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notesSlides/notesSlide2.xml" ContentType="application/vnd.openxmlformats-officedocument.presentationml.notesSlide+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notesSlides/notesSlide3.xml" ContentType="application/vnd.openxmlformats-officedocument.presentationml.notesSlide+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notesSlides/notesSlide4.xml" ContentType="application/vnd.openxmlformats-officedocument.presentationml.notesSlide+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notesSlides/notesSlide5.xml" ContentType="application/vnd.openxmlformats-officedocument.presentationml.notesSlide+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notesSlides/notesSlide6.xml" ContentType="application/vnd.openxmlformats-officedocument.presentationml.notesSlide+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notesSlides/notesSlide7.xml" ContentType="application/vnd.openxmlformats-officedocument.presentationml.notesSlide+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notesSlides/notesSlide8.xml" ContentType="application/vnd.openxmlformats-officedocument.presentationml.notesSlide+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notesSlides/notesSlide9.xml" ContentType="application/vnd.openxmlformats-officedocument.presentationml.notesSlide+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notesSlides/notesSlide10.xml" ContentType="application/vnd.openxmlformats-officedocument.presentationml.notesSlide+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notesSlides/notesSlide11.xml" ContentType="application/vnd.openxmlformats-officedocument.presentationml.notesSlide+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ink/ink2744.xml" ContentType="application/inkml+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ink/ink2758.xml" ContentType="application/inkml+xml"/>
  <Override PartName="/ppt/ink/ink2759.xml" ContentType="application/inkml+xml"/>
  <Override PartName="/ppt/ink/ink2760.xml" ContentType="application/inkml+xml"/>
  <Override PartName="/ppt/ink/ink2761.xml" ContentType="application/inkml+xml"/>
  <Override PartName="/ppt/ink/ink2762.xml" ContentType="application/inkml+xml"/>
  <Override PartName="/ppt/ink/ink2763.xml" ContentType="application/inkml+xml"/>
  <Override PartName="/ppt/ink/ink2764.xml" ContentType="application/inkml+xml"/>
  <Override PartName="/ppt/ink/ink2765.xml" ContentType="application/inkml+xml"/>
  <Override PartName="/ppt/ink/ink2766.xml" ContentType="application/inkml+xml"/>
  <Override PartName="/ppt/ink/ink2767.xml" ContentType="application/inkml+xml"/>
  <Override PartName="/ppt/ink/ink2768.xml" ContentType="application/inkml+xml"/>
  <Override PartName="/ppt/ink/ink2769.xml" ContentType="application/inkml+xml"/>
  <Override PartName="/ppt/ink/ink2770.xml" ContentType="application/inkml+xml"/>
  <Override PartName="/ppt/ink/ink2771.xml" ContentType="application/inkml+xml"/>
  <Override PartName="/ppt/ink/ink2772.xml" ContentType="application/inkml+xml"/>
  <Override PartName="/ppt/ink/ink2773.xml" ContentType="application/inkml+xml"/>
  <Override PartName="/ppt/ink/ink2774.xml" ContentType="application/inkml+xml"/>
  <Override PartName="/ppt/ink/ink2775.xml" ContentType="application/inkml+xml"/>
  <Override PartName="/ppt/ink/ink2776.xml" ContentType="application/inkml+xml"/>
  <Override PartName="/ppt/ink/ink2777.xml" ContentType="application/inkml+xml"/>
  <Override PartName="/ppt/ink/ink2778.xml" ContentType="application/inkml+xml"/>
  <Override PartName="/ppt/ink/ink2779.xml" ContentType="application/inkml+xml"/>
  <Override PartName="/ppt/ink/ink2780.xml" ContentType="application/inkml+xml"/>
  <Override PartName="/ppt/ink/ink2781.xml" ContentType="application/inkml+xml"/>
  <Override PartName="/ppt/ink/ink2782.xml" ContentType="application/inkml+xml"/>
  <Override PartName="/ppt/ink/ink2783.xml" ContentType="application/inkml+xml"/>
  <Override PartName="/ppt/ink/ink2784.xml" ContentType="application/inkml+xml"/>
  <Override PartName="/ppt/ink/ink2785.xml" ContentType="application/inkml+xml"/>
  <Override PartName="/ppt/ink/ink2786.xml" ContentType="application/inkml+xml"/>
  <Override PartName="/ppt/ink/ink2787.xml" ContentType="application/inkml+xml"/>
  <Override PartName="/ppt/ink/ink2788.xml" ContentType="application/inkml+xml"/>
  <Override PartName="/ppt/ink/ink2789.xml" ContentType="application/inkml+xml"/>
  <Override PartName="/ppt/ink/ink2790.xml" ContentType="application/inkml+xml"/>
  <Override PartName="/ppt/ink/ink2791.xml" ContentType="application/inkml+xml"/>
  <Override PartName="/ppt/ink/ink2792.xml" ContentType="application/inkml+xml"/>
  <Override PartName="/ppt/ink/ink2793.xml" ContentType="application/inkml+xml"/>
  <Override PartName="/ppt/ink/ink2794.xml" ContentType="application/inkml+xml"/>
  <Override PartName="/ppt/ink/ink2795.xml" ContentType="application/inkml+xml"/>
  <Override PartName="/ppt/ink/ink2796.xml" ContentType="application/inkml+xml"/>
  <Override PartName="/ppt/ink/ink2797.xml" ContentType="application/inkml+xml"/>
  <Override PartName="/ppt/ink/ink2798.xml" ContentType="application/inkml+xml"/>
  <Override PartName="/ppt/ink/ink2799.xml" ContentType="application/inkml+xml"/>
  <Override PartName="/ppt/ink/ink2800.xml" ContentType="application/inkml+xml"/>
  <Override PartName="/ppt/ink/ink2801.xml" ContentType="application/inkml+xml"/>
  <Override PartName="/ppt/ink/ink2802.xml" ContentType="application/inkml+xml"/>
  <Override PartName="/ppt/ink/ink2803.xml" ContentType="application/inkml+xml"/>
  <Override PartName="/ppt/ink/ink2804.xml" ContentType="application/inkml+xml"/>
  <Override PartName="/ppt/ink/ink2805.xml" ContentType="application/inkml+xml"/>
  <Override PartName="/ppt/ink/ink2806.xml" ContentType="application/inkml+xml"/>
  <Override PartName="/ppt/ink/ink2807.xml" ContentType="application/inkml+xml"/>
  <Override PartName="/ppt/ink/ink2808.xml" ContentType="application/inkml+xml"/>
  <Override PartName="/ppt/ink/ink2809.xml" ContentType="application/inkml+xml"/>
  <Override PartName="/ppt/ink/ink2810.xml" ContentType="application/inkml+xml"/>
  <Override PartName="/ppt/ink/ink2811.xml" ContentType="application/inkml+xml"/>
  <Override PartName="/ppt/ink/ink2812.xml" ContentType="application/inkml+xml"/>
  <Override PartName="/ppt/ink/ink2813.xml" ContentType="application/inkml+xml"/>
  <Override PartName="/ppt/ink/ink2814.xml" ContentType="application/inkml+xml"/>
  <Override PartName="/ppt/ink/ink2815.xml" ContentType="application/inkml+xml"/>
  <Override PartName="/ppt/ink/ink2816.xml" ContentType="application/inkml+xml"/>
  <Override PartName="/ppt/ink/ink2817.xml" ContentType="application/inkml+xml"/>
  <Override PartName="/ppt/ink/ink2818.xml" ContentType="application/inkml+xml"/>
  <Override PartName="/ppt/ink/ink2819.xml" ContentType="application/inkml+xml"/>
  <Override PartName="/ppt/ink/ink2820.xml" ContentType="application/inkml+xml"/>
  <Override PartName="/ppt/ink/ink2821.xml" ContentType="application/inkml+xml"/>
  <Override PartName="/ppt/ink/ink2822.xml" ContentType="application/inkml+xml"/>
  <Override PartName="/ppt/ink/ink2823.xml" ContentType="application/inkml+xml"/>
  <Override PartName="/ppt/ink/ink2824.xml" ContentType="application/inkml+xml"/>
  <Override PartName="/ppt/ink/ink2825.xml" ContentType="application/inkml+xml"/>
  <Override PartName="/ppt/ink/ink2826.xml" ContentType="application/inkml+xml"/>
  <Override PartName="/ppt/ink/ink2827.xml" ContentType="application/inkml+xml"/>
  <Override PartName="/ppt/ink/ink2828.xml" ContentType="application/inkml+xml"/>
  <Override PartName="/ppt/ink/ink2829.xml" ContentType="application/inkml+xml"/>
  <Override PartName="/ppt/ink/ink2830.xml" ContentType="application/inkml+xml"/>
  <Override PartName="/ppt/ink/ink2831.xml" ContentType="application/inkml+xml"/>
  <Override PartName="/ppt/ink/ink2832.xml" ContentType="application/inkml+xml"/>
  <Override PartName="/ppt/ink/ink2833.xml" ContentType="application/inkml+xml"/>
  <Override PartName="/ppt/ink/ink2834.xml" ContentType="application/inkml+xml"/>
  <Override PartName="/ppt/ink/ink2835.xml" ContentType="application/inkml+xml"/>
  <Override PartName="/ppt/notesSlides/notesSlide12.xml" ContentType="application/vnd.openxmlformats-officedocument.presentationml.notesSlide+xml"/>
  <Override PartName="/ppt/ink/ink2836.xml" ContentType="application/inkml+xml"/>
  <Override PartName="/ppt/ink/ink2837.xml" ContentType="application/inkml+xml"/>
  <Override PartName="/ppt/ink/ink2838.xml" ContentType="application/inkml+xml"/>
  <Override PartName="/ppt/ink/ink2839.xml" ContentType="application/inkml+xml"/>
  <Override PartName="/ppt/ink/ink2840.xml" ContentType="application/inkml+xml"/>
  <Override PartName="/ppt/ink/ink2841.xml" ContentType="application/inkml+xml"/>
  <Override PartName="/ppt/ink/ink2842.xml" ContentType="application/inkml+xml"/>
  <Override PartName="/ppt/ink/ink2843.xml" ContentType="application/inkml+xml"/>
  <Override PartName="/ppt/ink/ink2844.xml" ContentType="application/inkml+xml"/>
  <Override PartName="/ppt/ink/ink2845.xml" ContentType="application/inkml+xml"/>
  <Override PartName="/ppt/ink/ink2846.xml" ContentType="application/inkml+xml"/>
  <Override PartName="/ppt/ink/ink2847.xml" ContentType="application/inkml+xml"/>
  <Override PartName="/ppt/ink/ink2848.xml" ContentType="application/inkml+xml"/>
  <Override PartName="/ppt/ink/ink2849.xml" ContentType="application/inkml+xml"/>
  <Override PartName="/ppt/ink/ink2850.xml" ContentType="application/inkml+xml"/>
  <Override PartName="/ppt/ink/ink2851.xml" ContentType="application/inkml+xml"/>
  <Override PartName="/ppt/ink/ink2852.xml" ContentType="application/inkml+xml"/>
  <Override PartName="/ppt/ink/ink2853.xml" ContentType="application/inkml+xml"/>
  <Override PartName="/ppt/ink/ink2854.xml" ContentType="application/inkml+xml"/>
  <Override PartName="/ppt/ink/ink2855.xml" ContentType="application/inkml+xml"/>
  <Override PartName="/ppt/ink/ink2856.xml" ContentType="application/inkml+xml"/>
  <Override PartName="/ppt/ink/ink2857.xml" ContentType="application/inkml+xml"/>
  <Override PartName="/ppt/ink/ink2858.xml" ContentType="application/inkml+xml"/>
  <Override PartName="/ppt/ink/ink2859.xml" ContentType="application/inkml+xml"/>
  <Override PartName="/ppt/ink/ink2860.xml" ContentType="application/inkml+xml"/>
  <Override PartName="/ppt/ink/ink2861.xml" ContentType="application/inkml+xml"/>
  <Override PartName="/ppt/ink/ink2862.xml" ContentType="application/inkml+xml"/>
  <Override PartName="/ppt/ink/ink2863.xml" ContentType="application/inkml+xml"/>
  <Override PartName="/ppt/ink/ink2864.xml" ContentType="application/inkml+xml"/>
  <Override PartName="/ppt/ink/ink2865.xml" ContentType="application/inkml+xml"/>
  <Override PartName="/ppt/ink/ink2866.xml" ContentType="application/inkml+xml"/>
  <Override PartName="/ppt/ink/ink2867.xml" ContentType="application/inkml+xml"/>
  <Override PartName="/ppt/ink/ink2868.xml" ContentType="application/inkml+xml"/>
  <Override PartName="/ppt/ink/ink2869.xml" ContentType="application/inkml+xml"/>
  <Override PartName="/ppt/ink/ink2870.xml" ContentType="application/inkml+xml"/>
  <Override PartName="/ppt/ink/ink2871.xml" ContentType="application/inkml+xml"/>
  <Override PartName="/ppt/ink/ink2872.xml" ContentType="application/inkml+xml"/>
  <Override PartName="/ppt/ink/ink2873.xml" ContentType="application/inkml+xml"/>
  <Override PartName="/ppt/ink/ink2874.xml" ContentType="application/inkml+xml"/>
  <Override PartName="/ppt/ink/ink2875.xml" ContentType="application/inkml+xml"/>
  <Override PartName="/ppt/ink/ink2876.xml" ContentType="application/inkml+xml"/>
  <Override PartName="/ppt/ink/ink2877.xml" ContentType="application/inkml+xml"/>
  <Override PartName="/ppt/ink/ink2878.xml" ContentType="application/inkml+xml"/>
  <Override PartName="/ppt/ink/ink2879.xml" ContentType="application/inkml+xml"/>
  <Override PartName="/ppt/ink/ink2880.xml" ContentType="application/inkml+xml"/>
  <Override PartName="/ppt/ink/ink2881.xml" ContentType="application/inkml+xml"/>
  <Override PartName="/ppt/ink/ink2882.xml" ContentType="application/inkml+xml"/>
  <Override PartName="/ppt/ink/ink2883.xml" ContentType="application/inkml+xml"/>
  <Override PartName="/ppt/ink/ink2884.xml" ContentType="application/inkml+xml"/>
  <Override PartName="/ppt/ink/ink2885.xml" ContentType="application/inkml+xml"/>
  <Override PartName="/ppt/ink/ink2886.xml" ContentType="application/inkml+xml"/>
  <Override PartName="/ppt/ink/ink2887.xml" ContentType="application/inkml+xml"/>
  <Override PartName="/ppt/ink/ink2888.xml" ContentType="application/inkml+xml"/>
  <Override PartName="/ppt/ink/ink2889.xml" ContentType="application/inkml+xml"/>
  <Override PartName="/ppt/ink/ink2890.xml" ContentType="application/inkml+xml"/>
  <Override PartName="/ppt/ink/ink2891.xml" ContentType="application/inkml+xml"/>
  <Override PartName="/ppt/ink/ink2892.xml" ContentType="application/inkml+xml"/>
  <Override PartName="/ppt/ink/ink2893.xml" ContentType="application/inkml+xml"/>
  <Override PartName="/ppt/ink/ink2894.xml" ContentType="application/inkml+xml"/>
  <Override PartName="/ppt/ink/ink2895.xml" ContentType="application/inkml+xml"/>
  <Override PartName="/ppt/ink/ink2896.xml" ContentType="application/inkml+xml"/>
  <Override PartName="/ppt/ink/ink2897.xml" ContentType="application/inkml+xml"/>
  <Override PartName="/ppt/ink/ink2898.xml" ContentType="application/inkml+xml"/>
  <Override PartName="/ppt/ink/ink2899.xml" ContentType="application/inkml+xml"/>
  <Override PartName="/ppt/ink/ink2900.xml" ContentType="application/inkml+xml"/>
  <Override PartName="/ppt/ink/ink2901.xml" ContentType="application/inkml+xml"/>
  <Override PartName="/ppt/ink/ink2902.xml" ContentType="application/inkml+xml"/>
  <Override PartName="/ppt/ink/ink2903.xml" ContentType="application/inkml+xml"/>
  <Override PartName="/ppt/ink/ink2904.xml" ContentType="application/inkml+xml"/>
  <Override PartName="/ppt/ink/ink2905.xml" ContentType="application/inkml+xml"/>
  <Override PartName="/ppt/ink/ink2906.xml" ContentType="application/inkml+xml"/>
  <Override PartName="/ppt/ink/ink2907.xml" ContentType="application/inkml+xml"/>
  <Override PartName="/ppt/ink/ink2908.xml" ContentType="application/inkml+xml"/>
  <Override PartName="/ppt/ink/ink2909.xml" ContentType="application/inkml+xml"/>
  <Override PartName="/ppt/ink/ink2910.xml" ContentType="application/inkml+xml"/>
  <Override PartName="/ppt/ink/ink2911.xml" ContentType="application/inkml+xml"/>
  <Override PartName="/ppt/ink/ink2912.xml" ContentType="application/inkml+xml"/>
  <Override PartName="/ppt/ink/ink2913.xml" ContentType="application/inkml+xml"/>
  <Override PartName="/ppt/ink/ink2914.xml" ContentType="application/inkml+xml"/>
  <Override PartName="/ppt/ink/ink2915.xml" ContentType="application/inkml+xml"/>
  <Override PartName="/ppt/ink/ink2916.xml" ContentType="application/inkml+xml"/>
  <Override PartName="/ppt/ink/ink2917.xml" ContentType="application/inkml+xml"/>
  <Override PartName="/ppt/ink/ink2918.xml" ContentType="application/inkml+xml"/>
  <Override PartName="/ppt/ink/ink2919.xml" ContentType="application/inkml+xml"/>
  <Override PartName="/ppt/ink/ink2920.xml" ContentType="application/inkml+xml"/>
  <Override PartName="/ppt/ink/ink2921.xml" ContentType="application/inkml+xml"/>
  <Override PartName="/ppt/ink/ink2922.xml" ContentType="application/inkml+xml"/>
  <Override PartName="/ppt/ink/ink2923.xml" ContentType="application/inkml+xml"/>
  <Override PartName="/ppt/ink/ink2924.xml" ContentType="application/inkml+xml"/>
  <Override PartName="/ppt/ink/ink2925.xml" ContentType="application/inkml+xml"/>
  <Override PartName="/ppt/ink/ink2926.xml" ContentType="application/inkml+xml"/>
  <Override PartName="/ppt/ink/ink2927.xml" ContentType="application/inkml+xml"/>
  <Override PartName="/ppt/ink/ink2928.xml" ContentType="application/inkml+xml"/>
  <Override PartName="/ppt/ink/ink2929.xml" ContentType="application/inkml+xml"/>
  <Override PartName="/ppt/ink/ink2930.xml" ContentType="application/inkml+xml"/>
  <Override PartName="/ppt/ink/ink2931.xml" ContentType="application/inkml+xml"/>
  <Override PartName="/ppt/ink/ink2932.xml" ContentType="application/inkml+xml"/>
  <Override PartName="/ppt/ink/ink2933.xml" ContentType="application/inkml+xml"/>
  <Override PartName="/ppt/notesSlides/notesSlide13.xml" ContentType="application/vnd.openxmlformats-officedocument.presentationml.notesSlide+xml"/>
  <Override PartName="/ppt/ink/ink2934.xml" ContentType="application/inkml+xml"/>
  <Override PartName="/ppt/ink/ink2935.xml" ContentType="application/inkml+xml"/>
  <Override PartName="/ppt/ink/ink2936.xml" ContentType="application/inkml+xml"/>
  <Override PartName="/ppt/ink/ink2937.xml" ContentType="application/inkml+xml"/>
  <Override PartName="/ppt/ink/ink2938.xml" ContentType="application/inkml+xml"/>
  <Override PartName="/ppt/ink/ink2939.xml" ContentType="application/inkml+xml"/>
  <Override PartName="/ppt/ink/ink2940.xml" ContentType="application/inkml+xml"/>
  <Override PartName="/ppt/ink/ink2941.xml" ContentType="application/inkml+xml"/>
  <Override PartName="/ppt/ink/ink2942.xml" ContentType="application/inkml+xml"/>
  <Override PartName="/ppt/ink/ink2943.xml" ContentType="application/inkml+xml"/>
  <Override PartName="/ppt/ink/ink2944.xml" ContentType="application/inkml+xml"/>
  <Override PartName="/ppt/ink/ink2945.xml" ContentType="application/inkml+xml"/>
  <Override PartName="/ppt/ink/ink2946.xml" ContentType="application/inkml+xml"/>
  <Override PartName="/ppt/ink/ink2947.xml" ContentType="application/inkml+xml"/>
  <Override PartName="/ppt/ink/ink2948.xml" ContentType="application/inkml+xml"/>
  <Override PartName="/ppt/ink/ink2949.xml" ContentType="application/inkml+xml"/>
  <Override PartName="/ppt/ink/ink2950.xml" ContentType="application/inkml+xml"/>
  <Override PartName="/ppt/ink/ink2951.xml" ContentType="application/inkml+xml"/>
  <Override PartName="/ppt/ink/ink2952.xml" ContentType="application/inkml+xml"/>
  <Override PartName="/ppt/ink/ink2953.xml" ContentType="application/inkml+xml"/>
  <Override PartName="/ppt/ink/ink2954.xml" ContentType="application/inkml+xml"/>
  <Override PartName="/ppt/ink/ink2955.xml" ContentType="application/inkml+xml"/>
  <Override PartName="/ppt/ink/ink2956.xml" ContentType="application/inkml+xml"/>
  <Override PartName="/ppt/ink/ink2957.xml" ContentType="application/inkml+xml"/>
  <Override PartName="/ppt/ink/ink2958.xml" ContentType="application/inkml+xml"/>
  <Override PartName="/ppt/ink/ink2959.xml" ContentType="application/inkml+xml"/>
  <Override PartName="/ppt/ink/ink2960.xml" ContentType="application/inkml+xml"/>
  <Override PartName="/ppt/ink/ink2961.xml" ContentType="application/inkml+xml"/>
  <Override PartName="/ppt/ink/ink2962.xml" ContentType="application/inkml+xml"/>
  <Override PartName="/ppt/ink/ink2963.xml" ContentType="application/inkml+xml"/>
  <Override PartName="/ppt/ink/ink2964.xml" ContentType="application/inkml+xml"/>
  <Override PartName="/ppt/ink/ink2965.xml" ContentType="application/inkml+xml"/>
  <Override PartName="/ppt/ink/ink2966.xml" ContentType="application/inkml+xml"/>
  <Override PartName="/ppt/ink/ink2967.xml" ContentType="application/inkml+xml"/>
  <Override PartName="/ppt/ink/ink2968.xml" ContentType="application/inkml+xml"/>
  <Override PartName="/ppt/ink/ink2969.xml" ContentType="application/inkml+xml"/>
  <Override PartName="/ppt/ink/ink2970.xml" ContentType="application/inkml+xml"/>
  <Override PartName="/ppt/ink/ink2971.xml" ContentType="application/inkml+xml"/>
  <Override PartName="/ppt/ink/ink2972.xml" ContentType="application/inkml+xml"/>
  <Override PartName="/ppt/ink/ink2973.xml" ContentType="application/inkml+xml"/>
  <Override PartName="/ppt/ink/ink2974.xml" ContentType="application/inkml+xml"/>
  <Override PartName="/ppt/ink/ink2975.xml" ContentType="application/inkml+xml"/>
  <Override PartName="/ppt/ink/ink2976.xml" ContentType="application/inkml+xml"/>
  <Override PartName="/ppt/ink/ink2977.xml" ContentType="application/inkml+xml"/>
  <Override PartName="/ppt/ink/ink2978.xml" ContentType="application/inkml+xml"/>
  <Override PartName="/ppt/ink/ink2979.xml" ContentType="application/inkml+xml"/>
  <Override PartName="/ppt/ink/ink2980.xml" ContentType="application/inkml+xml"/>
  <Override PartName="/ppt/ink/ink2981.xml" ContentType="application/inkml+xml"/>
  <Override PartName="/ppt/ink/ink2982.xml" ContentType="application/inkml+xml"/>
  <Override PartName="/ppt/ink/ink2983.xml" ContentType="application/inkml+xml"/>
  <Override PartName="/ppt/ink/ink2984.xml" ContentType="application/inkml+xml"/>
  <Override PartName="/ppt/ink/ink2985.xml" ContentType="application/inkml+xml"/>
  <Override PartName="/ppt/ink/ink2986.xml" ContentType="application/inkml+xml"/>
  <Override PartName="/ppt/ink/ink2987.xml" ContentType="application/inkml+xml"/>
  <Override PartName="/ppt/ink/ink2988.xml" ContentType="application/inkml+xml"/>
  <Override PartName="/ppt/ink/ink2989.xml" ContentType="application/inkml+xml"/>
  <Override PartName="/ppt/ink/ink2990.xml" ContentType="application/inkml+xml"/>
  <Override PartName="/ppt/ink/ink2991.xml" ContentType="application/inkml+xml"/>
  <Override PartName="/ppt/ink/ink2992.xml" ContentType="application/inkml+xml"/>
  <Override PartName="/ppt/ink/ink2993.xml" ContentType="application/inkml+xml"/>
  <Override PartName="/ppt/ink/ink2994.xml" ContentType="application/inkml+xml"/>
  <Override PartName="/ppt/ink/ink2995.xml" ContentType="application/inkml+xml"/>
  <Override PartName="/ppt/ink/ink2996.xml" ContentType="application/inkml+xml"/>
  <Override PartName="/ppt/ink/ink2997.xml" ContentType="application/inkml+xml"/>
  <Override PartName="/ppt/ink/ink2998.xml" ContentType="application/inkml+xml"/>
  <Override PartName="/ppt/ink/ink2999.xml" ContentType="application/inkml+xml"/>
  <Override PartName="/ppt/ink/ink3000.xml" ContentType="application/inkml+xml"/>
  <Override PartName="/ppt/ink/ink3001.xml" ContentType="application/inkml+xml"/>
  <Override PartName="/ppt/ink/ink3002.xml" ContentType="application/inkml+xml"/>
  <Override PartName="/ppt/ink/ink3003.xml" ContentType="application/inkml+xml"/>
  <Override PartName="/ppt/ink/ink3004.xml" ContentType="application/inkml+xml"/>
  <Override PartName="/ppt/ink/ink3005.xml" ContentType="application/inkml+xml"/>
  <Override PartName="/ppt/ink/ink3006.xml" ContentType="application/inkml+xml"/>
  <Override PartName="/ppt/ink/ink3007.xml" ContentType="application/inkml+xml"/>
  <Override PartName="/ppt/ink/ink3008.xml" ContentType="application/inkml+xml"/>
  <Override PartName="/ppt/ink/ink3009.xml" ContentType="application/inkml+xml"/>
  <Override PartName="/ppt/ink/ink3010.xml" ContentType="application/inkml+xml"/>
  <Override PartName="/ppt/ink/ink3011.xml" ContentType="application/inkml+xml"/>
  <Override PartName="/ppt/ink/ink3012.xml" ContentType="application/inkml+xml"/>
  <Override PartName="/ppt/ink/ink3013.xml" ContentType="application/inkml+xml"/>
  <Override PartName="/ppt/ink/ink3014.xml" ContentType="application/inkml+xml"/>
  <Override PartName="/ppt/ink/ink3015.xml" ContentType="application/inkml+xml"/>
  <Override PartName="/ppt/ink/ink3016.xml" ContentType="application/inkml+xml"/>
  <Override PartName="/ppt/ink/ink3017.xml" ContentType="application/inkml+xml"/>
  <Override PartName="/ppt/ink/ink3018.xml" ContentType="application/inkml+xml"/>
  <Override PartName="/ppt/ink/ink3019.xml" ContentType="application/inkml+xml"/>
  <Override PartName="/ppt/ink/ink3020.xml" ContentType="application/inkml+xml"/>
  <Override PartName="/ppt/ink/ink3021.xml" ContentType="application/inkml+xml"/>
  <Override PartName="/ppt/ink/ink3022.xml" ContentType="application/inkml+xml"/>
  <Override PartName="/ppt/ink/ink3023.xml" ContentType="application/inkml+xml"/>
  <Override PartName="/ppt/ink/ink3024.xml" ContentType="application/inkml+xml"/>
  <Override PartName="/ppt/ink/ink3025.xml" ContentType="application/inkml+xml"/>
  <Override PartName="/ppt/ink/ink3026.xml" ContentType="application/inkml+xml"/>
  <Override PartName="/ppt/ink/ink3027.xml" ContentType="application/inkml+xml"/>
  <Override PartName="/ppt/ink/ink3028.xml" ContentType="application/inkml+xml"/>
  <Override PartName="/ppt/ink/ink3029.xml" ContentType="application/inkml+xml"/>
  <Override PartName="/ppt/ink/ink3030.xml" ContentType="application/inkml+xml"/>
  <Override PartName="/ppt/ink/ink3031.xml" ContentType="application/inkml+xml"/>
  <Override PartName="/ppt/ink/ink3032.xml" ContentType="application/inkml+xml"/>
  <Override PartName="/ppt/ink/ink3033.xml" ContentType="application/inkml+xml"/>
  <Override PartName="/ppt/ink/ink3034.xml" ContentType="application/inkml+xml"/>
  <Override PartName="/ppt/ink/ink3035.xml" ContentType="application/inkml+xml"/>
  <Override PartName="/ppt/ink/ink3036.xml" ContentType="application/inkml+xml"/>
  <Override PartName="/ppt/ink/ink3037.xml" ContentType="application/inkml+xml"/>
  <Override PartName="/ppt/ink/ink3038.xml" ContentType="application/inkml+xml"/>
  <Override PartName="/ppt/ink/ink3039.xml" ContentType="application/inkml+xml"/>
  <Override PartName="/ppt/ink/ink3040.xml" ContentType="application/inkml+xml"/>
  <Override PartName="/ppt/ink/ink3041.xml" ContentType="application/inkml+xml"/>
  <Override PartName="/ppt/ink/ink3042.xml" ContentType="application/inkml+xml"/>
  <Override PartName="/ppt/ink/ink3043.xml" ContentType="application/inkml+xml"/>
  <Override PartName="/ppt/ink/ink3044.xml" ContentType="application/inkml+xml"/>
  <Override PartName="/ppt/ink/ink3045.xml" ContentType="application/inkml+xml"/>
  <Override PartName="/ppt/ink/ink3046.xml" ContentType="application/inkml+xml"/>
  <Override PartName="/ppt/ink/ink3047.xml" ContentType="application/inkml+xml"/>
  <Override PartName="/ppt/ink/ink3048.xml" ContentType="application/inkml+xml"/>
  <Override PartName="/ppt/ink/ink3049.xml" ContentType="application/inkml+xml"/>
  <Override PartName="/ppt/ink/ink3050.xml" ContentType="application/inkml+xml"/>
  <Override PartName="/ppt/ink/ink3051.xml" ContentType="application/inkml+xml"/>
  <Override PartName="/ppt/ink/ink3052.xml" ContentType="application/inkml+xml"/>
  <Override PartName="/ppt/ink/ink3053.xml" ContentType="application/inkml+xml"/>
  <Override PartName="/ppt/ink/ink3054.xml" ContentType="application/inkml+xml"/>
  <Override PartName="/ppt/ink/ink3055.xml" ContentType="application/inkml+xml"/>
  <Override PartName="/ppt/ink/ink3056.xml" ContentType="application/inkml+xml"/>
  <Override PartName="/ppt/ink/ink3057.xml" ContentType="application/inkml+xml"/>
  <Override PartName="/ppt/ink/ink3058.xml" ContentType="application/inkml+xml"/>
  <Override PartName="/ppt/ink/ink3059.xml" ContentType="application/inkml+xml"/>
  <Override PartName="/ppt/ink/ink3060.xml" ContentType="application/inkml+xml"/>
  <Override PartName="/ppt/ink/ink3061.xml" ContentType="application/inkml+xml"/>
  <Override PartName="/ppt/ink/ink3062.xml" ContentType="application/inkml+xml"/>
  <Override PartName="/ppt/ink/ink3063.xml" ContentType="application/inkml+xml"/>
  <Override PartName="/ppt/ink/ink3064.xml" ContentType="application/inkml+xml"/>
  <Override PartName="/ppt/ink/ink3065.xml" ContentType="application/inkml+xml"/>
  <Override PartName="/ppt/ink/ink3066.xml" ContentType="application/inkml+xml"/>
  <Override PartName="/ppt/ink/ink3067.xml" ContentType="application/inkml+xml"/>
  <Override PartName="/ppt/ink/ink3068.xml" ContentType="application/inkml+xml"/>
  <Override PartName="/ppt/ink/ink3069.xml" ContentType="application/inkml+xml"/>
  <Override PartName="/ppt/ink/ink3070.xml" ContentType="application/inkml+xml"/>
  <Override PartName="/ppt/ink/ink3071.xml" ContentType="application/inkml+xml"/>
  <Override PartName="/ppt/ink/ink3072.xml" ContentType="application/inkml+xml"/>
  <Override PartName="/ppt/ink/ink3073.xml" ContentType="application/inkml+xml"/>
  <Override PartName="/ppt/ink/ink3074.xml" ContentType="application/inkml+xml"/>
  <Override PartName="/ppt/ink/ink3075.xml" ContentType="application/inkml+xml"/>
  <Override PartName="/ppt/ink/ink3076.xml" ContentType="application/inkml+xml"/>
  <Override PartName="/ppt/ink/ink3077.xml" ContentType="application/inkml+xml"/>
  <Override PartName="/ppt/ink/ink3078.xml" ContentType="application/inkml+xml"/>
  <Override PartName="/ppt/ink/ink3079.xml" ContentType="application/inkml+xml"/>
  <Override PartName="/ppt/ink/ink3080.xml" ContentType="application/inkml+xml"/>
  <Override PartName="/ppt/ink/ink3081.xml" ContentType="application/inkml+xml"/>
  <Override PartName="/ppt/ink/ink3082.xml" ContentType="application/inkml+xml"/>
  <Override PartName="/ppt/ink/ink3083.xml" ContentType="application/inkml+xml"/>
  <Override PartName="/ppt/ink/ink3084.xml" ContentType="application/inkml+xml"/>
  <Override PartName="/ppt/ink/ink3085.xml" ContentType="application/inkml+xml"/>
  <Override PartName="/ppt/ink/ink3086.xml" ContentType="application/inkml+xml"/>
  <Override PartName="/ppt/ink/ink3087.xml" ContentType="application/inkml+xml"/>
  <Override PartName="/ppt/ink/ink3088.xml" ContentType="application/inkml+xml"/>
  <Override PartName="/ppt/ink/ink3089.xml" ContentType="application/inkml+xml"/>
  <Override PartName="/ppt/ink/ink3090.xml" ContentType="application/inkml+xml"/>
  <Override PartName="/ppt/ink/ink3091.xml" ContentType="application/inkml+xml"/>
  <Override PartName="/ppt/ink/ink3092.xml" ContentType="application/inkml+xml"/>
  <Override PartName="/ppt/ink/ink3093.xml" ContentType="application/inkml+xml"/>
  <Override PartName="/ppt/ink/ink3094.xml" ContentType="application/inkml+xml"/>
  <Override PartName="/ppt/ink/ink3095.xml" ContentType="application/inkml+xml"/>
  <Override PartName="/ppt/ink/ink3096.xml" ContentType="application/inkml+xml"/>
  <Override PartName="/ppt/ink/ink3097.xml" ContentType="application/inkml+xml"/>
  <Override PartName="/ppt/ink/ink3098.xml" ContentType="application/inkml+xml"/>
  <Override PartName="/ppt/ink/ink3099.xml" ContentType="application/inkml+xml"/>
  <Override PartName="/ppt/ink/ink3100.xml" ContentType="application/inkml+xml"/>
  <Override PartName="/ppt/ink/ink3101.xml" ContentType="application/inkml+xml"/>
  <Override PartName="/ppt/ink/ink3102.xml" ContentType="application/inkml+xml"/>
  <Override PartName="/ppt/ink/ink3103.xml" ContentType="application/inkml+xml"/>
  <Override PartName="/ppt/ink/ink3104.xml" ContentType="application/inkml+xml"/>
  <Override PartName="/ppt/ink/ink3105.xml" ContentType="application/inkml+xml"/>
  <Override PartName="/ppt/ink/ink3106.xml" ContentType="application/inkml+xml"/>
  <Override PartName="/ppt/ink/ink3107.xml" ContentType="application/inkml+xml"/>
  <Override PartName="/ppt/ink/ink3108.xml" ContentType="application/inkml+xml"/>
  <Override PartName="/ppt/ink/ink3109.xml" ContentType="application/inkml+xml"/>
  <Override PartName="/ppt/ink/ink3110.xml" ContentType="application/inkml+xml"/>
  <Override PartName="/ppt/ink/ink3111.xml" ContentType="application/inkml+xml"/>
  <Override PartName="/ppt/notesSlides/notesSlide14.xml" ContentType="application/vnd.openxmlformats-officedocument.presentationml.notesSlide+xml"/>
  <Override PartName="/ppt/ink/ink3112.xml" ContentType="application/inkml+xml"/>
  <Override PartName="/ppt/ink/ink3113.xml" ContentType="application/inkml+xml"/>
  <Override PartName="/ppt/ink/ink3114.xml" ContentType="application/inkml+xml"/>
  <Override PartName="/ppt/ink/ink3115.xml" ContentType="application/inkml+xml"/>
  <Override PartName="/ppt/ink/ink3116.xml" ContentType="application/inkml+xml"/>
  <Override PartName="/ppt/ink/ink3117.xml" ContentType="application/inkml+xml"/>
  <Override PartName="/ppt/ink/ink3118.xml" ContentType="application/inkml+xml"/>
  <Override PartName="/ppt/ink/ink3119.xml" ContentType="application/inkml+xml"/>
  <Override PartName="/ppt/ink/ink3120.xml" ContentType="application/inkml+xml"/>
  <Override PartName="/ppt/ink/ink3121.xml" ContentType="application/inkml+xml"/>
  <Override PartName="/ppt/ink/ink3122.xml" ContentType="application/inkml+xml"/>
  <Override PartName="/ppt/ink/ink3123.xml" ContentType="application/inkml+xml"/>
  <Override PartName="/ppt/ink/ink3124.xml" ContentType="application/inkml+xml"/>
  <Override PartName="/ppt/ink/ink3125.xml" ContentType="application/inkml+xml"/>
  <Override PartName="/ppt/ink/ink3126.xml" ContentType="application/inkml+xml"/>
  <Override PartName="/ppt/ink/ink3127.xml" ContentType="application/inkml+xml"/>
  <Override PartName="/ppt/ink/ink3128.xml" ContentType="application/inkml+xml"/>
  <Override PartName="/ppt/ink/ink3129.xml" ContentType="application/inkml+xml"/>
  <Override PartName="/ppt/ink/ink3130.xml" ContentType="application/inkml+xml"/>
  <Override PartName="/ppt/ink/ink3131.xml" ContentType="application/inkml+xml"/>
  <Override PartName="/ppt/ink/ink3132.xml" ContentType="application/inkml+xml"/>
  <Override PartName="/ppt/ink/ink3133.xml" ContentType="application/inkml+xml"/>
  <Override PartName="/ppt/ink/ink3134.xml" ContentType="application/inkml+xml"/>
  <Override PartName="/ppt/ink/ink3135.xml" ContentType="application/inkml+xml"/>
  <Override PartName="/ppt/ink/ink3136.xml" ContentType="application/inkml+xml"/>
  <Override PartName="/ppt/ink/ink3137.xml" ContentType="application/inkml+xml"/>
  <Override PartName="/ppt/ink/ink3138.xml" ContentType="application/inkml+xml"/>
  <Override PartName="/ppt/ink/ink3139.xml" ContentType="application/inkml+xml"/>
  <Override PartName="/ppt/ink/ink3140.xml" ContentType="application/inkml+xml"/>
  <Override PartName="/ppt/ink/ink3141.xml" ContentType="application/inkml+xml"/>
  <Override PartName="/ppt/ink/ink3142.xml" ContentType="application/inkml+xml"/>
  <Override PartName="/ppt/ink/ink3143.xml" ContentType="application/inkml+xml"/>
  <Override PartName="/ppt/ink/ink3144.xml" ContentType="application/inkml+xml"/>
  <Override PartName="/ppt/ink/ink3145.xml" ContentType="application/inkml+xml"/>
  <Override PartName="/ppt/ink/ink3146.xml" ContentType="application/inkml+xml"/>
  <Override PartName="/ppt/ink/ink3147.xml" ContentType="application/inkml+xml"/>
  <Override PartName="/ppt/ink/ink3148.xml" ContentType="application/inkml+xml"/>
  <Override PartName="/ppt/ink/ink3149.xml" ContentType="application/inkml+xml"/>
  <Override PartName="/ppt/ink/ink3150.xml" ContentType="application/inkml+xml"/>
  <Override PartName="/ppt/ink/ink3151.xml" ContentType="application/inkml+xml"/>
  <Override PartName="/ppt/ink/ink3152.xml" ContentType="application/inkml+xml"/>
  <Override PartName="/ppt/ink/ink3153.xml" ContentType="application/inkml+xml"/>
  <Override PartName="/ppt/ink/ink3154.xml" ContentType="application/inkml+xml"/>
  <Override PartName="/ppt/ink/ink3155.xml" ContentType="application/inkml+xml"/>
  <Override PartName="/ppt/ink/ink3156.xml" ContentType="application/inkml+xml"/>
  <Override PartName="/ppt/ink/ink3157.xml" ContentType="application/inkml+xml"/>
  <Override PartName="/ppt/ink/ink3158.xml" ContentType="application/inkml+xml"/>
  <Override PartName="/ppt/ink/ink3159.xml" ContentType="application/inkml+xml"/>
  <Override PartName="/ppt/ink/ink3160.xml" ContentType="application/inkml+xml"/>
  <Override PartName="/ppt/ink/ink3161.xml" ContentType="application/inkml+xml"/>
  <Override PartName="/ppt/ink/ink3162.xml" ContentType="application/inkml+xml"/>
  <Override PartName="/ppt/ink/ink3163.xml" ContentType="application/inkml+xml"/>
  <Override PartName="/ppt/ink/ink3164.xml" ContentType="application/inkml+xml"/>
  <Override PartName="/ppt/ink/ink3165.xml" ContentType="application/inkml+xml"/>
  <Override PartName="/ppt/ink/ink3166.xml" ContentType="application/inkml+xml"/>
  <Override PartName="/ppt/ink/ink3167.xml" ContentType="application/inkml+xml"/>
  <Override PartName="/ppt/ink/ink3168.xml" ContentType="application/inkml+xml"/>
  <Override PartName="/ppt/ink/ink3169.xml" ContentType="application/inkml+xml"/>
  <Override PartName="/ppt/ink/ink3170.xml" ContentType="application/inkml+xml"/>
  <Override PartName="/ppt/ink/ink3171.xml" ContentType="application/inkml+xml"/>
  <Override PartName="/ppt/ink/ink3172.xml" ContentType="application/inkml+xml"/>
  <Override PartName="/ppt/ink/ink3173.xml" ContentType="application/inkml+xml"/>
  <Override PartName="/ppt/ink/ink3174.xml" ContentType="application/inkml+xml"/>
  <Override PartName="/ppt/ink/ink3175.xml" ContentType="application/inkml+xml"/>
  <Override PartName="/ppt/ink/ink3176.xml" ContentType="application/inkml+xml"/>
  <Override PartName="/ppt/ink/ink3177.xml" ContentType="application/inkml+xml"/>
  <Override PartName="/ppt/ink/ink3178.xml" ContentType="application/inkml+xml"/>
  <Override PartName="/ppt/ink/ink3179.xml" ContentType="application/inkml+xml"/>
  <Override PartName="/ppt/ink/ink3180.xml" ContentType="application/inkml+xml"/>
  <Override PartName="/ppt/ink/ink3181.xml" ContentType="application/inkml+xml"/>
  <Override PartName="/ppt/ink/ink3182.xml" ContentType="application/inkml+xml"/>
  <Override PartName="/ppt/ink/ink3183.xml" ContentType="application/inkml+xml"/>
  <Override PartName="/ppt/ink/ink3184.xml" ContentType="application/inkml+xml"/>
  <Override PartName="/ppt/ink/ink3185.xml" ContentType="application/inkml+xml"/>
  <Override PartName="/ppt/ink/ink3186.xml" ContentType="application/inkml+xml"/>
  <Override PartName="/ppt/ink/ink3187.xml" ContentType="application/inkml+xml"/>
  <Override PartName="/ppt/ink/ink3188.xml" ContentType="application/inkml+xml"/>
  <Override PartName="/ppt/ink/ink3189.xml" ContentType="application/inkml+xml"/>
  <Override PartName="/ppt/ink/ink3190.xml" ContentType="application/inkml+xml"/>
  <Override PartName="/ppt/ink/ink3191.xml" ContentType="application/inkml+xml"/>
  <Override PartName="/ppt/ink/ink3192.xml" ContentType="application/inkml+xml"/>
  <Override PartName="/ppt/ink/ink3193.xml" ContentType="application/inkml+xml"/>
  <Override PartName="/ppt/ink/ink3194.xml" ContentType="application/inkml+xml"/>
  <Override PartName="/ppt/ink/ink3195.xml" ContentType="application/inkml+xml"/>
  <Override PartName="/ppt/ink/ink3196.xml" ContentType="application/inkml+xml"/>
  <Override PartName="/ppt/ink/ink3197.xml" ContentType="application/inkml+xml"/>
  <Override PartName="/ppt/ink/ink3198.xml" ContentType="application/inkml+xml"/>
  <Override PartName="/ppt/ink/ink3199.xml" ContentType="application/inkml+xml"/>
  <Override PartName="/ppt/ink/ink3200.xml" ContentType="application/inkml+xml"/>
  <Override PartName="/ppt/ink/ink3201.xml" ContentType="application/inkml+xml"/>
  <Override PartName="/ppt/ink/ink3202.xml" ContentType="application/inkml+xml"/>
  <Override PartName="/ppt/ink/ink3203.xml" ContentType="application/inkml+xml"/>
  <Override PartName="/ppt/ink/ink3204.xml" ContentType="application/inkml+xml"/>
  <Override PartName="/ppt/ink/ink3205.xml" ContentType="application/inkml+xml"/>
  <Override PartName="/ppt/ink/ink3206.xml" ContentType="application/inkml+xml"/>
  <Override PartName="/ppt/ink/ink3207.xml" ContentType="application/inkml+xml"/>
  <Override PartName="/ppt/ink/ink3208.xml" ContentType="application/inkml+xml"/>
  <Override PartName="/ppt/ink/ink3209.xml" ContentType="application/inkml+xml"/>
  <Override PartName="/ppt/ink/ink3210.xml" ContentType="application/inkml+xml"/>
  <Override PartName="/ppt/ink/ink3211.xml" ContentType="application/inkml+xml"/>
  <Override PartName="/ppt/ink/ink3212.xml" ContentType="application/inkml+xml"/>
  <Override PartName="/ppt/ink/ink3213.xml" ContentType="application/inkml+xml"/>
  <Override PartName="/ppt/ink/ink3214.xml" ContentType="application/inkml+xml"/>
  <Override PartName="/ppt/ink/ink3215.xml" ContentType="application/inkml+xml"/>
  <Override PartName="/ppt/ink/ink3216.xml" ContentType="application/inkml+xml"/>
  <Override PartName="/ppt/ink/ink3217.xml" ContentType="application/inkml+xml"/>
  <Override PartName="/ppt/ink/ink3218.xml" ContentType="application/inkml+xml"/>
  <Override PartName="/ppt/ink/ink3219.xml" ContentType="application/inkml+xml"/>
  <Override PartName="/ppt/ink/ink3220.xml" ContentType="application/inkml+xml"/>
  <Override PartName="/ppt/ink/ink3221.xml" ContentType="application/inkml+xml"/>
  <Override PartName="/ppt/ink/ink3222.xml" ContentType="application/inkml+xml"/>
  <Override PartName="/ppt/ink/ink3223.xml" ContentType="application/inkml+xml"/>
  <Override PartName="/ppt/ink/ink3224.xml" ContentType="application/inkml+xml"/>
  <Override PartName="/ppt/ink/ink3225.xml" ContentType="application/inkml+xml"/>
  <Override PartName="/ppt/ink/ink3226.xml" ContentType="application/inkml+xml"/>
  <Override PartName="/ppt/ink/ink3227.xml" ContentType="application/inkml+xml"/>
  <Override PartName="/ppt/ink/ink3228.xml" ContentType="application/inkml+xml"/>
  <Override PartName="/ppt/ink/ink3229.xml" ContentType="application/inkml+xml"/>
  <Override PartName="/ppt/ink/ink3230.xml" ContentType="application/inkml+xml"/>
  <Override PartName="/ppt/ink/ink3231.xml" ContentType="application/inkml+xml"/>
  <Override PartName="/ppt/ink/ink3232.xml" ContentType="application/inkml+xml"/>
  <Override PartName="/ppt/ink/ink3233.xml" ContentType="application/inkml+xml"/>
  <Override PartName="/ppt/ink/ink3234.xml" ContentType="application/inkml+xml"/>
  <Override PartName="/ppt/ink/ink3235.xml" ContentType="application/inkml+xml"/>
  <Override PartName="/ppt/ink/ink3236.xml" ContentType="application/inkml+xml"/>
  <Override PartName="/ppt/ink/ink3237.xml" ContentType="application/inkml+xml"/>
  <Override PartName="/ppt/ink/ink3238.xml" ContentType="application/inkml+xml"/>
  <Override PartName="/ppt/ink/ink3239.xml" ContentType="application/inkml+xml"/>
  <Override PartName="/ppt/ink/ink3240.xml" ContentType="application/inkml+xml"/>
  <Override PartName="/ppt/ink/ink3241.xml" ContentType="application/inkml+xml"/>
  <Override PartName="/ppt/ink/ink3242.xml" ContentType="application/inkml+xml"/>
  <Override PartName="/ppt/ink/ink3243.xml" ContentType="application/inkml+xml"/>
  <Override PartName="/ppt/ink/ink3244.xml" ContentType="application/inkml+xml"/>
  <Override PartName="/ppt/ink/ink3245.xml" ContentType="application/inkml+xml"/>
  <Override PartName="/ppt/ink/ink3246.xml" ContentType="application/inkml+xml"/>
  <Override PartName="/ppt/ink/ink3247.xml" ContentType="application/inkml+xml"/>
  <Override PartName="/ppt/ink/ink3248.xml" ContentType="application/inkml+xml"/>
  <Override PartName="/ppt/ink/ink3249.xml" ContentType="application/inkml+xml"/>
  <Override PartName="/ppt/ink/ink3250.xml" ContentType="application/inkml+xml"/>
  <Override PartName="/ppt/ink/ink3251.xml" ContentType="application/inkml+xml"/>
  <Override PartName="/ppt/ink/ink3252.xml" ContentType="application/inkml+xml"/>
  <Override PartName="/ppt/ink/ink3253.xml" ContentType="application/inkml+xml"/>
  <Override PartName="/ppt/ink/ink3254.xml" ContentType="application/inkml+xml"/>
  <Override PartName="/ppt/ink/ink3255.xml" ContentType="application/inkml+xml"/>
  <Override PartName="/ppt/ink/ink3256.xml" ContentType="application/inkml+xml"/>
  <Override PartName="/ppt/ink/ink3257.xml" ContentType="application/inkml+xml"/>
  <Override PartName="/ppt/ink/ink3258.xml" ContentType="application/inkml+xml"/>
  <Override PartName="/ppt/ink/ink3259.xml" ContentType="application/inkml+xml"/>
  <Override PartName="/ppt/ink/ink3260.xml" ContentType="application/inkml+xml"/>
  <Override PartName="/ppt/ink/ink3261.xml" ContentType="application/inkml+xml"/>
  <Override PartName="/ppt/ink/ink3262.xml" ContentType="application/inkml+xml"/>
  <Override PartName="/ppt/ink/ink3263.xml" ContentType="application/inkml+xml"/>
  <Override PartName="/ppt/ink/ink3264.xml" ContentType="application/inkml+xml"/>
  <Override PartName="/ppt/ink/ink3265.xml" ContentType="application/inkml+xml"/>
  <Override PartName="/ppt/ink/ink3266.xml" ContentType="application/inkml+xml"/>
  <Override PartName="/ppt/ink/ink3267.xml" ContentType="application/inkml+xml"/>
  <Override PartName="/ppt/ink/ink3268.xml" ContentType="application/inkml+xml"/>
  <Override PartName="/ppt/ink/ink3269.xml" ContentType="application/inkml+xml"/>
  <Override PartName="/ppt/ink/ink3270.xml" ContentType="application/inkml+xml"/>
  <Override PartName="/ppt/ink/ink3271.xml" ContentType="application/inkml+xml"/>
  <Override PartName="/ppt/ink/ink3272.xml" ContentType="application/inkml+xml"/>
  <Override PartName="/ppt/ink/ink3273.xml" ContentType="application/inkml+xml"/>
  <Override PartName="/ppt/ink/ink3274.xml" ContentType="application/inkml+xml"/>
  <Override PartName="/ppt/ink/ink3275.xml" ContentType="application/inkml+xml"/>
  <Override PartName="/ppt/ink/ink3276.xml" ContentType="application/inkml+xml"/>
  <Override PartName="/ppt/ink/ink3277.xml" ContentType="application/inkml+xml"/>
  <Override PartName="/ppt/ink/ink3278.xml" ContentType="application/inkml+xml"/>
  <Override PartName="/ppt/ink/ink3279.xml" ContentType="application/inkml+xml"/>
  <Override PartName="/ppt/ink/ink3280.xml" ContentType="application/inkml+xml"/>
  <Override PartName="/ppt/ink/ink3281.xml" ContentType="application/inkml+xml"/>
  <Override PartName="/ppt/ink/ink3282.xml" ContentType="application/inkml+xml"/>
  <Override PartName="/ppt/ink/ink3283.xml" ContentType="application/inkml+xml"/>
  <Override PartName="/ppt/ink/ink3284.xml" ContentType="application/inkml+xml"/>
  <Override PartName="/ppt/ink/ink3285.xml" ContentType="application/inkml+xml"/>
  <Override PartName="/ppt/ink/ink3286.xml" ContentType="application/inkml+xml"/>
  <Override PartName="/ppt/ink/ink3287.xml" ContentType="application/inkml+xml"/>
  <Override PartName="/ppt/ink/ink3288.xml" ContentType="application/inkml+xml"/>
  <Override PartName="/ppt/ink/ink3289.xml" ContentType="application/inkml+xml"/>
  <Override PartName="/ppt/ink/ink3290.xml" ContentType="application/inkml+xml"/>
  <Override PartName="/ppt/ink/ink3291.xml" ContentType="application/inkml+xml"/>
  <Override PartName="/ppt/ink/ink3292.xml" ContentType="application/inkml+xml"/>
  <Override PartName="/ppt/ink/ink3293.xml" ContentType="application/inkml+xml"/>
  <Override PartName="/ppt/ink/ink3294.xml" ContentType="application/inkml+xml"/>
  <Override PartName="/ppt/ink/ink3295.xml" ContentType="application/inkml+xml"/>
  <Override PartName="/ppt/ink/ink3296.xml" ContentType="application/inkml+xml"/>
  <Override PartName="/ppt/ink/ink3297.xml" ContentType="application/inkml+xml"/>
  <Override PartName="/ppt/ink/ink3298.xml" ContentType="application/inkml+xml"/>
  <Override PartName="/ppt/ink/ink3299.xml" ContentType="application/inkml+xml"/>
  <Override PartName="/ppt/ink/ink3300.xml" ContentType="application/inkml+xml"/>
  <Override PartName="/ppt/ink/ink3301.xml" ContentType="application/inkml+xml"/>
  <Override PartName="/ppt/ink/ink3302.xml" ContentType="application/inkml+xml"/>
  <Override PartName="/ppt/ink/ink3303.xml" ContentType="application/inkml+xml"/>
  <Override PartName="/ppt/ink/ink3304.xml" ContentType="application/inkml+xml"/>
  <Override PartName="/ppt/ink/ink3305.xml" ContentType="application/inkml+xml"/>
  <Override PartName="/ppt/ink/ink3306.xml" ContentType="application/inkml+xml"/>
  <Override PartName="/ppt/ink/ink3307.xml" ContentType="application/inkml+xml"/>
  <Override PartName="/ppt/ink/ink3308.xml" ContentType="application/inkml+xml"/>
  <Override PartName="/ppt/ink/ink3309.xml" ContentType="application/inkml+xml"/>
  <Override PartName="/ppt/ink/ink3310.xml" ContentType="application/inkml+xml"/>
  <Override PartName="/ppt/ink/ink3311.xml" ContentType="application/inkml+xml"/>
  <Override PartName="/ppt/ink/ink3312.xml" ContentType="application/inkml+xml"/>
  <Override PartName="/ppt/ink/ink3313.xml" ContentType="application/inkml+xml"/>
  <Override PartName="/ppt/ink/ink3314.xml" ContentType="application/inkml+xml"/>
  <Override PartName="/ppt/ink/ink3315.xml" ContentType="application/inkml+xml"/>
  <Override PartName="/ppt/ink/ink3316.xml" ContentType="application/inkml+xml"/>
  <Override PartName="/ppt/ink/ink3317.xml" ContentType="application/inkml+xml"/>
  <Override PartName="/ppt/ink/ink3318.xml" ContentType="application/inkml+xml"/>
  <Override PartName="/ppt/ink/ink3319.xml" ContentType="application/inkml+xml"/>
  <Override PartName="/ppt/ink/ink3320.xml" ContentType="application/inkml+xml"/>
  <Override PartName="/ppt/ink/ink3321.xml" ContentType="application/inkml+xml"/>
  <Override PartName="/ppt/ink/ink3322.xml" ContentType="application/inkml+xml"/>
  <Override PartName="/ppt/ink/ink3323.xml" ContentType="application/inkml+xml"/>
  <Override PartName="/ppt/ink/ink3324.xml" ContentType="application/inkml+xml"/>
  <Override PartName="/ppt/ink/ink3325.xml" ContentType="application/inkml+xml"/>
  <Override PartName="/ppt/ink/ink3326.xml" ContentType="application/inkml+xml"/>
  <Override PartName="/ppt/ink/ink3327.xml" ContentType="application/inkml+xml"/>
  <Override PartName="/ppt/ink/ink3328.xml" ContentType="application/inkml+xml"/>
  <Override PartName="/ppt/ink/ink3329.xml" ContentType="application/inkml+xml"/>
  <Override PartName="/ppt/ink/ink3330.xml" ContentType="application/inkml+xml"/>
  <Override PartName="/ppt/ink/ink3331.xml" ContentType="application/inkml+xml"/>
  <Override PartName="/ppt/ink/ink3332.xml" ContentType="application/inkml+xml"/>
  <Override PartName="/ppt/ink/ink3333.xml" ContentType="application/inkml+xml"/>
  <Override PartName="/ppt/ink/ink3334.xml" ContentType="application/inkml+xml"/>
  <Override PartName="/ppt/ink/ink3335.xml" ContentType="application/inkml+xml"/>
  <Override PartName="/ppt/ink/ink3336.xml" ContentType="application/inkml+xml"/>
  <Override PartName="/ppt/ink/ink3337.xml" ContentType="application/inkml+xml"/>
  <Override PartName="/ppt/ink/ink3338.xml" ContentType="application/inkml+xml"/>
  <Override PartName="/ppt/ink/ink3339.xml" ContentType="application/inkml+xml"/>
  <Override PartName="/ppt/ink/ink3340.xml" ContentType="application/inkml+xml"/>
  <Override PartName="/ppt/ink/ink3341.xml" ContentType="application/inkml+xml"/>
  <Override PartName="/ppt/ink/ink3342.xml" ContentType="application/inkml+xml"/>
  <Override PartName="/ppt/ink/ink3343.xml" ContentType="application/inkml+xml"/>
  <Override PartName="/ppt/ink/ink3344.xml" ContentType="application/inkml+xml"/>
  <Override PartName="/ppt/ink/ink3345.xml" ContentType="application/inkml+xml"/>
  <Override PartName="/ppt/ink/ink3346.xml" ContentType="application/inkml+xml"/>
  <Override PartName="/ppt/ink/ink3347.xml" ContentType="application/inkml+xml"/>
  <Override PartName="/ppt/ink/ink3348.xml" ContentType="application/inkml+xml"/>
  <Override PartName="/ppt/ink/ink3349.xml" ContentType="application/inkml+xml"/>
  <Override PartName="/ppt/ink/ink3350.xml" ContentType="application/inkml+xml"/>
  <Override PartName="/ppt/ink/ink3351.xml" ContentType="application/inkml+xml"/>
  <Override PartName="/ppt/ink/ink3352.xml" ContentType="application/inkml+xml"/>
  <Override PartName="/ppt/ink/ink3353.xml" ContentType="application/inkml+xml"/>
  <Override PartName="/ppt/ink/ink3354.xml" ContentType="application/inkml+xml"/>
  <Override PartName="/ppt/ink/ink3355.xml" ContentType="application/inkml+xml"/>
  <Override PartName="/ppt/ink/ink3356.xml" ContentType="application/inkml+xml"/>
  <Override PartName="/ppt/ink/ink3357.xml" ContentType="application/inkml+xml"/>
  <Override PartName="/ppt/ink/ink3358.xml" ContentType="application/inkml+xml"/>
  <Override PartName="/ppt/ink/ink3359.xml" ContentType="application/inkml+xml"/>
  <Override PartName="/ppt/ink/ink3360.xml" ContentType="application/inkml+xml"/>
  <Override PartName="/ppt/ink/ink3361.xml" ContentType="application/inkml+xml"/>
  <Override PartName="/ppt/ink/ink3362.xml" ContentType="application/inkml+xml"/>
  <Override PartName="/ppt/ink/ink3363.xml" ContentType="application/inkml+xml"/>
  <Override PartName="/ppt/ink/ink3364.xml" ContentType="application/inkml+xml"/>
  <Override PartName="/ppt/ink/ink3365.xml" ContentType="application/inkml+xml"/>
  <Override PartName="/ppt/ink/ink3366.xml" ContentType="application/inkml+xml"/>
  <Override PartName="/ppt/ink/ink3367.xml" ContentType="application/inkml+xml"/>
  <Override PartName="/ppt/ink/ink3368.xml" ContentType="application/inkml+xml"/>
  <Override PartName="/ppt/ink/ink3369.xml" ContentType="application/inkml+xml"/>
  <Override PartName="/ppt/ink/ink3370.xml" ContentType="application/inkml+xml"/>
  <Override PartName="/ppt/ink/ink3371.xml" ContentType="application/inkml+xml"/>
  <Override PartName="/ppt/ink/ink3372.xml" ContentType="application/inkml+xml"/>
  <Override PartName="/ppt/ink/ink3373.xml" ContentType="application/inkml+xml"/>
  <Override PartName="/ppt/ink/ink3374.xml" ContentType="application/inkml+xml"/>
  <Override PartName="/ppt/ink/ink3375.xml" ContentType="application/inkml+xml"/>
  <Override PartName="/ppt/ink/ink3376.xml" ContentType="application/inkml+xml"/>
  <Override PartName="/ppt/ink/ink3377.xml" ContentType="application/inkml+xml"/>
  <Override PartName="/ppt/ink/ink3378.xml" ContentType="application/inkml+xml"/>
  <Override PartName="/ppt/ink/ink3379.xml" ContentType="application/inkml+xml"/>
  <Override PartName="/ppt/ink/ink3380.xml" ContentType="application/inkml+xml"/>
  <Override PartName="/ppt/ink/ink3381.xml" ContentType="application/inkml+xml"/>
  <Override PartName="/ppt/ink/ink3382.xml" ContentType="application/inkml+xml"/>
  <Override PartName="/ppt/ink/ink3383.xml" ContentType="application/inkml+xml"/>
  <Override PartName="/ppt/ink/ink3384.xml" ContentType="application/inkml+xml"/>
  <Override PartName="/ppt/ink/ink3385.xml" ContentType="application/inkml+xml"/>
  <Override PartName="/ppt/ink/ink3386.xml" ContentType="application/inkml+xml"/>
  <Override PartName="/ppt/ink/ink3387.xml" ContentType="application/inkml+xml"/>
  <Override PartName="/ppt/ink/ink3388.xml" ContentType="application/inkml+xml"/>
  <Override PartName="/ppt/ink/ink3389.xml" ContentType="application/inkml+xml"/>
  <Override PartName="/ppt/ink/ink3390.xml" ContentType="application/inkml+xml"/>
  <Override PartName="/ppt/ink/ink3391.xml" ContentType="application/inkml+xml"/>
  <Override PartName="/ppt/ink/ink3392.xml" ContentType="application/inkml+xml"/>
  <Override PartName="/ppt/ink/ink3393.xml" ContentType="application/inkml+xml"/>
  <Override PartName="/ppt/ink/ink3394.xml" ContentType="application/inkml+xml"/>
  <Override PartName="/ppt/ink/ink3395.xml" ContentType="application/inkml+xml"/>
  <Override PartName="/ppt/ink/ink3396.xml" ContentType="application/inkml+xml"/>
  <Override PartName="/ppt/ink/ink3397.xml" ContentType="application/inkml+xml"/>
  <Override PartName="/ppt/ink/ink3398.xml" ContentType="application/inkml+xml"/>
  <Override PartName="/ppt/ink/ink3399.xml" ContentType="application/inkml+xml"/>
  <Override PartName="/ppt/ink/ink3400.xml" ContentType="application/inkml+xml"/>
  <Override PartName="/ppt/ink/ink3401.xml" ContentType="application/inkml+xml"/>
  <Override PartName="/ppt/ink/ink3402.xml" ContentType="application/inkml+xml"/>
  <Override PartName="/ppt/ink/ink3403.xml" ContentType="application/inkml+xml"/>
  <Override PartName="/ppt/ink/ink3404.xml" ContentType="application/inkml+xml"/>
  <Override PartName="/ppt/ink/ink3405.xml" ContentType="application/inkml+xml"/>
  <Override PartName="/ppt/ink/ink3406.xml" ContentType="application/inkml+xml"/>
  <Override PartName="/ppt/ink/ink3407.xml" ContentType="application/inkml+xml"/>
  <Override PartName="/ppt/ink/ink3408.xml" ContentType="application/inkml+xml"/>
  <Override PartName="/ppt/ink/ink3409.xml" ContentType="application/inkml+xml"/>
  <Override PartName="/ppt/ink/ink3410.xml" ContentType="application/inkml+xml"/>
  <Override PartName="/ppt/ink/ink3411.xml" ContentType="application/inkml+xml"/>
  <Override PartName="/ppt/ink/ink3412.xml" ContentType="application/inkml+xml"/>
  <Override PartName="/ppt/ink/ink3413.xml" ContentType="application/inkml+xml"/>
  <Override PartName="/ppt/ink/ink3414.xml" ContentType="application/inkml+xml"/>
  <Override PartName="/ppt/ink/ink3415.xml" ContentType="application/inkml+xml"/>
  <Override PartName="/ppt/ink/ink3416.xml" ContentType="application/inkml+xml"/>
  <Override PartName="/ppt/ink/ink3417.xml" ContentType="application/inkml+xml"/>
  <Override PartName="/ppt/ink/ink3418.xml" ContentType="application/inkml+xml"/>
  <Override PartName="/ppt/ink/ink3419.xml" ContentType="application/inkml+xml"/>
  <Override PartName="/ppt/ink/ink3420.xml" ContentType="application/inkml+xml"/>
  <Override PartName="/ppt/ink/ink3421.xml" ContentType="application/inkml+xml"/>
  <Override PartName="/ppt/ink/ink3422.xml" ContentType="application/inkml+xml"/>
  <Override PartName="/ppt/ink/ink3423.xml" ContentType="application/inkml+xml"/>
  <Override PartName="/ppt/ink/ink3424.xml" ContentType="application/inkml+xml"/>
  <Override PartName="/ppt/ink/ink3425.xml" ContentType="application/inkml+xml"/>
  <Override PartName="/ppt/ink/ink3426.xml" ContentType="application/inkml+xml"/>
  <Override PartName="/ppt/ink/ink3427.xml" ContentType="application/inkml+xml"/>
  <Override PartName="/ppt/ink/ink3428.xml" ContentType="application/inkml+xml"/>
  <Override PartName="/ppt/ink/ink3429.xml" ContentType="application/inkml+xml"/>
  <Override PartName="/ppt/ink/ink3430.xml" ContentType="application/inkml+xml"/>
  <Override PartName="/ppt/ink/ink3431.xml" ContentType="application/inkml+xml"/>
  <Override PartName="/ppt/ink/ink3432.xml" ContentType="application/inkml+xml"/>
  <Override PartName="/ppt/ink/ink3433.xml" ContentType="application/inkml+xml"/>
  <Override PartName="/ppt/ink/ink3434.xml" ContentType="application/inkml+xml"/>
  <Override PartName="/ppt/ink/ink3435.xml" ContentType="application/inkml+xml"/>
  <Override PartName="/ppt/ink/ink3436.xml" ContentType="application/inkml+xml"/>
  <Override PartName="/ppt/ink/ink3437.xml" ContentType="application/inkml+xml"/>
  <Override PartName="/ppt/ink/ink3438.xml" ContentType="application/inkml+xml"/>
  <Override PartName="/ppt/ink/ink3439.xml" ContentType="application/inkml+xml"/>
  <Override PartName="/ppt/ink/ink3440.xml" ContentType="application/inkml+xml"/>
  <Override PartName="/ppt/ink/ink3441.xml" ContentType="application/inkml+xml"/>
  <Override PartName="/ppt/ink/ink3442.xml" ContentType="application/inkml+xml"/>
  <Override PartName="/ppt/ink/ink3443.xml" ContentType="application/inkml+xml"/>
  <Override PartName="/ppt/ink/ink3444.xml" ContentType="application/inkml+xml"/>
  <Override PartName="/ppt/ink/ink3445.xml" ContentType="application/inkml+xml"/>
  <Override PartName="/ppt/ink/ink3446.xml" ContentType="application/inkml+xml"/>
  <Override PartName="/ppt/ink/ink3447.xml" ContentType="application/inkml+xml"/>
  <Override PartName="/ppt/ink/ink3448.xml" ContentType="application/inkml+xml"/>
  <Override PartName="/ppt/ink/ink3449.xml" ContentType="application/inkml+xml"/>
  <Override PartName="/ppt/ink/ink3450.xml" ContentType="application/inkml+xml"/>
  <Override PartName="/ppt/ink/ink3451.xml" ContentType="application/inkml+xml"/>
  <Override PartName="/ppt/ink/ink3452.xml" ContentType="application/inkml+xml"/>
  <Override PartName="/ppt/ink/ink3453.xml" ContentType="application/inkml+xml"/>
  <Override PartName="/ppt/ink/ink3454.xml" ContentType="application/inkml+xml"/>
  <Override PartName="/ppt/ink/ink3455.xml" ContentType="application/inkml+xml"/>
  <Override PartName="/ppt/ink/ink3456.xml" ContentType="application/inkml+xml"/>
  <Override PartName="/ppt/ink/ink3457.xml" ContentType="application/inkml+xml"/>
  <Override PartName="/ppt/ink/ink3458.xml" ContentType="application/inkml+xml"/>
  <Override PartName="/ppt/ink/ink3459.xml" ContentType="application/inkml+xml"/>
  <Override PartName="/ppt/ink/ink3460.xml" ContentType="application/inkml+xml"/>
  <Override PartName="/ppt/ink/ink3461.xml" ContentType="application/inkml+xml"/>
  <Override PartName="/ppt/ink/ink3462.xml" ContentType="application/inkml+xml"/>
  <Override PartName="/ppt/ink/ink3463.xml" ContentType="application/inkml+xml"/>
  <Override PartName="/ppt/ink/ink3464.xml" ContentType="application/inkml+xml"/>
  <Override PartName="/ppt/ink/ink3465.xml" ContentType="application/inkml+xml"/>
  <Override PartName="/ppt/ink/ink3466.xml" ContentType="application/inkml+xml"/>
  <Override PartName="/ppt/ink/ink3467.xml" ContentType="application/inkml+xml"/>
  <Override PartName="/ppt/ink/ink3468.xml" ContentType="application/inkml+xml"/>
  <Override PartName="/ppt/ink/ink3469.xml" ContentType="application/inkml+xml"/>
  <Override PartName="/ppt/ink/ink3470.xml" ContentType="application/inkml+xml"/>
  <Override PartName="/ppt/ink/ink3471.xml" ContentType="application/inkml+xml"/>
  <Override PartName="/ppt/ink/ink3472.xml" ContentType="application/inkml+xml"/>
  <Override PartName="/ppt/ink/ink3473.xml" ContentType="application/inkml+xml"/>
  <Override PartName="/ppt/ink/ink3474.xml" ContentType="application/inkml+xml"/>
  <Override PartName="/ppt/ink/ink3475.xml" ContentType="application/inkml+xml"/>
  <Override PartName="/ppt/ink/ink3476.xml" ContentType="application/inkml+xml"/>
  <Override PartName="/ppt/ink/ink3477.xml" ContentType="application/inkml+xml"/>
  <Override PartName="/ppt/ink/ink3478.xml" ContentType="application/inkml+xml"/>
  <Override PartName="/ppt/ink/ink3479.xml" ContentType="application/inkml+xml"/>
  <Override PartName="/ppt/ink/ink3480.xml" ContentType="application/inkml+xml"/>
  <Override PartName="/ppt/ink/ink3481.xml" ContentType="application/inkml+xml"/>
  <Override PartName="/ppt/ink/ink3482.xml" ContentType="application/inkml+xml"/>
  <Override PartName="/ppt/ink/ink3483.xml" ContentType="application/inkml+xml"/>
  <Override PartName="/ppt/ink/ink3484.xml" ContentType="application/inkml+xml"/>
  <Override PartName="/ppt/ink/ink3485.xml" ContentType="application/inkml+xml"/>
  <Override PartName="/ppt/ink/ink3486.xml" ContentType="application/inkml+xml"/>
  <Override PartName="/ppt/ink/ink3487.xml" ContentType="application/inkml+xml"/>
  <Override PartName="/ppt/ink/ink3488.xml" ContentType="application/inkml+xml"/>
  <Override PartName="/ppt/ink/ink3489.xml" ContentType="application/inkml+xml"/>
  <Override PartName="/ppt/ink/ink3490.xml" ContentType="application/inkml+xml"/>
  <Override PartName="/ppt/ink/ink3491.xml" ContentType="application/inkml+xml"/>
  <Override PartName="/ppt/ink/ink3492.xml" ContentType="application/inkml+xml"/>
  <Override PartName="/ppt/ink/ink3493.xml" ContentType="application/inkml+xml"/>
  <Override PartName="/ppt/ink/ink3494.xml" ContentType="application/inkml+xml"/>
  <Override PartName="/ppt/ink/ink3495.xml" ContentType="application/inkml+xml"/>
  <Override PartName="/ppt/ink/ink3496.xml" ContentType="application/inkml+xml"/>
  <Override PartName="/ppt/ink/ink3497.xml" ContentType="application/inkml+xml"/>
  <Override PartName="/ppt/ink/ink3498.xml" ContentType="application/inkml+xml"/>
  <Override PartName="/ppt/ink/ink3499.xml" ContentType="application/inkml+xml"/>
  <Override PartName="/ppt/ink/ink3500.xml" ContentType="application/inkml+xml"/>
  <Override PartName="/ppt/ink/ink3501.xml" ContentType="application/inkml+xml"/>
  <Override PartName="/ppt/ink/ink3502.xml" ContentType="application/inkml+xml"/>
  <Override PartName="/ppt/ink/ink3503.xml" ContentType="application/inkml+xml"/>
  <Override PartName="/ppt/ink/ink3504.xml" ContentType="application/inkml+xml"/>
  <Override PartName="/ppt/ink/ink3505.xml" ContentType="application/inkml+xml"/>
  <Override PartName="/ppt/ink/ink3506.xml" ContentType="application/inkml+xml"/>
  <Override PartName="/ppt/ink/ink3507.xml" ContentType="application/inkml+xml"/>
  <Override PartName="/ppt/ink/ink3508.xml" ContentType="application/inkml+xml"/>
  <Override PartName="/ppt/ink/ink3509.xml" ContentType="application/inkml+xml"/>
  <Override PartName="/ppt/ink/ink3510.xml" ContentType="application/inkml+xml"/>
  <Override PartName="/ppt/ink/ink3511.xml" ContentType="application/inkml+xml"/>
  <Override PartName="/ppt/ink/ink3512.xml" ContentType="application/inkml+xml"/>
  <Override PartName="/ppt/ink/ink3513.xml" ContentType="application/inkml+xml"/>
  <Override PartName="/ppt/ink/ink3514.xml" ContentType="application/inkml+xml"/>
  <Override PartName="/ppt/ink/ink3515.xml" ContentType="application/inkml+xml"/>
  <Override PartName="/ppt/ink/ink3516.xml" ContentType="application/inkml+xml"/>
  <Override PartName="/ppt/ink/ink3517.xml" ContentType="application/inkml+xml"/>
  <Override PartName="/ppt/ink/ink3518.xml" ContentType="application/inkml+xml"/>
  <Override PartName="/ppt/ink/ink3519.xml" ContentType="application/inkml+xml"/>
  <Override PartName="/ppt/ink/ink3520.xml" ContentType="application/inkml+xml"/>
  <Override PartName="/ppt/ink/ink3521.xml" ContentType="application/inkml+xml"/>
  <Override PartName="/ppt/ink/ink3522.xml" ContentType="application/inkml+xml"/>
  <Override PartName="/ppt/ink/ink3523.xml" ContentType="application/inkml+xml"/>
  <Override PartName="/ppt/ink/ink3524.xml" ContentType="application/inkml+xml"/>
  <Override PartName="/ppt/ink/ink3525.xml" ContentType="application/inkml+xml"/>
  <Override PartName="/ppt/ink/ink3526.xml" ContentType="application/inkml+xml"/>
  <Override PartName="/ppt/ink/ink3527.xml" ContentType="application/inkml+xml"/>
  <Override PartName="/ppt/ink/ink3528.xml" ContentType="application/inkml+xml"/>
  <Override PartName="/ppt/ink/ink3529.xml" ContentType="application/inkml+xml"/>
  <Override PartName="/ppt/ink/ink3530.xml" ContentType="application/inkml+xml"/>
  <Override PartName="/ppt/ink/ink3531.xml" ContentType="application/inkml+xml"/>
  <Override PartName="/ppt/ink/ink3532.xml" ContentType="application/inkml+xml"/>
  <Override PartName="/ppt/ink/ink3533.xml" ContentType="application/inkml+xml"/>
  <Override PartName="/ppt/ink/ink3534.xml" ContentType="application/inkml+xml"/>
  <Override PartName="/ppt/ink/ink3535.xml" ContentType="application/inkml+xml"/>
  <Override PartName="/ppt/ink/ink3536.xml" ContentType="application/inkml+xml"/>
  <Override PartName="/ppt/ink/ink3537.xml" ContentType="application/inkml+xml"/>
  <Override PartName="/ppt/ink/ink3538.xml" ContentType="application/inkml+xml"/>
  <Override PartName="/ppt/ink/ink3539.xml" ContentType="application/inkml+xml"/>
  <Override PartName="/ppt/ink/ink3540.xml" ContentType="application/inkml+xml"/>
  <Override PartName="/ppt/ink/ink3541.xml" ContentType="application/inkml+xml"/>
  <Override PartName="/ppt/ink/ink3542.xml" ContentType="application/inkml+xml"/>
  <Override PartName="/ppt/ink/ink3543.xml" ContentType="application/inkml+xml"/>
  <Override PartName="/ppt/ink/ink3544.xml" ContentType="application/inkml+xml"/>
  <Override PartName="/ppt/ink/ink3545.xml" ContentType="application/inkml+xml"/>
  <Override PartName="/ppt/ink/ink3546.xml" ContentType="application/inkml+xml"/>
  <Override PartName="/ppt/ink/ink3547.xml" ContentType="application/inkml+xml"/>
  <Override PartName="/ppt/ink/ink3548.xml" ContentType="application/inkml+xml"/>
  <Override PartName="/ppt/ink/ink3549.xml" ContentType="application/inkml+xml"/>
  <Override PartName="/ppt/ink/ink3550.xml" ContentType="application/inkml+xml"/>
  <Override PartName="/ppt/ink/ink3551.xml" ContentType="application/inkml+xml"/>
  <Override PartName="/ppt/ink/ink3552.xml" ContentType="application/inkml+xml"/>
  <Override PartName="/ppt/ink/ink3553.xml" ContentType="application/inkml+xml"/>
  <Override PartName="/ppt/ink/ink3554.xml" ContentType="application/inkml+xml"/>
  <Override PartName="/ppt/ink/ink3555.xml" ContentType="application/inkml+xml"/>
  <Override PartName="/ppt/ink/ink3556.xml" ContentType="application/inkml+xml"/>
  <Override PartName="/ppt/ink/ink3557.xml" ContentType="application/inkml+xml"/>
  <Override PartName="/ppt/ink/ink3558.xml" ContentType="application/inkml+xml"/>
  <Override PartName="/ppt/ink/ink3559.xml" ContentType="application/inkml+xml"/>
  <Override PartName="/ppt/ink/ink3560.xml" ContentType="application/inkml+xml"/>
  <Override PartName="/ppt/ink/ink3561.xml" ContentType="application/inkml+xml"/>
  <Override PartName="/ppt/ink/ink3562.xml" ContentType="application/inkml+xml"/>
  <Override PartName="/ppt/ink/ink3563.xml" ContentType="application/inkml+xml"/>
  <Override PartName="/ppt/ink/ink3564.xml" ContentType="application/inkml+xml"/>
  <Override PartName="/ppt/ink/ink3565.xml" ContentType="application/inkml+xml"/>
  <Override PartName="/ppt/ink/ink3566.xml" ContentType="application/inkml+xml"/>
  <Override PartName="/ppt/ink/ink3567.xml" ContentType="application/inkml+xml"/>
  <Override PartName="/ppt/ink/ink3568.xml" ContentType="application/inkml+xml"/>
  <Override PartName="/ppt/ink/ink3569.xml" ContentType="application/inkml+xml"/>
  <Override PartName="/ppt/ink/ink3570.xml" ContentType="application/inkml+xml"/>
  <Override PartName="/ppt/ink/ink3571.xml" ContentType="application/inkml+xml"/>
  <Override PartName="/ppt/ink/ink3572.xml" ContentType="application/inkml+xml"/>
  <Override PartName="/ppt/ink/ink3573.xml" ContentType="application/inkml+xml"/>
  <Override PartName="/ppt/ink/ink3574.xml" ContentType="application/inkml+xml"/>
  <Override PartName="/ppt/ink/ink3575.xml" ContentType="application/inkml+xml"/>
  <Override PartName="/ppt/ink/ink3576.xml" ContentType="application/inkml+xml"/>
  <Override PartName="/ppt/ink/ink3577.xml" ContentType="application/inkml+xml"/>
  <Override PartName="/ppt/ink/ink3578.xml" ContentType="application/inkml+xml"/>
  <Override PartName="/ppt/ink/ink3579.xml" ContentType="application/inkml+xml"/>
  <Override PartName="/ppt/ink/ink3580.xml" ContentType="application/inkml+xml"/>
  <Override PartName="/ppt/ink/ink3581.xml" ContentType="application/inkml+xml"/>
  <Override PartName="/ppt/ink/ink3582.xml" ContentType="application/inkml+xml"/>
  <Override PartName="/ppt/ink/ink3583.xml" ContentType="application/inkml+xml"/>
  <Override PartName="/ppt/ink/ink3584.xml" ContentType="application/inkml+xml"/>
  <Override PartName="/ppt/ink/ink3585.xml" ContentType="application/inkml+xml"/>
  <Override PartName="/ppt/ink/ink3586.xml" ContentType="application/inkml+xml"/>
  <Override PartName="/ppt/ink/ink3587.xml" ContentType="application/inkml+xml"/>
  <Override PartName="/ppt/ink/ink3588.xml" ContentType="application/inkml+xml"/>
  <Override PartName="/ppt/ink/ink3589.xml" ContentType="application/inkml+xml"/>
  <Override PartName="/ppt/ink/ink3590.xml" ContentType="application/inkml+xml"/>
  <Override PartName="/ppt/ink/ink3591.xml" ContentType="application/inkml+xml"/>
  <Override PartName="/ppt/ink/ink3592.xml" ContentType="application/inkml+xml"/>
  <Override PartName="/ppt/ink/ink3593.xml" ContentType="application/inkml+xml"/>
  <Override PartName="/ppt/ink/ink3594.xml" ContentType="application/inkml+xml"/>
  <Override PartName="/ppt/ink/ink3595.xml" ContentType="application/inkml+xml"/>
  <Override PartName="/ppt/ink/ink3596.xml" ContentType="application/inkml+xml"/>
  <Override PartName="/ppt/ink/ink3597.xml" ContentType="application/inkml+xml"/>
  <Override PartName="/ppt/ink/ink3598.xml" ContentType="application/inkml+xml"/>
  <Override PartName="/ppt/ink/ink3599.xml" ContentType="application/inkml+xml"/>
  <Override PartName="/ppt/ink/ink3600.xml" ContentType="application/inkml+xml"/>
  <Override PartName="/ppt/ink/ink3601.xml" ContentType="application/inkml+xml"/>
  <Override PartName="/ppt/ink/ink3602.xml" ContentType="application/inkml+xml"/>
  <Override PartName="/ppt/ink/ink3603.xml" ContentType="application/inkml+xml"/>
  <Override PartName="/ppt/ink/ink3604.xml" ContentType="application/inkml+xml"/>
  <Override PartName="/ppt/ink/ink3605.xml" ContentType="application/inkml+xml"/>
  <Override PartName="/ppt/ink/ink3606.xml" ContentType="application/inkml+xml"/>
  <Override PartName="/ppt/ink/ink3607.xml" ContentType="application/inkml+xml"/>
  <Override PartName="/ppt/ink/ink3608.xml" ContentType="application/inkml+xml"/>
  <Override PartName="/ppt/ink/ink3609.xml" ContentType="application/inkml+xml"/>
  <Override PartName="/ppt/ink/ink3610.xml" ContentType="application/inkml+xml"/>
  <Override PartName="/ppt/ink/ink3611.xml" ContentType="application/inkml+xml"/>
  <Override PartName="/ppt/ink/ink3612.xml" ContentType="application/inkml+xml"/>
  <Override PartName="/ppt/ink/ink3613.xml" ContentType="application/inkml+xml"/>
  <Override PartName="/ppt/ink/ink3614.xml" ContentType="application/inkml+xml"/>
  <Override PartName="/ppt/ink/ink3615.xml" ContentType="application/inkml+xml"/>
  <Override PartName="/ppt/ink/ink3616.xml" ContentType="application/inkml+xml"/>
  <Override PartName="/ppt/ink/ink3617.xml" ContentType="application/inkml+xml"/>
  <Override PartName="/ppt/ink/ink3618.xml" ContentType="application/inkml+xml"/>
  <Override PartName="/ppt/ink/ink3619.xml" ContentType="application/inkml+xml"/>
  <Override PartName="/ppt/ink/ink3620.xml" ContentType="application/inkml+xml"/>
  <Override PartName="/ppt/ink/ink3621.xml" ContentType="application/inkml+xml"/>
  <Override PartName="/ppt/ink/ink3622.xml" ContentType="application/inkml+xml"/>
  <Override PartName="/ppt/ink/ink3623.xml" ContentType="application/inkml+xml"/>
  <Override PartName="/ppt/ink/ink3624.xml" ContentType="application/inkml+xml"/>
  <Override PartName="/ppt/ink/ink3625.xml" ContentType="application/inkml+xml"/>
  <Override PartName="/ppt/ink/ink3626.xml" ContentType="application/inkml+xml"/>
  <Override PartName="/ppt/ink/ink3627.xml" ContentType="application/inkml+xml"/>
  <Override PartName="/ppt/ink/ink3628.xml" ContentType="application/inkml+xml"/>
  <Override PartName="/ppt/ink/ink3629.xml" ContentType="application/inkml+xml"/>
  <Override PartName="/ppt/ink/ink3630.xml" ContentType="application/inkml+xml"/>
  <Override PartName="/ppt/ink/ink3631.xml" ContentType="application/inkml+xml"/>
  <Override PartName="/ppt/ink/ink3632.xml" ContentType="application/inkml+xml"/>
  <Override PartName="/ppt/ink/ink3633.xml" ContentType="application/inkml+xml"/>
  <Override PartName="/ppt/ink/ink3634.xml" ContentType="application/inkml+xml"/>
  <Override PartName="/ppt/ink/ink3635.xml" ContentType="application/inkml+xml"/>
  <Override PartName="/ppt/ink/ink3636.xml" ContentType="application/inkml+xml"/>
  <Override PartName="/ppt/ink/ink3637.xml" ContentType="application/inkml+xml"/>
  <Override PartName="/ppt/ink/ink3638.xml" ContentType="application/inkml+xml"/>
  <Override PartName="/ppt/ink/ink3639.xml" ContentType="application/inkml+xml"/>
  <Override PartName="/ppt/ink/ink3640.xml" ContentType="application/inkml+xml"/>
  <Override PartName="/ppt/ink/ink3641.xml" ContentType="application/inkml+xml"/>
  <Override PartName="/ppt/ink/ink3642.xml" ContentType="application/inkml+xml"/>
  <Override PartName="/ppt/ink/ink3643.xml" ContentType="application/inkml+xml"/>
  <Override PartName="/ppt/ink/ink3644.xml" ContentType="application/inkml+xml"/>
  <Override PartName="/ppt/ink/ink3645.xml" ContentType="application/inkml+xml"/>
  <Override PartName="/ppt/ink/ink3646.xml" ContentType="application/inkml+xml"/>
  <Override PartName="/ppt/ink/ink3647.xml" ContentType="application/inkml+xml"/>
  <Override PartName="/ppt/ink/ink3648.xml" ContentType="application/inkml+xml"/>
  <Override PartName="/ppt/ink/ink3649.xml" ContentType="application/inkml+xml"/>
  <Override PartName="/ppt/ink/ink3650.xml" ContentType="application/inkml+xml"/>
  <Override PartName="/ppt/ink/ink3651.xml" ContentType="application/inkml+xml"/>
  <Override PartName="/ppt/ink/ink3652.xml" ContentType="application/inkml+xml"/>
  <Override PartName="/ppt/ink/ink3653.xml" ContentType="application/inkml+xml"/>
  <Override PartName="/ppt/ink/ink3654.xml" ContentType="application/inkml+xml"/>
  <Override PartName="/ppt/ink/ink3655.xml" ContentType="application/inkml+xml"/>
  <Override PartName="/ppt/ink/ink3656.xml" ContentType="application/inkml+xml"/>
  <Override PartName="/ppt/ink/ink3657.xml" ContentType="application/inkml+xml"/>
  <Override PartName="/ppt/ink/ink3658.xml" ContentType="application/inkml+xml"/>
  <Override PartName="/ppt/ink/ink3659.xml" ContentType="application/inkml+xml"/>
  <Override PartName="/ppt/ink/ink3660.xml" ContentType="application/inkml+xml"/>
  <Override PartName="/ppt/ink/ink3661.xml" ContentType="application/inkml+xml"/>
  <Override PartName="/ppt/ink/ink3662.xml" ContentType="application/inkml+xml"/>
  <Override PartName="/ppt/ink/ink3663.xml" ContentType="application/inkml+xml"/>
  <Override PartName="/ppt/ink/ink3664.xml" ContentType="application/inkml+xml"/>
  <Override PartName="/ppt/ink/ink3665.xml" ContentType="application/inkml+xml"/>
  <Override PartName="/ppt/ink/ink3666.xml" ContentType="application/inkml+xml"/>
  <Override PartName="/ppt/ink/ink3667.xml" ContentType="application/inkml+xml"/>
  <Override PartName="/ppt/ink/ink3668.xml" ContentType="application/inkml+xml"/>
  <Override PartName="/ppt/ink/ink3669.xml" ContentType="application/inkml+xml"/>
  <Override PartName="/ppt/ink/ink3670.xml" ContentType="application/inkml+xml"/>
  <Override PartName="/ppt/ink/ink3671.xml" ContentType="application/inkml+xml"/>
  <Override PartName="/ppt/ink/ink3672.xml" ContentType="application/inkml+xml"/>
  <Override PartName="/ppt/ink/ink3673.xml" ContentType="application/inkml+xml"/>
  <Override PartName="/ppt/ink/ink3674.xml" ContentType="application/inkml+xml"/>
  <Override PartName="/ppt/ink/ink3675.xml" ContentType="application/inkml+xml"/>
  <Override PartName="/ppt/ink/ink3676.xml" ContentType="application/inkml+xml"/>
  <Override PartName="/ppt/ink/ink3677.xml" ContentType="application/inkml+xml"/>
  <Override PartName="/ppt/ink/ink3678.xml" ContentType="application/inkml+xml"/>
  <Override PartName="/ppt/ink/ink3679.xml" ContentType="application/inkml+xml"/>
  <Override PartName="/ppt/ink/ink3680.xml" ContentType="application/inkml+xml"/>
  <Override PartName="/ppt/ink/ink3681.xml" ContentType="application/inkml+xml"/>
  <Override PartName="/ppt/ink/ink3682.xml" ContentType="application/inkml+xml"/>
  <Override PartName="/ppt/ink/ink3683.xml" ContentType="application/inkml+xml"/>
  <Override PartName="/ppt/ink/ink3684.xml" ContentType="application/inkml+xml"/>
  <Override PartName="/ppt/ink/ink3685.xml" ContentType="application/inkml+xml"/>
  <Override PartName="/ppt/ink/ink3686.xml" ContentType="application/inkml+xml"/>
  <Override PartName="/ppt/ink/ink3687.xml" ContentType="application/inkml+xml"/>
  <Override PartName="/ppt/ink/ink3688.xml" ContentType="application/inkml+xml"/>
  <Override PartName="/ppt/ink/ink3689.xml" ContentType="application/inkml+xml"/>
  <Override PartName="/ppt/ink/ink3690.xml" ContentType="application/inkml+xml"/>
  <Override PartName="/ppt/ink/ink3691.xml" ContentType="application/inkml+xml"/>
  <Override PartName="/ppt/ink/ink3692.xml" ContentType="application/inkml+xml"/>
  <Override PartName="/ppt/ink/ink3693.xml" ContentType="application/inkml+xml"/>
  <Override PartName="/ppt/ink/ink3694.xml" ContentType="application/inkml+xml"/>
  <Override PartName="/ppt/ink/ink3695.xml" ContentType="application/inkml+xml"/>
  <Override PartName="/ppt/ink/ink3696.xml" ContentType="application/inkml+xml"/>
  <Override PartName="/ppt/ink/ink3697.xml" ContentType="application/inkml+xml"/>
  <Override PartName="/ppt/ink/ink3698.xml" ContentType="application/inkml+xml"/>
  <Override PartName="/ppt/ink/ink3699.xml" ContentType="application/inkml+xml"/>
  <Override PartName="/ppt/ink/ink3700.xml" ContentType="application/inkml+xml"/>
  <Override PartName="/ppt/ink/ink3701.xml" ContentType="application/inkml+xml"/>
  <Override PartName="/ppt/ink/ink3702.xml" ContentType="application/inkml+xml"/>
  <Override PartName="/ppt/ink/ink3703.xml" ContentType="application/inkml+xml"/>
  <Override PartName="/ppt/ink/ink3704.xml" ContentType="application/inkml+xml"/>
  <Override PartName="/ppt/ink/ink3705.xml" ContentType="application/inkml+xml"/>
  <Override PartName="/ppt/ink/ink3706.xml" ContentType="application/inkml+xml"/>
  <Override PartName="/ppt/ink/ink3707.xml" ContentType="application/inkml+xml"/>
  <Override PartName="/ppt/ink/ink3708.xml" ContentType="application/inkml+xml"/>
  <Override PartName="/ppt/ink/ink3709.xml" ContentType="application/inkml+xml"/>
  <Override PartName="/ppt/ink/ink3710.xml" ContentType="application/inkml+xml"/>
  <Override PartName="/ppt/ink/ink3711.xml" ContentType="application/inkml+xml"/>
  <Override PartName="/ppt/ink/ink3712.xml" ContentType="application/inkml+xml"/>
  <Override PartName="/ppt/ink/ink3713.xml" ContentType="application/inkml+xml"/>
  <Override PartName="/ppt/ink/ink3714.xml" ContentType="application/inkml+xml"/>
  <Override PartName="/ppt/ink/ink3715.xml" ContentType="application/inkml+xml"/>
  <Override PartName="/ppt/ink/ink3716.xml" ContentType="application/inkml+xml"/>
  <Override PartName="/ppt/ink/ink3717.xml" ContentType="application/inkml+xml"/>
  <Override PartName="/ppt/ink/ink3718.xml" ContentType="application/inkml+xml"/>
  <Override PartName="/ppt/ink/ink3719.xml" ContentType="application/inkml+xml"/>
  <Override PartName="/ppt/ink/ink3720.xml" ContentType="application/inkml+xml"/>
  <Override PartName="/ppt/ink/ink3721.xml" ContentType="application/inkml+xml"/>
  <Override PartName="/ppt/ink/ink3722.xml" ContentType="application/inkml+xml"/>
  <Override PartName="/ppt/ink/ink3723.xml" ContentType="application/inkml+xml"/>
  <Override PartName="/ppt/ink/ink3724.xml" ContentType="application/inkml+xml"/>
  <Override PartName="/ppt/ink/ink3725.xml" ContentType="application/inkml+xml"/>
  <Override PartName="/ppt/ink/ink3726.xml" ContentType="application/inkml+xml"/>
  <Override PartName="/ppt/ink/ink3727.xml" ContentType="application/inkml+xml"/>
  <Override PartName="/ppt/ink/ink3728.xml" ContentType="application/inkml+xml"/>
  <Override PartName="/ppt/ink/ink3729.xml" ContentType="application/inkml+xml"/>
  <Override PartName="/ppt/ink/ink3730.xml" ContentType="application/inkml+xml"/>
  <Override PartName="/ppt/ink/ink3731.xml" ContentType="application/inkml+xml"/>
  <Override PartName="/ppt/ink/ink3732.xml" ContentType="application/inkml+xml"/>
  <Override PartName="/ppt/ink/ink3733.xml" ContentType="application/inkml+xml"/>
  <Override PartName="/ppt/ink/ink3734.xml" ContentType="application/inkml+xml"/>
  <Override PartName="/ppt/ink/ink3735.xml" ContentType="application/inkml+xml"/>
  <Override PartName="/ppt/ink/ink3736.xml" ContentType="application/inkml+xml"/>
  <Override PartName="/ppt/ink/ink3737.xml" ContentType="application/inkml+xml"/>
  <Override PartName="/ppt/ink/ink3738.xml" ContentType="application/inkml+xml"/>
  <Override PartName="/ppt/ink/ink3739.xml" ContentType="application/inkml+xml"/>
  <Override PartName="/ppt/ink/ink3740.xml" ContentType="application/inkml+xml"/>
  <Override PartName="/ppt/ink/ink3741.xml" ContentType="application/inkml+xml"/>
  <Override PartName="/ppt/ink/ink3742.xml" ContentType="application/inkml+xml"/>
  <Override PartName="/ppt/ink/ink3743.xml" ContentType="application/inkml+xml"/>
  <Override PartName="/ppt/ink/ink3744.xml" ContentType="application/inkml+xml"/>
  <Override PartName="/ppt/ink/ink3745.xml" ContentType="application/inkml+xml"/>
  <Override PartName="/ppt/ink/ink3746.xml" ContentType="application/inkml+xml"/>
  <Override PartName="/ppt/ink/ink3747.xml" ContentType="application/inkml+xml"/>
  <Override PartName="/ppt/ink/ink3748.xml" ContentType="application/inkml+xml"/>
  <Override PartName="/ppt/ink/ink3749.xml" ContentType="application/inkml+xml"/>
  <Override PartName="/ppt/ink/ink3750.xml" ContentType="application/inkml+xml"/>
  <Override PartName="/ppt/ink/ink3751.xml" ContentType="application/inkml+xml"/>
  <Override PartName="/ppt/ink/ink3752.xml" ContentType="application/inkml+xml"/>
  <Override PartName="/ppt/ink/ink3753.xml" ContentType="application/inkml+xml"/>
  <Override PartName="/ppt/ink/ink3754.xml" ContentType="application/inkml+xml"/>
  <Override PartName="/ppt/ink/ink3755.xml" ContentType="application/inkml+xml"/>
  <Override PartName="/ppt/ink/ink3756.xml" ContentType="application/inkml+xml"/>
  <Override PartName="/ppt/ink/ink3757.xml" ContentType="application/inkml+xml"/>
  <Override PartName="/ppt/ink/ink3758.xml" ContentType="application/inkml+xml"/>
  <Override PartName="/ppt/ink/ink3759.xml" ContentType="application/inkml+xml"/>
  <Override PartName="/ppt/ink/ink3760.xml" ContentType="application/inkml+xml"/>
  <Override PartName="/ppt/ink/ink3761.xml" ContentType="application/inkml+xml"/>
  <Override PartName="/ppt/ink/ink3762.xml" ContentType="application/inkml+xml"/>
  <Override PartName="/ppt/ink/ink3763.xml" ContentType="application/inkml+xml"/>
  <Override PartName="/ppt/ink/ink3764.xml" ContentType="application/inkml+xml"/>
  <Override PartName="/ppt/ink/ink3765.xml" ContentType="application/inkml+xml"/>
  <Override PartName="/ppt/ink/ink3766.xml" ContentType="application/inkml+xml"/>
  <Override PartName="/ppt/ink/ink3767.xml" ContentType="application/inkml+xml"/>
  <Override PartName="/ppt/ink/ink3768.xml" ContentType="application/inkml+xml"/>
  <Override PartName="/ppt/ink/ink3769.xml" ContentType="application/inkml+xml"/>
  <Override PartName="/ppt/ink/ink3770.xml" ContentType="application/inkml+xml"/>
  <Override PartName="/ppt/ink/ink3771.xml" ContentType="application/inkml+xml"/>
  <Override PartName="/ppt/ink/ink3772.xml" ContentType="application/inkml+xml"/>
  <Override PartName="/ppt/ink/ink3773.xml" ContentType="application/inkml+xml"/>
  <Override PartName="/ppt/ink/ink3774.xml" ContentType="application/inkml+xml"/>
  <Override PartName="/ppt/ink/ink3775.xml" ContentType="application/inkml+xml"/>
  <Override PartName="/ppt/ink/ink3776.xml" ContentType="application/inkml+xml"/>
  <Override PartName="/ppt/ink/ink3777.xml" ContentType="application/inkml+xml"/>
  <Override PartName="/ppt/ink/ink3778.xml" ContentType="application/inkml+xml"/>
  <Override PartName="/ppt/ink/ink3779.xml" ContentType="application/inkml+xml"/>
  <Override PartName="/ppt/ink/ink3780.xml" ContentType="application/inkml+xml"/>
  <Override PartName="/ppt/ink/ink3781.xml" ContentType="application/inkml+xml"/>
  <Override PartName="/ppt/ink/ink3782.xml" ContentType="application/inkml+xml"/>
  <Override PartName="/ppt/ink/ink3783.xml" ContentType="application/inkml+xml"/>
  <Override PartName="/ppt/ink/ink3784.xml" ContentType="application/inkml+xml"/>
  <Override PartName="/ppt/ink/ink3785.xml" ContentType="application/inkml+xml"/>
  <Override PartName="/ppt/ink/ink3786.xml" ContentType="application/inkml+xml"/>
  <Override PartName="/ppt/ink/ink3787.xml" ContentType="application/inkml+xml"/>
  <Override PartName="/ppt/ink/ink3788.xml" ContentType="application/inkml+xml"/>
  <Override PartName="/ppt/ink/ink3789.xml" ContentType="application/inkml+xml"/>
  <Override PartName="/ppt/ink/ink3790.xml" ContentType="application/inkml+xml"/>
  <Override PartName="/ppt/ink/ink3791.xml" ContentType="application/inkml+xml"/>
  <Override PartName="/ppt/ink/ink3792.xml" ContentType="application/inkml+xml"/>
  <Override PartName="/ppt/ink/ink3793.xml" ContentType="application/inkml+xml"/>
  <Override PartName="/ppt/ink/ink3794.xml" ContentType="application/inkml+xml"/>
  <Override PartName="/ppt/ink/ink3795.xml" ContentType="application/inkml+xml"/>
  <Override PartName="/ppt/ink/ink3796.xml" ContentType="application/inkml+xml"/>
  <Override PartName="/ppt/ink/ink3797.xml" ContentType="application/inkml+xml"/>
  <Override PartName="/ppt/ink/ink3798.xml" ContentType="application/inkml+xml"/>
  <Override PartName="/ppt/ink/ink3799.xml" ContentType="application/inkml+xml"/>
  <Override PartName="/ppt/ink/ink3800.xml" ContentType="application/inkml+xml"/>
  <Override PartName="/ppt/ink/ink3801.xml" ContentType="application/inkml+xml"/>
  <Override PartName="/ppt/ink/ink3802.xml" ContentType="application/inkml+xml"/>
  <Override PartName="/ppt/ink/ink3803.xml" ContentType="application/inkml+xml"/>
  <Override PartName="/ppt/ink/ink3804.xml" ContentType="application/inkml+xml"/>
  <Override PartName="/ppt/ink/ink3805.xml" ContentType="application/inkml+xml"/>
  <Override PartName="/ppt/ink/ink3806.xml" ContentType="application/inkml+xml"/>
  <Override PartName="/ppt/ink/ink3807.xml" ContentType="application/inkml+xml"/>
  <Override PartName="/ppt/ink/ink3808.xml" ContentType="application/inkml+xml"/>
  <Override PartName="/ppt/ink/ink3809.xml" ContentType="application/inkml+xml"/>
  <Override PartName="/ppt/ink/ink3810.xml" ContentType="application/inkml+xml"/>
  <Override PartName="/ppt/ink/ink3811.xml" ContentType="application/inkml+xml"/>
  <Override PartName="/ppt/ink/ink3812.xml" ContentType="application/inkml+xml"/>
  <Override PartName="/ppt/ink/ink3813.xml" ContentType="application/inkml+xml"/>
  <Override PartName="/ppt/ink/ink3814.xml" ContentType="application/inkml+xml"/>
  <Override PartName="/ppt/ink/ink3815.xml" ContentType="application/inkml+xml"/>
  <Override PartName="/ppt/ink/ink3816.xml" ContentType="application/inkml+xml"/>
  <Override PartName="/ppt/ink/ink3817.xml" ContentType="application/inkml+xml"/>
  <Override PartName="/ppt/ink/ink3818.xml" ContentType="application/inkml+xml"/>
  <Override PartName="/ppt/ink/ink3819.xml" ContentType="application/inkml+xml"/>
  <Override PartName="/ppt/ink/ink3820.xml" ContentType="application/inkml+xml"/>
  <Override PartName="/ppt/ink/ink3821.xml" ContentType="application/inkml+xml"/>
  <Override PartName="/ppt/ink/ink3822.xml" ContentType="application/inkml+xml"/>
  <Override PartName="/ppt/ink/ink3823.xml" ContentType="application/inkml+xml"/>
  <Override PartName="/ppt/ink/ink3824.xml" ContentType="application/inkml+xml"/>
  <Override PartName="/ppt/ink/ink3825.xml" ContentType="application/inkml+xml"/>
  <Override PartName="/ppt/ink/ink3826.xml" ContentType="application/inkml+xml"/>
  <Override PartName="/ppt/ink/ink3827.xml" ContentType="application/inkml+xml"/>
  <Override PartName="/ppt/ink/ink3828.xml" ContentType="application/inkml+xml"/>
  <Override PartName="/ppt/ink/ink3829.xml" ContentType="application/inkml+xml"/>
  <Override PartName="/ppt/ink/ink3830.xml" ContentType="application/inkml+xml"/>
  <Override PartName="/ppt/ink/ink3831.xml" ContentType="application/inkml+xml"/>
  <Override PartName="/ppt/ink/ink3832.xml" ContentType="application/inkml+xml"/>
  <Override PartName="/ppt/ink/ink3833.xml" ContentType="application/inkml+xml"/>
  <Override PartName="/ppt/ink/ink3834.xml" ContentType="application/inkml+xml"/>
  <Override PartName="/ppt/ink/ink3835.xml" ContentType="application/inkml+xml"/>
  <Override PartName="/ppt/ink/ink3836.xml" ContentType="application/inkml+xml"/>
  <Override PartName="/ppt/ink/ink3837.xml" ContentType="application/inkml+xml"/>
  <Override PartName="/ppt/ink/ink3838.xml" ContentType="application/inkml+xml"/>
  <Override PartName="/ppt/ink/ink3839.xml" ContentType="application/inkml+xml"/>
  <Override PartName="/ppt/ink/ink3840.xml" ContentType="application/inkml+xml"/>
  <Override PartName="/ppt/ink/ink3841.xml" ContentType="application/inkml+xml"/>
  <Override PartName="/ppt/ink/ink3842.xml" ContentType="application/inkml+xml"/>
  <Override PartName="/ppt/ink/ink3843.xml" ContentType="application/inkml+xml"/>
  <Override PartName="/ppt/ink/ink3844.xml" ContentType="application/inkml+xml"/>
  <Override PartName="/ppt/ink/ink3845.xml" ContentType="application/inkml+xml"/>
  <Override PartName="/ppt/ink/ink3846.xml" ContentType="application/inkml+xml"/>
  <Override PartName="/ppt/ink/ink3847.xml" ContentType="application/inkml+xml"/>
  <Override PartName="/ppt/ink/ink3848.xml" ContentType="application/inkml+xml"/>
  <Override PartName="/ppt/ink/ink3849.xml" ContentType="application/inkml+xml"/>
  <Override PartName="/ppt/ink/ink3850.xml" ContentType="application/inkml+xml"/>
  <Override PartName="/ppt/ink/ink3851.xml" ContentType="application/inkml+xml"/>
  <Override PartName="/ppt/ink/ink3852.xml" ContentType="application/inkml+xml"/>
  <Override PartName="/ppt/ink/ink3853.xml" ContentType="application/inkml+xml"/>
  <Override PartName="/ppt/ink/ink3854.xml" ContentType="application/inkml+xml"/>
  <Override PartName="/ppt/notesSlides/notesSlide15.xml" ContentType="application/vnd.openxmlformats-officedocument.presentationml.notesSlide+xml"/>
  <Override PartName="/ppt/ink/ink3855.xml" ContentType="application/inkml+xml"/>
  <Override PartName="/ppt/ink/ink3856.xml" ContentType="application/inkml+xml"/>
  <Override PartName="/ppt/ink/ink3857.xml" ContentType="application/inkml+xml"/>
  <Override PartName="/ppt/ink/ink3858.xml" ContentType="application/inkml+xml"/>
  <Override PartName="/ppt/ink/ink3859.xml" ContentType="application/inkml+xml"/>
  <Override PartName="/ppt/ink/ink3860.xml" ContentType="application/inkml+xml"/>
  <Override PartName="/ppt/ink/ink3861.xml" ContentType="application/inkml+xml"/>
  <Override PartName="/ppt/ink/ink3862.xml" ContentType="application/inkml+xml"/>
  <Override PartName="/ppt/ink/ink3863.xml" ContentType="application/inkml+xml"/>
  <Override PartName="/ppt/ink/ink3864.xml" ContentType="application/inkml+xml"/>
  <Override PartName="/ppt/ink/ink3865.xml" ContentType="application/inkml+xml"/>
  <Override PartName="/ppt/ink/ink3866.xml" ContentType="application/inkml+xml"/>
  <Override PartName="/ppt/ink/ink3867.xml" ContentType="application/inkml+xml"/>
  <Override PartName="/ppt/ink/ink3868.xml" ContentType="application/inkml+xml"/>
  <Override PartName="/ppt/ink/ink3869.xml" ContentType="application/inkml+xml"/>
  <Override PartName="/ppt/ink/ink3870.xml" ContentType="application/inkml+xml"/>
  <Override PartName="/ppt/ink/ink3871.xml" ContentType="application/inkml+xml"/>
  <Override PartName="/ppt/ink/ink3872.xml" ContentType="application/inkml+xml"/>
  <Override PartName="/ppt/ink/ink3873.xml" ContentType="application/inkml+xml"/>
  <Override PartName="/ppt/ink/ink3874.xml" ContentType="application/inkml+xml"/>
  <Override PartName="/ppt/ink/ink3875.xml" ContentType="application/inkml+xml"/>
  <Override PartName="/ppt/ink/ink3876.xml" ContentType="application/inkml+xml"/>
  <Override PartName="/ppt/ink/ink3877.xml" ContentType="application/inkml+xml"/>
  <Override PartName="/ppt/notesSlides/notesSlide16.xml" ContentType="application/vnd.openxmlformats-officedocument.presentationml.notesSlide+xml"/>
  <Override PartName="/ppt/ink/ink3878.xml" ContentType="application/inkml+xml"/>
  <Override PartName="/ppt/ink/ink3879.xml" ContentType="application/inkml+xml"/>
  <Override PartName="/ppt/ink/ink3880.xml" ContentType="application/inkml+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1372" r:id="rId2"/>
    <p:sldId id="1437" r:id="rId3"/>
    <p:sldId id="1435" r:id="rId4"/>
    <p:sldId id="1348" r:id="rId5"/>
    <p:sldId id="1349" r:id="rId6"/>
    <p:sldId id="1350" r:id="rId7"/>
    <p:sldId id="1351" r:id="rId8"/>
    <p:sldId id="1427" r:id="rId9"/>
    <p:sldId id="1352" r:id="rId10"/>
    <p:sldId id="1354" r:id="rId11"/>
    <p:sldId id="1438" r:id="rId12"/>
    <p:sldId id="1439" r:id="rId13"/>
    <p:sldId id="1440" r:id="rId14"/>
    <p:sldId id="1355" r:id="rId15"/>
    <p:sldId id="1356" r:id="rId16"/>
    <p:sldId id="1358" r:id="rId17"/>
    <p:sldId id="1428" r:id="rId18"/>
    <p:sldId id="1359" r:id="rId19"/>
    <p:sldId id="1368" r:id="rId20"/>
    <p:sldId id="1436" r:id="rId21"/>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8" autoAdjust="0"/>
    <p:restoredTop sz="93227" autoAdjust="0"/>
  </p:normalViewPr>
  <p:slideViewPr>
    <p:cSldViewPr snapToGrid="0">
      <p:cViewPr varScale="1">
        <p:scale>
          <a:sx n="116" d="100"/>
          <a:sy n="116" d="100"/>
        </p:scale>
        <p:origin x="102"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6:41:46.982"/>
    </inkml:context>
    <inkml:brush xml:id="br0">
      <inkml:brushProperty name="width" value="0.05" units="cm"/>
      <inkml:brushProperty name="height" value="0.05" units="cm"/>
    </inkml:brush>
  </inkml:definitions>
  <inkml:trace contextRef="#ctx0" brushRef="#br0">1 113 7335,'3'-8'5680,"1"-7"-4602,-2 6-245,1 0 0,-1 0-1,2 0 1,-1 0 0,1 0 0,0 1 0,1 0 0,7-10-1,-12 17-826,1 1-1,0 0 1,0 0-1,0-1 1,-1 1-1,1 0 0,0 0 1,0 0-1,0 0 1,-1 0-1,1 0 0,0 0 1,0 0-1,0 1 1,0-1-1,-1 0 1,1 0-1,0 1 0,0-1 1,-1 0-1,1 1 1,0-1-1,-1 1 1,1-1-1,0 1 0,-1-1 1,1 1-1,0-1 1,-1 1-1,1 0 0,-1-1 1,1 1-1,-1 0 1,0-1-1,1 2 1,22 34 1,-18-26 95,62 106 48,-42-67-658,3-1-1,2-1 0,61 72 0,-69-100-422,-5-14-2462,-33-21-3445,-6 2 1483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6:29:07.522"/>
    </inkml:context>
    <inkml:brush xml:id="br0">
      <inkml:brushProperty name="width" value="0.025" units="cm"/>
      <inkml:brushProperty name="height" value="0.025" units="cm"/>
      <inkml:brushProperty name="color" value="#E71224"/>
    </inkml:brush>
  </inkml:definitions>
  <inkml:trace contextRef="#ctx0" brushRef="#br0">105 897 9001,'0'0'2850,"-69"5"-191,43-26-65,17-11-1345,9-16-480,3-16 128,20-11-224,14-6-417,14-7-224,12 1 32,11-3-96,3 6-192,9 4-673,-2 2-1089,-12 4-3619</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29.191"/>
    </inkml:context>
    <inkml:brush xml:id="br0">
      <inkml:brushProperty name="width" value="0.025" units="cm"/>
      <inkml:brushProperty name="height" value="0.025" units="cm"/>
    </inkml:brush>
  </inkml:definitions>
  <inkml:trace contextRef="#ctx0" brushRef="#br0">1 46 3011,'0'0'19111,"4"0"-18198,128-2 1639,-18 2-2956,-89-1-1419,0-1 0,36-9 1,-59 11 1270,0-1 1,0 1-1,0-1 1,0 1-1,0-1 1,0 0-1,-1 0 0,1 0 1,0 0-1,-1 0 1,1 0-1,-1 0 1,1-1-1,-1 1 1,3-3-1,2-9-7103</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4:52.306"/>
    </inkml:context>
    <inkml:brush xml:id="br0">
      <inkml:brushProperty name="width" value="0.025" units="cm"/>
      <inkml:brushProperty name="height" value="0.025" units="cm"/>
    </inkml:brush>
  </inkml:definitions>
  <inkml:trace contextRef="#ctx0" brushRef="#br0">0 35 15310,'0'0'3305,"2"10"-2472,-1 5-546,10 63 708,-10-73-941,0-1 0,0 1 0,0 0 0,1-1 0,-1 1 0,1-1 1,1 1-1,-1-1 0,0 0 0,1 0 0,0 0 0,0 0 0,4 4 0,-5-7 8,0 0 0,-1-1 0,1 1 0,-1 0 0,1-1 0,0 0 0,-1 1 1,1-1-1,0 0 0,-1 0 0,1 0 0,0 0 0,-1 0 0,1 0 0,0 0 0,-1-1 0,1 1 0,0-1 0,-1 1 0,1-1 0,-1 1 1,1-1-1,-1 0 0,1 0 0,-1 0 0,1 0 0,-1 0 0,0 0 0,3-3 0,35-42 1281,-32 37-1260,87-125 836,-94 134-914,0-1 0,0 1 0,0 0 1,0 0-1,0-1 0,0 1 0,1 0 0,-1 0 1,0-1-1,0 1 0,1 0 0,-1 0 0,0-1 1,0 1-1,1 0 0,-1 0 0,0 0 1,0 0-1,1 0 0,-1-1 0,0 1 0,0 0 1,1 0-1,-1 0 0,0 0 0,1 0 0,-1 0 1,0 0-1,1 0 0,-1 0 0,0 0 1,1 0-1,-1 0 0,0 0 0,1 1 0,5 10 140,2 30 98,-6-28-108,-2-11-108,0 1 0,1-1 0,-1 0 1,0 1-1,1-1 0,0 0 0,0 0 1,-1 1-1,1-1 0,1 0 1,-1 0-1,0 0 0,0 0 0,1 0 1,-1-1-1,1 1 0,0 0 0,-1-1 1,1 1-1,0-1 0,0 1 0,0-1 1,0 0-1,0 0 0,0 0 0,0 0 1,1 0-1,-1-1 0,0 1 0,0-1 1,1 1-1,-1-1 0,0 0 1,1 0-1,-1 0 0,0 0 0,1 0 1,-1 0-1,0-1 0,1 1 0,-1-1 1,0 1-1,0-1 0,0 0 0,1 0 1,2-2-1,5-3 99,0 1-1,0-2 1,-1 1 0,9-9 0,-11 9-118,-1 0 1,1 1 0,0 0-1,0 0 1,1 1 0,-1 0-1,1 0 1,0 0 0,10-2-1,-17 6-31,-1 0 0,1 0-1,0 0 1,-1 1 0,1-1 0,0 0-1,0 0 1,-1 0 0,1 1 0,0-1-1,-1 0 1,1 1 0,-1-1 0,1 0-1,0 1 1,-1-1 0,1 1-1,-1-1 1,1 1 0,-1-1 0,1 1-1,-1-1 1,1 1 0,-1 0 0,0-1-1,1 1 1,-1 0 0,0-1 0,1 2-1,9 31-1263,-9-29 559,-1-1-1,1 1 0,1 0 0,-1 0 0,0-1 1,1 1-1,0 0 0,0-1 0,4 7 0,6-5-4182,4-5-817</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4:52.667"/>
    </inkml:context>
    <inkml:brush xml:id="br0">
      <inkml:brushProperty name="width" value="0.025" units="cm"/>
      <inkml:brushProperty name="height" value="0.025" units="cm"/>
    </inkml:brush>
  </inkml:definitions>
  <inkml:trace contextRef="#ctx0" brushRef="#br0">63 0 12876,'0'0'8221,"-8"9"-7916,6-7-295,-3 3 13,0 1 0,0-1 0,1 0 0,-1 1 1,1 0-1,1 0 0,-1 0 0,1 1 0,0-1 0,1 1 1,-1 0-1,1-1 0,1 1 0,-2 12 0,3-18-3,1-1-1,-1 1 1,1-1 0,0 1-1,-1-1 1,1 1-1,-1-1 1,1 0-1,0 1 1,-1-1 0,1 0-1,0 1 1,0-1-1,-1 0 1,1 0-1,0 0 1,0 1 0,-1-1-1,1 0 1,0 0-1,0 0 1,0 0 0,-1-1-1,1 1 1,0 0-1,0 0 1,-1 0-1,1-1 1,0 1 0,-1 0-1,2-1 1,28-8 517,7-11-311,-30 15-154,0 0 0,1 1 0,0 0-1,0 0 1,1 1 0,-1 0 0,1 1 0,-1 0 0,13-2 0,-20 4-42,1 1 0,-1 0 0,0 0 0,0-1 0,0 1 0,0 0 0,0 0 0,0 0 1,0 0-1,0 0 0,0 0 0,0 0 0,-1 0 0,1 0 0,0 1 0,-1-1 0,1 0 0,-1 0 0,1 1 0,-1-1 0,0 0 0,0 1 0,1-1 0,-1 0 1,0 1-1,0-1 0,0 1 0,0-1 0,-1 2 0,1-2-16,0 1 1,0 0-1,-1-1 0,1 1 1,1-1-1,-1 1 0,0-1 1,0 1-1,1-1 1,-1 1-1,0-1 0,1 1 1,0-1-1,-1 0 0,1 1 1,0-1-1,0 0 0,-1 0 1,1 1-1,0-1 1,0 0-1,1 0 0,-1 0 1,0 0-1,0 0 0,0 0 1,1 0-1,1 1 0,1-3-151,0 1-1,0-1 1,-1 0-1,1 0 0,0 0 1,-1-1-1,1 1 0,-1-1 1,1 0-1,-1 0 0,0 0 1,0 0-1,0 0 0,0-1 1,0 0-1,0 1 0,-1-1 1,3-4-1,14-11-5484,-1 4-2839</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4:53.335"/>
    </inkml:context>
    <inkml:brush xml:id="br0">
      <inkml:brushProperty name="width" value="0.025" units="cm"/>
      <inkml:brushProperty name="height" value="0.025" units="cm"/>
    </inkml:brush>
  </inkml:definitions>
  <inkml:trace contextRef="#ctx0" brushRef="#br0">66 316 15663,'0'0'6385,"-8"-1"-6145,6 1-237,-1 0 0,1-1 1,0 1-1,-1 0 0,1 0 1,0 0-1,-1 1 0,1-1 0,0 1 1,-1-1-1,1 1 0,0 0 1,0-1-1,-4 4 0,4-2-5,0 0-1,0 0 0,1 0 1,-1 0-1,1 1 1,-1-1-1,1 1 0,0-1 1,0 1-1,0 0 1,1-1-1,-1 1 0,1 0 1,-1-1-1,1 1 1,0 5-1,-1-5-1,1 0 0,0 0 0,0 0 0,0 0 0,0 0 0,0 0 0,1 0 0,-1 0 0,1 0 0,0 0 0,0 0 0,0 0 0,0 0 0,0-1 0,3 6 0,-2-7 17,-1-1-1,1 1 1,-1 0-1,1 0 1,-1-1-1,1 1 1,-1-1-1,1 1 1,0-1-1,-1 1 1,1-1-1,0 0 1,-1 0-1,1 0 1,-1 0-1,1 0 1,0 0-1,-1-1 1,1 1-1,0-1 1,-1 1-1,1-1 1,-1 1-1,1-1 1,-1 0-1,1 0 1,-1 1-1,1-1 1,-1 0-1,0 0 1,2-2-1,4-4 54,0 1-1,0-1 0,-1 0 0,0-1 0,9-15 0,1 1 11,-16 22-81,0 0 0,0 1 0,0-1 0,0 0 0,0 0 0,0 0 0,0 0 0,0 0 1,1 1-1,-1-1 0,0 0 0,0 0 0,0 0 0,0 0 0,0 0 0,0 0 0,0 0 0,0 1 0,0-1 1,0 0-1,1 0 0,-1 0 0,0 0 0,0 0 0,0 0 0,0 0 0,0 0 0,0 0 0,1 0 0,-1 0 1,0 0-1,0 0 0,0 0 0,0 0 0,0 0 0,1 0 0,-1 0 0,0 0 0,0 0 0,0 0 0,0 0 1,0 0-1,1 0 0,-1 0 0,0 0 0,0 0 0,0 0 0,0 0 0,0 0 0,0 0 0,1 0 0,-1 0 1,0 0-1,0-1 0,0 1 0,0 0 0,0 0 0,0 1-7,0 0 0,0 1 1,0-1-1,0 0 0,0 0 0,0 1 0,0-1 1,0 0-1,1 0 0,-1 1 0,0-1 0,1 0 1,-1 0-1,1 0 0,-1 0 0,1 0 1,-1 0-1,1 0 0,0 0 0,0 0 0,0 0 1,-1 0-1,1 0 0,0 0 0,0 0 0,2 0 1,-1 0-37,-1-1 0,1 0 0,0 0 0,0 0 0,0 0 1,0 0-1,-1 0 0,1 0 0,0 0 0,0-1 1,-1 1-1,1-1 0,0 0 0,0 1 0,2-3 0,4-1-39,0-1 0,0-1 0,0 1 1,-1-1-1,0 0 0,7-9 0,-1 0 73,-1 0 0,-1-1 0,0-1 0,-1 0 0,-1 0 0,0-1 0,-2 0 0,0 0 0,-1-1 0,-1 0-1,0 0 1,-2 0 0,0-1 0,-1 1 0,-1-24 0,-1 43 27,0 0-1,0 0 1,0-1-1,0 1 1,0 0-1,0 0 1,0-1-1,0 1 1,0 0-1,0 0 1,0 0-1,0-1 1,0 1-1,0 0 1,0 0-1,0-1 1,0 1-1,0 0 1,0 0-1,0 0 1,-1-1-1,1 1 1,0 0-1,0 0 0,0 0 1,0 0-1,-1-1 1,1 1-1,0 0 1,0 0-1,0 0 1,0 0-1,-1 0 1,1 0-1,0 0 1,0 0-1,-1-1 1,1 1-1,0 0 1,0 0-1,0 0 1,-1 0-1,1 0 1,0 0-1,0 0 1,-1 0-1,1 0 1,0 0-1,0 0 1,0 1-1,-1-1 1,1 0-1,0 0 0,0 0 1,-1 0-1,1 0 1,0 0-1,0 1 1,-10 10 313,4 2-280,2 1-1,-1 0 1,2 0 0,0 1 0,1-1 0,0 1 0,1-1 0,1 1 0,0 0-1,1-1 1,0 1 0,1-1 0,1 1 0,1-1 0,0 0 0,0 0-1,2 0 1,-1-1 0,2 0 0,0 0 0,11 16 0,-12-21-14,30 31 117,-37-69 3508,-4 18-3548,0 1 0,-1-1 0,-1 1 0,0 0 0,-1 0 0,0 1 0,0 0 0,-1 1 0,0 0 0,-1 0 0,-21-14 0,41 28-365,1 1 1,0-1-1,0-1 1,0 0-1,0-1 1,20 4-1,-23-6-523,0 0 0,0-1 0,1 0 0,13-2 0,-16 1-289,0 0-1,-1 0 1,0-1-1,1 0 1,-1 0-1,0 0 0,9-6 1,9-7-7527</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4:55.350"/>
    </inkml:context>
    <inkml:brush xml:id="br0">
      <inkml:brushProperty name="width" value="0.025" units="cm"/>
      <inkml:brushProperty name="height" value="0.025" units="cm"/>
    </inkml:brush>
  </inkml:definitions>
  <inkml:trace contextRef="#ctx0" brushRef="#br0">110 38 3299,'-6'-6'13368,"-7"5"-9997,-14 8-2136,22-3-1003,-1 0 0,1 1-1,0 0 1,1 0 0,-1 1-1,1-1 1,0 1-1,1 0 1,-1 0 0,1 0-1,0 1 1,0-1 0,1 1-1,0 0 1,0-1-1,1 1 1,-1 13 0,2-20-208,0 1 0,0 0 0,0-1 0,1 1 0,-1 0 0,0 0 0,1-1 0,-1 1 0,1-1 0,-1 1 0,1 0 0,-1-1 0,1 1 0,-1-1 0,1 1 0,0-1 0,-1 1 0,1-1 0,-1 0 0,1 1 0,0-1 0,0 0 0,-1 1 0,1-1 0,0 0 0,0 0 0,-1 0 0,1 0 0,0 0 0,0 0 0,-1 0 0,1 0 0,0 0 0,0 0 0,-1 0 0,1 0 0,0 0 0,0-1 0,-1 1 0,1 0 1,1-1-2,36-11 816,-10-4-572,-1-1 0,27-22-1,-34 23-164,-20 16-98,0 0 0,1 0 1,-1-1-1,0 1 0,0 0 0,1 0 1,-1 0-1,0-1 0,0 1 0,1 0 1,-1 0-1,0 0 0,1 0 0,-1-1 1,0 1-1,1 0 0,-1 0 0,0 0 1,1 0-1,-1 0 0,0 0 0,1 0 1,-1 0-1,0 0 0,1 0 0,-1 0 1,0 0-1,1 0 0,-1 1 0,0-1 0,1 0 1,-1 0-1,0 0 0,1 0 0,-1 1 1,5 11 205,-5-10-197,0-1 0,0 0 0,0 0 0,0 0 0,0 0 1,0 0-1,1 0 0,-1 0 0,0 0 0,1 0 0,-1 0 0,1 0 0,-1 0 0,1 0 0,0 0 0,-1 0 0,1 0 0,0 0 1,-1-1-1,1 1 0,0 0 0,0-1 0,0 1 0,0 0 0,0-1 0,0 1 0,0-1 0,0 1 0,0-1 0,0 0 0,0 1 1,0-1-1,0 0 0,0 0 0,0 0 0,0 0 0,0 0 0,1 0 0,1 0 0,1-2 61,1 0-1,0 0 1,-1 0-1,1 0 0,-1-1 1,0 0-1,0 0 1,0 0-1,0 0 1,0-1-1,5-7 1,-7 8-78,1 0 1,0-1 0,0 1 0,0 0 0,1 0 0,-1 1-1,1-1 1,0 1 0,-1-1 0,1 1 0,0 0 0,0 1-1,0-1 1,0 1 0,1 0 0,4-1 0,-8 2-2,0 0 0,-1 0 0,1 0 0,0 1 0,-1-1 0,1 0 0,0 1 0,-1-1 0,1 0 0,0 1 0,-1-1 0,1 1 0,-1-1 0,1 1 0,0-1 0,-1 1 0,0 0 0,1-1 0,-1 1 0,1 0 0,-1-1 0,0 1 0,1 0 0,-1-1 0,0 1 0,0 0 0,1 1 0,5 30-207,3 4 51,-7-35 170,-1 0-1,0 0 1,0 0 0,1-1-1,-1 1 1,1 0-1,-1 0 1,1-1 0,-1 1-1,1-1 1,-1 1 0,1-1-1,-1 0 1,1 1-1,0-1 1,-1 0 0,1 0-1,0 0 1,-1 0-1,1-1 1,-1 1 0,1 0-1,-1-1 1,1 1 0,0-1-1,-1 1 1,1-1-1,-1 0 1,0 0 0,1 0-1,-1 0 1,3-2-1,40-34 301,-25 13-228,-15 19-68,-1-1 1,1 1-1,1 0 0,-1 1 0,1-1 0,-1 1 0,11-7 1,-15 11-33,1 0 1,-1 1 0,1-1 0,-1 0-1,1 0 1,-1 1 0,1-1 0,-1 0-1,0 1 1,1-1 0,-1 1 0,0-1-1,1 0 1,-1 1 0,0-1 0,1 1-1,-1-1 1,0 1 0,0-1 0,1 1-1,-1-1 1,0 1 0,0 0 0,0-1-1,0 1 1,0-1 0,0 1 0,0-1-1,0 1 1,0-1 0,0 1 0,0-1 0,0 1-1,-1 1 1,2 30-14,-1-26 25,-1 7-91,3 46 345,-2-58-283,0 0 0,1 0 0,-1 0 0,0 1 0,0-1 0,1 0 0,-1 0 0,0 0 0,1 1 0,-1-1 0,1 0 0,0 0 0,-1 0 0,1 0 0,0 0 0,-1 0 0,1 0 0,0 0 0,0-1 0,0 1 0,0 0 0,0 0 0,0-1 0,0 1 0,0 0 0,0-1 0,0 1 0,1-1 0,-1 0 0,0 1 0,0-1 0,0 0 0,1 0 0,-1 0 0,0 0 0,0 0 0,1 0 0,0 0 0,0-1-269,-1 0 0,1 0-1,-1 0 1,1-1 0,-1 1 0,1 0 0,-1-1 0,0 1-1,0-1 1,0 0 0,0 1 0,0-1 0,0 0-1,-1 0 1,1 1 0,0-1 0,-1 0 0,1 0-1,-1 0 1,0 0 0,0 0 0,0 1 0,0-1-1,0 0 1,0-2 0,0 2-40,1-29-5586</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4:55.693"/>
    </inkml:context>
    <inkml:brush xml:id="br0">
      <inkml:brushProperty name="width" value="0.025" units="cm"/>
      <inkml:brushProperty name="height" value="0.025" units="cm"/>
    </inkml:brush>
  </inkml:definitions>
  <inkml:trace contextRef="#ctx0" brushRef="#br0">8 0 18546,'0'0'3523,"-7"50"-3395,7-29-128,7 0-1025,6 0-2915,-1-3-5348</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4:56.023"/>
    </inkml:context>
    <inkml:brush xml:id="br0">
      <inkml:brushProperty name="width" value="0.025" units="cm"/>
      <inkml:brushProperty name="height" value="0.025" units="cm"/>
    </inkml:brush>
  </inkml:definitions>
  <inkml:trace contextRef="#ctx0" brushRef="#br0">95 0 18417,'0'0'4773,"-10"5"-3070,4-2-1559,-2 1 113,-1 1-1,1 0 1,0 0 0,-9 7-1,15-10-224,-1 1-1,1-1 0,0 1 1,-1-1-1,1 1 0,0 0 1,0 0-1,1 0 1,-1 0-1,1 0 0,-1 0 1,1 0-1,0 0 0,0 1 1,1-1-1,-1 0 0,0 1 1,1 3-1,0-6-29,1 1-1,-1-1 1,1 1 0,0-1-1,-1 1 1,1-1-1,0 0 1,0 1-1,0-1 1,0 0 0,0 0-1,0 0 1,0 0-1,1 0 1,-1 0 0,0 0-1,0 0 1,1 0-1,-1-1 1,1 1 0,-1 0-1,0-1 1,1 1-1,-1-1 1,1 0 0,0 1-1,-1-1 1,1 0-1,1 0 1,53 4-140,-52-4 57,6 1-262,6-1-1123,1 0-1,29-5 0,-39 4 114,-1-1 0,0 1-1,0-2 1,0 1 0,0-1-1,7-4 1,8-8-7012</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4:56.361"/>
    </inkml:context>
    <inkml:brush xml:id="br0">
      <inkml:brushProperty name="width" value="0.025" units="cm"/>
      <inkml:brushProperty name="height" value="0.025" units="cm"/>
    </inkml:brush>
  </inkml:definitions>
  <inkml:trace contextRef="#ctx0" brushRef="#br0">71 207 19603,'0'0'4366,"-10"5"-2823,4-2-1404,3-2-47,0 0 0,0 0 0,0 1-1,0-1 1,0 1 0,0 0 0,0 0 0,1 0-1,-1 0 1,1 0 0,-1 1 0,1-1 0,0 1 0,0-1-1,0 1 1,0 0 0,0 0 0,1 0 0,0 0-1,-1 0 1,1 0 0,0 0 0,0 1 0,0 3-1,1-5-100,0-1-1,0 1 0,0-1 0,0 1 0,1-1 1,-1 1-1,0-1 0,1 1 0,-1-1 0,1 1 1,0-1-1,-1 0 0,1 1 0,0-1 0,0 0 1,0 0-1,0 1 0,0-1 0,0 0 0,0 0 1,0 0-1,1 0 0,-1 0 0,0 0 0,1-1 1,-1 1-1,0 0 0,1-1 0,-1 1 0,1-1 1,-1 1-1,1-1 0,-1 0 0,1 0 0,-1 0 1,1 0-1,0 0 0,-1 0 0,1 0 0,-1 0 1,1 0-1,-1-1 0,3 0 0,2 0-99,0 0 1,0-1-1,0 0 0,0 0 0,-1 0 0,1-1 1,-1 0-1,1 0 0,-1 0 0,7-7 0,1-4-138,-1 0 0,0-2-1,-2 1 1,0-1 0,12-25-1,-22 41 264,-30 68 1638,28-62-1610,1-1 0,-1 0 0,1 0 0,0 0 0,0 1 0,1-1 0,0 0 0,0 1 0,0-1 0,0 0 0,1 1 0,1 5 0,-1-10-69,-1 0 0,1 1 0,0-1-1,0 0 1,0 0 0,0 0 0,0 0-1,0 0 1,0 0 0,0 0 0,0 0-1,0 0 1,0 0 0,1-1 0,-1 1 0,0 0-1,1-1 1,-1 1 0,0-1 0,1 1-1,-1-1 1,1 0 0,-1 0 0,0 0-1,1 0 1,-1 0 0,1 0 0,-1 0-1,1 0 1,-1 0 0,0 0 0,1-1 0,-1 1-1,1-1 1,-1 1 0,3-2 0,2-1-295,0 1 0,0-1 0,0 0 1,-1 0-1,1 0 0,-1-1 1,6-4-1,0-4-997,-1 0-1,1-1 1,-2 0 0,0 0 0,-1-1-1,9-18 1,31-91-5515,-28 62 4969</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4:56.717"/>
    </inkml:context>
    <inkml:brush xml:id="br0">
      <inkml:brushProperty name="width" value="0.025" units="cm"/>
      <inkml:brushProperty name="height" value="0.025" units="cm"/>
    </inkml:brush>
  </inkml:definitions>
  <inkml:trace contextRef="#ctx0" brushRef="#br0">70 1 5669,'-6'16'11087,"-14"35"-5012,10-23-5142,0 2 1,2-1-1,-6 40 0,14-64-885,-1 1 0,1 0 0,0 0 0,0-1 0,1 1 0,0 0 1,0 0-1,0-1 0,0 1 0,1-1 0,0 1 0,0-1 0,6 9 0,-6-11-42,0-1-1,0 0 0,1 0 0,-1 0 0,1 0 0,-1 0 0,1-1 0,0 1 0,-1-1 1,1 0-1,0 0 0,0 0 0,0 0 0,0 0 0,0 0 0,0-1 0,0 0 0,0 1 1,0-1-1,0 0 0,1-1 0,-1 1 0,0-1 0,0 1 0,0-1 0,0 0 0,4-2 1,-1 1-24,0-1 1,0 0-1,-1 0 1,1 0-1,-1-1 1,0 0-1,0 0 1,-1 0 0,1-1-1,-1 1 1,0-1-1,0 0 1,0 0-1,5-12 1,2-2-125,-2-1-1,15-41 1,-3-48-338,-18 95 399,-23 75 550,12-38-18,0 1 1,2 0-1,1 0 0,0 0 0,-1 40 1,6-61-447,0-1 0,0 0-1,0 1 1,1-1 0,-1 1 0,1-1 0,-1 1 0,1-1 0,0 0 0,0 1 0,0-1 0,0 0-1,0 0 1,1 0 0,-1 0 0,0 0 0,1 0 0,0 0 0,-1 0 0,1-1 0,0 1-1,0 0 1,0-1 0,0 0 0,0 1 0,1-1 0,-1 0 0,0 0 0,0-1 0,1 1 0,-1 0-1,1-1 1,-1 1 0,1-1 0,-1 0 0,0 0 0,1 0 0,-1 0 0,4 0 0,2-1-95,-1 0 1,1 0 0,0 0 0,-1-1-1,1 0 1,-1-1 0,1 0-1,-1 0 1,0 0 0,0-1 0,10-8-1,-4 2-482,-1-1 0,18-23 0,-26 30 496,0-1-1,0 0 1,-1-1-1,0 1 1,0 0 0,0-1-1,-1 0 1,0 1-1,0-1 1,2-8-1,-15 57 1457,8-35-1161,0-1 1,1 1-1,1 0 1,-3 14-1,4-17-195,0-1-1,0 1 1,0-1 0,0 1-1,1-1 1,0 0-1,0 1 1,0-1 0,0 0-1,1 1 1,0-1-1,0 0 1,0 0 0,0 0-1,4 5 1,0-3-43,0-1-1,1 1 1,-1-1 0,1-1 0,0 1 0,0-1 0,14 6-1,-5-3-489,-1 1 0,0 0 0,0 1-1,-1 1 1,17 14 0,-26-19 449,-1 0 0,1 0 0,-1 0 0,0 1 1,0 0-1,-1-1 0,0 1 0,0 1 0,0-1 0,-1 0 0,1 0 1,-2 1-1,1 0 0,-1-1 0,0 1 0,0 9 0,0 3 552,-1 0 0,-1 0 1,-1 0-1,-4 19 0,5-33-320,0 0 0,0-1 0,0 1 0,-1 0 0,0-1 0,0 1 1,0-1-1,0 1 0,-1-1 0,0 0 0,0 0 0,0 0 0,0-1 0,0 1 1,-1-1-1,0 0 0,1 1 0,-1-2 0,0 1 0,-9 4 0,12-7-152,0 1 0,-1-1 0,1 1 0,-1-1 0,1 0-1,-1 0 1,0 1 0,1-1 0,-1 0 0,1-1 0,-1 1-1,1 0 1,-1 0 0,1-1 0,-1 1 0,1-1 0,-1 1 0,1-1-1,-1 1 1,1-1 0,0 0 0,-1 0 0,1 0 0,0 0-1,0 0 1,0 0 0,0 0 0,0 0 0,0 0 0,0-1 0,0 1-1,0 0 1,0-1 0,1 1 0,-1 0 0,0-1 0,1 1 0,0-1-1,-1 1 1,0-4 0,-2-7 125,1 0 0,0-1 0,0-24 0,2 32-140,-3-56-738,8-69-1,-4 110 490,2 0-1,1 1 1,0-1 0,1 1-1,1 0 1,1 0-1,15-27 1,-19 40-64,0 1 1,0 0-1,1 1 0,-1-1 1,1 1-1,0-1 0,1 1 1,6-5-1,-9 8-497,1-1 1,-1 1-1,1-1 0,0 1 0,0 0 0,0 0 1,-1 0-1,1 0 0,0 1 0,6-1 0,2 1-7896</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4:57.280"/>
    </inkml:context>
    <inkml:brush xml:id="br0">
      <inkml:brushProperty name="width" value="0.025" units="cm"/>
      <inkml:brushProperty name="height" value="0.025" units="cm"/>
    </inkml:brush>
  </inkml:definitions>
  <inkml:trace contextRef="#ctx0" brushRef="#br0">139 373 14606,'0'0'2738,"6"-9"-154,18-30-555,-23 38-1979,-1 0 0,1 1 0,-1-1 0,0 1 0,1-1 0,-1 0 1,0 1-1,1-1 0,-1 0 0,0 0 0,0 1 0,1-1 0,-1 0 0,0 1 0,0-1 1,0 0-1,0 0 0,0 1 0,0-1 0,0 0 0,0 0 0,-1 1 0,1-1 0,0 0 0,0 0 1,-1 1-1,1-1 0,0 0 0,-1 1 0,1-1 0,0 1 0,-1-1 0,1 0 0,-1 1 1,1-1-1,-1 1 0,0-1 0,1 1 0,-1-1 0,1 1 0,-1 0 0,0-1 0,1 1 1,-1 0-1,0 0 0,1-1 0,-1 1 0,0 0 0,0 0 0,1 0 0,-1 0 0,0 0 0,0 0 1,1 0-1,-1 0 0,-1 0 0,-39 5-34,33-2-20,1 0-1,1 1 1,-1 0 0,0 0-1,1 1 1,0 0 0,0 0 0,0 0-1,1 1 1,-8 10 0,9-12 71,0 1 0,1-1 1,0 1-1,0 0 0,0 0 1,1 0-1,-1 0 0,1 1 1,1-1-1,-1 1 0,1-1 1,0 1-1,0-1 0,0 1 1,1 7-1,0-12-59,0-1-1,1 1 1,-1-1-1,0 1 1,1 0-1,-1-1 1,1 1 0,-1-1-1,1 1 1,0-1-1,-1 1 1,1-1-1,-1 1 1,1-1-1,0 0 1,-1 1-1,1-1 1,0 0 0,-1 0-1,1 1 1,0-1-1,0 0 1,-1 0-1,1 0 1,0 0-1,0 0 1,-1 0 0,1 0-1,0 0 1,0 0-1,-1 0 1,1 0-1,0-1 1,-1 1-1,1 0 1,0-1 0,-1 1-1,1 0 1,1-1-1,29-13 348,-13 1-241,0 0 0,-1-1 0,-1-1 0,0-1 0,-1 0 0,-1-1 0,0 0 0,21-36 0,-20 25 69,0 0 0,-2-1 0,-1 0 0,-1-1 0,10-50 0,-15 46-13,-7 23-131,-5 22-162,-10 31 124,3 1-1,1 0 1,2 1 0,2 1 0,1-1-1,1 50 1,6-90-82,0-1-1,0 1 0,1-1 0,-1 1 1,1-1-1,0 0 0,0 1 1,0-1-1,1 0 0,-1 1 1,1-1-1,-1 0 0,1 0 1,0 0-1,4 3 0,-5-4-168,1-1 0,-1 0 0,0 0 0,1 0 0,-1 0 0,1 0 0,0 0 0,-1-1 0,1 1 0,0-1 0,-1 1 0,1-1 0,3 1 0,-2-1-376,-1 0-1,0 0 1,1 0-1,-1-1 1,1 1 0,-1-1-1,0 1 1,1-1-1,-1 0 1,0 0-1,0 0 1,4-2-1,16-16-11245</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4:57.732"/>
    </inkml:context>
    <inkml:brush xml:id="br0">
      <inkml:brushProperty name="width" value="0.025" units="cm"/>
      <inkml:brushProperty name="height" value="0.025" units="cm"/>
    </inkml:brush>
  </inkml:definitions>
  <inkml:trace contextRef="#ctx0" brushRef="#br0">61 24 15407,'0'0'9513,"9"4"-8707,29 14-321,-39-19-447,0 1 0,0-1 0,0 0 0,0 0 0,1 0-1,-1 1 1,0-1 0,1 0 0,-1 0 0,1 0-1,-1 0 1,1 0 0,-1 0 0,1 0 0,0 0-1,0 0 1,-1 0 0,1 0 0,0 0 0,0 0 0,0 0-1,0 0 1,0-1 0,0 1 0,0 0 0,1 0-1,-1 0 1,0 0 0,0 0 0,1 0 0,-1 0-1,1 0 1,-1 0 0,1 0 0,-1 0 0,1 1 0,0-1-1,-1 0 1,1 0 0,0 0 0,0 1 0,0-1-1,-1 0 1,1 1 0,0-1 0,0 1 0,0-1 0,0 1-1,0-1 1,0 1 0,0 0 0,0 0 0,0-1-1,0 1 1,0 0 0,1 0 0,-1 0 0,0 0-1,1 0 1,-7 1-29,0 0 0,0 0 0,0 1 0,-1 0 1,1-1-1,1 2 0,-1-1 0,0 1 0,0-1 0,1 1 0,0 0 0,0 1 0,-1-1 0,2 1 0,-1 0 0,0 0 0,1 0 0,0 0 0,0 1 0,0-1 0,1 1 0,-4 8 0,2-5-6,0-1-1,0 1 0,1 0 0,1 0 0,-1 0 0,1 1 0,1-1 1,-1 1-1,1-1 0,1 1 0,0-1 0,0 1 0,0-1 0,3 9 1,-3-15-14,1-1 1,0 1 0,-1-1 0,1 1-1,0-1 1,0 0 0,0 1 0,0-1-1,0 0 1,0 0 0,0 0-1,0 1 1,1-1 0,-1-1 0,0 1-1,1 0 1,-1 0 0,1 0 0,-1-1-1,3 2 1,1-1-78,0 0-1,0 0 1,0 0-1,0-1 1,0 1-1,8-2 1,-1 0-628,-1 0 0,1-1 0,-1-1 0,0 0 0,14-5 0,17-14-4745</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29.564"/>
    </inkml:context>
    <inkml:brush xml:id="br0">
      <inkml:brushProperty name="width" value="0.025" units="cm"/>
      <inkml:brushProperty name="height" value="0.025" units="cm"/>
    </inkml:brush>
  </inkml:definitions>
  <inkml:trace contextRef="#ctx0" brushRef="#br0">0 1 1730,'0'0'17873,"11"0"-17163,1 1-395,12 0 110,0 1-1,43 9 1,-62-10-415,-1-1 1,0 1-1,0 1 0,0-1 1,1 0-1,-1 1 0,-1 0 0,1 0 1,0 0-1,0 0 0,-1 1 1,1-1-1,-1 1 0,0 0 1,0 0-1,0 0 0,0 1 1,0-1-1,-1 1 0,0-1 0,1 1 1,-1 0-1,-1 0 0,4 7 1,-5-2 49,1 0 0,-1 1 0,-1-1 0,1 0 0,-2 0 0,1 0 0,-1 0 0,-1 0 0,1 0 0,-2-1 0,1 1 0,-7 10 0,-8 13 84,-41 52-1,19-28-132,32-45-232,-13 23-298,10-11-4186</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4:58.075"/>
    </inkml:context>
    <inkml:brush xml:id="br0">
      <inkml:brushProperty name="width" value="0.025" units="cm"/>
      <inkml:brushProperty name="height" value="0.025" units="cm"/>
    </inkml:brush>
  </inkml:definitions>
  <inkml:trace contextRef="#ctx0" brushRef="#br0">151 4 18674,'0'0'5637,"-49"-4"-4132,32 4-896,-3 12 64,2 3-385,3 6-192,0 3-64,6 0 0,2 1 32,7-3-96,0-3-64,11-7-64,12-6-897,7-6-609,4 0-1248,1-14-3781</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4:58.430"/>
    </inkml:context>
    <inkml:brush xml:id="br0">
      <inkml:brushProperty name="width" value="0.025" units="cm"/>
      <inkml:brushProperty name="height" value="0.025" units="cm"/>
    </inkml:brush>
  </inkml:definitions>
  <inkml:trace contextRef="#ctx0" brushRef="#br0">54 16 8136,'0'0'12000,"-8"11"-10350,2-3-1296,1 1 1,0 0-1,0 1 0,1-1 1,0 1-1,0 0 1,1 0-1,1 0 0,0 0 1,0 1-1,1-1 1,-1 13-1,2-16-273,0-2-76,0-1-1,-1 1 1,2 0-1,-1 0 1,0 0-1,1 0 1,0 0-1,0-1 1,1 1-1,-1 0 1,1-1-1,0 1 1,3 5-1,-4-11 22,0 0 0,0-1-1,-1 1 1,1 0 0,0-1 0,-1 1-1,1 0 1,-1-1 0,1 1 0,-1 0-1,0-1 1,0 1 0,0-1 0,1 1-1,-1-1 1,-1-2 0,1-116-832,1 121 815,0 1 0,-1-1 0,1 1 0,0-1 0,0 1 0,0-1 0,0 0 0,0 1 1,0-1-1,0 0 0,1 0 0,-1 0 0,0 0 0,0 0 0,1 0 0,-1 0 0,1-1 0,-1 1 0,1 0 1,2 0-1,33 11 221,-24-11-263,0-1 0,-1 0-1,1 0 1,0-2-1,-1 1 1,1-2-1,-1 1 1,1-2-1,11-4 1,-19 6 28,1 0-1,-1-1 1,0 1 0,1-1 0,-1 0 0,-1 0 0,1-1-1,0 1 1,-1-1 0,0 0 0,0-1 0,0 1 0,0-1-1,-1 1 1,1-1 0,-1 0 0,0 0 0,-1-1 0,1 1-1,-1 0 1,2-10 0,-4 14 9,1 1 1,-1-1-1,0 0 0,0 1 1,0-1-1,1 1 0,-1-1 1,0 0-1,0 1 0,0-1 0,0 0 1,0 1-1,0-1 0,0 0 1,-1 1-1,1-1 0,0 1 1,0-1-1,0 0 0,-1 1 1,1-1-1,0 1 0,0-1 1,-1 1-1,1-1 0,-1 1 0,1-1 1,0 1-1,-1-1 0,0 0 1,-17 7 122,-18 24 119,29-22-56,1 1-1,0-1 1,0 1-1,1 0 1,0 1-1,0-1 1,1 1-1,1 0 1,0 0-1,0 1 1,-2 20-1,5-30-185,0-1 0,0 1 0,0 0 0,0 0-1,0 0 1,0 0 0,1 0 0,-1 0 0,0 0-1,1-1 1,-1 1 0,1 0 0,-1 0 0,1 0-1,-1-1 1,1 1 0,0 0 0,-1-1 0,1 1-1,0-1 1,-1 1 0,1 0 0,0-1 0,0 0-1,0 1 1,1 0 0,31 4-300,-22-6-314,0 0 1,0 0 0,-1-1-1,13-4 1,16-11-3939,2-6-2334</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4:58.773"/>
    </inkml:context>
    <inkml:brush xml:id="br0">
      <inkml:brushProperty name="width" value="0.025" units="cm"/>
      <inkml:brushProperty name="height" value="0.025" units="cm"/>
    </inkml:brush>
  </inkml:definitions>
  <inkml:trace contextRef="#ctx0" brushRef="#br0">146 1 9865,'0'0'9108,"-11"6"-5713,-6 6-2354,-1 0 0,2 0-1,-22 22 1,34-30-921,0-1-1,0 1 1,0 0-1,1 1 1,0-1 0,0 0-1,0 1 1,0 0-1,1-1 1,0 1-1,0 0 1,0 1-1,0-1 1,1 0 0,0 0-1,0 1 1,0-1-1,1 0 1,0 1-1,0-1 1,0 1-1,2 4 1,-2-9-137,1 1 1,-1-1-1,1 0 1,0 0-1,0 0 1,-1 0-1,1 0 0,0 0 1,0 0-1,0-1 1,0 1-1,0 0 1,0 0-1,0-1 0,0 1 1,1 0-1,-1-1 1,0 1-1,0-1 1,0 0-1,1 1 1,-1-1-1,0 0 0,1 0 1,-1 0-1,0 0 1,0 0-1,1 0 1,-1 0-1,0 0 0,1-1 1,-1 1-1,0 0 1,2-1-1,1 0-9,1 0 1,0-1-1,-1 1 1,1-1-1,-1 0 0,0 0 1,8-5-1,2-7-375,0 0-1,23-32 1,-25 31 335,0 0 0,0 1 0,18-15 0,-41 67 456,8-32-486,0 0 1,0 1-1,1-1 1,0 0-1,0 1 1,1-1-1,-1 1 0,1 0 1,0 12-1,1-18-58,1-1-1,-1 1 0,0 0 0,1-1 0,-1 1 0,0-1 1,1 1-1,-1-1 0,0 1 0,1-1 0,-1 1 1,1-1-1,-1 0 0,1 1 0,-1-1 0,1 0 0,0 1 1,-1-1-1,1 0 0,-1 0 0,1 1 0,0-1 1,-1 0-1,1 0 0,-1 0 0,1 0 0,0 0 0,-1 0 1,1 0-1,0 0 0,0 0 0,24-5-4612,2-12-1852</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4:59.116"/>
    </inkml:context>
    <inkml:brush xml:id="br0">
      <inkml:brushProperty name="width" value="0.025" units="cm"/>
      <inkml:brushProperty name="height" value="0.025" units="cm"/>
    </inkml:brush>
  </inkml:definitions>
  <inkml:trace contextRef="#ctx0" brushRef="#br0">62 1 6470,'0'0'19277,"-9"7"-18279,6-5-916,-1 1 22,0-1 0,1 1 0,-1 0-1,1 0 1,0 0 0,0 1-1,0-1 1,0 1 0,1-1 0,0 1-1,-1 0 1,1 0 0,0 0 0,1 0-1,-1 1 1,1-1 0,0 0 0,0 1-1,-1 7 1,2-8-131,0-1-1,-1 1 1,2 0 0,-1 0-1,0 0 1,1-1 0,0 1-1,0 0 1,0-1 0,0 1-1,0 0 1,1-1 0,0 0-1,0 1 1,3 4 0,0-3-190,-1-1 1,1-1 0,0 1 0,0-1-1,0 1 1,0-2 0,1 1 0,-1 0-1,8 1 1,-7-1-122,1-1 0,-1 1 0,0 0 0,0 1 0,0 0 0,-1 0 0,7 5 0,-11-8 359,0 1 0,1-1 0,-1 0-1,0 0 1,-1 1 0,1-1-1,0 0 1,0 1 0,-1-1 0,1 1-1,-1-1 1,1 1 0,-1-1 0,1 1-1,-1 0 1,0-1 0,0 1-1,0-1 1,0 1 0,0 0 0,0-1-1,0 1 1,-1-1 0,1 1-1,0-1 1,-1 1 0,0 0 0,1-1-1,-1 0 1,0 1 0,1-1-1,-1 1 1,0-1 0,0 0 0,0 0-1,0 0 1,-2 2 0,-2 2 197,-1 0-1,1 0 1,-1-1 0,0 1 0,1-1 0,-2-1 0,1 1 0,0-1 0,-1 0-1,0-1 1,0 1 0,1-1 0,-1-1 0,-1 1 0,-9 0 0,17-2-261,0-1 0,-1 1 0,1 0 0,0 0 0,-1 0 1,1 0-1,0-1 0,-1 1 0,1 0 0,0 0 0,0-1 1,-1 1-1,1 0 0,0 0 0,0-1 0,-1 1 0,1 0 0,0-1 1,0 1-1,0 0 0,0-1 0,0 1 0,-1 0 0,1-1 1,0 1-1,0 0 0,0-1 0,0 1 0,0 0 0,0-1 0,0 1 1,0-1-1,0 1 0,0 0 0,0-1 0,1 1 0,-1 0 1,0-1-1,0 1 0,0 0 0,1-1 0,5-18-2198,11-9-1737,7-6-2390</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4:59.563"/>
    </inkml:context>
    <inkml:brush xml:id="br0">
      <inkml:brushProperty name="width" value="0.025" units="cm"/>
      <inkml:brushProperty name="height" value="0.025" units="cm"/>
    </inkml:brush>
  </inkml:definitions>
  <inkml:trace contextRef="#ctx0" brushRef="#br0">4 62 15855,'0'0'7570,"0"11"-5760,-1 8-1343,0-6 243,0-1 1,1 1 0,3 23-1,-3-33-659,0-1-1,1 1 0,-1-1 1,1 1-1,0-1 0,-1 0 1,1 1-1,0-1 0,0 0 1,1 0-1,-1 0 0,0 0 1,1 0-1,0 0 0,-1 0 1,1 0-1,0-1 0,0 1 1,0-1-1,0 1 0,0-1 1,0 0-1,0 0 0,0 0 1,1 0-1,-1 0 0,4 1 1,2-1-114,0 0 1,0 0 0,0-1-1,0 0 1,1-1 0,-1 0 0,0 0-1,0 0 1,0-1 0,0-1-1,0 1 1,10-6 0,5-4-1145,-1-1 0,33-26 0,27-15 363,-82 54 916,1-1 0,-1 1 1,1-1-1,-1 1 0,1 0 0,-1-1 0,1 1 0,-1 0 0,1-1 0,0 1 0,-1 0 0,1 0 0,-1-1 0,1 1 0,0 0 1,-1 0-1,1 0 0,0 0 0,-1 0 0,1 0 0,0 0 0,-1 0 0,1 0 0,0 0 0,-1 1 0,1-1 0,0 0 0,-1 0 1,1 0-1,-1 1 0,1-1 0,-1 0 0,1 1 0,0-1 0,-1 1 0,1-1 0,-1 1 0,0-1 0,1 1 0,-1-1 0,1 1 1,-1-1-1,0 1 0,1-1 0,-1 1 0,0 0 0,0-1 0,1 1 0,-1-1 0,0 1 0,0 0 0,0-1 0,0 2 0,0-1-48,1 0 0,-1 0-1,0 0 1,0 0 0,1 0-1,-1 0 1,0 0 0,1 0-1,-1-1 1,1 1 0,-1 0-1,1 0 1,0 0 0,-1-1-1,1 1 1,0 0 0,-1-1-1,1 1 1,0-1-1,0 1 1,0-1 0,-1 1-1,1-1 1,0 1 0,0-1-1,0 0 1,0 1 0,0-1-1,1 0 1,4 0-147,0 0 1,0-1-1,-1 1 1,1-1-1,0-1 0,-1 1 1,1-1-1,-1 0 1,9-4-1,25-16-3432,-5 4-2667,2 7 2859,-40 21 6653,-2 9-2242,6-19-1035,0 1-1,0-1 0,0 0 1,0 0-1,0 1 0,0-1 1,0 0-1,-1 1 0,1-1 0,0 0 1,0 0-1,0 1 0,0-1 1,0 0-1,1 1 0,-1-1 1,0 0-1,0 0 0,0 1 1,0-1-1,0 0 0,0 1 0,0-1 1,1 0-1,-1 0 0,0 0 1,0 1-1,0-1 0,0 0 1,1 0-1,-1 1 0,0-1 0,0 0 1,1 0-1,-1 0 0,0 0 1,0 0-1,1 1 0,-1-1 1,0 0-1,1 0 0,-1 0 0,1 0 1,2 0-84,0-1-1,0 1 1,0-1 0,0 0 0,0 1 0,0-1 0,-1-1 0,1 1 0,0 0 0,0-1-1,-1 1 1,1-1 0,-1 0 0,0 0 0,1 0 0,-1 0 0,0 0 0,0-1-1,0 1 1,2-4 0,20-19 86,-23 25 29,-1 0-1,0 0 1,0 0-1,0 0 1,0-1 0,1 1-1,-1 0 1,0 0-1,0 0 1,0 0 0,1 0-1,-1 0 1,0 0-1,0 0 1,0 0-1,1 0 1,-1 0 0,0 0-1,0 0 1,0 0-1,0 0 1,1 0 0,-1 0-1,0 0 1,0 0-1,0 0 1,1 0 0,-1 0-1,0 1 1,0-1-1,0 0 1,0 0 0,1 0-1,-1 0 1,0 0-1,0 0 1,0 1 0,0-1-1,0 0 1,0 0-1,0 0 1,1 0-1,-1 1 1,0-1 0,0 0-1,0 0 1,0 1-1,3 16 1133,-2 26 98,-1-36-830,4 111 2318,-1-61-2718,-2-1 0,-8 67-1,7-121-36,-1 1-1,1 0 1,-1 0-1,0 0 1,0 0-1,0 0 1,0 0-1,0-1 0,0 1 1,-1-1-1,0 1 1,1-1-1,-1 1 1,-2 1-1,3-3 10,0-1 0,0 1-1,0-1 1,0 1 0,0-1 0,-1 0-1,1 0 1,0 1 0,0-1-1,0 0 1,0 0 0,0 0 0,0 0-1,-1 0 1,1 0 0,0-1 0,0 1-1,0 0 1,0 0 0,0-1 0,0 1-1,0-1 1,0 1 0,0-1-1,0 1 1,0-1 0,0 0 0,0 0-1,0 1 1,0-1 0,1 0 0,-1 0-1,0 0 1,1 0 0,-1 0 0,0 0-1,1 0 1,-1 0 0,1-1-1,-9-11 124,0-1 0,1 1 0,1-2 0,1 1-1,0-1 1,0 0 0,2 0 0,-4-20 0,6 28-111,1-1 1,0 0-1,0 1 1,1-1-1,0 0 1,1 1 0,-1-1-1,2 1 1,-1-1-1,1 1 1,0-1-1,0 1 1,1 0 0,0 0-1,0 0 1,1 0-1,0 0 1,0 1-1,5-7 1,7-2-20,0 1 0,19-14-1,27-24-2922,-60 50 2397,0 0 1,0-1 0,0 1 0,0-1-1,-1 1 1,1-1 0,-1 0-1,1 0 1,-1 0 0,0 0 0,0 0-1,0 0 1,0-5 0,0-19-6995</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4:59.920"/>
    </inkml:context>
    <inkml:brush xml:id="br0">
      <inkml:brushProperty name="width" value="0.025" units="cm"/>
      <inkml:brushProperty name="height" value="0.025" units="cm"/>
    </inkml:brush>
  </inkml:definitions>
  <inkml:trace contextRef="#ctx0" brushRef="#br0">46 58 18738,'0'0'6758,"-46"-49"-4836,46 42-224,0 5 832,3 2-2466,8 3-160,1 10-1506,0 0-2978,0-1-6566</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5:20.938"/>
    </inkml:context>
    <inkml:brush xml:id="br0">
      <inkml:brushProperty name="width" value="0.025" units="cm"/>
      <inkml:brushProperty name="height" value="0.025" units="cm"/>
    </inkml:brush>
  </inkml:definitions>
  <inkml:trace contextRef="#ctx0" brushRef="#br0">816 132 3619,'-9'5'3849,"-1"0"-3702,0 1 0,0 0 0,1 1 0,0 0-1,0 0 1,1 1 0,0 0 0,1 0 0,-1 1-1,2 0 1,-12 20 0,7-3 212,1 0 0,1 2 0,1-1-1,-7 52 1,-2 120 826,10-96-1004,-76 525-37,17-169 394,35 3 211,31-430-727,-1 10-19,2 0 1,2 0-1,10 51 1,-11-82-7,1 1 0,1 0 0,0-1 0,0 1 0,1-1 1,1 0-1,0-1 0,0 1 0,1-1 0,1-1 0,-1 1 0,1-1 0,1 0 0,0-1 0,17 13 0,17 6 37,1-2 0,1-1-1,1-3 1,1-2 0,1-1 0,0-3-1,52 9 1,-5-8-3,1-3 0,170-1 0,36-14 132,497 12 166,-501 4-308,0-12 0,526-66 1,-514 16-189,307-42 749,5 47 300,-531 44-747,75-2 493,-168 0-484,1 1-1,-1-1 1,0 0-1,1 0 1,-1 0-1,1 0 1,-1 0-1,1 0 1,-1-1-1,1 1 1,0 0-1,-1-1 1,1 1-1,0-1 1,0 1-1,0-1 1,0 1-1,0-1 1,1 0-1,-1 0 1,0-3-1,-14-47-833,6-57 559,9-147 0,1 221 115,25-314 204,0 15-104,-27-714-68,-1 928 22,2 79-74,-4-75 45,3 105-7,0 1 1,-1 0-1,0 0 0,-1 1 1,0-1-1,-1 0 1,0 1-1,-9-16 0,9 21-21,0 0 0,0 0 0,0 0 0,0 0 0,-1 1 0,1-1 0,-1 1 0,0 0-1,0 1 1,0-1 0,0 1 0,-1 0 0,1 0 0,0 1 0,-1-1 0,-7 0 0,-15-1-107,-1 1 0,-31 1 0,-1 0 198,-139-23-11,-50-4-10,-579 47 238,299 4-268,-1244-18-44,549-7-408,1119 5-778,-159 22-1,196-12-1159,-99 30-1,117-26-1453</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5:29.773"/>
    </inkml:context>
    <inkml:brush xml:id="br0">
      <inkml:brushProperty name="width" value="0.025" units="cm"/>
      <inkml:brushProperty name="height" value="0.025" units="cm"/>
    </inkml:brush>
  </inkml:definitions>
  <inkml:trace contextRef="#ctx0" brushRef="#br0">25 0 3651,'-9'26'289,"2"1"3971,1 0-2819,4 3-512,2-6-224,0-2-449,2-6-160,11-5-384,2-9-1250,0-2-672,-3-10-96,-1-11-1089</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5:30.116"/>
    </inkml:context>
    <inkml:brush xml:id="br0">
      <inkml:brushProperty name="width" value="0.025" units="cm"/>
      <inkml:brushProperty name="height" value="0.025" units="cm"/>
    </inkml:brush>
  </inkml:definitions>
  <inkml:trace contextRef="#ctx0" brushRef="#br0">93 91 2146,'-1'-8'2253,"1"0"-1918,-6-30 2161,6 37-2245,-1 0 1,1-1 0,-1 1 0,0 0 0,0 0-1,0-1 1,0 1 0,0 0 0,0 0 0,0 0-1,0 0 1,0 0 0,-1 0 0,1 1 0,0-1 0,0 0-1,-1 1 1,1-1 0,-1 1 0,1-1 0,0 1-1,-1 0 1,1-1 0,-1 1 0,1 0 0,-1 0-1,-1 0 1,-16-9 3139,19 9-3354,-1-1-1,1 1 0,0-1 1,0 1-1,-1 0 1,1-1-1,-1 1 1,1-1-1,0 1 1,-1 0-1,1-1 1,-1 1-1,1 0 1,-1 0-1,1-1 0,-1 1 1,1 0-1,-1 0 1,1 0-1,-1 0 1,1 0-1,-1 0 1,1 0-1,-1-1 1,1 1-1,-1 1 1,1-1-1,-1 0 0,1 0 1,-1 0-1,1 0 1,-1 0-1,1 0 1,-1 1-1,1-1 1,-1 0-1,1 0 1,-1 1-1,1-1 1,-1 0-1,1 1 0,0-1 1,-1 0-1,1 1 1,0-1-1,-1 1 1,1-1-1,0 0 1,-1 1-1,1-1 1,0 1-1,0-1 1,0 1-1,-1-1 0,1 1 1,0-1-1,0 1 1,0-1-1,0 2 1,-3 7-32,1 1 0,0 0 1,1 0-1,0 0 0,0 18 1,1-28-32,0 1 0,0-1 1,0 1-1,0-1 0,0 1 0,0-1 1,1 0-1,-1 1 0,0-1 0,0 0 1,0 1-1,1-1 0,-1 1 1,0-1-1,0 0 0,1 0 0,-1 1 1,0-1-1,0 0 0,1 1 0,-1-1 1,0 0-1,1 0 0,-1 1 0,1-1 1,-1 0-1,0 0 0,1 0 0,-1 0 1,1 0-1,-1 0 0,0 1 1,1-1-1,-1 0 0,1 0 0,-1 0 1,0 0-1,1 0 0,-1-1 0,1 1 1,-1 0-1,0 0 0,1 0 0,-1 0 1,1 0-1,-1 0 0,0-1 1,1 1-1,-1 0 0,0 0 0,1-1 1,-1 1-1,0 0 0,1 0 0,-1-1 1,0 1-1,0 0 0,1-1 0,-1 1 1,0-1-1,0 1 0,0 0 0,1-1 1,-1 1-1,0 0 0,0-1 1,9-24-3376,-2-13-2268</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5:33.016"/>
    </inkml:context>
    <inkml:brush xml:id="br0">
      <inkml:brushProperty name="width" value="0.025" units="cm"/>
      <inkml:brushProperty name="height" value="0.025" units="cm"/>
    </inkml:brush>
  </inkml:definitions>
  <inkml:trace contextRef="#ctx0" brushRef="#br0">136 7032 11147,'-4'-4'228,"0"-1"1,0 1 0,-1 0-1,1 0 1,-1 0-1,0 1 1,0 0 0,0 0-1,-1 0 1,1 1 0,-8-3-1,-14-7 333,24 10-491,0 0-1,0 0 1,0 0 0,1 0-1,-1-1 1,1 1 0,0-1-1,-1 1 1,1-1 0,1 0-1,-1 0 1,0 0 0,1 0-1,-1 0 1,1-1 0,0 1-1,0 0 1,0 0-1,0-7 1,-2-7 116,2 0-1,0-30 1,1 32-70,2-21 80,2-1 0,1 1-1,1 0 1,2 1 0,2-1 0,1 2 0,2-1 0,1 2-1,2 0 1,33-52 0,-3 16-197,4 2 1,2 3-1,99-96 0,-82 98 1,3 2-1,124-78 0,175-77 8,-300 175-6,706-323-216,-552 267 173,196-72 19,6 18 0,589-125 0,924-122-41,-64 97-347,-1422 218 411,492-157 0,853-405-769,-1381 455 534,-8-19 0,441-299 1,-802 475 351,495-342 623,-31-38-631,-453 357 0,-2-2 1,-2-3 0,72-100-1,-112 136 11,-1 0 0,-1 0-1,-1-2 1,-1 1 0,-1-2-1,-2 1 1,-1-1 0,0-1-1,-2 0 1,-2 0 0,0 0-1,-2 0 1,-2-48 0,-3 58 50,-1 1 1,0-1-1,-2 1 1,0 1 0,-1-1-1,0 1 1,-1 0-1,-1 1 1,-1-1-1,-16-18 1,-17-32 142,36 43-1851,6 6-5155,1 13 4231,0-7-6816</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34.078"/>
    </inkml:context>
    <inkml:brush xml:id="br0">
      <inkml:brushProperty name="width" value="0.025" units="cm"/>
      <inkml:brushProperty name="height" value="0.025" units="cm"/>
    </inkml:brush>
  </inkml:definitions>
  <inkml:trace contextRef="#ctx0" brushRef="#br0">14 1 2626,'0'0'16560,"1"10"-15748,-2 176 2032,-1-66-4674,-10-117-15050</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5:33.407"/>
    </inkml:context>
    <inkml:brush xml:id="br0">
      <inkml:brushProperty name="width" value="0.025" units="cm"/>
      <inkml:brushProperty name="height" value="0.025" units="cm"/>
    </inkml:brush>
  </inkml:definitions>
  <inkml:trace contextRef="#ctx0" brushRef="#br0">43 453 14350,'-13'6'1373,"12"-6"-1350,-1 1 0,1-1 1,0 0-1,-1 1 0,1-1 1,0 1-1,-1-1 0,1 1 1,0 0-1,0-1 0,-1 1 1,1 0-1,0 0 0,0 0 0,0 0 1,0 0-1,0 0 0,0 0 1,1 0-1,-1 0 0,0 0 1,0 1-1,1-1 0,-1 0 1,1 0-1,-1 1 0,1-1 1,0 1-1,-1-1 0,1 0 1,0 3-1,1-3-25,-1-1 1,1 1-1,0 0 1,0-1-1,0 1 1,0-1-1,0 1 0,0-1 1,0 1-1,0-1 1,0 0-1,0 0 1,1 1-1,-1-1 1,0 0-1,0 0 0,0 0 1,0 0-1,0 0 1,0-1-1,2 1 1,25-5 441,-20 2-358,-1-2 0,1 1 0,-1-1 1,0 0-1,0 0 0,0-1 0,-1 0 0,0 0 1,0-1-1,5-7 0,51-79 111,-52 78-132,51-92 82,40-61 947,-98 164-1060,-1 0 0,2 0 0,-1 1 0,0-1-1,1 1 1,0-1 0,-1 1 0,1 0 0,1 1 0,6-5 0,-10 7-37,1 0 0,-1-1 1,1 1-1,-1 0 0,1 0 1,-1 0-1,1 0 0,-1 0 1,1 0-1,-1 0 0,0 1 1,1-1-1,-1 0 1,1 1-1,-1-1 0,0 1 1,1 0-1,-1-1 0,0 1 1,1 0-1,-1 0 0,0 0 1,0 0-1,0 0 1,0 0-1,0 0 0,0 0 1,0 0-1,0 1 0,-1-1 1,1 0-1,0 0 0,-1 1 1,1-1-1,-1 1 1,1-1-1,-1 0 0,1 3 1,23 66-19,-9-26 70,26 56 0,-35-88-479,0 0 0,1-1 0,0 0 0,1 0-1,1-1 1,-1 0 0,2 0 0,-1-1 0,14 10 0,20 6-4152</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5:41.601"/>
    </inkml:context>
    <inkml:brush xml:id="br0">
      <inkml:brushProperty name="width" value="0.025" units="cm"/>
      <inkml:brushProperty name="height" value="0.025" units="cm"/>
    </inkml:brush>
  </inkml:definitions>
  <inkml:trace contextRef="#ctx0" brushRef="#br0">893 230 2659,'0'-8'2562,"0"2"-2446,-1 0-1,0 0 1,0 1-1,0-1 1,-1 0-1,0 1 1,0-1 0,0 1-1,0-1 1,-1 1-1,0 0 1,0 0-1,-1 1 1,0-1 0,1 1-1,-1-1 1,-1 1-1,1 0 1,-6-4-1,-10-6 90,0 0 0,-1 2 0,0 0 0,-1 1 0,-1 1 0,1 1-1,-1 2 1,-1 0 0,1 1 0,-1 1 0,0 1 0,-1 2 0,1 0 0,0 2-1,-33 2 1,45 0-164,-1-1 0,1 1 0,-1 1 1,1 1-1,0-1 0,0 2 0,1 0 0,-1 0 0,1 1 0,-17 11 0,12-5-29,1 1-1,0 0 1,1 1-1,1 0 1,0 2-1,-13 18 1,3 3 46,2 0 0,2 1 0,1 1 0,2 1 0,-17 67 0,18-47 108,-14 115 0,26-145-160,2 0 0,1-1 0,1 1 0,1 0 0,2-1 0,8 31 0,-8-45-9,1 0 0,1 0 1,0-1-1,1 0 0,1 0 1,0-1-1,1 0 1,0 0-1,1-1 0,1 0 1,13 12-1,-8-11 11,0 0 0,1-1 0,0-1 0,1-1 0,0-1 0,0 0 0,1-1 0,21 5-1,-15-6 128,1-1-1,0-1 1,0-1-1,0-1 1,0-2-1,1-1 1,-1 0-1,0-2 0,1-2 1,-1 0-1,-1-1 1,1-2-1,43-17 1,-35 8 90,0-2 0,-2-1 0,-1-2 0,0-1 1,-1-1-1,-2-2 0,0-1 0,-2-1 1,31-41-1,-39 45-61,-2-1 0,-1 0-1,0-1 1,-2-1 0,-1 0 0,-1-1 0,-1 0 0,-2 0 0,-1-1 0,0 0 0,-3-1 0,3-50-1,-6 73-230,-1 0-1,0 0 1,0 0-1,-1 0 1,0 0-1,0 0 0,0 1 1,-1-1-1,0 0 1,0 1-1,0-1 1,-1 1-1,0 0 0,0 0 1,0 0-1,0 0 1,-1 0-1,0 1 1,0-1-1,0 1 1,-1 0-1,1 1 0,-1-1 1,0 1-1,0 0 1,0 0-1,0 0 1,-1 1-1,1-1 0,-1 2 1,-9-4-1,-42-4-2676,-4 3-565</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5:43.327"/>
    </inkml:context>
    <inkml:brush xml:id="br0">
      <inkml:brushProperty name="width" value="0.025" units="cm"/>
      <inkml:brushProperty name="height" value="0.025" units="cm"/>
    </inkml:brush>
  </inkml:definitions>
  <inkml:trace contextRef="#ctx0" brushRef="#br0">694 15 4516,'-8'-2'70,"-13"-2"380,0 1 0,-1 0 1,1 1-1,-1 2 1,1 0-1,-1 1 1,1 1-1,0 1 0,-1 1 1,1 1-1,1 1 1,-1 1-1,1 1 0,0 0 1,1 1-1,-23 16 1,22-12-356,1 1 0,0 1 1,2 0-1,-1 2 1,2 0-1,1 1 0,0 0 1,1 1-1,-18 32 0,11-7-38,1 1-1,3 0 1,1 2-1,3 0 1,1 0-1,3 1 1,2 0-1,1 1 1,3 0-1,5 70 1,3-44-7,4 0 0,3-1 0,3 0 0,3-1 0,3-1 0,34 76 0,-43-119-162,2 0 0,1 0 0,1-2 0,1 0 0,2 0 0,1-2-1,36 37 1,-48-55 100,-1 1 0,2-2 0,-1 1-1,1-1 1,0-1 0,0 1 0,1-2-1,-1 1 1,1-1 0,0-1-1,0 0 1,1 0 0,-1-1 0,1 0-1,-1-1 1,1 0 0,-1-1 0,1 0-1,0 0 1,-1-1 0,1-1 0,-1 0-1,0 0 1,1-1 0,-1 0 0,15-8-1,-6 1 137,0-2-1,-1 0 1,0-1 0,-1-1-1,0 0 1,-1-1-1,-1-1 1,0 0 0,-2-2-1,15-22 1,4-10 255,-2-2 1,35-86 0,-35 63 33,-4-2 1,-3 0 0,19-115 0,-33 130-344,-2 1 1,-3-1-1,-3 0 0,-3 0 0,-10-66 0,7 100-52,0 1 0,-2-1-1,-1 2 1,-2-1 0,0 1-1,-1 0 1,-22-33 0,24 45-208,0 0 0,-1 1-1,-1 0 1,0 1 0,-1 0 0,0 1 0,-1 0 0,0 1 0,-1 1 0,1 0 0,-2 1 0,0 0 0,-27-10 0,11 9-1295,-45-7 1,18 5-1607,8-2-3571</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5:49.759"/>
    </inkml:context>
    <inkml:brush xml:id="br0">
      <inkml:brushProperty name="width" value="0.025" units="cm"/>
      <inkml:brushProperty name="height" value="0.025" units="cm"/>
      <inkml:brushProperty name="color" value="#E71224"/>
    </inkml:brush>
  </inkml:definitions>
  <inkml:trace contextRef="#ctx0" brushRef="#br0">0 1 7239,'0'0'9577,"53"3"-20724</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6:11.032"/>
    </inkml:context>
    <inkml:brush xml:id="br0">
      <inkml:brushProperty name="width" value="0.025" units="cm"/>
      <inkml:brushProperty name="height" value="0.025" units="cm"/>
      <inkml:brushProperty name="color" value="#E71224"/>
    </inkml:brush>
  </inkml:definitions>
  <inkml:trace contextRef="#ctx0" brushRef="#br0">306 73 8776,'0'0'700,"1"-9"-172,1-4-330,-2 8-12,1 1-1,0-1 1,-1 1 0,0-1-1,0 1 1,0-1-1,0 1 1,-2-7 0,2 11-132,-1-1 1,1 1 0,0 0 0,0 0 0,0-1-1,0 1 1,0 0 0,-1 0 0,1 0 0,0 0-1,0-1 1,0 1 0,0 0 0,-1 0 0,1 0 0,0 0-1,0 0 1,-1 0 0,1 0 0,0 0 0,0-1-1,0 1 1,-1 0 0,1 0 0,0 0 0,0 0-1,-1 0 1,1 0 0,0 0 0,0 0 0,-1 0 0,1 1-1,0-1 1,0 0 0,-1 0 0,1 0 0,0 0-1,0 0 1,0 0 0,-1 0 0,1 1 0,0-1-1,0 0 1,0 0 0,0 0 0,-1 0 0,1 1-1,0-1 1,0 0 0,0 0 0,0 0 0,0 1 0,-1-1-1,-8 13 755,5 23-272,2 0-1,4 50 0,-1-48-489,-1 0 1,-5 44-1,-21 46 772,-77 229-1,5-27-351,84-267-423,3-1 0,2 1 0,-1 91 0,5 13-15,0 43-90,5-208 57,0-1 0,0 1 0,1-1 0,-1 1-1,1-1 1,-1 1 0,1-1 0,-1 1 0,1-1 0,0 0 0,-1 1 0,1-1 0,0 0 0,0 0 0,0 0-1,0 1 1,0-1 0,0 0 0,0 0 0,1 0 0,-1-1 0,0 1 0,1 0 0,-1 0 0,0-1 0,1 1-1,-1-1 1,1 1 0,-1-1 0,1 0 0,-1 1 0,1-1 0,-1 0 0,1 0 0,-1 0 0,1 0 0,-1 0 0,1-1-1,-1 1 1,4-1 0,10-1 64,-1-1 1,1-1-1,19-7 0,-13 4-48,-4 4-7,-1 0 0,1 1 0,0 1 0,0 1 0,-1 0 0,1 1 0,24 5 0,118 34 46,-76-17-40,-48-14-9,413 94 261,-339-84-184,2-4 0,127 0 0,647-27 59,-797 12-124,271-4-26,-241-3 25,121-22-1,-67-1-1,2 9-1,179 0 1,-186 23-1,200-6 242,-332 0-236,-21 2-5,1 0 0,-1 1 0,1 0 1,0 1-1,-1 1 0,1 0 0,-1 1 0,1 1 1,26 8-1,-28-7 53,0 0-1,0-1 1,1 0 0,-1-1 0,1-1 0,-1 0-1,21-1 1,-33 0-62,-3-3 7,-1 1 0,1-1 0,0 0-1,-1 0 1,1 0 0,0 0 0,1 0-1,-1 0 1,1-1 0,-1 1 0,1 0 0,0-1-1,-1-5 1,0-11-16,1 0 1,1 0-1,1 0 0,0 0 1,2 0-1,0 1 0,7-21 1,1-17 27,102-396-51,-29 143 60,-76 274-32,-2-1 0,3-47 0,-8 65-1,-1 1 1,-1 0 0,-1 0 0,-1 0 0,0 0 0,-10-29 0,7 28-5,2 0 0,0 0 0,-1-22 0,-10-40 3,15 78 30,-2 1 0,1-1 0,0 1 0,0-1 1,-1 1-1,1 0 0,-1 0 0,0 0 0,1 0 0,-1 0 1,0 0-1,0 1 0,-1-1 0,1 0 0,0 1 0,0 0 1,-1-1-1,1 1 0,-1 0 0,1 0 0,-1 1 0,1-1 1,-5 0-1,-8-2 16,0 1 1,-1 1-1,-17 1 0,-5-1-12,-171-26-377,-245-63 0,285 56 222,-194-13 1,-178 14 51,416 27 96,-1673-33 143,824 22 405,915 22-846,22 3-4217,31-8-1567</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6:20.443"/>
    </inkml:context>
    <inkml:brush xml:id="br0">
      <inkml:brushProperty name="width" value="0.025" units="cm"/>
      <inkml:brushProperty name="height" value="0.025" units="cm"/>
      <inkml:brushProperty name="color" value="#E71224"/>
    </inkml:brush>
  </inkml:definitions>
  <inkml:trace contextRef="#ctx0" brushRef="#br0">323 154 6566,'0'0'2456,"0"-8"-331,0 3-1857,0 0 0,0 1 1,0-1-1,-1 1 1,1-1-1,-1 1 0,0-1 1,-1 1-1,1-1 0,-1 1 1,0 0-1,0 0 1,0 0-1,0 0 0,-1 0 1,0 0-1,0 1 1,0-1-1,0 1 0,0 0 1,-1 0-1,1 0 1,-1 1-1,0-1 0,0 1 1,0-1-1,0 1 1,-8-2-1,5 2-181,0 0 0,1 0 0,-1 1 0,0 0-1,0 0 1,1 1 0,-1 0 0,0 0 0,0 1 0,0-1 0,0 1 0,1 1 0,-1 0 0,0 0 0,1 0 0,-1 0-1,1 1 1,0 0 0,0 1 0,0-1 0,1 1 0,-1 0 0,1 1 0,0-1 0,0 1 0,0 0 0,1 0 0,-1 1-1,1-1 1,1 1 0,-5 8 0,-2 5-73,2 1 0,0 1-1,1-1 1,1 1-1,1 1 1,1-1 0,1 1-1,0-1 1,2 1 0,1 0-1,0 0 1,4 21 0,1-7 10,2-1 0,1 0 0,1 0 1,2-1-1,2-1 0,24 49 0,-24-58-96,1-1 1,1 0-1,0-1 0,2 0 0,23 22 0,-34-38 51,0 0 0,1 0 0,-1 0 0,1-1 1,0 0-1,1-1 0,-1 0 0,1 0 0,0 0 0,0-1 0,0 0 0,1 0 0,-1-1 0,0-1 0,1 1 1,0-1-1,-1 0 0,1-1 0,0 0 0,9-2 0,-11 0 34,-1 0 0,1-1 0,0 0 0,-1 0 0,0-1 0,0 0 0,0 0 0,0 0 0,-1-1 0,1 1 0,-1-1 0,0-1 0,-1 1 1,1-1-1,-1 0 0,0 0 0,4-10 0,8-13 53,-2-1 0,14-43 1,-27 69-69,19-53 150,-2-1-1,-3 0 1,-2-1-1,-3-1 1,-3 1-1,-2-2 1,-5-97-1,0 151-73,-1 0-1,0-1 0,-1 1 1,0 0-1,0 0 0,-1 1 1,1-1-1,-1 0 1,-1 1-1,1 0 0,-1 0 1,0 0-1,-1 0 0,-9-10 1,11 14-103,0 0 0,0-1 0,0 2 0,0-1 0,-1 0 0,1 0 0,0 1 0,-1 0 0,1 0 0,-1 0 0,0 0 0,1 0 0,-1 1 0,0 0 0,1-1 0,-1 1 0,0 1 1,1-1-1,-1 0 0,0 1 0,1 0 0,-1 0 0,1 0 0,-1 0 0,1 1 0,0-1 0,-1 1 0,1 0 0,0 0 0,-4 3 0,-9 6-944,9-6-515,0 0 0,0 0 0,0-1 0,-15 6 0,3-6-5158</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6:25.013"/>
    </inkml:context>
    <inkml:brush xml:id="br0">
      <inkml:brushProperty name="width" value="0.025" units="cm"/>
      <inkml:brushProperty name="height" value="0.025" units="cm"/>
      <inkml:brushProperty name="color" value="#E71224"/>
    </inkml:brush>
  </inkml:definitions>
  <inkml:trace contextRef="#ctx0" brushRef="#br0">755 62 9961,'0'0'2333,"-9"-8"-454,4 5-1724,0-3 121,-1 1 1,-1 0-1,1 1 1,-1 0-1,1 0 1,-1 0-1,0 1 1,-1 0-1,1 0 1,0 0-1,-1 1 1,0 1-1,-9-2 1,7 3-260,-1 0 1,1 1 0,0 0 0,-1 0 0,1 1-1,0 1 1,0 0 0,0 0 0,1 1-1,-1 0 1,1 0 0,0 1 0,0 1 0,0 0-1,1 0 1,0 0 0,-10 10 0,-31 27 158,2 2 0,1 1 0,-54 74 0,78-88-75,1 2 0,1-1-1,2 2 1,1 1 0,2 0-1,-21 75 1,19-17-75,4 0-1,-3 132 1,11-124-12,2-59-4,-3 35 56,4 0 0,11 122 0,-3-172 27,1 1 1,1 0-1,1-1 0,2-1 1,0 0-1,2 0 0,1-1 0,28 38 1,15 11-28,88 90 0,-138-157-64,1 0 1,0-1-1,1 0 0,0-1 1,0 0-1,0 0 1,0-1-1,1 0 0,0-1 1,19 6-1,-22-8 13,0-1 1,0 0-1,0 0 0,0 0 0,0-1 0,0 0 0,0 0 0,0-1 0,0 0 1,0 0-1,0-1 0,0 0 0,0 0 0,-1 0 0,1-1 0,-1 0 1,10-6-1,5-6 275,-2-1 0,0-1 0,-1 0 0,-1-1 1,24-32-1,67-113 1205,-77 114-1363,164-280 1216,-165 271-942,-2-2 1,-3-1-1,31-115 1,-45 122-347,-3 0 0,-2-1 0,-2-1 1,-3 1-1,-2 0 0,-10-68 0,8 102-37,-1 0-1,-1 1 0,0-1 1,-2 1-1,0 1 0,-1-1 1,-18-29-1,19 38-43,-1 1-1,0 0 0,0 0 1,-1 1-1,-1-1 1,1 2-1,-2 0 1,1 0-1,-1 1 1,0 0-1,-1 1 1,1 0-1,-19-6 1,-18-3-927,-35-14-1935,77 26 2018,0 0 0,1 0 0,-1 0 0,1-1 0,0 0 0,0 0 0,0 0 0,0-1 0,1 0 0,0 0 0,-4-5 0,-3-13-9476</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6:29.510"/>
    </inkml:context>
    <inkml:brush xml:id="br0">
      <inkml:brushProperty name="width" value="0.025" units="cm"/>
      <inkml:brushProperty name="height" value="0.025" units="cm"/>
      <inkml:brushProperty name="color" value="#E71224"/>
    </inkml:brush>
  </inkml:definitions>
  <inkml:trace contextRef="#ctx0" brushRef="#br0">177 71 3555,'0'0'8259,"-8"-5"-7288,-2-4-595,7 6-92,0 1 0,-1-1 0,1 0 0,-1 1 0,1 0 0,-1 0 0,-7-3 0,10 5-220,0 0 1,0 0-1,1 0 0,-1 1 0,0-1 0,0 0 0,0 1 0,0-1 0,0 0 1,0 1-1,0-1 0,0 1 0,0-1 0,1 1 0,-1-1 0,0 1 1,0 0-1,1 0 0,-1-1 0,0 1 0,1 0 0,-1 0 0,1 0 0,-1-1 1,1 1-1,0 0 0,-1 0 0,1 1 0,-17 35-224,13-27 297,-12 27 46,3 0 0,1 1 0,2 1 1,-10 70-1,13-34 93,3 122 0,5-177-276,0 0 0,1-1 0,1 1 0,1-1 0,1 0 0,0 0 0,15 32 0,-18-46 2,0 0 0,1 0 0,0 0 0,0 0 1,1-1-1,-1 1 0,1-1 0,0 0 0,0 0 0,0-1 1,1 1-1,-1-1 0,1 0 0,0 0 0,0 0 0,0-1 1,0 1-1,0-1 0,1-1 0,-1 1 0,1-1 0,-1 0 1,1 0-1,0 0 0,-1-1 0,1 0 0,-1 0 0,1-1 1,0 1-1,-1-1 0,8-2 0,-4 0 69,1-1 1,0 0-1,-1-1 0,0 0 0,0 0 0,0-1 1,-1 0-1,0 0 0,0-1 0,-1 0 1,1 0-1,-2-1 0,9-12 0,7-10 166,-3 0 0,25-49 0,-29 46-17,-1 0 0,-2-1 0,-1 0-1,-2-1 1,-1 0 0,-2 0 0,-1 0 0,-2-1-1,-1 0 1,-2 0 0,-5-40 0,2 59-87,-1 0 1,0 0 0,-1 0 0,-14-32-1,17 44-109,-1-1-1,1 0 0,-1 1 1,-1 0-1,1 0 0,-1-1 1,0 2-1,0-1 0,0 1 1,-1-1-1,1 1 0,-1 0 1,0 1-1,0-1 1,-1 1-1,1 0 0,-8-3 1,10 5-94,1 1 0,-1 0 0,1-1 0,-1 1 1,1 0-1,-1 0 0,1 0 0,-1 1 0,0-1 1,1 1-1,0-1 0,-1 1 0,1 0 0,-1 0 0,1 0 1,0 0-1,-1 0 0,1 1 0,0-1 0,-4 4 1,-1 1-1104,1 2-1,-1-1 1,1 1 0,-6 9 0,-3 4-3373,-3 0-2469</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6:33.397"/>
    </inkml:context>
    <inkml:brush xml:id="br0">
      <inkml:brushProperty name="width" value="0.025" units="cm"/>
      <inkml:brushProperty name="height" value="0.025" units="cm"/>
      <inkml:brushProperty name="color" value="#E71224"/>
    </inkml:brush>
  </inkml:definitions>
  <inkml:trace contextRef="#ctx0" brushRef="#br0">317 1 7719,'-9'-1'935,"-2"1"-914,-67 2 1598,71-1-1432,1 0-1,0 1 1,0-1 0,-1 1 0,1 0-1,0 1 1,1 0 0,-1 0-1,0 0 1,1 0 0,-8 7 0,2 2-71,0 0 1,1 0 0,0 1 0,1 1 0,0 0 0,1 0-1,1 0 1,0 1 0,1 0 0,-6 25 0,1 3 68,2 1 1,-5 72-1,10-69 61,3 1-1,1 0 1,9 58 0,-6-85-229,1 1 0,1-1 0,1 0 0,1 0 0,1 0 0,1-1 0,0 0 0,2-1 0,16 24 0,-24-38 0,1 0-1,0-1 0,0 1 0,0-1 1,0 0-1,0 0 0,1-1 1,0 1-1,0-1 0,0 0 0,0 0 1,1-1-1,-1 1 0,1-1 1,-1 0-1,12 2 0,-12-4 85,0 0 1,0 0-1,0-1 0,0 1 0,0-1 0,0 0 1,-1-1-1,1 1 0,0-1 0,-1 0 1,1 0-1,-1 0 0,0-1 0,1 1 0,-1-1 1,0 0-1,-1 0 0,1-1 0,0 1 0,3-6 1,13-15 131,-2-1-1,0 0 1,-2-2 0,-1 0 0,21-49 0,-18 27-131,-2 0 0,17-83 0,-28 105-2,0 0 1,-2-1-1,-1 1 1,-2-1 0,-4-47-1,3 65-178,-1 1-1,0-1 1,-1 1-1,0-1 1,0 1-1,-1 0 1,-1 0-1,1 0 1,-1 1-1,-1-1 1,1 1-1,-2 1 1,1-1-1,-1 1 1,0 0-1,0 0 1,-1 1-1,0 0 1,-9-5-1,5 5-1044,0-1 0,-1 2-1,0 0 1,0 1 0,0 0-1,-16-2 1,1 1-5070</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6:43.121"/>
    </inkml:context>
    <inkml:brush xml:id="br0">
      <inkml:brushProperty name="width" value="0.025" units="cm"/>
      <inkml:brushProperty name="height" value="0.025" units="cm"/>
      <inkml:brushProperty name="color" value="#E71224"/>
    </inkml:brush>
  </inkml:definitions>
  <inkml:trace contextRef="#ctx0" brushRef="#br0">37 79 3299,'0'0'7965,"-6"-8"-6860,-17-25-139,22 33-911,1-1-1,-1 1 0,1-1 0,-1 0 0,1 1 1,-1-1-1,1 0 0,-1 0 0,1 1 0,-1-1 1,1 0-1,0 0 0,-1 1 0,1-1 1,0 0-1,0 0 0,0 0 0,0 0 0,-1 1 1,1-1-1,0 0 0,1 0 0,-1 0 1,0 0-1,0 0 0,0 1 0,0-1 0,1 0 1,-1 0-1,0 0 0,1 1 0,-1-1 1,1 0-1,-1 0 0,0 1 0,1-1 0,0 0 1,-1 1-1,1-1 0,-1 1 0,1-1 1,0 1-1,0-1 0,-1 1 0,1-1 0,0 1 1,0-1-1,-1 1 0,1 0 0,0 0 1,0-1-1,1 1 0,44-3 351,-40 3-337,14 1-24,1 2 1,-1 0-1,0 0 0,0 2 0,0 1 0,-1 0 0,35 17 0,-29-10 35,0 0 0,-1 2 0,0 1 0,-1 1 1,23 22-1,31 43-14,-4 3 1,65 99-1,-61-81-58,376 563 12,-91-125-29,-237-372 32,160 168 0,-127-179 38,7-8 0,199 140 0,391 225 114,-583-402-165,48 33-9,433 276 4,29-48 14,-143-137 32,666 195 1,-681-285-16,986 142-1,-492-232 1054,-18-2-467,-857-32-913,-83-7-5641,-50-14-889</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34.419"/>
    </inkml:context>
    <inkml:brush xml:id="br0">
      <inkml:brushProperty name="width" value="0.025" units="cm"/>
      <inkml:brushProperty name="height" value="0.025" units="cm"/>
    </inkml:brush>
  </inkml:definitions>
  <inkml:trace contextRef="#ctx0" brushRef="#br0">0 88 13325,'0'0'7303,"57"-15"-6663,-17 5-256,5-1-287,1 3-65,-4 1 0,-5 0-64,-9 3-385,-8 2-736,-13-3-1185,-7-2-2499,0-5-3042</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6:43.510"/>
    </inkml:context>
    <inkml:brush xml:id="br0">
      <inkml:brushProperty name="width" value="0.025" units="cm"/>
      <inkml:brushProperty name="height" value="0.025" units="cm"/>
      <inkml:brushProperty name="color" value="#E71224"/>
    </inkml:brush>
  </inkml:definitions>
  <inkml:trace contextRef="#ctx0" brushRef="#br0">5 35 7751,'0'0'95,"0"-1"0,-1 1-1,1-1 1,-1 1 0,1-1-1,0 0 1,-1 1-1,1-1 1,0 0 0,-1 1-1,1-1 1,0 0 0,0 1-1,0-1 1,0 0-1,0 1 1,0-1 0,0 0-1,0 1 1,0-1 0,0 0-1,0 0 1,0 1 0,0-1-1,1 0 1,-1 1-1,0-1 1,0 0 0,1 1-1,-1-1 1,1 0 0,23-9 952,41 7-495,-56 3-1,13 1-106,1 0 0,-1 2 0,0 1 0,0 1 0,34 11 0,-43-12-419,-1 1 1,0 1-1,0 0 0,0 0 0,-1 1 0,0 0 0,0 1 0,0 1 0,-1-1 0,15 19 0,-19-19 3,-1 1-1,0 0 1,0 0-1,-1 1 1,-1-1-1,1 1 1,-2 0-1,1 0 1,-1 0-1,-1 0 1,0 0-1,0 0 1,-1 1-1,0-1 1,-1 0-1,0 0 1,-1 0-1,-4 16 1,-3 4 291,-1 0 1,-1-1 0,-1-1 0,-31 52 0,-214 289 2163,211-307-4039,44-60-589,2-7-853,2-24-4866</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7:19.621"/>
    </inkml:context>
    <inkml:brush xml:id="br0">
      <inkml:brushProperty name="width" value="0.025" units="cm"/>
      <inkml:brushProperty name="height" value="0.025" units="cm"/>
      <inkml:brushProperty name="color" value="#E71224"/>
    </inkml:brush>
  </inkml:definitions>
  <inkml:trace contextRef="#ctx0" brushRef="#br0">30 1 8040,'0'0'12908,"1"14"-12145,1 85-234,-4 0-1,-16 101 1,12-156 1721,-1 52 0,7-96-2241,0 0 0,0 0 0,0 0 0,0 1 0,0-1 0,0 0 1,0 0-1,0 0 0,0 0 0,0 0 0,0 0 0,0 0 0,0 1 0,0-1 0,0 0 0,0 0 0,0 0 1,0 0-1,0 0 0,0 0 0,1 0 0,-1 0 0,0 1 0,0-1 0,0 0 0,0 0 0,0 0 0,0 0 0,0 0 1,0 0-1,0 0 0,0 0 0,1 0 0,-1 0 0,0 0 0,0 0 0,0 0 0,0 0 0,0 0 0,0 0 0,0 0 1,1 0-1,-1 0 0,0 0 0,0 0 0,0 0 0,0 0 0,0 0 0,0 0 0,0 0 0,1 0 0,-1 0 1,0 0-1,0 0 0,0 0 0,0 0 0,0 0 0,0 0 0,0 0 0,0 0 0,1 0 0,-1 0 0,0 0 0,0-1 0,10-9 471,7-12 404,45-106 522,64-193 1,-126 321-1416,14-44-177,-7 16-2752,-7 27 2548</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7:19.994"/>
    </inkml:context>
    <inkml:brush xml:id="br0">
      <inkml:brushProperty name="width" value="0.025" units="cm"/>
      <inkml:brushProperty name="height" value="0.025" units="cm"/>
      <inkml:brushProperty name="color" value="#E71224"/>
    </inkml:brush>
  </inkml:definitions>
  <inkml:trace contextRef="#ctx0" brushRef="#br0">3 0 4708,'0'0'14190,"-3"51"-11852,9-37-608,8 3-353,4 2-96,7 4-352,1 4-480,4 1-353,5 1-96,3-4-1314,-3-6-2721,-2-13-4774</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7:25.349"/>
    </inkml:context>
    <inkml:brush xml:id="br0">
      <inkml:brushProperty name="width" value="0.025" units="cm"/>
      <inkml:brushProperty name="height" value="0.025" units="cm"/>
      <inkml:brushProperty name="color" value="#E71224"/>
    </inkml:brush>
  </inkml:definitions>
  <inkml:trace contextRef="#ctx0" brushRef="#br0">2 3381 4292,'0'0'13191,"-1"-9"-12588,0-18-165,2 0-1,1 1 1,1-1-1,2 1 0,13-47 1,53-137 413,103-172-159,30 12-526,-141 260-127,-1 8-20,5 2 1,4 4 0,5 3 0,129-124 0,383-291 836,-581 502-834,575-534 748,-576 535-766,35-35 56,3 3 1,0 2-1,3 2 1,1 2-1,1 2 1,1 2-1,2 2 1,77-25-1,-76 32-128,-25 9-145,0 0-1,-1-2 0,0-1 0,44-26 0,-57 22-4868,-14 9-769</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6:45.731"/>
    </inkml:context>
    <inkml:brush xml:id="br0">
      <inkml:brushProperty name="width" value="0.025" units="cm"/>
      <inkml:brushProperty name="height" value="0.025" units="cm"/>
      <inkml:brushProperty name="color" value="#E71224"/>
    </inkml:brush>
  </inkml:definitions>
  <inkml:trace contextRef="#ctx0" brushRef="#br0">263 46 17553,'0'0'1911,"4"-8"-449,14-25-266,-18 33-1173,0 0 0,0 0-1,0-1 1,0 1-1,0 0 1,0 0 0,0 0-1,1 0 1,-1-1 0,0 1-1,0 0 1,0 0 0,0 0-1,0 0 1,0-1-1,0 1 1,0 0 0,0 0-1,0 0 1,0 0 0,1 0-1,-1 0 1,0-1-1,0 1 1,0 0 0,0 0-1,0 0 1,1 0 0,-1 0-1,0 0 1,0 0 0,0 0-1,0 0 1,1 0-1,-1 0 1,0 0 0,0 0-1,0 0 1,0 0 0,1 0-1,-1 0 1,0 0 0,0 0-1,0 0 1,0 0-1,1 0 1,-1 0 0,0 0-1,0 0 1,0 0 0,0 0-1,0 0 1,1 0 0,-1 0-1,0 0 1,0 1-1,2 13 338,-5 20-29,-16 32 176,-3-1 0,-3-1-1,-41 77 1,26-58-159,0-3-105,22-49-169,2 2 0,1 0 1,-15 51-1,31-84-126,-1 0 0,0 0 1,0 0-1,0 0 0,0-1 0,0 1 1,0 0-1,0 0 0,0 0 1,0 0-1,0 0 0,0 0 1,0 0-1,0 0 0,0 0 1,0 0-1,1 0 0,-1 0 1,0 0-1,0 0 0,0 0 1,0 0-1,0 0 0,0 0 1,0 0-1,0-1 0,0 1 1,1 0-1,-1 0 0,0 0 1,0 1-1,0-1 0,0 0 1,0 0-1,0 0 0,0 0 0,0 0 1,0 0-1,1 0 0,-1 0 1,0 0-1,0 0 0,0 0 1,0 0-1,0 0 0,0 0 1,0 0-1,0 0 0,0 0 1,13-15-1520,12-23-1097,4-20-1998,1-10-1959</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6:46.072"/>
    </inkml:context>
    <inkml:brush xml:id="br0">
      <inkml:brushProperty name="width" value="0.025" units="cm"/>
      <inkml:brushProperty name="height" value="0.025" units="cm"/>
      <inkml:brushProperty name="color" value="#E71224"/>
    </inkml:brush>
  </inkml:definitions>
  <inkml:trace contextRef="#ctx0" brushRef="#br0">169 0 9449,'0'0'11590,"2"10"-10544,3 27-612,-2 0 0,-1 1 0,-4 37 1,5 81-448,-2-139-331,1 0 0,1 0 0,1-1 1,1 1-1,0-1 0,13 29 0,-17-43-242,8 14-336,-3-11-5754</inkml:trace>
  <inkml:trace contextRef="#ctx0" brushRef="#br0" timeOffset="1">96 380 7815,'0'0'4517,"-58"-41"-514,38 27-992,6 5-769,10 5-256,4 0-256,7 3-865,15 0-481,10-2-160,10-1-96,8-2-128,3-6-960,-4-6-2756,-7-4-5317</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6:46.834"/>
    </inkml:context>
    <inkml:brush xml:id="br0">
      <inkml:brushProperty name="width" value="0.025" units="cm"/>
      <inkml:brushProperty name="height" value="0.025" units="cm"/>
      <inkml:brushProperty name="color" value="#E71224"/>
    </inkml:brush>
  </inkml:definitions>
  <inkml:trace contextRef="#ctx0" brushRef="#br0">243 398 2466,'0'0'8093,"3"-11"-3838,-2 6-3888,12-42 2654,-13 45-2797,0 0 0,1 0 1,-1 0-1,0 0 0,0 0 1,0 0-1,0 0 0,0 0 0,0 0 1,-1 0-1,1 0 0,-1 0 1,1 0-1,-1 0 0,0 0 1,1 1-1,-1-1 0,0 0 0,0 0 1,-1 1-1,1-1 0,0 1 1,0-1-1,-3-1 0,1 1-116,1 1 0,-1-1 0,0 1 0,0 0 0,0-1 0,-1 1 0,1 1 0,0-1 0,0 0 0,-1 1 0,1 0 0,0-1 0,0 1 0,-1 1 0,1-1 0,0 0 0,0 1 0,-1 0 0,1-1-1,-4 3 1,2-1-59,0 1-1,1 0 1,-1 0-1,1 1 1,-1-1-1,1 1 1,0 0-1,1 0 1,-1 0-1,1 0 1,-4 7-1,-1 1-46,1 1 0,1 1 0,0-1 0,0 1 0,2 0 0,0 0 0,0 1 0,-1 16 0,4-23 0,0-1 1,1 1-1,0-1 0,0 0 0,1 1 1,2 12-1,-2-18-1,0-1 0,0 1 0,0 0 0,0 0 1,0 0-1,0-1 0,0 1 0,0-1 0,1 1 0,-1-1 0,1 1 0,-1-1 0,1 0 0,0 1 1,-1-1-1,1 0 0,0 0 0,0 0 0,0-1 0,-1 1 0,1 0 0,0-1 0,0 1 0,0-1 1,0 0-1,0 1 0,1-1 0,1 0 0,3-1 24,0 0 0,0 0 0,0-1 0,-1 0 0,1 0 0,-1 0 0,1-1 0,-1 0 0,0 0 0,0-1 0,0 0 0,0 0 0,-1 0 0,0 0 0,0-1-1,0 0 1,0 0 0,-1-1 0,6-8 0,6-7 332,-2-1 0,0-1 0,19-44 0,-26 50-61,-1-1 0,-1 0 0,0 0 0,-2-1 0,0 1 0,-1-1 0,0 0 0,-2 1 0,-3-36 0,2 46-218,-1 0 0,0 0 0,0 0 1,0 1-1,-1-1 0,0 1 0,-1 0 0,0 0 0,0 0 0,0 0 1,-7-6-1,7 8-71,0 1 0,-1 0 0,1 0 0,-1 1 1,0 0-1,0 0 0,-1 0 0,1 0 0,0 1 1,-1 0-1,0 0 0,1 0 0,-1 1 0,0 0 1,0 0-1,-9 0 0,8 1-11,0 1-1,0 0 1,0 0 0,0 0 0,0 1 0,1 0-1,-1 1 1,1 0 0,-1 0 0,1 0-1,0 0 1,0 1 0,0 0 0,1 1-1,-1-1 1,1 1 0,0 0 0,-7 9 0,-2 3-442,1 0 1,1 1 0,0 1 0,-15 35 0,18-26-2887,9-27 3159,0-1 0,0 1-1,1-1 1,-1 1 0,0-1 0,0 1 0,0-1 0,0 1-1,1-1 1,-1 1 0,0-1 0,0 0 0,1 1 0,-1-1 0,0 1-1,1-1 1,-1 0 0,1 1 0,-1-1 0,0 0 0,1 0 0,-1 1-1,1-1 1,-1 0 0,1 0 0,-1 1 0,1-1 0,-1 0 0,0 0-1,1 0 1,-1 0 0,1 0 0,0 0 0,-1 0 0,1 0 0,-1 0-1,1 0 1,-1 0 0,1 0 0,-1 0 0,1 0 0,-1 0-1,0-1 1,1 1 0,-1 0 0,1 0 0,0-1 0,20-7-5929</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6:47.486"/>
    </inkml:context>
    <inkml:brush xml:id="br0">
      <inkml:brushProperty name="width" value="0.025" units="cm"/>
      <inkml:brushProperty name="height" value="0.025" units="cm"/>
      <inkml:brushProperty name="color" value="#E71224"/>
    </inkml:brush>
  </inkml:definitions>
  <inkml:trace contextRef="#ctx0" brushRef="#br0">1 5 2947,'0'0'18732,"8"-1"-16917,-6 0-1751,-1 0-1,0 1 1,1 0-1,-1-1 0,1 1 1,-1 0-1,1 0 1,-1 0-1,1 0 0,-1 0 1,0 0-1,1 0 1,-1 1-1,1-1 1,-1 0-1,1 1 0,-1-1 1,0 1-1,1-1 1,-1 1-1,0 0 1,0 0-1,1-1 0,-1 1 1,0 0-1,0 0 1,1 2-1,1 3 108,-1 1-1,0-1 0,0 0 1,-1 1-1,0-1 0,0 1 1,-1 7-1,5 55 108,-5-43-388,1 0 0,2 0-1,1-1 1,0 0-1,16 45 1,-19-67-110,0-1 1,0 0 0,1 0-1,-1 1 1,1-1 0,0 0-1,-1 0 1,1-1 0,0 1-1,0 0 1,0 0 0,4 1-1,-5-2 62,-1-1-1,1 0 0,0 0 0,-1 1 1,1-1-1,-1 0 0,1 0 0,-1 0 1,1 0-1,0 0 0,-1 0 1,1 0-1,-1 0 0,1 0 0,-1 0 1,1 0-1,0 0 0,-1 0 0,1-1 1,-1 1-1,1 0 0,-1 0 0,1-1 1,-1 1-1,1 0 0,-1 0 1,1-1-1,-1 1 0,1-1 0,-1 1 1,0 0-1,1-1 0,-1 1 0,0-1 1,1 1-1,-1-1 0,0 1 1,0-1-1,1 1 0,-1-1 0,0 0 1,0 1-1,0-1 0,0 1 0,0-1 1,0 1-1,0-1 0,0 0 0,0 1 1,0-1-1,0 1 0,0-1 1,0 0-1,0 1 0,0-1 0,-1 0 1,1-23-5960</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6:47.827"/>
    </inkml:context>
    <inkml:brush xml:id="br0">
      <inkml:brushProperty name="width" value="0.025" units="cm"/>
      <inkml:brushProperty name="height" value="0.025" units="cm"/>
      <inkml:brushProperty name="color" value="#E71224"/>
    </inkml:brush>
  </inkml:definitions>
  <inkml:trace contextRef="#ctx0" brushRef="#br0">1 168 6054,'0'0'19250,"53"-54"-17809,-6 37-256,10-2-576,-4-1-513,-1 1-96,-6 3-384,-10 5-833,-11 4-929,-10 3-865,-9 4-2082</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6:48.186"/>
    </inkml:context>
    <inkml:brush xml:id="br0">
      <inkml:brushProperty name="width" value="0.025" units="cm"/>
      <inkml:brushProperty name="height" value="0.025" units="cm"/>
      <inkml:brushProperty name="color" value="#E71224"/>
    </inkml:brush>
  </inkml:definitions>
  <inkml:trace contextRef="#ctx0" brushRef="#br0">1 184 13357,'0'0'9224,"49"-9"-7302,1-16 32,9-6-1025,5-1-577,0 2-288,-7 4-576,-9 9-1955,-16 6-1568,-9 8-4069</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34.761"/>
    </inkml:context>
    <inkml:brush xml:id="br0">
      <inkml:brushProperty name="width" value="0.025" units="cm"/>
      <inkml:brushProperty name="height" value="0.025" units="cm"/>
    </inkml:brush>
  </inkml:definitions>
  <inkml:trace contextRef="#ctx0" brushRef="#br0">0 84 12812,'0'0'6470,"63"-17"-5477,-11 9-224,9-1-481,7 1-224,3-1-96,-3 0-1345,-7-2-2755,-12-2-2370</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6:48.528"/>
    </inkml:context>
    <inkml:brush xml:id="br0">
      <inkml:brushProperty name="width" value="0.025" units="cm"/>
      <inkml:brushProperty name="height" value="0.025" units="cm"/>
      <inkml:brushProperty name="color" value="#E71224"/>
    </inkml:brush>
  </inkml:definitions>
  <inkml:trace contextRef="#ctx0" brushRef="#br0">1 449 4100,'0'0'15951,"8"-5"-14152,80-43 300,2 4-1,124-43 1,205-46-2837,-168 57-3074,-241 73 3438,-6 2 151,0 1-1,0-1 1,-1 0 0,1 0-1,0-1 1,-1 1-1,1-1 1,-1 0 0,0 1-1,1-1 1,-1-1 0,0 1-1,0 0 1,-1-1-1,1 0 1,0 0 0,-1 1-1,3-5 1,-6 7 149,1-1 0,0 0 0,0 0 1,-1 1-1,1-1 0,0 0 0,-1 0 0,1 1 0,-1-1 0,1 1 1,-1-1-1,0 0 0,1 1 0,-1-1 0,1 1 0,-1-1 1,0 1-1,1 0 0,-1-1 0,0 1 0,0 0 0,1-1 1,-1 1-1,0 0 0,0 0 0,1 0 0,-1-1 0,0 1 0,0 0 1,0 0-1,1 0 0,-1 0 0,0 1 0,0-1 0,0 0 1,1 0-1,-2 1 0,-2-1-494,-31-1-3921</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6:48.875"/>
    </inkml:context>
    <inkml:brush xml:id="br0">
      <inkml:brushProperty name="width" value="0.025" units="cm"/>
      <inkml:brushProperty name="height" value="0.025" units="cm"/>
      <inkml:brushProperty name="color" value="#E71224"/>
    </inkml:brush>
  </inkml:definitions>
  <inkml:trace contextRef="#ctx0" brushRef="#br0">253 495 4292,'0'0'8221,"10"-9"-3438,-5 5-4052,34-29 2135,-37 30-2523,1 1 1,-1 0-1,0-1 1,0 1-1,0-1 1,0 0 0,0 0-1,-1 1 1,1-1-1,-1 0 1,0 0-1,0-1 1,0 1-1,1-4 1,-2 7-291,-1-1 1,1 1-1,-1-1 1,1 1-1,-1-1 1,1 1-1,0-1 1,-1 1-1,1 0 1,-1-1-1,0 1 1,1 0-1,-1-1 1,1 1-1,-1 0 1,0 0-1,1-1 1,-1 1-1,1 0 1,-1 0-1,0 0 0,1 0 1,-1 0-1,0 0 1,1 0-1,-1 0 1,-1 1-1,-23 0 156,22-1-153,-8 2-40,0 1 1,0 0 0,0 0-1,1 1 1,-1 1-1,1 0 1,0 0 0,0 1-1,1 0 1,0 0 0,0 1-1,0 1 1,-13 14 0,12-12 16,1 1 1,0 0 0,0 0-1,1 1 1,1 1 0,0-1-1,0 1 1,1 0 0,1 0-1,-5 22 1,9-32-23,0 1 0,0 0 0,1 0 0,-1 0 0,1 0 0,0-1 0,0 1 0,1 0 0,-1 0 0,1 0 0,0 0 0,0-1 0,0 1 0,0 0 0,1-1 0,-1 1 0,1-1 0,2 4 0,-2-5-3,0-1 0,0 1 0,0-1 0,1 1 0,-1-1 0,0 0 1,1 0-1,-1 0 0,1 0 0,-1 0 0,1 0 0,-1-1 0,1 0 0,0 1 0,-1-1 0,1 0 0,0 0 0,-1 0 0,1 0 0,-1-1 0,1 1 0,0-1 1,-1 0-1,1 1 0,-1-1 0,1 0 0,-1-1 0,3 0 0,7-5 98,0 0 1,0 0-1,0-1 1,-1-1-1,0 0 0,-1 0 1,0-1-1,0-1 0,-1 0 1,15-22-1,-5 2 181,0 0 0,-2-2-1,13-35 1,-23 49-162,0-1 1,-1 1-1,-1-1 1,-1-1-1,-1 1 1,-1-1-1,-1 1 1,0-1-1,-2 1 1,-5-36-1,5 47-131,-1 0 1,0 0-1,-1 1 0,0-1 1,-1 1-1,1 0 0,-2 0 1,1 0-1,-1 0 1,0 1-1,-1 0 0,1 0 1,-2 0-1,1 1 0,-1 0 1,1 0-1,-2 1 0,1-1 1,-1 2-1,1-1 1,-1 1-1,-1 0 0,1 1 1,0 0-1,-1 0 0,-12-2 1,15 4-61,0-1 1,0 1 0,0 1 0,0-1 0,-1 1 0,1 0-1,0 1 1,0-1 0,0 1 0,0 0 0,0 1 0,0 0-1,0 0 1,0 0 0,0 0 0,1 1 0,-7 4 0,5-2-113,1 1 0,-1 0 1,1 0-1,1 1 1,-1-1-1,1 1 0,0 0 1,1 1-1,-1-1 0,2 1 1,-6 14-1,2-4-856,2 0 0,0 0-1,1 0 1,-1 21 0,1 36-6959,4-43 935</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6:49.340"/>
    </inkml:context>
    <inkml:brush xml:id="br0">
      <inkml:brushProperty name="width" value="0.025" units="cm"/>
      <inkml:brushProperty name="height" value="0.025" units="cm"/>
      <inkml:brushProperty name="color" value="#E71224"/>
    </inkml:brush>
  </inkml:definitions>
  <inkml:trace contextRef="#ctx0" brushRef="#br0">1 42 3651,'0'0'9252,"2"-8"-4282,6-26-1858,-7 53 1035,2 31-3794,-11 327 1062,8-376-1368,0 0 0,0 0 0,-1-1 0,1 1 0,0 0 0,0 0 0,0 0 1,0 0-1,0-1 0,0 1 0,0 0 0,0 0 0,1 0 0,-1 0 0,0-1 0,0 1 0,1 0 0,-1 0 0,1 0 0,-1-1 0,1 1 0,-1 0 0,1-1 0,-1 1 0,1 0 0,-1-1 0,1 1 1,0-1-1,-1 1 0,1-1 0,0 1 0,0-1 0,-1 1 0,2-1 0,0 0 35,0-1 0,0 1 0,0-1 0,0 0-1,0 1 1,0-1 0,0 0 0,0-1 0,-1 1 0,1 0 0,0 0 0,-1-1 0,3-1 0,48-59 1257,-51 61-1313,67-92 337,90-168 0,-153 252 239,-3 2-3577,-5 5-1659,-7 7 259,-13 14-2799</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6:49.696"/>
    </inkml:context>
    <inkml:brush xml:id="br0">
      <inkml:brushProperty name="width" value="0.025" units="cm"/>
      <inkml:brushProperty name="height" value="0.025" units="cm"/>
      <inkml:brushProperty name="color" value="#E71224"/>
    </inkml:brush>
  </inkml:definitions>
  <inkml:trace contextRef="#ctx0" brushRef="#br0">1 0 7175,'0'0'15342,"47"55"-12683,-13-48-705,4-2-769,5 1-769,-2 0-352,0-1-448,-3-1-2179,-7-4-3298,-5 0-12492</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6:51.594"/>
    </inkml:context>
    <inkml:brush xml:id="br0">
      <inkml:brushProperty name="width" value="0.025" units="cm"/>
      <inkml:brushProperty name="height" value="0.025" units="cm"/>
      <inkml:brushProperty name="color" value="#E71224"/>
    </inkml:brush>
  </inkml:definitions>
  <inkml:trace contextRef="#ctx0" brushRef="#br0">2 158 3427,'-2'2'16656,"15"-2"-14606,14-5 32,13-7-192,12-7-609,11-4-448,4-1-449,-2 0-256,-8 3-128,-10 6-352,-13 3-801,-14 8-481,-14 4-672,-20 0-7079,-15 4-1825</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6:51.982"/>
    </inkml:context>
    <inkml:brush xml:id="br0">
      <inkml:brushProperty name="width" value="0.025" units="cm"/>
      <inkml:brushProperty name="height" value="0.025" units="cm"/>
      <inkml:brushProperty name="color" value="#E71224"/>
    </inkml:brush>
  </inkml:definitions>
  <inkml:trace contextRef="#ctx0" brushRef="#br0">0 197 9065,'0'0'13612,"55"6"-10921,-12-29-801,8-4-577,2-8-704,4 2-449,-5 4-128,-6 5-481,-7 9-1504,-8 5-2275,-11 4-5029</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6:52.496"/>
    </inkml:context>
    <inkml:brush xml:id="br0">
      <inkml:brushProperty name="width" value="0.025" units="cm"/>
      <inkml:brushProperty name="height" value="0.025" units="cm"/>
      <inkml:brushProperty name="color" value="#E71224"/>
    </inkml:brush>
  </inkml:definitions>
  <inkml:trace contextRef="#ctx0" brushRef="#br0">1 95 2146,'3'-9'9881,"0"2"-7675,14-36 1797,-11 19 3396,-5 56-6439,-2 47 1,-1-45-841,3 45 1,-1-77-106,0-1 0,0 1-1,0 0 1,0-1 0,0 1 0,1 0 0,-1-1 0,0 1-1,1 0 1,-1-1 0,1 1 0,0-1 0,-1 1 0,1-1-1,0 1 1,0-1 0,0 0 0,0 1 0,0-1-1,0 0 1,1 0 0,-1 0 0,0 0 0,1 0 0,-1 0-1,0 0 1,1 0 0,-1 0 0,1-1 0,0 1 0,-1-1-1,1 1 1,-1-1 0,1 1 0,0-1 0,-1 0 0,1 0-1,0 0 1,-1 0 0,1 0 0,0 0 0,-1-1-1,1 1 1,0 0 0,-1-1 0,1 1 0,-1-1 0,1 0-1,-1 1 1,1-1 0,1-2 0,7-2 52,0 0 0,0-1-1,-1 0 1,0-1 0,-1 0 0,12-11-1,-9 7-280,-1-1-1,0-1 1,-1 0-1,11-20 1,-17 26-339,0 0 1,0 0 0,-1 0 0,0 0-1,2-8 1,-4 10-280,1 1 0,-1-1 1,0 0-1,0 0 0,0 1 0,-1-1 0,0 0 1,-2-8-1,-15-21-9156</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6:52.840"/>
    </inkml:context>
    <inkml:brush xml:id="br0">
      <inkml:brushProperty name="width" value="0.025" units="cm"/>
      <inkml:brushProperty name="height" value="0.025" units="cm"/>
      <inkml:brushProperty name="color" value="#E71224"/>
    </inkml:brush>
  </inkml:definitions>
  <inkml:trace contextRef="#ctx0" brushRef="#br0">1 5 15439,'0'0'10538,"52"-4"-10442,-15 6-128,3 4-1570,-5 3-1665,-11 0-3363</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6:53.195"/>
    </inkml:context>
    <inkml:brush xml:id="br0">
      <inkml:brushProperty name="width" value="0.025" units="cm"/>
      <inkml:brushProperty name="height" value="0.025" units="cm"/>
      <inkml:brushProperty name="color" value="#E71224"/>
    </inkml:brush>
  </inkml:definitions>
  <inkml:trace contextRef="#ctx0" brushRef="#br0">0 286 17072,'0'0'8104,"76"-49"-6214,-23 15-385,4-5-640,9-2-545,-5 5-288,-6 5 0,-7 6-544,-11 11-769,-7 5-769,-12 4-1314,-11 2-1120</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6:53.521"/>
    </inkml:context>
    <inkml:brush xml:id="br0">
      <inkml:brushProperty name="width" value="0.025" units="cm"/>
      <inkml:brushProperty name="height" value="0.025" units="cm"/>
      <inkml:brushProperty name="color" value="#E71224"/>
    </inkml:brush>
  </inkml:definitions>
  <inkml:trace contextRef="#ctx0" brushRef="#br0">0 132 10570,'0'0'14819,"9"11"-13618,6 10-871,-1 0-1,-1 1 0,-1 0 0,-1 1 0,11 34 1,-4 3 44,-3 1 1,-3 0 0,-2 1 0,2 83-1,-26-319 75,0 6-433,13 139-16,1 0-1,1 0 1,2 0 0,1 0 0,14-50-1,-16 71-17,1 1 1,0 0-1,0 0 0,0 0 0,1 0 0,0 0 0,0 1 0,1 0 0,0 0 1,0 0-1,0 0 0,1 1 0,-1 0 0,1 0 0,1 1 0,-1-1 1,1 1-1,-1 1 0,1-1 0,0 1 0,1 0 0,-1 1 0,0 0 1,1 0-1,-1 0 0,1 1 0,8 0 0,-12 0-2,0 1 1,0 0-1,-1 0 0,1 1 0,0-1 1,-1 1-1,1-1 0,0 1 1,-1 0-1,1 0 0,-1 1 0,1-1 1,5 4-1,-8-3 16,1-1 0,-1 1 0,1-1 0,-1 1 0,0 0 0,0 0 0,1-1 0,-1 1 0,-1 0 0,1 0 0,0 0 0,0 0 0,-1 0 0,1 0 0,-1 0 0,0 0 0,0 1 0,1-1 0,-1 0 0,-1 0 0,1 0 0,0 0 0,0 0 0,-1 0 0,1 0 0,-2 3 0,-1 3 54,0 1 1,-1-2-1,0 1 1,-1 0-1,0-1 1,0 0-1,0 0 1,-1 0-1,0-1 1,0 0-1,-12 9 1,-2 1 195,0-1 1,-41 21-1,53-31-223,-1-1 0,1 0-1,-1 0 1,0-1 0,0 0 0,-1-1 0,1 0-1,-1-1 1,1 1 0,-13-2 0,21 1-94,0-2 0,0 1-1,0 0 1,0 0 0,-1 0 0,1 0 0,0-1 0,0 1 0,0 0-1,0-1 1,0 1 0,0-1 0,0 0 0,0 1 0,0-1 0,0 0-1,1 1 1,-1-1 0,0 0 0,0 0 0,0 0 0,1 0 0,-1 1-1,1-1 1,-1 0 0,1 0 0,-1 0 0,1-1 0,-1 1-1,1 0 1,0 0 0,-1 0 0,1 0 0,0 0 0,0 0 0,0 0-1,0-1 1,0 1 0,1-1 0,-1-4-879,1 1 1,0 0-1,0-1 1,1 1 0,-1 0-1,1 0 1,4-7-1,15-23-8403</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35.105"/>
    </inkml:context>
    <inkml:brush xml:id="br0">
      <inkml:brushProperty name="width" value="0.025" units="cm"/>
      <inkml:brushProperty name="height" value="0.025" units="cm"/>
    </inkml:brush>
  </inkml:definitions>
  <inkml:trace contextRef="#ctx0" brushRef="#br0">0 16 14061,'0'0'4100,"62"1"-3876,-17-2 129,5-2 159,5-1-288,-2 1-127,-6 0-130,-7 2-95,-9 0-512,-10 1-609,-13 0-1218,-16 0-6533</inkml:trace>
  <inkml:trace contextRef="#ctx0" brushRef="#br0" timeOffset="1">84 147 13421,'0'0'5093,"55"-5"-4549,-17-3-160,5-1 97,8 0-193,0 3-224,-1 2-64,-6 0-1473,-4-1-3268,-9-2-2017</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6:54.514"/>
    </inkml:context>
    <inkml:brush xml:id="br0">
      <inkml:brushProperty name="width" value="0.025" units="cm"/>
      <inkml:brushProperty name="height" value="0.025" units="cm"/>
      <inkml:brushProperty name="color" value="#E71224"/>
    </inkml:brush>
  </inkml:definitions>
  <inkml:trace contextRef="#ctx0" brushRef="#br0">704 34 5125,'-70'-23'3886,"46"19"-3453,-1 1-1,1 1 1,-1 0-1,1 2 0,-26 3 1,39 0-265,0-1 1,1 1 0,-1 1-1,1 0 1,0 1 0,0-1 0,0 2-1,1 0 1,-1 0 0,1 0-1,1 1 1,0 1 0,0-1 0,0 1-1,-12 17 1,-6 10 460,1 2 0,-31 61-1,23-32-20,3 1 0,2 1-1,4 2 1,-24 112 0,37-122-388,3 0 1,2 1-1,3-1 1,2 1-1,15 119 1,-6-138-231,2 0 0,1-1 0,2 0 0,2-1 0,2-1 0,1 0 0,3-1 0,0-1 1,3-1-1,1-1 0,1-2 0,2 0 0,38 34 0,-56-58-8,1 0 1,0-1 0,0-1-1,1 0 1,0-1-1,0 0 1,1 0-1,0-1 1,0-1-1,17 4 1,-21-7 36,0 0 1,-1 0 0,1-1 0,0 0 0,0-1 0,-1 0 0,1 0 0,0-1 0,-1 0-1,0 0 1,1-1 0,-1 0 0,0 0 0,0-1 0,0 0 0,-1-1 0,8-5-1,5-7 273,0-1-1,0-1 1,-2-1-1,-1 0 1,0-2-1,23-39 1,-3-5 361,33-81 1,-37 66-390,-4-1 0,-3-1 1,28-168-1,-45 194-211,-4-1 1,-1 1-1,-4-1 0,-2 0 1,-2 0-1,-23-108 0,19 134-33,-2 0-1,-1 1 1,-2 1-1,-1 0 1,-27-44-1,35 63-20,-1 1 0,0 0 0,-1 1-1,0-1 1,-1 1 0,0 1 0,0-1 0,-1 2 0,1-1 0,-2 1-1,1 1 1,-1 0 0,0 1 0,-1 0 0,1 0 0,-1 1 0,-22-4-1,27 7-192,1 0 0,-1 1 0,0 0 0,0 1 0,0-1 0,0 1 0,0 1 0,0-1 0,1 1 0,-1 1 0,1-1 0,-13 7-1,11-4-1102,0 0-1,0 1 1,0 0-1,1 1 1,-7 7-1,-2 4-6960</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6:55.075"/>
    </inkml:context>
    <inkml:brush xml:id="br0">
      <inkml:brushProperty name="width" value="0.025" units="cm"/>
      <inkml:brushProperty name="height" value="0.025" units="cm"/>
      <inkml:brushProperty name="color" value="#E71224"/>
    </inkml:brush>
  </inkml:definitions>
  <inkml:trace contextRef="#ctx0" brushRef="#br0">0 866 14157,'0'0'8638,"5"-13"-7037,8-18-826,1 1 0,1 0 0,28-39 0,74-91 253,-48 69-928,-38 48-108,26-33-375,-4-2-1,53-103 1,-103 175 89,0 0 0,-1 1-1,0-1 1,1 0 0,-2 0 0,1 0 0,-1-1-1,1-8 1,-4 15-272,-1 0 0,1 0 1,-1 0-1,1 0 0,0 1 0,-1-1 0,1 1 0,0 0 0,0-1 0,-1 1 1,1 0-1,0 0 0,-2 2 0,-26 14-5055,-8 8-946</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6:55.449"/>
    </inkml:context>
    <inkml:brush xml:id="br0">
      <inkml:brushProperty name="width" value="0.025" units="cm"/>
      <inkml:brushProperty name="height" value="0.025" units="cm"/>
      <inkml:brushProperty name="color" value="#E71224"/>
    </inkml:brush>
  </inkml:definitions>
  <inkml:trace contextRef="#ctx0" brushRef="#br0">300 0 3908,'0'0'16052,"-5"10"-14696,-57 145 2001,19-39-2683,-8 2-545,7-16-15,-43 142 0,85-238-64,1 0 0,-1 0 0,1 0 0,0-1 0,1 1 0,0 7 0,0-12-39,0-1 0,0 1 0,0-1 1,0 1-1,0-1 0,0 1 0,0-1 0,1 1 0,-1-1 0,0 1 0,0-1 0,1 0 0,-1 1 0,0-1 0,0 1 1,1-1-1,-1 0 0,0 1 0,1-1 0,-1 0 0,1 0 0,-1 1 0,1-1 0,-1 0 0,0 0 0,1 0 0,-1 1 1,1-1-1,0 0 0,25-8 118,9-15 123,-2-2 0,0-1 0,29-31 0,14-10-123,64-43-78,-51 43-1424,-4-4-3861,-28 18-3243</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6:56.227"/>
    </inkml:context>
    <inkml:brush xml:id="br0">
      <inkml:brushProperty name="width" value="0.025" units="cm"/>
      <inkml:brushProperty name="height" value="0.025" units="cm"/>
      <inkml:brushProperty name="color" value="#E71224"/>
    </inkml:brush>
  </inkml:definitions>
  <inkml:trace contextRef="#ctx0" brushRef="#br0">0 68 3972,'3'-9'12983,"11"-49"-5339,-14 58-7600,0 0 0,0 0 1,0 1-1,0-1 0,0 0 0,0 0 0,0 0 0,1 1 0,-1-1 0,0 0 0,0 0 0,0 1 0,0-1 1,0 0-1,1 0 0,-1 0 0,0 0 0,0 1 0,0-1 0,1 0 0,-1 0 0,0 0 0,0 0 0,0 0 1,1 1-1,-1-1 0,0 0 0,0 0 0,1 0 0,-1 0 0,0 0 0,0 0 0,1 0 0,-1 0 0,0 0 1,0 0-1,1 0 0,-1 0 0,0 0 0,0 0 0,1 0 0,-1 0 0,0-1 0,0 1 0,1 0 0,-1 0 1,0 0-1,0 0 0,0 0 0,1-1 0,-1 1 0,0 0 0,0 0 0,0 0 0,0 0 0,1-1 0,-1 1 1,0 0-1,0 0 0,0-1 0,0 1 0,0 0 0,0 0 0,0 0 0,0-1 0,0 1 0,0 0 0,1-1 1,7 20 25,23 106 241,-16-61-117,23 61 0,-38-125-189,0 0 0,0 0 0,0 0-1,0 0 1,0 0 0,0 0 0,1 0 0,-1-1 0,0 1 0,0 0 0,0 0 0,0 0 0,0 0-1,0 0 1,1 0 0,-1 0 0,0 0 0,0 0 0,0 0 0,0 0 0,0 0 0,0 0 0,1 0-1,-1 0 1,0 0 0,0 0 0,0 0 0,0 1 0,0-1 0,0 0 0,1 0 0,-1 0 0,0 0-1,0 0 1,0 0 0,0 0 0,0 0 0,0 0 0,0 0 0,0 0 0,0 1 0,0-1 0,1 0-1,-1 0 1,0 0 0,0 0 0,0 0 0,0 0 0,0 1 0,0-1 0,0 0 0,0 0-1,0 0 1,0 0 0,0 1 0,2-21 618,-4-31 466,-4 8-898,-3 1-1,-1 0 1,-29-72 0,42 120-350,0 0 0,0 0 1,1 0-1,0-1 0,0 1 0,0-1 0,0 0 0,1 0 1,0-1-1,0 1 0,1-1 0,-1 0 0,1 0 0,0-1 1,8 4-1,-9-5-194,0 0 0,0 0 0,0 0 1,0-1-1,0 0 0,0 0 0,1-1 0,-1 0 1,0 1-1,0-2 0,1 1 0,-1 0 0,0-1 1,0 0-1,0-1 0,0 1 0,0-1 0,0 0 1,0 0-1,0 0 0,5-4 0,5-5-2405,0 0 0,21-22 0,-5-1-2522</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6:56.865"/>
    </inkml:context>
    <inkml:brush xml:id="br0">
      <inkml:brushProperty name="width" value="0.025" units="cm"/>
      <inkml:brushProperty name="height" value="0.025" units="cm"/>
      <inkml:brushProperty name="color" value="#E71224"/>
    </inkml:brush>
  </inkml:definitions>
  <inkml:trace contextRef="#ctx0" brushRef="#br0">131 384 9705,'0'0'12679,"-9"7"-11750,-3 5-711,1 0 1,1 1-1,-1 1 0,2-1 1,0 1-1,1 1 0,0 0 1,1 0-1,1 1 1,-5 15-1,6-14 48,1 1 0,0-1 0,2 0-1,-2 26 1,4-42-261,0 0-1,-1 0 0,1 0 1,0 0-1,0 0 0,0 0 1,0 0-1,0 0 0,1 0 1,-1 0-1,0 0 0,0 0 1,1 0-1,-1-1 0,0 1 1,1 0-1,-1 0 0,1 0 1,-1 0-1,1 0 0,-1-1 1,1 1-1,0 0 0,-1-1 1,1 1-1,0 0 0,0-1 1,-1 1-1,3 0 0,-1-1 19,-1 0 0,1 0 0,0 0 0,0 0 1,0 0-1,-1-1 0,1 1 0,0 0 0,0-1 0,-1 0 0,1 1 0,0-1 0,-1 0 0,3-2 0,6-3 141,0-1 0,-1-1 0,15-14 0,-10 7-191,-1-1 0,-1 0-1,0-1 1,-1-1 0,-1 0 0,0 0 0,-2 0 0,0-1-1,-1-1 1,7-31 0,-26 99-1213,8-33 1206,0-1-1,0 1 1,1 0-1,1 0 1,0 27-1,2-42 25,0 1 1,1-1-1,-1 0 0,0 0 0,1 1 0,-1-1 0,0 0 0,1 0 0,-1 1 1,1-1-1,-1 0 0,0 0 0,1 0 0,-1 0 0,1 1 0,-1-1 0,1 0 1,-1 0-1,0 0 0,1 0 0,-1 0 0,1 0 0,-1 0 0,1 0 0,-1-1 1,1 1-1,-1 0 0,0 0 0,1 0 0,-1 0 0,1 0 0,-1-1 0,0 1 1,1 0-1,-1 0 0,0-1 0,1 1 0,-1 0 0,1-1 0,7-6 20,1-1-1,-1 1 0,-1-1 1,1-1-1,-1 1 0,-1-1 1,0 0-1,7-14 0,1-3 16,19-56 0,-21 40 28,-12 42-49,-5 29 14,0-4 7,1-7 56,1 0 0,0 0 0,1 1 0,1-1 0,1 1 0,4 34 0,-4-52-68,0 1 0,1-1 1,-1 1-1,0-1 0,1 1 0,-1-1 0,1 0 1,-1 1-1,1-1 0,0 1 0,0-1 0,-1 0 0,1 0 1,0 0-1,0 1 0,0-1 0,0 0 0,1 0 1,-1 0-1,0-1 0,0 1 0,1 0 0,-1 0 0,0-1 1,1 1-1,-1 0 0,1-1 0,-1 0 0,0 1 1,1-1-1,-1 0 0,1 0 0,-1 0 0,1 0 0,-1 0 1,1 0-1,-1 0 0,1 0 0,-1 0 0,1-1 0,-1 1 1,1-1-1,-1 1 0,1-1 0,-1 0 0,0 1 1,0-1-1,3-2 0,4-1 110,-1-1 1,1 0 0,-1-1-1,0 0 1,-1 0-1,11-13 1,0-4-21,-1-2 0,-1 0 0,-2 0 0,0-1 0,-2-1-1,-1 0 1,11-46 0,-11 23-19,-1-1 0,-3 1 0,-1-74-1,-5 124-90,0-1-1,1 1 1,-1 0 0,0 0-1,0-1 1,0 1-1,0 0 1,0-1 0,0 1-1,0 0 1,0-1 0,0 1-1,0 0 1,0-1-1,0 1 1,0-1 0,0 1-1,0 0 1,0-1-1,0 1 1,0 0 0,0 0-1,0-1 1,-1 1-1,1 0 1,0-1 0,0 1-1,0 0 1,-1 0-1,1-1 1,0 1 0,0 0-1,-1 0 1,1-1-1,0 1 1,0 0 0,-1 0-1,1 0 1,-1-1-1,-7 15-325,-7 27 108,-3 15 386,2 1 1,2 0-1,3 1 0,-6 112 0,17-167-159,0 0 1,0 0-1,0 0 0,0 0 0,0-1 0,1 1 0,-1 0 0,1 0 1,0 0-1,0-1 0,0 1 0,0 0 0,0-1 0,1 1 1,-1-1-1,1 1 0,-1-1 0,1 0 0,0 0 0,4 4 0,-2-4 14,0 0-1,0-1 1,0 1-1,0-1 0,0 1 1,1-2-1,-1 1 1,1 0-1,-1-1 1,0 0-1,1 1 0,8-3 1,-5 2-157,0-1-1,0-1 1,0 1 0,0-1 0,0-1 0,13-5 0,21-16-3478,-13 1-2291</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6:57.361"/>
    </inkml:context>
    <inkml:brush xml:id="br0">
      <inkml:brushProperty name="width" value="0.025" units="cm"/>
      <inkml:brushProperty name="height" value="0.025" units="cm"/>
      <inkml:brushProperty name="color" value="#E71224"/>
    </inkml:brush>
  </inkml:definitions>
  <inkml:trace contextRef="#ctx0" brushRef="#br0">5 14 5317,'-4'-14'-2626</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6:57.845"/>
    </inkml:context>
    <inkml:brush xml:id="br0">
      <inkml:brushProperty name="width" value="0.025" units="cm"/>
      <inkml:brushProperty name="height" value="0.025" units="cm"/>
      <inkml:brushProperty name="color" value="#E71224"/>
    </inkml:brush>
  </inkml:definitions>
  <inkml:trace contextRef="#ctx0" brushRef="#br0">0 71 11147,'0'0'12593,"1"8"-11766,1 206 2371,-2-212-3186,0 0-1,0 0 1,1 1 0,-1-1 0,1 0-1,-1 0 1,1 0 0,0 0 0,0 1-1,0-1 1,0-1 0,0 1 0,0 0-1,1 0 1,-1 0 0,1 0-1,-1-1 1,1 1 0,2 1 0,-3-3 9,0 1-1,0-1 1,0 0 0,1 1 0,-1-1 0,0 0 0,0 0 0,1 0 0,-1 0 0,0 0-1,1 0 1,-1 0 0,0 0 0,0-1 0,1 1 0,-1-1 0,0 1 0,0 0 0,0-1-1,0 0 1,1 1 0,-1-1 0,0 0 0,0 0 0,0 1 0,0-1 0,0 0 0,-1 0-1,1 0 1,0 0 0,0 0 0,-1 0 0,2-3 0,15-24 263,-1-2-1,-1 0 1,-1 0 0,-2-2 0,13-52 0,-22 85-338,1 12-86,7 28-213,-4-14 211,-7-25 146,0 0 1,1 0-1,-1 0 1,1 0-1,-1 0 0,1 0 1,0 0-1,0 0 0,0 0 1,0-1-1,0 1 0,0 0 1,0 0-1,1-1 1,-1 1-1,1-1 0,-1 1 1,1-1-1,0 0 0,-1 0 1,1 1-1,0-1 0,0 0 1,0-1-1,0 1 1,0 0-1,0 0 0,0-1 1,0 1-1,0-1 0,0 0 1,0 0-1,0 0 0,0 0 1,0 0-1,0 0 1,1 0-1,-1-1 0,0 1 1,0-1-1,0 1 0,0-1 1,0 0-1,-1 0 0,1 0 1,0 0-1,0 0 1,0 0-1,1-2 0,13-8 51,-1-1 0,0 0-1,-1-1 1,16-20 0,-21 24-45,16-21 6,-17 20-15,0 1 1,0-1-1,1 1 1,0 0-1,1 1 1,18-12 0,-27 20-11,0-1 0,0 1 0,0 0 0,0-1 0,0 1 0,0 0 0,0 0 0,0 0 0,0 0 0,0 0 0,0 0 0,0 0 1,0 0-1,0 1 0,0-1 0,0 0 0,0 0 0,0 1 0,-1-1 0,1 1 0,0-1 0,0 1 0,0-1 0,0 1 0,-1-1 0,1 1 1,0 0-1,0 0 0,-1-1 0,1 1 0,-1 0 0,1 0 0,-1 0 0,1 0 0,-1-1 0,1 1 0,-1 0 0,0 0 0,1 0 0,-1 0 1,0 0-1,0 0 0,0 0 0,0 0 0,0 0 0,0 2 0,5 57 58,-5-50-41,0 70-88,-15-128-10121,6 23 4979,-6-17-4457</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6:58.170"/>
    </inkml:context>
    <inkml:brush xml:id="br0">
      <inkml:brushProperty name="width" value="0.025" units="cm"/>
      <inkml:brushProperty name="height" value="0.025" units="cm"/>
      <inkml:brushProperty name="color" value="#E71224"/>
    </inkml:brush>
  </inkml:definitions>
  <inkml:trace contextRef="#ctx0" brushRef="#br0">0 1 14318,'0'0'7334,"51"1"-19633</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6:59.025"/>
    </inkml:context>
    <inkml:brush xml:id="br0">
      <inkml:brushProperty name="width" value="0.025" units="cm"/>
      <inkml:brushProperty name="height" value="0.025" units="cm"/>
      <inkml:brushProperty name="color" value="#E71224"/>
    </inkml:brush>
  </inkml:definitions>
  <inkml:trace contextRef="#ctx0" brushRef="#br0">1 0 11435,'0'11'5899,"17"233"2181,-11-206-7665,1 1-1,3-1 1,0-1 0,24 55-1,-32-88-405,0-1-1,0 1 0,1 0 0,-1-1 1,1 1-1,0-1 0,-1 0 0,7 5 1,-9-7-4,1-1 1,-1 0 0,1 1-1,-1-1 1,1 0 0,-1 0-1,1 1 1,-1-1-1,1 0 1,-1 0 0,1 0-1,-1 0 1,1 1 0,-1-1-1,1 0 1,0 0 0,-1 0-1,1 0 1,-1 0 0,1 0-1,-1-1 1,1 1 0,-1 0-1,2 0 1,-1-1 3,0 0 0,-1 0-1,1 0 1,0 0 0,-1 0 0,1 0-1,-1 0 1,1 0 0,-1 0 0,1 0 0,-1 0-1,0 0 1,1 0 0,-1 0 0,0 0-1,0-1 1,0-1 0,2-12 20,-1 1-1,-1-1 1,-1 0-1,-3-25 1,3 34-22,-1-1-1,0 0 1,0 1 0,0 0-1,0-1 1,-1 1 0,0 0-1,-1 0 1,1 0 0,-1 1-1,0-1 1,-7-6 0,17 24-145,14 9-7,-13-18 145,1 1 1,-1-1 0,0-1 0,1 1 0,-1-1 0,1-1-1,0 0 1,0 0 0,-1 0 0,1-1 0,0 0 0,0 0-1,0-1 1,0 0 0,-1 0 0,1-1 0,0 0 0,12-6 0,-14 6 0,0 0 1,0-1-1,0 0 1,-1 0-1,1-1 1,-1 0-1,0 1 1,0-2 0,0 1-1,-1-1 1,1 1-1,-1-1 1,0 0-1,-1-1 1,1 1 0,-1-1-1,0 0 1,0 1-1,-1-1 1,0-1-1,0 1 1,0 0-1,0-7 1,-1 12 0,-1 0-1,0 1 1,0-1-1,1 0 1,-1 1 0,0-1-1,0 0 1,0 0 0,0 1-1,0-1 1,0 0-1,0 0 1,0 1 0,0-1-1,0 0 1,-1 0-1,1 1 1,0-1 0,0 0-1,-1 1 1,1-1 0,0 0-1,-1 1 1,1-1-1,-1 0 1,1 1 0,-1-1-1,1 1 1,-1-1-1,1 1 1,-1-1 0,0 1-1,1-1 1,-1 1 0,1 0-1,-1-1 1,0 1-1,0 0 1,1 0 0,-1-1-1,0 1 1,1 0-1,-1 0 1,0 0 0,0 0-1,1 0 1,-1 0 0,0 0-1,0 0 1,1 0-1,-1 1 1,0-1 0,0 0-1,-2 1-3,0 0 0,0 1 0,0-1 1,0 1-1,0-1 0,0 1 0,1 0 0,-1 0 0,1 0 0,0 0 0,-4 4 0,0 3 17,0 0 1,1 0-1,0 1 0,0 0 1,1 0-1,0 0 0,1 0 1,0 1-1,1 0 0,0-1 0,1 1 1,0 0-1,0 0 0,2 14 1,0-23-14,-1-1 1,1 0 0,-1 0 0,1 0 0,-1 1 0,1-1 0,0 0-1,0 0 1,0 0 0,-1 0 0,1 0 0,0 0 0,0-1 0,0 1-1,0 0 1,1 0 0,-1-1 0,0 1 0,0-1 0,0 1-1,1-1 1,-1 1 0,0-1 0,0 0 0,1 1 0,-1-1 0,0 0-1,1 0 1,-1 0 0,0 0 0,1 0 0,-1 0 0,0-1-1,2 1 1,47-11 175,-32 4-162,-1 0 0,0-1 0,0-1 0,0-1 0,-1 0 0,15-14 0,-29 22 65,-1 0 0,1 0-1,-1 0 1,1 0-1,-1-1 1,0 1 0,0 0-1,0-1 1,0 1-1,0-1 1,-1 1-1,1-1 1,-1 1 0,0-1-1,1 1 1,-1-1-1,0 0 1,-1 1 0,1-1-1,0 1 1,-1-1-1,1 1 1,-1-1 0,0 1-1,0-1 1,0 1-1,-3-5 1,-2-5 327,-2 0 0,1 0 0,-18-19 0,18 23-490,7 7 34,3 2-43,1-1 0,-1 1 0,1-1 0,-1 1 0,1-1 0,-1 0 0,1 0 0,6-2 0,6 1-281,47-2-58,-47 1-1839,0-1 0,0 0 0,-1-1-1,22-8 1,-31 10 1560,0-1 0,0 0 0,0 0 0,-1 0 1,1-1-1,-1 0 0,0 0 0,0-1 0,0 1 0,0-1 0,-1 0 0,6-7 1,-8 7 1013,1 0 0,-1 1 1,0-1-1,0 0 0,-1 0 1,0 0-1,1 0 0,-2 0 1,1-1-1,0-9 0,-7 10 6613,-6 8-4763,-11 8-871,16-5-825,0 1 0,0-1 0,1 1 0,-9 12 0,13-17-381,0 1 0,0 0 0,1-1 0,0 1 0,-1 0 0,1 0 0,0 0 0,0 0 0,0 0 0,1 0 0,-1 0 0,1 0 0,-1 0 0,1 0 0,0 0 0,0 0 0,2 6 0,-1-7-47,0-1-1,1 1 0,-1-1 0,1 1 0,-1-1 0,1 0 0,-1 1 0,1-1 1,0 0-1,0 0 0,0 0 0,0 0 0,-1 0 0,1-1 0,0 1 1,1-1-1,-1 1 0,0-1 0,0 0 0,0 1 0,0-1 0,0 0 1,3-1-1,51-4 517,-53 4-560,-1 0 0,1 0 1,0 0-1,-1-1 0,1 1 0,-1-1 1,0 0-1,1 0 0,-1 0 0,0 0 1,0 0-1,0 0 0,-1-1 0,1 1 1,0-1-1,-1 1 0,0-1 0,1 1 1,0-4-1,0 1-13,-1-1 1,1 1-1,-1-1 0,0 1 1,0-1-1,-1 0 0,0 1 1,-1-12-1,1 16 28,0 1 0,0-1-1,0 0 1,0 0 0,-1 0-1,1 0 1,0 0 0,-1 1 0,1-1-1,-1 0 1,1 0 0,-1 1 0,1-1-1,-1 0 1,1 1 0,-1-1 0,0 0-1,1 1 1,-1-1 0,0 1-1,1-1 1,-1 1 0,0-1 0,0 1-1,0 0 1,1-1 0,-1 1 0,0 0-1,0 0 1,0 0 0,0 0-1,0-1 1,0 1 0,1 0 0,-1 0-1,0 1 1,0-1 0,0 0 0,0 0-1,0 0 1,0 1 0,1-1-1,-1 0 1,0 1 0,-1 0 0,-1 0-6,-1 0 1,1 1-1,0-1 1,0 1-1,1 0 1,-1 0-1,0 0 1,0 0-1,1 0 1,0 1-1,-3 2 1,-1 5 48,0 1 1,1-1 0,0 1 0,1 0 0,0 0-1,1 1 1,0-1 0,1 1 0,0 0 0,1-1 0,0 16-1,1-25-65,0-1 0,0 1 0,0-1 0,0 0 0,1 1-1,-1-1 1,1 0 0,-1 1 0,1-1 0,-1 0-1,1 0 1,-1 1 0,1-1 0,0 0 0,0 0 0,0 0-1,0 0 1,0 0 0,0 0 0,0 0 0,0 0 0,0-1-1,0 1 1,0 0 0,1 0 0,-1-1 0,0 1 0,0-1-1,1 1 1,-1-1 0,0 0 0,1 0 0,-1 1 0,1-1-1,-1 0 1,0 0 0,1 0 0,-1 0 0,0-1 0,1 1-1,-1 0 1,2-1 0,3 0-621,0 0-1,0 0 1,-1-1-1,1 0 0,-1 0 1,1 0-1,-1-1 1,9-5-1,12-14-5684,0-5-5226</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6:59.381"/>
    </inkml:context>
    <inkml:brush xml:id="br0">
      <inkml:brushProperty name="width" value="0.025" units="cm"/>
      <inkml:brushProperty name="height" value="0.025" units="cm"/>
      <inkml:brushProperty name="color" value="#E71224"/>
    </inkml:brush>
  </inkml:definitions>
  <inkml:trace contextRef="#ctx0" brushRef="#br0">99 0 18129,'-4'0'424,"0"1"0,1-1 0,-1 1 0,0-1 0,0 1 0,1 1 0,-1-1 0,0 0 0,1 1 0,0-1 0,-1 1 0,1 0 0,0 1-1,0-1 1,-3 3 0,2-1-430,0 0-1,1 0 0,0 0 0,-1 0 0,1 1 1,1-1-1,-1 1 0,1 0 0,0 0 0,0 0 1,0 0-1,1 0 0,0 0 0,0 0 0,0 0 1,0 10-1,5-14-165,1 0-1,-1 0 1,1 0 0,-1-1 0,1 1-1,0-1 1,-1 0 0,1 0 0,5-2-1,-8 2 123,56-12-1445,-50 9 1300,0 1 1,0 0 0,0 0 0,0 1 0,1 0-1,-1 0 1,1 1 0,-1 0 0,15 2 0,-23-2 249,1 0 1,-1 1 0,0-1-1,1 0 1,-1 1 0,0-1 0,1 1-1,-1-1 1,0 1 0,1-1 0,-1 0-1,0 1 1,0-1 0,0 1-1,0-1 1,1 1 0,-1-1 0,0 1-1,0-1 1,0 1 0,0 0 0,0-1-1,0 1 1,0-1 0,0 1-1,0-1 1,-1 1 0,1-1 0,0 1-1,0-1 1,0 1 0,-1-1 0,1 1-1,-9 18 1286,-8 3-913,-2 0 1,0-1 0,-1-1 0,-1-1 0,-41 28 0,47-40-1257,9-12-2151,11-24-3304,9-6-470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35.584"/>
    </inkml:context>
    <inkml:brush xml:id="br0">
      <inkml:brushProperty name="width" value="0.025" units="cm"/>
      <inkml:brushProperty name="height" value="0.025" units="cm"/>
    </inkml:brush>
  </inkml:definitions>
  <inkml:trace contextRef="#ctx0" brushRef="#br0">259 16 15022,'0'0'6614,"-9"-4"-6544,4 2-73,1 1 1,0-1-1,0 0 0,-1 1 1,1 0-1,-1 0 0,0 1 1,1-1-1,-1 1 0,1 0 1,-1 0-1,0 0 0,1 1 0,-1 0 1,1 0-1,-1 0 0,1 0 1,0 1-1,-5 2 0,-5 2 8,1 1-1,0 1 0,0 0 0,1 1 0,0 0 0,1 1 1,0 0-1,-15 19 0,25-28-4,1-1-1,-1 1 1,0 0 0,1 0 0,-1 0-1,1 0 1,0 0 0,-1 0 0,1 0-1,0 0 1,0-1 0,-1 1 0,1 0-1,0 0 1,0 0 0,0 0 0,0 0-1,0 0 1,0 0 0,1 0 0,-1 0-1,0 0 1,0 0 0,1 0 0,0 2-1,0-2 5,0 1 0,1-1 0,-1 1 0,1-1 0,-1 0 0,1 0 0,0 1 0,-1-1 0,1 0 0,0-1 0,0 1 0,2 1 0,11 2 30,-1-1 1,0 0-1,17 1 1,-13-2-15,8 3-39,-14-4 5,0 0 1,1 1-1,-1 1 1,0 0-1,-1 1 0,1 0 1,0 0-1,-1 2 1,12 6-1,-22-11 15,0 0 0,-1-1 1,1 1-1,0 0 0,0 0 0,-1-1 0,1 1 1,0 0-1,-1 0 0,1 0 0,-1 0 0,1 0 1,-1 0-1,1 0 0,-1 0 0,0 0 0,0 0 1,1 0-1,-1 1 0,0-1 0,0 0 0,0 0 1,0 0-1,0 0 0,-1 0 0,1 0 1,0 0-1,0 0 0,-1 0 0,1 0 0,0 0 1,-1 0-1,1 0 0,-1 0 0,0 0 0,1 0 1,-1 0-1,0 0 0,1 0 0,-1-1 0,0 1 1,0 0-1,0 0 0,0-1 0,-1 1 1,-6 6 173,-1-1 0,1-1 0,-18 8 0,18-9-29,-14 8 291,-1-1 0,0-1 0,-1-1 0,0-1 0,0-1 1,-1-1-1,-44 4 0,69-10-504,0 0-1,0 0 1,0 0 0,0 0 0,-1 0 0,1 0-1,0 0 1,0 0 0,0-1 0,0 1 0,0 0-1,-1 0 1,1 0 0,0 0 0,0 0 0,0 0-1,0 0 1,0-1 0,0 1 0,0 0 0,0 0-1,-1 0 1,1 0 0,0-1 0,0 1 0,0 0-1,0 0 1,0 0 0,0 0 0,0-1 0,0 1-1,0 0 1,0 0 0,0 0 0,0 0 0,0-1 0,0 1-1,0 0 1,0 0 0,0 0 0,0 0 0,1-1-1,-1 1 1,0 0 0,0 0 0,0 0 0,0 0-1,0 0 1,0 0 0,0-1 0,1 1 0,-1 0-1,0 0 1,0 0 0,0 0 0,0 0 0,0 0-1,1 0 1,-1 0 0,0 0 0,0-1 0,0 1-1,16-16-6236</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6:59.709"/>
    </inkml:context>
    <inkml:brush xml:id="br0">
      <inkml:brushProperty name="width" value="0.025" units="cm"/>
      <inkml:brushProperty name="height" value="0.025" units="cm"/>
      <inkml:brushProperty name="color" value="#E71224"/>
    </inkml:brush>
  </inkml:definitions>
  <inkml:trace contextRef="#ctx0" brushRef="#br0">41 1 17713,'0'0'3512,"0"13"-2476,-1 41 382,0-7-724,2 1 1,9 67 0,-8-101-672,1-1 1,0 1-1,1-1 0,0 0 0,1 0 1,1 0-1,0-1 0,1 0 0,0 0 1,0 0-1,2-1 0,-1 0 0,15 14 1,-4-14-96,-19-11 71,0 0 0,0 0 0,1 0 0,-1 0-1,0 0 1,0 0 0,0 0 0,1 0 0,-1-1-1,0 1 1,0 0 0,0 0 0,1 0 0,-1 0 0,0 0-1,0 0 1,0-1 0,1 1 0,-1 0 0,0 0 0,0 0-1,0-1 1,0 1 0,0 0 0,0 0 0,1 0 0,-1-1-1,0 1 1,0 0 0,0 0 0,0-1 0,0 1-1,0 0 1,0 0 0,0-1 0,0 1 0,0 0 0,0 0-1,0 0 1,0-1 0,-1-2-1,1-1-1,-1 1 1,0 0-1,0 0 1,0 0-1,-1 0 1,1 0-1,-1 0 1,-2-4 0,-11-12 172,-1 0 0,-29-26 0,24 26 701,-27-35 0,47 52-866,0 1-1,0 0 1,0 0-1,0 0 0,1-1 1,-1 1-1,1 0 1,-1-1-1,1 1 0,-1-1 1,1 1-1,0-1 1,-1 1-1,1 0 0,0-1 1,0 1-1,0-1 1,0 1-1,1-1 1,-1 1-1,0-1 0,0 1 1,1 0-1,-1-1 1,1 1-1,0-1 0,-1 1 1,1 0-1,0 0 1,0-1-1,-1 1 0,1 0 1,0 0-1,0 0 1,0 0-1,1 0 1,-1 0-1,0 0 0,0 0 1,0 1-1,2-2 1,9-5-1108,0 1 0,0 0 0,24-7 1,-8 2-3390,9-7-4418</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7:00.236"/>
    </inkml:context>
    <inkml:brush xml:id="br0">
      <inkml:brushProperty name="width" value="0.025" units="cm"/>
      <inkml:brushProperty name="height" value="0.025" units="cm"/>
      <inkml:brushProperty name="color" value="#E71224"/>
    </inkml:brush>
  </inkml:definitions>
  <inkml:trace contextRef="#ctx0" brushRef="#br0">1 80 16688,'0'0'9881,"8"5"-9368,-3-2-443,0 1 1,-1 0-1,1 0 1,-1 0-1,0 1 1,0-1-1,0 1 1,0 0-1,-1 0 1,5 9-1,-1 3 49,0 0 0,9 34-1,7 46-107,-20-161 491,-14-181-347,11 245-176,0-1-1,1 0 1,-1 1 0,0-1 0,0 1 0,0-1 0,0 1-1,0-1 1,0 0 0,1 1 0,-1-1 0,0 1 0,1-1-1,-1 1 1,0-1 0,1 1 0,-1-1 0,0 1 0,1 0 0,-1-1-1,1 1 1,-1-1 0,1 1 0,-1 0 0,1 0 0,-1-1-1,1 1 1,-1 0 0,1 0 0,-1-1 0,1 1 0,0 0 0,-1 0-1,1 0 1,-1 0 0,1 0 0,0 0 0,-1 0 0,1 0-1,-1 0 1,1 0 0,0 0 0,-1 1 0,1-1 0,-1 0 0,1 0-1,-1 0 1,1 1 0,-1-1 0,1 1 0,39 18-2012,-26-12 431,-7-4 272,0 0 0,0-1-1,1 0 1,-1-1 0,14 2 0,10-3-5215</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7:00.870"/>
    </inkml:context>
    <inkml:brush xml:id="br0">
      <inkml:brushProperty name="width" value="0.025" units="cm"/>
      <inkml:brushProperty name="height" value="0.025" units="cm"/>
      <inkml:brushProperty name="color" value="#E71224"/>
    </inkml:brush>
  </inkml:definitions>
  <inkml:trace contextRef="#ctx0" brushRef="#br0">65 368 14446,'0'0'4158,"-10"10"-2439,3-3-1448,3-3-152,0 0 1,0 0-1,0 1 0,0 0 1,1-1-1,0 1 0,0 0 1,0 1-1,0-1 0,1 0 1,0 1-1,0-1 0,1 1 1,-3 11-1,3-4 71,1 0-1,0-1 1,1 1 0,0-1 0,0 1 0,2-1-1,7 25 1,-9-34-163,0 0 1,0-1-1,1 1 0,-1 0 1,1 0-1,0-1 0,0 1 1,-1-1-1,2 0 0,-1 1 1,0-1-1,0 0 0,1 0 1,-1 0-1,1-1 0,0 1 1,0-1-1,-1 1 0,1-1 1,0 0-1,0 0 0,0 0 0,0 0 1,0-1-1,0 1 0,1-1 1,-1 0-1,0 0 0,0 0 1,0 0-1,0-1 0,0 1 1,0-1-1,0 0 0,0 0 1,0 0-1,0 0 0,4-2 1,-1 0 103,0 0 0,0-1-1,0 0 1,-1 0 0,1 0 0,-1-1 0,0 1 0,0-1 0,0-1 0,-1 1 0,0-1 0,0 1 0,0-1 0,-1 0 0,0 0 0,0-1 0,3-8 0,0-2 15,-1 0 0,-1 0 1,0 0-1,-1 0 0,0-32 1,-2 27-115,0 14-86,0-1 0,-1 0 0,0 0 0,0 0 0,-1 1 0,0-1 0,-1 0 0,0 1 1,-5-17-1,7 25 36,0 0 1,-1 0-1,1 0 1,0-1 0,0 1-1,0 0 1,0 0 0,0 0-1,0 0 1,0 0 0,0 0-1,0-1 1,0 1 0,0 0-1,0 0 1,0 0-1,-1 0 1,1 0 0,0 0-1,0 0 1,0 0 0,0 0-1,0 0 1,0 0 0,-1 0-1,1 0 1,0-1 0,0 1-1,0 0 1,0 0-1,0 0 1,0 0 0,-1 0-1,1 0 1,0 0 0,0 0-1,0 0 1,0 1 0,0-1-1,0 0 1,-1 0 0,1 0-1,0 0 1,0 0-1,0 0 1,0 0 0,0 0-1,0 0 1,0 0 0,-1 0-1,1 0 1,0 1 0,0-1-1,0 0 1,0 0 0,0 0-1,0 0 1,0 0-1,0 0 1,0 0 0,0 1-1,0-1 1,-4 14-350,0 16 279,4-21 87,0 0-1,0 0 1,1 0-1,0 0 0,4 16 1,-4-23 2,-1-1 1,1 0-1,-1 1 1,1-1-1,0 0 1,-1 1 0,1-1-1,0 0 1,0 0-1,0 0 1,0 1-1,0-1 1,0 0 0,0 0-1,0-1 1,0 1-1,0 0 1,1 0-1,-1 0 1,0-1 0,1 1-1,-1-1 1,0 1-1,1-1 1,-1 0-1,1 1 1,-1-1 0,1 0-1,-1 0 1,0 0-1,1 0 1,-1 0-1,1 0 1,-1 0 0,1-1-1,-1 1 1,1-1-1,-1 1 1,0-1-1,1 1 1,-1-1 0,0 0-1,0 1 1,1-1-1,-1 0 1,2-1-1,3-3 61,-1 0-1,1 0 0,0 0 0,-1 0 0,0-1 0,-1 0 0,1 0 0,-1-1 1,0 1-1,-1-1 0,1 1 0,3-14 0,2-4 160,-2 1 0,7-43 0,-9 42-23,-2-2 1,-1 1-1,-1 0 0,-1 0 1,-4-29-1,4 52-197,0 0 0,-1 0-1,1 0 1,-1 0-1,0 1 1,1-1 0,-1 0-1,0 1 1,0-1 0,0 0-1,0 1 1,0-1 0,-1 1-1,1-1 1,-2 0-1,-5 3-134,2 17-35,-4 158 202,10-151 72,2 1-1,1-1 0,1 0 1,13 48-1,-14-66-96,0 1-1,0-1 1,0 0 0,1 0-1,0 0 1,1 0 0,7 7-1,-10-11 3,1 0 0,0 0-1,-1-1 1,1 0 0,0 1-1,1-1 1,-1 0-1,0-1 1,1 1 0,-1 0-1,1-1 1,-1 0 0,1 0-1,0 0 1,-1 0 0,1-1-1,5 1 1,-8-1-7,0-1 0,0 1 0,0 0 0,-1-1 0,1 1 1,0 0-1,0-1 0,-1 1 0,1-1 0,0 0 0,0 1 0,-1-1 0,1 0 0,-1 1 1,1-1-1,0 0 0,-1 0 0,1 1 0,-1-1 0,0 0 0,1 0 0,-1 0 1,0 0-1,1 1 0,-1-1 0,0 0 0,0 0 0,0 0 0,0 0 0,0 0 1,0 0-1,0 0 0,0 0 0,0 0 0,0 1 0,-1-1 0,1 0 0,-1-1 1,-10-37-212,3 26-4,-1 1 0,0 0 0,-1 0 0,-1 1 0,0 0 0,0 1 0,-1 0 0,0 1 0,-1 0 0,-25-12-1,100 30-2442,11-9-4880,-34-4 557</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7:01.246"/>
    </inkml:context>
    <inkml:brush xml:id="br0">
      <inkml:brushProperty name="width" value="0.025" units="cm"/>
      <inkml:brushProperty name="height" value="0.025" units="cm"/>
      <inkml:brushProperty name="color" value="#E71224"/>
    </inkml:brush>
  </inkml:definitions>
  <inkml:trace contextRef="#ctx0" brushRef="#br0">153 0 15631,'0'0'9182,"-11"1"-8227,7 0-905,-1-1 0,0 1 1,0 0-1,1 0 0,-1 1 0,1-1 0,-1 1 0,1 0 0,0 0 0,0 1 0,-1-1 0,2 1 0,-1 0 0,0 0 0,0 0 0,1 0 0,0 1 0,0 0 0,0-1 0,0 1 0,0 0 0,1 1 0,-3 4 1,-4 8 226,0 1 1,-10 27-1,17-38-231,0-1 0,0 1 0,0-1 0,1 1 0,0 0-1,1-1 1,-1 1 0,1 0 0,1 0 0,-1-1-1,3 8 1,-2-12-42,0 1 0,0-1 0,0 0 1,0 0-1,1 1 0,0-1 0,-1 0 0,1 0 0,0-1 0,0 1 0,0 0 0,0-1 1,0 1-1,0-1 0,0 1 0,1-1 0,-1 0 0,0 0 0,1 0 0,-1 0 0,1-1 1,-1 1-1,1-1 0,-1 1 0,1-1 0,0 0 0,-1 0 0,1 0 0,-1 0 0,1 0 0,5-2 1,0 1-231,1 0 1,-1-1 0,0 0 0,0-1 0,0 0 0,0 0-1,0 0 1,12-8 0,-10 4-1479,-1-1 0,-1 1 0,1-1 0,14-19 0,0-7-7681</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7:01.632"/>
    </inkml:context>
    <inkml:brush xml:id="br0">
      <inkml:brushProperty name="width" value="0.025" units="cm"/>
      <inkml:brushProperty name="height" value="0.025" units="cm"/>
      <inkml:brushProperty name="color" value="#E71224"/>
    </inkml:brush>
  </inkml:definitions>
  <inkml:trace contextRef="#ctx0" brushRef="#br0">98 1 18481,'-9'10'2744,"2"-2"-2124,-1-2-55,2 2-1,-1-1 0,1 1 0,0 0 0,0 0 1,1 1-1,0-1 0,1 1 0,-7 18 0,12-27-569,-1 1 0,0 0 0,1-1-1,-1 1 1,1-1 0,-1 1 0,1-1-1,-1 0 1,1 1 0,-1-1 0,1 1 0,-1-1-1,1 0 1,-1 1 0,1-1 0,0 0-1,-1 0 1,1 1 0,-1-1 0,1 0-1,0 0 1,-1 0 0,1 0 0,0 0 0,-1 0-1,1 0 1,0 0 0,-1 0 0,1 0-1,0 0 1,-1-1 0,1 1 0,0 0-1,27-5-344,21-14-72,-40 14 343,-1 1 0,1 1 0,1-1 0,-1 1 0,0 1 1,1 0-1,-1 0 0,13 0 0,-21 2 67,0 0-1,0 1 1,0-1 0,0 0-1,0 0 1,0 0-1,0 1 1,0-1 0,0 1-1,0-1 1,0 1 0,0-1-1,0 1 1,0-1-1,0 1 1,0 0 0,0 0-1,-1-1 1,1 1 0,0 0-1,-1 0 1,1 0-1,0 0 1,-1 0 0,1 0-1,-1 0 1,1 0 0,-1 0-1,0 0 1,1 0-1,-1 0 1,0 0 0,0 0-1,0 0 1,0 0 0,0 0-1,0 0 1,0 1-1,0-1 1,0 0 0,0 0-1,-1 0 1,1 0 0,-1 2-1,-1 3 93,1 0-1,-1 0 1,0 0-1,-1 0 1,0 0 0,-6 9-1,-8 9 277,-2-2 1,-27 27-1,-4-9-1175,-3-13-3952,27-21-3787</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7:02.082"/>
    </inkml:context>
    <inkml:brush xml:id="br0">
      <inkml:brushProperty name="width" value="0.025" units="cm"/>
      <inkml:brushProperty name="height" value="0.025" units="cm"/>
      <inkml:brushProperty name="color" value="#E71224"/>
    </inkml:brush>
  </inkml:definitions>
  <inkml:trace contextRef="#ctx0" brushRef="#br0">197 49 9289,'0'0'6566,"-2"-8"-3443,2 5-2907,-1 1 0,1 0-1,-1 0 1,0-1 0,0 1 0,0 0 0,0 0 0,0 0-1,0 0 1,0 0 0,-1 0 0,1 0 0,-1 0-1,0 1 1,1-1 0,-4-2 0,3 3-125,0 1 0,0-1 0,0 1 0,0-1-1,0 1 1,0 0 0,0 0 0,-1 0 0,1 0 0,0 0 0,0 0 0,0 1 0,0-1-1,0 1 1,0-1 0,0 1 0,0 0 0,0-1 0,1 1 0,-1 0 0,0 1 0,0-1 0,1 0-1,-1 0 1,1 1 0,-2 1 0,-9 7-18,2 1 1,-1 0-1,2 0 0,-1 1 1,2 1-1,-1-1 0,2 1 1,0 1-1,0-1 0,1 1 1,1 1-1,0-1 0,1 1 1,1-1-1,0 1 0,1 0 1,1 0-1,1 30 0,0-42-83,0-1-1,0 0 0,0 1 0,1-1 1,-1 0-1,1 0 0,-1 1 0,1-1 0,0 0 1,0 0-1,0 0 0,0 0 0,0 0 1,1 0-1,-1 0 0,0-1 0,1 1 0,0 0 1,-1-1-1,1 1 0,0-1 0,0 1 1,0-1-1,2 1 0,0 0-96,0-1-1,0 0 1,0-1 0,1 1-1,-1-1 1,0 0-1,0 0 1,0 0 0,1 0-1,-1-1 1,0 1 0,5-3-1,8-2-569,-1 0 0,0-2 0,0 0 0,-1 0-1,20-14 1,18-18-2937,-3-4-2199</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7:02.596"/>
    </inkml:context>
    <inkml:brush xml:id="br0">
      <inkml:brushProperty name="width" value="0.025" units="cm"/>
      <inkml:brushProperty name="height" value="0.025" units="cm"/>
      <inkml:brushProperty name="color" value="#E71224"/>
    </inkml:brush>
  </inkml:definitions>
  <inkml:trace contextRef="#ctx0" brushRef="#br0">77 152 12364,'-7'9'1729,"1"-1"-1310,-34 45 2940,37-48-3014,0 0 0,0 0-1,0 0 1,1 0 0,0 1-1,0 0 1,0-1 0,1 1 0,0 0-1,-1 7 1,3-12-327,-1 0 1,1-1-1,0 1 0,-1 0 1,1 0-1,-1 0 0,1-1 0,0 1 1,0 0-1,0-1 0,-1 1 1,1-1-1,0 1 0,0-1 1,0 1-1,0-1 0,0 1 0,0-1 1,0 0-1,0 0 0,0 1 1,0-1-1,0 0 0,0 0 0,0 0 1,0 0-1,0 0 0,0 0 1,0-1-1,0 1 0,1 0 1,39-6 276,-25-1-240,0 1-1,-1-2 1,0 0 0,0-1-1,0-1 1,-1 0-1,13-12 1,45-31 1601,-72 53-1627,1 0 0,-1 0 0,1 0-1,-1 0 1,1 0 0,-1 0 0,1 0 0,0 0 0,-1 0 0,1 0 0,-1 0 0,1 0 0,-1 0 0,1 0 0,-1 1 0,1-1 0,-1 0 0,1 0 0,-1 1 0,1-1 0,-1 0 0,0 1 0,1-1 0,-1 0 0,1 1-1,-1-1 1,0 0 0,1 1 0,-1-1 0,0 1 0,1-1 0,-1 1 0,0-1 0,0 1 0,0-1 0,1 1 0,-1-1 0,0 1 0,0-1 0,0 1 0,0-1 0,0 1 0,0 0 0,0-1 0,0 1 0,0-1-1,0 1 1,-1 0 0,5 45 46,-2-21 124,-2-24-193,0 0 0,1 0 0,-1 0 0,0 0 0,0 1 0,1-1 0,-1 0 0,1 0 0,-1 0 0,1 0 0,-1-1 0,1 1 0,0 0 0,-1 0 0,1 0 0,0 0 0,0-1 0,0 1 0,0 0 0,0-1 0,-1 1 0,1 0 0,0-1 0,0 1 0,3 0-1,-2-1 10,0 0-1,0 0 0,0 0 0,0-1 0,-1 1 1,1 0-1,0-1 0,0 1 0,0-1 0,0 0 0,0 1 1,0-1-1,2-2 0,4-2 36,0-1 0,0 0-1,0-1 1,10-10 0,14-22 30,-23 27-82,1-1 0,1 2 0,0-1 0,13-10 0,-23 22 0,-1 0 1,0-1-1,1 1 1,-1 0-1,1-1 1,-1 1-1,1 0 1,-1-1-1,1 1 1,0 0-1,-1 0 1,1 0-1,-1-1 1,1 1-1,-1 0 1,1 0-1,0 0 1,-1 0-1,1 0 1,-1 0-1,1 0 1,0 0-1,-1 0 1,1 1-1,-1-1 1,1 0-1,-1 0 1,1 0-1,-1 1 1,1-1-1,-1 0 1,1 1-1,-1-1 1,1 0-1,-1 1 1,1-1-1,-1 0 1,1 1-1,-1-1 1,0 1-1,1-1 1,-1 1-1,0-1 1,0 1-1,1-1 1,-1 1-1,0 0 1,0-1-1,0 1 1,1-1-1,-1 1 1,0-1-1,0 1 1,0 0-1,0-1 1,0 1-1,-1 0 1,3 49-114,-2-32 92,0-17 26,0 0 0,0 0-1,-1 0 1,1 0 0,0 0 0,0 0-1,1 0 1,-1 0 0,0 0-1,0-1 1,0 1 0,1 0 0,-1 0-1,0 0 1,1 0 0,-1 0-1,1-1 1,-1 1 0,1 0 0,-1 0-1,1-1 1,0 1 0,-1 0-1,1-1 1,0 1 0,-1 0 0,1-1-1,0 1 1,0-1 0,0 0-1,0 1 1,-1-1 0,1 0 0,0 1-1,0-1 1,0 0 0,0 0-1,0 0 1,0 1 0,0-1 0,0 0-1,0-1 1,0 1 0,0 0-1,-1 0 1,1 0 0,0 0 0,0-1-1,0 1 1,0 0 0,0-1-1,0 1 1,-1-1 0,1 1 0,1-2-1,7-3 49,0-2 0,0 1-1,15-16 1,-14 13-37,117-86-3255,-38 37-9202,-80 52 10334,1-1-1959</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7:03.017"/>
    </inkml:context>
    <inkml:brush xml:id="br0">
      <inkml:brushProperty name="width" value="0.025" units="cm"/>
      <inkml:brushProperty name="height" value="0.025" units="cm"/>
      <inkml:brushProperty name="color" value="#E71224"/>
    </inkml:brush>
  </inkml:definitions>
  <inkml:trace contextRef="#ctx0" brushRef="#br0">1 61 8968,'0'0'9006,"2"9"-7863,5 34-397,-1 1 0,-3-1 0,-2 70 0,-3-71-290,2-1-1,2 0 1,1 1-1,3-1 1,13 51-1,-10-69-582,-9-23 127,1 0 0,-1 0 0,0 0 0,0 0 0,0 0 0,0 0 0,0 0-1,0 0 1,0 1 0,1-1 0,-1 0 0,0 0 0,0 0 0,0 0 0,0 0 0,0 0 0,1 0 0,-1 0-1,0 0 1,0 0 0,0 0 0,0 0 0,0 0 0,0 0 0,1 0 0,-1-1 0,0 1 0,0 0-1,0 0 1,0 0 0,0 0 0,0 0 0,1 0 0,-1 0 0,0 0 0,0 0 0,0 0 0,0 0 0,0-1-1,0 1 1,0 0 0,0 0 0,0 0 0,0 0 0,0 0 0,0 0 0,1-1 0,-1 1 0,0 0-1,0 0 1,0 0 0,0 0 0,0 0 0,0 0 0,0-1 0,0 1 0,0 0 0,0 0 0,0 0 0,-1 0-1,1 0 1,0-1 0,0 1 0,2-44 112,-2 34-102,-2-97 271,2-107-252,2 187-124,1 0 0,1 0 0,2 0-1,0 0 1,17-40 0,-22 64 76,0 0-1,0 0 1,0 0-1,1 0 1,-1 0 0,1 0-1,0 1 1,0-1-1,0 1 1,0-1 0,1 1-1,-1 0 1,1 0-1,-1 0 1,1 0 0,0 0-1,-1 0 1,1 1-1,0-1 1,0 1 0,0 0-1,1 0 1,-1 0-1,0 1 1,0-1 0,0 1-1,1-1 1,-1 1-1,0 0 1,0 0 0,1 1-1,-1-1 1,0 1-1,0-1 1,1 1 0,-1 0-1,0 0 1,0 0-1,0 1 1,0-1 0,-1 1-1,1 0 1,0 0-1,-1 0 1,1 0 0,-1 0-1,1 0 1,-1 1 0,0-1-1,0 1 1,0-1-1,0 1 1,-1 0 0,1 0-1,-1 0 1,0 0-1,1 0 1,-1 0 0,1 7-1,-2-5 93,1 0-1,-1 0 1,1 0 0,-1 0-1,-1 0 1,1 0-1,-1 0 1,0 0 0,0 0-1,0 0 1,-1 0 0,0 0-1,0 0 1,0-1-1,0 1 1,-1-1 0,0 1-1,0-1 1,0 0 0,0 0-1,-1-1 1,1 1-1,-8 5 1,5-5 56,0 1 0,0-1 0,0-1 0,0 1 0,-1-1 0,1 0-1,-1 0 1,0-1 0,0 0 0,0 0 0,0-1 0,0 0 0,0 0 0,-1-1 0,1 0 0,-10-1 0,16 1-287,0 0 0,0 0 1,0-1-1,0 1 1,0 0-1,0-1 1,0 1-1,0-1 0,0 1 1,1-1-1,-1 1 1,0-1-1,0 0 1,1 1-1,-1-1 1,0 0-1,1 0 0,-1 1 1,1-1-1,-1 0 1,1 0-1,-1 0 1,1 0-1,-1 0 0,1 0 1,0 0-1,0 0 1,-1 0-1,1 0 1,0 0-1,0 0 0,0-1 1,-1-26-5833</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7:03.951"/>
    </inkml:context>
    <inkml:brush xml:id="br0">
      <inkml:brushProperty name="width" value="0.025" units="cm"/>
      <inkml:brushProperty name="height" value="0.025" units="cm"/>
      <inkml:brushProperty name="color" value="#E71224"/>
    </inkml:brush>
  </inkml:definitions>
  <inkml:trace contextRef="#ctx0" brushRef="#br0">150 325 12172,'0'0'4649,"-1"-10"-1318,-4-31-298,5 40-2948,-1 0 1,1 0-1,0 0 1,-1 0 0,1 0-1,-1 0 1,0 0-1,1 0 1,-1 0 0,1 1-1,-1-1 1,0 0-1,0 0 1,0 1-1,1-1 1,-1 0 0,0 1-1,0-1 1,0 1-1,0-1 1,0 1 0,0 0-1,0-1 1,0 1-1,0 0 1,0 0 0,0 0-1,0-1 1,0 1-1,0 0 1,0 1 0,0-1-1,-1 0 1,1 0-1,0 0 1,0 0 0,0 1-1,0-1 1,0 1-1,0-1 1,0 1 0,-1 0-1,-3 1 16,1 1 0,-1-1 0,1 1 0,-1 0 1,1 0-1,-6 6 0,3-1-79,-1 1 0,1 0 0,1 0 1,0 0-1,0 1 0,1 0 0,0 0 1,1 1-1,0-1 0,0 1 0,-3 19 1,7-30-23,0 1 0,0 0 0,0-1 0,0 1 0,0-1 0,0 1 0,0 0 1,0-1-1,0 1 0,0-1 0,0 1 0,1-1 0,-1 1 0,0 0 0,0-1 0,1 1 0,-1-1 1,0 1-1,0-1 0,1 1 0,-1-1 0,1 1 0,-1-1 0,0 0 0,1 1 0,-1-1 0,1 0 1,-1 1-1,1-1 0,-1 0 0,1 1 0,-1-1 0,1 0 0,0 0 0,-1 0 0,1 1 1,-1-1-1,1 0 0,-1 0 0,1 0 0,0 0 0,-1 0 0,1 0 0,-1 0 0,1 0 0,0 0 1,-1 0-1,1-1 0,-1 1 0,1 0 0,-1 0 0,1-1 0,-1 1 0,1 0 0,0-1 0,33-16 139,11-16-21,-16 10-77,46-26 0,-67 44-49,-1 1 0,1 0 0,1 1-1,-1 0 1,0 0 0,1 1 0,0 0-1,-1 0 1,1 1 0,0 0 0,13 1-1,-21 0 6,0 1 1,1-1-1,-1 1 0,1-1 0,-1 1 0,0 0 0,1-1 1,-1 1-1,0 0 0,0 0 0,0 0 0,0 0 0,0 0 1,0 0-1,0 0 0,0 1 0,0-1 0,0 0 0,-1 0 1,1 1-1,0-1 0,-1 0 0,1 1 0,-1-1 0,0 1 1,1-1-1,-1 1 0,0-1 0,0 3 0,1 53 124,-1-41-23,0-15 131,2-45 1106,16-132-337,-18 176-1007,0 0 1,0-1-1,0 1 0,0 0 0,0 0 0,0-1 1,0 1-1,0 0 0,0-1 0,0 1 0,1 0 1,-1 0-1,0-1 0,0 1 0,0 0 1,0 0-1,1-1 0,-1 1 0,0 0 0,0 0 1,1 0-1,-1 0 0,0-1 0,0 1 1,1 0-1,-1 0 0,0 0 0,0 0 0,1 0 1,-1 0-1,0-1 0,1 1 0,-1 0 0,0 0 1,0 0-1,1 0 0,-1 0 0,0 0 1,1 0-1,-1 0 0,0 0 0,0 1 0,1-1 1,-1 0-1,0 0 0,1 0 0,-1 0 0,0 0 1,0 0-1,1 1 0,-1-1 0,0 0 1,0 0-1,0 0 0,1 1 0,-1-1 0,0 0 1,0 0-1,1 1 0,24 20-308,2 1-8,-21-19 285,1-1-1,-1 0 1,1-1 0,0 1-1,0-1 1,0-1-1,-1 1 1,1-1 0,0 0-1,0-1 1,0 1 0,0-1-1,0-1 1,0 1 0,-1-1-1,1-1 1,-1 1-1,0-1 1,1 0 0,-1 0-1,0-1 1,-1 0 0,9-7-1,-8 6 106,0 1-1,-1-1 0,0 0 1,0-1-1,0 1 1,-1-1-1,0 0 0,0 0 1,0 0-1,-1-1 1,0 1-1,0-1 0,-1 0 1,0 1-1,0-1 1,0-1-1,-1 1 0,0 0 1,-1 0-1,1 0 1,-1 0-1,-2-11 1,2 17-51,0-1 1,-1 1 0,1-1-1,-1 1 1,0 0 0,0-1-1,1 1 1,-1 0 0,0-1-1,0 1 1,0 0 0,0 0-1,0 0 1,0 0 0,-1 0-1,1 0 1,0 0 0,-1 0-1,1 1 1,0-1 0,-1 0-1,1 1 1,-1-1 0,1 1-1,-1 0 1,1-1 0,-1 1-1,1 0 1,-1 0 0,1 0-1,-1 0 1,-2 0 0,1 0-12,-1 1 0,1-1 0,0 1 0,-1-1 0,1 1 0,0 0-1,0 0 1,-1 1 0,1-1 0,0 1 0,0-1 0,0 1 0,1 0 0,-4 2 0,-1 5-13,0-1 0,1 1 1,0 1-1,1-1 0,-1 1 0,2 0 1,-7 18-1,9-21 4,0-1 1,0 1-1,0 0 1,1 0-1,0 1 1,0-1-1,1 0 1,0 0-1,0 0 1,1 0-1,0 0 1,4 14 0,-4-19-50,1 1 0,0-1 0,-1 0 1,1 1-1,0-1 0,1 0 1,-1 0-1,0-1 0,0 1 1,1 0-1,-1-1 0,1 0 1,0 1-1,-1-1 0,1 0 1,0 0-1,0 0 0,-1-1 1,1 1-1,0-1 0,0 0 1,5 1-1,3-1-618,1 1 0,-1-2 0,0 1 0,20-5-1,16-13-4525,0-9-5296</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7:05.162"/>
    </inkml:context>
    <inkml:brush xml:id="br0">
      <inkml:brushProperty name="width" value="0.025" units="cm"/>
      <inkml:brushProperty name="height" value="0.025" units="cm"/>
      <inkml:brushProperty name="color" value="#E71224"/>
    </inkml:brush>
  </inkml:definitions>
  <inkml:trace contextRef="#ctx0" brushRef="#br0">12 145 3651,'1'-15'6846,"0"11"-5833,-1 0-1,0 0 1,0 0 0,0 0-1,0-1 1,-1 1 0,1 0-1,-1 0 1,0 0 0,-2-4-1,1 14 2046,-2 31-2640,4-9-371,-1 42 269,2 0 1,4 0-1,22 112 1,-23-171-306,0-17 13,-1-17-6,-2-21-44,-2-1-1,-1 0 0,-14-71 1,24 123 4,0 0 0,0-1 0,0 0 0,1-1 0,0 0 1,0 0-1,1-1 0,-1 0 0,1 0 0,16 3 0,-18-6 26,-1-1 0,1 1 0,0-1 0,0 0 0,-1-1 0,1 0 0,0 0 0,-1-1 0,1 0 0,-1 0 0,1-1 0,-1 0 0,0 0 0,12-8 0,-11 5 63,0 0 0,-1-1-1,1 0 1,-2 0 0,1-1-1,-1 0 1,0 0-1,-1 0 1,0-1 0,0 1-1,5-15 1,-5 9 123,0 0 0,-1-1 0,0 0 0,-1 1 0,-1-1 0,-1-1 0,0 1 0,0 0 0,-3-20 0,2 34-185,0-1 0,0 1 0,0 0 0,0-1 1,0 1-1,0 0 0,-1-1 0,1 1 0,0 0 0,-1-1 0,1 1 0,0 0 0,-1 0 0,0 0 0,1-1 0,-1 1 0,0 0 0,0 0 0,1 0 0,-1 0 0,0 0 0,0 0 0,0 0 0,0 0 0,0 1 0,-1-1 0,1 0 0,0 1 0,0-1 0,0 0 0,-1 1 1,1 0-1,0-1 0,-1 1 0,1 0 0,-2-1 0,1 2-13,0 0 1,0-1 0,0 1-1,0 0 1,1 0 0,-1 0-1,0 0 1,0 0 0,1 1 0,-1-1-1,1 0 1,-1 1 0,1 0-1,0-1 1,-1 1 0,1-1-1,0 1 1,0 0 0,0 0-1,0 0 1,1 0 0,-1 0-1,0 3 1,-8 34-21,3 0 0,1 0 1,2 0-1,3 74 0,0-106 45,0 1-1,1-1 0,0 1 1,0-1-1,1 1 1,0-1-1,0 0 1,1 0-1,4 8 0,-6-13-6,0 0-1,0 0 1,1 0-1,-1-1 1,1 1-1,0 0 1,-1-1-1,1 1 1,0-1-1,0 1 1,0-1-1,0 0 1,0 0-1,0 0 1,0 0-1,0 0 1,0-1-1,1 1 1,-1-1-1,0 1 1,1-1-1,-1 0 1,0 0-1,0 0 1,1 0-1,-1 0 1,0 0-1,1-1 1,-1 1-1,0-1 1,0 1-1,0-1 1,1 0-1,3-2 1,2-2 70,-1 1 0,1-1 0,-1-1 0,0 0 0,0 0 0,-1 0 1,1-1-1,-2 0 0,1 0 0,-1 0 0,0-1 0,0 1 0,6-15 1,1-4 18,-2 0 1,0-1 0,6-30 0,-7 6-14,-7 40-70,-5 34-11,-11 184 144,14-205-148,0 1-1,0-1 0,0 1 1,0-1-1,0 1 1,1-1-1,0 1 0,-1-1 1,1 0-1,0 1 0,0-1 1,0 0-1,0 1 0,1-1 1,1 2-1,-2-3 11,0 0 0,0 0 0,0-1 0,0 1-1,0 0 1,0 0 0,1-1 0,-1 1 0,0-1 0,0 1-1,1-1 1,-1 1 0,0-1 0,1 0 0,-1 0 0,1 1-1,-1-1 1,0 0 0,1 0 0,1-1 0,0 0-81,1 0 0,0 0 0,-1 0 0,1 0 0,-1-1 0,0 0 1,1 0-1,-1 0 0,0 0 0,0 0 0,0-1 0,-1 1 0,1-1 0,0 0 1,-1 1-1,0-1 0,0-1 0,3-4 0,-2 3-470,-1 0-1,0-1 1,0 1 0,-1-1-1,0 1 1,1-1-1,-2 0 1,1 1 0,-1-7-1,0 3-1218,-1 1-1,0-1 0,0 1 1,-1-1-1,-4-12 0,-12-23-9178</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38.663"/>
    </inkml:context>
    <inkml:brush xml:id="br0">
      <inkml:brushProperty name="width" value="0.025" units="cm"/>
      <inkml:brushProperty name="height" value="0.025" units="cm"/>
    </inkml:brush>
  </inkml:definitions>
  <inkml:trace contextRef="#ctx0" brushRef="#br0">232 17 6246,'0'0'15396,"-9"-4"-15167,4 2-209,0 0-1,-1 0 0,1 0 0,0 1 0,-1 0 0,1 0 0,0 0 1,-1 0-1,1 1 0,-1 0 0,1 1 0,-1-1 0,1 1 1,-1 0-1,1 0 0,-9 3 0,3 0-37,-43 21 726,52-24-684,0 0 0,0 0 0,0 0 0,0 0 0,0 1 0,1-1 0,-1 1-1,0 0 1,1-1 0,-1 1 0,1 0 0,0 0 0,0 0 0,-1 0 0,1 0 0,1 0 0,-1 0 0,0 0 0,0 0 0,1 1 0,-1 2 0,1-4-22,0 0-1,1 0 1,-1 1-1,0-1 1,1 0 0,-1 0-1,1 0 1,-1 0-1,1 0 1,0 0-1,0 0 1,-1 0 0,1 0-1,0 0 1,0-1-1,0 1 1,0 0-1,0-1 1,0 1-1,0 0 1,0-1 0,2 2-1,31 10 81,-24-9-50,-2 0-2,6 2-33,1 0 1,-1 1 0,-1 1 0,17 9-1,-28-15 3,0 0-1,0 0 1,-1 0-1,1 1 1,0-1-1,-1 0 0,1 0 1,-1 1-1,0-1 1,1 1-1,-1 0 1,0-1-1,0 1 0,0 0 1,0 0-1,0-1 1,0 1-1,0 0 1,-1 0-1,1 0 0,-1 0 1,1 0-1,-1 0 1,0 0-1,0 0 0,0 0 1,0 0-1,0 0 1,0 0-1,-1 0 1,1 0-1,-1 0 0,1 0 1,-1 0-1,0 0 1,0 0-1,0 0 1,0 0-1,0-1 0,0 1 1,-2 2-1,-3 2 218,0-1 0,-1 1 0,1-1 0,-1 0 0,0-1 0,-1 0 0,1 0 0,-1 0 0,1-1 0,-1 0 0,0-1-1,0 0 1,-1 0 0,1-1 0,0 1 0,0-2 0,-1 1 0,1-1 0,-1-1 0,1 0 0,-11-2 0,18 3-225,-1-1 1,1 1-1,0-1 1,0 0 0,0 0-1,0 1 1,0-1-1,-1 0 1,2 0-1,-1 0 1,0 0 0,0 0-1,0 0 1,0 0-1,1 0 1,-1-1-1,0 1 1,1 0 0,-1 0-1,1-1 1,-1 1-1,1 0 1,0-1-1,0 1 1,-1 0-1,1-1 1,0-1 0,3 2-535,-1 0 0,1 0 0,-1 1 0,0-1 0,1 1 0,0-1 0,-1 1 0,1 0 0,-1 0 0,4 1 0,-2-1-906,17-2-5081,3 1-4932</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7:05.515"/>
    </inkml:context>
    <inkml:brush xml:id="br0">
      <inkml:brushProperty name="width" value="0.025" units="cm"/>
      <inkml:brushProperty name="height" value="0.025" units="cm"/>
      <inkml:brushProperty name="color" value="#E71224"/>
    </inkml:brush>
  </inkml:definitions>
  <inkml:trace contextRef="#ctx0" brushRef="#br0">0 1 14894,'0'0'10858,"20"51"-11242,-8-40-2050,3 1-1122,-3-3-4003</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7:05.856"/>
    </inkml:context>
    <inkml:brush xml:id="br0">
      <inkml:brushProperty name="width" value="0.025" units="cm"/>
      <inkml:brushProperty name="height" value="0.025" units="cm"/>
      <inkml:brushProperty name="color" value="#E71224"/>
    </inkml:brush>
  </inkml:definitions>
  <inkml:trace contextRef="#ctx0" brushRef="#br0">217 1 14894,'-8'0'5760,"1"0"-5026,-13-1 767,0 2 0,1 0-1,-26 6 1,39-6-1435,0 1 0,0-1-1,0 2 1,0-1 0,0 1 0,1-1-1,-1 1 1,1 1 0,0-1 0,0 1-1,0 0 1,0 0 0,1 1-1,-1-1 1,-5 9 0,9-12-90,1 0 1,-1-1 0,1 1-1,-1-1 1,1 1-1,-1 0 1,1-1 0,0 1-1,-1 0 1,1 0-1,0-1 1,-1 1-1,1 0 1,0 0 0,0-1-1,0 1 1,0 0-1,0 0 1,0 0-1,0-1 1,0 1 0,0 0-1,0 0 1,0 0-1,1-1 1,-1 1-1,0 0 1,0-1 0,1 1-1,0 1 1,0-1-7,0 0-1,1-1 1,-1 1 0,1 0 0,-1 0 0,1-1-1,-1 1 1,1-1 0,-1 1 0,1-1 0,0 0 0,-1 0-1,1 0 1,1 0 0,72-6-452,-57 3 328,-4 2 39,71-5-792,-77 6 778,0 0 0,1 0-1,-1 1 1,0 0 0,1 1 0,-1 0 0,12 4 0,-19-6 167,1 1 0,0 0 0,-1 0 0,1 0 0,-1 0 0,1 0 0,-1 0 0,0 0 0,1 0 1,-1 0-1,0 1 0,0-1 0,0 1 0,0-1 0,0 1 0,0-1 0,0 1 0,0-1 0,0 1 0,-1 0 1,1-1-1,-1 1 0,1 0 0,-1 0 0,0 0 0,0-1 0,0 1 0,0 0 0,0 0 0,0-1 1,0 1-1,-1 0 0,1 0 0,-1 0 0,1-1 0,-1 1 0,1 0 0,-1-1 0,0 1 0,0-1 0,0 1 1,0-1-1,0 1 0,-2 1 0,-3 5 245,0 0 0,-1 0-1,0-1 1,0 0 0,-1 0 0,-9 7 0,11-10-394,1 0 0,-1-1 0,0 1 1,0-1-1,0-1 0,0 1 0,-1-1 1,1 0-1,-1-1 0,1 1 0,-10 0 0,15-2-26,1 0-1,0 0 1,-1-1-1,1 1 1,-1 0-1,1 0 1,0 0-1,-1 0 0,1-1 1,0 1-1,-1 0 1,1 0-1,0-1 1,-1 1-1,1 0 1,0-1-1,-1 1 0,1 0 1,0-1-1,0 1 1,0 0-1,-1-1 1,1 1-1,0 0 1,0-1-1,0 1 0,0-1 1,0 1-1,0-1 1,0 1-1,-1 0 1,1-1-1,1 1 1,-1-1-1,0 1 0,0 0 1,0-1-1,0 1 1,0-1-1,0 1 1,1-1-1,-1-4-1398,0-17-5628</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7:06.275"/>
    </inkml:context>
    <inkml:brush xml:id="br0">
      <inkml:brushProperty name="width" value="0.025" units="cm"/>
      <inkml:brushProperty name="height" value="0.025" units="cm"/>
      <inkml:brushProperty name="color" value="#E71224"/>
    </inkml:brush>
  </inkml:definitions>
  <inkml:trace contextRef="#ctx0" brushRef="#br0">1 190 18481,'0'0'6252,"0"-8"-5302,0 5-923,1 1 0,-1-1 0,1 0-1,-1 0 1,1 0 0,0 0 0,0 1 0,0-1 0,0 1 0,1-1-1,-1 1 1,1-1 0,0 1 0,-1-1 0,1 1 0,0 0 0,3-2-1,-1 1-21,1 0 1,-1 0-1,1 0 0,0 1 0,0-1 0,0 1 0,1 1 0,-1-1 0,0 1 0,8-1 0,-12 1-6,1 1 0,-1-1 0,0 1 0,1 0 0,-1-1 1,0 1-1,1 0 0,-1 0 0,0 0 0,1 0 0,-1 0 0,0 1 0,0-1 0,1 0 0,-1 1 0,0-1 0,1 1 0,-1-1 0,0 1 0,0-1 0,0 1 1,0 0-1,0-1 0,0 1 0,0 0 0,0 0 0,0 0 0,0 0 0,0 0 0,0 0 0,0 0 0,-1 0 0,1 2 0,0 1 59,0 1 1,0-1-1,-1 1 0,0 0 0,0-1 0,0 1 0,0-1 1,-1 1-1,-1 4 0,-13 55 439,10-48-390,1 0-1,1 1 1,0-1 0,0 28-1,2-43-104,1 0-1,0 0 1,0 0-1,0 0 0,0 0 1,0 0-1,0 0 1,1 0-1,-1 0 1,0 0-1,0-1 0,1 1 1,-1 0-1,0 0 1,1 0-1,-1 0 1,1 0-1,-1-1 0,1 1 1,0 0-1,-1 0 1,1-1-1,0 1 1,-1-1-1,1 1 0,0 0 1,1 0-1,0-1 5,-1 0 0,1 0 0,0 0-1,-1 0 1,1 0 0,-1 0 0,1 0-1,-1-1 1,1 1 0,-1-1 0,1 1-1,-1-1 1,1 1 0,-1-1 0,2-1-1,4-2 20,-1 0 0,0-1-1,0 0 1,0 0-1,0 0 1,4-7 0,2-6 22,0 0 1,-2 0-1,0-1 1,-1-1 0,-1 0-1,-1 0 1,0 0 0,-2-1-1,-1 0 1,0 0 0,-1 0-1,-1-24 1,-17 119-144,14-60 126,-1 2-15,1 1 0,1 0 1,3 28-1,-3-43 10,0 1 1,0-1-1,0 0 1,0 0 0,1 0-1,-1 0 1,1 0-1,0 0 1,-1 0-1,1 0 1,0 0-1,0 0 1,1 0 0,-1 0-1,0-1 1,0 1-1,1 0 1,-1-1-1,1 1 1,0-1 0,-1 0-1,1 1 1,0-1-1,0 0 1,0 0-1,0 0 1,0 0-1,0 0 1,0-1 0,0 1-1,0-1 1,0 1-1,0-1 1,0 0-1,0 0 1,0 0 0,3 0-1,-1-1 68,-1 0-1,1-1 1,-1 1 0,0-1-1,0 0 1,1 1-1,-1-2 1,0 1 0,-1 0-1,1-1 1,0 1 0,-1-1-1,1 0 1,-1 1 0,0-1-1,0-1 1,0 1-1,3-6 1,2-4-59,-1-1 0,0-1-1,4-16 1,-7 18-16,0 0-1,0 0 1,-2 0-1,0 0 1,0 0-1,-2-21 1,1 34-19,0-1 1,0 1-1,0-1 0,0 1 1,0 0-1,0-1 1,0 1-1,0-1 0,-1 1 1,1-1-1,0 1 0,0 0 1,0-1-1,0 1 0,0-1 1,-1 1-1,1 0 0,0-1 1,0 1-1,-1 0 1,1-1-1,0 1 0,-1 0 1,1-1-1,0 1 0,-1 0 1,1 0-1,0-1 0,-1 1 1,1 0-1,-1 0 0,1 0 1,0-1-1,-1 1 1,1 0-1,-1 0 0,1 0 1,-1 0-1,1 0 0,0 0 1,-1 0-1,0 0 0,0 1-4,0-1-1,1 0 0,-1 1 0,0-1 0,0 1 0,0-1 1,1 1-1,-1 0 0,0-1 0,1 1 0,-1 0 0,1-1 1,-1 1-1,1 0 0,-1 0 0,1 0 0,-1 0 1,1-1-1,-1 2 0,0 4 0,0 0 1,0 0-1,0-1 1,0 1-1,1 0 0,0 0 1,1 0-1,1 9 1,-2-14 5,0 1 1,0-1 0,1 0-1,-1 0 1,0 0 0,1 0-1,-1 0 1,1 0 0,-1 0 0,1 0-1,0 0 1,-1 0 0,1 0-1,0 0 1,0 0 0,-1 0-1,1-1 1,0 1 0,0 0-1,0 0 1,0-1 0,0 1-1,0-1 1,0 1 0,0-1-1,0 0 1,1 1 0,-1-1-1,0 0 1,0 0 0,0 1-1,0-1 1,1 0 0,-1 0-1,0 0 1,0-1 0,0 1-1,0 0 1,0 0 0,1-1-1,-1 1 1,0 0 0,0-1-1,0 1 1,0-1 0,0 0-1,0 1 1,0-1 0,0 0-1,1-1 1,3-2-50,-1 0 0,1 0 0,-1 0 0,0 0 0,-1-1 0,1 0 0,-1 0 0,0 0 0,0 0 0,-1 0 0,1-1 0,-1 1 0,0-1 0,2-10 0,0-5-4470,-3 2-4304</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7:06.987"/>
    </inkml:context>
    <inkml:brush xml:id="br0">
      <inkml:brushProperty name="width" value="0.025" units="cm"/>
      <inkml:brushProperty name="height" value="0.025" units="cm"/>
      <inkml:brushProperty name="color" value="#E71224"/>
    </inkml:brush>
  </inkml:definitions>
  <inkml:trace contextRef="#ctx0" brushRef="#br0">25 173 14926,'0'0'6935,"-1"15"-6567,-1 12-519,-19 403 6292,21-426-6135,1 1 0,-1-1 0,1 0 0,0 0 0,1 0 0,-1 0 0,1 0 0,2 5 0,-4-9-16,0 1-1,1-1 1,-1 1 0,0-1 0,1 1-1,-1-1 1,0 0 0,1 1-1,-1-1 1,0 1 0,1-1 0,-1 0-1,1 1 1,-1-1 0,1 0 0,-1 0-1,1 1 1,-1-1 0,1 0-1,-1 0 1,1 0 0,-1 0 0,1 0-1,-1 1 1,2-1 0,-1-1-25,0 1 0,0-1-1,0 0 1,-1 1 0,1-1 0,0 0 0,0 0 0,0 1-1,-1-1 1,1 0 0,0 0 0,-1 0 0,1 0 0,-1 0-1,1 0 1,-1 0 0,0 0 0,1-2 0,3-10-193,-1 0 0,-1 0 0,0 0 0,-1-1 0,0 1 0,-1-1 0,-1 1 0,0 0 0,0-1 0,-7-22 0,4 12 195,-3-47 1,40 86 1057,-30-13-962,1 0 0,-1-1 0,1 1 0,0-1 0,0 0 0,0 0 0,0-1 0,0 1 0,0-1 0,0 1 0,0-1 0,0-1 0,0 1 0,0 0 0,0-1 0,0 0 0,4-1 0,-2-1 15,-1 1 1,1-1-1,-1-1 1,1 1-1,-1-1 1,0 1 0,0-2-1,-1 1 1,9-10-1,-2 0 159,-1-1 0,0 0-1,-1-1 1,-1 0 0,0 0 0,9-31-1,-11 26 121,-1 1-1,-2-1 0,3-40 0,-5 55-345,-1-1-1,0 1 1,0-1-1,0 0 0,-1 1 1,0-1-1,-1 1 0,1-1 1,-1 1-1,0 0 1,-1 0-1,0 0 0,0 0 1,0 0-1,0 0 1,-6-6-1,8 11-28,-1-1-1,1 1 1,-1 0 0,1 0 0,-1-1-1,0 1 1,1 1 0,-1-1-1,0 0 1,0 0 0,0 0-1,0 1 1,0-1 0,0 1 0,1 0-1,-1 0 1,0-1 0,0 1-1,0 0 1,0 0 0,0 1 0,0-1-1,-3 1 1,1 1-21,0-1 0,1 1-1,-1 0 1,0 0 0,1 1 0,0-1 0,0 1-1,0 0 1,0 0 0,-5 6 0,1 0-11,1 0 0,0 0 0,0 1 0,1 0 0,0 0 0,1 0-1,-5 18 1,7-24 29,1 1-1,0 0 0,0-1 0,1 1 0,0-1 0,-1 1 0,1 0 0,1-1 0,-1 1 0,1 0 0,0-1 1,0 1-1,0-1 0,0 1 0,1-1 0,0 0 0,0 1 0,0-1 0,1 0 0,-1 0 0,1-1 1,0 1-1,0 0 0,0-1 0,0 0 0,1 0 0,-1 0 0,7 4 0,-6-3-8,1 1 0,-1-1 1,0 1-1,-1 0 0,1 0 0,-1 0 0,0 1 0,0-1 0,0 1 1,-1 0-1,0 0 0,0 0 0,-1 0 0,0 0 0,1 10 0,1 12 131,-2 0-1,-3 34 0,0-14 339,2-35-324,-1-4-53,1 0 1,0-1-1,1 1 1,3 17-1,-4-25-69,0 0 0,1 1 0,-1-1-1,1 0 1,-1 0 0,1 0 0,-1 0 0,1 0-1,-1 0 1,1 0 0,0 0 0,0 0 0,0 0-1,0 0 1,-1 0 0,1 0 0,0 0-1,0-1 1,0 1 0,1 0 0,-1-1 0,0 1-1,0-1 1,0 1 0,0-1 0,1 0 0,-1 1-1,0-1 1,0 0 0,1 0 0,-1 0 0,0 0-1,0 0 1,1 0 0,-1 0 0,0 0-1,0-1 1,0 1 0,1 0 0,-1-1 0,0 1-1,1-2 1,1 1-227,0 0 1,-1-1-1,1 1 0,-1-1 0,1 0 0,-1 0 1,0 0-1,0 0 0,0 0 0,0 0 0,0 0 1,0-1-1,0 1 0,-1-1 0,2-3 0,8-26-7625,-8 13-917</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7:07.349"/>
    </inkml:context>
    <inkml:brush xml:id="br0">
      <inkml:brushProperty name="width" value="0.025" units="cm"/>
      <inkml:brushProperty name="height" value="0.025" units="cm"/>
      <inkml:brushProperty name="color" value="#E71224"/>
    </inkml:brush>
  </inkml:definitions>
  <inkml:trace contextRef="#ctx0" brushRef="#br0">1 0 2018,'0'0'19667</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7:07.829"/>
    </inkml:context>
    <inkml:brush xml:id="br0">
      <inkml:brushProperty name="width" value="0.025" units="cm"/>
      <inkml:brushProperty name="height" value="0.025" units="cm"/>
      <inkml:brushProperty name="color" value="#E71224"/>
    </inkml:brush>
  </inkml:definitions>
  <inkml:trace contextRef="#ctx0" brushRef="#br0">107 144 4516,'0'0'3993,"7"-8"-1099,19-25 437,-26 33-3194,0-1 1,0 1 0,0-1-1,1 1 1,-1 0-1,0-1 1,0 1-1,0-1 1,1 1-1,-1 0 1,0-1-1,0 1 1,1 0 0,-1 0-1,0-1 1,1 1-1,-1 0 1,0 0-1,1-1 1,-1 1-1,1 0 1,-1 0-1,0 0 1,1-1 0,-1 1-1,1 0 1,-1 0-1,0 0 1,1 0-1,-1 0 1,1 0-1,-1 0 1,1 0-1,-1 0 1,0 0 0,1 0-1,-1 1 1,1-1-1,-1 0 1,0 0-1,1 0 1,-1 0-1,1 1 1,-1-1-1,0 0 1,1 0 0,-1 1-1,1-1 1,3 19 1319,-4-15-1033,20 138 3236,-1 3-2967,-12-109-2237,22 68 1,-28-102-561,-5-13-2873,0 0 3303,-39-74-4989,-6 0 6856,-37-71 3757,72 128-3213,-15-34 625,21 23 2972,53 31-2519,73-23-1157,-42 6-4701,-55 16-1258</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7:08.185"/>
    </inkml:context>
    <inkml:brush xml:id="br0">
      <inkml:brushProperty name="width" value="0.025" units="cm"/>
      <inkml:brushProperty name="height" value="0.025" units="cm"/>
      <inkml:brushProperty name="color" value="#E71224"/>
    </inkml:brush>
  </inkml:definitions>
  <inkml:trace contextRef="#ctx0" brushRef="#br0">1 205 11723,'0'0'10026,"77"-29"-8521,-33 0-576,3-3-641,7 1-224,-4 2-512,0 6-1186,-10 5-1697,-8 5-3812</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7:08.526"/>
    </inkml:context>
    <inkml:brush xml:id="br0">
      <inkml:brushProperty name="width" value="0.025" units="cm"/>
      <inkml:brushProperty name="height" value="0.025" units="cm"/>
      <inkml:brushProperty name="color" value="#E71224"/>
    </inkml:brush>
  </inkml:definitions>
  <inkml:trace contextRef="#ctx0" brushRef="#br0">36 258 10666,'0'0'3684,"-10"69"-1667,2-30 290,1-2-770,7-5-416,0-9-640,0-9-449,13-14-128,1 0-641,0-20-320,-4-9-1185,-3-7-2883,-7-5-2851</inkml:trace>
  <inkml:trace contextRef="#ctx0" brushRef="#br0" timeOffset="1">0 1 11403,'0'0'8168,"21"56"-8136,-4-34-32,1-2-833,5-3-1313,2-3-2082,-1-6-1570</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7:08.885"/>
    </inkml:context>
    <inkml:brush xml:id="br0">
      <inkml:brushProperty name="width" value="0.025" units="cm"/>
      <inkml:brushProperty name="height" value="0.025" units="cm"/>
      <inkml:brushProperty name="color" value="#E71224"/>
    </inkml:brush>
  </inkml:definitions>
  <inkml:trace contextRef="#ctx0" brushRef="#br0">74 0 6983,'0'0'6646,"-6"9"-3539,3-5-2851,-34 60 2504,35-59-2651,0-1 0,0 0 0,0 1 1,1-1-1,-1 1 0,1-1 0,0 1 0,1-1 0,-1 1 0,1 0 0,0 0 0,0-1 0,0 1 0,1 0 1,1 6-1,2-10-58,0-1 1,0 0-1,1 1 0,-1-1 1,0-1-1,0 1 1,0-1-1,6-1 1,-5 1-51,4 0-88,0 1 0,-1 0 0,1 0 0,-1 0-1,1 1 1,-1 0 0,1 1 0,15 5 0,-22-6 63,1 0 1,-1 0-1,0 0 1,0 1-1,0-1 0,0 1 1,0-1-1,0 1 1,0 0-1,0 0 1,-1 0-1,1 0 0,0 0 1,-1 0-1,0 0 1,0 0-1,1 1 1,-2-1-1,1 1 1,0-1-1,0 1 0,-1-1 1,1 1-1,-1-1 1,0 1-1,1-1 1,-1 1-1,-1-1 0,1 1 1,0 0-1,-1-1 1,1 1-1,-2 4 1,0-2 126,0-1 0,-1 1 1,1 0-1,-1-1 1,0 1-1,0-1 1,-1 0-1,1 0 1,-1 0-1,0-1 0,0 1 1,0-1-1,0 0 1,-9 5-1,2-1 74,-1-1-1,0 0 1,0-1-1,-24 7 1,35-11-209,-1-1-1,1 1 1,-1-1 0,1 1-1,-1-1 1,0 1 0,1-1-1,-1 0 1,1 0 0,-1 0-1,1 0 1,-1 0 0,0 0 0,1 0-1,-1-1 1,1 1 0,-1 0-1,1-1 1,-1 0 0,1 1-1,-1-1 1,1 0 0,-1 1-1,1-1 1,0 0 0,0 0-1,-1 0 1,1 0 0,-2-3-1,2 1-302,0-1-1,0 0 1,1 0-1,-1 1 0,1-1 1,0 0-1,0 0 1,0 0-1,0 0 0,1 0 1,1-6-1,10-34-4463,5-11-2643</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7:09.245"/>
    </inkml:context>
    <inkml:brush xml:id="br0">
      <inkml:brushProperty name="width" value="0.025" units="cm"/>
      <inkml:brushProperty name="height" value="0.025" units="cm"/>
      <inkml:brushProperty name="color" value="#E71224"/>
    </inkml:brush>
  </inkml:definitions>
  <inkml:trace contextRef="#ctx0" brushRef="#br0">16 0 11659,'0'0'4933,"0"11"-3027,-7 101 1645,3-76-2874,1 0 1,1-1 0,3 1 0,8 63-1,-9-95-699,1-1 0,0 1-1,0 0 1,1 0 0,-1-1-1,1 1 1,0-1 0,0 1-1,0-1 1,0 0-1,0 0 1,1 0 0,-1 0-1,1 0 1,0 0 0,0-1-1,0 0 1,0 1 0,1-1-1,-1 0 1,0 0-1,1-1 1,0 1 0,-1-1-1,1 0 1,0 0 0,0 0-1,-1 0 1,1-1 0,0 1-1,0-1 1,0 0-1,0 0 1,4-1 0,0 0-81,0 0-1,0-1 1,-1 0 0,1-1 0,0 1-1,-1-1 1,0-1 0,0 1 0,0-1-1,0 0 1,0-1 0,-1 0 0,0 0 0,0 0-1,10-13 1,-13 14 142,-1 0-1,0 0 1,0 0-1,0 0 1,-1-1 0,1 1-1,-1-1 1,0 1 0,-1-1-1,1 1 1,-1-1-1,0-9 1,0 14 52,-12 24-54,9-19-34,1 0 0,0 1 1,0 0-1,1-1 0,0 1 0,0 0 0,0 0 1,1 0-1,0 10 0,1-14-1,-1-1 1,1 1-1,-1 0 0,1 0 0,0 0 1,0-1-1,0 1 0,0 0 0,0-1 1,0 1-1,0-1 0,1 1 0,-1-1 1,0 0-1,1 0 0,-1 1 1,1-1-1,-1 0 0,1 0 0,0 0 1,0-1-1,-1 1 0,1 0 0,0-1 1,0 1-1,0-1 0,0 1 0,-1-1 1,1 0-1,0 0 0,0 0 1,3 0-1,6 0 23,1 0-1,-1 0 1,0-1 0,0 0 0,1-1-1,-1-1 1,-1 1 0,1-2 0,0 0-1,18-9 1,-27 11 93,0 0-1,0 0 1,-1-1 0,1 1 0,-1 0-1,0-1 1,0 1 0,0-1-1,0 1 1,0-1 0,0 0-1,-1 1 1,0-1 0,1 0 0,-1 1-1,0-1 1,0-4 0,-3-47 1153,1 48-991,1 1 0,-1-1 1,0 0-1,0 1 0,-1-1 0,-3-6 1,3 8-219,1 0 0,-1 0 0,1-1 0,0 1 1,1-1-1,-1 0 0,1 0 0,0 0 1,-1-7-1,3 11-162,-1-1 1,1 1-1,-1 0 0,1-1 1,0 1-1,-1 0 1,1-1-1,0 1 1,0 0-1,0 0 0,0 0 1,0 0-1,0 0 1,1 0-1,-1 0 1,0 0-1,1 0 1,-1 0-1,0 1 0,1-1 1,-1 1-1,1-1 1,1 0-1,44-13-5408,-33 10 1378,18-6-6877</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39.548"/>
    </inkml:context>
    <inkml:brush xml:id="br0">
      <inkml:brushProperty name="width" value="0.025" units="cm"/>
      <inkml:brushProperty name="height" value="0.025" units="cm"/>
    </inkml:brush>
  </inkml:definitions>
  <inkml:trace contextRef="#ctx0" brushRef="#br0">31 0 11050,'0'4'7467,"0"9"-3771,-6 86-3151,-1-60-435,1-1-113,0 0 0,1 61 0,5-99-88,0 1 1,0 0-1,0-1 1,0 1-1,0-1 0,0 1 1,1 0-1,-1-1 1,0 1-1,0-1 1,0 1-1,1-1 0,-1 1 1,0 0-1,1-1 1,-1 1-1,0-1 1,1 0-1,-1 1 0,1-1 1,-1 1-1,1-1 1,-1 0-1,1 1 0,0 0 1,11-2-5269,-2-3-1939</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7:09.836"/>
    </inkml:context>
    <inkml:brush xml:id="br0">
      <inkml:brushProperty name="width" value="0.025" units="cm"/>
      <inkml:brushProperty name="height" value="0.025" units="cm"/>
      <inkml:brushProperty name="color" value="#E71224"/>
    </inkml:brush>
  </inkml:definitions>
  <inkml:trace contextRef="#ctx0" brushRef="#br0">4 244 11499,'0'0'5963,"4"9"-3913,-4-7-1954,1 0 0,-1 0 0,1 0 0,0 0 0,0 0 0,0 0 0,0 0-1,0 0 1,0 0 0,1 0 0,-1 0 0,1-1 0,-1 1 0,1-1 0,0 1 0,-1-1 0,1 1 0,0-1 0,0 0 0,0 0 0,0 0 0,0 0 0,0 0 0,0-1 0,0 1 0,1-1 0,-1 1 0,0-1 0,0 0 0,0 0 0,1 0 0,-1 0-1,0 0 1,0 0 0,1 0 0,-1-1 0,0 1 0,0-1 0,0 0 0,3-1 0,6-4 131,0-1 0,0-1-1,0 0 1,-1 0 0,0-1 0,0 0-1,-1 0 1,-1-1 0,1-1 0,-2 0-1,1 0 1,-2 0 0,1-1 0,-2 0-1,1 0 1,-2 0 0,0-1 0,4-17-1,-7 27-203,-1 0 0,1 1 0,-1-1 0,0 0 0,0 0 0,0 1-1,0-1 1,-1 0 0,1 1 0,-1-1 0,1 0 0,-1 1 0,0-1 0,0 0-1,0 1 1,-1-1 0,1 1 0,-1 0 0,1-1 0,-1 1 0,0 0 0,1 0-1,-1 0 1,0 0 0,0 1 0,-1-1 0,1 0 0,0 1 0,-1-1 0,1 1-1,-1 0 1,1 0 0,-1 0 0,1 0 0,-1 0 0,-5 0 0,3 0-31,-1 1 0,1 0 0,0 0 0,-1 0 0,1 0 0,-1 1 0,1 0 0,0 0-1,-1 0 1,1 1 0,0 0 0,0 0 0,0 0 0,0 1 0,1 0 0,-1-1 0,1 2 0,-6 3 0,3 1-13,0 1 0,0-1-1,0 2 1,1-1-1,0 1 1,1-1 0,0 1-1,1 1 1,0-1 0,-4 19-1,3-9 4,1 0 0,1 1 0,2-1 0,0 40 0,1-56-58,0 0 1,1-1 0,-1 1 0,1 0 0,0 0 0,0 0 0,0 0 0,0-1 0,0 1-1,1 0 1,0-1 0,0 1 0,0-1 0,0 0 0,1 0 0,-1 0 0,1 0-1,-1 0 1,1 0 0,0-1 0,6 5 0,-4-5-166,-1 0 1,1-1-1,0 1 0,0-1 1,0 0-1,0 0 0,0 0 1,0-1-1,0 0 0,0 0 1,0 0-1,0 0 0,0-1 1,0 0-1,0 0 0,8-3 1,-2 0-411,-1 0 0,1-1 0,-1-1 0,0 0 0,0 0 0,-1-1 0,13-11 1,31-34-5968,-9 3-2014</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7:10.519"/>
    </inkml:context>
    <inkml:brush xml:id="br0">
      <inkml:brushProperty name="width" value="0.025" units="cm"/>
      <inkml:brushProperty name="height" value="0.025" units="cm"/>
      <inkml:brushProperty name="color" value="#E71224"/>
    </inkml:brush>
  </inkml:definitions>
  <inkml:trace contextRef="#ctx0" brushRef="#br0">72 30 10090,'0'0'7228,"-6"10"-5819,-3 4-1063,0 1 0,1 0 0,1 1 0,1-1 0,0 1 0,1 1 0,1-1 0,0 1 0,1 0 0,-1 29 0,4-45-344,0-1 0,0 1 0,1 0 0,-1-1 0,0 1 0,0-1 0,1 1 0,-1 0 0,0-1 0,1 1 0,-1-1 0,0 1 0,1-1 0,-1 1 0,1-1 0,-1 1 0,1-1 0,-1 1 0,1-1 0,-1 0 0,1 1 0,0-1 0,-1 0 0,1 0 0,0 1 0,-1-1 0,1 0 0,0 0 0,-1 0 0,1 0 0,0 0 0,-1 0 0,1 0 0,0 0 0,-1 0 0,1 0 0,0 0 0,-1 0 0,1 0 0,-1-1 0,1 1 0,0 0 0,-1 0 0,1-1 0,-1 1 0,1 0 0,0-1 0,31-18 127,-15 2-190,-1-1 1,-1-1-1,-1 0 1,-1-1-1,18-32 1,-48 128 1111,-118 428 1416,128-473-3118,6-22-598,5-21 698,115-289 870,9-30-99,-124 319-578,-4 21 189,-7 45 197,-1 5 162,7-45-147,0-1 74,0-1 1,1 1-1,2 22 0,-2-34-99,0-1-1,0 1 1,0 0-1,1 0 1,-1-1-1,0 1 0,0 0 1,1 0-1,-1-1 1,1 1-1,-1 0 1,1-1-1,-1 1 1,1-1-1,-1 1 1,1-1-1,-1 1 0,1-1 1,0 1-1,-1-1 1,1 1-1,0-1 1,-1 0-1,1 1 1,0-1-1,-1 0 1,1 0-1,0 1 0,0-1 1,0 0-1,-1 0 1,1 0-1,0 0 1,0 0-1,-1 0 1,1 0-1,0 0 1,0 0-1,0-1 1,-1 1-1,1 0 0,0 0 1,-1-1-1,1 1 1,0-1-1,1 0 1,32-22 992,-22 8-987,0-1 0,0-1-1,-2 0 1,0 0 0,-1-1-1,0-1 1,-2 1 0,0-1-1,-1 0 1,-1-1 0,5-36 0,-17 103-2839,1 64 0,6-109 2504,3 14-3334,6-10-1797,9-5-3526</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7:11.296"/>
    </inkml:context>
    <inkml:brush xml:id="br0">
      <inkml:brushProperty name="width" value="0.025" units="cm"/>
      <inkml:brushProperty name="height" value="0.025" units="cm"/>
      <inkml:brushProperty name="color" value="#E71224"/>
    </inkml:brush>
  </inkml:definitions>
  <inkml:trace contextRef="#ctx0" brushRef="#br0">73 278 12812,'0'0'1735,"-8"12"966,-35 63-590,39-66-1908,1-1 1,-1 1-1,2 0 0,-1 0 0,1 1 0,1-1 0,0 0 1,0 1-1,1 9 0,0-18-193,0-1 1,0 1-1,0 0 0,0 0 1,0-1-1,0 1 0,0 0 1,0 0-1,1-1 0,-1 1 1,0 0-1,0-1 0,1 1 1,-1 0-1,1-1 0,-1 1 1,0 0-1,1-1 0,-1 1 1,1-1-1,0 1 0,-1-1 1,1 1-1,-1-1 0,1 1 1,0-1-1,-1 0 0,1 1 1,1-1-1,23-5 170,-19 2-151,-1-1 0,1 0 1,0 0-1,-1 0 0,0 0 0,5-6 0,9-18-284,-1 0 1,-1-2 0,-2 0-1,-1-1 1,11-32-1,-25 155-1859,-1-88 2132,1 1 0,0-1 0,0 1 1,0-1-1,1 1 0,0-1 0,1 8 0,-1-12-13,-1 1 0,0-1 1,0 1-1,1-1 0,-1 0 0,0 1 0,1-1 1,-1 1-1,0-1 0,1 1 0,-1-1 0,1 0 1,-1 1-1,0-1 0,1 0 0,-1 0 0,1 1 1,-1-1-1,1 0 0,-1 0 0,1 0 0,-1 1 1,1-1-1,0 0 0,-1 0 0,1 0 0,23-12 110,-13 1-4,0 0-1,0-1 0,-1 0 1,0 0-1,-1-1 0,14-27 1,-7 8 407,-2-1 1,11-34-1,-20 49-335,0 1-1,-2-1 1,0 0-1,2-34 1,-15 64-252,-11 45 654,2 2 1,3 0 0,-15 107 0,28-149-329,0-5-143,1 0 0,0-1 0,1 1 0,0 0 0,1 0 0,1 0 0,1 12 0,-2-23-103,0 0 0,0-1 0,1 1-1,-1 0 1,0-1 0,0 1 0,0 0 0,1-1-1,-1 1 1,0-1 0,1 1 0,-1 0 0,1-1-1,-1 1 1,0-1 0,1 1 0,-1-1 0,1 0-1,0 1 1,-1-1 0,1 1 0,-1-1 0,1 0 0,-1 1-1,1-1 1,0 0 0,-1 0 0,1 0 0,0 1-1,-1-1 1,2 0 0,21-10 503,13-26 148,-24 15-741,0 0 1,-1-1 0,-2 0-1,0-1 1,-1 0 0,-2 0 0,0 0-1,-1-1 1,-2 0 0,0 0-1,-1-27 1,-3 68 76,-1 0 0,-6 28 0,-3 23 200,10-61-157,3 38 198,-2-44-232,1 0 0,-1 0 1,0 0-1,1 0 0,-1-1 0,1 1 0,-1 0 0,1 0 1,0 0-1,-1-1 0,1 1 0,0 0 0,-1 0 1,1-1-1,0 1 0,0-1 0,-1 1 0,1-1 1,0 1-1,0-1 0,0 1 0,0-1 0,0 0 1,0 1-1,0-1 0,0 0 0,0 0 0,0 0 1,0 0-1,0 0 0,0 0 0,0 0 0,0 0 1,0 0-1,0 0 0,0-1 0,0 1 0,0 0 1,-1-1-1,1 1 0,1-1 0,3-1 13,-1-1 0,0 1 0,0-1 0,0 0 0,0 0 1,-1 0-1,1 0 0,-1-1 0,0 1 0,0-1 0,0 0 0,4-7 0,27-56-302,-30 59 239,13-44 5,-18 45 140,-9 33 0,1 2 58,0 0 0,3 0 0,0 0 0,1 1 0,0 35 0,5-64-204,0 0 0,0 0 0,0 1-1,0-1 1,0 0 0,0 0 0,0 0-1,0 0 1,0 0 0,0 0 0,0 1-1,1-1 1,-1 0 0,0 0 0,0 0-1,0 0 1,0 0 0,0 0 0,0 0-1,0 0 1,1 1 0,-1-1 0,0 0-1,0 0 1,0 0 0,0 0 0,0 0-1,0 0 1,1 0 0,-1 0 0,0 0-1,0 0 1,0 0 0,0 0 0,0 0-1,1 0 1,-1 0 0,0 0 0,0 0-1,0 0 1,0 0 0,0 0-1,1 0 1,-1 0 0,0 0 0,0-1-1,0 1 1,0 0 0,0 0 0,0 0-1,1 0 1,-1 0 0,0 0 0,0 0-1,0 0 1,0-1 0,0 1 0,0 0-1,0 0 1,0 0 0,0 0 0,0 0-1,0-1 1,0 1 0,0 0 0,0 0-1,0 0 1,1 0 0,7-11-2871,-2-14-3656,-1-7-5153</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7:11.638"/>
    </inkml:context>
    <inkml:brush xml:id="br0">
      <inkml:brushProperty name="width" value="0.025" units="cm"/>
      <inkml:brushProperty name="height" value="0.025" units="cm"/>
      <inkml:brushProperty name="color" value="#E71224"/>
    </inkml:brush>
  </inkml:definitions>
  <inkml:trace contextRef="#ctx0" brushRef="#br0">0 0 17457,'0'0'2530,"30"65"-3171,-17-47-2722,-1 1-3940</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7:11.998"/>
    </inkml:context>
    <inkml:brush xml:id="br0">
      <inkml:brushProperty name="width" value="0.025" units="cm"/>
      <inkml:brushProperty name="height" value="0.025" units="cm"/>
      <inkml:brushProperty name="color" value="#E71224"/>
    </inkml:brush>
  </inkml:definitions>
  <inkml:trace contextRef="#ctx0" brushRef="#br0">36 640 15086,'-4'8'2589,"-1"3"-1566,0 1-1,0 0 0,1-1 1,1 1-1,0 1 0,0-1 0,0 17 1,3-28-1000,0 0-1,0 0 1,0 0 0,0 0-1,1 0 1,-1 0 0,0 0 0,1 0-1,-1-1 1,1 1 0,-1 0-1,1 0 1,-1 0 0,1 0 0,0 0-1,-1-1 1,1 1 0,0 0-1,0-1 1,-1 1 0,1 0 0,0-1-1,0 1 1,0-1 0,0 0 0,0 1-1,0-1 1,0 0 0,0 1-1,0-1 1,0 0 0,0 0 0,0 0-1,0 0 1,0 0 0,0 0-1,0 0 1,0 0 0,0 0 0,0 0-1,0-1 1,0 1 0,0 0-1,0-1 1,0 1 0,1-1 0,4-1-10,1 0 1,-1-1 0,0 1-1,0-1 1,0 0 0,6-5 0,41-40-467,-41 36 185,0 0 0,1 1 0,0 0 0,1 1 0,21-11 0,-35 20 287,1 1 0,-1 0 0,1 0 0,-1 0 0,1 0 0,0-1 0,-1 1 0,1 0 0,-1 0 0,1 0 0,-1 0 0,1 1 0,-1-1 0,1 0 0,-1 0 0,1 0 0,0 0 0,-1 0 0,1 1 0,-1-1 0,1 0 0,-1 1 0,0-1 0,1 0 0,-1 1-1,1-1 1,-1 0 0,1 1 0,-1-1 0,0 1 0,1-1 0,-1 1 0,0-1 0,0 1 0,1-1 0,-1 1 0,0-1 0,0 1 0,0-1 0,0 1 0,1-1 0,-1 1 0,0-1 0,0 1 0,0-1 0,0 1 0,0 0 0,0-1 0,-1 1 0,1 0 0,-2 39 1043,2-34-1021,-9 101 1374,9-107-1398,0 1 1,0 0-1,0-1 1,0 1-1,0-1 1,0 1-1,0-1 1,0 1-1,0 0 1,1-1-1,-1 1 1,0-1-1,0 1 1,0-1-1,1 1 1,-1-1 0,0 1-1,0-1 1,1 1-1,-1-1 1,0 1-1,1-1 1,-1 1-1,1-1 1,-1 0-1,1 1 1,-1-1-1,1 0 1,-1 1-1,1-1 1,0 0-1,19-5 408,17-22-17,-15 7-432,5-4-593,33-38 1,-52 52-673,-1 1 1,-1-1 0,1 0 0,8-19 0,-2-9-5155</inkml:trace>
  <inkml:trace contextRef="#ctx0" brushRef="#br0" timeOffset="1">517 1 21652,'0'0'7303,"0"85"-6566,0-41-321,0 6-255,-2 3-129,2-2-32,0-2-961,5-2-1025,2-4-1569,1-3-2948</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7:12.338"/>
    </inkml:context>
    <inkml:brush xml:id="br0">
      <inkml:brushProperty name="width" value="0.025" units="cm"/>
      <inkml:brushProperty name="height" value="0.025" units="cm"/>
      <inkml:brushProperty name="color" value="#E71224"/>
    </inkml:brush>
  </inkml:definitions>
  <inkml:trace contextRef="#ctx0" brushRef="#br0">0 0 19282,'0'0'9898,"3"48"-8649,4-45-833,-2-3-352,1 0-1537,-6-13-3268,0-6-8711</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7:21.796"/>
    </inkml:context>
    <inkml:brush xml:id="br0">
      <inkml:brushProperty name="width" value="0.025" units="cm"/>
      <inkml:brushProperty name="height" value="0.025" units="cm"/>
      <inkml:brushProperty name="color" value="#E71224"/>
    </inkml:brush>
  </inkml:definitions>
  <inkml:trace contextRef="#ctx0" brushRef="#br0">0 149 3043,'8'-33'3644,"-4"19"-208,-1 0 0,0 0 1,-1 0-1,0-14 0,1 83 1581,3 50-5331,-6 166 682,-1-270-347,1 0 1,0-1-1,0 1 0,0 0 0,0-1 0,0 1 0,0 0 0,0-1 0,0 1 0,0 0 0,0 0 0,0-1 0,0 1 0,1 0 0,-1-1 0,0 1 1,0-1-1,1 1 0,-1 0 0,1-1 0,-1 1 0,0-1 0,1 1 0,-1-1 0,1 1 0,-1-1 0,1 1 0,-1-1 0,2 1 0,15-10 545,14-31 372,117-217 1375,-90 143-5476,-27 53-1566</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7:22.123"/>
    </inkml:context>
    <inkml:brush xml:id="br0">
      <inkml:brushProperty name="width" value="0.025" units="cm"/>
      <inkml:brushProperty name="height" value="0.025" units="cm"/>
      <inkml:brushProperty name="color" value="#E71224"/>
    </inkml:brush>
  </inkml:definitions>
  <inkml:trace contextRef="#ctx0" brushRef="#br0">0 0 7495,'0'0'12908,"0"48"-10217,3-28-65,13-1-800,5 2-673,9 1-640,2 0-385,5 0-96,-2 0-705,0-5-1921,-3-8-3364,-10-8-11979</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7:29.836"/>
    </inkml:context>
    <inkml:brush xml:id="br0">
      <inkml:brushProperty name="width" value="0.025" units="cm"/>
      <inkml:brushProperty name="height" value="0.025" units="cm"/>
      <inkml:brushProperty name="color" value="#E71224"/>
    </inkml:brush>
  </inkml:definitions>
  <inkml:trace contextRef="#ctx0" brushRef="#br0">0 0 8648,'0'0'13875,"11"7"-13288,2 3-453,0 0 0,-1 1 1,0 1-1,0 0 0,-2 1 0,19 26 0,-19-22-240,11 16-223,-1 0 0,-1 2 0,-2 1 0,21 64 0,-37-97-303,-14-11-13315</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7:30.178"/>
    </inkml:context>
    <inkml:brush xml:id="br0">
      <inkml:brushProperty name="width" value="0.025" units="cm"/>
      <inkml:brushProperty name="height" value="0.025" units="cm"/>
      <inkml:brushProperty name="color" value="#E71224"/>
    </inkml:brush>
  </inkml:definitions>
  <inkml:trace contextRef="#ctx0" brushRef="#br0">6 385 4324,'0'0'12577,"-2"10"-11237,2-9-1321,-1 4 203,0 0 0,0-1 0,1 1 0,0 0 0,0-1 0,0 1 0,1 8 0,0-11-129,0 0 0,-1-1 0,1 1 1,0 0-1,0 0 0,0-1 1,0 1-1,0 0 0,0-1 1,0 1-1,1-1 0,-1 1 1,1-1-1,-1 0 0,1 0 0,-1 1 1,1-1-1,0 0 0,-1-1 1,1 1-1,0 0 0,0 0 1,0-1-1,0 1 0,0-1 1,-1 1-1,1-1 0,4 0 1,-3 0 55,1 0 1,-1 0 0,0 0 0,0 0-1,0 0 1,1-1 0,-1 0 0,0 0 0,0 0-1,0 0 1,0 0 0,0 0 0,0-1-1,-1 1 1,1-1 0,0 0 0,3-4 0,0 1 45,-1-1 0,0 1 0,0-2 0,-1 1 0,0 0 0,0-1 0,4-9 0,3-12 127,-1-2 1,12-55-1,-20 72-309,20-142 92,-12 69-145,20 181-3073,2-32-862,-1-29-2673,-2-14-2919</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09.460"/>
    </inkml:context>
    <inkml:brush xml:id="br0">
      <inkml:brushProperty name="width" value="0.025" units="cm"/>
      <inkml:brushProperty name="height" value="0.025" units="cm"/>
    </inkml:brush>
  </inkml:definitions>
  <inkml:trace contextRef="#ctx0" brushRef="#br0">55 1877 4164,'0'0'7223,"-8"0"-5990,-19 1-355,7 0 2856,37-17-2303,381-332 656,-27 42-2053,741-646 66,-954 794 341,-62 60-194,-96 98-140,-23 26-69,19-21-367,-9 18-893,14-8-6377</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7:32.358"/>
    </inkml:context>
    <inkml:brush xml:id="br0">
      <inkml:brushProperty name="width" value="0.025" units="cm"/>
      <inkml:brushProperty name="height" value="0.025" units="cm"/>
      <inkml:brushProperty name="color" value="#E71224"/>
    </inkml:brush>
  </inkml:definitions>
  <inkml:trace contextRef="#ctx0" brushRef="#br0">198 340 14061,'0'0'4981,"-10"-7"-3321,4 3-1435,-1 0 0,0 0 0,0 1 0,0-1 0,0 1 0,0 1 0,-1 0 0,-8-2 0,12 3-196,1 1-1,0 0 1,-1 0 0,1 0-1,-1 0 1,1 1 0,0-1 0,-1 1-1,1 0 1,0 0 0,0 0-1,-1 1 1,1-1 0,0 1-1,0-1 1,1 1 0,-1 0-1,0 0 1,0 0 0,1 1-1,-1-1 1,1 1 0,0-1 0,0 1-1,-3 4 1,0 1 59,0 1 1,1 0-1,0 0 1,1 0 0,-1 0-1,2 0 1,-1 1-1,1 0 1,1-1-1,0 1 1,0 17-1,1-26-81,0 0 0,-1 0 0,1 1-1,0-1 1,0 0 0,0 0 0,0 0 0,1 0 0,-1 0-1,0 0 1,0 0 0,1 1 0,-1-1 0,0 0 0,1 0-1,-1 0 1,1 0 0,0 0 0,-1-1 0,1 1-1,0 0 1,-1 0 0,1 0 0,0 0 0,0-1 0,0 1-1,0 0 1,0-1 0,-1 1 0,1-1 0,0 1-1,1-1 1,-1 1 0,0-1 0,0 0 0,0 0 0,0 1-1,0-1 1,0 0 0,0 0 0,0 0 0,2 0 0,1-1 9,-1 0 0,1 0 0,0 0 0,0 0 0,0-1 0,-1 0 0,1 1 0,-1-1 0,1-1 0,-1 1 0,5-5 0,10-10 56,-1-2 0,0 0 0,-2-1 0,0 0 0,-1-1-1,-1-1 1,-2 0 0,19-47 0,-19 39 491,-2 0 0,-1-1 0,-1 0 0,-1 0 0,2-64 0,-9 138-637,0 1 52,8 67 0,-6-100 21,0-1-1,1 1 0,1-1 1,0 0-1,0 0 1,1 0-1,0 0 0,1-1 1,0 1-1,0-1 1,1 0-1,7 8 0,-11-15-81,1 0 0,-1 0 0,1 0 0,-1 0 0,1 0-1,0-1 1,0 1 0,0-1 0,-1 0 0,2 1 0,-1-2-1,0 1 1,0 0 0,0 0 0,5-1 0,17-6-3737,-24 5 3247,1 0 0,-1 0 1,0 0-1,1 0 0,-1-1 0,0 1 0,0 0 1,1-1-1,-1 1 0,0-1 0,-1 1 0,1-1 0,1-2 1,5-21-10490</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7:32.730"/>
    </inkml:context>
    <inkml:brush xml:id="br0">
      <inkml:brushProperty name="width" value="0.025" units="cm"/>
      <inkml:brushProperty name="height" value="0.025" units="cm"/>
      <inkml:brushProperty name="color" value="#E71224"/>
    </inkml:brush>
  </inkml:definitions>
  <inkml:trace contextRef="#ctx0" brushRef="#br0">0 93 15407,'0'0'4244,"5"9"-2077,-4-6-2047,1 0 0,0 0 1,0 0-1,0 0 0,0 0 0,0-1 0,1 1 1,-1-1-1,1 1 0,0-1 0,-1 0 0,1 0 1,0 0-1,1 0 0,-1-1 0,0 1 0,0-1 0,1 0 1,-1 0-1,0 0 0,1 0 0,-1-1 0,1 1 1,-1-1-1,1 0 0,0 0 0,-1 0 0,1-1 1,-1 1-1,1-1 0,-1 0 0,5-1 0,-2 0-96,0 0 0,0 0 0,0-1 0,-1 0 0,1 0-1,-1 0 1,1-1 0,-1 0 0,0 0 0,0 0 0,-1-1-1,1 1 1,-1-1 0,0 0 0,0 0 0,-1-1 0,1 1-1,-1-1 1,-1 0 0,1 0 0,-1 0 0,0 0 0,0 0-1,0 0 1,-1-1 0,0 1 0,0-7 0,-1 13-20,0 0-1,0-1 1,0 1 0,0 0 0,-1-1 0,1 1 0,0 0 0,0 0 0,0-1-1,0 1 1,0 0 0,0 0 0,-1-1 0,1 1 0,0 0 0,0 0 0,0-1-1,-1 1 1,1 0 0,0 0 0,0 0 0,-1-1 0,1 1 0,0 0-1,0 0 1,-1 0 0,1 0 0,0 0 0,-1 0 0,1 0 0,0 0 0,0 0-1,-1-1 1,1 1 0,0 0 0,-1 0 0,1 1 0,0-1 0,-1 0 0,1 0-1,0 0 1,0 0 0,-1 0 0,1 0 0,0 0 0,-1 0 0,1 0 0,0 1-1,0-1 1,-1 0 0,1 0 0,0 1 0,-16 10 31,9 1 26,0 0 0,1 0 0,0 1 1,1-1-1,1 1 0,0 0 0,1 1 0,0-1 1,1 1-1,0-1 0,1 1 0,1 14 0,0-27-91,0 1-1,-1-1 1,1 1-1,0-1 1,0 0-1,0 1 1,1-1-1,-1 1 1,0-1-1,1 0 0,-1 1 1,0-1-1,1 0 1,0 1-1,-1-1 1,1 0-1,0 0 1,-1 1-1,1-1 1,0 0-1,0 0 1,0 0-1,0 0 1,0 0-1,0 0 0,0-1 1,1 1-1,-1 0 1,0 0-1,0-1 1,1 1-1,-1-1 1,0 1-1,1-1 1,-1 0-1,0 1 1,1-1-1,-1 0 1,1 0-1,-1 0 0,1 0 1,-1 0-1,0 0 1,1-1-1,-1 1 1,3-1-1,1 0-608,1-1-1,0 0 0,-1 0 0,0-1 1,1 1-1,-1-1 0,0 0 0,0-1 1,-1 1-1,6-5 0,15-21-6684</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7:33.073"/>
    </inkml:context>
    <inkml:brush xml:id="br0">
      <inkml:brushProperty name="width" value="0.025" units="cm"/>
      <inkml:brushProperty name="height" value="0.025" units="cm"/>
      <inkml:brushProperty name="color" value="#E71224"/>
    </inkml:brush>
  </inkml:definitions>
  <inkml:trace contextRef="#ctx0" brushRef="#br0">119 61 6726,'0'0'9524,"2"-8"-6353,0 1-2252,-1 4-627,0 1 0,0-1 0,0 0 0,-1 0 0,1 1 0,-1-1 0,0 0-1,0 0 1,0 0 0,0 1 0,0-1 0,-1-5 0,1 8-219,-1-1 1,1 1-1,0-1 1,-1 1 0,1 0-1,0-1 1,-1 1-1,1 0 1,-1 0-1,1-1 1,0 1-1,-1 0 1,1 0-1,-1 0 1,1 0 0,-1-1-1,1 1 1,-1 0-1,1 0 1,-1 0-1,1 0 1,-1 0-1,1 0 1,0 0-1,-1 0 1,1 0 0,-1 0-1,1 1 1,-1-1-1,1 0 1,-1 0-1,1 0 1,-1 0-1,1 1 1,0-1-1,-1 0 1,1 1 0,-1-1-1,-16 11 262,7-1-255,1 1 0,0 0 0,1 1 0,0-1 0,1 1 0,0 1 0,1-1 0,1 1 1,0 1-1,0-1 0,2 0 0,-1 1 0,2 0 0,-3 28 0,6-41-89,-1 0 0,0 0 0,0 0 0,0 0 0,1 0-1,-1-1 1,0 1 0,1 0 0,-1 0 0,1 0 0,-1 0 0,1-1 0,-1 1 0,1 0 0,0 0-1,-1-1 1,1 1 0,0 0 0,0-1 0,-1 1 0,1-1 0,0 1 0,0-1 0,0 1 0,1-1-1,32 5-628,-23-6 225,0-1 1,0 0 0,0 0 0,12-4 0,49-27-7377,-39 18 449</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7:33.505"/>
    </inkml:context>
    <inkml:brush xml:id="br0">
      <inkml:brushProperty name="width" value="0.025" units="cm"/>
      <inkml:brushProperty name="height" value="0.025" units="cm"/>
      <inkml:brushProperty name="color" value="#E71224"/>
    </inkml:brush>
  </inkml:definitions>
  <inkml:trace contextRef="#ctx0" brushRef="#br0">4 132 9513,'0'0'15241,"0"9"-13906,-1 29-375,-1-15-589,1 1 0,2 0 0,0 0 0,1-1 1,6 26-1,-8-48-366,0-1 0,0 0 0,0 1 0,0-1 0,0 0 0,0 1 0,0-1 0,1 0 0,-1 0 0,0 1 0,0-1 0,0 0 0,0 1 0,1-1 0,-1 0 0,0 0 0,0 1 0,0-1 0,1 0 0,-1 0 0,0 0 0,0 1 0,1-1 0,-1 0 0,0 0 0,1 0 0,-1 0 0,0 0 0,0 1 0,1-1 0,-1 0 0,0 0 0,1 0 0,-1 0 0,0 0 0,1 0 0,-1 0 0,0 0 0,1 0 0,-1 0 0,0 0 0,1-1 0,-1 1 0,0 0 0,1 0 0,-1 0 0,0 0 0,0 0 0,1-1 0,-1 1 0,0 0 0,0 0 0,1 0 0,-1-1 0,0 1 0,0 0 0,1 0 0,-1-1 0,0 1 0,0 0 0,0 0 0,0-1 0,0 1 0,1 0 0,-1-1 0,0 1 0,0 0 0,0-1 0,10-20 232,-3 1-213,-2 0 0,0-1 1,-1 1-1,-1-1 0,0 0 1,-2 0-1,-1 0 0,-3-36 0,5 78-419,-3-18 390,1-1 0,0 0 1,0 0-1,0 0 0,0 0 0,0 1 0,0-1 0,1 0 0,-1 0 0,1 0 0,-1 0 1,1 0-1,0 0 0,0 0 0,0 0 0,0 0 0,0 0 0,0 0 0,0-1 0,1 1 1,-1 0-1,1-1 0,-1 1 0,1-1 0,0 0 0,0 1 0,-1-1 0,1 0 0,0 0 1,0 0-1,0 0 0,0-1 0,0 1 0,0 0 0,3 0 0,2-1-14,-1 0-1,1 0 1,-1 0-1,1-1 1,-1 1-1,1-2 1,-1 1-1,0-1 1,0 0-1,1 0 1,-1-1-1,-1 1 1,1-1-1,0-1 1,-1 1-1,1-1 1,-1 0-1,0 0 1,-1-1-1,7-6 1,-5 5-16,0 0 0,-1-1 1,0 0-1,0 0 1,0-1-1,-1 1 0,0-1 1,0 0-1,-1 0 0,0-1 1,-1 1-1,0-1 1,0 1-1,1-16 0,-3 24 30,-1 0 0,1-1 0,0 1 0,-1 0-1,1 0 1,0 0 0,-1 0 0,1 0 0,0 0 0,-1 0-1,1-1 1,-1 1 0,1 0 0,0 0 0,-1 0-1,1 1 1,0-1 0,-1 0 0,1 0 0,-1 0 0,1 0-1,0 0 1,-1 0 0,1 0 0,0 1 0,-1-1-1,1 0 1,0 0 0,-1 1 0,1-1 0,0 0-1,0 0 1,-1 1 0,1-1 0,0 0 0,0 1 0,-1-1-1,1 1 1,-15 11-86,3 5 248,1 0 1,1 0-1,-11 23 1,18-33-107,0-1 0,1 1-1,-1 0 1,1 0 0,1 0 0,-1 1 0,1-1 0,0 0 0,1 0 0,0 1 0,0-1 0,2 10 0,-1-15-114,0-1 0,0 1 0,0 0 0,1 0 0,-1-1 0,1 1 0,-1-1 1,1 0-1,0 1 0,-1-1 0,1 0 0,0 0 0,0 0 0,0 0 0,0 0 1,0-1-1,0 1 0,0 0 0,0-1 0,0 0 0,0 1 0,0-1 0,0 0 1,0 0-1,4-1 0,4 1-519,0 0 1,0 0-1,0-2 0,12-2 1,-10 0-1054,0-1 0,0-1 1,-1 0-1,0 0 1,0-1-1,0-1 0,-1 1 1,0-2-1,14-15 1,0-5-4297</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7:33.914"/>
    </inkml:context>
    <inkml:brush xml:id="br0">
      <inkml:brushProperty name="width" value="0.025" units="cm"/>
      <inkml:brushProperty name="height" value="0.025" units="cm"/>
      <inkml:brushProperty name="color" value="#E71224"/>
    </inkml:brush>
  </inkml:definitions>
  <inkml:trace contextRef="#ctx0" brushRef="#br0">110 71 3748,'0'0'4601,"0"-9"-501,1-29-96,-1 38-3910,0-1 1,0 1-1,0-1 1,0 1-1,0-1 1,0 1-1,-1-1 0,1 1 1,0-1-1,0 1 1,0 0-1,0-1 1,-1 1-1,1-1 1,0 1-1,-1-1 1,1 1-1,0 0 0,0-1 1,-1 1-1,1 0 1,-1-1-1,1 1 1,0 0-1,-1 0 1,1-1-1,-1 1 0,1 0 1,-1 0-1,1 0 1,-1-1-1,1 1 1,0 0-1,-1 0 1,1 0-1,-1 0 0,1 0 1,-1 0-1,1 0 1,-1 0-1,1 0 1,-1 0-1,1 0 1,-1 1-1,1-1 1,-1 0-1,1 0 0,-1 0 1,1 1-1,0-1 1,-1 0-1,1 0 1,-1 1-1,1-1 1,0 0-1,-1 1 0,-20 16 876,11-5-413,1 1 1,0 0-1,1 0 1,-8 20 0,13-26-427,0-1 1,0 1 0,1-1-1,0 1 1,1 0 0,-1 0 0,1 0-1,1 0 1,-1 0 0,1 0-1,0 0 1,2 8 0,-2-13-129,1-1 0,0 0 1,-1 0-1,1 0 0,0 1 1,0-1-1,-1 0 0,1 0 0,0 0 1,0 0-1,0 0 0,0 0 1,1-1-1,-1 1 0,0 0 1,0-1-1,0 1 0,1 0 0,-1-1 1,0 1-1,1-1 0,-1 0 1,0 1-1,1-1 0,-1 0 0,0 0 1,1 0-1,-1 0 0,1 0 1,-1 0-1,0 0 0,1-1 0,-1 1 1,0 0-1,1-1 0,-1 1 1,0-1-1,3-1 0,2 0 25,0 0 0,-1-1 0,1 1 0,-1-1 0,1 0 0,-1-1 0,7-5 0,5-10-181,-1-1-1,-1-1 1,-2 0-1,0 0 1,-1-2-1,-1 1 1,11-33-1,-28 72-221,-1-2 320,2 0-1,-1 1 0,2-1 0,0 1 0,-3 31 0,7-47-5,0 0 0,0 1 0,0-1 0,0 0 0,0 1 0,0-1-1,0 0 1,0 1 0,0-1 0,1 0 0,-1 1 0,0-1 0,0 0 0,0 1-1,0-1 1,0 0 0,1 0 0,-1 1 0,0-1 0,0 0 0,0 0-1,1 1 1,-1-1 0,0 0 0,0 0 0,1 0 0,-1 1 0,0-1 0,1 0-1,-1 0 1,0 0 0,1 0 0,-1 0 0,0 1 0,0-1 0,1 0 0,0 0-1,16-5-1728,13-14-1442,-6-8-1290,2-5-1099</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7:34.383"/>
    </inkml:context>
    <inkml:brush xml:id="br0">
      <inkml:brushProperty name="width" value="0.025" units="cm"/>
      <inkml:brushProperty name="height" value="0.025" units="cm"/>
      <inkml:brushProperty name="color" value="#E71224"/>
    </inkml:brush>
  </inkml:definitions>
  <inkml:trace contextRef="#ctx0" brushRef="#br0">100 74 6534,'0'0'7677,"-8"5"-5120,-46 33 557,51-35-2873,-1-1 1,1 1-1,0 0 0,1 1 1,-1-1-1,1 0 0,-1 1 1,1-1-1,0 1 1,0 0-1,0 0 0,1 0 1,-1 0-1,1 0 1,0 0-1,0 6 0,1-9-237,0 0-1,0 0 1,1 0-1,-1 0 1,1 0-1,-1 0 1,1 0-1,-1-1 1,1 1-1,0 0 1,-1 0 0,1 0-1,0-1 1,-1 1-1,1 0 1,0-1-1,0 1 1,0-1-1,0 1 1,0-1-1,0 1 1,-1-1-1,1 0 1,0 1-1,0-1 1,0 0-1,0 0 1,2 0-1,37 4 115,-32-3-113,47-1-510,-40-1 317,1 1 1,0 1 0,-1 0-1,25 5 1,-40-6 214,1 0-1,-1 0 0,1 1 1,-1-1-1,1 0 0,0 0 1,-1 0-1,1 0 0,-1 1 1,1-1-1,-1 0 1,1 1-1,-1-1 0,0 0 1,1 1-1,-1-1 0,1 1 1,-1-1-1,0 0 1,1 1-1,-1-1 0,0 1 1,1-1-1,-1 1 0,0 0 1,0-1-1,1 1 0,-1-1 1,0 1-1,0-1 1,0 1-1,0-1 0,0 2 1,-11 17 1326,-24 12 737,25-24-1709,7-4-318,0 0 1,0-1-1,0 1 0,0-1 1,0 0-1,-1 0 0,0 0 0,-6 2 1,28-24-3540,101-111-11823,-83 85 12832,-1-1 3727,-27 37 112,4-1 5235,-4 12-1048,-5 13-3941,-3-10-1325,-1 4 200,1 0-1,0 0 0,1 0 0,0-1 1,0 1-1,5 14 0,-5-21-465,-1 1 0,1 0 0,1-1 0,-1 1 0,0-1 1,0 1-1,0-1 0,1 1 0,-1-1 0,1 0 0,-1 0 0,1 0 0,0 0 0,-1 0 0,1 0 0,0 0 1,0-1-1,-1 1 0,1 0 0,0-1 0,0 0 0,0 1 0,0-1 0,0 0 0,0 0 0,-1 0 0,1 0 1,0 0-1,0-1 0,0 1 0,0 0 0,0-1 0,3-1 0,2 0-16,-1-1-1,1 0 1,0 0-1,-1 0 1,0-1-1,0 0 1,0 0-1,6-6 1,46-45-392,-32 29 85,-18 18 161,19-15-68,-26 23 205,0-1 0,-1 1 0,1 0-1,0 0 1,0-1 0,0 1-1,0 0 1,-1 0 0,1 0 0,0 0-1,0 0 1,0 0 0,0 0-1,-1 0 1,1 0 0,0 0 0,0 0-1,0 1 1,0-1 0,-1 0-1,1 1 1,0-1 0,0 1 0,-1-1-1,1 0 1,0 1 0,0 0 0,-1-1-1,1 1 1,-1-1 0,1 1-1,-1 0 1,1-1 0,0 2 0,9 9-839</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7:34.709"/>
    </inkml:context>
    <inkml:brush xml:id="br0">
      <inkml:brushProperty name="width" value="0.025" units="cm"/>
      <inkml:brushProperty name="height" value="0.025" units="cm"/>
      <inkml:brushProperty name="color" value="#E71224"/>
    </inkml:brush>
  </inkml:definitions>
  <inkml:trace contextRef="#ctx0" brushRef="#br0">1 0 12940,'0'0'11403,"66"11"-13517,-39 2-2370,-4 1-3908</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7:35.036"/>
    </inkml:context>
    <inkml:brush xml:id="br0">
      <inkml:brushProperty name="width" value="0.025" units="cm"/>
      <inkml:brushProperty name="height" value="0.025" units="cm"/>
      <inkml:brushProperty name="color" value="#E71224"/>
    </inkml:brush>
  </inkml:definitions>
  <inkml:trace contextRef="#ctx0" brushRef="#br0">27 21 13325,'0'0'15726,"0"7"-15726,2 16-255,1-1-1,1 1 0,2-1 1,0 0-1,9 22 0,9 35-553,-23-75 740,20 98-1537,-19-93 1600,-1 1 0,-1-1 0,0 0 0,0 1 0,-1-1 0,0 0 0,0 1-1,-6 16 1,7-24 93,-1 0-1,1 0 1,-1-1 0,0 1-1,1 0 1,-1-1-1,0 1 1,0-1-1,0 1 1,0-1-1,-1 1 1,1-1-1,0 0 1,0 1 0,-1-1-1,1 0 1,-1 0-1,1 0 1,-1 0-1,0 0 1,1 0-1,-1-1 1,0 1 0,1-1-1,-1 1 1,0-1-1,0 1 1,0-1-1,0 0 1,1 0-1,-1 0 1,0 0 0,0 0-1,0 0 1,0-1-1,1 1 1,-1-1-1,0 1 1,0-1-1,1 0 1,-1 1-1,0-1 1,1 0 0,-1 0-1,1 0 1,-1 0-1,1 0 1,0-1-1,-1 1 1,1 0-1,0-1 1,0 1 0,0-1-1,0 1 1,0-1-1,0 0 1,0 1-1,0-1 1,1 0-1,-1-2 1,-4-11-98,1-1 1,0 1-1,2 0 0,0-1 1,0 0-1,1 1 0,1-1 1,1 0-1,1 1 0,0-1 1,0 1-1,2-1 0,0 1 0,0 0 1,2 0-1,0 1 0,0 0 1,2 0-1,0 0 0,0 1 1,16-19-1,29-19-1692,-27 28-1821,-2-1-3794,-3 0-8655</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7:36.330"/>
    </inkml:context>
    <inkml:brush xml:id="br0">
      <inkml:brushProperty name="width" value="0.025" units="cm"/>
      <inkml:brushProperty name="height" value="0.025" units="cm"/>
      <inkml:brushProperty name="color" value="#E71224"/>
    </inkml:brush>
  </inkml:definitions>
  <inkml:trace contextRef="#ctx0" brushRef="#br0">0 35 3908,'0'0'16303,"5"9"-15582,1 5-301,2 5-79,1-1 0,1 0 0,18 25 0,-26-39-323,1-1 0,-1 0 0,1 0 0,-1 0 0,1 0 0,0 0 0,0-1 0,0 1 0,0-1-1,1 0 1,-1 0 0,1 0 0,-1 0 0,1-1 0,0 0 0,-1 1 0,1-1 0,0 0 0,0-1 0,0 1 0,0-1 0,0 0 0,0 0 0,0 0 0,0 0 0,5-1 0,-5-1 62,0 0 1,0 0 0,0 0 0,-1 0 0,1-1 0,0 0 0,-1 1-1,1-1 1,-1-1 0,0 1 0,0 0 0,0-1 0,-1 1 0,1-1 0,2-5-1,29-69 1068,-24 52-584,-10 26-556,0 0-1,0-1 1,0 1 0,0 0-1,0-1 1,0 1-1,1 0 1,-1-1 0,0 1-1,0 0 1,0 0-1,0-1 1,1 1 0,-1 0-1,0 0 1,0-1-1,1 1 1,-1 0 0,0 0-1,1 0 1,-1-1-1,0 1 1,0 0 0,1 0-1,-1 0 1,0 0-1,1 0 1,-1 0 0,0 0-1,1-1 1,-1 1-1,0 0 1,1 0 0,-1 0-1,0 1 1,1-1-1,-1 0 1,0 0 0,1 0-1,-1 0 1,0 0-1,1 0 1,-1 0 0,0 0-1,1 1 1,-1-1-1,0 0 1,0 0 0,1 0-1,-1 1 1,0-1-1,0 0 1,1 0-1,-1 1 1,0-1 0,0 0-1,0 1 1,1-1-1,-1 0 1,0 1 0,0-1-1,0 0 1,0 1-1,0-1 1,0 0 0,0 1-1,0-1 1,0 0-1,0 1 1,12 30-100,-10-26 197,-1-3-68,4 11-4,0 0 0,1-1 0,0 0-1,10 15 1,-15-26-17,0 1 0,0-1 0,0 1 0,1-1 0,-1 0 0,0 0 0,1 1 0,-1-1 0,1 0 0,-1 0 0,1 0 0,-1-1 0,1 1 0,0 0 0,-1-1 0,1 1 0,2 0 0,-2-1 28,0-1 1,0 1-1,-1-1 1,1 1-1,0-1 0,-1 1 1,1-1-1,-1 0 1,1 0-1,-1 0 0,1 0 1,-1 0-1,1 0 1,-1 0-1,0 0 1,0-1-1,0 1 0,0 0 1,0-1-1,0 1 1,0-1-1,1-1 0,31-55 819,15-23-711,-47 80-175,-1 0 1,1 0 0,0 0-1,0 0 1,0 0 0,-1 0-1,1 0 1,0 0-1,0 0 1,0 0 0,0 0-1,1 1 1,-1-1 0,0 0-1,0 1 1,0-1 0,1 1-1,-1-1 1,0 1 0,0 0-1,1 0 1,-1-1-1,0 1 1,1 0 0,-1 0-1,0 0 1,1 0 0,-1 1-1,0-1 1,0 0 0,1 0-1,-1 1 1,0-1 0,0 1-1,1-1 1,1 2 0,13 17-3329,-8 5-6276</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7:36.657"/>
    </inkml:context>
    <inkml:brush xml:id="br0">
      <inkml:brushProperty name="width" value="0.025" units="cm"/>
      <inkml:brushProperty name="height" value="0.025" units="cm"/>
      <inkml:brushProperty name="color" value="#E71224"/>
    </inkml:brush>
  </inkml:definitions>
  <inkml:trace contextRef="#ctx0" brushRef="#br0">51 114 3171,'0'0'10698,"-30"-63"-6822,20 39 64,2 11-962,5 3-1440,3 7-1090,2 3-832,7 3-1794,3 1-1538,-2-3-4868</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6:29:13.405"/>
    </inkml:context>
    <inkml:brush xml:id="br0">
      <inkml:brushProperty name="width" value="0.025" units="cm"/>
      <inkml:brushProperty name="height" value="0.025" units="cm"/>
    </inkml:brush>
  </inkml:definitions>
  <inkml:trace contextRef="#ctx0" brushRef="#br0">1 1 19346,'0'0'577,"61"92"-609,-29-39-32,9 3-673,1-3-384,-3-8-448,-1-15-97,-6-9 993,-4-12-608,-7-7-64,-10-2 128,-17 0-9001</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11.153"/>
    </inkml:context>
    <inkml:brush xml:id="br0">
      <inkml:brushProperty name="width" value="0.025" units="cm"/>
      <inkml:brushProperty name="height" value="0.025" units="cm"/>
    </inkml:brush>
  </inkml:definitions>
  <inkml:trace contextRef="#ctx0" brushRef="#br0">141 0 7751,'0'0'11942,"0"8"-11541,0 0-310,-1 0 1,1 0-1,-2 0 0,1 0 1,-1-1-1,-1 1 1,1 0-1,-1-1 1,-5 9-1,-45 72 539,37-64-207,1 1 0,-13 28 0,27-51-380,1-1 0,-1 0 0,0 1 0,1-1 0,-1 1 0,1-1 0,-1 1 0,1-1 0,-1 1 0,1-1 0,0 1 0,0-1 0,0 1 0,0-1 0,0 1 0,0-1 0,1 1 0,-1 0 0,0-1 0,1 1 0,-1-1 0,1 0 0,-1 1 0,1-1 0,1 2 0,0-1 13,-1-1-1,1-1 1,0 1 0,-1 0-1,1 0 1,0 0 0,0-1-1,0 1 1,0-1 0,0 0-1,0 1 1,0-1-1,-1 0 1,1 0 0,0 0-1,0-1 1,2 1 0,11-3 191,-1 0 1,1-1 0,-1 0-1,15-7 1,70-25-40,-55 24-6673</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7:37.669"/>
    </inkml:context>
    <inkml:brush xml:id="br0">
      <inkml:brushProperty name="width" value="0.025" units="cm"/>
      <inkml:brushProperty name="height" value="0.025" units="cm"/>
      <inkml:brushProperty name="color" value="#E71224"/>
    </inkml:brush>
  </inkml:definitions>
  <inkml:trace contextRef="#ctx0" brushRef="#br0">135 65 3812,'0'0'10906,"0"-8"-8440,0 4-2258,1 2-33,-1 0-1,1 1 1,-1-1-1,0 0 1,0 0-1,0 1 0,0-1 1,0 0-1,0 0 1,0 1-1,-1-1 1,1 0-1,-1 1 1,1-1-1,-1 0 0,1 1 1,-1-1-1,0 1 1,0-1-1,0 1 1,0-1-1,0 1 0,0-1 1,0 1-1,-1 0 1,1 0-1,0 0 1,-1 0-1,1 0 1,-1 0-1,1 0 0,-1 0 1,1 1-1,-1-1 1,0 0-1,-3 0 1,2 1-90,0 0 0,0 0 0,0 0 0,0 1 1,0-1-1,0 1 0,0 0 0,0 0 1,0 0-1,0 0 0,0 0 0,0 1 0,1-1 1,-1 1-1,1 0 0,-1-1 0,-4 6 0,3-3 1,0 1 0,0 0 0,0 1 0,1-1 0,0 1-1,0-1 1,0 1 0,-2 10 0,1-5 9,1 1 0,1 0 0,-1 0 0,2-1 0,0 2 0,1-1 0,0 0 0,0 0 0,4 15 0,-4-25-117,1 1 0,0-1 0,0 0 0,0 0 1,0 1-1,1-1 0,-1 0 0,1 0 0,-1 0 0,1-1 0,0 1 0,0 0 0,-1-1 1,1 1-1,0-1 0,1 1 0,-1-1 0,0 0 0,0 0 0,0 0 0,1 0 0,-1 0 1,1-1-1,-1 1 0,0-1 0,1 1 0,-1-1 0,1 0 0,-1 0 0,1 0 0,-1 0 1,1-1-1,-1 1 0,5-2 0,3 1-423,0-1 0,-1-1 1,1 0-1,-1 0 0,0-1 0,0 0 1,13-8-1,24-24-3244,-3-7-2108</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7:38.046"/>
    </inkml:context>
    <inkml:brush xml:id="br0">
      <inkml:brushProperty name="width" value="0.025" units="cm"/>
      <inkml:brushProperty name="height" value="0.025" units="cm"/>
      <inkml:brushProperty name="color" value="#E71224"/>
    </inkml:brush>
  </inkml:definitions>
  <inkml:trace contextRef="#ctx0" brushRef="#br0">56 35 11627,'0'0'3748,"-6"10"-1026,-1 2-2208,0 0 1,1 0-1,0 0 0,1 0 0,1 1 1,0 0-1,0 0 0,-2 24 1,6-36-518,0-1 1,0 0 0,0 0 0,0 1-1,-1-1 1,1 0 0,0 1 0,0-1 0,0 0-1,1 1 1,-1-1 0,0 0 0,0 0 0,0 1-1,0-1 1,0 0 0,0 0 0,0 1 0,0-1-1,1 0 1,-1 0 0,0 1 0,0-1 0,0 0-1,0 0 1,1 1 0,-1-1 0,0 0 0,0 0-1,1 0 1,-1 0 0,0 1 0,0-1 0,1 0-1,-1 0 1,0 0 0,1 0 0,-1 0 0,0 0-1,0 0 1,1 0 0,-1 0 0,0 0 0,1 0-1,-1 0 1,0 0 0,0 0 0,1 0 0,-1 0-1,0 0 1,1 0 0,-1 0 0,0 0 0,0 0-1,1-1 1,-1 1 0,0 0 0,0 0 0,1 0-1,-1-1 1,0 1 0,0 0 0,0 0 0,1 0-1,-1-1 1,0 1 0,0 0 0,0-1 0,16-15 132,-9 1-2,1 0 0,-2-1-1,9-29 1,-10 27 120,1-1 0,12-23 0,-18 42-252,0 0 0,0 0 0,0 1 0,0-1 0,0 0 0,0 0 0,0 0 1,0 0-1,0 0 0,0 0 0,0 0 0,0 0 0,0 0 0,0 0 0,0 1 0,0-1 1,0 0-1,0 0 0,0 0 0,0 0 0,0 0 0,0 0 0,0 0 0,0 0 0,0 0 1,0 0-1,1 0 0,-1 1 0,0-1 0,0 0 0,0 0 0,0 0 0,0 0 0,0 0 1,0 0-1,0 0 0,0 0 0,0 0 0,0 0 0,1 0 0,-1 0 0,0 0 0,0 0 1,0 0-1,0 0 0,0 0 0,0 0 0,0 0 0,0 0 0,0 0 0,0 0 0,1 0 1,-1 0-1,0 0 0,0 0 0,0 0 0,0 0 0,0 0 0,0 0 0,0 0 0,0-1 1,0 1-1,2 16 17,0 19 117,-3-15-235,0-14-317,0 1-1,0-1 1,1 0-1,0 0 1,0 0 0,1 1-1,0-1 1,0 0-1,4 12 1,-5-18 225,0 0 0,1 1 0,-1-1 1,1 1-1,-1-1 0,1 0 0,-1 1 0,1-1 1,-1 0-1,1 0 0,-1 1 0,1-1 0,0 0 1,-1 0-1,1 0 0,-1 0 0,1 0 0,0 0 1,-1 0-1,1 0 0,-1 0 0,1 0 1,0 0-1,-1 0 0,1 0 0,-1 0 0,1 0 1,-1-1-1,1 1 0,0 0 0,-1 0 0,1-1 1,-1 1-1,1 0 0,-1-1 0,0 1 0,1-1 1,0 0-1,15-18-3595,2-9-1739</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7:38.402"/>
    </inkml:context>
    <inkml:brush xml:id="br0">
      <inkml:brushProperty name="width" value="0.025" units="cm"/>
      <inkml:brushProperty name="height" value="0.025" units="cm"/>
      <inkml:brushProperty name="color" value="#E71224"/>
    </inkml:brush>
  </inkml:definitions>
  <inkml:trace contextRef="#ctx0" brushRef="#br0">64 56 8648,'0'0'2952,"0"8"-144,-29 192 3163,16-130-4942,-5 97 0,17-150-983,-1 33-14,2-48-30,0 0-1,0 0 0,0 0 0,0 0 0,1 0 0,-1 1 0,1-1 0,-1 0 0,1 0 1,0 0-1,-1 0 0,1 0 0,0-1 0,0 1 0,3 3 0,-4-5 0,1 1-1,0-1 1,-1 0-1,1 0 1,-1 0-1,1 0 1,-1 1-1,1-1 1,-1 0-1,1 0 0,0 0 1,-1 0-1,1 0 1,-1 0-1,1-1 1,-1 1-1,1 0 1,0 0-1,-1 0 1,1 0-1,-1-1 1,1 1-1,-1 0 1,1-1-1,-1 1 1,1 0-1,-1-1 0,0 1 1,1 0-1,-1-1 1,1 1-1,-1-1 1,0 1-1,1-1 1,-1 1-1,0-1 1,0 1-1,1-1 1,-1 1-1,0-1 1,0 1-1,0-1 0,0 0 1,0 1-1,0-2 1,9-32 241,-8 28-212,26-180 1319,-22 132-1084,3-1 0,2 1-1,17-55 1,-24 100-259,1 1 1,-1 0 0,1 0-1,1 0 1,-1 0 0,10-10-1,-13 15-11,1 2-1,0-1 0,0 0 0,-1 0 0,1 0 0,0 1 0,0-1 1,1 1-1,-1 0 0,0-1 0,0 1 0,1 0 0,-1 0 0,0 1 0,1-1 1,-1 0-1,1 1 0,-1-1 0,1 1 0,-1 0 0,1 0 0,0 0 0,-1 0 1,1 1-1,-1-1 0,1 0 0,3 2 0,-4 0 13,0-1 0,0 1 0,-1 0-1,1-1 1,-1 1 0,1 0 0,-1 0 0,0 0 0,1 0-1,-1 0 1,0 0 0,-1 1 0,1-1 0,0 0-1,0 0 1,-1 1 0,0-1 0,1 0 0,-1 1 0,0-1-1,0 0 1,0 1 0,0-1 0,-1 0 0,0 4-1,0 5 87,-1 0 0,1 0-1,-2-1 1,-4 15 0,1-12 78,0 0 0,0 0 1,-1 0-1,0-1 0,-1 0 1,-1-1-1,0 0 0,-1 0 1,0 0-1,-19 15 0,28-26-202,1 0 0,0 1 1,0-1-1,-1 0 0,1 1 0,0-1 0,0 0 1,-1 0-1,1 1 0,0-1 0,-1 0 0,1 0 0,0 0 1,-1 0-1,1 1 0,0-1 0,-1 0 0,1 0 0,0 0 1,-1 0-1,1 0 0,0 0 0,-1 0 0,1 0 0,-1 0 1,1 0-1,0 0 0,-1 0 0,1 0 0,0 0 0,-1 0 1,1-1-1,0 1 0,-1 0 0,1 0 0,0 0 0,-1-1 1,1 1-1,0 0 0,-1 0 0,1-1 0,4-17-2095,17-20-2743,1 5-21,3-1-860</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7:38.745"/>
    </inkml:context>
    <inkml:brush xml:id="br0">
      <inkml:brushProperty name="width" value="0.025" units="cm"/>
      <inkml:brushProperty name="height" value="0.025" units="cm"/>
      <inkml:brushProperty name="color" value="#E71224"/>
    </inkml:brush>
  </inkml:definitions>
  <inkml:trace contextRef="#ctx0" brushRef="#br0">1 1 3716,'0'0'14445,"9"48"-13676,-7-22-64,-2-4-513,5 0-128,-1-6-96,4-7-929,0-8-641,2-1-672,0-10-256,0-11-1762</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7:39.090"/>
    </inkml:context>
    <inkml:brush xml:id="br0">
      <inkml:brushProperty name="width" value="0.025" units="cm"/>
      <inkml:brushProperty name="height" value="0.025" units="cm"/>
      <inkml:brushProperty name="color" value="#E71224"/>
    </inkml:brush>
  </inkml:definitions>
  <inkml:trace contextRef="#ctx0" brushRef="#br0">33 0 3876,'0'0'17905,"0"7"-17847,-14 126 160,7-90-146,2 1 1,2 0-1,4 69 0,0-106-26,0 1-1,1-1 0,0 0 0,1 0 0,-1 0 0,1 0 0,1 0 1,-1 0-1,1-1 0,7 10 0,-10-16 467,-1-14 1619,1 9-2120,0 1-1,-1-1 1,0 0-1,0 0 1,0 0 0,-1 1-1,1-1 1,-1 0 0,-1 0-1,-2-7 1,0 2-6316,1-5 2903,0 1 201,-3-9-1358</inkml:trace>
  <inkml:trace contextRef="#ctx0" brushRef="#br0" timeOffset="1">0 32 3651,'0'0'6695</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7:39.461"/>
    </inkml:context>
    <inkml:brush xml:id="br0">
      <inkml:brushProperty name="width" value="0.025" units="cm"/>
      <inkml:brushProperty name="height" value="0.025" units="cm"/>
      <inkml:brushProperty name="color" value="#E71224"/>
    </inkml:brush>
  </inkml:definitions>
  <inkml:trace contextRef="#ctx0" brushRef="#br0">0 81 3812,'0'0'22357,"52"-41"-21845,-36 32-288,0 0-159,-4 4-65,0 1-481,3 2-1120,1 0-1090,-2-1-1345,1-2-3331</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7:39.862"/>
    </inkml:context>
    <inkml:brush xml:id="br0">
      <inkml:brushProperty name="width" value="0.025" units="cm"/>
      <inkml:brushProperty name="height" value="0.025" units="cm"/>
      <inkml:brushProperty name="color" value="#E71224"/>
    </inkml:brush>
  </inkml:definitions>
  <inkml:trace contextRef="#ctx0" brushRef="#br0">37 381 3716,'0'0'17210,"-2"11"-16067,-10 38 7,6-27-495,0 0-1,2-1 1,-3 31 0,12-47-530,4-12-5,8-12 105,-5 1-174,-1-1 1,-1-1 0,0 0 0,-1 0 0,-2 0 0,10-40 0,-26 192-725,8-116 652,1-6 40,-1 0-37,0 1-1,1-1 1,1 1 0,2 15-1,-3-25 15,0 0-1,1 0 0,-1 0 1,0 0-1,0 1 0,1-1 1,-1 0-1,1 0 0,-1 0 1,1 0-1,-1 0 0,1 0 1,0 0-1,-1 0 0,1-1 1,0 1-1,0 0 0,0 0 1,0 0-1,0-1 1,0 1-1,0-1 0,0 1 1,0-1-1,0 1 0,0-1 1,0 1-1,0-1 0,0 0 1,0 0-1,1 1 0,-1-1 1,0 0-1,0 0 0,0 0 1,0 0-1,0 0 0,1-1 1,-1 1-1,0 0 0,0-1 1,0 1-1,0 0 1,0-1-1,0 1 0,0-1 1,0 0-1,0 1 0,0-1 1,2-1-1,6-6-3,-1 0 1,1-1-1,-1 0 0,-1-1 1,0 0-1,0 0 0,-1 0 1,0-1-1,7-17 0,-4 9-22,14-28 189,-2-2 0,-2 0 0,-3-1-1,-2-1 1,-1 0 0,-4-1 0,5-63 0,-14 115-157,0 0 1,0 0 0,1 0 0,-1 0 0,0 0-1,0 0 1,0-1 0,0 1 0,0 0-1,0 0 1,0 0 0,0 0 0,0 0-1,0-1 1,0 1 0,1 0 0,-1 0 0,0 0-1,0 0 1,0-1 0,0 1 0,0 0-1,0 0 1,0 0 0,-1 0 0,1-1-1,0 1 1,0 0 0,0 0 0,0 0-1,0 0 1,0-1 0,0 1 0,0 0 0,0 0-1,0 0 1,0 0 0,-1 0 0,1 0-1,0-1 1,0 1 0,0 0 0,0 0-1,0 0 1,0 0 0,-1 0 0,1 0-1,0 0 1,0 0 0,0 0 0,0 0 0,-1 0-1,1 0 1,0 0 0,0 0 0,0 0-1,0 0 1,-1 0 0,1 0 0,0 0-1,0 0 1,0 0 0,0 0 0,-1 0-1,1 0 1,0 0 0,0 0 0,0 0 0,-13 15 187,-9 26 16,12-14-140,1 0 1,1 0-1,1 1 1,1-1-1,2 1 1,1 1-1,1-1 0,2 40 1,0-63-43,0 0 1,1 0-1,0 0 1,-1-1-1,1 1 1,1 0-1,-1-1 1,1 1-1,0-1 1,0 0-1,0 1 1,0-1-1,1 0 1,0 0-1,0 0 1,0-1-1,0 1 1,0-1-1,5 4 1,-2-4-108,-1 0-1,0 0 1,1-1 0,-1 0 0,1 0 0,0 0-1,-1-1 1,1 0 0,0 0 0,0 0 0,0-1-1,0 0 1,0 0 0,11-2 0,-15 2-274,0 0 1,0 0 0,-1-1-1,1 1 1,0-1-1,-1 1 1,1-1-1,-1 0 1,1 1 0,-1-1-1,1 0 1,-1 0-1,1 0 1,-1 0 0,0-1-1,3-1 1,1-9-6461</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7:40.201"/>
    </inkml:context>
    <inkml:brush xml:id="br0">
      <inkml:brushProperty name="width" value="0.025" units="cm"/>
      <inkml:brushProperty name="height" value="0.025" units="cm"/>
      <inkml:brushProperty name="color" value="#E71224"/>
    </inkml:brush>
  </inkml:definitions>
  <inkml:trace contextRef="#ctx0" brushRef="#br0">1 0 15439,'0'0'8712</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7:43.165"/>
    </inkml:context>
    <inkml:brush xml:id="br0">
      <inkml:brushProperty name="width" value="0.025" units="cm"/>
      <inkml:brushProperty name="height" value="0.025" units="cm"/>
      <inkml:brushProperty name="color" value="#E71224"/>
    </inkml:brush>
  </inkml:definitions>
  <inkml:trace contextRef="#ctx0" brushRef="#br0">4737 80 5605,'0'0'4709,"-8"-2"-3513,-102-28-1832,72 18 811,-1 1 0,0 3 0,-77-8 0,41 16 914,0 4 1,-138 24 0,-141 62-1402,205-36 343,2 6 0,-150 86 0,155-73-22,-387 217 49,412-215 190,3 5-1,-138 128 0,-516 577 704,626-623-169,-145 217 0,213-267-729,5 4 1,5 3-1,-54 142 0,-80 358 1702,98-286-1465,43-123-130,27-96-1916,29-113 1502,-2 8-1326,-1-10-2373,-3-5-638</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7:43.505"/>
    </inkml:context>
    <inkml:brush xml:id="br0">
      <inkml:brushProperty name="width" value="0.025" units="cm"/>
      <inkml:brushProperty name="height" value="0.025" units="cm"/>
      <inkml:brushProperty name="color" value="#E71224"/>
    </inkml:brush>
  </inkml:definitions>
  <inkml:trace contextRef="#ctx0" brushRef="#br0">0 0 14542,'0'0'523,"8"14"-560,5 10 46,-2 0 1,0 1 0,-2 1 0,0-1-1,5 33 1,3 130 342,-16-145 80,1 0-1,3 0 1,1-1-1,2 0 1,24 71 0,-29-106-406,0-1 1,0 0-1,0 1 1,1-1 0,0-1-1,0 1 1,0-1-1,1 1 1,0-1 0,0 0-1,0-1 1,1 1-1,-1-1 1,1 0-1,0-1 1,0 0 0,10 5-1,-8-6 54,0 0-1,-1-1 1,1 1-1,0-2 1,0 1-1,0-1 1,0 0-1,0 0 1,0-1 0,0 0-1,0-1 1,0 0-1,0 0 1,-1-1-1,10-4 1,17-11 180,-1-1 1,-1-2-1,-1-1 1,51-47 0,-55 46-224,24-22-934,87-99 0,-50 30-3310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11.664"/>
    </inkml:context>
    <inkml:brush xml:id="br0">
      <inkml:brushProperty name="width" value="0.025" units="cm"/>
      <inkml:brushProperty name="height" value="0.025" units="cm"/>
    </inkml:brush>
  </inkml:definitions>
  <inkml:trace contextRef="#ctx0" brushRef="#br0">66 106 12139,'0'0'10677,"-1"12"-10607,-6 27-30,-2-1 0,-1 0 0,-17 38 0,18-52 141,6-15 218,7-15 590,8-22-905,0-1 0,-2-1-1,-1 1 1,-2-2-1,0 1 1,-2-1 0,-2 0-1,0-56 1,-5 77-128,-2 15-59,-2 16-92,6-15 187,-1 1 0,1-1 0,0 1 0,1-1 0,-1 0 0,1 1-1,0-1 1,1 0 0,0 0 0,5 12 0,-5-15 12,0 0-1,0 0 1,0-1-1,1 1 1,0-1-1,-1 1 1,1-1 0,0 0-1,0 0 1,0 0-1,0 0 1,1-1-1,-1 1 1,0-1 0,1 0-1,-1 0 1,1 0-1,-1-1 1,1 1-1,0-1 1,4 0 0,1 1 12,1-1 0,0 0-1,0-1 1,-1 0 0,1-1 0,-1 0 0,1 0 0,-1-1 0,15-6 0,-20 7-5,1 0 0,-1-1 0,0 1 0,1-1 0,-1 0 0,-1 0 0,1 0 0,0 0 0,-1-1 0,0 0 0,1 1 0,-1-1 0,-1 0 0,1-1 0,-1 1 0,1 0-1,-1-1 1,-1 1 0,1-1 0,2-8 0,-4 13-8,0 0 1,0-1-1,0 1 0,0 0 0,0 0 0,0 0 0,0-1 0,0 1 0,0 0 1,0 0-1,0 0 0,0-1 0,0 1 0,0 0 0,0 0 0,0 0 0,0 0 1,0-1-1,0 1 0,-1 0 0,1 0 0,0 0 0,0 0 0,0-1 0,0 1 1,0 0-1,0 0 0,0 0 0,-1 0 0,1 0 0,0 0 0,0-1 0,0 1 1,0 0-1,-1 0 0,1 0 0,0 0 0,0 0 0,0 0 0,0 0 0,-1 0 1,1 0-1,0 0 0,0 0 0,0 0 0,-1 0 0,1 0 0,0 0 0,0 0 1,0 0-1,0 0 0,-1 0 0,1 0 0,0 0 0,0 0 0,0 0 0,0 0 1,-1 0-1,1 1 0,0-1 0,0 0 0,0 0 0,0 0 0,0 0 0,-1 0 1,1 1-1,0-1 0,0 0 0,-13 10 96,5 2-91,0 0 0,1 1 0,1 0 0,0 0 0,1 0-1,0 1 1,1 0 0,0 0 0,1 0 0,1 0 0,0 0 0,1 0-1,0 1 1,1-1 0,1 1 0,4 20 0,-5-32-306,1 0 1,0 1-1,1-1 1,-1 0-1,0 0 1,1 0-1,0 0 1,0 0-1,0-1 1,0 1-1,0 0 0,0-1 1,1 0-1,4 4 1,12 1-5816</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7:47.737"/>
    </inkml:context>
    <inkml:brush xml:id="br0">
      <inkml:brushProperty name="width" value="0.025" units="cm"/>
      <inkml:brushProperty name="height" value="0.025" units="cm"/>
      <inkml:brushProperty name="color" value="#E71224"/>
    </inkml:brush>
  </inkml:definitions>
  <inkml:trace contextRef="#ctx0" brushRef="#br0">19 78 3876,'0'0'2391,"1"-11"-1200,2-24-658,-2 14 1765,0 10 6145,-12 79-7513,4 1-1,0 82 1,16 144-448,-2-139-74,68 689 120,-26-174 580,-49 4 667,-2-310-499,2-273-1015,0-91-154,4-3-6198,2-3 4105,-5 4 940,11-15-5446</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7:48.544"/>
    </inkml:context>
    <inkml:brush xml:id="br0">
      <inkml:brushProperty name="width" value="0.025" units="cm"/>
      <inkml:brushProperty name="height" value="0.025" units="cm"/>
      <inkml:brushProperty name="color" value="#E71224"/>
    </inkml:brush>
  </inkml:definitions>
  <inkml:trace contextRef="#ctx0" brushRef="#br0">1 218 12556,'0'0'3368,"11"4"-3042,55 11 318,0-2 0,0-3 0,80 2 0,217-15-407,221-60 1186,-220 17-732,2261-71 3756,-2470 122-4304,67-2 61,-186-7-27,-35 4-208,0 0 1,0 0 0,1-1 0,-1 1 0,0 0 0,0 0 0,1-1 0,-1 1 0,0-1-1,0 1 1,0-1 0,0 0 0,0 1 0,0-1 0,0 0 0,0 1 0,0-1 0,0 0-1,0 0 1,0 0 0,0 0 0,-1 0 0,1 0 0,1-2 0,-3 2-364,1 0 0,-1 0 0,0 0 0,1 0 0,-1 0 0,0 0 0,1 0 0,-1 0 1,0 0-1,0 0 0,0 1 0,0-1 0,0 0 0,0 1 0,0-1 0,0 0 0,0 1 0,-1-1 1,-4-2-2063,-9-7-3710</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7:48.889"/>
    </inkml:context>
    <inkml:brush xml:id="br0">
      <inkml:brushProperty name="width" value="0.025" units="cm"/>
      <inkml:brushProperty name="height" value="0.025" units="cm"/>
      <inkml:brushProperty name="color" value="#E71224"/>
    </inkml:brush>
  </inkml:definitions>
  <inkml:trace contextRef="#ctx0" brushRef="#br0">1 0 8584,'0'0'10079,"10"0"-9551,30 1 179,0 1 0,-1 2 0,1 2 0,60 17 0,-96-22-687,-1 0 1,-1 0 0,1 1-1,0-1 1,0 1 0,0-1 0,-1 1-1,1 0 1,-1 0 0,1 0 0,-1 1-1,0-1 1,0 0 0,0 1 0,0-1-1,-1 1 1,1 0 0,0 0-1,-1-1 1,2 7 0,-2-4 100,0 1 1,-1-1 0,0 0-1,0 0 1,0 0-1,0 0 1,-1 0-1,0 1 1,0-1-1,-1 0 1,-3 8-1,-5 11 284,-2-1 0,-1-1 0,-1 0-1,-18 21 1,26-34-495,-19 27 159,17-22-451,-1-1 0,-1-1 0,0 1 0,-15 13-1,19-24-4779</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7:49.528"/>
    </inkml:context>
    <inkml:brush xml:id="br0">
      <inkml:brushProperty name="width" value="0.025" units="cm"/>
      <inkml:brushProperty name="height" value="0.025" units="cm"/>
      <inkml:brushProperty name="color" value="#E71224"/>
    </inkml:brush>
  </inkml:definitions>
  <inkml:trace contextRef="#ctx0" brushRef="#br0">0 595 9129,'0'0'13068,"10"-7"-11595,54-43-445,-3-3 0,98-107-1,86-152-1008,-231 300-126,-7 21-6,-4 38-40,-3-28 158,3 5-418,0 1 0,12 39 0,-11-51-556,1 0 0,0-1 0,13 21 0,4-1-4401</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7:51.256"/>
    </inkml:context>
    <inkml:brush xml:id="br0">
      <inkml:brushProperty name="width" value="0.025" units="cm"/>
      <inkml:brushProperty name="height" value="0.025" units="cm"/>
      <inkml:brushProperty name="color" value="#E71224"/>
    </inkml:brush>
  </inkml:definitions>
  <inkml:trace contextRef="#ctx0" brushRef="#br0">1 94 5445,'0'0'801,"3"-10"2210,8-47-701,-9 30 5806,0 41-7929,0 0 1,0-1 0,1 1 0,1-1-1,0 1 1,1-1 0,0-1-1,1 1 1,10 14 0,75 109 454,-83-124-636,49 67 378,84 162 0,-104-172 33,2-2 0,4-2 0,67 79-1,-31-55-339,134 117 0,-148-148-32,24 23 276,3-5 0,148 95 1,-59-62-224,244 138-25,-339-206 61,2-3 1,1-5-1,1-3 1,148 27-1,-72-15-118,89 17 32,-239-57 172,0 0 0,0-1 0,0-1 0,27-3 0,-45 3-274,1 1 0,-1-1 0,1-1 0,-1 1 0,0 0 0,1 0 0,-1-1 0,1 1 0,-1-1 0,0 1 0,1-1-1,-1 1 1,1-1 0,0 0 0,-1 0 0,-1-2 0,0 1-655,1 1 0,0-1 0,0 0 0,1 0 0,-1-1 0,0 1 0,1 0 0,-1-1 0,1 1 0,0 0-1,-2-5 1,-4-20-11430</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8:01.285"/>
    </inkml:context>
    <inkml:brush xml:id="br0">
      <inkml:brushProperty name="width" value="0.025" units="cm"/>
      <inkml:brushProperty name="height" value="0.025" units="cm"/>
      <inkml:brushProperty name="color" value="#E71224"/>
    </inkml:brush>
  </inkml:definitions>
  <inkml:trace contextRef="#ctx0" brushRef="#br0">192 12 9737,'0'0'12316,"-11"-3"-11948,4 1-331,0 0-1,0 1 1,0 0-1,1 0 1,-1 0-1,0 1 1,-1 0-1,1 0 1,0 1-1,1 0 0,-1 0 1,0 1-1,0 0 1,0 0-1,1 0 1,-1 1-1,-6 4 1,8-4 84,1 0-1,0 0 1,0 0 0,0 1-1,1-1 1,-1 1 0,1 0-1,0 0 1,0 0 0,0 0 0,0 1-1,-3 8 1,5-11-102,1 0 0,0 0 0,-1 0 1,1 0-1,0 0 0,0 0 0,0 0 0,0 0 0,1 0 0,-1 0 0,0 0 1,1 0-1,0 0 0,-1-1 0,1 1 0,0 0 0,0 0 0,0 0 1,0-1-1,0 1 0,0-1 0,0 1 0,1-1 0,-1 1 0,1-1 1,-1 0-1,1 1 0,-1-1 0,1 0 0,0 0 0,0 0 0,-1 0 1,1-1-1,0 1 0,2 0 0,6 3-286,0 0 0,1-1 0,-1 0 0,1-1 0,12 1 0,57 0-5647,-33-3-343</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8:01.626"/>
    </inkml:context>
    <inkml:brush xml:id="br0">
      <inkml:brushProperty name="width" value="0.025" units="cm"/>
      <inkml:brushProperty name="height" value="0.025" units="cm"/>
      <inkml:brushProperty name="color" value="#E71224"/>
    </inkml:brush>
  </inkml:definitions>
  <inkml:trace contextRef="#ctx0" brushRef="#br0">97 7 15503,'0'0'4639,"-9"-1"-3422,-28-4-678,35 5-531,0 0 0,0 0 0,0 1 0,0-1 0,0 1 0,0-1 0,1 1 0,-1 0 0,0-1 0,0 1 0,0 0 0,1 0 0,-1 0 0,0 1 0,1-1 0,-1 0 0,1 1 0,0-1 0,-1 1 1,1-1-1,0 1 0,0 0 0,0-1 0,0 1 0,0 0 0,0 0 0,0 0 0,1 0 0,-1 0 0,1-1 0,-1 4 0,0 1 70,-1 0 0,1 0 1,0-1-1,1 1 0,0 0 0,0 1 0,0-1 1,2 8-1,-1-12-63,0 0 1,0 0-1,0 0 1,1 0-1,-1-1 1,1 1-1,-1-1 0,1 1 1,0-1-1,-1 1 1,1-1-1,0 0 1,0 0-1,0 0 0,0 0 1,0 0-1,0 0 1,1 0-1,-1-1 1,0 1-1,0-1 0,0 0 1,1 1-1,-1-1 1,3 0-1,6 0 47,-1 0 0,1 0-1,0-1 1,10-2 0,-12 1-131,-1-1 0,0 0 0,0 0 0,-1-1 0,1 0-1,-1 0 1,1-1 0,-1 0 0,0 0 0,-1 0 0,0-1 0,0 0 0,0 0 0,0-1 0,-1 0 0,7-10 0,-14 13-666,-5 8 375,-6 8 99,-20 37-1335,18-13-3930,10-23 65</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8:02.030"/>
    </inkml:context>
    <inkml:brush xml:id="br0">
      <inkml:brushProperty name="width" value="0.025" units="cm"/>
      <inkml:brushProperty name="height" value="0.025" units="cm"/>
      <inkml:brushProperty name="color" value="#E71224"/>
    </inkml:brush>
  </inkml:definitions>
  <inkml:trace contextRef="#ctx0" brushRef="#br0">88 0 6278,'0'0'6032,"-9"13"-4163,-1 1-1237,1 0 0,0 1 0,1 1 0,0-1 0,1 1 0,1 1 0,1-1 0,0 1 0,-3 28 0,7-29-441,-1 3 219,2 0 0,3 31-1,-1-48 1916,2-8-1339,2-8-250,11-33-600,2 1 0,2 1 0,29-47 0,-47 88-160,1 0 1,-1 0-1,1 0 0,0 0 0,0 0 0,0 1 0,0-1 0,1 1 0,-1 0 0,1 1 0,7-4 0,-11 5 16,0 1-1,1-1 0,-1 1 0,0-1 0,0 1 1,1 0-1,-1-1 0,0 1 0,1 0 1,-1 0-1,0 0 0,1 0 0,-1 0 0,0 0 1,1 0-1,-1 1 0,0-1 0,1 0 1,-1 1-1,0-1 0,0 1 0,1-1 0,-1 1 1,0 0-1,0 0 0,0-1 0,0 1 1,0 0-1,0 0 0,0 0 0,0 0 0,0 0 1,0 0-1,-1 0 0,1 0 0,0 1 1,-1-1-1,1 0 0,-1 0 0,1 1 0,-1-1 1,0 0-1,1 1 0,-1-1 0,0 0 1,0 1-1,0-1 0,0 0 0,0 2 0,-1 1 20,1-1 0,0 0 0,-1 0-1,0 0 1,0 0 0,0 0-1,0 0 1,0 0 0,0-1 0,-1 1-1,0 0 1,1-1 0,-1 1 0,0-1-1,0 1 1,0-1 0,-1 0-1,1 0 1,0 0 0,-1 0 0,0 0-1,1-1 1,-1 1 0,0-1 0,-3 2-1,-2 1 228,0-1-1,0 1 0,0-2 1,-1 1-1,1-1 1,-1 0-1,-17 1 0,25-4-293,1 1 0,-1 0 0,0 0 0,0 0-1,1-1 1,-1 1 0,0 0 0,1-1 0,-1 1-1,0 0 1,1-1 0,-1 1 0,0-1 0,1 1-1,-1-1 1,1 1 0,-1-1 0,1 0 0,-1 1-1,1-1 1,0 0 0,-1 1 0,1-1 0,0 0-1,-1 0 1,1 1 0,0-1 0,0 0 0,0 0-1,0 1 1,0-1 0,-1 0 0,1 0-1,1 1 1,-1-1 0,0 0 0,0 0 0,0 1-1,0-1 1,0 0 0,1 0 0,-1 1 0,0-1-1,1 0 1,-1 1 0,1-2 0,17-35-8652,1 15 327</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8:02.376"/>
    </inkml:context>
    <inkml:brush xml:id="br0">
      <inkml:brushProperty name="width" value="0.025" units="cm"/>
      <inkml:brushProperty name="height" value="0.025" units="cm"/>
      <inkml:brushProperty name="color" value="#E71224"/>
    </inkml:brush>
  </inkml:definitions>
  <inkml:trace contextRef="#ctx0" brushRef="#br0">21 7 7431,'0'0'10634,"-20"50"-8552,20-39-993,0-4-865,1 1-128,11-6-64,1-2-384,3 0-577,0-1-416,5-13-1089,-5-4-865,0-4-513,0-7-1793</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8:02.954"/>
    </inkml:context>
    <inkml:brush xml:id="br0">
      <inkml:brushProperty name="width" value="0.025" units="cm"/>
      <inkml:brushProperty name="height" value="0.025" units="cm"/>
      <inkml:brushProperty name="color" value="#E71224"/>
    </inkml:brush>
  </inkml:definitions>
  <inkml:trace contextRef="#ctx0" brushRef="#br0">100 1 7719,'0'0'9615,"-8"12"-8126,-3 7-1012,1 0-1,0 0 1,2 1 0,0 1-1,2-1 1,-8 41 0,10-37-716,2 1 0,1 0 0,3 35 0,-1-82 442,-1 0 0,-6-37 0,3 45-172,3 10 19,-1 0 0,0 0 0,0-1 1,-1 1-1,1 0 0,-1 0 0,-2-4 0,12 14-422,-1 0 1,2-1-1,-1 0 0,0 0 1,1 0-1,0-1 0,11 3 1,-12-4-523,1-1 1,0 1-1,0-2 0,0 1 1,0-1-1,0-1 1,11 0-1,-17 0 852,0 0-1,0-1 0,-1 1 1,1-1-1,0 1 0,0-1 1,-1 0-1,1-1 1,-1 1-1,1 0 0,3-3 1,-5 3 360,1 0 0,-1-1 0,0 1 0,0 0 0,0-1 0,0 1 0,0-1-1,-1 1 1,1-1 0,0 1 0,0-1 0,-1 1 0,1-1 0,-1 0 0,0 1 0,0-1 0,1 0 0,-1 0 0,0 1 0,-1-4 0,1 5-203,0-1 0,0 0 0,0 1 0,0-1 0,-1 1 0,1-1 0,0 0 0,0 1 0,-1-1 0,1 1 0,0-1 0,-1 1 0,1-1 0,-1 1 0,1-1 0,-1 1 0,1-1 0,-1 1 0,1 0 0,-1-1 0,1 1 0,-1 0 0,0-1 0,1 1 0,-1 0 0,1 0 0,-1-1 0,0 1 0,1 0 0,-1 0 0,0 0 0,1 0 0,-1 0 0,0 0 0,1 0 0,-1 0 0,0 0 0,0 1-64,0-1 1,0 0-1,0 0 0,0 0 1,-1 1-1,1-1 0,0 0 1,1 1-1,-1-1 0,0 1 1,0-1-1,0 1 0,0-1 1,0 1-1,0 0 0,0-1 1,1 1-1,-1 0 1,0 0-1,1 0 0,-1-1 1,1 1-1,-1 0 0,0 1 1,0 0-26,1 0 1,-1 0-1,1-1 0,-1 1 1,1 0-1,0 0 1,0-1-1,0 1 1,0 0-1,0 0 1,0-1-1,0 1 0,0 0 1,1 0-1,-1-1 1,1 1-1,0 0 1,-1 0-1,1-1 1,0 1-1,0-1 0,0 1 1,0-1-1,0 1 1,0-1-1,0 0 1,1 1-1,-1-1 1,0 0-1,1 0 0,-1 0 1,1 0-1,-1 0 1,1 0-1,-1-1 1,1 1-1,0 0 1,0-1-1,-1 1 1,1-1-1,0 0 0,0 0 1,-1 1-1,3-1 1,2 0-130,0 1 0,0-1 1,0 0-1,0-1 1,0 1-1,0-1 0,0-1 1,-1 1-1,1-1 0,0 0 1,-1 0-1,10-5 1,-11 4 53,1 0 1,-1 0-1,0 0 1,0-1 0,0 1-1,0-1 1,-1 0 0,1 0-1,-1 0 1,0-1 0,0 1-1,-1-1 1,0 0-1,1 0 1,-1 0 0,1-7-1,-3 11 60,0 1 0,0 0-1,0-1 1,0 1-1,0 0 1,0-1-1,0 1 1,0 0-1,0 0 1,0-1 0,-1 1-1,1 0 1,0 0-1,0-1 1,0 1-1,0 0 1,-1 0 0,1-1-1,0 1 1,0 0-1,-1 0 1,1 0-1,0-1 1,-1 1-1,1 0 1,0 0 0,0 0-1,-1 0 1,1 0-1,0 0 1,-1 0-1,1 0 1,0 0 0,-1 0-1,1 0 1,0 0-1,-1 0 1,1 0-1,0 0 1,0 0-1,-1 0 1,1 0 0,0 0-1,-1 0 1,1 0-1,0 0 1,0 1-1,-1-1 1,1 0 0,0 0-1,-1 0 1,1 0-1,0 1 1,0-1-1,0 0 1,-1 0-1,1 1 1,0-1 0,0 0-1,0 1 1,-18 12 247,14-8-110,0-1 1,1 2-1,0-1 1,0 0-1,0 1 1,0-1-1,1 1 1,-3 10-1,5-14-125,-1-1 1,1 0-1,0 0 0,0 1 1,-1-1-1,1 0 0,0 1 0,0-1 1,0 0-1,1 1 0,-1-1 1,0 0-1,0 0 0,1 1 0,-1-1 1,1 0-1,-1 0 0,1 0 1,-1 0-1,1 1 0,0-1 0,0 0 1,-1 0-1,1 0 0,0 0 1,0-1-1,0 1 0,0 0 0,0 0 1,0 0-1,0-1 0,0 1 1,1-1-1,-1 1 0,0-1 0,0 1 1,0-1-1,1 1 0,-1-1 1,0 0-1,1 0 0,-1 0 0,0 0 1,0 0-1,3 0 0,5-1-9,-1 0 0,1 0 0,0-1 0,-1 0 0,0 0 1,1-1-1,-1 0 0,0 0 0,0-1 0,-1 0 0,1-1 0,-1 0 0,0 0 0,0 0 0,8-10 0,-4 5-162,-1 0-1,-1-1 1,0 0 0,-1-1-1,0 0 1,0 0 0,-2-1-1,10-23 1,-15 35 130,0-1 0,0 0 1,-1 0-1,1 0 0,-1 1 1,1-1-1,-1 0 0,0 0 0,1 0 1,-1 0-1,0 0 0,0 0 1,0 0-1,-1 0 0,1 0 1,0 0-1,-1 0 0,0-2 0,0 4 15,0-1-1,1 1 0,-1-1 1,0 1-1,0 0 0,1-1 1,-1 1-1,0 0 0,0 0 0,0-1 1,0 1-1,0 0 0,1 0 1,-1 0-1,0 0 0,0 0 1,0 0-1,0 0 0,0 0 0,1 1 1,-1-1-1,0 0 0,0 0 1,0 1-1,0-1 0,-1 1 1,-5 3 70,-1 0 1,1 1 0,-1-1-1,1 1 1,1 1 0,-11 9-1,11-8 30,-1 1-1,1 0 1,0 0 0,1 1-1,0-1 1,1 1-1,-1 0 1,2 1-1,-1-1 1,-2 13 0,6-19-156,-1 0-1,1 0 1,0 0 0,0 0 0,0 1 0,0-1 0,0 0 0,1 0 0,-1 0 0,1 0 0,0 0 0,0-1 0,0 1-1,0 0 1,3 3 0,-2-3-193,0 0 1,1-1-1,-1 0 0,1 1 0,0-1 0,-1 0 0,1 0 1,0 0-1,0-1 0,0 1 0,0-1 0,1 0 1,-1 1-1,0-1 0,1-1 0,4 2 0,29 1-5679</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16.775"/>
    </inkml:context>
    <inkml:brush xml:id="br0">
      <inkml:brushProperty name="width" value="0.025" units="cm"/>
      <inkml:brushProperty name="height" value="0.025" units="cm"/>
    </inkml:brush>
  </inkml:definitions>
  <inkml:trace contextRef="#ctx0" brushRef="#br0">0 31 6662,'0'0'9545,"58"18"-9224,-13-18-161,14 0-32,6-1-32,7-8-64,6 1-32,2 3-737,2-1-1409,-2-2-1121,3-3-1025</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8:03.731"/>
    </inkml:context>
    <inkml:brush xml:id="br0">
      <inkml:brushProperty name="width" value="0.025" units="cm"/>
      <inkml:brushProperty name="height" value="0.025" units="cm"/>
      <inkml:brushProperty name="color" value="#E71224"/>
    </inkml:brush>
  </inkml:definitions>
  <inkml:trace contextRef="#ctx0" brushRef="#br0">99 133 3812,'-3'-20'11922,"-5"16"-6517,6 6-5229,-1-1 1,1 1-1,0 0 0,-1 0 0,1 0 1,0 0-1,0 0 0,0 0 0,-3 5 1,-2 1 223,0 1 0,1 0 1,0 0-1,0 1 1,0 0-1,2 0 0,-1 0 1,1 1-1,1-1 0,0 1 1,-2 13-1,4-23-391,1-1-1,0 1 1,0 0 0,0 0-1,0-1 1,0 1-1,1 0 1,-1-1 0,0 1-1,0 0 1,0-1-1,0 1 1,1-1 0,-1 1-1,0 0 1,1-1-1,-1 1 1,0-1 0,1 1-1,-1-1 1,1 1-1,-1-1 1,1 1 0,-1-1-1,1 1 1,-1-1-1,1 0 1,0 1 0,-1-1-1,1 0 1,-1 0-1,2 1 1,27-2 196,28-21 96,-26 1-716,-1-1 0,-1-1 0,-1-2 0,-1-1 0,-2 0 0,0-3 0,38-56 0,-62 84 436,-2 5 3,0-1 0,-1 1 0,0 0 0,1-1-1,-1 1 1,0-1 0,0 0 0,-5 6 0,-2 4 130,5-6-143,-17 28 384,-18 43-1,34-67-341,1 0 0,0 1-1,1-1 1,0 1 0,1 0 0,0 0 0,1 0 0,0 19-1,1-30-117,0 0 0,0 1-1,0-1 1,1 0-1,-1 0 1,0 0 0,1 1-1,-1-1 1,0 0 0,1 0-1,0 0 1,-1 0-1,1 0 1,0 0 0,-1 0-1,1 0 1,0 0-1,0 0 1,0 0 0,0 0-1,0-1 1,0 1-1,2 1 1,19 3-4062,-4-5-1836</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8:04.306"/>
    </inkml:context>
    <inkml:brush xml:id="br0">
      <inkml:brushProperty name="width" value="0.025" units="cm"/>
      <inkml:brushProperty name="height" value="0.025" units="cm"/>
      <inkml:brushProperty name="color" value="#E71224"/>
    </inkml:brush>
  </inkml:definitions>
  <inkml:trace contextRef="#ctx0" brushRef="#br0">1 48 14894,'0'0'10303,"11"3"-10089,-6-1-205,4 1 25,0-1-1,-1 0 0,1 0 1,0-1-1,10 1 1,-18-2-36,1 0 1,0 0 0,-1 0-1,1 0 1,0 0-1,-1-1 1,1 1 0,0 0-1,-1-1 1,1 1 0,-1-1-1,1 0 1,-1 1-1,1-1 1,-1 0 0,1 0-1,-1 0 1,0 0 0,1 0-1,-1 0 1,0 0-1,0-1 1,0 1 0,0 0-1,0-1 1,0 1-1,0-1 1,-1 1 0,1-1-1,0 1 1,-1-1 0,1 1-1,-1-1 1,0 0-1,1 1 1,-1-1 0,0 0-1,0 1 1,0-3 0,0 4 1,0-1 1,0 0-1,0 0 1,0 1-1,0-1 1,1 0-1,-2 0 1,1 1-1,0-1 1,0 0-1,0 0 1,0 0-1,0 1 1,-1-1-1,1 0 1,0 1-1,0-1 1,-1 0-1,1 1 1,-1-1-1,1 0 1,-1 1-1,1-1 1,-1 1-1,1-1 1,-1 1-1,1-1 1,-1 1-1,0-1 1,1 1-1,-1-1 1,0 1-1,1 0 1,-1-1-1,0 1 1,1 0-1,-1 0 1,0 0-1,0-1 1,1 1-1,-1 0 1,0 0-1,0 0 1,1 0-1,-1 0 1,0 1-1,0-1 1,0 0-1,1 0 1,-2 1-1,1-1 5,-1 1-1,0 0 1,1 0 0,0 0 0,-1 0-1,1 0 1,-1 0 0,1 0-1,0 1 1,0-1 0,0 0 0,0 1-1,0-1 1,0 1 0,0-1 0,0 1-1,0 0 1,1-1 0,-1 1-1,1 0 1,-1-1 0,1 1 0,-1 2-1,1-2 13,0 0 1,0-1-1,0 1 0,0-1 0,1 1 0,-1 0 1,0-1-1,1 1 0,-1 0 0,1-1 0,-1 1 0,1-1 1,0 1-1,0-1 0,0 0 0,0 1 0,0-1 0,0 0 1,0 1-1,0-1 0,3 2 0,-1-1 9,0 0-1,1 0 1,-1-1-1,1 1 1,0-1-1,0 0 1,-1 0 0,1 0-1,4 1 1,11-1 12,0 0 1,0-1-1,21-3 1,-32 3-53,10-3-371,-1 0-1,0-1 1,-1 0 0,19-9-1,31-7 141,-69 35 2745,-2 5-1889,4-20-580,1 1-1,0-1 1,0 0 0,0 1 0,0-1-1,0 0 1,0 1 0,0-1-1,0 0 1,0 0 0,0 1 0,0-1-1,0 0 1,0 1 0,0-1-1,0 0 1,0 1 0,0-1 0,0 0-1,0 1 1,0-1 0,0 0 0,1 0-1,-1 1 1,0-1 0,0 0-1,0 0 1,0 1 0,1-1 0,-1 0-1,0 0 1,0 1 0,1-1-1,-1 0 1,0 0 0,0 0 0,1 0-1,-1 0 1,1 1 0,14-2-82,0 0 0,0-1 1,1 0-1,-1-1 0,-1-1 1,30-11-1,-29 9-335,0 0 1,1 2-1,0 0 0,0 1 0,28-3 1,-44 52 3459,35-46-6928,-19-3-2317</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8:05.071"/>
    </inkml:context>
    <inkml:brush xml:id="br0">
      <inkml:brushProperty name="width" value="0.025" units="cm"/>
      <inkml:brushProperty name="height" value="0.025" units="cm"/>
      <inkml:brushProperty name="color" value="#E71224"/>
    </inkml:brush>
  </inkml:definitions>
  <inkml:trace contextRef="#ctx0" brushRef="#br0">72 16 3908,'0'0'20435,"-8"-4"-20195,5 2-225,0 1-1,0-1 0,1 1 1,-1 0-1,0 0 0,0 0 1,0 0-1,-1 0 0,1 1 1,0 0-1,-4-1 1,6 1-9,0 1 0,0-1 1,0 0-1,0 0 1,1 1-1,-1-1 1,0 1-1,0-1 1,0 1-1,0-1 0,1 1 1,-1-1-1,0 1 1,0 0-1,1-1 1,-1 1-1,0 0 1,1-1-1,-1 2 0,-1 1 6,1-1-1,0 1 1,1 0-1,-1-1 1,0 1-1,1 0 1,-1-1-1,1 1 0,0 0 1,0 3-1,0-5-4,0 1-1,0-1 1,0 0 0,0 1-1,1-1 1,-1 0-1,0 1 1,1-1-1,-1 0 1,1 0 0,-1 1-1,1-1 1,0 0-1,-1 0 1,1 0-1,0 0 1,0 0 0,0 0-1,0 0 1,0 0-1,0 0 1,0 0-1,1 0 1,1 1 17,0-1-1,0 0 1,1 0-1,-1 0 1,0 0-1,0 0 1,1-1-1,-1 1 1,5-1-1,5 0 39,-1-1-1,1-1 0,0 0 0,14-4 1,28-14-70,-43 15-102,1-1 0,1 2 0,-1 0 0,0 1 0,28-4 0,-40 11 174,0 0-1,0 0 1,0 1 0,0-1-1,-1 0 1,0 0-1,0 0 1,0 1-1,-1 5 1,1-7-38,0-2-25,0 0 1,-1 0-1,1 0 0,0 0 0,0 1 0,0-1 0,0 0 1,1 0-1,-1 0 0,0 0 0,0 0 0,1 1 0,-1-1 1,1 0-1,-1 0 0,1 0 0,-1 0 0,1 0 0,0 0 1,-1 0-1,1 0 0,0-1 0,0 1 0,0 0 0,0 0 0,-1 0 1,1-1-1,0 1 0,0-1 0,1 1 0,0 0 0,2 0-210,1-1 0,-1 0-1,0 0 1,1 0 0,-1 0-1,0-1 1,0 1 0,7-3-1,5-1-2070,0-2 0,0 0 0,22-11 0,-22 9-456,21-9-4492</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8:05.444"/>
    </inkml:context>
    <inkml:brush xml:id="br0">
      <inkml:brushProperty name="width" value="0.025" units="cm"/>
      <inkml:brushProperty name="height" value="0.025" units="cm"/>
      <inkml:brushProperty name="color" value="#E71224"/>
    </inkml:brush>
  </inkml:definitions>
  <inkml:trace contextRef="#ctx0" brushRef="#br0">102 81 11915,'0'0'6444,"-10"4"-4400,5-2-1886,-48 24 2511,51-25-2555,0 1-1,-1-1 0,1 1 0,0 0 1,0 0-1,0 0 0,0 0 0,0 0 0,0 0 1,0 1-1,1-1 0,-1 1 0,1-1 1,0 1-1,0-1 0,0 1 0,0 0 1,0 0-1,0-1 0,0 6 0,2-8-112,-1 1 0,0 0 0,0-1 0,1 1 0,-1-1 0,0 1 0,1-1 0,-1 1 1,0-1-1,1 1 0,-1-1 0,1 1 0,-1-1 0,1 1 0,-1-1 0,1 1 0,-1-1 0,1 0 0,-1 1 0,1-1 0,-1 0 0,1 0 0,0 0 0,-1 1 0,1-1 0,0 0 0,-1 0 0,1 0 0,0 0 0,-1 0 0,2 0 0,25 1 82,-20-1-97,6-1-239,0-1-1,0 0 1,0 0 0,0-1 0,-1-1 0,0 0 0,1-1 0,-1 0 0,20-13 0,-24 14 242,0-1 0,-1 0 0,0-1 0,0 1 0,0-1 0,-1-1 0,1 1 0,-1-1 0,-1 0 0,0-1 0,0 1 0,0-1 0,-1 0 0,0 0 0,3-11 0,-7 4 1611,-10 16-473,-14 18-507,19-13-564,1 0 0,0 1 0,0-1-1,0 1 1,1 0 0,0-1 0,1 1 0,-1 1-1,1-1 1,1 0 0,-1 0 0,1 1 0,0-1-1,1 9 1,0-13-162,1 1-1,-1-1 0,1 0 1,-1 0-1,1 1 1,0-1-1,1 0 1,-1 0-1,0 0 0,1 0 1,0-1-1,0 1 1,0 0-1,0-1 1,0 1-1,0-1 0,0 1 1,1-1-1,-1 0 1,1 0-1,0 0 1,0-1-1,0 1 0,0-1 1,0 1-1,0-1 1,0 0-1,0 0 1,0 0-1,0-1 0,1 1 1,-1-1-1,5 1 1,24-1-4790,-1-4-3298</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8:05.864"/>
    </inkml:context>
    <inkml:brush xml:id="br0">
      <inkml:brushProperty name="width" value="0.025" units="cm"/>
      <inkml:brushProperty name="height" value="0.025" units="cm"/>
      <inkml:brushProperty name="color" value="#E71224"/>
    </inkml:brush>
  </inkml:definitions>
  <inkml:trace contextRef="#ctx0" brushRef="#br0">6 1 1922,'0'0'23595,"1"9"-22660,-4 41 148,1-33-612,1 1 0,0-1 1,3 24-1,-1-40-455,0 1 0,-1-1 0,1 0 1,0 0-1,0 1 0,0-1 0,0 0 0,1 0 1,-1 0-1,0 0 0,0 0 0,1 0 1,-1 0-1,0-1 0,1 1 0,-1 0 0,1-1 1,-1 1-1,1-1 0,-1 1 0,1-1 0,0 0 1,-1 0-1,1 0 0,-1 0 0,1 0 0,2 0 1,49-4 362,-12-6-340,-1-2 1,0-2-1,-1-1 1,71-39-1,-106 52-195,-1 1 28,0 0 1,0-1-1,-1 1 0,1 0 1,0-1-1,-1 0 0,1 1 0,-1-1 1,0 0-1,0 0 0,0-1 1,0 1-1,0 0 0,0-1 0,1-2 1,-28 5-12360,4 0 3257</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8:06.186"/>
    </inkml:context>
    <inkml:brush xml:id="br0">
      <inkml:brushProperty name="width" value="0.025" units="cm"/>
      <inkml:brushProperty name="height" value="0.025" units="cm"/>
      <inkml:brushProperty name="color" value="#E71224"/>
    </inkml:brush>
  </inkml:definitions>
  <inkml:trace contextRef="#ctx0" brushRef="#br0">1 0 13068,'0'0'12396,"56"54"-11499,-28-45-609,2 3-224,1-4-1473,-1-1-3588,2-4-7559</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8:07.448"/>
    </inkml:context>
    <inkml:brush xml:id="br0">
      <inkml:brushProperty name="width" value="0.025" units="cm"/>
      <inkml:brushProperty name="height" value="0.025" units="cm"/>
      <inkml:brushProperty name="color" value="#E71224"/>
    </inkml:brush>
  </inkml:definitions>
  <inkml:trace contextRef="#ctx0" brushRef="#br0">0 139 4548,'8'-12'379,"-4"7"97,36-52 3688,13-4 3747,-53 61-7850,0 0 1,0-1-1,1 1 1,-1 0 0,0 0-1,0 0 1,0-1-1,0 1 1,0 0-1,1 0 1,-1 0-1,0 0 1,0 0-1,0-1 1,1 1 0,-1 0-1,0 0 1,0 0-1,0 0 1,1 0-1,-1 0 1,0 0-1,0 0 1,1 0-1,-1 0 1,0 0-1,0 0 1,1 0 0,-1 0-1,0 0 1,0 0-1,0 0 1,1 0-1,-1 0 1,0 0-1,0 0 1,1 0-1,-1 0 1,0 0 0,0 1-1,0-1 1,1 0-1,-1 0 1,0 0-1,0 0 1,0 0-1,0 1 1,1-1-1,-1 0 1,0 0-1,0 0 1,0 1 0,0-1-1,0 0 1,0 0-1,0 1 1,2 21 696,-10 25-775,-1-14 58,2 1-1,1-1 1,2 1 0,-1 46-1,5-78-41,1-1 0,-1 0 0,0 0 0,1 1-1,-1-1 1,0 0 0,1 0 0,0 0 0,-1 0 0,1 0 0,0 0 0,-1 0-1,1 0 1,0 0 0,0 0 0,0 0 0,0 0 0,0-1 0,0 1 0,0 0 0,0-1-1,0 1 1,0-1 0,1 1 0,-1-1 0,0 1 0,0-1 0,0 0 0,1 0-1,-1 1 1,0-1 0,0 0 0,1 0 0,-1 0 0,0 0 0,0-1 0,1 1-1,0-1 1,4 1-85,0-1 0,0 0 0,0 0 1,0-1-1,0 0 0,-1 0 0,7-3 0,-5 1-325,-1 0 0,0 0 0,0-1 0,0 1-1,-1-1 1,0-1 0,0 1 0,6-9 0,11-24-4148</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8:07.789"/>
    </inkml:context>
    <inkml:brush xml:id="br0">
      <inkml:brushProperty name="width" value="0.025" units="cm"/>
      <inkml:brushProperty name="height" value="0.025" units="cm"/>
      <inkml:brushProperty name="color" value="#E71224"/>
    </inkml:brush>
  </inkml:definitions>
  <inkml:trace contextRef="#ctx0" brushRef="#br0">1 0 15887,'0'0'3043</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8:08.145"/>
    </inkml:context>
    <inkml:brush xml:id="br0">
      <inkml:brushProperty name="width" value="0.025" units="cm"/>
      <inkml:brushProperty name="height" value="0.025" units="cm"/>
      <inkml:brushProperty name="color" value="#E71224"/>
    </inkml:brush>
  </inkml:definitions>
  <inkml:trace contextRef="#ctx0" brushRef="#br0">0 295 10826,'0'0'5040,"12"0"-3412,7-1-1031,0-1 0,0-1 0,-1-1 0,1 0 0,26-10 0,105-47 1183,-83 33-1441,77-30-488,192-51-1,-287 99-1320,-28 9-7800,-28 1 3552</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8:08.676"/>
    </inkml:context>
    <inkml:brush xml:id="br0">
      <inkml:brushProperty name="width" value="0.025" units="cm"/>
      <inkml:brushProperty name="height" value="0.025" units="cm"/>
      <inkml:brushProperty name="color" value="#E71224"/>
    </inkml:brush>
  </inkml:definitions>
  <inkml:trace contextRef="#ctx0" brushRef="#br0">22 170 4164,'0'0'13186,"-1"11"-12514,4 242 1652,1-16-767,-4-235-1521,0 0 35,1 0 0,-1 0 0,0 0-1,0 0 1,0 0 0,0 0 0,-1 0 0,1 0-1,-1 0 1,1 0 0,-1 0 0,1 0 0,-1 0-1,0 0 1,0-1 0,0 1 0,0 0 0,0-1-1,-1 1 1,1-1 0,0 1 0,-1-1 0,-1 2-1,2-3 13,0-1-1,0 0 1,0 1-1,1-1 1,-1 0-1,0 0 0,1 1 1,-1-1-1,1 0 1,-1 0-1,1 0 1,-1 0-1,1 0 1,0 0-1,-1 0 0,1 0 1,0 0-1,0 0 1,0 0-1,0 0 1,0 0-1,0 0 1,0 0-1,0 0 0,1-2 1,-1-37 306,0 39-354,3-29-10,1 1 0,1 0-1,2 1 1,1-1 0,1 2-1,1-1 1,23-42 0,-2 14-72,2 1 1,57-72 0,-82 117 12,11-15 29,34-34-1,-47 54-47,-1 0 0,1 0-1,0 1 1,0-1 0,0 1 0,0 1-1,1-1 1,0 1 0,-1 0 0,1 0 0,0 1-1,10-2 1,-16 4 38,0 0 0,0 0 0,0 0 1,-1 0-1,1 0 0,0 0 0,0 1 0,0-1 0,0 0 0,0 0 0,0 1 0,0-1 0,-1 1 1,1-1-1,0 1 0,0-1 0,-1 1 0,1-1 0,0 1 0,0 0 0,-1-1 0,1 1 0,-1 0 1,1-1-1,-1 1 0,1 0 0,-1 0 0,1 0 0,-1 0 0,0-1 0,1 1 0,-1 0 0,0 0 0,0 0 1,0 0-1,0 0 0,1 0 0,-1 0 0,-1 0 0,1 0 0,0-1 0,0 1 0,0 0 0,0 0 1,-1 0-1,1 0 0,-1 1 0,0 4-67,0 1 0,-1-1 0,0 0 0,0 0 1,-6 11-1,-6 6 229,-2-2 1,-1 0-1,0-1 1,-2-1-1,0-1 1,-1 0-1,-1-1 1,0-2-1,-2 0 1,-36 19 0,35-28-190,24-6 3,0 0-1,0 0 0,-1-1 1,1 1-1,0 0 0,0 0 0,-1 0 1,1 0-1,0-1 0,0 1 1,0 0-1,0 0 0,-1 0 1,1-1-1,0 1 0,0 0 1,0 0-1,0-1 0,0 1 1,0 0-1,0-1 0,-1 1 1,1 0-1,0 0 0,0-1 0,0 1 1,0 0-1,0-1 0,0 1 1,0 0-1,1 0 0,-1-1 1,0 1-1,0 0 0,0 0 1,0-1-1,0 1 0,0 0 1,1-1-1,22-35-5597,12-4-3273</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17.132"/>
    </inkml:context>
    <inkml:brush xml:id="br0">
      <inkml:brushProperty name="width" value="0.025" units="cm"/>
      <inkml:brushProperty name="height" value="0.025" units="cm"/>
    </inkml:brush>
  </inkml:definitions>
  <inkml:trace contextRef="#ctx0" brushRef="#br0">1 17 11627,'0'0'1858,"57"2"-3139,-22-2-737,3 0-737,6-8-1217</inkml:trace>
  <inkml:trace contextRef="#ctx0" brushRef="#br0" timeOffset="1">459 0 7239,'0'0'4548,"34"54"-4484,-34-43-480,0-1-673,0 0-1506,0-1-4483</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5:01.194"/>
    </inkml:context>
    <inkml:brush xml:id="br0">
      <inkml:brushProperty name="width" value="0.025" units="cm"/>
      <inkml:brushProperty name="height" value="0.025" units="cm"/>
    </inkml:brush>
  </inkml:definitions>
  <inkml:trace contextRef="#ctx0" brushRef="#br0">133 1 4773,'-8'2'2621,"4"-1"-2253,-79 18 1965,46-16 3219,37-3-4623,39 3 1009,604 0 829,-292-10-2652,323 27 175,-74 0-9,-545-20-269,413 15 38,-369-6-28,0 4 0,164 44 1,-209-42-6,-1-1 0,2-3 0,-1-2 0,99 3 0,-134-13-324,28 1-36,-45 1 26,0-1 0,-1 0 1,1 0-1,0 1 0,0-1 0,0 1 0,-1 0 1,1-1-1,0 1 0,-1 0 0,1 0 0,-1 0 0,1 0 1,-1 0-1,1 1 0,-1-1 0,0 0 0,0 1 1,0-1-1,2 3 0</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5:13.794"/>
    </inkml:context>
    <inkml:brush xml:id="br0">
      <inkml:brushProperty name="width" value="0.025" units="cm"/>
      <inkml:brushProperty name="height" value="0.025" units="cm"/>
    </inkml:brush>
  </inkml:definitions>
  <inkml:trace contextRef="#ctx0" brushRef="#br0">76 156 8360,'0'0'3432,"-9"0"-1184,-1 1-1460,6-1-389,0 1 1,0-1 0,-1 0-1,1 0 1,0-1 0,0 1 0,0-1-1,-1 0 1,1 0 0,0 0-1,-4-2 1,8 2-365,0 1 0,0 0-1,-1 0 1,1 0 0,0 0 0,0 0 0,0 0 0,0-1-1,-1 1 1,1 0 0,0 0 0,0 0 0,0 0 0,0-1-1,0 1 1,0 0 0,0 0 0,0 0 0,-1 0 0,1-1 0,0 1-1,0 0 1,0 0 0,0 0 0,0-1 0,0 1 0,0 0-1,0 0 1,0 0 0,0-1 0,0 1 0,0 0 0,0 0-1,1 0 1,-1-1 0,0 1 0,0 0 0,0 0 0,0 0-1,0-1 1,0 1 0,0 0 0,1 0 0,-1 0 0,0 0-1,0 0 1,0-1 0,0 1 0,0 0 0,1 0 0,-1 0 0,0 0-1,0 0 1,0 0 0,1 0 0,-1 0 0,0 0 0,0 0-1,0 0 1,1 0 0,-1 0 0,0 0 0,0 0 0,0 0-1,1 0 1,-1 0 0,0 0 0,0 0 0,1 0 0,15-5 99,-16 5-134,246-42 1225,301-13-1,-195 25-1100,-216 22-113,-136 8-12,0 0 0,0 0 1,0 0-1,0 0 0,0 0 0,1 0 0,-1 1 1,0-1-1,0 0 0,0 0 0,0 0 1,0 0-1,0 1 0,0-1 0,0 0 1,0 0-1,0 0 0,0 0 0,0 1 1,0-1-1,0 0 0,0 0 0,0 0 1,0 0-1,0 1 0,0-1 0,0 0 1,0 0-1,0 0 0,0 0 0,0 1 1,-1-1-1,1 0 0,0 0 0,0 0 0,0 0 1,0 0-1,0 1 0,0-1 0,0 0 1,-1 0-1,1 0 0,0 0 0,0 0 1,0 0-1,0 0 0,-1 0 0,1 0 1,0 0-1,0 0 0,0 1 0,0-1 1,-1 0-1,1 0 0,0 0 0,0 0 1,0 0-1,0 0 0,-1-1 0,-13 10 105,-29 8-71,-1-1 0,0-3-1,-1-2 1,-48 6-1,-190 11 76,251-25-106,-439 23 601,1191-51-489,-557 24-169,-128 1-70,-22 1 35,0-1-1,1 0 1,-1-1-1,1 0 1,-1-1-1,24-6 1,-78 3 74,-41 10 47,1 3 1,-130 31 0,-86 9-3741,260-47-648,16-1-3832</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5:30.147"/>
    </inkml:context>
    <inkml:brush xml:id="br0">
      <inkml:brushProperty name="width" value="0.025" units="cm"/>
      <inkml:brushProperty name="height" value="0.025" units="cm"/>
    </inkml:brush>
  </inkml:definitions>
  <inkml:trace contextRef="#ctx0" brushRef="#br0">633 100 4132,'-8'-7'7175,"-9"-7"-6581,0 1 0,-1 1 0,-1 1 1,1 0-1,-24-9 0,37 18-444,0 0-1,-1 0 1,1 1 0,-1-1-1,1 1 1,-1 1 0,0-1 0,0 1-1,1 0 1,-1 0 0,0 0-1,1 1 1,-1 0 0,0 0-1,1 0 1,-1 1 0,1 0 0,0 0-1,0 0 1,-1 1 0,2 0-1,-1 0 1,0 0 0,0 0-1,1 1 1,-7 6 0,-16 21-21,1 1-1,2 2 1,-38 67 0,-42 119 712,83-172-568,3 0 0,1 1 1,3 1-1,-12 73 0,24-105-234,0 1-1,2 0 1,0-1-1,1 1 1,1-1-1,8 32 1,-7-38-36,2 1 0,-1-1 0,2 0 1,-1 0-1,2-1 0,-1 0 0,2 0 0,-1 0 0,2-1 1,14 15-1,-11-14 1,0 0 0,1-1 0,1-1 0,-1 0 1,2-1-1,-1 0 0,1-1 0,0-1 0,0 0 0,1-1 0,0 0 1,0-2-1,0 0 0,0-1 0,1 0 0,-1-1 0,0-1 1,30-4-1,-21 0 80,0-1 0,-1-1 0,0-1 0,0-1 1,0-2-1,-1 0 0,-1-1 0,0-2 0,0 0 0,-1-1 1,29-26-1,-29 20 87,0-1 0,-2 0 0,0-1 0,-1-2 0,-2 1 0,0-2 0,-2 0 0,-1-1 0,-1 0 0,-1-1 0,12-45 0,-17 50-38,-2 0 1,0 0 0,-1 0-1,-2 0 1,0 0 0,-1 0-1,-2-1 1,0 1 0,-1 0-1,-1 0 1,-1 1 0,-1-1-1,-1 1 1,-1 0 0,-18-34-1,20 45-161,-1 0-1,0 0 1,0 1-1,-1 0 1,0 0-1,0 1 1,-1 0 0,-1 0-1,1 1 1,-1 0-1,0 1 1,-11-5-1,6 4-1613,1 1 1,-2 1-1,1 1 0,-31-6 1,11 5-5951</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5:59.279"/>
    </inkml:context>
    <inkml:brush xml:id="br0">
      <inkml:brushProperty name="width" value="0.025" units="cm"/>
      <inkml:brushProperty name="height" value="0.025" units="cm"/>
    </inkml:brush>
  </inkml:definitions>
  <inkml:trace contextRef="#ctx0" brushRef="#br0">1343 210 4805,'0'-10'1654,"0"-1"-1440,0-1 0,-1 1-1,-1-1 1,0 1 0,0-1-1,-1 1 1,-8-20 0,8 26-148,0-1 0,0 1 0,0 0 1,-1 0-1,0 0 0,1 0 0,-2 1 1,1-1-1,0 1 0,-1 0 1,0 1-1,0-1 0,0 1 0,-1 0 1,1 0-1,-1 0 0,1 1 0,-12-3 1,2 2-21,0 0 1,-1 1 0,1 1 0,0 1-1,0 0 1,0 1 0,-1 1 0,1 0-1,0 1 1,1 1 0,-1 0 0,1 1 0,-18 8-1,-11 7 270,2 3-1,1 1 1,-38 30-1,-3 7-182,4 3 0,2 4 0,3 3 0,4 3-1,3 3 1,3 3 0,4 2 0,-53 100 0,89-141-76,3 1 1,1 1-1,3 1 0,1 0 1,2 1-1,2 1 0,3 0 1,-4 65-1,10-79-147,2 0-1,1 0 0,1 0 1,2 0-1,1 0 0,1-1 1,2 0-1,1-1 0,2 0 1,1 0-1,1-1 1,34 52-1,-38-68 64,0 0 1,1 0-1,0-1 1,1 0-1,0-1 1,1 0-1,0-1 1,0 0-1,1-1 1,1-1-1,-1 0 1,2-1-1,-1-1 0,0 0 1,1-1-1,0-1 1,1-1-1,-1 0 1,0 0-1,1-2 1,-1 0-1,1-1 1,0-1-1,-1 0 1,1-2-1,-1 0 1,0 0-1,0-1 1,0-1-1,0-1 0,-1 0 1,21-13-1,13-9 456,0-2-1,-2-3 0,-2-1 0,-1-3 0,-2-1 0,53-62 0,-40 34 397,-3-2-1,-3-3 0,64-123 0,-78 126-564,-3-3-1,-3 0 1,-4-2-1,-3 0 1,-2-2-1,-5 0 0,-2-1 1,-4-1-1,0-106 1,-9 171-243,-1 1 0,0-1 0,-1 1 0,0 0 1,0-1-1,-1 1 0,-1 0 0,0 0 0,0 1 0,-12-20 0,12 25-105,0-1 0,-1 1 0,1 0 0,-1 1 0,0-1-1,-1 1 1,1 0 0,-1 0 0,0 1 0,0-1 0,0 1-1,0 0 1,0 1 0,-1 0 0,1 0 0,-1 0 0,1 1-1,-1 0 1,-10 0 0,-73-1-3800,58 2 324,3 0-2015</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6:13.164"/>
    </inkml:context>
    <inkml:brush xml:id="br0">
      <inkml:brushProperty name="width" value="0.025" units="cm"/>
      <inkml:brushProperty name="height" value="0.025" units="cm"/>
    </inkml:brush>
  </inkml:definitions>
  <inkml:trace contextRef="#ctx0" brushRef="#br0">116 1354 4324,'0'0'5152,"-8"-7"-4549,-2-1-221,-9-7-71,4-4 3160,15 18-3347,0 1 0,0-1 0,0 0-1,0 0 1,0 0 0,0 0 0,0 1 0,0-1 0,1 0 0,-1 0 0,0 0 0,0 1 0,1-1 0,-1 0 0,1 1-1,-1-1 1,0 0 0,1 1 0,0-1 0,-1 0 0,1 1 0,-1-1 0,1 1 0,0-1 0,21-19 164,-15 14-55,30-29-153,1 2 0,2 1 0,1 2 1,75-41-1,397-230 53,-185 103-261,-228 139 92,490-259-67,-523 285 123,77-54 0,-46 27-6,-92 57-12,-7 5 4,-15 15 14,-29 21 32,-59 30-81,-149 71 0,57-34 12,-514 340 331,357-215 87,249-159-331,3 4-1,4 4 0,-142 150 1,294-276 10,86-59 0,-61 47 96,573-416-360,-203 177-4751,-324 217 2703,-17 10 1426,183-90 0,-267 152 1464,-25 9-630,0 0-1,0 0 1,0 0-1,0 0 1,0 0-1,0 0 1,0 0 0,0 0-1,0 0 1,0 0-1,0 0 1,-1 1-1,1-1 1,0 0-1,0 0 1,0 0-1,0 0 1,0 0-1,0 0 1,0 0 0,0 0-1,0 0 1,0 0-1,1 1 1,-1-1-1,0 0 1,0 0-1,0 0 1,0 0-1,0 0 1,0 0-1,0 0 1,0 0 0,0 0-1,0 0 1,0 0-1,0 1 1,0-1-1,0 0 1,0 0-1,0 0 1,0 0-1,1 0 1,-1 0-1,0 0 1,0 0 0,0 0-1,0 0 1,0 0-1,0 0 1,-39 27 1795,-353 206 1431,-175 108-1853,289-179-5057,157-103-3647</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6:16.200"/>
    </inkml:context>
    <inkml:brush xml:id="br0">
      <inkml:brushProperty name="width" value="0.025" units="cm"/>
      <inkml:brushProperty name="height" value="0.025" units="cm"/>
    </inkml:brush>
  </inkml:definitions>
  <inkml:trace contextRef="#ctx0" brushRef="#br0">285 2079 2242,'-12'10'833,"-89"69"1452,-20 7 4099,118-85-6135,0 1 0,0 0-1,0 0 1,0 0-1,0 0 1,0 0 0,0 0-1,0 1 1,1-1-1,-1 1 1,1 0-1,0 0 1,0 0 0,0 0-1,0 0 1,1 1-1,-1-1 1,1 0 0,0 1-1,0-1 1,0 1-1,-1 3 1,4-6-124,0-1-1,0 0 1,-1 0 0,1 1-1,0-1 1,0-1 0,0 1-1,-1 0 1,1 0 0,0-1-1,0 1 1,-1-1 0,1 1-1,0-1 1,-1 0 0,3-1-1,72-40 308,-1-3 0,-3-3 0,109-96 0,-103 79-65,3 4 0,108-63 1,106-49-302,-218 126-58,174-80 7,17-10 184,351-213 68,-413 239-141,235-170 0,-110 64 108,27-28-154,-342 234-86,1 1 1,27-12-1,23-13-15,-50 21-247,-17 14 261,0 0 0,0-1-1,0 1 1,0 0 0,0 0 0,0 0 0,0 0-1,0 0 1,0-1 0,0 1 0,0 0 0,1 0-1,-1 0 1,0 0 0,0-1 0,0 1 0,-1 0-1,1 0 1,0 0 0,0 0 0,0 0 0,0-1-1,0 1 1,0 0 0,0 0 0,0 0-1,0 0 1,0 0 0,0-1 0,0 1 0,0 0-1,0 0 1,-1 0 0,1 0 0,0 0 0,0 0-1,0 0 1,0 0 0,0 0 0,0-1 0,-1 1-1,1 0 1,0 0 0,0 0 0,0 0 0,0 0-1,-1 0 1,1 0 0,0 0 0,0 0-1,0 0 1,0 0 0,-1 0 0,-1 0-10,-1 1 1,0-1 0,1 0-1,-1 1 1,0 0-1,1 0 1,-1 0 0,1 0-1,-1 0 1,1 0-1,-4 3 1,-1337 793-1580,525-374 1623,465-210 1,17 27 264,320-229-281,-19 12 0,26-18-14,0 0 1,1 0-1,-1 1 0,1 0 0,1 0 0,-1 1 1,-11 14-1,18-21 1,1 0 1,0 1-1,0-1 0,0 0 0,0 0 1,-1 1-1,1-1 0,0 0 1,0 0-1,0 1 0,0-1 1,0 0-1,0 0 0,0 1 1,0-1-1,0 0 0,0 1 1,0-1-1,0 0 0,0 0 1,0 1-1,0-1 0,0 0 0,0 0 1,0 1-1,0-1 0,0 0 1,0 1-1,0-1 0,1 0 1,-1 0-1,0 0 0,0 1 1,0-1-1,0 0 0,1 0 1,-1 0-1,0 1 0,0-1 0,0 0 1,1 0-1,-1 0 0,0 0 1,0 1-1,1-1 0,-1 0 1,0 0-1,0 0 0,1 0 1,-1 0-1,0 0 0,1 0 1,-1 0-1,0 0 0,0 0 1,1 0-1,-1 0 0,0 0 0,1 0 1,-1 0-1,0 0 0,0 0 1,1 0-1,-1-1 0,0 1 1,0 0-1,1 0 0,-1 0 1,23-8 31,208-138 12,-74 44-25,791-497 10,165-58 37,-772 461-731,-627 366 309,-1404 785 401,1477-817-7,-12 7-4663,134-92-1710</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55.646"/>
    </inkml:context>
    <inkml:brush xml:id="br0">
      <inkml:brushProperty name="width" value="0.025" units="cm"/>
      <inkml:brushProperty name="height" value="0.025" units="cm"/>
    </inkml:brush>
  </inkml:definitions>
  <inkml:trace contextRef="#ctx0" brushRef="#br0">186 650 2466,'-10'9'700,"-24"18"-87,-45 38 2938,71-57-2846,0-1-1,1 1 1,-1 1-1,1-1 1,1 1 0,-9 16-1,14-25-615,1 1 0,0-1 0,-1 1 0,1 0 0,0-1-1,0 1 1,-1-1 0,1 1 0,0 0 0,0-1 0,0 1-1,0 0 1,-1-1 0,1 1 0,0 0 0,0-1 0,0 1 0,1 0-1,-1-1 1,0 1 0,0 0 0,0-1 0,0 1 0,1-1 0,-1 1-1,0 0 1,0-1 0,1 1 0,-1-1 0,1 1 0,-1-1-1,0 1 1,1 0 0,24 1 855,33-21-526,38-34-123,-2-4 1,140-112-1,-185 133-247,308-258-461,-124 98 421,-466 386 734,-369 208 293,595-396-974,11-6-26,24-20-20,44-33-35,589-457-2815,-643 499 2874,-22 16 270,-34 23 160,-24 18-241,-410 302 1188,462-336-1386,-4 2-14,0 1-1,0 1 1,1 0 0,1 1-1,0 0 1,1 1 0,-18 28-1,24-26-2049</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8:42.136"/>
    </inkml:context>
    <inkml:brush xml:id="br0">
      <inkml:brushProperty name="width" value="0.025" units="cm"/>
      <inkml:brushProperty name="height" value="0.025" units="cm"/>
    </inkml:brush>
  </inkml:definitions>
  <inkml:trace contextRef="#ctx0" brushRef="#br0">17893 248 13261,'-430'-141'3897,"322"113"-4356,-1 4-1,-118-11 1,-64 16-1905,-431 25-1,-290 82-171,667-53 2637,-1809 202 2111,21 146 1117,1328-170-2544,-871 354 0,-700 496-1751,1365-523 554,43 72 489,72 95 192,660-486-188,-320 388 0,323-308-207,13 10 0,14 10 0,15 8 0,14 9 1,15 6-1,-188 582 0,272-663 315,12 3 0,11 3 0,12 2-1,12 1 1,6 414 0,34-464 169,11-1 0,76 352 0,-50-387-140,9-2 0,8-3 1,115 233-1,-117-296-202,5-3 0,5-2-1,4-5 1,6-2 0,127 128-1,-123-150-35,5-5 0,3-3-1,3-5 1,3-4 0,3-4-1,126 57 1,-95-62-76,3-6 0,2-6 1,248 49-1,-187-63 58,1-9 1,228-4-1,410-64 111,-13-66 99,1062-243 78,-36-166-318,354-333-31,-42-106-97,-1993 882 176,111-51-70,1453-674-29,-46-91-89,-1287 648-183,376-305-1,-485 313 178,462-485 0,-507 446 423,260-378 1,-396 488 89,-7-5 1,-7-4-1,144-367 1,-199 411-85,-5-2 1,-6-1-1,-6-1 1,-6-1-1,3-251 0,-27 202-45,-8 0-1,-8 1 1,-81-324-1,38 275-183,-9 2-1,-154-328 1,163 429-226,-6 4 1,-5 2 0,-5 4 0,-6 3-1,-152-160 1,161 203-291,-3 3 1,-4 4-1,-2 3 0,-3 5 0,-2 3 0,-3 4 0,-176-69 1,-60 7-2504,288 101 2617</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8:59.217"/>
    </inkml:context>
    <inkml:brush xml:id="br0">
      <inkml:brushProperty name="width" value="0.025" units="cm"/>
      <inkml:brushProperty name="height" value="0.025" units="cm"/>
    </inkml:brush>
  </inkml:definitions>
  <inkml:trace contextRef="#ctx0" brushRef="#br0">489 142 4484,'-10'0'530,"-25"-1"1029,0 2 0,0 1 0,-55 11 0,79-10-1445,0 0 1,0 1 0,1 0-1,-1 1 1,1 0 0,0 1-1,0 0 1,1 0 0,0 1-1,0 0 1,0 1 0,1 0-1,0 0 1,0 0 0,-6 12-1,-1 4 110,1 1 1,1 1-1,2 0 0,0 0 0,2 1 0,1 1 0,1 0 0,1 0 0,-1 31 0,0 18 238,4 0-1,9 89 0,-2-106-344,4-1 0,2 1 0,31 100 0,-30-127-98,1-1 0,1 0 0,2 0 0,2-2 0,0 0 0,2-1-1,44 52 1,-51-69 17,0-1 0,0 0 0,1-1 0,1-1 0,-1 0-1,2 0 1,-1-2 0,1 0 0,0 0 0,0-1 0,1-1 0,0-1-1,0 0 1,0-1 0,0-1 0,1 0 0,-1-1 0,1-1-1,-1-1 1,1 0 0,-1-1 0,0 0 0,0-2 0,0 0-1,0-1 1,-1 0 0,19-10 0,7-6 128,-2-3 0,0 0 0,-2-3 1,-1-1-1,-1-1 0,-2-3 0,0 0 0,45-62 0,-43 47-69,-2-3 0,-2 0 0,-3-2-1,-2-2 1,-2 0 0,21-72 0,-33 84 23,-2 0 1,-2-1-1,-2 0 1,-1-1 0,-3 1-1,-2-1 1,-1 1-1,-9-54 1,5 72-34,0 0 0,-2 1 1,-1 0-1,0 0 0,-2 1 1,-22-38-1,23 46-35,-2 0 0,0 0 0,-1 1 0,0 1 0,-1 0 1,-1 0-1,0 2 0,0-1 0,-1 2 0,-18-10 0,11 10-27,-1 1-1,1 0 0,-2 2 1,1 1-1,-1 0 1,0 2-1,0 1 0,-1 1 1,1 1-1,0 1 1,-1 1-1,1 1 0,-36 8 1,-11 5-240,1 4-1,1 3 1,-81 37 0,50-13-799,45-20-1447,-79 27 0,67-38-2485</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9:06.826"/>
    </inkml:context>
    <inkml:brush xml:id="br0">
      <inkml:brushProperty name="width" value="0.025" units="cm"/>
      <inkml:brushProperty name="height" value="0.025" units="cm"/>
    </inkml:brush>
  </inkml:definitions>
  <inkml:trace contextRef="#ctx0" brushRef="#br0">753 84 9801,'-10'-4'5248,"-48"-18"-3418,-74-16-1,106 31-1763,0 3-1,0 0 0,0 1 0,0 2 0,0 0 1,-27 4-1,43-1-24,1 1 1,0-1 0,-1 2-1,1 0 1,0 0 0,1 0-1,-1 1 1,1 0 0,0 1-1,0 0 1,0 0 0,1 1-1,0 0 1,0 0 0,1 0-1,-7 12 1,-7 10 80,2 1 0,0 0 0,-14 41 0,9-12-69,2 1 0,3 0 1,3 2-1,3 0 1,2 1-1,3 0 0,3 121 1,5-156-47,0 1 1,3 0 0,0-1-1,2 0 1,1 0 0,20 54 0,-22-71 2,-1-1 0,2 0 1,-1 0-1,1-1 1,1 1-1,0-1 0,0-1 1,0 1-1,1-1 1,1 0-1,-1-1 0,1 0 1,1-1-1,-1 0 1,1 0-1,0-1 0,0 0 1,1 0-1,-1-1 1,18 4-1,-11-6 82,0 1 0,0-2 0,0 0 0,0-1 0,0-1 1,-1-1-1,1 0 0,0-1 0,26-8 0,-20 3 29,-1-1 0,-1-1 1,1-1-1,-2-1 0,1-1 1,24-20-1,-17 9 34,-1-1 0,-1-2 0,-1-1 0,-2 0 0,0-2 0,-2-1 0,-2 0 1,29-61-1,-32 52-26,-1-2 0,-3 1 0,-1-1 0,-2-1 0,7-81 0,-14 97-73,-1 0 0,-2 0 0,-1 1-1,0-1 1,-2 0 0,-2 1 0,0 0-1,-2 0 1,0 1 0,-20-41 0,21 54-31,0 1 0,-1 0 1,0 0-1,0 1 1,-1 0-1,-1 0 1,1 1-1,-2 0 1,1 1-1,-1 0 1,0 1-1,-1 0 0,0 1 1,0 0-1,0 1 1,-1 0-1,1 1 1,-1 1-1,0 0 1,0 0-1,-22 0 1,11 2-332,1 1 0,-1 1 1,1 2-1,0 0 1,0 1-1,0 1 1,0 2-1,1 0 0,0 1 1,0 2-1,-28 16 1,32-17-3027,14-7-2679</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17.474"/>
    </inkml:context>
    <inkml:brush xml:id="br0">
      <inkml:brushProperty name="width" value="0.025" units="cm"/>
      <inkml:brushProperty name="height" value="0.025" units="cm"/>
    </inkml:brush>
  </inkml:definitions>
  <inkml:trace contextRef="#ctx0" brushRef="#br0">103 1 10794,'0'0'2338,"-47"68"-63,27-32-930,3 5-737,6 0-383,5 3-161,5 2-64,1 2-225,0-1-1216,12-2-1281,-2-1-706,4-5-1280</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5:19.006"/>
    </inkml:context>
    <inkml:brush xml:id="br0">
      <inkml:brushProperty name="width" value="0.025" units="cm"/>
      <inkml:brushProperty name="height" value="0.025" units="cm"/>
    </inkml:brush>
  </inkml:definitions>
  <inkml:trace contextRef="#ctx0" brushRef="#br0">0 67 19346,'0'0'1794,"66"10"-1634,-18-19 0,3-1-224,-1-4-1633,-6-1-2115,-11 1-1665,-11 0-4004</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5:19.337"/>
    </inkml:context>
    <inkml:brush xml:id="br0">
      <inkml:brushProperty name="width" value="0.025" units="cm"/>
      <inkml:brushProperty name="height" value="0.025" units="cm"/>
    </inkml:brush>
  </inkml:definitions>
  <inkml:trace contextRef="#ctx0" brushRef="#br0">0 13 15791,'0'0'2183,"10"-1"-1243,11-1-493,25-3 523,0 1 0,-1 3-1,1 2 1,49 7 0,-92-8-968,0 0-1,-1 1 1,1-1 0,0 1 0,-1 0 0,1 0 0,0 0 0,-1 0 0,1 1 0,-1-1 0,0 1 0,1-1 0,-1 1 0,0 0 0,0 0 0,0 0 0,0 0 0,0 0 0,-1 0 0,1 0 0,-1 1 0,1-1 0,-1 1 0,0-1 0,0 1 0,0-1 0,0 1 0,0 0 0,-1-1 0,1 5-1,-1-2 15,0 0-1,-1 0 0,0 0 0,0 1 1,0-1-1,-1 0 0,1 0 0,-1 0 0,0-1 1,-1 1-1,1 0 0,-1-1 0,0 0 0,0 1 1,-4 3-1,-28 28 123,0-2 0,-54 38 0,51-43-871,1 2 1,-47 51 0,72-66-4137,9-9-5306</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5:20.335"/>
    </inkml:context>
    <inkml:brush xml:id="br0">
      <inkml:brushProperty name="width" value="0.025" units="cm"/>
      <inkml:brushProperty name="height" value="0.025" units="cm"/>
    </inkml:brush>
  </inkml:definitions>
  <inkml:trace contextRef="#ctx0" brushRef="#br0">13 1 14990,'0'0'4367,"10"7"-2445,-7-5-1757,2 1 46,0 0-1,0 1 1,-1 0 0,1 0-1,-1 0 1,0 0-1,0 1 1,0 0-1,-1-1 1,0 1-1,0 1 1,0-1-1,0 0 1,-1 1-1,2 6 1,7 47 387,-3 0 0,-3 0 0,-2 1 0,-5 66-1,1-106-559,1 18 9,-2 0-1,-2 0 1,-1 0 0,-2 0 0,-2-1 0,-1 0 0,-2-1 0,-22 46-1,33-80-1,0 0 0,0 1 0,0-1 0,0 0 0,0 0 0,-1 0 0,1 0 0,-1-1 0,1 1 0,-1 0-1,0-1 1,-2 3 0,3-4-27,1 0 0,-1-1 0,1 1 0,0 0 0,-1 0 0,1-1 0,-1 1-1,1 0 1,0-1 0,-1 1 0,1 0 0,0-1 0,-1 1 0,1 0 0,0-1 0,0 1-1,-1-1 1,1 1 0,0-1 0,0 1 0,0 0 0,0-1 0,-1 1 0,1-1 0,0 1 0,0-1-1,0 1 1,0-1 0,0 1 0,0-1 0,0 1 0,0-1 0,1 1 0,-1-1 0,0-13 87,1 1 1,0 0 0,5-17 0,30-102-337,6 2-1,74-159 1,-111 276 244,-1 4-25,0 0 0,0 0-1,1 0 1,0 1 0,7-9 0,-11 16 3,0 0 1,-1 0-1,1 0 0,0 0 1,0 1-1,0-1 1,0 0-1,0 1 0,0-1 1,1 0-1,-1 1 1,0 0-1,0-1 0,0 1 1,0-1-1,1 1 1,-1 0-1,0 0 0,0 0 1,1 0-1,-1 0 1,0 0-1,0 0 0,1 0 1,-1 1-1,0-1 1,0 0-1,0 1 0,1-1 1,-1 1-1,0-1 1,0 1-1,0-1 0,0 1 1,0 0-1,0 0 1,0-1-1,0 1 0,0 0 1,-1 0-1,1 0 1,0 0-1,0 0 0,-1 0 1,1 0-1,0 3 1,1-3 9,0 1 0,-1-1 0,1 1 0,-1 0 0,0 0 0,1 0 0,-1 0 0,0 0 0,0 0 0,0 0 0,-1 0 0,1 0 0,0 0 0,-1 1 0,1-1 0,-1 0 0,0 0 0,0 1 0,0-1 0,0 0 0,0 1 0,0-1 0,-1 0 0,1 0 0,-1 1 0,1-1 0,-1 0 0,0 0 0,0 0 0,0 0 0,0 0 0,0 0 0,-1 0 1,1 0-1,0-1 0,-1 1 0,0 0 0,1-1 0,-1 1 0,-2 1 0,-8 4 54,-1 0 0,0 0 0,0-2 0,0 1 0,-20 4 0,1 0 0,24-7-83,5-2 3,0 0 1,0 0 0,0 0-1,0 0 1,1 0 0,-1 1 0,0-1-1,1 1 1,-1 0 0,1 0-1,0 0 1,-1 0 0,-1 3-1,7-5-492,0 0 0,0 0 0,0 0 1,0 0-1,0-1 0,0 1 0,0-1 0,0 1 0,0-1 0,0 0 0,2-2 0,25-13-3197,-1-1-1,-1-1 1,-1-1 0,46-43-1,-1-7 1862,-34 33 5844,1 0 4782,-34 35-2599,-6 11-4500,-5 13-1044,-14 24 1167,-19 53 183,36-91-1926,1 1 1,0-1-1,0 1 0,1-1 0,0 1 0,1 0 1,0-1-1,2 16 0,-2-25-52,0 1 0,0-1 1,0 1-1,0-1 0,0 1 0,1-1 0,-1 1 0,0-1 1,0 0-1,0 1 0,1-1 0,-1 1 0,0-1 0,0 1 1,1-1-1,-1 0 0,0 1 0,1-1 0,-1 0 0,0 1 0,1-1 1,-1 0-1,1 1 0,-1-1 0,0 0 0,1 0 0,-1 1 1,1-1-1,-1 0 0,1 0 0,-1 0 0,1 0 0,-1 0 0,1 0 1,-1 0-1,1 0 0,-1 0 0,1 0 0,-1 0 0,1 0 1,-1 0-1,1 0 0,-1 0 0,1 0 0,-1-1 0,0 1 1,1 0-1,-1 0 0,1 0 0,-1-1 0,1 1 0,-1 0 0,0-1 1,1 1-1,-1 0 0,0-1 0,1 1 0,-1-1 0,21-23 181,-16 8-192,1-1 0,-2-1 0,-1 1 0,0-1-1,-1 0 1,0 1 0,-2-1 0,0 0 0,-4-25 0,4 43 6,0-1 0,0 1 1,0 0-1,1-1 0,-1 1 0,0 0 0,0-1 0,0 1 1,0 0-1,0-1 0,0 1 0,0 0 0,0-1 1,0 1-1,0 0 0,0-1 0,0 1 0,0 0 0,-1-1 1,1 1-1,0 0 0,0 0 0,0-1 0,0 1 1,0 0-1,-1-1 0,1 1 0,0 0 0,0 0 0,-1-1 1,1 1-1,0 0 0,0 0 0,-1 0 0,1-1 1,0 1-1,-1 0 0,1 0 0,0 0 0,0 0 0,-1 0 1,1 0-1,0-1 0,-1 1 0,1 0 0,0 0 1,-1 0-1,1 0 0,0 0 0,-1 0 0,1 0 0,0 1 1,-1-1-1,1 0 0,0 0 0,-1 0 0,1 0 0,0 0 1,-1 0-1,1 1 0,0-1 0,0 0 0,-1 0 1,1 0-1,0 1 0,0-1 0,-1 0 0,1 0 0,0 1 1,-12 20-313,11-18 201,0 0 0,0 0 1,0 0-1,0 0 0,1 0 1,0 0-1,-1 0 1,1 1-1,0-1 0,1 0 1,-1 0-1,0 0 1,1 0-1,0 0 0,0 0 1,0 0-1,0 0 0,0 0 1,3 4-1,-2-5-147,1 1 1,-1-1-1,1 0 0,-1-1 0,1 1 0,0 0 0,0-1 1,0 1-1,0-1 0,0 0 0,0 0 0,0 0 0,0-1 1,1 1-1,-1-1 0,0 1 0,0-1 0,6 0 0,13-1-1788,0-1 0,0 0 0,1-2 0,-2-1 0,41-13 0,-20 4-3183</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5:20.706"/>
    </inkml:context>
    <inkml:brush xml:id="br0">
      <inkml:brushProperty name="width" value="0.025" units="cm"/>
      <inkml:brushProperty name="height" value="0.025" units="cm"/>
    </inkml:brush>
  </inkml:definitions>
  <inkml:trace contextRef="#ctx0" brushRef="#br0">92 42 4228,'0'0'11253,"-9"7"-9555,-1 2-1181,1-1 0,0 1 0,1 1 0,0 0 0,-7 11 0,12-16-361,0-1 0,0 1 0,1 0 0,0-1 0,0 1 0,0 0 0,0 1 0,1-1 0,0 0 0,0 0 0,0 1 0,1-1 0,0 0 0,0 1 0,0-1 0,0 0 0,3 8 0,-2-11-149,-1 0 0,1-1 1,0 0-1,0 1 0,0-1 1,1 1-1,-1-1 0,0 0 1,0 0-1,1 0 1,-1 0-1,1 0 0,-1 0 1,1 0-1,-1 0 0,1-1 1,0 1-1,-1-1 1,1 1-1,0-1 0,-1 1 1,1-1-1,0 0 0,-1 0 1,1 0-1,0 0 1,0 0-1,-1 0 0,1-1 1,0 1-1,0 0 0,-1-1 1,4-1-1,1 1 99,0-1-1,0 0 1,0 0 0,-1 0-1,1-1 1,-1 0-1,1 0 1,6-6 0,-5 1 40,1 0 0,-2 0 1,1-1-1,-1 0 0,0 0 1,-1-1-1,7-16 0,-10 20-109,1 0-1,-1 0 1,-1-1-1,1 1 1,-1-1-1,0 1 1,0-1-1,-1 0 1,0 1-1,0-1 1,-1 1-1,1-1 1,-4-12-1,4 18-36,-1 1-1,1-1 1,0 0-1,0 0 1,-1 0-1,1 0 1,-1 1-1,1-1 1,0 0-1,-1 0 1,0 1-1,1-1 1,-1 0-1,1 1 1,-1-1-1,0 1 1,1-1-1,-1 1 1,0-1-1,0 1 1,1-1-1,-1 1 1,0 0-1,0-1 1,0 1-1,0 0 1,-1 0-1,0 0-7,1 0 0,-1 0 0,0 1 0,1-1 0,-1 1 0,0 0 0,1-1 0,-1 1-1,1 0 1,-1 0 0,1 0 0,-1 0 0,0 1 0,-4 3-17,1 0 0,1 0 0,-1 1 0,1-1 0,-7 12 0,8-12-95,0 0-1,1 0 1,0 0 0,0 0 0,1 0 0,-1 1 0,1-1 0,1 0 0,-1 1 0,0-1-1,1 0 1,0 1 0,1 5 0,0-10 27,0 0-1,-1 0 0,1-1 1,0 1-1,-1-1 1,1 1-1,0 0 1,0-1-1,0 1 1,0-1-1,0 0 1,-1 1-1,1-1 1,0 0-1,0 0 1,0 1-1,0-1 1,0 0-1,0 0 1,0 0-1,0 0 1,0 0-1,0 0 0,0 0 1,0-1-1,0 1 1,0 0-1,0 0 1,0-1-1,0 1 1,-1-1-1,1 1 1,1-1-1,31-15-2838,-9-3-2540,-1-3-4265</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5:21.302"/>
    </inkml:context>
    <inkml:brush xml:id="br0">
      <inkml:brushProperty name="width" value="0.025" units="cm"/>
      <inkml:brushProperty name="height" value="0.025" units="cm"/>
    </inkml:brush>
  </inkml:definitions>
  <inkml:trace contextRef="#ctx0" brushRef="#br0">138 286 10698,'4'-9'2547,"0"-2"-1482,0-1 0,-1 1 0,0-1 0,-1 0 0,2-21 0,-4 33-1012,0-1 0,0 0 0,0 1-1,0-1 1,0 0 0,0 0 0,0 1 0,-1-1 0,1 0 0,0 1 0,0-1 0,-1 1 0,1-1 0,0 0 0,-1 1 0,1-1 0,-1 1 0,1-1 0,-1 1 0,1-1 0,-1 1 0,1-1 0,-1 1 0,1 0 0,-1-1 0,0 1 0,1 0 0,-1-1 0,0 1 0,1 0 0,-1 0 0,0-1 0,1 1 0,-1 0 0,0 0 0,1 0 0,-1 0 0,0 0 0,1 0 0,-1 0 0,0 0 0,1 0 0,-1 1 0,0-1 0,1 0 0,-1 0 0,0 1 0,1-1 0,-1 0 0,0 1 0,0 0-1,-3 0-24,0 1 0,0 0 0,0 0 0,0 1 0,0-1 0,0 1 0,-4 4 0,-6 9 167,1-1-1,0 2 0,-18 31 0,26-41-78,2 1 0,-1-1 0,1 0 0,0 1 0,0 0 0,1-1 0,0 1 0,1 0 0,0 0 0,0 0 0,0 0 0,2 15 0,0-22-111,-1 1-1,1-1 0,0 1 0,-1 0 1,1-1-1,0 1 0,0-1 1,0 0-1,0 1 0,1-1 0,-1 0 1,0 0-1,0 0 0,1 1 1,-1-2-1,1 1 0,-1 0 1,1 0-1,-1 0 0,1-1 0,0 1 1,-1 0-1,1-1 0,0 0 1,0 1-1,-1-1 0,1 0 1,0 0-1,-1 0 0,1 0 0,0 0 1,3-1-1,3 0 107,-1 0 0,1 0 0,-1 0 0,1-1 0,-1 0 0,12-5-1,-4-2 61,0-1 0,-1 0 0,0-1 0,0 0-1,-1-1 1,0 0 0,-1-1 0,-1-1-1,0 0 1,17-30 0,-14 19-101,-1 0 1,-1-1-1,-2 0 0,0 0 0,-2-1 0,6-32 1,-9 24-34,-6 35-35,1 1 1,0-1-1,-1 0 1,1 0-1,0 1 0,0-1 1,-1 0-1,1 0 1,0 0-1,-1 1 1,1-1-1,-1 0 0,1 0 1,0 0-1,-1 0 1,1 0-1,0 0 0,-1 0 1,1 0-1,-1 0 1,1 0-1,0 0 0,-1 0 1,1 0-1,0 0 1,-1 0-1,1 0 1,-1 0-1,1-1 0,0 1 1,-1 0-1,1 0 1,0 0-1,-1 0 0,1-1 1,0 1-1,0 0 1,-1-1-1,1 1 0,0 0 1,0 0-1,-1-1 1,1 1-1,0 0 0,0-1 1,0 1-1,-1 0 1,1-1-1,0 1 1,0-1-1,0 1 0,0 0 1,0-1-1,0 1 1,0 0-1,0-1 0,0 1 1,0-1-1,0 1 1,0 0-1,0-1 0,-22 26 25,-3 10-14,2 2-1,-25 50 0,42-73-12,0 0 0,0 0 0,1 0 0,1 0 0,1 1 0,0 0 0,0 0 0,2 0 1,0 0-1,1 20 0,0-33 1,0 0 0,1 0 1,-1 0-1,1 1 1,-1-1-1,1 0 0,0 0 1,0 0-1,-1-1 1,1 1-1,1 0 0,-1 0 1,0 0-1,0-1 1,1 1-1,-1-1 1,1 1-1,-1-1 0,1 1 1,0-1-1,-1 0 1,1 0-1,0 0 0,0 0 1,0 0-1,0 0 1,0 0-1,0-1 0,0 1 1,0-1-1,0 0 1,0 1-1,0-1 0,1 0 1,-1 0-1,0 0 1,0-1-1,0 1 0,0 0 1,0-1-1,4-1 1,2 0 17,0 0 1,0-1 0,0 0 0,0 0-1,0-1 1,-1 0 0,0-1-1,0 0 1,8-6 0,-6 3-18,0 0 0,-1-1 0,0 1 0,-1-2 0,0 1 1,0-1-1,-1 0 0,0 0 0,6-16 0,-14 25-89,-6 7 45,-5 10 6,8-6 38,0 0 0,1 0 1,0 0-1,0 1 1,-2 12-1,5-21-1,1 0-1,-1 0 1,1-1 0,-1 1-1,1 0 1,0 0-1,0 0 1,0 0 0,0 0-1,0 0 1,0-1-1,0 1 1,1 0 0,-1 0-1,0 0 1,1 0-1,0-1 1,-1 1 0,1 0-1,0-1 1,0 1-1,0 0 1,0-1 0,0 1-1,0-1 1,1 0-1,-1 1 1,0-1 0,1 0-1,-1 0 1,1 0-1,0 0 1,-1 0 0,1 0-1,0 0 1,-1 0-1,4 0 1,6 0 81,-1 0 0,0-1 0,0 0 0,0-1 0,1 0 0,-1 0 0,0-1 0,0-1 0,-1 0 0,1 0 0,0-1 1,-1 0-1,12-7 0,-8 3-42,0 0 0,-1 0 0,1-1 1,-2-1-1,0 0 0,0 0 0,-1-2 1,13-16-1,-31 40 32,1 1-1,0 0 1,1 1 0,-7 22 0,12-33-108,0 1 1,0 0-1,0-1 1,1 1-1,-1 0 1,1 0-1,0-1 1,0 1-1,0 0 1,1 0-1,0 0 1,-1-1-1,3 6 1,-2-6-80,1-1-1,-1 0 1,1 0 0,-1 0 0,1 0-1,0-1 1,0 1 0,0 0 0,0-1-1,0 1 1,0-1 0,0 0 0,1 0-1,-1 1 1,0-1 0,1-1 0,-1 1-1,1 0 1,-1-1 0,1 1 0,-1-1-1,1 0 1,4 0 0,27-1-3820,3-6-3469</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5:21.875"/>
    </inkml:context>
    <inkml:brush xml:id="br0">
      <inkml:brushProperty name="width" value="0.025" units="cm"/>
      <inkml:brushProperty name="height" value="0.025" units="cm"/>
    </inkml:brush>
  </inkml:definitions>
  <inkml:trace contextRef="#ctx0" brushRef="#br0">170 69 4036,'0'0'9465,"5"-8"-7004,16-28-59,-20 35-2293,-1 1 0,1-1 0,-1 1 0,0-1-1,1 1 1,-1-1 0,0 0 0,0 1 0,1-1 0,-1 1 0,0-1 0,0 0-1,0 1 1,0-1 0,0 0 0,0 1 0,0-1 0,0 0 0,0 1 0,0-1 0,0 0-1,0 1 1,-1-1 0,1 1 0,0-1 0,0 0 0,-1 1 0,1-1 0,0 1-1,-1-1 1,1 1 0,-1-1 0,1 1 0,-1-1 0,1 1 0,0-1 0,-1 1-1,0 0 1,1-1 0,-1 1 0,1 0 0,-1-1 0,1 1 0,-1 0 0,0 0-1,1-1 1,-1 1 0,0 0 0,1 0 0,-1 0 0,0 0 0,1 0 0,-1 0 0,1 0-1,-1 0 1,0 0 0,1 0 0,-2 1 0,-37 4 241,30-1-352,0-1-1,1 2 0,-1-1 0,1 1 0,0 0 1,1 1-1,-1 0 0,1 0 0,0 1 0,1-1 1,-8 10-1,10-10-14,-1 0-1,1-1 1,0 1 0,1 1 0,-1-1-1,1 0 1,0 1 0,1 0 0,0-1-1,0 1 1,0 0 0,1 0 0,0 0-1,0 0 1,1 10 0,1-15 9,-1 0 0,1 0 0,-1-1 0,1 1 0,0 0 0,0 0 0,0-1 0,0 1 1,0-1-1,0 1 0,0-1 0,1 0 0,-1 1 0,0-1 0,1 0 0,-1 0 0,1 0 0,-1 0 0,1 0 0,0 0 1,-1 0-1,1-1 0,0 1 0,0 0 0,-1-1 0,1 0 0,0 1 0,3-1 0,60 3-161,-52-4 119,3 1-370,0-2-1,0 0 1,-1-1-1,21-6 1,27-16-4049,-12-3-2770</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5:22.362"/>
    </inkml:context>
    <inkml:brush xml:id="br0">
      <inkml:brushProperty name="width" value="0.025" units="cm"/>
      <inkml:brushProperty name="height" value="0.025" units="cm"/>
    </inkml:brush>
  </inkml:definitions>
  <inkml:trace contextRef="#ctx0" brushRef="#br0">195 0 18930,'0'0'710,"-11"9"310,2-2-776,1 0 1,0 0-1,1 1 1,0 0-1,0 0 1,0 1-1,1 0 1,1 0-1,-8 14 1,-8 29-51,2 0 0,2 1 1,3 1-1,2 1 1,2 0-1,-4 93 1,20-128-208,-6-19 19,0-1-1,1 0 1,-1 1 0,1-1-1,-1 0 1,0 0 0,1 0-1,-1 0 1,1 1 0,-1-1 0,1 0-1,-1 0 1,1 0 0,-1 0-1,1 0 1,-1 0 0,1 0-1,-1 0 1,1 0 0,-1-1-1,1 1 1,-1 0 0,0 0-1,1 0 1,-1 0 0,1-1 0,3-1 52,-1 0 1,0 0-1,0-1 1,-1 1-1,1-1 1,0 0-1,-1 0 1,4-5-1,5-11-27,0 1-1,-2-1 1,0-1-1,-1 0 1,-1 0 0,-1-1-1,-1 1 1,-1-1-1,-1 0 1,2-39-1,-9 46 26,-5 20-82,-6 22-78,13-22 99,0 0 1,1 0 0,-1 0-1,1 0 1,1 0 0,-1 0-1,1 0 1,0 1 0,0-1 0,1 0-1,0 0 1,2 9 0,-2-13 6,0 0 0,0 0 1,0 0-1,1 1 1,-1-1-1,1-1 1,-1 1-1,1 0 0,0 0 1,0-1-1,0 1 1,0-1-1,0 1 1,0-1-1,0 0 1,0 0-1,0 0 0,1 0 1,-1 0-1,0 0 1,1-1-1,-1 1 1,1-1-1,-1 0 0,0 0 1,1 0-1,-1 0 1,1 0-1,-1 0 1,1 0-1,-1-1 1,0 0-1,4 0 0,6-3 92,-1 0 0,-1-1-1,1 0 1,0-1-1,-1 0 1,0-1 0,-1 0-1,0 0 1,0-1-1,0 0 1,-1-1 0,10-11-1,38-35 110,-75 103 289,8-29-469,1 1 0,1 1 0,1-1 0,1 1 0,1 1 0,1-1 0,0 1 1,-1 24-1,6-45-32,0-1 1,0 1-1,0-1 1,0 1-1,0 0 1,0-1-1,0 1 0,1-1 1,-1 1-1,0 0 1,0-1-1,0 1 1,1-1-1,-1 1 1,0-1-1,0 1 1,1-1-1,-1 1 1,1-1-1,-1 1 1,0-1-1,1 0 0,-1 1 1,1-1-1,-1 1 1,1-1-1,-1 0 1,1 0-1,-1 1 1,1-1-1,-1 0 1,1 0-1,-1 0 1,1 1-1,0-1 1,-1 0-1,1 0 0,-1 0 1,1 0-1,0 0 1,-1 0-1,1 0 1,-1 0-1,1 0 1,-1-1-1,1 1 1,0 0-1,-1 0 1,1 0-1,-1-1 1,1 1-1,-1 0 0,1-1 1,-1 1-1,1 0 1,0-1-1,2-1-103,1 0 0,-1 0 0,0 0 0,0-1 0,1 1 0,-1-1 0,4-5 0,2-6-1078,-1 0-1,-1-1 1,0 1-1,-1-2 1,0 1-1,6-31 1,1-16-4912</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5:22.706"/>
    </inkml:context>
    <inkml:brush xml:id="br0">
      <inkml:brushProperty name="width" value="0.025" units="cm"/>
      <inkml:brushProperty name="height" value="0.025" units="cm"/>
    </inkml:brush>
  </inkml:definitions>
  <inkml:trace contextRef="#ctx0" brushRef="#br0">26 1 9993,'0'0'4741,"-23"73"-3972,21-45-641,2-2-96,0 0-801,9-8-1377,7-4-737,4-6-1921</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5:23.036"/>
    </inkml:context>
    <inkml:brush xml:id="br0">
      <inkml:brushProperty name="width" value="0.025" units="cm"/>
      <inkml:brushProperty name="height" value="0.025" units="cm"/>
    </inkml:brush>
  </inkml:definitions>
  <inkml:trace contextRef="#ctx0" brushRef="#br0">60 1 2755,'-4'8'8247,"-9"15"-5695,7-14-1859,0 1 0,1 0-1,0 0 1,0 0 0,1 1 0,1-1 0,0 1 0,-3 15-1,6-26-681,1 1-1,-1-1 1,0 1-1,0 0 1,1-1-1,-1 1 0,0-1 1,1 1-1,-1-1 1,0 0-1,1 1 1,-1-1-1,1 1 1,-1-1-1,1 0 0,-1 1 1,1-1-1,-1 0 1,1 1-1,-1-1 1,1 0-1,-1 0 0,1 1 1,0-1-1,-1 0 1,1 0-1,-1 0 1,1 0-1,0 0 1,-1 0-1,1 0 0,-1 0 1,1 0-1,0 0 1,-1 0-1,2-1 1,26-5 590,-13-1-388,0 0-1,-1-1 1,0 0 0,16-14-1,-20 14-218,0 0-1,1 0 0,0 1 1,0 1-1,1 0 1,0 1-1,0 0 0,20-5 1,-32 10 8,0 0 1,1 0-1,-1 0 1,0 0 0,1 0-1,-1 0 1,0 0 0,0 0-1,1 0 1,-1 0 0,0 0-1,0 0 1,0 0-1,1 1 1,-1-1 0,0 0-1,0 0 1,1 0 0,-1 0-1,0 1 1,0-1-1,0 0 1,1 0 0,-1 0-1,0 0 1,0 1 0,0-1-1,0 0 1,0 0 0,0 1-1,1-1 1,-1 0-1,0 0 1,0 1 0,0-1-1,0 0 1,0 0 0,0 1-1,0-1 1,0 0-1,0 0 1,0 1 0,-3 18 529,-9 16 529,12-34-1038,-1 1 37,0 0 0,0 0-1,1 0 1,-1 0 0,1 0 0,-1 0-1,1 0 1,0 0 0,0 0-1,0 0 1,0 0 0,0 0 0,1 4-1,-1-5-23,1 0 0,-1 0-1,0 0 1,1 0 0,0 0-1,-1-1 1,1 1 0,0 0-1,-1 0 1,1-1 0,0 1-1,0 0 1,0-1 0,-1 1-1,1-1 1,0 1 0,0-1-1,0 1 1,0-1 0,1 1 0,6 0-18,-1 0 1,1-1-1,0 0 1,-1 0 0,1 0-1,9-2 1,-3 0-405,39-7-5430,-45 7 3907,21-3-10433</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5:23.692"/>
    </inkml:context>
    <inkml:brush xml:id="br0">
      <inkml:brushProperty name="width" value="0.025" units="cm"/>
      <inkml:brushProperty name="height" value="0.025" units="cm"/>
    </inkml:brush>
  </inkml:definitions>
  <inkml:trace contextRef="#ctx0" brushRef="#br0">202 0 14894,'0'0'6022,"0"10"-5120,-3 37-596,-2-1 1,-2 0-1,-16 56 1,-53 137 1859,-5 20-1207,74-219-911,112-435 939,-95 366-1004,-5 27-90,1 16-41,-4-5 149,2 7-7,1 0 1,0 0-1,0 0 1,12 20-1,-16-33 9,0-1 1,0 1-1,1-1 1,-1 0-1,1 0 1,-1 1 0,1-1-1,0 0 1,0 0-1,0-1 1,0 1-1,0 0 1,1-1-1,-1 1 1,0-1-1,1 1 1,-1-1-1,1 0 1,0 0-1,-1-1 1,1 1-1,-1 0 1,1-1-1,0 1 1,0-1 0,-1 0-1,1 0 1,0 0-1,0-1 1,-1 1-1,1 0 1,0-1-1,-1 0 1,6-1-1,-2-2 122,0 0 1,-1 0-1,1 0 0,-1-1 0,1 1 0,-1-1 1,-1 0-1,1-1 0,-1 1 0,0-1 0,0 0 1,3-7-1,0 1 15,-1-1 1,0 1 0,-1-1 0,-1 0-1,4-18 1,-35 94-152,26-58 8,-1 3-5,0 0-1,0 0 1,1 0 0,0 0-1,1 16 1,0-23 10,0-1 0,1 1 0,-1 0 0,0 0 1,1-1-1,-1 1 0,1 0 0,-1-1 0,1 1 0,-1-1 0,1 1 0,0 0 1,-1-1-1,1 1 0,0-1 0,0 0 0,-1 1 0,1-1 0,0 0 0,0 1 1,-1-1-1,1 0 0,0 0 0,0 1 0,0-1 0,0 0 0,-1 0 0,1 0 1,0 0-1,0 0 0,0-1 0,0 1 0,-1 0 0,1 0 0,0 0 0,0-1 1,-1 1-1,1 0 0,0-1 0,0 1 0,1-1 0,34-17 325,-23 6-175,0 0 1,-1-1-1,0 0 0,12-18 0,17-19 43,-40 53-217,0-1 0,0 0 1,0 0-1,-1 1 0,1-1 0,-1 0 1,1 1-1,-1-1 0,0 0 1,0 1-1,0-1 0,-1 4 0,1-6 22,-1 27 159,0-20-551,1 0 0,0 0 0,0 0 0,0 1 0,1-1 0,3 14 0,-3-20 131,0 1 1,0 0 0,0-1-1,0 1 1,0 0 0,1-1-1,-1 0 1,0 1 0,1-1-1,-1 0 1,1 1 0,-1-1-1,1 0 1,-1 0 0,1 0-1,0-1 1,0 1 0,-1 0-1,1-1 1,0 1 0,0-1-1,0 1 1,0-1 0,0 0-1,0 0 1,-1 0 0,1 0-1,0 0 1,0 0 0,4-1-1,22-6-4869,5-10-1890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17.849"/>
    </inkml:context>
    <inkml:brush xml:id="br0">
      <inkml:brushProperty name="width" value="0.025" units="cm"/>
      <inkml:brushProperty name="height" value="0.025" units="cm"/>
    </inkml:brush>
  </inkml:definitions>
  <inkml:trace contextRef="#ctx0" brushRef="#br0">37 1 11915,'0'0'1890,"-28"67"96,22-35-801,4 2-769,2-3-223,0 0-129,2 2-32,6-5-32,2-1-705,0-2-832,0-11 512,1-2-321,-2-7 674,-3-5 672,-2 0 64,-4-1-897,0-15-1633</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5:24.033"/>
    </inkml:context>
    <inkml:brush xml:id="br0">
      <inkml:brushProperty name="width" value="0.025" units="cm"/>
      <inkml:brushProperty name="height" value="0.025" units="cm"/>
    </inkml:brush>
  </inkml:definitions>
  <inkml:trace contextRef="#ctx0" brushRef="#br0">188 1 8936,'0'0'11419,"-11"6"-10661,-9 6-524,-64 40-63,76-46-94,-1 0-1,1 1 0,0 0 0,1 0 0,-1 1 0,1 0 0,-7 11 1,14-19-62,-1 1 1,1-1-1,-1 1 1,1 0-1,0 0 1,-1-1-1,1 1 1,0 0-1,0-1 1,-1 1-1,1 0 1,0 0-1,0-1 1,0 1-1,0 0 1,0 0-1,0 0 1,0-1-1,0 1 1,0 0-1,1 0 1,-1-1-1,0 1 1,0 0-1,1-1 1,-1 1-1,0 0 1,1-1-1,-1 1 1,2 1-1,-1-1-5,1 0 0,0 0 0,0 0 0,-1 0 0,1 0 0,0 0 0,0 0 0,0-1 0,0 1-1,0-1 1,4 1 0,63-1-1510,-60-1 762,33-3-3437,3-8-3171</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5:24.518"/>
    </inkml:context>
    <inkml:brush xml:id="br0">
      <inkml:brushProperty name="width" value="0.025" units="cm"/>
      <inkml:brushProperty name="height" value="0.025" units="cm"/>
    </inkml:brush>
  </inkml:definitions>
  <inkml:trace contextRef="#ctx0" brushRef="#br0">139 1 13132,'0'0'5547,"-2"8"-4501,-53 178 3318,29-103-3823,-30 157-1,56-202-507,0-37-30,0-1 1,0 0 0,0 1 0,0-1 0,0 0 0,1 0-1,-1 1 1,0-1 0,0 0 0,0 0 0,0 1-1,0-1 1,0 0 0,1 0 0,-1 1 0,0-1 0,0 0-1,0 0 1,1 0 0,-1 0 0,0 1 0,0-1 0,0 0-1,1 0 1,-1 0 0,0 0 0,1 0 0,-1 0 0,0 1-1,0-1 1,1 0 0,-1 0 0,0 0 0,0 0 0,1 0-1,-1 0 1,15-16 282,-1-9-183,-1 0 0,-1-1 0,-1-1 0,-2 0 0,6-29 0,8-20-172,-23 83 61,-1 0-1,1 0 0,1 0 0,-1 1 1,1-1-1,1-1 0,2 11 1,-1-6-3,-2-6 11,0 0 0,0 0 0,1 0 0,0 0 0,0-1-1,1 1 1,-1 0 0,1-1 0,0 0 0,0 0 0,0 0 0,1 0-1,-1 0 1,1-1 0,0 1 0,0-1 0,0 0 0,9 4 0,-10-5 15,1-1 1,-1 0 0,1 0-1,-1 0 1,1 0 0,0 0 0,-1-1-1,1 0 1,0 0 0,-1 0 0,1 0-1,0 0 1,-1-1 0,1 0-1,0 0 1,-1 0 0,1 0 0,-1 0-1,1-1 1,-1 1 0,0-1-1,0 0 1,0 0 0,0 0 0,0 0-1,5-6 1,0-2 142,0 0 1,-1 0-1,0 0 1,7-15-1,-1-2 79,-11 21-117,-3 8 18,-6 12-51,0 0-1,0 0 1,2 1 0,0 0 0,0 0 0,2 1 0,0-1 0,0 1-1,2-1 1,0 26 0,1-40-84,0 0-1,0-1 1,0 1-1,0 0 1,0-1-1,0 1 1,0 0-1,0-1 1,1 1-1,-1 0 1,0-1-1,0 1 1,1-1-1,-1 1 1,0 0-1,1-1 1,-1 1-1,1-1 0,-1 1 1,1-1-1,-1 1 1,1-1-1,-1 0 1,1 1-1,-1-1 1,1 0-1,0 1 1,-1-1-1,1 0 1,0 0-1,0 1 1,23-7-155,-18 2-127,0 1 0,-1-1 0,1 0 0,0 0 0,6-8 1,-6 5-663,-1-1 0,0 0 1,0 0-1,-1 0 1,0-1-1,5-15 0,5-31-6253,-2 0-4732</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5:24.860"/>
    </inkml:context>
    <inkml:brush xml:id="br0">
      <inkml:brushProperty name="width" value="0.025" units="cm"/>
      <inkml:brushProperty name="height" value="0.025" units="cm"/>
    </inkml:brush>
  </inkml:definitions>
  <inkml:trace contextRef="#ctx0" brushRef="#br0">23 1 12300,'0'0'8199,"-22"66"-7878,22-45-289,0 0-1089,8-1-2210,3-4-2915</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5:25.202"/>
    </inkml:context>
    <inkml:brush xml:id="br0">
      <inkml:brushProperty name="width" value="0.025" units="cm"/>
      <inkml:brushProperty name="height" value="0.025" units="cm"/>
    </inkml:brush>
  </inkml:definitions>
  <inkml:trace contextRef="#ctx0" brushRef="#br0">47 1 5605,'0'0'9284,"-5"10"-5697,1-2-3209,-23 49 2374,25-53-2573,0-1 1,1 1-1,0-1 0,0 1 0,0 0 1,0-1-1,1 1 0,-1 0 0,1 0 1,0-1-1,0 1 0,0 0 0,1 0 1,0 4-1,2-7-159,0 1-1,1-1 1,-1 0-1,0 0 1,1 0-1,-1-1 1,0 1-1,1-1 1,-1 0 0,1 0-1,-1 0 1,1 0-1,-1-1 1,6-1-1,-5 2 19,13-3 22,0-1-1,0-1 1,0 0-1,30-14 1,-34 12-69,1 1 1,0 1-1,0 0 1,1 1-1,-1 1 1,1 0-1,16-1 1,-30 4 22,-1 1 1,1-1 0,-1 0 0,1 1 0,-1-1 0,0 0-1,1 1 1,-1-1 0,1 0 0,-1 1 0,0-1 0,1 1-1,-1-1 1,0 1 0,0-1 0,1 1 0,-1-1 0,0 1-1,0-1 1,0 1 0,1-1 0,-1 1 0,0 0 0,0-1-1,0 1 1,0-1 0,0 1 0,0-1 0,0 1 0,0-1 0,-1 1-1,1 0 1,0-1 0,0 1 0,0-1 0,-1 1 0,1-1-1,0 1 1,0-1 0,-1 1 0,1-1 0,-1 1 0,-10 25 859,10-25-838,-1 3 22,0 0-1,0 1 1,0-1 0,0 1 0,1 0 0,-1-1 0,1 1 0,0 0 0,1 0 0,-1 0 0,1-1-1,1 10 1,-1-14-141,0 1-1,0 0 0,1-1 1,-1 1-1,0-1 1,1 1-1,-1-1 0,1 1 1,-1-1-1,0 1 0,1-1 1,-1 1-1,1-1 1,-1 0-1,1 1 0,-1-1 1,1 0-1,0 1 0,-1-1 1,1 0-1,-1 0 0,1 1 1,0-1-1,-1 0 1,1 0-1,0 0 0,-1 0 1,1 0-1,-1 0 0,1 0 1,1 0-1,14-3-4793,3-7-4636</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5:40.238"/>
    </inkml:context>
    <inkml:brush xml:id="br0">
      <inkml:brushProperty name="width" value="0.025" units="cm"/>
      <inkml:brushProperty name="height" value="0.025" units="cm"/>
    </inkml:brush>
  </inkml:definitions>
  <inkml:trace contextRef="#ctx0" brushRef="#br0">1 0 13453,'0'0'8290,"0"11"-7590,2 229 1415,-3-121-1246,1-116-844,-1 0 1,1-1-1,1 1 1,-1 0-1,0 0 1,1 0 0,-1-1-1,1 1 1,0 0-1,0-1 1,0 1-1,0 0 1,1-1-1,-1 0 1,1 1-1,-1-1 1,1 0 0,0 0-1,2 3 1,-2-4 31,0 0 0,0 0 0,0-1 0,0 1 0,0 0 0,1-1 0,-1 1 0,0-1 0,0 0 0,0 0 0,1 0 1,-1 0-1,0 0 0,0 0 0,1 0 0,-1-1 0,0 1 0,0-1 0,0 0 0,0 1 0,0-1 0,0 0 0,0 0 1,4-3-1,9-6 123,-1-1 0,-1 0 0,0-1 0,0-1 0,-1 0 0,0-1 0,10-15 0,7-8 355,-29 37-526,0 0 1,0 0 0,0 0-1,0-1 1,0 1-1,0 0 1,0 0 0,0 0-1,0 0 1,0 0-1,0 0 1,0 0 0,1 0-1,-1 0 1,0 0-1,0-1 1,0 1 0,0 0-1,0 0 1,0 0-1,0 0 1,1 0 0,-1 0-1,0 0 1,0 0-1,0 0 1,0 0 0,0 0-1,0 0 1,0 0-1,1 0 1,-1 0 0,0 0-1,0 0 1,0 0-1,0 0 1,0 0 0,0 0-1,1 0 1,-1 0-1,0 1 1,0-1 0,0 0-1,0 0 1,0 0 0,0 0-1,0 0 1,0 0-1,0 0 1,1 0 0,-1 0-1,0 0 1,0 1-1,0-1 1,0 0 0,0 0-1,0 0 1,0 0-1,3 13 83,-3 24-251,0-31 263,0-4-98,0 6 7,-1-1-1,2 0 0,-1 1 0,1-1 0,0 0 0,0 1 0,5 11 1,-5-17 3,0 0 0,1-1-1,-1 1 1,1 0 0,0 0 0,-1 0 0,1-1 0,0 1 0,0-1 0,0 0 0,0 1 0,0-1 0,0 0 0,1 0 0,-1 0 0,0-1 0,0 1-1,1 0 1,-1-1 0,0 0 0,1 1 0,-1-1 0,1 0 0,-1 0 0,0 0 0,1-1 0,3 0 0,6-1 64,-1-1 0,0 0 0,0-1 0,0 0 0,0-1 0,-1 0 0,0-1 0,0 0 1,0 0-1,10-10 0,32-18 117,-25 25-206,-26 9 8,0 0 0,0 0 0,0 1 0,-1-1 0,1 0 0,0 0 0,0 0 0,-1 1 0,1-1 0,0 0 1,-1 1-1,1-1 0,0 1 0,-1-1 0,1 1 0,0-1 0,-1 1 0,1-1 0,-1 1 0,1-1 0,0 2 0,0 2-6,1 1 1,0-1 0,-1 1-1,0 0 1,0-1 0,0 1 0,-1 0-1,0 5 1,0-7 5,0 1-1,0-1 1,0 0-1,0 1 1,1-1-1,-1 0 1,1 0-1,0 1 1,0-1-1,0 0 1,0 0-1,1 0 1,-1 0-1,1 0 1,0 0 0,3 4-1,-4-6-37,0-1-1,0 0 1,-1 1 0,1-1-1,0 0 1,0 0 0,0 1-1,0-1 1,0 0 0,-1 0-1,1 0 1,0 0-1,0 0 1,0 0 0,0 0-1,0-1 1,0 1 0,-1 0-1,1 0 1,0-1 0,0 1-1,1-1 1,1-4-3406,-5-3-3464,-4 0-3073</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5:40.566"/>
    </inkml:context>
    <inkml:brush xml:id="br0">
      <inkml:brushProperty name="width" value="0.025" units="cm"/>
      <inkml:brushProperty name="height" value="0.025" units="cm"/>
    </inkml:brush>
  </inkml:definitions>
  <inkml:trace contextRef="#ctx0" brushRef="#br0">3 1 22677,'0'0'2915,"-3"56"-15759</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5:40.924"/>
    </inkml:context>
    <inkml:brush xml:id="br0">
      <inkml:brushProperty name="width" value="0.025" units="cm"/>
      <inkml:brushProperty name="height" value="0.025" units="cm"/>
    </inkml:brush>
  </inkml:definitions>
  <inkml:trace contextRef="#ctx0" brushRef="#br0">39 156 18321,'0'0'4437,"9"4"-2969,-3-1-1350,0-1 0,1 0 1,-1 0-1,0 0 0,1-1 1,-1 0-1,1 0 0,-1 0 1,1-1-1,-1 0 0,1-1 1,-1 1-1,1-1 0,-1 0 1,1-1-1,-1 0 0,0 0 1,0 0-1,1 0 0,-2-1 1,1 0-1,0-1 0,8-6 1,-10 7-77,-1 0 0,1-1 1,-1 1-1,0-1 1,0 0-1,-1 0 1,1 0-1,-1 0 1,0 0-1,0-1 1,0 1-1,-1-1 0,0 1 1,0-1-1,0 0 1,0 1-1,0-1 1,-1 0-1,0 0 1,0 1-1,-1-7 0,0 9-1,1 0-1,-1 0 0,0 0 1,1 0-1,-1 0 0,0 0 1,0 0-1,-1 0 0,1 0 1,0 0-1,-1 0 0,1 1 1,-1-1-1,1 1 0,-1-1 1,0 1-1,1 0 0,-4-2 1,2 1-19,-1 1-1,1 0 1,0 0 0,-1 0 0,1 1 0,-1-1 0,1 1 0,-1 0-1,0 0 1,1 0 0,-1 0 0,1 1 0,-1-1 0,1 1 0,-4 1 0,-2 1-5,1 1 0,0 0 1,0 1-1,0-1 0,1 1 1,-1 1-1,1 0 0,0 0 1,1 0-1,0 1 0,-6 7 1,3-4-6,0 1 0,1 1 0,1-1 0,0 1 1,1 1-1,-9 21 0,14-31-7,0 1 0,0-1-1,0 1 1,1-1 0,-1 1 0,1 0-1,0-1 1,0 1 0,0-1 0,1 5-1,0-7-27,-1 1 0,1-1 0,-1 1 0,1-1-1,0 1 1,0-1 0,-1 1 0,1-1 0,0 0 0,0 0 0,0 1-1,0-1 1,1 0 0,-1 0 0,0 0 0,3 1 0,2 1-321,1-1 0,-1 0 0,1 0 0,0-1 1,0 0-1,-1 0 0,1 0 0,0-1 0,8-1 1,-5 2-921,0-2 0,0 1 1,-1-2-1,1 1 0,0-1 1,10-4-1,18-11-6519</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5:41.251"/>
    </inkml:context>
    <inkml:brush xml:id="br0">
      <inkml:brushProperty name="width" value="0.025" units="cm"/>
      <inkml:brushProperty name="height" value="0.025" units="cm"/>
    </inkml:brush>
  </inkml:definitions>
  <inkml:trace contextRef="#ctx0" brushRef="#br0">119 85 9577,'0'0'7324,"-8"4"-4185,-55 36 876,59-37-3867,0-1 0,1 1 0,-1 0 0,1 0 0,0 0 0,0 0 0,0 1 0,0-1 0,1 1 0,-1 0 0,1 0 0,0 0 0,0 0 0,1 0 0,-1 0 0,1 1 0,-1 3 0,4-7-142,-1 0 0,1 0 1,0 0-1,0-1 1,0 1-1,0-1 0,0 1 1,0-1-1,0 0 0,0 0 1,0 0-1,0 0 1,0 0-1,0 0 0,3-1 1,-1 1 13,9-2-11,0 0-1,-1 0 0,1-1 0,14-5 1,-15 3-43,1 2 0,-1-1 0,1 2 0,21-2 0,-31 3 27,-1 1-1,1 0 0,0 0 1,0 0-1,-1 0 1,1 1-1,0-1 0,-1 1 1,1-1-1,0 1 0,-1 0 1,1 0-1,-1 0 1,1 1-1,3 2 0,-3 0 14,0-1-1,0 1 1,-1 0-1,0 0 1,0 1-1,0-1 1,0 0-1,1 6 1,-2-6 18,0-3-4,-1 0-1,0 1 1,0-1 0,1 0-1,-1 1 1,1-1-1,-1 0 1,1 0-1,0 0 1,-1 1-1,1-1 1,0 0 0,0 0-1,0 0 1,0 0-1,0 0 1,0 0-1,0-1 1,0 1 0,0 0-1,0 0 1,1-1-1,-1 1 1,0-1-1,0 1 1,1-1 0,-1 0-1,0 1 1,1-1-1,-1 0 1,0 0-1,1 0 1,-1 0 0,1 0-1,-1 0 1,0 0-1,1 0 1,-1-1-1,0 1 1,0 0 0,1-1-1,-1 1 1,0-1-1,0 0 1,1 1-1,-1-1 1,0 0-1,0 0 1,1-1 0,3-1 100,0-1 1,-1-1-1,1 1 1,-1-1-1,0 0 1,0 0-1,-1 0 1,1 0-1,3-9 1,-3-2-71,0 1 0,0-1 1,-2 0-1,0 0 0,-1 0 1,0-1-1,-3-20 0,1 0-271,35 41-5395,-5 0 817,7-1-3118</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5:42.264"/>
    </inkml:context>
    <inkml:brush xml:id="br0">
      <inkml:brushProperty name="width" value="0.025" units="cm"/>
      <inkml:brushProperty name="height" value="0.025" units="cm"/>
    </inkml:brush>
  </inkml:definitions>
  <inkml:trace contextRef="#ctx0" brushRef="#br0">70 57 8872,'0'0'4800,"1"-10"-1896,0 0-3127,4-24 5348,-5 34-5075,-1 0-1,1 0 1,0 0-1,0 0 1,0 0 0,0 0-1,0 0 1,0 0-1,0 0 1,0 0-1,0 0 1,0 0-1,-1 0 1,1 0-1,0 0 1,0 0-1,0 0 1,0 0-1,0 0 1,0 0-1,0 0 1,0 0-1,0 0 1,0 0-1,0 0 1,0-1-1,0 1 1,-1 0-1,1 0 1,0 0-1,0 0 1,0 0-1,0 0 1,0 0-1,0 0 1,0 0-1,0 0 1,0 0-1,0 0 1,0 0 0,0-1-1,0 1 1,0 0-1,0 0 1,0 0-1,0 0 1,0 0-1,0 0 1,0 0-1,0 0 1,0 0-1,0 0 1,0-1-1,0 1 1,-9 21 844,-41 143 31,45-140-872,1 0 0,1 1 0,1-1 0,2 50 0,0-72-35,0 0 0,1 0 0,-1 0 0,1 1 0,-1-1 0,1 0-1,0 0 1,0 0 0,0 0 0,0 0 0,0 0 0,0 0 0,0 0 0,1-1 0,-1 1 0,1 0-1,-1-1 1,1 1 0,0-1 0,-1 0 0,1 1 0,0-1 0,0 0 0,0 0 0,0 0 0,0 0-1,0-1 1,1 1 0,-1-1 0,0 1 0,0-1 0,0 0 0,0 1 0,1-1 0,-1 0 0,0 0-1,0-1 1,4 0 0,1 0 100,1 0-1,0 0 1,-1-1 0,0-1-1,1 1 1,-1-1-1,0 0 1,0-1-1,0 1 1,6-6-1,-4 1-73,0 1-1,-1-1 0,0-1 0,0 0 0,-1 0 0,-1 0 0,1-1 1,-2 0-1,1 0 0,-1 0 0,5-16 0,-16 61-219,4-25 179,0 1 1,1-1 0,0 1-1,1 0 1,1 16-1,-1-26 10,1 0-1,-1 1 0,1-1 0,0 0 1,-1 0-1,1 0 0,0 0 0,0 0 1,0 0-1,0 0 0,0-1 0,0 1 1,0 0-1,0-1 0,0 1 1,1 0-1,-1-1 0,0 1 0,0-1 1,1 0-1,-1 1 0,0-1 0,0 0 1,1 0-1,-1 0 0,0 0 0,1 0 1,-1 0-1,0 0 0,0 0 0,2-1 1,44-8 689,-28 0-552,0-2 1,0 0-1,-1-1 0,25-21 1,-4 3-92,-39 30-59,1-1-1,-1 1 1,0 0-1,1-1 1,-1 1-1,0 0 0,1-1 1,-1 1-1,1 0 1,-1 0-1,1 0 1,-1-1-1,1 1 1,-1 0-1,1 0 1,-1 0-1,1 0 1,-1 0-1,1 0 1,-1 0-1,1 0 0,-1 0 1,1 0-1,-1 0 1,1 0-1,-1 0 1,1 0-1,-1 1 1,1-1-1,-1 0 1,1 0-1,-1 1 1,0-1-1,1 0 0,-1 0 1,1 1-1,0 0 1,6 24-67,-7 51-82,0-56 129,-1-18 34,1 0-1,0 0 1,0 0 0,0 0 0,1 0-1,-1 0 1,0 0 0,1 0-1,-1 0 1,1 0 0,0 0 0,0 0-1,-1-1 1,1 1 0,0 0-1,1-1 1,1 3 0,-2-3-1,0-1 0,0 1 0,1-1 0,-1 1 0,0-1 1,1 0-1,-1 0 0,0 0 0,1 0 0,-1 0 0,0 0 0,1 0 0,-1 0 0,0 0 1,0-1-1,1 1 0,-1 0 0,0-1 0,1 1 0,-1-1 0,0 0 0,0 1 0,0-1 0,0 0 1,0 0-1,0 1 0,2-3 0,38-33 263,-33 29-305,-1 0-1,1 0 1,0 0-1,0 1 1,1 0-1,0 1 1,0 0-1,15-6 1,-24 11 7,1 0 0,-1 0 1,0 0-1,1 0 1,-1 0-1,1 0 0,-1 1 1,1-1-1,-1 0 0,0 0 1,1 0-1,-1 0 1,1 0-1,-1 1 0,1-1 1,-1 0-1,0 0 1,1 1-1,-1-1 0,0 0 1,1 1-1,-1-1 0,0 0 1,0 1-1,1-1 1,-1 1-1,0-1 0,0 0 1,0 1-1,1-1 1,-1 1-1,0-1 0,0 1 1,0-1-1,0 1 0,3 28 27,-9 3-1556,6-31 1188,-1 1 0,1-1 1,-1 0-1,0 1 0,1-1 0,-1 0 0,0 1 0,0-1 0,1 0 1,-1 0-1,0 0 0,0 0 0,0 0 0,-2 2 0,2-3 126,1 0 0,-1 0 1,1 0-1,0 0 0,-1 0 0,1-1 0,-1 1 0,1 0 0,0 0 0,-1 0 0,1 0 1,0 0-1,-1 0 0,1-1 0,-1 1 0,1 0 0,0 0 0,0-1 0,-1 1 0,1 0 1,0 0-1,-1-1 0,1 1 0,0 0 0,0-1 0,0 1 0,-1 0 0,1-1 0,0 1 0,0 0 1,0-1-1,0 1 0,-1-1 0,1 1 0,0 0 0,0-1 0,0 1 0,0 0 0,0-1 1,-3-20-8471</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5:42.638"/>
    </inkml:context>
    <inkml:brush xml:id="br0">
      <inkml:brushProperty name="width" value="0.025" units="cm"/>
      <inkml:brushProperty name="height" value="0.025" units="cm"/>
    </inkml:brush>
  </inkml:definitions>
  <inkml:trace contextRef="#ctx0" brushRef="#br0">1 1 3203,'0'0'19410,"39"57"-20723,-19-39-2018,3 1-4420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20.305"/>
    </inkml:context>
    <inkml:brush xml:id="br0">
      <inkml:brushProperty name="width" value="0.025" units="cm"/>
      <inkml:brushProperty name="height" value="0.025" units="cm"/>
    </inkml:brush>
  </inkml:definitions>
  <inkml:trace contextRef="#ctx0" brushRef="#br0">10 1 18546,'0'0'1169,"-2"8"-465,0-1-598,0 1 0,1-1 0,0 1 0,0 0 0,1 0 1,0-1-1,0 1 0,1 0 0,0 0 0,0-1 0,1 1 0,0-1 0,0 1 0,1-1 0,0 0 0,0 0 0,0 0 0,1 0 0,1-1 0,-1 1 0,1-1 0,0 0 0,0-1 0,0 1 0,1-1 0,0 0 0,0 0 0,10 5 0,-5-4-422,0-1 0,1 0 0,-1-1-1,1 0 1,21 3 0,-28-6-220,1 0 1,-1 0 0,1 0-1,-1-1 1,1 0 0,-1 0-1,1-1 1,-1 1 0,1-1-1,-1 0 1,1-1-1,-1 1 1,0-1 0,0 0-1,5-3 1,1-5-1448,-3-2 4301,-22 28 2600,-142 279-2745,147-270-4124,13-23-1295,8-13 376,12-17-1352</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5:42.966"/>
    </inkml:context>
    <inkml:brush xml:id="br0">
      <inkml:brushProperty name="width" value="0.025" units="cm"/>
      <inkml:brushProperty name="height" value="0.025" units="cm"/>
    </inkml:brush>
  </inkml:definitions>
  <inkml:trace contextRef="#ctx0" brushRef="#br0">57 108 6726,'0'0'18541,"9"3"-17719,-3-2-764,0 1 0,0-1 1,0 0-1,1 0 0,-1-1 1,0 0-1,10-1 0,-13 1-46,-1-1 0,0 1 0,1-1 0,-1 0 0,0 0 0,1 0 0,-1-1 0,0 1 0,0 0 0,0-1 0,0 1 0,0-1 0,0 0 0,-1 0 0,1 0 0,0 0 0,-1 0 0,0 0 0,1 0 0,-1 0 0,0 0 0,0-1 0,0 1 0,-1 0 0,1-1 0,0-3 0,0 4 16,0 0 1,-1 0 0,1 0 0,-1 0-1,0 0 1,0 0 0,0-1-1,0 1 1,0 0 0,0 0-1,0 0 1,-1 0 0,1 0-1,-1 0 1,1 0 0,-1 0 0,0 0-1,0 0 1,0 0 0,0 0-1,0 0 1,0 1 0,-1-1-1,1 0 1,-1 1 0,1-1 0,-1 1-1,1 0 1,-1-1 0,0 1-1,0 0 1,0 0 0,1 0-1,-1 0 1,0 0 0,-4 0-1,2 0 5,1 0 0,-1 0 0,0 1 0,0 0 0,1-1-1,-1 2 1,0-1 0,0 0 0,0 1 0,1-1 0,-1 1-1,0 0 1,1 0 0,-1 1 0,1-1 0,-1 1-1,1 0 1,-1 0 0,1 0 0,-3 3 0,0 1 18,0 0 1,1 0 0,0 0-1,1 1 1,-1-1 0,1 1-1,1 0 1,-1 1 0,1-1-1,0 0 1,1 1 0,0 0-1,-2 9 1,4-14-35,-1 0 0,1 1 1,-1-1-1,1 1 0,0-1 0,0 1 1,1-1-1,-1 0 0,1 1 0,0-1 0,-1 0 1,1 1-1,1-1 0,-1 0 0,0 0 1,1 0-1,0 0 0,0 0 0,0 0 1,0 0-1,0-1 0,0 1 0,1-1 1,-1 1-1,1-1 0,0 0 0,0 0 0,-1 0 1,1-1-1,1 1 0,-1-1 0,4 2 1,8 1-158,-1 0 1,0-1 0,1-1 0,0-1-1,-1 0 1,1 0 0,24-4 0,-24 1-1413,0 0 0,-1-1 1,1-1-1,18-7 0,35-21-13603</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5:43.623"/>
    </inkml:context>
    <inkml:brush xml:id="br0">
      <inkml:brushProperty name="width" value="0.025" units="cm"/>
      <inkml:brushProperty name="height" value="0.025" units="cm"/>
    </inkml:brush>
  </inkml:definitions>
  <inkml:trace contextRef="#ctx0" brushRef="#br0">7 70 7719,'3'-9'5819,"5"-17"-3496,0 1 5587,-4 60-4722,-19 184-2133,1-32-685,15-219-52,2-1-1,1 0 1,11-41 0,-15 73-327,0 0 1,1 1 0,-1-1-1,1 0 1,-1 0 0,1 1-1,-1-1 1,1 0 0,0 1-1,-1-1 1,1 1 0,0-1-1,0 1 1,-1-1 0,1 1-1,0-1 1,0 1 0,0-1-1,0 1 1,-1 0 0,1 0-1,0 0 1,0-1 0,0 1-1,0 0 1,0 0 0,0 0-1,0 0 1,0 0-1,-1 1 1,1-1 0,0 0-1,0 0 1,0 0 0,1 1-1,36 17-170,-27-12 205,-3-2-21,1-1 1,-1 0-1,1-1 1,-1 0-1,1 0 1,0-1-1,-1 0 1,1-1-1,0 0 1,0 0-1,0 0 1,-1-2-1,1 1 1,0-1-1,-1 0 1,1 0-1,-1-1 0,0-1 1,0 1-1,0-1 1,0 0-1,-1-1 1,1 0-1,-1 0 1,12-13-1,-10 10 22,-1-1-1,0 0 0,0-1 0,-1 1 0,0-2 1,-1 1-1,0-1 0,-1 0 0,0 0 1,0 0-1,-2-1 0,1 1 0,-1-1 0,-1 0 1,0 0-1,-1 0 0,0 0 0,-1-16 1,0 27-26,0 0 0,0 0 0,0-1 1,-1 1-1,1 0 0,0 0 0,0 0 1,-1 0-1,1 0 0,-1 0 0,1 0 1,-1 0-1,1-1 0,-1 2 0,1-1 1,-1 0-1,0 0 0,0 0 0,1 0 1,-1 0-1,0 1 0,0-1 0,0 0 1,0 1-1,0-1 0,0 0 0,0 1 1,0-1-1,0 1 0,0 0 0,-2-1 1,1 1-14,0 0 0,0 0 0,1 1 0,-1-1 0,0 0-1,1 1 1,-1-1 0,0 1 0,1 0 0,-1-1 0,1 1 0,-1 0 0,1 0 0,-1 0 0,1 0 0,0 0 0,-1 1 0,1-1 0,0 0 0,0 1 0,-2 1 0,-11 19 9,0 0 0,1 1 0,2 0 0,0 1-1,1 0 1,2 1 0,0 0 0,2 0 0,-5 40-1,10-64 5,1 0 0,0 0 0,0 0 0,0 0 0,0 0 0,0 0 0,0 0 0,0 0 0,0 0 0,0 0 0,1 0 0,-1 0 0,0 0 0,1 0 0,-1 0 0,1 0 0,-1 0 0,1 0 0,-1 0 0,1 0 0,-1-1 0,1 1 0,0 0 0,0 0 0,-1-1 0,1 1 0,0 0 0,0-1 0,1 2 0,1-2 8,-1 0 0,0 1 0,0-1 0,1 0 0,-1 0 0,0-1 0,1 1 0,-1 0 0,0-1 0,0 1 0,0-1 0,1 0 0,1 0 0,10-6 58,-1 0 1,26-17-1,-37 23-67,12-9 16,-9 5-24,0 1-1,1 1 1,-1-1 0,1 1 0,-1 0-1,1 0 1,0 1 0,0 0 0,0 0 0,7-2-1,-12 5-4,-1-1-1,1 0 0,0 0 1,-1 0-1,1 1 0,0-1 1,-1 0-1,1 0 1,-1 1-1,1-1 0,0 1 1,-1-1-1,1 1 0,-1-1 1,1 1-1,-1-1 1,0 1-1,1-1 0,-1 1 1,1-1-1,-1 1 0,0 0 1,0-1-1,1 1 1,-1-1-1,0 1 0,0 0 1,0-1-1,0 1 0,0 0 1,0 0-1,0-1 1,0 2-1,1 30-515,-1-25 256,0-1 26,0 69-6649,0-75 6780,0 0 0,0 1 0,0-1 0,0 0 0,0 0 1,0 0-1,0 0 0,0 1 0,0-1 0,0 0 0,0 0 0,0 0 0,0 1 0,0-1 0,0 0 0,0 0 0,0 0 0,0 0 0,0 1 0,1-1 0,-1 0 0,0 0 0,0 0 0,0 0 0,0 0 0,0 1 0,0-1 0,1 0 0,-1 0 0,0 0 0,0 0 0,0 0 0,0 0 0,1 0 1,-1 0-1,0 0 0,0 0 0,0 1 0,0-1 0,1 0 0,-1 0 0,0 0 0,0 0 0,0 0 0,1 0 0,-1 0 0,0 0 0,0-1 0,0 1 0,0 0 0,1 0 0,-1 0 0,0 0 0,0 0 0,0 0 0,0 0 0,1 0 0,-1 0 0,0 0 0,0-1 0,0 1 0,0 0 0,0 0 0,1 0 1,11-8-5096</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5:44.543"/>
    </inkml:context>
    <inkml:brush xml:id="br0">
      <inkml:brushProperty name="width" value="0.025" units="cm"/>
      <inkml:brushProperty name="height" value="0.025" units="cm"/>
    </inkml:brush>
  </inkml:definitions>
  <inkml:trace contextRef="#ctx0" brushRef="#br0">47 21 14798,'0'0'7527,"-2"9"-6555,-14 55 841,8-40-1025,2 0 0,1 0-1,-5 45 1,26-83 787,-8 0-1596,0 0 1,-2-1-1,0 0 0,-1 0 0,0 0 0,-1-1 0,-1 0 1,0 0-1,0-21 0,-3 41-186,1-1 0,-1 0 0,1 1 0,0-1 0,0 0 0,0 0 1,0 0-1,0 0 0,1 0 0,0 0 0,-1 0 0,1 0 0,0 0 0,0-1 0,1 1 0,-1-1 0,0 1 0,1-1 0,-1 0 0,1 0 0,0 0 1,0-1-1,0 1 0,0-1 0,0 1 0,0-1 0,0 0 0,0 0 0,7 1 0,7 1-992,1 0 0,-1 0 0,1-2 0,18 0-1,-26-2 509,-1 1 0,0-1 0,0-1 0,0 0 0,0 0 0,8-4 0,-14 5 757,-1 0 0,1 1 0,-1-1 0,0 0 0,1-1 1,-1 1-1,0 0 0,0-1 0,0 1 0,0-1 0,0 0 1,0 1-1,0-1 0,-1 0 0,1 0 0,-1 0 0,1 0 1,-1-1-1,0 1 0,0 0 0,0-1 0,0 1 0,0 0 1,-1-1-1,2-4 0,-2 6 57,0 0 0,0 0-1,0 1 1,0-1 0,0 0 0,0 0 0,-1 0 0,1 0 0,0 1-1,0-1 1,-1 0 0,1 0 0,0 0 0,-1 1 0,1-1 0,-1 0-1,1 0 1,-1 1 0,1-1 0,-1 1 0,0-1 0,1 0 0,-1 1-1,0-1 1,1 1 0,-1-1 0,-1 0 0,0 1 23,0-1 0,-1 1 1,1 0-1,0 0 0,0-1 0,0 1 1,0 1-1,0-1 0,0 0 0,0 0 0,-3 2 1,0-1 37,0 1 1,0-1-1,0 1 0,0 1 1,1-1-1,-1 1 1,0-1-1,-7 8 0,7-5-42,0 1-1,1 0 0,-1 1 1,1-1-1,1 1 0,-1-1 1,1 1-1,0 0 0,0 0 0,1 1 1,0-1-1,1 0 0,-1 1 1,1-1-1,1 1 0,0 12 1,0-19-101,1 0 0,-1 1 0,1-1 0,0 0 1,-1 1-1,1-1 0,0 0 0,0 0 0,0 0 0,0 1 1,0-1-1,0 0 0,0 0 0,1-1 0,-1 1 0,0 0 1,0 0-1,1-1 0,-1 1 0,0 0 0,1-1 1,-1 1-1,1-1 0,-1 0 0,1 0 0,-1 1 0,1-1 1,-1 0-1,1 0 0,-1 0 0,1 0 0,-1-1 0,1 1 1,1-1-1,4 1 215,1-1 0,-1-1 1,0 1-1,0-1 0,0 0 0,9-4 1,-7 1-207,-1 0 1,1-1-1,-1 0 1,0-1 0,-1 1-1,1-1 1,-1-1-1,-1 0 1,0 0 0,0 0-1,0 0 1,-1-1-1,0 0 1,-1 0 0,0-1-1,0 1 1,-1-1-1,0 0 1,-1 0-1,2-13 1,-4 22-59,0 1-1,1 0 1,-1-1-1,0 1 1,0-1-1,0 1 1,0-1-1,0 1 0,0-1 1,0 1-1,0 0 1,0-1-1,0 1 1,0-1-1,0 1 1,0-1-1,0 1 1,0-1-1,0 1 1,-1 0-1,1-1 1,0 1-1,0-1 1,-1 1-1,1 0 1,0-1-1,0 1 1,-1-1-1,1 1 1,0 0-1,-1 0 1,1-1-1,-1 1 1,1 0-1,0-1 1,-1 1-1,1 0 1,-1 0-1,1 0 1,0 0-1,-1-1 1,1 1-1,-1 0 1,1 0-1,-1 0 1,1 0-1,-1 0 1,1 0-1,-1 0 1,1 0-1,0 0 1,-1 0-1,1 1 1,-1-1-1,1 0 1,-1 0-1,1 0 1,-1 1-1,1-1 1,0 0-1,-1 0 1,1 1-1,0-1 1,-1 0-1,1 0 1,0 1-1,-1-1 1,1 1-1,-1 0 1,-22 27-112,21-23 152,-1 1-1,1 1 1,0-1 0,1 0 0,-1 0 0,1 1 0,1-1-1,-1 9 1,1-13-19,0-1 0,0 1 0,0 0 0,1-1-1,-1 1 1,1 0 0,-1-1 0,1 1 0,-1-1 0,1 1 0,0-1 0,0 1-1,-1-1 1,1 1 0,0-1 0,1 0 0,-1 1 0,0-1 0,0 0-1,0 0 1,1 0 0,-1 0 0,1 0 0,-1 0 0,0 0 0,1-1-1,0 1 1,-1 0 0,1-1 0,-1 1 0,1-1 0,0 0 0,-1 1-1,4-1 1,4 0 13,1 1-1,-1-2 0,0 1 0,1-1 1,-1-1-1,0 0 0,0 0 0,0-1 1,0 0-1,-1 0 0,1-1 0,-1 0 1,0-1-1,0 0 0,0 0 0,-1 0 1,1-1-1,-1 0 0,-1-1 0,1 0 1,-1 0-1,0 0 0,-1-1 1,0 1-1,7-15 0,-49 83-981,35-58 978,1 0 0,0 0 0,0 1 0,0-1-1,0 1 1,1-1 0,-1 1 0,1-1-1,0 1 1,0-1 0,0 1 0,0-1 0,2 7-1,-1-9-1,0 0-1,0 1 0,0-1 0,0 0 1,0 0-1,0 1 0,0-1 1,0 0-1,1 0 0,-1 0 0,1-1 1,-1 1-1,0 0 0,1 0 0,-1-1 1,1 1-1,0-1 0,-1 1 0,1-1 1,-1 0-1,1 1 0,0-1 1,-1 0-1,1 0 0,0 0 0,-1-1 1,1 1-1,-1 0 0,1 0 0,2-2 1,3 1 29,1-1 1,-1-1-1,0 1 1,0-1-1,0-1 1,0 1-1,0-1 1,-1 0-1,0-1 1,0 1-1,0-1 1,8-9-1,-2 2-20,-1-1 1,-1 0-1,0 0 0,14-27 1,-17 24-208,-16 29-40,-16 30 171,20-32 206,1 1 1,0 0-1,0 0 1,2 0-1,-1 1 1,1-1 0,1 1-1,0 15 1,1-26-145,0 0 0,0-1 0,1 1 1,-1-1-1,0 1 0,1-1 0,-1 1 0,0-1 1,1 1-1,0-1 0,-1 1 0,1-1 1,0 0-1,0 1 0,0-1 0,0 0 0,0 0 1,0 0-1,0 1 0,0-1 0,0 0 1,0-1-1,3 3 0,0-2 23,-1 0 0,0 0 1,0 0-1,0 0 0,1 0 0,-1-1 0,0 0 1,1 1-1,-1-1 0,0 0 0,4-1 1,0 0-179,0 0 0,-1 0 0,1-1 0,0 0 0,-1 0 1,0 0-1,1-1 0,-1 0 0,0-1 0,-1 1 0,8-6 0,-8 4-857,0 0-1,-1-1 1,0 1-1,-1-1 0,1 0 1,-1 0-1,4-10 1,4-17-6792</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5:45.151"/>
    </inkml:context>
    <inkml:brush xml:id="br0">
      <inkml:brushProperty name="width" value="0.025" units="cm"/>
      <inkml:brushProperty name="height" value="0.025" units="cm"/>
    </inkml:brush>
  </inkml:definitions>
  <inkml:trace contextRef="#ctx0" brushRef="#br0">140 87 16367,'0'0'6396,"-3"10"-6530,-4 19 6,-4 15 882,1 0 0,2 0 0,-3 60 0,13-42-755,0-30-27,-2-1 0,-5 42 0,5-71 53,0 0 1,-1 0-1,0-1 0,1 1 0,-1 0 1,0 0-1,0-1 0,0 1 1,0 0-1,0-1 0,0 1 0,0-1 1,-1 1-1,1-1 0,0 0 0,-1 1 1,1-1-1,-1 0 0,0 0 1,1 0-1,-1 0 0,0-1 0,0 1 1,1 0-1,-1-1 0,0 1 0,0-1 1,0 1-1,0-1 0,0 0 1,0 0-1,0 0 0,0 0 0,1 0 1,-1 0-1,0-1 0,0 1 0,0-1 1,0 1-1,0-1 0,1 0 1,-1 0-1,0 0 0,0 0 0,1 0 1,-1 0-1,1 0 0,-1 0 1,1 0-1,0-1 0,-1 1 0,1-1 1,0 1-1,0-1 0,0 1 0,0-1 1,0 0-1,0 0 0,0 1 1,1-1-1,-1 0 0,1 0 0,-1-2 1,0-3-18,1 1 1,-1-1-1,1 1 1,1-1-1,-1 1 1,1-1-1,0 1 1,1 0 0,-1-1-1,1 1 1,1 0-1,-1 0 1,1 0-1,6-10 1,7-8-242,1 0 0,23-23-1,-3 1-1020,-31 38 1169,96-138-7513,-51 52 4589,-29 29 5234,-26 80 3798,-6 18-2818,5-15-2904,1 0 0,0 0 0,-1 26-1,5-39-214,-1 0-1,1 1 0,1-1 0,-1 0 1,1 0-1,0 0 0,0 0 1,0 0-1,1 0 0,0-1 0,4 10 1,-4-12-60,0 0 1,0 0 0,0-1 0,0 1 0,0 0-1,0-1 1,0 0 0,1 1 0,-1-1-1,1 0 1,-1 0 0,1-1 0,-1 1-1,1 0 1,-1-1 0,1 1 0,0-1-1,-1 0 1,1 0 0,0 0 0,-1 0-1,1-1 1,0 1 0,4-2 0,-1 0-26,0 1 1,0-2-1,-1 1 0,1-1 1,0 1-1,-1-1 1,0-1-1,1 1 1,-1-1-1,-1 0 1,7-6-1,-5 4-255,0 1 0,0 0 1,1 0-1,0 1 0,11-6 0,-18 10 254,1 0 1,-1 0-1,1 0 0,-1 0 1,1 0-1,-1 1 0,1-1 0,-1 0 1,0 0-1,1 0 0,-1 1 0,1-1 1,-1 0-1,1 0 0,-1 1 0,0-1 1,1 0-1,-1 1 0,0-1 0,1 0 1,-1 1-1,0-1 0,0 1 0,1-1 1,-1 0-1,0 1 0,0-1 1,0 1-1,0-1 0,1 1 0,-1-1 1,0 1-1,0-1 0,0 1 0,0-1 1,0 1-1,0-1 0,0 0 0,0 1 1,-1-1-1,1 1 0,0 0 0,0 31 470,0-25-417,0-5-199,4 39 933,7-25-2882,-11-15 1656,1-1 1,0 1 0,0-1 0,0 1 0,0-1 0,0 0 0,0 1-1,0-1 1,0 0 0,0 0 0,0 0 0,0 0 0,0 0-1,0 0 1,0 0 0,0 0 0,0 0 0,0-1 0,1 1-1,17-8-16035</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5:46.148"/>
    </inkml:context>
    <inkml:brush xml:id="br0">
      <inkml:brushProperty name="width" value="0.025" units="cm"/>
      <inkml:brushProperty name="height" value="0.025" units="cm"/>
    </inkml:brush>
  </inkml:definitions>
  <inkml:trace contextRef="#ctx0" brushRef="#br0">55 26 14958,'0'0'9508,"2"10"-8617,0 6-619,-2 0 0,0 1-1,-1-1 1,0 1 0,-2-1 0,0 0-1,0 0 1,-2 0 0,-9 22 0,6-16-72,5-16-154,0 1-1,0 0 0,0 0 1,1 0-1,0 0 0,1 0 1,-1 0-1,1 1 0,1-1 1,0 14-1,1-21-30,0 1 1,0-1-1,0 0 0,0 1 0,0-1 1,0 0-1,0 0 0,0 0 1,0 0-1,0 0 0,0 0 1,0-1-1,1 1 0,-1 0 1,0 0-1,0-1 0,0 1 1,0-1-1,0 1 0,0-1 1,-1 1-1,2-2 0,5-3 23,0-1 0,0 0 0,-1 0-1,0-1 1,0 1 0,0-2 0,-1 1 0,0 0 0,-1-1-1,0 0 1,6-16 0,2-6 125,14-59 0,-17 60-246,-8 29 78,-1 0 1,0-1-1,0 1 1,0 0-1,0 0 1,0 0-1,0-1 1,0 1-1,1 0 1,-1 0-1,0-1 1,0 1-1,0 0 1,1 0-1,-1 0 1,0 0-1,0-1 1,0 1 0,1 0-1,-1 0 1,0 0-1,0 0 1,1 0-1,-1 0 1,0 0-1,0 0 1,1 0-1,-1 0 1,0 0-1,0 0 1,1 0-1,-1 0 1,0 0-1,1 0 1,-1 0-1,0 0 1,0 0-1,1 0 1,-1 0-1,0 0 1,1 0-1,1 4-37,1 0 0,-1 0 0,0 0 0,0 0 0,0 0 0,0 0 0,1 6 0,0-2 30,1 2 21,2 7-14,1 0 0,0-1 0,1 0 0,1 0 0,11 14 0,-19-27 16,1-1-1,0 0 1,-1 0-1,1 0 1,0 0-1,0 0 1,1 0-1,-1-1 1,0 1-1,0 0 1,1-1 0,-1 0-1,1 0 1,-1 0-1,1 0 1,0 0-1,-1 0 1,1-1-1,0 1 1,-1-1 0,1 0-1,0 0 1,0 0-1,-1 0 1,1 0-1,0-1 1,0 1-1,-1-1 1,1 1-1,0-1 1,-1 0 0,1 0-1,-1-1 1,1 1-1,-1 0 1,0-1-1,1 1 1,-1-1-1,0 0 1,0 0 0,2-2-1,5-6 18,0 0-1,0 0 1,-1 0-1,-1-1 1,1-1-1,-2 1 1,0-1-1,0 0 1,-1 0-1,-1-1 1,0 0 0,0 1-1,-2-1 1,1 0-1,-2-1 1,0 1-1,0 0 1,-3-24-1,2 37-30,0 1 1,0-1-1,0 0 0,0 0 0,0 0 0,0 0 0,-1 1 0,1-1 0,0 0 0,0 0 1,0 0-1,0 0 0,-1 0 0,1 1 0,0-1 0,0 0 0,0 0 0,0 0 1,-1 0-1,1 0 0,0 0 0,0 0 0,-1 0 0,1 0 0,0 0 0,0 0 0,0 0 1,-1 0-1,1 0 0,0 0 0,0 0 0,0 0 0,-1 0 0,1 0 0,0 0 0,0 0 1,0 0-1,-1 0 0,1-1 0,0 1 0,0 0 0,0 0 0,-1 0 0,1 0 1,0 0-1,0-1 0,0 1 0,0 0 0,0 0 0,0 0 0,-1 0 0,1-1 0,0 1 1,0 0-1,0 0 0,0 0 0,0-1 0,0 1 0,0 0 0,0 0 0,0-1 1,0 1-1,0 0 0,0 0 0,0 0 0,0-1 0,0 1 0,0 0 0,0-1 1,-9 14-149,-37 97 28,41-97 133,1 1 0,1-1 0,0 1 0,1 0 0,1 0 0,0 22 0,2-31-5,0-1 1,0 1-1,1 0 1,0-1-1,0 0 1,0 1-1,0-1 1,1 0-1,0 0 1,0 0-1,0 0 1,0 0-1,0-1 1,1 0-1,0 1 1,0-1-1,0-1 1,0 1-1,0-1 1,0 1 0,7 2-1,0 0 15,0-1-1,0 1 1,0-2-1,0 0 1,1 0-1,-1-1 1,23 2-1,-31-4-6,0-1-1,0 1 1,0 0-1,0-1 1,0 1-1,0-1 1,0 0-1,0 0 1,0 0 0,0-1-1,-1 1 1,1 0-1,-1-1 1,1 0-1,-1 0 1,1 0-1,-1 0 1,0 0-1,0 0 1,0 0-1,0-1 1,-1 1 0,1-1-1,0 1 1,-1-1-1,0 0 1,2-4-1,0-2 85,-1 0 0,0 0 0,0 0 0,-1-1 0,0 1 0,0 0 0,-2-17 0,1 25-98,0 0 1,0 0 0,0 0-1,0 0 1,0 0 0,0 0 0,0-1-1,-1 1 1,1 0 0,0 0 0,-1 0-1,1 0 1,-1 0 0,1 0-1,-1 0 1,1 0 0,-1 1 0,0-1-1,0 0 1,1 0 0,-1 0 0,0 1-1,0-1 1,0 0 0,0 1-1,0-1 1,0 1 0,0-1 0,0 1-1,0-1 1,0 1 0,0 0 0,-2-1-1,2 1-15,-1 0 0,1 0-1,-1 1 1,1-1 0,-1 0 0,1 1-1,-1-1 1,1 1 0,0 0-1,-1-1 1,1 1 0,0 0-1,0 0 1,-1 0 0,1 0 0,0 0-1,0 0 1,0 0 0,0 0-1,0 0 1,0 0 0,1 1-1,-2 1 1,-1 2-4,1 0-1,-1 0 1,1 0 0,1 0-1,-1 0 1,1 1 0,0-1-1,0 0 1,0 1-1,1-1 1,0 1 0,0-1-1,0 1 1,0-1 0,1 1-1,2 6 1,-1-8-199,-1 0 1,1-1 0,0 1-1,1 0 1,-1 0-1,1-1 1,0 1 0,0-1-1,0 0 1,0 0-1,0 0 1,1-1 0,-1 1-1,1-1 1,-1 1-1,1-1 1,0 0 0,0-1-1,0 1 1,7 1 0,29 4-4219,7-5-2225</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5:47.068"/>
    </inkml:context>
    <inkml:brush xml:id="br0">
      <inkml:brushProperty name="width" value="0.025" units="cm"/>
      <inkml:brushProperty name="height" value="0.025" units="cm"/>
    </inkml:brush>
  </inkml:definitions>
  <inkml:trace contextRef="#ctx0" brushRef="#br0">122 128 705,'0'0'12144,"4"-9"-7873,0 1-3419,9-24 1197,-11 3 2092,-2 29-4060,0-1 1,-1 0 0,1 1-1,-1-1 1,1 1 0,-1-1 0,0 1-1,1-1 1,-1 1 0,1 0-1,-1-1 1,0 1 0,1 0 0,-1-1-1,0 1 1,1 0 0,-1 0 0,0 0-1,0-1 1,1 1 0,-1 0-1,0 0 1,0 0 0,1 0 0,-1 0-1,0 0 1,0 1 0,1-1-1,-1 0 1,0 0 0,1 0 0,-1 1-1,0-1 1,-1 1 0,-27 10 405,21-5-472,0 0 1,1 1 0,0 0 0,1 0-1,-1 0 1,1 1 0,0 0-1,1 0 1,0 0 0,1 1-1,-1 0 1,1 0 0,1 0 0,0 0-1,0 1 1,-1 11 0,4-21-6,0 1 0,0 0 0,0-1 0,0 1 0,0 0 0,1-1 0,-1 1 0,0 0 0,0-1 0,0 1 0,1 0 0,-1-1 0,0 1 0,1-1 0,-1 1 0,1-1 0,-1 1 0,1-1 0,-1 1 0,1-1 0,-1 1 0,1-1 0,-1 1 0,1-1 0,-1 0 0,1 1 0,0-1 0,-1 0 0,1 0 0,0 0 0,-1 1 0,1-1 0,0 0 0,-1 0 0,1 0 0,0 0 0,-1 0 0,1 0 0,0 0 0,-1 0 0,1 0 0,0-1 0,-1 1 0,1 0 0,0 0 0,-1-1 0,2 1 0,34-15 812,31-34-105,5-6-638,-65 51-97,-1 0 1,1 0 0,1 1 0,-1 0 0,0 0-1,1 1 1,-1 0 0,14-2 0,-20 4 7,0 0 1,0 1-1,0-1 1,0 1 0,0-1-1,0 1 1,0 0-1,0-1 1,0 1-1,0 0 1,0 0 0,0 0-1,0 0 1,0-1-1,-1 1 1,1 0-1,0 0 1,-1 1 0,1-1-1,-1 0 1,1 0-1,-1 0 1,1 0-1,-1 0 1,0 1-1,0-1 1,1 0 0,-1 0-1,0 0 1,0 1-1,0-1 1,-1 0-1,1 0 1,0 3 0,-4 46 24,-7-8 12,5-30 193,8-31 478,28-128-261,-25 157-625,1 0-1,0 1 1,0-2-1,1 1 0,14 15 1,-18-22 202,0-1 1,1 0 0,-1 0 0,0-1 0,0 1-1,1 0 1,-1-1 0,1 0 0,-1 0-1,1 0 1,0 0 0,-1-1 0,1 1 0,0-1-1,0 0 1,-1 0 0,1-1 0,0 1-1,-1-1 1,1 1 0,0-1 0,-1 0-1,1-1 1,-1 1 0,1 0 0,-1-1 0,0 0-1,0 0 1,0 0 0,0 0 0,0-1-1,0 1 1,3-4 0,7-8 114,-2 1 0,1-1 0,-2-1 0,0 0 0,11-22 0,-29 77-711,0-18 583,2 0-1,0 1 1,1 0 0,2 0 0,-2 29 0,5-52-31,0 0 1,0 1-1,0-1 0,-1 0 0,1 0 1,0 1-1,0-1 0,0 0 0,0 1 1,0-1-1,0 0 0,0 1 0,0-1 1,1 0-1,-1 1 0,0-1 0,0 0 1,0 1-1,0-1 0,0 0 0,0 1 1,1-1-1,-1 0 0,0 0 0,0 1 1,0-1-1,1 0 0,-1 0 0,0 1 1,0-1-1,1 0 0,-1 0 0,0 0 1,1 1-1,-1-1 0,0 0 0,0 0 1,1 0-1,-1 0 0,13-9-1672,8-22-2378,-11-3-788,0-9-2307</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5:47.412"/>
    </inkml:context>
    <inkml:brush xml:id="br0">
      <inkml:brushProperty name="width" value="0.025" units="cm"/>
      <inkml:brushProperty name="height" value="0.025" units="cm"/>
    </inkml:brush>
  </inkml:definitions>
  <inkml:trace contextRef="#ctx0" brushRef="#br0">0 0 9385,'0'0'11018,"60"66"-11530,-47-45-1922,2-1-2563,-1-1-2498</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5:47.866"/>
    </inkml:context>
    <inkml:brush xml:id="br0">
      <inkml:brushProperty name="width" value="0.025" units="cm"/>
      <inkml:brushProperty name="height" value="0.025" units="cm"/>
    </inkml:brush>
  </inkml:definitions>
  <inkml:trace contextRef="#ctx0" brushRef="#br0">161 1 13196,'0'0'9828,"-5"9"-8904,-2 7-616,0 0 0,1 1 0,1 0-1,0 1 1,1-1 0,1 1 0,1-1 0,0 32 0,13 70-267,-7-94-34,-1 0-1,-1-1 0,-1 1 0,-1 0 1,-1 0-1,-4 25 0,3-45 3,1-1 0,-1 1 0,0-1 0,0 1 0,-1-1 0,1 0 1,-1 1-1,0-1 0,0-1 0,0 1 0,0 0 0,-1-1 0,1 0 0,-1 1 0,-4 1 0,6-4-1,1 0-1,-1 0 0,1 0 1,-1-1-1,0 1 1,1 0-1,-1-1 1,0 0-1,1 1 1,-1-1-1,0 0 1,0 0-1,1 0 0,-1 0 1,0 0-1,0 0 1,1 0-1,-1-1 1,0 1-1,0-1 1,1 1-1,-1-1 1,1 0-1,-1 0 0,1 1 1,-1-1-1,1 0 1,-1 0-1,1-1 1,0 1-1,-1 0 1,1 0-1,0-1 1,0 1-1,0 0 0,0-1 1,0 1-1,0-1 1,0 1-1,1-1 1,-1 0-1,1 1 1,-1-1-1,0-2 0,-3-7-59,1 0-1,-1-1 0,2 1 1,0-1-1,0 0 0,1 0 0,0 0 1,1 0-1,1 0 0,0 1 1,0-1-1,1 0 0,1 0 0,0 1 1,7-19-1,-3 14-31,0 1 0,2-1 1,0 1-1,0 0 0,2 1 0,-1 0 0,2 1 0,0 0 1,27-21-1,32-14-1273,-55 39 1095,0-1 0,-1 0-1,0-2 1,-1 0-1,19-19 1,-40 41 490,0 0 0,0 0-1,1 1 1,1 0 0,-9 22 0,13-29-123,0 0-1,-1 1 1,2-1 0,-1 1 0,0 0-1,1-1 1,0 1 0,0-1 0,1 1-1,-1 0 1,1-1 0,1 6 0,-1-8-65,0 0 1,1 0 0,-1 0-1,0-1 1,1 1-1,0 0 1,-1-1 0,1 1-1,0-1 1,-1 1 0,1-1-1,0 0 1,0 0 0,0 0-1,0 0 1,1 0-1,-1 0 1,0 0 0,0-1-1,0 1 1,1-1 0,-1 0-1,0 1 1,1-1-1,3-1 1,3 1 46,0 0-1,0-1 1,0 0 0,0 0-1,0-1 1,-1 0 0,1-1-1,0 0 1,-1 0 0,0-1-1,9-5 1,5-5-29,0-1 1,27-26-1,-8 7 40,-43 77-60,1-42-26,0 0 1,1 1 0,0-1-1,-1 1 1,1-1 0,0 1-1,-1-1 1,1 1 0,0-1-1,0 1 1,1-1 0,-1 1-1,0 0 1,0-1 0,1 0-1,-1 1 1,1-1 0,-1 1-1,1-1 1,-1 1 0,1-1 0,0 0-1,0 1 1,0-1 0,0 0-1,0 0 1,0 0 0,0 0-1,0 0 1,0 0 0,0 0-1,1 0 1,-1 0 0,0-1-1,3 2 1,1-1 35,0-1 0,0 0-1,0 0 1,0 0 0,0 0 0,0-1 0,0 0-1,0 0 1,0 0 0,8-4 0,38-17 26,-40 16-544,-1 1 1,1 0-1,0 1 0,1 0 1,-1 1-1,1 0 0,19-2 0,-31 5 378,0 0 0,1 0 0,-1 0 0,0 1-1,1-1 1,-1 0 0,0 0 0,1 0 0,-1 0-1,0 0 1,1 0 0,-1 1 0,0-1 0,0 0-1,1 0 1,-1 1 0,0-1 0,1 0-1,-1 0 1,0 1 0,0-1 0,0 0 0,1 0-1,-1 1 1,0-1 0,0 0 0,0 1 0,0-1-1,0 0 1,0 1 0,0-1 0,0 0 0,0 1-1,1-1 1,-1 1 0,-1-1 0,1 0 0,0 1-1,0-1 1,0 0 0,0 1 0,0-1 0,0 0-1,0 1 1,0-1 0,0 0 0,-1 1 0,1-1-1,0 0 1,0 0 0,-1 1 0,-10 16-3196,-4-9-2680,0-3-4223</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5:48.223"/>
    </inkml:context>
    <inkml:brush xml:id="br0">
      <inkml:brushProperty name="width" value="0.025" units="cm"/>
      <inkml:brushProperty name="height" value="0.025" units="cm"/>
    </inkml:brush>
  </inkml:definitions>
  <inkml:trace contextRef="#ctx0" brushRef="#br0">0 132 20916,'0'0'4196,"56"6"-4260,-32 10-1570,2 0-2370,0-2-4163</inkml:trace>
  <inkml:trace contextRef="#ctx0" brushRef="#br0" timeOffset="1">460 1 16624,'0'0'4388,"-27"71"-3011,16-34-256,2 2-897,-2 6-224,2 3-1249,0-2-1922,0-3-3971,1-3-4325</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5:48.565"/>
    </inkml:context>
    <inkml:brush xml:id="br0">
      <inkml:brushProperty name="width" value="0.025" units="cm"/>
      <inkml:brushProperty name="height" value="0.025" units="cm"/>
    </inkml:brush>
  </inkml:definitions>
  <inkml:trace contextRef="#ctx0" brushRef="#br0">1 1 15855,'0'0'5413,"0"47"-4324,0-40-704,2-3-418,4-4-2753,1-7-7816</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20.865"/>
    </inkml:context>
    <inkml:brush xml:id="br0">
      <inkml:brushProperty name="width" value="0.025" units="cm"/>
      <inkml:brushProperty name="height" value="0.025" units="cm"/>
    </inkml:brush>
  </inkml:definitions>
  <inkml:trace contextRef="#ctx0" brushRef="#br0">233 90 10570,'7'-11'2648,"0"-2"-1584,-3 4-232,0 1-1,1 0 1,0 0 0,0 1 0,1-1 0,10-10-1,-15 19-706,-1 0 0,0 1 0,1-1 0,-1 0 0,0 0 0,1 0 0,-1 0 0,0 1 0,0-1 0,0 0 0,0 0 0,0 0 0,0 0 0,-1 1 0,1-1 0,-1 2 0,-13 32 23,-2-1-1,-1 0 1,-1-1 0,-2-1-1,-36 44 1,47-64-89,5-7-38,-14 20 89,0-1 1,-25 23-1,55-62-98,-1 0 0,0-1-1,13-28 1,-12 23-411,-6 12 178,0 0 61,-1 0-1,0-1 1,0 1-1,-1-1 1,0 0-1,0 0 1,-1 0-1,-1-1 1,2-13-1,-19 35-282,11-4 446,0 1 0,0 0 0,0 0-1,1 0 1,1 1 0,0-1 0,0 1 0,0-1 0,0 11 0,1 85 247,2-57-6,-1-47-196,-8-11 107,-116-134-555,124 144 414,0 1 1,0 0-1,0 0 1,0 0-1,0 0 1,0 0-1,0 0 1,-1 0-1,1 0 1,0-1-1,0 1 1,0 0-1,0 0 1,0 0-1,0 0 1,0 0-1,0 0 1,0-1-1,0 1 1,0 0-1,0 0 1,0 0-1,0 0 1,0 0-1,0-1 1,0 1-1,0 0 1,0 0-1,0 0 1,0 0-1,0 0 1,0-1-1,0 1 1,0 0-1,0 0 1,0 0-1,0 0 1,1 0-1,-1 0 1,0-1-1,0 1 1,0 0-1,0 0 1,0 0-1,0 0 1,0 0 0,1 0-1,-1 0 1,0 0-1,0 0 1,0 0-1,0 0 1,0-1-1,0 1 1,1 0-1,13 0 218,17 4-70,7 3-119,0-2-1,41 0 0,-53-5-3073,51-6-1,-27-7-8504</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6:52.612"/>
    </inkml:context>
    <inkml:brush xml:id="br0">
      <inkml:brushProperty name="width" value="0.025" units="cm"/>
      <inkml:brushProperty name="height" value="0.025" units="cm"/>
    </inkml:brush>
  </inkml:definitions>
  <inkml:trace contextRef="#ctx0" brushRef="#br0">0 1 20531,'0'0'2723</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6:40.569"/>
    </inkml:context>
    <inkml:brush xml:id="br0">
      <inkml:brushProperty name="width" value="0.025" units="cm"/>
      <inkml:brushProperty name="height" value="0.025" units="cm"/>
    </inkml:brush>
  </inkml:definitions>
  <inkml:trace contextRef="#ctx0" brushRef="#br0">79 1849 4676,'-9'5'3833,"8"-4"-4290,-52 29 5394,37-24-540,41-26-2314,52-38-745,25-20-184,189-109 0,542-285-220,7-11 766,-630 365-1003,20-32-337,23-12-319,-452 268-169,-378 208-358,78-52 513,-14 8-26,352-175 4,-165 126-1,312-210-2,-185 148 48,164-128-40,3 1-1,0 2 1,-40 55 0,73-85-49,7-6-46,12-8-31,119-97 228,-49 34-107,817-553-15,37 53-343,-398 209-1126,-542 362 1467,3-4-7,1 0 0,0 1 0,0 0 0,16-6 1,-45 35-650,-51 24 685,-2-3 0,-95 41 1,129-66-102,-243 114-2359,90-54-2043,44-25-2950</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6:41.363"/>
    </inkml:context>
    <inkml:brush xml:id="br0">
      <inkml:brushProperty name="width" value="0.025" units="cm"/>
      <inkml:brushProperty name="height" value="0.025" units="cm"/>
    </inkml:brush>
  </inkml:definitions>
  <inkml:trace contextRef="#ctx0" brushRef="#br0">6 0 16335,'0'0'7357,"-1"11"-7202,-2 13-57,2 0 1,0 0-1,2 0 1,3 25-1,22 113 110,-7-50-188,29 312-111,-32-244-4281,-16-176 3623,1 1-651,-2-11-2120,-4-20 103</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6:41.705"/>
    </inkml:context>
    <inkml:brush xml:id="br0">
      <inkml:brushProperty name="width" value="0.025" units="cm"/>
      <inkml:brushProperty name="height" value="0.025" units="cm"/>
    </inkml:brush>
  </inkml:definitions>
  <inkml:trace contextRef="#ctx0" brushRef="#br0">1 506 3555,'0'0'9289,"0"90"-8008,11-48 65,6-4 159,3-7-384,2-9 705,6-14-289,4-8-416,3-25 481,6-27-1,5-20-608,6-18-544,0-9-353,1 0 0,-5 7-224,-8 13-1442,-7 12-3234,-11 6-7079</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6:42.572"/>
    </inkml:context>
    <inkml:brush xml:id="br0">
      <inkml:brushProperty name="width" value="0.025" units="cm"/>
      <inkml:brushProperty name="height" value="0.025" units="cm"/>
    </inkml:brush>
  </inkml:definitions>
  <inkml:trace contextRef="#ctx0" brushRef="#br0">15 182 7495,'-2'-9'9801,"-10"-52"-3960,12 60-5765,1 1 1,-1 0-1,1 0 1,-1 0-1,1 0 1,-1 0 0,1 1-1,-1-1 1,1 0-1,0 0 1,-1 0-1,0 0 1,1 1 0,-1-1-1,1 0 1,-1 0-1,1 1 1,-1-1-1,1 0 1,-1 1 0,0-1-1,1 0 1,-1 1-1,0-1 1,1 1 0,-1-1-1,0 1 1,0-1-1,1 0 1,-1 1-1,0-1 1,0 1 0,1 0-1,17 21 64,50 83 534,-34-50-579,-33-53-84,0-1 0,-1 1 0,1 0 0,0-1 0,0 1 1,1-1-1,-1 1 0,0-1 0,1 0 0,-1 1 0,0-1 0,1 0 0,-1 0 0,1 0 0,0 0 0,-1 0 0,1 0 0,0-1 0,0 1 0,-1 0 0,5 0 0,-5-2 31,1 1 0,-1-1 1,1 1-1,-1-1 0,0 0 0,1 1 0,-1-1 0,0 0 0,1 0 0,-1 0 0,0 0 1,0 0-1,0-1 0,0 1 0,0 0 0,0 0 0,0-1 0,0 1 0,0 0 0,0-3 1,6-11 370,-1-1 1,-1 0-1,6-29 1,-8 31-382,7-35 197,-7 31-189,1 1-1,0-1 1,1 1-1,13-29 1,-18 45-38,1 0 0,-1 0 1,1 0-1,-1 0 0,1 1 1,-1-1-1,1 0 0,-1 0 1,1 0-1,0 1 1,0-1-1,-1 0 0,1 1 1,0-1-1,0 0 0,0 1 1,-1-1-1,1 1 0,0 0 1,0-1-1,0 1 0,0 0 1,0-1-1,0 1 1,0 0-1,0 0 0,2 0 1,-1 0-5,0 1 1,-1 0 0,1 0-1,0 0 1,-1 0 0,1 0-1,0 0 1,-1 0 0,1 0-1,-1 0 1,0 1 0,1-1-1,1 4 1,5 7-6,0 1-1,0 0 0,5 15 1,-9-19 43,4 11-8,19 34 6,-27-52-32,1 0 1,0 0-1,0-1 0,0 1 0,1-1 0,-1 1 0,0-1 0,1 1 0,-1-1 0,1 0 0,-1 0 0,1 0 0,-1 0 0,1 0 0,0 0 1,0 0-1,-1 0 0,1-1 0,0 1 0,0 0 0,0-1 0,0 0 0,3 1 0,-3-2 7,0 0 1,0 1-1,-1-1 1,1 0-1,0 0 0,-1 0 1,1-1-1,-1 1 0,1 0 1,-1 0-1,1-1 1,-1 1-1,0-1 0,0 1 1,0-1-1,0 0 0,0 1 1,0-1-1,0 0 1,-1 0-1,2-2 0,12-49 138,-11 41-126,4-31 48,-6 31-101,1-1 0,0 1 0,7-19 0,-9 30-3,0 1 0,0 0 0,0 0 0,0 0 0,0-1 1,0 1-1,0 0 0,0 0 0,1 0 0,-1-1 0,0 1 0,0 0 0,0 0 0,0 0 0,0 0 0,0-1 0,0 1 0,1 0 0,-1 0 1,0 0-1,0 0 0,0 0 0,0 0 0,1-1 0,-1 1 0,0 0 0,0 0 0,0 0 0,1 0 0,-1 0 0,0 0 0,0 0 1,0 0-1,1 0 0,-1 0 0,0 0 0,0 0 0,0 0 0,1 0 0,-1 0 0,0 0 0,0 0 0,0 0 0,1 0 0,6 10-932,2 16-587,-9-25 1440,16 47-7391,-9-29 250</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6:42.900"/>
    </inkml:context>
    <inkml:brush xml:id="br0">
      <inkml:brushProperty name="width" value="0.025" units="cm"/>
      <inkml:brushProperty name="height" value="0.025" units="cm"/>
    </inkml:brush>
  </inkml:definitions>
  <inkml:trace contextRef="#ctx0" brushRef="#br0">95 0 8936,'0'0'9166,"-11"14"-6080,1 0-2762,0 0 0,1 0 0,0 1-1,2 0 1,-1 0 0,2 1 0,0 0 0,-7 29 0,11-32-135,0 0 1,1-1-1,0 1 0,2 20 1,-1-31-186,0 0 1,1-1-1,-1 1 1,0 0-1,0-1 1,1 1-1,-1-1 1,1 1-1,-1-1 1,1 1-1,0-1 1,-1 1-1,1-1 1,0 1-1,0-1 1,0 0-1,0 1 1,1-1-1,-1 0 1,0 0-1,0 0 1,1 0-1,-1 0 1,0 0-1,1 0 1,-1-1-1,1 1 1,-1 0-1,1-1 1,0 1-1,-1-1 1,1 0-1,-1 1 1,1-1-1,0 0 1,-1 0-1,1 0 1,0 0-1,-1 0 1,1-1-1,0 1 1,-1 0-1,1-1 1,-1 1-1,1-1 1,1 0-1,1-1 52,-1 0 1,1 0-1,-1-1 0,1 1 0,-1-1 1,0 1-1,0-1 0,0 0 0,0 0 1,-1-1-1,1 1 0,-1 0 0,0-1 0,0 0 1,0 1-1,-1-1 0,3-6 0,2-7 253,-1 0 0,5-29-1,-6-32 183,-3 50-392,1 64-241,-2-28 20,1-1-1,0 1 0,0-1 0,1 0 0,0 0 0,1 1 0,-1-1 0,1 0 0,7 11 0,-9-16-147,0 0 0,1-1-1,-1 1 1,0-1 0,1 1-1,-1-1 1,1 1 0,0-1-1,-1 0 1,1 0 0,0 0-1,0 0 1,-1 0 0,1 0-1,0 0 1,4 0-1,-4-1-224,1 0 0,-1 0 0,1 0 0,-1 0-1,1-1 1,-1 1 0,0-1 0,1 0-1,-1 0 1,0 0 0,0 0 0,1 0-1,-1 0 1,0 0 0,0-1 0,0 1-1,3-4 1,19-20-6455</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6:43.229"/>
    </inkml:context>
    <inkml:brush xml:id="br0">
      <inkml:brushProperty name="width" value="0.025" units="cm"/>
      <inkml:brushProperty name="height" value="0.025" units="cm"/>
    </inkml:brush>
  </inkml:definitions>
  <inkml:trace contextRef="#ctx0" brushRef="#br0">29 0 16784,'0'0'5861,"-8"81"-4131,1-30-1121,-1 3 512,4-2-64,2-8-449,2-8-512,0-10-96,0-9-288,7-12-320,-3-5-161,-1 0-833,-3-6-672,0-10-1217,-5-8-3107</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6:43.586"/>
    </inkml:context>
    <inkml:brush xml:id="br0">
      <inkml:brushProperty name="width" value="0.025" units="cm"/>
      <inkml:brushProperty name="height" value="0.025" units="cm"/>
    </inkml:brush>
  </inkml:definitions>
  <inkml:trace contextRef="#ctx0" brushRef="#br0">1 19 13293,'0'0'13132,"55"0"-11306,-23 0-321,8 0-608,8-3-673,3-4-224,4 3-512,-2 0-1442,-4 4-2562,-8 0-4453</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6:45.462"/>
    </inkml:context>
    <inkml:brush xml:id="br0">
      <inkml:brushProperty name="width" value="0.025" units="cm"/>
      <inkml:brushProperty name="height" value="0.025" units="cm"/>
    </inkml:brush>
  </inkml:definitions>
  <inkml:trace contextRef="#ctx0" brushRef="#br0">68 370 6662,'0'-7'5995,"1"0"-5137,-1-45 3131,0 51-3837,0-1-1,0 1 1,0-1-1,0 1 1,-1-1 0,1 1-1,-1-1 1,1 1-1,-1 0 1,0-1 0,0 1-1,1 0 1,-1-1-1,0 1 1,0 0 0,0 0-1,0 0 1,0 0-1,0 0 1,-1 0-1,1 0 1,0 0 0,0 0-1,-1 1 1,1-1-1,-1 1 1,1-1 0,0 1-1,-1-1 1,1 1-1,-1 0 1,-2-1 0,3 2-90,-1-1 0,1 0 1,-1 1-1,0-1 1,1 1-1,-1 0 0,1 0 1,-1 0-1,1-1 1,-1 1-1,1 0 0,0 1 1,0-1-1,-1 0 1,1 0-1,0 0 0,0 1 1,0-1-1,0 1 1,0-1-1,1 1 0,-1-1 1,0 1-1,1-1 1,-1 1-1,1 0 0,0-1 1,-1 1-1,1 0 1,0-1-1,0 4 0,-4 61-34,5-56 104,-1-3-103,0 0 0,1 0 0,0 0 0,1-1-1,0 1 1,5 12 0,-7-18-24,0 0 1,1 1-1,0-1 1,-1 0-1,1 0 0,-1 0 1,1-1-1,0 1 1,0 0-1,0 0 0,0 0 1,-1 0-1,1-1 1,0 1-1,0 0 1,0-1-1,1 1 0,-1-1 1,2 1-1,-2-1 4,1 0 0,-1 0-1,1 0 1,-1-1-1,1 1 1,-1-1 0,1 1-1,-1-1 1,0 0 0,1 1-1,-1-1 1,0 0-1,0 0 1,1 0 0,-1 0-1,0 0 1,0 0 0,0 0-1,0 0 1,1-3-1,5-5 113,-1 0 0,-1-1-1,0 0 1,0 0 0,-1-1-1,0 1 1,-1-1 0,0 0-1,0 0 1,0-15-1,2-18 345,-3-54-1,-2 97-461,1-13 199,-1 0 1,-1 0 0,0-1 0,-1 1 0,-1 0 0,0 0 0,0 0-1,-2 1 1,0-1 0,-8-15 0,13 29-198,0-1 0,0 1 0,0 0-1,0-1 1,0 1 0,0 0 0,0 0 0,-1-1-1,1 1 1,0 0 0,0 0 0,0-1 0,0 1 0,0 0-1,-1 0 1,1-1 0,0 1 0,0 0 0,0 0 0,-1 0-1,1-1 1,0 1 0,0 0 0,-1 0 0,1 0 0,0 0-1,0 0 1,-1 0 0,1-1 0,0 1 0,0 0-1,-1 0 1,1 0 0,0 0 0,-1 0 0,1 0 0,0 0-1,0 0 1,-1 0 0,1 0 0,0 0 0,-1 1 0,1-1-1,-4 15-70,6 26-53,2-18 136,0 0 1,15 41 0,-16-53-16,2-1 1,-1 1 0,1-1 0,1 0-1,0-1 1,0 1 0,15 16-1,-19-24 14,0 0 0,-1 0 0,1 0 0,0-1 0,0 1 0,0-1 0,0 1 0,0-1 0,0 0 0,0 1 0,0-1 0,1 0 0,-1-1 0,0 1 0,1 0-1,-1-1 1,1 1 0,-1-1 0,1 0 0,-1 0 0,1 0 0,-1 0 0,0 0 0,1 0 0,-1-1 0,1 1 0,-1-1 0,1 1 0,-1-1 0,0 0-1,0 0 1,1 0 0,-1-1 0,0 1 0,0 0 0,0-1 0,0 0 0,0 1 0,-1-1 0,1 0 0,0 0 0,-1 0 0,1 0 0,-1 0 0,2-4-1,4-6 100,0 0 0,-1-1 0,0 0 0,-1 0 0,-1 0 0,5-25 0,-6-4 58,-3 35-151,0 0 1,0-1-1,1 1 1,0-1 0,0 1-1,4-12 1,-4 19-28,-1 0 1,0 0-1,1 0 1,-1 0-1,1-1 1,-1 1-1,0 0 0,1 0 1,-1 0-1,0 0 1,1 0-1,-1 0 1,1 0-1,-1 0 1,0 0-1,1 0 0,-1 0 1,0 0-1,1 0 1,-1 1-1,1-1 1,-1 0-1,0 0 0,1 0 1,-1 0-1,0 1 1,1-1-1,-1 0 1,0 0-1,0 1 1,1-1-1,-1 0 0,0 0 1,0 1-1,1-1 1,-1 0-1,0 1 1,0-1-1,0 0 1,0 1-1,1-1 0,-1 1 1,0-1-1,0 0 1,0 1-1,0-1 1,0 1-1,10 18-155,11 33 105,-14-34 57,0 0-1,0-1 0,2 0 1,13 20-1,-21-35-47,0 0 0,0-1 0,1 1 0,-1-1 0,0 1 0,1-1 0,-1 0 0,1 0 0,-1 1 0,1-1 1,0 0-1,-1 0 0,1-1 0,0 1 0,3 1 0,-4-2-35,0 0-1,0 0 1,0 0 0,0 0-1,0 0 1,0-1 0,0 1-1,0 0 1,0 0 0,0-1-1,-1 1 1,1-1 0,0 1-1,0-1 1,0 1 0,0-1 0,-1 1-1,1-1 1,0 0 0,-1 1-1,1-1 1,0-1 0,2-2-386,-1 0 0,0 0 0,0-1 0,0 1 0,0 0 1,-1-1-1,0 1 0,0-1 0,0 0 0,0-9 0,-3-25-6702,-7-8-6193</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6:45.884"/>
    </inkml:context>
    <inkml:brush xml:id="br0">
      <inkml:brushProperty name="width" value="0.025" units="cm"/>
      <inkml:brushProperty name="height" value="0.025" units="cm"/>
    </inkml:brush>
  </inkml:definitions>
  <inkml:trace contextRef="#ctx0" brushRef="#br0">1 1 16271,'0'9'4490,"0"2"-3685,-1-3-265,1-1-1,0 1 0,1 0 1,0-1-1,2 11 0,-2-16-478,-1 0 0,1 0 0,0 0 0,0 0 0,0 0 0,0 0 0,0 0-1,0 0 1,0 0 0,1-1 0,-1 1 0,1-1 0,-1 1 0,1-1 0,0 1 0,0-1-1,0 0 1,-1 0 0,1 0 0,0 0 0,0 0 0,0 0 0,0-1 0,1 1 0,-1 0-1,2-1 1,0 1-419,0 0-1,1-1 0,-1 0 0,0 0 1,0 0-1,0 0 0,0-1 0,0 1 1,0-1-1,0 0 0,0 0 0,0-1 0,0 1 1,0-1-1,0 0 0,5-4 0,-2 0-1220,0 0-1,-1-1 0,0 0 0,0 0 1,8-13-1,10-13-294,-23 32 2355,-1 16 4531,-2 10-829,1 32-1119,1-55-2907,0 1-1,0 0 0,0-1 1,1 1-1,-1-1 0,1 1 0,0-1 1,-1 1-1,1-1 0,0 1 1,0-1-1,1 0 0,-1 1 1,0-1-1,4 4 0,-3-5-139,0 0 0,1 0 0,-1 0 1,0 0-1,1 0 0,-1-1 0,1 1 0,-1-1 0,1 1 0,-1-1 0,1 0 0,-1 0 0,1 0 0,-1 0 0,4-1 0,42-10-375,-29 6 112,-6 2-22,-1 1 0,1 1 0,0 0 1,22 1-1,-33 0 253,0 0 1,1 0-1,-1 1 1,0-1-1,1 1 1,-1 0-1,0 0 1,0-1-1,0 1 1,0 1-1,0-1 1,0 0-1,0 0 1,3 3-1,-4-2 52,-1-1-1,1 0 0,0 1 0,0-1 1,-1 1-1,1-1 0,-1 1 0,0-1 0,1 1 1,-1-1-1,0 1 0,0-1 0,0 1 1,0-1-1,0 1 0,0-1 0,0 1 0,-1-1 1,1 1-1,-1-1 0,1 1 0,-1-1 1,1 1-1,-3 2 0,-1 3 137,0-1 0,-1 1 0,1-1 0,-2 0 0,1 0 1,-1-1-1,0 1 0,0-1 0,-13 8 0,14-10-359,1 0-1,-1 0 1,0 0 0,0-1 0,0 1-1,0-1 1,0-1 0,0 1 0,0-1-1,-1 0 1,1 0 0,-1 0 0,1-1-1,-1 0 1,-7 0 0,12-1-167,0 1 1,0-1-1,0 1 0,0-1 1,0 0-1,1 1 1,-1-1-1,0 0 0,0 0 1,1 1-1,-1-1 1,0 0-1,1 0 0,-1 0 1,1 0-1,-1 0 1,1 0-1,0 0 0,-1 0 1,1 0-1,0 0 1,-1 0-1,1 0 1,0 0-1,0 0 0,0 0 1,0 0-1,0 0 1,1-2-1,-1 2-221,-1-26-10151</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21.644"/>
    </inkml:context>
    <inkml:brush xml:id="br0">
      <inkml:brushProperty name="width" value="0.025" units="cm"/>
      <inkml:brushProperty name="height" value="0.025" units="cm"/>
    </inkml:brush>
  </inkml:definitions>
  <inkml:trace contextRef="#ctx0" brushRef="#br0">1 64 8200,'0'0'4468,"2"-8"-1756,-2 5-2222,4-25 571,-3 26-887,-1 1 1,0 0-1,1-1 0,-1 1 1,0 0-1,1 0 0,0 0 1,-1-1-1,1 1 0,0 0 1,-1 0-1,1 0 0,0 0 1,0 0-1,0 0 0,0 0 1,0 0-1,0 1 0,0-1 1,0 0-1,2 0 0,-2 2-70,0 1-1,0-1 1,0 0 0,-1 1-1,1-1 1,-1 1-1,1 0 1,-1-1-1,1 1 1,-1-1 0,0 1-1,0 0 1,1-1-1,-1 1 1,-1 0-1,1-1 1,0 1 0,-1 2-1,1-1 59,-2 158 682,2-160-835,0 0 1,0 1-1,0-1 1,0 0-1,0 1 1,0-1-1,0 0 1,0 1-1,1-1 1,-1 0-1,0 1 1,1-1-1,-1 0 1,1 0-1,0 0 1,-1 1-1,1-1 1,0 0-1,-1 0 1,1 0-1,0 0 1,0 0-1,0 0 1,0 0-1,0-1 1,0 1-1,0 0 1,1 0-1,-1-1 0,0 1 1,0-1-1,0 1 1,1-1-1,-1 0 1,0 1-1,1-1 1,-1 0-1,0 0 1,1 0-1,-1 0 1,0 0-1,1 0 1,-1 0-1,2-1 1,0 1-94,1-1-1,0 0 1,0 0-1,-1-1 1,1 1 0,-1-1-1,1 0 1,-1 0 0,0 0-1,0 0 1,0-1 0,0 1-1,0-1 1,3-3 0,12-31-4018,-11 11-1411,-2-14-7774</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6:46.248"/>
    </inkml:context>
    <inkml:brush xml:id="br0">
      <inkml:brushProperty name="width" value="0.025" units="cm"/>
      <inkml:brushProperty name="height" value="0.025" units="cm"/>
    </inkml:brush>
  </inkml:definitions>
  <inkml:trace contextRef="#ctx0" brushRef="#br0">0 0 18866,'0'0'5963,"0"8"-4308,3 10-1375,0 1 1,2-1 0,-1 0 0,2 0-1,1-1 1,0 0 0,1 0-1,1 0 1,13 18 0,108 143-174,-62-98-1767,-89-102 1592,-1 1-1,-1 2 0,0 0 0,-2 1 1,0 1-1,-1 1 0,-35-16 0,36 20 723,41 16-310,37 6-957,27-12-3646,-68 1 2667,0-1 0,0-1 0,0 0-1,17-7 1,5-6-5209</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6:46.603"/>
    </inkml:context>
    <inkml:brush xml:id="br0">
      <inkml:brushProperty name="width" value="0.025" units="cm"/>
      <inkml:brushProperty name="height" value="0.025" units="cm"/>
    </inkml:brush>
  </inkml:definitions>
  <inkml:trace contextRef="#ctx0" brushRef="#br0">20 147 3716,'0'0'21188,"-3"11"-20094,2-6-1022,-3 9 210,0 0 0,1 1-1,1-1 1,0 1 0,1 0 0,2 29 0,-1-44-280,0 1 1,0 0-1,0 0 1,0-1 0,1 1-1,-1 0 1,0 0-1,1-1 1,-1 1 0,0 0-1,1 0 1,-1-1-1,1 1 1,-1-1 0,1 1-1,-1 0 1,1-1-1,-1 1 1,1-1 0,0 1-1,-1-1 1,1 1-1,0-1 1,0 0 0,-1 1-1,1-1 1,0 0-1,0 0 1,-1 1 0,1-1-1,0 0 1,0 0-1,-1 0 1,1 0 0,0 0-1,0 0 1,0 0-1,-1 0 1,1-1 0,0 1-1,0 0 1,0 0-1,-1-1 1,1 1 0,0 0-1,-1-1 1,1 1-1,0 0 1,-1-1 0,1 1-1,0-1 1,-1 0-1,1 1 1,-1-1 0,1 0-1,34-33 205,-4-15-243,-21 31-11,1 1-1,0 0 1,1 1 0,24-24 0,-35 39 52,0 0 0,0 0 1,0 0-1,0 0 0,0 0 1,1 0-1,-1 0 0,0 1 1,0-1-1,1 0 0,-1 1 1,0-1-1,1 1 0,-1-1 1,0 1-1,1 0 0,-1 0 1,1-1-1,-1 1 0,0 0 1,1 0-1,-1 1 0,1-1 1,-1 0-1,0 0 0,1 1 1,1 0-1,1 1 32,-1 1 1,0-1-1,0 1 0,-1 0 1,1 0-1,0 0 0,-1 0 1,3 4-1,-3-3 14,1 0-1,0 0 1,0 0-1,1-1 0,-1 1 1,8 5-1,-10-9-41,1 1-1,-1 0 0,1 0 1,-1-1-1,1 1 0,0-1 1,0 0-1,-1 1 0,1-1 0,0 0 1,-1 0-1,1 0 0,0 0 1,0 0-1,-1 0 0,1-1 1,0 1-1,0-1 0,-1 1 0,1-1 1,-1 1-1,1-1 0,0 0 1,1-1-1,8-5 61,-1-1 1,0 0-1,-1 0 0,1-1 0,-2 0 1,10-12-1,17-17-1755,6 5-4656,-21 22-2632,-9 3 1383</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6:46.992"/>
    </inkml:context>
    <inkml:brush xml:id="br0">
      <inkml:brushProperty name="width" value="0.025" units="cm"/>
      <inkml:brushProperty name="height" value="0.025" units="cm"/>
    </inkml:brush>
  </inkml:definitions>
  <inkml:trace contextRef="#ctx0" brushRef="#br0">76 1 11211,'0'0'17211,"-9"7"-16886,2 0-263,0 0 0,0 0 0,1 0 0,0 1 0,-10 16 1,13-20-49,1 0 0,0 1 0,0-1 0,0 1 0,1 0 0,-1-1 0,1 1 0,0 0 0,1 0 0,-1-1 0,1 1 0,0 0 0,0 0 0,0 0 0,1 0 0,-1 0 0,3 5 0,-2-9-48,0 0 1,-1 0-1,1 0 0,0 0 1,0 0-1,1 0 1,-1-1-1,0 1 1,0 0-1,0-1 0,0 1 1,1-1-1,-1 1 1,0-1-1,1 0 0,-1 1 1,0-1-1,1 0 1,-1 0-1,0 0 0,1 0 1,-1 0-1,2-1 1,35-4-1638,-29 0 304,1 0-1,-1-1 1,0 0 0,-1-1 0,0 0-1,0 0 1,0 0 0,7-11 0,14-15-5824</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6:47.337"/>
    </inkml:context>
    <inkml:brush xml:id="br0">
      <inkml:brushProperty name="width" value="0.025" units="cm"/>
      <inkml:brushProperty name="height" value="0.025" units="cm"/>
    </inkml:brush>
  </inkml:definitions>
  <inkml:trace contextRef="#ctx0" brushRef="#br0">18 198 12844,'0'0'7159,"-3"8"-7084,-1 1-62,2-6-12,1 0 1,-1 0 0,1 0 0,0 0-1,0 0 1,0 1 0,0-1 0,1 0-1,0 1 1,-1 4 0,2-7-6,-1 0 1,1 0 0,-1 0-1,1 0 1,-1 0 0,1 0-1,-1 0 1,1 0 0,0-1-1,0 1 1,-1 0 0,1 0-1,0-1 1,0 1 0,0 0-1,0-1 1,0 1 0,0-1-1,0 1 1,0-1 0,0 0-1,0 1 1,0-1 0,0 0-1,0 0 1,0 0 0,0 0-1,0 0 1,0 0 0,0 0 0,0 0-1,1 0 1,-1 0 0,0 0-1,1-1 1,43-9 374,-32 4 25,0 0 1,0-1 0,-1-1 0,0 0-1,-1-1 1,0 0 0,0-1-1,12-14 1,-17 17-3,0 0 0,-1 0-1,0 0 1,0-1 0,0 0-1,-1 0 1,0-1 0,-1 1-1,0-1 1,0 1 0,-1-1-1,0 0 1,-1 0 0,1-11-1,-2 19-374,0-1 0,0 0 0,0 1 0,0-1 0,0 1 0,-1-1 0,1 0 0,0 1 0,-1-1 0,0 1 0,1-1 0,-1 1 0,0-1-1,0 1 1,0 0 0,0-1 0,0 1 0,0 0 0,0 0 0,0 0 0,0-1 0,-1 1 0,1 1 0,0-1 0,-1 0 0,1 0 0,-1 0 0,1 1 0,-1-1 0,1 1 0,-1-1 0,1 1-1,-1-1 1,0 1 0,1 0 0,-1 0 0,1 0 0,-1 0 0,0 0 0,1 0 0,-1 1 0,0-1 0,1 0 0,-3 2 0,-2-1-28,0 0 0,1 1 0,-1 0 0,0 0-1,1 0 1,-1 1 0,1 0 0,-1 0 0,1 0 0,-9 8 0,6-2 21,1 0 0,1 0 0,-1 0 0,1 1 0,1 0 0,0 0-1,0 1 1,1-1 0,0 1 0,1 0 0,0 0 0,1 0 0,0 1 0,1-1 0,0 1 0,2 16 0,-1-24 1,0-1 1,1 1-1,0-1 1,0 0-1,0 0 1,0 1-1,1-1 1,-1 0-1,1 0 1,0 0-1,0 0 1,0 0-1,0-1 1,0 1 0,0-1-1,1 1 1,0-1-1,-1 0 1,1 0-1,0 0 1,0 0-1,0 0 1,0-1-1,0 1 1,0-1-1,1 0 1,-1 0-1,0 0 1,1 0-1,-1-1 1,1 0-1,4 1 1,1-1-100,0 1 0,-1-1 1,1-1-1,0 0 0,0 0 1,0-1-1,0 0 1,-1 0-1,1-1 0,-1 0 1,14-8-1,-12 5-1216,0-1 1,-1 0-1,0-1 0,0 0 1,13-17-1,9-17-9215</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6:48.504"/>
    </inkml:context>
    <inkml:brush xml:id="br0">
      <inkml:brushProperty name="width" value="0.025" units="cm"/>
      <inkml:brushProperty name="height" value="0.025" units="cm"/>
    </inkml:brush>
  </inkml:definitions>
  <inkml:trace contextRef="#ctx0" brushRef="#br0">11 58 4708,'-1'-10'7442,"0"5"-7381,-8-31 5315,9 30-2567,7 24-1921,14 45 200,1 5-300,60 128 0,-81-194-776,0 1 0,1-1-1,-1 1 1,1-1 0,-1 0 0,1 1-1,0-1 1,0 0 0,0 0 0,0 0-1,0-1 1,0 1 0,0 0 0,1-1-1,-1 1 1,0-1 0,1 0 0,0 0-1,4 2 1,-4-3 37,0-1 0,0 1 0,-1 0-1,1-1 1,0 0 0,-1 1 0,1-1 0,0 0 0,-1 0-1,1-1 1,-1 1 0,1 0 0,-1-1 0,0 0 0,0 1-1,0-1 1,0 0 0,0 0 0,2-3 0,2-1 30,9-10-7,1 0 1,1 1 0,25-18 0,-38 30-75,0 0 0,1 0 1,-1 1-1,1 0 1,-1-1-1,1 2 1,0-1-1,0 0 1,-1 1-1,1 0 1,0 0-1,0 1 1,0-1-1,0 1 1,0 0-1,1 0 1,-1 1-1,0 0 1,0 0-1,-1 0 1,9 3-1,-10-3 54,-1 1 0,1-1 1,-1 1-1,1 0 0,-1 0 0,0 0 0,1 0 0,-1 1 1,0-1-1,0 0 0,-1 1 0,1 0 0,-1-1 0,1 1 1,-1 0-1,0 0 0,0 0 0,0 0 0,0 0 0,0 0 1,-1 0-1,1 0 0,-1 0 0,0 0 0,0 0 0,0 0 1,-1 6-1,0-3 98,0 1 0,0-1 0,-1 0 0,0 1 0,0-1 0,0 0 0,-1 0 0,0-1 0,0 1 0,-1 0 0,1-1 0,-6 6 0,1-3-17,0 0-1,-1-1 1,0 0-1,0-1 0,-1 0 1,0 0-1,0-1 0,0 0 1,0-1-1,-1 0 1,0-1-1,0 0 0,0 0 1,0-1-1,0-1 1,0 0-1,-1-1 0,1 0 1,-13-1-1,22 0-176,0 1 1,0 0-1,1-1 0,-1 0 1,0 1-1,0-1 0,0 0 0,1 0 1,-1 0-1,0 0 0,1 0 0,-1 0 1,1 0-1,-1-1 0,1 1 0,0 0 1,0-1-1,-1 1 0,1-1 1,0 0-1,0 1 0,0-1 0,1 0 1,-2-1-1,2 1-135,-1 1-1,1-1 1,0 0 0,0 1-1,0-1 1,0 0 0,0 1-1,0-1 1,0 0 0,0 1-1,1-1 1,-1 1 0,1-1-1,-1 0 1,1 1 0,0-1-1,-1 1 1,1 0 0,0-1-1,0 1 1,0 0 0,0-1-1,0 1 1,0 0 0,1 0-1,-1 0 1,0 0 0,2-1-1,56-31-9306,-24 15 918</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6:49.574"/>
    </inkml:context>
    <inkml:brush xml:id="br0">
      <inkml:brushProperty name="width" value="0.025" units="cm"/>
      <inkml:brushProperty name="height" value="0.025" units="cm"/>
    </inkml:brush>
  </inkml:definitions>
  <inkml:trace contextRef="#ctx0" brushRef="#br0">36 326 2915,'0'0'598,"-2"-11"1767,-22-87-2223,15 51 5385,15 66 1263,3 8-4946,-6-20-1035,0 0-1,0 1 1,-1-1-1,-1 0 0,3 14 1,16-44 2730,-9 9-3212,1 0 0,27-24 0,-24 23-237,1 0-1,17-24 1,-29 35-70,-1-1 1,0 0-1,-1 1 1,1-1 0,-1 0-1,0-1 1,0 1-1,0 0 1,-1-1-1,0 1 1,0 0-1,0-1 1,0-10 0,-2 14-7,0 0 0,1 1 0,-1-1 0,0 0 1,0 1-1,0-1 0,0 1 0,0-1 0,0 1 1,0-1-1,0 1 0,-1 0 0,1 0 1,-1-1-1,1 1 0,-1 0 0,1 0 0,-1 1 1,0-1-1,1 0 0,-1 0 0,0 1 0,0-1 1,1 1-1,-1 0 0,0-1 0,0 1 1,0 0-1,-3 0 0,-1-1 3,0 1 1,-1 0-1,1 0 1,-1 0-1,1 1 1,-1 0-1,-10 3 0,12-2-28,0 1 0,0 0 0,0 1 0,1-1 0,-1 1 0,1 0 0,0 0 0,0 0 0,0 0 0,0 1 0,1 0 0,0 0 0,0 0 0,0 0 0,1 0 0,-1 0 0,1 1 0,1-1 0,-1 1 0,1 0 0,-1 6 1,-3 16-50,2-1 0,0 55 0,3-70 52,0 0 1,1 0 0,1 1 0,0-1 0,0 0 0,6 17 0,-7-27 5,0 1 0,0-1 0,0 0 0,0 0-1,0 0 1,1 0 0,-1 0 0,1 0 0,-1 0 0,1 0 0,0-1 0,-1 1 0,1-1 0,0 1 0,0-1 0,0 0 0,0 1 0,1-1 0,-1 0 0,0-1 0,0 1 0,1 0 0,-1 0 0,0-1 0,1 0 0,-1 1 0,1-1 0,-1 0 0,0 0 0,1 0 0,-1-1-1,1 1 1,-1 0 0,0-1 0,1 0 0,-1 1 0,0-1 0,0 0 0,1 0 0,2-3 0,6-2-6,0 0 0,0-1-1,-1 0 1,0-1 0,-1 0-1,14-14 1,51-66-2167,-49 57 95,6-9-1998,-13 13-1448,-3-1-5007</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6:51.052"/>
    </inkml:context>
    <inkml:brush xml:id="br0">
      <inkml:brushProperty name="width" value="0.025" units="cm"/>
      <inkml:brushProperty name="height" value="0.025" units="cm"/>
    </inkml:brush>
  </inkml:definitions>
  <inkml:trace contextRef="#ctx0" brushRef="#br0">0 0 4100,'0'0'14835,"4"13"-14087,94 249 4260,-34-99-4048,-51-122-887,-10-30 126,0 1 1,1-1 0,0 0-1,0 0 1,12 17-1,-18-59 1075,3 13-1053,-5-6-91,-2 1 0,-15-45 0,14 49-112,1 1-1,0-2 1,2 1 0,0-1 0,-2-28 0,7 47-30,0 0 1,0 0-1,0 0 1,-1 0-1,1 0 1,0 1-1,1-1 1,-1 0-1,0 1 1,0-1-1,0 1 1,0-1-1,0 1 1,1 0-1,-1-1 1,0 1-1,0 0 1,0 0-1,1 0 1,-1 0 0,0 0-1,0 0 1,1 0-1,-1 0 1,2 1-1,39 3-106,-34-3 7,0 1 0,-1 0 0,1 0 0,0 0 0,-1 1 0,1 0 0,-1 1-1,0 0 1,0 0 0,0 0 0,-1 1 0,1 0 0,-1 0 0,0 0 0,6 9 0,-11-13 14,0 1 0,-1-1 0,1 0 0,0 0 0,0 0 0,0 0 0,0 0 0,0 0 0,0-1 0,0 1 0,0 0 0,1 0 0,-1-1 0,0 1 0,0-1 1,0 1-1,1-1 0,-1 1 0,0-1 0,1 0 0,-1 0 0,0 1 0,1-1 0,-1 0 0,0 0 0,1-1 0,-1 1 0,2 0 0,-1-2 71,0 1 1,0-1-1,-1 1 0,1-1 0,0 1 0,-1-1 0,1 0 1,-1 0-1,0 0 0,0 0 0,0 0 0,0 0 0,0 0 1,0 0-1,0-3 0,4-13 263,0 0 0,-2 0 0,2-20 1,-5 35-274,0 4 38,0-1 0,0 0-1,0 0 1,1 0 0,-1 0 0,0 0-1,0 0 1,0 0 0,0 0 0,0 0 0,0 0-1,0 0 1,0 0 0,0 0 0,0 0-1,0 0 1,1 0 0,-1 0 0,0 0-1,0 0 1,0 0 0,0 0 0,0 0-1,0 0 1,0 0 0,0 0 0,0 0 0,0 0-1,0 0 1,1 0 0,-1 0 0,0 0-1,0 0 1,0 0 0,0-1 0,0 1-1,0 0 1,0 0 0,0 0 0,0 0-1,0 0 1,0 0 0,0 0 0,0 0 0,0 0-1,0 0 1,0 0 0,0 0 0,0-1-1,0 1 1,0 0 0,0 0 0,0 0-1,0 0 1,6 13 149,3 16 50,-6-16-49,0-1 1,2 0 0,-1 0-1,13 21 1,-16-30-123,0-1-1,1 0 1,-1 1 0,1-1 0,-1 0 0,1 0-1,0 0 1,0 0 0,0 0 0,0-1 0,0 1-1,0-1 1,0 1 0,0-1 0,1 0 0,-1 1-1,1-1 1,-1-1 0,1 1 0,-1 0 0,1 0-1,-1-1 1,1 0 0,0 1 0,-1-1-1,1 0 1,0 0 0,-1-1 0,1 1 0,4-2-1,-4 1 27,0-1-1,-1 0 0,1-1 1,0 1-1,-1 0 0,1-1 1,-1 1-1,0-1 0,0 0 0,0 0 1,0 0-1,-1 0 0,1 0 1,-1 0-1,0 0 0,0-1 1,0 1-1,0 0 0,0-1 0,-1 1 1,0-1-1,1-4 0,0-6 208,0-1-1,-1 0 1,-3-28 0,1 35-71,0 0 1,-1 1-1,1-1 1,-2 1-1,1-1 1,-9-12-1,-3-6 457,15 25-611,8 30-279,34 29 236,-34-46 5,0 0 0,0 0 0,1-1 0,0-1 0,1 1 0,14 10 0,-24-20 4,0-1 1,1 0-1,-1 0 0,0 1 0,0-1 1,1 0-1,-1 0 0,0 0 0,1 1 1,-1-1-1,1 0 0,-1 0 1,0 0-1,1 0 0,-1 0 0,0 0 1,1 0-1,-1 0 0,1 0 0,-1 0 1,0 0-1,1 0 0,-1 0 1,0 0-1,1 0 0,-1 0 0,1 0 1,-1-1-1,0 1 0,1 0 0,-1 0 1,0 0-1,1-1 0,-1 1 0,0 0 1,6-17 103,-5-27 43,-1 38-110,-2-28 553,2 33-590,0 0 0,0 0-1,0 0 1,0 0 0,0 0 0,0 0-1,-1 0 1,1 0 0,0 0 0,-1 0-1,1 0 1,0 0 0,-1 0 0,1 1-1,-1-1 1,0 0 0,1 0 0,-1 0-1,0 1 1,1-1 0,-1 0 0,0 1-1,0-1 1,1 0 0,-1 1 0,0-1-1,-1 0 1,2 1-41,0-13-14873,0 7 8685</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6:52.286"/>
    </inkml:context>
    <inkml:brush xml:id="br0">
      <inkml:brushProperty name="width" value="0.025" units="cm"/>
      <inkml:brushProperty name="height" value="0.025" units="cm"/>
    </inkml:brush>
  </inkml:definitions>
  <inkml:trace contextRef="#ctx0" brushRef="#br0">1 417 9353,'0'1'338,"0"-1"0,0 1 0,0 0-1,0-1 1,0 1 0,0 0 0,0-1 0,1 1 0,-1 0 0,0-1 0,0 1 0,1 0 0,-1-1 0,0 1 0,1-1-1,-1 1 1,1-1 0,-1 1 0,0-1 0,1 1 0,-1-1 0,1 1 0,0-1 0,-1 1 0,1-1 0,0 1-1,22 0 2846,-19-2-2946,1 0-1,0 0 1,-1 0-1,1-1 1,-1 0-1,0 0 1,1 0-1,3-3 1,1-3-56,-1 0 1,-1-1-1,1 0 1,-1 0-1,-1 0 1,0-1-1,0 0 1,-1 0-1,0-1 1,0 1-1,-2-1 1,1 0-1,-1 0 1,-1 0-1,0-1 1,0 1-1,-2-1 1,1 1-1,-1-1 1,-1 1-1,-2-14 1,3 23-163,-1-1 0,1 1 0,-1-1 0,0 1 0,0 0 1,0-1-1,0 1 0,0 0 0,-1 0 0,1 0 0,-1 0 0,1 0 0,-1 0 0,0 0 0,0 0 1,0 1-1,0-1 0,0 1 0,0-1 0,0 1 0,0 0 0,-4-2 0,4 3-20,0-1 0,0 1 0,1 0-1,-1-1 1,0 1 0,0 0 0,1 0 0,-1 0-1,0 0 1,0 1 0,0-1 0,1 0-1,-1 1 1,0-1 0,1 1 0,-1 0 0,0-1-1,1 1 1,-1 0 0,1 0 0,-1 0-1,1 0 1,-1 0 0,1 0 0,0 1 0,0-1-1,-1 0 1,1 1 0,0-1 0,0 1 0,-1 2-1,-4 12-24,0-1-1,1 1 0,1 0 1,1 1-1,0-1 0,1 1 0,0-1 1,2 1-1,0-1 0,1 1 1,0 0-1,1-1 0,1 0 1,9 28-1,-11-41 28,0 0 1,1 1-1,-1-1 1,1-1-1,0 1 1,-1 0-1,1 0 1,1-1-1,-1 1 0,0-1 1,0 0-1,1 1 1,0-1-1,-1 0 1,1-1-1,0 1 1,0 0-1,0-1 0,0 1 1,0-1-1,0 0 1,0 0-1,1 0 1,-1-1-1,0 1 1,0-1-1,1 0 0,-1 0 1,0 0-1,1 0 1,-1 0-1,0-1 1,1 0-1,-1 1 1,0-1-1,0 0 0,0-1 1,0 1-1,0-1 1,0 1-1,0-1 1,0 0-1,-1 0 1,1 0-1,0 0 0,-1 0 1,4-6-1,8-7 48,-2-1 0,1-1-1,-2-1 1,-1 1 0,0-2 0,-1 1-1,-1-1 1,0 0 0,-2-1-1,0 0 1,-2 0 0,0 0 0,-1-1-1,-1 1 1,-1-35 0,-3 45-46,-4 17-132,-2 19-23,4 6 117,1 1-1,4 58 0,-1-90 38,0-1 0,-1 1 0,1-1 0,0 1-1,0-1 1,0 1 0,0-1 0,0 1 0,1-1-1,-1 1 1,0-1 0,0 1 0,0-1 0,0 1-1,0-1 1,1 1 0,-1-1 0,0 1 0,0-1 0,1 0-1,-1 1 1,0-1 0,1 1 0,-1-1 0,0 0-1,1 1 1,-1-1 0,1 0 0,-1 0 0,0 1-1,1-1 1,-1 0 0,1 0 0,-1 0 0,1 1-1,-1-1 1,1 0 0,-1 0 0,1 0 0,-1 0-1,1 0 1,-1 0 0,1 0 0,-1 0 0,1 0-1,-1 0 1,1 0 0,-1 0 0,1-1 0,-1 1 0,1 0-1,-1 0 1,1 0 0,-1-1 0,0 1 0,1 0-1,-1-1 1,1 1 0,-1 0 0,0-1 0,1 1-1,-1 0 1,0-1 0,0 1 0,1-1 0,-1 1-1,0-1 1,25-28 286,11-35-33,-26 43-233,1 1 0,22-29 0,-33 48-27,1-1 0,0 1 0,0 0 0,-1 0 0,1 0 0,0 0 0,0 0 0,0 0 0,0 0 0,0 1 0,1-1 1,-1 0-1,0 0 0,0 1 0,0-1 0,1 1 0,-1-1 0,0 1 0,1 0 0,-1-1 0,0 1 0,1 0 0,-1 0 0,0 0 0,1 0 0,-1 0 1,0 0-1,1 0 0,-1 0 0,0 1 0,1-1 0,-1 1 0,0-1 0,2 1 0,2 3-1,0 0 0,0 0 0,0 1 0,0-1 0,-1 1 0,5 7 0,-6-8 4,-1 0 1,1-1-1,0 1 1,0-1-1,0 0 1,1 1-1,-1-2 0,1 1 1,0 0-1,-1-1 1,1 1-1,7 2 1,-8-5 17,0 0 0,0 0 0,0-1 0,0 1-1,0-1 1,0 1 0,0-1 0,-1 0 0,1 0 0,0 0 0,0-1 0,-1 1 0,1-1 0,-1 1 0,0-1-1,1 0 1,-1 0 0,0 0 0,0 0 0,0 0 0,3-5 0,6-8 92,-1 0 1,13-24-1,-8 13-116,-9 16-17,-5 7-2,0 0-1,1 0 1,-1 0-1,1 0 0,0 1 1,0-1-1,0 0 1,0 1-1,0 0 1,0-1-1,1 1 1,-1 0-1,1 0 1,0 0-1,0 1 1,-1-1-1,1 0 1,0 1-1,0 0 0,5-1 1,-7 2-16,0 0 1,0 1-1,0-1 0,1 1 0,-1 0 1,0-1-1,0 1 0,0 0 1,0-1-1,0 1 0,0 0 1,0 0-1,0 0 0,-1 0 1,1 0-1,0 0 0,0 0 1,-1 0-1,1 0 0,-1 1 0,1-1 1,-1 0-1,1 0 0,-1 2 1,13 41-1865,-7-20-5662</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6:54.154"/>
    </inkml:context>
    <inkml:brush xml:id="br0">
      <inkml:brushProperty name="width" value="0.025" units="cm"/>
      <inkml:brushProperty name="height" value="0.025" units="cm"/>
    </inkml:brush>
  </inkml:definitions>
  <inkml:trace contextRef="#ctx0" brushRef="#br0">1 0 3812,'0'0'16266,"11"13"-16138,20 27 703,-2 2 0,26 50 0,-46-72-580,-4-10-41,0 0 0,1-1 0,0 1 0,0-1 0,9 10 0,-53-19-9862,16-2 3486</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6:54.499"/>
    </inkml:context>
    <inkml:brush xml:id="br0">
      <inkml:brushProperty name="width" value="0.025" units="cm"/>
      <inkml:brushProperty name="height" value="0.025" units="cm"/>
    </inkml:brush>
  </inkml:definitions>
  <inkml:trace contextRef="#ctx0" brushRef="#br0">1 255 13261,'0'0'7858,"1"-10"-6759,0 8-1071,-1-3 62,1 0 0,0 0 1,0 0-1,0 0 1,1 0-1,0 0 0,0 1 1,0-1-1,0 0 1,1 1-1,0 0 0,0 0 1,0 0-1,0 0 1,0 0-1,7-5 1,17-13 679,8-8-147,51-32 0,-77 56-611,1 0 0,1 0-1,-1 1 1,1 0 0,0 1 0,0 1-1,0-1 1,0 2 0,1 0 0,17-2 0,-26 4 6,-1 0 0,0 1 0,0-1 0,0 0 0,0 1 0,0-1 0,0 1 0,0-1 0,-1 1 1,1 0-1,0 0 0,0 0 0,0 0 0,-1 0 0,1 1 0,0-1 0,-1 0 0,0 1 1,1-1-1,-1 1 0,3 3 0,-2-1 49,0 0 1,0 1-1,0 0 1,0-1-1,-1 1 1,0 0-1,0 0 0,0-1 1,0 7-1,0 0 34,-1 0 0,0 0 0,-1-1 0,-1 1 0,1 0 0,-2 0-1,1-1 1,-6 13 0,4-13-181,-1-1 1,0 0-1,0 0 1,-1 0-1,0-1 0,-1 0 1,0 0-1,0 0 0,0-1 1,-1 0-1,-12 7 1,21-25-3947,23-39-4510,-5 15 2920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22.030"/>
    </inkml:context>
    <inkml:brush xml:id="br0">
      <inkml:brushProperty name="width" value="0.025" units="cm"/>
      <inkml:brushProperty name="height" value="0.025" units="cm"/>
    </inkml:brush>
  </inkml:definitions>
  <inkml:trace contextRef="#ctx0" brushRef="#br0">1 0 15278,'0'0'7431</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6:54.891"/>
    </inkml:context>
    <inkml:brush xml:id="br0">
      <inkml:brushProperty name="width" value="0.025" units="cm"/>
      <inkml:brushProperty name="height" value="0.025" units="cm"/>
    </inkml:brush>
  </inkml:definitions>
  <inkml:trace contextRef="#ctx0" brushRef="#br0">0 0 8808,'0'0'11515,"6"10"-10495,15 36 54,-12-24-548,0-1-1,2 0 1,0 0 0,2-2-1,17 24 1,-29-42-505,0 0 1,-1 0-1,1 0 0,0 0 1,0 0-1,0 0 1,0 0-1,1 0 1,-1 0-1,0 0 0,0-1 1,0 1-1,1 0 1,-1-1-1,0 1 0,1-1 1,-1 0-1,0 1 1,1-1-1,-1 0 0,1 0 1,-1 0-1,0 0 1,1 0-1,-1 0 0,1 0 1,1 0-1,-2-2 20,0 1 0,1 0 0,-1-1-1,0 1 1,0 0 0,0-1 0,0 0-1,0 1 1,0-1 0,-1 1 0,1-1 0,0 0-1,-1 0 1,1 1 0,-1-1 0,0 0-1,1-3 1,0-5 43,0 0-1,-1 0 0,0 0 0,-1 0 1,0 0-1,-4-15 0,4 20-62,-1 0 0,0 1-1,0 0 1,0-1-1,-1 1 1,0 0 0,0 0-1,0 0 1,0 0 0,0 1-1,-1-1 1,0 1-1,1 0 1,-1 0 0,0 0-1,-1 1 1,1-1 0,0 1-1,-1 0 1,1 0-1,-8-1 1,12 3-29,-1 0 0,1 0 1,-1 0-1,1 0 0,-1 1 0,1-1 0,-1 0 1,1 0-1,-1 1 0,1-1 0,-1 0 0,1 1 1,-1-1-1,1 0 0,-1 1 0,1-1 0,0 1 0,-1-1 1,1 1-1,0-1 0,-1 1 0,1-1 0,0 1 1,0-1-1,0 1 0,-1-1 0,1 1 0,0-1 0,0 1 1,0-1-1,0 1 0,0-1 0,0 1 0,0 0 1,0-1-1,0 1 0,0-1 0,0 1 0,1-1 1,-1 1-1,0-1 0,0 1 0,0-1 0,1 1 0,-1-1 1,0 1-1,1-1 0,-1 1 0,0-1 0,1 1 1,16 28-145,-14-27-100,-1 0 0,1-1 1,0 1-1,-1 0 0,1-1 0,0 0 0,0 0 0,0 1 0,0-2 0,0 1 0,0 0 0,0-1 1,0 1-1,1-1 0,-1 0 0,0 0 0,4-1 0,-3 1-328,-1-1 1,0 1-1,1-1 0,-1 0 0,0-1 0,0 1 1,1-1-1,-1 1 0,0-1 0,-1 0 1,1 0-1,0 0 0,0 0 0,-1 0 1,4-5-1,8-14-4897</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6:55.547"/>
    </inkml:context>
    <inkml:brush xml:id="br0">
      <inkml:brushProperty name="width" value="0.025" units="cm"/>
      <inkml:brushProperty name="height" value="0.025" units="cm"/>
    </inkml:brush>
  </inkml:definitions>
  <inkml:trace contextRef="#ctx0" brushRef="#br0">2 317 5637,'0'0'13918,"0"10"-12402,0 0-1346,-1 5 397,1-1 0,0 1 0,5 28 0,-5-42-537,1 1 1,-1 0 0,0 0 0,0 0-1,1 0 1,-1 0 0,1 0 0,0 0-1,0 0 1,-1-1 0,1 1 0,0 0-1,1 0 1,-1-1 0,0 1-1,0-1 1,1 1 0,-1-1 0,1 0-1,-1 1 1,1-1 0,-1 0 0,1 0-1,0 0 1,0 0 0,-1-1 0,1 1-1,0 0 1,0-1 0,0 1-1,0-1 1,0 1 0,0-1 0,0 0-1,0 0 1,0 0 0,0 0 0,0 0-1,3-2 1,-3 2 6,0-1 1,0-1-1,0 1 1,-1 0-1,1 0 0,0-1 1,-1 1-1,1-1 0,-1 1 1,0-1-1,1 1 1,-1-1-1,0 0 0,0 0 1,0 0-1,0 0 1,-1 0-1,1 0 0,0 0 1,-1 0-1,1 0 0,-1 0 1,0 0-1,0-3 1,2-58 714,-2 54-752,-1 5 23,1 0 1,-1 0-1,0 0 0,-1 1 1,1-1-1,0 0 1,-1 1-1,0 0 0,0-1 1,0 1-1,-4-5 0,5 7-23,0 0 0,1 0 0,-1 0 0,0 0 0,0 0 0,0 0 0,0 0 0,0 1 0,0-1 0,0 0 0,0 0-1,0 1 1,0-1 0,0 1 0,0-1 0,-1 1 0,1-1 0,0 1 0,0 0 0,-1 0 0,1-1 0,0 1 0,0 0 0,-1 0 0,1 0 0,0 0-1,0 1 1,-1-1 0,1 0 0,0 0 0,0 1 0,-1-1 0,1 1 0,0-1 0,0 1 0,0 0 0,0-1 0,-2 2 0,2 0-128,0-1 0,0 0 0,0 1 0,0-1 0,0 1-1,0-1 1,1 1 0,-1 0 0,1-1 0,-1 1 0,1 0 0,-1-1 0,1 1 0,0 0 0,0 0 0,0-1 0,0 1 0,0 0 0,0 0 0,1-1 0,-1 1 0,0 0 0,1-1 0,-1 1 0,1 0 0,0-1 0,0 1 0,-1-1 0,1 1 0,0-1 0,0 1 0,0-1 0,1 0 0,-1 0 0,0 1 0,0-1 0,1 0 0,-1 0 0,1 0 0,-1 0 0,1-1 0,-1 1 0,1 0 0,-1 0 0,1-1 0,0 1 0,0-1 0,-1 0 0,1 0 0,0 1 0,2-1 0,0-1-315,0 1 0,0-1 0,1 0 0,-1 0-1,0 0 1,0-1 0,0 1 0,0-1 0,0 0 0,-1 0 0,1 0 0,0-1 0,-1 0 0,0 1 0,1-1 0,-1 0 0,0 0 0,-1-1 0,1 1 0,-1-1 0,1 1 0,-1-1 0,0 0 0,0 0 0,0 0 0,1-8 0,1 2 99,-1 1-1,-1-1 1,1 0 0,0-17 0,-2 19 723,-1 0 0,0 0 0,-1 0 0,0 0 0,-3-13 1,2 17 255,0 0 0,0 0 0,0 0 0,-1 1 0,0-1 0,0 1 0,-4-5 0,7 8-558,0-1-1,0 1 1,-1-1 0,1 1-1,0-1 1,-1 1-1,1-1 1,0 1-1,-1 0 1,1-1 0,-1 1-1,1-1 1,-1 1-1,1 0 1,-1-1 0,1 1-1,-1 0 1,1 0-1,-1-1 1,1 1 0,-1 0-1,1 0 1,-1 0-1,1 0 1,-1 0 0,0 0-1,1 0 1,-1 0-1,1 0 1,-1 0 0,1 0-1,-1 0 1,0 0-1,1 0 1,-1 0-1,1 1 1,-1-1 0,1 0-1,-1 0 1,1 1-1,-1-1 1,1 0 0,-1 1-1,1-1 1,0 1-1,-1-1 1,1 0 0,-1 1-1,1-1 1,0 1-1,-1-1 1,1 1 0,0-1-1,0 1 1,-1-1-1,1 1 1,0-1-1,0 1 1,0 0 0,0-1-1,0 1 1,0-1-1,0 1 1,0-1 0,0 1-1,0 0 1,-2 13 253,1 0 1,1 0-1,0 0 1,1 0-1,3 15 1,-3-21-215,1-1 0,0 1-1,0-1 1,1 0 0,0 0 0,0 0 0,0 0 0,1-1 0,0 1 0,1-1 0,5 7 0,-9-12-80,0 1 1,0 0-1,1-1 1,-1 0-1,0 1 1,1-1-1,-1 0 0,1 0 1,0 0-1,-1 0 1,1 0-1,0 0 1,0 0-1,-1 0 1,1-1-1,0 1 1,0-1-1,0 1 1,0-1-1,0 0 1,0 0-1,0 0 1,0 0-1,0 0 1,0 0-1,-1 0 0,1-1 1,0 1-1,0-1 1,0 1-1,0-1 1,0 0-1,-1 0 1,1 0-1,0 0 1,-1 0-1,1 0 1,-1 0-1,1 0 1,-1-1-1,1 1 1,-1-1-1,0 1 1,0-1-1,0 1 0,0-1 1,2-3-1,2-4 115,0-1 0,0 0 0,0 0 0,-2 0 0,1-1-1,-1 1 1,1-12 0,-1 7-95,-1 0-1,0-1 1,-1 1 0,-1 0-1,0-1 1,-2 1-1,1 0 1,-2 0 0,0 0-1,-1 0 1,-7-19-1,10 33-45,1-1 0,-1 1 0,0-1 0,0 1-1,0-1 1,0 1 0,0 0 0,0 0 0,0 0-1,0-1 1,0 1 0,-1 0 0,1 0 0,0 0-1,-1 1 1,-1-2 0,2 2-7,1 0 1,-1 0-1,0 0 0,1 1 1,-1-1-1,1 0 1,-1 0-1,0 1 0,1-1 1,-1 0-1,1 1 0,-1-1 1,1 0-1,-1 1 0,1-1 1,0 1-1,-1-1 1,1 1-1,-1-1 0,1 1 1,0-1-1,-1 1 0,1-1 1,0 1-1,0 0 0,0-1 1,-1 1-1,1-1 0,0 1 1,0 0-1,0-1 1,0 1-1,0 0 0,0-1 1,0 1-1,0-1 0,0 1 1,0 0-1,1-1 0,-1 2 1,0 20 79,0 0 0,2 1 1,5 29-1,-6-46-55,0 0 1,1 0-1,-1-1 0,1 1 0,1-1 1,-1 1-1,1-1 0,0 0 0,0 0 1,0 0-1,1 0 0,0 0 0,0-1 1,0 0-1,0 0 0,1 0 0,-1 0 1,7 3-1,-9-6-14,0 1-1,0-1 1,1 0-1,-1-1 1,0 1 0,1 0-1,-1-1 1,1 1 0,-1-1-1,1 0 1,-1 1 0,1-1-1,-1-1 1,1 1 0,-1 0-1,1 0 1,-1-1-1,1 0 1,-1 1 0,1-1-1,-1 0 1,0 0 0,1 0-1,-1-1 1,0 1 0,0-1-1,0 1 1,0-1 0,0 1-1,0-1 1,-1 0-1,1 0 1,-1 0 0,1 0-1,-1 0 1,0 0 0,1-1-1,-1 1 1,1-5 0,3-3 31,-1 0 0,-1-1 0,0 0 0,0 0 1,-1 0-1,0 0 0,-1-19 0,0 16-9,0 11-27,-1-1 0,1 1 0,-1-1 0,0 0-1,0 1 1,-1-1 0,1 1 0,-1-1 0,1 1 0,-1-1 0,0 1 0,-1-1 0,-1-4 0,0 47-132,4-31 175,0 0-1,1 0 1,0 0 0,0 0 0,1 0-1,5 10 1,-7-16-9,0-1 0,0 1 0,0 0 0,1 0 0,-1-1 0,0 1 0,1 0 0,-1-1 0,1 1 0,0-1 0,-1 0 0,1 0 1,2 2-1,-2-3 0,-1 1 0,0-1 1,0 0-1,0 0 0,1 0 1,-1 0-1,0 0 1,0 0-1,0 0 0,1 0 1,-1-1-1,0 1 0,0 0 1,0-1-1,0 1 1,1-1-1,-1 1 0,0-1 1,0 1-1,0-1 1,0 0-1,0 1 0,0-1 1,-1 0-1,3-1 0,-1-2-72,1 1-1,0 0 1,-1 0 0,0-1-1,0 0 1,0 1-1,0-1 1,0 0-1,-1 0 1,0 0-1,2-6 1,-1-13-9536,-2 16 1402</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6:56.962"/>
    </inkml:context>
    <inkml:brush xml:id="br0">
      <inkml:brushProperty name="width" value="0.025" units="cm"/>
      <inkml:brushProperty name="height" value="0.025" units="cm"/>
    </inkml:brush>
  </inkml:definitions>
  <inkml:trace contextRef="#ctx0" brushRef="#br0">54 14 12364,'0'0'280,"0"-1"0,0 1 1,0-1-1,0 0 1,0 1-1,0-1 0,0 0 1,0 1-1,0-1 1,-1 1-1,1-1 0,0 0 1,0 1-1,-1-1 1,1 1-1,0-1 0,-1 1 1,1-1-1,-1 1 1,1-1-1,0 1 0,-1-1 1,1 1-1,-2-1 1,-13 2 2259,14 0-2448,-1-1 0,0 1 0,0 0 1,1 0-1,-1 0 0,1 1 0,-1-1 1,1 0-1,-1 1 0,1-1 1,0 1-1,0-1 0,-1 1 0,1-1 1,0 1-1,1 0 0,-3 3 0,1 7 177,0-1 0,1 1 0,0 0 0,1 0 0,0 0 0,1 0 0,0-1 0,5 17 0,-5-24-233,0 0 0,0-1-1,0 1 1,1-1-1,0 1 1,-1-1-1,1 0 1,0 0-1,1 1 1,-1-2-1,1 1 1,-1 0-1,4 3 1,-3-5-33,-1 0 0,0 1 0,1-1 0,-1 0 1,1 0-1,0 0 0,-1-1 0,1 1 0,0-1 0,-1 1 0,1-1 0,0 0 0,-1 0 1,1 0-1,0-1 0,0 1 0,-1 0 0,1-1 0,0 0 0,3-1 0,0-1-241,-1 0 0,1 0 0,-1 0 0,0 0 0,0-1 0,0 0 0,-1 0 0,1 0-1,-1-1 1,0 1 0,4-7 0,2-4-1776,-1 1 0,14-29 0,-5-2-3538</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6:57.600"/>
    </inkml:context>
    <inkml:brush xml:id="br0">
      <inkml:brushProperty name="width" value="0.025" units="cm"/>
      <inkml:brushProperty name="height" value="0.025" units="cm"/>
    </inkml:brush>
  </inkml:definitions>
  <inkml:trace contextRef="#ctx0" brushRef="#br0">7 156 2755,'0'0'12657,"-2"8"-8733,0 12-2924,0 0 1,1-1 0,1 1-1,1 0 1,7 38 0,-6-46-873,1-1 1,1 1 0,0-1 0,0 0-1,1 0 1,0 0 0,1-1-1,0 0 1,1 0 0,0 0-1,16 16 1,-23-26-137,0 0 0,1 1 0,-1-1 0,0 0 0,0 0 0,0 0 0,0 1 0,0-1 0,0 0 0,0 0 0,0 0 0,0 1 0,0-1 0,0 0 0,1 0 0,-1 0 0,0 0 0,0 0 0,0 1 0,0-1 0,0 0 0,1 0 0,-1 0 0,0 0 0,0 0 0,0 0 0,1 0 0,-1 0 0,0 0 0,0 1 0,0-1 0,0 0 0,1 0 0,-1 0 0,0 0 0,0 0 0,0 0 0,1 0 0,-1 0 0,0 0 0,0-1 0,0 1 0,1 0 0,-1 0 0,0 0 0,0 0 0,0 0 0,1 0 0,-1 0 0,0 0 0,0 0 0,0-1 0,0 1 0,0 0 0,1 0 0,-1 0 0,0-1 0,-3-15-407,-13-21-174,14 33 552,-2-5-81,-1 1 1,0 0-1,0 0 1,-1 0-1,-9-10 1,30 53 1137,-13-32-1007,0-1 0,0 1 0,0-1 0,0 0 0,1 0 0,-1 0 0,1 0 0,-1 0 0,1 0 0,0-1 0,0 1 0,0-1 0,0 0 0,0 0 0,0 0 0,0 0 0,0-1 0,0 1 0,0-1 0,1 0 0,-1 0 0,0 0 0,0 0 0,0 0 0,0-1 0,1 0 0,-1 1 0,0-1 0,0 0 1,0 0-1,0-1 0,-1 1 0,1-1 0,0 1 0,0-1 0,-1 0 0,1 0 0,-1 0 0,0 0 0,3-4 0,3-3 16,0 0-1,-1 0 1,-1-1 0,0 0 0,0-1 0,-1 1-1,0-1 1,0 0 0,4-19 0,-4-5 17,-4 28-37,-1 0 0,1 0 1,1 0-1,0-1 0,4-11 0,-6 19-10,0 0 0,1 0-1,-1 0 1,0 0 0,0 0 0,1-1 0,-1 1-1,0 0 1,0 0 0,0 0 0,1 0-1,-1 0 1,0 0 0,0 0 0,1 0-1,-1 0 1,0 0 0,0 0 0,1 0-1,-1 0 1,0 0 0,0 0 0,0 1 0,1-1-1,-1 0 1,0 0 0,0 0 0,1 0-1,-1 0 1,0 0 0,0 1 0,0-1-1,0 0 1,1 0 0,-1 0 0,0 0-1,0 1 1,0-1 0,0 0 0,0 0 0,0 1-1,1-1 1,-1 0 0,0 0 0,0 0-1,0 1 1,0-1 0,0 0 0,0 0-1,0 1 1,0-1 0,0 0 0,0 1-1,5 13 80,3 16 352,-6-18-293,1 0 1,0 0-1,1 0 1,0 0 0,1-1-1,0 0 1,1 0-1,0 0 1,1-1-1,8 11 1,-14-19-117,0-1 0,1 0 0,-1 0 0,0 0 0,1 1 0,-1-1 0,1-1 0,-1 1 0,1 0 0,0 0 1,-1 0-1,1-1 0,0 1 0,0-1 0,-1 0 0,1 1 0,0-1 0,0 0 0,0 0 0,-1 0 0,1 0 0,0 0 0,2-1 0,-2 0 3,1 0-1,-1 0 1,1-1 0,-1 1-1,1-1 1,-1 1 0,0-1-1,0 0 1,0 0-1,0 0 1,0 0 0,0-1-1,2-2 1,1-2-266,-1-1-1,0 0 1,0 0 0,0 0-1,-1-1 1,-1 1-1,1-1 1,1-11 0,-4 10-605,0 0 1,0 0-1,-1 0 0,0 0 1,-1 1-1,0-1 1,-1 0-1,0 1 0,0 0 1,-1 0-1,0 0 1,-1 0-1,1 0 0,-10-11 1,5 8-193,-1 1 1,1 0-1,-20-16 1,17 17 1414,-1 1 1,0 0-1,-17-8 0,-1 8 6568,21 13-2175,14 12-3515,-1-13-1286,-1-1 0,1 1-1,-1 0 1,1-1 0,0 1 0,0-1 0,0 0 0,0 0 0,0 0-1,0-1 1,1 1 0,-1-1 0,1 1 0,3 0 0,24 4-3018,-1-3-3497,-10-3 77</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6:57.991"/>
    </inkml:context>
    <inkml:brush xml:id="br0">
      <inkml:brushProperty name="width" value="0.025" units="cm"/>
      <inkml:brushProperty name="height" value="0.025" units="cm"/>
    </inkml:brush>
  </inkml:definitions>
  <inkml:trace contextRef="#ctx0" brushRef="#br0">20 103 7495,'0'0'13960,"-3"11"-12380,-2 10-616,1 0-1,0 0 1,1 36-1,3-56-957,0 0 0,0-1 0,0 1 0,0 0 0,0-1 0,0 1 0,0 0 1,1-1-1,-1 1 0,0 0 0,1-1 0,-1 1 0,0-1 0,1 1 0,-1 0 0,1-1 0,-1 1 0,0-1 0,1 1 0,0-1 0,-1 0 0,1 1 0,-1-1 0,1 1 0,0-1 0,-1 0 0,1 0 0,-1 1 0,1-1 0,0 0 0,-1 0 0,1 0 0,0 0 0,0 1 0,-1-1 0,1 0 0,0 0 0,-1-1 0,1 1 0,0 0 0,-1 0 0,1 0 0,0 0 0,-1-1 0,1 1 0,0 0 0,-1 0 0,1-1 0,1 0 0,30-18 142,-22 10-107,4-6-133,1 1 0,0 1 0,28-18-1,-36 28 216,-1-1 0,1 1 0,0 1 0,0-1 0,0 1 0,0 0 0,0 1 0,0 0 0,1 0 0,-1 0-1,1 1 1,-1 0 0,12 2 0,-15-2-57,0-1 0,-1 1 0,1-1 0,0 0 0,-1 0 0,1 0-1,-1-1 1,1 1 0,-1-1 0,0 0 0,1 1 0,-1-2 0,0 1 0,0 0 0,0-1 0,-1 1-1,1-1 1,-1 0 0,3-3 0,22-31-2150,-9 4-5777,-11 16-1641</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6:58.753"/>
    </inkml:context>
    <inkml:brush xml:id="br0">
      <inkml:brushProperty name="width" value="0.025" units="cm"/>
      <inkml:brushProperty name="height" value="0.025" units="cm"/>
    </inkml:brush>
  </inkml:definitions>
  <inkml:trace contextRef="#ctx0" brushRef="#br0">51 300 9801,'0'0'16389,"-8"9"-16079,2-1-300,1-1-1,-1 1 1,1 0 0,1 1 0,-5 10 0,7-16-12,1 0 1,0 0 0,0-1 0,0 1-1,0 0 1,1 0 0,-1 0 0,1 0 0,0 0-1,0 1 1,0-1 0,0 0 0,1 0-1,-1 0 1,1 0 0,0 0 0,0 0-1,0-1 1,0 1 0,0 0 0,0 0-1,1-1 1,-1 1 0,1 0 0,4 3-1,-6-5-1,1 0-1,0 0 0,0 0 1,-1-1-1,1 1 0,0 0 1,0-1-1,0 1 0,0-1 1,0 1-1,0-1 0,0 0 1,0 1-1,0-1 0,0 0 1,0 0-1,0 1 0,0-1 0,0 0 1,0 0-1,0 0 0,0 0 1,0 0-1,0-1 0,0 1 1,0 0-1,2-1 0,-1 0-7,0-1 0,0 1 0,0-1 0,0 1 0,0-1 0,0 0 0,0 0 0,0 0-1,-1 0 1,1 0 0,0-2 0,5-8-30,-2 1 0,0-1 0,6-17 0,10-59 20,-15 86-566,-1 11 270,2 11 174,-7-20 143,1 3-6,1 7 20,1 0 0,0 0-1,1 0 1,0-1 0,6 10 0,-10-18 9,1 1-1,0-1 0,0 0 0,0 0 1,-1 0-1,1 0 0,0 0 1,0 0-1,1 0 0,-1 0 1,0 0-1,0-1 0,0 1 1,1 0-1,-1-1 0,0 1 1,0-1-1,1 1 0,-1-1 0,1 1 1,-1-1-1,0 0 0,1 0 1,-1 0-1,1 0 0,-1 0 1,0 0-1,1 0 0,-1-1 1,1 1-1,-1 0 0,0-1 0,1 1 1,-1-1-1,0 1 0,0-1 1,1 0-1,-1 1 0,0-1 1,0 0-1,0 0 0,0 0 1,0 0-1,0 0 0,0 0 1,0 0-1,1-2 0,11-13 99,0 0 0,-1-1 1,-1 0-1,0-1 0,10-26 0,-8 19-6,0 0 1,18-24-1,-31 48-119,1 0 0,-1 0 0,1 0 0,-1 0 0,1 1 1,-1-1-1,1 0 0,0 0 0,-1 0 0,1 1 0,0-1 0,0 1 0,-1-1 0,1 0 0,0 1 0,0-1 0,0 1 0,0 0 0,0-1 0,0 1 1,0 0-1,0-1 0,0 1 0,0 0 0,0 0 0,0 0 0,0 0 0,0 0 0,0 0 0,0 0 0,0 0 0,0 0 0,0 1 0,-1-1 0,3 1 0,1 2 8,-1 0-1,0 0 0,0 0 0,0 1 0,0-1 0,-1 1 0,3 5 1,19 23 158,-23-31-148,0 0 0,0 0 1,1 0-1,-1 0 0,0 0 1,0-1-1,0 1 1,1 0-1,-1-1 0,1 1 1,-1 0-1,0-1 0,1 0 1,-1 1-1,1-1 0,-1 0 1,1 0-1,-1 0 0,1 0 1,2 0-1,-1-1 34,0 0 0,1 0-1,-1-1 1,0 1 0,0-1 0,0 0-1,-1 0 1,1 0 0,0 0 0,-1-1-1,1 1 1,-1-1 0,3-3-1,28-43 234,-22 33-264,0-2-48,35-48 108,-44 63-113,0 0 1,0 0-1,1 1 0,0-1 1,-1 1-1,1-1 0,0 1 1,0 0-1,1 0 0,-1 0 1,0 1-1,1-1 0,-1 1 1,1 0-1,-1-1 1,8 0-1,-11 2 25,1 0 1,0 1-1,0-1 1,-1 0-1,1 0 1,0 0-1,0 1 1,-1-1-1,1 0 0,0 1 1,-1-1-1,1 0 1,0 1-1,-1-1 1,1 1-1,-1-1 1,1 1-1,0-1 1,-1 1-1,0 0 0,1-1 1,-1 1-1,1 0 1,-1-1-1,0 1 1,1 1-1,6 25 324,-7-25-432,0 0 1,0 0-1,0 0 0,0 0 1,1 0-1,-1 0 1,1 0-1,-1 0 1,1 0-1,0-1 0,0 1 1,0 0-1,0 0 1,0-1-1,0 1 1,0-1-1,0 1 0,1-1 1,2 3-1,0-5-4178,-1-8-3609</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6:59.345"/>
    </inkml:context>
    <inkml:brush xml:id="br0">
      <inkml:brushProperty name="width" value="0.025" units="cm"/>
      <inkml:brushProperty name="height" value="0.025" units="cm"/>
    </inkml:brush>
  </inkml:definitions>
  <inkml:trace contextRef="#ctx0" brushRef="#br0">165 301 7783,'0'0'7026,"-4"-10"-4309,1 4-2335,0 1-1,0-1 1,0 1 0,0 0 0,-1-1 0,0 2-1,0-1 1,-1 0 0,-4-4 0,6 7-199,0 0 0,0 0 1,0 0-1,0 1 1,0-1-1,-1 1 0,1-1 1,0 1-1,-1 0 1,1 0-1,-1 1 1,1-1-1,-1 1 0,0 0 1,1 0-1,-1 0 1,1 0-1,-1 1 0,1-1 1,-1 1-1,-5 1 1,7 0-128,-1-1 0,0 1 1,1 0-1,-1 0 0,1 0 0,0 0 1,0 0-1,0 0 0,0 1 0,0-1 1,0 1-1,1-1 0,-1 1 1,1 0-1,0 0 0,-1-1 0,1 1 1,1 0-1,-1 0 0,0 0 0,1 0 1,-1 0-1,1 5 0,-1 7-53,0 0 0,1 0-1,3 21 1,-3-33-2,0 0 0,1 0 1,-1-1-1,1 1 0,-1 0 0,1 0 0,0-1 0,0 1 1,0 0-1,1-1 0,-1 1 0,0-1 0,1 0 1,0 1-1,-1-1 0,1 0 0,0 0 0,0 0 1,0 0-1,1 0 0,-1-1 0,0 1 0,1-1 1,-1 1-1,1-1 0,-1 0 0,1 0 0,0 0 0,2 1 1,-1-2 14,0 0 1,0 0-1,0 0 1,-1 0 0,1-1-1,0 0 1,0 1-1,-1-1 1,1-1 0,0 1-1,-1 0 1,1-1-1,-1 0 1,0 0 0,1 0-1,-1 0 1,0 0-1,0-1 1,0 1 0,4-6-1,3-5 28,0-1 0,0 0 0,-1 0 0,-1-1 0,-1 0 0,0-1-1,-1 1 1,0-1 0,5-28 0,-8 29-5,0 0 0,-1 0 0,-1 0 0,0 0 0,-1 0 0,-1 0 1,0 0-1,-2 0 0,1 0 0,-2 0 0,-5-15 0,9 28-39,-1-1-1,0 1 1,0 0 0,-1 0-1,1 0 1,0 0 0,-1 0-1,0 0 1,1 0 0,-1 0-1,-2-2 1,-5 6-174,6 16-11,4-4 109,0-1 0,1 0 0,0 1 1,1-1-1,1 0 0,0 0 0,1 0 0,0-1 1,1 0-1,0 0 0,16 22 0,-14-24-383,0 0-1,1 0 1,0 0 0,1-1-1,14 10 1,-17-13-375,2-1 0,-1 0 1,1-1-1,-1 0 1,1 0-1,1-1 0,14 4 1,18-2-7533</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00.266"/>
    </inkml:context>
    <inkml:brush xml:id="br0">
      <inkml:brushProperty name="width" value="0.025" units="cm"/>
      <inkml:brushProperty name="height" value="0.025" units="cm"/>
    </inkml:brush>
  </inkml:definitions>
  <inkml:trace contextRef="#ctx0" brushRef="#br0">1 236 8808,'0'0'13453,"9"13"-12503,136 214 2478,-145-227-3405,0 1 0,1 0 1,-1 0-1,1 0 0,-1 0 1,1-1-1,-1 1 0,1 0 1,0-1-1,-1 1 0,1 0 0,0-1 1,0 1-1,-1-1 0,1 1 1,0-1-1,0 1 0,0-1 1,1 1-1,4-12 483,-8-30 6,-1 27-488,-1 1 1,-1 0 0,0 0-1,-1 0 1,0 0 0,-1 1-1,0 0 1,-1 0 0,-1 1 0,1 0-1,-2 0 1,0 1 0,0 1-1,0-1 1,-21-12 0,34 31-424,7 5 323,-3-9 72,-1 0 0,1 0 1,0 0-1,0-1 0,1 0 1,-1-1-1,1 1 1,0-1-1,0-1 0,0 0 1,0 0-1,0 0 1,0-1-1,1 0 0,-1-1 1,0 0-1,1 0 1,7-2-1,-8 1 32,-1-1 0,0 0 0,0-1 0,0 0 0,-1 0-1,1 0 1,-1-1 0,1 0 0,-1 0 0,0 0 0,-1-1 0,1 0 0,-1 0 0,0 0 0,0-1 0,-1 0 0,1 0 0,-1 0 0,-1 0-1,5-10 1,-3 4 60,0 0 0,-1 0-1,-1-1 1,0 1 0,-1-1-1,0 1 1,-1-15-1,0 23-64,-1 0 0,0 0 0,0 1 0,0-1 0,0 0 0,-1 0 1,1 0-1,-1 1 0,0-1 0,0 0 0,0 1 0,-1-1 0,0 1 0,1-1 0,-1 1 0,0 0 0,0-1 0,-1 1 0,1 0 0,-1 1 0,0-1 0,1 0 0,-1 1 0,0-1 0,0 1 0,-1 0 0,-4-2 0,7 4-28,0-1 0,0 1 0,0 0 0,0-1 0,0 1 0,0 0 0,0 0 0,0 0 0,0 0 0,0 0 0,0 0 0,0 0 0,0 1 0,0-1 0,0 0 0,0 0 0,0 1 0,0-1 0,0 1 1,0-1-1,1 1 0,-1-1 0,0 1 0,0 0 0,0-1 0,0 1 0,1 0 0,-1 0 0,0-1 0,1 1 0,-1 0 0,1 0 0,-1 0 0,1 0 0,-1 0 0,1 0 0,0 0 0,-1 0 0,1 0 0,0 0 0,0 0 1,0 0-1,0 0 0,0 1 0,-2 59-106,3-46 119,-1 2 10,1 1 1,1-1-1,0 0 1,1-1-1,1 1 1,1 0-1,0-1 1,2 0-1,-1 0 0,14 21 1,-18-34-19,-1-1-1,1 1 1,0-1 0,0 0 0,0 0-1,0 0 1,0 0 0,0 0 0,0 0-1,1-1 1,-1 1 0,1-1 0,0 1 0,-1-1-1,1 0 1,0 0 0,0 0 0,-1-1-1,7 2 1,-5-2 20,1 0 0,0-1-1,-1 1 1,1-1 0,-1 0-1,1-1 1,-1 1 0,1-1-1,-1 1 1,0-1 0,6-4 0,0-1-575,0 1 0,0-2 0,15-15 1,14-25-6817,-22 18-1043</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00.654"/>
    </inkml:context>
    <inkml:brush xml:id="br0">
      <inkml:brushProperty name="width" value="0.025" units="cm"/>
      <inkml:brushProperty name="height" value="0.025" units="cm"/>
    </inkml:brush>
  </inkml:definitions>
  <inkml:trace contextRef="#ctx0" brushRef="#br0">108 75 12236,'0'0'7698,"-9"-5"-5382,-33-12-783,40 17-1499,1-1 1,-1 1 0,0 0 0,1 0-1,-1 0 1,0 0 0,1 0 0,-1 0-1,0 0 1,1 1 0,-1-1 0,0 1-1,1-1 1,-1 1 0,0-1 0,1 1-1,-1 0 1,1 0 0,0 0 0,-1 0 0,1 0-1,0 0 1,-1 0 0,1 0 0,0 0-1,0 1 1,0-1 0,0 1 0,0-1-1,0 0 1,1 1 0,-1 0 0,0-1-1,1 1 1,-1-1 0,1 1 0,-1 0-1,1-1 1,0 3 0,-3 8 127,1-1 0,1 1-1,-1 22 1,2-31-107,0 6 71,1 1 0,0-1 0,0 0 0,1 0 0,0 1 0,0-1 0,7 15 0,-8-22-89,0 0 0,0 0-1,0 0 1,0-1 0,0 1 0,0 0-1,0 0 1,0-1 0,1 1 0,-1-1-1,1 1 1,-1-1 0,1 0 0,0 0 0,-1 0-1,1 1 1,0-2 0,0 1 0,0 0-1,0 0 1,0 0 0,0-1 0,0 1 0,0-1-1,0 0 1,0 0 0,0 1 0,0-1-1,0 0 1,0-1 0,0 1 0,0 0 0,0-1-1,0 1 1,0-1 0,0 1 0,0-1-1,0 0 1,0 0 0,-1 0 0,1 0-1,2-2 1,2-1-10,-2 0 0,1-1 0,0 1 0,-1-1 0,0 0 0,0 0 0,0 0 0,0-1 0,-1 1 0,0-1 0,0 0 0,-1 0 0,1 0 0,-1 0 0,-1 0 0,2-11 0,0-1 27,0 1-1,-2-1 1,0 0-1,-4-34 0,4 49-53,-2 1 0,1 0 0,0-1 0,0 1 0,-1-1 0,1 1 0,-1 0 0,0-1 0,0 1 0,0 0 0,0 0 0,0-1 0,0 1 0,-1 0 0,1 0 0,-1 0 0,1 1 0,-1-1 0,0 0 0,-2-1 0,3 3-12,1 0 0,-1 1 0,1 0 0,-1-1 0,1 1 0,-1-1 0,1 1 0,-1 0 0,1-1 0,0 1 0,-1 0 0,1-1 0,0 1 0,0 0 0,-1 0 0,1-1-1,0 1 1,0 0 0,0 0 0,0-1 0,0 1 0,0 0 0,0 0 0,0 0 0,0-1 0,1 2 0,1 26-79,-1-18 77,1 0 0,0 0 0,1 0 0,0 0 0,1-1 0,0 1 0,1-1 0,0 0 0,0-1 0,0 1 0,1-1 0,1 0 0,-1 0 0,1-1 0,1 0 0,8 7 0,-12-11-120,1 0-1,-1 0 1,1-1 0,0 1 0,0-1-1,1 0 1,-1 0 0,0-1-1,1 0 1,-1 0 0,0 0-1,1 0 1,6-1 0,-6 0-212,-1-1 0,1 0 1,0 0-1,0-1 1,0 0-1,-1 0 0,1 0 1,-1 0-1,0-1 0,0 0 1,0 0-1,0-1 0,0 1 1,5-6-1,20-23-5078</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01.775"/>
    </inkml:context>
    <inkml:brush xml:id="br0">
      <inkml:brushProperty name="width" value="0.025" units="cm"/>
      <inkml:brushProperty name="height" value="0.025" units="cm"/>
    </inkml:brush>
  </inkml:definitions>
  <inkml:trace contextRef="#ctx0" brushRef="#br0">0 1 10698,'0'0'9652,"10"12"-8136,7 9-883,-2 0 0,-1 1 0,-1 1 1,21 46-1,-29-56-525,2 9 194,1 0 0,1-1-1,2-1 1,24 39 0,-33-55-275,1 0 1,0-1 0,0 1 0,1-1-1,-1 0 1,1 1 0,0-2 0,-1 1-1,1 0 1,0-1 0,1 1 0,-1-1-1,0 0 1,1-1 0,-1 1 0,1-1-1,0 0 1,-1 0 0,1 0-1,0-1 1,-1 0 0,1 0 0,0 0-1,0 0 1,-1-1 0,1 1 0,0-1-1,-1-1 1,1 1 0,7-3 0,-2-2-631,1 0 1,-1 0-1,-1-1 0,1 0 1,-1-1-1,-1 0 1,16-18-1,2-6-4596</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6:29:13.733"/>
    </inkml:context>
    <inkml:brush xml:id="br0">
      <inkml:brushProperty name="width" value="0.025" units="cm"/>
      <inkml:brushProperty name="height" value="0.025" units="cm"/>
    </inkml:brush>
  </inkml:definitions>
  <inkml:trace contextRef="#ctx0" brushRef="#br0">0 817 14318,'0'0'8007,"25"-61"-8519,14 8 384,14-17-193,15-11 161,13-9 0,13-6-641,6 3-288,5 1-256,0 0-1538,-5 3-1825</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22.370"/>
    </inkml:context>
    <inkml:brush xml:id="br0">
      <inkml:brushProperty name="width" value="0.025" units="cm"/>
      <inkml:brushProperty name="height" value="0.025" units="cm"/>
    </inkml:brush>
  </inkml:definitions>
  <inkml:trace contextRef="#ctx0" brushRef="#br0">160 0 11211,'0'0'9192,"-2"14"-8391,0 0-674,0 0 1,-1-1-1,-1 1 1,0-1-1,0 0 0,-11 21 1,-98 175 1212,125-232-1528,0 1 1,-2-1-1,-1-1 1,-1 0-1,-1 0 1,-1-1-1,-1 0 1,2-33 0,-7 59 189,0-1 0,0 0 1,0 0-1,-1 1 0,1-1 1,0 0-1,0 0 0,0 0 1,0 1-1,-1-1 0,1 0 1,0 0-1,0 0 0,-1 1 1,1-1-1,0 0 0,0 0 1,-1 0-1,1 0 0,0 0 1,0 0-1,-1 0 0,1 0 1,0 0-1,0 0 0,-1 0 1,1 0-1,0 0 0,-1 0 1,1 0-1,0 0 1,0 0-1,-1 0 0,1 0 1,0 0-1,-1 0 0,1 0 1,0 0-1,0 0 0,-1-1 1,1 1-1,0 0 0,0 0 1,0 0-1,-1-1 0,1 1 1,0 0-1,0 0 0,0 0 1,0-1-1,-1 1 0,1 0 1,0 0-1,0-1 0,0 1 1,0 0-1,0 0 0,0-1 1,0 1-1,0 0 0,0-1 1,0 1-1,0 0 0,0 0 1,0-1-1,0 1 0,-15 19 194,12-11-131,1 0 0,-1 0 1,1 0-1,1 0 0,0 0 0,0 1 1,0-1-1,1 0 0,0 1 1,1-1-1,0 1 0,4 14 0,-4-19-38,0-1 0,0 1 1,1-1-1,-1 1 0,1-1 0,0 1 0,0-1 0,0 0 0,0 0 0,1 0 0,-1 0 0,1-1 0,0 1 0,0-1 0,0 1 0,0-1 0,0 0 0,1 0 0,-1 0 1,0-1-1,1 1 0,-1-1 0,1 0 0,0 0 0,0 0 0,-1 0 0,1-1 0,0 0 0,5 0 0,14-4 43,-22 3-66,-1 1-1,0 0 0,0-1 1,0 1-1,0-1 0,0 1 1,0-1-1,-1 1 1,1 0-1,0-1 0,0 1 1,0-1-1,0 1 0,0 0 1,-1-1-1,1 1 1,0-1-1,0 1 0,-1 0 1,1-1-1,0 1 0,0 0 1,-1-1-1,1 1 1,0 0-1,-1 0 0,1-1 1,0 1-1,-1 0 0,0 0 1,-51-30 199,29 18-159,14 6-75,1 0-1,0 0 1,0-1-1,1-1 1,-9-9 0,13 13 13,0 0 1,1 0-1,-1 0 1,1 0-1,-1 0 1,1-1 0,0 1-1,1-1 1,-1 0-1,1 1 1,0-1-1,0 0 1,0-5-1,2 9 7,-1 1-1,1 0 0,-1-1 0,1 1 0,0 0 0,-1-1 1,1 1-1,0 0 0,-1 0 0,1-1 0,0 1 0,0 0 1,-1 0-1,1 0 0,0 0 0,-1 0 0,1 0 0,0 0 1,0 0-1,-1 0 0,1 1 0,0-1 0,-1 0 1,1 0-1,0 0 0,-1 1 0,1-1 0,0 1 0,0 0 1,25 9-24,-12-4-263,0 0-1,0-1 1,18 4 0,23 0-3314,4-8-4086</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02.335"/>
    </inkml:context>
    <inkml:brush xml:id="br0">
      <inkml:brushProperty name="width" value="0.025" units="cm"/>
      <inkml:brushProperty name="height" value="0.025" units="cm"/>
    </inkml:brush>
  </inkml:definitions>
  <inkml:trace contextRef="#ctx0" brushRef="#br0">66 102 10794,'4'-9'3694,"-2"4"-3149,2-5 730,-1 1 0,0-1 0,0 1 0,-1-1 0,1-18 0,-3 28-1233,0-1 1,0 1-1,1-1 1,-1 1-1,-1 0 0,1-1 1,0 1-1,0-1 1,0 1-1,0-1 1,0 1-1,0 0 1,0-1-1,0 1 0,-1-1 1,1 1-1,0 0 1,0-1-1,-1 1 1,1 0-1,0-1 1,0 1-1,-1 0 0,1 0 1,0-1-1,-1 1 1,1 0-1,0 0 1,-1-1-1,1 1 1,-1 0-1,1 0 0,0 0 1,-1 0-1,1 0 1,-1-1-1,1 1 1,0 0-1,-1 0 0,1 0 1,-1 0-1,1 0 1,-1 0-1,1 1 1,0-1-1,-1 0 1,1 0-1,-1 0 0,1 0 1,0 0-1,-1 1 1,1-1-1,-1 0 1,1 0-1,0 0 1,-1 1-1,-22 17 598,16-5-579,0 0 1,0 0-1,2 1 1,-1 0 0,2 0-1,0 1 1,0-1-1,2 1 1,0-1-1,0 1 1,1 0 0,1 0-1,1 0 1,3 21-1,-4-32-68,0 0-1,0 0 0,1-1 1,0 1-1,0 0 0,0 0 1,0-1-1,1 1 1,-1 0-1,1-1 0,0 0 1,0 1-1,0-1 1,1 0-1,-1 0 0,1 0 1,-1 0-1,1-1 0,0 1 1,0-1-1,0 0 1,1 1-1,-1-1 0,4 1 1,-2-2-250,-1 0 0,0 0 0,1 0 0,-1-1 1,1 1-1,-1-1 0,1 0 0,-1-1 0,0 1 0,1-1 1,-1 0-1,1 0 0,-1 0 0,0-1 0,0 1 0,0-1 1,0 0-1,0 0 0,0-1 0,5-3 0,32-29-4585,-2-7-2685</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03.115"/>
    </inkml:context>
    <inkml:brush xml:id="br0">
      <inkml:brushProperty name="width" value="0.025" units="cm"/>
      <inkml:brushProperty name="height" value="0.025" units="cm"/>
    </inkml:brush>
  </inkml:definitions>
  <inkml:trace contextRef="#ctx0" brushRef="#br0">87 202 9545,'0'0'4265,"-7"-3"-2951,0 0-377,-13-5-292,1 8 6693,3 11-5849,17-11-1504,0 0 0,-1 0-1,1 1 1,0-1 0,0 0-1,0 0 1,0 0-1,0 1 1,0-1 0,-1 0-1,1 1 1,0-1-1,0 0 1,0 1 0,-1 0-1,1-1 1,0 1-1,-1-1 1,1 1 0,0 0-1,-1-1 1,1 1-1,-1 0 1,1-1 0,-1 1-1,1 0 1,-1 0-1,0 0 1,1 0 0,-1-1-1,0 1 1,0 0-1,0 0 1,1 0 0,-1 0-1,0 0 1,0 0-1,0 0 1,0-1 0,-1 1-1,1 0 1,0 0-1,0 0 1,0 0 0,-1 0-1,1 0 1,-1-1-1,1 1 1,0 0 0,-1 0-1,1-1 1,-1 1 0,0 0-1,1-1 1,-1 1-1,1 0 1,-1-1 0,0 1-1,0-1 1,1 1-1,-1-1 1,0 1 0,0-1-1,0 0 1,1 1-1,-1-1 1,0 0 0,-1 1-1,6-2 56,1 0-1,0 0 1,0-1 0,0 1-1,-1-1 1,1 0-1,-1 0 1,1-1 0,-1 1-1,0-1 1,0 0 0,0 0-1,0 0 1,-1-1-1,1 1 1,-1-1 0,0 0-1,0 0 1,0 0-1,0-1 1,-1 1 0,0 0-1,0-1 1,0 0-1,0 1 1,1-9 0,2-7 154,-1 0 0,0-1 0,-2 0-1,1-38 1,-3 58-176,0 1-1,0 0 0,0 0 0,0 0 0,0-1 0,0 1 0,0 0 0,0 0 0,0-1 1,0 1-1,0 0 0,0 0 0,0-1 0,0 1 0,0 0 0,-1 0 0,1-1 1,0 1-1,0 0 0,0 0 0,0 0 0,0-1 0,0 1 0,-1 0 0,1 0 1,0 0-1,0 0 0,0-1 0,-1 1 0,1 0 0,0 0 0,0 0 0,0 0 1,-1 0-1,1 0 0,0 0 0,0-1 0,-1 1 0,1 0 0,0 0 0,0 0 0,-1 0 1,1 0-1,-1 0 0,-12 8 307,-10 13-148,10-3-94,2 0 1,0 1 0,2 0-1,0 0 1,1 1-1,1 0 1,0 1-1,2 0 1,1 0-1,0 0 1,1 0-1,1 27 1,2-46-84,0 0-1,0 0 1,0 0-1,1 0 1,-1 0-1,0 0 1,1 0-1,0 0 1,-1 0-1,1 0 1,0 0-1,0 0 1,0-1 0,0 1-1,1 0 1,-1-1-1,0 1 1,1 0-1,-1-1 1,1 0-1,-1 1 1,1-1-1,0 0 1,0 0-1,0 0 1,-1 0 0,1 0-1,0 0 1,0-1-1,0 1 1,0-1-1,0 1 1,0-1-1,0 0 1,0 0-1,1 1 1,-1-2 0,0 1-1,0 0 1,0 0-1,0-1 1,2 0-1,5 0-40,1-1 0,-1 0-1,1 0 1,-1-1 0,0-1 0,0 1-1,-1-2 1,10-4 0,-7 1-18,0 0-1,-1-1 1,1 0 0,-2-1 0,1 0-1,-2 0 1,1-1 0,-1 0 0,10-19-1,-15 23 39,0 0 0,0 0 0,0 0 0,-1-1-1,0 1 1,0 0 0,-1-1 0,0 0-1,0 1 1,-1-1 0,0 0 0,0 1-1,-1-1 1,0 0 0,0 1 0,-1-1-1,0 1 1,-4-11 0,4 13 29,-1 1 0,1 0 1,-1 1-1,0-1 0,0 0 0,0 1 0,0 0 1,-1 0-1,1 0 0,-1 0 0,0 0 1,0 1-1,0-1 0,0 1 0,-1 0 1,-5-2-1,8 4-11,0-1 1,0 0 0,-1 0-1,1 1 1,0 0 0,0-1-1,-1 1 1,1 0 0,0 0-1,0 0 1,-1 0-1,1 1 1,0-1 0,0 0-1,0 1 1,-1 0 0,1-1-1,0 1 1,0 0 0,0 0-1,0 0 1,0 1 0,1-1-1,-1 0 1,0 1-1,0-1 1,1 1 0,-1-1-1,1 1 1,-1 0 0,1 0-1,0 0 1,0 0 0,-2 3-1,1 2-13,0 1 0,0-1-1,0 1 1,1 0 0,0-1-1,1 1 1,0 0-1,0 8 1,1 0 2,-1-15-10,0 0-1,0 0 0,0-1 1,0 1-1,0 0 0,0-1 0,0 1 1,0 0-1,0 0 0,1-1 1,-1 1-1,0 0 0,1-1 0,-1 1 1,0 0-1,1-1 0,-1 1 1,1-1-1,-1 1 0,1-1 0,-1 1 1,1-1-1,-1 1 0,1-1 1,0 1-1,-1-1 0,1 0 0,0 1 1,1-1-1,25-1-2619,-19-1 1268,0-1 0,0 0-1,0 0 1,12-8-1,12-11-5161</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03.471"/>
    </inkml:context>
    <inkml:brush xml:id="br0">
      <inkml:brushProperty name="width" value="0.025" units="cm"/>
      <inkml:brushProperty name="height" value="0.025" units="cm"/>
    </inkml:brush>
  </inkml:definitions>
  <inkml:trace contextRef="#ctx0" brushRef="#br0">134 1 17713,'0'0'2183,"-10"6"1,2 0-1943,0 0 0,1 0 1,0 0-1,0 1 1,1 0-1,-1 1 1,2-1-1,-1 1 1,1 0-1,0 1 1,1-1-1,-4 11 1,0-1-56,1 1 0,0 0 0,2 1 0,0-1 0,2 1 0,-2 23 0,5-43-190,0 0-1,0 1 0,0-1 1,0 1-1,0-1 1,0 0-1,0 1 1,0-1-1,0 0 1,1 1-1,-1-1 0,0 0 1,0 1-1,0-1 1,1 0-1,-1 1 1,0-1-1,0 0 1,1 1-1,-1-1 0,0 0 1,1 0-1,-1 1 1,0-1-1,1 0 1,-1 0-1,0 0 1,1 1-1,-1-1 0,0 0 1,1 0-1,-1 0 1,1 0-1,-1 0 1,0 0-1,1 0 1,-1 0-1,1 0 0,-1 0 1,0 0-1,1 0 1,-1 0-1,0 0 1,1 0-1,-1-1 0,1 1 1,-1 0-1,0 0 1,1 0-1,-1 0 1,0-1-1,1 1 1,-1 0-1,0-1 0,0 1 1,1 0-1,-1-1 1,21-14-276,0-3 171,3-5-26,44-31 0,-61 50 69,0-1 0,0 1 0,0 0-1,1 1 1,-1 0 0,1 0 0,0 0 0,-1 1 0,1 0 0,1 1-1,-1 0 1,9 0 0,-17 1 59,1 0 1,0 0-1,0 0 0,-1 0 1,1 0-1,0 0 0,-1 1 1,1-1-1,0 0 0,-1 0 0,1 1 1,-1-1-1,1 1 0,0-1 1,-1 1-1,1-1 0,-1 1 1,1-1-1,-1 1 0,1-1 1,-1 1-1,0-1 0,1 1 0,-1 0 1,0-1-1,1 1 0,-1 0 1,0 0-1,2 28 134,-4-21-4,1 0 1,-1 0-1,-1 0 1,-5 13-1,-3-1-38,-1 0 1,-2-2-1,1 0 1,-2 0-1,-29 27 0,44-45-164,-1 1 0,0 0 1,1-1-1,-1 1 0,0 0 0,1-1 0,-1 1 0,0-1 0,0 1 0,1-1 0,-1 0 0,0 1 0,0-1 0,0 0 0,0 1 0,1-1 0,-1 0 0,0 0 0,0 0 0,0 0 0,0 0 0,-1 0 0,-3-14-3901,13-33-4093,4 5-110</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03.877"/>
    </inkml:context>
    <inkml:brush xml:id="br0">
      <inkml:brushProperty name="width" value="0.025" units="cm"/>
      <inkml:brushProperty name="height" value="0.025" units="cm"/>
    </inkml:brush>
  </inkml:definitions>
  <inkml:trace contextRef="#ctx0" brushRef="#br0">42 0 10762,'0'0'6513,"-1"9"-4041,0 17-1593,1 1 1,0-1-1,2 1 1,6 28 0,-3-34-810,0 0 1,2-1-1,0 0 1,1 0-1,1 0 1,1-1 0,0-1-1,2 0 1,24 30-1,-29-40-62,-4-3 5,0 0 1,1 0-1,0-1 0,0 1 0,0-1 0,1 0 0,-1-1 0,1 1 0,0-1 0,0 0 1,9 5-1,-14-12 111,-1 0 0,1 1 0,0-1 0,-1 1 0,0 0-1,0-1 1,0 1 0,-2-5 0,-2-1-66,0 0 0,0 0 0,-1 0 0,0 1 0,-1 0-1,0 0 1,0 1 0,-1-1 0,0 2 0,0-1 0,0 1-1,-1 0 1,0 1 0,0 0 0,-1 0 0,1 1 0,-1 0-1,0 1 1,0 0 0,0 1 0,0 0 0,-1 0 0,-19 0-1,35 2-15,1-1-1,-1-1 1,1 1 0,-1-1-1,1 0 1,-1 0-1,0-1 1,0 1-1,8-7 1,50-37 29,-46 33-104,-11 9-31,32-28-1588,-18 6-2872,-8 4-1963</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04.672"/>
    </inkml:context>
    <inkml:brush xml:id="br0">
      <inkml:brushProperty name="width" value="0.025" units="cm"/>
      <inkml:brushProperty name="height" value="0.025" units="cm"/>
    </inkml:brush>
  </inkml:definitions>
  <inkml:trace contextRef="#ctx0" brushRef="#br0">118 0 17392,'0'0'9610,"-8"3"-9322,4-1-285,-1 0 0,1 0 0,0 0 0,1 0 0,-1 1 0,0-1 1,1 1-1,0 0 0,-1 0 0,1 1 0,-3 4 0,-2 2-1,1 1-1,1 1 0,-8 16 1,6-12-3,5-11-1,0 1-1,1 0 0,-1 0 1,1-1-1,0 1 0,1 1 1,-3 10-1,5-16 2,0-1 0,-1 0 0,1 1-1,0-1 1,-1 0 0,1 0 0,0 0 0,-1 0-1,1 0 1,0 0 0,0 0 0,-1 0-1,1 0 1,0 0 0,-1 0 0,1 0 0,0 0-1,-1 0 1,1-1 0,0 1 0,-1 0 0,1 0-1,0-1 1,-1 1 0,1-1 0,-1 1 0,1-1-1,-1 1 1,1 0 0,-1-1 0,1 0 0,24-15 46,-25 16-46,12-8-4,1 0 0,0 0 0,0 2 0,1-1 0,-1 2 0,1 0 0,0 0 0,1 2 0,-1-1 0,1 2 0,0 0 0,21 0 0,-34 2 10,0 0 0,0 0 0,0 0 0,-1 1 0,1-1-1,0 0 1,0 1 0,0-1 0,-1 1 0,1 0-1,0 0 1,-1-1 0,1 1 0,-1 0 0,1 0-1,-1 0 1,1 1 0,-1-1 0,0 0 0,1 1-1,-1-1 1,0 0 0,0 1 0,0-1 0,0 1 0,0 0-1,-1-1 1,1 1 0,0 0 0,-1 0 0,1-1-1,-1 1 1,0 0 0,1 0 0,-1 0 0,0-1-1,0 1 1,0 0 0,-1 0 0,1 0 0,0-1-1,-1 1 1,1 0 0,-2 3 0,0 5 149,-1-1 1,0 0-1,-1 0 1,0 0-1,0 0 1,-1-1-1,-6 10 0,-1-3 87,1-1 0,-2 0 0,-14 12 0,22-22-446,1 0 0,-1-1-1,0 1 1,0-1 0,0 0-1,0 0 1,0-1-1,0 0 1,-1 0 0,1 0-1,-1 0 1,0-1 0,-9 1-1,1-7-5111,6-14-4628</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08.602"/>
    </inkml:context>
    <inkml:brush xml:id="br0">
      <inkml:brushProperty name="width" value="0.025" units="cm"/>
      <inkml:brushProperty name="height" value="0.025" units="cm"/>
    </inkml:brush>
  </inkml:definitions>
  <inkml:trace contextRef="#ctx0" brushRef="#br0">5 324 13549,'0'0'4794,"-2"11"-3134,0 8-1530,1 0 1,1 0-1,1 0 1,0 1-1,1-2 1,1 1-1,1 0 1,9 25-1,-9-34-130,0-1-1,0 1 1,1-1-1,0 1 1,1-1-1,0-1 1,9 11-1,-14-18 4,1 0-1,-1 1 1,1-1-1,-1 0 0,1 0 1,-1 0-1,1 0 0,-1 0 1,1 0-1,0 0 1,0-1-1,-1 1 0,1-1 1,0 1-1,0-1 0,0 0 1,0 0-1,0 0 1,1 0-1,0 0 21,-1-1 1,1 0-1,-1 0 0,0 0 0,0-1 1,1 1-1,-1 0 0,0-1 0,0 0 1,0 1-1,-1-1 0,1 0 1,0 0-1,-1 0 0,1 0 0,-1 0 1,1 0-1,0-4 0,6-9 174,0 0 1,-2-1-1,0 0 0,0 0 0,-2-1 0,5-26 1,-4 2 1004,-1-65 0,-3 113-1184,1-1-1,0 1 1,0-1 0,0 0 0,1 0-1,0 0 1,0 0 0,4 5-1,1 1 43,-3-2-27,2 4-33,1 0 0,0-1 1,17 20-1,-23-31 5,0 0 0,0 1 0,0-1 0,0 0-1,1 0 1,-1 0 0,1-1 0,-1 1 0,1-1 0,0 1-1,-1-1 1,1 0 0,0 0 0,0 0 0,0 0 0,0 0 0,0-1-1,0 1 1,0-1 0,0 0 0,0 0 0,0 0 0,0 0-1,0-1 1,4 0 0,-4-1 80,0 0 1,0 0-1,0 0 1,0 0-1,0 0 0,-1 0 1,1-1-1,-1 0 1,1 1-1,-1-1 0,0 0 1,0 0-1,-1 0 1,1 0-1,0 0 0,-1-1 1,0 1-1,0 0 1,0-1-1,0 1 0,0-7 1,2-10 259,0 0 1,-1-28 0,-2 47-342,0-8 76,1 0-1,-2-1 1,1 1-1,-1 0 0,0-1 1,-1 1-1,0 0 1,-1 0-1,1 0 1,-2 0-1,1 1 1,-1-1-1,-1 1 0,1 0 1,-2 0-1,-7-9 1,13 16-83,0 1 0,-1-1 0,1 1 0,0 0 1,-1-1-1,1 1 0,0-1 0,-1 1 0,1 0 0,0-1 1,-1 1-1,1 0 0,-1-1 0,1 1 0,-1 0 0,1 0 0,-1-1 1,1 1-1,-1 0 0,1 0 0,-1 0 0,1 0 0,-1 0 1,1 0-1,-1 0 0,1 0 0,-1 0 0,1 0 0,-1 0 0,0 0 1,1 0-1,-1 0 0,1 0 0,-1 1 0,1-1 0,-1 0 1,1 0-1,-1 1 0,1-1 0,-1 1 0,-4 25-90,5-18 77,1 0 0,0 0 1,0 0-1,1 0 0,4 12 1,-5-18 19,-1 0 1,1-1 0,0 1-1,0 0 1,0-1 0,0 1-1,0-1 1,1 1 0,-1-1 0,0 1-1,1-1 1,-1 0 0,1 1-1,-1-1 1,1 0 0,0 0 0,-1 0-1,1-1 1,0 1 0,0 0-1,0-1 1,0 1 0,-1-1-1,1 1 1,0-1 0,0 0 0,0 0-1,0 0 1,0 0 0,0 0-1,2-1 1,4-2 34,0 0-1,-1 0 1,0-1-1,0 0 1,0-1 0,9-7-1,-11 8-41,0-1 0,0 2 0,1-1 0,-1 0 0,1 1 0,0 0 0,0 1 0,0-1 0,0 1 0,0 0 0,8-1 0,-12 3 5,0 0 1,0 0-1,0-1 1,0 1-1,0 0 1,0-1-1,0 0 1,0 1-1,-1-1 1,1 0-1,0 0 1,0 0-1,-1 0 1,1 0-1,-1 0 1,1-1-1,-1 1 1,1 0-1,-1-1 1,1-1-1,1-2 6,0 1-1,0-1 1,-1 0-1,0 1 1,0-1-1,-1 0 1,3-8-1,-1-8 32,-1 0-1,1-38 0,-3 57-36,-9-35 155,9 36-155,0 1 0,0-1 0,0 1 1,0-1-1,0 1 0,0-1 0,0 1 0,0-1 1,0 1-1,-1-1 0,1 1 0,0-1 0,0 1 1,-1-1-1,1 1 0,0 0 0,-1-1 0,1 1 0,0-1 1,-1 1-1,1 0 0,0-1 0,-1 1 0,1 0 1,-1 0-1,1-1 0,-1 1 0,1 0 0,-1 0 1,1 0-1,-1-1 0,1 1 0,-1 0 0,1 0 0,-1 0 1,1 0-1,-1 0 0,1 0 0,-1 0 0,1 0 1,-1 0-1,1 0 0,-1 1 0,1-1 0,-1 0 1,1 0-1,-1 0 0,1 1 0,-1-1 0,1 0 0,-1 0 1,1 1-1,-1-1 0,1 0 0,0 1 0,-1-1 1,1 1-1,0-1 0,-1 0 0,1 1 0,0-1 0,0 1 1,-1-1-1,1 1 0,0-1 0,0 1 0,0-1 1,0 1-1,-1 0 0,-2 6-4,0 0 1,1 1-1,0-1 0,0 0 1,0 1-1,1-1 0,0 1 1,0 9-1,2 69-21,0-60 24,-1-21-4,0 1 0,1-1 1,-1 1-1,1-1 1,0 1-1,1-1 0,-1 1 1,1-1-1,0 0 1,0 0-1,1 0 1,-1 0-1,1 0 0,0-1 1,1 1-1,-1-1 1,6 5-1,-6-7-33,1 1-1,-1-1 1,1 0 0,0 0 0,0-1-1,0 1 1,0-1 0,0 0 0,0 0-1,1 0 1,-1 0 0,0-1-1,1 0 1,-1 0 0,0 0 0,0 0-1,1-1 1,-1 0 0,0 0 0,0 0-1,0 0 1,7-4 0,41-19-2653,-20 4-4487,-11 4-4142</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09.938"/>
    </inkml:context>
    <inkml:brush xml:id="br0">
      <inkml:brushProperty name="width" value="0.025" units="cm"/>
      <inkml:brushProperty name="height" value="0.025" units="cm"/>
    </inkml:brush>
  </inkml:definitions>
  <inkml:trace contextRef="#ctx0" brushRef="#br0">20 76 4164,'-2'-11'977,"-1"-3"1229,-2-13 1668,-5 3 1449,11 45-543,-2 6-4403,11 14 401,2 0 0,2 0 1,1-1-1,26 47 1,-6-11 245,-16-30-502,-12-26-375,1-1-1,0-1 1,1 1 0,1-1-1,1-1 1,14 18-1,-25-34-130,1-1-1,-1 0 0,0 1 1,0-1-1,0 0 0,1 0 1,-1 1-1,0-1 0,0 0 1,1 1-1,-1-1 0,0 0 1,1 0-1,-1 0 0,0 1 1,1-1-1,-1 0 0,0 0 1,1 0-1,-1 0 0,0 0 1,1 0-1,-1 0 0,0 1 1,1-1-1,-1 0 0,1 0 1,-1 0-1,0-1 0,1 1 1,-1 0-1,0 0 0,1 0 1,-1 0-1,4-13 483,-7-23-11,-2 15-451,-2 0 0,0 0 0,-1 0 0,-1 1 1,-1 1-1,-1-1 0,-1 2 0,-15-20 0,26 37-40,0-1-1,0 1 1,0-1-1,0 1 1,-1 0-1,1-1 1,0 1-1,-1 0 0,1 0 1,-1 0-1,1 0 1,-1 0-1,-2-1 1,4 2 0,-1 0 0,1 1 0,0-1 0,-1 0 1,1 0-1,0 0 0,0 0 0,-1 1 0,1-1 0,0 0 1,-1 0-1,1 0 0,0 1 0,0-1 0,-1 0 0,1 1 1,0-1-1,0 0 0,0 0 0,-1 1 0,1-1 0,0 0 1,0 1-1,0-1 0,0 1 0,0-1 0,0 0 0,0 1 1,0-1-1,0 0 0,0 1 0,0-1 0,0 0 0,0 1 1,0-1-1,0 1 0,0 4-18,1-1 0,-1 0-1,1 1 1,0-1 0,1 0 0,-1 1 0,1-1 0,-1 0-1,5 6 1,-4-7 16,1 1-1,0 0 0,-1 0 1,2-1-1,-1 0 0,0 0 0,1 0 1,-1 0-1,1 0 0,0-1 1,0 1-1,0-1 0,0 0 1,0 0-1,0-1 0,1 1 0,6 0 1,-8-2 9,0 0-1,0 0 1,0 0 0,1 0 0,-1-1-1,0 0 1,0 0 0,0 0 0,0 0 0,0 0-1,0 0 1,-1-1 0,1 1 0,0-1 0,-1 0-1,1 0 1,-1 0 0,1 0 0,-1 0 0,0-1-1,0 1 1,0-1 0,0 1 0,-1-1 0,3-5-1,1-1 14,-1-1 0,0 0 0,-1 0 0,0-1 0,0 1 0,-1-1 0,1-12-1,11-45 18,-14 67-35,0 1 0,0 0-1,0-1 1,1 1-1,-1-1 1,0 1 0,0-1-1,0 1 1,1-1 0,-1 1-1,0 0 1,1-1-1,-1 1 1,0-1 0,1 1-1,-1 0 1,0-1-1,1 1 1,-1 0 0,1 0-1,-1-1 1,1 1 0,-1 0-1,1 0 1,-1 0-1,0 0 1,1-1 0,-1 1-1,1 0 1,-1 0-1,1 0 1,-1 0 0,1 0-1,-1 0 1,1 0 0,-1 0-1,1 1 1,-1-1-1,1 0 1,-1 0 0,1 0-1,-1 0 1,1 1-1,-1-1 1,1 0 0,-1 0-1,0 1 1,1-1-1,-1 0 1,0 1 0,1-1-1,-1 1 1,0-1 0,1 0-1,-1 1 1,0-1-1,0 1 1,1-1 0,-1 1-1,0-1 1,0 1-1,22 34-72,-19-30 112,3 5 0,-2-2-23,0 0 0,1 0 1,0-1-1,0 1 0,11 9 0,-15-16-6,0 0-1,-1 0 0,1-1 0,0 1 0,0-1 0,0 1 0,0-1 0,0 1 0,0-1 0,0 1 0,0-1 0,0 0 0,0 0 0,0 0 0,0 1 0,0-1 0,0 0 0,0 0 0,0 0 0,0 0 0,0-1 0,2 1 0,-2-1 17,1 0-1,0-1 1,0 1-1,-1 0 1,1-1 0,-1 1-1,1-1 1,-1 1-1,1-1 1,-1 0 0,0 1-1,0-1 1,0 0-1,0 0 1,1-4 0,3-8 53,0 0 1,-2 0-1,5-26 1,-7 27-68,1 1-1,1-1 1,0 1 0,1 0 0,0 0 0,6-12 0,-9 24-16,-1-1 0,0 0 0,1 0 1,-1 1-1,0-1 0,1 0 1,-1 1-1,1-1 0,-1 1 1,1-1-1,-1 0 0,1 1 0,-1-1 1,1 1-1,0-1 0,-1 1 1,1 0-1,0-1 0,-1 1 1,1 0-1,0-1 0,0 1 0,-1 0 1,1 0-1,0 0 0,0-1 1,0 1-1,-1 0 0,1 0 0,0 0 1,1 1-1,-1-1-2,1 1 1,-1 0-1,1 0 1,-1 0-1,1 0 1,-1 1-1,0-1 0,1 0 1,-1 1-1,0-1 1,0 0-1,0 1 1,1 1-1,21 50-98,-18-36-207,-5-13-14,1 0 0,0 0 1,0 0-1,0 0 0,0-1 0,1 1 0,-1 0 0,1-1 1,0 1-1,4 4 0,-4-12-4853,-1-16 852,-1-4-2452</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10.294"/>
    </inkml:context>
    <inkml:brush xml:id="br0">
      <inkml:brushProperty name="width" value="0.025" units="cm"/>
      <inkml:brushProperty name="height" value="0.025" units="cm"/>
    </inkml:brush>
  </inkml:definitions>
  <inkml:trace contextRef="#ctx0" brushRef="#br0">1 1 13741,'0'0'7175</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10.761"/>
    </inkml:context>
    <inkml:brush xml:id="br0">
      <inkml:brushProperty name="width" value="0.025" units="cm"/>
      <inkml:brushProperty name="height" value="0.025" units="cm"/>
    </inkml:brush>
  </inkml:definitions>
  <inkml:trace contextRef="#ctx0" brushRef="#br0">63 285 1794,'0'0'17365,"-9"-1"-15309,8 1-2005,-1 0 0,0-1-1,0 1 1,0 0 0,1 0 0,-1 0 0,0 0 0,0 1 0,0-1 0,1 0 0,-1 1 0,0-1-1,0 1 1,1 0 0,-1-1 0,0 1 0,1 0 0,-1 0 0,1 0 0,-1 0 0,1 0 0,0 0-1,-1 1 1,1-1 0,0 0 0,0 1 0,0-1 0,0 1 0,0-1 0,0 1 0,0 0 0,0-1-1,1 1 1,-1 0 0,1 0 0,-1-1 0,1 1 0,0 0 0,0 0 0,0-1 0,0 1 0,0 3-1,-1 0-1,0 9-48,0 1 0,3 27 0,-2-39 12,0-1 0,1 1 0,-1-1 0,1 0 0,0 1 0,0-1 0,0 0 1,0 1-1,0-1 0,0 0 0,2 2 0,-2-3 8,0 0 0,-1-1 1,1 1-1,0-1 1,0 1-1,-1-1 0,1 1 1,0-1-1,0 0 0,0 1 1,0-1-1,0 0 0,0 0 1,0 1-1,0-1 0,0 0 1,0 0-1,-1 0 0,1 0 1,0 0-1,0-1 0,0 1 1,0 0-1,0 0 1,0-1-1,0 1 0,0 0 1,1-2-1,2 0 99,1-1 0,-1-1 0,0 1 0,0-1 1,-1 1-1,1-1 0,-1 0 0,0 0 0,0-1 0,0 1 0,-1 0 1,1-1-1,2-9 0,23-68 371,-22 53-226,0 1 0,-2-1 1,-1 1-1,-2-1 1,0 0-1,-8-55 0,-3 52 231,4 26-359,4 22-188,2 7 67,2 0-1,1 0 0,0 0 1,11 33-1,-12-46-15,1 0 0,1 0 0,0 0 0,1-1-1,-1 1 1,2-1 0,-1 0 0,1-1 0,1 0 0,-1 0-1,2 0 1,10 10 0,-14-16-157,0 1 1,0-1-1,0 0 0,0-1 0,1 1 1,-1 0-1,0-1 0,1 0 0,-1 0 1,1-1-1,0 1 0,-1-1 0,6 0 1,-7 0-490,0-1 0,1 1 0,-1-1 0,0 1 0,0-1 0,0 0 0,0 0 0,0-1 0,-1 1 0,1 0 1,0-1-1,3-2 0,13-17-11723</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11.682"/>
    </inkml:context>
    <inkml:brush xml:id="br0">
      <inkml:brushProperty name="width" value="0.025" units="cm"/>
      <inkml:brushProperty name="height" value="0.025" units="cm"/>
    </inkml:brush>
  </inkml:definitions>
  <inkml:trace contextRef="#ctx0" brushRef="#br0">4 351 5765,'0'0'7891,"-1"-10"-4817,0 1-2571,0-1-1,0 1 0,2-1 0,-1 1 0,1 0 0,0-1 1,1 1-1,0 0 0,0 0 0,1 0 0,1 0 0,-1 0 1,1 1-1,6-10 0,-6 12-256,1-1 0,0 1 0,0 1 0,0-1 0,0 1 0,8-6 0,-12 11-236,-1-1-1,1 0 1,0 0 0,0 1-1,0-1 1,0 1 0,0-1-1,0 1 1,0-1 0,0 1 0,0-1-1,0 1 1,0 0 0,0 0-1,0 0 1,0-1 0,0 1-1,0 0 1,0 0 0,0 1 0,1-1-1,-1 0 1,0 0 0,0 0-1,0 1 1,0-1 0,0 0-1,0 1 1,0-1 0,0 1-1,0-1 1,0 1 0,-1 0 0,1-1-1,0 1 1,0 0 0,0 0-1,-1 0 1,1-1 0,0 1-1,-1 0 1,1 0 0,-1 0 0,1 0-1,-1 0 1,1 0 0,-1 0-1,0 0 1,0 0 0,1 0-1,-1 2 1,5 17 120,-1 1-1,-1-1 0,2 36 1,-5-37-129,2 1 0,0-1 0,1 0 0,9 30 0,-11-47-1,-1-1 0,0 1 0,1-1-1,-1 1 1,1-1 0,0 1 0,-1-1 0,1 0-1,0 1 1,0-1 0,0 0 0,0 0 0,0 1-1,0-1 1,0 0 0,0 0 0,0 0 0,1 0-1,-1 0 1,0-1 0,1 1 0,-1 0 0,1-1-1,1 2 1,-1-3 24,-1 1 1,1 0-1,-1-1 0,1 1 0,0-1 1,-1 0-1,1 1 0,-1-1 0,0 0 1,1 0-1,-1 0 0,0 0 0,1 0 1,-1 0-1,0 0 0,0 0 0,0-1 1,1-1-1,6-7 206,-2 0 0,1-1 1,-2 0-1,8-18 0,-4 1 18,-1 0 1,-2 0-1,0-1 0,-2 1 0,1-54 0,-5 82-251,0 0 0,0 0 0,0 0 0,0 0 0,0 0-1,0 0 1,0 0 0,0 1 0,0-1 0,0 0 0,0 0-1,0 0 1,1 0 0,-1 0 0,0 0 0,0 0 0,0 0-1,0 0 1,0 0 0,0 0 0,0 0 0,0 0-1,0 0 1,0 0 0,0 0 0,0 0 0,0 0 0,1 0-1,-1 0 1,0 0 0,0 0 0,0 0 0,0 0 0,0 0-1,0 0 1,0 0 0,0 0 0,0 0 0,0 0-1,0 0 1,0 0 0,0 0 0,1-1 0,-1 1 0,0 0-1,0 0 1,0 0 0,0 0 0,0 0 0,0 0 0,0 0-1,0 0 1,7 12-96,6 16 73,-7-12 30,1-1-1,1 0 1,20 29 0,-26-42-4,0 1 0,0 0 0,0-1 0,0 1 0,0-1 0,1 0 0,-1 1 0,1-1 0,0 0 0,-1-1 0,1 1 0,0 0 0,0-1 0,0 0 0,0 1 0,0-1 1,1 0-1,-1-1 0,0 1 0,0-1 0,1 1 0,-1-1 0,0 0 0,1 0 0,-1 0 0,0-1 0,1 1 0,4-2 0,-4 0 39,-1 0 0,0-1-1,1 1 1,-1 0 0,0-1 0,0 0 0,-1 1-1,1-1 1,0 0 0,-1-1 0,0 1 0,0 0-1,0-1 1,0 1 0,0-1 0,-1 0 0,1 1 0,-1-1-1,0 0 1,0 0 0,0-5 0,2-12 258,-1 0 1,-1-36-1,-1 46-260,0 2 38,-1 1-1,0-1 1,0 1 0,-1 0-1,-4-15 1,5 21-66,1 0 0,-1-1 0,0 1 0,0 0 0,0 0 0,0 0-1,0 0 1,0 0 0,-1 1 0,1-1 0,-1 0 0,1 0 0,-1 1 0,0-1 0,1 1 0,-1 0 0,0-1-1,0 1 1,0 0 0,0 0 0,0 0 0,0 0 0,0 1 0,-1-1 0,1 0 0,-3 1 0,3 0-10,1 1 0,0 0 0,0 0 0,0 1 0,0-1 0,0 0 0,0 0 0,0 0 0,0 1 0,1-1 1,-1 0-1,0 1 0,1-1 0,-1 0 0,1 1 0,0-1 0,-1 1 0,1-1 0,0 1 0,0-1 0,0 1 1,0-1-1,0 1 0,0 2 0,0-2-108,0-1 0,-1 1 0,1-1 1,0 1-1,0 0 0,0-1 0,0 1 0,1 0 1,-1-1-1,0 1 0,1-1 0,-1 1 0,1 0 1,-1-1-1,1 1 0,0-1 0,0 0 0,-1 1 1,1-1-1,0 1 0,0-1 0,3 2 1,-3-3-259,0 0 0,0 1 1,0-1-1,0 0 0,0 0 1,0 0-1,0-1 0,0 1 1,0 0-1,0 0 0,0 0 1,0-1-1,-1 1 0,1 0 1,0-1-1,0 1 0,0-1 1,1 0-1,5-12-6109</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20.014"/>
    </inkml:context>
    <inkml:brush xml:id="br0">
      <inkml:brushProperty name="width" value="0.025" units="cm"/>
      <inkml:brushProperty name="height" value="0.025" units="cm"/>
    </inkml:brush>
  </inkml:definitions>
  <inkml:trace contextRef="#ctx0" brushRef="#br0">30 1 15278,'0'0'2531,"-6"48"-2531,-3-16 64,1 6-32,4 1-32,1-2-224,3-2-609,0-6-256,0-4-224,1-7-1474,2-5-1889</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12.429"/>
    </inkml:context>
    <inkml:brush xml:id="br0">
      <inkml:brushProperty name="width" value="0.025" units="cm"/>
      <inkml:brushProperty name="height" value="0.025" units="cm"/>
    </inkml:brush>
  </inkml:definitions>
  <inkml:trace contextRef="#ctx0" brushRef="#br0">1 253 3395,'0'0'11819,"8"7"-9694,-6-4-1949,1 0 1,-1 0-1,1 0 0,0 0 1,0-1-1,0 0 0,0 1 1,1-1-1,-1 0 0,0-1 1,1 1-1,0 0 0,-1-1 1,1 0-1,0 0 0,0 0 1,-1 0-1,1-1 0,0 0 1,0 0-1,0 0 0,0 0 1,0 0-1,0-1 0,-1 1 1,1-1-1,0 0 0,0 0 1,-1-1-1,1 1 0,-1-1 1,7-3-1,-1-3 214,0 0 0,0 0 0,-1-1 0,0 0 0,0 0 0,-1-1 0,-1 0 0,1 0 0,6-17 0,-9 19-220,0-1-1,-1 0 1,0 0 0,0 0 0,-1 0 0,-1 0-1,1 0 1,-2 0 0,1 0 0,-1-1-1,0 1 1,-4-18 0,3 25-144,1-1 1,-1 1-1,0 0 0,-1 0 1,1 0-1,0 0 0,-1 0 1,1 0-1,-1 0 0,1 1 1,-1-1-1,0 1 0,0-1 1,0 1-1,0-1 0,0 1 1,0 0-1,0 0 0,0 0 1,-1 0-1,1 0 0,0 1 1,-1-1-1,1 1 0,0-1 1,-3 1-1,1 0-19,1-1 0,0 1 0,-1 0 0,1 0 0,-1 0 0,1 1 0,0 0 0,-1-1 0,1 1 0,0 0 0,0 0 0,-1 1 0,1-1 0,0 1 0,0-1 0,0 1 0,1 0 0,-4 2 0,1 2-20,1 1 0,0-1 1,0 1-1,0-1 1,1 1-1,0 0 0,0 1 1,0-1-1,1 0 1,1 1-1,-1-1 0,0 15 1,0 3-12,2 1 0,3 39 1,-2-58 16,0-1 1,0 1-1,0-1 1,1 1-1,0-1 1,0 0-1,1 1 1,0-1-1,0 0 1,0-1-1,1 1 1,0-1-1,0 1 1,9 8-1,-10-11-4,0-1-1,1 1 1,-1-1-1,1 0 1,-1 0-1,1-1 1,0 1 0,0-1-1,-1 0 1,1 0-1,0 0 1,0 0-1,0-1 1,0 1-1,0-1 1,1 0 0,-1 0-1,0-1 1,0 1-1,0-1 1,0 0-1,0 0 1,-1 0-1,1-1 1,7-3 0,1-1-202,-1-1 0,0 0 0,0-1 1,0-1-1,-1 1 0,0-2 1,10-12-1,29-44-4919,-24 19-1306</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13.936"/>
    </inkml:context>
    <inkml:brush xml:id="br0">
      <inkml:brushProperty name="width" value="0.025" units="cm"/>
      <inkml:brushProperty name="height" value="0.025" units="cm"/>
    </inkml:brush>
  </inkml:definitions>
  <inkml:trace contextRef="#ctx0" brushRef="#br0">0 0 3427,'0'0'-32</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16.057"/>
    </inkml:context>
    <inkml:brush xml:id="br0">
      <inkml:brushProperty name="width" value="0.025" units="cm"/>
      <inkml:brushProperty name="height" value="0.025" units="cm"/>
    </inkml:brush>
  </inkml:definitions>
  <inkml:trace contextRef="#ctx0" brushRef="#br0">4 212 5701,'-4'-13'13648,"14"47"-11537,66 142 1463,15 29-3048,-74-178-415,-8-24 177,-4-18 215,-4-6-408,-1 0-1,0 0 0,-2 0 0,0 0 1,-1 0-1,-2 0 0,0 0 0,-8-19 0,-4-3-125,-1 1-1,-39-64 0,61 114-92,11 17-18,1 0 0,34 40-1,-46-60 149,0 0-1,-1-1 1,2 0 0,-1 0-1,0 0 1,1-1-1,0 1 1,-1-1 0,1 0-1,1 0 1,-1-1 0,0 0-1,1 0 1,-1 0-1,1 0 1,-1-1 0,1 0-1,0 0 1,0 0 0,0-1-1,-1 0 1,8-1-1,-10 0 28,1-1 0,-1 0 0,0 0 0,1 0 0,-1 0-1,0 0 1,0-1 0,0 1 0,-1-1 0,1 0 0,-1 0 0,1 0-1,-1 0 1,0 0 0,0 0 0,-1-1 0,1 1 0,-1-1 0,1 1-1,-1-1 1,0 0 0,0 0 0,0-5 0,3-11 163,-1-1 0,0-37 1,-3 43-156,0 1 0,-1 0 1,-1 0-1,0 0 0,-1-1 0,0 2 1,-1-1-1,-1 0 0,0 1 0,-1 0 1,-1 0-1,0 1 0,0-1 1,-13-14-1,19 25-44,1 1 1,-1 0-1,0 0 0,0 0 1,0 0-1,0 0 0,0 0 1,0 1-1,0-1 0,0 0 1,0 0-1,0 1 0,0-1 1,-1 0-1,1 1 0,0-1 1,0 1-1,-1 0 0,1-1 1,0 1-1,-3 0 0,3 0-5,0 1 0,1 0 0,-1-1 0,0 1 0,0 0 0,1-1 0,-1 1 0,0 0 0,1 0 0,-1-1 0,1 1 0,-1 0 0,1 0 0,-1 0 0,1 0 0,0 0 0,0 0 0,-1 0 0,1 0 0,0 0 0,0 2 0,-1 11-69,0 0-1,3 29 1,-2-35 106,2 18 10,1 0-1,2 0 1,0 0-1,1 0 1,2-1-1,1 0 1,0-1 0,19 32-1,-27-53-21,1 0 0,-1 0 0,1-1 0,0 1 0,0 0 0,0-1 0,0 0 0,1 1 0,-1-1 0,1 0 0,-1 0 0,1 0 0,0-1 0,0 1 0,0-1 0,0 1 0,0-1 0,0 0 0,0 0 0,0 0 0,0-1 0,0 1 1,1-1-1,-1 0 0,0 0 0,0 0 0,1 0 0,-1 0 0,0-1 0,0 1 0,0-1 0,1 0 0,-1 0 0,0 0 0,0-1 0,0 1 0,-1-1 0,1 1 0,0-1 0,0 0 0,-1 0 0,1 0 0,-1 0 0,0-1 0,0 1 0,0-1 0,2-2 0,4-4-4,-1 0 0,-1-1 0,1 1 0,-1-1 0,-1 0 0,0-1 0,-1 1 0,0-1 0,0 0 0,-1 0 0,-1 0 1,0-1-1,0 1 0,-1 0 0,0-1 0,-1 1 0,-2-18 0,2 31-22,0-1 0,-1 0 0,1 1 0,0-1 0,-1 1 0,1-1 0,-1 0 0,1 1 0,-1-1 0,1 0 0,-1 0 0,0 1 0,0-1 0,0 0 0,0 0 0,0 0 0,0 0 0,0 0 0,0 0 0,0 0 0,0 0 0,0-1 0,-1 1 0,1 0 0,0-1 0,0 1 1,-1-1-1,1 1 0,-1-1 0,1 0 0,0 1 0,-1-1 0,1 0 0,-1 0 0,1 0 0,0 0 0,-1 0 0,1-1 0,-1 1 0,1 0 0,-1-1 0,1 1 0,0-1 0,-1 1 0,1-1 0,0 1 0,0-1 0,-1 0 0,1 0 0,0 0 0,0 0 0,0 0 0,0 0 0,0 0 0,0 0 0,0 0 0,1 0 0,-1 0 0,0-1 0,0 1 0,1 0 0,-1 0 0,1-1 0,-1 1 0,1-1 1,0 1-1,0 0 0,-1-3 0,-2 19-5,1 1 1,0-1-1,1 0 0,1 30 1,0-42 18,0-1 0,0 1-1,0 0 1,1 0 0,-1-1 0,1 1 0,-1 0-1,1 0 1,0-1 0,0 1 0,0-1 0,1 1 0,-1-1-1,1 1 1,-1-1 0,1 0 0,0 0 0,0 0-1,0 0 1,0 0 0,0 0 0,0 0 0,0-1 0,1 1-1,-1-1 1,1 1 0,-1-1 0,1 0 0,-1 0-1,1 0 1,0-1 0,-1 1 0,6 0 0,0-1-269,0 0 0,0-1 1,0 0-1,-1 0 0,12-3 0,35-19-6967,-28 9-467</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16.666"/>
    </inkml:context>
    <inkml:brush xml:id="br0">
      <inkml:brushProperty name="width" value="0.025" units="cm"/>
      <inkml:brushProperty name="height" value="0.025" units="cm"/>
    </inkml:brush>
  </inkml:definitions>
  <inkml:trace contextRef="#ctx0" brushRef="#br0">134 0 3908,'0'0'21295,"-9"1"-20666,5-1-618,0 1-1,0-1 0,1 1 1,-1 0-1,0 0 0,1 0 0,-1 0 1,1 0-1,-1 1 0,1 0 0,-1 0 1,1 0-1,0 0 0,0 0 0,0 0 1,0 1-1,1 0 0,-1 0 0,1-1 1,-1 1-1,1 0 0,0 1 1,0-1-1,1 0 0,-4 7 0,-39 97-15,86-139 138,-33 25-154,-1 1 0,1 1-1,0-1 1,0 2 0,1-1-1,0 1 1,-1 1 0,1-1-1,1 2 1,-1-1 0,0 2-1,0-1 1,12 1 0,-21 1 21,0 0 1,0 1 0,0-1-1,0 1 1,0-1 0,0 1 0,0-1-1,0 1 1,0 0 0,0-1 0,-1 1-1,1 0 1,0 0 0,0 0 0,-1-1-1,1 1 1,-1 0 0,1 0 0,-1 0-1,1 0 1,-1 0 0,1 0 0,-1 0-1,0 0 1,0 0 0,1 0 0,-1 1-1,0-1 1,0 0 0,0 0-1,0 0 1,0 0 0,0 0 0,-1 0-1,1 0 1,0 0 0,0 0 0,-1 0-1,1 0 1,-2 2 0,-16 44 524,14-41-462,-42 60 504,41-59-573,0-1 0,0 0 0,-1-1 0,0 1 0,0-1 0,0 0 0,-13 7 0,18-12-101,1-1 0,0 1 0,-1 0-1,1-1 1,-1 1 0,1 0 0,0-1 0,-1 1 0,1-1 0,0 1 0,-1-1 0,1 1 0,0-1 0,0 1 0,0-1 0,-1 1 0,1-1 0,0 0 0,0 1 0,0-1 0,0 1 0,0-1 0,0 1 0,0-1 0,0 1 0,0-1 0,0 0 0,0 1 0,1-1 0,-1 0 0,2-23-2624,7-11-1967,2-10-2332</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17.021"/>
    </inkml:context>
    <inkml:brush xml:id="br0">
      <inkml:brushProperty name="width" value="0.025" units="cm"/>
      <inkml:brushProperty name="height" value="0.025" units="cm"/>
    </inkml:brush>
  </inkml:definitions>
  <inkml:trace contextRef="#ctx0" brushRef="#br0">0 1 14542,'0'0'7847,"20"69"-6309,-9-27-161,1 4-192,2-2-448,1 0-193,-2-6-352,3-8-95,-1-6-65,1-12-64,2-7-449,-3-5-512,0-5-833,-3-12-928,-1-5-1442,-5 0-4388</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17.349"/>
    </inkml:context>
    <inkml:brush xml:id="br0">
      <inkml:brushProperty name="width" value="0.025" units="cm"/>
      <inkml:brushProperty name="height" value="0.025" units="cm"/>
    </inkml:brush>
  </inkml:definitions>
  <inkml:trace contextRef="#ctx0" brushRef="#br0">1 96 11211,'0'0'11424,"0"9"-10714,0-4-688,4 77 1366,-4-76-1319,1 0 0,0-1 0,0 1 0,0-1 0,1 1 0,0-1 0,0 1 0,0-1 0,1 0-1,-1 0 1,1 0 0,1 0 0,3 5 0,-6-10-50,-1 1-1,1-1 0,0 1 1,-1-1-1,1 0 0,0 1 1,0-1-1,-1 0 1,1 1-1,0-1 0,0 0 1,-1 0-1,1 0 0,0 1 1,0-1-1,0 0 0,0 0 1,-1 0-1,1-1 0,0 1 1,0 0-1,0 0 0,-1 0 1,1 0-1,0-1 1,0 1-1,-1 0 0,1-1 1,0 1-1,-1-1 0,1 1 1,0-1-1,-1 1 0,1-1 1,0 1-1,-1-1 0,1 0 1,-1 1-1,1-1 0,-1 0 1,0 1-1,1-1 1,-1 0-1,0 0 0,1 1 1,-1-1-1,0 0 0,0 0 1,0 0-1,1 1 0,-1-3 1,9-42 665,-9 43-696,2-14 202,-1 0 0,-1 0-1,-2-27 1,1 40-149,1 1 0,0-1 0,-1 0 0,1 0 0,-1 1 0,0-1-1,0 0 1,0 1 0,0-1 0,0 1 0,-1-1 0,1 1 0,-1-1 0,0 1-1,0 0 1,1 0 0,-1 0 0,-1 0 0,1 0 0,0 0 0,0 1 0,-1-1-1,1 1 1,-1 0 0,1-1 0,-1 1 0,1 0 0,-6-1 0,8 2-47,-1 0-1,0 0 1,1 0 0,-1 0 0,0 0 0,1 0-1,-1 0 1,1 0 0,-1 0 0,0 1 0,1-1-1,-1 0 1,1 0 0,-1 0 0,0 1 0,1-1-1,-1 0 1,1 1 0,-1-1 0,1 0 0,-1 1-1,1-1 1,0 1 0,-1-1 0,1 1 0,-1-1-1,1 1 1,0-1 0,-1 1 0,1 0 0,-3 25-15,3-22-22,0 0 0,1-1 0,0 1-1,-1 0 1,1-1 0,0 1 0,1-1-1,-1 1 1,1-1 0,0 0 0,3 6-1,-3-7-157,-1-1 0,1 0 0,0 1 0,-1-1 0,1 0-1,0 0 1,0 0 0,0 0 0,0 0 0,0 0 0,0-1-1,0 1 1,0-1 0,0 1 0,0-1 0,0 0 0,0 0-1,1 0 1,-1 0 0,0 0 0,0 0 0,0-1 0,0 1-1,0-1 1,0 1 0,0-1 0,0 0 0,0 0-1,0 0 1,0 0 0,0 0 0,0 0 0,-1-1 0,1 1-1,-1 0 1,1-1 0,-1 1 0,1-1 0,-1 0 0,0 0-1,0 1 1,2-3 0,3-6-1338,-1 0 1,1 0-1,-2-1 0,1 1 1,-1-1-1,3-18 0,0-8-3724</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17.705"/>
    </inkml:context>
    <inkml:brush xml:id="br0">
      <inkml:brushProperty name="width" value="0.025" units="cm"/>
      <inkml:brushProperty name="height" value="0.025" units="cm"/>
    </inkml:brush>
  </inkml:definitions>
  <inkml:trace contextRef="#ctx0" brushRef="#br0">0 0 609,'0'0'16597,"0"15"-14777,1 19-1016,0 1-1,3-1 1,0 0 0,3 0 0,0 0-1,2-1 1,2 0 0,25 54 0,-18-43-930,1-2 1235,-19-42-1098,0 0 0,0 0 1,0 0-1,0 0 0,0 0 1,0-1-1,0 1 0,0 0 1,0 0-1,0 0 0,0 0 0,0 0 1,0 0-1,0 0 0,0-1 1,0 1-1,0 0 0,0 0 1,0 0-1,0 0 0,0 0 1,0 0-1,0 0 0,0-1 0,0 1 1,0 0-1,0 0 0,0 0 1,0 0-1,0 0 0,1 0 1,-1 0-1,0 0 0,0 0 1,0 0-1,0-1 0,0 1 0,0 0 1,0 0-1,0 0 0,1 0 1,-1 0-1,0 0 0,0 0 1,0 0-1,0 0 0,0 0 1,0 0-1,0 0 0,1 0 0,-1 0 1,0 0-1,0 0 0,0 0 1,0 0-1,0 0 0,0 0 1,1 0-1,-1 0 0,0 1 1,-3-34 562,-13-71-379,7 62-221,3-1 0,1 0 0,2-57 0,3 96 17,0 0 1,1 0-1,-1 1 1,1-1 0,0 0-1,0 0 1,0 1-1,1-1 1,-1 1-1,1-1 1,0 1 0,0-1-1,0 1 1,0 0-1,0 0 1,1 0-1,0 0 1,-1 1 0,1-1-1,0 1 1,0-1-1,0 1 1,1 0-1,-1 0 1,1 1 0,-1-1-1,1 1 1,-1 0-1,1-1 1,0 1-1,0 1 1,-1-1 0,1 1-1,0-1 1,0 1-1,0 0 1,5 1-1,-9-1-17,1 0-1,0 0 0,0 0 1,0 0-1,0 1 0,-1-1 0,1 0 1,0 0-1,0 1 0,0-1 0,-1 0 1,1 1-1,0-1 0,-1 1 0,1-1 1,0 1-1,-1-1 0,1 1 1,0-1-1,-1 1 0,1-1 0,-1 1 1,1 0-1,-1 0 0,1-1 0,-1 1 1,0 0-1,1 0 0,-1-1 1,0 3-1,-2 30-185,-1-23 282,0 0 0,-1-1 1,0 1-1,-8 12 1,8-15-49,-33 42 701,34-45-793,0-1-1,0 0 0,0 0 1,-1 0-1,1 0 0,-1 0 1,0 0-1,0-1 0,0 0 0,-6 3 1,9-19-7425,5-5 149</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18.048"/>
    </inkml:context>
    <inkml:brush xml:id="br0">
      <inkml:brushProperty name="width" value="0.025" units="cm"/>
      <inkml:brushProperty name="height" value="0.025" units="cm"/>
    </inkml:brush>
  </inkml:definitions>
  <inkml:trace contextRef="#ctx0" brushRef="#br0">1 102 16335,'0'0'9594,"10"2"-9130,-1-1-408,-2 1 10,1-1 0,0-1 1,0 1-1,0-1 0,11-1 0,-16 0-55,-1 1 0,1-1 1,-1 0-1,1 0 0,0 0 0,-1 0 0,0 0 0,1 0 1,-1-1-1,0 1 0,1-1 0,-1 0 0,0 1 0,0-1 1,0 0-1,-1 0 0,1 0 0,0-1 0,-1 1 0,0 0 1,1-1-1,0-3 0,0 3 34,-1-1-1,0 0 1,0 0-1,0 0 1,0 0-1,-1 1 1,0-1 0,0 0-1,0 0 1,-1-6-1,1 9-17,0 0-1,0 0 0,-1 0 0,1 0 1,0 0-1,-1 0 0,1 0 1,-1 1-1,1-1 0,-1 0 0,1 0 1,-1 0-1,1 1 0,-1-1 0,0 0 1,0 1-1,1-1 0,-1 1 1,0-1-1,0 1 0,0-1 0,1 1 1,-1-1-1,0 1 0,0 0 0,0 0 1,0-1-1,0 1 0,0 0 1,0 0-1,0 0 0,0 0 0,0 0 1,0 0-1,0 0 0,0 0 0,0 1 1,1-1-1,-1 0 0,0 0 1,0 1-1,0-1 0,0 1 0,0-1 1,0 1-1,1-1 0,-1 1 0,-1 1 1,-2 0-36,0 1 1,1 0 0,0 1-1,-1-1 1,1 0-1,0 1 1,0 0 0,1 0-1,-1 0 1,1 0 0,0 0-1,0 0 1,0 1-1,1-1 1,0 1 0,-1-1-1,0 10 1,-1 5-1,1 0 0,1 0 0,0 20 0,1-37 5,0 0 0,0 0 1,0 0-1,0-1 0,1 1 1,-1 0-1,0 0 0,1-1 1,-1 1-1,1 0 0,0 0 1,-1-1-1,1 1 0,0-1 1,0 1-1,0-1 0,0 1 1,0-1-1,1 1 0,-1-1 1,0 0-1,1 0 0,-1 0 1,1 1-1,1 0 0,0-1-26,0-1 0,0 1-1,0-1 1,0 1-1,1-1 1,-1 0 0,0 0-1,0 0 1,0 0-1,0-1 1,0 0-1,0 1 1,5-3 0,4-1-931,0-1 1,0-1-1,0 0 1,-1 0-1,0-1 1,11-10 0,11-12-5596</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18.969"/>
    </inkml:context>
    <inkml:brush xml:id="br0">
      <inkml:brushProperty name="width" value="0.025" units="cm"/>
      <inkml:brushProperty name="height" value="0.025" units="cm"/>
    </inkml:brush>
  </inkml:definitions>
  <inkml:trace contextRef="#ctx0" brushRef="#br0">64 399 2114,'0'0'19587,"-8"5"-18867,3-2-643,1 0 1,0 0-1,0 0 0,1 1 0,-1-1 0,1 1 1,-1 0-1,1 0 0,1 1 0,-1-1 0,0 0 1,1 1-1,0 0 0,0-1 0,0 1 0,1 0 1,0 0-1,0 0 0,0 0 0,0 0 0,1 0 1,0 0-1,0 0 0,0 1 0,2 5 0,-2-10-75,-1-1 0,1 1 0,0-1 0,0 1 0,0-1 0,0 1-1,0-1 1,0 1 0,0-1 0,0 1 0,1-1 0,-1 1 0,0-1 0,0 1-1,0-1 1,0 1 0,1-1 0,-1 0 0,0 1 0,0-1 0,1 1-1,-1-1 1,0 0 0,1 1 0,-1-1 0,0 0 0,1 1 0,-1-1-1,1 0 1,-1 1 0,1-1 0,-1 0 0,0 0 0,1 0 0,-1 1-1,1-1 1,-1 0 0,1 0 0,-1 0 0,1 0 0,-1 0 0,1 0-1,-1 0 1,1 0 0,-1 0 0,1 0 0,-1 0 0,1 0 0,0-1 0,0 1 27,1-1 0,0 0 0,-1 0 0,0 0 1,1 0-1,-1 0 0,0 0 0,1 0 0,-1-1 0,0 1 1,0 0-1,0-1 0,1-2 0,4-10 144,0-1 0,-1 1 1,-1-1-1,-1-1 0,0 1 0,1-25 0,-2 8-84,-2-1 0,-4-36 0,1 50-177,2 22-382,9 33 94,-2-21 373,0-1-1,1 0 1,10 14 0,-15-25 4,1 1 0,-1-1 0,0 0 0,1-1 0,0 1 0,-1 0 0,1-1-1,0 1 1,1-1 0,-1 0 0,0 0 0,0 0 0,1-1 0,-1 1 0,1-1 0,0 0 0,-1 0 0,6 1 0,-7-2 24,1 0 0,-1 0 1,0-1-1,0 1 0,0-1 0,0 0 0,1 1 0,-1-1 0,0 0 1,0 0-1,0 0 0,-1 0 0,1-1 0,0 1 0,0-1 1,-1 1-1,1-1 0,-1 1 0,1-1 0,-1 0 0,1 0 1,-1 0-1,0 1 0,0-1 0,0 0 0,0-1 0,0-2 0,4-7 157,-1 0 0,-1 0-1,4-20 1,-2 3 29,-2-1 0,1-50 0,-5 66-148,0 1 0,0-1 0,-2 0 0,1 1 0,-2-1 0,0 1 0,-10-25 0,4 26-102,7 24-140,6 23 45,12 16 123,2 0 1,38 77 0,-36-86 19,-6-13-19,34 69 397,-42-89-357,0-1-1,1 0 0,0 0 0,0-1 1,1 0-1,0 0 0,0 0 1,15 10-1,-68-40-116,32 18 95,0-1 0,1 0-1,0-1 1,0-1 0,1 0 0,-20-17 0,31 24 3,0 0 0,0-1 0,0 1 0,0-1 1,0 1-1,0-1 0,0 1 0,1-1 0,-1 1 0,1-1 1,-1 1-1,1-1 0,0 0 0,0 1 0,-1-1 0,1 0 0,0 1 1,0-1-1,1 0 0,-1 1 0,0-1 0,1 0 0,-1 1 1,1-1-1,-1 1 0,1-1 0,0 0 0,-1 1 0,1 0 1,0-1-1,0 1 0,0 0 0,0-1 0,2-1 0,5-5 92,0 0 1,1 1-1,0 0 0,10-7 0,-5 5-59,-3 0-138,47-35-3136,-6-8-3696,-25 17-4562</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19.841"/>
    </inkml:context>
    <inkml:brush xml:id="br0">
      <inkml:brushProperty name="width" value="0.025" units="cm"/>
      <inkml:brushProperty name="height" value="0.025" units="cm"/>
    </inkml:brush>
  </inkml:definitions>
  <inkml:trace contextRef="#ctx0" brushRef="#br0">8 67 5317,'0'0'13378,"-2"11"-11488,1-5-1563,-1 5 74,1 0 0,0-1 1,0 1-1,1 0 1,1 0-1,0 0 1,0-1-1,6 21 1,5 1 336,2 0 1,1 0 0,2-2 0,23 34 0,-39-63-730,-1 0 1,1 0 0,-1 0 0,1 0 0,0-1-1,-1 1 1,1 0 0,0 0 0,0-1 0,-1 1-1,1 0 1,0-1 0,0 1 0,0-1 0,0 1-1,0-1 1,0 0 0,0 1 0,1-1 0,-1 0 0,-1 0 0,1-1 1,-1 1-1,1 0 1,-1 0-1,1-1 0,-1 1 1,1-1-1,-1 1 1,1 0-1,-1-1 0,0 1 1,1-1-1,-1 1 1,0-1-1,1 1 0,-1-1 1,0 1-1,0-1 1,0 1-1,1-1 0,-1 1 1,0-1-1,0 0 1,4-44 416,-4 43-413,0-21 22,-1 0 1,-1 1 0,-1-1 0,-1 1 0,-1 0 0,-1 0-1,-1 0 1,-1 1 0,-17-34 0,30 99-395,0-28 345,1 0-1,1-1 1,1 1-1,17 25 1,-22-36 8,0-1 0,1 1 1,-1-1-1,1 0 1,0 0-1,0-1 0,0 1 1,0-1-1,1 0 0,-1 0 1,1 0-1,0-1 0,0 1 1,0-1-1,0 0 1,0-1-1,0 1 0,1-1 1,5 1-1,-9-2 7,0 0 1,0-1-1,0 1 1,0 0-1,0-1 0,0 1 1,0-1-1,0 0 1,0 1-1,0-1 0,-1 0 1,1 0-1,0 0 0,0-1 1,-1 1-1,1 0 1,-1-1-1,1 1 0,1-3 1,0 0 11,0-1 0,0 0 1,0 0-1,-1 0 0,1 0 0,2-11 1,0-3 11,-2 1-1,0-1 1,1-23 0,-3 32-23,0 1 1,0 0 1,-1 0 0,0 0-1,0 1 1,0-1 0,-1 0-1,-1 0 1,0 0 0,0 1-1,0-1 1,-6-11 0,-4 10-127,6 20-65,4 26-52,2-32 253,0 19-36,1 1 1,1 0 0,6 24-1,-5-37 17,0 0-1,0 0 0,1-1 0,0 0 0,1 0 0,0 0 0,1 0 0,13 16 0,-18-24 12,0 0 0,0 0 0,1 0 0,-1-1 0,1 1 0,0 0 0,-1-1 0,1 1 0,0-1 0,0 0 0,0 0 0,0 0 0,0 0 0,0 0-1,0 0 1,0 0 0,0-1 0,0 1 0,1-1 0,-1 1 0,0-1 0,0 0 0,1 0 0,-1 0 0,0 0 0,0-1 0,1 1 0,-1 0 0,0-1 0,0 0 0,0 1 0,0-1 0,0 0 0,0 0 0,0 0 0,0 0 0,0-1 0,0 1 0,0 0 0,-1-1 0,1 0-1,0 1 1,-1-1 0,1 0 0,-1 1 0,2-5 0,4-3 27,-2 0 0,1-1 0,-1 1 0,0-1 0,-1 0 0,0 0 0,-1-1 0,4-17 0,-7 27-29,4-54 60,-3 53-56,-1 1 0,0-1 0,0 1 0,1-1 0,-1 0 0,-1 1-1,1-1 1,0 1 0,0-1 0,0 1 0,-1-1 0,1 1-1,-1 0 1,1-1 0,-1 1 0,0-1 0,1 1 0,-1 0 0,0-1-1,0 1 1,0 0 0,0 0 0,0 0 0,0 0 0,0 0 0,-1 0-1,1 0 1,0 0 0,-3-1 0,3 3-12,0-1 0,0 1-1,-1-1 1,1 1 0,0-1 0,0 1 0,0 0 0,0 0 0,0-1 0,0 1-1,0 0 1,0 0 0,0 0 0,0 0 0,1 0 0,-1 0 0,0 0-1,1 1 1,-1-1 0,0 0 0,1 0 0,0 1 0,-1-1 0,1 0-1,0 0 1,-1 1 0,1-1 0,0 0 0,0 1 0,0-1 0,0 0 0,1 2-1,1 47-72,-1-48-14,-1 1 0,1-1 0,0 0 0,0 0 0,0 0 0,1 0 0,-1 0 0,0 0 0,1 0 0,-1-1 0,1 1 0,0 0 0,-1-1 0,1 1 0,0-1 0,0 0 0,0 0 0,0 1 0,3 0 0,-3-2-404,-1 1 0,1 0 0,0-1 0,0 0 1,0 1-1,0-1 0,0 0 0,0 0 1,0 0-1,0 0 0,0 0 0,0-1 0,0 1 1,0 0-1,2-2 0,18-12-9013</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20.340"/>
    </inkml:context>
    <inkml:brush xml:id="br0">
      <inkml:brushProperty name="width" value="0.025" units="cm"/>
      <inkml:brushProperty name="height" value="0.025" units="cm"/>
    </inkml:brush>
  </inkml:definitions>
  <inkml:trace contextRef="#ctx0" brushRef="#br0">0 68 10922,'0'0'4741,"59"4"-3236,-18-4-448,8 0-256,5-4-449,-2-4-256,-1-1-64,-10-3-96,-10 3-768,-9-1-962,-17 0-1473,-5 0-705</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20.493"/>
    </inkml:context>
    <inkml:brush xml:id="br0">
      <inkml:brushProperty name="width" value="0.025" units="cm"/>
      <inkml:brushProperty name="height" value="0.025" units="cm"/>
    </inkml:brush>
  </inkml:definitions>
  <inkml:trace contextRef="#ctx0" brushRef="#br0">0 52 10922,'0'0'9577,"4"12"-8920,23 68-22,-2-4 649,3-1 0,3-1 0,53 93 0,-94-243-852,-7 15-528,3-1 0,2 0 0,-6-115 0,18 172 84,1 0 0,-1 0 0,1 0 0,-1 0 1,1 0-1,1 0 0,-1 0 0,1 0 0,0 0 0,0 1 0,0-1 0,6-7 1,-6 9-38,0 1 0,0 0 0,0 0 1,0 0-1,0 0 0,1 1 0,-1-1 1,1 0-1,-1 1 0,1 0 1,-1 0-1,1 0 0,0 0 0,0 0 1,-1 0-1,1 1 0,0-1 0,0 1 1,0 0-1,0 0 0,0 0 0,0 0 1,4 1-1,-5 0 35,-1-1 0,0 1 0,1 0 0,-1 0 0,0-1 0,0 1 0,0 0 1,0 0-1,0 0 0,0 0 0,0 0 0,0 1 0,0-1 0,0 0 0,-1 0 0,1 1 0,0-1 0,-1 0 0,1 1 0,-1-1 1,0 0-1,1 1 0,-1-1 0,0 1 0,0-1 0,0 1 0,0-1 0,0 3 0,-4 45 34,-4-23 37,-1-1 1,-1 0 0,-1-1 0,-2 0 0,-28 41 0,35-58-890,3-10-92,4-22-1195,12-38-3130,1 11-1536</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21.036"/>
    </inkml:context>
    <inkml:brush xml:id="br0">
      <inkml:brushProperty name="width" value="0.025" units="cm"/>
      <inkml:brushProperty name="height" value="0.025" units="cm"/>
    </inkml:brush>
  </inkml:definitions>
  <inkml:trace contextRef="#ctx0" brushRef="#br0">1 149 865,'0'9'11018,"1"3"-9640,1 17 94,1 0 1,1-1-1,1 1 1,2-1-1,11 30 1,-18-57-1429,0 0 1,1 0 0,-1 0 0,1 1 0,-1-1 0,1 0-1,0 0 1,0 0 0,-1 0 0,1 0 0,0 0 0,0 0-1,0 0 1,0 0 0,0-1 0,0 1 0,0 0 0,0 0 0,3 0-1,-4-1 2,1 0-1,0 0 0,-1-1 0,1 1 0,0 0 1,-1 0-1,1-1 0,0 1 0,-1-1 0,1 1 1,-1 0-1,1-1 0,0 1 0,-1-1 1,1 1-1,-1-1 0,1 1 0,-1-1 0,0 0 1,1 1-1,-1-1 0,0 0 0,1 1 0,-1-2 1,3-4 154,-1-1 1,0 1-1,0-1 0,-1 1 1,2-13-1,-2 8-185,-1 0 0,1 0 0,-2 0-1,1 0 1,-2 0 0,1 0 0,-1 0 0,-1 0-1,0 1 1,-1-1 0,0 1 0,-9-18-1,13 31-141,0 0-1,1 0 1,-1 1-1,1-1 1,0 0-1,0 0 0,0 0 1,1 0-1,2 5 1,-2-6 4,0 0 1,0 0-1,0 0 1,0 0-1,0 0 1,0 0-1,0-1 1,1 1 0,-1-1-1,1 0 1,-1 0-1,1 1 1,-1-2-1,1 1 1,0 0-1,0 0 1,-1-1 0,1 0-1,0 1 1,0-1-1,4 0 1,-4-1-139,1-1 1,0 1-1,0 0 1,-1-1-1,1 0 0,-1 0 1,1 0-1,-1 0 1,0 0-1,0-1 1,0 1-1,0-1 1,4-4-1,2-5-373,0 0 0,-1 0 1,0-1-1,-1 1 0,-1-2 0,10-25 0,-13 27 1088,0 0 0,-1 0 0,-1 1-1,1-1 1,-2-13 0,0 25-420,0 0 1,0 0 0,0 0-1,0 0 1,0 0-1,0 1 1,0-1-1,0 0 1,0 0-1,0 0 1,-1 0-1,1 0 1,0 0-1,0 0 1,0 0-1,0 0 1,0 0-1,0 0 1,0 0-1,0 0 1,0 0-1,0 0 1,-1 0-1,1 0 1,0 0-1,0 0 1,0 0-1,0 0 1,0 0-1,0 0 1,0 0-1,0 0 1,0 0-1,0 0 1,0 0-1,0-1 1,-1 1-1,1 0 1,0 0-1,0 0 1,0 0-1,0 0 1,0 0-1,0 0 1,0 0-1,0 0 1,0 0-1,0 0 1,0 0-1,0 0 1,0-1-1,0 1 1,0 0-1,0 0 1,0 0-1,0 0 1,0 0-1,0 0 1,0 0-1,0 0 1,0 0-1,-7 10 677,-6 15-342,9-4-34,0-1 0,1 1 0,2-1 0,0 1 0,1 0 0,0 0 0,5 22 0,-5-41-274,1 1 1,-1-1-1,1 0 1,0 1-1,0-1 1,0 0-1,0 0 1,0 0-1,0 0 1,0 0-1,1 0 1,-1 0-1,1 0 1,1 2-1,-2-3-15,1-1 0,-1 1 0,0 0-1,0-1 1,0 1 0,0-1 0,1 1-1,-1-1 1,0 0 0,1 0 0,-1 1-1,0-1 1,0 0 0,1 0 0,-1 0-1,0 0 1,1 0 0,-1-1 0,2 1-1,1-2 56,-1 1 0,1-1 0,0 0 0,-1 0 0,0 0 0,1 0 0,-1-1 0,0 1 0,0-1 0,0 0 0,0 0 0,-1 0 0,1 0 0,3-7 0,1-2-37,-1 0 1,-1 0-1,0 0 0,0-1 0,-1 1 0,-1-1 0,0 0 0,-1-1 0,0 1 0,-1 0 0,-1 0 0,-1-19 0,0 30-150,1 1 1,0-1-1,-1 0 0,0 0 1,1 1-1,-1-1 0,0 0 0,0 1 1,0-1-1,0 1 0,0-1 0,0 1 1,0-1-1,-1 1 0,1 0 0,0 0 1,-1 0-1,1 0 0,-1 0 0,1 0 1,-1 0-1,0 0 0,1 0 0,-1 1 1,0-1-1,0 1 0,1-1 1,-1 1-1,0 0 0,0-1 0,-3 1 1,-26 6-4191,30-5 3759,-1 0 0,0 0-1,1 0 1,-1 0 0,1 0 0,-1 0 0,1 1 0,0-1-1,0 0 1,-1 1 0,1-1 0,0 1 0,0-1 0,-1 3 0,-1 8-5660</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21.876"/>
    </inkml:context>
    <inkml:brush xml:id="br0">
      <inkml:brushProperty name="width" value="0.025" units="cm"/>
      <inkml:brushProperty name="height" value="0.025" units="cm"/>
    </inkml:brush>
  </inkml:definitions>
  <inkml:trace contextRef="#ctx0" brushRef="#br0">111 162 14734,'0'0'3635,"-11"-8"-293,-36-28-1137,47 36-2161,-1-1 1,0 0 0,0 0-1,0 1 1,0-1-1,0 0 1,0 1-1,0-1 1,0 1-1,0-1 1,0 1-1,0 0 1,0-1-1,0 1 1,0 0-1,0 0 1,0 0-1,-1 0 1,1 0-1,0 0 1,0 0 0,0 0-1,0 0 1,0 0-1,0 1 1,-1-1-1,1 0 1,0 1-1,0-1 1,0 1-1,0-1 1,0 1-1,0 0 1,1-1-1,-1 1 1,0 0-1,0 0 1,0-1-1,1 1 1,-1 0 0,0 0-1,1 0 1,-1 0-1,1 0 1,-1 0-1,1 0 1,-1 2-1,-1 4 49,0 0 0,1 0 0,0 0 0,0 0 0,0 11 0,1-14-49,0 0-32,-1 16 52,1 1 0,1 0 0,6 34 0,-6-50-54,0 0 1,0-1 0,1 1-1,0 0 1,0-1 0,0 1-1,0-1 1,1 0 0,4 7-1,-5-10-5,0 1 0,0 0 0,0-1-1,0 1 1,0-1 0,0 0 0,0 1-1,0-1 1,0 0 0,1 0 0,-1-1 0,0 1-1,1 0 1,-1-1 0,1 1 0,-1-1 0,0 0-1,1 0 1,-1 0 0,4 0 0,-3-1 6,1 0 1,-1 0-1,0-1 1,1 1-1,-1-1 1,0 1-1,0-1 1,0 0-1,0 0 1,-1 0-1,1-1 1,0 1 0,-1-1-1,0 1 1,0-1-1,1 0 1,-1 0-1,-1 0 1,1 0-1,0 0 1,-1 0-1,0-1 1,2-3-1,2-9 23,0 0 0,-1 0-1,3-26 1,-3 18 75,-2 0 0,0-1 0,-2 1 0,-1 0 0,0 0 0,-10-44 0,4 54-124,5 31-61,5 31-46,0-29 118,2 0 0,0 0 0,1-1 0,8 19 0,-12-33 4,0 0 0,-1 0 0,1 0 0,1 0 0,-1 0 1,1 0-1,-1 0 0,1-1 0,0 1 0,0-1 0,1 0 1,-1 0-1,1 0 0,-1 0 0,1-1 0,0 0 0,0 1 1,0-1-1,0-1 0,0 1 0,1 0 0,-1-1 0,5 1 1,-6-3 11,-1 1 1,1-1-1,-1 0 1,1 0 0,-1 0-1,1 0 1,-1 0 0,1 0-1,-1-1 1,0 1 0,0-1-1,0 1 1,0-1-1,0 0 1,0 0 0,0 0-1,-1 0 1,1 0 0,-1-1-1,1 1 1,-1 0 0,0-1-1,0 1 1,0-1 0,0 1-1,0-1 1,-1 1-1,1-5 1,3-7 28,-1-1-1,-1 0 1,1-25-1,-1 20 2,-1 14-23,0-1 1,-1 0 0,0 1 0,0-1 0,0 0 0,-1 1 0,0-1 0,0 1-1,-3-9 1,4 15-22,0 0-1,0 0 1,0-1 0,-1 1-1,1 0 1,0 0-1,0 0 1,0 0 0,-1 0-1,1 0 1,0 0-1,0 0 1,0 0-1,-1 0 1,1 0 0,0 0-1,0 1 1,0-1-1,0 0 1,-1 0 0,1 0-1,0 0 1,0 0-1,0 0 1,-1 0 0,1 0-1,0 1 1,0-1-1,0 0 1,0 0-1,0 0 1,0 0 0,-1 0-1,1 1 1,0-1-1,0 0 1,0 0 0,0 0-1,0 1 1,0-1-1,0 0 1,0 0-1,0 0 1,0 1 0,0-1-1,0 0 1,0 0-1,0 0 1,0 1 0,0-1-1,0 0 1,0 0-1,0 0 1,0 1 0,0-1-1,0 0 1,0 0-1,0 0 1,1 0-1,-1 1 1,0-1 0,0 0-1,-1 17-42,1-16 45,0 11 2,1-1-1,0 1 1,0 0 0,1-1 0,4 14 0,-6-23 7,1 1 1,0-1-1,-1 1 0,1-1 1,0 0-1,1 0 0,-1 0 1,0 1-1,1-1 0,-1 0 0,1-1 1,0 1-1,-1 0 0,1 0 1,0-1-1,0 1 0,0-1 1,0 1-1,0-1 0,1 0 1,-1 0-1,0 0 0,1 0 1,-1-1-1,0 1 0,1 0 1,-1-1-1,1 0 0,-1 0 1,1 1-1,4-2 0,-5 0 20,1 0-1,-1 0 1,1 0-1,-1-1 1,0 1-1,1-1 1,-1 1-1,0-1 1,0 0-1,0 0 1,-1 0-1,1 0 1,0 0-1,-1 0 1,1 0-1,-1-1 1,0 1-1,1-1 1,-1 1-1,-1-1 1,1 1-1,0-1 1,0-3-1,13-63 121,-11 43-234,-3 24-278,0 20-689,-1-3 260,2 34-1290,6-29-2217,-6-19 3816,0 0 0,0-1-1,-1 1 1,1 0 0,0-1 0,0 1-1,0 0 1,0-1 0,-1 1 0,1-1 0,0 1-1,0-1 1,0 1 0,0-1 0,0 0 0,0 0-1,2 1 1,8-1-7129</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22.550"/>
    </inkml:context>
    <inkml:brush xml:id="br0">
      <inkml:brushProperty name="width" value="0.025" units="cm"/>
      <inkml:brushProperty name="height" value="0.025" units="cm"/>
    </inkml:brush>
  </inkml:definitions>
  <inkml:trace contextRef="#ctx0" brushRef="#br0">29 307 17008,'0'0'6566,"-4"10"-6379,-16 63 191,18-66-354,1-1 0,0 1 0,1-1 0,0 1 1,0-1-1,0 1 0,0-1 0,1 1 0,0-1 0,1 0 0,3 12 0,-5-17-50,1 0 0,0 1 0,-1-1 0,1 0 0,0 0 0,-1 0-1,1 0 1,0 0 0,0 0 0,0 0 0,0 0 0,0 0-1,0 0 1,0 0 0,1 0 0,-1-1 0,0 1 0,0-1 0,1 1-1,-1-1 1,0 1 0,1-1 0,-1 0 0,0 1 0,1-1 0,-1 0-1,0 0 1,1 0 0,-1 0 0,0 0 0,1 0 0,-1-1-1,0 1 1,1 0 0,-1-1 0,0 1 0,1-1 0,-1 1 0,0-1-1,0 0 1,2-1 0,2-1-168,0 0 0,-1-1 0,1 0 0,-1 0 0,0-1-1,0 1 1,0-1 0,3-5 0,5-11-755,-1-1 0,-1 0-1,-1-1 1,-1 0 0,-1-1-1,-1 1 1,4-30 0,0-63 1128,-14 8 4108,4 108-4147,0-1 0,0 0 0,0 0 0,0 1 0,0-1 0,0 0 0,0 0 0,-1 1 1,1-1-1,0 0 0,0 1 0,-1-1 0,1 0 0,0 1 0,-1-1 0,1 0 0,-1 1 0,1-1 0,-1 1 0,1-1 1,-1 1-1,0-2 0,0 2-58,0 1 1,1-1-1,-1 0 1,1 0-1,-1 1 1,0-1 0,1 0-1,-1 1 1,1-1-1,-1 0 1,1 1-1,-1-1 1,1 1-1,0-1 1,-1 1 0,1-1-1,-1 1 1,1 0-1,0-1 1,0 1-1,-1-1 1,1 1-1,0 0 1,0-1 0,0 1-1,-1-1 1,1 1-1,0 1 1,-7 31 219,0 1 0,3 0 1,0 0-1,3 1 0,1-1 0,1 1 1,7 39-1,-7-68-223,0 1-1,1-1 1,0 0 0,0 0-1,5 10 1,-6-15-74,-1 0 0,1 0 1,-1 0-1,1 0 0,-1 0 1,1 0-1,-1 0 0,1 0 0,0 0 1,0 0-1,-1-1 0,1 1 1,0 0-1,0 0 0,0-1 0,0 1 1,0-1-1,0 1 0,0-1 1,0 1-1,0-1 0,0 1 0,0-1 1,0 0-1,0 0 0,0 0 1,1 1-1,-1-1 0,0 0 1,0 0-1,0 0 0,0-1 0,0 1 1,0 0-1,1 0 0,-1-1 1,0 1-1,0 0 0,1-2 0,0 0-17,0 1 0,-1-1 0,1 0 0,-1 0 0,1 0 0,-1 0 0,0 0 0,0 0-1,0-1 1,0 1 0,0 0 0,-1-1 0,1 1 0,-1 0 0,1-1 0,-1-3 0,2-43-195,-2 43 208,1-12 2,0 13 1,-1-1 1,0 1-1,1 0 1,-2 0 0,1 0-1,-1 0 1,0-1-1,0 1 1,-2-7-1,7 22-48,12 18-50,-13-25 100,-1 0 0,1-1 0,0 1 0,1-1 1,-1 1-1,0-1 0,1 0 0,-1-1 0,1 1 1,0 0-1,-1-1 0,1 0 0,0 0 0,0 0 1,0 0-1,0-1 0,0 1 0,0-1 1,5 0-1,-6-1 2,1 0-1,-1 0 1,0 0 0,0-1 0,1 1 0,-1-1 0,0 1-1,0-1 1,0 0 0,-1 0 0,1-1 0,0 1 0,-1-1-1,0 1 1,1-1 0,-1 0 0,0 1 0,0-1 0,-1 0-1,1 0 1,0-1 0,0-3 0,39-131-414,-42 159 412,3 47 102,-1-63-85,-1 0-1,1 0 1,0-1 0,0 1-1,1 0 1,-1 0 0,1-1-1,0 1 1,1-1-1,4 8 1,-6-11-25,-1-1 1,1 1-1,-1 0 0,1-1 0,-1 1 0,1-1 1,0 1-1,-1-1 0,1 1 0,0-1 0,-1 1 1,1-1-1,0 0 0,0 0 0,-1 1 0,1-1 1,0 0-1,0 0 0,0 0 0,-1 0 0,1 0 1,0 0-1,0 0 0,0 0 0,-1 0 0,1 0 1,0 0-1,0 0 0,0-1 0,-1 1 0,1 0 1,0 0-1,0-1 0,-1 1 0,1-1 0,0 1 1,-1-1-1,1 1 0,-1-1 0,1 1 0,0-1 1,-1 1-1,1-1 0,-1 0 0,0 1 0,1-1 1,-1 0-1,1 0 0,-1 1 0,0-1 1,1-1-1,16-39-1965,-13 23-407,-1 0 1,-1 0-1,-1 0 1,0-26-1,-3-2-4032</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22.907"/>
    </inkml:context>
    <inkml:brush xml:id="br0">
      <inkml:brushProperty name="width" value="0.025" units="cm"/>
      <inkml:brushProperty name="height" value="0.025" units="cm"/>
    </inkml:brush>
  </inkml:definitions>
  <inkml:trace contextRef="#ctx0" brushRef="#br0">2 13 14478,'0'0'4260,"0"11"-3422,-1-4-792,1 0 0,0 0 0,0-1-1,1 1 1,0 0 0,0 0 0,2 7 0,-1-11-159,-1 0 1,1 0-1,-1 1 1,1-1-1,0-1 0,0 1 1,0 0-1,1 0 1,-1-1-1,1 1 1,-1-1-1,1 0 0,0 0 1,0 0-1,0 0 1,0 0-1,0-1 1,0 1-1,7 1 0,-5-1-430,1-1 0,0 1 0,0-1-1,-1 0 1,1-1 0,0 1 0,0-1-1,0 0 1,0-1 0,0 1-1,-1-1 1,1 0 0,0-1 0,6-2-1,16-9 1026,-1-5 3427,-27 18-3687,0 0-1,1-1 1,-1 1-1,1 0 1,-1-1 0,1 1-1,-1 0 1,0 0-1,1 0 1,-1-1-1,1 1 1,-1 0 0,1 0-1,-1 0 1,1 0-1,-1 0 1,1 0-1,-1 0 1,1 0-1,-1 0 1,1 0 0,-1 0-1,1 0 1,-1 0-1,1 0 1,-1 1-1,1-1 1,-1 0 0,0 0-1,1 0 1,-1 1-1,1-1 1,-1 0-1,0 1 1,1-1 0,-1 0-1,0 1 1,1-1-1,-1 0 1,0 1-1,1-1 1,-1 1-1,12 29 1905,-12-27-2073,1 0 1,0 0-1,0 0 1,-1 0-1,2 0 1,-1 0-1,0-1 0,1 1 1,-1 0-1,1-1 1,0 1-1,0-1 1,0 0-1,0 1 1,4 2-1,-4-4-33,0-1 0,0 1-1,0-1 1,0 0 0,0 1-1,0-1 1,0 0 0,0-1 0,0 1-1,0 0 1,0 0 0,0-1 0,0 0-1,0 1 1,0-1 0,0 0 0,-1 0-1,1 0 1,0 0 0,0 0 0,-1 0-1,1 0 1,2-3 0,33-42 133,-21 25-177,27-25-573,-21 22-1785,0 0-3960,-15 14-683</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23.824"/>
    </inkml:context>
    <inkml:brush xml:id="br0">
      <inkml:brushProperty name="width" value="0.025" units="cm"/>
      <inkml:brushProperty name="height" value="0.025" units="cm"/>
    </inkml:brush>
  </inkml:definitions>
  <inkml:trace contextRef="#ctx0" brushRef="#br0">7 107 7399,'0'0'10848,"-2"9"-9759,0 14-735,0 0 0,1 0 0,1 1 0,2-1 0,0 0 0,1 0 0,2 0 0,0-1 0,1 1 0,12 26 1,-3-12 274,2-1 0,1-1 1,2 0-1,1-1 0,38 44 1,-97-95 213,-52-31 1,83 43-856,0 1 1,1-1-1,-1 0 1,1 0 0,-5-7-1,10 11 4,0 0 0,0 1 0,0-1 0,0 0 0,1 0 0,-1 0-1,0 0 1,1 0 0,-1 0 0,1 0 0,-1-1 0,1 1 0,0 0 0,0 0 0,-1 0 0,1 0 0,0 0 0,0-1 0,0 1-1,0 0 1,0 0 0,0 0 0,0 0 0,1-1 0,-1 1 0,0 0 0,1 0 0,-1 0 0,0 0 0,1 0 0,0 0-1,-1 0 1,1 0 0,0 0 0,-1 0 0,1 0 0,0 0 0,0 0 0,0 0 0,0 1 0,-1-1 0,1 0 0,0 1 0,2-2-1,16-9-14,5-3 20,-1-1 0,-1-2-1,36-32 1,-51 42 7,0-1 1,-1 0-1,0 0 0,-1 0 0,0-1 0,0 0 1,-1 0-1,0 0 0,-1 0 0,0-1 0,0 1 1,-1-1-1,0 0 0,0-13 0,0-3-3,-1 1 0,-1-1 0,-5-31 1,5 51-6,-1-1 0,0 1 0,-1 0 0,1 0 0,-1 0 0,0 0 0,-1 0 0,1 0 1,-1 1-1,0-1 0,-1 1 0,1 0 0,-1 0 0,0 0 0,0 0 0,-1 1 0,0 0 1,-9-7-1,13 10-9,0 0 0,0 0 0,-1 1 0,1-1 0,0 1 0,0-1 1,-1 1-1,1 0 0,0-1 0,-1 1 0,1 0 0,0 0 0,-1 0 0,1 0 0,0 0 1,-1 0-1,1 0 0,0 1 0,-1-1 0,1 0 0,0 1 0,-1-1 0,1 1 1,0-1-1,0 1 0,0 0 0,-1 0 0,1-1 0,0 1 0,0 0 0,0 0 0,0 0 1,0 0-1,1 0 0,-1 0 0,0 0 0,0 0 0,1 1 0,-1-1 0,1 0 1,-1 2-1,-3 6-8,0 1 0,1 0 0,1 0 0,-3 14 0,2-10 5,-5 34 51,1 1 1,0 88 0,6-136-35,1 0 1,0 0 0,0-1 0,0 1 0,0 0-1,0 0 1,0 0 0,0 0 0,1 0 0,-1 0-1,0 0 1,1 0 0,-1 0 0,0 0 0,1 0-1,-1 0 1,1-1 0,-1 1 0,1 0 0,0 0 0,-1 0-1,1-1 1,0 1 0,-1 0 0,1-1 0,0 1-1,0-1 1,0 1 0,-1-1 0,1 1 0,0-1-1,2 1 1,0-1 6,0 0-1,0 0 1,0 0-1,0-1 1,0 1-1,0-1 1,0 1-1,-1-1 1,1 0-1,0 0 0,2-2 1,11-5 31,0-1 0,22-17 0,-18 10-34,-16 11-22,1 0-1,0 1 0,0 0 0,1 0 1,-1 0-1,1 1 0,0-1 0,0 2 0,0-1 1,0 0-1,9-1 0,-14 4-48,0 1-1,-1 0 0,1-1 1,0 1-1,-1 0 0,1 0 1,-1 0-1,1-1 0,-1 1 1,0 0-1,1 0 0,-1 0 1,0 0-1,1 0 0,-1 0 1,0 0-1,0-1 0,0 1 1,0 0-1,0 0 0,0 0 1,0 0-1,0 1 0,-1 34-1183,1-27 465,0 46-6726,0-33 320</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26.182"/>
    </inkml:context>
    <inkml:brush xml:id="br0">
      <inkml:brushProperty name="width" value="0.025" units="cm"/>
      <inkml:brushProperty name="height" value="0.025" units="cm"/>
    </inkml:brush>
  </inkml:definitions>
  <inkml:trace contextRef="#ctx0" brushRef="#br0">4 90 5061,'-1'4'11823,"-1"13"-5713,1 115-3918,2-121-2077,1 1 0,0-1-1,1 0 1,0 0 0,7 17-1,-10-27-88,1 1-1,-1-1 1,1 1 0,0-1-1,-1 1 1,1-1-1,0 0 1,0 1-1,0-1 1,0 0-1,0 0 1,0 0 0,0 0-1,1 0 1,-1 0-1,0 0 1,1 0-1,-1 0 1,0-1-1,1 1 1,-1 0 0,1-1-1,-1 1 1,1-1-1,-1 0 1,1 0-1,-1 1 1,1-1-1,0 0 1,-1 0 0,1 0-1,-1 0 1,1-1-1,-1 1 1,1 0-1,0-1 1,-1 1-1,0-1 1,1 1 0,-1-1-1,1 0 1,-1 0-1,0 0 1,1 0-1,-1 1 1,0-2 0,0 1-1,0 0 1,0 0-1,2-2 1,5-6 48,0 0 1,0 0 0,-1-1 0,0 0 0,-1 0-1,0-1 1,-1 0 0,0 0 0,5-16-1,-4 8-11,-1 1 1,-1-1-1,-1 0 0,-1 0 0,1-23 0,-16 103-100,12-42 91,0-10-24,0 0 0,1-1 1,0 1-1,0 0 0,1 0 0,0-1 0,0 1 0,4 11 0,-5-20-16,1 1 0,-1 0-1,0-1 1,1 1 0,-1 0 0,0-1-1,1 1 1,-1-1 0,0 1-1,1 0 1,-1-1 0,1 1 0,-1-1-1,1 0 1,-1 1 0,1-1-1,0 1 1,-1-1 0,1 0-1,0 1 1,-1-1 0,1 0 0,0 0-1,-1 1 1,1-1 0,0 0-1,-1 0 1,1 0 0,1 0 0,16-14 634,8-30 316,-5-28-461,-18 58-433,0 0 0,1 1 0,1 0 0,0 0 0,8-15 0,-13 28-75,0-1 1,1 1-1,-1 0 0,1-1 0,-1 1 1,0-1-1,1 1 0,-1 0 0,1-1 1,-1 1-1,1 0 0,0-1 0,-1 1 0,1 0 1,-1 0-1,1 0 0,0-1 0,-1 1 1,1 0-1,-1 0 0,1 0 0,0 0 1,-1 0-1,1 0 0,-1 0 0,1 0 0,0 0 1,-1 1-1,1-1 0,-1 0 0,1 0 1,0 0-1,-1 1 0,1-1 0,-1 0 1,1 1-1,-1-1 0,1 1 0,-1-1 1,0 0-1,1 1 0,-1-1 0,1 1 0,-1-1 1,0 1-1,1-1 0,-1 1 0,0-1 1,0 1-1,1 0 0,-1-1 0,0 2 1,20 35-46,-18-33 69,2 4-79,1 3-68,0 0 0,1 0 0,11 16 0,-16-26 19,-1 0 0,1 0-1,-1 0 1,1 0 0,0 0 0,0 0 0,-1 0 0,1 0 0,0-1 0,0 1 0,0 0 0,0 0 0,0-1 0,0 1 0,0 0 0,0-1-1,0 1 1,0-1 0,0 0 0,0 1 0,1-1 0,-1 0 0,0 0 0,0 0 0,0 1 0,0-1 0,1 0 0,-1-1 0,0 1-1,0 0 1,0 0 0,1 0 0,-1-1 0,0 1 0,0-1 0,0 1 0,0-1 0,0 1 0,0-1 0,0 1 0,0-1 0,0 0-1,0 0 1,0 1 0,0-1 0,-1 0 0,2-2 0,7-10-1797,-2 0-1,1 0 0,-2-1 1,8-22-1,-1 2-3716,4-4-2779</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26.554"/>
    </inkml:context>
    <inkml:brush xml:id="br0">
      <inkml:brushProperty name="width" value="0.025" units="cm"/>
      <inkml:brushProperty name="height" value="0.025" units="cm"/>
    </inkml:brush>
  </inkml:definitions>
  <inkml:trace contextRef="#ctx0" brushRef="#br0">76 283 10794,'0'0'9252,"-3"12"-7870,-41 103 1219,24-66-1999,18-45-608,1 0 0,-1-1-1,1 1 1,0 0 0,1 0 0,-1 0-1,1 0 1,-1 7 0,2-11 1,-1 1 1,0 0 0,0 0-1,1 0 1,-1-1 0,0 1-1,1 0 1,-1 0-1,0-1 1,1 1 0,-1 0-1,1-1 1,0 1 0,-1-1-1,1 1 1,-1-1 0,1 1-1,0-1 1,-1 1-1,1-1 1,0 1 0,0-1-1,-1 0 1,1 1 0,0-1-1,0 0 1,0 0 0,-1 0-1,1 0 1,0 0-1,0 0 1,0 0 0,0 0-1,-1 0 1,1 0 0,0 0-1,0 0 1,0 0 0,-1-1-1,1 1 1,0 0 0,0-1-1,-1 1 1,1 0-1,0-1 1,0 0 0,4-1-16,0-1 0,0 0 0,-1 0 1,1 0-1,-1-1 0,0 1 0,0-1 0,0 0 1,-1 0-1,1 0 0,-1 0 0,0-1 1,0 0-1,2-6 0,5-8 33,-2 0 1,9-28-1,-8 13 71,-2-1-1,-1 0 0,-2 0 1,1-37-1,-8-68 3024,0 127-2511,-1 18-153,-2 22-281,5 0-171,-2 129 166,4-139-120,0-1 0,2 0 0,0 0 0,0 0-1,2 0 1,0 0 0,9 19 0,-12-31-19,1 0 0,-1 0 0,1-1 0,0 1 0,0-1 0,0 0 0,0 0 0,1 0 0,-1 0 0,1 0 0,5 2 0,19 2-1539,-26-7 1164,-1-1 0,1 1 0,0 0 1,-1-1-1,1 0 0,-1 1 0,1-1 0,-1 0 0,1 1 1,-1-1-1,1 0 0,-1 0 0,0 0 0,1 0 0,1-3 0,8-13-6406</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27.067"/>
    </inkml:context>
    <inkml:brush xml:id="br0">
      <inkml:brushProperty name="width" value="0.025" units="cm"/>
      <inkml:brushProperty name="height" value="0.025" units="cm"/>
    </inkml:brush>
  </inkml:definitions>
  <inkml:trace contextRef="#ctx0" brushRef="#br0">95 29 13132,'0'0'13261,"-1"-7"-11878,-8-12-515,8 18-835,1 1 1,-1 0 0,1 0-1,-1-1 1,1 1 0,-1 0-1,1 0 1,-1 0 0,0 0 0,1 0-1,-1 0 1,1 0 0,-1 0-1,1 0 1,-1 0 0,0 0-1,1 0 1,-1 0 0,1 0 0,-1 1-1,1-1 1,-1 0 0,1 0-1,-1 1 1,0-1 0,-3 4 62,0-1 0,0 1 1,0 0-1,0 0 0,1 0 0,0 0 1,0 1-1,-4 5 0,-9 42 176,8-20-277,6-28 29,0 1 0,1-1-1,-1 1 1,1 0 0,1-1 0,-1 1 0,0 0 0,1 0-1,0-1 1,0 1 0,1 0 0,1 6 0,-1-10-14,0 1 0,0 0 0,0-1 0,0 1 0,0-1 0,1 1 0,-1-1 0,1 1 0,-1-1 0,1 0-1,0 0 1,-1 0 0,1 0 0,0 0 0,0 0 0,0-1 0,0 1 0,0 0 0,0-1 0,0 0 0,-1 1 0,1-1 0,0 0 0,0 0 0,1 0 0,-1 0 0,0 0 0,-1-1 0,1 1 0,4-2 0,-2 1-281,0 0-1,0 0 0,0 0 1,0-1-1,0 1 0,-1-1 1,1 0-1,-1-1 1,1 1-1,-1 0 0,0-1 1,0 0-1,0 0 0,0 0 1,0 0-1,2-4 1,2-2-1351,-1 0 0,-1-1 0,1 0 0,6-19 1,-2 1-6835</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27.724"/>
    </inkml:context>
    <inkml:brush xml:id="br0">
      <inkml:brushProperty name="width" value="0.025" units="cm"/>
      <inkml:brushProperty name="height" value="0.025" units="cm"/>
    </inkml:brush>
  </inkml:definitions>
  <inkml:trace contextRef="#ctx0" brushRef="#br0">20 150 14574,'0'0'11718,"-3"10"-11131,-3 19-189,2 0 1,0 0 0,2 0-1,2 1 1,2 35-1,-1-66-392,-1 0 0,0 0 0,0 0 0,1 0 0,-1 1 0,0-1 0,1 0 0,-1 0 0,1 0 0,-1 1 0,1-1 0,-1 0 0,1 1 0,0-1 0,-1 1 0,1-1 0,0 1 0,-1-1 0,1 1 0,0-1 0,0 1 0,0-1 0,-1 1 0,1 0 0,0 0-1,0-1 1,0 1 0,0 0 0,0 0 0,-1 0 0,1 0 0,0 0 0,0 0 0,0 0 0,0 0 0,0 0 0,-1 1 0,1-1 0,0 0 0,0 0 0,0 1 0,0-1 0,-1 1 0,1-1 0,0 1 0,0-1 0,-1 1 0,1-1 0,0 1 0,-1 0 0,1-1 0,-1 1 0,1 0 0,-1-1 0,1 1-1,-1 0 1,1 0 0,-1-1 0,0 1 0,0 0 0,1 0 0,-1 0 0,0 0 0,0 0 0,0-1 0,0 1 0,0 1 0,4-13 42,-1 0-1,0-1 0,-1 0 1,-1 1-1,0-1 1,0 0-1,-1 0 1,-3-21-1,3 36-204,0-1 153,-1-1 1,1 1-1,-1 0 0,1 0 0,0-1 0,0 1 1,0 0-1,0 0 0,0-1 0,0 1 0,1 0 0,-1 0 1,0-1-1,1 1 0,0 0 0,-1-1 0,1 1 1,0 0-1,0-1 0,0 1 0,0-1 0,0 1 0,0-1 1,0 0-1,0 0 0,1 1 0,-1-1 0,0 0 1,1 0-1,-1 0 0,1 0 0,-1 0 0,1-1 0,0 1 1,-1 0-1,1-1 0,0 1 0,0-1 0,2 1 1,-1-1 14,0 0 1,-1-1 0,1 1 0,0-1 0,-1 1 0,1-1 0,-1 0 0,1 0 0,-1 0 0,1 0 0,-1 0 0,0-1 0,0 1 0,1-1-1,-1 1 1,0-1 0,0 0 0,-1 0 0,1 0 0,0 0 0,-1 0 0,3-4 0,3-5 106,-1-1 1,-1 0 0,7-20-1,1-2 100,-13 34-223,0-1 1,0 1-1,0 0 0,0 0 1,0-1-1,0 1 1,0 0-1,0 0 0,0 0 1,0-1-1,0 1 1,0 0-1,1 0 1,-1-1-1,0 1 0,0 0 1,0 0-1,0 0 1,0 0-1,0-1 0,1 1 1,-1 0-1,0 0 1,0 0-1,0 0 0,1 0 1,-1-1-1,0 1 1,0 0-1,0 0 0,1 0 1,-1 0-1,0 0 1,0 0-1,1 0 1,-1 0-1,0 0 0,0 0 1,0 0-1,1 0 1,-1 0-1,0 0 0,0 0 1,1 0-1,-1 0 1,0 0-1,0 0 0,0 0 1,1 0-1,-1 0 1,0 1-1,7 15-88,0 32 99,-6-44-6,1 22 14,-2-17-8,1-1 0,-1 1 0,1-1 0,1 0 0,-1 1 0,2-1 0,-1 0 0,1 0 0,0 0 0,6 10 0,-8-17-17,-1-1 1,0 0-1,0 1 0,1-1 0,-1 0 1,0 1-1,1-1 0,-1 0 0,0 1 1,1-1-1,-1 0 0,0 0 0,1 1 0,-1-1 1,1 0-1,-1 0 0,0 0 0,1 0 1,-1 1-1,1-1 0,-1 0 0,1 0 1,-1 0-1,1 0 0,-1 0 0,1 0 0,-1 0 1,0 0-1,1-1 0,-1 1 0,1 0 1,-1 0-1,1 0 0,-1 0 0,0 0 1,1-1-1,10-16-988,-1-24-1624,-8 17 573,0 0-1,-2 0 1,0-1-1,-2 1 0,-1 0 1,-1 1-1,-7-28 1,7 38 2561,-1-1 1,0 1-1,-1 0 0,-11-17 1,17 30-371,0 0 0,0-1 1,0 1-1,0 0 0,0-1 1,0 1-1,0 0 0,0-1 1,-1 1-1,1 0 0,0 0 1,0-1-1,0 1 0,-1 0 1,1 0-1,0-1 0,0 1 0,-1 0 1,1 0-1,0 0 0,0-1 1,-1 1-1,1 0 0,0 0 1,-1 0-1,1 0 0,0 0 1,-1-1-1,1 1 0,0 0 1,-1 0-1,1 0 0,0 0 1,-1 0-1,1 0 0,0 0 1,-1 0-1,1 0 0,0 0 1,-1 1-1,1-1 0,0 0 1,-1 0-1,-4 18 1439,7 25-2065,13-22-1650,6-4-3449,-6-9 1575</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20.731"/>
    </inkml:context>
    <inkml:brush xml:id="br0">
      <inkml:brushProperty name="width" value="0.025" units="cm"/>
      <inkml:brushProperty name="height" value="0.025" units="cm"/>
    </inkml:brush>
  </inkml:definitions>
  <inkml:trace contextRef="#ctx0" brushRef="#br0">1 147 10154,'0'0'10089,"67"-52"-9448,-29 48-449,4 2-128,-2 2-64,5 0 0,-2 4-641,-1 2-1377,-2-2-2594,0-4-3395</inkml:trace>
  <inkml:trace contextRef="#ctx0" brushRef="#br0" timeOffset="1">699 1 13581,'0'0'5434,"-5"7"-5247,-9 11-171,1 1-1,1 0 1,1 0 0,0 2-1,2-1 1,0 1-1,2 0 1,0 1 0,1 0-1,2 0 1,0 0-1,-1 23 1,5-42-20,0 0 0,0 0-1,1 0 1,-1 0 0,1 0 0,-1 0 0,1 0-1,0-1 1,0 1 0,0 0 0,1 0 0,-1-1-1,1 1 1,-1-1 0,1 1 0,0-1 0,0 0-1,0 0 1,0 0 0,0 0 0,1 0 0,-1 0-1,1-1 1,-1 1 0,1-1 0,-1 1-1,4 0 1,4 1-853,0 0 0,0-1 0,0 0 0,0 0 0,0-1-1,18-1 1,10 0-4230</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28.052"/>
    </inkml:context>
    <inkml:brush xml:id="br0">
      <inkml:brushProperty name="width" value="0.025" units="cm"/>
      <inkml:brushProperty name="height" value="0.025" units="cm"/>
    </inkml:brush>
  </inkml:definitions>
  <inkml:trace contextRef="#ctx0" brushRef="#br0">0 23 8584,'0'0'15706,"8"10"-14206,24 36-486,-21-15-54,-1-7-308,-9-24-649,0 0-1,0 0 1,0 1-1,-1-1 1,1 0 0,0 0-1,0 0 1,0 0-1,0 0 1,-1 0 0,1 0-1,0 0 1,0 0-1,0-1 1,0 1 0,-1 0-1,1 0 1,0-1-1,0 1 1,0 0-1,-1-1 1,1 1 0,0-1-1,-1 1 1,1-1-1,0 0 1,-1 1 0,1-1-1,-1 1 1,2-2-1,36-45-743,5-6-324,-41 51 989,1-1 0,-1 1 0,1 0 0,-1 0 0,1 0 0,0 0 0,0 1 0,0-1 0,0 1 0,0-1 1,0 1-1,1 0 0,-1 1 0,0-1 0,6 0 0,-8 1 76,0 0 0,-1 0 0,1 0 0,0 0 0,-1 0 0,1 0 0,0 1 0,0-1 0,-1 0 0,1 0 0,-1 1 0,1-1 0,0 0 1,-1 1-1,1-1 0,-1 1 0,1-1 0,-1 1 0,1-1 0,-1 1 0,1-1 0,-1 1 0,1 0 0,-1-1 0,0 1 0,1-1 0,-1 1 0,1 1 0,3 24 720,-4-24-915,0 0-1,0 0 1,0 0-1,0 0 1,0 0 0,0 0-1,1 0 1,-1 0-1,1 0 1,0-1 0,-1 1-1,1 0 1,0 0-1,0-1 1,0 1-1,0 0 1,0-1 0,0 1-1,2 1 1,1-3-6142</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28.923"/>
    </inkml:context>
    <inkml:brush xml:id="br0">
      <inkml:brushProperty name="width" value="0.025" units="cm"/>
      <inkml:brushProperty name="height" value="0.025" units="cm"/>
    </inkml:brush>
  </inkml:definitions>
  <inkml:trace contextRef="#ctx0" brushRef="#br0">0 1 4260,'0'0'13762,"10"0"-13297,6 0-313,0 0 1,0 2-1,0 0 1,0 0-1,0 2 0,-1 0 1,1 0-1,23 12 1,15 12-151,-2 3 0,0 2 0,-2 2 0,-2 2-1,-2 3 1,-1 1 0,-2 2 0,-2 3 0,-2 0 0,42 68 0,-60-78 0,-2 2 0,-2 0 0,-1 1 0,-2 1 0,-2 0 0,-1 1 0,-3 0 0,5 47 0,-4 46 1084,-8 159 1,-1-263-865,-24 412-274,-1 3 1327,22-313-864,-33 746 838,19-692-1289,-22 319 389,42 0 666,5-425-973,3 0 1,4-1-1,3 0 0,32 83 1,-30-109-34,2 0-1,2-1 1,3-1-1,2-2 1,2 0-1,58 67 1,-69-94 58,0-1 1,1-1-1,1-1 0,1-1 0,0-2 1,47 26-1,-51-33-516,1 0 0,0-2 0,39 10 0,-40-14-1182,0 0 0,1-1 0,0-1-1,30-2 1,6-7-12201</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29.549"/>
    </inkml:context>
    <inkml:brush xml:id="br0">
      <inkml:brushProperty name="width" value="0.025" units="cm"/>
      <inkml:brushProperty name="height" value="0.025" units="cm"/>
    </inkml:brush>
  </inkml:definitions>
  <inkml:trace contextRef="#ctx0" brushRef="#br0">0 24 4452,'0'0'18786,"12"-5"-17633,-6 3-1052,-1-1-29,0 0 1,1 1 0,-1 0 0,1 0 0,0 1-1,0 0 1,0 0 0,-1 0 0,1 1 0,0-1-1,0 1 1,0 1 0,0-1 0,0 1-1,9 2 1,9 5 106,101 35 191,-114-39-367,-1 1 1,0 0-1,0 1 0,0 0 1,-1 1-1,0 0 0,0 0 0,0 1 1,8 10-1,-14-14 2,-1 0 1,1 0-1,-1 0 0,0 0 1,0 0-1,0 1 0,0-1 0,-1 1 1,1-1-1,-1 1 0,-1 0 1,1-1-1,0 1 0,-1 0 0,-1 9 1,0-6 16,-1 0 0,0 0 0,0 0 0,-1 0 0,0-1 0,0 1 0,-1-1 0,-7 11 0,-4 3-27,-1-1 1,0-1 0,-2-1 0,-37 31 0,55-49-23,-38 27-1459,25-21-1417,-2-3-3374</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30.171"/>
    </inkml:context>
    <inkml:brush xml:id="br0">
      <inkml:brushProperty name="width" value="0.025" units="cm"/>
      <inkml:brushProperty name="height" value="0.025" units="cm"/>
    </inkml:brush>
  </inkml:definitions>
  <inkml:trace contextRef="#ctx0" brushRef="#br0">0 220 2114,'0'0'13656,"8"10"-11318,-6-6-2142,1 0 0,1 0 0,-1-1 0,0 1 0,1-1 1,0 0-1,0 0 0,0 0 0,0 0 0,0-1 0,1 0 0,-1 1 0,1-2 1,-1 1-1,1 0 0,0-1 0,0 0 0,0 0 0,-1 0 0,1-1 0,0 0 1,7 0-1,-2-2-20,-1 1 0,0-1 1,0-1-1,1 0 0,-2 0 0,1-1 1,0 0-1,-1-1 0,0 0 1,0 0-1,0 0 0,0-1 0,-1-1 1,0 1-1,6-8 0,-5 5-95,-1 0-1,0 0 0,0 0 1,-1-1-1,0 0 0,0 0 1,-2-1-1,1 1 0,-1-1 1,0 0-1,-1 0 0,1-14 1,-3 23-75,-1 0 0,0 0 0,0 0 0,0-1 1,0 1-1,0 0 0,-1 0 0,1-1 0,-1 1 0,0 0 1,1 0-1,-1 0 0,0 0 0,0 0 0,0 0 0,0 0 1,-1 0-1,1 0 0,-1 1 0,1-1 0,-1 0 1,1 1-1,-1-1 0,0 1 0,0 0 0,1 0 0,-1-1 1,0 1-1,0 0 0,0 1 0,-1-1 0,1 0 0,0 1 1,0-1-1,0 1 0,0-1 0,-1 1 0,1 0 0,-4 0 1,-3 0 10,1 0 1,-1 0-1,0 1 1,1 0-1,-1 1 1,1 0-1,-1 0 0,1 1 1,-10 4-1,7-1 3,1 0 0,0 0-1,1 1 1,0 1-1,0 0 1,0 0 0,1 1-1,0 0 1,1 0-1,0 0 1,0 1 0,1 1-1,0-1 1,1 1-1,-4 12 1,2-4 19,1-1 1,2 2-1,0-1 0,0 0 1,2 1-1,1 0 0,0 0 0,3 26 1,-2-42-41,0-1-1,1 1 1,-1-1 0,1 0 0,0 1-1,0-1 1,0 0 0,0 1 0,0-1-1,1 0 1,-1 0 0,1 0 0,0 0-1,0-1 1,0 1 0,0 0 0,1-1-1,-1 1 1,1-1 0,-1 0 0,1 0-1,0 0 1,0 0 0,0-1 0,3 2-1,-1-1-115,0-1 0,0 0 0,0-1 0,0 1 0,-1-1 0,1 0-1,0 0 1,0-1 0,0 0 0,0 1 0,0-2 0,0 1 0,-1 0 0,1-1-1,0 0 1,-1 0 0,6-4 0,15-9-1752,-1-2-1,-1 0 1,-1-2-1,29-30 1,-7 3-5183</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30.919"/>
    </inkml:context>
    <inkml:brush xml:id="br0">
      <inkml:brushProperty name="width" value="0.025" units="cm"/>
      <inkml:brushProperty name="height" value="0.025" units="cm"/>
    </inkml:brush>
  </inkml:definitions>
  <inkml:trace contextRef="#ctx0" brushRef="#br0">135 43 11435,'0'0'4890,"-8"3"-3668,4-2-999,0 0 0,0 1 0,0 0 0,1 0-1,-1 0 1,0 0 0,1 0 0,0 1 0,-1-1-1,1 1 1,0 0 0,1 0 0,-1 0 0,0 1 0,1-1-1,0 0 1,-1 1 0,2 0 0,-1-1 0,0 1-1,1 0 1,-2 7 0,-4 9 282,1 0 0,1 1 0,2 0 0,-3 31 0,20-57-169,1-11-312,0-1 0,-1-1-1,0 0 1,-2-1-1,0 0 1,-1-1 0,12-30-1,-4 11 13,-19 39-32,0 0 1,0 0 0,0 0 0,0 0-1,0 1 1,1-1 0,-1 0 0,0 0-1,0 0 1,0 0 0,0 0-1,0 0 1,0 0 0,1 1 0,-1-1-1,0 0 1,0 0 0,0 0 0,0 0-1,0 0 1,1 0 0,-1 0-1,0 0 1,0 0 0,0 0 0,0 0-1,1 0 1,-1 0 0,0 0-1,0 0 1,0 0 0,0 0 0,1 0-1,-1 0 1,0 0 0,0 0 0,0 0-1,0 0 1,1-1 0,-1 1-1,0 0 1,0 0 0,0 0 0,0 0-1,0 0 1,0 0 0,1 0 0,-1-1-1,0 1 1,0 0 0,0 0-1,0 0 1,0 0 0,0 0 0,0-1-1,0 1 1,0 0 0,0 0 0,0 0-1,0 0 1,0-1 0,0 1-1,0 0 1,0 0 0,0 0 0,0 0-1,0-1 1,3 23 357,-4 33 337,-8 13-423,-4-1 0,-2-1 0,-4 0 0,-33 81-1,-21 71 188,64-164-2230,10-54 1533,0 0 1,1 0-1,-1 0 1,0 0-1,1 0 0,-1-1 1,0 1-1,1 0 0,-1-1 1,0 1-1,0-1 0,0 1 1,1-1-1,-1 0 1,0 0-1,2-1 0,10-10-514,0-1-1,-1 0 0,-1-1 0,19-28 1,35-69-3680,-48 80 2846,89-184-1391,-92 181 3243,-2-1 0,-1-1 0,-1 0 0,6-53 0,-16 61 2332,-9 44-738,-10 43-612,13-35-288,1 1 0,1 0 0,1 0 0,0 30 0,3-54-922,0 0 1,-1 1-1,1-1 0,0 0 0,0 0 1,0 0-1,0 0 0,0 0 0,0 0 1,0 0-1,1 0 0,-1 0 0,0 1 1,0-1-1,1 0 0,-1 0 0,1 0 1,-1 0-1,1 0 0,0-1 0,-1 1 1,1 0-1,0 0 0,-1 0 0,1 0 1,0-1-1,0 1 0,0 0 0,0-1 1,0 1-1,0-1 0,0 1 0,0-1 1,0 1-1,0-1 0,0 1 0,0-1 1,0 0-1,0 0 0,0 0 0,0 0 1,0 0-1,0 0 0,0 0 0,1 0 1,-1 0-1,0 0 0,0 0 0,0-1 1,0 1-1,0 0 0,0-1 0,0 1 1,0-1-1,0 1 0,0-1 0,1-1 0,6-2 5,0-1-1,0 0 0,-1-1 1,1 0-1,10-11 0,5-9-38,-1-2 0,-2 0 0,-1-2 0,-1 0 0,-1 0 0,-2-2 0,17-50 0,-39 144-221,-7 5 243,7-39-27,1 1-1,2 0 1,0 0-1,2 33 0,2-61-34,0-1 0,-1 1 0,1-1 0,1 1 0,-1-1 0,0 1 0,0-1 0,0 1 0,0-1 0,0 1-1,0-1 1,0 0 0,1 1 0,-1-1 0,0 1 0,0-1 0,1 1 0,-1-1 0,0 0 0,1 1 0,-1-1 0,0 0-1,1 1 1,-1-1 0,0 0 0,1 1 0,-1-1 0,1 0 0,-1 0 0,1 1 0,-1-1 0,1 0 0,-1 0 0,1 0-1,19-6-1690,16-21-2445,-10-3-1288</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31.512"/>
    </inkml:context>
    <inkml:brush xml:id="br0">
      <inkml:brushProperty name="width" value="0.025" units="cm"/>
      <inkml:brushProperty name="height" value="0.025" units="cm"/>
    </inkml:brush>
  </inkml:definitions>
  <inkml:trace contextRef="#ctx0" brushRef="#br0">132 285 15375,'0'0'1446,"-8"12"-303,-14 17-433,-38 51 518,53-70-895,1-1 0,1 1 1,0 0-1,0 0 0,1 0 0,-5 16 0,9-26-332,0 0 0,0 0 0,0 1 0,0-1 0,0 0 0,0 0 0,0 1 0,0-1 0,0 0 0,0 1 0,0-1-1,0 0 1,0 0 0,0 1 0,0-1 0,0 0 0,0 1 0,0-1 0,0 0 0,0 0 0,0 1 0,0-1 0,1 0 0,-1 0 0,0 0-1,0 1 1,0-1 0,1 0 0,-1 0 0,0 0 0,0 1 0,0-1 0,1 0 0,-1 0 0,0 0 0,0 0 0,1 0 0,-1 1-1,1-1 1,13-3 35,14-12 57,-14 4-106,0-1 0,0 0 0,-2-1 0,1 0 0,-2-1 0,0-1 1,-1 1-1,0-2 0,-1 0 0,-1 0 0,11-27 0,-26 63 240,-6 20-55,-15 76 0,27-106-53,0-1 0,1 1 0,-1-1-1,2 1 1,-1-1 0,2 1 0,2 12 0,-4-20-77,1 0 0,0 0 1,0 0-1,0-1 1,0 1-1,0 0 1,0-1-1,0 1 0,0-1 1,0 1-1,1-1 1,-1 1-1,1-1 0,-1 0 1,1 0-1,-1 0 1,3 1-1,-1-1-25,0 0-1,-1-1 0,1 1 1,0-1-1,0 1 0,0-1 0,0 0 1,-1 0-1,1-1 0,0 1 1,0-1-1,0 1 0,0-1 1,-1 0-1,4-1 0,2-1 12,-1-1-1,1 0 0,-1-1 0,0 0 1,-1 0-1,1 0 0,-1-1 0,11-12 1,43-59-84,-52 66 16,21-30-158,-3-2 0,34-72 0,-48 87 233,0 0 0,-3-1 0,0 0 0,-2 0 0,6-46 0,-13 75 0,0-1 0,1 1 0,-1-1 0,0 1 0,0-1 0,0 1 0,0-1 0,0 0 0,0 1 0,0-1 0,0 1 0,0-1 0,0 0 1,0 1-1,0-1 0,0 1 0,0-1 0,0 0 0,0 1 0,-1-1 0,1 1 0,0-1 0,0 1 0,-1-1 0,1 1 0,0-1 0,-1 1 0,1-1 1,-1 1-1,1 0 0,-1-1 0,-13 13 632,-13 32-284,22-33-386,-54 122 555,53-119-499,1 2 1,1-1-1,1 0 1,0 1 0,1-1-1,1 1 1,0 19-1,2-30-62,1 0 0,-1 1 1,1-1-1,0 0 0,1 0 0,-1 0 0,1 0 0,0 0 0,0-1 0,1 1 1,-1-1-1,7 6 0,0 0-121,0 0 0,0-1 0,23 15 0,-32-24 133,-1 1 0,1 0 0,0-1 0,-1 0 0,1 1 0,0-1 0,0 1 0,0-1 0,0 0 0,-1 0 0,1 1 0,0-1 0,0 0 0,0 0 1,0 0-1,0 0 0,0 0 0,0 0 0,-1 0 0,1 0 0,0-1 0,0 1 0,0 0 0,0 0 0,0-1 0,-1 1 0,1-1 0,0 1 0,0 0 0,-1-1 0,2 0 0,-1-1-17,1 0-1,-1 0 0,1-1 1,-1 1-1,0 0 0,0-1 1,0 1-1,0 0 1,0-1-1,0-4 0,2-10-2188,-2 0-1,0-26 1,-1 37 245,0-21-8025</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31.869"/>
    </inkml:context>
    <inkml:brush xml:id="br0">
      <inkml:brushProperty name="width" value="0.025" units="cm"/>
      <inkml:brushProperty name="height" value="0.025" units="cm"/>
    </inkml:brush>
  </inkml:definitions>
  <inkml:trace contextRef="#ctx0" brushRef="#br0">105 1 10410,'0'0'19549,"-8"10"-19533,2-3-44,1-1 4,0 0 0,0 0 0,1 1 0,-1-1 0,1 1 0,1 0-1,0 0 1,0 0 0,0 1 0,1-1 0,-1 1 0,0 8-1,45-13-1752,-32-3 1614,-1 0 0,0 1 0,0 1 1,0-1-1,0 1 0,0 1 0,9 3 1,-17-6 153,1 1 0,0 0 0,0 0 0,-1 0 1,1 0-1,0 0 0,-1 0 0,1 0 1,-1 0-1,1 0 0,-1 1 0,0-1 0,0 1 1,1-1-1,-1 1 0,0 0 0,0-1 0,-1 1 1,1 0-1,0-1 0,0 1 0,-1 0 1,1 0-1,-1 0 0,0 0 0,0 0 0,1 0 1,-1-1-1,0 1 0,-1 0 0,1 0 1,0 0-1,0 0 0,-1 0 0,1 0 0,-1 0 1,0-1-1,1 1 0,-1 0 0,0 0 1,-2 2-1,0 0 51,0 1 0,-1-1-1,1 0 1,-1 0 0,0 0 0,0-1 0,0 1 0,-1-1 0,1 0 0,-1 0 0,0 0-1,0-1 1,0 0 0,-10 3 0,-32 7-1221,3-8-4436,19-4-4891</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33.148"/>
    </inkml:context>
    <inkml:brush xml:id="br0">
      <inkml:brushProperty name="width" value="0.025" units="cm"/>
      <inkml:brushProperty name="height" value="0.025" units="cm"/>
    </inkml:brush>
  </inkml:definitions>
  <inkml:trace contextRef="#ctx0" brushRef="#br0">0 70 9289,'3'-10'3662,"10"-33"-246,-3 27 71,-3 21-2015,1 21-873,0 39 554,-3 0 1,-4 105-1,-3-91-407,-3 107 189,8-174-846,4-13 3,9-19 111,-7 0-169,0-1-1,-2 0 1,0 0-1,-2-1 1,0 0 0,2-24-1,-4 12-250,-1-1 0,-5-69 0,4 110 201,1 0 0,-1 0 0,1-1 0,0 1 0,0 0 0,0-1 0,1 1 0,0-1 0,0 0 1,0 0-1,1 0 0,0 0 0,-1-1 0,2 1 0,-1-1 0,1 0 0,-1-1 0,1 1 0,0-1 1,0 1-1,1-2 0,-1 1 0,0 0 0,1-1 0,6 2 0,-5-2 13,0-1 0,0 1-1,0-1 1,0 0 0,0 0-1,0-1 1,0 0 0,0 0 0,0-1-1,0 0 1,0 0 0,-1-1-1,1 0 1,0 0 0,0 0 0,-1-1-1,0 0 1,1 0 0,-1-1-1,0 0 1,9-7 0,-5 1 24,0-1 1,0 0-1,-1-1 1,-1 0-1,1 0 0,-2-1 1,0 0-1,7-18 1,-11 22 19,1-1 1,-2 1-1,1-1 1,-1 0-1,0 1 1,-1-1-1,0 0 1,-1 0-1,0 0 1,-1 0-1,0 0 1,0 0-1,-4-12 1,5 21-43,0 0 0,0 0-1,0 1 1,-1-1 0,1 0 0,0 0 0,0 0 0,-1 0 0,1 0-1,-1 0 1,1 0 0,-1 0 0,1 1 0,-1-1 0,0 0 0,1 0 0,-1 1-1,0-1 1,1 0 0,-1 1 0,0-1 0,0 1 0,0-1 0,1 1-1,-1-1 1,0 1 0,0 0 0,0-1 0,0 1 0,0 0 0,0 0 0,0 0-1,0-1 1,0 1 0,0 0 0,0 0 0,0 1 0,0-1 0,0 0-1,0 0 1,0 0 0,-1 1 0,-1 1-14,1-1 1,0 1-1,-1-1 1,1 1-1,0 0 1,0 0-1,0 0 1,1 0-1,-1 0 1,0 1-1,1-1 1,-1 0-1,1 1 0,-2 3 1,-8 29 24,2 1 0,1 0 0,2 0 0,1 0 0,2 1 0,2 0 0,4 48 0,-3-81 6,0 0-1,0-1 1,1 1-1,-1 0 1,1-1-1,0 1 1,1 0-1,-1-1 1,0 1-1,1-1 1,0 0-1,0 1 1,0-1-1,0 0 1,0 0 0,1 0-1,-1-1 1,1 1-1,0 0 1,0-1-1,0 0 1,0 0-1,0 0 1,0 0-1,1 0 1,-1-1-1,1 1 1,5 1-1,-3-2-2,0-1-1,0 1 0,0-1 0,0 0 0,0-1 0,0 1 0,-1-1 0,1 0 0,0-1 0,0 1 0,-1-1 0,1 0 0,-1-1 0,1 1 0,-1-1 0,0 0 0,8-7 0,-2 2 2,0-1-1,-1 0 1,-1 0-1,1-1 1,-2-1-1,1 1 1,-1-1-1,-1-1 1,0 1-1,-1-1 1,0-1-1,-1 1 1,0-1-1,-1 0 1,0 0-1,2-21 1,-5 33-12,-1 1 0,0-1 0,0 0 0,0 0 0,0 0 0,0 0 0,0 0 0,0 0 0,0 0 0,0 1 0,0-1 0,0 0 0,-1 0 0,1 0 0,0 0 0,-1 0 0,1 1 1,0-1-1,-1 0 0,1 0 0,-1 1 0,1-1 0,-2-1 0,-12 10-82,-12 31-44,21-26 138,1 0 0,1 0-1,0 1 1,0-1 0,1 1 0,0 23-1,2-34-19,0 0-1,0 0 0,0 1 0,0-1 0,1 0 0,-1 0 0,1 0 0,0 0 0,0 0 0,0 0 0,0 0 0,1 0 1,-1 0-1,1 0 0,0-1 0,-1 1 0,1 0 0,1-1 0,-1 0 0,0 1 0,0-1 0,1 0 0,-1 0 0,1-1 1,0 1-1,0 0 0,-1-1 0,1 0 0,0 1 0,0-1 0,0 0 0,0-1 0,7 2 0,-4-1-566,0-1 1,1 0-1,-1 0 0,0 0 0,0-1 0,0 0 1,0 0-1,1 0 0,8-5 0,23-17-7632</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33.768"/>
    </inkml:context>
    <inkml:brush xml:id="br0">
      <inkml:brushProperty name="width" value="0.025" units="cm"/>
      <inkml:brushProperty name="height" value="0.025" units="cm"/>
    </inkml:brush>
  </inkml:definitions>
  <inkml:trace contextRef="#ctx0" brushRef="#br0">126 109 6598,'8'-7'4452,"-3"2"-3849,30-29 3239,-33 31-3333,1 0 0,-1 0 0,0 0-1,0 0 1,-1-1 0,1 1 0,0-1 0,-1 1 0,0-1-1,0 0 1,0 1 0,-1-1 0,1-4 0,-1 7-438,0 0 0,0 1 0,-1-1 1,1 1-1,0-1 0,-1 1 0,1-1 0,0 1 1,-1-1-1,1 1 0,-1-1 0,1 1 1,-1-1-1,1 1 0,-1 0 0,1-1 0,-1 1 1,0 0-1,1 0 0,-1-1 0,1 1 0,-1 0 1,0 0-1,1 0 0,-1 0 0,1-1 0,-1 1 1,0 0-1,1 0 0,-1 0 0,0 1 1,1-1-1,-2 0 0,-24 4 620,18 0-629,0 0 1,0 0-1,0 1 0,1 0 1,-1 1-1,1-1 0,1 2 0,-1-1 1,1 0-1,-10 14 0,7-8-2,1 1 1,0 0-1,0 0 0,1 0 0,-8 26 0,9-4 26,6-34-86,0 0-1,0 0 1,0 0-1,1-1 1,-1 1-1,0 0 1,1 0 0,-1-1-1,1 1 1,-1 0-1,1 0 1,-1-1-1,1 1 1,-1-1-1,1 1 1,0 0-1,-1-1 1,1 1-1,0-1 1,0 1 0,-1-1-1,1 0 1,0 1-1,0-1 1,0 0-1,-1 0 1,1 1-1,0-1 1,0 0-1,0 0 1,0 0 0,-1 0-1,1 0 1,0 0-1,1-1 1,24 0-533,48-9 1,-57 6 402,1 1-1,0 1 1,0 1-1,0 0 1,35 4 0,-52-3 134,0 0 1,1 0 0,-1 0 0,0 0 0,1 0 0,-1 0-1,0 1 1,1-1 0,-1 0 0,0 1 0,1-1 0,-1 1-1,0 0 1,0-1 0,0 1 0,0 0 0,0 0 0,1-1-1,-1 1 1,-1 0 0,1 0 0,0 0 0,0 0 0,0 0-1,0 1 1,-1-1 0,1 0 0,-1 0 0,1 0 0,-1 1-1,1-1 1,-1 0 0,1 1 0,-1-1 0,0 0 0,0 1-1,0-1 1,0 0 0,0 1 0,0-1 0,0 0 0,0 1-1,-1-1 1,1 0 0,0 0 0,-1 1 0,1-1 0,-2 2-1,0 2 150,-1-1-1,0 1 0,0 0 0,0-1 0,-1 0 1,0 0-1,1 0 0,-2 0 0,1 0 0,-7 4 0,0-1-187,0 0 0,-1-1 0,0 0 0,0-1 0,-1 0 0,1-1 0,-1 0 0,0-1 0,0 0 0,0-1 0,-1-1-1,-20 0 1,33-1-69,1 0-1,-1 0 0,1-1 0,-1 1 0,1 0 1,0 0-1,-1 0 0,1-1 0,-1 1 0,1 0 1,0-1-1,-1 1 0,1 0 0,0-1 0,0 1 1,-1 0-1,1-1 0,0 1 0,0 0 0,-1-1 1,1 1-1,0-1 0,0 1 0,0-1 0,0 1 1,0 0-1,-1-1 0,1 1 0,0-1 0,0 1 1,0-1-1,0 1 0,0-1 0,1 1 0,-1-1 1,0 1-1,0 0 0,0-1 0,0 1 0,0-1 1,1 1-1,-1-1 0,0 1 0,1-1 0,10-18-5010,11-1-2066</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34.114"/>
    </inkml:context>
    <inkml:brush xml:id="br0">
      <inkml:brushProperty name="width" value="0.025" units="cm"/>
      <inkml:brushProperty name="height" value="0.025" units="cm"/>
    </inkml:brush>
  </inkml:definitions>
  <inkml:trace contextRef="#ctx0" brushRef="#br0">144 34 15054,'0'0'1895,"-12"1"-314,4-1-1273,4 0-222,1 0 0,-1 0 0,0 0 0,1 1 0,-1-1 0,0 1 0,1 0 0,-1 0 0,1 1 0,-1-1 0,1 1 0,-1-1 0,1 1 0,0 0 0,0 0 0,0 1 0,0-1 0,0 0 0,1 1 0,-4 3 0,0 4 238,-1 1 1,1 0 0,1 0 0,0 1 0,0-1 0,1 1 0,1 0 0,0 0-1,0 1 1,1-1 0,1 0 0,0 1 0,1 16 0,1-27-292,-1 0 0,0 0 0,0 0 0,1 0 0,-1 0 1,1 0-1,0 0 0,-1 0 0,1 0 0,0 0 0,0 0 0,0-1 0,0 1 1,1 0-1,-1-1 0,0 1 0,1-1 0,-1 1 0,1-1 0,-1 0 0,1 0 1,0 0-1,0 0 0,-1 0 0,1 0 0,0 0 0,0 0 0,0-1 0,0 1 1,0-1-1,0 1 0,0-1 0,0 0 0,0 0 0,3 0 0,-1 0 59,1 0 0,-1 0-1,1-1 1,-1 0-1,1 0 1,-1 0 0,1 0-1,-1-1 1,0 1 0,0-1-1,0 0 1,0-1-1,0 1 1,0-1 0,4-3-1,0-3-22,1-1 0,-2-1 0,1 1 0,-2-1 0,1 0 0,-1-1 0,-1 1 0,0-1 0,4-14 0,-8 21-62,1 0 0,0 0 0,-1-1-1,0 1 1,0 0 0,-1 0 0,0-1-1,1 1 1,-2 0 0,1-1 0,-1 1 0,1 0-1,-1 0 1,-1-1 0,1 1 0,-1 0 0,0 0-1,0 1 1,0-1 0,-1 0 0,0 1-1,0-1 1,0 1 0,-4-5 0,5 8-121,0-1-1,1 1 1,-1 0 0,0-1 0,0 1-1,0 0 1,1 0 0,-1 1 0,0-1-1,-1 0 1,1 0 0,0 1-1,0 0 1,0-1 0,0 1 0,0 0-1,-4 0 1,5 0-159,0 1-1,0-1 1,0 0 0,0 1-1,0-1 1,0 1 0,0 0-1,0-1 1,0 1 0,0 0-1,0-1 1,1 1 0,-1 0-1,0 0 1,0 0 0,1 0-1,-1 0 1,1-1 0,-1 1-1,1 0 1,-1 1 0,1-1-1,-1 0 1,1 0-1,0 0 1,0 0 0,0 0-1,-1 0 1,1 0 0,0 0-1,0 0 1,1 2 0,-1 6-5733</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21.058"/>
    </inkml:context>
    <inkml:brush xml:id="br0">
      <inkml:brushProperty name="width" value="0.025" units="cm"/>
      <inkml:brushProperty name="height" value="0.025" units="cm"/>
    </inkml:brush>
  </inkml:definitions>
  <inkml:trace contextRef="#ctx0" brushRef="#br0">13 144 11883,'0'0'7981,"-3"8"-7410,1-1-428,0 0 0,0 0 0,1 0-1,0 0 1,0 0 0,0 0 0,2 14-1,-1-19-144,0 0 0,1 1 0,0-1 0,0 1 0,-1-1-1,1 0 1,1 1 0,-1-1 0,0 0 0,0 0 0,1 0-1,-1 0 1,1 0 0,0 0 0,0-1 0,0 1 0,-1 0 0,1-1-1,1 0 1,-1 1 0,0-1 0,0 0 0,0 0 0,1 0-1,-1 0 1,0-1 0,1 1 0,-1 0 0,1-1 0,-1 0 0,3 0-1,21-1-5468,-15-8-1181</inkml:trace>
  <inkml:trace contextRef="#ctx0" brushRef="#br0" timeOffset="1">8 1 11563,'0'0'8072,"48"3"-8265,-28 3-2241,-1-3-3043</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34.454"/>
    </inkml:context>
    <inkml:brush xml:id="br0">
      <inkml:brushProperty name="width" value="0.025" units="cm"/>
      <inkml:brushProperty name="height" value="0.025" units="cm"/>
    </inkml:brush>
  </inkml:definitions>
  <inkml:trace contextRef="#ctx0" brushRef="#br0">51 1 16944,'0'0'3972,"-2"12"-2899,-18 109 2672,-9 213 0,29-325-3721,0 0 0,1 0 0,0-1 1,1 1-1,-1 0 0,2-1 1,-1 0-1,7 15 0,-7-20-246,-1-1 0,1 0 0,-1 1 1,1-1-1,0 0 0,0 0 0,0 0 0,0 0 0,0 0 0,1 0 0,-1-1 0,0 1 0,3 0 0,-2-1-389,0 0 0,0 0 0,0 0 0,-1-1 1,1 1-1,0-1 0,0 0 0,0 0 0,0 0 0,0 0 0,0-1 0,0 1 1,-1-1-1,1 1 0,3-2 0,13-9-7172</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34.797"/>
    </inkml:context>
    <inkml:brush xml:id="br0">
      <inkml:brushProperty name="width" value="0.025" units="cm"/>
      <inkml:brushProperty name="height" value="0.025" units="cm"/>
    </inkml:brush>
  </inkml:definitions>
  <inkml:trace contextRef="#ctx0" brushRef="#br0">97 1 17200,'0'0'2018,"-11"14"-117,1-3-1524,1 1 1,0 1 0,1-1 0,0 1 0,1 1-1,1 0 1,0 0 0,1 0 0,0 0 0,1 1-1,1-1 1,-2 16 0,5-26-282,0 0 0,0 0 0,0 0 0,0-1 0,1 1 0,0 0-1,0 0 1,0-1 0,0 1 0,0-1 0,1 1 0,-1-1 0,1 1 0,0-1 0,0 0 0,1 0 0,2 4 0,-2-5-84,-1 0 0,0-1 1,0 0-1,1 1 1,-1-1-1,1 0 1,-1 0-1,1 0 1,-1 0-1,1-1 0,0 1 1,-1-1-1,1 1 1,0-1-1,-1 0 1,1 0-1,0 0 0,-1-1 1,1 1-1,0-1 1,-1 1-1,1-1 1,-1 0-1,1 0 0,4-2 1,-2-1 11,0 1-1,0-1 1,0 0 0,0 0 0,-1 0-1,0-1 1,0 1 0,0-1 0,0 0-1,-1 0 1,0 0 0,0-1 0,0 1-1,-1-1 1,0 0 0,3-11 0,-3 10 72,0-1 1,0 0 0,0 0-1,-1 0 1,-1 1 0,1-1-1,-1 0 1,-1 0 0,1 0-1,-1 0 1,-1 0 0,-4-14-1,4 19-45,0 0 0,0 0 0,-1 0 0,1 1-1,-1-1 1,0 1 0,0-1 0,1 1 0,-2 0 0,1 0-1,-5-2 1,-16 0-1807,23 4 1445,1 0-1,-1 0 0,0 1 0,0-1 0,1 0 0,-1 1 0,0-1 0,1 1 1,-1-1-1,1 1 0,-1-1 0,0 1 0,1-1 0,-1 1 0,1-1 0,-1 1 1,1 0-1,0-1 0,-1 1 0,1 0 0,0 0 0,-1-1 0,1 1 0,0 0 0,0 0 1,-1 1-1,1 4-7883</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35.572"/>
    </inkml:context>
    <inkml:brush xml:id="br0">
      <inkml:brushProperty name="width" value="0.025" units="cm"/>
      <inkml:brushProperty name="height" value="0.025" units="cm"/>
    </inkml:brush>
  </inkml:definitions>
  <inkml:trace contextRef="#ctx0" brushRef="#br0">20 43 2050,'0'0'7885,"-3"-9"-4143,-7-25-576,10 46 2826,-1 12-3996,-3 40-920,4 35 371,-2 15-216,24 202-1,-22-313-1207,0-1 0,1 1 0,-1 0 0,1-1 1,0 1-1,0 0 0,0-1 0,0 1 0,3 3 0,-3-5-44,-1-1-1,1 1 0,-1-1 1,1 1-1,-1-1 0,1 1 1,-1-1-1,1 0 1,-1 1-1,1-1 0,-1 0 1,1 0-1,0 1 1,-1-1-1,1 0 0,-1 0 1,1 0-1,0 0 0,-1 0 1,1 0-1,0 0 1,-1 0-1,1 0 0,-1 0 1,1 0-1,1-1 1,1 0-604,1-2 1,-1 1 0,0 0 0,0-1 0,0 1 0,0-1 0,0 0-1,0 0 1,-1 0 0,1 0 0,2-6 0,4-7-4346,-1-2-3321</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36.289"/>
    </inkml:context>
    <inkml:brush xml:id="br0">
      <inkml:brushProperty name="width" value="0.025" units="cm"/>
      <inkml:brushProperty name="height" value="0.025" units="cm"/>
    </inkml:brush>
  </inkml:definitions>
  <inkml:trace contextRef="#ctx0" brushRef="#br0">81 9 14446,'0'0'5690,"-9"-2"-3688,5 1-1876,2 0-66,1 0 0,-1 1 1,1-1-1,-1 1 0,1-1 0,-1 1 1,1-1-1,-1 1 0,0 0 1,1 0-1,-1 0 0,1 0 1,-1 0-1,0 0 0,1 0 0,-1 1 1,1-1-1,-1 0 0,0 1 1,1 0-1,-1-1 0,1 1 0,0 0 1,-1 0-1,1-1 0,0 1 1,-1 0-1,1 0 0,0 1 0,0-1 1,0 0-1,0 0 0,0 1 1,0-1-1,0 0 0,0 1 0,0-1 1,1 1-1,-1-1 0,1 1 1,-1-1-1,1 1 0,-1-1 0,1 1 1,0 2-1,-7 60 971,4-1 0,2 1 0,11 101 0,-8-137-922,2 25 89,12 104 245,-16-156-436,0-1-1,0 0 1,0 1 0,0-1-1,0 0 1,0 1 0,-1-1-1,1 1 1,0-1 0,1 0-1,-1 1 1,0-1 0,0 1-1,0-1 1,0 0 0,0 1-1,0-1 1,0 0 0,0 1-1,1-1 1,-1 0 0,0 1-1,0-1 1,1 0 0,-1 1-1,0-1 1,0 0 0,1 0 0,-1 1-1,0-1 1,1 0 0,-1 0-1,0 0 1,1 1 0,-1-1-1,0 0 1,1 0 0,-1 0-1,0 0 1,1 0 0,-1 0-1,1 0 1,10-17 254,4-31 45,8-47-144,-8 29-159,3 0 1,2 2 0,30-63-1,-48 123-11,0 0 0,0 0-1,0 0 1,1 1-1,0-1 1,0 1 0,0 0-1,0 0 1,0 0 0,1 0-1,-1 0 1,1 1 0,0-1-1,-1 1 1,1 0-1,0 1 1,1-1 0,3-1-1,-5 3-3,-1-1 0,1 1 0,0 0 0,-1 0 0,1 0 0,0 0 0,-1 0 0,1 1 0,-1-1-1,1 1 1,-1 0 0,1 0 0,-1 0 0,1 0 0,-1 0 0,1 0 0,-1 1 0,0-1 0,0 1-1,0-1 1,0 1 0,0 0 0,0 0 0,0 0 0,-1 0 0,1 0 0,-1 0 0,1 1 0,-1-1 0,2 4-1,0 1 14,0 1 0,-1-1 0,0 1 0,0-1 0,-1 1 0,0 0 0,0 0 1,0 0-1,-1-1 0,0 1 0,-1 0 0,0 0 0,0 0 0,-1-1 0,0 1 0,0 0 0,-1-1 0,-5 12 0,3-8 49,-1-1 0,0 1 0,-1-1 0,0 0 0,-1 0 0,1-1 0,-2 0 0,0 0 0,0-1 0,0-1 0,-15 10 0,21-15-56,0 0 1,1 0-1,-1-1 1,0 1 0,-1-1-1,1 0 1,0 0-1,0 0 1,0 0 0,-1-1-1,1 1 1,0-1-1,-1 0 1,1 0 0,0 0-1,-1 0 1,1-1 0,0 1-1,-1-1 1,1 0-1,0 0 1,0 0 0,0 0-1,0-1 1,0 1-1,0-1 1,-5-4 0,5 4-203,0-1 1,1 0 0,-1 1 0,1-1 0,0-1 0,0 1 0,0 0 0,0 0 0,0-1 0,-1-5 0,2 5-429,-1-1 0,1 0 0,1 0 0,-1 0 0,1 0 1,0 1-1,0-1 0,1-10 0,0 13 102,-1-1 0,1 1 0,0-1-1,0 1 1,0-1 0,0 1 0,0 0 0,1 0 0,-1-1-1,1 1 1,-1 0 0,1 0 0,0 0 0,0 0 0,0 1 0,3-4-1,20-11-7237</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36.647"/>
    </inkml:context>
    <inkml:brush xml:id="br0">
      <inkml:brushProperty name="width" value="0.025" units="cm"/>
      <inkml:brushProperty name="height" value="0.025" units="cm"/>
    </inkml:brush>
  </inkml:definitions>
  <inkml:trace contextRef="#ctx0" brushRef="#br0">1 240 13613,'0'0'5141,"8"3"-2718,-3-1-2183,0 0 0,0 0 0,1 0 0,-1-1 0,0 0 0,1 0 0,-1-1 0,1 1 0,-1-1 0,1 0 0,-1-1 0,0 1 0,1-1 0,-1 0 0,1 0 0,-1-1 0,0 0 0,0 0 0,0 0 0,0 0 0,0-1 0,-1 0 0,7-4 0,-2 0-21,-1 0 0,1 0-1,-2-1 1,1 0-1,-1-1 1,0 0 0,-1 0-1,1 0 1,-2-1-1,0 0 1,0 0-1,-1 0 1,0-1 0,0 1-1,-2-1 1,1 0-1,1-22 1,-3 31-195,-1 1 0,0 0 0,0-1 0,0 1 0,0-1 0,0 1 0,0 0 0,-1-1 0,1 1 0,0 0 0,-1-1 0,1 1 0,-1 0 0,1-1 0,-1 1 0,0 0-1,1 0 1,-1-1 0,0 1 0,0 0 0,0 0 0,0 0 0,0 0 0,0 0 0,0 1 0,0-1 0,0 0 0,0 0 0,-1 1 0,1-1 0,0 0 0,-1 1 0,1 0 0,0-1 0,-1 1 0,1 0 0,0-1 0,-3 1 0,1 0-20,0 0 0,-1 1 0,1-1 0,-1 1 0,1 0 0,0 0 0,-1 0 0,1 0 0,0 0-1,0 1 1,0 0 0,0-1 0,0 1 0,0 0 0,-2 3 0,-7 7-8,1 1-1,1 1 1,0 0 0,1 0-1,0 1 1,1 0 0,1 0-1,1 1 1,0 0 0,0 0-1,2 0 1,0 1 0,1-1-1,1 1 1,-1 23 0,3-38 1,0 0 0,0 0 0,1 0 0,-1 0-1,0 0 1,1 1 0,-1-1 0,1-1 0,-1 1 0,1 0 0,0 0 0,0 0 0,0 0 0,0 0 0,0-1 0,1 1 0,-1 0 0,0-1 0,1 1 0,-1-1 0,4 2 0,-1-1-64,-1 0 0,1 0 1,-1-1-1,1 0 0,0 1 1,0-1-1,0-1 0,0 1 1,0-1-1,7 1 0,47-9-3280,-11-9-4565,-12-6-4942</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37.523"/>
    </inkml:context>
    <inkml:brush xml:id="br0">
      <inkml:brushProperty name="width" value="0.025" units="cm"/>
      <inkml:brushProperty name="height" value="0.025" units="cm"/>
    </inkml:brush>
  </inkml:definitions>
  <inkml:trace contextRef="#ctx0" brushRef="#br0">61 407 1794,'0'0'16944,"2"-9"-14147,5-27-539,-7 36-2219,0 0 0,1 0 0,-1-1 0,0 1 0,0 0 0,0-1 0,0 1 0,0 0 0,0-1 0,0 1 0,0 0 0,0 0 0,0-1 0,0 1 0,0 0 0,0-1 0,0 1 0,0 0 0,0-1 0,0 1 0,0 0 0,0 0 0,-1-1 0,1 1 0,0 0 0,0-1 0,0 1 0,-1 0 0,1 0 0,0 0 0,0-1 0,0 1 0,-1 0 0,1 0 0,0 0 0,0-1 0,-1 1 0,1 0 0,0 0 0,-1 0 0,1 0 0,0 0 0,0 0 0,-1 0 0,1 0 0,0 0 0,-1 0 0,1-1 0,0 2 0,-1-1 0,1 0 0,0 0 0,-1 0 0,1 0 0,0 0 0,0 0 0,-1 0 0,1 0 0,0 0 0,-1 1 0,1-1 0,0 0 0,0 0 0,-1 0 0,1 0 0,0 1 0,0-1 0,0 0 0,-1 1 0,-15 13 626,10-3-580,0 0 0,1 1 0,0 0 1,1 0-1,0 0 0,1 0 0,0 1 0,1 0 0,0-1 0,1 1 0,1 0 0,0 0 0,2 18 0,-1-29-74,-1-1 0,0 0 0,0 1 0,1-1 1,-1 0-1,0 0 0,1 0 0,-1 1 0,1-1 0,0 0 1,-1 0-1,1 0 0,0 0 0,0 0 0,0 0 0,0 0 0,-1 0 1,1-1-1,1 1 0,-1 0 0,0 0 0,0-1 0,0 1 0,2 0 1,0 0 16,-1-1-1,1 0 1,-1 1 0,1-1 0,-1 0 0,1-1 0,-1 1 0,1 0 0,-1-1 0,1 1 0,4-3 0,1 0 73,0-1 1,0 0-1,0 0 0,-1-1 1,1 0-1,9-8 1,-5 0-60,0-1 1,0 1 0,-1-2 0,-1 1-1,0-2 1,-1 1 0,-1-1-1,0-1 1,-1 1 0,-1-1 0,-1 0-1,0-1 1,-1 1 0,-1-1-1,-1 0 1,1-30 0,-9 23-79,6 25 28,0 0-1,0 0 0,-1 0 0,1-1 1,0 1-1,-1 0 0,1 0 1,0 0-1,-1 0 0,1 0 0,-1 0 1,1 0-1,0 0 0,-1 0 0,1 0 1,0 0-1,-1 0 0,1 0 1,0 0-1,-1 0 0,1 0 0,0 0 1,-1 0-1,1 0 0,0 0 0,-1 1 1,1-1-1,0 0 0,-1 0 1,1 0-1,0 1 0,-1-1 0,1 0 1,0 1-1,-3 2-21,0 0 1,1 0 0,0 0-1,0 0 1,0 0-1,0 1 1,0-1-1,1 1 1,-3 6 0,1 2 11,1 0 1,1 0 0,0 0 0,0 1-1,2 17 1,-1-28 18,0-1 0,1 1 0,-1 0 0,0 0 0,1 0 1,-1 0-1,1 0 0,0-1 0,0 1 0,0 0 0,-1-1 0,1 1 0,1 0 0,-1-1 0,0 1 0,0-1 0,1 0 0,1 2 0,-2-3 8,1 1 0,0-1 0,0 1 0,-1-1 0,1 0 0,0 0 0,0 0 0,-1 0 0,1 0 0,0 0 1,0-1-1,0 1 0,-1 0 0,1-1 0,0 0 0,-1 1 0,1-1 0,0 0 0,-1 0 0,1 0 0,-1 0 0,1 0 0,1-2 0,7-5 71,0-1 0,-1 0-1,0 0 1,-1 0 0,0-1 0,-1-1 0,0 1 0,0-1-1,6-15 1,-2 2 56,-1-1-1,-1 0 1,9-39-1,-15 50-102,0 0 0,0-1-1,-2 1 1,1-1 0,-2 0 0,-1-19-1,-12 82-443,-4 91 425,1 241-1,18-358-4,2 0 0,0-1 0,1 1 0,1-1 0,1 0 0,1-1 0,1 0 0,14 25 0,9 22-63,-29-61 6,-1 1 0,1 0 0,-1 0 0,-1 0 0,0 0 0,1 12 0,-1-18 50,-1 0 0,0 0-1,0 1 1,0-1 0,0 0 0,0 0-1,-1 0 1,1 0 0,0 0 0,0 0-1,-1 0 1,1 0 0,-1 0-1,1 0 1,-1 0 0,1 0 0,-1 0-1,1 0 1,-1 0 0,0 0 0,0-1-1,1 1 1,-1 0 0,0 0 0,0-1-1,0 1 1,0 0 0,0-1-1,0 1 1,0-1 0,0 0 0,0 1-1,0-1 1,0 0 0,0 1 0,0-1-1,0 0 1,0 0 0,0 0-1,-1 0 1,1 0 0,0 0 0,0 0-1,0-1 1,0 1 0,0 0 0,0-1-1,0 1 1,0 0 0,0-1 0,-1 0-1,-2-1 8,0 0 0,1 0 0,-1-1 0,1 1-1,0-1 1,0 0 0,0 1 0,0-1 0,0-1 0,0 1-1,1 0 1,0-1 0,0 1 0,0-1 0,0 0 0,-2-5-1,-21-67 104,25 76-112,-7-25-78,2 1 1,1-1 0,1 0-1,0-45 1,2 63 15,2-1 0,-1 1 0,1-1 0,0 1 0,1 0 0,-1 0 0,1-1 1,1 1-1,0 1 0,0-1 0,0 0 0,1 1 0,-1-1 0,2 1 0,-1 0 0,1 0 0,0 1 1,0-1-1,0 1 0,9-6 0,53-26-8101,-31 15-2060</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39.021"/>
    </inkml:context>
    <inkml:brush xml:id="br0">
      <inkml:brushProperty name="width" value="0.025" units="cm"/>
      <inkml:brushProperty name="height" value="0.025" units="cm"/>
    </inkml:brush>
  </inkml:definitions>
  <inkml:trace contextRef="#ctx0" brushRef="#br0">7 158 2691,'-5'-27'8239,"3"17"-5901,2 16 1829,55 300 2485,-48-226-6289,-5-47-299,1-1 0,2 1 0,10 36 0,-15-69-57,0 0-1,0 1 1,0-1-1,0 0 0,0 0 1,0 0-1,0 1 1,0-1-1,0 0 1,0 0-1,0 0 1,0 1-1,0-1 1,0 0-1,0 0 1,0 0-1,0 1 1,0-1-1,0 0 1,0 0-1,0 0 1,0 0-1,0 1 1,0-1-1,1 0 1,-1 0-1,0 0 1,0 0-1,0 1 1,0-1-1,1 0 1,-1 0-1,0 0 1,0 0-1,0 0 1,0 0-1,1 0 1,-1 0-1,0 0 0,0 0 1,0 1-1,1-1 1,-1 0-1,0 0 1,0 0-1,0 0 1,1 0-1,-1 0 1,0-1-1,0 1 1,0 0-1,1 0 1,4-13 215,-1-23-14,-6-20-107,-2-1 0,-14-69 0,-3-36-41,21 163-66,0-1-1,1 0 1,-1 0-1,0 0 1,0 0 0,0 0-1,0 0 1,0 0-1,1 0 1,-1 0-1,0 0 1,0 0-1,0 0 1,0 0 0,1 0-1,-1 0 1,0 0-1,0 0 1,0 0-1,0 0 1,1 0 0,-1 0-1,0 0 1,0 0-1,0 0 1,0 0-1,0 0 1,1 0 0,-1-1-1,0 1 1,0 0-1,0 0 1,0 0-1,0 0 1,0 0 0,0 0-1,1-1 1,-1 1-1,0 0 1,0 0-1,0 0 1,0 0-1,0 0 1,0-1 0,0 1-1,0 0 1,0 0-1,0 0 1,0 0-1,0-1 1,0 1 0,0 0-1,16 25-81,17 39 133,-15-24-37,-12-23-7,1 0 0,0-1 0,2 0 0,0-1 0,0 0 0,2 0 0,23 25 0,-33-39 21,0 1 1,1-1-1,-1 0 1,1-1-1,0 1 0,-1 0 1,1 0-1,0-1 1,-1 1-1,1-1 1,0 1-1,0-1 0,-1 0 1,1 1-1,0-1 1,0 0-1,0 0 1,-1 0-1,1-1 0,0 1 1,0 0-1,0-1 1,-1 1-1,1-1 1,0 0-1,-1 1 0,1-1 1,0 0-1,-1 0 1,1 0-1,-1 0 1,0 0-1,1-1 0,-1 1 1,0 0-1,1-1 1,-1 1-1,0-1 1,0 1-1,0-1 0,1-2 1,5-8 185,0-1-1,0 0 1,8-27 0,-13 36-209,7-22 29,-2 0-1,0-1 1,-2 0-1,0 0 1,-2-1 0,-1 1-1,-2-1 1,0 1-1,-2-1 1,-1 1 0,-10-43-1,11 65-25,0-1-1,0 1 1,-1 0 0,0 0-1,0 0 1,-5-6-1,8 10-3,0 1-1,-1 0 1,1-1-1,0 1 0,-1-1 1,1 1-1,0 0 0,-1 0 1,1-1-1,-1 1 0,1 0 1,0-1-1,-1 1 0,1 0 1,-1 0-1,1 0 0,-1 0 1,1-1-1,-1 1 0,1 0 1,-1 0-1,1 0 1,-1 0-1,1 0 0,0 0 1,-1 0-1,1 0 0,-2 1 1,1 0-7,0 0 1,1 0-1,-1 0 1,0 0 0,1 0-1,-1 0 1,0 0-1,1 1 1,-1-1 0,1 0-1,0 0 1,-1 1-1,1-1 1,0 0 0,0 1-1,0 1 1,-5 55-8,3 0 0,2-1 0,3 1 0,16 95 0,-16-141 19,-1-1 0,1 1 1,1-1-1,0 0 0,1 0 0,0 0 1,0 0-1,14 18 0,-16-25-1,0-1-1,0 0 1,0 0 0,0-1-1,1 1 1,-1-1 0,1 1-1,0-1 1,-1 0-1,1 0 1,0-1 0,0 1-1,0-1 1,1 0-1,-1 0 1,0 0 0,0-1-1,1 1 1,-1-1 0,0 0-1,0 0 1,1-1-1,-1 1 1,0-1 0,0 0-1,1 0 1,5-3 0,-1 0 5,0 0 0,0-1 0,0 0 0,-1 0 1,0-1-1,0 0 0,-1-1 0,0 0 1,0 0-1,0 0 0,-1-1 0,0 0 0,0 0 1,6-12-1,-6 9 12,-1 1 1,0-1-1,-1 0 1,1 0-1,-2 0 1,0-1-1,0 0 0,-1 1 1,-1-1-1,0 0 1,-1-19-1,0 30-17,0 1 0,0-1 0,0 1 0,0-1 0,0 1 0,0-1-1,0 1 1,0-1 0,-1 1 0,1-1 0,0 1 0,0-1 0,0 1 0,-1-1 0,1 1 0,0 0-1,-1-1 1,1 1 0,0 0 0,-1-1 0,1 1 0,0 0 0,-1-1 0,1 1 0,-1 0 0,1 0-1,-1-1 1,1 1 0,-1 0 0,1 0 0,-1 0 0,1 0 0,-1 0 0,1-1 0,-1 1-1,1 0 1,-1 0 0,1 0 0,-1 0 0,1 1 0,-1-1 0,1 0 0,0 0 0,-1 0 0,1 0-1,-1 0 1,1 1 0,-1-1 0,0 1 0,-21 16-123,13-3 87,1 1 1,1 0 0,-10 28 0,15-37 40,0 1-1,0-1 1,1 0-1,-1 1 1,2-1-1,-1 1 1,1-1-1,0 1 1,0-1-1,1 1 1,0-1-1,3 12 0,-3-15 0,0 0-1,1-1 0,-1 1 0,1-1 0,0 0 0,0 0 0,0 1 0,0-1 0,1 0 0,-1-1 0,0 1 0,1 0 0,-1-1 0,1 1 0,0-1 0,-1 0 0,1 0 0,0 0 1,0 0-1,0 0 0,0-1 0,3 1 0,10 1 8,0-1 0,31-1 0,-24 0-67,-7 0-737,1-1 1,30-5-1,5-13-6153,-15-4-5291</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39.580"/>
    </inkml:context>
    <inkml:brush xml:id="br0">
      <inkml:brushProperty name="width" value="0.025" units="cm"/>
      <inkml:brushProperty name="height" value="0.025" units="cm"/>
    </inkml:brush>
  </inkml:definitions>
  <inkml:trace contextRef="#ctx0" brushRef="#br0">55 16 8488,'1'-11'12080,"-10"7"-7609,8 3-4392,0 1-1,0 0 1,0 0-1,-1 1 1,1-1-1,0 0 0,0 0 1,0 0-1,0 1 1,0-1-1,0 0 1,0 1-1,0-1 1,0 1-1,0 0 0,0-1 1,0 1-1,1 0 1,-1-1-1,-1 2 1,-1 4-65,-1 1 0,1 0 0,1 0 0,-1 0 0,1 0 0,1 0 0,-1 1 0,0 11 0,0 66 0,2-63 38,0-20-56,0 1 0,-1-1 0,1 0 0,0 1 0,1-1 0,-1 0 0,0 1 0,1-1-1,-1 0 1,1 1 0,0-1 0,0 0 0,0 0 0,0 0 0,0 0 0,0 0 0,0 0 0,1 0 0,-1 0 0,1 0 0,-1 0 0,1-1 0,0 1 0,0-1 0,0 1 0,0-1 0,0 0 0,0 0 0,0 0 0,0 0 0,0 0 0,0 0 0,1 0 0,-1-1 0,0 1 0,1-1 0,-1 0 0,0 0 0,1 0 0,-1 0 0,5-1-1,0 1-375,1-1-1,-1-1 1,0 0-1,0 0 1,10-4-1,29-20-5233,-16 1-1091</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40.200"/>
    </inkml:context>
    <inkml:brush xml:id="br0">
      <inkml:brushProperty name="width" value="0.025" units="cm"/>
      <inkml:brushProperty name="height" value="0.025" units="cm"/>
    </inkml:brush>
  </inkml:definitions>
  <inkml:trace contextRef="#ctx0" brushRef="#br0">80 88 16560,'0'0'2402,"-8"7"-683,0 1-1516,0-1 0,1 2 0,0-1 0,1 1 0,0 0 0,-7 13 0,11-17-88,-1 0 0,1 0 0,0 0 0,0 0 0,1 0 0,-1 0 0,1 0 0,0 1 0,1-1 0,-1 0 0,1 1 0,0-1 0,1 0 0,-1 1 0,1-1 0,0 0 0,3 11 0,-3-14-94,0 0-1,1-1 1,-1 1-1,0 0 1,1 0-1,-1-1 1,1 1 0,0-1-1,-1 1 1,1-1-1,0 1 1,0-1-1,0 0 1,0 0-1,0 0 1,0 0-1,0-1 1,0 1 0,1 0-1,-1-1 1,0 0-1,0 1 1,1-1-1,-1 0 1,0 0-1,0 0 1,1-1-1,-1 1 1,0 0-1,0-1 1,0 1 0,1-1-1,1-1 1,3 0 136,-1 0 1,1-1-1,-1 0 1,0 0-1,0 0 1,0-1 0,0 0-1,-1 0 1,10-9-1,-10 6 42,0 1 0,0-1 0,-1-1-1,1 1 1,-2-1 0,1 0-1,-1 1 1,0-1 0,-1-1 0,2-9-1,-3 16-155,-1 0-1,1 0 1,-1 0-1,0-1 1,0 1 0,0 0-1,0-1 1,0 1-1,-1 0 1,1 0-1,-1-1 1,1 1-1,-1 0 1,0 0-1,0 0 1,0 0-1,0 0 1,0 0-1,0 0 1,-1 0-1,1 0 1,0 1-1,-1-1 1,0 1-1,1-1 1,-1 1-1,0-1 1,0 1-1,0 0 1,0 0-1,0 0 1,0 0-1,0 0 1,0 0-1,0 1 1,-1-1 0,1 1-1,0-1 1,0 1-1,-1 0 1,-2 0-1,1-1-183,1 1 0,-1 0 0,1 0 0,-1 1 0,0-1 0,1 1 0,-1-1 0,1 1 0,0 0 0,-1 1 0,1-1 1,0 0-1,0 1 0,0 0 0,-4 2 0,5-2-2,0 0 0,0 0 1,1 0-1,-1 0 0,1 0 0,-1 0 1,1 0-1,0 0 0,0 0 1,0 1-1,0-1 0,0 0 1,1 1-1,-1-1 0,1 1 1,0-1-1,-1 0 0,1 1 1,0-1-1,0 1 0,1-1 0,-1 1 1,1 2-1,-1-3-107,0-1 1,1 0-1,-1 0 1,0 0-1,1 0 0,-1 0 1,1 0-1,-1 0 0,1 0 1,0 0-1,-1 0 0,1-1 1,0 1-1,-1 0 1,1 0-1,0 0 0,0-1 1,0 1-1,0 0 0,0-1 1,0 1-1,0-1 1,0 1-1,0-1 0,1 1 1,2-1-456,-1 1 0,0-1 0,1 1 0,-1-1 0,0 0 0,1-1 0,-1 1 0,6-2 0,-1 1-389,0-1 1,-1-1 0,1 0-1,-1 0 1,1 0 0,11-8-1,-8 2 1766,-1-1 0,0 1 0,0-2 0,-1 1 0,0-1 0,12-21 0,-16 22 1985,0 1 0,-1-1 1,0 0-1,6-20 1,-17 58-1899,2 1 0,1 0 1,-1 45-1,6-73-737,-1 1-1,0-1 0,1 0 0,-1 1 1,1-1-1,-1 1 0,1-1 0,-1 0 1,1 1-1,0-1 0,0 0 0,0 0 1,0 0-1,0 1 0,0-1 0,0 0 1,0 0-1,0-1 0,1 1 0,-1 0 1,0 0-1,0 0 0,1-1 0,-1 1 1,1-1-1,-1 1 0,1-1 0,-1 0 1,2 1-1,58 6-27,-20-3-241,-38-3 239,0 0 1,1-1 0,-1 1-1,0 1 1,0-1-1,0 0 1,0 1 0,0 0-1,0 0 1,0 0 0,-1 0-1,1 0 1,-1 0-1,1 0 1,-1 1 0,0 0-1,0-1 1,0 1 0,0 0-1,0 0 1,-1 0-1,0 0 1,1 0 0,0 5-1,-2-5 53,0 0-1,0 1 1,0-1-1,0 0 1,-1 1 0,0-1-1,1 0 1,-1 0-1,0 0 1,-1 1-1,1-1 1,0 0-1,-1 0 1,0-1-1,0 1 1,0 0-1,0 0 1,0-1-1,0 0 1,-1 1-1,1-1 1,-1 0-1,0 0 1,-3 2-1,-2 1 127,-1 0 0,1 0 0,-1-1 0,-18 5 0,24-8-198,1 0 0,-1-1-1,0 1 1,1-1 0,-1 0-1,0 1 1,0-1 0,0-1 0,-4 0-1,6 1-46,0 0-1,0-1 0,0 1 0,0 0 1,0-1-1,1 1 0,-1-1 0,0 0 1,0 1-1,0-1 0,1 0 1,-1 1-1,0-1 0,0 0 0,1 0 1,-1 1-1,1-1 0,-1 0 0,1 0 1,-1 0-1,1 0 0,0 0 0,-1 0 1,1 0-1,0-2 0,-2-6-1426,2-1 0,-1 1 0,2-1 0,1-17-1,8-19-5331</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40.573"/>
    </inkml:context>
    <inkml:brush xml:id="br0">
      <inkml:brushProperty name="width" value="0.025" units="cm"/>
      <inkml:brushProperty name="height" value="0.025" units="cm"/>
    </inkml:brush>
  </inkml:definitions>
  <inkml:trace contextRef="#ctx0" brushRef="#br0">24 1 12908,'0'0'7250,"1"9"-5654,4 45 193,24 167 2554,-23-191-4375,2-1 1,0 1-1,2-1 0,1-1 0,21 38 1,-31-65-813,-13-16-3487,-1-2 3916,-12-12 192,2 3 1279,-31-44 1,53 69-916,0 0 0,1 0 1,-1-1-1,0 1 0,0 0 0,1-1 0,-1 1 0,1-1 0,0 1 1,-1 0-1,1-1 0,0 1 0,0-1 0,0 1 0,0-1 1,0 1-1,0-1 0,0 1 0,0-1 0,0 1 0,1 0 1,-1-1-1,1 1 0,0-3 0,1 2-59,0-1-1,0 1 0,0 0 1,0 0-1,0 0 1,1 0-1,-1 1 1,0-1-1,1 1 1,-1-1-1,6-1 1,6-2-635,0 1 0,0 0 0,27-3 1,49-7-13163,-61 7 7384</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21.400"/>
    </inkml:context>
    <inkml:brush xml:id="br0">
      <inkml:brushProperty name="width" value="0.025" units="cm"/>
      <inkml:brushProperty name="height" value="0.025" units="cm"/>
    </inkml:brush>
  </inkml:definitions>
  <inkml:trace contextRef="#ctx0" brushRef="#br0">184 0 11883,'0'0'6823,"7"10"-6348,7 10-355,0 0 0,-2 2 1,-1-1-1,0 1 0,-2 1 1,9 30-1,-15-45-105,-1 0 0,-1 0 0,1 0 1,-1 0-1,-1 1 0,1-1 0,-1 0 0,-1 0 1,0 0-1,0 0 0,0 1 0,-1-1 0,0-1 0,-1 1 1,0 0-1,0-1 0,-1 1 0,0-1 0,0 0 1,0 0-1,-1 0 0,0-1 0,-11 11 0,-12 8 262,-1-2-1,-55 35 0,20-27-3192,39-24-4334</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40.915"/>
    </inkml:context>
    <inkml:brush xml:id="br0">
      <inkml:brushProperty name="width" value="0.025" units="cm"/>
      <inkml:brushProperty name="height" value="0.025" units="cm"/>
    </inkml:brush>
  </inkml:definitions>
  <inkml:trace contextRef="#ctx0" brushRef="#br0">132 1 10570,'0'0'13063,"-7"11"-11979,-36 53 83,-31 47 591,73-110-1755,0 0-1,1 0 1,-1 0-1,0 0 1,1 0-1,-1 1 1,0-1-1,1 0 1,0 0-1,-1 1 1,1-1-1,0 0 1,0 0 0,-1 1-1,1-1 1,0 0-1,0 1 1,1-1-1,-1 0 1,0 1-1,1 1 1,0-2-8,0 0 1,-1-1-1,1 1 1,0-1-1,0 1 1,0-1-1,0 1 1,0-1-1,0 0 1,0 0-1,0 1 1,0-1-1,0 0 1,0 0-1,0 0 1,0 0-1,0 0 1,0 0 0,0 0-1,0 0 1,1-1-1,11-2-135,0-1-1,-1 0 1,15-7 0,-24 9 72,20-8-241,1 0 1,-1 2 0,1 1-1,1 0 1,-1 2 0,1 1-1,37-2 1,-61 6 333,0 0-1,0-1 1,1 1 0,-1 0-1,0 0 1,0 0 0,1 0-1,-1 0 1,0 0 0,0 0-1,1 1 1,-1-1-1,0 0 1,0 1 0,0-1-1,0 1 1,0-1 0,1 1-1,-1 0 1,0-1 0,0 1-1,0 0 1,-1 0-1,1 0 1,0 0 0,0-1-1,0 1 1,0 0 0,-1 1-1,1-1 1,-1 0 0,1 0-1,-1 0 1,1 0-1,-1 0 1,1 1 0,-1-1-1,0 0 1,0 0 0,0 0-1,0 1 1,0-1 0,0 0-1,0 0 1,0 1-1,0-1 1,0 0 0,-1 0-1,1 0 1,-1 1 0,0 0-1,-1 4 113,-1 0 0,1 0 0,-2 0 0,1 0 0,-1 0 0,0-1 0,0 0 1,-6 7-1,-1-2 58,0 0 1,-1-1 0,0 0 0,-15 8 0,-18-2-1986,42-14 991,0-1 0,0 0 1,-1 0-1,1 0 1,0 0-1,0 0 1,-1-1-1,1 1 0,0-1 1,0 0-1,-5-2 1,-9-11-15730</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42.225"/>
    </inkml:context>
    <inkml:brush xml:id="br0">
      <inkml:brushProperty name="width" value="0.025" units="cm"/>
      <inkml:brushProperty name="height" value="0.025" units="cm"/>
    </inkml:brush>
  </inkml:definitions>
  <inkml:trace contextRef="#ctx0" brushRef="#br0">20 153 9321,'-1'0'350,"-1"1"0,1-1 0,0 1 0,0 0 0,0-1 1,0 1-1,0 0 0,0-1 0,0 1 0,1 0 0,-1 0 0,0 0 0,0 0 0,0 0 1,1 0-1,-1 0 0,1 0 0,-2 2 0,3-2-187,-1-1 0,0 1 0,0-1-1,1 1 1,-1-1 0,0 1 0,1-1 0,-1 0-1,1 1 1,-1-1 0,0 1 0,1-1 0,-1 0-1,1 1 1,-1-1 0,1 0 0,-1 0 0,1 1 0,-1-1-1,1 0 1,0 0 0,-1 0 0,1 0 0,-1 0-1,2 1 1,49 0 2858,-22-7-2359,0-1-1,0-1 1,-1-1 0,0-2-1,28-14 1,-21 8-505,1 3 0,45-13 1,-61 25-129,-31 13 71,-33 12 59,-13-7-100,-2-3 1,0-2-1,-61 2 1,34-3 92,117-16-145,0-2 0,0-1 1,-1-1-1,32-16 0,19-6 10,-42 17-32,-18 6 13,1 1 0,0 1 0,1 1 0,0 0 0,42-3 1,-87 19 4,7-2 31,-50 15 170,-2-4 0,-1-2 0,-112 12 1,184-29-395,84-13-2674,-73 10 584,-1-1 1,0 0 0,16-7-1,5-8-7569</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43.052"/>
    </inkml:context>
    <inkml:brush xml:id="br0">
      <inkml:brushProperty name="width" value="0.025" units="cm"/>
      <inkml:brushProperty name="height" value="0.025" units="cm"/>
    </inkml:brush>
  </inkml:definitions>
  <inkml:trace contextRef="#ctx0" brushRef="#br0">98 16 16464,'0'0'2210,"-10"-4"-310,-32-7-416,41 11-1444,0 0 0,0-1 0,0 1 0,0 0 0,0 0 0,0 1 0,0-1 0,0 0 0,0 0 0,0 0 0,0 1 0,0-1 0,0 1 0,0-1 0,0 0 0,0 1 0,0 0 0,0-1 0,0 1 0,0 0 0,1-1 0,-1 1 0,0 0 0,1 0 0,-1-1 0,0 1 0,1 0 0,-1 0 0,1 0 0,-1 2 0,-7 29 441,7-26-328,-4 31 481,2 0 1,2 0-1,1 0 1,2 1-1,8 42 0,47 185 1285,-34-171-1889,-19-74-236,4 12 1386,-6-32-432,-1-19-265,-4-60-177,-21-115 0,7 72-422,21 117-463,7 10 370,13 13 179,-22-16-12,7 5 36,0 0 0,1-1 0,-1 0 0,1-1 0,1 0 0,-1 0 0,1-1 0,10 3 0,-16-6 6,-1 0-1,0-1 1,0 1 0,1-1-1,-1 0 1,0 0-1,0 0 1,1 0 0,-1-1-1,0 0 1,0 0 0,1 0-1,-1 0 1,0-1-1,0 1 1,0-1 0,-1 0-1,1 0 1,0-1-1,-1 1 1,1-1 0,-1 0-1,0 1 1,3-5-1,1 0 16,-1-1 0,0-1-1,-1 1 1,0-1-1,0 0 1,-1 0 0,0 0-1,0 0 1,-1-1-1,0 0 1,-1 0 0,0 1-1,-1-1 1,1-15-1,-15 84-366,9-27 347,2-19 5,0-1 0,1 1 0,0-1 0,1 1 0,0-1 0,1 1 0,0-1 0,5 19 0,-6-30 2,1 0-1,-1 0 1,0 0 0,1 0 0,-1 0 0,1 0 0,-1 0 0,1 0 0,-1 0 0,1-1 0,0 1 0,-1 0-1,1 0 1,0 0 0,0-1 0,0 1 0,-1 0 0,1-1 0,0 1 0,0-1 0,0 1 0,0-1 0,0 1-1,0-1 1,0 0 0,0 0 0,0 1 0,2-1 0,-1 0 7,0-1 0,1 0-1,-1 1 1,0-1 0,0 0 0,0 0 0,0 0 0,-1 0-1,1 0 1,0-1 0,0 1 0,-1-1 0,3-1-1,5-7 41,-1 0 0,0 0 0,10-16-1,7-20-37,-17 30-27,1 0 0,1 0 0,20-25 0,-30 41 14,0-1 0,0 1 0,1-1 0,-1 1-1,0 0 1,1-1 0,-1 1 0,0-1 0,1 1 0,-1 0 0,0 0 0,1-1 0,-1 1 0,1 0 0,-1-1-1,1 1 1,-1 0 0,1 0 0,-1 0 0,1 0 0,-1 0 0,1-1 0,-1 1 0,1 0 0,-1 0 0,1 0-1,-1 0 1,1 0 0,-1 0 0,1 1 0,-1-1 0,1 0 0,-1 0 0,1 0 0,-1 0 0,0 1-1,1-1 1,-1 0 0,1 0 0,-1 1 0,1-1 0,-1 0 0,0 1 0,1-1 0,-1 0 0,0 1 0,1-1-1,-1 1 1,0-1 0,0 0 0,1 1 0,-1-1 0,0 1 0,0-1 0,0 1 0,1-1 0,-1 1 0,0-1-1,0 1 1,0 0 0,7 40-141,-6-31 126,0-4-70,0 0-1,0 0 1,1 0 0,0 0 0,0-1 0,5 10 0,-6-13 52,0-1 1,0 0 0,0 0-1,-1 0 1,1 0-1,0 0 1,0-1 0,0 1-1,1 0 1,-1 0 0,0-1-1,0 1 1,0-1-1,1 1 1,-1-1 0,0 1-1,0-1 1,1 0-1,-1 1 1,0-1 0,1 0-1,-1 0 1,0 0 0,1 0-1,-1 0 1,0-1-1,1 1 1,-1 0 0,0 0-1,0-1 1,1 1-1,-1-1 1,0 1 0,0-1-1,0 0 1,1 1 0,0-3-1,35-20-5760,51-45 0,-71 55 3073,13-12-3695</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43.395"/>
    </inkml:context>
    <inkml:brush xml:id="br0">
      <inkml:brushProperty name="width" value="0.025" units="cm"/>
      <inkml:brushProperty name="height" value="0.025" units="cm"/>
    </inkml:brush>
  </inkml:definitions>
  <inkml:trace contextRef="#ctx0" brushRef="#br0">139 1 11851,'0'0'10992,"-9"7"-10004,6-5-929,-20 16 839,-29 32 1,47-44-737,0-1 1,0 1-1,0 0 0,1 0 1,0 1-1,0-1 0,0 1 0,1 0 1,0 0-1,1 0 0,-1 0 1,-1 13-1,4-19-169,0 0 0,0 1 0,1-1 1,-1 0-1,0 0 0,1 0 0,-1 0 0,1 0 0,0 0 1,-1 0-1,1 0 0,0 0 0,-1 0 0,1 0 0,0 0 0,0-1 1,0 1-1,0 0 0,0-1 0,0 1 0,0 0 0,0-1 1,0 1-1,0-1 0,0 0 0,0 1 0,0-1 0,0 0 0,1 1 1,-1-1-1,0 0 0,0 0 0,0 0 0,0 0 0,1 0 1,-1-1-1,0 1 0,2-1 0,3 1-316,1-1 0,0 1 0,-1-2 0,1 1 0,11-5 0,-8 1-505,0-1 0,-1 0-1,0 0 1,-1-1 0,1 0-1,-1 0 1,0-1-1,-1 0 1,0-1 0,0 1-1,7-14 1,4-13-4734</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43.770"/>
    </inkml:context>
    <inkml:brush xml:id="br0">
      <inkml:brushProperty name="width" value="0.025" units="cm"/>
      <inkml:brushProperty name="height" value="0.025" units="cm"/>
    </inkml:brush>
  </inkml:definitions>
  <inkml:trace contextRef="#ctx0" brushRef="#br0">50 1 11723,'0'0'7148,"-3"13"-5407,-14 70 1152,4 2 0,-3 126 1,23-173-2735,-7-37-156,0 0-1,0-1 1,0 1 0,0-1 0,0 1-1,0-1 1,0 1 0,0-1 0,0 1-1,0 0 1,1-1 0,-1 1 0,0-1 0,0 1-1,1-1 1,-1 1 0,0-1 0,1 0-1,-1 1 1,0-1 0,1 1 0,-1-1-1,1 0 1,-1 1 0,1-1 0,-1 0 0,1 1-1,-1-1 1,1 0 0,-1 0 0,1 1-1,-1-1 1,1 0 0,-1 0 0,1 0-1,-1 0 1,1 0 0,0 0 0,-1 0 0,1 0-1,-1 0 1,1 0 0,-1 0 0,1 0-1,-1 0 1,1-1 0,0 1 0,-1 0-1,1 0 1,-1-1 0,1 1 0,-1 0 0,1 0-1,-1-1 1,0 1 0,1-1 0,-1 1-1,1 0 1,-1-1 0,0 1 0,1-1-1,-1 1 1,1-2 0,1-2 14,0 0-1,0 0 0,0-1 1,0 1-1,-1-1 1,1 1-1,-1-1 1,0 1-1,-1-1 1,1-6-1,-1-56-42,-1 39 53,1 26-32,1-1 5,-1 1 0,0-1 0,0 0 0,0 1 0,0-1 0,0 0 0,-1 1 0,1-1 0,-1 1 0,0-1 0,1 0 0,-1 1 0,0-1-1,-1 1 1,1 0 0,0-1 0,-1 1 0,1 0 0,-3-3 0,3 5-5,1 0 1,0 1-1,-1-1 0,1 0 0,-1 0 1,1 0-1,0 0 0,-1 0 0,1 1 1,0-1-1,-1 0 0,1 0 0,0 0 1,-1 1-1,1-1 0,0 0 0,0 1 1,-1-1-1,1 0 0,0 1 0,0-1 1,0 0-1,-1 1 0,1-1 0,0 0 1,0 1-1,0-1 0,0 0 0,0 1 1,0-1-1,0 1 0,0-1 0,0 0 1,0 1-1,0-1 0,0 1 0,0-1 1,0 0-1,0 1 0,0 0 0,-1 22-17,1-22 15,0 7-4,0-1 1,1 1 0,0-1-1,0 0 1,0 0-1,1 1 1,0-1-1,1 0 1,3 8-1,-4-13 3,-1 1 0,0-1-1,1 0 1,0 0 0,-1 0 0,1 0-1,0-1 1,0 1 0,0 0 0,0-1-1,1 1 1,-1-1 0,0 0 0,0 1-1,1-1 1,-1-1 0,1 1 0,-1 0-1,1 0 1,0-1 0,-1 0 0,1 1-1,-1-1 1,1 0 0,0 0 0,-1 0-1,1-1 1,-1 1 0,6-2 0,-3 0 16,-1 1 0,1-1 1,-1-1-1,0 1 0,0-1 1,0 1-1,0-1 0,0 0 1,0-1-1,-1 1 0,1-1 1,-1 1-1,0-1 0,0 0 0,3-6 1,35-71 70,-34 65-78,23-49 202,-31 69-189,1 0 0,-1 0-1,1 0 1,0-1 0,0 1 0,0 0 0,0 0 0,1 4-1,0 7 109,-2 42 280,-1-30-114,2 1-1,5 48 1,-5-74-276,0 0-1,1 0 1,-1 0 0,1 0 0,0 0 0,-1-1 0,1 1-1,0 0 1,0 0 0,0 0 0,0-1 0,0 1 0,1 0-1,1 1 1,-2-2-3,-1-1 0,1 1 0,0-1 0,0 1 0,0-1 0,0 0 0,0 1 0,0-1 0,0 0 0,0 0 0,0 1 0,0-1 0,0 0 0,0 0 0,0 0 0,0 0 0,0 0 0,0-1 0,0 1 0,1 0 0,2-2-40,-1 1 0,0-1-1,0 0 1,0 1 0,-1-1 0,1 0 0,0-1 0,-1 1-1,1 0 1,-1-1 0,0 1 0,0-1 0,0 0 0,3-5-1,0-2-779,0-1 0,-1 0-1,0-1 1,-1 1-1,0-1 1,2-19 0,-1-73-9381,-4 99 9552,0-45-7400</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44.126"/>
    </inkml:context>
    <inkml:brush xml:id="br0">
      <inkml:brushProperty name="width" value="0.025" units="cm"/>
      <inkml:brushProperty name="height" value="0.025" units="cm"/>
    </inkml:brush>
  </inkml:definitions>
  <inkml:trace contextRef="#ctx0" brushRef="#br0">40 0 13036,'0'0'9353,"-39"52"-8552,39-32-192,0-2-449,1-3-96,12-3-224,5-6-1794,2 1-1474,-3-6-3842</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44.472"/>
    </inkml:context>
    <inkml:brush xml:id="br0">
      <inkml:brushProperty name="width" value="0.025" units="cm"/>
      <inkml:brushProperty name="height" value="0.025" units="cm"/>
    </inkml:brush>
  </inkml:definitions>
  <inkml:trace contextRef="#ctx0" brushRef="#br0">0 17 11115,'0'0'11957,"1"10"-10585,4 68 2002,-5-77-3357,0 0-1,0-1 0,0 1 0,0 0 0,0-1 0,1 1 1,-1-1-1,0 1 0,0 0 0,0-1 0,1 1 1,-1-1-1,0 1 0,1-1 0,-1 1 0,0-1 1,1 1-1,-1-1 0,1 1 0,-1-1 0,0 1 1,1-1-1,-1 0 0,1 1 0,0-1 0,-1 0 0,1 1 1,-1-1-1,1 0 0,-1 0 0,1 0 0,0 1 1,23-8 524,24-26 144,-44 30-668,15-11-14,41-24 1,-53 33-4,1 2-1,0-1 1,0 1 0,0 1 0,0-1 0,0 1 0,1 1 0,-1-1-1,9 1 1,-15 1 21,0 0-1,-1 1 0,1-1 1,-1 1-1,1-1 0,-1 1 1,1-1-1,-1 1 1,1 0-1,-1 0 0,0 0 1,1 0-1,-1 0 0,0 0 1,0 0-1,0 0 0,0 0 1,0 0-1,0 1 1,0-1-1,0 0 0,0 1 1,-1-1-1,1 1 0,0-1 1,-1 1-1,1-1 0,-1 2 1,11 59 676,-3-19-586,-8-42-99,1 1-1,-1-1 1,1 0-1,-1 0 1,1 0-1,0 0 1,-1 1-1,1-1 1,0 0-1,0 0 1,0 0-1,0-1 1,0 1-1,0 0 1,0 0-1,0 0 1,0-1-1,0 1 1,0 0-1,0-1 1,1 1-1,-1-1 1,0 0-1,0 1 1,1-1-1,-1 0 1,0 0-1,1 0 1,-1 0-1,0 0 1,1 0-1,-1 0 1,0 0-1,1 0 1,-1-1-1,0 1 1,0 0-1,1-1 1,-1 1-1,0-1 1,0 0-1,2-1 1,8-3-421,-1-2-1,0 0 0,17-16 1,-8 8-3552,-8 7-2274,-2 0-4522</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47.493"/>
    </inkml:context>
    <inkml:brush xml:id="br0">
      <inkml:brushProperty name="width" value="0.025" units="cm"/>
      <inkml:brushProperty name="height" value="0.025" units="cm"/>
    </inkml:brush>
  </inkml:definitions>
  <inkml:trace contextRef="#ctx0" brushRef="#br0">0 155 9577,'0'0'9193,"55"1"-7976,-15-7-705,10-8 674,11-3-290,6-5-447,-1-1-385,-2 1-32,-10 3-545,-9 4-800,-15 4-449,-13 5-672,-22 6-4869,-24 8 2339</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47.837"/>
    </inkml:context>
    <inkml:brush xml:id="br0">
      <inkml:brushProperty name="width" value="0.025" units="cm"/>
      <inkml:brushProperty name="height" value="0.025" units="cm"/>
    </inkml:brush>
  </inkml:definitions>
  <inkml:trace contextRef="#ctx0" brushRef="#br0">11 130 10314,'0'0'8616,"-10"53"-6918,42-53-65,14 0-95,12-14-97,10-12-512,7-6-673,-4 2-224,-2 1-673,-13 7-1601,-10 7-1697,-13 0-4133</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48.866"/>
    </inkml:context>
    <inkml:brush xml:id="br0">
      <inkml:brushProperty name="width" value="0.025" units="cm"/>
      <inkml:brushProperty name="height" value="0.025" units="cm"/>
    </inkml:brush>
  </inkml:definitions>
  <inkml:trace contextRef="#ctx0" brushRef="#br0">67 132 4420,'0'0'15695,"-8"7"-14270,2-2-1349,1 0-1,0 1 0,1-1 1,-1 1-1,1 0 1,0 0-1,0 0 0,1 1 1,0-1-1,0 1 0,1 0 1,0 0-1,0 0 0,0 0 1,1 0-1,-1 15 1,1-9-53,0 0 1,2 0 0,-1 0-1,1 0 1,1 0 0,4 16 0,-5-26-20,0 0 0,0 0 0,0 0 0,1 0 0,-1-1 0,1 1 1,-1 0-1,1-1 0,0 1 0,0-1 0,0 0 0,0 1 1,0-1-1,1 0 0,-1 0 0,1-1 0,-1 1 0,1 0 1,0-1-1,0 0 0,-1 1 0,1-1 0,0 0 0,0 0 0,0-1 1,0 1-1,0-1 0,0 0 0,1 1 0,-1-1 0,6-1 1,-4 0 35,0-1 1,0 1-1,1-1 1,-1 0-1,-1 0 1,1-1-1,0 1 1,-1-1-1,1 0 1,-1-1-1,0 1 1,0-1-1,0 1 1,0-1-1,-1 0 1,0-1-1,1 1 1,3-8-1,4-7 28,-1 1 0,-1-2 0,9-27 0,-11 26 151,-1-1 1,-2 0 0,0-1 0,1-29 0,-4 79-221,1 0-1,2 0 0,0 0 1,9 29-1,-8-40-4,0 1 0,1-1-1,1 0 1,0-1 0,1 1-1,1-2 1,19 26 0,-26-37 29,1 0 0,-1 0 1,1 0-1,-1-1 0,1 1 1,0-1-1,0 0 0,0 0 1,0 0-1,1 0 0,-1 0 1,1-1-1,-1 1 0,1-1 1,-1 0-1,1 0 0,0 0 1,-1-1-1,1 1 0,0-1 1,0 0-1,-1 0 0,1 0 1,0 0-1,0-1 0,-1 0 1,1 0-1,0 0 0,-1 0 1,1 0-1,-1-1 0,0 1 1,1-1-1,-1 0 0,0 0 1,4-4-1,2-1 113,0-1 0,0-1 0,-1 0 0,0 0 0,-1 0 0,0-1 0,-1 0 0,0 0 0,0-1 0,5-15 0,-3 2 47,-1-1 1,-1 0-1,-1-1 0,-2 1 0,0-1 1,-2 0-1,0 0 0,-4-26 1,2 48-145,1 0-1,-1 0 1,0 0 0,0 0 0,-1 0 0,1 0 0,-1 0 0,0 1 0,0-1-1,0 1 1,0-1 0,-1 1 0,1-1 0,-1 1 0,-4-4 0,6 6-29,-1 1 0,1-1 0,0 0 1,0 0-1,0 1 0,-1-1 0,1 1 1,0-1-1,0 1 0,-1 0 0,1-1 1,0 1-1,-1 0 0,1 0 0,-1 0 1,1 0-1,0 0 0,-1 0 0,-1 1 1,1-1-31,0 1 0,0 0 0,0 0 1,0 1-1,0-1 0,1 0 0,-1 1 1,0-1-1,1 1 0,-1-1 0,1 1 1,-1 0-1,1-1 0,0 1 0,0 0 1,-1 2-1,-4 17-1157,6-18-2868,13-17-16817</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50.245"/>
    </inkml:context>
    <inkml:brush xml:id="br0">
      <inkml:brushProperty name="width" value="0.025" units="cm"/>
      <inkml:brushProperty name="height" value="0.025" units="cm"/>
    </inkml:brush>
  </inkml:definitions>
  <inkml:trace contextRef="#ctx0" brushRef="#br0">0 38 7335,'0'0'10474,"57"0"-9609,-22 0-97,6 0-479,5 0-193,0-2-32,-4-1-481,0-1-896,-9-2-1570,-11-4-1024,-12-3-2019</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49.517"/>
    </inkml:context>
    <inkml:brush xml:id="br0">
      <inkml:brushProperty name="width" value="0.025" units="cm"/>
      <inkml:brushProperty name="height" value="0.025" units="cm"/>
    </inkml:brush>
  </inkml:definitions>
  <inkml:trace contextRef="#ctx0" brushRef="#br0">1 236 13741,'0'0'4965,"83"-7"-3588,-34-11 192,9-5-383,6-9-290,1-2-319,-3-4-449,-12 6-96,-8 5-672,-18 9-578,-13 11-1024,-30 12-7559</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49.906"/>
    </inkml:context>
    <inkml:brush xml:id="br0">
      <inkml:brushProperty name="width" value="0.025" units="cm"/>
      <inkml:brushProperty name="height" value="0.025" units="cm"/>
    </inkml:brush>
  </inkml:definitions>
  <inkml:trace contextRef="#ctx0" brushRef="#br0">0 267 13805,'0'0'3652,"76"-22"-1699,-28-9-671,5-6-482,6-1-607,1 2-161,3 3-449,-11 6-1729,-8 5-2594,-13 2-3780</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50.249"/>
    </inkml:context>
    <inkml:brush xml:id="br0">
      <inkml:brushProperty name="width" value="0.025" units="cm"/>
      <inkml:brushProperty name="height" value="0.025" units="cm"/>
    </inkml:brush>
  </inkml:definitions>
  <inkml:trace contextRef="#ctx0" brushRef="#br0">1 143 18738,'0'0'806,"0"11"-139,0-4-615,-1 16 707,2 1 0,0-1 1,5 23-1,-4-39-618,-1 0 0,1 0 0,0 0 0,0 0 0,1-1-1,0 1 1,0-1 0,1 1 0,0-1 0,0 0 0,0-1 0,1 1 0,0-1 0,0 0 0,10 9 0,-13-13-112,0 0 0,-1 0 1,1 0-1,0 0 0,0 0 1,0 0-1,0-1 0,-1 1 0,1-1 1,0 1-1,0-1 0,0 0 0,0 0 1,0 0-1,0 0 0,0 0 1,0 0-1,0 0 0,0-1 0,4 0 1,-2-1 38,-1 0 1,0 0 0,0 0-1,0 0 1,1 0 0,-2 0-1,1-1 1,0 0-1,-1 0 1,4-4 0,4-7 83,-1-1 1,-1 0-1,12-29 1,-19 41-190,19-46-64,-2 0-1,14-66 1,-34 134-12,1 1 1,3 36-1,0-17 130,-1-11 4,7 46-1,-7-67-19,1 1-1,0 0 1,0-1 0,0 1-1,1-1 1,1 1 0,-1-1-1,1 0 1,0-1 0,10 13-1,-13-18 31,0 0-1,-1 0 1,1 0-1,0 0 1,0 0-1,0 0 1,0-1-1,0 1 1,1 0-1,-1 0 1,0-1-1,0 1 1,0-1-1,1 1 1,-1-1-1,0 0 1,0 1-1,1-1 1,-1 0-1,0 0 1,1 0-1,-1 0 1,0 0-1,1 0 1,-1 0-1,0-1 1,2 1-1,0-2 57,-1 1-1,0-1 1,0 1-1,1-1 1,-1 0 0,0 0-1,0 0 1,-1 0-1,1 0 1,0 0-1,-1-1 1,2-3 0,5-9 217,-1-1 0,-1 0 1,5-21-1,-10 33-356,35-171 694,-18 72-766,-18 104 81,0-1 1,1 0 0,-1 0-1,0 0 1,0 0 0,0 0-1,0 0 1,0 0-1,0 0 1,0 0 0,0 0-1,1 0 1,-1 0 0,0 0-1,0 0 1,0 0 0,0 0-1,0 0 1,0 0 0,0-1-1,1 1 1,-1 0 0,0 0-1,0 0 1,0 0 0,0 0-1,0 0 1,0 0-1,0 0 1,0 0 0,0 0-1,0 0 1,0 0 0,1-1-1,-1 1 1,0 0 0,0 0-1,0 0 1,0 0 0,0 0-1,0 0 1,0 0 0,0-1-1,0 1 1,0 0 0,0 0-1,0 0 1,0 0 0,0 0-1,0 0 1,0 0-1,0 0 1,0-1 0,0 1-1,3 15-1739,0 24-3812,-3-12-1031</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50.623"/>
    </inkml:context>
    <inkml:brush xml:id="br0">
      <inkml:brushProperty name="width" value="0.025" units="cm"/>
      <inkml:brushProperty name="height" value="0.025" units="cm"/>
    </inkml:brush>
  </inkml:definitions>
  <inkml:trace contextRef="#ctx0" brushRef="#br0">0 392 14574,'0'0'4196,"53"-11"-2947,-10-15 1057,13-5-320,8-6-256,5-3-609,1-3-385,2 2-447,-5 1-193,-4 2-64,-8 7-192,-13 6-929,-8 8-1089,-13 7-673,-11 9-1185</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50.980"/>
    </inkml:context>
    <inkml:brush xml:id="br0">
      <inkml:brushProperty name="width" value="0.025" units="cm"/>
      <inkml:brushProperty name="height" value="0.025" units="cm"/>
    </inkml:brush>
  </inkml:definitions>
  <inkml:trace contextRef="#ctx0" brushRef="#br0">8 138 16143,'-1'12'2808,"-6"137"1365,7 95-2318,1-125-676,7-92-193,-1-25-161,0-15-276,4-44-384,-2-1 0,2-77 0,-10 88-351,3 0 1,2 0-1,2 0 1,20-67-1,-25 106 172,0 1-1,1-1 0,0 1 0,0 0 1,1 0-1,0 0 0,0 1 0,0-1 1,1 1-1,0 1 0,0-1 1,1 1-1,0 0 0,-1 0 0,2 1 1,-1 0-1,0 0 0,1 1 1,0 0-1,0 0 0,0 1 0,0 0 1,0 0-1,0 1 0,0 0 0,1 1 1,-1-1-1,0 2 0,1-1 1,-1 1-1,0 0 0,15 5 0,-20-6 6,0 1 0,0 0 0,0 0 0,-1 0 0,1 1 0,0-1-1,0 1 1,-1-1 0,1 1 0,-1 0 0,1 0 0,-1 0 0,0 0-1,0 0 1,0 1 0,0-1 0,0 1 0,-1-1 0,1 1 0,-1 0-1,1 0 1,-1 0 0,0-1 0,0 1 0,0 0 0,-1 0 0,1 0 0,-1 0-1,0 1 1,1-1 0,-1 0 0,-1 4 0,0 0-10,0-1 0,0 1 0,-1-1 0,0 1 0,0-1 0,-1 0 0,0 0 0,0 0-1,0 0 1,-1 0 0,1-1 0,-1 0 0,-1 0 0,-4 5 0,-11 8 119,-1-1 0,-1 0-1,-30 16 1,41-26-73,-1-1 0,0-1 0,1 1 0,-2-2-1,1 0 1,0-1 0,-1 0 0,-24 3 0,36-6-99,0 0-1,0 0 1,0 0 0,0 0 0,1 0 0,-1 0-1,0-1 1,0 1 0,0 0 0,0 0-1,1-1 1,-1 1 0,0 0 0,0-1 0,0 1-1,1 0 1,-1-1 0,0 1 0,1-1 0,-1 0-1,0 1 1,1-1 0,-1 0 0,1 1-1,-1-1 1,1 0 0,-1 1 0,1-1 0,0 0-1,-1 0 1,1 0 0,0 1 0,-1-1 0,1 0-1,0 0 1,0 0 0,0 0 0,0 1-1,0-1 1,0 0 0,0 0 0,0 0 0,0 0-1,1-1 1,-1-1-335,-1-35-6677</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8:02.049"/>
    </inkml:context>
    <inkml:brush xml:id="br0">
      <inkml:brushProperty name="width" value="0.025" units="cm"/>
      <inkml:brushProperty name="height" value="0.025" units="cm"/>
    </inkml:brush>
  </inkml:definitions>
  <inkml:trace contextRef="#ctx0" brushRef="#br0">4234 1968 12684,'0'0'2344,"8"-9"-2008,33-40 443,48-74 1,-88 121-752,149-252 2513,-115 188-1696,51-138 1,-78 177-748,0-1 1,-1 0 0,-2 0-1,-1-1 1,-2 0 0,0 0-1,-2 1 1,-1-1-1,-1 0 1,-2 0 0,-1 1-1,-1 0 1,-1 0 0,-1 0-1,-2 1 1,-1 0-1,-1 1 1,-1 0 0,-1 1-1,-22-29 1,-2 8-186,-2 2-1,-2 1 1,-1 3-1,-2 1 1,-2 3 0,-2 1-1,-1 3 1,-1 2 0,-76-33-1,26 20 96,-1 6 1,-2 4-1,-2 4 0,-133-18 0,20 18 68,-2 10-1,-317 14 1,272 21-296,-442 86 0,551-67 240,1 6 1,-237 98-1,300-98-2,2 4 1,2 3-1,2 4 0,2 5 0,-95 82 0,165-127-312,1 1-1,1 1 0,-22 27 0,29-28-950,7-9-521,5-8-3556,20-18-3284</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8:04.076"/>
    </inkml:context>
    <inkml:brush xml:id="br0">
      <inkml:brushProperty name="width" value="0.025" units="cm"/>
      <inkml:brushProperty name="height" value="0.025" units="cm"/>
    </inkml:brush>
  </inkml:definitions>
  <inkml:trace contextRef="#ctx0" brushRef="#br0">288 485 4869,'0'0'3982,"6"-8"518,-4 4-4218,33-60 4707,-33 60-4681,0 0 0,0-1 0,-1 1 0,0-1 0,0 1-1,0-1 1,0 0 0,-1 1 0,1-1 0,-1 0-1,0 1 1,-1-1 0,1 0 0,-1 0 0,-1-5 0,1 9-248,0-1 1,0 0 0,0 1 0,0-1 0,0 0 0,0 1-1,0-1 1,-1 1 0,1 0 0,0-1 0,-1 1 0,1 0-1,-1 0 1,0 0 0,1 0 0,-1 0 0,0 0 0,1 1-1,-1-1 1,0 0 0,0 1 0,0-1 0,0 1 0,0 0-1,1 0 1,-1 0 0,0 0 0,0 0 0,0 0 0,0 0-1,0 0 1,0 1 0,0-1 0,1 1 0,-1 0 0,-2 0-1,-2 1-30,1 1 0,-1-1 0,1 1 0,0 0-1,0 0 1,0 1 0,0-1 0,0 1-1,1 0 1,-5 6 0,1 1-1,1 1 0,1 0 1,0 0-1,0 0 0,2 1 0,-1 0 0,2 0 1,-1 0-1,2 0 0,0 0 0,1 1 0,0-1 0,0 1 1,4 26-1,-3-39-15,0 1 0,0 0 0,0 0 0,1 0 0,-1 0 1,0 0-1,1 0 0,0 0 0,-1 0 0,1 0 0,0-1 0,0 1 1,0 0-1,0-1 0,0 1 0,0 0 0,0-1 0,1 0 0,-1 1 0,1-1 1,-1 0-1,1 1 0,-1-1 0,1 0 0,0 0 0,-1 0 0,1-1 1,0 1-1,0 0 0,0-1 0,-1 1 0,1-1 0,0 1 0,0-1 1,0 0-1,0 0 0,0 0 0,0 0 0,0 0 0,0 0 0,0-1 0,2 0 1,2 0 50,0-2 1,0 1 0,0 0 0,0-1 0,-1 0 0,1-1 0,-1 1 0,0-1 0,0 0 0,0-1 0,7-7-1,1-4 37,-2-2-1,0 1 1,-1-1-1,0-1 0,-2 1 1,0-2-1,-1 1 0,-2-1 1,1 0-1,-2 0 0,-1 0 1,2-39-1,-5 44-27,-1-1 0,0 1 0,0 0 0,-2 0 1,0 0-1,-1 0 0,0 0 0,-7-13 0,7 18-45,-1 1 0,0 0-1,-1 0 1,0 1 0,0-1 0,-1 1 0,0 1 0,0-1 0,-1 1-1,0 1 1,0-1 0,-13-7 0,17 11-11,-1 1-1,1-1 1,-1 1-1,1 0 1,-1 0-1,0 1 1,0-1-1,0 1 1,0 0-1,0 1 1,0-1-1,0 1 1,0 0-1,0 0 1,0 0-1,0 1 1,0 0-1,-6 1 1,5 1-7,0 0 0,0 0-1,1 0 1,-1 1 0,1 0 0,-1 0 0,1 0 0,1 0-1,-1 1 1,1 0 0,-1 0 0,-3 7 0,-6 12-18,1 0 0,1 1 0,1 0 0,1 0 0,-9 39 0,13-43-180,1 0-1,1 0 0,1 0 0,-1 30 0,4-51 122,0 1-1,0-1 1,0 1 0,0-1-1,0 1 1,-1-1 0,1 1-1,0-1 1,0 1 0,1 0-1,-1-1 1,0 1 0,0-1-1,0 1 1,0-1 0,0 1-1,0-1 1,1 1 0,-1-1-1,0 1 1,1-1 0,-1 0-1,0 1 1,1-1 0,-1 1-1,0-1 1,1 0 0,-1 1-1,0-1 1,1 0 0,-1 1-1,1-1 1,-1 0 0,1 0-1,-1 1 1,1-1 0,-1 0-1,2 0 1,19-12-1784,18-31-3650,-38 43 5395,18-26-6215</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8:04.480"/>
    </inkml:context>
    <inkml:brush xml:id="br0">
      <inkml:brushProperty name="width" value="0.025" units="cm"/>
      <inkml:brushProperty name="height" value="0.025" units="cm"/>
    </inkml:brush>
  </inkml:definitions>
  <inkml:trace contextRef="#ctx0" brushRef="#br0">0 0 15471,'0'0'8002,"0"10"-7084,2 17-394,0 0 0,2 0 0,1 0 0,16 50 0,-15-58-442,1 0 1,1-1-1,1 0 0,0 0 0,1-1 0,1 0 1,25 30-1,-34-45-78,0 0-1,1 0 1,-1-1 0,0 1-1,1 0 1,-1-1 0,1 1 0,-1-1-1,1 0 1,-1 0 0,7 1-1,-9-2-16,0 1 0,1-1 0,-1 0-1,1 0 1,-1 0 0,1 0 0,-1 0-1,1-1 1,-1 1 0,1 0 0,-1 0-1,0 0 1,1 0 0,-1 0 0,1-1-1,-1 1 1,1 0 0,-1 0 0,0-1-1,1 1 1,-1 0 0,0-1 0,1 1-1,-1 0 1,0-1 0,1 1 0,-1-1-1,0-21-1149,-2 18 799,0 0-1,1-1 1,-2 1-1,1 0 1,0 1-1,-1-1 0,0 0 1,1 1-1,-2-1 1,-5-4-1,-43-32-4803,29 24 1513,-19-16-3221</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8:04.838"/>
    </inkml:context>
    <inkml:brush xml:id="br0">
      <inkml:brushProperty name="width" value="0.025" units="cm"/>
      <inkml:brushProperty name="height" value="0.025" units="cm"/>
    </inkml:brush>
  </inkml:definitions>
  <inkml:trace contextRef="#ctx0" brushRef="#br0">1 251 12492,'0'0'11691,"53"-60"-10442,-12 36-416,5-5-321,3-2-287,0 0-161,-7 1-32,-6 8-321,-12 6-800,-10 8-1281,-11 8-1185,-21 7-11147</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8:05.165"/>
    </inkml:context>
    <inkml:brush xml:id="br0">
      <inkml:brushProperty name="width" value="0.025" units="cm"/>
      <inkml:brushProperty name="height" value="0.025" units="cm"/>
    </inkml:brush>
  </inkml:definitions>
  <inkml:trace contextRef="#ctx0" brushRef="#br0">1 231 18225,'0'0'6502,"55"-28"-5284,-18 2 31,8-4-641,2-2-480,1 1-96,-8 2-416,-3 9-1281,-7 4-2211,-10 6-2883,-4 2-4836</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50.635"/>
    </inkml:context>
    <inkml:brush xml:id="br0">
      <inkml:brushProperty name="width" value="0.025" units="cm"/>
      <inkml:brushProperty name="height" value="0.025" units="cm"/>
    </inkml:brush>
  </inkml:definitions>
  <inkml:trace contextRef="#ctx0" brushRef="#br0">294 1 11563,'0'0'1948,"-9"0"-917,-38 3-375,52-3-610,0 0 0,-1 1 0,1 0-1,0 0 1,-1 0 0,1 1 0,-1 0 0,1-1-1,-1 2 1,5 2 0,-8-5-41,0 1 0,0-1 0,-1 1 1,1 0-1,0-1 0,0 1 0,-1 0 0,1-1 0,-1 1 1,1 0-1,0 0 0,-1 0 0,0-1 0,1 1 1,-1 0-1,1 0 0,-1 0 0,0 0 0,0 0 0,1 0 1,-1 1-1,-1 0 15,1-1 1,-1 0-1,1 1 0,-1-1 1,1 0-1,-1 0 0,0 1 1,0-1-1,0 0 1,1 0-1,-1 0 0,0 0 1,0 0-1,-1 0 0,1 0 1,0 0-1,0-1 1,0 1-1,-3 1 0,-20 10 310,-1 0 0,-47 15 1,52-22 28,1 2 1,-1 1-1,2 0 1,-1 1 0,1 1-1,-23 17 1,40-27-344,1 0 1,-1 0 0,1 1 0,-1-1 0,1 0-1,-1 1 1,1-1 0,-1 0 0,1 1 0,0-1 0,-1 1-1,1-1 1,0 1 0,-1-1 0,1 1 0,0-1-1,-1 1 1,1-1 0,0 1 0,0-1 0,0 1-1,-1-1 1,1 1 0,0 0 0,0-1 0,0 1-1,0-1 1,0 1 0,0-1 0,0 1 0,0 0-1,0-1 1,1 1 0,-1-1 0,0 1 0,1 0-1,22 9 200,43-7-87,-61-3-54,94 0 20,68 2-2106,-56 5-5341,-75-4 1613</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8:05.542"/>
    </inkml:context>
    <inkml:brush xml:id="br0">
      <inkml:brushProperty name="width" value="0.025" units="cm"/>
      <inkml:brushProperty name="height" value="0.025" units="cm"/>
    </inkml:brush>
  </inkml:definitions>
  <inkml:trace contextRef="#ctx0" brushRef="#br0">1 847 8040,'0'0'11931,"13"-7"-10079,58-40 730,109-96 1,-27 18-1924,68-32-585,-101 76-883,-5-6-1,105-100 1,-206 174-309,-18 21-1339,-19 23-3152,21-28 5024,-11 13-4561</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8:06.007"/>
    </inkml:context>
    <inkml:brush xml:id="br0">
      <inkml:brushProperty name="width" value="0.025" units="cm"/>
      <inkml:brushProperty name="height" value="0.025" units="cm"/>
    </inkml:brush>
  </inkml:definitions>
  <inkml:trace contextRef="#ctx0" brushRef="#br0">127 472 7719,'0'0'1399,"8"-5"-6,59-49 3177,-62 50-4020,-1-1 1,0 1-1,0-1 1,0 1 0,0-1-1,-1 0 1,0 0-1,0-1 1,0 1-1,-1-1 1,0 1 0,0-1-1,0 0 1,1-8-1,-4 13-490,1 0-1,0 1 1,0-1-1,-1 0 1,1 0-1,0 0 1,-1 1-1,1-1 1,0 0-1,-1 1 1,1-1-1,-1 0 1,0 1-1,1-1 1,-1 0-1,1 1 1,-1-1-1,0 1 1,0-1-1,1 1 1,-1 0-1,0-1 1,0 1 0,1 0-1,-1-1 1,0 1-1,0 0 1,0 0-1,1 0 1,-1 0-1,0 0 1,0 0-1,0 0 1,0 0-1,0 0 1,1 0-1,-1 0 1,0 0-1,0 1 1,0-1-1,1 0 1,-1 1-1,-1-1 1,-40 15 311,28-7-364,1 2 0,0-1 1,0 2-1,1 0 0,0 0 0,1 1 1,0 0-1,1 1 0,-14 22 0,19-26 68,0-1 0,0 1 0,0 0 0,1 1 0,1-1 0,0 1-1,0 0 1,1 0 0,0 0 0,0 0 0,1 0 0,1 0 0,-1 0 0,2 1-1,0-1 1,3 16 0,-4-24-62,1 1-1,0-1 1,0 0 0,0 0-1,0 0 1,0 0 0,0 0-1,0 0 1,1-1 0,-1 1-1,1 0 1,0-1 0,-1 1-1,1-1 1,0 1-1,0-1 1,0 0 0,0 0-1,0 0 1,0 0 0,0 0-1,0 0 1,0 0 0,0-1-1,1 1 1,-1-1-1,0 0 1,0 0 0,1 1-1,-1-1 1,0-1 0,1 1-1,-1 0 1,0-1 0,0 1-1,1-1 1,3-1 0,1 0 24,1-1 0,0 0 1,-1 0-1,0-1 0,0 0 1,0 0-1,0-1 1,-1 0-1,9-8 0,1-6 120,-2 0-1,0-1 0,-1 0 0,-1-1 0,-1-1 1,-1 0-1,-1 0 0,0-1 0,-2 0 1,-1 0-1,-1-1 0,-1 0 0,-1 0 0,-1 0 1,-1 0-1,-1 0 0,-1 0 0,-9-47 0,7 59-139,-1 0 0,-1 0 0,0 0 0,0 1-1,-1 0 1,-1 0 0,0 1 0,-12-16 0,15 22-18,0 0 0,0 0 0,0 1 0,0 0 0,0-1 0,-1 1 1,1 1-1,-1-1 0,0 1 0,-6-3 0,8 4-7,0 0 1,0 1-1,0-1 0,-1 1 0,1 0 1,0 0-1,0 0 0,0 0 0,-1 1 1,1-1-1,0 1 0,0 0 1,0 0-1,0 0 0,0 0 0,0 0 1,0 1-1,-4 2 0,1 0-5,1 1 0,-1 0 0,1 0 0,0 1 0,0-1 1,0 1-1,1 0 0,0 1 0,-6 12 0,-27 70-812,23-53-821,12-66-9372,2 5 2658</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8:06.475"/>
    </inkml:context>
    <inkml:brush xml:id="br0">
      <inkml:brushProperty name="width" value="0.025" units="cm"/>
      <inkml:brushProperty name="height" value="0.025" units="cm"/>
    </inkml:brush>
  </inkml:definitions>
  <inkml:trace contextRef="#ctx0" brushRef="#br0">3 1 17969,'0'0'6983,"-1"10"-5990,0 20-360,1 0 1,1-1-1,8 44 1,3 59-72,-14 205 1285,1-335-1835,1-1 1,0 1 0,0-1-1,0 1 1,0 0-1,0-1 1,0 1 0,1-1-1,-1 1 1,0-1-1,1 1 1,-1-1-1,1 1 1,0-1 0,0 0-1,-1 1 1,1-1-1,0 0 1,0 1-1,2 1 1,-2-3-3,0 1 1,1-1-1,-1 0 0,0 0 1,0 1-1,0-1 0,0 0 1,0 0-1,1 0 0,-1-1 1,0 1-1,0 0 0,0 0 1,0-1-1,0 1 0,0 0 1,1-1-1,-1 1 0,0-1 0,0 1 1,1-2-1,7-5 61,0 0-1,0 0 0,0-1 1,9-11-1,13-15-62,36-40-468,105-90-1,-131 127-3201,-4-2-3411</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8:09.703"/>
    </inkml:context>
    <inkml:brush xml:id="br0">
      <inkml:brushProperty name="width" value="0.025" units="cm"/>
      <inkml:brushProperty name="height" value="0.025" units="cm"/>
    </inkml:brush>
  </inkml:definitions>
  <inkml:trace contextRef="#ctx0" brushRef="#br0">1 0 3075,'0'0'22667,"8"5"-21728,3 2-736,0 1-1,-1 0 1,0 0-1,0 1 1,-1 0-1,0 1 1,8 12-1,60 92 822,-26-37-534,-37-58-370,23 32 326,-35-48-399,0-1-1,1 0 1,-1 1 0,1-1-1,0 0 1,-1 0 0,1-1-1,0 1 1,0 0 0,0-1 0,0 0-1,0 0 1,1 0 0,-1 0-1,4 0 1,-6-1-23,1 0 0,0 0 0,-1-1 0,0 1 0,1-1 0,-1 1 0,1-1 0,-1 1-1,1-1 1,-1 0 0,0 0 0,0 0 0,1 0 0,-1 0 0,0 0 0,0 0 0,0 0 0,0 0 0,0-1 0,0 1 0,-1 0-1,1 0 1,0-1 0,-1 1 0,1-1 0,-1 1 0,1-1 0,-1 1 0,1-1 0,-1 1 0,0-4 0,5-56 804,-4 51-783,0-221-9633,-1 215 2712</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8:10.500"/>
    </inkml:context>
    <inkml:brush xml:id="br0">
      <inkml:brushProperty name="width" value="0.025" units="cm"/>
      <inkml:brushProperty name="height" value="0.025" units="cm"/>
    </inkml:brush>
  </inkml:definitions>
  <inkml:trace contextRef="#ctx0" brushRef="#br0">14 0 17649,'0'0'8199,"-1"10"-7884,-5 47 116,3 0 0,2 0 0,2-1 0,4 1 0,1 0 0,3-1 0,3 0 0,2-1 0,2-1 0,32 73 0,-43-118-532,6 11 414,-9-23-147,-1-12-277,-2-56-1260,-4 0 0,-27-132 1,-63-130 1948,107 416-349,3 6-189,3 99-1,-13-112-12,3-1 0,24 99 1,-30-166-44,-1-5-7,-1 0 1,1 0-1,0 0 0,-1 0 0,2-1 1,-1 1-1,0 0 0,0-1 0,1 1 1,-1-1-1,4 4 0,-2-42-148,-22-173 272,4 73-95,12 83-6,3 23 0,-3 0 0,-11-57 0,16 178-315,7 153 376,-2-39 220,-7-203-310,0 1 1,0 0-1,0 0 1,1-1 0,-1 1-1,1 0 1,0 0-1,0-1 1,0 1-1,2 4 1,2-12-1001,-4-18-224,-1-1-458,-1-1-1,-1 1 0,-1 0 0,-1 0 0,-11-32 0,0 12-4058</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8:11.280"/>
    </inkml:context>
    <inkml:brush xml:id="br0">
      <inkml:brushProperty name="width" value="0.025" units="cm"/>
      <inkml:brushProperty name="height" value="0.025" units="cm"/>
    </inkml:brush>
  </inkml:definitions>
  <inkml:trace contextRef="#ctx0" brushRef="#br0">1 148 14286,'0'0'7244,"3"10"-6294,5 8-386,1 1 1,1-2-1,1 1 1,0-2-1,17 19 1,78 84 868,-101-114-1389,-1 0 0,1 0 0,0-1 0,0 0 0,0 0 0,1 0 0,-1 0 0,1-1 0,0 0-1,0-1 1,0 1 0,1-1 0,-1 0 0,0 0 0,1-1 0,-1 0 0,12 0 0,-17-4-14,0-1 0,0 1 0,0-1 1,-1 0-1,0 0 0,1 1 0,-1-1 1,0 0-1,-1-5 0,0 2-33,-14-220-2528,-7 49 2649,72 487 1745,-46-284-1785,4 34 44,2 0-1,25 79 1,-29-124-65,-12-40-176,1 6-124,2-8 87,3 22-2,-1 1 1,1-1-1,-1 0 0,0 1 1,-1-1-1,-1-5 1,3 10-126,0 13-160,8 80 673,-2-36-1860,-4-17-3441</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8:14.931"/>
    </inkml:context>
    <inkml:brush xml:id="br0">
      <inkml:brushProperty name="width" value="0.025" units="cm"/>
      <inkml:brushProperty name="height" value="0.025" units="cm"/>
    </inkml:brush>
  </inkml:definitions>
  <inkml:trace contextRef="#ctx0" brushRef="#br0">2416 64 12107,'-88'-20'1021,"-1"3"0,-128-7-1,152 22-899,0 2 0,1 4 1,-1 2-1,-74 17 0,38 2-148,1 4 0,2 5-1,1 4 1,1 4 0,3 4 0,2 4 0,2 4 0,-137 109-1,162-108 0,2 2 0,3 4-1,3 1 1,-77 111-1,96-115-46,2 2 0,3 0 0,2 3 0,3 0-1,3 2 1,-16 70 0,29-91 84,3 0 1,1 1-1,2 0 1,3-1-1,1 1 0,2 0 1,8 47-1,-3-59 117,1 0 0,2 0-1,0-1 1,3 0 0,1-1-1,1 0 1,1-1-1,2-1 1,1 0 0,22 26-1,1-9 99,1-1 0,3-3 0,1-1 0,2-3 0,2-1 0,1-3 0,1-2-1,113 49 1,-56-37-127,3-5 0,1-4 0,206 34 0,-161-48-61,0-7 0,1-6 0,1-8 1,-1-7-1,-1-7 0,0-6 0,-1-8 1,-2-6-1,-1-7 0,-2-6 0,-2-8 0,-3-5 1,173-100-1,-229 108 28,-1-4 0,-4-4 1,106-95-1,-153 118-46,-2-1 1,-2-2-1,39-58 1,-55 69-24,-1-1 1,-1-1-1,-2-1 1,-1 0 0,17-62-1,-25 69-8,-1-1-1,-1 0 1,-2 0-1,0 1 0,-2-1 1,0 0-1,-2 0 1,-1 0-1,-1 0 1,-2 1-1,0-1 1,-1 2-1,-21-47 0,7 31 31,-1 0-1,-2 2 1,-2 1-1,-2 1 0,-1 1 1,-1 2-1,-41-35 0,-25-14-418,-3 4 0,-155-93 0,-241-97-5428,274 160 1848</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8:15.847"/>
    </inkml:context>
    <inkml:brush xml:id="br0">
      <inkml:brushProperty name="width" value="0.025" units="cm"/>
      <inkml:brushProperty name="height" value="0.025" units="cm"/>
    </inkml:brush>
  </inkml:definitions>
  <inkml:trace contextRef="#ctx0" brushRef="#br0">1275 74 12011,'-58'2'1462,"-201"13"539,226-10-1985,0 2 1,1 0-1,-1 3 0,2 0 1,-56 27-1,48-14 4,0 2-1,2 1 1,1 2-1,2 1 1,0 2-1,2 2 1,2 0-1,1 2 1,1 2 0,2 0-1,-22 45 1,2 4 109,5 1 0,3 2 0,5 2 1,-27 113-1,35-100-199,5 2-1,4 1 1,5 0 0,5 1-1,8 110 1,0-176-6,3-1-1,1 0 1,2 0-1,2-1 0,2 0 1,28 66-1,-31-86 66,1-1 0,1 0 0,1-1-1,1 0 1,0 0 0,1-2 0,1 1-1,1-2 1,0 0 0,1-1 0,0-1-1,1 0 1,1-2 0,27 14-1,-17-14 114,0-1 0,1-2 0,0-1 0,0-1 0,1-1-1,-1-2 1,1-1 0,0-2 0,0-1 0,0-1 0,-1-2-1,49-11 1,-6-5 204,0-2 0,-2-4-1,134-68 1,-51 9-223,-4-8-1,-4-6 1,-4-7 0,-6-5 0,-4-6-1,-5-6 1,126-160 0,-192 208-86,-3-3 0,-4-3-1,52-104 1,-87 149 28,-3-2 0,-1 0 0,-2 0 0,-1-1 0,-2-1 0,-2 0 0,-2 0 0,-1 0 0,-2-1 0,-3-51-1,-2 74 23,-1-1-1,0 1 0,-2 0 0,0 1 0,-1-1 1,0 1-1,-2 0 0,0 1 0,0 0 0,-2 0 1,0 0-1,-1 2 0,0-1 0,-1 1 0,-1 1 0,0 0 1,-1 1-1,0 0 0,-1 2 0,-1-1 0,1 2 1,-29-14-1,5 6-138,-1 2 0,0 1 0,-1 2 0,0 2 0,-1 1 0,0 3 0,0 1 0,-1 2 0,1 2 0,-1 2 0,1 1 0,0 3 0,-57 13 0,33-3-691,0 4 0,-115 48 0,102-30-2259,-127 81 0,80-33-4053</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8:16.715"/>
    </inkml:context>
    <inkml:brush xml:id="br0">
      <inkml:brushProperty name="width" value="0.025" units="cm"/>
      <inkml:brushProperty name="height" value="0.025" units="cm"/>
    </inkml:brush>
  </inkml:definitions>
  <inkml:trace contextRef="#ctx0" brushRef="#br0">0 399 4260,'397'-151'-915,"-200"92"3051,218-35 1,-147 52 1149,515-11-1,187 92-2943,60 65-1273,1368 214-9103,-958-56 13389,-22 108 262,-779-159-3219,680 327-1,-876-313 893,440 303-1,-325-180 100,23-44 446,-284-180-624,373 102-1,327 18-1138,-895-224-317,0 5-1,-2 5 1,180 79-1,-116-28-4324,-83-49-122</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8:17.602"/>
    </inkml:context>
    <inkml:brush xml:id="br0">
      <inkml:brushProperty name="width" value="0.025" units="cm"/>
      <inkml:brushProperty name="height" value="0.025" units="cm"/>
    </inkml:brush>
  </inkml:definitions>
  <inkml:trace contextRef="#ctx0" brushRef="#br0">53 251 5381,'-38'-2'5429,"24"1"-2892,23 0 1855,77-2-2392,152-25 0,86-38-1853,-207 41-199,109-27-1983,75-14-6174,-273 60 4819</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51.101"/>
    </inkml:context>
    <inkml:brush xml:id="br0">
      <inkml:brushProperty name="width" value="0.025" units="cm"/>
      <inkml:brushProperty name="height" value="0.025" units="cm"/>
    </inkml:brush>
  </inkml:definitions>
  <inkml:trace contextRef="#ctx0" brushRef="#br0">88 10 9321,'0'0'10266,"-9"-3"-10144,7 2-101,0 0-1,-1 0 1,1 0-1,0 1 1,-1-1-1,1 1 0,0-1 1,-1 1-1,1 0 1,-1 0-1,1 0 1,-1 0-1,1 0 1,-1 1-1,1-1 0,0 1 1,-4 1-1,3 0 26,1 0 0,0 0 1,-1 0-1,1 0 0,0 0 0,0 0 0,0 1 0,1-1 0,-1 1 0,1 0 0,-1-1 0,1 1 1,0 0-1,0 0 0,0 0 0,0 0 0,1 0 0,-1 4 0,0-4-54,1-1 1,-1 0-1,1 1 0,-1-1 0,1 0 0,0 1 1,0-1-1,0 0 0,1 1 0,-1-1 0,0 1 0,1-1 1,0 0-1,-1 0 0,1 1 0,0-1 0,0 0 1,0 0-1,0 0 0,1 0 0,-1 0 0,1 0 1,-1 0-1,1-1 0,0 1 0,-1 0 0,1-1 1,0 1-1,0-1 0,0 0 0,0 0 0,0 1 1,0-2-1,1 1 0,-1 0 0,0 0 0,1-1 1,2 1-1,9 2-878,-1-2-1,1 0 1,0 0 0,0-1 0,18-3 0,9-3-3844</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8:17.932"/>
    </inkml:context>
    <inkml:brush xml:id="br0">
      <inkml:brushProperty name="width" value="0.025" units="cm"/>
      <inkml:brushProperty name="height" value="0.025" units="cm"/>
    </inkml:brush>
  </inkml:definitions>
  <inkml:trace contextRef="#ctx0" brushRef="#br0">131 194 11179,'-62'19'896,"17"-7"386,22-3-161,23-3-96,17-6-289,41 0 514,28-12-225,24-9-641,23-6-224,17-3-96,8-3-32,-2 4-160,-11 0-1185,-17 6-1378,-24 3-960,-31 4-545</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8:18.305"/>
    </inkml:context>
    <inkml:brush xml:id="br0">
      <inkml:brushProperty name="width" value="0.025" units="cm"/>
      <inkml:brushProperty name="height" value="0.025" units="cm"/>
    </inkml:brush>
  </inkml:definitions>
  <inkml:trace contextRef="#ctx0" brushRef="#br0">1 208 6278,'11'-12'181,"5"-4"-49,1 0-1,0 0 0,1 2 0,1 0 0,0 1 0,42-20 1,-26 20 878,0 2 0,1 1 0,1 2 1,58-6-1,155 3 2072,-142 9-2578,78-2-135,-202 22 298,-173 121 604,20-18-1165,142-99-141,1 1 0,1 2 1,-40 50-1,59-67-269,0 0 0,1 1-1,0 0 1,-5 10 0,5 19-4260</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8:23.413"/>
    </inkml:context>
    <inkml:brush xml:id="br0">
      <inkml:brushProperty name="width" value="0.025" units="cm"/>
      <inkml:brushProperty name="height" value="0.025" units="cm"/>
    </inkml:brush>
  </inkml:definitions>
  <inkml:trace contextRef="#ctx0" brushRef="#br0">368 599 4132,'0'0'6870,"2"-11"-3480,0 2-3120,0 0 483,-1 0 0,0-1 0,0 1 0,-1 0 0,-1-11 0,1 16-541,-1 0 0,0 1-1,0-1 1,0 1 0,0-1-1,-1 1 1,1 0 0,-1-1-1,0 1 1,0 0 0,0 0 0,0 0-1,0 0 1,-1 1 0,0-1-1,1 1 1,-1-1 0,0 1-1,-3-2 1,0 0-85,0 1-1,0 0 1,0 0-1,-1 0 1,1 1-1,0-1 1,-1 2-1,0-1 1,1 1-1,-1 0 1,0 0 0,0 1-1,0 0 1,0 0-1,1 1 1,-1-1-1,0 2 1,0-1-1,1 1 1,-1 0-1,1 0 1,-1 1-1,1-1 1,0 2-1,-11 6 1,10-4-87,0-1 0,0 2-1,0-1 1,1 1 0,0 0 0,0 0 0,1 1 0,0-1-1,0 1 1,1 1 0,0-1 0,0 0 0,1 1 0,0 0-1,1 0 1,-1 0 0,2 0 0,-2 16 0,3-23-38,0-1 1,-1 1-1,1-1 1,0 1-1,0-1 1,0 1-1,0-1 1,1 1-1,-1-1 1,0 1-1,1-1 1,-1 1-1,1-1 0,-1 1 1,1-1-1,0 1 1,0-1-1,-1 0 1,1 1-1,0-1 1,0 0-1,0 0 1,0 0-1,1 0 1,1 2-1,-1-3 7,0 1-1,0-1 1,0 1-1,0-1 1,0 0 0,0 0-1,0 0 1,0 0-1,0 0 1,1-1-1,-1 1 1,0 0-1,0-1 1,0 0-1,0 1 1,2-2-1,6-3 58,0 0 1,0-1-1,-1 0 0,0 0 0,0-1 0,9-8 0,-5 1 41,0 0 0,-1-1 0,-1-1-1,0 0 1,-1 0 0,0-1 0,-2-1 0,0 1-1,-1-1 1,-1 0 0,0-1 0,-2 1-1,0-1 1,1-24 0,-4 28-55,0-1 1,-2 1 0,0 0-1,-1-1 1,0 1-1,-1 0 1,-1 0-1,0 1 1,-1-1-1,-1 1 1,0 0-1,-1 0 1,-1 1-1,0 0 1,0 0-1,-1 1 1,-1 0 0,-14-14-1,20 22-56,0 0-1,-1 1 1,1-1 0,-1 1 0,0 0-1,0 0 1,0 0 0,0 1-1,0-1 1,0 1 0,-1 1 0,-8-3-1,11 4-10,-1 0-1,1 0 1,0 0-1,0 0 1,0 1-1,0-1 1,0 1-1,-1 0 1,1 0 0,0 0-1,0 0 1,1 0-1,-1 1 1,0-1-1,0 1 1,1 0-1,-1 0 1,1 0-1,-1 0 1,1 0-1,0 1 1,0-1-1,-3 5 1,-7 10-673,1 0 0,1 1 0,-15 37 0,21-46-308,1 0 1,1 1-1,-1 0 1,2-1-1,-1 1 0,1 10 1,1-19 738,0 0 0,0 0 0,0 0 0,0 0 1,0-1-1,0 1 0,0 0 0,1 0 0,-1 0 0,0 0 0,1-1 1,-1 1-1,0 0 0,1 0 0,-1-1 0,1 1 0,-1 0 1,1-1-1,0 1 0,-1-1 0,1 1 0,-1 0 0,1-1 0,0 1 1,0-1-1,-1 0 0,1 1 0,0-1 0,0 0 0,0 1 0,-1-1 1,1 0-1,0 0 0,0 0 0,0 1 0,0-1 0,-1 0 1,1 0-1,0-1 0,0 1 0,0 0 0,0 0 0,1 0 0,19 0-8257</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8:23.891"/>
    </inkml:context>
    <inkml:brush xml:id="br0">
      <inkml:brushProperty name="width" value="0.025" units="cm"/>
      <inkml:brushProperty name="height" value="0.025" units="cm"/>
    </inkml:brush>
  </inkml:definitions>
  <inkml:trace contextRef="#ctx0" brushRef="#br0">24 71 3523,'0'0'18194,"-5"12"-16609,-11 37-234,15-47-1285,1-1 0,-1 1 0,1 0 0,0-1 1,-1 1-1,1 0 0,0-1 0,0 1 0,0 0 0,0-1 1,0 1-1,1 0 0,-1-1 0,0 1 0,1 0 1,-1-1-1,1 1 0,0-1 0,0 1 0,-1-1 1,1 1-1,0-1 0,0 1 0,0-1 0,0 0 0,1 1 1,-1-1-1,0 0 0,1 0 0,-1 0 0,0 0 1,1 0-1,-1 0 0,1-1 0,-1 1 0,1 0 0,0-1 1,-1 1-1,1-1 0,2 1 0,0-1-18,0 1 0,0-1 0,0 0 0,0 0 0,0 0 0,0 0 0,0-1 0,0 0 0,0 0 0,0 0-1,0 0 1,0 0 0,0-1 0,4-2 0,2-5-298,0-1-1,0 0 1,-1 0-1,-1-1 1,0 0-1,0 0 1,-1-1-1,0 0 1,-1-1-1,-1 1 1,0-1-1,7-26 1,-12 39 225,0 1 0,0-1 0,0 0 1,0 0-1,0 0 0,0 0 0,0 0 0,0 1 1,0-1-1,0 0 0,1 0 0,-1 0 0,0 0 1,0 0-1,0 0 0,0 0 0,0 0 0,0 0 1,1 0-1,-1 1 0,0-1 0,0 0 1,0 0-1,0 0 0,0 0 0,1 0 0,-1 0 1,0 0-1,0 0 0,0 0 0,0 0 0,0 0 1,1 0-1,-1 0 0,0 0 0,0-1 0,0 1 1,0 0-1,0 0 0,1 0 0,-1 0 0,0 0 1,0 0-1,0 0 0,0 0 0,0 0 0,0 0 1,1-1-1,-1 1 0,0 0 0,0 0 0,0 0 1,0 0-1,0 0 0,0-1 0,0 1 0,0 0 1,0 0-1,0 0 0,0 0 0,0 0 0,0-1 1,0 1-1,0 0 0,0 0 0,0 0 0,0 0 1,0-1-1,8 21-259,3 25 432,-4 47 461,2 21 1752,4-61-4306,11-7-4216</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8:24.234"/>
    </inkml:context>
    <inkml:brush xml:id="br0">
      <inkml:brushProperty name="width" value="0.025" units="cm"/>
      <inkml:brushProperty name="height" value="0.025" units="cm"/>
    </inkml:brush>
  </inkml:definitions>
  <inkml:trace contextRef="#ctx0" brushRef="#br0">1 418 7976,'0'0'13383,"10"0"-11803,7 0-951,0-2 0,0 1 0,-1-2 0,1 0 0,26-10 0,95-39 1132,-52 19-1130,259-75-346,-38 14-4339,-279 84 1958,53-27-1,-68 30 395,-1-1-1,0-1 1,13-11 0,-7 2-3279</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8:24.841"/>
    </inkml:context>
    <inkml:brush xml:id="br0">
      <inkml:brushProperty name="width" value="0.025" units="cm"/>
      <inkml:brushProperty name="height" value="0.025" units="cm"/>
    </inkml:brush>
  </inkml:definitions>
  <inkml:trace contextRef="#ctx0" brushRef="#br0">250 476 3683,'0'0'9247,"9"-10"-6888,-3 3-1959,-1 2 102,0 1 0,-1-1 1,0 0-1,0 0 0,0 0 0,0-1 0,-1 1 0,0-1 1,0 0-1,-1 0 0,1 0 0,-1 0 0,-1 0 0,1 0 1,0-13-1,-2 16-408,-1 1 1,0 0-1,0-1 1,0 1-1,0 0 1,0 0-1,-1-1 1,1 1-1,-1 0 1,1 0-1,-1 1 1,0-1-1,1 0 1,-1 0-1,0 1 1,0-1-1,-1 1 1,1 0-1,0 0 1,0 0-1,-1 0 1,1 0-1,0 0 0,-1 0 1,1 1-1,-1-1 1,1 1-1,-1 0 1,1 0-1,-1 0 1,-2 0-1,-2-1-67,-1 1 0,1 0 0,-1 1 0,1-1 0,0 1 1,0 1-1,-1-1 0,1 1 0,-13 6 0,12-3 12,0 1 1,1 0 0,0 1 0,0-1 0,0 1-1,1 0 1,0 1 0,0 0 0,1 0 0,0 0-1,1 0 1,-1 1 0,2-1 0,-1 1 0,1 0-1,1 1 1,-1-1 0,1 0 0,1 1-1,0-1 1,1 19 0,-1-26-24,1-1 0,0 1 0,0-1 0,0 1 0,0-1 0,1 1 0,-1 0-1,0-1 1,1 1 0,-1-1 0,1 1 0,-1-1 0,1 0 0,0 1 0,-1-1 0,1 1 0,0-1 0,0 0 0,0 0 0,0 1 0,0-1 0,0 0-1,1 0 1,-1 0 0,0 0 0,1-1 0,-1 1 0,0 0 0,1 0 0,-1-1 0,1 1 0,-1-1 0,1 1 0,-1-1 0,1 0 0,-1 0-1,1 1 1,-1-1 0,3 0 0,1-1 47,-1 1-1,0-1 0,1 0 1,-1 0-1,0 0 1,0-1-1,0 1 0,0-1 1,0 0-1,0 0 1,0-1-1,0 1 0,4-5 1,6-7 71,-1 0 1,-1-1 0,0-1-1,-1 0 1,-1-1-1,0 0 1,-2 0 0,1-1-1,-2 0 1,-1-1-1,0 1 1,4-25 0,-8 30-113,1 1 1,-2 0 0,0 0-1,0-1 1,-1 1 0,-1 0-1,0-1 1,0 1 0,-1 0-1,-1 0 1,0 0 0,-1 0-1,0 0 1,-1 1 0,0 0-1,-1 0 1,0 0 0,0 1 0,-1-1-1,-11-11 1,14 19-36,1-1-1,0 1 1,-1 0 0,0 0 0,0 0-1,0 1 1,0-1 0,0 1 0,0 0-1,-1 0 1,1 0 0,-1 1-1,1 0 1,-1 0 0,1 0 0,-1 0-1,0 1 1,0-1 0,1 1 0,-1 1-1,0-1 1,-5 1 0,4 1-33,1 0-1,-1 1 1,1-1 0,0 1 0,-1 0-1,1 0 1,0 1 0,1-1 0,-1 1 0,1 0-1,0 1 1,0-1 0,0 1 0,0-1-1,1 1 1,0 0 0,-3 6 0,-2 4-295,1 0 1,0 1 0,-7 26-1,12-33-320,0-1 0,1 1 0,0-1 0,0 1 0,1 10 0,0-18 524,0 0-1,0-1 1,1 1-1,-1 0 0,0 0 1,1 0-1,-1 0 1,0-1-1,1 1 1,-1 0-1,1 0 1,-1-1-1,1 1 1,0 0-1,-1-1 1,1 1-1,-1-1 1,1 1-1,0 0 0,0-1 1,-1 0-1,1 1 1,0-1-1,0 1 1,0-1-1,0 0 1,-1 0-1,1 1 1,0-1-1,1 0 1,31 1-4414,-24-1 2480,19 0-3945</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8:25.200"/>
    </inkml:context>
    <inkml:brush xml:id="br0">
      <inkml:brushProperty name="width" value="0.025" units="cm"/>
      <inkml:brushProperty name="height" value="0.025" units="cm"/>
    </inkml:brush>
  </inkml:definitions>
  <inkml:trace contextRef="#ctx0" brushRef="#br0">21 1 6919,'0'0'18524,"2"13"-17585,0 59-440,-3 0-1,-20 141 0,21-211-498,-1 2 69,1 0-1,-1 0 0,1 0 1,-1 0-1,1 0 0,1 0 1,-1 0-1,0 0 0,3 6 1,-3-9-45,0-1 0,1 1 0,-1-1 1,0 1-1,1-1 0,-1 1 0,1-1 0,-1 0 0,1 1 1,-1-1-1,1 0 0,0 1 0,-1-1 0,1 0 0,-1 1 1,1-1-1,0 0 0,-1 0 0,1 0 0,-1 0 0,1 0 1,1 0-1,26-5 434,135-62 290,-72 26-1801,-70 33-1249,-1-1-1,34-22 0,-17 3-4941</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8:25.574"/>
    </inkml:context>
    <inkml:brush xml:id="br0">
      <inkml:brushProperty name="width" value="0.025" units="cm"/>
      <inkml:brushProperty name="height" value="0.025" units="cm"/>
    </inkml:brush>
  </inkml:definitions>
  <inkml:trace contextRef="#ctx0" brushRef="#br0">1 135 4773,'0'0'18705,"61"-7"-16879,-18-10-96,4-4-1122,4-1-480,-5-1-96,-5 5-352,-11 4-1249,-5 5-1186,-15 6-1249</inkml:trace>
  <inkml:trace contextRef="#ctx0" brushRef="#br0" timeOffset="1">97 239 6887,'0'0'17168,"65"0"-15631,-25-18-512,3-4-737,2-3-223,-4 0-194,-4-3-1824,-4 0-3332,-7-2-9001</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8:27.548"/>
    </inkml:context>
    <inkml:brush xml:id="br0">
      <inkml:brushProperty name="width" value="0.025" units="cm"/>
      <inkml:brushProperty name="height" value="0.025" units="cm"/>
    </inkml:brush>
  </inkml:definitions>
  <inkml:trace contextRef="#ctx0" brushRef="#br0">79 148 3491,'26'-47'7039,"25"-42"3961,-50 89-10883,-1-1 0,0 0 0,1 1 0,-1-1 0,0 0 0,1 1 0,-1-1-1,1 0 1,-1 1 0,1-1 0,0 1 0,-1-1 0,1 1 0,-1 0 0,1-1 0,0 1 0,-1-1 0,1 1 0,0 0 0,0 0 0,-1-1 0,1 1 0,0 0 0,0 0 0,-1 0 0,2 0 0,6 15 1340,-7 33-713,-3-21-601,-2 0-1,-1-1 1,-1 1-1,-10 25 1,-45 104-76,38-103-35,17-38-208,-28 67 498,9-30-2961,38-120-4867,15-46-1799,-13 44 940</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8:27.904"/>
    </inkml:context>
    <inkml:brush xml:id="br0">
      <inkml:brushProperty name="width" value="0.025" units="cm"/>
      <inkml:brushProperty name="height" value="0.025" units="cm"/>
    </inkml:brush>
  </inkml:definitions>
  <inkml:trace contextRef="#ctx0" brushRef="#br0">40 1 9257,'0'0'11141,"5"8"-10420,6 13-474,-1 1 0,-2 0 0,0 1 0,-1 0 0,-1 0 0,4 33 1,15 54 50,-23-104-381,5 16 136,0 0 1,14 29 0,-19-47-252,0 0 0,0-1 0,0 1 0,0 0 0,1 0 0,0-1 0,0 0 0,-1 1 0,2-1 0,-1 0 1,0-1-1,1 1 0,-1 0 0,1-1 0,0 0 0,0 0 0,0 0 0,0 0 0,7 1 0,-10-2-315,5-2-1470,-4-3-2978,-1-9-2043</inkml:trace>
  <inkml:trace contextRef="#ctx0" brushRef="#br0" timeOffset="1">0 315 9161,'0'0'14702,"54"-50"-14446,-21 36-192,2 2-416,0-1-1859,-4 1-2113,-3-1-4804</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51.568"/>
    </inkml:context>
    <inkml:brush xml:id="br0">
      <inkml:brushProperty name="width" value="0.025" units="cm"/>
      <inkml:brushProperty name="height" value="0.025" units="cm"/>
    </inkml:brush>
  </inkml:definitions>
  <inkml:trace contextRef="#ctx0" brushRef="#br0">60 0 11531,'0'0'4874,"-8"1"-3951,5-1-868,-28 5 845,30-5-868,0 0 0,0 1 0,0-1 0,0 0 0,0 1 0,0-1 0,1 1 0,-1-1 1,0 1-1,0 0 0,0-1 0,1 1 0,-1 0 0,0 0 0,1-1 0,-1 1 0,1 0 0,-1 0 0,1 0 0,-1 0 0,1 0 0,-1 0 0,1 0 0,0 0 0,0 0 0,-1 0 1,1 0-1,0 0 0,0 0 0,0 0 0,0 0 0,0 0 0,0 0 0,1 1 0,-1-1-23,1 0 1,0 0-1,-1 0 0,1 0 0,0 0 1,0 0-1,0 0 0,0 0 0,0 0 0,0 0 1,0 0-1,0-1 0,0 1 0,1 0 1,-1-1-1,0 1 0,0-1 0,1 1 1,-1-1-1,0 0 0,0 0 0,1 1 1,-1-1-1,3 0 0,40 1 209,-35-1-187,17 0-209,-1-1-1,1-1 0,0-1 0,-1-1 0,40-12 0,-64 16 329,-2 0-89,0 0-1,0-1 1,1 1 0,-1 1 0,0-1-1,0 0 1,0 0 0,0 0-1,1 0 1,-1 1 0,0-1 0,0 0-1,0 1 1,1-1 0,-1 0-1,0 1 1,0-1 0,1 1 0,-1-1-1,1 1 1,-1 0 0,0-1-1,1 1 1,-1 0 0,1-1 0,-1 1-1,0 1 1,2-1-47,-1-1-1,1 1 1,-1 0 0,1-1 0,-1 1-1,1 0 1,0-1 0,-1 1-1,1-1 1,0 1 0,0-1 0,-1 0-1,1 1 1,0-1 0,0 0 0,-1 1-1,1-1 1,0 0 0,0 0-1,0 0 1,0 0 0,0 0 0,-1 0-1,1 0 1,0 0 0,0 0-1,0 0 1,0 0 0,33-2-64,0-1 0,37-9 0,6-1-1354,-77 13 1406,0 0-1,0 0 0,0 1 0,0-1 0,0 0 0,-1 0 0,1 0 0,0 0 0,0 0 1,0 0-1,0 0 0,0 0 0,0 1 0,0-1 0,0 0 0,0 0 0,0 0 0,0 0 1,0 0-1,-1 0 0,1 1 0,0-1 0,0 0 0,0 0 0,0 0 0,0 0 0,0 0 1,0 0-1,0 1 0,0-1 0,0 0 0,1 0 0,-1 0 0,0 0 0,0 0 0,0 0 1,0 1-1,0-1 0,0 0 0,0 0 0,0 0 0,0 0 0,0 0 0,0 0 0,0 0 1,1 1-1,-1-1 0,0 0 0,0 0 0,0 0 0,0 0 0,0 0 0,0 0 0,1 0 1,-1 0-1,0 0 0,0 0 0,0 0 0,0 0 0,0 0 0,1 0 0,-18 17 733,13-15-604,1 1 0,0-1 0,0 1 0,1 0 0,-1 0-1,1 0 1,-1 0 0,1 1 0,0-1 0,-2 6 0,8-8-84,1 0 0,0 0 0,0-1 0,0 0 0,0 1 0,10-2 0,-10 0-10,6 1-567,0-1 0,1 0 1,-1-1-1,21-5 0,-20 2-2191,1 0-1,-1 0 1,22-13-1,-14 5-5381</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8:29.135"/>
    </inkml:context>
    <inkml:brush xml:id="br0">
      <inkml:brushProperty name="width" value="0.025" units="cm"/>
      <inkml:brushProperty name="height" value="0.025" units="cm"/>
    </inkml:brush>
  </inkml:definitions>
  <inkml:trace contextRef="#ctx0" brushRef="#br0">237 410 96,'5'-8'2627,"-1"1"-2635,21-37 4063,-21 36-2597,0 0 0,-1 0 0,0 0 0,0 0-1,-1 0 1,0-1 0,-1 1 0,1-11 0,-3 18-1321,1 0-1,-1-1 1,0 1 0,0 0-1,0 0 1,0 0 0,0 0-1,0 0 1,0 0 0,0 0 0,0 0-1,-1 1 1,1-1 0,0 0-1,0 1 1,-1-1 0,1 1 0,-1-1-1,1 1 1,0 0 0,-1-1-1,1 1 1,-1 0 0,1 0 0,0 0-1,-1 0 1,1 0 0,-3 1-1,-46 2 197,43-1-317,0 0 0,1 1 0,-1 0 0,1 0 0,0 0 0,0 1 0,0 0 0,0 0 0,1 1 0,-1 0 0,1 0-1,1 0 1,-1 0 0,0 1 0,1 0 0,-6 12 0,6-12-2,0 1-1,1 0 0,-1 0 1,2 0-1,-1 1 1,1-1-1,0 1 1,1-1-1,0 1 0,0 0 1,0-1-1,1 1 1,0 0-1,1 0 1,1 9-1,-1-15-10,-1-1 0,1 0 0,-1 1-1,1-1 1,0 0 0,0 0 0,-1 0 0,1 1 0,0-1 0,0 0 0,0 0-1,0 0 1,0 0 0,0-1 0,0 1 0,1 0 0,-1 0 0,0-1-1,0 1 1,1-1 0,-1 1 0,0-1 0,1 1 0,-1-1 0,0 0 0,1 0-1,-1 0 1,1 1 0,-1-1 0,0-1 0,1 1 0,-1 0 0,3-1-1,0 1 21,1-1 0,-1 0-1,0-1 1,0 1 0,0-1 0,0 0-1,0 1 1,-1-2 0,1 1-1,4-4 1,2-3 107,-1 0 0,0-1 0,-1-1 1,0 1-1,-1-2 0,0 1 0,0-1 0,-2 0 0,1 0 1,-1 0-1,-1-1 0,0 1 0,-1-1 0,2-20 0,-3 21-62,-1 0-1,-1 0 0,0 0 1,0 0-1,-1 0 0,-1 0 0,0 1 1,-1-1-1,0 0 0,-1 1 1,0 0-1,0 0 0,-1 0 0,-1 0 1,0 1-1,-9-12 0,9 15-77,0 0 0,0 0 1,-1 1-1,0 0 0,0 0 0,0 0 0,-1 1 0,-11-6 0,17 10-10,-1 0 0,1 0 0,-1 0 0,0 0 0,1 1-1,-1-1 1,0 1 0,1-1 0,-1 1 0,0 0 0,1 0 0,-1 0 0,0 1 0,0-1-1,1 1 1,-1-1 0,1 1 0,-1 0 0,0 0 0,1 0 0,-1 0 0,1 1 0,0-1-1,0 0 1,-1 1 0,1 0 0,0 0 0,0-1 0,0 1 0,1 0 0,-1 1 0,-1 1 0,-5 7-109,1 0 1,1 0-1,0 1 1,0 0 0,1 0-1,1 0 1,-5 18-1,6-15-1050,0 1 0,1-1 0,1 20-1,0-34 900,1 0 0,0 0 0,0-1 0,0 1 0,0 0-1,0 0 1,0 0 0,0-1 0,0 1 0,1 0 0,-1 0-1,0 0 1,0-1 0,1 1 0,-1 0 0,0 0 0,1-1-1,-1 1 1,1 0 0,-1-1 0,1 1 0,-1 0-1,1-1 1,-1 1 0,1-1 0,0 1 0,-1-1 0,2 1-1,8 1-5911</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8:29.464"/>
    </inkml:context>
    <inkml:brush xml:id="br0">
      <inkml:brushProperty name="width" value="0.025" units="cm"/>
      <inkml:brushProperty name="height" value="0.025" units="cm"/>
    </inkml:brush>
  </inkml:definitions>
  <inkml:trace contextRef="#ctx0" brushRef="#br0">1 1 3491,'0'0'19176,"4"11"-17842,15 48-569,12 75-1,-10-41-707,-9-63-1094,-7-25-2166,-6-19-1446,-4-6-1383</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8:29.822"/>
    </inkml:context>
    <inkml:brush xml:id="br0">
      <inkml:brushProperty name="width" value="0.025" units="cm"/>
      <inkml:brushProperty name="height" value="0.025" units="cm"/>
    </inkml:brush>
  </inkml:definitions>
  <inkml:trace contextRef="#ctx0" brushRef="#br0">1 128 3427,'0'0'18450,"46"-57"-17553,-4 43 128,7 0-385,2-2-448,-7 3-160,-4 3-672,-11 7-866,-10 3-1056,-14 0-1282</inkml:trace>
  <inkml:trace contextRef="#ctx0" brushRef="#br0" timeOffset="1">33 288 11243,'0'0'9513,"66"-29"-7752,-28 7-479,3-7-898,-3 1-320,-1 5-256,-8 7-1282,-9 7-1376,-6 7-2660,-9 2-2049</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8:30.149"/>
    </inkml:context>
    <inkml:brush xml:id="br0">
      <inkml:brushProperty name="width" value="0.025" units="cm"/>
      <inkml:brushProperty name="height" value="0.025" units="cm"/>
    </inkml:brush>
  </inkml:definitions>
  <inkml:trace contextRef="#ctx0" brushRef="#br0">0 296 4612,'0'0'18450,"51"-32"-17361,-8 9-192,12-4-65,6-3-191,12-1-417,-2 0-160,0 3-448,-7 3-1474,-13 1-1153,-16 3-2113,-14-2-3781</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8:30.604"/>
    </inkml:context>
    <inkml:brush xml:id="br0">
      <inkml:brushProperty name="width" value="0.025" units="cm"/>
      <inkml:brushProperty name="height" value="0.025" units="cm"/>
    </inkml:brush>
  </inkml:definitions>
  <inkml:trace contextRef="#ctx0" brushRef="#br0">213 380 4036,'0'0'18124,"4"-9"-16635,13-28-560,-17 36-897,0 0 0,0 0 0,0 1 0,0-1 0,0 0 0,0 0 0,0 0 0,0 0 0,0 0 0,0 0 0,-1 0 0,1 1 0,0-1 0,-1 0 0,1 0 0,0 0 0,-1 1 0,1-1 0,-1 0 0,0 0 0,1 1 0,-1-1 0,1 0 0,-1 1 0,0-1 0,0 1 0,1-1 0,-1 1 0,0-1 0,0 1 0,0 0 0,1-1 0,-1 1 0,0 0 0,0 0 0,0-1 0,0 1 0,0 0 0,0 0 0,0 0 0,-40-4 233,39 4-214,-3-1-55,1 1 1,-1 0-1,1 0 1,-1 0-1,1 0 0,0 1 1,-1 0-1,1-1 0,0 2 1,-1-1-1,1 0 0,0 1 1,0 0-1,0 0 0,0 0 1,0 1-1,1-1 0,-1 1 1,1 0-1,-1 0 0,1 0 1,0 0-1,0 0 0,1 1 1,-1 0-1,1-1 1,-1 1-1,1 0 0,0 0 1,1 0-1,-1 0 0,1 1 1,0-1-1,0 0 0,0 1 1,0-1-1,1 6 0,-1-4-13,0 1 1,1 0-1,0 1 0,0-1 0,1 0 0,0-1 0,0 1 1,1 0-1,2 8 0,-3-13 24,0 0 0,0-1-1,0 1 1,0 0 0,1-1 0,-1 1 0,0-1 0,1 1-1,-1-1 1,1 0 0,-1 0 0,1 1 0,0-1-1,-1 0 1,1-1 0,0 1 0,0 0 0,0 0 0,0-1-1,0 1 1,0-1 0,0 0 0,-1 1 0,1-1-1,0 0 1,0 0 0,0 0 0,0 0 0,0-1 0,0 1-1,0-1 1,0 1 0,0-1 0,0 1 0,0-1-1,0 0 1,2-1 0,3-2 129,0 0 1,0-1-1,0 1 0,-1-1 1,0 0-1,0-1 0,0 0 1,-1 1-1,1-2 0,-1 1 1,-1-1-1,1 0 0,5-12 1,0 0 174,-2 0 0,0-1 0,-1 0 1,5-24-1,-10 31-209,1 0 0,-2 0 0,0 0 0,-1 0 1,0 0-1,-1 0 0,0 0 0,-1 0 0,0 0 1,-1 1-1,-1-1 0,-6-15 0,7 21-161,0 0 0,-1 1 0,0-1 0,0 1 0,0 0 1,-1 0-1,0 1 0,0-1 0,-1 1 0,1 0 0,-1 0 0,0 1 0,0 0 0,-1 0 0,1 0 0,-1 1 0,0 0 1,0 0-1,0 1 0,0 0 0,-1 0 0,-11-1 0,15 3-47,1 0 0,-1 0 0,1 0 0,-1 0 0,0 1 0,1 0 0,-1 0 0,1 0 0,-1 0 0,1 0 0,0 1 0,-1-1 0,1 1 0,0 0 0,0 0 0,0 0 0,0 1 0,1-1 0,-1 1 0,1-1 0,-1 1 0,1 0 0,0 0 0,0 0 0,0 0 0,0 0 0,1 1-1,-1-1 1,1 0 0,0 1 0,-1 4 0,-1 2-630,0 0 0,1 1 0,0-1 0,-1 14 0,6 34-6909,4-41 2120</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8:30.946"/>
    </inkml:context>
    <inkml:brush xml:id="br0">
      <inkml:brushProperty name="width" value="0.025" units="cm"/>
      <inkml:brushProperty name="height" value="0.025" units="cm"/>
    </inkml:brush>
  </inkml:definitions>
  <inkml:trace contextRef="#ctx0" brushRef="#br0">16 1 12812,'0'0'6054,"0"11"-4319,4 70-933,-5 1 1,-13 108-1,13-183-806,-2 23 877,3-29-853,0-1 0,0 1-1,0-1 1,0 1 0,0-1-1,0 0 1,1 1 0,-1-1 0,0 1-1,0-1 1,0 1 0,1-1-1,-1 0 1,0 1 0,1-1-1,-1 1 1,0-1 0,1 0-1,-1 1 1,0-1 0,1 0-1,-1 0 1,1 1 0,-1-1-1,0 0 1,1 0 0,-1 1-1,1-1 1,-1 0 0,1 0-1,-1 0 1,1 0 0,-1 0-1,1 0 1,-1 0 0,1 0-1,-1 0 1,1 0 0,-1 0-1,1 0 1,-1 0 0,0 0-1,1 0 1,-1-1 0,1 1-1,-1 0 1,1 0 0,-1-1-1,1 1 1,12-7 107,-1 0 0,0 0 0,-1-1 0,0-1 0,20-18 0,10-8-206,23-12-1958,2 4-5193,-23 17-2705</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8:31.288"/>
    </inkml:context>
    <inkml:brush xml:id="br0">
      <inkml:brushProperty name="width" value="0.025" units="cm"/>
      <inkml:brushProperty name="height" value="0.025" units="cm"/>
    </inkml:brush>
  </inkml:definitions>
  <inkml:trace contextRef="#ctx0" brushRef="#br0">0 163 7111,'0'0'12524,"52"-11"-10282,-13-9-385,10-6-575,3-2-738,0 1-448,-5 3-32,-8 7-1601,-12 8-1378,-13 8-2946</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8:31.647"/>
    </inkml:context>
    <inkml:brush xml:id="br0">
      <inkml:brushProperty name="width" value="0.025" units="cm"/>
      <inkml:brushProperty name="height" value="0.025" units="cm"/>
    </inkml:brush>
  </inkml:definitions>
  <inkml:trace contextRef="#ctx0" brushRef="#br0">0 176 5093,'0'0'17616,"64"1"-15918,-19-23-737,6-4-577,1 0-223,0 0-194,-7 1-1888,-6 0-3268,-7-2-7079</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8:32.393"/>
    </inkml:context>
    <inkml:brush xml:id="br0">
      <inkml:brushProperty name="width" value="0.025" units="cm"/>
      <inkml:brushProperty name="height" value="0.025" units="cm"/>
    </inkml:brush>
  </inkml:definitions>
  <inkml:trace contextRef="#ctx0" brushRef="#br0">1 110 12268,'0'0'6486,"4"10"-5077,8 24-275,-2 1 1,9 49-1,-11-42-956,27 81-1,-35-121-174,1-1-1,-1 1 0,1-1 1,-1 1-1,1-1 0,0 0 1,0 1-1,0-1 0,0 0 1,0 0-1,0 1 0,0-1 1,0 0-1,0 0 0,0 0 1,1 0-1,-1 0 0,0-1 1,1 1-1,2 1 1,-3-2 41,1 0 1,-1 0-1,0 0 1,1 0 0,-1 0-1,1-1 1,-1 1 0,0 0-1,1-1 1,-1 1 0,0-1-1,0 0 1,1 1-1,-1-1 1,0 0 0,0 0-1,0 0 1,2-1 0,3-5 278,0 0 1,0 0 0,0-1 0,-1 1 0,7-13-1,3-16 84,-1 0 1,-1-1-1,-3 0 0,-1-1 0,8-69 0,-11 69-207,2 153-392,-8-80 212,-1-14-17,1-1-1,1 1 0,1-1 0,6 30 1,-8-49-2,0 0 0,0-1 0,0 1 0,0 0 0,1 0 0,-1-1 0,0 1 0,0 0 0,1-1 0,-1 1 0,0 0 1,1-1-1,-1 1 0,1-1 0,-1 1 0,0-1 0,1 1 0,0-1 0,-1 1 0,1-1 0,-1 1 0,1-1 0,-1 1 0,1-1 0,0 0 1,-1 1-1,1-1 0,0 0 0,-1 0 0,1 0 0,0 0 0,0 1 0,-1-1 0,1 0 0,0 0 0,0 0 0,-1 0 0,1 0 0,0-1 1,-1 1-1,1 0 0,0 0 0,0 0 0,-1-1 0,1 1 0,0 0 0,-1-1 0,1 1 0,-1 0 0,1-1 0,0 1 0,-1-1 1,1 1-1,-1-1 0,1 1 0,-1-1 0,0 0 0,1 1 0,-1-1 0,1 1 0,-1-2 0,28-39 119,-13 12-144,-2-1-1,0-1 0,-3 0 0,0-1 0,4-32 0,-7 15-3688,-5 0-3737</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8:32.820"/>
    </inkml:context>
    <inkml:brush xml:id="br0">
      <inkml:brushProperty name="width" value="0.025" units="cm"/>
      <inkml:brushProperty name="height" value="0.025" units="cm"/>
    </inkml:brush>
  </inkml:definitions>
  <inkml:trace contextRef="#ctx0" brushRef="#br0">0 348 4805,'0'0'21236,"52"-17"-20083,-5-7-160,16-7-64,13-6-289,13 1-320,4-1-223,0 2-97,-9 3-481,-13 5-1120,-17 5-1250,-21 3-1377,-22 0-1409,-11 7-2019</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6:29:27.857"/>
    </inkml:context>
    <inkml:brush xml:id="br0">
      <inkml:brushProperty name="width" value="0.025" units="cm"/>
      <inkml:brushProperty name="height" value="0.025" units="cm"/>
    </inkml:brush>
  </inkml:definitions>
  <inkml:trace contextRef="#ctx0" brushRef="#br0">1 0 17360,'0'0'1581,"0"9"-1170,0-7-416,0 8-7,0-1 1,0 1-1,1 0 0,0-1 0,1 1 1,0-1-1,0 0 0,1 0 1,0 0-1,7 13 0,-2-8-98,2-1-1,-1 0 0,2-1 1,0 1-1,0-2 0,1 0 1,0 0-1,1-1 0,0-1 1,1 0-1,0-1 0,0 0 1,1-1-1,0-1 0,0 0 1,1-1-1,-1-1 0,1 0 1,0-1-1,0-1 1,31 0-1,-8-2-1450,-23 0-6957,-26 0 4824</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51.908"/>
    </inkml:context>
    <inkml:brush xml:id="br0">
      <inkml:brushProperty name="width" value="0.025" units="cm"/>
      <inkml:brushProperty name="height" value="0.025" units="cm"/>
    </inkml:brush>
  </inkml:definitions>
  <inkml:trace contextRef="#ctx0" brushRef="#br0">0 0 2851,'0'0'17195,"24"24"-16517,-21-21-670,-1-1 1,1 1-1,0-1 1,0 1 0,0-1-1,0 0 1,0 0-1,1 0 1,-1 0 0,1-1-1,-1 1 1,1-1-1,-1 0 1,1 0 0,0-1-1,0 1 1,-1-1-1,1 1 1,7-1 0,8-2-49,0 0 0,36-8 1,19-2-911,-70 21 2845,-4-8-1826,-1-1 0,1 1-1,0 0 1,0 0 0,0-1-1,0 1 1,1 0 0,-1 0 0,0-1-1,0 1 1,0 0 0,1-1-1,-1 1 1,0 0 0,0-1-1,1 1 1,-1 0 0,1-1 0,-1 1-1,1 0 1,-1-1 0,1 1-1,-1-1 1,1 1 0,-1-1-1,1 0 1,0 1 0,-1-1 0,1 1-1,1-1 1,16 2 204,-14-2-490,1 0 0,-1 0-1,1 1 1,-1-1-1,0 1 1,1 0 0,-1 1-1,0-1 1,6 3-1,-9-2-1150</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8:33.565"/>
    </inkml:context>
    <inkml:brush xml:id="br0">
      <inkml:brushProperty name="width" value="0.025" units="cm"/>
      <inkml:brushProperty name="height" value="0.025" units="cm"/>
    </inkml:brush>
  </inkml:definitions>
  <inkml:trace contextRef="#ctx0" brushRef="#br0">8 140 3651,'0'0'15807,"0"9"-14680,-7 507 6998,8-587-7496,17-121 0,-12 158-612,1 0 0,2 0 1,1 1-1,2 0 0,25-51 0,-29 71-23,0 0 0,0 1 0,1 0-1,1 1 1,0 0 0,0 1 0,1 0 0,15-11-1,-19 16-4,-1 1 0,0 0 0,1 0 0,0 1 0,0 0 0,0 0-1,0 1 1,0 0 0,1 0 0,-1 0 0,1 1 0,-1 0 0,1 1-1,-1-1 1,1 2 0,-1-1 0,15 3 0,-20-2 9,0-1 0,0 1 1,0 0-1,0-1 0,0 1 0,0 0 1,0 1-1,0-1 0,0 0 0,0 0 1,-1 1-1,1-1 0,-1 1 0,1-1 1,-1 1-1,1 0 0,-1 0 0,0 0 1,0-1-1,0 1 0,0 0 0,0 0 1,0 1-1,-1-1 0,1 0 0,-1 0 1,1 0-1,-1 0 0,0 0 0,0 1 1,0-1-1,0 0 0,0 0 1,0 0-1,-1 1 0,1-1 0,-1 0 1,1 0-1,-3 4 0,0 2 63,0 0-1,0 0 1,-1 0-1,0-1 1,0 1-1,-1-1 1,0 0-1,-12 12 1,3-6-15,0 0 1,0-2-1,-1 0 0,-1 0 0,0-2 1,0 0-1,-1 0 0,0-2 0,0 0 1,-1-1-1,-25 5 0,42-10-148,-1-1 0,1 0-1,-1 0 1,0 1 0,1-1-1,-1 0 1,0 0 0,1-1 0,-1 1-1,1 0 1,-1 0 0,0-1-1,1 1 1,-1-1 0,1 1-1,-1-1 1,-1-1 0,2 1-193,0 0 0,1-1 0,-1 1 0,0 0 0,1-1 0,-1 1 0,1 0 0,-1-1 0,1 1-1,0-1 1,0 1 0,0-1 0,-1 1 0,1-1 0,1 1 0,-1 0 0,0-1 0,1-2 0,5-32-6383</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8:34.546"/>
    </inkml:context>
    <inkml:brush xml:id="br0">
      <inkml:brushProperty name="width" value="0.025" units="cm"/>
      <inkml:brushProperty name="height" value="0.025" units="cm"/>
    </inkml:brush>
  </inkml:definitions>
  <inkml:trace contextRef="#ctx0" brushRef="#br0">0 143 7207,'0'0'14670,"69"-46"-12973,-31 35-512,7-2-736,3 1-417,6 2 0,-2-1-1089,-1-2-961,-12-1-1954,-14 1-3171</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8:34.903"/>
    </inkml:context>
    <inkml:brush xml:id="br0">
      <inkml:brushProperty name="width" value="0.025" units="cm"/>
      <inkml:brushProperty name="height" value="0.025" units="cm"/>
    </inkml:brush>
  </inkml:definitions>
  <inkml:trace contextRef="#ctx0" brushRef="#br0">1 163 11915,'0'0'7463,"61"-13"-5637,-12-6-545,12-3-768,8-1-321,0 2-128,-3 1-1025,-12-2-3459,-10 0-9737</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8:36.010"/>
    </inkml:context>
    <inkml:brush xml:id="br0">
      <inkml:brushProperty name="width" value="0.025" units="cm"/>
      <inkml:brushProperty name="height" value="0.025" units="cm"/>
    </inkml:brush>
  </inkml:definitions>
  <inkml:trace contextRef="#ctx0" brushRef="#br0">0 71 10378,'0'0'10901,"2"8"-9919,8 72 389,-10-62-1307,2 0-1,0 1 1,1-1-1,1 0 1,0 0-1,1-1 1,12 26-1,-16-41-12,-1-1 0,1 0 0,0 1-1,0-1 1,0 0 0,0 0 0,0 0 0,0 1-1,0-1 1,0 0 0,0-1 0,1 1 0,-1 0-1,0 0 1,1 0 0,-1-1 0,1 1-1,-1-1 1,0 1 0,1-1 0,-1 0 0,1 1-1,-1-1 1,1 0 0,-1 0 0,1 0 0,0 0-1,-1 0 1,1 0 0,-1-1 0,1 1 0,-1 0-1,0-1 1,1 1 0,-1-1 0,1 0 0,-1 1-1,0-1 1,1 0 0,-1 0 0,0 0 0,0 0-1,0 0 1,0 0 0,0 0 0,2-2 0,5-5 301,-1 0 0,0 0 0,0-1 0,10-18 0,16-51 337,-12 24-193,-22 60-507,0 0 1,1 1-1,0-1 0,0 0 1,0 1-1,1-1 0,2 13 0,-1-3 12,0-1-4,0 0-1,1-1 1,1 1 0,0 0-1,1-1 1,8 17 0,-12-28 25,0 0 1,1 0-1,0 0 1,-1 0-1,1-1 0,0 1 1,0-1-1,0 0 1,1 1-1,-1-1 0,1 0 1,-1 0-1,1 0 1,0-1-1,-1 1 0,1-1 1,0 1-1,0-1 1,0 0-1,0 0 0,0 0 1,0-1-1,1 1 1,-1-1-1,0 1 0,0-1 1,0 0-1,1-1 1,-1 1-1,0 0 0,0-1 1,0 0-1,0 1 1,1-1-1,-1-1 0,4-1 1,1-2 65,0 1 0,-1-1 0,0 0 0,0-1 0,0 1-1,-1-1 1,0-1 0,0 1 0,-1-1 0,1 0 0,-2 0 0,1-1 0,-1 0 0,0 0 0,0 0 0,3-11 0,-1 0 91,0-1 1,-1 0 0,-1 0 0,-1-1-1,1-38 1,-4 54-180,0 1 0,0-1 0,0 1 0,-1-1 0,0 1 0,1-1 0,-2 1 0,1-1 0,0 1 0,-1 0 0,0 0 0,0 0 0,0 0 0,0 0 0,-1 0 0,1 0 0,-6-4 0,5 6 0,0 0 0,0 0 0,0 0 0,-1 1 0,1-1 0,-1 1 0,0 0 0,1 0 0,-1 0 0,0 0 0,1 1 0,-1-1 0,0 1 0,0 0 0,1 0 0,-1 1 0,0-1 0,0 1 0,1 0 0,-1 0 0,-5 2 0,-44 22-773,46-21 488,0 0 1,0 0 0,0 0 0,-1-1 0,1 0-1,-1-1 1,0 1 0,-14 1 0,28-7-5623,8-8 1984,-2 1-191,17-6-6605</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8:36.833"/>
    </inkml:context>
    <inkml:brush xml:id="br0">
      <inkml:brushProperty name="width" value="0.025" units="cm"/>
      <inkml:brushProperty name="height" value="0.025" units="cm"/>
    </inkml:brush>
  </inkml:definitions>
  <inkml:trace contextRef="#ctx0" brushRef="#br0">4 143 2787,'-1'-14'12160,"0"-2"-5135,0-11-2543,0 22-4404,1 0 0,0 0 1,1-1-1,-1 1 0,1 0 0,0 0 1,0 0-1,1 0 0,2-6 0,-3 8-102,0 1-1,1 1 0,-1-1 0,1 0 0,-1 0 1,1 0-1,0 1 0,-1-1 0,1 1 0,0 0 1,0-1-1,0 1 0,0 0 0,0 0 0,0 0 0,1 0 1,-1 1-1,0-1 0,0 0 0,1 1 0,-1 0 1,5-1-1,-2 1-774,0 1 0,0-1 1,0 1-1,0-1 0,0 1 1,-1 1-1,1-1 0,0 1 1,7 3-1,5 3-6125</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5:25.967"/>
    </inkml:context>
    <inkml:brush xml:id="br0">
      <inkml:brushProperty name="width" value="0.025" units="cm"/>
      <inkml:brushProperty name="height" value="0.025" units="cm"/>
    </inkml:brush>
  </inkml:definitions>
  <inkml:trace contextRef="#ctx0" brushRef="#br0">0 619 9897,'0'0'6636,"10"-6"-6006,478-239 2135,-82 49-5696,-309 145 1228,79-47-2973,-176 98 4606,12-8-90,-12 8 103,0-1 0,0 1 0,0 0 0,1 0 0,-1 0 0,0 0 0,0 0 0,0-1 0,1 1 0,-1 0 0,0 0 0,0 0 0,0 0 0,0-1 0,1 1 0,-1 0 0,0 0 0,0-1 0,0 1 0,0 0 0,0 0 0,0-1 0,0 1 1,0 0-1,0 0 0,0-1 0,0 1 0,0 0 0,0 0 0,0-1 0,0 1 0,0 0 0,0 0 0,0-1 0,0 1 0,0 0 0,0 0 0,0 0 0,0-1 0,-1 1 0,1 0 0,0 0 0,0 0 0,0-1 0,0 1 0,-1 0 0,1 0 0,0-1 1,-12-2-5043</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5:26.590"/>
    </inkml:context>
    <inkml:brush xml:id="br0">
      <inkml:brushProperty name="width" value="0.025" units="cm"/>
      <inkml:brushProperty name="height" value="0.025" units="cm"/>
    </inkml:brush>
  </inkml:definitions>
  <inkml:trace contextRef="#ctx0" brushRef="#br0">440 75 5958,'8'-10'1569,"3"-3"-961,-6 9-236,0-2-1,0 1 0,-1 0 0,0-1 0,0 0 0,0 0 0,3-8 0,-14 20 4100,-15 12-2492,-11 10-1382,-3 4-106,-51 46-14,3 4-1,-122 154 1,204-234-458,-16 30-54,17-31 32,1 0-1,0-1 1,0 1 0,0-1 0,0 1-1,0 0 1,0-1 0,0 1-1,0-1 1,0 1 0,0 0 0,0-1-1,0 1 1,0-1 0,0 1 0,1-1-1,-1 1 1,0-1 0,0 1-1,1-1 1,-1 1 0,0-1 0,1 1-1,-1-1 1,1 1 0,-1-1-1,0 1 1,1-1 0,-1 0 0,1 1-1,-1-1 1,1 0 0,-1 1-1,1-1 1,0 0 0,-1 0 0,1 0-1,-1 1 1,1-1 0,-1 0 0,1 0-1,0 0 1,-1 0 0,1 0-1,-1 0 1,1 0 0,0 0 0,-1 0-1,1-1 1,-1 1 0,2 0-1,83-6 109,0-3-1,0-3 0,93-28 0,22-21-3227,-103 22-3166</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9:11.050"/>
    </inkml:context>
    <inkml:brush xml:id="br0">
      <inkml:brushProperty name="width" value="0.025" units="cm"/>
      <inkml:brushProperty name="height" value="0.025" units="cm"/>
    </inkml:brush>
  </inkml:definitions>
  <inkml:trace contextRef="#ctx0" brushRef="#br0">285 17 2659,'-12'-3'10052,"-4"-1"-9150,-1 1-1,1 0 1,-20 0 0,30 3-763,0 0 0,0 0 0,0 1 0,0-1-1,1 1 1,-1 1 0,0-1 0,0 1 0,1 0 0,-1 0 0,1 1 0,0-1 0,0 1 0,-10 7-1,6-1 115,0 1-1,1-1 1,0 1-1,1 1 1,0-1-1,0 1 1,1 1-1,0-1 1,1 1-1,1 0 1,0 0-1,0 0 1,1 1-1,1 0 1,0-1 0,1 1-1,0 0 1,1 0-1,2 23 1,-1-32-213,0 0 0,1 0 0,-1 0 0,1 0 0,0 0 0,0-1 0,0 1 0,0-1 0,1 1 0,-1-1 0,1 0 0,0 0 0,0 0 0,0 0 0,1 0 1,-1-1-1,1 1 0,-1-1 0,1 0 0,0 0 0,0-1 0,-1 1 0,1-1 0,1 0 0,-1 0 0,0 0 0,0 0 0,9 0 0,-2-1 8,0 1 0,0-2 0,0 0-1,0 0 1,0-1 0,0 0 0,0-1-1,-1 0 1,1-1 0,9-5-1,0-1 65,0-2-1,-1 0 0,0-1 0,-2-1 0,32-31 0,-41 38-82,-1-1-1,0 0 1,-1 0-1,0-1 1,0 0-1,-1 0 1,0-1-1,-1 1 1,0-1-1,0 0 1,-1 0-1,0 0 1,-1-1-1,2-18 1,-4 27-8,0-1 1,1 1-1,-2 0 0,1 0 1,0 0-1,0-1 0,-1 1 1,1 0-1,-1 0 1,0 0-1,1 0 0,-1 0 1,0 0-1,-3-3 1,4 4-5,-1 0 1,0 1 0,1-1 0,-1 1 0,0-1 0,1 1 0,-1 0-1,0-1 1,0 1 0,1 0 0,-1 0 0,0-1 0,0 1 0,0 0 0,0 0-1,1 0 1,-1 0 0,0 0 0,0 0 0,0 0 0,0 0 0,1 0 0,-1 1-1,0-1 1,-1 1 0,-2 0 16,1 1-1,0 0 0,-1 0 1,1 1-1,0-1 1,0 0-1,1 1 0,-1 0 1,0 0-1,1 0 1,0 0-1,0 0 1,0 0-1,-4 7 0,-3 16 79,1 1-1,2 0 1,0-1-1,1 2 1,2-1-1,1 1 1,1-1-1,4 33 1,-3-57-104,0 1-1,0 0 1,1 0-1,0 0 1,0 0-1,0-1 1,0 1-1,1 0 1,-1-1-1,1 1 1,0-1-1,0 1 1,0-1 0,1 0-1,-1 0 1,1 0-1,0 0 1,-1-1-1,1 1 1,0-1-1,1 0 1,5 4-1,-6-5-180,0 0-1,0 0 1,1 0-1,-1 0 1,0-1-1,0 1 1,1-1-1,-1 0 1,0 0-1,1 0 1,-1 0-1,0-1 1,1 0-1,-1 1 1,0-1-1,0 0 1,0 0-1,0-1 1,0 1-1,0-1 1,0 0 0,0 1-1,0-1 1,-1 0-1,1-1 1,4-4-1,20-27-5522,-5-8-4164</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9:11.404"/>
    </inkml:context>
    <inkml:brush xml:id="br0">
      <inkml:brushProperty name="width" value="0.025" units="cm"/>
      <inkml:brushProperty name="height" value="0.025" units="cm"/>
    </inkml:brush>
  </inkml:definitions>
  <inkml:trace contextRef="#ctx0" brushRef="#br0">173 1 14926,'0'0'4394,"-10"5"-2286,-9 4-1328,1 1 0,0 1 0,-19 15 0,33-24-749,-1 1 0,1 0 0,0 1 1,1-1-1,-1 1 0,0 0 0,1 0 1,0 0-1,0 0 0,0 0 0,1 1 0,-1-1 1,1 1-1,0 0 0,0 0 0,1-1 0,-1 1 1,1 0-1,0 1 0,1-1 0,-1 7 1,1-10-51,1-1 1,0 0 0,0 1 0,-1-1 0,1 0 0,0 0 0,0 1 0,0-1 0,1 0 0,-1 0 0,0 0 0,0 0 0,0 0 0,1-1 0,-1 1 0,0 0 0,1-1 0,-1 1 0,1-1 0,-1 1 0,1-1 0,2 1 0,44 7-701,-31-6 406,-2 1 171,0 1 1,0 0 0,0 1-1,-1 0 1,1 2-1,14 8 1,-27-14 221,0 0 0,1 0-1,-1 1 1,0-1 0,0 0 0,0 1-1,0 0 1,0 0 0,0-1 0,-1 1 0,1 0-1,0 0 1,-1 1 0,0-1 0,1 0-1,-1 0 1,0 1 0,0-1 0,0 1 0,-1-1-1,1 1 1,-1-1 0,1 1 0,-1-1-1,0 1 1,0-1 0,0 1 0,0 0 0,0-1-1,-1 1 1,1-1 0,-1 1 0,0-1-1,1 1 1,-1-1 0,0 0 0,0 1-1,-1-1 1,1 0 0,0 0 0,-1 0 0,0 0-1,1 0 1,-1 0 0,-4 3 0,-3 4 190,0 0 1,0 0 0,-1-1-1,-1 0 1,0-1 0,1-1 0,-2 1-1,1-2 1,-1 1 0,0-2-1,0 1 1,-1-2 0,1 0-1,-1 0 1,1-1 0,-24 0-1,35-1-375,0-1 0,0 0-1,0 0 1,0 0 0,0 0-1,0 0 1,0 0 0,0 0 0,0 0-1,0-1 1,0 1 0,0 0-1,0-1 1,0 1 0,1 0-1,-1-1 1,0 1 0,0-1-1,0 1 1,0-1 0,1 0-1,-1 1 1,0-1 0,1 0-1,-2-1 1,2 1-125,0 0 0,0-1 1,0 1-1,0 0 0,0 0 0,0 0 0,0 0 0,0-1 0,1 1 1,-1 0-1,1 0 0,-1 0 0,0 0 0,1 0 0,0 0 0,-1 0 1,2-2-1,39-38-10586,-6 12-64</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9:11.762"/>
    </inkml:context>
    <inkml:brush xml:id="br0">
      <inkml:brushProperty name="width" value="0.025" units="cm"/>
      <inkml:brushProperty name="height" value="0.025" units="cm"/>
    </inkml:brush>
  </inkml:definitions>
  <inkml:trace contextRef="#ctx0" brushRef="#br0">145 16 15182,'0'0'9487,"-10"-4"-8259,9 4-1218,-1-2 5,-1 1-1,1-1 1,0 1 0,-1 0-1,1 0 1,0 0 0,-1 1 0,0-1-1,1 0 1,-1 1 0,1 0 0,-1-1-1,0 1 1,1 0 0,-1 0-1,1 1 1,-1-1 0,0 0 0,1 1-1,-1 0 1,1 0 0,-1-1 0,1 2-1,-1-1 1,1 0 0,0 0-1,0 1 1,-1-1 0,1 1 0,0-1-1,0 1 1,1 0 0,-1 0-1,0 0 1,1 0 0,-3 4 0,-30 48 19,32-50-43,0-1-1,1 1 0,0-1 0,-1 1 0,1 0 1,0-1-1,1 1 0,-1 0 0,1 0 1,0 0-1,0 0 0,0-1 0,0 1 0,2 6 1,-2-9-13,1 1 0,0-1 1,0 1-1,0-1 1,0 0-1,0 0 0,1 0 1,-1 0-1,0 0 0,1 0 1,-1 0-1,0 0 1,1 0-1,-1 0 0,1-1 1,-1 1-1,1-1 0,0 1 1,1 0-1,37 7-234,-30-7 187,30 4-226,29 5-161,-65-9 435,0 0-1,1 0 1,-1 0-1,0 1 1,0 0-1,0 0 0,0 0 1,0 0-1,-1 0 1,1 1-1,6 5 1,-9-5 42,1-1 1,-1 0-1,0 1 1,0-1 0,0 0-1,0 1 1,0-1-1,0 1 1,-1 0-1,1-1 1,-1 1 0,0-1-1,1 1 1,-1 0-1,-1-1 1,1 1 0,0 0-1,-1-1 1,1 1-1,-1-1 1,0 1-1,0-1 1,0 1 0,0-1-1,0 1 1,-3 3-1,-1 2 259,-1 1-1,1-1 0,-2 0 0,1 0 1,-13 10-1,-36 25 1617,50-39-1868,0-1-1,0 0 1,0-1-1,0 1 1,0-1-1,-1 0 1,1 0 0,-1-1-1,0 0 1,-5 1-1,14-15-3780,36-36-6737,-12 13 411</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52.689"/>
    </inkml:context>
    <inkml:brush xml:id="br0">
      <inkml:brushProperty name="width" value="0.025" units="cm"/>
      <inkml:brushProperty name="height" value="0.025" units="cm"/>
    </inkml:brush>
  </inkml:definitions>
  <inkml:trace contextRef="#ctx0" brushRef="#br0">158 72 7719,'0'0'3582,"3"-8"-1719,0 0-1134,-1 6-456,-1-1-1,1 1 1,-1-1 0,0 0 0,0 1 0,0-1 0,0 0 0,-1 0-1,1 0 1,-1 0 0,0 0 0,0 0 0,0-4 0,-1 6-148,1 0 0,-1 0 0,0 0 0,0 0 1,0 0-1,1 1 0,-1-1 0,0 0 0,0 1 0,0-1 0,0 0 1,0 1-1,0-1 0,0 1 0,-1 0 0,1-1 0,0 1 1,0 0-1,0 0 0,0-1 0,0 1 0,-1 0 0,1 0 0,0 0 1,-2 1-1,-34 2 37,30 0-159,0 0 0,-1 1 0,1-1-1,1 1 1,-1 1 0,1-1-1,-1 1 1,1 0 0,0 0 0,-5 8-1,8-10-2,0-1-1,0 2 0,1-1 1,-1 0-1,1 0 0,0 1 1,0-1-1,0 1 1,0 0-1,1 0 0,0-1 1,-1 1-1,1 0 0,1 0 1,-1 0-1,0 0 0,1 1 1,0-1-1,0 0 1,0 0-1,2 6 0,-2-9 14,1 1-1,0-1 0,0 0 0,0 1 1,0-1-1,1 0 0,-1 0 0,0 0 1,0 0-1,1 0 0,-1 0 0,0 0 1,1 0-1,-1-1 0,1 1 0,-1-1 1,1 1-1,0-1 0,-1 1 0,1-1 1,-1 0-1,1 0 0,2 0 0,45 1 499,-35-2-381,-2 1-94,-1-1 1,1-1-1,-1 1 1,0-2-1,0 0 1,0 0-1,0-1 1,-1 0-1,1 0 1,-1-2 0,0 1-1,14-12 1,-22 16-34,-1 0 0,0 0 0,1 0-1,-1 0 1,0-1 0,0 1 0,0 0 0,0-1 0,0 1 0,0-1 0,0 1 0,-1-1 0,1 1 0,0-3 0,-1 3-3,0 1 0,0-1 0,0 1 0,0-1 0,0 0 0,0 1 0,0-1 0,-1 1 0,1-1 0,0 1 0,0-1 0,0 1 0,-1-1 0,1 1 0,0-1 0,-1 1 0,1-1 0,-1 1 0,1-1 0,0 1 0,-1 0 0,1-1 0,-1 1 0,1 0 0,-1-1 0,0 1 0,-3-2-603,0 1 1,0-1 0,-1 1 0,1 0 0,0 1-1,0-1 1,-1 1 0,-4 0 0,19 1-13534</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9:12.336"/>
    </inkml:context>
    <inkml:brush xml:id="br0">
      <inkml:brushProperty name="width" value="0.025" units="cm"/>
      <inkml:brushProperty name="height" value="0.025" units="cm"/>
    </inkml:brush>
  </inkml:definitions>
  <inkml:trace contextRef="#ctx0" brushRef="#br0">37 70 17969,'0'0'1751,"-5"12"288,4-9-1906,-6 12 628,2 0-1,0 0 0,0 1 1,-2 18-1,6-30-603,1 0 1,0 0-1,0 1 1,0-1-1,0 0 0,1 0 1,-1 0-1,1 0 0,0 1 1,3 5-1,-3-8-143,0 0 0,0 0 0,0 0 0,1 0 0,-1 0 0,1-1 0,0 1 0,-1-1 0,1 1 0,0-1 0,0 1 0,0-1 0,0 0 0,0 0 0,0 0 0,0 0 0,0 0 0,0-1 0,0 1 0,1 0 0,2-1 0,3 1-45,1 0 0,-1 0 0,1-1 0,-1-1 0,0 1 0,1-2 0,-1 1 0,0-1 1,0 0-1,1 0 0,-2-1 0,1-1 0,0 1 0,-1-1 0,1 0 0,-1-1 0,13-10 0,-7 4-61,0-2-1,-1 0 1,-1 0-1,0-1 0,0 0 1,-2-1-1,14-25 1,-23 43 521,4 46 868,-4-45-1159,0-1 0,1 1 0,0 0 0,0-1 1,0 1-1,0 0 0,0-1 0,1 1 1,-1-1-1,1 1 0,3 3 0,-2-5-97,0 0-1,1 0 0,-1-1 1,1 1-1,-1-1 1,1 0-1,-1 0 0,1 0 1,-1 0-1,1-1 1,0 0-1,0 1 0,-1-1 1,1-1-1,0 1 1,-1 0-1,1-1 0,0 0 1,-1 0-1,6-2 1,7-2-16,-1-1 1,1-1-1,14-9 0,25-19-181,29-15-1177,-76 46 1211,0 1 1,0-1-1,0 2 1,1-1-1,0 1 0,-1 0 1,1 1-1,12-1 1,-19 2 160,0 0 0,0 0 1,-1 1-1,1-1 0,0 1 1,0-1-1,0 1 0,0 0 0,0 0 1,-1 0-1,1 0 0,0 0 1,-1 0-1,1 0 0,-1 1 1,1-1-1,-1 0 0,0 1 1,0-1-1,1 1 0,-1 0 0,0-1 1,0 1-1,0 0 0,0 2 1,0-2 5,0 0 0,0 0 1,0 0-1,0 0 0,1 0 0,-1-1 1,0 1-1,1 0 0,-1-1 0,1 1 1,0-1-1,0 1 0,-1-1 0,1 0 1,0 0-1,0 0 0,0 0 1,0 0-1,0 0 0,0 0 0,3 0 1,7-1-42,1-1 1,-1 1-1,1-2 1,-1 0-1,0-1 1,0 0-1,0 0 1,0-1-1,-1-1 1,14-7-1,-8 4-430,0 1 0,1 1 0,29-7 0,-46 13 424,54-4-774,-52 5 810,-1-1 1,1 0-1,-1 1 0,1 0 1,-1-1-1,0 1 1,1 0-1,-1 0 0,0 1 1,0-1-1,0 0 0,1 1 1,-2-1-1,1 1 0,0 0 1,0 0-1,0-1 0,-1 1 1,3 3-1,-3-3-20,0 0 1,1-1-1,0 1 1,-1 0-1,1-1 1,0 1-1,0-1 1,0 1-1,0-1 1,0 0-1,0 0 1,0 0-1,0 0 1,1 0-1,-1-1 1,0 1-1,0-1 1,1 1-1,-1-1 1,0 0-1,1 0 1,-1 0-1,1 0 1,-1 0-1,0-1 1,1 1-1,-1-1 1,0 1-1,0-1 1,1 0-1,-1 0 1,0 0-1,4-2 1,33-23-2734,-12-3-3976,-11 6-928</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9:12.693"/>
    </inkml:context>
    <inkml:brush xml:id="br0">
      <inkml:brushProperty name="width" value="0.025" units="cm"/>
      <inkml:brushProperty name="height" value="0.025" units="cm"/>
    </inkml:brush>
  </inkml:definitions>
  <inkml:trace contextRef="#ctx0" brushRef="#br0">1 141 11082,'0'0'9257,"10"0"-7992,14 1-343,2 0-245,0-1 0,-1-1 0,52-10 0,-71 10-563,0-1-1,0 0 0,-1 0 1,1 0-1,0-1 1,-1 0-1,0 0 1,0 0-1,10-8 1,-13 8-39,0 0 1,1 1-1,-1-1 1,0 0-1,0 0 0,-1 0 1,1-1-1,-1 1 1,1 0-1,-1-1 1,0 1-1,0 0 1,-1-1-1,1 0 1,-1 1-1,1-1 0,-1 1 1,-1-5-1,1 6-24,-1 0 0,1 0 0,-1 1 0,1-1 0,-1 1 0,0-1 0,0 1 0,0-1 0,0 1 0,0-1 0,0 1 0,0 0 0,-1 0 0,1-1 0,0 1 0,-1 0 0,1 0 0,-1 0 0,1 0 0,-1 1 0,1-1 0,-1 0 0,0 1 0,1-1 0,-1 1 0,0-1 0,1 1 0,-1 0 0,0 0 0,0 0 0,1 0 0,-4 0 0,-3 0-24,1 0 1,-1 0-1,0 1 0,0 0 0,0 0 1,-9 4-1,9-2-17,0 1 1,0 0-1,0 0 1,1 1-1,-1 0 1,1 1-1,0-1 0,1 2 1,-1-1-1,-7 10 1,10-11 74,0 0 1,1 0-1,-1 1 1,1-1 0,0 1-1,0-1 1,1 1-1,0 0 1,0 0 0,0 0-1,1 0 1,0 1-1,0-1 1,0 0 0,1 10-1,0-14-68,1 1 1,0-1-1,-1 1 0,1-1 1,0 0-1,1 0 0,-1 1 1,0-1-1,0 0 0,1 0 1,0 0-1,-1 0 0,1-1 0,0 1 1,0 0-1,0-1 0,0 1 1,0-1-1,0 1 0,0-1 1,0 0-1,1 0 0,-1 0 1,0 0-1,1-1 0,-1 1 1,1-1-1,3 1 0,9 1-19,1 0-1,0-1 1,21-2 0,-23 1-21,-5-1-327,1 1-1,-1-1 1,1-1 0,-1 0-1,0 0 1,19-8 0,22-20-6503,-12-3-5382</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9:13.488"/>
    </inkml:context>
    <inkml:brush xml:id="br0">
      <inkml:brushProperty name="width" value="0.025" units="cm"/>
      <inkml:brushProperty name="height" value="0.025" units="cm"/>
    </inkml:brush>
  </inkml:definitions>
  <inkml:trace contextRef="#ctx0" brushRef="#br0">35 39 15375,'0'0'2103,"-3"12"-790,-22 117 321,22-108-1514,1 0 1,1 0 0,0 0-1,6 41 1,-4-57-94,0 0 0,0-1 0,1 1 0,-1-1 0,1 0 0,0 1 0,0-1 0,0 0 1,1 0-1,0 0 0,-1-1 0,1 1 0,1-1 0,-1 1 0,0-1 0,1 0 0,0 0 0,-1-1 0,1 1 0,0-1 0,0 1 1,1-1-1,-1-1 0,0 1 0,1-1 0,-1 1 0,1-1 0,0-1 0,-1 1 0,1 0 0,0-1 0,7-1 0,1 1 78,-1-1-1,1-1 1,-1 0-1,0-1 0,1 0 1,-1-1-1,-1 0 0,1-1 1,-1 0-1,1-1 1,10-8-1,-9 5 18,-1-1 1,0 0-1,-1-1 1,0 0-1,-1-1 1,15-21-1,-20 25 44,0 0-1,-1 0 0,0 0 0,0-1 0,0 0 0,-1 1 1,-1-1-1,1 0 0,-2-1 0,2-17 0,-3 48-131,-1-5 19,1 0 1,1 0-1,0 0 1,7 28-1,-7-41-34,0 1 1,0 0-1,0-1 1,1 1 0,0-1-1,-1 0 1,1 0-1,0 1 1,1-1-1,-1 0 1,0-1-1,1 1 1,0 0-1,0-1 1,0 0-1,0 1 1,0-1-1,0 0 1,0 0-1,1-1 1,-1 1-1,1-1 1,-1 0-1,1 0 1,-1 0-1,6 1 1,1-1 154,1-1 0,-1 0 0,1-1 0,-1 1 0,0-2 0,1 0 0,-1 0 0,0-1 0,0 0 0,0-1 0,-1 0-1,1 0 1,-1-1 0,0 0 0,0-1 0,-1 0 0,1 0 0,8-10 0,-11 11-101,0-1-1,-1 0 0,1 0 1,-2 0-1,1-1 0,-1 0 1,1 0-1,-2 0 0,1 0 1,-1-1-1,0 1 0,-1-1 1,0 0-1,0 0 1,-1 0-1,0 0 0,0 0 1,-1 0-1,0 0 0,0 0 1,-1 0-1,0 0 0,0 0 1,-4-10-1,3 12-155,-1 0 0,0 1-1,0-1 1,0 1 0,-1-1 0,0 1-1,0 1 1,0-1 0,0 0 0,-1 1-1,0 0 1,0 0 0,0 0 0,0 1-1,-1 0 1,0 0 0,1 0 0,-1 0 0,0 1-1,0 0 1,0 0 0,-1 1 0,1 0-1,0 0 1,0 0 0,-11 1 0,16 0-105,0 1 0,0-1 0,0 0 0,0 1 0,0-1 1,0 1-1,0-1 0,0 1 0,1 0 0,-1-1 0,0 1 0,0 0 1,0 0-1,1-1 0,-1 1 0,0 0 0,1 0 0,-1 0 1,1 0-1,-1 0 0,1 0 0,-1 0 0,1 0 0,0 0 1,0 0-1,-1 2 0,-1 31-8046,2-27 4932,0 18-9633</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9:13.831"/>
    </inkml:context>
    <inkml:brush xml:id="br0">
      <inkml:brushProperty name="width" value="0.025" units="cm"/>
      <inkml:brushProperty name="height" value="0.025" units="cm"/>
    </inkml:brush>
  </inkml:definitions>
  <inkml:trace contextRef="#ctx0" brushRef="#br0">0 104 17200,'0'0'8056,"4"-9"-6727,-2 3-1179,1 0 0,-1 1 0,1 0 0,0-1 0,1 1 0,0 0 0,-1 1 0,2-1-1,-1 1 1,0-1 0,1 1 0,0 1 0,0-1 0,0 1 0,0-1 0,0 2 0,1-1 0,0 0 0,-1 1 0,1 0-1,0 1 1,0-1 0,7 0 0,-9 1-114,0 0 0,1 0 0,-1 1 0,0 0 1,1-1-1,-1 1 0,0 1 0,1-1 0,-1 1 0,0 0 0,1 0 0,6 2 0,-9-2-31,0 1 0,0-1 0,-1 1 0,1 0 0,0-1 0,-1 1 0,1 0 0,-1 0-1,1 0 1,-1 0 0,0 0 0,0 1 0,0-1 0,0 0 0,0 0 0,0 1 0,-1-1 0,1 1 0,-1-1 0,0 0 0,1 1 0,-1-1 0,-1 5-1,1 4 36,0 0-1,-2 0 1,1-1 0,-1 1-1,-1 0 1,0-1-1,0 1 1,-1-1-1,-7 13 1,-6 8 91,-33 44 0,22-34 204,27-40-327,0-1-1,0 1 1,1 0 0,-1-1-1,1 1 1,-1 0-1,1 0 1,-1 0-1,1 0 1,-1 0-1,1-1 1,0 1-1,-1 0 1,1 0-1,0 0 1,0 0 0,0 0-1,-1 0 1,1 0-1,0 0 1,1 0-1,-1 0 1,0 0-1,0 0 1,1 1-1,0-1-5,0-1 0,0 1 0,0-1 0,0 0 0,0 1 0,0-1 0,0 0 0,0 0 1,0 0-1,0 0 0,0 0 0,0 0 0,0 0 0,0 0 0,0 0 0,0 0 0,0-1 0,2 0 0,61-24-273,-56 22 174,53-23-917,43-20-2297,-35 12-2817,-8 0-4639</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9:14.404"/>
    </inkml:context>
    <inkml:brush xml:id="br0">
      <inkml:brushProperty name="width" value="0.025" units="cm"/>
      <inkml:brushProperty name="height" value="0.025" units="cm"/>
    </inkml:brush>
  </inkml:definitions>
  <inkml:trace contextRef="#ctx0" brushRef="#br0">0 43 5317,'0'0'17451,"13"2"-16543,24 3-363,0-1 1,0-3-1,69-5 1,125-26-735,-90 10-358,-163 33 1058,-1 0-1,-21 19 0,32-24-386,-57 40 672,-120 113-1,186-159-959,1 0 0,0 0 0,-1 0 0,1 1 1,0-1-1,0 1 0,0 0 0,1 0 0,-1-1 0,0 1 0,1 0 0,0 0 0,0 0 0,0 1 0,0-1 0,0 4 1,4-6-3633,11-1-1975</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9:15.372"/>
    </inkml:context>
    <inkml:brush xml:id="br0">
      <inkml:brushProperty name="width" value="0.025" units="cm"/>
      <inkml:brushProperty name="height" value="0.025" units="cm"/>
    </inkml:brush>
  </inkml:definitions>
  <inkml:trace contextRef="#ctx0" brushRef="#br0">46 246 3235,'1'-10'8141,"1"-84"1506,-2 94-9561,0 0 1,1-1 0,-1 1-1,0 0 1,0-1 0,0 1-1,0-1 1,0 1 0,0-1-1,0 1 1,0 0 0,0-1-1,0 1 1,0-1 0,0 1-1,0 0 1,0-1 0,0 1-1,-1-1 1,1 1 0,0 0-1,0-1 1,0 1 0,-1 0-1,1-1 1,0 1 0,0 0-1,-1-1 1,1 1 0,0 0-1,-1 0 1,1-1 0,0 1 0,-1 0-1,1 0 1,0 0 0,-1-1-1,1 1 1,0 0 0,-1 0-1,1 0 1,-1 0 0,1 0-1,0 0 1,-1 0 0,1 0-1,-1 0 1,0 0 0,0 0-23,0 1 0,0 0 0,0 0 0,0-1 1,0 1-1,0 0 0,0 0 0,0 0 0,0 0 1,0 0-1,0 0 0,1 0 0,-1 0 0,0 1 1,0 0-1,-4 14 6,0 0 1,1 1-1,0 0 1,2 0-1,0-1 1,1 1-1,0 0 1,2 0-1,2 20 1,-3-33-58,1-1 1,-1 1 0,1-1 0,0 1 0,0-1 0,0 1 0,0-1-1,0 0 1,1 0 0,0 0 0,0 1 0,0-2 0,0 1 0,0 0 0,0 0-1,1-1 1,-1 1 0,1-1 0,0 0 0,0 1 0,0-2 0,0 1-1,0 0 1,0 0 0,0-1 0,1 0 0,-1 1 0,0-2 0,1 1-1,-1 0 1,1 0 0,-1-1 0,1 0 0,0 0 0,-1 0 0,1 0 0,-1 0-1,5-2 1,5 0 70,-1 0 1,0-1-1,1 0 0,-1-1 0,-1-1 0,1 0 1,0 0-1,-1-1 0,17-12 0,-10 4-3,-1 0-1,0-1 1,0-1-1,-2-1 1,0 0-1,-1-1 1,-1-1-1,0 0 1,-2-1-1,0 0 1,8-22-1,-12 21 168,-13 33-142,-12 36-86,15-16 311,15-51 334,15-51-193,-23 56-383,-2 0-1,1 0 1,-2 0 0,1-27-1,-3 40-93,0 1 0,0-1 0,0 0 0,0 0-1,0 1 1,0-1 0,-1 1 0,1-1 0,0 1 0,0-1-1,0 1 1,-1 0 0,1-1 0,0 1 0,0 0 0,0 0-1,-1 0 1,1 0 0,-2 0 0,-35 0-82,34 0 80,-4 0-10,-21-1 67,29 1-59,-1 0 0,1 0 0,-1 0 0,1 0 0,-1 0 0,1 0 1,-1 0-1,1 1 0,-1-1 0,1 0 0,-1 0 0,1 0 0,-1 0 0,1 1 1,-1-1-1,1 0 0,0 0 0,-1 1 0,1-1 0,-1 0 0,1 1 0,0-1 1,-1 0-1,1 1 0,0-1 0,-1 1 0,1-1 0,0 1 0,0-1 0,0 0 1,-1 1-1,1-1 0,0 1 0,0-1 0,0 1 0,0-1 0,0 1 0,0-1 1,0 1-1,0 0 0,2 1-120,1 0 0,0 0 0,0 0 1,0-1-1,0 1 0,0-1 0,0 0 0,0 0 1,0 0-1,0 0 0,1 0 0,5 0 0,6 2-1063,14 10-3669,-17 3-4393,-10-8 254</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9:15.890"/>
    </inkml:context>
    <inkml:brush xml:id="br0">
      <inkml:brushProperty name="width" value="0.025" units="cm"/>
      <inkml:brushProperty name="height" value="0.025" units="cm"/>
    </inkml:brush>
  </inkml:definitions>
  <inkml:trace contextRef="#ctx0" brushRef="#br0">6 159 9993,'0'0'15834,"-1"12"-14921,-1 3-645,0 1 0,2-1-1,0 1 1,1 0 0,0-1 0,1 1 0,6 19 0,-7-30-229,0 1 0,1-1 0,-1 0 0,1 0 1,1 0-1,-1 0 0,1 0 0,0 0 0,0-1 1,0 0-1,1 1 0,-1-1 0,1 0 0,0-1 1,0 1-1,1-1 0,-1 1 0,1-1 0,-1-1 1,1 1-1,0-1 0,0 0 0,0 0 1,0 0-1,1 0 0,-1-1 0,7 1 0,1-1 7,1-1-1,-1 0 1,1-1-1,-1 0 1,0-1 0,1-1-1,-1 0 1,0-1-1,-1 0 1,1-1-1,-1 0 1,23-14-1,-28 15 45,0-1 0,0-1 0,0 1-1,-1-1 1,0 0 0,0-1 0,0 1-1,-1-1 1,0 0 0,0-1 0,-1 1-1,0-1 1,0 0 0,-1 0 0,0 0 0,0 0-1,-1-1 1,0 1 0,-1-1 0,2-16-1,-3 18-78,0 0 0,0 0 1,-1 0-1,1 0 0,-1 0 0,-1 0 0,1 0 0,-1 1 0,-1-1 0,1 0 0,-1 1 0,0 0 0,-1-1 0,1 1 0,-1 1 0,-1-1 0,1 0 0,-1 1 0,1 0 1,-2 0-1,1 1 0,0-1 0,-1 1 0,0 0 0,0 0 0,0 1 0,-11-4 0,1-1-11,0 1 0,-1 1 0,1 1 0,-1 1 0,0 0 0,-1 1 0,-28-1 0,45 4-17,1 0-1,0 0 1,0 0-1,-1 0 1,1 0-1,0 0 1,-1 0-1,1 0 1,0 0-1,-1 0 1,1 0 0,0 0-1,0 0 1,-1 1-1,1-1 1,0 0-1,-1 0 1,1 0-1,0 0 1,0 1-1,0-1 1,-1 0 0,1 0-1,0 1 1,0-1-1,0 0 1,0 0-1,-1 1 1,1-1-1,0 0 1,0 1 0,0-1-1,0 0 1,0 1-1,0-1 1,0 0-1,0 1 1,0-1-1,0 0 1,0 0-1,0 1 1,0-1 0,0 0-1,0 1 1,0-1-1,0 0 1,0 1-1,1-1 1,-1 0-1,0 0 1,0 1-1,0-1 1,0 0 0,1 0-1,-1 1 1,0-1-1,0 0 1,0 0-1,1 0 1,-1 1-1,0-1 1,1 0-1,-1 0 1,1 0 0,15 17-2287,-10-15 1186,0 0 1,0 0-1,0-1 0,0 1 0,0-1 1,0-1-1,10 1 0,21-1-8923</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9:16.250"/>
    </inkml:context>
    <inkml:brush xml:id="br0">
      <inkml:brushProperty name="width" value="0.025" units="cm"/>
      <inkml:brushProperty name="height" value="0.025" units="cm"/>
    </inkml:brush>
  </inkml:definitions>
  <inkml:trace contextRef="#ctx0" brushRef="#br0">0 306 5765,'0'0'17041,"8"6"-14815,-5-4-2069,0 0 0,-1 0 1,1 0-1,0 0 0,0-1 1,0 1-1,0-1 0,1 0 0,-1 0 1,0 0-1,0 0 0,1-1 1,6 1-1,-6-1 6,1-1 1,-1 0-1,0 0 0,1-1 1,-1 1-1,0-1 1,0 0-1,0 0 0,0 0 1,0-1-1,-1 0 1,1 1-1,4-6 0,21-17 382,-2-1-1,46-57 0,-63 70-383,0-1 0,-1 0 0,-1-1-1,0 0 1,0 0 0,-2-1 0,0 0 0,7-32 0,-17 77-77,1 2 1,1-1-1,1 0 1,2 0 0,4 30-1,-3-47-381,0 0-1,1-1 0,1 1 0,0-1 0,0 0 0,1 0 0,1 0 0,0-1 0,0 0 0,1 0 0,1 0 0,0-1 0,0 0 0,13 10 0,2-3-6038,-2-10-5334</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9:28.021"/>
    </inkml:context>
    <inkml:brush xml:id="br0">
      <inkml:brushProperty name="width" value="0.025" units="cm"/>
      <inkml:brushProperty name="height" value="0.025" units="cm"/>
    </inkml:brush>
  </inkml:definitions>
  <inkml:trace contextRef="#ctx0" brushRef="#br0">3886 382 5093,'0'0'-192,"-11"-4"3571,-18-8-1233,-39-23 1,-42-20 1562,-5 13-3036,-1 5-1,-210-38 0,-253 2-217,119 36-268,-515 26-1,781 27 644,2 8-1,-314 82 0,446-86-807,48-15-60,0 0 0,-1-1 0,0 0 0,0-1 0,0-1 0,0 0 0,0 0 0,-17-1 0,29-2-177,0 0 0,0 1 1,0-1-1,0 0 0,0 0 1,1 1-1,-1-1 0,0 0 1,1 0-1,-1 0 0,1 0 1,-1 0-1,1 0 0,-1 0 1,1 0-1,-1 0 0,1 0 1,0-1-1,0 1 0,0 0 1,0 0-1,0 0 0,0 0 1,0 0-1,0 0 0,0-1 1,0 1-1,0 0 0,1 0 1,0-1-1,-1-2-1453,1-9-4962</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9:28.440"/>
    </inkml:context>
    <inkml:brush xml:id="br0">
      <inkml:brushProperty name="width" value="0.025" units="cm"/>
      <inkml:brushProperty name="height" value="0.025" units="cm"/>
    </inkml:brush>
  </inkml:definitions>
  <inkml:trace contextRef="#ctx0" brushRef="#br0">1289 1 14189,'0'0'6748,"-17"0"-6561,-25 5-145,1 2-1,1 2 1,-1 1 0,-61 26-1,-42 16 53,-61 21 6,-251 126 0,431-187-97,1 1 1,0 1-1,1 2 1,1 0 0,-39 36-1,59-51-7,0 1 0,1 0 0,-1-1 0,0 1 0,1 0 0,-1 0 0,1 0 0,0 0 0,0 1 0,0-1 0,0 0 0,0 1 0,0-1 0,0 0 0,1 1 0,-1-1 0,1 1 0,0 3 0,0-5 3,1 0 1,-1 1 0,1-1 0,0 0 0,-1 0 0,1 1-1,0-1 1,0 0 0,0 0 0,0 0 0,0 0-1,0 0 1,0 0 0,1 0 0,-1-1 0,0 1-1,0 0 1,1-1 0,-1 1 0,0-1 0,1 1 0,2 0-1,11 2 39,2-1-1,-1 0 1,0-1 0,23-1-1,-24-1 27,452-29 419,-78 1-427,-111 27-1052,-194 2-1499,-4 0-3687</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53.156"/>
    </inkml:context>
    <inkml:brush xml:id="br0">
      <inkml:brushProperty name="width" value="0.025" units="cm"/>
      <inkml:brushProperty name="height" value="0.025" units="cm"/>
    </inkml:brush>
  </inkml:definitions>
  <inkml:trace contextRef="#ctx0" brushRef="#br0">112 194 10282,'0'0'5247,"-10"1"-4569,-45 14 5,52-15-591,1 1 1,-1 0 0,1-1 0,-1 1-1,1 1 1,0-1 0,0 0-1,0 1 1,-1-1 0,1 1 0,0-1-1,1 1 1,-1 0 0,0 0-1,0 0 1,1 0 0,-1 0 0,1 0-1,0 0 1,0 1 0,0-1-1,0 0 1,0 1 0,-1 4 0,16-9 1380,14-10-1197,-1-2 0,-1-1 0,0-1 0,45-37 0,-51 38-247,-16 11-29,57-46 35,-56 46-29,0-1 1,0 0 0,0-1 0,-1 1 0,0-1 0,0 0 0,0 0-1,4-11 1,-8 17-3,0 0 0,1-1 0,-1 1 0,0-1 0,0 1 0,0 0 0,0-1 0,0 1-1,1-1 1,-1 1 0,0-1 0,0 1 0,0 0 0,0-1 0,0 1 0,0-1 0,0 1 0,0-1-1,-1 1 1,1-1 0,0 1 0,0 0 0,0-1 0,0 1 0,0-1 0,-1 1 0,1 0 0,0-1-1,0 1 1,-1 0 0,1-1 0,0 1 0,-1 0 0,1-1 0,-1 1 0,-17 1 78,-18 16 32,24-8-51,0 0 1,1 0 0,-15 17-1,23-22-44,0-1 0,0 1 0,0 0 0,0 0 0,1 0 0,0 1 0,0-1 0,0 0 0,0 1 0,1-1 0,-1 1 0,1 0 0,0 0 0,0 6 0,1-10-9,1 1 0,-1-1 0,0 1 0,1-1 0,-1 0 0,1 1 0,-1-1 1,1 1-1,0-1 0,-1 0 0,1 0 0,0 1 0,0-1 0,0 0 0,0 0 0,0 0 0,0 0 1,0 0-1,1 0 0,-1 0 0,0 0 0,0-1 0,1 1 0,-1 0 0,0-1 0,1 1 0,-1-1 0,1 1 1,-1-1-1,1 0 0,1 0 0,55 4 312,-48-4-252,24-2-8,-1-1 0,1-2 0,-1-2 0,47-14 0,-80 20-62,-11 10 63,1 0 0,0 0 0,1 1 0,0 1 1,-14 19-1,23-29-63,0-1 0,0 1 0,0 0 1,0-1-1,0 1 0,0-1 0,0 1 0,0-1 0,0 1 1,0-1-1,0 1 0,1-1 0,-1 1 0,0-1 0,0 1 1,1-1-1,-1 1 0,0-1 0,1 1 0,-1-1 0,0 0 1,1 1-1,-1-1 0,1 1 0,-1-1 0,1 0 1,-1 0-1,1 1 0,-1-1 0,1 0 0,-1 0 0,1 1 1,-1-1-1,1 0 0,-1 0 0,1 0 0,-1 0 0,1 0 1,0 0-1,-1 0 0,1 0 0,-1 0 0,2 0 0,32 0-162,-28 0-25,0 0-329,0-1 0,-1 1-1,1-1 1,0 0 0,-1-1 0,1 1 0,-1-1-1,0 0 1,10-6 0,18-12-5314</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9:51.846"/>
    </inkml:context>
    <inkml:brush xml:id="br0">
      <inkml:brushProperty name="width" value="0.025" units="cm"/>
      <inkml:brushProperty name="height" value="0.025" units="cm"/>
    </inkml:brush>
  </inkml:definitions>
  <inkml:trace contextRef="#ctx0" brushRef="#br0">51 73 7783,'0'0'8947,"-3"9"-8333,-3 14-79,2-1-1,1 1 1,1 0-1,0 0 1,5 46-1,21 129 1251,-20-167-1748,19 107 160,-6-47-115,-5 0 0,2 94 0,-29 299 570,0 1 324,9-336-785,2-94 50,2 0-1,3 0 1,9 67 0,2-3-193,-14-164-80,-17-86 0,0 0-193,3-453-1370,14 291 1178,-12-31 460,4-272-108,19 479 104,1-52 120,-11 164-144,0 7 12,-3 13 46,-4 23 25,2 5-88,-5 29 95,-4 114-1,54 628 34,-4-216-78,-26-57-2169,-9-540 2072,0-33-97,-1-228 303,14-704-23,-15 364 31,-4 244-236,8 302 51,15-98 0,-15 133 187,-3 38 293,-29 383-308,-4 98-2143,33-257-957,11-81-2253,4-38-1788</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9:57.486"/>
    </inkml:context>
    <inkml:brush xml:id="br0">
      <inkml:brushProperty name="width" value="0.025" units="cm"/>
      <inkml:brushProperty name="height" value="0.025" units="cm"/>
    </inkml:brush>
  </inkml:definitions>
  <inkml:trace contextRef="#ctx0" brushRef="#br0">1 1 2851,'0'0'-160</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9:58.959"/>
    </inkml:context>
    <inkml:brush xml:id="br0">
      <inkml:brushProperty name="width" value="0.025" units="cm"/>
      <inkml:brushProperty name="height" value="0.025" units="cm"/>
    </inkml:brush>
  </inkml:definitions>
  <inkml:trace contextRef="#ctx0" brushRef="#br0">51 0 4164,'0'0'13837,"-1"6"-13490,-7 172 3048,4-32-2311,-2 329 279,10-213-1231,-22 102 439,0-126-107,21-308-472,4 0 0,2 1 0,34-126 0,21-132-1553,-57 267 1331,-2-1 0,-4 0-1,-8-88 1,4 129 304,0 1 0,-1-1-1,-2 1 1,0 0 0,-11-25 0,12 91 113,-7 366-107,-1 1-53,13-402-35,-1-9 4,1-1 0,-1 1 0,1 0 0,0 0 1,0 0-1,0 0 0,0 0 0,1 0 0,-1 0 0,1 0 0,0 0 1,0 0-1,0-1 0,0 1 0,2 4 0,-2-7 4,-1 0 0,1 0 0,0-1-1,-1 1 1,1 0 0,-1 0 0,1 0 0,0 0-1,-1-1 1,1 1 0,-1 0 0,1-1 0,-1 1-1,1 0 1,-1-1 0,1 1 0,-1-1 0,1 1-1,-1 0 1,0-1 0,1 1 0,-1-1 0,0 1-1,1-1 1,-1 0 0,0 1 0,1-1 0,-1 1-1,0-1 1,0 1 0,0-1 0,0 0 0,0 1-1,0-1 1,0 0 0,0 1 0,0-1 0,0 0 0,5-32 46,-5 32-47,16-518 62,-16 311-53,-1 53 44,12-209 147,-9 553-418,-34 201 294,-3 157-70,34-538-19,1-1 0,1 0 0,0 0 0,0 0 0,0 1 0,1-1 0,4 13 0,-3-57-392,-3-83 411,20-605 124,-11 466 100,-20 335-480,-15 340 247,-12 260 67,36-630-67,-1-10-12,2 0-1,2 0 1,5 38 0,2-48-285,-7-27 250,-1 0 0,0 0 0,1 0 0,-1 0 0,0 0 0,0-1 0,1 1 0,-1 0 0,0 0-1,0 0 1,1 0 0,-1 0 0,0 0 0,0-1 0,1 1 0,-1 0 0,0 0 0,0 0 0,0-1 0,1 1 0,-1 0-1,0 0 1,0-1 0,0 1 0,0 0 0,0 0 0,0-1 0,1 1 0,-1 0 0,0-1 0,0 1 0,0 0-1,0 0 1,0-1 0,0 1 0,0 0 0,0-1 0,0 1 0,0 0 0,-1-1 0,6-55-6026,-5-4-3127</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0:00.219"/>
    </inkml:context>
    <inkml:brush xml:id="br0">
      <inkml:brushProperty name="width" value="0.025" units="cm"/>
      <inkml:brushProperty name="height" value="0.025" units="cm"/>
    </inkml:brush>
  </inkml:definitions>
  <inkml:trace contextRef="#ctx0" brushRef="#br0">498 62 6054,'0'0'-353,"-5"-8"4944,3 4-4281,0 1 0,-1-1 0,0 0 0,1 1 0,-1 0-1,0 0 1,0 0 0,-1 0 0,1 0 0,-1 1 0,1-1-1,-1 1 1,0 0 0,0 0 0,0 0 0,0 1 0,0-1 0,-1 1-1,1 0 1,0 0 0,0 1 0,-1-1 0,1 1 0,-6 0-1,0 0-190,-1 1-1,0 0 0,0 1 0,1 0 1,-1 0-1,1 1 0,0 1 0,-1 0 1,2 0-1,-1 1 0,-11 7 0,8-3-19,0 1-1,0 1 0,1 0 0,1 0 0,0 1 1,-18 24-1,10-4 89,0 0 0,2 1 0,2 1 1,0 0-1,-16 68 0,17-48-92,3 1 1,2 1-1,2-1 0,3 1 0,7 110 0,-2-154-82,1 0-1,0-1 0,1 1 1,0 0-1,0-1 0,2 0 1,-1 0-1,1 0 0,1 0 1,13 19-1,-15-26 18,0 1 1,0-1-1,1 0 1,-1 0-1,1 0 0,0-1 1,0 1-1,0-1 0,0 0 1,1-1-1,-1 1 1,1-1-1,0 0 0,-1-1 1,1 1-1,0-1 1,0 0-1,0-1 0,0 1 1,0-1-1,0 0 0,0-1 1,10-1-1,-2-2 84,-1 0 0,0-1 1,0 0-1,0-1 0,-1 0 0,0-1 0,0-1 0,0 1 1,-1-2-1,-1 0 0,1 0 0,16-20 0,-1-2 82,-2-1 1,0 0-1,23-46 0,-30 45-136,0-2 0,-3 0 0,-1 0 0,-1-1 0,-2-1 0,9-69-1,-16 83-26,-1 1 0,-1-1 1,-1 0-1,-1 0 0,-2 1 0,0-1 0,-1 1 0,-1-1 0,-1 2 0,-1-1 0,-1 0 0,-16-30 0,19 43-16,-1 0 1,0 1 0,0 0-1,-1 0 1,0 1-1,0 0 1,0 0-1,-1 0 1,-15-9 0,19 14-37,1 0 1,-1 1 0,0-1 0,0 0 0,0 1 0,0 0-1,0 0 1,0 0 0,0 0 0,0 1 0,0 0-1,0 0 1,0 0 0,0 0 0,0 0 0,0 1 0,-1 0-1,1 0 1,1 0 0,-1 0 0,0 1 0,0 0 0,0-1-1,1 1 1,-1 0 0,-4 5 0,-1 0-561,1 1 1,0 0 0,1 0 0,-11 15-1,-9 18-5068,25-39 5046,-16 26-8751</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0:14.258"/>
    </inkml:context>
    <inkml:brush xml:id="br0">
      <inkml:brushProperty name="width" value="0.025" units="cm"/>
      <inkml:brushProperty name="height" value="0.025" units="cm"/>
    </inkml:brush>
  </inkml:definitions>
  <inkml:trace contextRef="#ctx0" brushRef="#br0">8396 1874 4228,'0'0'-91,"9"-11"171,-3 5-11,-1 1 111,1-1-1,-1 0 1,0-1-1,-1 1 1,1-1-1,-1 0 1,-1 0-1,1 0 1,-1-1-1,0 1 1,-1-1-1,3-13 1,-4 5 24,-1 1-1,0-1 1,-1 1 0,-1 0 0,-1-1 0,0 1 0,-1 0 0,0 1 0,-1-1 0,-1 1 0,0 0 0,-1 0 0,-1 0 0,0 1-1,0 0 1,-2 1 0,1 0 0,-2 1 0,-13-13 0,-8-6-794,-2 2-1,-1 1 1,-1 1-1,-45-23 1,-166-72-3798,169 85 3107,-655-258 3570,-22 50 2805,566 185-4908,-1088-300 1663,982 295-1686,-3 13 0,-420-18 1,478 64 18,0 11 1,-333 51-1,410-29-107,1 8 1,2 7-1,2 6 0,-207 96 0,239-85 59,3 6 0,3 5 0,3 6 0,4 4 0,3 5 1,4 5-1,4 5 0,-136 164 0,200-212-93,2 2 0,3 0-1,1 3 1,3 0 0,2 2 0,3 1 0,2 1 0,3 1 0,2 1 0,3 0 0,-12 113 0,22-108 5,2 0-1,3-1 1,3 1 0,3-1 0,2 0-1,3 0 1,3-1 0,3-1 0,2 0-1,3-2 1,2 0 0,3-2 0,59 90-1,-43-87-9,2-2 0,3-2 0,3-2 0,82 66 0,-53-57-2,3-5 1,152 82 0,-54-55 18,2-8 0,348 94 1,-96-66 156,887 95 0,465-99 247,-1434-87-502,-227-9 48,510 15 14,-2-38 59,-445 0 6,0-8-1,366-102 0,-426 87-51,-2-6 1,-1-6-1,-4-5 0,228-145 0,-291 161-17,-1-3 0,-2-2 0,-3-3-1,-1-2 1,47-62 0,-74 81 8,-2-1 1,-2-1 0,-1-1-1,-2-1 1,-1-1 0,-2 0 0,-2-1-1,-1-1 1,-2 0 0,8-62-1,-14 57 61,-3-1-1,-1 1 0,-3-1 1,-1 1-1,-3-1 0,-1 1 1,-22-69-1,11 60 10,-2 2 0,-3 0 0,-2 1-1,-2 2 1,-60-83 0,23 52-23,-4 3 0,-3 3 1,-3 3-1,-3 3 0,-125-84 0,5 24-8,-273-129 0,-157-20-586,-15 37-3252,498 188 2023,-126-46-3520</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1:47.966"/>
    </inkml:context>
    <inkml:brush xml:id="br0">
      <inkml:brushProperty name="width" value="0.025" units="cm"/>
      <inkml:brushProperty name="height" value="0.025" units="cm"/>
    </inkml:brush>
  </inkml:definitions>
  <inkml:trace contextRef="#ctx0" brushRef="#br0">350 569 2498,'10'-12'561,"33"-40"-1047,47-75 1,-73 101 797,-1-1 0,-2-1 0,-1 0 1,-1-1-1,14-54 0,-24 78 263,-1-1 1,0 0-1,0 0 0,0 0 0,-1 0 0,0 0 1,0 0-1,-1 1 0,0-1 0,0 0 0,-3-10 1,3 13-355,-1 0 1,0 0 0,0 1-1,0-1 1,0 1 0,0-1-1,-1 1 1,1 0 0,-1 0-1,1 0 1,-1 0 0,0 0-1,0 0 1,0 1 0,0 0-1,0-1 1,0 1-1,0 0 1,-1 1 0,1-1-1,0 0 1,-4 1 0,-4-2-17,0 1 1,-1 0-1,1 1 0,0 1 1,0 0-1,0 0 1,0 1-1,0 0 0,0 1 1,0 0-1,-19 9 1,14-4-124,1 1 1,1 0-1,-1 1 0,1 1 1,1 0-1,0 1 1,-11 14-1,-3 5-88,3 3-1,0 0 1,3 1-1,0 1 1,-26 68-1,29-57 138,2 1 0,2 0 0,3 0 0,1 2-1,3-1 1,2 1 0,2 0 0,2 0-1,7 56 1,-4-89-130,1 1-1,0-1 1,2 0-1,0 0 1,1-1-1,1 0 1,0 0-1,1 0 1,1-1 0,0 0-1,16 19 1,-21-29 1,1 0 1,-1 0 0,1-1-1,0 0 1,1 1 0,-1-1 0,1-1-1,-1 1 1,1-1 0,0 0 0,0-1-1,1 1 1,-1-1 0,0 0-1,1-1 1,-1 0 0,1 0 0,0 0-1,-1-1 1,1 0 0,0 0-1,-1 0 1,1-1 0,0 0 0,-1 0-1,1-1 1,-1 0 0,0 0-1,1-1 1,-1 1 0,0-1 0,8-6-1,6-5 127,0-1 0,-1 0 0,0-1 0,-1-2 0,-1 1 0,-1-2-1,-1 0 1,0-1 0,11-22 0,6-14 383,-3 0 0,29-79-1,-33 67 143,-3-2-1,16-91 1,-31 120-501,-1 1 1,-3-1 0,-1 0 0,-2 0-1,-8-64 1,6 96-127,0 0 0,0 0 0,-1 1 0,0-1 0,0 0 1,-1 1-1,0 0 0,0 0 0,-1 0 0,0 0 0,-1 1 0,0 0 0,0 0 0,0 1 0,-1-1 0,0 1 0,-8-5 0,9 7-26,0 1 0,0 0 1,0 0-1,0 1 0,0 0 0,-1 0 0,1 0 0,-1 1 0,1 0 0,-1 0 0,0 0 0,1 1 0,-1 0 0,0 1 0,1-1 0,-1 1 0,0 1 0,1-1 0,-1 1 0,1 0 0,0 1 0,0-1 1,-12 7-1,5 0-348,0 0 0,0 0 1,1 1-1,0 1 0,1 0 1,-11 13-1,-27 46-4887,32-40-1060</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1:54.386"/>
    </inkml:context>
    <inkml:brush xml:id="br0">
      <inkml:brushProperty name="width" value="0.025" units="cm"/>
      <inkml:brushProperty name="height" value="0.025" units="cm"/>
    </inkml:brush>
  </inkml:definitions>
  <inkml:trace contextRef="#ctx0" brushRef="#br0">3 281 4708,'0'0'-1249,"-3"-51"3331,3 25-2530,6 0 128,9-3 320,4 2 416,2-3 321,4 3-289,-1-6-288,4 2-768</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1:54.760"/>
    </inkml:context>
    <inkml:brush xml:id="br0">
      <inkml:brushProperty name="width" value="0.025" units="cm"/>
      <inkml:brushProperty name="height" value="0.025" units="cm"/>
    </inkml:brush>
  </inkml:definitions>
  <inkml:trace contextRef="#ctx0" brushRef="#br0">281 60 7495,'0'0'4404,"-12"-2"-2663,6 1-1619,0 0 0,1 1 1,-1-1-1,1 1 0,-1 0 1,1 1-1,-1-1 0,0 1 1,1 0-1,-1 1 0,1-1 1,0 1-1,0 0 1,-1 1-1,1-1 0,1 1 1,-1 0-1,0 0 0,1 0 1,-1 1-1,1 0 0,0 0 1,0 0-1,-5 7 0,-6 12 117,0 0 0,2 1 0,1 0 0,1 1-1,1 1 1,1-1 0,-10 48 0,7-9-138,3 2 1,-1 69 0,9-111-99,0 134 102,2-141-103,1-1 1,0 1-1,2-1 1,0 0-1,0 0 1,1 0-1,10 18 1,-13-29 8,0-1 1,0 1-1,1-1 0,-1 0 1,1 0-1,0 0 0,0 0 1,1-1-1,-1 1 0,1-1 1,0 0-1,0 0 0,0 0 1,0 0-1,0-1 0,1 1 0,-1-1 1,1-1-1,-1 1 0,1 0 1,0-1-1,0 0 0,0 0 1,0-1-1,0 1 0,0-1 1,-1 0-1,1 0 0,0-1 1,0 1-1,0-1 0,0 0 1,7-3-1,1-1 141,-1 0 0,0-1 0,0-1 0,-1 0 0,0 0 0,0-1 1,-1-1-1,0 0 0,0 0 0,-1-1 0,11-14 0,0-5 223,-1-1 1,-1-1-1,-2-1 0,-1 0 1,-1-1-1,16-65 0,-18 46-40,-2 0 0,-2-1 0,1-102 0,-9 136-310,-1 1 0,-1-1 0,0 1 0,-2 0 0,0 0 1,0 0-1,-2 1 0,-9-22 0,11 31-30,-1 0-1,1 0 1,-2 0-1,1 1 1,-1 0-1,0 0 1,0 0-1,-1 1 1,0 0 0,0 0-1,0 0 1,-1 1-1,0 0 1,0 1-1,0 0 1,0 0-1,-1 1 1,-12-4-1,8 5-159,0-1 0,0 1 0,0 1 0,0 0-1,0 1 1,0 1 0,0 0 0,0 0-1,0 2 1,0-1 0,-17 7 0,22-6-172,1 0 1,0 0-1,0 0 1,0 1-1,0 0 1,0 1-1,1-1 1,0 1-1,0 0 1,0 1-1,1 0 1,0 0 0,0 0-1,0 0 1,1 1-1,0-1 1,0 1-1,0 0 1,-4 14-1,4 9-5973,10-11-3080</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1:12.789"/>
    </inkml:context>
    <inkml:brush xml:id="br0">
      <inkml:brushProperty name="width" value="0.025" units="cm"/>
      <inkml:brushProperty name="height" value="0.025" units="cm"/>
    </inkml:brush>
  </inkml:definitions>
  <inkml:trace contextRef="#ctx0" brushRef="#br0">73 113 3651,'0'0'-37,"-8"0"2151,3 0-1473,-33-4-7,37 3-267,-1 1-1,1-1 1,-1 1-1,1-1 1,0 1-1,-1-1 1,1 0-1,0 0 1,0 0-1,-1 0 1,1 0-1,0 0 1,0 0-1,0 0 1,0 0-1,-1-2 1,7 3 4747,11 0-4417,-4-1-300,462-9 1466,-444 3-1710,-32 3 23,-17 3-104,-459 32 2021,1014-102-1229,-377 41-1018,-275 45-44,-54 9 266,-81 16 115,381-45 324,373-18-571,-501 23 5,-5 0-31,-400 12 144,247-6 148,591-24 166,-400 18-409,-5 1 13,1-2 1,38-7 0,-61 4-23,-20 2 35,-22-1-10,-237 12 83,221-4-54,-1 3 0,2 1 0,-67 22 0,109-28-375,-27 10 240,17 1-5949</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1:24.167"/>
    </inkml:context>
    <inkml:brush xml:id="br0">
      <inkml:brushProperty name="width" value="0.025" units="cm"/>
      <inkml:brushProperty name="height" value="0.025" units="cm"/>
    </inkml:brush>
  </inkml:definitions>
  <inkml:trace contextRef="#ctx0" brushRef="#br0">21 81 3908,'0'0'13484,"-5"-2"-12624,-11-4-292,20 4 365,33 2 912,-11 1-1508,125-6 50,240-39 0,-598 46 153,-93 30 1670,298-32-2087,7 0-54,43 0-38,223-4 161,-203-1-595,133-25 1,-179 23 378,-15 2 29,-16 2 19,-71 1 147,-1 2 0,1 5 0,-150 26 0,241-32-152,-1-1 0,1 2 0,0-1 0,12 2 1,21 0 6,149-16-813,92-4-3529,-345 23 4372,0 2 1,-83 19-1,78-12-653,-114 9 0,128-21-3620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53.826"/>
    </inkml:context>
    <inkml:brush xml:id="br0">
      <inkml:brushProperty name="width" value="0.025" units="cm"/>
      <inkml:brushProperty name="height" value="0.025" units="cm"/>
    </inkml:brush>
  </inkml:definitions>
  <inkml:trace contextRef="#ctx0" brushRef="#br0">106 1 15182,'0'0'2360,"-8"1"-572,4-1-1654,-1 1 0,1 0 0,-1 1 0,1-1 0,0 1 0,0 0-1,-1 0 1,2 0 0,-1 1 0,0 0 0,0-1 0,1 1 0,-1 0-1,1 1 1,0-1 0,0 0 0,0 1 0,1 0 0,-1 0 0,1 0 0,0 0-1,0 0 1,0 0 0,0 0 0,-1 6 0,1 0-69,-1 0 0,1 0 0,1 0-1,-1 0 1,2 0 0,-1 0 0,2 0 0,1 14 0,3 2-20,14 46 0,-13-52 7,-6-20-533,-3-9 5,0 0-1,-1 0 0,0 0 0,-1 0 0,-5-8 0,9 16 392,58 12 731,-33-11-488,-1-1-1,0-1 1,35-7 0,-48 7-209,0 0-1,-1-1 1,1-1-1,-1 0 0,1 0 1,-1-1-1,0 0 1,-1 0-1,0-1 0,13-11 1,-20 16 45,0 1 1,0-1 0,0 0-1,0 1 1,0-1-1,0 0 1,-1 0 0,1 0-1,0 0 1,-1 0-1,1 0 1,0 0 0,-1 0-1,1 0 1,-1 0-1,0 0 1,1 0 0,-1 0-1,0 0 1,0 0-1,1 0 1,-1-2 0,-1 2 9,0 1 0,0-1 1,1 1-1,-1-1 0,0 1 0,0-1 1,0 1-1,0 0 0,1 0 1,-1-1-1,0 1 0,0 0 1,0 0-1,0 0 0,0 0 0,0 0 1,0 0-1,1 0 0,-1 1 1,-2-1-1,-4 1 109,-1 1 0,1 0 1,0 0-1,0 1 0,-10 4 1,15-6-91,0 0 0,1 0 0,-1 0 0,0 0 0,1 0 0,0 0 1,-1 1-1,1-1 0,-1 1 0,1-1 0,0 1 0,0-1 0,0 1 0,0-1 1,0 1-1,0 0 0,1 0 0,-1-1 0,0 1 0,1 0 0,0 0 0,-1 0 1,1 0-1,0 0 0,0 0 0,0 2 0,1-2-6,0 1-1,0-1 1,0 0-1,0 0 1,1 0-1,-1 0 1,1 0 0,-1 0-1,1-1 1,0 1-1,0 0 1,0-1-1,-1 1 1,2-1-1,-1 0 1,0 0 0,0 0-1,0 0 1,4 1-1,6 3-126,1 0-1,-1 0 0,-1 1 1,1 0-1,-1 1 1,13 11-1,-21-15 78,0 0-1,-1 0 1,1 0-1,-1 0 1,1 0-1,-1 1 0,0 0 1,-1-1-1,1 1 1,0 0-1,-1 0 1,0-1-1,0 1 1,0 0-1,-1 0 1,1 0-1,-1 1 1,0-1-1,0 0 1,0 0-1,-1 0 1,1 0-1,-1 0 1,-2 6-1,-3 4 103,0 1 0,0-1 0,-2 0 0,0-1 0,0 1 0,-2-1 0,1-1 0,-2 0 0,1-1 0,-2 0 0,1 0 0,-17 11 0,25-20 53,-1 0 1,0 1-1,1-1 0,-1 0 1,0-1-1,0 1 0,0-1 1,0 0-1,0 0 0,0 0 1,0 0-1,-1-1 0,1 1 1,0-1-1,0 0 0,-1-1 1,1 1-1,-5-2 1,6 1-74,0-1 1,0 1 0,0-1 0,1 1 0,-1-1 0,0 0 0,1 0 0,0-1 0,-1 1 0,1 0 0,0-1 0,0 0 0,0 1 0,0-1 0,1 0 0,-1 0 0,1 0 0,0 0 0,0 0-1,0 0 1,0 0 0,0 0 0,0-6 0,-2-13-325,2-1-1,0 0 1,2 1-1,0-1 0,7-35 1,3-34-1798,-11 85 1355,0 0-1,0 0 1,0 0-1,-1 0 1,0 1 0,-2-9-1,-9-15-5313</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2:26.545"/>
    </inkml:context>
    <inkml:brush xml:id="br0">
      <inkml:brushProperty name="width" value="0.025" units="cm"/>
      <inkml:brushProperty name="height" value="0.025" units="cm"/>
    </inkml:brush>
  </inkml:definitions>
  <inkml:trace contextRef="#ctx0" brushRef="#br0">318 107 3619,'0'0'7362,"-2"-8"-6412,1 3-854,0 0 0,0 0-1,-1 0 1,0 0 0,0 1-1,0-1 1,0 0 0,-1 1 0,1-1-1,-1 1 1,-1 0 0,1 0-1,0 0 1,-1 1 0,0-1-1,0 1 1,0 0 0,0 0-1,0 0 1,-1 1 0,1-1 0,-1 1-1,0 0 1,1 0 0,-1 1-1,-8-2 1,7 3 50,-1 0 0,1 0 0,-1 1 1,1 0-1,-1 0 0,1 0 0,0 1 0,0 0 0,0 1 0,0-1 1,0 1-1,0 0 0,1 1 0,-1-1 0,1 1 0,0 0 0,0 0 0,0 1 1,1-1-1,-1 1 0,1 0 0,0 1 0,1-1 0,-6 11 0,-2 3-14,1 2-1,1-1 1,0 2-1,2-1 0,-9 44 1,9-26 47,2 0-1,2 0 1,1 0 0,4 40 0,0-55-167,1-1-1,0 0 1,2 0-1,1 0 1,0-1-1,2 1 1,1-2-1,11 22 1,-18-39-4,0 0 0,0-1 0,1 1 0,-1-1 0,1 1 0,-1-1 0,1 0 0,0 0 0,1 0 0,-1-1 0,0 1 0,1-1 0,-1 1 0,1-1 0,0 0 0,0-1 1,0 1-1,0-1 0,0 0 0,0 0 0,8 1 0,-7-2 60,0 0 1,0-1-1,0 0 1,0 0-1,0 0 1,0-1-1,0 0 0,0 0 1,0 0-1,-1 0 1,1-1-1,-1 0 1,0 0-1,0 0 1,0 0-1,0-1 1,5-6-1,12-14 192,0-2-1,-3 0 1,0-1-1,-1-1 1,-2 0-1,-1-1 0,16-47 1,-17 36-15,-2 1 0,-2-1-1,-1-1 1,-2 0 0,1-64 0,-15 96-4140,3 6 2585,-11-9-3788</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2:35.970"/>
    </inkml:context>
    <inkml:brush xml:id="br0">
      <inkml:brushProperty name="width" value="0.025" units="cm"/>
      <inkml:brushProperty name="height" value="0.025" units="cm"/>
    </inkml:brush>
  </inkml:definitions>
  <inkml:trace contextRef="#ctx0" brushRef="#br0">277 78 3587,'0'0'7074,"-4"-7"-6023,2 3-836,0 0 1,0 0-1,-1 0 0,0 1 0,1-1 0,-1 1 0,0 0 0,-1 0 0,-6-5 0,8 7-106,0 0 0,0 0 0,0 0 0,0 0 1,0 0-1,-1 1 0,1-1 0,0 1 0,0-1 0,0 1 0,-1 0 0,1 0 0,0 0 0,0 0 0,-1 0 0,1 1 0,0-1 1,0 1-1,0-1 0,0 1 0,-1 0 0,1 0 0,0 0 0,0 0 0,1 0 0,-1 1 0,-3 1 0,-5 6 43,1 0 0,0 0 0,1 0 0,0 1 0,0 1 0,1-1-1,0 1 1,-9 20 0,-1 10 22,-15 49-1,20-51 1,2 1 0,2 0 0,1 0 0,2 1 0,1 51 0,4-69-129,1-1 0,1 1 0,1-1 0,1 0 0,1 0 1,0 0-1,2-1 0,1 1 0,0-2 0,2 1 0,12 20 0,-17-35-48,-1 1-1,1-1 0,0 0 0,1 0 0,0-1 0,0 0 0,0 0 0,0 0 0,1 0 0,-1-1 0,1 0 0,10 3 0,-12-5 56,1 0 0,-1-1-1,0 0 1,1 0-1,-1 0 1,0-1-1,1 0 1,-1 0 0,1 0-1,-1-1 1,1 1-1,-1-1 1,0-1-1,0 1 1,1-1 0,-1 0-1,0 0 1,8-5-1,8-7 157,1-1-1,-2-1 1,0-1-1,-1-1 0,-1 0 1,-1-1-1,0-1 0,-2-1 1,0 0-1,-1-1 1,-1-1-1,-2 0 0,10-25 1,-10 20-48,-1 0 1,-2-1 0,0 0-1,-3-1 1,0 1 0,-2-1-1,0 0 1,-3 0 0,0 0-1,-2 0 1,-6-29 0,5 43-131,0 0 1,-1 1 0,-1 0 0,-1 0 0,0 0 0,-1 1 0,0 0 0,-1 0 0,-1 0-1,0 1 1,-1 1 0,0-1 0,-15-12 0,22 22-42,-1 1 0,1 0-1,-1-1 1,0 1 0,0 1 0,0-1 0,0 1-1,0-1 1,0 1 0,-1 0 0,1 1 0,0-1-1,0 1 1,-1-1 0,1 1 0,0 1 0,-1-1 0,1 1-1,0-1 1,0 1 0,-1 1 0,1-1 0,0 0-1,0 1 1,-6 3 0,-6 5-1024,1 0-1,0 1 1,1 1-1,-22 21 1,18-16-1814,-7 5-4993</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2:44.270"/>
    </inkml:context>
    <inkml:brush xml:id="br0">
      <inkml:brushProperty name="width" value="0.025" units="cm"/>
      <inkml:brushProperty name="height" value="0.025" units="cm"/>
    </inkml:brush>
  </inkml:definitions>
  <inkml:trace contextRef="#ctx0" brushRef="#br0">572 76 9673,'0'-4'469,"0"1"-1,0 0 1,0 0-1,-1 0 1,1-1-1,-1 1 1,0 0 0,0 0-1,0 0 1,0 0-1,0 0 1,0 1-1,-1-1 1,0 0-1,0 0 1,1 1-1,-1-1 1,-1 1 0,1 0-1,-4-4 1,3 4-348,-1 1 1,1-1 0,-1 1 0,1 0 0,-1-1 0,1 2 0,-1-1 0,0 0 0,0 1 0,1-1-1,-1 1 1,0 0 0,0 1 0,1-1 0,-1 0 0,0 1 0,1 0 0,-5 2 0,-3 1-103,0 1 1,0 0-1,0 1 1,1 0 0,0 0-1,1 1 1,-1 1-1,1 0 1,1 0 0,-11 13-1,-13 18 15,-28 43 0,58-79-34,-39 58 10,3 2 0,3 1 1,-29 76-1,47-99-3,3 2 0,1-1 0,2 2 0,2 0 0,3 0 0,-3 59 0,9-92 7,0-1 1,0 0-1,1 0 0,1 1 0,0-1 0,0 0 0,1 0 0,0-1 0,1 1 0,0 0 0,7 10 0,-8-15 13,1 1-1,1-1 1,-1 0-1,1 0 1,0-1-1,0 1 1,0-1-1,0 0 1,1 0-1,0-1 1,0 0-1,0 0 1,0 0-1,0-1 1,1 1-1,-1-2 1,14 3-1,-6-2 45,-1 0 0,1-1 0,0-1 0,0 0 0,0-1 0,0 0 0,0-2-1,0 1 1,0-2 0,-1 0 0,0 0 0,0-1 0,16-9 0,-11 4-22,0-2 0,-1 0 0,-1-1 0,0-1 0,0 0 0,-2-1 0,1-1 0,12-18 0,1-8 33,-2-1 0,-2-1 0,-2-1 0,-2-1 0,-2-1 0,20-80 0,-26 80-19,-3 0 0,-2-1 0,-2 0 0,-2 0 0,-4-54 1,1 96-77,0 0 1,-1-1 0,0 1 0,0 0 0,-1 0 0,1 0 0,-1 0 0,0 0 0,-1 0 0,0 0-1,0 0 1,0 1 0,0 0 0,-1 0 0,0 0 0,0 0 0,0 0 0,-9-6 0,7 6-530,-1 1 0,1 1 0,-1-1 1,0 1-1,-13-5 0,-11-1-4620,3 0-4031</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3:50.724"/>
    </inkml:context>
    <inkml:brush xml:id="br0">
      <inkml:brushProperty name="width" value="0.025" units="cm"/>
      <inkml:brushProperty name="height" value="0.025" units="cm"/>
    </inkml:brush>
  </inkml:definitions>
  <inkml:trace contextRef="#ctx0" brushRef="#br0">77 33 7623,'-10'3'2803,"-24"5"-1204,32-7-1501,1-1 1,-1 0-1,1 0 1,-1 1-1,1-1 1,-1 1-1,1-1 1,-1 1-1,1-1 0,0 1 1,-1 0-1,1 0 1,0 0-1,-1 0 1,1 0-1,0 0 0,0 0 1,0 0-1,0 0 1,0 1-1,0-1 1,0 0-1,1 1 1,-1-1-1,0 3 0,2-2 35,0-1-1,0 1 0,1 0 0,-1-1 0,1 1 1,-1-1-1,1 0 0,-1 1 0,1-1 1,0 0-1,0 0 0,0 0 0,0 0 0,0 0 1,0-1-1,0 1 0,3 0 0,44 9 1324,-42-8-1197,55 5 384,0-3 0,87-5 0,-62-1-538,667-11-105,-49-18-395,-368 8 552,553 34 1,219-3-244,-476-15 2524,-268 5-1464,-105-12-1068,-21 0-5,-171 13 114,313-21 195,-427 21-6285,29-1 523</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5:32.332"/>
    </inkml:context>
    <inkml:brush xml:id="br0">
      <inkml:brushProperty name="width" value="0.025" units="cm"/>
      <inkml:brushProperty name="height" value="0.025" units="cm"/>
    </inkml:brush>
  </inkml:definitions>
  <inkml:trace contextRef="#ctx0" brushRef="#br0">520 42 9673,'-12'-1'1724,"-51"-4"492,-102-23-1,158 26-2109,0 1 0,0-1 0,0 1 0,0 0 0,-1 1 0,1 0 0,-10 0 0,13 1-53,0 0 0,0 0-1,1 1 1,-1-1 0,0 1-1,1 0 1,-1 0 0,1 0 0,-1 0-1,1 0 1,0 1 0,0 0 0,0-1-1,-4 7 1,-12 15-7,2 1-1,0 1 0,2 1 1,0 0-1,2 1 0,1 1 1,2 0-1,1 0 1,1 1-1,1 0 0,2 0 1,0 1-1,1 35 0,3-6 51,3 0-1,2 0 0,3-1 0,2 0 0,32 106 1,-34-139-137,1-2 1,2 1-1,0-1 0,28 45 1,-34-64 30,-1 0 0,1 0-1,1 0 1,-1-1 0,1 1 0,0-1 0,0 0 0,0-1 0,0 1 0,1-1-1,8 4 1,-10-5 9,0-1 1,1 0-1,-1-1 0,1 1 0,-1-1 0,1 1 0,-1-1 0,1 0 0,0-1 0,-1 1 0,1-1 0,-1 0 1,0 0-1,1-1 0,-1 1 0,0-1 0,0 0 0,4-2 0,26-17 158,-1-2 0,-1-1 0,36-35-1,-1 2 28,-35 31-181,-2-2 0,0-2 0,-2 0 0,-1-2 0,-2-1 0,27-45 0,-37 52 0,-1-1 0,-2-1 1,-1 0-1,0 0 0,-3-1 1,0 0-1,-2 0 0,-1-1 1,2-42-1,-6 53 38,-1 1 0,-1-1 0,-1 1 0,0 0 0,-2-1-1,0 1 1,-1 1 0,-11-30 0,11 37-3,0 1-1,-1 0 0,0 0 1,0 0-1,-1 1 0,0 0 1,0 0-1,-1 0 1,0 1-1,0 0 0,-1 1 1,0 0-1,0 0 0,0 1 1,-1 0-1,-13-4 0,10 4 2,-1 1 0,1 1 0,-1 0-1,0 1 1,0 0 0,0 1-1,0 1 1,0 0 0,0 1-1,-21 4 1,7 1-556,2 2-1,-1 0 1,1 2-1,-32 16 0,33-14-3528,5-7-3540</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5:54.394"/>
    </inkml:context>
    <inkml:brush xml:id="br0">
      <inkml:brushProperty name="width" value="0.025" units="cm"/>
      <inkml:brushProperty name="height" value="0.025" units="cm"/>
    </inkml:brush>
  </inkml:definitions>
  <inkml:trace contextRef="#ctx0" brushRef="#br0">1797 145 3523,'0'0'8302,"-6"-10"-8046,1 0-436,1 2 540,0 0 1,0 1-1,-1-1 1,1 1 0,-2 0-1,1 0 1,-1 0-1,0 1 1,-1 0 0,1 0-1,-1 1 1,0 0-1,-1 0 1,1 0-1,-12-4 1,-13 2-177,1 2 0,-1 2 0,0 0 0,0 3-1,-37 3 1,-26-2-38,-69-5 2,-293 3 505,401 6-475,1 1-1,-1 4 1,-93 28-1,119-29-64,1 2 0,1 1-1,0 1 1,0 2 0,2 0-1,0 2 1,0 1 0,-31 29-1,43-31-84,0 1 0,1 0-1,1 1 1,1 1 0,0-1-1,1 2 1,1-1 0,1 1-1,1 1 1,0 0 0,-5 39-1,5-20-26,3 1 0,1-1-1,2 1 1,2 0 0,8 54 0,-6-71-7,1-1 1,2 0 0,0 0 0,1 0 0,1-1 0,2 0 0,0-1-1,1 0 1,1 0 0,1-2 0,1 1 0,0-1 0,2-1 0,0-1-1,1 0 1,0-2 0,1 1 0,1-2 0,1-1 0,0 0-1,1-1 1,0-2 0,0 0 0,1-1 0,1-1 0,-1-1 0,31 5-1,-9-7 30,1-2 0,0-2 0,0-2 0,-1-2 0,1-2 0,-1-2 0,61-17 0,23-15 35,141-63 0,-196 72-114,0-4 0,-2-3 0,114-79 0,-160 98 131,-2 0-1,0-2 1,-1-1-1,-1 0 1,-1-2 0,-1 0-1,-1-1 1,-1-1-1,-1-1 1,-2 0-1,0-1 1,-2-1 0,10-32-1,-18 47 72,0-1-1,-2 0 1,0 0-1,0 1 1,-1-1-1,-1-1 1,0 1-1,-1 0 1,-1 0-1,0 1 1,-7-24-1,5 26-107,0 0 0,-2 1 0,1-1 0,-1 1 0,0 0 0,-1 0 0,-1 1 0,1 0 1,-1 0-1,-1 1 0,0 0 0,0 0 0,0 1 0,-11-6 0,0 1-57,-1 2 1,0 0-1,0 1 0,-1 1 1,-36-8-1,-119-13-2716,120 21 396,-3-1-2782</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7:41.928"/>
    </inkml:context>
    <inkml:brush xml:id="br0">
      <inkml:brushProperty name="width" value="0.025" units="cm"/>
      <inkml:brushProperty name="height" value="0.025" units="cm"/>
    </inkml:brush>
  </inkml:definitions>
  <inkml:trace contextRef="#ctx0" brushRef="#br0">1104 114 2402,'-4'-10'4404,"3"4"-4312,-1 1 0,-1 0 0,1 0-1,-1-1 1,0 2 0,0-1 0,0 0-1,0 0 1,-1 1 0,0 0-1,0 0 1,0 0 0,-1 0 0,1 1-1,-1-1 1,0 1 0,0 0-1,0 1 1,0-1 0,-1 1 0,-6-2-1,-10-1 41,1 2-1,-1 0 1,0 1 0,0 1-1,-1 1 1,1 1-1,0 1 1,1 1-1,-1 1 1,-24 7 0,-3 4 351,1 3 0,1 1 0,-57 32 0,56-25 74,1 2 1,2 3-1,1 1 0,2 2 1,1 2-1,-45 50 1,69-65-471,0 1 0,1 1 0,1 1 0,1 0 0,1 0 0,-10 28 0,17-35-85,1 1 0,0 0 0,1 1 0,1-1 0,1 1 0,0-1 0,1 1 1,1 0-1,5 33 0,-3-41 14,0-1 0,1 1 0,0-1 0,1 0 1,0 0-1,1 0 0,0-1 0,0 1 0,1-1 0,0 0 0,1-1 1,9 11-1,-3-7 111,0 0 0,1-2 1,0 1-1,0-2 0,1 0 1,0 0-1,17 5 0,11 2 231,1-2-1,0-2 1,1-2-1,89 8 1,-58-11-217,0-4 0,0-3 0,-1-3 0,88-16 0,-131 14-70,0-2 0,-1-1-1,0-1 1,0-2-1,-1-1 1,0-2-1,-1 0 1,-1-2 0,0-1-1,-1-2 1,-1 0-1,30-30 1,-44 36-58,0 0 1,-1 0 0,-1-2-1,0 1 1,-1-1-1,-1 0 1,0-1 0,-1 0-1,-1 0 1,0-1-1,-1 1 1,-1-1 0,-1 0-1,2-29 1,-4 31-14,-2 0 0,0 0 0,0 0 1,-1 0-1,-1 0 0,-1 1 0,0-1 1,-1 1-1,0 0 0,-1 0 0,-1 0 1,0 1-1,-1 0 0,-1 1 0,0-1 1,0 2-1,-12-12 0,8 10 7,-2 0 0,0 1-1,0 1 1,-1 0 0,0 1 0,-1 1 0,0 1-1,-1 0 1,0 1 0,-28-7 0,21 8-370,-1 2 0,1 0 0,-1 2 0,0 0 0,1 2 0,-1 1 0,-32 5 0,-19 14-3529</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8:24.065"/>
    </inkml:context>
    <inkml:brush xml:id="br0">
      <inkml:brushProperty name="width" value="0.025" units="cm"/>
      <inkml:brushProperty name="height" value="0.025" units="cm"/>
      <inkml:brushProperty name="color" value="#E71224"/>
    </inkml:brush>
  </inkml:definitions>
  <inkml:trace contextRef="#ctx0" brushRef="#br0">547 105 3812,'0'0'1163,"-1"-11"2462,1 8-3364,0-1 0,0 0 0,0 0 0,-1 0 0,1 1 0,-1-1 0,0 0 0,0 1 0,-1-1 0,1 0 0,-1 1 0,1 0 0,-1-1 0,0 1 0,0 0 0,-1 0 0,1 0 0,-1 0 0,1 0 0,-1 1 0,0-1-1,0 1 1,0 0 0,0 0 0,-1 0 0,1 0 0,0 0 0,-1 1 0,1-1 0,-1 1 0,0 0 0,1 0 0,-1 1 0,-7-1 0,-2 1-139,-1 0-1,1 1 1,0 1 0,-1 0-1,1 1 1,0 0 0,0 1-1,0 1 1,1 0-1,0 1 1,0 0 0,0 1-1,0 0 1,1 0 0,-19 18-1,11-7 102,0 0-1,1 1 1,1 1-1,0 1 1,2 0-1,0 1 1,-14 32-1,12-17-83,2 2 0,2-1 0,2 2-1,1 0 1,-6 56 0,9-24 43,4 1-1,6 85 1,-1-135-182,1-1 0,1 0 0,1 0 0,1 0 0,1-1 0,0 0 0,2 0 0,1-1 0,0 0 1,2-1-1,0 0 0,1 0 0,19 20 0,-24-29 1,1-1 0,0-1 0,0 0 0,1 0 0,0-1 0,0 0 0,0-1 0,1 0 0,0-1 0,0 0 0,1 0 0,0-1 0,-1-1 0,1 0 0,0-1 0,0 0 0,1 0 0,-1-2-1,0 1 1,0-2 0,1 0 0,-1 0 0,0-1 0,0 0 0,21-8 0,-10 1 19,-1-1 1,-1-2-1,0 0 0,0-1 0,-1-1 0,34-31 0,-14 7 129,68-85-1,-80 85 197,0-2 0,-3 0 1,-1-2-1,-3-1 0,28-74 0,-39 85-46,-1 0 0,-1 0 0,-2-1 0,-1 0 0,-1-1 0,-3 1 0,0 0 0,-8-65 0,4 82-263,0 0-1,-1 0 1,-1 0 0,0 1-1,-2 0 1,1 0 0,-2 1-1,-11-19 1,14 26-34,-1 0 1,1 0-1,-1 1 0,0-1 1,0 1-1,-1 1 0,0-1 1,0 1-1,0 0 0,-1 1 1,1 0-1,-1 0 0,0 0 1,-1 1-1,1 0 0,0 1 1,-10-2-1,3 3-154,1 0 1,-1 0-1,0 2 0,0 0 1,0 0-1,0 2 0,-15 3 1,-8 6-3468,-52 22 0,43-14-5307</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8:24.998"/>
    </inkml:context>
    <inkml:brush xml:id="br0">
      <inkml:brushProperty name="width" value="0.025" units="cm"/>
      <inkml:brushProperty name="height" value="0.025" units="cm"/>
      <inkml:brushProperty name="color" value="#E71224"/>
    </inkml:brush>
  </inkml:definitions>
  <inkml:trace contextRef="#ctx0" brushRef="#br0">13 482 6726,'-12'26'7036,"15"-40"-307,8-18-2285,0 3-4262,84-241 2343,-53 138-1927,-41 131-669,-1-1 0,0 0 0,1 1 0,-1-1 0,1 0 0,0 1 0,0-1 0,-1 1 0,1-1 0,0 1 0,0-1 0,0 1 0,0 0 0,1-1 0,-1 1 0,0 0 0,0 0 0,1 0 0,-1 0 0,3-1 0,-3 3-18,0-1 0,0 1 1,0 0-1,-1-1 0,1 1 0,0 0 0,0 0 0,0 0 0,-1 0 0,1 0 0,-1 0 0,1 0 0,-1 0 0,1 0 0,-1 0 0,1 0 1,-1 1-1,0-1 0,0 0 0,1 0 0,-1 0 0,0 0 0,0 0 0,0 1 0,-1-1 0,1 0 0,0 0 0,0 0 0,-1 2 0,0 22-6861,-3-16 549</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8:25.354"/>
    </inkml:context>
    <inkml:brush xml:id="br0">
      <inkml:brushProperty name="width" value="0.025" units="cm"/>
      <inkml:brushProperty name="height" value="0.025" units="cm"/>
      <inkml:brushProperty name="color" value="#E71224"/>
    </inkml:brush>
  </inkml:definitions>
  <inkml:trace contextRef="#ctx0" brushRef="#br0">0 285 11403,'0'0'9604,"11"-6"-8857,-8 4-698,3-1 54,0-1-1,0 0 1,-1 0 0,1 0 0,-1 0 0,0-1 0,0 0 0,0 0 0,-1-1 0,0 1 0,0-1 0,0 0-1,4-10 1,49-177 1408,-57 193-1510,0 0 0,0-1-1,0 1 1,0 0 0,0 0-1,0-1 1,0 1 0,0 0 0,0 0-1,0-1 1,0 1 0,1 0-1,-1 0 1,0-1 0,0 1 0,0 0-1,0 0 1,0-1 0,1 1 0,-1 0-1,0 0 1,0 0 0,0 0-1,1-1 1,-1 1 0,0 0 0,0 0-1,0 0 1,1 0 0,-1 0-1,0 0 1,0 0 0,1 0 0,-1-1-1,0 1 1,0 0 0,1 0 0,-1 0-1,0 0 1,1 0 0,-1 0-1,0 1 1,0-1 0,1 0 0,-1 0-1,0 0 1,0 0 0,1 0-1,-1 0 1,0 0 0,0 0 0,0 1-1,1-1 1,-1 0 0,0 0 0,0 0-1,0 0 1,1 1 0,-1-1-1,0 0 1,0 0 0,0 0 0,0 1-1,0-1 1,1 0 0,-1 1 0,8 17-3,-8-17 8,23 67 176,-17-43-190,2-1 1,1 0 0,0-1-1,20 32 1,-27-52-159,-1-1 0,1 1 0,0-1 0,1 0 0,-1 0 0,0 0 1,1 0-1,-1 0 0,1 0 0,3 1 0,-6-3-98,1 1 0,0-1 1,0 0-1,0 1 0,0-1 0,0 0 0,0 0 1,0 0-1,0 0 0,0 0 0,0 0 0,0 0 0,0 0 1,0 0-1,0 0 0,0 0 0,0-1 0,0 1 1,0 0-1,0-1 0,1 0 0,9-13-7258</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54.169"/>
    </inkml:context>
    <inkml:brush xml:id="br0">
      <inkml:brushProperty name="width" value="0.025" units="cm"/>
      <inkml:brushProperty name="height" value="0.025" units="cm"/>
    </inkml:brush>
  </inkml:definitions>
  <inkml:trace contextRef="#ctx0" brushRef="#br0">1 14 11915,'0'0'5798,"55"-13"-5766,-16 13-1826,6 0-3267</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8:29.596"/>
    </inkml:context>
    <inkml:brush xml:id="br0">
      <inkml:brushProperty name="width" value="0.025" units="cm"/>
      <inkml:brushProperty name="height" value="0.025" units="cm"/>
      <inkml:brushProperty name="color" value="#E71224"/>
    </inkml:brush>
  </inkml:definitions>
  <inkml:trace contextRef="#ctx0" brushRef="#br0">480 1 9641,'-12'0'5072,"12"0"-5031,-12 0 169,0 0 1,1 0-1,-1 1 1,1 0-1,-1 1 1,1 1 0,0-1-1,0 2 1,0 0-1,0 0 1,-13 8-1,5 3-73,1 1 1,1 0-1,0 1 0,2 1 0,0 1 0,0 0 0,2 1 0,1 0 0,-18 39 0,2 8-149,-37 131-1,50-141 26,1 1 0,4 0 1,2 0-1,2 1 0,4 103 1,3-150-18,1 1 1,0-1 0,0 1 0,1-1 0,1 0 0,0 0-1,0 0 1,1-1 0,1 1 0,0-1 0,13 17-1,-13-21 52,0 0-1,0 0 1,1-1-1,0 0 1,0-1-1,1 1 1,-1-1-1,1-1 1,0 0-1,1 0 1,-1 0-1,1-1 1,0 0-1,-1-1 0,1 0 1,18 2-1,-8-3 110,0-1-1,-1-1 1,1-1-1,0 0 1,-1-2-1,1 0 1,-1-1-1,0 0 1,-1-2-1,1 0 1,-1-1-1,0-1 1,-1 0-1,0-1 1,-1-1-1,0 0 1,-1-2-1,0 1 1,19-23-1,-15 14-94,0-2 1,-1 0-1,-1-1 0,-2 0 1,0-1-1,-1-1 0,-2 0 1,-1-1-1,-1 0 0,-1 0 1,-1-1-1,3-37 0,-6 29 75,-2 0-1,-2-1 1,-2 1 0,-1 0-1,-9-45 1,8 65-86,0 0 0,-1 0 1,0 1-1,-2-1 0,1 1 0,-2 1 1,0-1-1,-1 1 0,0 1 1,-1-1-1,-1 2 0,0-1 0,-22-18 1,27 27-81,0 0 1,0 0 0,0 1 0,0 0-1,0 0 1,-1 0 0,0 1-1,1 0 1,-1 0 0,0 0 0,-8 0-1,-47 4-7335,53-2 1038</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8:30.076"/>
    </inkml:context>
    <inkml:brush xml:id="br0">
      <inkml:brushProperty name="width" value="0.025" units="cm"/>
      <inkml:brushProperty name="height" value="0.025" units="cm"/>
      <inkml:brushProperty name="color" value="#E71224"/>
    </inkml:brush>
  </inkml:definitions>
  <inkml:trace contextRef="#ctx0" brushRef="#br0">57 490 10858,'0'0'844,"-8"8"800,-7 9-668,-19 20 3872,57-77-1023,-13 20-3150,105-213 1967,-100 199-2493,-3-2-1,0 0 1,-3 0-1,11-71 1,-20 98-446,-2 14-59,-5 30-1487,-6 23-7219,6-38-157</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8:30.433"/>
    </inkml:context>
    <inkml:brush xml:id="br0">
      <inkml:brushProperty name="width" value="0.025" units="cm"/>
      <inkml:brushProperty name="height" value="0.025" units="cm"/>
      <inkml:brushProperty name="color" value="#E71224"/>
    </inkml:brush>
  </inkml:definitions>
  <inkml:trace contextRef="#ctx0" brushRef="#br0">1 489 15471,'0'0'5973,"12"-9"-5092,10-8-705,-1-1-1,-1 0 0,0-2 1,-2 0-1,0-2 1,17-27-1,-5 2-47,25-57-1,-47 86-97,0-1 0,-1 0 0,-1 0 0,0 0 0,-2-1-1,4-30 1,-9 66-103,-3 167 128,5-159-229,1 0 0,1 0 0,1 0 0,1 0 0,11 31 0,-13-48-454,0 0 1,0 0-1,1 0 1,0-1-1,0 1 1,0-1-1,1 0 1,8 8-1,8 1-6525</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8:33.030"/>
    </inkml:context>
    <inkml:brush xml:id="br0">
      <inkml:brushProperty name="width" value="0.025" units="cm"/>
      <inkml:brushProperty name="height" value="0.025" units="cm"/>
      <inkml:brushProperty name="color" value="#E71224"/>
    </inkml:brush>
  </inkml:definitions>
  <inkml:trace contextRef="#ctx0" brushRef="#br0">456 426 3651,'5'-8'-122,"34"-42"285,52-52 1,-54 63 982,-1 0 0,-3-2 0,39-62 0,-71 102-998,0 0 1,-1 0-1,1-1 1,0 1-1,-1 0 1,1 0-1,-1 0 1,1-1-1,-1 1 1,1 0-1,-1-1 1,0 1-1,0 0 1,0-1-1,0 1 1,0 0-1,0-1 1,0 1-1,0 0 1,0-1-1,0 1 1,-1 0-1,1-1 1,-1 0-1,0 1-33,-1 0-1,1 0 0,0 0 1,0 0-1,-1 0 1,1 0-1,0 1 1,-1-1-1,1 1 0,0-1 1,-1 1-1,1-1 1,-1 1-1,1 0 1,-1 0-1,1 0 1,-4 0-1,-8 1 135,0 0 1,0 1-1,-22 6 0,6 1-134,0 1 0,1 1 0,1 2 0,0 1 0,1 1 1,0 1-1,1 2 0,-43 38 0,27-16-75,1 1 0,2 2 0,-57 87 0,68-87 43,1 1-1,2 1 1,-29 82 0,43-97-10,1-1 1,2 2-1,1-1 1,1 1-1,2 0 0,1 0 1,2 40-1,0-62-30,1 0 0,0-1 0,0 1 0,1 0-1,0-1 1,0 1 0,1-1 0,0 0 0,1 0 0,0 0 0,0 0 0,0-1-1,1 0 1,0 1 0,1-2 0,0 1 0,0-1 0,0 1 0,0-2 0,1 1-1,0-1 1,1 0 0,-1 0 0,1-1 0,0 0 0,0-1 0,0 0 0,0 0-1,1 0 1,-1-1 0,13 1 0,3-1 167,0-1 1,0-2-1,0 0 1,0-2-1,-1 0 0,1-2 1,-1-1-1,0 0 1,0-2-1,-1-1 0,0 0 1,0-2-1,35-23 1,-15 6-27,-2-2 0,-1-1 1,-1-2-1,-2-2 0,51-64 1,-58 62-143,-1-2 0,-3-1 0,-1-1 1,-2-1-1,26-69 0,-39 88-34,-2 0-1,-1 0 1,0-1 0,-2 1-1,-1-1 1,0 0-1,-2-1 1,-1 1 0,-1 0-1,-1 0 1,-1 0 0,-10-39-1,10 54-39,0 0-1,-1 1 0,0-1 1,0 1-1,-1 0 0,0 0 1,0 1-1,-1-1 0,0 1 1,0 0-1,-1 1 0,1 0 1,-1 0-1,-1 0 1,1 1-1,-1 0 0,-15-7 1,16 9-96,-1 0 0,1 1 1,-1 0-1,1 1 0,-1-1 1,0 1-1,0 1 1,0 0-1,1 0 0,-1 0 1,0 1-1,0 0 1,1 0-1,-1 1 0,0 0 1,1 1-1,0 0 0,-1 0 1,1 0-1,0 1 1,-7 5-1,-3 3-913,0 2 0,1 0 0,1 0 0,1 2 0,-17 21 0,-10 19-3897</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8:34.738"/>
    </inkml:context>
    <inkml:brush xml:id="br0">
      <inkml:brushProperty name="width" value="0.025" units="cm"/>
      <inkml:brushProperty name="height" value="0.025" units="cm"/>
      <inkml:brushProperty name="color" value="#E71224"/>
    </inkml:brush>
  </inkml:definitions>
  <inkml:trace contextRef="#ctx0" brushRef="#br0">1 1 11179,'0'0'12278,"6"12"-11856,-1-2-393,0 0 1,-1 0 0,0 0-1,-1 1 1,0-1 0,-1 1-1,0 0 1,1 22 0,-3-2 16,1-2-648,-1 0 1,-2 0-1,-7 42 1,7-93-5469,2-9 956</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8:35.098"/>
    </inkml:context>
    <inkml:brush xml:id="br0">
      <inkml:brushProperty name="width" value="0.025" units="cm"/>
      <inkml:brushProperty name="height" value="0.025" units="cm"/>
      <inkml:brushProperty name="color" value="#E71224"/>
    </inkml:brush>
  </inkml:definitions>
  <inkml:trace contextRef="#ctx0" brushRef="#br0">29 244 14670,'0'0'3224,"-5"8"-1985,2-2-998,-1 0 1,1 0 0,1 0-1,-1 0 1,1 1 0,0-1-1,1 1 1,-1 0 0,1-1-1,1 1 1,-1 0 0,1 0-1,0 0 1,2 11 0,-1-18-210,-1 1 1,1 0 0,-1 0 0,0 0-1,1-1 1,0 1 0,-1 0 0,1 0-1,-1-1 1,1 1 0,0-1-1,-1 1 1,1 0 0,0-1 0,0 1-1,0-1 1,-1 0 0,1 1 0,0-1-1,0 0 1,0 1 0,0-1 0,0 0-1,0 0 1,-1 0 0,1 0 0,0 0-1,0 0 1,0 0 0,0 0 0,0 0-1,0 0 1,0 0 0,0-1 0,0 1-1,-1 0 1,1-1 0,0 1 0,0-1-1,0 1 1,1-2 0,33-22 823,-11-2-642,-2-2-1,-1 0 1,-1-1-1,-2-1 1,-1-1-1,-1-1 1,-2 0-1,-1-1 1,11-43-1,-25 85-124,0 0 0,1 0 1,0 0-1,2 18 0,0 7-54,-3 10-26,-1-26-57,1 0 0,2 0 0,0 0 0,0 0 1,2-1-1,0 1 0,6 19 0,-7-34-110,-1 0-1,0 0 0,1-1 1,-1 1-1,1 0 1,0-1-1,0 0 1,0 1-1,0-1 0,0 0 1,1 0-1,-1 0 1,4 2-1,-4-3-131,-1 0 1,1 0-1,0-1 0,0 1 1,0 0-1,0-1 1,1 0-1,-1 1 0,0-1 1,0 0-1,0 0 0,0 0 1,0 0-1,0 0 0,0-1 1,0 1-1,0-1 0,0 1 1,4-2-1,24-20-6340</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8:36.573"/>
    </inkml:context>
    <inkml:brush xml:id="br0">
      <inkml:brushProperty name="width" value="0.025" units="cm"/>
      <inkml:brushProperty name="height" value="0.025" units="cm"/>
      <inkml:brushProperty name="color" value="#E71224"/>
    </inkml:brush>
  </inkml:definitions>
  <inkml:trace contextRef="#ctx0" brushRef="#br0">768 71 4548,'-9'-9'5547,"2"3"-5201,1 0 1,-1 1-1,0-1 1,0 1-1,-1 0 1,0 1-1,1 0 1,-2 0-1,1 1 0,0 0 1,0 0-1,-1 1 1,0 0-1,1 1 1,-1-1-1,0 2 1,0-1-1,0 1 1,-16 3-1,5 1-261,0 2 0,1 1 0,0 0-1,0 2 1,1 0 0,-1 1 0,-23 17 0,-2 5-80,-62 61 0,80-67 80,2 1 1,0 1 0,2 0 0,1 2-1,2 1 1,1 1 0,1 0-1,2 1 1,1 1 0,2 0-1,1 1 1,2 0 0,1 0-1,2 1 1,1 0 0,2 0 0,1 1-1,7 64 1,-4-89-93,0 1 0,2-1 0,-1 0 0,2 0 1,0 0-1,0-1 0,1 1 0,0-1 0,9 13 0,-10-18 3,0 0 1,1 0-1,0 0 0,1 0 0,-1-1 0,1 0 1,0 0-1,0-1 0,1 1 0,-1-2 0,1 1 1,0-1-1,0 1 0,0-2 0,0 1 0,10 1 1,3-1 46,0-1 0,1-1 0,-1-1 0,0 0 0,1-2 0,-1 0 0,0-1 0,0-1 0,0-1 0,0-1 0,-1-1 0,0 0 0,-1-2 0,1 0 0,16-12 0,1-1 96,-2-3 1,0 0 0,-2-2-1,0-2 1,-3-1-1,35-43 1,-41 43 20,-2-1-1,-1-1 1,-1 0 0,-2-2-1,-1 0 1,11-38-1,-19 47-44,-1 0-1,-1-1 0,-1 0 0,-2 0 0,0-1 0,-2 1 0,-1 0 0,-1-1 0,-6-34 0,6 52-99,-2-1 0,1 1 1,-1 0-1,-1 1 0,1-1 0,-1 1 0,-1-1 0,0 1 0,0 0 0,0 1 0,-1-1 0,0 1 1,-1 1-1,-11-11 0,12 13-25,1 0 0,-1 0 0,0 1 0,-1 0 0,1 0 0,-1 0 0,1 1 0,-1 0-1,0 0 1,1 1 0,-1 0 0,0 0 0,0 1 0,0-1 0,0 1 0,0 1 0,0 0 0,0 0 0,0 0 0,-9 3 0,2 2-181,0 1 0,1 0 0,-1 1 0,1 0 0,1 1 0,0 0 0,0 1 0,1 1 0,-18 20 0,-35 30-8442,49-53-768</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8:41.509"/>
    </inkml:context>
    <inkml:brush xml:id="br0">
      <inkml:brushProperty name="width" value="0.025" units="cm"/>
      <inkml:brushProperty name="height" value="0.025" units="cm"/>
      <inkml:brushProperty name="color" value="#E71224"/>
    </inkml:brush>
  </inkml:definitions>
  <inkml:trace contextRef="#ctx0" brushRef="#br0">0 0 5157,'0'0'13324,"14"55"-12875,-9-28-161,2 3-160,0 3-96,-2-5 32,0 2-96,0-7-224,-2-5-32,-2-5-225,-1-5-864</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8:41.854"/>
    </inkml:context>
    <inkml:brush xml:id="br0">
      <inkml:brushProperty name="width" value="0.025" units="cm"/>
      <inkml:brushProperty name="height" value="0.025" units="cm"/>
      <inkml:brushProperty name="color" value="#E71224"/>
    </inkml:brush>
  </inkml:definitions>
  <inkml:trace contextRef="#ctx0" brushRef="#br0">1 283 1826,'0'0'16757,"6"6"-15449,-5-4-1246,0-1 0,0 0 0,0 0 0,1 1 0,-1-1 0,0 0 0,0 0 0,1 0 0,-1 0 0,1 0 0,-1-1 0,1 1 0,-1 0 1,1-1-1,-1 1 0,1-1 0,0 0 0,-1 1 0,1-1 0,2 0 0,-2-1 27,1-1 1,-1 1-1,0-1 1,0 0-1,0 0 1,0 0-1,0 0 1,0 0-1,0 0 1,0 0-1,-1-1 0,1 1 1,-1-1-1,0 1 1,0-1-1,1-3 1,11-26 435,-2 0 1,-1-1-1,-1 0 1,-2-1-1,-2 1 1,2-36-1,-7 77-673,0 0 1,0 0-1,0 1 1,1-1-1,1 0 0,0 0 1,0 0-1,0 0 1,1-1-1,0 1 1,0 0-1,1-1 0,0 0 1,0 0-1,1 0 1,0-1-1,0 1 1,1-1-1,0 0 0,0-1 1,0 1-1,0-1 1,1-1-1,0 1 0,0-1 1,0 0-1,1-1 1,-1 1-1,1-1 1,14 3-1,4 0-2964,-2 0-2782</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8:42.557"/>
    </inkml:context>
    <inkml:brush xml:id="br0">
      <inkml:brushProperty name="width" value="0.025" units="cm"/>
      <inkml:brushProperty name="height" value="0.025" units="cm"/>
      <inkml:brushProperty name="color" value="#E71224"/>
    </inkml:brush>
  </inkml:definitions>
  <inkml:trace contextRef="#ctx0" brushRef="#br0">0 0 10282,'0'0'9801,"1"74"-8296,2-41-384,0 6-512,1 1-449,2 2-96,0-2-32,1-5-96,1-5-801,-2-9-640,2-6-449,-4-10-384</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54.514"/>
    </inkml:context>
    <inkml:brush xml:id="br0">
      <inkml:brushProperty name="width" value="0.025" units="cm"/>
      <inkml:brushProperty name="height" value="0.025" units="cm"/>
    </inkml:brush>
  </inkml:definitions>
  <inkml:trace contextRef="#ctx0" brushRef="#br0">18 0 9097,'0'0'11659,"0"10"-10602,-14 85 998,14-94-2032,-1 0 0,1 1 0,-1-1 0,1 1 0,-1-1 0,1 1 0,0-1 1,0 1-1,0-1 0,0 0 0,0 1 0,0-1 0,0 1 0,0-1 0,0 1 0,1-1 0,-1 1 0,1-1 0,-1 0 0,1 1 0,-1-1 1,1 0-1,0 1 0,0-1 0,0 0 0,0 0 0,0 0 0,0 0 0,0 0 0,0 0 0,0 0 0,0 0 0,0 0 0,1 0 0,1 0 1,3 0 22,1 0 0,-1 0 0,1 0 1,-1-1-1,1-1 0,-1 1 1,8-2-1,-4 1-149,0-2-1,0 1 1,0-1 0,0 0-1,0-1 1,12-7 0,-16 9 48,-1-1-1,-1 0 1,1 0 0,0-1 0,-1 1 0,1-1 0,-1 0 0,0 0 0,0 0 0,-1-1 0,1 1-1,-1-1 1,3-5 0,-6 9 60,0 1-1,0 0 1,0 0 0,-1 0-1,1 0 1,0 0-1,0-1 1,0 1-1,0 0 1,-1 0-1,1 0 1,0 0 0,0 0-1,0 0 1,0 0-1,-1 0 1,1 0-1,0 0 1,0 0 0,0 0-1,-1 0 1,1 0-1,0 0 1,0 0-1,0 0 1,0 0-1,-1 0 1,1 0 0,0 0-1,0 0 1,0 0-1,-1 0 1,1 0-1,0 0 1,0 0 0,0 1-1,0-1 1,0 0-1,-1 0 1,1 0-1,0 0 1,0 0-1,0 1 1,0-1 0,0 0-1,0 0 1,0 0-1,-1 0 1,1 1-1,0-1 1,0 0 0,0 0-1,0 0 1,0 1-1,-1 0 10,1-1 0,-1 1-1,1 0 1,-1 0 0,1 0-1,-1 0 1,1 0 0,-1 0-1,1 0 1,0 0 0,-1 0 0,1 0-1,0 0 1,0 0 0,0 0-1,0 0 1,0 0 0,0 0-1,0 0 1,0 0 0,0 0 0,1 1-1,0 0 3,0 0 0,0-1 0,0 1 0,0-1 1,0 1-1,0-1 0,1 1 0,-1-1 0,0 0 0,1 0 0,-1 0 0,1 0 0,-1 0 0,1 0 0,0 0 0,-1 0 0,1 0 0,0-1 0,0 1 0,0-1 1,-1 1-1,5-1 0,45 5 183,-49-5-191,13 0 25,77-2-282,-87 2 112,0-1 0,1 0 0,-1 0 0,0 0 0,0-1-1,1 0 1,-1 0 0,0 0 0,-1 0 0,1-1 0,0 0 0,-1 0 0,9-7-1,-17 12-1626,-16 15-907,20-16 2376,-1 0 0,1-1 0,0 1 0,-1 0 0,1 0 0,0 0 1,0 0-1,-1 0 0,1 0 0,0 0 0,0-1 0,0 1 1,0 0-1,0 0 0,0 0 0,1 0 0,-1 0 0,0 0 1,0 0-1,1 0 0,-1 0 0,7 7-5278</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8:42.901"/>
    </inkml:context>
    <inkml:brush xml:id="br0">
      <inkml:brushProperty name="width" value="0.025" units="cm"/>
      <inkml:brushProperty name="height" value="0.025" units="cm"/>
      <inkml:brushProperty name="color" value="#E71224"/>
    </inkml:brush>
  </inkml:definitions>
  <inkml:trace contextRef="#ctx0" brushRef="#br0">1 297 11915,'0'0'10565,"10"-2"-9583,-5 2-912,0-1 0,0 0 0,0 0 0,-1-1 1,1 0-1,0 1 0,-1-2 0,1 1 0,-1 0 0,0-1 0,1 0 0,-1 0 0,-1 0 0,1-1 0,0 1 0,-1-1 0,0 0 0,0 0 0,0 0 1,0 0-1,0 0 0,-1-1 0,3-7 0,8-19 18,-2 0 1,-2 0 0,0-1-1,7-62 1,-16 112-129,1 0 0,1 1 0,7 33 0,-7-46-298,0 1 0,-1-1 0,2-1 0,-1 1 0,1 0 0,0 0 0,0-1 0,0 0 0,1 0 0,0 0 0,0 0 0,0 0 0,1-1 0,-1 0 0,7 5 0,15 2-5428</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9:02.308"/>
    </inkml:context>
    <inkml:brush xml:id="br0">
      <inkml:brushProperty name="width" value="0.025" units="cm"/>
      <inkml:brushProperty name="height" value="0.025" units="cm"/>
      <inkml:brushProperty name="color" value="#E71224"/>
    </inkml:brush>
  </inkml:definitions>
  <inkml:trace contextRef="#ctx0" brushRef="#br0">63 126 4773,'0'0'6358,"-10"-2"-5782,-27-10-138,22 4 220,16 0-338,18 1-177,155 20 163,-8 0-153,1376-74 2,-1276 42 281,271-15 170,1 35-255,-323 24 88,7 1 377,-220-26-906,1 1 1,-1-1-1,1 1 1,-1-1-1,0 0 1,1 0-1,-1 0 1,1-1-1,-1 1 1,0-1 0,1 1-1,-1-1 1,0 0-1,1 1 1,-1-1-1,0 0 1,0-1-1,0 1 1,0 0-1,0-1 1,0 1-1,0-1 1,0 1 0,-1-1-1,1 0 1,-1 0-1,1 0 1,1-2-1,11-23-3721</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9:25.237"/>
    </inkml:context>
    <inkml:brush xml:id="br0">
      <inkml:brushProperty name="width" value="0.025" units="cm"/>
      <inkml:brushProperty name="height" value="0.025" units="cm"/>
    </inkml:brush>
  </inkml:definitions>
  <inkml:trace contextRef="#ctx0" brushRef="#br0">476 2 3523,'-10'0'3470,"1"-1"-3096,-7 0 14,1 1 0,0 1 1,0 0-1,0 0 1,0 2-1,0 0 0,-17 6 1,12 1-18,1 0 0,1 2-1,0 0 1,1 1 0,0 1 0,1 1 0,0 0 0,1 1 0,1 0-1,1 1 1,0 1 0,1 0 0,1 1 0,1 0 0,1 1 0,-8 23-1,2 1-172,2 0-1,2 0 1,2 1 0,2 1-1,2-1 1,1 77-1,5-109-193,-1-1 0,1 0 0,1 0 0,0-1 0,1 1 0,0 0 0,1-1 0,0 0 0,1 1 0,0-2 0,1 1 0,0-1 0,11 15 0,-12-20 110,0 1-1,1-1 1,-1 0 0,1 0-1,0-1 1,0 0 0,1 0-1,-1 0 1,1-1-1,0 0 1,0 0 0,0-1-1,0 1 1,1-2-1,-1 1 1,0-1 0,1 0-1,-1-1 1,1 1 0,-1-1-1,1-1 1,11-2-1,-3 0 88,-1-2-1,0 0 0,0 0 1,0-2-1,-1 0 0,0 0 1,0-1-1,-1-1 0,0 0 1,-1-1-1,18-18 0,-5 3-36,-1-2 0,-1-1 1,-1 0-1,18-34 0,-25 36-95,-1-1 1,-1-1 0,-2 1 0,-1-2-1,10-46 1,-16 58-60,-1-1-1,-1 0 1,0-1-1,-1 1 1,-2 0-1,1 0 1,-2 0-1,-1 0 1,0 0-1,-8-25 1,9 36-57,-1 0-1,0 1 1,-1-1 0,1 1 0,-1 0 0,-1 0-1,1 0 1,-1 0 0,0 1 0,0-1 0,-7-4-1,-25-14-1364,-6 3-3589,21 10 664,3 1-8219</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9:50.479"/>
    </inkml:context>
    <inkml:brush xml:id="br0">
      <inkml:brushProperty name="width" value="0.025" units="cm"/>
      <inkml:brushProperty name="height" value="0.025" units="cm"/>
    </inkml:brush>
  </inkml:definitions>
  <inkml:trace contextRef="#ctx0" brushRef="#br0">54 65 4164,'0'0'19239,"1"9"-18539,1 31 93,-3 1 0,-1-1 1,-2 1-1,-15 66 0,3-13-585,6-9-265,6-50 349,4-27 239,1-11 374,53-223 117,-2 11-1008,-46 187 37,-2 8 23,0 1-1,0-34 1,-4 53 6,-7 36 0,-27 69-92,-18 65-18,44-140 90,2 0 0,1 0 0,-1 52 0,6-82-58,0 0 0,0 0 1,0 1-1,0-1 0,0 0 0,1 0 1,-1 0-1,0 0 0,0 1 0,0-1 1,0 0-1,0 0 0,0 0 0,0 0 1,1 0-1,-1 0 0,0 0 0,0 1 1,0-1-1,0 0 0,0 0 0,1 0 1,-1 0-1,0 0 0,0 0 0,0 0 1,0 0-1,1 0 0,-1 0 0,0 0 1,0 0-1,0 0 0,0 0 0,1 0 1,-1 0-1,0 0 0,0 0 0,0 0 1,0 0-1,1 0 0,-1 0 0,0 0 1,0 0-1,0-1 0,0 1 0,1 0 1,-1 0-1,0 0 0,0 0 1,0 0-1,0 0 0,0-1 0,0 1 1,0 0-1,0 0 0,1 0 0,-1 0 1,0 0-1,0-1 0,0 1 0,0 0 1,0 0-1,0-1 0,9-15 108,-2 0 1,1-1-1,-2 0 1,0 0-1,-1-1 0,4-32 1,-5 31-105,36-284-75,-43 351 63,-2-1 0,-2 0 0,-25 86-1,16-70-215,-10 75-1,24-129-337,-1 33-1170,8-17-7836,1-17-1351</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9:51.227"/>
    </inkml:context>
    <inkml:brush xml:id="br0">
      <inkml:brushProperty name="width" value="0.025" units="cm"/>
      <inkml:brushProperty name="height" value="0.025" units="cm"/>
    </inkml:brush>
  </inkml:definitions>
  <inkml:trace contextRef="#ctx0" brushRef="#br0">179 1 15407,'0'0'2268,"0"2"2015,0 18-2426,0 46 1244,-1-44-2822,0 0-1,-2 0 1,-1 0 0,-12 38-1,-52 99 1413,46-114-1262,2 1 1,-18 63-1,37-105-406,0 0-1,0 0 1,0 1-1,0-1 1,1 0-1,0 1 1,0 5-1,0-9-18,0 0-1,1 0 1,-1 0 0,1 0-1,-1 0 1,1 0-1,-1 0 1,1 0 0,-1-1-1,1 1 1,0 0-1,0 0 1,-1-1 0,1 1-1,0-1 1,0 1-1,0 0 1,-1-1 0,1 0-1,0 1 1,0-1-1,0 1 1,0-1 0,0 0-1,0 0 1,0 1-1,0-1 1,0 0 0,0 0-1,0 0 1,0 0 0,0 0-1,0-1 1,0 1-1,2-1 1,11-2 73,1-1-1,-1 0 1,0-1 0,-1-1 0,1 0-1,-1-1 1,-1 0 0,21-15 0,41-21-74,-19 24-404,-18 9-4793,-36 10 4708,-1-1-1,1 1 1,-1 0-1,1-1 1,-1 1 0,1-1-1,-1 1 1,1 0-1,-1-1 1,1 1-1,-1-1 1,1 1-1,-1-1 1,0 0-1,1 1 1,-1-1-1,0 1 1,0-1 0,1 0-1,-1 1 1,0-1-1,0 0 1,0 0-1,1-12-12165</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9:51.570"/>
    </inkml:context>
    <inkml:brush xml:id="br0">
      <inkml:brushProperty name="width" value="0.025" units="cm"/>
      <inkml:brushProperty name="height" value="0.025" units="cm"/>
    </inkml:brush>
  </inkml:definitions>
  <inkml:trace contextRef="#ctx0" brushRef="#br0">1 53 7239,'0'0'20675,"12"0"-19078,34-2-1003,0-2 0,67-15 1,-59 9-243,0 2 0,58-1 1,-103 9-379,0-1-201,1 1-1,-1 1 1,1 0-1,13 3 0,-21-4 153,-1 1 1,1-1-1,0 1 0,-1-1 0,1 1 1,0 0-1,-1 0 0,1 0 0,-1 0 1,1 0-1,-1 0 0,0 0 0,1 0 1,-1 1-1,0-1 0,0 0 0,0 1 1,0-1-1,0 1 0,0-1 0,0 1 1,-1 0-1,1-1 0,0 1 0,-1 0 1,1-1-1,-1 1 0,0 0 1,0 0-1,1 2 0,-9-3-11499</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0:07.813"/>
    </inkml:context>
    <inkml:brush xml:id="br0">
      <inkml:brushProperty name="width" value="0.025" units="cm"/>
      <inkml:brushProperty name="height" value="0.025" units="cm"/>
    </inkml:brush>
  </inkml:definitions>
  <inkml:trace contextRef="#ctx0" brushRef="#br0">978 31 8680,'0'0'2589,"-14"-6"-731,-1 1-1569,0 0 0,-1 1-1,1 0 1,-1 2 0,0-1-1,0 2 1,0 0 0,0 1 0,0 1-1,0 0 1,-16 4 0,-11 5-85,1 3-1,1 1 1,0 1 0,0 3 0,2 1 0,-38 25 0,32-15-90,1 3 0,1 1-1,2 2 1,-56 61 0,78-75-19,2 1-1,0 1 1,2 1-1,0 0 0,2 1 1,1 1-1,1 0 1,1 0-1,1 1 0,2 0 1,0 1-1,-3 39 1,8-51-82,1-1 0,1 1 1,1 0-1,0-1 0,1 1 1,0-1-1,1 0 1,1 1-1,1-2 0,0 1 1,1 0-1,0-1 0,1 0 1,1 0-1,0-1 0,1 0 1,0-1-1,1 0 1,1 0-1,-1-1 0,2 0 1,0-1-1,24 16 0,-16-15 17,0 0 0,1-1-1,0-2 1,1 0-1,0-1 1,0-1-1,1-1 1,-1-1 0,1-2-1,0 0 1,0-1-1,0-1 1,0-1 0,0-1-1,0-1 1,33-9-1,-8-1 57,0-2 0,-1-3 0,-1-1 0,-1-2 0,0-2 0,63-45 0,-64 37-49,-2-2-1,-1-2 0,-1-2 0,-3-1 0,40-51 0,-59 66 3,-1-1-1,-2-1 1,0 0-1,-1-1 0,-2-1 1,-1 0-1,0 0 1,-3-1-1,0 0 1,-2-1-1,4-31 0,-9 51 22,0 0 0,-1 1 0,0-1-1,0 0 1,-1 0 0,0 0 0,-1 1-1,0-1 1,0 1 0,0-1 0,-1 1-1,-1 0 1,0 0 0,0 0 0,0 1-1,-1-1 1,0 1 0,0 0 0,-1 0 0,0 1-1,0-1 1,0 1 0,-1 1 0,0-1-1,0 1 1,-1 1 0,1-1 0,-1 1-1,0 0 1,-11-3 0,3 2-65,0 1 1,0 0 0,0 1-1,-1 1 1,1 1-1,-23 0 1,-98 15-1462,36-2-3443,66-11-2111</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0:38.967"/>
    </inkml:context>
    <inkml:brush xml:id="br0">
      <inkml:brushProperty name="width" value="0.025" units="cm"/>
      <inkml:brushProperty name="height" value="0.025" units="cm"/>
    </inkml:brush>
  </inkml:definitions>
  <inkml:trace contextRef="#ctx0" brushRef="#br0">3145 261 4805,'-48'-29'3376,"-81"-38"1,73 44-3218,-1 2-1,-1 3 0,0 3 0,-2 2 1,-101-10-1,47 13 312,-429-31 151,1 42 1139,422 9-1167,-234 51 0,284-43-424,2 3-1,1 3 0,1 3 1,-107 59-1,145-69-64,0 0 0,1 2 0,1 1 0,1 1 0,1 1 0,1 1 0,1 1 0,1 1 0,1 1 0,1 1-1,2 0 1,0 2 0,2 0 0,1 0 0,2 1 0,-11 38 0,12-26-89,1 0 1,3 1-1,1 0 0,2 0 0,2 0 1,4 45-1,0-77 4,1 1 0,0 0 0,0-1 1,1 0-1,0 0 0,1 0 0,1 0 0,-1-1 1,2 1-1,-1-1 0,2-1 0,-1 0 0,1 0 1,0 0-1,15 11 0,15 10 41,0-2 0,67 35 1,-74-45-26,11 6-11,2-2 0,0-3-1,2-1 1,51 13 0,-18-12 39,136 15 1,37-3 456,118 12-296,-271-36-164,173-11 0,-96-19 501,24-1 53,-154 21-557,48-2 94,0-3 0,0-5 1,121-32-1,69-31 392,-182 50-526,25-14 731,-113 35-622,0-1 0,0-1 0,-1 0-1,0-1 1,-1 0 0,20-17 0,-23 14-92,-1 1 1,0-1-1,-1 0 1,0-1-1,-1 1 1,10-26-1,-10 21-21,1 1 0,1-1 0,15-21 0,38-40 217,64-91 464,-121 160-670,1-1-1,-1 1 1,-1-1 0,0 0 0,0 0 0,0-1 0,-1 1-1,-1-1 1,0 1 0,0-1 0,0 1 0,-2-1 0,1 0 0,-4-16-1,2 11 23,-1 1-1,-1 0 1,-1 0-1,0 0 0,0 1 1,-1 0-1,-1 0 0,0 0 1,-11-12-1,-3-3 27,-1 2 0,-1 1 1,-2 1-1,0 0 0,-56-38 0,61 50-125,0 1 0,0 1 0,-1 1 0,-1 1 0,1 0 1,-1 2-1,0 0 0,-1 2 0,-44-4 0,32 7-654,17 1-729,0-1-1,0-1 0,-24-5 0,14-4-4163</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1:15.823"/>
    </inkml:context>
    <inkml:brush xml:id="br0">
      <inkml:brushProperty name="width" value="0.025" units="cm"/>
      <inkml:brushProperty name="height" value="0.025" units="cm"/>
    </inkml:brush>
  </inkml:definitions>
  <inkml:trace contextRef="#ctx0" brushRef="#br0">1 18 2915,'0'0'9604,"6"-18"-2729,-1 20-6659,0-1 0,-1 1-1,1 0 1,-1 0 0,1 1-1,-1-1 1,0 1 0,0 0-1,0 0 1,-1 0 0,1 1-1,-1-1 1,0 1 0,1 0-1,1 4 1,22 20 898,104 76 1566,133 110-401,-83-89-1110,-128-90-1019,9 6 125,94 66-6,336 258-109,-402-300-143,89 83-1,82 60 15,131 93-8,-174-126-14,370 255 21,-468-345-28,-27-11 21,163 169 0,-73-63-5,389 300 9,-382-328-14,10 6-21,24-2 28,184 136-13,-314-220-8,341 277 34,-265-196-33,76 62 6,-149-134-6,240 181 0,-49-61 6,95 62 14,219 77-78,-391-247 36,23 13 11,36 56 166,-262-154 27,-10-6-2701,-17-10-4966,0-8-480,-4-6-5184</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1:40.525"/>
    </inkml:context>
    <inkml:brush xml:id="br0">
      <inkml:brushProperty name="width" value="0.025" units="cm"/>
      <inkml:brushProperty name="height" value="0.025" units="cm"/>
    </inkml:brush>
  </inkml:definitions>
  <inkml:trace contextRef="#ctx0" brushRef="#br0">1459 176 15855,'0'0'550,"-9"-8"-358,-13-13-222,-1 1 0,-1 1 0,-1 2 0,-34-20 0,42 29-34,0 0-1,0 0 0,-1 2 1,0 0-1,0 1 1,0 1-1,-1 1 0,-36-2 1,25 6 160,-1 1 1,0 2 0,1 1 0,0 1 0,0 2 0,-57 23-1,9 4 27,-91 54 0,73-32 375,-94 72 0,155-101-306,1 0 1,1 3 0,1 0-1,2 2 1,-41 59 0,62-79-191,1 1 0,1 0 0,0 0 1,1 1-1,0 0 0,2 0 0,-1 0 1,2 1-1,0-1 0,1 1 0,-1 19 1,4-22-16,-1 0 1,2-1-1,-1 1 1,2-1-1,0 1 1,0-1-1,1 0 1,1 0-1,0 0 1,0-1-1,2 1 1,-1-1-1,1-1 1,10 13-1,7 3-68,1-2 0,2 0 0,0-2-1,1-1 1,1-1 0,0-1 0,2-2-1,0-1 1,1-2 0,38 13 0,-2-6-21,1-2 0,0-3 0,2-3-1,71 3 1,-32-10 126,1-4 0,-1-5 0,0-5 0,0-4-1,-1-6 1,113-33 0,-152 31 204,-2-3 1,-1-2-1,-1-4 1,-2-2-1,0-4 1,-3-2-1,-1-2 1,-2-4-1,-1-1 1,66-70-1,-101 90 137,-1 0-1,26-40 0,-40 52-206,-1 0 0,0 0 0,0 0 0,-1-1 0,-1 1 0,0-1 0,0 0 0,1-19 0,-4 27-120,-1 0 1,0 0 0,0 0 0,-1-1 0,1 1-1,-1 0 1,0 0 0,-1 0 0,1 0 0,-1 1 0,0-1-1,0 0 1,0 1 0,-1-1 0,0 1 0,0 0-1,0-1 1,0 1 0,0 1 0,-1-1 0,0 1-1,0-1 1,0 1 0,0 0 0,-7-4 0,-7-2-76,-1 0 1,0 1-1,0 1 1,-1 1-1,-24-5 1,-32-5-526,1 5 0,-102-4 0,-157 14-1590,-65-4-5402,236-11 1350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54.842"/>
    </inkml:context>
    <inkml:brush xml:id="br0">
      <inkml:brushProperty name="width" value="0.025" units="cm"/>
      <inkml:brushProperty name="height" value="0.025" units="cm"/>
    </inkml:brush>
  </inkml:definitions>
  <inkml:trace contextRef="#ctx0" brushRef="#br0">55 41 13068,'0'0'6070,"-9"-2"-4917,-1 0-763,-26-4 1201,67 20-1057,6-6-732,-20-5-98,-1 0 0,0 2 0,0 0 0,-1 0 1,0 2-1,17 8 0,-29-16 489,0 0-1,0 0 1,0 0 0,-1-1 0,1 1 0,0-1 0,0 1 0,-1-1 0,1 0-1,-1 0 1,5-5 0,8-6-180,42-7-260,-23 9-1641,-1-5-3952,-15 3 848</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0:50.742"/>
    </inkml:context>
    <inkml:brush xml:id="br0">
      <inkml:brushProperty name="width" value="0.025" units="cm"/>
      <inkml:brushProperty name="height" value="0.025" units="cm"/>
    </inkml:brush>
  </inkml:definitions>
  <inkml:trace contextRef="#ctx0" brushRef="#br0">116 39 4933,'0'0'10911,"-8"-4"-9555,-7-3-1068,1 1 1166,0-1 3381,12 11-2246,10-2-1539,9 0-402,478-7 1076,-612-11-1121,75 15-584,0 1 0,0 3-1,0 1 1,1 1 0,-59 17 0,86-17 99,-1-1 0,1-1 1,-1 0-1,0-1 0,-16 0 1,147-3-531,203-29 1,-291 28 385,-27 2 58,-27 2 69,-162 1 287,128-4-160,0 2 1,-107 16-1,151-16-803,20-6-747,29-13-3960,-20 11 909,12-7-5813</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0:53.618"/>
    </inkml:context>
    <inkml:brush xml:id="br0">
      <inkml:brushProperty name="width" value="0.025" units="cm"/>
      <inkml:brushProperty name="height" value="0.025" units="cm"/>
    </inkml:brush>
  </inkml:definitions>
  <inkml:trace contextRef="#ctx0" brushRef="#br0">2 110 4228,'-1'-70'18933,"0"62"-13572,2 34-3891,0-11-1973,-1 2 554,9 120 40,-7-122-22,1 0 0,0 1 0,1-1 0,1 0 0,0 0 0,11 21 0,-15-35-46,-1-1 0,0 1 0,0 0 0,1 0 0,-1-1 0,0 1 1,1-1-1,-1 1 0,1 0 0,-1-1 0,1 1 0,-1-1 0,1 1 0,-1-1 0,1 1 1,0-1-1,-1 0 0,1 1 0,0-1 0,-1 0 0,1 1 0,0-1 0,-1 0 0,1 0 1,0 0-1,0 0 0,-1 1 0,1-1 0,0 0 0,0 0 0,-1 0 0,1-1 0,0 1 1,0 0-1,-1 0 0,1 0 0,0 0 0,-1-1 0,1 1 0,0 0 0,-1-1 0,1 1 1,0-1-1,-1 1 0,1 0 0,-1-1 0,1 1 0,-1-1 0,1 0 0,-1 1 0,1-2 1,24-36 781,-22 33-805,25-55 227,26-80 0,-44 113-72,-10 26-154,0 1 0,0-1 0,0 1-1,0-1 1,0 1 0,1-1 0,-1 1 0,0-1 0,0 1 0,0-1 0,0 1 0,1-1 0,-1 1 0,0-1 0,0 1 0,1 0 0,-1-1 0,0 1 0,1 0 0,-1-1 0,0 1 0,1 0 0,-1-1 0,1 1 0,-1 0 0,0-1 0,1 1 0,-1 0 0,1 0 0,-1 0-1,1 0 1,-1-1 0,1 1 0,-1 0 0,1 0 0,0 0 0,10 18 10,3 40-19,-13-53 7,4 20 1,-4-14 0,1 0 0,1 0 0,0 0 0,0 0 0,6 11 0,-8-21 0,-1 0 0,1 0 0,0 0 0,0 0 0,0 0 0,0 0 0,0 0 0,0 0 0,0 0 0,0-1 0,0 1 0,0-1 0,0 1 0,0 0 0,0-1 0,1 0 0,-1 1 0,0-1 0,0 0 0,1 0 0,-1 1 0,0-1 0,0 0 0,1 0 0,-1-1 0,0 1 0,1 0 0,-1 0 0,0 0 0,0-1 0,0 1 0,1-1 0,-1 1 0,0-1 0,0 1 0,0-1 0,0 0 0,0 0 0,0 1 0,0-1 0,0 0 0,0 0 0,1-1 0,43-44 0,-42 42 0,24-31-19,-1-1 1,-2-1-1,31-65 0,-55 101-707,-21 19-14824,5-5 1344</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0:54.335"/>
    </inkml:context>
    <inkml:brush xml:id="br0">
      <inkml:brushProperty name="width" value="0.025" units="cm"/>
      <inkml:brushProperty name="height" value="0.025" units="cm"/>
    </inkml:brush>
  </inkml:definitions>
  <inkml:trace contextRef="#ctx0" brushRef="#br0">56 20 10218,'0'0'6304,"-8"4"-3709,1-1-1921,4-2-469,0 0 0,0 0 0,1 1 0,-1-1-1,1 0 1,-1 1 0,1 0 0,0-1 0,-1 1 0,1 0 0,0 0 0,0 0 0,0 1-1,-1 1 1,2-3-62,1-1 0,0 1-1,0-1 1,-1 0 0,1 1-1,0-1 1,0 1 0,-1-1-1,1 1 1,0-1 0,0 1 0,0-1-1,0 1 1,0-1 0,0 1-1,0-1 1,0 1 0,0-1-1,0 1 1,0-1 0,0 1-1,0-1 1,0 1 0,1-1-1,-1 0 1,0 1 0,0-1 0,0 1-1,1-1 1,-1 1 0,0-1-1,1 0 1,-1 1 0,0-1-1,1 0 1,-1 1 0,0-1-1,1 1 1,25 5 2091,29-9-883,87-24-959,-89 16-272,0 1 1,80-3-1,-34 12-120,-99 1-37,0 0 0,0 1 1,0-1-1,1 0 0,-1 0 0,0 0 1,0 0-1,0 0 0,1 0 0,-1 0 1,0 0-1,0 0 0,0 0 0,1 0 0,-1 0 1,0 0-1,0 0 0,1 0 0,-1 0 1,0 0-1,0 0 0,0 0 0,1 0 0,-1 0 1,0 0-1,0 0 0,0 0 0,1 0 1,-1 0-1,0-1 0,0 1 0,0 0 1,0 0-1,1 0 0,-1 0 0,0-1 0,0 1 1,0 0-1,0 0 0,0 0 0,0 0 1,1-1-1,-1 1 0,0 0 0,0 0 0,0-1 1,0 1-1,0 0 0,0 0 0,0 0 1,0-1-1,0 1 0,0 0 0,0 0 1,0 0-1,0-1 0,0 1 0,0 0 0,0 0 1,0-1-1,-1 1 0,1 0 0,0 0 1,0-1-1,-14-4-4347,3 5-656,-1 0-2300</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0:54.959"/>
    </inkml:context>
    <inkml:brush xml:id="br0">
      <inkml:brushProperty name="width" value="0.025" units="cm"/>
      <inkml:brushProperty name="height" value="0.025" units="cm"/>
    </inkml:brush>
  </inkml:definitions>
  <inkml:trace contextRef="#ctx0" brushRef="#br0">2 77 3972,'0'0'14712,"3"-8"-11567,6-24-610,-4 28-16,0 14-1869,1 16-301,-1 15-180,-2 0-1,-2 0 1,-2 0-1,-1 1 1,-9 41-1,-13 36 2633,29-182-2169,0 0-191,-3 53-441,5-28-12,2 0-1,1 1 1,28-63 0,-35 92 6,1 0-1,0 0 1,0 1 0,1-1 0,0 1 0,0 0-1,1 1 1,0-1 0,0 1 0,0 0 0,1 1 0,0 0-1,0 0 1,0 0 0,1 1 0,-1 0 0,1 0 0,0 1-1,0 0 1,0 0 0,1 1 0,-1 0 0,11-1-1,-12 3-40,1-1-1,-1 1 0,1 0 0,-1 1 0,1-1 0,-1 2 0,1-1 0,-1 1 0,8 3 0,-13-4 49,0 0 1,0 0-1,0 1 1,0-1 0,0 1-1,0 0 1,-1-1-1,1 1 1,-1 0 0,1 0-1,-1 0 1,0 0-1,1 0 1,-1 0 0,0 1-1,0-1 1,-1 0-1,1 0 1,0 1 0,-1-1-1,0 1 1,1-1-1,-1 0 1,0 1 0,0-1-1,0 1 1,0-1-1,-1 0 1,1 1 0,-1-1-1,0 0 1,-1 4-1,0-1 20,0 1 0,0-2 0,-1 1 0,0 0 0,0 0 0,0-1 0,-1 0 0,1 1 0,-1-1 0,0-1 0,0 1 0,-1 0 0,1-1 0,-1 0 0,0 0 0,-7 3 0,-1 1 23,0-2 1,0 1 0,0-1 0,0-1-1,-21 3 1,34-7-45,-49 3 57,48-3-62,0 0-1,0-1 0,0 1 0,0 0 1,0 0-1,0 0 0,1-1 0,-1 1 1,0 0-1,0-1 0,0 1 1,1-1-1,-1 1 0,0-1 0,1 1 1,-1-1-1,0 0 0,1 1 0,-1-1 1,1 0-1,-1 1 0,1-1 0,-1 0 1,1 0-1,-1 0 0,1 1 0,0-1 1,-1 0-1,1 0 0,0 0 0,0 0 1,0 0-1,0 1 0,0-1 1,0 0-1,0 0 0,0 0 0,0 0 1,0 0-1,0 0 0,0 0 0,1 1 1,-1-1-1,0 0 0,1 0 0,-1 0 1,1 1-1,-1-1 0,2-1 0,0-2-645,1 0 0,0 0-1,0 0 1,0 1-1,0 0 1,8-6-1,-6 4-761,21-18-5805</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0:55.909"/>
    </inkml:context>
    <inkml:brush xml:id="br0">
      <inkml:brushProperty name="width" value="0.025" units="cm"/>
      <inkml:brushProperty name="height" value="0.025" units="cm"/>
    </inkml:brush>
  </inkml:definitions>
  <inkml:trace contextRef="#ctx0" brushRef="#br0">38 1 3876,'0'0'19196,"-6"9"-17834,1 1-710,0-1 0,1 1-1,0-1 1,1 1 0,0 0 0,0 1 0,1-1 0,-1 17 0,15-115 1125,-22 142-1697,10-53-10,12-14-496,-3 6-3483,-3 7-1814,0 0-3987</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0:56.422"/>
    </inkml:context>
    <inkml:brush xml:id="br0">
      <inkml:brushProperty name="width" value="0.025" units="cm"/>
      <inkml:brushProperty name="height" value="0.025" units="cm"/>
    </inkml:brush>
  </inkml:definitions>
  <inkml:trace contextRef="#ctx0" brushRef="#br0">110 1 10122,'0'0'17227,"2"8"-16000,1 7-1057,0-1 0,-1 1 0,-1 0 0,0 0 0,-1-1 0,-1 1 0,0 0 0,-1 0 0,-7 24 0,-5 9 825,-33 72-1,5-14-492,41-103-502,0-1 0,0 0 0,0 1 0,1-1 0,-1 1 0,1-1 0,0 1 0,0-1 0,0 1 0,0 3 0,0-5 0,1 0 0,-1 0 0,0-1 0,1 1 0,-1 0 0,0 0 0,1-1 0,-1 1 0,1 0 0,-1-1 0,1 1 0,-1 0 0,1-1 0,-1 1 0,1-1 0,0 1 0,-1-1 0,1 1 0,0-1 0,-1 0 0,1 1 0,1-1 0,2 1 0,0 0 0,0-1 0,0 0 0,0 0 0,0 0 0,0-1 0,0 1 0,0-1 0,0 0 0,-1 0 0,8-3 0,135-56 0,-3 0 0,-90 46-480,-52 14-844,-14 0-10399,-2 0 2861</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0:56.768"/>
    </inkml:context>
    <inkml:brush xml:id="br0">
      <inkml:brushProperty name="width" value="0.025" units="cm"/>
      <inkml:brushProperty name="height" value="0.025" units="cm"/>
    </inkml:brush>
  </inkml:definitions>
  <inkml:trace contextRef="#ctx0" brushRef="#br0">1 106 11243,'0'0'20237,"15"0"-19153,34-5-1033,0-3 0,-1-1-1,67-23 1,-74 19-639,0 3 0,1 1 0,0 2 0,0 2-1,46 0 1,-69 5-6149,-2-2-5546</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1:56.796"/>
    </inkml:context>
    <inkml:brush xml:id="br0">
      <inkml:brushProperty name="width" value="0.025" units="cm"/>
      <inkml:brushProperty name="height" value="0.025" units="cm"/>
    </inkml:brush>
  </inkml:definitions>
  <inkml:trace contextRef="#ctx0" brushRef="#br0">13 0 4228,'-7'179'7549,"1"36"-4681,7-175-3299,2-1-1,2 1 1,12 50-1,-12-73 247,0 1 0,-1-1 0,-1 1 0,-1 0 0,-1 0 0,0 0-1,-2 0 1,1-1 0,-2 1 0,-1 0 0,-5 20 0,2-13 1033,2-1 0,1 1-1,0 0 1,2 0 0,1-1 0,1 1-1,1 0 1,1 0 0,10 40-1,-11-98-3729,-6-12-1592</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07.281"/>
    </inkml:context>
    <inkml:brush xml:id="br0">
      <inkml:brushProperty name="width" value="0.025" units="cm"/>
      <inkml:brushProperty name="height" value="0.025" units="cm"/>
    </inkml:brush>
  </inkml:definitions>
  <inkml:trace contextRef="#ctx0" brushRef="#br0">132 63 5605,'0'0'8424,"6"-8"-5536,3-6-1864,4-6 193,4 0 2340,-21 29-32,-2 8-3308,-49 59 1291,32-47-1015,-29 52-1,59-96-406,5-8-205,0 1 1,1 0-1,2 0 0,24-28 1,-34 51-87,-2 11 145,-3 20 102,0-27-49,-1 125 269,1-130-81,0-40 22,0 32-225,-1 0-1,0 0 0,-1 1 0,1-1 1,-2 0-1,1 1 0,-1-1 0,0 1 1,-1 0-1,-8-13 0,10 16 2,0 1-1,-1-1 1,1 1 0,-1 0-1,0 0 1,0 0-1,0 0 1,0 1 0,0-1-1,-1 1 1,1 0 0,-1 0-1,0 0 1,0 0-1,1 1 1,-1-1 0,0 1-1,0 0 1,0 0-1,-1 1 1,1-1 0,-6 1-1,9 0 18,-1 1 0,1-1 0,-1 1 0,1-1 0,0 1 0,-1 0 0,1 0 0,0 0 0,0 0 0,0 0 0,-1 0 0,1 0 0,0 0 0,1 0 0,-1 0 0,0 1 1,0-1-1,0 0 0,1 1 0,-1-1 0,0 0 0,1 1 0,0-1 0,-1 1 0,1-1 0,0 1 0,0-1 0,-1 1 0,1-1 0,1 3 0,-2 1 13,1-1 1,0 0 0,1 0 0,-1 1 0,1-1-1,-1 0 1,1 0 0,1 0 0,-1 0-1,3 6 1,-1-6-2,1 1-1,0-1 1,0-1 0,0 1-1,1-1 1,-1 1-1,1-1 1,0 0-1,0-1 1,0 1 0,0-1-1,0 0 1,0-1-1,1 1 1,-1-1-1,1 0 1,-1 0 0,8 0-1,10 1 49,0-1 0,1-2 0,23-2 1,-7-5 131,17-1-2875</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1:20.171"/>
    </inkml:context>
    <inkml:brush xml:id="br0">
      <inkml:brushProperty name="width" value="0.025" units="cm"/>
      <inkml:brushProperty name="height" value="0.025" units="cm"/>
    </inkml:brush>
  </inkml:definitions>
  <inkml:trace contextRef="#ctx0" brushRef="#br0">40 1 10890,'0'0'8590,"0"9"-7896,-19 684 3869,-2-134-3468,21-398-390,28 221 0,25 322-539,-52-687-161,-1-2 13,0-11-7,-1 1-1,1 0 1,0-1-1,0 1 1,1-1-1,0 1 1,0 0-1,0-1 1,0 1-1,0-1 0,1 0 1,4 8-1,-5-12-163,0 0-1,-1 0 0,1-1 0,0 1 0,0-1 0,-1 1 0,1-1 1,0 1-1,-1-1 0,1 1 0,-1-1 0,1 1 0,0-1 0,-1 0 1,1 1-1,-1-1 0,0 0 0,1 1 0,-1-1 0,1 0 0,-1 0 0,0 1 1,0-1-1,1 0 0,-1 0 0,0 0 0,0-1 0,9-26-8574,-6 15-2504</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55.200"/>
    </inkml:context>
    <inkml:brush xml:id="br0">
      <inkml:brushProperty name="width" value="0.025" units="cm"/>
      <inkml:brushProperty name="height" value="0.025" units="cm"/>
    </inkml:brush>
  </inkml:definitions>
  <inkml:trace contextRef="#ctx0" brushRef="#br0">32 1 10025,'0'0'7026,"-4"9"-6183,-2 14-399,0 0 0,-4 43-1,5 19 3340,5-85-3745,0 1 0,0-1 0,0 1 0,0-1 0,0 0 0,0 1 0,0-1 0,0 1 0,0-1 0,1 0 0,-1 1 0,0-1 0,0 1 0,1-1-1,-1 0 1,0 1 0,0-1 0,1 0 0,-1 0 0,0 1 0,1-1 0,-1 0 0,0 0 0,1 1 0,-1-1 0,0 0 0,1 0 0,-1 0 0,1 0 0,-1 1-1,0-1 1,1 0 0,-1 0 0,1 0 0,22-3 942,16-13-303,-7-7-689,-2-2 0,35-37 0,-29 27-839,-24 28 758,-8 6-1636,-19 9-11401</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1:21.119"/>
    </inkml:context>
    <inkml:brush xml:id="br0">
      <inkml:brushProperty name="width" value="0.025" units="cm"/>
      <inkml:brushProperty name="height" value="0.025" units="cm"/>
    </inkml:brush>
  </inkml:definitions>
  <inkml:trace contextRef="#ctx0" brushRef="#br0">0 0 14542,'0'0'2210,"13"8"-2066,0-1-111,0-1 0,1 0 1,-1-1-1,1-1 0,0 0 0,1 0 0,-1-2 1,22 2-1,87 1 13,661 51 1045,-363-26 2508,3-34-3453,-124-1-186,1472 14 867,-610-9-213,-1139 0-710,-5 1-30,0-1 0,0 0 0,1-2 0,-2 0 0,1-1-1,0 0 1,20-8 0,-35 5-7073,-4-11 5121,0 10-485,1-9-2333</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1:21.446"/>
    </inkml:context>
    <inkml:brush xml:id="br0">
      <inkml:brushProperty name="width" value="0.025" units="cm"/>
      <inkml:brushProperty name="height" value="0.025" units="cm"/>
    </inkml:brush>
  </inkml:definitions>
  <inkml:trace contextRef="#ctx0" brushRef="#br0">105 1 1281,'0'0'18722,"8"3"-18049,51 15 185,-42-15-764,0 2 1,0 0 0,0 1 0,-1 1-1,1 0 1,19 13 0,-34-19-91,0 1 0,0 0 0,0-1 0,0 1 0,-1 0 0,1 0 0,0 0 0,-1 0 0,1 0 0,-1 0 0,0 1-1,0-1 1,0 0 0,0 1 0,0-1 0,0 0 0,-1 1 0,1-1 0,-1 1 0,1 3 0,-2-2 31,1 0 1,-1-1-1,0 1 1,0 0-1,-1-1 0,1 1 1,0-1-1,-1 0 1,0 1-1,0-1 0,0 0 1,-4 4-1,-7 7 258,-1 0-1,0-2 1,-1 0 0,-21 14-1,29-22-157,-139 94 2300,77-53-8089</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1:22.180"/>
    </inkml:context>
    <inkml:brush xml:id="br0">
      <inkml:brushProperty name="width" value="0.025" units="cm"/>
      <inkml:brushProperty name="height" value="0.025" units="cm"/>
    </inkml:brush>
  </inkml:definitions>
  <inkml:trace contextRef="#ctx0" brushRef="#br0">1 582 5317,'0'0'13047,"0"8"-11979,0-7-997,0 1 1,0 0-1,0 0 1,1 0-1,-1-1 1,0 1-1,1 0 1,-1-1-1,1 1 1,0 0-1,-1-1 1,1 1-1,0-1 1,0 1-1,0-1 1,0 1-1,0-1 1,2 2 0,-1-2-3,0-1 1,0 1-1,0-1 1,0 0-1,0 0 1,0 0-1,0 0 1,0 0-1,0 0 1,0 0-1,0-1 1,0 1-1,0-1 1,0 1-1,0-1 1,0 0-1,0 0 1,-1 0-1,1 0 1,0 0-1,-1 0 1,4-3-1,19-13 397,-1-1-1,-1-1 1,0-1-1,26-32 1,69-98-72,-113 146-372,48-71 266,84-157 1,-135 231-291,-1-1 1,1 0-1,0 0 0,0 1 1,0-1-1,0 1 1,0-1-1,0 1 1,0-1-1,1 1 1,-1 0-1,0-1 1,1 1-1,2-1 0,-4 2 3,1 0 0,-1 0-1,1 0 1,-1 0 0,1 0-1,-1 0 1,1 0-1,-1 0 1,1 0 0,-1 1-1,1-1 1,-1 0 0,1 0-1,-1 1 1,1-1-1,-1 0 1,0 1 0,1-1-1,-1 0 1,1 1-1,-1-1 1,0 1 0,0-1-1,1 0 1,-1 1 0,0-1-1,1 1 1,-1-1-1,0 1 1,0-1 0,0 2-1,14 61 119,-11-40-53,4 6-257,27 105 565,-30-121-877,1-1 0,0 1 0,1-1 0,0-1-1,1 1 1,0-1 0,1 0 0,11 11 0,9 0-5364,1-11-5520</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1:22.721"/>
    </inkml:context>
    <inkml:brush xml:id="br0">
      <inkml:brushProperty name="width" value="0.025" units="cm"/>
      <inkml:brushProperty name="height" value="0.025" units="cm"/>
    </inkml:brush>
  </inkml:definitions>
  <inkml:trace contextRef="#ctx0" brushRef="#br0">2 1 7623,'0'0'10666,"-2"49"-9192,10-23-161,5 3-256,4 1-128,2 2-289,1-2-319,3-3-257,0-4-32,-1-1 0,-2-6-128,0-4-417,-7-3-384,-2-3-896,-7-2-1346</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1:23.047"/>
    </inkml:context>
    <inkml:brush xml:id="br0">
      <inkml:brushProperty name="width" value="0.025" units="cm"/>
      <inkml:brushProperty name="height" value="0.025" units="cm"/>
    </inkml:brush>
  </inkml:definitions>
  <inkml:trace contextRef="#ctx0" brushRef="#br0">1 228 12748,'0'0'11819,"72"-59"-11210,-36 32-417,1-3-192,0 1-865,-1 0-1313,-4 0-1505,-5 5-3748</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1:23.424"/>
    </inkml:context>
    <inkml:brush xml:id="br0">
      <inkml:brushProperty name="width" value="0.025" units="cm"/>
      <inkml:brushProperty name="height" value="0.025" units="cm"/>
    </inkml:brush>
  </inkml:definitions>
  <inkml:trace contextRef="#ctx0" brushRef="#br0">0 97 16592,'0'0'4164,"6"-9"-3369,-2 2-631,1 1 0,-1 0-1,1 0 1,1 0 0,-1 0 0,1 1 0,0 0-1,0 0 1,1 0 0,-1 1 0,1 0 0,0 0 0,0 1-1,0 0 1,1 0 0,-1 1 0,1 0 0,14-2-1,-20 3-128,0 1-1,0 0 0,0-1 0,0 1 1,0 0-1,0 0 0,0 0 0,0 1 1,0-1-1,0 0 0,0 1 0,0-1 1,0 1-1,-1 0 0,1 0 0,0 0 1,0 0-1,-1 0 0,1 0 0,0 0 1,2 3-1,-3-1 0,1 0 1,-1 0-1,0 0 1,0 1-1,0-1 0,-1 0 1,1 1-1,-1-1 1,1 1-1,-1-1 1,-1 1-1,1 3 0,-1 2 3,-1 0-1,0 0 1,0 0-1,-1-1 1,0 1-1,0-1 0,-1 0 1,0 0-1,-1 0 1,-8 11-1,-17 35 551,31-53-590,-1-1 0,1 1-1,0 0 1,-1-1 0,1 1-1,-1-1 1,1 1 0,0-1 0,0 1-1,-1-1 1,1 1 0,0-1-1,0 0 1,-1 1 0,1-1 0,0 0-1,0 0 1,0 0 0,-1 0-1,1 1 1,0-1 0,0 0 0,0 0-1,0-1 1,-1 1 0,1 0-1,1 0 1,38 0-464,-34 0 204,5 0-660,-1-1 1,0 0-1,0 0 0,0-1 1,16-6-1,20-8-8232</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1:24.001"/>
    </inkml:context>
    <inkml:brush xml:id="br0">
      <inkml:brushProperty name="width" value="0.025" units="cm"/>
      <inkml:brushProperty name="height" value="0.025" units="cm"/>
    </inkml:brush>
  </inkml:definitions>
  <inkml:trace contextRef="#ctx0" brushRef="#br0">221 0 8872,'0'0'17286,"-9"12"-17104,-39 53-241,-60 60 0,107-123-152,0-1 0,0 0 0,-1 0-1,1 0 1,0 0 0,0 0 0,-1 0 0,1 0-1,0 0 1,-1 0 0,1-1 0,-1 1 0,1 0-1,-1-1 1,0 1 0,1-1 0,-1 0 0,-2 1 0,3-2-239,0 1 0,0-1 0,0 0 0,-1 1 0,1-1 0,0 0 0,0 0 0,0 0 0,1 0 1,-1 0-1,0 0 0,0 0 0,0 0 0,1 0 0,-1 0 0,0 0 0,1 0 0,-1-1 0,1 1 1,0 0-1,-1 0 0,1-2 0,-8-21-6607</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1:24.358"/>
    </inkml:context>
    <inkml:brush xml:id="br0">
      <inkml:brushProperty name="width" value="0.025" units="cm"/>
      <inkml:brushProperty name="height" value="0.025" units="cm"/>
    </inkml:brush>
  </inkml:definitions>
  <inkml:trace contextRef="#ctx0" brushRef="#br0">1 0 5221,'0'0'14029,"65"17"-12267,-30-10-353,3 0-448,3 1-705,2 0-160,-3-3-672,-4 0-1122,-7-3-1729,-7-2-3876</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1:24.700"/>
    </inkml:context>
    <inkml:brush xml:id="br0">
      <inkml:brushProperty name="width" value="0.025" units="cm"/>
      <inkml:brushProperty name="height" value="0.025" units="cm"/>
    </inkml:brush>
  </inkml:definitions>
  <inkml:trace contextRef="#ctx0" brushRef="#br0">11 89 4612,'0'0'12401,"-2"8"-10409,-6 23 68,7-30-2019,1-1 0,0 0 0,0 0 1,0 1-1,0-1 0,0 0 0,0 1 0,0-1 0,0 0 0,0 0 0,0 1 0,0-1 0,0 0 0,0 0 0,1 1 0,-1-1 0,0 0 1,0 1-1,0-1 0,0 0 0,0 0 0,0 1 0,1-1 0,-1 0 0,0 0 0,0 0 0,0 1 0,1-1 0,-1 0 0,0 0 0,0 0 0,1 0 1,-1 0-1,0 1 0,0-1 0,1 0 0,-1 0 0,0 0 0,1 0 0,-1 0 0,0 0 0,0 0 0,1 0 0,-1 0 0,0 0 0,1 0 1,-1 0-1,0 0 0,0 0 0,1 0 0,-1 0 0,0 0 0,0-1 0,1 1 0,-1 0 0,0 0 0,0 0 0,1 0 0,-1 0 0,0-1 0,1 1 1,15-7 486,-4-2-330,-1 0 1,0 0-1,-1-1 0,16-18 0,-16 16-111,2 0 1,-1 0-1,18-12 0,-29 24-89,0 0 0,1 0-1,-1-1 1,0 1 0,0 0 0,1 0-1,-1 0 1,0 0 0,0-1 0,1 1-1,-1 0 1,0 0 0,1 0 0,-1 0 0,0 0-1,0 0 1,1 0 0,-1 0 0,0 0-1,1 0 1,-1 0 0,0 0 0,1 0-1,-1 0 1,0 0 0,0 0 0,1 0-1,-1 0 1,0 1 0,1-1 0,-1 0-1,0 0 1,0 0 0,1 0 0,-1 1 0,5 13-28,-5 27 60,-1-29-9,0 14-244,0 22-1455,6-21-4199,2-20-2798</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1:26.154"/>
    </inkml:context>
    <inkml:brush xml:id="br0">
      <inkml:brushProperty name="width" value="0.025" units="cm"/>
      <inkml:brushProperty name="height" value="0.025" units="cm"/>
    </inkml:brush>
  </inkml:definitions>
  <inkml:trace contextRef="#ctx0" brushRef="#br0">7 36 4228,'-7'-16'1105,"8"0"5867,-1 16-6713,1 0-1,-1-1 1,1 1-1,-1 0 1,0-1 0,1 1-1,-1 0 1,1 0 0,-1-1-1,1 1 1,-1 0-1,1 0 1,-1 0 0,1 0-1,-1-1 1,1 1-1,-1 0 1,1 0 0,-1 0-1,1 0 1,-1 0-1,1 0 1,-1 1 0,1-1-1,0 0 1,14 6 405,121 90 1018,-86-59-1120,1-2 1,64 33-1,174 106-44,-143-79-203,123 93 495,-146-98-537,354 289 288,-289-237-271,-38-30-228,83 54 504,-206-147-347,0-1-1,30 14 1,39 26 630,-90-55-5290,-15-12-1885,-3-3-3310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55.540"/>
    </inkml:context>
    <inkml:brush xml:id="br0">
      <inkml:brushProperty name="width" value="0.025" units="cm"/>
      <inkml:brushProperty name="height" value="0.025" units="cm"/>
    </inkml:brush>
  </inkml:definitions>
  <inkml:trace contextRef="#ctx0" brushRef="#br0">3 0 5926,'0'0'11018,"-2"49"-9769,13-46-96,2 5-640,2-2-449,0 0-32,-1 1-1089,2-3-3523,0 1-2884</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1:27.521"/>
    </inkml:context>
    <inkml:brush xml:id="br0">
      <inkml:brushProperty name="width" value="0.025" units="cm"/>
      <inkml:brushProperty name="height" value="0.025" units="cm"/>
    </inkml:brush>
  </inkml:definitions>
  <inkml:trace contextRef="#ctx0" brushRef="#br0">1 1 2146,'0'0'21001,"8"4"-20019,-5-3-909,-1 1 0,1-1-1,0 1 1,-1 0-1,1 0 1,-1 0-1,1 0 1,-1 1-1,0-1 1,0 1-1,0-1 1,0 1-1,-1 0 1,1-1-1,1 6 1,0 3 31,0 0 0,0 0 1,-2 1-1,2 13 0,-3-17-87,1 2-9,0 0 0,0 0 0,1 0 0,4 12 0,-6-21-5,0 0 0,1 0-1,-1 0 1,0-1 0,1 1-1,-1 0 1,1-1-1,-1 1 1,1 0 0,-1-1-1,1 1 1,-1 0 0,1-1-1,-1 1 1,1-1 0,0 1-1,-1-1 1,1 0-1,0 1 1,0-1 0,-1 1-1,1-1 1,0 0 0,1 1-1,-1-2 7,1 1 0,-1-1 0,1 1 0,0-1 0,-1 1 0,0-1-1,1 0 1,-1 0 0,1 0 0,-1 0 0,0 0 0,0 0 0,1 0 0,-1 0-1,0 0 1,0-1 0,1-1 0,40-55 140,-27 36-152,1 1-1,27-27 1,-43 47 15,1 0 1,0 0-1,-1 1 0,1-1 1,0 0-1,0 1 0,-1-1 1,1 0-1,0 1 0,0-1 1,0 1-1,0 0 0,0-1 1,0 1-1,0 0 1,0-1-1,0 1 0,0 0 1,2 0-1,-3 0 3,1 0 0,0 1 0,-1-1 0,1 1-1,-1-1 1,1 0 0,-1 1 0,1-1 0,-1 1 0,0-1 0,1 1 0,-1-1 0,0 1 0,1 0-1,-1-1 1,0 1 0,1-1 0,-1 1 0,0 0 0,0-1 0,0 1 0,0 1 0,1 49 1243,-2-36 124,35-54-486,-33 39-903,-1-1 0,1 0 0,0 1 0,0-1 0,0 0 0,0 1 0,0-1 0,0 1 0,0-1 0,0 1 0,0 0 0,0 0 0,0-1 0,0 1 0,0 0-1,1 0 1,-1 0 0,0 0 0,0 0 0,0 0 0,0 0 0,0 1 0,0-1 0,0 0 0,0 1 0,0-1 0,0 0 0,0 1 0,0-1 0,0 1 0,0 0 0,0-1-1,0 1 1,0 0 0,0-1 0,-1 1 0,1 0 0,0 0 0,-1 0 0,1 0 0,0 0 0,-1 0 0,1 0 0,-1 0 0,0 0 0,1 0 0,-1 0 0,0 0 0,1 0-1,-1 0 1,0 2 0,2 8-27,0 1-1,0 0 1,0 22-1,-2-22-20,1 0 289,0-5-3370</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1:27.878"/>
    </inkml:context>
    <inkml:brush xml:id="br0">
      <inkml:brushProperty name="width" value="0.025" units="cm"/>
      <inkml:brushProperty name="height" value="0.025" units="cm"/>
    </inkml:brush>
  </inkml:definitions>
  <inkml:trace contextRef="#ctx0" brushRef="#br0">0 207 6054,'0'0'17568,"8"2"-16030,-2-1-1319,1 0 0,-1 0 1,0-1-1,1 0 0,-1-1 0,1 1 1,-1-1-1,0-1 0,0 1 1,0-1-1,7-2 0,76-37 1275,-32 14-1156,-9 8-771,2 2 1,-1 2-1,72-12 1,-120 27 399,44-11-2520,-43 10 2171,-1 0 0,1 1 0,0-1 0,0 0 0,-1 0 1,1 0-1,0 0 0,-1 0 0,1-1 0,-1 1 1,0 0-1,1-1 0,-1 1 0,0-1 0,0 1 1,0-1-1,0 0 0,0 0 0,0 1 0,0-1 0,0-2 1,0-8-5219</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1:28.425"/>
    </inkml:context>
    <inkml:brush xml:id="br0">
      <inkml:brushProperty name="width" value="0.025" units="cm"/>
      <inkml:brushProperty name="height" value="0.025" units="cm"/>
    </inkml:brush>
  </inkml:definitions>
  <inkml:trace contextRef="#ctx0" brushRef="#br0">1 31 13068,'0'0'8921,"2"12"-7079,46 220 1958,-51-263-3180,2 0-1,3-39 0,-1 61-626,1 1 0,0-1 0,0 1 0,1 0 0,0 0 0,0 0-1,1 0 1,0 1 0,1-1 0,0 1 0,0 0 0,0 1 0,1-1 0,0 1-1,0 0 1,0 0 0,12-7 0,-16 12-4,0 1 1,0-1-1,0 0 0,0 1 1,1 0-1,-1-1 0,0 1 1,0 0-1,0 0 0,0 0 1,1 1-1,-1-1 0,0 0 0,0 1 1,0 0-1,0-1 0,0 1 1,0 0-1,0 0 0,0 0 1,0 0-1,0 0 0,-1 0 1,1 1-1,0-1 0,-1 1 1,1-1-1,-1 1 0,0 0 0,1-1 1,-1 1-1,0 0 0,0 0 1,0 0-1,0 0 0,1 3 1,-1-3 43,0 1 0,0 0 0,0-1 1,0 1-1,-1 0 0,1 0 0,-1 0 1,1 0-1,-1 0 0,0 0 0,0-1 0,0 1 1,-1 0-1,1 0 0,-1 0 0,0 0 1,1 0-1,-1-1 0,0 1 0,-1 0 1,1-1-1,0 1 0,-1-1 0,0 1 0,1-1 1,-4 3-1,-1-1-32,-1 0 0,0 0 0,0-1 0,0 0 0,0-1 0,-1 1 0,1-1 0,-1-1 0,0 1 0,0-1 0,1-1 0,-1 0 0,0 0 0,0 0 0,-15-3 0,16 0-2110,10-4-5483,8 1 277,-5 4 5700,13-3-6622</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1:28.751"/>
    </inkml:context>
    <inkml:brush xml:id="br0">
      <inkml:brushProperty name="width" value="0.025" units="cm"/>
      <inkml:brushProperty name="height" value="0.025" units="cm"/>
    </inkml:brush>
  </inkml:definitions>
  <inkml:trace contextRef="#ctx0" brushRef="#br0">1 144 17360,'0'0'11558,"8"-5"-10955,1-3-559,0-1 1,0 0-1,-1 0 0,0-1 0,0 0 1,-1-1-1,-1 1 0,7-15 0,4-3-20,-8 18-134,-4 19-87,-3 28-125,-2-27 337,1 12-183,-1-11-358,1 0 0,-1 0-1,2 1 1,0-1 0,6 21-1,-2-25-3797,0-6-4191</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1:29.657"/>
    </inkml:context>
    <inkml:brush xml:id="br0">
      <inkml:brushProperty name="width" value="0.025" units="cm"/>
      <inkml:brushProperty name="height" value="0.025" units="cm"/>
    </inkml:brush>
  </inkml:definitions>
  <inkml:trace contextRef="#ctx0" brushRef="#br0">1 31 7175,'0'0'16938,"9"10"-16868,50 63 213,-58-72-268,0 0 0,0 0 0,0 0 0,0-1 0,0 1 0,0 0 0,0-1 0,0 1 0,1-1 0,-1 0 0,0 1 0,0-1 0,1 0 0,-1 1 0,0-1 0,0 0 0,1 0 0,-1 0 0,0 0 0,1 0 0,-1-1 0,0 1 0,0 0 0,1-1 0,-1 1 0,0-1 0,0 1 0,0-1 0,0 1 0,1-1 0,-1 0 0,0 1 0,0-1 0,0 0 0,1-1 0,37-39 260,-31 31-263,3-2-5,-8 8-8,0-1 1,0 1-1,1 0 1,-1 0-1,1 0 1,0 1-1,0-1 1,1 1-1,-1 0 1,1 0-1,0 0 1,8-3-1,-12 9 12,1 0 0,-1 1 0,1-1 0,-1 0 1,0 1-1,0-1 0,-1 1 0,1-1 0,-1 1 0,0-1 0,0 1 0,0 5 0,0 0 43,0-6-11,0 1 1,1-1 0,-1 1-1,1-1 1,0 1 0,0-1-1,0 0 1,0 0 0,1 0-1,-1 1 1,1-1 0,0 0-1,2 2 1,-3-4-21,-1-1 0,1 1 1,-1-1-1,1 0 0,-1 1 1,1-1-1,0 1 0,-1-1 1,1 0-1,0 0 0,-1 0 1,1 1-1,0-1 0,-1 0 1,1 0-1,0 0 0,0 0 1,-1 0-1,1 0 0,0 0 1,-1 0-1,1 0 0,0-1 1,0 1-1,1-1 14,1 0 0,-1 0 0,0-1 0,0 1 0,-1-1 0,1 1 0,0-1 0,0 0 1,-1 1-1,1-1 0,1-2 0,9-16 76,-9 15-111,0-1 0,0 1 0,1 0 0,0 0-1,-1 0 1,2 1 0,-1-1 0,0 1 0,1 0-1,7-4 1,-12 8-29,1 0-1,-1 1 0,1-1 1,-1 0-1,1 1 1,-1-1-1,1 1 1,-1-1-1,1 1 1,-1-1-1,1 1 0,-1-1 1,0 1-1,1-1 1,-1 1-1,0 0 1,0-1-1,1 1 1,-1-1-1,0 1 1,0 0-1,0-1 0,0 1 1,0 0-1,0-1 1,0 1-1,0 0 1,0-1-1,0 1 1,-1 1-1,2 28-468,-1-26 282,1 26-1379,1 13-1387,-6-18-5558</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1:29.985"/>
    </inkml:context>
    <inkml:brush xml:id="br0">
      <inkml:brushProperty name="width" value="0.025" units="cm"/>
      <inkml:brushProperty name="height" value="0.025" units="cm"/>
    </inkml:brush>
  </inkml:definitions>
  <inkml:trace contextRef="#ctx0" brushRef="#br0">0 129 14286,'0'0'8199,"49"20"-6373,-11-30-417,11-8-320,6-4-544,2-3-385,0-1-96,-7 6-32,-7 5-576,-11 6-289,-9 5-480,-11 4-673,-7 4-449,-5 5-832,-2 0-3139</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1:30.452"/>
    </inkml:context>
    <inkml:brush xml:id="br0">
      <inkml:brushProperty name="width" value="0.025" units="cm"/>
      <inkml:brushProperty name="height" value="0.025" units="cm"/>
    </inkml:brush>
  </inkml:definitions>
  <inkml:trace contextRef="#ctx0" brushRef="#br0">4 45 14029,'0'0'1901,"-1"8"-97,0 10-715,0-1 1,1 1-1,0 0 1,7 33-1,21 81 1503,-12-67-1924,-8-39-478,-3-23-27,-3-16 103,-3-39 241,0 10-496,8-81 1,-5 111-57,0 0 0,1 0 1,0 1-1,1-1 1,0 1-1,1 0 1,0 0-1,0 1 1,2-1-1,-1 1 1,12-14-1,-16 22 36,-1 1 0,1-1 0,-1 0 0,1 0 0,0 1 0,0-1 0,0 1 0,0-1 0,0 1 0,0 0 0,0 0 0,0 0 0,1 0 0,-1 0 0,0 0 0,1 0 0,-1 1 0,0 0 0,1-1 0,-1 1 0,5 0 0,-6 1 1,1 0-1,-1-1 1,0 1 0,1 0-1,-1 0 1,0 1 0,0-1-1,0 0 1,0 0 0,0 0-1,0 1 1,0-1 0,0 1-1,-1-1 1,1 0 0,0 1-1,-1-1 1,1 1 0,-1 0-1,0-1 1,1 1 0,-1-1-1,0 1 1,0 0 0,0-1-1,0 1 1,0-1 0,0 1-1,-1 0 1,1-1 0,-2 3-1,2 1 66,-2-1 0,1 0-1,0 0 1,-1 0-1,0 0 1,0-1-1,0 1 1,0 0-1,-1-1 1,0 1-1,1-1 1,-1 0 0,0 0-1,-1 0 1,1 0-1,0-1 1,-1 1-1,1-1 1,-1 0-1,-6 3 1,1-1-52,0-1 0,0 1 0,0-1 0,0-1 0,0 0 0,-1 0 0,1-1 1,-11 1-1,20-2-130,0 0 1,0-1 0,0 1 0,0 0 0,0 0-1,0 0 1,1 0 0,-1 0 0,0 0-1,0 0 1,0 0 0,0 0 0,0 0 0,0-1-1,0 1 1,0 0 0,1 0 0,-1 0-1,0 0 1,0 0 0,0 0 0,0-1 0,0 1-1,0 0 1,0 0 0,0 0 0,0 0 0,0 0-1,0-1 1,0 1 0,0 0 0,0 0-1,0 0 1,0 0 0,0 0 0,0-1 0,0 1-1,0 0 1,0 0 0,0 0 0,0 0-1,0 0 1,-1 0 0,1-1 0,0 1 0,0 0-1,0 0 1,0 0 0,0 0 0,0 0-1,0 0 1,-1 0 0,16-7-3024,7 2-931,4-2-613</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1:30.856"/>
    </inkml:context>
    <inkml:brush xml:id="br0">
      <inkml:brushProperty name="width" value="0.025" units="cm"/>
      <inkml:brushProperty name="height" value="0.025" units="cm"/>
    </inkml:brush>
  </inkml:definitions>
  <inkml:trace contextRef="#ctx0" brushRef="#br0">0 12 15599,'0'0'8712,"10"-2"-7495,2-1-924,33-4 386,-45 8-665,1-1 0,0 1 1,0 0-1,-1-1 0,1 1 1,0 0-1,-1-1 0,1 1 1,0 0-1,-1 0 0,1-1 1,-1 1-1,1 0 0,-1 0 1,0 0-1,1 0 0,-1 0 0,0 0 1,0 0-1,0 0 0,1 0 1,-1 0-1,0 0 0,0-1 1,-1 1-1,1 0 0,0 0 1,0 0-1,0 0 0,0 0 1,-1 0-1,1 0 0,-1 1 1,-9 36 272,0-17-80,6-14-84,0 1 0,1-1 0,0 1 0,0 0 0,1 0-1,0 0 1,0 0 0,0 12 0,3-19-123,-1 0 0,1 0 0,0-1 1,0 1-1,0 0 0,0 0 0,0-1 0,1 1 0,-1 0 1,0-1-1,0 1 0,0-1 0,0 0 0,1 1 0,-1-1 0,0 0 1,0 0-1,1 0 0,-1 1 0,0-1 0,1-1 0,-1 1 0,0 0 1,2 0-1,37-2-25,-20-2-583,1 0 0,-1-1 0,22-8 0,24-12-5747,-23 6-2822</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15.054"/>
    </inkml:context>
    <inkml:brush xml:id="br0">
      <inkml:brushProperty name="width" value="0.025" units="cm"/>
      <inkml:brushProperty name="height" value="0.025" units="cm"/>
    </inkml:brush>
  </inkml:definitions>
  <inkml:trace contextRef="#ctx0" brushRef="#br0">0 1 6598,'0'0'14403,"0"8"-12764,3 153 2322,12 93-3929,-13-246-3068,0-24 448,0-27-2913,-2 10-430</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15.380"/>
    </inkml:context>
    <inkml:brush xml:id="br0">
      <inkml:brushProperty name="width" value="0.025" units="cm"/>
      <inkml:brushProperty name="height" value="0.025" units="cm"/>
    </inkml:brush>
  </inkml:definitions>
  <inkml:trace contextRef="#ctx0" brushRef="#br0">14 211 4452,'0'0'14035,"-3"8"-11916,-8 30-437,11-37-1594,0 1 1,0-1-1,0 0 1,0 0-1,1 0 0,-1 0 1,0 0-1,0 0 1,1 0-1,-1 0 1,1 0-1,-1 0 0,1 0 1,-1 0-1,1 0 1,0 0-1,-1 0 1,1 0-1,0 0 0,0-1 1,-1 1-1,1 0 1,0 0-1,0-1 1,0 1-1,0-1 1,0 1-1,0-1 0,0 1 1,0-1-1,0 0 1,0 1-1,0-1 1,1 0-1,-1 0 0,0 0 1,1 0-1,39-1 1260,-35-1-1253,0-1 0,0 1 0,0-1 0,0-1 0,0 1 0,0-1-1,-1 0 1,0-1 0,0 1 0,0-1 0,0 0 0,-1 0 0,0-1 0,0 1 0,6-13-1,0 2-50,-2-1-1,0 0 0,-1-1 1,8-26-1,-11 23 39,-1 0 0,1-31 0,-5 74 4,2 0 1,0 0-1,2 0 1,0 0-1,8 27 0,-9-43-225,1 0-1,-1 0 1,1 0-1,0-1 1,0 1-1,1-1 1,-1 0-1,1 0 1,1 0-1,4 4 1,-5-5-433,0-1 0,0-1 0,1 1 0,-1-1 1,1 0-1,-1 0 0,1 0 0,0 0 0,0-1 1,-1 0-1,1 0 0,0 0 0,0-1 0,9 1 1,9-1-7538</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56.256"/>
    </inkml:context>
    <inkml:brush xml:id="br0">
      <inkml:brushProperty name="width" value="0.025" units="cm"/>
      <inkml:brushProperty name="height" value="0.025" units="cm"/>
    </inkml:brush>
  </inkml:definitions>
  <inkml:trace contextRef="#ctx0" brushRef="#br0">1 285 13196,'0'0'6241,"10"4"-5595,-8-3-605,20 8 174,0-1-1,0-1 1,1-1-1,0-1 1,0-1-1,28 1 1,-50-5-220,0 1-1,0-1 1,0 0 0,1 0 0,-1 0 0,0-1-1,0 1 1,1 0 0,-1 0 0,0-1 0,0 1-1,0-1 1,0 1 0,1-1 0,-1 1 0,0-1-1,0 0 1,0 1 0,0-1 0,0 0 0,0 0-1,-1 0 1,1 0 0,0 0 0,0 0 0,-1 0-1,1 0 1,0 0 0,-1 0 0,1 0 0,-1 0-1,0 0 1,1-1 0,-1 1 0,0 0-1,0 0 1,1 0 0,-1-1 0,0 1 0,0 0-1,0 0 1,-1-1 0,1 1 0,0 0 0,0 0-1,-1 0 1,1-1 0,-1 0 0,-1-2-18,1-1 1,-1 1-1,0 0 0,0 0 0,0 1 1,0-1-1,-1 0 0,1 1 1,-1 0-1,0-1 0,0 1 1,-7-5-1,7 6 36,0 1 1,0-1-1,0 1 1,0 0 0,0-1-1,0 1 1,0 1-1,0-1 1,-1 0-1,1 1 1,0 0-1,0 0 1,-1 0-1,1 0 1,0 0-1,0 1 1,-1-1-1,1 1 1,0 0-1,0 0 1,0 0-1,0 0 1,-4 3-1,5-3 3,0 1-1,0 0 0,0-1 1,0 1-1,0 0 1,1 0-1,-1 0 0,1 0 1,-1 0-1,1 0 1,0 1-1,0-1 0,0 0 1,0 1-1,0-1 0,1 1 1,-1-1-1,1 1 1,-1-1-1,1 1 0,0-1 1,0 1-1,0-1 1,0 1-1,1-1 0,-1 1 1,1-1-1,-1 1 1,1-1-1,0 0 0,1 3 1,0-1 22,0 0 1,1 0-1,-1-1 0,1 1 1,0-1-1,0 0 1,0 0-1,0 0 1,0 0-1,1 0 1,-1-1-1,1 1 0,0-1 1,0 0-1,0 0 1,0 0-1,0-1 1,0 0-1,0 1 0,8 0 1,3 1 114,1-1 1,1-1-1,-1 0 1,21-1 0,-26-2-133,1 0 1,-1 0-1,0-1 1,-1-1-1,1 0 1,0 0-1,-1-1 1,0 0-1,0-1 1,-1 0-1,0-1 1,0 0-1,0 0 1,-1-1-1,0 0 1,0 0-1,-1-1 1,12-18-1,-9 12-85,-1 0 1,0-1-1,-1 0 0,-1-1 0,0 1 0,-2-1 0,0-1 0,-1 1 0,0-1 1,-1 1-1,0-23 0,-3 40 62,0 0-1,-1-1 1,1 1 0,0 0-1,0 0 1,0 0 0,-1-1-1,1 1 1,0 0 0,0 0-1,0 0 1,-1 0 0,1-1-1,0 1 1,-1 0 0,1 0 0,0 0-1,0 0 1,-1 0 0,1 0-1,0 0 1,0 0 0,-1 0-1,1 0 1,0 0 0,-1 0-1,1 0 1,0 0 0,0 0-1,-1 0 1,1 0 0,0 0 0,-1 0-1,1 0 1,0 0 0,0 1-1,-1-1 1,1 0 0,0 0-1,0 0 1,0 0 0,-1 1-1,1-1 1,0 0 0,0 0-1,0 0 1,-1 1 0,1-1 0,0 0-1,0 0 1,0 1 0,0-1-1,0 0 1,0 1 0,0-1-1,-1 0 1,-12 15-69,8-5 65,1-1-1,0 2 1,0-1-1,1 0 1,1 1-1,0-1 1,-2 16 0,3 80-14,2-61 48,-2-43-24,1 0-1,0 0 0,0 0 0,0 0 1,0 0-1,1 0 0,-1 0 0,0 0 1,1 0-1,-1 0 0,1 0 0,0 0 1,0 0-1,0-1 0,0 1 0,0 0 1,0 0-1,0-1 0,0 1 0,1-1 1,-1 1-1,1-1 0,-1 0 0,1 1 1,-1-1-1,1 0 0,0 0 0,0 0 1,-1 0-1,1 0 0,0-1 0,0 1 1,0-1-1,0 1 0,0-1 1,0 1-1,0-1 0,0 0 0,0 0 1,0 0-1,0 0 0,0-1 0,3 0 1,2 0-55,0 0 0,0-1 1,0 0-1,0-1 0,0 0 1,-1 0-1,1 0 0,-1 0 1,0-1-1,0-1 0,7-5 1,-7 3-185,0 0 0,0-1 0,0 0 0,-1-1 0,0 1-1,-1-1 1,0 0 0,0 0 0,-1 0 0,-1 0 0,1-1 0,-1 1 0,-1-1 0,1-12 0,-1 11-442,0 1 0,-1 0 0,-1-1 0,1 1 0,-2 0 0,0 0 0,0-1 0,0 1 0,-1 0 0,-1 1 0,0-1 0,0 1 0,-7-11 0,11 20 715,0-1 0,-1 0 0,1 0 0,-1 1-1,1-1 1,-1 0 0,1 0 0,-1 1 0,1-1 0,-1 1 0,1-1 0,-1 0 0,0 1 0,0-1 0,1 1 0,-1 0 0,0-1 0,0 1 0,1-1 0,-1 1 0,0 0 0,0 0 0,0 0 0,0-1 0,0 1 0,-1 0 0,2 1 20,-1-1-1,0 1 0,0 0 0,0 0 1,1-1-1,-1 1 0,0 0 1,1 0-1,-1 0 0,1 0 0,-1 0 1,1 0-1,0 0 0,-1 0 1,1 0-1,0 0 0,0 0 1,-1 1-1,-4 58 1914,5-53-1636,0 8-38,-1 0 0,2 1 1,0-1-1,1 0 1,1 0-1,0-1 0,1 1 1,0-1-1,1 1 1,1-1-1,0-1 0,1 1 1,1-1-1,0 0 0,0-1 1,20 21-1,-24-27-296,-3-4-15,1 1 0,-1-1 0,1 0 0,0 0 0,0 0 0,0 0 0,-1-1 0,2 1 0,-1 0 0,0-1 0,0 1 0,5 1 0,-7-3-37,1-1 0,-1 1 0,0-1 0,1 1 0,-1-1 0,0 1 0,0-1 0,1 1 0,-1-1 0,0 0 0,0 1 0,0-1 0,0 1 0,1-1 0,-1 0 0,0 1 0,0-1 0,0 1 0,-1-1 0,1 0 0,0 1 0,0-1 0,0 1 0,0-1 0,0 0 0,-1 1 0,1-1 0,0 1 0,-1-1 0,1 0 0,-9-20-1678,-3 9 85,-1 0 0,-1 2 0,1-1 1,-2 2-1,-19-11 0,-38-28-1177,26 9 7272,17 11 7086,34 29-7830,8-2-3129,-2 0-304,115 17 1530,-93-10-2264,1-1 0,-1-2-1,49-1 1,-54-9-3325,-7-9-3336</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16.091"/>
    </inkml:context>
    <inkml:brush xml:id="br0">
      <inkml:brushProperty name="width" value="0.025" units="cm"/>
      <inkml:brushProperty name="height" value="0.025" units="cm"/>
    </inkml:brush>
  </inkml:definitions>
  <inkml:trace contextRef="#ctx0" brushRef="#br0">173 40 4805,'0'0'16917,"-11"-8"-15011,-38-21-796,47 29-1080,0-1 1,1 1-1,-1-1 0,0 1 0,0 0 1,0 0-1,0 0 0,0 0 0,1 0 1,-1 1-1,0-1 0,0 0 0,0 1 0,0-1 1,1 1-1,-1 0 0,0 0 0,1 0 1,-1 0-1,0 0 0,1 0 0,-1 0 1,1 0-1,0 0 0,-3 3 0,-25 37 193,27-37-191,-3 6 16,0-1 0,0 1 0,1 0 0,1 0 0,0 0 0,0 0 0,1 1 0,0-1 0,1 1 1,0 0-1,0-1 0,1 1 0,1 0 0,0-1 0,3 16 0,-3-24-40,-1 0 0,1 0 1,0 0-1,0-1 0,0 1 1,0 0-1,0 0 0,0-1 1,0 1-1,1 0 0,-1-1 1,1 1-1,-1-1 0,1 0 1,0 0-1,-1 1 0,1-1 1,0 0-1,0 0 0,0-1 1,-1 1-1,1 0 0,0 0 1,0-1-1,0 0 0,0 1 1,0-1-1,1 0 0,-1 0 1,0 0-1,0 0 0,0 0 1,0 0-1,0-1 0,0 1 1,0-1-1,0 0 0,3-1 1,2-1 53,-1 1 1,1-2 0,-1 1-1,0-1 1,0 0 0,0 0-1,-1-1 1,0 1 0,1-1-1,3-6 1,-2 1 11,-1 0 0,0 0 0,-1-1 0,0 1 0,0-1 0,-1 0-1,-1-1 1,0 1 0,-1-1 0,0 1 0,0-1 0,-1-22 0,-1 33-72,0-1 0,0 1 0,0 0 0,0 0 0,0 0 0,0 0 0,0 0 0,0 0 0,-1 0-1,1 0 1,0 0 0,-1 0 0,1 0 0,-1 0 0,1 0 0,-1 0 0,1 0 0,-1 0 0,0 1 0,1-1 0,-1 0 0,0 0 0,0 1 0,0-1 0,0 0 0,1 1 0,-1-1 0,0 1 0,-1-1 0,1 1-21,0 0 0,0 0 1,0 0-1,1 0 1,-1 1-1,0-1 1,0 0-1,1 0 1,-1 1-1,0-1 1,0 0-1,1 1 1,-1-1-1,0 1 0,1-1 1,-1 1-1,1-1 1,-1 1-1,0-1 1,1 1-1,-1 0 1,1-1-1,0 1 1,-1 0-1,1-1 0,-1 1 1,1 0-1,0 0 1,0-1-1,-1 1 1,1 0-1,0 0 1,0 0-1,0-1 1,0 1-1,0 0 1,0 1-1,-1 3-343,1 0-1,0 0 1,0 0-1,0 0 1,0 0 0,2 8-1,-1-11-22,0 0 1,-1 0-1,1 0 0,0 0 0,0-1 0,0 1 0,0 0 1,0-1-1,0 1 0,0 0 0,1-1 0,-1 0 0,0 1 0,1-1 1,0 0-1,-1 0 0,1 0 0,-1 0 0,5 2 0,14 3-6304</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16.512"/>
    </inkml:context>
    <inkml:brush xml:id="br0">
      <inkml:brushProperty name="width" value="0.025" units="cm"/>
      <inkml:brushProperty name="height" value="0.025" units="cm"/>
    </inkml:brush>
  </inkml:definitions>
  <inkml:trace contextRef="#ctx0" brushRef="#br0">0 102 13965,'0'0'7111,"0"11"-5654,1 38-595,2-1 0,2 0-1,2 0 1,26 88-1,-29-128-104,-1-8-206,0-18 71,-1-34-315,-2 50-291,0-277-245,-1 274 222,1 0 0,0 0 0,1 0 0,-1 1 0,1-1-1,0 0 1,0 0 0,0 1 0,1-1 0,0 0 0,0 1 0,0-1 0,0 1 0,5-6 0,-4 8-7,-1-1-1,1 1 1,0 0-1,0 0 0,0 0 1,1 1-1,-1-1 1,0 1-1,1-1 1,-1 1-1,1 0 1,-1 1-1,1-1 0,-1 0 1,1 1-1,-1 0 1,1 0-1,0 0 1,-1 0-1,5 2 1,-4-2 12,-1 1 0,1 0 0,-1 0 0,0 0 0,1 1 1,-1-1-1,0 1 0,0-1 0,0 1 0,0 0 0,0 1 0,0-1 1,-1 0-1,1 1 0,-1-1 0,1 1 0,-1 0 0,0 0 1,0 0-1,-1 0 0,1 0 0,0 0 0,-1 1 0,0-1 0,0 0 1,0 1-1,0-1 0,0 1 0,-1-1 0,0 1 0,1 5 1,-1-5 41,0 0 1,0-1-1,0 1 0,0 0 1,-1 0-1,1-1 1,-1 1-1,0-1 1,0 1-1,-1 0 1,1-1-1,-1 0 1,1 1-1,-1-1 1,0 0-1,0 0 1,0 0-1,-1 0 1,1 0-1,-1-1 1,0 1-1,0-1 1,1 1-1,-2-1 1,1 0-1,0 0 0,0-1 1,-1 1-1,1-1 1,-7 2-1,2-1 37,0-2 0,0 1 0,0-1 0,0 0-1,-11-2 1,17 1-184,1 1-1,-1 0 0,1 0 0,0-1 1,-1 1-1,1-1 0,0 1 0,-1-1 1,1 0-1,0 1 0,0-1 0,-1 0 0,1 0 1,0 0-1,0 0 0,-1-1 1,2 1-125,-1 0 1,1 0 0,0 0-1,0 0 1,0 0 0,0 0-1,0 0 1,0 0 0,0 0-1,0 0 1,0 0 0,0 0 0,1 0-1,-1 0 1,0 0 0,1 0-1,-1 0 1,1 0 0,-1 1-1,1-1 1,-1 0 0,1 0-1,-1 0 1,1 1 0,0-1 0,0 0-1,0 0 1,37-29-9213,-14 12 2980</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17.305"/>
    </inkml:context>
    <inkml:brush xml:id="br0">
      <inkml:brushProperty name="width" value="0.025" units="cm"/>
      <inkml:brushProperty name="height" value="0.025" units="cm"/>
    </inkml:brush>
  </inkml:definitions>
  <inkml:trace contextRef="#ctx0" brushRef="#br0">0 75 13965,'0'0'12700,"1"8"-11691,3 29-324,-4-16-430,2-1 0,1 1-1,0-1 1,1 0 0,2 0-1,0 0 1,10 22 0,-16-41-252,0-1 0,0 1 0,1-1 0,-1 1 0,0 0 0,0-1-1,0 1 1,1-1 0,-1 1 0,0-1 0,0 1 0,1-1 0,-1 1 0,1-1 0,-1 1 0,0-1 0,1 1 0,-1-1 0,1 0 0,-1 1 0,1-1 0,-1 0 0,1 1 0,-1-1 0,1 0 0,0 0 0,-1 0 0,1 1 0,-1-1 0,1 0-1,0 0 1,-1 0 0,1 0 0,-1 0 0,1 0 0,0 0 0,0 0 0,7-23 224,-5-34 96,-10 14-493,7 42 162,0 0 0,0-1-1,0 1 1,-1 0 0,1-1-1,-1 1 1,1 0 0,-1 0-1,1-1 1,-1 1 0,0 0-1,1 0 1,-1 0 0,0 0-1,0 0 1,0 0 0,0 0-1,0 0 1,0 0 0,0 1-1,0-1 1,0 0 0,0 1-1,-1-1 1,1 0 0,0 1-1,0 0 1,-2-1 0,2 4-21,-1 0 0,1 0 1,0 0-1,0 0 0,1 1 0,-1-1 1,1 0-1,-1 0 0,1 1 1,0-1-1,0 0 0,1 1 0,0 3 1,-1-1-3,0-4 30,0 1-1,0-1 1,1 0 0,-1 1-1,0-1 1,1 0-1,0 0 1,-1 1-1,1-1 1,0 0 0,0 0-1,0 0 1,1 0-1,-1 0 1,0 0 0,1-1-1,-1 1 1,1 0-1,0-1 1,0 1-1,-1-1 1,1 1 0,0-1-1,0 0 1,0 0-1,0 0 1,1 0 0,-1 0-1,0 0 1,0-1-1,0 1 1,1-1-1,-1 0 1,0 1 0,5-1-1,-2 0 9,0 0 0,1 0 0,-1-1 0,1 1 0,-1-1 0,0 0 0,1-1 0,-1 1 0,0-1 0,0 0 0,0 0 0,0-1 0,-1 1 0,9-7 0,-8 4-1,0-1 0,0 0 0,-1 0 1,1 0-1,-1-1 0,-1 0 0,1 1 0,-1-1 1,0 0-1,-1-1 0,3-12 0,-7 38-58,1-11 81,0 0 0,1 0 0,-1 0 0,1-1 0,1 1-1,1 13 1,-1-18-20,-1-1 0,1 1 0,0-1 0,0 0 0,-1 0 0,1 1 0,0-1 0,0 0 0,0 0 0,1 0 0,-1 0 0,0 0 0,0 0 0,0 0 0,1 0 0,-1-1 0,0 1 0,1 0 0,-1-1 0,1 1 0,-1-1 0,1 1 0,-1-1 0,1 0 0,-1 0 0,1 0 0,-1 0 0,1 0 0,-1 0 0,1 0 0,-1 0 0,1 0 0,-1-1 0,1 1 0,-1-1 0,0 1 0,3-2 0,2 0 4,0-1 0,0 0 0,0 0 1,-1-1-1,1 1 0,-1-1 1,0 0-1,0-1 0,8-9 1,-9 10-33,-1 0 1,1 1 0,-1-1-1,1 0 1,0 1 0,1 0-1,-1 0 1,0 0 0,1 1-1,0 0 1,-1-1 0,1 1-1,0 1 1,0-1 0,8 0-1,-12 2 12,1 1 0,-1-1 0,1 1-1,-1 0 1,0-1 0,1 1 0,-1 0-1,0 0 1,0 0 0,1 0 0,-1 0-1,0 0 1,0 1 0,0-1 0,0 0-1,-1 1 1,1-1 0,0 0 0,0 1-1,-1-1 1,1 1 0,-1-1 0,1 1-1,-1-1 1,0 3 0,1-2 15,-1 0 0,1 0 0,0 0 0,-1 1 0,1-1 0,0 0 0,0 0 0,1 0 0,-1 0 0,0 0 0,0-1-1,1 1 1,0 0 0,-1-1 0,1 1 0,0-1 0,-1 1 0,1-1 0,0 0 0,0 0 0,0 0 0,0 0 0,0 0 0,3 1 0,-2-2 4,0 0-1,0 0 1,-1 0 0,1-1 0,0 1-1,0-1 1,-1 0 0,1 1-1,-1-1 1,1 0 0,-1-1-1,1 1 1,-1 0 0,1-1 0,2-2-1,0 0-444,-1 0 0,0 0 0,0 0 0,0-1-1,0 1 1,-1-1 0,4-8 0,-4 8-616,0-1 0,-1 0 0,1 0 0,-2 0 0,1 0 0,-1 0 0,1-7 0,-1 10 6,-1 0 1,0 0-1,0 0 1,0 0-1,0-1 1,-1 1-1,0 0 1,1 0-1,-1 0 1,0 0 0,0 0-1,-1 0 1,-2-5-1,-23-38 3317,13 13 7939,24 56-6460,-8-20-3816,0-1 1,0 0 0,1 0 0,-1 0 0,0 0 0,1 0 0,-1 0 0,1 0 0,0-1 0,0 1 0,-1-1-1,1 0 1,0 0 0,0 0 0,6 1 0,30 0-7276,-36-2 6520,25 0-8226</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17.789"/>
    </inkml:context>
    <inkml:brush xml:id="br0">
      <inkml:brushProperty name="width" value="0.025" units="cm"/>
      <inkml:brushProperty name="height" value="0.025" units="cm"/>
    </inkml:brush>
  </inkml:definitions>
  <inkml:trace contextRef="#ctx0" brushRef="#br0">109 265 5061,'0'0'17280,"-10"4"-14232,5-3-2488,-50 21 2355,52-21-2846,1 0 1,0 1 0,-1-1-1,1 0 1,0 1 0,0 0-1,0-1 1,0 1 0,0 0-1,0 0 1,0 0 0,0 0 0,1 0-1,-1 1 1,1-1 0,0 0-1,0 1 1,0-1 0,0 1-1,0-1 1,-1 6 0,2-7-87,1 0 0,-1 0 0,1 0 0,-1 0 0,1-1 0,-1 1 0,1 0 0,0 0 0,-1 0 0,1 0 0,0-1 0,0 1 1,0 0-1,0-1 0,-1 1 0,1-1 0,0 1 0,0-1 0,0 1 0,0-1 0,0 0 0,0 1 0,0-1 0,0 0 0,0 0 0,0 0 0,1 0 0,-1 0 0,0 0 1,0 0-1,0 0 0,0 0 0,0 0 0,0-1 0,2 1 0,1-1-102,0 1-1,1-1 1,-1 0 0,0 0-1,1 0 1,-1-1 0,8-3 0,-5-2-206,-1 1 0,0-1 1,0 0-1,7-12 1,-1 3 61,-12 16 268,0 0-1,0 0 1,0 0 0,0 0-1,0 0 1,0 0 0,0 0-1,0 0 1,0 1 0,0-1-1,0 0 1,1 0 0,-1 0-1,0 0 1,0 0 0,0 0-1,0 0 1,0 0 0,0 0-1,0 0 1,0 0 0,1 0-1,-1 0 1,0 0 0,0 0-1,0 0 1,0 0 0,0 0-1,0 0 1,0 0 0,0 0-1,1 0 1,-1 0 0,0 0-1,0 0 1,0 0 0,0 0-1,0 0 1,0 0 0,0 0-1,0 0 1,0 0 0,1 0-1,-1-1 1,0 1 0,0 0-1,0 0 1,0 0 0,0 0-1,0 0 1,0 0 0,0 0-1,0 0 1,0 0 0,0 0-1,0-1 1,0 1 0,0 0-1,0 0 1,0 0 0,0 0-1,0 6 116,0 1 0,0-1 0,0 1 0,1-1 0,0 1-1,0-1 1,1 0 0,2 7 0,-3-11-96,0-1 0,1 1 1,-1 0-1,0-1 0,1 1 0,0-1 0,-1 0 1,1 1-1,0-1 0,-1 0 0,1 0 0,0 0 0,0 0 1,0 0-1,0-1 0,0 1 0,0 0 0,0-1 1,0 0-1,0 1 0,0-1 0,0 0 0,0 0 1,0 0-1,1 0 0,-1-1 0,0 1 0,0 0 1,3-2-1,1 0-19,0 0 0,1 0-1,-1 0 1,0-1 0,0 0 0,-1-1 0,1 1 0,-1-1 0,0 0 0,0 0-1,0-1 1,0 1 0,-1-1 0,1 0 0,-1-1 0,0 1 0,-1-1 0,0 1 0,0-1-1,0 0 1,4-12 0,1-4-67,-2 0 0,0 0 0,-1-1 0,4-44 0,-7 48 6,-1 8 17,0 1-1,-1-1 0,0 1 1,0-1-1,-3-10 0,3 21 44,0-1-1,0 1 1,0 0-1,0-1 1,0 1 0,0-1-1,0 1 1,0-1-1,0 1 1,-1 0-1,1-1 1,0 1-1,0 0 1,0-1-1,-1 1 1,1 0-1,0-1 1,0 1-1,-1 0 1,1-1-1,0 1 1,-1 0-1,1 0 1,0-1 0,-1 1-1,1 0 1,0 0-1,-1 0 1,1-1-1,0 1 1,-1 0-1,1 0 1,-1 0-1,1 0 1,0 0-1,-1 0 1,0 0-1,-14 11 125,-8 22 32,13-12 130,0 1-1,1 0 1,-6 23-1,12-36-213,1-1 0,0 1-1,1 0 1,0 0-1,0-1 1,1 1 0,0 0-1,0 0 1,1 0 0,0 0-1,4 12 1,-3-17-102,0 0 1,1-1-1,-1 1 1,1 0-1,0-1 1,0 1-1,0-1 0,1 0 1,-1 0-1,1 0 1,-1-1-1,1 1 1,0-1-1,0 0 0,0 0 1,1 0-1,-1 0 1,0-1-1,1 0 1,-1 0-1,1 0 0,4 0 1,7 1-1163,0 0 1,-1-1-1,1-1 0,0-1 1,20-3-1,7-7-5154</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18.550"/>
    </inkml:context>
    <inkml:brush xml:id="br0">
      <inkml:brushProperty name="width" value="0.025" units="cm"/>
      <inkml:brushProperty name="height" value="0.025" units="cm"/>
    </inkml:brush>
  </inkml:definitions>
  <inkml:trace contextRef="#ctx0" brushRef="#br0">1 3 5958,'1'0'711,"0"-1"1,1 1 0,-1 0 0,1-1 0,-1 1 0,1 0-1,-1 0 1,1 0 0,-1 0 0,1 0 0,-1 0 0,1 0-1,-1 1 1,1-1 0,-1 1 0,1-1 0,-1 1 0,1-1-1,-1 1 1,0 0 0,2 1 0,-1 0-262,1 0 0,-1 0 0,0 1-1,0-1 1,0 1 0,-1-1 0,1 1 0,-1 0 0,1-1 0,0 5 0,3 9-765,0 0 1,-2 0 0,3 23 0,-3-20 1557,-1-5-1213,0-1-1,1 1 1,0-1-1,2 0 1,10 24-1,-14-34-40,1-1 1,0 1-1,0-1 0,-1 1 0,1-1 0,1 0 0,-1 0 0,0 1 1,0-2-1,1 1 0,-1 0 0,1 0 0,0-1 0,-1 0 0,1 1 0,0-1 1,0 0-1,0 0 0,0-1 0,0 1 0,0-1 0,0 1 0,0-1 1,0 0-1,0 0 0,0 0 0,0-1 0,0 1 0,0-1 0,0 1 1,0-1-1,0 0 0,3-2 0,2 0-495,0-1 0,0 0 1,0-1-1,0 1 0,-1-1 0,0-1 1,0 0-1,8-8 0,27-32-7324,-41 46 7709,26-32-8068</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18.896"/>
    </inkml:context>
    <inkml:brush xml:id="br0">
      <inkml:brushProperty name="width" value="0.025" units="cm"/>
      <inkml:brushProperty name="height" value="0.025" units="cm"/>
    </inkml:brush>
  </inkml:definitions>
  <inkml:trace contextRef="#ctx0" brushRef="#br0">68 1 3171,'-6'8'11024,"-1"1"-10207,0 1-1,0 0 1,1 0 0,1 1 0,-1 0-1,2 0 1,-1 0 0,2 0 0,0 1-1,0 0 1,-2 16 0,5-27-792,0 0 0,0 0 0,0 0 0,0 0 0,0 0 0,0 0 0,0 0 0,0-1 0,1 1 0,-1 0 0,0 0 0,1 0 0,-1 0 0,0-1 0,1 1 0,-1 0 0,1 0 0,-1-1 0,1 1 0,-1 0 0,1 0 0,0-1 0,-1 1 0,1-1 0,0 1 0,0-1 0,-1 1 0,1-1 0,1 1 0,1 0-7,-1-1 0,0 0 1,0 0-1,0 0 0,1 0 1,-1 0-1,0-1 0,0 1 1,0 0-1,0-1 0,0 0 0,3 0 1,1-2 7,1 0 1,0-1 0,-1 1-1,1-1 1,-1-1 0,10-8-1,-10 6-6,-1-1 0,1 0 0,-1 0-1,-1-1 1,1 1 0,-1-1 0,-1 0 0,0 0-1,4-18 1,-8 41-62,0-1-1,1 1 1,1-1-1,3 20 1,-3-25-9,0-1 0,0 1 0,1 0 0,1 0 1,-1-1-1,1 1 0,1-1 0,-1 0 0,10 13 0,-12-18-116,1 0 1,0-1-1,0 1 0,0 0 0,0-1 0,0 1 0,1-1 1,-1 0-1,0 1 0,1-1 0,-1 0 0,0 0 0,1-1 0,-1 1 1,1-1-1,0 1 0,-1-1 0,1 0 0,-1 0 0,1 0 1,0 0-1,-1 0 0,1 0 0,4-2 0,-3 1-360,0-1-1,0 0 0,0 0 1,0 0-1,0 0 1,0-1-1,-1 1 0,1-1 1,-1 0-1,1 0 1,-1 0-1,0 0 0,4-7 1,11-22-5068</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19.237"/>
    </inkml:context>
    <inkml:brush xml:id="br0">
      <inkml:brushProperty name="width" value="0.025" units="cm"/>
      <inkml:brushProperty name="height" value="0.025" units="cm"/>
    </inkml:brush>
  </inkml:definitions>
  <inkml:trace contextRef="#ctx0" brushRef="#br0">18 0 15791,'-2'8'1431,"-2"5"-741,0 0 0,2-1 0,-1 2 0,2-1 0,0 0 0,0 0 0,2 16 0,-1-26-661,0 0-1,1 0 1,-1 0-1,1 0 0,0 0 1,0 0-1,0 0 1,0 0-1,0 0 0,0-1 1,1 1-1,0 0 1,-1-1-1,1 1 0,0-1 1,0 0-1,0 1 1,1-1-1,-1 0 0,1 0 1,-1-1-1,1 1 1,-1 0-1,1-1 0,0 0 1,0 1-1,0-1 1,0 0-1,-1-1 1,2 1-1,-1 0 0,0-1 1,0 0-1,0 0 1,0 0-1,0 0 0,0 0 1,0 0-1,3-2 1,43-15-1208,-46 15 1089,1-1 1,1 1-1,-1 0 1,0 0-1,0 0 0,1 1 1,-1 0-1,1 0 0,-1 0 1,1 0-1,0 0 0,-1 1 1,1 0-1,0 0 1,-1 1-1,1-1 0,7 2 1,-10 0 124,-1 0 0,1 0 0,0 0 0,-1 0 0,1 1 0,-1-1 0,0 0 0,0 0 0,0 1 0,0-1 0,0 1 0,-1-1 0,1 1 0,-1-1 0,1 1 0,-1-1 0,0 1 0,0 0 0,0-1 0,0 1 0,-1 2 0,1 0 126,0 0 0,-1 0 0,0 0 0,0 0 0,0 0 0,-1 0 0,1 0 0,-1-1 0,-5 10 1,5-11-14,-1 0 0,1 0 0,-1 0 0,0-1 0,0 1 0,0-1 0,-1 1 0,1-1 0,0 0 0,-1-1 0,0 1 1,1 0-1,-1-1 0,0 0 0,0 0 0,0 0 0,1 0 0,-1-1 0,0 0 0,0 1 0,0-1 0,0-1 0,-5 0 1,6 1-223,0-1 0,0 0 0,0 0 1,0-1-1,0 1 0,1 0 0,-1-1 0,0 0 1,1 0-1,-1 1 0,1-2 0,-4-3 1,3 3-356,1 0 0,0 0 0,0 0 0,0-1 0,0 1 0,0-1 0,1 0 0,0 1 1,0-1-1,0 0 0,-1-7 0,1-9-4226,1 3-1613</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19.596"/>
    </inkml:context>
    <inkml:brush xml:id="br0">
      <inkml:brushProperty name="width" value="0.025" units="cm"/>
      <inkml:brushProperty name="height" value="0.025" units="cm"/>
    </inkml:brush>
  </inkml:definitions>
  <inkml:trace contextRef="#ctx0" brushRef="#br0">8 168 4516,'0'0'19827,"-6"25"-19672,5-24-156,1 1 0,0-1 0,0 0-1,0 1 1,0-1 0,0 0 0,0 0 0,0 1 0,0-1 0,0 0 0,1 1 0,-1-1 0,1 0-1,-1 0 1,1 0 0,-1 1 0,1-1 0,-1 0 0,1 0 0,0 0 0,0 0 0,0 0 0,0 0-1,0 0 1,0 0 0,0-1 0,0 1 0,0 0 0,0 0 0,2 0 0,0-1-11,0 1 0,0-1 0,0 0 0,0-1-1,0 1 1,0 0 0,0-1 0,0 0 0,0 1 0,0-1 0,0 0 0,-1-1 0,5-1 0,12-6-3,14-7 522,37-22-1,-70 37-272,1-1 0,-1 1 0,1 0 0,-1 0 0,0 0 0,1-1 0,-1 1 0,0 0-1,0 0 1,0-1 0,0 1 0,0 0 0,0-1 0,0 1 0,0 0 0,0 0 0,-1-1 0,1 1 0,-1 0 0,0-3-1,-10-24-159,1 10 141,8 14-214,-1 0 1,1 0 0,0 0-1,0 0 1,0 0 0,1 0-1,0 0 1,-2-7 0,36 10-2202,46-9-4720,-27-4-685,-17 2-606</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20.387"/>
    </inkml:context>
    <inkml:brush xml:id="br0">
      <inkml:brushProperty name="width" value="0.025" units="cm"/>
      <inkml:brushProperty name="height" value="0.025" units="cm"/>
    </inkml:brush>
  </inkml:definitions>
  <inkml:trace contextRef="#ctx0" brushRef="#br0">21 0 12172,'0'0'7863,"-4"9"-6374,0 1-1118,1 1 0,1-1-1,-1 1 1,1-1 0,1 1-1,0-1 1,1 1-1,0 0 1,1-1 0,0 1-1,0 0 1,1-1 0,5 16-1,-5-19-225,4 12 37,0-1-1,1 0 0,1 0 1,15 23-1,-23-41-143,1-1 0,0 0 0,-1 1 0,1-1 0,-1 0 0,1 0 0,-1 1 0,1-1 0,-1 0 0,1 0 0,-1 0 0,0 0 0,0 0 0,1 0 0,-1 0 0,0 1 0,0-1 0,0 0 0,0 0 0,0 0 0,0 0 0,0 0 0,-1 0 0,1-1 0,-1-37 42,-16-8 5,16 45-85,0-1 0,0 1 0,0 0 0,0-1 0,-1 1 0,1 0 1,-1 0-1,0 0 0,0 0 0,1 0 0,-1 1 0,-1-1 0,1 0 0,0 1 0,0-1 0,0 1 0,-3-1 0,5 2-6,-1 0 0,1 0 0,0 0 0,0 0 0,-1 0 1,1 0-1,0 0 0,0 0 0,0 0 0,-1 0 0,1 0 0,0 0 0,0 0 1,-1 0-1,1 0 0,0 0 0,0 0 0,-1 0 0,1 0 0,0 0 1,0 0-1,0 0 0,-1 1 0,1-1 0,0 0 0,0 0 0,0 0 1,0 0-1,-1 1 0,1-1 0,0 0 0,0 0 0,0 0 0,0 1 1,0-1-1,0 0 0,0 0 0,-1 1 0,1-1 0,0 0 0,0 0 1,0 1-1,3 14-79,15 12-5,-13-24 64,1 0 1,0 0 0,1 0 0,-1-1-1,0 0 1,1 0 0,-1 0-1,1-1 1,0 0 0,-1-1 0,1 1-1,0-1 1,-1 0 0,1-1 0,0 0-1,9-2 1,-8 1 13,0 0 1,0-1-1,1 0 0,-2 0 0,1-1 1,0 0-1,-1 0 0,1-1 1,-1 0-1,-1 0 0,1-1 0,7-7 1,3-11-57,-4 11 816,-8 40-56,-5-25-676,0-1 0,0 0-1,0 0 1,1 1 0,-1-1 0,0 0 0,0 0 0,1 0 0,-1 1 0,1-1 0,-1 0 0,1 0 0,-1 0 0,1 0 0,0 0 0,-1 0 0,1 0-1,0 0 1,0 0 0,0 0 0,0 0 0,0-1 0,0 1 0,0 0 0,2 0 0,-1 0 2,0-1-1,0 1 1,0-1 0,0 0-1,1 0 1,-1 0 0,0 0-1,0 0 1,0-1 0,0 1-1,1-1 1,-1 1 0,2-2-1,7-3 8,0 0 0,0-1-1,-1 0 1,10-8-1,-5 3-63,31-22-433,-44 31 453,1 1 1,-1 0-1,0 0 1,0-1-1,1 2 1,-1-1 0,1 0-1,-1 0 1,0 1-1,1-1 1,-1 1-1,1 0 1,0 0 0,-1 0-1,1 0 1,-1 0-1,5 1 1,-6 2 60,1 0 0,-1 0-1,0 0 1,0 0 0,0 0 0,0 0 0,-1 0-1,1 0 1,-1 0 0,1 0 0,-1 0 0,-1 6 0,3 13 241,-1-21-269,-1 0-1,1 0 0,-1 1 1,1-1-1,0 0 0,-1 0 1,1 0-1,0 0 0,0 0 1,0 0-1,0 0 0,0 0 1,0-1-1,0 1 0,0 0 0,0 0 1,0-1-1,0 1 0,1-1 1,-1 1-1,0-1 0,0 0 1,0 1-1,1-1 0,-1 0 1,0 0-1,1 0 0,-1 0 1,0 0-1,0 0 0,1 0 1,-1 0-1,0 0 0,1-1 0,-1 1 1,0 0-1,0-1 0,0 1 1,1-1-1,-1 0 0,0 1 1,0-1-1,1-1 0,6-2-12,0 0 1,-1-1-1,0 0 0,1 0 0,5-7 0,12-18-441,-20 24 257,-1-1 0,1 1-1,1 0 1,-1 0 0,1 1 0,0 0-1,11-7 1,-16 12 202,0 1 0,-1-1 0,1 1 0,0-1 0,0 1 0,0 0 0,0-1 0,0 1-1,-1 0 1,1 0 0,0 0 0,0-1 0,-1 1 0,1 0 0,-1 0 0,1 0 0,-1 0 0,1 0 0,-1 0 0,0 0 0,0 0 0,1 1-1,-1-1 1,0 0 0,0 0 0,0 2 0,0-1-11,1 0-1,-1 0 1,1 0-1,0 0 1,-1 0 0,1 1-1,0-1 1,0-1-1,1 1 1,-1 0-1,0 0 1,1 0 0,-1-1-1,3 4 1,-3-5-169,0 0 1,1 1 0,-1-1-1,0 0 1,0 0 0,0 0-1,0 0 1,1 0 0,-1 0-1,0 0 1,0 0 0,0 0-1,0 0 1,1-1 0,-1 1-1,0 0 1,0-1 0,0 1-1,0-1 1,0 1 0,0-1-1,0 0 1,0 1 0,0-1-1,0 0 1,0 0 0,-1 0-1,1 0 1,0 1 0,0-3-1,13-34-8502,-10 12 372</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20.729"/>
    </inkml:context>
    <inkml:brush xml:id="br0">
      <inkml:brushProperty name="width" value="0.025" units="cm"/>
      <inkml:brushProperty name="height" value="0.025" units="cm"/>
    </inkml:brush>
  </inkml:definitions>
  <inkml:trace contextRef="#ctx0" brushRef="#br0">0 1 11018,'0'0'14702,"58"14"-16399,-26-10-1122,0-3-1665,0-1-1154</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6:29:28.186"/>
    </inkml:context>
    <inkml:brush xml:id="br0">
      <inkml:brushProperty name="width" value="0.025" units="cm"/>
      <inkml:brushProperty name="height" value="0.025" units="cm"/>
    </inkml:brush>
  </inkml:definitions>
  <inkml:trace contextRef="#ctx0" brushRef="#br0">122 409 7687,'0'0'2435,"-69"17"-482,45-11 514,7-3-161,7 0-833,8-3 353,19-14-1281,15-12-1,17-15 97,16-9-129,10-14-224,5-1-223,-4 2-482,-9 2-1473,-18 8-3971</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58.665"/>
    </inkml:context>
    <inkml:brush xml:id="br0">
      <inkml:brushProperty name="width" value="0.025" units="cm"/>
      <inkml:brushProperty name="height" value="0.025" units="cm"/>
    </inkml:brush>
  </inkml:definitions>
  <inkml:trace contextRef="#ctx0" brushRef="#br0">30 4 11115,'0'0'2178,"7"0"64,1-1-1923,-5 0-40,1 0 0,0 1 0,-1 0 0,1 0 0,0 0 0,0 0 0,-1 0 0,6 2 0,-7-1-196,-1-1-1,1 1 1,-1 0-1,0 0 1,1 0-1,-1 0 1,0 0-1,1 0 1,-1 1-1,0-1 1,0 0-1,0 1 1,0-1-1,0 0 1,-1 1-1,1-1 1,0 1-1,-1-1 1,1 1-1,-1 0 1,1-1-1,-1 1 1,0 0-1,1-1 1,-1 4-1,0 8 61,-1 0 0,0 0-1,-1 0 1,0 0 0,-1 0 0,0-1 0,-1 0-1,-1 1 1,0-1 0,0-1 0,-1 1 0,-11 15-1,6-8-46,1 1-1,0-1 0,-8 30 0,17-48-69,1 0 0,-1 0 1,1 0-1,0 0 0,-1 0 1,1 1-1,0-1 0,-1 0 1,1 0-1,0 0 0,0 1 1,0-1-1,0 0 0,0 0 1,1 1-1,-1-1 0,0 0 1,0 0-1,1 0 0,-1 0 1,1 1-1,-1-1 0,1 0 0,-1 0 1,1 0-1,0 0 0,0 0 1,-1 0-1,1 0 0,0-1 1,0 1-1,0 0 0,0 0 1,0 0-1,0-1 0,0 1 1,2 0-1,3 0 148,0 0 1,0 0-1,0-1 0,0 1 1,0-1-1,10-2 0,-6 1-141,9 0-193,0-2 1,0 0 0,-1-2-1,28-9 1,-8-4-3330,-7-5-3954,-14 5-2145</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21.087"/>
    </inkml:context>
    <inkml:brush xml:id="br0">
      <inkml:brushProperty name="width" value="0.025" units="cm"/>
      <inkml:brushProperty name="height" value="0.025" units="cm"/>
    </inkml:brush>
  </inkml:definitions>
  <inkml:trace contextRef="#ctx0" brushRef="#br0">64 53 5125,'0'0'20910,"3"5"-20483,-2-4-411,0 0-1,-1 1 0,1-1 1,0 0-1,0 0 0,0 0 0,0 0 1,-1 0-1,2 0 0,-1 0 1,0 0-1,0 0 0,0 0 0,0-1 1,0 1-1,1 0 0,-1-1 1,0 1-1,1-1 0,-1 0 0,0 1 1,1-1-1,-1 0 0,1 0 1,-1 0-1,0 1 0,3-2 0,-2 0-4,1 0 0,-1 0 0,0 0 0,0 0 0,0-1 0,0 1 0,0-1 0,0 0 0,0 0-1,0 1 1,-1-1 0,1 0 0,-1 0 0,1-1 0,-1 1 0,0 0 0,0 0 0,2-5 0,-2 6-6,-1 0 1,1 1-1,-1-1 0,1 0 1,-1 0-1,1 0 1,-1 0-1,1 0 1,-1 0-1,0 0 1,1 0-1,-1 0 1,0 0-1,0 0 0,0 0 1,0 0-1,0 0 1,0 0-1,0 0 1,0 0-1,0 0 1,0 0-1,-1 0 1,1 0-1,0 0 1,-1 0-1,1 1 0,-1-1 1,1 0-1,-1 0 1,1 0-1,-1 0 1,0 0-1,1 1 1,-1-1-1,0 0 1,0 1-1,1-1 0,-1 0 1,0 1-1,0-1 1,0 1-1,0 0 1,0-1-1,0 1 1,0-1-1,0 1 1,0 0-1,0 0 0,-1 0 1,-2-1 9,0 1-1,1 0 1,-1 1 0,0-1 0,0 1-1,1 0 1,-1-1 0,0 2-1,1-1 1,-1 0 0,1 1 0,-7 3-1,5-1 49,-1 1-1,1 0 0,0-1 0,1 2 1,-1-1-1,1 1 0,0-1 0,0 1 1,1 0-1,-1 0 0,2 1 0,-1-1 1,0 1-1,1 0 0,1-1 0,-1 1 1,1 0-1,-1 12 0,2-15-39,0 0-1,0 0 1,0 0 0,1 0-1,-1 0 1,1 0 0,0-1 0,0 1-1,1 0 1,-1 0 0,1-1-1,-1 1 1,1-1 0,0 0-1,1 1 1,-1-1 0,0 0-1,1 0 1,0 0 0,0-1-1,0 1 1,0-1 0,0 1-1,0-1 1,1 0 0,-1 0-1,1-1 1,-1 1 0,1-1 0,0 1-1,0-1 1,-1 0 0,9 0-1,-2 1-339,0-1 0,0-1-1,1 0 1,-1 0 0,0-1 0,0 0-1,13-3 1,-15 2-795,-1-1 0,0 0-1,1 0 1,-1 0 0,0-1-1,7-5 1,25-21-12255</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21.885"/>
    </inkml:context>
    <inkml:brush xml:id="br0">
      <inkml:brushProperty name="width" value="0.025" units="cm"/>
      <inkml:brushProperty name="height" value="0.025" units="cm"/>
    </inkml:brush>
  </inkml:definitions>
  <inkml:trace contextRef="#ctx0" brushRef="#br0">143 147 4164,'0'0'14115,"-8"-3"-12391,4 1-1525,1 0-122,1 1 1,-1-1 0,1 1 0,-1 0 0,1 0-1,-1 0 1,0 0 0,1 0 0,-1 0 0,0 1 0,0 0-1,0-1 1,1 1 0,-1 0 0,0 0 0,0 1 0,0-1-1,1 1 1,-1-1 0,0 1 0,0 0 0,1 0 0,-1 0-1,1 0 1,-1 0 0,1 1 0,-1-1 0,-2 3 0,0 3 39,-1 0 0,1 0 0,0 1 0,1 0 0,0-1 0,0 2 0,0-1 0,1 0 1,1 1-1,-1-1 0,1 1 0,1 0 0,0 0 0,0 0 0,1 14 0,-1-22-106,1 0-1,0 1 0,0-1 0,0 0 0,0 0 0,0 1 0,0-1 1,1 0-1,-1 0 0,0 0 0,1 0 0,-1 1 0,0-1 1,1 0-1,0 0 0,-1 0 0,1 0 0,0 0 0,-1 0 1,1 0-1,0 0 0,0-1 0,0 1 0,-1 0 0,1 0 1,0-1-1,0 1 0,0 0 0,1-1 0,-1 1 0,0-1 0,0 1 1,0-1-1,0 0 0,0 1 0,1-1 0,-1 0 0,0 0 1,0 0-1,0 0 0,1 0 0,-1 0 0,0 0 0,0 0 1,0-1-1,1 1 0,-1 0 0,0-1 0,0 1 0,0-1 1,2 0-1,2-1 12,0 0 1,0-1 0,0 1 0,-1-1 0,1 0 0,-1 0-1,1-1 1,-1 1 0,0-1 0,6-7 0,-3-2 10,-1-1-1,0 0 1,0 0 0,-2-1 0,1 1 0,-2-1-1,0 0 1,-1 0 0,-1 0 0,0-1-1,-1 1 1,0 0 0,-5-29 0,-4 16 143,9 27-172,-1 0 1,1 0-1,0 0 0,-1 0 1,1 1-1,-1-1 1,1 0-1,-1 0 0,0 1 1,1-1-1,-1 0 0,0 1 1,0-1-1,1 1 0,-1-1 1,0 1-1,0-1 0,0 1 1,1-1-1,-1 1 0,0 0 1,0 0-1,0-1 0,0 1 1,0 0-1,-1 0 0,1 0-6,0 1-1,0 0 0,1-1 0,-1 1 0,0-1 1,1 1-1,-1 0 0,0-1 0,1 1 0,-1 0 1,1 0-1,-1 0 0,1-1 0,0 1 1,-1 0-1,1 0 0,0 0 0,-1 0 0,1 0 1,0 0-1,0 0 0,0 0 0,0 0 0,0 1 1,-2 31 14,2-27-8,0 8 16,0 0 0,1 0 0,1 0 0,0 0 1,0 0-1,2-1 0,-1 1 0,10 19 0,-12-29 5,1-1 0,0 1 0,0 0 0,1-1 0,-1 1 0,1-1 0,0 0 0,0 0 0,0 0 0,0 0 0,0 0 0,0-1 0,1 0 0,-1 1 0,1-1 0,0 0 0,0-1 0,0 1 0,0-1 0,0 0 0,0 0 0,0 0 0,0 0 0,0-1 0,1 1 0,-1-1 0,0 0-1,0-1 1,0 1 0,0-1 0,1 1 0,-1-1 0,4-2 0,-4 1 57,0 0-1,0 0 0,0-1 0,0 1 1,-1-1-1,1 0 0,-1 0 0,0 0 0,0 0 1,0-1-1,0 1 0,0-1 0,-1 0 1,0 0-1,1 0 0,-1 0 0,-1 0 0,3-7 1,2-6 14,-1-1 0,5-25 1,-8 35-109,-2 10-4,0 9 32,0 1 0,1-1-1,1 1 1,-1-1 0,2 0 0,0 0 0,4 12 0,-6-20-3,0-1 0,1 1 0,-1 0 0,0-1 0,1 1-1,0-1 1,-1 0 0,1 0 0,0 1 0,0-1 0,1 0 0,-1-1 0,0 1 0,1 0 0,-1-1-1,1 1 1,-1-1 0,1 0 0,-1 0 0,1 0 0,0 0 0,0 0 0,0-1 0,0 1 0,-1-1-1,1 0 1,0 1 0,0-2 0,0 1 0,0 0 0,0 0 0,0-1 0,3-1 0,-2 1 5,0-1 0,0 0 0,0 0 0,-1 0 0,1 0 0,-1-1 1,1 1-1,-1-1 0,0 0 0,0 0 0,0 0 0,-1-1 0,1 1 1,-1-1-1,1 1 0,-1-1 0,0 0 0,-1 0 0,1 0 0,-1 0 1,1 0-1,-1 0 0,-1 0 0,2-5 0,2-13 37,-2 0 0,0 0 0,-1-25-1,-3 10 49,0 60-136,2-13 53,1 0 0,0 0 1,1 0-1,0 0 0,1-1 1,0 1-1,0-1 1,7 12-1,-9-18-321,1 0 0,0 1 1,0-1-1,1 0 0,-1 0 0,1-1 1,-1 1-1,1 0 0,0-1 0,0 0 1,4 3-1,-5-4-311,0 0 0,0 0 0,1 0 0,-1-1 1,0 1-1,1-1 0,-1 1 0,1-1 0,-1 0 0,1 0 0,-1 0 1,0 0-1,1 0 0,-1-1 0,1 1 0,-1-1 0,0 1 1,0-1-1,3-1 0,13-10-7849</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22.231"/>
    </inkml:context>
    <inkml:brush xml:id="br0">
      <inkml:brushProperty name="width" value="0.025" units="cm"/>
      <inkml:brushProperty name="height" value="0.025" units="cm"/>
    </inkml:brush>
  </inkml:definitions>
  <inkml:trace contextRef="#ctx0" brushRef="#br0">6 115 5381,'0'0'14243,"-1"9"-11360,-3 27-647,4-35-2177,0 0-1,0 0 0,0 0 0,1 0 0,-1 0 0,0 0 0,1 0 0,-1 0 0,0 0 0,1 0 0,-1 0 0,1-1 1,0 1-1,-1 0 0,1 0 0,0-1 0,-1 1 0,1 0 0,0-1 0,0 1 0,-1-1 0,1 1 0,0-1 1,0 1-1,0-1 0,0 1 0,0-1 0,0 0 0,0 0 0,0 1 0,0-1 0,0 0 0,-1 0 0,1 0 1,2 0-1,31-3 370,-30 2-406,0 0-1,0-1 1,0 1 0,0-1-1,0 0 1,0 0-1,-1 0 1,1-1 0,-1 0-1,0 1 1,1-1 0,-1 0-1,0 0 1,-1-1-1,1 1 1,-1-1 0,1 1-1,-1-1 1,3-7 0,-2 4 2,0 0 0,-1 0 0,0 0 1,0 0-1,-1-1 0,1 1 0,-2-1 1,1 1-1,-1-1 0,-1-11 0,1 18-20,0 0 1,0 0-1,-1-1 0,1 1 0,0 0 0,0 0 0,-1 0 0,1 0 0,0 0 0,-1 0 0,0 0 0,1 0 0,-1 0 0,1 0 0,-1 0 0,0 0 0,0 0 0,1 0 0,-1 0 0,0 0 0,0 1 0,0-1 1,0 0-1,0 1 0,0-1 0,0 1 0,0-1 0,0 1 0,-1 0 0,1-1 0,0 1 0,0 0 0,0 0 0,0-1 0,-1 1 0,1 0 0,0 0 0,0 1 0,0-1 0,-2 0 0,0 1-8,0 0 0,0 0-1,0 0 1,0 0 0,0 1 0,0-1-1,1 1 1,-1-1 0,1 1-1,-1 0 1,1 0 0,-1 0-1,1 1 1,-3 2 0,0 3 52,-1 0 1,1 0-1,1 1 0,-1-1 1,1 1-1,1 0 1,0 0-1,0 0 1,1 0-1,0 1 0,0-1 1,1 1-1,0-1 1,2 19-1,-1-27-42,1 0 0,-1 0 0,1 1 0,-1-1 0,1 0-1,0 0 1,-1 0 0,1 0 0,0 0 0,0 0 0,0 0 0,0 0 0,0-1 0,0 1 0,0 0 0,0 0 0,0-1 0,0 1-1,0-1 1,1 1 0,-1-1 0,0 1 0,0-1 0,0 0 0,1 1 0,-1-1 0,2 0 0,42 0-35,-35-1-49,6-1-1100,0-1 1,0 0-1,-1-1 1,1-1-1,23-11 1,-28 12-156,36-15-6114</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23.365"/>
    </inkml:context>
    <inkml:brush xml:id="br0">
      <inkml:brushProperty name="width" value="0.025" units="cm"/>
      <inkml:brushProperty name="height" value="0.025" units="cm"/>
    </inkml:brush>
  </inkml:definitions>
  <inkml:trace contextRef="#ctx0" brushRef="#br0">0 1 5157,'11'0'11506,"-3"11"-7642,4 22-3813,-10-28 1312,28 109 1792,-19-66-2074,30 79 0,-57-156-1820,-38-49-1,33 48 489,20 30 263,1-1-1,0 1 1,-1-1 0,1 1-1,0-1 1,0 1-1,-1-1 1,1 1-1,0-1 1,0 1 0,0-1-1,0 0 1,0 1-1,0-1 1,-1 1 0,1-1-1,1 1 1,-1-1-1,0 0 1,0 1 0,0-1-1,0 1 1,0-1-1,0 1 1,1-1-1,-1 1 1,0-1 0,0 1-1,1-1 1,-1 1-1,1-1 1,-1 1 0,0-1-1,1 1 1,-1-1-1,1 1 1,-1 0 0,1-1-1,-1 1 1,1 0-1,-1 0 1,1-1-1,-1 1 1,1 0 0,-1 0-1,1 0 1,-1-1-1,1 1 1,-1 0 0,1 0-1,0 0 1,-1 0-1,1 0 1,-1 0 0,1 0-1,0 1 1,51-4 119,-29 2-133,45-11-1344,-24-3-2625,-9-2-1976</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23.738"/>
    </inkml:context>
    <inkml:brush xml:id="br0">
      <inkml:brushProperty name="width" value="0.025" units="cm"/>
      <inkml:brushProperty name="height" value="0.025" units="cm"/>
    </inkml:brush>
  </inkml:definitions>
  <inkml:trace contextRef="#ctx0" brushRef="#br0">57 44 13132,'0'0'4655,"-7"10"-2226,2-3-2104,0-1 136,1 0 0,-1 0-1,1 0 1,0 1 0,0-1 0,1 1 0,0 0 0,0 0-1,1 0 1,0 1 0,0-1 0,-2 15 0,5-22-453,-1 1 1,1-1-1,-1 1 1,0-1-1,1 1 1,-1 0-1,1-1 1,-1 0-1,1 1 1,-1-1-1,1 1 1,-1-1-1,1 0 1,0 1-1,-1-1 1,1 0-1,0 1 1,-1-1-1,1 0 1,0 0-1,-1 0 0,1 0 1,0 0-1,-1 0 1,1 0-1,0 0 1,-1 0-1,1 0 1,0 0-1,0 0 1,-1 0-1,1 0 1,-1-1-1,1 1 1,1-1-1,24-10 247,-22 4-170,1 0-1,-1 0 1,-1 0-1,1-1 0,-1 1 1,0-1-1,-1 0 1,0 0-1,0 0 0,-1 0 1,0 0-1,0-1 1,-1 1-1,0 0 0,-2-13 1,2 20-74,0 0-1,-1 0 1,1 0-1,0 0 1,0 0 0,-1 1-1,1-1 1,-1 0-1,1 0 1,-1 0 0,1 0-1,-1 0 1,1 1-1,-1-1 1,0 0 0,1 1-1,-1-1 1,0 0-1,0 1 1,0-1 0,1 1-1,-1-1 1,0 1-1,0-1 1,0 1 0,0 0-1,0-1 1,0 1-1,0 0 1,0 0 0,0 0-1,0 0 1,0 0-1,0 0 1,0 0 0,0 0-1,0 0 1,0 0-1,0 0 1,0 1 0,0-1-1,1 0 1,-2 1-1,-1 0-119,0 0 0,1 0-1,-1 0 1,0 1-1,1-1 1,0 1 0,-1-1-1,1 1 1,0 0-1,0 0 1,0 0 0,0 0-1,0 0 1,-2 3-1,3-2-471,0 0 0,-1 0-1,2 0 1,-1 0 0,0 0-1,1 0 1,-1 0 0,1 0-1,0 4 1,0 7-5660</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24.815"/>
    </inkml:context>
    <inkml:brush xml:id="br0">
      <inkml:brushProperty name="width" value="0.025" units="cm"/>
      <inkml:brushProperty name="height" value="0.025" units="cm"/>
    </inkml:brush>
  </inkml:definitions>
  <inkml:trace contextRef="#ctx0" brushRef="#br0">10 98 4292,'0'0'15759,"1"11"-14958,8 28 266,1 0 0,2-1 1,2-1-1,27 55 0,-1-3 328,-38-87-1257,-3-11 91,-6-18 82,-3 9-495,0-1-1,-2 1 1,0 1-1,-1 0 1,0 1-1,-32-28 1,32 38 83,10 14-112,14 16-2,-8-20 230,0 0 1,1 0-1,0-1 0,-1 0 0,1 0 1,0 0-1,1 0 0,-1 0 1,0-1-1,1 0 0,-1 0 1,1 0-1,0-1 0,0 1 0,-1-1 1,1 0-1,0 0 0,0-1 1,0 0-1,0 0 0,0 0 0,0 0 1,8-2-1,-6 0 54,-1 0-1,0-1 1,0 1-1,0-1 1,0-1-1,0 1 1,-1-1 0,0 0-1,0 0 1,0 0-1,0-1 1,0 0 0,-1 0-1,0 0 1,0-1-1,0 1 1,3-8 0,4-14-26,-1-1 0,-1 0 1,-2 0-1,-1-1 1,-1 0-1,2-50 1,-8 125-145,-1-14 82,4 48-1,-1-74 45,0 1 0,0 0 1,0 0-1,1 0 0,0-1 0,0 1 0,1-1 0,-1 1 0,2-1 0,-1 0 0,1 0 1,7 9-1,-8-12-13,0-1 0,0 1 0,0-1 0,0 0 0,1 0 0,-1 0 1,0 0-1,1-1 0,0 0 0,-1 1 0,1-1 0,0-1 0,0 1 1,0 0-1,0-1 0,-1 0 0,1 0 0,0 0 0,0 0 0,0-1 1,0 1-1,0-1 0,-1 0 0,1 0 0,7-4 0,-6 3-3,-1 0 1,1 0-1,0-1 0,-1 0 0,1 0 1,-1 0-1,0 0 0,0-1 0,0 0 1,0 1-1,-1-1 0,1-1 0,-1 1 1,0 0-1,0-1 0,-1 0 0,1 1 1,1-7-1,-2 4 7,-1 0-1,0 1 1,-1-1 0,1 0 0,-1 1 0,0-1 0,-3-13 0,3 18-14,0 1 0,0-1 0,-1 1 0,1-1 0,0 1 0,-1-1 0,1 1 0,-1-1 0,0 1 0,0-1 1,1 1-1,-1 0 0,0 0 0,0-1 0,0 1 0,0 0 0,0 0 0,-1 0 0,1 0 0,0 0 0,0 0 0,-1 0 1,1 0-1,-1 1 0,1-1 0,-1 0 0,1 1 0,-1-1 0,1 1 0,-1 0 0,1 0 0,-1-1 0,1 1 1,-1 0-1,0 0 0,1 0 0,-1 1 0,-2-1 0,2 1-12,0 0 1,1 0-1,-1 0 1,1 0-1,0 0 0,-1 1 1,1-1-1,0 0 1,-1 1-1,1-1 0,0 1 1,0-1-1,0 1 0,0-1 1,1 1-1,-1 0 1,0-1-1,1 1 0,-1 0 1,1 0-1,-1-1 1,1 1-1,0 3 0,-5 48-79,5-47 78,0 1 18,-1 0-1,2-1 1,-1 1 0,0 0-1,1-1 1,1 1 0,-1 0-1,1-1 1,0 0 0,0 1-1,4 5 1,-4-9-5,0-1 0,0 0 0,0 0 1,0 0-1,1 0 0,-1 0 0,1 0 0,-1 0 1,1-1-1,0 0 0,-1 1 0,1-1 0,0 0 0,0 0 1,0-1-1,0 1 0,0-1 0,0 1 0,0-1 1,0 0-1,0 0 0,0 0 0,0 0 0,0-1 0,0 1 1,6-3-1,-2 1-181,0 1 1,-1-2-1,1 1 0,0-1 1,-1 0-1,0 0 0,0-1 1,0 0-1,10-8 0,21-30-8631,-24 20-3580</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25.655"/>
    </inkml:context>
    <inkml:brush xml:id="br0">
      <inkml:brushProperty name="width" value="0.025" units="cm"/>
      <inkml:brushProperty name="height" value="0.025" units="cm"/>
    </inkml:brush>
  </inkml:definitions>
  <inkml:trace contextRef="#ctx0" brushRef="#br0">0 0 11243,'1'15'2545,"0"0"1,0-1 0,5 16 0,28 79 387,-21-73-2186,9 41 1,-13-13 177,-7-42-402,1-1-1,9 32 1,-12-94 192,2 18-645,-8-99 9,2-54-495,5 172 379,0-1-1,0 1 1,0-1-1,0 1 1,1-1-1,0 1 1,0 0-1,0 0 0,0 0 1,1 0-1,0 0 1,-1 0-1,8-6 1,-8 8-35,0-1 1,1 1-1,-1 0 1,0 1-1,1-1 1,0 0-1,-1 1 1,1-1 0,0 1-1,0 0 1,0 0-1,0 0 1,0 0-1,0 0 1,0 1-1,0-1 1,0 1-1,0 0 1,0 0-1,0 0 1,4 1-1,-6 1 59,0 0 1,0 0-1,-1 0 0,1 0 0,-1 0 0,0 0 0,0 0 0,1 0 0,-1 0 1,0 0-1,-1 1 0,1-1 0,0 0 0,-1 0 0,1 0 0,-2 3 0,-2 4 113,0 1 1,-1-1-1,0 0 0,0 0 0,-9 11 0,10-16-119,1 1 1,-1-1-1,0 0 1,0 0 0,-1 0-1,1 0 1,-1-1-1,0 1 1,0-1-1,0 0 1,-6 2-1,11-5-86,0 0 0,0 0-1,-1 0 1,1 0 0,0 0-1,0 0 1,-1 0 0,1 0-1,0 0 1,0 0 0,-1 0-1,1 0 1,0 0 0,-1 0-1,1 0 1,0 0 0,0 0-1,0 0 1,-1 0 0,1-1-1,0 1 1,0 0 0,-1 0-1,1 0 1,0 0 0,0-1-1,0 1 1,-1 0 0,1 0-1,0 0 1,0-1 0,0 1-1,0 0 1,0 0 0,-1-1 0,1 1-1,0 0 1,0 0 0,0-1-1,0-15-2678,7-15-2294,9 0-639</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25.999"/>
    </inkml:context>
    <inkml:brush xml:id="br0">
      <inkml:brushProperty name="width" value="0.025" units="cm"/>
      <inkml:brushProperty name="height" value="0.025" units="cm"/>
    </inkml:brush>
  </inkml:definitions>
  <inkml:trace contextRef="#ctx0" brushRef="#br0">1 13 6374,'0'0'12946,"1"11"-10640,0 19-1270,-2-14-206,1 0 1,1 1 0,1-1-1,6 27 1,1-31-689,-1-16 50,1-22 61,-8 18-216,1-4-13,-1 0 0,0 1 1,-1-1-1,0 0 0,-1 1 0,0-1 0,-1 0 0,0 1 0,-7-19 0,7 84 760,5-38-39,2-17-1793,3-8-2586,-1-3-3382,-7 11 6481,5-8-8946</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26.713"/>
    </inkml:context>
    <inkml:brush xml:id="br0">
      <inkml:brushProperty name="width" value="0.025" units="cm"/>
      <inkml:brushProperty name="height" value="0.025" units="cm"/>
    </inkml:brush>
  </inkml:definitions>
  <inkml:trace contextRef="#ctx0" brushRef="#br0">0 176 2498,'0'0'22512,"11"-1"-21631,1-1-670,0 0 0,-1-1 0,0 0 0,1-1 0,-1 0 0,18-10 0,-22 10-173,-1 1 0,0-1 0,0 0-1,0-1 1,-1 1 0,1-1 0,-1 0 0,0-1 0,-1 1-1,1-1 1,-1 0 0,0 0 0,-1 0 0,6-12 0,-9 16 3,1 0 0,0 0-1,0 0 1,-1 0 0,1 0 0,-1 0 0,0-1 0,0 1 0,0 0 0,0 0 0,0 0-1,0 0 1,0-1 0,-1 1 0,1 0 0,-1 0 0,-1-3 0,1 4-18,1 0 1,-1 0-1,0 0 1,0 0 0,0 0-1,0 0 1,0 0-1,0 0 1,0 1-1,0-1 1,0 0-1,-1 1 1,1-1 0,0 1-1,0-1 1,0 1-1,-1 0 1,1-1-1,0 1 1,-1 0-1,-1 0 1,0 0-20,0 0 0,0 1-1,0-1 1,0 1 0,0-1 0,0 1 0,0 0-1,0 0 1,0 1 0,1-1 0,-1 1-1,0-1 1,1 1 0,-1 0 0,1 0 0,0 0-1,-1 0 1,1 0 0,0 0 0,0 1 0,1-1-1,-1 1 1,-2 3 0,0 3 87,1 1 0,0 0 0,0-1 0,1 1 0,0 0 0,1 0 0,0 19 0,1-27-69,-1 1 1,1-1-1,0 1 1,0 0 0,1-1-1,-1 1 1,0 0-1,1-1 1,0 1-1,-1-1 1,1 1-1,0-1 1,0 1 0,1-1-1,-1 0 1,0 1-1,1-1 1,0 0-1,-1 0 1,1 0 0,0 0-1,0-1 1,0 1-1,0 0 1,0-1-1,0 1 1,1-1-1,-1 0 1,0 0 0,1 0-1,-1 0 1,1 0-1,3 1 1,0-2-166,1 0 0,-1 0 0,1 0 0,0-1 0,-1 1 0,0-2 0,1 1 0,-1-1 1,0 0-1,0 0 0,0-1 0,0 1 0,9-7 0,12-12-3738,-3-4-3284,-6 1-3549</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28.009"/>
    </inkml:context>
    <inkml:brush xml:id="br0">
      <inkml:brushProperty name="width" value="0.025" units="cm"/>
      <inkml:brushProperty name="height" value="0.025" units="cm"/>
    </inkml:brush>
  </inkml:definitions>
  <inkml:trace contextRef="#ctx0" brushRef="#br0">0 1 4965,'0'0'16469,"5"10"-14798,11 31 235,22 89 1,-30-94-1435,1 0 0,3-1 0,0 0 0,2-1 1,22 38-1,-18-54-274,-18-18-187,0 0 1,1 0 0,-1 0-1,0 0 1,1 0-1,-1 0 1,0 0-1,1 0 1,-1-1-1,0 1 1,1 0 0,-1 0-1,0 0 1,1-1-1,-1 1 1,0 0-1,0 0 1,1-1 0,-1 1-1,0 0 1,0 0-1,0-1 1,1 1-1,-1 0 1,0-1 0,0 1-1,0 0 1,0-1-1,0 1 1,0 0-1,0-1 1,1 1-1,-1-1 1,0 1 0,-1-1-1,2-48 518,-1 40-615,-2-4 73,0-1 0,-1 1 0,0-1 1,-1 1-1,-1 0 0,0 1 0,0-1 0,-1 1 0,-11-16 1,3 15-287,10 22 12,4-6 274,0 1 0,1-1 1,-1 0-1,1 0 0,0 0 0,-1 0 1,1 0-1,1 0 0,-1-1 0,3 5 1,-3-5 21,0-1 1,1 1-1,-1-1 1,1 1-1,-1-1 1,1 0 0,0 0-1,0 0 1,-1 0-1,1 0 1,0 0-1,0-1 1,0 1-1,0 0 1,0-1 0,0 0-1,0 1 1,4-1-1,-6-4 162,0 3-173,0 1-1,0-1 0,0 1 1,-1 0-1,1-1 1,0 1-1,0-1 0,0 1 1,0-1-1,0 1 1,0 0-1,0-1 0,0 1 1,0-1-1,1 1 1,-1 0-1,0-1 0,0 1 1,0-1-1,0 1 0,0 0 1,1-1-1,-1 1 1,0-1-1,0 1 0,1 0 1,-1 0-1,0-1 1,1 1-1,-1 0 0,0-1 1,1 1-1,-1 0 1,0 0-1,1 0 0,-1-1 1,1 1-1,-1 0 0,0 0 1,1 0-1,2-1 8,-1 1 0,1-1 0,0 1-1,-1-1 1,1 0 0,-1 0 0,0 0-1,1 0 1,-1 0 0,0-1 0,0 1-1,1-1 1,-1 0 0,0 1 0,-1-1-1,1 0 1,0 0 0,-1 0 0,1 0 0,-1-1-1,1 1 1,-1 0 0,0-1 0,0 1-1,0 0 1,0-1 0,0 0 0,-1 1-1,1-1 1,-1 1 0,0-6 0,2-2 16,-1 0 0,-1 0 0,0 0 0,0-1 0,-1 1 0,0 0 0,-5-15 0,6 24-24,0 0 0,0 0 0,0 0 0,0 0 0,0 0 0,-1 0 1,1 0-1,0 1 0,-1-1 0,1 0 0,-1 0 0,1 0 0,-1 1 0,1-1 1,-1 0-1,0 0 0,1 1 0,-1-1 0,0 1 0,0-1 0,1 1 1,-1-1-1,0 1 0,0-1 0,0 1 0,1 0 0,-1-1 0,0 1 1,0 0-1,0 0 0,0-1 0,0 1 0,0 0 0,0 0 0,0 0 1,0 0-1,0 0 0,1 1 0,-1-1 0,0 0 0,0 0 0,0 0 1,0 1-1,0-1 0,0 1 0,1-1 0,-1 1 0,0-1 0,0 1 0,1-1 1,-1 1-1,0-1 0,1 1 0,-1 0 0,0 0 0,1-1 0,-2 3 1,-4 3-19,0 0 1,1 1 0,-1 0 0,-7 14 0,8-12 19,1 1 0,0 0 0,0 0 0,1 1 0,1-1 0,0 1 0,0-1 1,1 1-1,0 0 0,1 0 0,1 16 0,-1-26 7,0 0 0,0 0 0,0 0 0,0 0 0,1 0 0,-1 0 0,0 0 0,1 0 0,-1 0 0,1 0 0,-1 0 0,1 0-1,-1 0 1,1 0 0,-1-1 0,1 1 0,0 0 0,0 0 0,-1 0 0,1-1 0,0 1 0,0-1 0,0 1 0,0-1 0,0 1 0,0-1 0,1 1 0,1 0 12,-1-1 0,1 1-1,0-1 1,0 0 0,0 0 0,0 0-1,0 0 1,0-1 0,5-1 0,3-1 8,1-1 0,-1 0-1,20-11 1,6-11-31,-30 20 1,1 1-1,0-1 0,0 1 1,0 0-1,1 1 1,14-6-1,-22 10 4,0 0 0,0 1 0,0-1 0,0 0 0,0 0 0,0 1 0,0-1 0,0 0 0,-1 1 0,1-1 0,0 1 0,0 0 0,0-1 0,-1 1 0,1-1 1,0 1-1,0 0 0,-1 0 0,1-1 0,-1 1 0,1 0 0,-1 0 0,1 0 0,-1 0 0,0-1 0,1 1 0,-1 0 0,1 1 0,12 38 68,-7-21-42,-4-14-12,1 1-1,0-1 1,0 0-1,0 0 1,0 0 0,7 6-1,-9-10 0,-1 0 1,1-1-1,0 1 0,-1-1 0,1 1 0,0 0 1,-1-1-1,1 0 0,0 1 0,-1-1 1,1 1-1,0-1 0,0 0 0,0 0 0,-1 1 1,1-1-1,0 0 0,0 0 0,0 0 1,0 0-1,-1 0 0,1 0 0,0 0 0,0 0 1,0 0-1,0-1 0,-1 1 0,1 0 1,0 0-1,0-1 0,-1 1 0,1 0 0,0-1 1,0 1-1,-1-1 0,1 1 0,0-1 1,-1 1-1,1-1 0,-1 0 0,1 1 0,-1-1 1,1 0-1,-1 1 0,1-1 0,-1 0 1,0 0-1,1 1 0,-1-1 0,0 0 0,1 0 1,-1 0-1,0 0 0,0 1 0,0-1 1,0-1-1,3-9 5,0-1 1,0 1 0,-1-1-1,-1 1 1,0-1-1,-1 1 1,0-1-1,0 0 1,-1 1 0,-1-1-1,0 1 1,-1-1-1,0 1 1,-1 0 0,0 0-1,-6-11 1,10 21-21,0 1 0,0-1 0,0 1 0,0-1 1,0 1-1,-1-1 0,1 1 0,0-1 0,0 1 0,0-1 0,-1 1 1,1-1-1,0 1 0,-1 0 0,1-1 0,0 1 0,-1-1 1,1 1-1,-1 0 0,1 0 0,0-1 0,-1 1 0,1 0 1,-1 0-1,1-1 0,-1 1 0,1 0 0,-1 0 0,1 0 1,-1 0-1,1 0 0,-1 0 0,1 0 0,-1 0 0,1 0 0,-1 0 1,1 0-1,-1 0 0,1 0 0,-1 0 0,1 0 0,-1 0 1,1 1-1,-1-1 0,1 0 0,-1 0 0,1 1 0,-1-1 1,1 0-1,0 1 0,-1-1 0,1 0 0,-1 1 0,1-1 0,0 0 1,0 1-1,-1-1 0,1 1 0,-1 0 2,1 0 0,0-1 0,0 1 0,0-1 0,0 1 0,0 0 0,0-1 0,0 1 1,0-1-1,0 1 0,0 0 0,0-1 0,0 1 0,0-1 0,0 1 0,0 0 0,1-1 0,-1 1 0,0-1 0,0 1 0,1-1 0,-1 1 0,0-1 0,1 1 0,-1-1 0,1 1 0,-1-1 0,0 1 0,1-1 0,-1 0 0,1 1 1,-1-1-1,1 0 0,0 1 0,-1-1 0,1 0 0,-1 0 0,1 0 0,-1 1 0,1-1 0,0 0 0,-1 0 0,1 0 0,0 0 0,-1 0 0,1 0 0,0 0 0,2 0-168,1 0 1,-1-1-1,0 1 0,0-1 0,0 1 0,0-1 0,0 0 1,0 0-1,0 0 0,0-1 0,-1 1 0,1-1 1,0 1-1,-1-1 0,1 0 0,-1 0 0,3-2 0,21-28-11648,-15 16-590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59.009"/>
    </inkml:context>
    <inkml:brush xml:id="br0">
      <inkml:brushProperty name="width" value="0.025" units="cm"/>
      <inkml:brushProperty name="height" value="0.025" units="cm"/>
    </inkml:brush>
  </inkml:definitions>
  <inkml:trace contextRef="#ctx0" brushRef="#br0">93 1 13805,'0'0'7543,"-5"9"-7180,-12 21 187,2 0-1,-20 55 1,30-72-403,1 0 0,1 0 0,0 0 0,1 0 1,0 1-1,1-1 0,0 0 0,1 1 0,1-1 0,3 23 0,-3-33-166,0-1 0,0 1-1,0-1 1,1 1 0,-1-1 0,1 1-1,-1-1 1,1 0 0,0 0-1,0 0 1,0 0 0,0 0-1,0 0 1,0 0 0,0-1 0,1 1-1,-1-1 1,1 0 0,-1 0-1,1 0 1,4 2 0,0-1-870,1-1 1,-1 1-1,0-1 1,1-1-1,-1 1 1,1-1-1,7-1 1,13-4-7269</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28.679"/>
    </inkml:context>
    <inkml:brush xml:id="br0">
      <inkml:brushProperty name="width" value="0.025" units="cm"/>
      <inkml:brushProperty name="height" value="0.025" units="cm"/>
    </inkml:brush>
  </inkml:definitions>
  <inkml:trace contextRef="#ctx0" brushRef="#br0">3 141 14862,'-1'1'475,"1"0"0,0 0-1,-1 0 1,1 0 0,0 1 0,0-1-1,0 0 1,-1 0 0,1 0 0,1 0-1,-1 1 1,0-1 0,0 0 0,0 0-1,1 0 1,-1 0 0,0 0 0,1 1-1,-1-1 1,1 0 0,-1 0 0,1 0-1,0 0 1,1 1 0,-1-1-331,0-1 1,0 0-1,1 0 1,-1 1-1,0-1 1,0 0-1,0 0 1,1 0-1,-1 0 1,0-1-1,0 1 1,0 0-1,1 0 1,-1-1-1,0 1 1,0-1-1,0 1 1,0-1-1,2 0 1,3-3-173,1 0 1,-1 0 0,1-1 0,-1 0 0,-1 0 0,10-10-1,8-27 18,-22 40 6,0 0-1,0 0 1,-1 0 0,1 0 0,0 0-1,-1 0 1,0-1 0,1 1-1,-1 0 1,0 0 0,0 0 0,0-1-1,0 1 1,0 0 0,-1 0 0,1 0-1,-1-1 1,0 1 0,-1-3-1,2 5 2,-1-1 0,1 0 0,-1 1 0,1-1 0,-1 1 0,0 0 0,1-1 0,-1 1-1,0 0 1,0-1 0,1 1 0,-1 0 0,0 0 0,1-1 0,-1 1 0,0 0 0,0 0-1,0 0 1,1 0 0,-1 0 0,0 0 0,0 0 0,1 0 0,-1 0 0,0 1 0,0-1 0,1 0-1,-1 0 1,0 1 0,0-1 0,1 1 0,-1-1 0,0 0 0,1 1 0,-1-1 0,1 1-1,-1-1 1,1 1 0,-1 0 0,1-1 0,-1 1 0,1 0 0,-1-1 0,1 1 0,0 0-1,-1-1 1,1 1 0,0 0 0,-1 1 0,-16 36-23,15-31 51,0 0-1,1 1 1,0-1 0,1 0 0,-1 1-1,2 13 1,-1-19-17,1-1-1,-1 1 1,0-1 0,1 1-1,-1-1 1,1 1 0,0-1 0,0 0-1,-1 1 1,1-1 0,0 0-1,0 0 1,0 0 0,0 0-1,0 1 1,0-2 0,0 1-1,1 0 1,-1 0 0,0 0-1,1 0 1,-1-1 0,0 1-1,1-1 1,-1 1 0,1-1 0,-1 1-1,1-1 1,-1 0 0,1 0-1,-1 0 1,1 1 0,-1-2-1,1 1 1,-1 0 0,1 0-1,-1 0 1,1-1 0,1 0-1,4-1 14,-1 0-1,0-1 0,0 0 0,0 0 0,0-1 0,0 1 1,-1-1-1,0 0 0,1-1 0,-2 0 0,1 1 1,0-1-1,5-10 0,-4 8-19,0 0 0,0 1-1,1-1 1,0 1 0,0 0 0,13-8 0,-18 14-5,-1 0 0,0 0 1,0 0-1,0 0 1,0 0-1,0 0 0,0 0 1,0 0-1,0 1 0,0-1 1,0 0-1,0 1 1,0-1-1,-1 0 0,1 1 1,0-1-1,0 1 1,0 0-1,0-1 0,0 1 1,-1 0-1,1-1 0,0 1 1,-1 0-1,1 0 1,0 0-1,-1-1 0,1 1 1,-1 0-1,1 0 0,-1 0 1,0 0-1,1 0 1,-1 1-1,17 19-230,-16-21 168,0 0 1,0 1 0,0-1-1,-1 0 1,1 0-1,0 0 1,0 0 0,0 0-1,0 0 1,0 0 0,0 0-1,0-1 1,0 1-1,0 0 1,0 0 0,0-1-1,-1 1 1,1 0 0,0-1-1,0 1 1,0-1-1,-1 1 1,1-1 0,0 0-1,0 1 1,-1-1 0,1 0-1,-1 0 1,2-1-1,40-48-9270,-24 29 2268,-2 1-1629</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29.033"/>
    </inkml:context>
    <inkml:brush xml:id="br0">
      <inkml:brushProperty name="width" value="0.025" units="cm"/>
      <inkml:brushProperty name="height" value="0.025" units="cm"/>
    </inkml:brush>
  </inkml:definitions>
  <inkml:trace contextRef="#ctx0" brushRef="#br0">44 1 2594,'0'0'23308,"-6"8"-22561,-21 25-523,26-32-294,0 0-1,0 0 1,0 0-1,0 0 1,0 0-1,1 0 1,-1 0-1,0 1 1,1-1-1,-1 0 1,1 0-1,0 0 1,-1 1-1,1-1 0,0 0 1,0 1-1,-1-1 1,1 0-1,0 1 1,0-1-1,1 0 1,-1 1-1,0-1 1,0 0-1,1 1 1,-1-1-1,1 0 1,-1 0-1,1 1 1,-1-1-1,1 0 0,0 0 1,-1 0-1,1 0 1,0 0-1,0 0 1,0 0-1,0 0 1,1 1-1,25 9-3964,-11-11-3714,-7-3-227</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29.405"/>
    </inkml:context>
    <inkml:brush xml:id="br0">
      <inkml:brushProperty name="width" value="0.025" units="cm"/>
      <inkml:brushProperty name="height" value="0.025" units="cm"/>
    </inkml:brush>
  </inkml:definitions>
  <inkml:trace contextRef="#ctx0" brushRef="#br0">7 140 5061,'0'0'14179,"-6"13"-9017,7-12-5063,0 0 1,1 0-1,-1-1 0,1 1 1,-1 0-1,1 0 1,-1-1-1,1 1 1,-1-1-1,1 0 1,-1 1-1,1-1 0,0 0 1,-1 0-1,1 0 1,0 0-1,-1 0 1,1 0-1,0 0 0,-1-1 1,1 1-1,-1-1 1,1 1-1,-1-1 1,1 1-1,1-2 0,2-1-86,1 1 0,-1-1-1,0 0 1,0-1-1,9-7 1,-7 4-72,0-1 1,0 1 0,-1-1 0,8-14 0,-12 20 75,0-1 0,-1-1 1,1 1-1,-1 0 0,0 0 1,0-1-1,0 1 0,0 0 1,-1-1-1,1 1 0,-1-1 1,0 1-1,0 0 1,0-1-1,0 1 0,-1-1 1,0-3-1,0 6 25,1 0-1,-1 0 1,0 0 0,1 0-1,-1 1 1,0-1-1,0 0 1,1 0 0,-1 0-1,0 1 1,0-1 0,0 0-1,0 1 1,0-1-1,0 1 1,0-1 0,0 1-1,0 0 1,0-1 0,0 1-1,0 0 1,0 0 0,-1 0-1,1 0 1,0 0-1,0 0 1,0 0 0,0 0-1,0 0 1,0 0 0,-1 0-1,1 1 1,0-1-1,0 1 1,-1 0 0,-2 0 9,1 0-1,-1 0 1,1 1 0,0 0 0,-1-1 0,1 1 0,0 0 0,0 1-1,-4 3 1,4-2 30,0 1 0,0-1 0,1 1 0,-1-1-1,1 1 1,0 0 0,0 0 0,1 0 0,-1 0 0,1 0-1,0 0 1,1 1 0,-1-1 0,1 6 0,0-9-59,0 0 0,1 0 0,-1 0 0,0 0 0,1 0 0,-1 0 0,1 0 0,0 0 0,0 0 0,0 0 1,0 0-1,0 0 0,0 0 0,0-1 0,0 1 0,1 0 0,-1-1 0,1 1 0,-1-1 0,1 0 0,0 1 0,0-1 0,-1 0 1,1 0-1,0 0 0,0 0 0,0 0 0,0-1 0,0 1 0,0 0 0,0-1 0,0 0 0,1 1 0,-1-1 0,4 0 1,6 0-107,42-1-1710,-22-10-5868,-19 1-1248</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29.732"/>
    </inkml:context>
    <inkml:brush xml:id="br0">
      <inkml:brushProperty name="width" value="0.025" units="cm"/>
      <inkml:brushProperty name="height" value="0.025" units="cm"/>
    </inkml:brush>
  </inkml:definitions>
  <inkml:trace contextRef="#ctx0" brushRef="#br0">1 0 3908,'0'0'-64</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30.586"/>
    </inkml:context>
    <inkml:brush xml:id="br0">
      <inkml:brushProperty name="width" value="0.025" units="cm"/>
      <inkml:brushProperty name="height" value="0.025" units="cm"/>
    </inkml:brush>
  </inkml:definitions>
  <inkml:trace contextRef="#ctx0" brushRef="#br0">188 6 4324,'0'0'22672,"-9"-2"-22512,6 1-156,1 0 0,-1 1 0,0-1 0,0 1-1,0-1 1,0 1 0,0 0 0,0 0-1,0 0 1,0 1 0,0-1 0,0 1 0,0-1-1,0 1 1,0 0 0,1 0 0,-1 0 0,0 1-1,1-1 1,-1 1 0,1-1 0,-1 1 0,1 0-1,0 0 1,-1 0 0,1 0 0,0 0-1,1 1 1,-1-1 0,-3 6 0,-1 0 30,-23 36 475,28-42-384,0 0 0,0 0 0,0 1 0,0-1 0,0 0 1,0 1-1,0-1 0,1 0 0,-1 1 0,1-1 0,-1 1 0,1-1 0,0 1 0,0-1 0,0 1 0,1 2 0,4-3-92,-1-2 0,0 1 1,1 0-1,-1-1 0,1 0 0,-1 0 0,1 0 1,4-1-1,-2 1-22,65 6 20,-67-5-38,0-1 0,0 2 0,0-1 0,0 1 0,0-1 0,0 2 0,0-1-1,-1 0 1,1 1 0,-1 0 0,7 5 0,-10-7 6,-1 0 0,0 0 1,1 0-1,-1 0 0,1 0 0,-1 0 0,0 0 0,0 0 0,0 0 0,0 0 0,0 0 0,0 0 0,0 0 0,0 0 1,0 0-1,0 0 0,0 0 0,0 0 0,-1 0 0,1 0 0,-1 0 0,1 0 0,0 0 0,-1 0 0,0 0 1,1 0-1,-1-1 0,1 1 0,-1 0 0,0 0 0,0-1 0,1 1 0,-1 0 0,0-1 0,0 1 0,-1 0 1,-39 27 117,33-23-67,-6 3-5,0 0 0,0-1 0,-1 0 0,0-1 0,-30 7 0,18-8-3561,0-4-3648,19-1-2413</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31.191"/>
    </inkml:context>
    <inkml:brush xml:id="br0">
      <inkml:brushProperty name="width" value="0.025" units="cm"/>
      <inkml:brushProperty name="height" value="0.025" units="cm"/>
    </inkml:brush>
  </inkml:definitions>
  <inkml:trace contextRef="#ctx0" brushRef="#br0">3 137 8264,'0'0'13906,"-1"9"-13324,0 0-429,0-1 0,1 0 0,0 1-1,1-1 1,0 0 0,0 1 0,1-1 0,0 0-1,0 0 1,1 0 0,0 0 0,0-1 0,1 1 0,0-1-1,6 9 1,-9-15-102,0 1 0,0-1 0,0 0 0,0 0 0,0 0 0,0 0 0,0-1 0,0 1 0,0 0 0,1 0 0,-1-1 0,0 1 0,1-1 0,-1 1 0,0-1 0,1 1 0,-1-1 1,0 0-1,1 0 0,-1 0 0,1 1 0,-1-1 0,1-1 0,1 1 0,0-1 30,-1 0 0,1 0 0,0 0 1,-1-1-1,1 1 0,-1-1 0,0 1 0,1-1 1,-1 0-1,0 0 0,3-3 0,4-7 132,0 0-1,-1-1 1,11-21-1,-17 30-216,9-16-142,-1-2 0,-1 1 0,0-1 0,-2-1 0,-1 1 0,-1-1-1,3-25 1,-10 96-27,0-32 148,2 1 0,-1 0 0,2-1 1,0 1-1,1 0 0,6 26 0,-7-42-57,-1 1 0,1 0 0,-1 0 0,1-1 0,0 1 0,0 0 0,-1-1 0,1 1 0,0-1 1,0 1-1,1-1 0,-1 0 0,0 1 0,0-1 0,1 0 0,-1 0 0,1 0 0,-1 0 0,1 0 0,-1 0 0,1 0 0,0 0 0,-1-1 0,1 1 0,0-1 0,0 1 0,-1-1 0,1 0 0,0 1 0,0-1 0,0 0 0,-1 0 0,1 0 0,2-1 0,0 0-287,0-1 1,-1 1-1,1-1 1,-1 0-1,0 0 1,1 0-1,-1 0 1,0-1-1,0 1 1,-1-1-1,1 0 1,0 1-1,-1-1 1,0-1-1,3-3 1,13-25-7202</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31.518"/>
    </inkml:context>
    <inkml:brush xml:id="br0">
      <inkml:brushProperty name="width" value="0.025" units="cm"/>
      <inkml:brushProperty name="height" value="0.025" units="cm"/>
    </inkml:brush>
  </inkml:definitions>
  <inkml:trace contextRef="#ctx0" brushRef="#br0">38 0 8456,'0'0'14574,"-5"12"-12380,-2 8-1647,0 1 0,2 0 0,0 0 1,2 0-1,-2 35 0,5-47-516,-1 6-1,1 0 1,1 0 0,0 0-1,7 28 1,-7-39-26,0-1 0,0 0 0,0 1 0,1-1 0,-1 0 0,1 0 0,0 0 0,0 0 0,0 0 0,1 0 0,-1 0 0,1-1 1,-1 0-1,1 1 0,0-1 0,0 0 0,0 0 0,0 0 0,0-1 0,0 1 0,1-1 0,-1 1 0,0-1 0,1 0 0,-1-1 0,6 2 0,8 0-379,0-1 0,0 0-1,1-1 1,29-4 0,-37 2-1018,-1 0 0,1-1 0,-1 0 0,1 0 0,15-9 0,0-4-5969</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31.890"/>
    </inkml:context>
    <inkml:brush xml:id="br0">
      <inkml:brushProperty name="width" value="0.025" units="cm"/>
      <inkml:brushProperty name="height" value="0.025" units="cm"/>
    </inkml:brush>
  </inkml:definitions>
  <inkml:trace contextRef="#ctx0" brushRef="#br0">100 55 5990,'0'0'6940,"2"-8"-1068,5-25-2605,-7 32-3122,0 1 0,0 0 0,0-1 0,1 1 0,-1-1 0,0 1 0,0 0 0,0-1 0,0 1 0,0-1 0,0 1 0,0 0 0,0-1 1,0 1-1,0-1 0,0 1 0,0 0 0,0-1 0,0 1 0,0 0 0,0-1 0,-1 1 0,1-1 0,0 1 0,0 0 0,0-1 0,-1 1 0,1 0 0,0-1 0,0 1 0,-1 0 0,1 0 0,0-1 0,-1 1 0,1 0 0,-1-1 1,-13 8 1211,-12 17-1344,18-12 95,0-1-1,1 1 1,0 0 0,1 1 0,0 0-1,1 0 1,0 0 0,1 1 0,1-1-1,-2 17 1,5-30-106,-1 1 1,1 0-1,0 0 1,0 0-1,0-1 0,0 1 1,1 0-1,-1 0 1,0-1-1,0 1 0,0 0 1,1 0-1,-1-1 1,0 1-1,1 0 0,-1-1 1,0 1-1,1 0 1,-1-1-1,1 1 0,-1-1 1,1 1-1,0 0 1,-1-1-1,1 1 0,-1-1 1,1 0-1,0 1 1,-1-1-1,2 1 0,27-1-618,-21-2-37,1-1 0,0 0 0,-1 0 1,13-7-1,32-27-7414,-27 17 1224</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32.221"/>
    </inkml:context>
    <inkml:brush xml:id="br0">
      <inkml:brushProperty name="width" value="0.025" units="cm"/>
      <inkml:brushProperty name="height" value="0.025" units="cm"/>
    </inkml:brush>
  </inkml:definitions>
  <inkml:trace contextRef="#ctx0" brushRef="#br0">1 1 5061,'0'0'16880,"17"56"-16432,-11-46-288,0-1-96,4-4-224,-1-1-480,0-4-289,1 0-641,-3 0-1697,-1-9-3363</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32.579"/>
    </inkml:context>
    <inkml:brush xml:id="br0">
      <inkml:brushProperty name="width" value="0.025" units="cm"/>
      <inkml:brushProperty name="height" value="0.025" units="cm"/>
    </inkml:brush>
  </inkml:definitions>
  <inkml:trace contextRef="#ctx0" brushRef="#br0">130 0 7303,'0'0'15551,"-6"9"-15172,0 1-115,1 0 0,0 0 0,1 1 1,0-1-1,1 1 0,0 0 0,0 1 1,1-1-1,1 0 0,0 1 0,1 16 1,0-13 112,0 0 0,1 1 0,1-1-1,1 0 1,0 0 0,1 0 0,8 22 0,-8-30-364,-1 0 0,1 1 0,1-1 0,0-1 1,-1 1-1,2-1 0,-1 0 0,1 0 0,0 0 0,0-1 0,1 0 0,-1 0 0,1-1 0,0 0 0,14 6 0,-1 0-726,-27-11 281,-34-15 189,-2-8-259,2 2-405,-57-41-1,97 62 932,1 1 0,0 0 0,0 0 1,-1-1-1,1 1 0,0 0 0,0 0 0,-1-1 0,1 1 0,0 0 0,0-1 0,0 1 0,0 0 0,-1-1 1,1 1-1,0 0 0,0-1 0,0 1 0,0 0 0,0-1 0,0 1 0,0 0 0,0-1 0,0 1 0,0 0 1,0-1-1,0 1 0,0 0 0,0-1 0,1 1 0,-1 0 0,0-1 0,0 1 0,0 0 0,0-1 0,1 1 1,-1 0-1,0 0 0,0-1 0,1 1 0,-1 0 0,0 0 0,0-1 0,1 1 0,-1 0 0,0 0 0,1 0 1,-1 0-1,0-1 0,1 1 0,-1 0 0,0 0 0,1 0 0,-1 0 0,0 0 0,1 0 0,0 0 0,27-9 201,-20 7-117,18-7-987,46-22 0,-13-7-5937,-32 15-220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59.368"/>
    </inkml:context>
    <inkml:brush xml:id="br0">
      <inkml:brushProperty name="width" value="0.025" units="cm"/>
      <inkml:brushProperty name="height" value="0.025" units="cm"/>
    </inkml:brush>
  </inkml:definitions>
  <inkml:trace contextRef="#ctx0" brushRef="#br0">1 1 13229,'0'0'11851,"28"51"-11307,-8-41-320,3-1-95,6-7-33,0-2-641,3 0-1505,-4-9-1505,-3-8-3107,-2-4-4709</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32.937"/>
    </inkml:context>
    <inkml:brush xml:id="br0">
      <inkml:brushProperty name="width" value="0.025" units="cm"/>
      <inkml:brushProperty name="height" value="0.025" units="cm"/>
    </inkml:brush>
  </inkml:definitions>
  <inkml:trace contextRef="#ctx0" brushRef="#br0">0 1 16496,'0'0'4676,"9"50"-3587,2-25 64,5 2-224,7 2-64,2 2 64,1 1-449,0 3-256,-4 1 1,-3 6 31,-8 2-160,-8 3-32,-3 4-64,-10 4-256,-14-1-1154,-8-1-1376,-8-9-2948</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37.056"/>
    </inkml:context>
    <inkml:brush xml:id="br0">
      <inkml:brushProperty name="width" value="0.025" units="cm"/>
      <inkml:brushProperty name="height" value="0.025" units="cm"/>
    </inkml:brush>
  </inkml:definitions>
  <inkml:trace contextRef="#ctx0" brushRef="#br0">0 41 13132,'0'0'4565,"6"-8"-2062,18-24-479,-17 31-310,-4 12-1125,-2 16-282,-1-27-237,-1 54 326,2 64-205,0-105-179,0 0 1,1-1-1,0 1 0,1-1 0,1 0 0,9 21 0,-12-30-8,0-1-1,0 1 0,0-1 1,0 0-1,1 0 0,-1 1 1,1-1-1,-1 0 1,1 0-1,0 0 0,0-1 1,0 1-1,0 0 0,0-1 1,0 1-1,1-1 1,-1 0-1,0 0 0,1 0 1,-1 0-1,1 0 0,-1 0 1,1-1-1,-1 1 0,1-1 1,0 0-1,-1 1 1,1-1-1,-1-1 0,1 1 1,0 0-1,-1-1 0,1 1 1,-1-1-1,1 0 1,-1 1-1,1-1 0,-1-1 1,0 1-1,1 0 0,3-3 1,3-2 2,1-1 0,-1-1 0,-1 1 1,1-1-1,-1-1 0,-1 1 0,1-1 1,6-12-1,-2-2-47,0 0 0,16-49 0,-27 119-237,-4-14 252,1-17 13,1 0 1,0 0 0,1 0-1,4 22 1,-4-35 11,1 0 1,0 1 0,-1-1 0,1 0-1,1 0 1,-1 1 0,0-1-1,1 0 1,0 0 0,0 0 0,0-1-1,0 1 1,0 0 0,0-1-1,1 0 1,-1 1 0,1-1 0,0 0-1,-1 0 1,1 0 0,0-1-1,0 1 1,0-1 0,1 1 0,5 1-1,-2-2 42,-1 0-1,1 0 0,-1 0 0,1 0 1,-1-1-1,1 0 0,0-1 0,-1 0 1,1 0-1,-1 0 0,1 0 0,-1-1 1,0 0-1,0-1 0,0 1 1,0-1-1,0-1 0,0 1 0,-1-1 1,1 0-1,-1 0 0,0 0 0,-1-1 1,1 1-1,-1-1 0,0 0 0,6-10 1,-5 8 65,-1-1 0,1 0 0,-2 0 0,1-1 1,-1 1-1,-1-1 0,1 0 0,-1 0 0,-1 0 1,0 0-1,0 0 0,-1 0 0,0 0 0,0 0 0,-1 0 1,0 0-1,-1 0 0,0 1 0,-6-18 0,6 22-105,-1-1-1,1 1 1,-1 0-1,0 1 1,0-1-1,0 0 1,-6-5 0,8 8-181,0 0 1,0 0 0,0 0 0,-1 0-1,1 0 1,0 1 0,0-1-1,-1 0 1,1 0 0,0 1 0,-1-1-1,1 1 1,-1-1 0,1 1 0,-1 0-1,1 0 1,-1-1 0,1 1 0,-1 0-1,1 0 1,-1 1 0,1-1 0,-1 0-1,1 0 1,-1 1 0,1-1 0,0 1-1,-3 0 1,4 13-9569,7-8 1319</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37.445"/>
    </inkml:context>
    <inkml:brush xml:id="br0">
      <inkml:brushProperty name="width" value="0.025" units="cm"/>
      <inkml:brushProperty name="height" value="0.025" units="cm"/>
    </inkml:brush>
  </inkml:definitions>
  <inkml:trace contextRef="#ctx0" brushRef="#br0">22 0 11050,'0'0'4917,"-3"12"-2878,-5 32 147,2 0 1,2 0-1,3 61 0,1-90-1884,4 80 903,-3-87-1143,1 1 0,-1-1 0,2 0 0,-1 0 0,1 0 0,0 0 1,1 0-1,8 14 0,-11-21-52,0 1 0,0-1 1,0 1-1,0-1 1,0 1-1,0-1 0,1 0 1,-1 1-1,1-1 1,-1 0-1,1 0 0,-1 0 1,1 0-1,-1 0 1,1-1-1,0 1 0,0 0 1,-1-1-1,1 1 1,0-1-1,0 0 0,0 1 1,-1-1-1,1 0 1,3 0-1,-2-1-6,0 0 0,0 0-1,0-1 1,0 1 0,-1-1 0,1 1-1,0-1 1,-1 0 0,1 0 0,-1 0-1,0-1 1,1 1 0,2-4 0,2-4-33,0 0 0,0-1 1,-1 0-1,-1 0 1,0 0-1,6-19 0,-13 40 39,1 1 0,1-1 0,0 20 0,0 9 111,0-36-191,-2 7 118,2 1 0,-1 0 0,1-1 0,1 1 0,2 14 0,-2-24-104,-1 0 0,0 0 0,1 1 0,-1-1 0,1 0 0,-1 0 1,1 0-1,-1 0 0,1 1 0,0-1 0,0 0 0,0 0 0,-1 0 0,1-1 0,0 1 1,0 0-1,0 0 0,0 0 0,1-1 0,-1 1 0,1 0 0,0-1-193,0 1 1,1-1-1,-1 0 0,0 0 1,0-1-1,0 1 0,0 0 1,1-1-1,-1 1 0,0-1 1,0 0-1,0 0 0,0 1 0,0-1 1,0-1-1,-1 1 0,4-2 1,0-1-1309,1-1 1,0 0-1,-1 0 1,0 0-1,0-1 1,6-9-1,11-18-7091</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38.083"/>
    </inkml:context>
    <inkml:brush xml:id="br0">
      <inkml:brushProperty name="width" value="0.025" units="cm"/>
      <inkml:brushProperty name="height" value="0.025" units="cm"/>
    </inkml:brush>
  </inkml:definitions>
  <inkml:trace contextRef="#ctx0" brushRef="#br0">93 232 8456,'0'0'12193,"-9"11"-10202,-5 3-1401,-3 4 685,-28 38-1,44-54-1267,0 0 0,0 0 0,0 0-1,0 1 1,1-1 0,-1 0 0,1 1 0,-1-1 0,1 0 0,0 1-1,0-1 1,0 0 0,0 1 0,0-1 0,1 0 0,-1 1 0,1-1-1,-1 0 1,1 1 0,0-1 0,0 0 0,0 0 0,0 0 0,0 0-1,1 0 1,-1 0 0,0 0 0,1 0 0,0-1 0,-1 1 0,1-1-1,0 1 1,2 1 0,0 1-173,1-1 1,0 0-1,-1 1 0,1-2 0,0 1 1,1 0-1,-1-1 0,0 0 0,1 0 1,-1-1-1,1 1 0,10 0 0,-15-2 166,0-1 0,0 1-1,0-1 1,0 1 0,0-1-1,0 1 1,-1-1 0,1 1-1,0-1 1,0 0 0,0 1-1,-1-1 1,1 0 0,0 0 0,-1 0-1,1 1 1,-1-1 0,1 0-1,-1 0 1,1 0 0,-1 0-1,0 0 1,1 0 0,-1 0-1,0 0 1,0 0 0,0 0-1,0 0 1,0 0 0,0 0 0,0 0-1,0 0 1,0-1 0,0 2 128,14 3 740,-13-3-859,1 1-1,-1 0 1,1-1-1,-1 0 1,1 1-1,-1-1 1,1 0-1,0 0 1,-1 0-1,1 0 1,-1 0-1,1 0 1,2-1-1,3-2 14,0 0 0,0 0 0,0-1 0,0 0 0,0 0 0,-1-1 0,0 0-1,0 0 1,0 0 0,5-7 0,5-7 18,26-38 0,-32 41 55,0-1-1,-2-1 1,0 0 0,-1 0 0,-1 0 0,0 0 0,-1-1 0,-2 0 0,0 0 0,0-1 0,-2 1 0,-1 0 0,-2-23 0,2 41-99,0 1 1,0 0-1,0 0 0,-1-1 1,1 1-1,0 0 0,0 0 1,0-1-1,-1 1 0,1 0 1,0 0-1,-1 0 0,1 0 1,0-1-1,0 1 0,-1 0 1,1 0-1,0 0 0,-1 0 1,1 0-1,0 0 0,-1 0 1,1 0-1,0 0 0,-1 0 1,1 0-1,0 0 0,-1 0 1,1 0-1,0 0 0,-1 0 1,1 0-1,0 0 0,0 1 1,-1-1-1,1 0 0,0 0 1,-1 0-1,1 0 1,0 1-1,0-1 0,0 0 1,-1 0-1,1 1 0,0-1 1,0 0-1,0 0 0,-1 1 1,1-1-1,0 0 0,0 1 1,0-1-1,0 0 0,-7 15 115,1-1 0,1 1 0,1 0-1,0 0 1,0 0 0,2 0 0,-2 31-1,1-5 496,2 57-1,1-85-579,2 0 0,-1 0-1,2 0 1,-1-1-1,2 1 1,0-1 0,0 0-1,10 19 1,-13-30-50,-1 1 0,0-1-1,1 0 1,-1 0 0,1 0 0,0 0 0,-1 0 0,1 0-1,0 0 1,-1 0 0,1 0 0,0 0 0,0 0 0,0-1-1,0 1 1,0 0 0,0 0 0,0-1 0,0 1 0,0-1-1,0 1 1,0-1 0,0 1 0,1-1 0,-1 0 0,0 0-1,0 0 1,0 1 0,1-1 0,1 0 0,-2-1-16,0 0 0,0-1 1,0 1-1,0 0 0,0 0 0,0 0 1,-1-1-1,1 1 0,0 0 1,-1-1-1,1 1 0,-1-1 0,1 1 1,-1-1-1,1 1 0,-1-1 1,0 1-1,0-1 0,0 1 0,0-1 1,0-2-1,0 0-75,-1 0 0,1-1 0,-1 1-1,0 0 1,0 0 0,0 0 0,-1 0 0,1 0 0,-1 0-1,0 0 1,0 1 0,-1-1 0,-2-4 0,-44-40-403,41 41 646,1 0 0,-1 0 0,1 0 1,0-1-1,1 0 0,-8-12 0,13 19-95,1 0 1,0 1-1,-1-1 1,1 0-1,0 0 1,0 0 0,0 1-1,0-1 1,-1 0-1,1 0 1,0 0-1,0 1 1,0-1-1,1 0 1,-1 0-1,0 0 1,0 1-1,0-1 1,1 0-1,-1 0 1,0 1-1,1-1 1,-1 0-1,0 0 1,1 1 0,-1-1-1,1 0 1,-1 1-1,1-1 1,0 1-1,-1-1 1,1 1-1,-1-1 1,1 1-1,0-1 1,0 1-1,-1 0 1,1-1-1,0 1 1,0 0-1,-1-1 1,1 1 0,1 0-1,44-8-20,-37 7 42,78-6-362,-19 2-1402,-1-4-3423,-4-3-4387</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38.798"/>
    </inkml:context>
    <inkml:brush xml:id="br0">
      <inkml:brushProperty name="width" value="0.025" units="cm"/>
      <inkml:brushProperty name="height" value="0.025" units="cm"/>
    </inkml:brush>
  </inkml:definitions>
  <inkml:trace contextRef="#ctx0" brushRef="#br0">1 1 7655,'0'0'344,"1"0"1,-1-1-1,1 1 0,-1 0 0,1 0 0,0 0 0,-1 0 0,1 0 1,-1 0-1,1 0 0,-1 0 0,1 0 0,-1 0 0,1 1 0,-1-1 1,1 0-1,-1 0 0,1 0 0,-1 1 0,1-1 0,-1 0 0,1 1 1,-1-1-1,1 0 0,-1 1 0,0-1 0,1 1 0,-1-1 0,1 0 1,-1 1-1,0-1 0,1 2 0,8 25 2743,-4 41-4148,-4-58 2193,-4 247 2707,2-255-3803,1-1 1,0 0-1,0 1 0,0-1 1,0 1-1,0-1 1,0 1-1,0-1 1,0 1-1,0-1 1,1 1-1,-1-1 1,1 1-1,-1-1 0,1 0 1,0 1-1,-1-1 1,1 0-1,0 1 1,0-1-1,0 0 1,0 0-1,0 0 1,0 0-1,0 0 0,2 2 1,0-3-18,-1 0 0,1 1 0,-1-1 0,1 0 0,-1 0 0,1-1 0,-1 1 0,1 0 0,-1-1 0,0 0 0,1 1 0,-1-1 0,1 0 0,-1 0 0,0 0 0,3-2 1,13-8 19,1-2 0,-2 0 1,1 0-1,26-30 0,8-4-11,-52 46-33,1 0-1,0 0 1,0 0 0,0 1 0,0-1 0,0 0-1,0 1 1,1-1 0,-1 1 0,0-1 0,0 1-1,0-1 1,1 1 0,-1 0 0,0-1 0,0 1-1,2 0 1,-2 0 1,-1 1 0,1-1 0,0 0-1,-1 1 1,1-1 0,-1 0 0,1 1 0,-1-1-1,1 1 1,-1-1 0,1 1 0,-1-1 0,0 1-1,1-1 1,-1 1 0,0-1 0,1 1 0,-1-1-1,0 1 1,0 0 0,1-1 0,-1 1 0,0-1-1,0 2 1,1 52-299,-3-31 68,2-19-47,1 0 0,-1 1 0,1-1 0,-1 0 0,1 1 0,1-1 0,-1 0 0,0 0 1,1 0-1,0 0 0,0 0 0,0 0 0,1 0 0,4 5 0,-5-7-46,0-1 1,0 1 0,1 0-1,-1-1 1,1 0-1,-1 0 1,1 1-1,-1-1 1,1-1-1,0 1 1,-1 0 0,1-1-1,0 1 1,-1-1-1,1 0 1,0 0-1,0 0 1,-1 0-1,1-1 1,0 1 0,0-1-1,-1 1 1,1-1-1,0 0 1,2-1-1,23-15-3558,-1-9-844</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39.140"/>
    </inkml:context>
    <inkml:brush xml:id="br0">
      <inkml:brushProperty name="width" value="0.025" units="cm"/>
      <inkml:brushProperty name="height" value="0.025" units="cm"/>
    </inkml:brush>
  </inkml:definitions>
  <inkml:trace contextRef="#ctx0" brushRef="#br0">98 25 7271,'0'0'6256,"-7"8"-3421,-8 8-1710,2 1 0,-20 32 0,29-43-813,0 1 1,0 0-1,1 0 1,0 0-1,0 0 1,1 0-1,0 1 0,0-1 1,1 1-1,0 0 1,0-1-1,1 16 1,0-22-299,1 0 0,-1 0 0,1 0 0,0-1 0,-1 1 0,1 0 0,0 0 0,-1 0 0,1-1 0,0 1 1,0 0-1,0 0 0,0-1 0,0 1 0,-1-1 0,1 1 0,0-1 0,0 0 0,0 1 0,0-1 1,1 0-1,-1 1 0,0-1 0,0 0 0,0 0 0,0 0 0,0 0 0,0 0 0,0 0 0,0 0 0,0-1 1,0 1-1,0 0 0,1-1 0,40-12 213,-35 8-233,1-1 0,-1 0 0,0-1 0,0 0-1,-1 0 1,0 0 0,0 0 0,-1-1 0,0 0 0,0 0-1,6-16 1,1-5-31,-2-2-1,8-33 0,-24 147-373,5-72 396,-2 9-303,0 0 1,2 0 0,0 1 0,3 25 0,-2-44 195,0-1 0,0 0 0,1 0 1,-1 1-1,0-1 0,1 0 0,-1 0 0,1 0 1,-1 0-1,1 1 0,-1-1 0,1 0 0,0 0 1,0 0-1,0 0 0,-1 0 0,1-1 1,0 1-1,0 0 0,0 0 0,0 0 0,0-1 1,1 1-1,-1-1 0,0 1 0,0-1 0,0 1 1,0-1-1,1 0 0,-1 1 0,0-1 0,0 0 1,1 0-1,-1 0 0,0 0 0,0 0 1,3-1-1,-1 1-327,1-1 0,-1 0 0,0 0 0,0 0 1,0 0-1,0 0 0,0-1 0,0 0 0,0 1 0,0-1 1,-1 0-1,1 0 0,3-5 0,16-21-4072</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39.501"/>
    </inkml:context>
    <inkml:brush xml:id="br0">
      <inkml:brushProperty name="width" value="0.025" units="cm"/>
      <inkml:brushProperty name="height" value="0.025" units="cm"/>
    </inkml:brush>
  </inkml:definitions>
  <inkml:trace contextRef="#ctx0" brushRef="#br0">178 0 5285,'-3'9'4623,"-35"84"1408,24-65-4779,2 1 1,1 1 0,2 0 0,-10 51-1,12-21-949,-20 124-1362,19-152 2662,-21 57 1,37-149 317,137-404-2481,-141 456 478,-1 0 0,1 0 0,1 0 0,-1 1-1,11-14 1,-14 20 62,0 0-1,0 0 0,-1 0 1,1 1-1,0-1 1,0 0-1,0 0 0,0 1 1,0-1-1,0 0 0,0 1 1,0-1-1,0 1 0,0-1 1,0 1-1,0-1 1,0 1-1,0 0 0,1 0 1,-1 0-1,0 0 0,0 0 1,0 0-1,1 0 0,-1 0 1,0 0-1,0 0 1,0 0-1,0 1 0,0-1 1,1 0-1,-1 1 0,0-1 1,0 1-1,0 0 0,0-1 1,0 1-1,0 0 1,0-1-1,-1 1 0,1 0 1,0 0-1,0 0 0,-1 0 1,1 0-1,0 0 1,-1 0-1,1 0 0,-1 0 1,1 0-1,-1 0 0,1 0 1,-1 2-1,2 2-28,0-1-1,-1 0 1,0 1 0,0 0-1,0-1 1,0 1 0,-1 0-1,1 0 1,-1-1 0,0 1-1,-1 0 1,1-1 0,-1 1-1,0 0 1,0-1 0,-1 1 0,1-1-1,-1 1 1,0-1 0,0 0-1,-1 0 1,1 0 0,-1 0-1,0 0 1,0 0 0,-4 4-1,1-2 132,0 1-1,-1-1 0,0 0 1,0-1-1,0 0 1,-1 0-1,1 0 0,-1-1 1,-1 0-1,1 0 1,0-1-1,-1 0 0,-9 1 1,24-6-800,-1 0 0,1-1 0,0 0 0,-1 0 0,0 0 0,0-1 0,0 0 1,5-4-1,2-2-1998,16-11-3065</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39.891"/>
    </inkml:context>
    <inkml:brush xml:id="br0">
      <inkml:brushProperty name="width" value="0.025" units="cm"/>
      <inkml:brushProperty name="height" value="0.025" units="cm"/>
    </inkml:brush>
  </inkml:definitions>
  <inkml:trace contextRef="#ctx0" brushRef="#br0">169 6 5669,'0'0'6118,"-3"8"-3459,-54 123 3952,-7 15-2629,52-114-3947,1 1 0,-10 52 0,20-73-460,4-10 171,11-23 103,19-46 139,-31 64-38,38-91-54,-26 57 72,2 0-1,1 1 0,2 0 1,38-51-1,-54 83 41,0 1-1,1 0 0,-1-1 1,1 1-1,0 1 0,0-1 1,0 0-1,0 1 0,1 0 1,-1 0-1,9-2 0,-12 3-5,1 1 0,-1 0 0,0 0-1,1-1 1,-1 1 0,0 0 0,1 0-1,-1 0 1,0 0 0,1 0-1,-1 1 1,0-1 0,0 0 0,1 1-1,-1-1 1,0 1 0,0-1-1,1 1 1,-1 0 0,0-1 0,0 1-1,0 0 1,0 0 0,0 0-1,0-1 1,0 1 0,0 0 0,-1 0-1,1 1 1,0-1 0,0 0-1,-1 0 1,1 0 0,-1 0 0,1 1-1,-1-1 1,0 0 0,1 0 0,-1 1-1,0-1 1,0 0 0,0 1-1,0-1 1,0 3 0,0 1 28,1 1 1,-2-1-1,1 1 1,-1-1 0,0 1-1,0-1 1,0 0-1,-1 1 1,1-1-1,-1 0 1,-1 0-1,1 0 1,-1 0-1,0 0 1,0-1-1,0 1 1,-1-1-1,1 0 1,-1 0-1,0 0 1,0-1 0,-1 1-1,1-1 1,-9 5-1,2-2-154,-1-1 0,1 0 1,-1 0-1,0-2 0,-1 1 0,1-2 0,0 1 0,-1-2 1,-23 1-1,36-2-64,0 0 1,0 0-1,0 0 1,-1 0-1,1 0 0,0 0 1,0 0-1,0 0 1,0 0-1,0 0 1,0 0-1,-1 0 1,1 0-1,0 0 0,0-1 1,0 1-1,0 0 1,0 0-188,-1 0 187,1 0 1,0 0-1,0 0 0,0-1 1,0 1-1,0 0 1,0 0-1,0 0 1,0 0-1,0 0 1,0-1-1,0 1 0,0 0 1,0 0-1,0 0 1,0 0-1,0 0 1,0-1-1,0 1 1,0 0-1,0 0 1,0 0-1,0 0 0,0 0 1,0-1-1,0 1 1,0 0-1,0 0 1,0 0-1,0 0 1,0 0-1,1-1 0</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40.809"/>
    </inkml:context>
    <inkml:brush xml:id="br0">
      <inkml:brushProperty name="width" value="0.025" units="cm"/>
      <inkml:brushProperty name="height" value="0.025" units="cm"/>
    </inkml:brush>
  </inkml:definitions>
  <inkml:trace contextRef="#ctx0" brushRef="#br0">38 193 9417,'0'0'16661,"10"-8"-16165,23-13-325,51-23 0,-72 38-279,-1 0 0,0-1 0,16-12 0,-24 17 74,0-1 1,0 0-1,0 1 0,0-1 1,-1 0-1,0 0 1,1-1-1,-1 1 0,0 0 1,0-1-1,-1 1 1,1-1-1,-1 0 0,0 1 1,0-1-1,1-4 1,-2 7 29,-1 0 1,1 0 0,0 0 0,0 0-1,0 0 1,-1 0 0,1 0 0,-1 0-1,1 0 1,-1 0 0,1 0 0,-1 0-1,1 1 1,-1-1 0,0 0 0,1 0-1,-1 1 1,0-1 0,0 0 0,0 1 0,1-1-1,-1 1 1,0-1 0,0 1 0,0-1-1,0 1 1,0 0 0,0-1 0,0 1-1,0 0 1,0 0 0,0 0 0,0 0-1,0 0 1,0 0 0,0 0 0,0 0-1,0 0 1,0 0 0,0 0 0,0 1 0,-2 0-1,-4 0 11,0 0-1,-1 1 0,1 0 0,0 0 1,-8 4-1,2 2 48,0 0-1,0 1 0,1 0 1,0 1-1,0 1 1,1 0-1,0 0 1,-14 22-1,18-25 80,1 2 0,0-1 0,0 1 0,1-1 0,1 2 0,0-1 0,0 0 0,1 1 0,0-1 0,1 1 0,0 0 0,-1 22 0,4-31-129,-1 0 0,0 0 0,1-1 0,-1 1 0,1 0 0,0-1 1,-1 1-1,1 0 0,0-1 0,0 1 0,0-1 0,0 1 0,0-1 0,1 0 0,-1 1 0,0-1 0,1 0 0,-1 0 0,1 0 0,-1 0 0,1 0 0,-1 0 0,1 0 0,0 0 0,-1-1 1,1 1-1,0-1 0,-1 1 0,1-1 0,0 0 0,0 0 0,0 0 0,-1 0 0,1 0 0,0 0 0,0 0 0,2-1 0,5 0-28,-1 0-1,0 0 0,0-1 1,0 0-1,0 0 1,0-1-1,9-5 0,13-10-234,0-2 0,-2-2 0,29-26 0,-29 23 304,1 1 0,45-28-1,-74 52-29,1-1 0,-1 1 0,1-1 0,-1 1 0,1 0 0,-1-1 0,1 1 0,-1 0-1,1-1 1,-1 1 0,1 0 0,-1 0 0,1 0 0,-1-1 0,1 1 0,0 0 0,-1 0 0,1 0-1,-1 0 1,1 0 0,0 0 0,-1 0 0,1 0 0,-1 0 0,1 1 0,0-1 0,-1 0 0,1 0 0,-1 0-1,1 1 1,-1-1 0,1 0 0,-1 1 0,1-1 0,-1 0 0,1 1 0,-1-1 0,1 1 0,-1-1-1,0 0 1,1 1 0,-1-1 0,0 1 0,1-1 0,-1 1 0,0 0 0,0-1 0,1 1 0,-1-1-1,0 1 1,0-1 0,0 1 0,0 0 0,0-1 0,0 1 0,0-1 0,0 1 0,0 0 0,0-1 0,0 1-1,0-1 1,0 1 0,-1 0 0,-9 57 691,4-29-124,6-27-549,0-1 0,-1 0-1,1 1 1,0-1 0,0 1-1,0 0 1,0-1 0,0 1-1,0-1 1,0 1 0,1-1-1,-1 0 1,0 1 0,1-1-1,-1 1 1,1-1 0,0 0-1,-1 1 1,1-1 0,0 0-1,0 1 1,0-1 0,0 0-1,0 0 1,0 0 0,0 0-1,0 0 1,1 0 0,-1 0-1,2 1 1,1-2-11,0 0-1,-1 0 0,1 0 1,-1 0-1,1-1 1,-1 1-1,1-1 1,-1 0-1,1 0 1,-1 0-1,0 0 1,1-1-1,2-1 1,58-32-349,-48 25 138,0 1 1,0 1-1,1 0 0,0 1 0,0 0 1,1 2-1,28-6 0,-45 11 189,-1 0 0,0 0-1,1 0 1,-1 0 0,1 0 0,-1 0-1,0 0 1,1 0 0,-1 0 0,0 0-1,1 0 1,-1 0 0,0 1 0,1-1-1,-1 0 1,1 0 0,-1 0 0,0 1-1,0-1 1,1 0 0,-1 0 0,0 1-1,1-1 1,-1 0 0,0 1 0,0-1-1,0 0 1,1 1 0,-1-1 0,0 0-1,0 1 1,0-1 0,0 0-1,0 1 1,0 19 89,-13 20 65,11-37-164,-9 44-48,9-26-3487,15-20-12582</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41.186"/>
    </inkml:context>
    <inkml:brush xml:id="br0">
      <inkml:brushProperty name="width" value="0.025" units="cm"/>
      <inkml:brushProperty name="height" value="0.025" units="cm"/>
    </inkml:brush>
  </inkml:definitions>
  <inkml:trace contextRef="#ctx0" brushRef="#br0">136 96 7655,'0'0'9257,"-3"-8"-6262,3 8-2968,-11-39 1809,10 37-1620,1-1-1,-1 1 1,1 0 0,-1 0 0,1 0 0,0 0 0,-1-1-1,1 1 1,1 0 0,-1 0 0,0-1 0,0 1 0,1 0-1,-1 0 1,1 0 0,0-1 0,-1 1 0,1 0 0,0 0-1,2-2 1,-14 41 521,9-34-691,1 1 0,-1-1 0,1 0 0,0 0 0,0 1 1,1-1-1,-1 0 0,1 1 0,-1-1 0,1 1 0,0-1 0,0 1 0,1-1 1,-1 0-1,1 1 0,0-1 0,0 0 0,0 1 0,0-1 0,3 6 0,1-4-125,0 0-1,0 0 0,0 0 0,1 0 1,-1-1-1,1 0 0,1 0 1,12 6-1,-15-8-74,0 0 0,0 1 0,0-1 0,0 1 0,-1 0 0,1 0 0,-1 0 0,0 1 0,0-1 0,0 1 0,0-1 0,-1 1 0,3 4 0,-4-6 157,-1 0 0,1 0 0,-1 0 0,0 0-1,1 0 1,-1 0 0,0 0 0,0 0 0,-1 0 0,1 0 0,0 0 0,0 0-1,-1 0 1,0 0 0,1 0 0,-1 0 0,0 0 0,0 0 0,0-1 0,0 1 0,0 0-1,0-1 1,0 1 0,-1 0 0,1-1 0,-1 0 0,1 1 0,-1-1 0,1 0 0,-1 0-1,0 0 1,-2 1 0,-6 5 198,-2-1 0,1-1-1,-1 1 1,0-2 0,0 0-1,-13 3 1,18-6-412,0 1 0,-1-1 0,1-1 0,-1 0 0,-8 0 0,13 0-314,0-1 0,0 1 0,1-1 0,-1 1 0,0-1 0,1 0 0,-1 0 0,0 0 0,1-1 0,0 1 1,-1-1-1,1 1 0,0-1 0,-3-2 0,-10-17-16777</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59.710"/>
    </inkml:context>
    <inkml:brush xml:id="br0">
      <inkml:brushProperty name="width" value="0.025" units="cm"/>
      <inkml:brushProperty name="height" value="0.025" units="cm"/>
    </inkml:brush>
  </inkml:definitions>
  <inkml:trace contextRef="#ctx0" brushRef="#br0">146 1 13933,'0'0'5413,"-61"66"-3875,38-31-193,3-1-128,1 1-448,4 0-513,8-5-192,7-3-64,0-6-897,3-7-1121,11-9-1537,4-5-5413</inkml:trace>
  <inkml:trace contextRef="#ctx0" brushRef="#br0" timeOffset="1">216 164 17392,'0'0'7816,"-6"64"-7720,-1-34 0,0-2-64,4 0-1281,1-3-1153,2-9-1346,2-6-5028</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58.716"/>
    </inkml:context>
    <inkml:brush xml:id="br0">
      <inkml:brushProperty name="width" value="0.025" units="cm"/>
      <inkml:brushProperty name="height" value="0.025" units="cm"/>
      <inkml:brushProperty name="color" value="#E71224"/>
    </inkml:brush>
  </inkml:definitions>
  <inkml:trace contextRef="#ctx0" brushRef="#br0">171 154 5894,'-41'-10'4544,"32"8"-4137,0 0-1,-1 1 1,1 0 0,-1 0-1,1 1 1,0 0-1,-1 1 1,1 0 0,-10 3-1,18-4-371,0 0 0,-1 0 0,1 1-1,0-1 1,0 1 0,-1-1 0,1 1-1,0-1 1,0 1 0,0 0 0,0 0-1,0-1 1,0 1 0,0 0 0,0 0-1,0 0 1,0 0 0,0 0-1,0 0 1,1 0 0,-1 1 0,0-1-1,1 0 1,-1 0 0,1 0 0,0 1-1,-1-1 1,1 0 0,0 1 0,0-1-1,0 0 1,-1 1 0,2-1 0,-1 0-1,0 1 1,0-1 0,0 0 0,0 1-1,1-1 1,-1 0 0,1 0 0,-1 1-1,1-1 1,-1 0 0,1 0 0,0 0-1,0 0 1,-1 0 0,1 0-1,0 0 1,0 0 0,0 0 0,0 0-1,0 0 1,0 0 0,0-1 0,1 1-1,-1-1 1,0 1 0,0 0 0,1-1-1,0 1 1,37 10 346,0-2-1,1-2 1,0-2 0,76 2-1,-42-3-206,659 1 287,2-54-392,-55 3 1301,-416 35-996,783-67-209,-1021 74-150,34-7-24,-94 3 414,-78-6 17,111 13-572,0 1 1,0 0-1,0 0 0,0-1 1,0 1-1,1 0 0,-1-1 0,0 1 1,0-1-1,0 1 0,0-1 1,1 1-1,-1-1 0,0 0 0,1 1 1,-1-1-1,0 0 0,1 0 1,-1 1-1,1-1 0,-1-2 0,-5-12-4633</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41.714"/>
    </inkml:context>
    <inkml:brush xml:id="br0">
      <inkml:brushProperty name="width" value="0.025" units="cm"/>
      <inkml:brushProperty name="height" value="0.025" units="cm"/>
    </inkml:brush>
  </inkml:definitions>
  <inkml:trace contextRef="#ctx0" brushRef="#br0">55 1 10282,'0'0'11370,"-28"76"-9768,15-36-417,3 2-192,7 1-288,3-4-417,0-7-256,13-8 0,6-10-64,3-8-641,0-6-768,0-1-897,-5-14-897,-1-5-3748</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42.120"/>
    </inkml:context>
    <inkml:brush xml:id="br0">
      <inkml:brushProperty name="width" value="0.025" units="cm"/>
      <inkml:brushProperty name="height" value="0.025" units="cm"/>
    </inkml:brush>
  </inkml:definitions>
  <inkml:trace contextRef="#ctx0" brushRef="#br0">200 1 18129,'-9'5'876,"-5"4"-399,1 0 0,0 1 0,1 0 0,0 1 0,1 1 1,0 0-1,1 0 0,0 1 0,1 0 0,0 1 0,-11 24 1,14-27-391,2 1 0,0-1 0,0 1 0,1 0 0,0 0 0,1 0 0,0 0 0,1 0 0,1 0 0,0 0 0,0 1 0,1-1 0,1 0 0,0 0 0,1 0 0,0 0 0,5 11 0,15 30 124,-14-35-651,0 0 0,-1 1 1,-1 0-1,-1 0 1,-1 1-1,0 0 0,-2 0 1,0 0-1,0 31 1,-3-50 414,0 1 0,0-1-1,-1 1 1,1-1 0,0 1 0,-1-1 0,1 1 0,-1-1 0,1 1 0,-1-1 0,0 1 0,0-1 0,0 0 0,1 1 0,-1-1 0,0 0 0,0 0 0,-1 0 0,1 0 0,0 0 0,0 0 0,-1 0 0,1 0 0,-2 0 0,2 0 31,0-1 1,0 0 0,0 0-1,-1 0 1,1 1 0,0-1-1,0-1 1,0 1 0,0 0-1,-1 0 1,1 0 0,0 0-1,0-1 1,0 1 0,0-1-1,0 1 1,-1-1 0,1 1-1,0-1 1,0 0 0,0 1-1,1-1 1,-1 0 0,0 0 0,0 0-1,0 1 1,0-1 0,1 0-1,-1 0 1,1 0 0,-1 0-1,0-2 1,-10-19 218,1 0-1,1-1 1,2 0 0,0 0 0,1-1-1,1 0 1,2 0 0,0 0 0,1-34-1,2 56-149,0 0-1,0-1 0,0 1 0,1 0 1,-1 0-1,0 0 0,1 0 0,0 0 1,-1 0-1,1 0 0,0 0 1,0 0-1,0 0 0,0 0 0,1 0 1,-1 1-1,0-1 0,1 0 0,0 1 1,-1-1-1,1 1 0,0 0 1,-1-1-1,1 1 0,0 0 0,0 0 1,0 0-1,0 1 0,0-1 0,0 0 1,0 1-1,0-1 0,0 1 0,1 0 1,-1-1-1,3 1 0,11 0-85,0 1-1,0 0 0,0 1 1,18 4-1,1 0 8,31-1-1818,-22-7-2496,-26-3-609,-12-8-3566</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42.463"/>
    </inkml:context>
    <inkml:brush xml:id="br0">
      <inkml:brushProperty name="width" value="0.025" units="cm"/>
      <inkml:brushProperty name="height" value="0.025" units="cm"/>
    </inkml:brush>
  </inkml:definitions>
  <inkml:trace contextRef="#ctx0" brushRef="#br0">40 48 15439,'0'0'3491,"-40"-47"-128,55 47-3715,5 1-1922,5 5-4197</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42.946"/>
    </inkml:context>
    <inkml:brush xml:id="br0">
      <inkml:brushProperty name="width" value="0.025" units="cm"/>
      <inkml:brushProperty name="height" value="0.025" units="cm"/>
    </inkml:brush>
  </inkml:definitions>
  <inkml:trace contextRef="#ctx0" brushRef="#br0">0 55 3651,'4'-9'7314,"12"-27"-2557,-7 27 266,-6 19-3323,-2 25-1491,-1-31 380,-3 58 799,1-47-1297,0 1 0,2 0 0,0 0-1,0-1 1,2 1 0,0 0 0,7 28-1,-7-40-82,0 0 0,0 0 0,1-1 1,0 1-1,-1-1 0,1 0 0,0 0 0,0 0 0,0 0 0,1 0 0,-1-1 0,1 0 0,0 1 0,-1-1 0,1-1 0,0 1 0,0 0 0,0-1 0,0 0 0,1 0 0,-1 0 0,0-1 0,0 1 1,1-1-1,-1 0 0,6-1 0,0 1 38,1-1 1,-1 0 0,0-1 0,0 0-1,0-1 1,0 0 0,-1 0 0,1-1-1,-1 0 1,10-6 0,-8 2-23,-1 1 0,0-1 1,-1-1-1,0 0 0,0 0 0,11-16 1,-16 19-9,0 0 1,0 0-1,0-1 1,-1 0-1,0 0 1,0 0-1,-1 0 1,0 0-1,0-1 1,-1 1-1,0-1 1,1-7-1,-21 79-299,17-52 322,1 0-1,0 0 1,0 0-1,2 0 1,-1 0-1,2 0 1,3 15-1,-4-24 20,0 0 1,0 0-1,0 0 0,1 0 0,0 0 1,-1-1-1,1 1 0,0 0 1,0-1-1,1 0 0,-1 1 0,0-1 1,1 0-1,0 0 0,-1 0 0,1-1 1,0 1-1,0 0 0,0-1 1,0 0-1,0 0 0,0 0 0,0 0 1,0 0-1,0-1 0,1 0 0,-1 1 1,0-1-1,0 0 0,1 0 1,5-2-1,-2 1 33,-1 0 0,0-1 0,0 1 0,0-1 0,0-1 0,0 1 0,-1-1 0,1 0 0,-1-1 0,1 1 0,-1-1 0,0 0 0,-1 0 0,1 0 0,-1-1 0,1 0 0,-2 0 0,1 0 0,0 0 0,-1-1 0,0 1 0,0-1 0,-1 0 0,1 0 0,-1 0 0,2-10 0,-2 9-156,0-1 1,0 0-1,-1-1 0,0 1 1,0 0-1,-1 0 1,0 0-1,0 0 0,-1-1 1,0 1-1,0 0 0,-1 0 1,0 0-1,-1 0 0,0 1 1,0-1-1,0 1 0,-1-1 1,0 1-1,-6-7 1,9 12-52,-1 1 0,1-1 0,-1 0 0,0 1 0,0-1 0,1 1 1,-1 0-1,0-1 0,0 1 0,0 0 0,0 0 0,-1 1 0,-2-2 1,4 2-39,1 0-1,-1 0 1,0 0 0,0 0 0,1 0 0,-1 0 0,0 0 0,0 0 0,1 0 0,-1 0 0,0 1-1,0-1 1,1 0 0,-1 1 0,0-1 0,1 0 0,-1 1 0,0-1 0,1 1 0,-1-1 0,1 1 0,-1-1-1,1 1 1,-1-1 0,0 2 0,0 0-210,0 0 0,1 1 0,-1-1-1,1 0 1,-1 0 0,1 0 0,0 0 0,0 1 0,0-1-1,0 0 1,0 0 0,1 0 0,-1 0 0,1 0 0,-1 1-1,1-1 1,0 0 0,0 0 0,0 0 0,0 0-1,0-1 1,0 1 0,0 0 0,1 0 0,1 2 0,21 18-4553</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43.305"/>
    </inkml:context>
    <inkml:brush xml:id="br0">
      <inkml:brushProperty name="width" value="0.025" units="cm"/>
      <inkml:brushProperty name="height" value="0.025" units="cm"/>
    </inkml:brush>
  </inkml:definitions>
  <inkml:trace contextRef="#ctx0" brushRef="#br0">104 81 10346,'0'0'3550,"5"-10"27,17-32-903,-22 41-2549,1 0-1,-1-1 1,1 1-1,-1 0 1,1 0-1,-1 0 1,0 0-1,0-1 1,1 1-1,-1 0 1,0 0-1,0 0 1,0-1 0,0 1-1,-1 0 1,1-2-1,-1 2-90,1 1 0,0-1-1,-1 1 1,1-1 0,0 1 0,-1 0-1,1-1 1,-1 1 0,1 0 0,-1 0-1,1-1 1,0 1 0,-1 0-1,1 0 1,-1-1 0,1 1 0,-1 0-1,1 0 1,-1 0 0,0 0 0,1 0-1,-1 0 1,1 0 0,-1 0 0,0 0-1,-32 12 315,25-6-182,1 1-1,-1 0 1,1 0 0,0 1-1,1 0 1,0 1 0,0-1-1,-6 13 1,9-16-43,0 0 1,0 1-1,1-1 0,0 1 0,0-1 1,1 1-1,-1 0 0,1-1 1,0 1-1,1 0 0,-1 0 1,1 0-1,0 0 0,1 0 1,-1 0-1,3 6 0,-2-10-110,1 1 1,0-1-1,-1 0 0,1 0 0,0 0 0,0 0 0,0 0 1,1-1-1,-1 1 0,0-1 0,1 1 0,-1-1 0,1 0 1,-1 0-1,1 0 0,0 0 0,-1 0 0,1-1 0,0 1 1,0-1-1,-1 0 0,1 0 0,0 0 0,0 0 0,3 0 1,3-1 26,0 1 0,1-1 1,-1 0-1,0-1 0,0 0 1,14-6-1,-7 0-201,-1-2 0,0 0 0,0 0-1,-1-2 1,0 1 0,-1-2 0,-1 0 0,0 0 0,0-1 0,12-22 0,-27 43-636,-1-1 0,1 0 1,1 1-1,-1-1 1,1 1-1,1 0 0,-3 12 1,4-17 454,-1 1 1,1-1 0,-1 0 0,1 1-1,0-1 1,0 1 0,0-1-1,1 1 1,-1-1 0,1 1 0,-1-1-1,1 0 1,0 1 0,0-1 0,0 0-1,0 1 1,0-1 0,0 0-1,0 0 1,1 0 0,-1 0 0,1 0-1,0 0 1,3 2 0,15 4-5078</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43.785"/>
    </inkml:context>
    <inkml:brush xml:id="br0">
      <inkml:brushProperty name="width" value="0.025" units="cm"/>
      <inkml:brushProperty name="height" value="0.025" units="cm"/>
    </inkml:brush>
  </inkml:definitions>
  <inkml:trace contextRef="#ctx0" brushRef="#br0">145 1 9673,'0'0'3422,"-10"3"-1660,6-1-1618,-1 0 1,0 0-1,1 0 1,0 1-1,-1 0 1,1-1-1,0 2 1,0-1-1,1 0 1,-1 1-1,1-1 1,-1 1-1,1 0 1,0 0-1,1 1 1,-1-1-1,1 0 1,0 1-1,0 0 1,0-1-1,0 1 1,1 0-1,0 0 1,0 0-1,0 0 1,1 0-1,0 0 1,0 6-1,0-5-107,1 0-1,0-1 0,0 1 0,0-1 1,1 1-1,0-1 0,0 0 0,0 1 1,1-1-1,5 8 0,41 51-268,-14-21 193,-25-29-246,-1 1 0,0-1-1,-1 1 1,-1 1 0,0 0-1,-1 0 1,5 22 0,-10-33 357,0 1 0,0-1 0,0 1 1,-1 0-1,0 0 0,0-1 0,-1 1 0,1 0 0,-1-1 1,0 1-1,-1 0 0,1-1 0,-1 0 0,0 1 1,-1-1-1,1 0 0,-1 0 0,0 0 0,0 0 1,-1-1-1,1 1 0,-1-1 0,0 0 0,0 0 1,-5 3-1,2-1 433,0-1 1,-1 0 0,1-1 0,-1 0-1,0 0 1,0 0 0,0-1 0,0-1-1,-1 1 1,1-1 0,-1-1-1,0 1 1,1-1 0,-15-1 0,21 0-446,0 0 1,0-1-1,0 1 0,0-1 1,0 1-1,1-1 1,-1 1-1,0-1 1,1 0-1,-1 0 1,0 0-1,1 0 1,-1 0-1,1 0 1,-1-1-1,1 1 1,0 0-1,-1-1 1,1 1-1,0-1 1,-1-1-1,0-1-32,0 0-1,1-1 1,-1 1-1,1 0 1,0 0 0,0-1-1,0 1 1,1 0-1,0-5 1,0-3-223,0 0 0,1 0-1,1 0 1,0 1 0,1-1 0,5-15 0,0 9-115,1 1-1,0 0 1,1 0 0,1 0 0,1 2-1,0-1 1,1 1 0,1 1-1,19-16 1,17-9 495,84-51 0,-14 12 1187,-116 75-1315,0 1 20,0-1-1,-1 1 1,1-1-1,0 0 1,-1 0 0,0-1-1,1 1 1,-1 0-1,-1-1 1,1 0 0,0 0-1,-1 0 1,0 0-1,3-8 1,-5 12-69,0-1 0,0 1-1,0-1 1,0 1 0,0-1 0,0 1-1,0-1 1,0 1 0,0-1 0,0 1-1,0 0 1,0-1 0,-1 1 0,1-1-1,0 1 1,0-1 0,-1 1 0,1 0-1,0-1 1,-1 1 0,1 0 0,0-1-1,-1 1 1,1 0 0,0-1 0,-1 1-1,1 0 1,-1 0 0,1-1 0,0 1-1,-1 0 1,1 0 0,-1 0 0,1 0-1,-1 0 1,1-1 0,-1 1 0,1 0-1,-1 0 1,1 0 0,-1 1-1,-25 0-14,24-1 4,-8 3 13,-1-1 0,1 2 0,0-1 0,0 1 0,1 1 0,-1 0 0,1 0 0,0 1 0,0 0 0,1 1 0,-12 11 0,12-12 74,1 1 0,1 1 0,-1-1 0,1 1 0,0 0 0,1 0 0,0 1 0,0-1 0,1 1 0,0 0 0,1 1 0,-5 15 0,8-23-80,0 0 1,-1 0 0,1-1-1,0 1 1,0 0 0,0 0-1,0 0 1,1 0-1,-1 0 1,0 0 0,1-1-1,-1 1 1,1 0 0,0 0-1,0-1 1,0 1 0,0 0-1,0-1 1,0 1-1,0-1 1,0 1 0,0-1-1,1 1 1,1 1 0,1-1-19,0 0 1,-1 0-1,1-1 1,0 1 0,0-1-1,0 0 1,0 0 0,0 0-1,0-1 1,8 1-1,4-1-347,0-1 0,0-1-1,0 0 1,-1-1 0,17-5-1,-3-3-2422,0-1-1,0-1 1,-2-2-1,31-20 1,0-2-3457</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44.142"/>
    </inkml:context>
    <inkml:brush xml:id="br0">
      <inkml:brushProperty name="width" value="0.025" units="cm"/>
      <inkml:brushProperty name="height" value="0.025" units="cm"/>
    </inkml:brush>
  </inkml:definitions>
  <inkml:trace contextRef="#ctx0" brushRef="#br0">164 110 5029,'5'-12'6406,"2"-1"-4491,-4 8-1379,-1 1-1,1-1 1,-1 0-1,0 1 1,-1-1-1,1 0 1,-1 0 0,0 0-1,0 0 1,0 0-1,-1-1 1,0-5 0,0 10-426,0 0 0,0 1 0,0-1 1,0 0-1,0 1 0,-1-1 0,1 1 1,0-1-1,0 1 0,0-1 0,-1 0 1,1 1-1,0-1 0,-1 1 0,1-1 1,0 1-1,-1-1 0,1 1 0,-1 0 1,1-1-1,-1 1 0,1-1 1,-1 1-1,1 0 0,-1-1 0,1 1 1,-1 0-1,1 0 0,-1 0 0,0-1 1,0 1-1,-25 2 1316,-21 18-620,34-11-554,1 0 0,0 0 1,0 1-1,-11 13 0,19-19-202,0 0 0,1 0 1,-1 1-1,1 0 0,0-1 0,1 1 0,-1 0 0,1 0 0,0 0 0,0 1 0,0-1 0,1 0 0,0 1 0,-1 8 0,2-12-75,1 0 0,0 0 0,-1 0 0,1-1 0,0 1 0,0 0 0,0-1 0,0 1 0,0 0 0,1-1 0,-1 1 0,0-1 0,1 0 0,-1 1 0,1-1 0,-1 0 0,1 0 0,0 0 0,-1 0 0,1 0 0,0-1 0,0 1 0,-1 0 0,1-1 0,0 1 0,0-1 0,3 1 0,63 9-690,-56-9 582,45 3 32,-35-4 154,0 2 0,31 6 1,-52-8-38,-1 0 1,0 0 0,1 0 0,-1 0-1,0 0 1,0 0 0,1 0-1,-1 0 1,0 0 0,1 0-1,-1 0 1,0 0 0,0 0-1,1 0 1,-1 1 0,0-1-1,0 0 1,1 0 0,-1 0-1,0 0 1,0 1 0,1-1-1,-1 0 1,0 0 0,0 0-1,0 1 1,1-1 0,-1 0-1,0 0 1,0 1 0,0-1-1,0 0 1,0 0 0,0 1-1,0-1 1,1 0 0,-1 1-1,0-1 1,0 0 0,0 1 0,0-1-1,-12 10 325,-21 4-193,32-14-147,-97 28-1314,31-19-7453,34-9-5770</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44.812"/>
    </inkml:context>
    <inkml:brush xml:id="br0">
      <inkml:brushProperty name="width" value="0.025" units="cm"/>
      <inkml:brushProperty name="height" value="0.025" units="cm"/>
    </inkml:brush>
  </inkml:definitions>
  <inkml:trace contextRef="#ctx0" brushRef="#br0">3 1 8840,'0'0'15551,"0"11"-14206,-3 133 1271,3-142-2606,0 0 0,0 0 0,1 0 0,-1 0 0,1 0 0,-1 0 0,1 0 0,0 0 0,0 0 0,0-1 0,0 1-1,0 0 1,0 0 0,0-1 0,0 1 0,1 0 0,-1-1 0,1 1 0,-1-1 0,1 0 0,0 0 0,-1 1 0,1-1 0,0 0 0,0 0 0,0-1 0,0 1 0,0 0 0,0-1 0,0 1-1,0-1 1,0 1 0,0-1 0,0 0 0,0 0 0,0 0 0,0 0 0,4-1 0,2 0 19,0 1 1,0-2-1,0 1 0,0-1 0,0 0 1,-1-1-1,1 0 0,13-7 0,104-79-77,-125 89 42,1 0 0,-1 0-1,0 0 1,1 0 0,-1-1-1,1 1 1,-1 0-1,0 0 1,1 0 0,-1 1-1,0-1 1,1 0 0,-1 0-1,1 0 1,-1 0-1,0 0 1,1 0 0,-1 0-1,0 1 1,1-1 0,-1 0-1,0 0 1,0 0-1,1 1 1,-1-1 0,0 0-1,1 0 1,-1 1 0,0-1-1,0 0 1,0 1-1,1-1 1,-1 0 0,0 1-1,0-1 1,0 0 0,0 1-1,0-1 1,0 0-1,1 1 1,-1-1 0,0 1-1,0-1 1,0 0 0,0 1-1,0-1 1,0 0-1,-1 1 1,1 0 0,4 32-40,-1-9 63,-3-22-1,0 1 0,1-1 0,0 0-1,-1 1 1,1-1 0,0 1-1,0-1 1,0 0 0,1 0 0,-1 0-1,0 0 1,1 0 0,0 0-1,-1 0 1,1 0 0,0 0 0,0-1-1,0 1 1,0-1 0,0 1-1,0-1 1,0 0 0,1 0 0,-1 0-1,0 0 1,1 0 0,-1-1-1,1 1 1,-1-1 0,1 1 0,-1-1-1,1 0 1,-1 0 0,1 0-1,-1-1 1,5 0 0,7-3 52,0 0 0,-1-1 0,0-1 1,1 0-1,17-11 0,16-8-103,-47 25 26,1-1-1,0 1 1,0-1 0,0 1 0,0-1-1,0 1 1,0 0 0,0-1-1,0 1 1,0 0 0,0 0-1,0-1 1,0 1 0,0 0 0,0 0-1,0 0 1,0 0 0,0 1-1,0-1 1,0 0 0,0 0 0,0 1-1,0-1 1,0 0 0,0 1-1,0-1 1,0 1 0,0-1-1,-1 1 1,1 0 0,0-1 0,0 1-1,0 0 1,-1-1 0,1 1-1,-1 0 1,1 0 0,0 0 0,-1 0-1,1 0 1,-1 1 0,2 3-14,-2 1 1,1 0-1,-1 0 1,0-1 0,0 1-1,-2 8 1,1 6 51,0-5-4069,1-32-4517,0 13 7878,0-21-7948</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45.172"/>
    </inkml:context>
    <inkml:brush xml:id="br0">
      <inkml:brushProperty name="width" value="0.025" units="cm"/>
      <inkml:brushProperty name="height" value="0.025" units="cm"/>
    </inkml:brush>
  </inkml:definitions>
  <inkml:trace contextRef="#ctx0" brushRef="#br0">0 0 4068,'0'0'14702,"63"38"-18578,-39-19-384,4 0-1505</inkml:trace>
  <inkml:trace contextRef="#ctx0" brushRef="#br0" timeOffset="1">277 140 7911,'0'0'15567,"-3"2"-15060,-6 2-313,1 1 0,0 0 0,0 1-1,0 0 1,1 0 0,0 1 0,0 0 0,1 0-1,-1 1 1,2-1 0,-1 1 0,1 1 0,0-1-1,1 1 1,0 0 0,0 0 0,1 0-1,0 0 1,-3 19 0,6-27-226,1 1 0,-1-1 0,1 0 0,-1 0 0,1 0 0,0 0 0,-1 0 0,1 1 1,0-1-1,0-1 0,0 1 0,0 0 0,-1 0 0,1 0 0,0 0 0,1-1 0,-1 1 0,0 0 0,0-1 0,0 1 0,0-1 0,0 1 0,1-1 0,-1 0 0,0 1 1,0-1-1,1 0 0,-1 0 0,0 0 0,1 0 0,-1 0 0,0 0 0,0 0 0,1-1 0,0 1 0,6-1-458,-1 1 0,0-1 0,0-1 1,0 1-1,10-4 0,-8 0-444,0 0 0,0 0 1,-1-1-1,0 0 0,0 0 1,0-1-1,-1 0 0,0 0 1,7-11-1,12-16-3764</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00.083"/>
    </inkml:context>
    <inkml:brush xml:id="br0">
      <inkml:brushProperty name="width" value="0.025" units="cm"/>
      <inkml:brushProperty name="height" value="0.025" units="cm"/>
    </inkml:brush>
  </inkml:definitions>
  <inkml:trace contextRef="#ctx0" brushRef="#br0">37 1 13869,'0'0'9727,"-3"12"-8825,-5 12-577,3-13-254,1 0 0,0 1 0,0-1 0,2 1 0,-1 0 0,1 0 0,1 0 0,0 0 0,2 19 0,0-29-59,0 0-1,1 0 1,-1 0-1,0-1 1,1 1-1,-1 0 1,1-1-1,0 0 1,-1 1-1,1-1 1,0 0-1,0 0 0,0 0 1,0 0-1,0 0 1,0 0-1,0 0 1,0-1-1,0 1 1,0-1-1,1 0 1,-1 1-1,0-1 1,0 0-1,5-1 0,1 1-159,0 0-1,0 0 1,0-1-1,0 0 1,-1-1-1,9-2 0,-12 2-363,0 0 0,0 0 0,0 0 0,0-1 0,-1 0 0,1 1 0,-1-1 0,0-1 0,1 1 0,-1 0 0,4-7 0,9-19-6348</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45.668"/>
    </inkml:context>
    <inkml:brush xml:id="br0">
      <inkml:brushProperty name="width" value="0.025" units="cm"/>
      <inkml:brushProperty name="height" value="0.025" units="cm"/>
    </inkml:brush>
  </inkml:definitions>
  <inkml:trace contextRef="#ctx0" brushRef="#br0">51 2 3844,'0'0'13063,"-5"10"-11152,-3 7-1114,0 0 1,2 1-1,0 0 0,1 1 1,1-1-1,1 1 1,-2 36-1,5-46-709,0 1-1,1-1 1,0 0 0,4 15-1,-5-23-49,0 1 0,1-1 1,-1 0-1,0 0 0,1 1 0,-1-1 0,1 0 0,0 0 0,-1 0 0,1 0 0,0 0 0,-1 1 0,1-2 0,0 1 0,0 0 0,0 0 1,0 0-1,0 0 0,0 0 0,0-1 0,0 1 0,1 0 0,-1-1 0,0 1 0,0-1 0,0 0 0,1 1 0,-1-1 0,0 0 0,0 0 1,1 0-1,-1 1 0,0-1 0,1-1 0,-1 1 0,0 0 0,0 0 0,1 0 0,-1-1 0,0 1 0,0-1 0,1 1 0,-1-1 0,1 0 1,2-2-3,0 0 1,0 0 0,0 0-1,0-1 1,-1 1 0,0-1-1,0 0 1,0 0 0,0 0-1,-1-1 1,1 1 0,-1-1-1,0 1 1,0-1 0,-1 0-1,1 1 1,-1-1 0,0-6-1,2 0-184,-2-1 0,1 1-1,-2-1 1,1 1 0,-2-1-1,-2-20 1,3 31 142,0 0 0,0 1 0,0-1 0,0 0 0,0 0 0,0 0 1,0 1-1,-1-1 0,1 0 0,0 1 0,-1-1 0,1 0 0,0 1 0,-1-1 0,1 0 0,-1 1 1,1-1-1,-1 0 0,1 1 0,-1-1 0,1 1 0,-1-1 0,0 1 0,1 0 0,-1-1 0,0 1 1,1-1-1,-1 1 0,0 0 0,1 0 0,-1-1 0,0 1 0,0 0 0,1 0 0,-1 0 0,0 0 1,0 0-1,0 0 0,0 0 0,0 1 8,0-1 1,0 1-1,1-1 0,-1 1 1,0 0-1,0 0 0,1-1 1,-1 1-1,1 0 1,-1 0-1,1 0 0,-1-1 1,1 1-1,-1 0 0,1 0 1,0 0-1,-1 0 1,1 0-1,0 0 0,0 0 1,0 0-1,0 0 0,0 0 1,0 0-1,0 0 0,0 0 1,0 0-1,0 0 1,1 0-1,-1 0 0,1 1 1,0 1 21,0 0 0,1 0 0,0 0 0,-1 0 0,1 0 0,1 0 0,-1 0 0,0-1 1,0 0-1,1 1 0,0-1 0,-1 0 0,1 0 0,0 0 0,0 0 0,0-1 0,0 1 0,0-1 0,0 0 1,1 0-1,-1 0 0,7 1 0,6 1 52,0 0 1,1-2-1,22 0 0,-28-1-45,0-1 0,0-1-1,-1 0 1,1-1 0,0 0-1,-1 0 1,1-1 0,-1-1-1,16-9 1,-21 12-18,0-1-1,0 0 0,0-1 1,0 1-1,-1-1 0,0 0 0,0 0 1,0 0-1,0-1 0,-1 1 1,1-1-1,-1 0 0,0 0 1,-1 0-1,1 0 0,-1 0 1,0-1-1,-1 1 0,1-1 1,0-6-1,-2 11-14,1 0 0,-1 0 0,0 0 0,0 0 0,0 1 0,0-1 0,-1 0 0,1 0 0,0 0 0,0 1 0,0-1 0,-1 0 0,1 0 0,0 1 0,-1-1 0,1 0-1,-1 0 1,1 1 0,-1-1 0,1 1 0,-1-1 0,1 0 0,-1 1 0,0-1 0,1 1 0,-1-1 0,0 1 0,1 0 0,-1-1 0,-1 0 0,0 1-11,-1-1 0,1 1 1,-1 0-1,1 0 0,-1 0 0,1 0 0,-1 0 0,1 0 1,-1 1-1,-3 0 0,-1 1-20,0 0 1,0 0-1,0 1 0,0 0 1,1 1-1,-11 6 1,9-4 100,0 1 0,0 0-1,1 0 1,0 1 0,0 0 0,1 1 0,0-1 0,1 1 0,-1 1 0,2-1 0,-1 0 0,1 1 0,1 0-1,0 0 1,0 0 0,1 1 0,-1 16 0,3-26-60,0 1 0,0-1 1,0 0-1,0 0 0,0 0 0,0 0 0,1 0 0,-1 1 1,1-1-1,-1 0 0,1 0 0,-1 0 0,1 0 0,-1 0 1,1 0-1,0 0 0,0 0 0,-1 0 0,1-1 0,0 1 1,0 0-1,0 0 0,0-1 0,2 2 0,0-1-16,0 0 0,0 0 0,0 0 0,1 0 0,-1-1 1,0 1-1,0-1 0,1 0 0,3 0 0,2-1-378,0 0 1,0 0 0,0-1-1,0 0 1,-1 0-1,12-5 1,-1-4-2572,0 0-1,0 0 1,32-29-1,-18 10-2765</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46.026"/>
    </inkml:context>
    <inkml:brush xml:id="br0">
      <inkml:brushProperty name="width" value="0.025" units="cm"/>
      <inkml:brushProperty name="height" value="0.025" units="cm"/>
    </inkml:brush>
  </inkml:definitions>
  <inkml:trace contextRef="#ctx0" brushRef="#br0">110 22 13196,'0'0'7138,"-8"2"-5638,2 0-1281,1 0 0,-1 0 1,1 1-1,-1 0 0,1 0 0,0 0 1,0 0-1,0 1 0,0 0 0,0 0 1,1 0-1,0 1 0,0-1 0,0 1 0,1 0 1,-1 0-1,1 0 0,0 1 0,1-1 1,-1 1-1,1 0 0,0-1 0,1 1 1,-1 0-1,1 0 0,0 0 0,1 0 0,0 0 1,0 11-1,0-16-213,0 0-1,1 1 1,-1-1 0,0 0 0,0 0 0,1 0-1,-1 0 1,1 0 0,-1 0 0,1 0-1,0 0 1,-1 0 0,1 0 0,0-1-1,-1 1 1,1 0 0,0 0 0,0 0 0,0-1-1,0 1 1,0-1 0,0 1 0,0-1-1,0 1 1,2 0 0,0 0 4,0-1 0,0 1 0,0-1 0,0 0-1,1 0 1,-1 0 0,0 0 0,0-1 0,4 0 0,1-1-65,0-1-1,0 1 1,-1-1-1,1 0 1,-1-1 0,11-7-1,-4 0-175,-1-1 0,-1 0 0,15-19 0,-22 25 147,0 0 0,-1-1-1,1 0 1,-2 0 0,1 0-1,-1 0 1,0-1 0,0 1-1,1-12 1,-4 19 80,0 0 0,0 0-1,0 1 1,0-1 0,0 0 0,0 0 0,0 0 0,0 0-1,-1 1 1,1-1 0,0 0 0,0 0 0,0 0-1,0 0 1,0 0 0,-1 0 0,1 0 0,0 1-1,0-1 1,0 0 0,0 0 0,-1 0 0,1 0-1,0 0 1,0 0 0,0 0 0,-1 0 0,1 0-1,0 0 1,0 0 0,0 0 0,-1 0 0,1 0-1,0 0 1,0 0 0,0 0 0,-1 0 0,1 0-1,0 0 1,0-1 0,0 1 0,0 0 0,-1 0-1,1 0 1,0 0 0,0 0 0,0 0 0,0-1 0,0 1-1,-1 0 1,1 0 0,0 0 0,0 0 0,0-1-1,0 1 1,0 0 0,0 0 0,0 0 0,0 0-1,0-1 1,0 1 0,0 0 0,0 0 0,0 0-1,0-1 1,0 1 0,0 0 0,0 0 0,-13 11 10,5-3 71,1 1 0,0 1 0,1-1-1,0 1 1,1 0 0,0 0 0,0 1-1,1-1 1,0 1 0,1 0 0,0 0 0,-2 20-1,5-30-111,0 0 0,0 0-1,0 0 1,0 0-1,1-1 1,-1 1-1,0 0 1,0 0-1,1 0 1,-1 0 0,0-1-1,1 1 1,-1 0-1,1 0 1,-1-1-1,1 1 1,-1 0-1,1-1 1,0 1 0,-1 0-1,1-1 1,0 1-1,0-1 1,-1 1-1,1-1 1,0 0 0,0 1-1,0-1 1,-1 0-1,1 1 1,0-1-1,0 0 1,0 0-1,0 0 1,0 0 0,-1 0-1,1 0 1,0 0-1,0 0 1,0 0-1,0 0 1,0 0-1,0-1 1,-1 1 0,1 0-1,0 0 1,0-1-1,0 1 1,0-1-1,6-1-561,-1-1 0,0 1 0,1-1 0,-2-1 0,10-5 0,2-5-1613,-1 0 0,0-2 0,-1 0 0,-1 0 0,0-2-1,13-21 1,-5-1-4089</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46.370"/>
    </inkml:context>
    <inkml:brush xml:id="br0">
      <inkml:brushProperty name="width" value="0.025" units="cm"/>
      <inkml:brushProperty name="height" value="0.025" units="cm"/>
    </inkml:brush>
  </inkml:definitions>
  <inkml:trace contextRef="#ctx0" brushRef="#br0">124 20 6470,'0'0'313,"0"-1"0,0 0 0,0 1 0,0-1 0,1 0 0,-1 1 0,-1-1-1,1 0 1,0 1 0,0-1 0,0 0 0,0 1 0,0-1 0,-1 0 0,1 1 0,0-1 0,0 0 0,-1 1 0,1-1 0,-1 1-1,1-1 1,0 1 0,-1-1 0,1 1 0,-1-1 0,1 1 0,-1-1 0,0 1 0,1 0 0,-1-1 0,1 1 0,-1 0-1,0-1 1,1 1 0,-2 0 0,0 0-41,-1 0 0,1 0 0,0 1 0,0-1 1,0 1-1,0 0 0,0 0 0,0 0 0,0 0 0,0 0 0,-3 2 0,-6 4 266,1 1 0,0 1 0,-11 12 1,17-17-253,0 0 0,1 0 1,0 0-1,0 1 1,0-1-1,0 1 0,0 0 1,-2 9-1,4-13-283,1 1-1,0-1 0,0 1 1,0-1-1,1 1 1,-1-1-1,0 0 0,0 1 1,1-1-1,-1 0 1,1 1-1,-1-1 0,1 0 1,0 0-1,-1 1 1,1-1-1,0 0 1,0 0-1,0 0 0,0 0 1,0 0-1,0 0 1,0 0-1,0 0 0,0 0 1,0-1-1,1 1 1,-1 0-1,0-1 0,1 1 1,-1-1-1,0 0 1,1 1-1,-1-1 1,0 0-1,1 0 0,1 1 1,52 12-1745,-29-7 1308,-1 1 1,1 0 0,25 13-1,-50-20 529,0 1 0,0-1 0,0 0-1,-1 1 1,1-1 0,0 1-1,0-1 1,-1 1 0,1-1-1,0 1 1,-1-1 0,1 1-1,0-1 1,-1 1 0,1 0-1,-1 0 1,1-1 0,-1 1 0,1 0-1,-1 0 1,0-1 0,1 1-1,-1 0 1,0 0 0,0 0-1,0 0 1,0 0 0,1-1-1,-1 1 1,0 0 0,-1 1-1,1 0 24,-1 0 0,0 0-1,0 0 1,0-1-1,-1 1 1,1 0-1,0-1 1,-1 1-1,1-1 1,-1 1-1,1-1 1,-4 2-1,-54 30 1502,59-33-1582,-4 2 74,-2 1-5,0 0 0,0 0 0,0-1 0,0 1 0,0-1 0,-1-1 0,1 1 0,0-1 0,-1 0 0,0-1 1,1 0-1,-13-1 0,18 1-272,0-1 0,0 0 0,1 0 0,-1 0 0,0 0 0,0 0 0,1 0 0,-1 0 0,1-1 0,-1 1 0,1 0 0,-1 0 0,1 0 1,0-1-1,-1 1 0,1 0 0,0 0 0,0-1 0,0 1 0,0 0 0,0 0 0,0-1 0,0 1 0,1 0 0,-1 0 0,0-1 0,1 1 0,-1 0 0,2-2 0,14-35-7555,3 16 1293</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46.713"/>
    </inkml:context>
    <inkml:brush xml:id="br0">
      <inkml:brushProperty name="width" value="0.025" units="cm"/>
      <inkml:brushProperty name="height" value="0.025" units="cm"/>
    </inkml:brush>
  </inkml:definitions>
  <inkml:trace contextRef="#ctx0" brushRef="#br0">1 94 10570,'0'0'19202,"9"0"-18577,2 0-537,5 1-13,1-2 0,-1 0 0,26-4-1,-39 5-94,0-1 1,0 0-1,1 1 0,-1-1 0,0 0 0,0-1 0,0 1 0,0 0 0,0-1 0,0 0 1,0 0-1,-1 0 0,1 0 0,0 0 0,-1 0 0,0-1 0,0 1 0,1-1 0,-2 1 1,1-1-1,0 0 0,0 0 0,-1 0 0,0 0 0,1 0 0,0-4 0,-2 6 12,0 0 0,0 0 0,1 0 0,-1 0 0,0 0 0,0 0 0,0 1-1,0-1 1,-1 0 0,1 0 0,0 0 0,0 0 0,0 0 0,-1 0 0,1 0 0,-1 0-1,1 0 1,-1 0 0,1 1 0,-1-1 0,1 0 0,-1 0 0,0 1 0,1-1 0,-1 0-1,-1-1 1,0 2-2,0-1 0,0 0-1,0 0 1,0 1 0,0-1-1,0 1 1,-1-1 0,1 1-1,0 0 1,0 0 0,-4 0-1,0 1-8,1-1-1,-1 1 0,1 0 1,-1 1-1,1-1 1,0 1-1,0 0 0,0 1 1,-6 3-1,5-2 32,1 1-1,0 0 1,0 1 0,0 0-1,0-1 1,1 1-1,0 1 1,1-1 0,-1 1-1,1-1 1,0 1-1,1 0 1,0 0 0,0 0-1,0 0 1,1 1-1,0-1 1,0 0 0,1 1-1,0-1 1,0 0-1,3 12 1,-2-16-15,0 0 1,0 0-1,0 0 1,1 0-1,0 0 1,-1-1-1,1 1 1,0 0-1,1-1 1,-1 0-1,0 1 1,1-1-1,-1 0 1,1 0-1,-1 0 1,1-1-1,0 1 0,0-1 1,0 1-1,0-1 1,0 0-1,0 0 1,0-1-1,0 1 1,1 0-1,-1-1 1,0 0-1,0 0 1,0 0-1,1 0 1,4-1-1,1 0-414,-1 0-1,1 0 1,0 0 0,15-6-1,-18 5-256,-1 0-1,0-1 1,0 1-1,0-1 0,0 0 1,0 0-1,4-4 1,14-21-4430,-4-7-2818</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47.072"/>
    </inkml:context>
    <inkml:brush xml:id="br0">
      <inkml:brushProperty name="width" value="0.025" units="cm"/>
      <inkml:brushProperty name="height" value="0.025" units="cm"/>
    </inkml:brush>
  </inkml:definitions>
  <inkml:trace contextRef="#ctx0" brushRef="#br0">1 29 8936,'0'0'9279,"10"-5"-6701,-9 4-2546,4-2 196,0 0-1,0 0 1,0 1-1,1 0 0,-1 0 1,1 0-1,-1 1 1,1-1-1,0 1 0,-1 1 1,1-1-1,0 1 1,0 0-1,-1 0 0,1 1 1,0 0-1,0 0 1,-1 0-1,8 3 0,-3 0 47,-1 1-1,1 1 1,-1 0-1,0 0 1,0 1-1,-1 0 0,0 0 1,0 1-1,7 9 1,-13-14-250,0-1 0,0 1 1,0 0-1,0 0 0,0 0 1,-1 0-1,0 0 0,1 0 0,-1 0 1,0 0-1,-1 1 0,1-1 1,0 0-1,-1 1 0,0-1 1,0 0-1,0 1 0,0-1 1,-1 0-1,1 1 0,-1-1 0,0 0 1,0 1-1,0-1 0,0 0 1,0 0-1,-1 0 0,1 0 1,-1 0-1,0 0 0,0-1 0,0 1 1,-4 3-1,-37 32-107,30-29 287,2 1 1,-1 0-1,1 1 0,1 0 0,-18 23 1,27-31-338,-1 0 0,1 0 1,0-1-1,0 1 1,0 0-1,0 0 1,0 0-1,1 0 0,-1 0 1,1 0-1,0 0 1,0 1-1,0-1 0,0 3 1,1-2-287,1 0 1,-1 0-1,0-1 1,1 1-1,0-1 1,0 1-1,0-1 1,0 0-1,1 0 1,-1 0-1,1 0 1,-1 0 0,7 4-1,7 5-5902,-2-3-4366</inkml:trace>
  <inkml:trace contextRef="#ctx0" brushRef="#br0" timeOffset="1">154 588 18674,'0'0'10249,"-17"49"-9352,25-44-673,7-2-320,3-3-2178,1 0-4164,4-7-12396</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3:27.158"/>
    </inkml:context>
    <inkml:brush xml:id="br0">
      <inkml:brushProperty name="width" value="0.025" units="cm"/>
      <inkml:brushProperty name="height" value="0.025" units="cm"/>
    </inkml:brush>
  </inkml:definitions>
  <inkml:trace contextRef="#ctx0" brushRef="#br0">0 2 14830,'0'0'8483,"3"9"-7474,5 32-400,-2 0 0,-2 1 0,0 59 0,-2-17 553,3-168 924,-3 64-2072,0 0 1,0 0 0,-2-1 0,-1 1 0,0 0 0,-2 0 0,-9-37-1,16 74 94,-4-15-106,0 0 0,0 1 0,1-1 0,-1 0 0,1 0 0,-1 0 0,1 0 1,0 0-1,0 0 0,0 0 0,0 0 0,0 0 0,0 0 0,2 2 0,3 1 5,-1 0 0,1-1-1,-1 0 1,1 0 0,0 0-1,1-1 1,-1 0 0,1 0-1,0 0 1,-1-1 0,1 0-1,0 0 1,0-1 0,0 0-1,0 0 1,1-1 0,9 0-1,-14 0-2,1 0 1,0 0-1,0-1 0,0 1 1,0-1-1,0 0 0,-1 0 1,1 0-1,0-1 0,-1 1 0,1-1 1,-1 0-1,0 0 0,1 0 1,-1 0-1,0-1 0,0 1 0,-1-1 1,1 0-1,0 0 0,-1 0 1,0 0-1,1 0 0,-1 0 1,-1-1-1,1 1 0,0-1 0,-1 0 1,0 1-1,0-1 0,0 0 1,1-7-1,-1 9-2,-1 0-1,0 0 1,1 0-1,-1 0 1,0 0 0,0 0-1,0 0 1,0-1 0,-1 1-1,1 0 1,-1 0 0,1 0-1,-1 0 1,0 0 0,1 0-1,-1 0 1,0 0 0,0 0-1,-1 1 1,1-1-1,0 0 1,0 0 0,-1 1-1,1-1 1,-1 1 0,-2-2-1,2 3-6,0-1-1,0 1 0,0 0 0,0 0 0,0 0 1,0 0-1,0 1 0,0-1 0,0 0 1,0 1-1,0-1 0,0 1 0,0 0 0,0 0 1,0 0-1,0 0 0,0 0 0,0 0 0,1 0 1,-1 0-1,0 1 0,1-1 0,-1 1 1,1-1-1,0 1 0,0 0 0,-2 1 0,-7 10 7,0 0 0,0 1 0,-9 18 1,17-29-43,0 1 0,0 0 0,0 0 0,0 1 0,1-1 0,0 0 1,-1 0-1,2 1 0,-1-1 0,0 1 0,1-1 0,0 1 0,0-1 1,0 0-1,1 1 0,-1-1 0,3 7 0,-2-10-135,1 1 0,-1-1-1,1 0 1,0 1 0,0-1 0,-1 0-1,1 0 1,0 0 0,0-1 0,0 1 0,0 0-1,0-1 1,1 1 0,-1-1 0,0 0-1,0 1 1,0-1 0,0 0 0,0 0-1,4-1 1,46-5-6004,-25-6 1258,0-6-1335</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3:27.496"/>
    </inkml:context>
    <inkml:brush xml:id="br0">
      <inkml:brushProperty name="width" value="0.025" units="cm"/>
      <inkml:brushProperty name="height" value="0.025" units="cm"/>
    </inkml:brush>
  </inkml:definitions>
  <inkml:trace contextRef="#ctx0" brushRef="#br0">84 49 8264,'0'0'15711,"-10"1"-14030,7-1-1605,0 0 0,0 0-1,0 0 1,0 0 0,0 1 0,0-1-1,0 1 1,1 0 0,-1 0-1,0 0 1,0 0 0,1 1 0,-1-1-1,1 1 1,-1-1 0,1 1 0,-1 0-1,1 0 1,0 0 0,0 0-1,0 0 1,0 1 0,0-1 0,1 1-1,-1-1 1,1 1 0,0 0-1,-1-1 1,1 1 0,0 0 0,1 0-1,-1 0 1,0 0 0,1 0-1,0 0 1,-1 0 0,1 3 0,0-3-73,0 0 1,0-1 0,0 1-1,1 0 1,-1-1 0,0 1-1,1 0 1,0-1 0,0 1-1,0-1 1,0 1 0,0-1-1,0 0 1,0 1 0,1-1-1,-1 0 1,1 0 0,0 0-1,0 0 1,-1 0-1,1 0 1,0 0 0,1-1-1,-1 1 1,0-1 0,0 0-1,1 1 1,-1-1 0,1 0-1,-1 0 1,1-1 0,-1 1-1,1 0 1,0-1 0,-1 0-1,1 1 1,0-1 0,-1 0-1,1 0 1,-1-1 0,1 1-1,0-1 1,-1 1 0,1-1-1,-1 0 1,1 0 0,-1 0-1,1 0 1,-1 0 0,0 0-1,1-1 1,-1 1 0,3-3-1,0-1 12,-1 1 0,1-1 0,-1 0 0,0-1 0,0 1 0,0-1 0,-1 0 0,0 0 0,0 0 0,0 0 0,-1 0 0,2-7 0,-1-2 23,0 1 0,0-1 0,-1 0 0,-1-20 0,-19 138-353,18-95 99,-1 0 1,1 0 0,1-1 0,-1 1-1,1 0 1,4 13 0,-4-19-25,-1 0 0,1 0 0,1 0 0,-1-1 1,0 1-1,0 0 0,0-1 0,1 1 0,-1-1 0,1 1 1,0-1-1,-1 0 0,1 0 0,0 1 0,0-1 1,-1-1-1,1 1 0,0 0 0,0 0 0,0-1 0,0 1 1,0-1-1,0 1 0,0-1 0,0 0 0,1 0 0,-1 0 1,0 0-1,2 0 0,13-4-4089,-2-11-2376</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3:27.856"/>
    </inkml:context>
    <inkml:brush xml:id="br0">
      <inkml:brushProperty name="width" value="0.025" units="cm"/>
      <inkml:brushProperty name="height" value="0.025" units="cm"/>
    </inkml:brush>
  </inkml:definitions>
  <inkml:trace contextRef="#ctx0" brushRef="#br0">12 0 14318,'0'0'12684,"-11"72"-10763,15-32-575,3 1-578,4-1-575,-2 0-129,4-2-64,-1-3 0,3 0-353,-2-3-736,-1 1-1057,-1-9-1409,-5-5-2018</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3:03.879"/>
    </inkml:context>
    <inkml:brush xml:id="br0">
      <inkml:brushProperty name="width" value="0.025" units="cm"/>
      <inkml:brushProperty name="height" value="0.025" units="cm"/>
      <inkml:brushProperty name="color" value="#E71224"/>
    </inkml:brush>
  </inkml:definitions>
  <inkml:trace contextRef="#ctx0" brushRef="#br0">0 77 4837,'7'-16'3628,"1"-1"6182,-7 17-9692,-1 0 1,0 0-1,1 0 0,-1 0 0,1 0 1,-1 0-1,0 0 0,1 0 0,-1 0 1,1 1-1,-1-1 0,0 0 0,1 0 1,-1 0-1,0 1 0,1-1 0,-1 0 1,0 1-1,1-1 0,-1 0 0,0 0 1,0 1-1,1-1 0,-1 0 0,0 1 1,0-1-1,0 1 0,0-1 0,1 0 1,-1 1-1,0-1 0,0 1 0,0-1 1,0 0-1,0 1 0,0-1 0,0 1 1,0-1-1,0 0 0,0 1 0,0-1 1,0 1-1,-1 0 0,5 17 977,-2 0-1,2 37 1,-5-43-989,1-1 1,0 0 0,1 1 0,0-1-1,1 0 1,0 0 0,1 0 0,0 0-1,1-1 1,0 1 0,9 15 0,-12-24-79,0-1-1,1 1 1,-1-1 0,0 1 0,1-1 0,-1 1 0,0-1 0,1 0 0,0 0 0,-1 0 0,1 1 0,0-2 0,0 1 0,-1 0 0,1 0 0,0-1 0,0 1 0,0-1 0,0 1 0,0-1 0,0 0 0,0 0 0,0 0 0,0 0 0,0 0 0,0 0 0,0 0 0,0-1 0,0 1 0,0-1 0,-1 1 0,1-1 0,0 0 0,0 0 0,0 0 0,-1 0 0,1 0 0,0 0 0,-1 0 0,1-1 0,-1 1 0,0-1 0,3-2 0,4-5 23,-1 0 1,0 0-1,-1 0 0,0-1 1,0 0-1,5-12 0,2-17 0,9-45 0,-15 58 269,-7 37-258,-1 2-31,1 0 0,1 0 1,0 1-1,5 22 0,-5-34-23,-1-1 0,1 1 0,-1 0 0,1-1 0,-1 1 0,1 0 0,0-1 0,0 1 0,0-1 0,0 1 0,0-1 0,0 1 0,0-1 0,0 0 0,0 0 0,1 0 0,-1 1-1,0-1 1,1 0 0,-1-1 0,1 1 0,0 0 0,-1 0 0,1-1 0,0 1 0,-1-1 0,1 1 0,0-1 0,-1 0 0,1 1 0,0-1 0,0 0 0,-1 0 0,1 0 0,0-1 0,0 1 0,-1 0 0,1-1 0,0 1 0,-1-1 0,1 1 0,0-1 0,-1 0 0,1 0 0,-1 0 0,2-1 0,3-2 11,0 1 0,0-2 0,-1 1 0,0-1 0,0 1 0,0-1 0,-1-1-1,0 1 1,0-1 0,0 1 0,6-13 0,28-74 99,-33 78-111,-3 6 676,-2 4-2020,1-1-5056,1 0-39</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3:05.073"/>
    </inkml:context>
    <inkml:brush xml:id="br0">
      <inkml:brushProperty name="width" value="0.025" units="cm"/>
      <inkml:brushProperty name="height" value="0.025" units="cm"/>
      <inkml:brushProperty name="color" value="#E71224"/>
    </inkml:brush>
  </inkml:definitions>
  <inkml:trace contextRef="#ctx0" brushRef="#br0">1 50 3972,'18'-50'18129,"-19"55"-17726,1 0 1,0 0-1,-1 0 1,2 0-1,-1 0 0,0 0 1,2 5-1,1 12 203,-4 273 1383,0-262-5585,-3-89-5591,-6 21 901</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00.428"/>
    </inkml:context>
    <inkml:brush xml:id="br0">
      <inkml:brushProperty name="width" value="0.025" units="cm"/>
      <inkml:brushProperty name="height" value="0.025" units="cm"/>
    </inkml:brush>
  </inkml:definitions>
  <inkml:trace contextRef="#ctx0" brushRef="#br0">1 0 10025,'0'0'11307</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3:05.417"/>
    </inkml:context>
    <inkml:brush xml:id="br0">
      <inkml:brushProperty name="width" value="0.025" units="cm"/>
      <inkml:brushProperty name="height" value="0.025" units="cm"/>
      <inkml:brushProperty name="color" value="#E71224"/>
    </inkml:brush>
  </inkml:definitions>
  <inkml:trace contextRef="#ctx0" brushRef="#br0">0 300 8040,'0'0'16511,"0"1"-16437,0-1 0,0 1 1,0-1-1,0 1 0,0-1 0,0 1 0,0 0 0,0-1 0,1 1 0,-1-1 0,0 1 1,0-1-1,0 1 0,0-1 0,1 1 0,-1-1 0,0 0 0,1 1 0,-1-1 0,0 1 1,1-1-1,-1 0 0,0 1 0,1-1 0,-1 0 0,1 1 0,-1-1 0,1 0 0,-1 1 1,0-1-1,1 0 0,-1 0 0,2 0 0,7 3 74,0-1 1,1-1-1,-1 0 0,1 0 1,-1-1-1,1-1 0,-1 1 1,0-1-1,1-1 0,-1 0 1,0 0-1,1-1 0,10-4 1,-9 1-126,0 0 1,0 0-1,-1-1 0,0 0 1,0-1-1,0-1 1,-1 1-1,0-1 1,-1-1-1,0 1 1,-1-2-1,11-17 1,-5 4-157,-2 0 1,-1-1-1,-1 0 0,11-48 1,-21 73 129,1 0 1,0-1-1,0 1 1,0 0-1,0-1 1,0 1-1,0 0 1,0-1-1,0 1 1,0 0-1,1 0 1,-1-1-1,0 1 1,0 0-1,0-1 1,0 1-1,0 0 1,0 0-1,1-1 1,-1 1-1,0 0 1,0 0-1,0-1 1,1 1-1,-1 0 1,0 0-1,0 0 1,0-1-1,1 1 1,-1 0-1,0 0 1,1 0-1,-1 0 1,0 0-1,0-1 1,1 1-1,-1 0 1,0 0-1,1 0 1,-1 0-1,0 0 1,1 0-1,9 14-181,8 36-156,-14-39 305,3 7-719,0-1 0,1 0-1,12 19 1,-16-29 185,1-1 0,-1 0 0,1-1 0,0 1 1,0-1-1,1 0 0,0 0 0,0 0 0,0-1 0,0 0 0,8 4 0,19 2-8742</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3:32.175"/>
    </inkml:context>
    <inkml:brush xml:id="br0">
      <inkml:brushProperty name="width" value="0.025" units="cm"/>
      <inkml:brushProperty name="height" value="0.025" units="cm"/>
      <inkml:brushProperty name="color" value="#E71224"/>
    </inkml:brush>
  </inkml:definitions>
  <inkml:trace contextRef="#ctx0" brushRef="#br0">1 149 6246,'0'0'18364,"8"-5"-17222,39-17-410,0 2-1,2 2 0,57-13 1,165-21-4405</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3:32.736"/>
    </inkml:context>
    <inkml:brush xml:id="br0">
      <inkml:brushProperty name="width" value="0.025" units="cm"/>
      <inkml:brushProperty name="height" value="0.025" units="cm"/>
      <inkml:brushProperty name="color" value="#E71224"/>
    </inkml:brush>
  </inkml:definitions>
  <inkml:trace contextRef="#ctx0" brushRef="#br0">71 5 10954,'0'0'10090,"0"7"-8643,-3 28-600,-1 0 1,-2 0 0,-16 54 0,-10 52-657,29-125 211,3-26 863,4-26-188,4 7-968,1 2-1,2-1 1,1 2 0,1-1 0,1 2 0,1-1 0,1 2 0,2 1 0,32-36 0,-47 57-111,-1 0 0,1-1 0,0 1 0,1 0 0,-1 1 0,0-1 0,0 0 0,1 1 0,-1 0 0,1 0 0,-1 0 0,1 0 0,-1 1 0,1-1 0,0 1 0,-1 0 0,1 0 0,0 0 0,-1 0 0,1 1 1,-1-1-1,1 1 0,0 0 0,-1 0 0,0 1 0,1-1 0,-1 1 0,0-1 0,5 5 0,-3-4-1,-1 2 0,0-1 1,0 0-1,0 1 0,0 0 0,-1 0 0,0 0 1,0 0-1,0 0 0,0 1 0,0 0 0,-1-1 1,0 1-1,0 0 0,0 0 0,-1 0 0,1 0 1,-1 0-1,-1 1 0,2 5 0,-3-8 14,1-1 0,-1 0 0,0 0 1,1 0-1,-1 0 0,0 0 0,0 0 0,0 0 0,0 0 0,-1 0 0,1 0 0,0-1 0,-1 1 0,0 0 0,1-1 0,-1 1 1,0-1-1,1 0 0,-1 0 0,0 1 0,0-1 0,0-1 0,0 1 0,0 0 0,0 0 0,-1-1 0,1 1 0,0-1 1,0 1-1,-4-1 0,-11 2 155,-1 0-1,-30-1 1,37-1-121,3 1-22,1-1 0,-1 0-1,0-1 1,0 0-1,1 0 1,-1 0-1,0-1 1,1 0 0,0-1-1,-1 1 1,1-2-1,-13-6 1,20 10-75,0-1-1,-1 1 1,1 0 0,0 0-1,-1 0 1,1 0 0,0 0-1,0-1 1,-1 1 0,1 0 0,0 0-1,0-1 1,0 1 0,-1 0-1,1 0 1,0 0 0,0-1-1,0 1 1,0 0 0,0-1-1,-1 1 1,1 0 0,0 0 0,0-1-1,0 1 1,0 0 0,0-1-1,0 1 1,0 0 0,0-1-1,0 1 1,0 0 0,0-1-1,0 1 1,0 0 0,0 0 0,1-1-1,-1 1 1,13-5-2422,29 4-3908,-36 1 4348,32 0-8477</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4:40.558"/>
    </inkml:context>
    <inkml:brush xml:id="br0">
      <inkml:brushProperty name="width" value="0.025" units="cm"/>
      <inkml:brushProperty name="height" value="0.025" units="cm"/>
      <inkml:brushProperty name="color" value="#E71224"/>
    </inkml:brush>
  </inkml:definitions>
  <inkml:trace contextRef="#ctx0" brushRef="#br0">129 43 3171,'0'0'15503,"12"1"-14398,40 3-578,1-3 1,0-2-1,-1-3 0,69-12 1,-93 10-488,12-2 25,0 2 0,51-2 0,-140 31 1131,-31 0-628,0-4 0,-1-2 0,-1-5 0,-112 3 0,240-17-564,-1-2 0,59-14 1,-59 9-11,0 2-1,59-1 1,-112 9 32,0 0-1,0 1 1,0 0-1,0 0 0,0 1 1,-11 5-1,-13 4 21,-42 13 400,-2-3 0,0-4 0,-82 8-1,148-26-769,13-5-601,21-9-2452,-9 5 97,24-19-5651</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4:51.012"/>
    </inkml:context>
    <inkml:brush xml:id="br0">
      <inkml:brushProperty name="width" value="0.025" units="cm"/>
      <inkml:brushProperty name="height" value="0.025" units="cm"/>
      <inkml:brushProperty name="color" value="#E71224"/>
    </inkml:brush>
  </inkml:definitions>
  <inkml:trace contextRef="#ctx0" brushRef="#br0">1 0 4740,'0'0'17137,"10"6"-16027,12 1-727,0 0 0,0-1 0,0-1-1,1-1 1,0-1 0,32-1 0,9-2 47,-44-2-224,1 1 0,-1 2-1,1 0 1,-1 1 0,1 1 0,-1 0 0,27 10 0,-89-14 2502,13 3-2496,-263-14 354,261 9-542,31 3-28,0 0 0,0 0 1,0 0-1,0 0 1,0 0-1,0 0 0,0-1 1,0 1-1,0 0 1,0 0-1,0 0 0,0 0 1,1 0-1,-1 0 1,0 0-1,0 0 0,0 0 1,0 0-1,0-1 1,-1 1-1,1 0 1,0 0-1,0 0 0,0 0 1,0 0-1,0 0 1,0 0-1,0 0 0,0 0 1,0 0-1,0 0 1,0-1-1,0 1 0,52 2-175,56 14 151,-47-6 165,104 4 0,-174-15 28,0-1 0,0 0 1,0 0-1,1-1 0,-1 0 1,1 0-1,-10-6 1,-22-8-123,25 12-236,0 0 0,-1 1 0,1 0 0,-1 2 0,-29-2 0,45 5 34,0-1 0,0 1 0,0 0 0,0 0 0,0-1 0,1 1 0,-1 0 0,0 0 0,0-1 0,1 1 0,-1 0 0,0-1 1,1 1-1,-1 0 0,1-1 0,-1 1 0,1 0 0,-1-1 0,1 1 0,-1-1 0,2 1 0,4 2-718,0 0 0,0 0 1,0-1-1,1 0 0,-1 0 0,1 0 0,10 0 0,22 3-5603</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4:55.628"/>
    </inkml:context>
    <inkml:brush xml:id="br0">
      <inkml:brushProperty name="width" value="0.025" units="cm"/>
      <inkml:brushProperty name="height" value="0.025" units="cm"/>
      <inkml:brushProperty name="color" value="#E71224"/>
    </inkml:brush>
  </inkml:definitions>
  <inkml:trace contextRef="#ctx0" brushRef="#br0">6 0 4164,'0'0'16031,"-2"7"-15502,2-6-496,-1 0 1,1 0-1,-1 0 1,1 0 0,0 0-1,-1 0 1,1 0-1,0 0 1,0 1-1,0-1 1,0 0 0,0 0-1,0 0 1,0 0-1,0 0 1,1 0-1,-1 0 1,0 0 0,1 0-1,-1 0 1,0 0-1,1 0 1,0 0 0,-1 0-1,1 0 1,-1 0-1,1 0 1,0 0-1,0-1 1,-1 1 0,2 1-1,3-1 194,0 0 1,0 0-1,0 0 0,0-1 0,0 1 1,0-1-1,6-1 0,-4 1-98,319 0 1489,-325 0-1570,-8 0 293,1 0 0,-1 0 1,1-1-1,-1 1 0,1-2 1,-7-1-1,-23-3 110,-28 1-279,-1 3 1,-76 8 0,115 2-157,26-8-20,0 0 0,0 1-1,0-1 1,0 0 0,0 0-1,0 1 1,0-1 0,0 0-1,0 1 1,0-1 0,0 0-1,0 1 1,0-1 0,0 0-1,0 1 1,0-1 0,0 0-1,0 1 1,0-1 0,0 0-1,1 0 1,-1 1 0,0-1-1,0 0 1,0 0 0,0 1-1,1-1 1,-1 0 0,0 0-1,0 1 1,1-1 0,-1 0-1,0 0 1,0 0 0,1 0-1,-1 1 1,0-1 0,1 0-1,43 18-280,14-6 248,0-2 0,0-2 1,87-1-1,-7-6-5653,-94-1 1934,4 0-4252</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4:56.809"/>
    </inkml:context>
    <inkml:brush xml:id="br0">
      <inkml:brushProperty name="width" value="0.025" units="cm"/>
      <inkml:brushProperty name="height" value="0.025" units="cm"/>
      <inkml:brushProperty name="color" value="#E71224"/>
    </inkml:brush>
  </inkml:definitions>
  <inkml:trace contextRef="#ctx0" brushRef="#br0">410 73 7783,'0'0'3150,"-11"1"-1783,3 0-1265,0 1 0,0-1 0,0 1 0,1 1 0,-1 0 0,1 0 0,0 0 0,0 1 1,0 0-1,0 0 0,0 1 0,1-1 0,0 2 0,0-1 0,-8 10 0,-15 18 99,1 1 1,2 2-1,1 1 0,2 0 1,2 2-1,1 0 0,2 2 1,2 0-1,-17 69 0,21-57 103,2 0-1,2 1 1,3 0 0,2 0-1,2 1 1,3-1-1,12 76 1,-7-95-272,0-1 0,2 1 0,2-1 1,1-1-1,2 0 0,1-1 0,36 57 1,-42-76-23,0-1 1,1 0 0,1-1 0,0 0 0,0-1-1,1 0 1,0-1 0,1 0 0,14 7 0,-17-11 10,0-1 1,0 0 0,1-1 0,0 0 0,0 0 0,0-1 0,0-1 0,0 0 0,0 0 0,0-1 0,0-1 0,0 1-1,19-5 1,-13 0 55,-1 0 0,0-1-1,0-1 1,-1 0 0,1-1-1,-2-1 1,1 0 0,-1-1-1,-1-1 1,23-22 0,-8 4 180,-2-1 1,0-2 0,31-52-1,-27 33-129,-2-2 1,-2-1-1,-3-1 0,-2-1 0,21-92 1,-32 101-87,-2 0 0,-2-1 0,-2 1-1,-2-1 1,-2 0 0,-3 0 0,-11-69 0,8 92-28,-2-1-1,0 1 1,-1 0-1,-1 0 1,-2 2-1,0-1 0,-2 1 1,0 1-1,-30-34 1,35 44-75,-1 2 1,0-1 0,0 2-1,-1-1 1,-1 1 0,1 1-1,-2 0 1,1 1-1,-1 0 1,0 1 0,0 0-1,-1 1 1,1 1-1,-1 0 1,0 1 0,-1 0-1,1 1 1,0 1 0,-18 0-1,26 2-18,0-1 0,-1 1 0,1 1 0,0-1 0,0 1 0,0 0 0,0 1-1,0-1 1,0 1 0,1 0 0,-1 0 0,-7 7 0,3-1-654,1 0 1,1 0-1,0 1 1,0 0-1,-9 15 0,-16 34-7621</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5:00.028"/>
    </inkml:context>
    <inkml:brush xml:id="br0">
      <inkml:brushProperty name="width" value="0.025" units="cm"/>
      <inkml:brushProperty name="height" value="0.025" units="cm"/>
      <inkml:brushProperty name="color" value="#E71224"/>
    </inkml:brush>
  </inkml:definitions>
  <inkml:trace contextRef="#ctx0" brushRef="#br0">0 0 1121,'0'0'-1121</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5:04.812"/>
    </inkml:context>
    <inkml:brush xml:id="br0">
      <inkml:brushProperty name="width" value="0.025" units="cm"/>
      <inkml:brushProperty name="height" value="0.025" units="cm"/>
      <inkml:brushProperty name="color" value="#E71224"/>
    </inkml:brush>
  </inkml:definitions>
  <inkml:trace contextRef="#ctx0" brushRef="#br0">13 66 2691,'0'0'6614,"-1"-6"-5845,-1 0-508,-5-24 850,5 6 4985,4 56 2471,1-21-8630,16 18 450,47 54-1,-44-56-97,68 66 186,-23-25-5,-18-19-292,3-2-1,1-2 1,60 39-1,-96-70 69,-1 1 0,0 1-1,-1 0 1,0 2 0,16 25 0,13 15-167,-32-43-20,27 33 193,2-2 1,88 77-1,57 34-1,-172-142-222,0 0-1,-1 1 1,0 1-1,-2 0 1,17 30-1,-17-29 20,2-1 0,0 0 0,1-1 0,1-1 0,0 0 0,21 15 1,-8-6-31,-1 1 1,33 40 0,-9-10 5,46 36 26,-54-53-14,47 54 0,20 48-21,20 23 2,6 17 2,-23-27-6,269 308-7,-343-416-3,52 45 1,20 23 15,77 87-1,-83-92-9,90 85-9,-79-80 5,153 180-2,-104-108 0,224 257 24,-302-342-33,0 7 11,84 88-26,277 233 43,-93-103 2,-172-161-11,334 297 3,-402-351-26,27 23 4,-31-39 10,234 183-13,-220-175 9,-83-65 0,86 58 0,-8-14 4,140 122 0,-169-129-7,420 374 35,-468-412-35,52 34-1,27 20 6,-118-86-2,42 37-11,3-2 0,78 48 1,-114-80-9,28 17-162,-39-22 167,-1-1-1,1 0 1,-1 0 0,1 1 0,-1-1-1,1 1 1,-1 0 0,0-1 0,0 1 0,0 0-1,0-1 1,0 1 0,0 0 0,0 0 0,0 0-1,-1 0 1,1 0 0,0 4 0,-40-6-10567,23-4 2894</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6:37.457"/>
    </inkml:context>
    <inkml:brush xml:id="br0">
      <inkml:brushProperty name="width" value="0.025" units="cm"/>
      <inkml:brushProperty name="height" value="0.025" units="cm"/>
    </inkml:brush>
  </inkml:definitions>
  <inkml:trace contextRef="#ctx0" brushRef="#br0">170 218 6534,'0'0'-331,"13"-5"3107,23-10-2034,-24 9 790,1-1 1,-1 0 0,13-10 0,-20 13-968,0 1-1,0-1 0,-1 0 1,0-1-1,0 1 1,0-1-1,0 0 0,0 0 1,-1 0-1,0 0 1,0 0-1,-1-1 0,0 0 1,0 1-1,0-1 1,0 0-1,-1 0 1,0 0-1,0-9 0,0 13-502,-1 0-1,0 0 0,0 0 0,0 0 0,-1 0 1,1 0-1,0 0 0,-1-1 0,0 1 1,1 1-1,-1-1 0,0 0 0,0 0 0,0 0 1,0 0-1,0 0 0,0 1 0,-1-1 1,1 1-1,-1-1 0,1 1 0,-2-2 0,0 2-54,0 0 0,0 0 0,0 0-1,1 0 1,-1 0 0,0 1 0,0-1-1,0 1 1,0 0 0,0 0 0,0 0-1,0 1 1,0-1 0,0 0 0,-5 3-1,2-1-14,1 0 0,-1 1 0,0 0 0,1 0 0,0 1 0,0-1 0,0 1 0,0 0 0,1 0 0,-1 1 0,1-1 0,0 1 0,0 0 0,-4 8 0,-4 6 32,1 1 0,-14 35 0,15-29 128,1 0 0,2 1 0,0 0 0,2 0 0,1 0-1,-1 33 1,4-44-71,2 1 0,0-1 0,1 0 0,0 1 0,2-1 0,0 0 0,0-1 0,1 1 0,1-1-1,1 0 1,14 23 0,-5-17 2,-16-21-76,0 0-1,1 0 0,-1 0 0,0 0 0,0 0 1,0 0-1,0 0 0,1 0 0,-1-1 1,0 1-1,0 0 0,0 0 0,0 0 1,1 0-1,-1 0 0,0 0 0,0 0 0,0-1 1,0 1-1,0 0 0,0 0 0,0 0 1,1 0-1,-1 0 0,0-1 0,0 1 1,0 0-1,0 0 0,0 0 0,0-1 1,0 1-1,0 0 0,0 0 0,0 0 0,0 0 1,0-1-1,0 1 0,0 0 0,0 0 1,0 0-1,0-1 0,0 1 0,0 0 1,0 0-1,0 0 0,-1 0 0,1 0 1,0-1-1,0 1 0,0 0 0,0 0 0,0 0 1,0 0-1,-1-1 0,-16-44 6,7 32-1112,0 0 0,-1 0 0,0 1 0,0 0-1,-1 1 1,-18-12 0,-27-26-8527,57 48 9895,-1 1 0,1 0 0,0 0 0,0 0 0,-1-1 0,1 1 0,0 0 0,0 0 0,-1-1 0,1 1 0,0 0 0,0 0 0,0-1 0,-1 1 0,1 0 0,0-1 1,0 1-1,0 0 0,0-1 0,0 1 0,0 0 0,0-1 0,0 1 0,0 0 0,0-1 0,0 1 0,0 0 0,0-1 0,0 1 0,0 0 0,0-1 0,0 1 0,0 0 0,0-1 0,0 1 0,1 0 1,-1-1-1,0 1 0,17-6 4429,45 2-4221,-21 2 430,100-23-1451,-96 17-3186,-34 4-684,-6-5-2701</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00.771"/>
    </inkml:context>
    <inkml:brush xml:id="br0">
      <inkml:brushProperty name="width" value="0.025" units="cm"/>
      <inkml:brushProperty name="height" value="0.025" units="cm"/>
    </inkml:brush>
  </inkml:definitions>
  <inkml:trace contextRef="#ctx0" brushRef="#br0">110 0 4036,'0'0'14008,"5"8"-12925,8 13-575,-1 0 0,-1 1 0,-1 0 0,11 37 0,-19-51-467,0 1 0,0 1 0,-1-1 0,0 0-1,0 0 1,-1 0 0,-1 1 0,1-1 0,-1 0 0,-1 0 0,0 0 0,0 0 0,-1 0 0,0 0 0,0-1 0,-7 11 0,1-4 152,0 0 0,-2-1 0,-23 26 1,-7-5-1255,35-32 20,1 0 0,-1 0 0,1 0 0,-1-1-1,-12 4 1,4-5-8253</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7:14.323"/>
    </inkml:context>
    <inkml:brush xml:id="br0">
      <inkml:brushProperty name="width" value="0.025" units="cm"/>
      <inkml:brushProperty name="height" value="0.025" units="cm"/>
      <inkml:brushProperty name="color" value="#E71224"/>
    </inkml:brush>
  </inkml:definitions>
  <inkml:trace contextRef="#ctx0" brushRef="#br0">170 570 1057,'0'0'929,"-11"1"42,-13 3 152,1 0 0,-30 10 0,9-7 2487,30-11-206,14 3-3351,0 1 1,0-1 0,0 0-1,0 0 1,1 1-1,-1-1 1,0 0 0,1 1-1,-1-1 1,0 0 0,1 1-1,-1-1 1,1 1 0,-1-1-1,1 0 1,-1 1-1,1-1 1,-1 1 0,1-1-1,0 1 1,-1 0 0,1-1-1,0 1 1,0-1 0,15-7 136,1 0 1,-1 0 0,1 2 0,0 0 0,1 1 0,0 1 0,21-2 0,14-6-15,723-241 105,-50 12-194,-639 219-106,-74 21 35,-55 16 190,-299 87 1,-237 84-14,365-101-190,-220 125-1,398-188-7,35-22 3,-1 0-1,1 0 1,0 0-1,0 0 1,-1 0 0,1 0-1,0 0 1,0 0-1,-1 0 1,1 0-1,0 0 1,0 0 0,-1 0-1,1 0 1,0 1-1,0-1 1,-1 0-1,1 0 1,0 0 0,0 0-1,0 1 1,0-1-1,-1 0 1,1 0-1,0 0 1,0 1 0,0-1-1,0 0 1,0 0-1,0 1 1,-1-1-1,1 0 1,0 0 0,0 1-1,0-1 1,0 0-1,0 0 1,0 1-1,0-1 1,0 0 0,0 0-1,0 1 1,0-1-1,0 0 1,0 0-1,1 1 1,-1-1 0,0 0-1,0 0 1,0 1-1,0-1 1,0 0-1,0 0 1,1 0 0,-1 1-1,18-3-304,54-21-118,-1-4 0,84-44 1,-55 25-507,508-228-6836,-484 214 5503</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7:30.376"/>
    </inkml:context>
    <inkml:brush xml:id="br0">
      <inkml:brushProperty name="width" value="0.025" units="cm"/>
      <inkml:brushProperty name="height" value="0.025" units="cm"/>
      <inkml:brushProperty name="color" value="#E71224"/>
    </inkml:brush>
  </inkml:definitions>
  <inkml:trace contextRef="#ctx0" brushRef="#br0">5 36 3876,'0'0'12806,"-2"-7"-12245,2 7-560,-3-24 372,9 19-43,9 16 44,8 13 28,-14-14-228,1 0 0,1 0-1,-1-1 1,1 0 0,1-1-1,24 14 1,-22-13 50,-1 0 0,0 1 0,-1 0 0,0 1 0,-1 0 0,0 1 0,12 17 1,23 23-144,-25-28 136,0 1 0,-1 1 1,21 38-1,25 33-35,101 86 120,-63-75-54,-77-78-318,19 23 958,3-2 0,99 80 1,-126-112-845,-1 0 0,-1 1 0,-1 1 0,-1 1 0,-1 1 0,18 30 0,-16-22 7,2-2 0,2 0 0,27 27 0,-23-27-24,30 39 0,-35-39 5,51 49 0,-25-30-5,59 74 1,-34-36-9,197 236 45,-69-80-64,-124-153 0,24 36 0,69 76 0,-74-97 3,-45-47-2,2-3 0,88 70 0,-87-79 1,-1 3 0,46 54 0,60 55 8,-63-74-9,-4 3 0,-4 5 1,82 108-1,95 101 14,-154-182-19,43 63 26,2 3-7,236 275-2,-103-114-5,404 363-8,-549-590-20,243 152-1,-329-232 20,39 33-30,158 150 1,33 25-16,-185-171 51,15 9 1,-3 5-1,104 106 0,-5 19-2,72 76-11,-167-168-97,5-5 0,207 151 0,-289-239 47,227 173-2425,-219-160 1556,-2 3-1,-2 1 0,45 59 1,-66-69-3590,-7-2-1787</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7:49.484"/>
    </inkml:context>
    <inkml:brush xml:id="br0">
      <inkml:brushProperty name="width" value="0.025" units="cm"/>
      <inkml:brushProperty name="height" value="0.025" units="cm"/>
      <inkml:brushProperty name="color" value="#E71224"/>
    </inkml:brush>
  </inkml:definitions>
  <inkml:trace contextRef="#ctx0" brushRef="#br0">33 172 6502,'0'0'12337,"-3"5"-11718,-4 8 1671,13-47-272,-8 15-749,-2 24-898,3 33-462,1-36 93,1 0 0,0 0 0,-1 1 1,1-1-1,0 0 0,0 0 0,0 0 1,0-1-1,0 1 0,1 0 0,-1 0 1,1-1-1,-1 1 0,1 0 0,-1-1 1,1 0-1,0 1 0,3 1 0,-4-6 10,0 1 0,1-1 0,-1 0 0,-1 1-1,1-1 1,0 0 0,-1 0 0,1 0 0,-1 1 0,0-1-1,0 0 1,0 0 0,-1-5 0,0 3 15,1 2-16,1-9 38,0 1 0,-1-1 0,-1 1 0,0 0-1,0-1 1,-1 1 0,-1 0 0,0 0 0,0 0 0,-1 0 0,-10-18-1,14 29-19,0-1-1,0 1 1,-1-1-1,1 0 1,0 1-1,-1-1 1,1 1-1,0-1 1,-1 1-1,1-1 1,0 1-1,-1-1 0,1 1 1,-1-1-1,1 1 1,-1 0-1,1-1 1,-1 1-1,1 0 1,-1-1-1,0 1 1,1 0-1,-1 0 1,1 0-1,-1-1 1,0 1-1,1 0 1,-1 0-1,1 0 0,-1 0 1,0 0-1,1 0 1,-2 0-1,-4 21 248,8 31-308,11-3 30,-12-46 0,0 0 0,0 0 1,0-1-1,0 1 1,1-1-1,-1 1 0,1-1 1,0 1-1,0-1 1,0 0-1,0 0 0,0 0 1,0 0-1,5 4 1,-6-7 16,-1 1 1,1 0 0,0-1 0,-1 1 0,1 0 0,-1-1 0,1 1 0,-1-1 0,1 1 0,-1-1 0,1 1 0,-1-1-1,1 1 1,-1-1 0,0 1 0,1-1 0,-1 0 0,0 1 0,0-1 0,1 0 0,-1 1 0,0-1 0,0 0 0,0 1-1,0-1 1,0 0 0,0 1 0,0-1 0,0 0 0,0 1 0,0-1 0,0 0 0,-1-1 0,2-34 527,-2 30-437,1 1-30,1 2-28,-1 0 0,0 0 0,0 0 0,0 1 0,0-1 0,0 0 0,-1 0 0,1 1 0,-1-1 0,0 0 0,0 1 0,0-1-1,0 1 1,0-1 0,-3-3 0,4 50 0,15 14-42,-4-22-44,-15-54 96,3 13-174,0 0 0,0-1 0,-1 1-1,0 0 1,0 0 0,0 0 0,-1 0 0,-5-8 0,8 24-5917,4 10 487</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8:02.685"/>
    </inkml:context>
    <inkml:brush xml:id="br0">
      <inkml:brushProperty name="width" value="0.025" units="cm"/>
      <inkml:brushProperty name="height" value="0.025" units="cm"/>
      <inkml:brushProperty name="color" value="#E71224"/>
    </inkml:brush>
  </inkml:definitions>
  <inkml:trace contextRef="#ctx0" brushRef="#br0">1713 41 4773,'0'0'3619,"-10"-6"-3107,0 1-297,0 0-1,-1 0 0,1 1 0,-1 0 0,0 1 0,0 0 0,0 1 0,-15-1 1,-35 4-22,1 2 1,0 3 0,0 2-1,0 3 1,1 3 0,-62 23 0,-333 154-12,297-119 751,107-50-509,1 2-1,1 3 1,-58 42 0,85-53-425,1 1 1,1 0 0,1 2 0,0 0 0,1 1-1,2 1 1,0 1 0,1 0 0,-12 26 0,14-23-7,2 1 1,1 0-1,1 0 1,1 1 0,1 0-1,1 0 1,2 0-1,1 1 1,1-1 0,1 1-1,7 48 1,-4-60 14,0 1 0,2 0 0,0-1 0,0 0 0,2 0 0,0 0 0,1-1 0,0 0 0,1-1 0,1 1 0,0-2 0,1 0 0,1 0-1,0-1 1,0 0 0,1-1 0,1 0 0,0-1 0,0-1 0,17 8 0,-4-5 34,0-1 0,1-1 0,0-2 0,1-1-1,0-1 1,48 3 0,180-6 66,-155-9-124,0-5 0,-1-4 0,-1-4 0,192-64 0,-239 63-48,0-3 0,-2-1 0,-1-3 0,-1-2 0,-1-2 0,-2-2 1,-1-2-1,44-44 0,-66 54 46,0 0 0,-2-2 1,-1 0-1,-1-1 0,-1-1 0,18-43 0,-26 49 90,-2-1 1,0 1-1,-2-1 0,0-1 0,-2 1 0,-1-1 0,-1 0 0,0 0 0,-4-36 0,0 46 17,0 1 0,-1-1 1,0 1-1,-1 0 0,0 0 0,-1 0 0,-1 0 0,-1 1 1,1 0-1,-2 0 0,-13-17 0,9 16 38,-1 0 0,0 1 0,-1 1 0,0 0 0,-1 1 0,0 0 0,-1 2-1,-20-11 1,0 5 30,-1 1-1,-1 2 1,0 1-1,0 2 1,-1 2-1,0 1 1,-77 0 0,45 8-665,-1 3 1,1 4 0,0 2 0,-95 29 0,70-15-2525,7-4-2125</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5:42.914"/>
    </inkml:context>
    <inkml:brush xml:id="br0">
      <inkml:brushProperty name="width" value="0.025" units="cm"/>
      <inkml:brushProperty name="height" value="0.025" units="cm"/>
      <inkml:brushProperty name="color" value="#E71224"/>
    </inkml:brush>
  </inkml:definitions>
  <inkml:trace contextRef="#ctx0" brushRef="#br0">1 70 4036,'0'0'4255,"0"-9"-3535,0-10-386,0 0 1170,-1-4 7970,1 58-5694,19 299-118,-8-241-3534,-3-15 171,3-1 0,27 92 0,-33-151-218,0-1 1,1-1-1,1 1 1,0-1-1,1 0 0,1-1 1,11 15-1,41 65 469,-48-71-296,1-1-1,2 0 1,29 33-1,-8-14-75,-29-30-166,2-1-1,-1-1 0,2 0 0,-1 0 0,1-1 0,17 11 1,-11-9 37,0 2 1,-1 0 0,25 26 0,-26-23 77,1-2 1,0 0 0,25 17 0,25 10-42,5 4 150,2-2 1,147 61-1,-203-99-236,0-1 0,0-1 0,35 3 0,-35-5 0,-1 1 0,1 0 0,-1 2 0,32 9 0,-37-8 0,0-1 0,1-1 0,-1 0 0,1-1 0,0 0 0,0 0 0,21-1 0,-41-9-503,-10-2-1754,-10 0-2889,-7-3-3155</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5:43.756"/>
    </inkml:context>
    <inkml:brush xml:id="br0">
      <inkml:brushProperty name="width" value="0.025" units="cm"/>
      <inkml:brushProperty name="height" value="0.025" units="cm"/>
      <inkml:brushProperty name="color" value="#E71224"/>
    </inkml:brush>
  </inkml:definitions>
  <inkml:trace contextRef="#ctx0" brushRef="#br0">74 188 993,'27'-67'5055,"-25"62"-4340,-1 1 0,1-1 0,-1 1 0,-1-1 0,1 0 0,-1 1 0,1-1 0,-1 0 0,-1 0 0,1 1 0,-1-1 0,0 0 0,-1-4 0,1 7-401,-1 1 1,1-1-1,0 1 0,-1 0 0,0 0 1,1 0-1,-1-1 0,1 1 1,-1 1-1,0-1 0,0 0 1,0 0-1,1 1 0,-1-1 1,0 1-1,0 0 0,0-1 1,0 1-1,0 0 0,0 0 1,0 0-1,0 0 0,-3 1 1,3-1-130,-1 0 0,1 0 0,-1 1 0,1-1 0,-1 1 0,1-1 0,-1 1 0,1 0 0,0 0 0,-1 0 0,1 0 0,0 0 0,0 0 0,0 1 0,0-1 0,0 1 0,-3 3 0,3 0-71,0 0-1,1 0 1,0 0-1,0 0 1,1 0-1,-1 0 1,1 1-1,0-1 1,0 0-1,1 0 1,0 0-1,0 1 1,0-1-1,0 0 1,1 0-1,0-1 1,3 6-1,-4-6-80,1 0 0,0 0 0,0 0-1,0 0 1,0-1 0,1 1 0,-1-1 0,1 1 0,0-1-1,0 0 1,0 0 0,0 0 0,1-1 0,-1 1 0,1-1-1,0 0 1,0 0 0,-1 0 0,1-1 0,0 1 0,5 0-1,-8-2-3,0 0-1,0 0 1,0 0-1,0 0 1,0 0-1,0 0 1,0 0-1,-1 0 1,1-1 0,0 1-1,0 0 1,0-1-1,0 1 1,0-1-1,-1 1 1,1-1-1,0 1 1,0-1-1,-1 1 1,1-1-1,0 0 1,-1 0-1,1 1 1,-1-1-1,1 0 1,0-1-1,7-32 700,-7 23-551,-1 0 0,-1 0-1,0 0 1,-2-13-1,2 22-160,1 1 0,-1-1 0,0 0 0,1 1 0,-1-1 0,0 1-1,0-1 1,0 1 0,0-1 0,0 1 0,0 0 0,0-1 0,-1 1-1,1 0 1,0 0 0,-1 0 0,1 0 0,-2-1 0,2 2-15,1 0 0,-1 0 1,0 0-1,1 0 0,-1 0 1,0 0-1,1 0 0,-1 0 1,1 0-1,-1 0 0,0 0 1,1 0-1,-1 0 0,1 1 0,-1-1 1,0 0-1,1 0 0,-1 1 1,1-1-1,-1 0 0,1 1 1,-1-1-1,1 1 0,0-1 1,-1 0-1,1 1 0,-1-1 1,1 1-1,0-1 0,-1 1 0,1 0 1,0-1-1,0 1 0,-1-1 1,1 1-1,0-1 0,0 1 1,0 0-1,0-1 0,0 1 1,0 0-1,0-1 0,0 1 0,0-1 1,0 1-1,0 0 0,0-1 1,0 1-1,0-1 0,1 2 1,-1 11-20,0 1-1,1 0 1,3 16 0,-4-28 16,1 1 0,-1 0-1,1-1 1,-1 1 0,1-1 0,0 1 0,0-1-1,0 1 1,0-1 0,0 0 0,1 1-1,-1-1 1,1 0 0,0 0 0,-1 0 0,1 0-1,0 0 1,0-1 0,0 1 0,0-1-1,1 1 1,-1-1 0,0 0 0,4 2 0,-5-3 7,0-1 1,0 1-1,0 0 1,-1-1-1,1 1 1,0-1 0,0 1-1,-1-1 1,1 1-1,0-1 1,-1 1-1,1-1 1,0 0 0,-1 1-1,1-1 1,-1 0-1,1 0 1,-1 1-1,0-1 1,1 0 0,-1 0-1,0 0 1,1 0-1,-1 0 1,0 1-1,0-1 1,0 0-1,0 0 1,0 0 0,0 0-1,0 0 1,0 0-1,0 0 1,0-1-1,-1-39 244,1 39-244,0-2-5,-1 1 0,0-1 0,1 1 0,-1-1 0,-1 1 0,1 0 0,0 0 0,-1 0 0,1-1 0,-1 2 0,0-1 0,0 0 0,0 0 0,-1 0 0,1 1 0,-1-1 0,1 1 0,-1 0 0,0 0 0,0 0 0,0 0 0,0 0 0,0 1 0,-6-3 0,7 4 0,0-1 0,-1 0 0,1 1 0,0-1 0,0 1 0,-1 0 0,1 0 0,0 0 0,-1 0 0,1 0 0,0 1 0,-1-1 0,1 0 0,0 1 0,0 0 0,-1 0 0,1 0 0,0 0 0,0 0 0,0 0 0,0 0 0,0 0 0,0 1 0,1-1 0,-1 1 0,0 0 0,1-1 0,-1 1 0,1 0 0,-1 0 0,1 0 0,0 0 0,0 0 0,0 0 0,0 0 0,0 0 0,0 3 0,-2 5 0,1-1 0,0 1 0,1 0 0,0-1 0,0 15 0,1-22 0,0 0 0,0 0 0,0 0 0,0 1 0,0-1 0,0 0 0,1 0 0,-1 0 0,0 0 0,1 0 0,0 0 0,0 0 0,-1 0 0,1 0 0,0 0 0,1 0 0,-1 0 0,0-1 0,0 1 0,1 0 0,-1-1 0,1 1 0,0-1 0,-1 0 0,1 1 0,0-1 0,0 0 0,-1 0 0,5 1 0,-5-2 0,1 0 0,0 0 0,-1-1 0,1 1 0,0 0 0,-1-1 0,1 0 0,0 1 0,-1-1 0,1 0 0,-1 0 0,1 0 0,-1 0 0,0 0 0,1 0 0,-1 0 0,0-1 0,0 1 0,0 0 0,1-1 0,-2 1 0,1-1 0,0 1 0,0-1 0,0 1 0,0-3 0,19-47 0,-18 45 0,5-15-294,0 0 1,-2-1-1,0 1 1,3-45-1,-8 66 205,0 0 0,0 0-1,0 0 1,0-1 0,0 1 0,0 0 0,0 0-1,0 0 1,0 0 0,0-1 0,0 1-1,0 0 1,0 0 0,0 0 0,0 0 0,0-1-1,0 1 1,0 0 0,0 0 0,0 0 0,0 0-1,0-1 1,0 1 0,0 0 0,0 0 0,0 0-1,-1 0 1,1 0 0,0-1 0,0 1 0,0 0-1,0 0 1,0 0 0,0 0 0,-1 0 0,1 0-1,0 0 1,0 0 0,0 0 0,0 0 0,-1-1-1,1 1 1,0 0 0,0 0 0,0 0 0,0 0-1,-1 0 1,1 0 0,0 0 0,0 0 0,0 0-1,0 0 1,-1 0 0,1 0 0,0 1 0,0-1-1,0 0 1,0 0 0,-1 0 0,1 0-1,0 0 1,0 0 0,0 0 0,-9 9-5664,-1 6-4507</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5:25.318"/>
    </inkml:context>
    <inkml:brush xml:id="br0">
      <inkml:brushProperty name="width" value="0.025" units="cm"/>
      <inkml:brushProperty name="height" value="0.025" units="cm"/>
      <inkml:brushProperty name="color" value="#E71224"/>
    </inkml:brush>
  </inkml:definitions>
  <inkml:trace contextRef="#ctx0" brushRef="#br0">1 334 4036,'0'0'11114,"7"-9"-9646,89-114 4127,-78 104-5341,42-33-1,-45 41-803,-1-1 1,0 0-1,-1-1 0,-1 0 0,0-1 0,11-17 0,-11 6-5445</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5:25.908"/>
    </inkml:context>
    <inkml:brush xml:id="br0">
      <inkml:brushProperty name="width" value="0.025" units="cm"/>
      <inkml:brushProperty name="height" value="0.025" units="cm"/>
      <inkml:brushProperty name="color" value="#E71224"/>
    </inkml:brush>
  </inkml:definitions>
  <inkml:trace contextRef="#ctx0" brushRef="#br0">1 209 8872,'0'0'3561,"10"-8"-1821,61-44-498,2 3 1,81-40-1,-124 79-1250,-30 10 33,1 0 0,0 0 0,0 0-1,-1 0 1,1 0 0,0 0 0,-1 0 0,1 0 0,0 0 0,-1 0 0,1 0 0,0 1-1,-1-1 1,1 0 0,-1 1 0,1-1 0,0 0 0,-1 1 0,1-1 0,-1 1 0,1-1-1,0 2 1,0 1 111,1 1-1,-1 0 1,0 0-1,0-1 1,-1 1 0,1 0-1,-1 0 1,0 0-1,0 0 1,-1 4-1,1 1-12,-2 79 1035,1 32-441,6-42-4952,-2-62-2336</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5:35.391"/>
    </inkml:context>
    <inkml:brush xml:id="br0">
      <inkml:brushProperty name="width" value="0.025" units="cm"/>
      <inkml:brushProperty name="height" value="0.025" units="cm"/>
      <inkml:brushProperty name="color" value="#E71224"/>
    </inkml:brush>
  </inkml:definitions>
  <inkml:trace contextRef="#ctx0" brushRef="#br0">0 1 2755,'0'0'12214,"2"9"-11616,74 350 7644,-42-245-8152,54 213 391,-60-221-82,47 120 0,-15-51 234,-39-111-581,2 0 1,4-1-1,2-2 0,69 107 1,23 9 256,-79-116 58,60 67 0,-34-44-134,-55-70-122,0-1 1,1-1 0,0 0 0,1 0 0,22 12 0,-17-11-14,0 1 0,22 20 1,-5-1 98,2-1 1,1-3-1,1-1 1,1-2-1,2-2 1,0-1-1,2-3 1,0-2-1,1-1 1,72 14 0,-39-19-193,-51-9 50,0 2 0,33 9 0,-4 3 194,-34-11-51,0 1 0,-1 0 0,29 16 0,-41-16-382,-17-6-1803,-21-8-5093,-1-7-4350</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5:36.393"/>
    </inkml:context>
    <inkml:brush xml:id="br0">
      <inkml:brushProperty name="width" value="0.025" units="cm"/>
      <inkml:brushProperty name="height" value="0.025" units="cm"/>
      <inkml:brushProperty name="color" value="#E71224"/>
    </inkml:brush>
  </inkml:definitions>
  <inkml:trace contextRef="#ctx0" brushRef="#br0">108 53 13132,'-1'-1'411,"-1"0"0,1 0 0,-1 0 0,0-1 0,1 1 0,-1 1 0,0-1 0,0 0 0,1 0 0,-1 1 0,0-1 0,0 1-1,0-1 1,0 1 0,0 0 0,0 0 0,0 0 0,0 0 0,1 0 0,-4 1 0,4-1-214,0 1 0,0 0 0,0 0 0,0 0 0,0 0 0,0 0 0,0 0 0,0 0 0,0 0 0,0 0 0,0 0 0,1 1 0,-1-1 0,0 0 0,1 1 0,-1-1 0,1 0 0,-1 1 0,1-1 0,0 0 0,0 1 0,0-1 0,0 1 1,0-1-1,0 1 0,0 1 0,1 5-116,1 0 1,0 0-1,0 0 1,1-1-1,0 1 1,1-1 0,-1 1-1,1-1 1,1 0-1,-1 0 1,1-1-1,0 0 1,1 0-1,0 0 1,0 0 0,0-1-1,9 6 1,-15-10-60,0-1 1,1 0-1,-1 0 1,0 0-1,0 1 0,1-1 1,-1 0-1,0 0 1,1 0-1,-1 0 1,0 0-1,1 1 1,-1-1-1,0 0 1,1 0-1,-1 0 1,0 0-1,1 0 1,-1 0-1,0 0 1,1 0-1,-1 0 0,0 0 1,1-1-1,-1 1 1,0 0-1,1 0 1,-1 0-1,0 0 1,0 0-1,1 0 1,-1-1-1,0 1 1,1 0-1,-1 0 1,0-1-1,0 1 0,0 0 1,1 0-1,-1-1 1,0 1-1,0-1 1,0-18 672,-15-20 126,8 27-662,-1 0-1,0 1 1,-18-19-1,23 27-140,0 0 0,0 1 0,0-1 0,-1 0-1,1 1 1,0 0 0,-1 0 0,0 0 0,1 0 0,-1 1 0,0-1-1,0 1 1,0 0 0,0 0 0,0 0 0,0 1 0,-6-1 0,9 2-21,1 0 1,-1-1-1,0 1 1,0 0 0,0 0-1,1 0 1,-1 0 0,1-1-1,-1 1 1,1 0-1,-1 0 1,1 0 0,-1 0-1,1 0 1,0 1 0,-1-1-1,1 0 1,0 0-1,0 0 1,0 0 0,0 0-1,0 0 1,0 0 0,0 0-1,0 0 1,1 0-1,-1 1 1,1 1 0,7 34-79,22 15 4,-28-49 75,0-1-1,0 1 0,0-1 0,0 0 1,1 0-1,-1 1 0,1-1 1,-1-1-1,1 1 0,0 0 1,0-1-1,0 1 0,0-1 0,0 0 1,0 0-1,4 1 0,-6-2 6,1-1-1,-1 1 0,0 0 0,1-1 1,-1 1-1,0-1 0,0 1 0,1-1 1,-1 0-1,0 1 0,0-1 0,0 0 1,0 0-1,0 0 0,0 0 0,0 0 0,0 0 1,0 0-1,0 0 0,-1 0 0,1 0 1,0 0-1,-1-1 0,1 1 0,-1 0 1,1-1-1,-1 1 0,0 0 0,1-1 1,-1 1-1,0 0 0,0-3 0,3-52 345,-3 48-303,0 4-17,-3-48 155,-7 33-40,9 18-135,0 1 0,1 0 0,-1 0 0,0-1 0,1 1 1,-1 0-1,0 0 0,1 0 0,-1 0 0,0 0 0,1 0 1,-1 0-1,0 0 0,0 0 0,1 0 0,-1 0 0,0 0 1,1 1-1,-1-1 0,0 0 0,1 0 0,-1 1 0,1-1 1,-1 0-1,0 1 0,1-1 0,-1 1 0,1-1 0,-1 1 1,-2 2-8,1-1 0,0 1 0,0 0 0,0 0 1,0 0-1,0 0 0,1 0 0,-1 0 0,1 0 0,0 1 1,0-1-1,0 0 0,0 1 0,0 6 0,-2 55-102,3-54 95,4 32-10,-4-41 13,1-1 1,-1 1 0,0 0-1,1-1 1,-1 1 0,1-1-1,0 0 1,-1 1-1,1-1 1,0 0 0,0 1-1,0-1 1,0 0 0,0 0-1,0 1 1,0-1-1,0 0 1,1 0 0,-1-1-1,0 1 1,1 0 0,-1 0-1,0-1 1,3 2-1,-3-2 1,1 0 0,-1-1 0,0 1 0,0 0-1,0 0 1,0-1 0,0 1 0,0-1 0,0 1-1,0-1 1,0 1 0,0-1 0,0 0 0,-1 1-1,1-1 1,0 0 0,0 0 0,-1 0 0,1 0-1,0 1 1,-1-1 0,1 0 0,-1 0-1,1 0 1,-1 0 0,1 0 0,-1-1 0,0 1-1,1 0 1,-1 0 0,0 0 0,0-1 0,8-45 121,-8 41-83,1-1-16,2-12 20,-2 1 1,-1-36-1,0 50-35,-1 0-1,1 0 1,-1 0 0,0 0-1,0 0 1,-1 0 0,1 1-1,-4-7 1,4 9-3,0 0-1,0 0 1,0-1-1,0 1 1,0 0-1,0 0 1,0 0-1,-1 0 1,1 0-1,0 1 1,-1-1-1,1 0 1,0 0-1,-1 1 1,1-1-1,-1 1 1,1-1-1,-1 1 1,1 0-1,-1 0 1,1 0-1,-3 0 1,4 0-1,-1 0 0,0 0 0,1 0 0,-1 0 0,0 0 0,1 0 0,-1 1 0,0-1 0,1 0 0,-1 1 0,0-1 0,1 0 0,-1 1 0,1-1 0,-1 1 0,0-1 0,1 1 0,-1-1 0,1 1 0,0-1 0,-1 1 0,1 0 0,-1-1 0,1 1 0,0-1 0,0 1 0,-1 1 0,-3 27 0,5-22 0,-1 0 0,1 1 0,1-1 0,-1 0 0,4 11 0,-2-14 0,0 1 0,0 0 0,0-1 0,0 1 0,1-1 0,-1 0 0,1 0 0,0-1 0,7 6 0,-10-9 0,0 1 0,0-1 0,0 1 0,-1-1 0,1 1 0,0-1 0,0 0 0,0 1 0,0-1 0,0 0 0,0 0 0,0 1 0,-1-1 0,1 0 0,0 0 0,0 0 0,0 0 0,0-1 0,0 1 0,0 0 0,0 0 0,1-1 0,0 0 0,-1 0 0,0 0 0,0-1 0,0 1 0,-1 0 0,1-1 0,0 1 0,0 0 0,-1-1 0,1 1 0,-1-1 0,1 1 0,-1-1 0,0 1 0,1-1 0,-1 1 0,0-1 0,0 1 0,0-3 0,-3-56-2558,3 59 2389,0-1-1,0 0 1,0 0 0,-1 1 0,1-1 0,0 0 0,-1 0 0,0 1 0,1-1 0,-1 1 0,0-1 0,0 0 0,1 1 0,-1-1 0,-1 1 0,1 0 0,0-1-1,0 1 1,0 0 0,-1 0 0,1-1 0,-1 1 0,1 0 0,-1 1 0,1-1 0,-1 0 0,1 0 0,-1 1 0,0-1 0,-1 0 0,-3 1-6382</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01.131"/>
    </inkml:context>
    <inkml:brush xml:id="br0">
      <inkml:brushProperty name="width" value="0.025" units="cm"/>
      <inkml:brushProperty name="height" value="0.025" units="cm"/>
    </inkml:brush>
  </inkml:definitions>
  <inkml:trace contextRef="#ctx0" brushRef="#br0">1 0 8808,'0'0'13037,"40"60"-12941,-35-37-32,-2 0-64,-2-4-961,-1-4-1281,0-5-1730,0-7-1537</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5:47.827"/>
    </inkml:context>
    <inkml:brush xml:id="br0">
      <inkml:brushProperty name="width" value="0.025" units="cm"/>
      <inkml:brushProperty name="height" value="0.025" units="cm"/>
      <inkml:brushProperty name="color" value="#E71224"/>
    </inkml:brush>
  </inkml:definitions>
  <inkml:trace contextRef="#ctx0" brushRef="#br0">48 655 11531,'0'0'347,"-8"-4"16,4 2-203,0 0 1,1-1-1,-1 1 0,0-1 1,1 0-1,-1 0 1,-3-4-1,6 6-88,1 0 0,-1 0 0,0 0 0,1 0-1,-1 0 1,0 0 0,1-1 0,0 1 0,-1 0 0,1 0 0,0-1 0,-1 1 0,1 0-1,0 0 1,0-1 0,0 1 0,0 0 0,0-1 0,0 1 0,1 0 0,-1 0 0,0-1-1,1 1 1,-1 0 0,1 0 0,-1 0 0,1 0 0,0-1 0,-1 1 0,1 0 0,0 0-1,0 0 1,-1 0 0,1 0 0,0 1 0,0-1 0,0 0 0,0 0 0,3-1 0,3-2 151,0-1 0,1 1 1,-1 0-1,1 1 0,0-1 1,0 2-1,1-1 0,-1 1 1,16-2-1,87-3 809,-53 5-710,43-8-266,0-4 0,-1-5 0,189-62 0,-144 26-1172,262-139 1,-378 178 1031,172-84-54,-177 91 218,0 0-1,0 2 1,1 1 0,0 0 0,0 2-1,45-1 1,-63 5-60,1-1-1,0 1 0,1 0-1,-1 1 1,0 0 0,0 0 0,12 4-1,-19-4 7,0-1 0,0 1-1,0-1 1,0 1 0,0-1-1,0 1 1,-1 0 0,1-1-1,0 1 1,0 0 0,-1 0-1,1-1 1,0 1-1,-1 0 1,1 0 0,-1 0-1,1 0 1,-1 0 0,1 0-1,-1 0 1,0 0 0,1 1-1,-1 1 73,0 0 0,0-1 0,-1 1 0,1-1 0,-1 1 0,0-1 0,1 1 0,-1-1 1,0 0-1,0 1 0,-1-1 0,1 0 0,-3 4 0,-36 57 786,2 3 1,3 1-1,-50 138 1,67-147-655,3 1 1,2 0-1,3 1 1,2 0-1,0 86 1,8-98-192,-6 209 71,2-209-89,-2 0-1,-3 0 0,-18 60 0,-3-23 7,16-48-49,1 0 0,-14 77 0,28-102-1475,6-20-254,9-21-1409,6-23-3357</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5:49.465"/>
    </inkml:context>
    <inkml:brush xml:id="br0">
      <inkml:brushProperty name="width" value="0.025" units="cm"/>
      <inkml:brushProperty name="height" value="0.025" units="cm"/>
      <inkml:brushProperty name="color" value="#E71224"/>
    </inkml:brush>
  </inkml:definitions>
  <inkml:trace contextRef="#ctx0" brushRef="#br0">139 159 3812,'0'-10'9358,"1"1"-8097,1-6 27,0-1-1,-2 1 1,-1-20 0,2 33-1136,-1-1 0,0 1 0,-1-1 0,1 1-1,0 0 1,-1-1 0,1 1 0,-1 0 0,0-1 0,0 1 0,0 0-1,0 0 1,0 0 0,0 0 0,0 0 0,-1 0 0,1 0 0,-1 0-1,0 0 1,1 1 0,-1-1 0,0 1 0,0-1 0,0 1 0,0 0-1,0 0 1,0 0 0,-1 0 0,1 0 0,-4-1 0,3 2-93,1 1 0,-1-1 0,1 1 0,-1 0 0,1 0-1,-1 0 1,1 0 0,0 0 0,0 0 0,-1 1 0,1-1 0,0 1 0,0-1 0,0 1 0,1 0 0,-1 0 0,0 0 0,1 0 0,-1 0 0,1 0 0,0 0 0,0 1 0,0-1 0,0 0 0,-1 4 0,-24 69 350,25-70-323,-5 14 27,1 0 0,1 0-1,1 1 1,0-1 0,2 1-1,0-1 1,1 1 0,5 31 0,-5-50-108,0 0 0,0 1 1,1-1-1,-1 0 0,0 1 1,1-1-1,-1 0 0,1 0 1,0 0-1,-1 0 0,1 1 1,0-1-1,0 0 0,0 0 1,0 0-1,0-1 0,0 1 1,0 0-1,0 0 0,0 0 1,0-1-1,0 1 0,0 0 1,1-1-1,-1 1 0,0-1 1,0 0-1,1 1 0,-1-1 1,0 0-1,1 0 1,-1 0-1,0 0 0,1 0 1,-1 0-1,0 0 0,1 0 1,-1-1-1,0 1 0,0 0 1,1-1-1,1 0 0,2-1 61,-1 0 0,0-1 0,1 1 0,-1-1 0,0 0 0,-1 0 0,1-1 0,0 1 0,-1-1 0,5-5 0,2-6 128,-1 0 0,-1-1 0,0 0 0,-1 0 0,-1 0 0,0-1 0,-1 0 0,-1 0 0,-1-1 0,0 1 0,-2-1 0,0 1 0,0-1 0,-5-35 0,1 50-164,1 15-109,0 19-49,3-22 84,0 0-1,1 0 0,-1 0 0,2 0 1,-1-1-1,1 1 0,1-1 0,7 14 1,-9-18-238,1 0 0,0 0 0,0-1 0,0 1 0,0-1 0,1 0 0,6 6 0,-7-7-213,0 0 1,1-1-1,-1 1 0,0-1 1,0 0-1,1 1 0,-1-2 0,1 1 1,-1 0-1,0-1 0,7 1 1,10-1-4797</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5:50.366"/>
    </inkml:context>
    <inkml:brush xml:id="br0">
      <inkml:brushProperty name="width" value="0.025" units="cm"/>
      <inkml:brushProperty name="height" value="0.025" units="cm"/>
      <inkml:brushProperty name="color" value="#E71224"/>
    </inkml:brush>
  </inkml:definitions>
  <inkml:trace contextRef="#ctx0" brushRef="#br0">41 1 8968,'0'0'13304,"-1"13"-13032,0 40 328,2 0-1,15 101 1,-11-130-381,3 17 186,24 67-1,-29-98-362,1 0-1,0-1 1,1 0 0,0 0-1,0-1 1,1 1 0,0-1-1,0 0 1,1-1 0,0 1-1,1-1 1,12 9 0,0-8 1000,-21-21 592,-22-21-616,-5 3-1085,-2 2 0,-1 1 0,-63-43 1,100 73 23,1 0 0,-1 0-1,0-1 1,1 0 0,-1 0 0,1-1 0,-1 0 0,9-1 0,-3 1 20,-3 0-59,1-1 1,-1 0-1,0-1 1,0 0-1,1 0 1,-1-1-1,0 0 1,-1 0-1,1-1 1,-1-1-1,1 1 1,-1-1-1,-1-1 1,1 1-1,-1-1 1,0 0-1,0-1 1,7-9-1,-9 10-502,0-1-1,0 0 1,-1-1-1,0 1 1,0-1-1,-1 0 1,0 0-1,0 0 1,-1 0-1,0 0 0,-1 0 1,1-1-1,-1-9 1,-1-24-4269,-3-2-1003</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5:50.740"/>
    </inkml:context>
    <inkml:brush xml:id="br0">
      <inkml:brushProperty name="width" value="0.025" units="cm"/>
      <inkml:brushProperty name="height" value="0.025" units="cm"/>
      <inkml:brushProperty name="color" value="#E71224"/>
    </inkml:brush>
  </inkml:definitions>
  <inkml:trace contextRef="#ctx0" brushRef="#br0">1 1 10794,'0'0'10826,"4"12"-9192,14 47 413,1 7-1463,2-1 0,4-1 0,42 81 0,-57-133-484,-10-23 76,-13-25-207,-40-50-517,48 78 515,-1 0-1,0 1 1,-1-1 0,1 2-1,-1-1 1,-1 1-1,1 0 1,-13-7 0,20 13 26,0 0 1,-1 0 0,1 0 0,0 0-1,0 0 1,0 0 0,-1 0 0,1 0 0,0 0-1,0 0 1,0 0 0,-1 0 0,1 1-1,0-1 1,0 0 0,0 0 0,0 0 0,0 0-1,-1 1 1,1-1 0,0 0 0,0 0 0,0 0-1,0 0 1,0 1 0,0-1 0,0 0-1,0 0 1,0 0 0,0 1 0,0-1 0,0 0-1,0 0 1,0 1 0,0-1 0,0 0-1,0 0 1,0 0 0,0 1 0,0-1 0,0 0-1,0 0 1,0 0 0,0 1 0,0-1-1,0 0 1,0 0 0,1 0 0,-1 0 0,0 1-1,0-1 1,0 0 0,0 0 0,0 0-1,1 0 1,5 15-30,-4-12 10,1 0-1,-1 0 1,1 0 0,0 0-1,0-1 1,0 0 0,0 1-1,0-1 1,0 0 0,1-1-1,-1 1 1,1 0-1,-1-1 1,1 0 0,0 0-1,0 0 1,-1 0 0,1-1-1,0 1 1,0-1-1,0 0 1,7-1 0,-8 0-428,1 0 1,-1 0 0,0 0 0,0 0-1,0-1 1,0 1 0,0-1-1,0 0 1,0 0 0,-1 0 0,1 0-1,0-1 1,-1 1 0,0 0-1,0-1 1,0 0 0,2-3 0,8-11-5932</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5:51.739"/>
    </inkml:context>
    <inkml:brush xml:id="br0">
      <inkml:brushProperty name="width" value="0.025" units="cm"/>
      <inkml:brushProperty name="height" value="0.025" units="cm"/>
      <inkml:brushProperty name="color" value="#E71224"/>
    </inkml:brush>
  </inkml:definitions>
  <inkml:trace contextRef="#ctx0" brushRef="#br0">0 0 4901,'0'0'14125,"2"10"-13164,12 37-107,2 0 0,3-2 0,30 58 0,-40-87 146,-13-25 760,-16-29-767,12 29-777</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5:52.670"/>
    </inkml:context>
    <inkml:brush xml:id="br0">
      <inkml:brushProperty name="width" value="0.025" units="cm"/>
      <inkml:brushProperty name="height" value="0.025" units="cm"/>
      <inkml:brushProperty name="color" value="#E71224"/>
    </inkml:brush>
  </inkml:definitions>
  <inkml:trace contextRef="#ctx0" brushRef="#br0">1 273 9449,'0'0'11947,"11"4"-10975,39 13-145,-47-16-729,0-1 0,0 1 0,0-1-1,1 0 1,-1 0 0,0 0 0,0 0 0,0-1-1,0 1 1,0-1 0,0 0 0,0 0 0,0 0-1,0 0 1,0-1 0,0 1 0,0-1-1,-1 0 1,1 1 0,-1-1 0,1 0 0,-1-1-1,0 1 1,0 0 0,1-1 0,1-3 0,0 0 107,1-1 0,-1 1 1,-1-1-1,1 0 1,-1 0-1,0 0 1,-1-1-1,4-14 1,-6 17-125,1-1 0,-1 1 1,0-1-1,0 1 0,0-1 1,-1 1-1,0-1 0,0 1 0,0 0 1,-4-10-1,4 12-56,0 1 0,-1 0 0,1-1 1,-1 1-1,1 0 0,-1 0 0,0 0 0,1 1 0,-1-1 1,0 0-1,0 1 0,-1-1 0,1 1 0,0-1 0,0 1 0,-1 0 1,1 0-1,0 0 0,-1 0 0,1 1 0,-1-1 0,0 1 1,1-1-1,-1 1 0,-2 0 0,3 0-27,0 1-1,0 0 1,-1-1 0,1 1 0,0 0-1,0 0 1,0 0 0,1 0-1,-1 1 1,0-1 0,0 0 0,1 1-1,-1-1 1,0 1 0,1 0-1,0-1 1,-1 1 0,1 0 0,0 0-1,0 0 1,0 0 0,0 0-1,0 0 1,1 0 0,-1 0 0,1 0-1,-1 0 1,0 5 0,-8 66-50,9-73 53,-1 8 14,1-1 1,0 0 0,0 1 0,1-1 0,0 0-1,0 0 1,0 1 0,4 7 0,-4-13-5,0 0-1,0-1 1,0 1 0,0-1 0,0 1 0,1-1 0,-1 1 0,1-1 0,-1 0 0,1 0-1,-1 1 1,1-1 0,0 0 0,-1-1 0,1 1 0,0 0 0,0 0 0,0-1-1,0 1 1,0-1 0,0 0 0,0 1 0,0-1 0,0 0 0,0 0 0,-1 0-1,1 0 1,0-1 0,0 1 0,0-1 0,0 1 0,0-1 0,0 1 0,0-1-1,2-1 1,7-3 66,1 0 0,-1-1 0,0-1 0,-1 1 0,1-2 0,16-14 0,-20 14-78,1 1 0,0 1 1,1 0-1,0 0 0,0 0 0,0 1 0,0 0 0,1 1 0,0 0 0,18-4 0,-27 8-2,0-1 1,1 1-1,-1 0 1,0 0-1,1 0 1,-1 0-1,0 0 1,0 0-1,1 0 1,-1 1-1,0-1 0,1 0 1,-1 1-1,0-1 1,0 1-1,0-1 1,0 1-1,1 0 1,-1-1-1,0 1 1,0 0-1,0 0 1,0 0-1,0 0 1,0 1-1,9 30 73,-10-30-63,1 1 0,-1 0 0,1-1 0,-1 1 0,1-1 0,0 1 0,0-1 0,0 1 0,0-1 0,0 1 0,1-1-1,-1 0 1,4 4 0,-2-49 1424,-5 24-1336,0-1 0,-1 1 0,-1 0 0,-8-25-1,-7-36-157,19 79 14,0 1 0,0 0 0,1-1 0,-1 1 0,0-1 0,0 1 1,1 0-1,-1-1 0,0 1 0,1 0 0,-1 0 0,0-1 0,1 1 0,-1 0 0,1 0 0,-1 0 0,0-1 0,1 1 0,-1 0 0,1 0 0,-1 0 0,0 0 1,1 0-1,-1 0 0,1 0 0,-1 0 0,1 0 0,-1 0 0,0 0 0,1 0 0,-1 0 0,1 0 0,-1 0 0,1 0 0,23 3-1396,-16-2 338,16-1-2620,1 0-2401</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5:53.483"/>
    </inkml:context>
    <inkml:brush xml:id="br0">
      <inkml:brushProperty name="width" value="0.025" units="cm"/>
      <inkml:brushProperty name="height" value="0.025" units="cm"/>
      <inkml:brushProperty name="color" value="#E71224"/>
    </inkml:brush>
  </inkml:definitions>
  <inkml:trace contextRef="#ctx0" brushRef="#br0">1 207 14638,'0'0'8531,"-1"10"-7704,1-2-721,0 0 1,1 0-1,0-1 0,0 1 1,1 0-1,0 0 1,0 0-1,6 12 0,-7-17-86,1 1-1,0-1 1,0 0 0,0 0-1,1 0 1,-1 0-1,1 0 1,-1 0-1,1-1 1,0 0 0,0 1-1,0-1 1,0 0-1,1 0 1,-1-1 0,0 1-1,1-1 1,-1 1-1,1-1 1,0 0-1,-1 0 1,1-1 0,0 1-1,5-1 1,-2 0 33,0 0 1,0-1-1,1 0 0,-1 0 1,0-1-1,-1 0 1,1 0-1,0 0 1,0-1-1,-1 0 0,0-1 1,1 1-1,-1-1 1,0 0-1,10-10 0,1-3 312,-1-1-1,0-1 0,17-27 0,-33 46-350,0 0 0,1-1 0,-1 1 0,0 0-1,0 0 1,1-1 0,-1 1 0,0 0 0,0 0 0,1 0-1,-1-1 1,0 1 0,1 0 0,-1 0 0,0 0-1,1 0 1,-1 0 0,1 0 0,-1 0 0,0 0 0,1 0-1,-1 0 1,0 0 0,1 0 0,-1 0 0,0 0 0,1 0-1,-1 0 1,0 0 0,1 0 0,-1 0 0,0 1 0,1-1-1,-1 0 1,0 0 0,1 0 0,-1 1 0,0-1-1,0 0 1,1 0 0,-1 1 0,0-1 0,0 0 0,0 0-1,1 1 1,-1-1 0,0 0 0,0 1 0,0-1 0,0 0-1,0 1 1,1-1 0,-1 0 0,0 1 0,0-1 0,0 0-1,0 1 1,0-1 0,0 1 0,10 33-105,-6-21 142,-1-7-47,-1 0 0,1 0-1,0 0 1,1-1-1,-1 1 1,1-1 0,0 0-1,0 0 1,1 0-1,0-1 1,-1 1-1,10 5 1,-12-9 39,0 0 1,0 0-1,1 0 0,-1-1 1,0 1-1,1 0 0,-1-1 1,1 1-1,-1-1 0,1 0 1,-1 0-1,1 0 0,-1 0 1,0-1-1,1 1 0,-1-1 1,1 1-1,-1-1 0,0 0 0,1 0 1,-1 0-1,0 0 0,0 0 1,0 0-1,0-1 0,0 1 1,0-1-1,0 1 0,0-1 1,-1 0-1,1 0 0,0 0 1,-1 0-1,0 0 0,1 0 1,0-2-1,4-6 74,-1-1 1,0 1-1,-1 0 1,0-1-1,0 0 1,-1 0-1,-1 0 0,0-1 1,0 1-1,-1 0 1,-1-1-1,-1-21 1,1 26-75,-1 1 1,1-1-1,-1 1 1,-1-1 0,1 1-1,-1 0 1,0 0-1,0 0 1,-1 0 0,0 0-1,0 0 1,0 0-1,-1 1 1,0 0 0,0 0-1,0 0 1,0 0-1,-1 0 1,0 1 0,0 0-1,0 0 1,-1 0-1,-9-4 1,13 7-160,1 0 1,0 0-1,-1 1 1,1-1-1,-1 1 1,1-1-1,-1 1 1,1 0-1,-1-1 0,1 1 1,-1 0-1,0 0 1,1 0-1,-1 0 1,1 0-1,-1 0 1,1 1-1,-1-1 0,1 1 1,-1-1-1,1 1 1,-1-1-1,1 1 1,0 0-1,-1-1 1,1 1-1,0 0 0,-2 1 1,2 1-361,-1-1 1,1 1-1,0 0 0,0-1 1,0 1-1,0 0 1,0 0-1,1-1 1,-1 1-1,1 0 0,0 0 1,0 0-1,0 3 1</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5:58.265"/>
    </inkml:context>
    <inkml:brush xml:id="br0">
      <inkml:brushProperty name="width" value="0.025" units="cm"/>
      <inkml:brushProperty name="height" value="0.025" units="cm"/>
      <inkml:brushProperty name="color" value="#E71224"/>
    </inkml:brush>
  </inkml:definitions>
  <inkml:trace contextRef="#ctx0" brushRef="#br0">0 0 15150,'0'0'3282,"1"9"-2058,3 17-389,2 1 1,1-1-1,1-1 0,1 0 1,23 43-1,-5-6-658,-13-33-176,-9-20-213,-1-1-1,0 1 1,0 1 0,-1-1 0,0 0 0,3 20 0,-32-37-3755,-27-23-5423,23 11 1084</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5:58.605"/>
    </inkml:context>
    <inkml:brush xml:id="br0">
      <inkml:brushProperty name="width" value="0.025" units="cm"/>
      <inkml:brushProperty name="height" value="0.025" units="cm"/>
      <inkml:brushProperty name="color" value="#E71224"/>
    </inkml:brush>
  </inkml:definitions>
  <inkml:trace contextRef="#ctx0" brushRef="#br0">0 529 10410,'0'0'13447,"3"3"-12758,-2-2-652,0 0-1,-1 0 1,1 0 0,0 0-1,0 0 1,0 0 0,0 0 0,0-1-1,0 1 1,0 0 0,0-1-1,1 1 1,-1-1 0,0 1 0,0-1-1,0 1 1,1-1 0,-1 0-1,0 0 1,0 0 0,1 1 0,-1-1-1,0-1 1,0 1 0,1 0-1,1 0 1,0-2 20,-1 1 0,0 0 0,1-1 0,-1 1 0,0-1 0,0 0 0,0 1 0,0-1-1,0 0 1,0 0 0,-1-1 0,3-2 0,3-7 121,0-1 0,-1 0 0,0 0 0,5-18 0,-3 4-132,-2 1 1,0-1-1,-2 0 0,-1-1 0,-1 1 1,-1-1-1,-2 1 0,-1-1 0,-1 1 1,-1 0-1,-1 0 0,-2 0 0,0 1 1,-14-31-1,35 75-305,0 0 1,2 0-1,0-2 1,1 0-1,1-1 1,22 16-1,-28-22-328,0-1 0,1 0-1,25 12 1,-30-17-476,0-1 0,0 1-1,1-1 1,-1-1 0,9 2 0,23-2-9181</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6:01.235"/>
    </inkml:context>
    <inkml:brush xml:id="br0">
      <inkml:brushProperty name="width" value="0.025" units="cm"/>
      <inkml:brushProperty name="height" value="0.025" units="cm"/>
      <inkml:brushProperty name="color" value="#E71224"/>
    </inkml:brush>
  </inkml:definitions>
  <inkml:trace contextRef="#ctx0" brushRef="#br0">25 88 4356,'1'-25'4667,"3"-37"4263,-3 69-5496,5 13-2485,-1 1-538,14 100 1031,-13-72-1082,19 74 0,-25-121-348,1-1 0,-1 0-1,0 0 1,1 1 0,-1-1 0,0 0 0,1 0 0,0 0-1,-1 0 1,1 0 0,0 0 0,-1 1 0,1-2 0,0 1-1,0 0 1,0 0 0,0 0 0,0 0 0,0 0 0,0-1-1,0 1 1,1 0 0,0-1 3,-1 0-1,0 0 1,0 0-1,0 0 1,0 0-1,0-1 1,0 1-1,1 0 1,-1-1-1,0 1 1,0-1-1,0 1 1,0-1-1,0 0 0,-1 1 1,1-1-1,0 0 1,0 0-1,1-1 1,6-7 76,-1 0-1,0-1 1,10-18 0,-11 18-98,0 2 3,-1 0 0,1 0 0,0 1 0,0 0-1,1 0 1,0 1 0,12-9 0,-18 13 1,1 1 1,0 0-1,0 0 1,0 0-1,-1 1 1,1-1-1,0 0 1,0 1-1,0-1 1,0 1-1,0 0 1,0-1-1,0 1 1,0 0-1,0 0 1,0 1-1,0-1 1,0 0-1,0 1 1,0-1-1,0 1 1,0-1-1,0 1 1,0 0-1,-1 0 1,1 0-1,0 0 1,0 0-1,-1 0 0,1 1 1,-1-1-1,1 0 1,-1 1-1,0-1 1,1 1-1,-1 0 1,0-1-1,0 1 1,0 0-1,0 0 1,1 3-1,1 0 11,0 1 1,0-1-1,-1 1 0,0 0 0,0 0 0,0 0 0,-1 0 0,1 0 0,-2 1 0,1-1 0,-1 0 1,1 1-1,-2-1 0,1 0 0,-1 0 0,-1 7 0,0-8 39,0-1 0,0 0 0,0 0 0,0 0 0,0 0 0,-1-1 0,0 1 0,0-1-1,0 1 1,0-1 0,0 0 0,-1 0 0,1 0 0,-1-1 0,0 1 0,0-1 0,0 0 0,0 0 0,0 0 0,0-1 0,0 1 0,-9 0-1,4 1-12,-1-1-1,0 0 0,0-1 0,0 0 0,0 0 0,0-1 0,0-1 0,0 1 0,0-2 0,0 0 1,0 0-1,0 0 0,1-1 0,-1-1 0,1 0 0,0 0 0,0 0 0,0-1 0,0-1 0,1 0 1,0 0-1,0 0 0,1-1 0,-11-12 0,18 19-92,0 0 1,-1-1-1,1 1 1,0 0-1,0 0 1,0 0-1,-1-1 0,1 1 1,0 0-1,0 0 1,0 0-1,0-1 1,0 1-1,-1 0 1,1 0-1,0-1 0,0 1 1,0 0-1,0-1 1,0 1-1,0 0 1,0 0-1,0-1 1,0 1-1,0 0 0,0 0 1,0-1-1,0 1 1,0 0-1,0 0 1,0-1-1,1 1 1,-1 0-1,0 0 0,0-1 1,0 1-1,0 0 1,0 0-1,1-1 1,-1 1-1,0 0 1,0 0-1,0 0 0,1-1 1,-1 1-1,0 0 1,1 0-1,18-1-1959,30 11-1825,-46-9 3162,35 6-4876,1-2-2782</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01.473"/>
    </inkml:context>
    <inkml:brush xml:id="br0">
      <inkml:brushProperty name="width" value="0.025" units="cm"/>
      <inkml:brushProperty name="height" value="0.025" units="cm"/>
    </inkml:brush>
  </inkml:definitions>
  <inkml:trace contextRef="#ctx0" brushRef="#br0">0 49 10570,'0'0'9759,"10"-8"-9140,-5 3-554,1 1 0,-1 0 0,1 0 0,0 1 0,0-1 0,0 2 0,0-1 0,1 0 0,-1 1 0,1 0 0,0 1 0,-1 0 0,1 0 0,0 0 0,0 1 0,11 0 0,-7 1-62,-1 1-1,0 0 1,0 0 0,0 1 0,0 0-1,0 1 1,-1 0 0,1 1-1,15 10 1,-23-14 29,0 0 0,0 1 0,0-1-1,0 1 1,0-1 0,-1 1 0,1 0 0,0 0-1,-1 0 1,1 0 0,-1 0 0,0 0-1,1 0 1,-1 0 0,0 1 0,-1-1 0,1 0-1,0 1 1,-1-1 0,1 1 0,-1-1-1,1 0 1,-1 1 0,0-1 0,0 1 0,-1-1-1,1 1 1,0-1 0,-1 1 0,1-1 0,-1 0-1,0 1 1,0-1 0,0 0 0,0 1-1,0-1 1,0 0 0,-1 0 0,1 0 0,-1 0-1,1 0 1,-1-1 0,0 1 0,0 0 0,-3 1-1,-7 9 551,-2-1-1,-26 17 1,34-24-507,0 0 0,-1-1 1,1 0-1,-1 0 1,1 0-1,-1-1 0,0 0 1,0-1-1,-11 2 1,17-4-481,1 0 0,0 1 0,-1-1 0,1 0 0,0 0 0,-1 0 0,1 0 0,0 0 0,0 0 0,0 1 0,0-1 0,0 0 0,0 0 0,0 0 0,0 0 0,0 0 0,0 0 0,1-1 0,-1 1-362,2-14-8100</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6:02.233"/>
    </inkml:context>
    <inkml:brush xml:id="br0">
      <inkml:brushProperty name="width" value="0.025" units="cm"/>
      <inkml:brushProperty name="height" value="0.025" units="cm"/>
      <inkml:brushProperty name="color" value="#E71224"/>
    </inkml:brush>
  </inkml:definitions>
  <inkml:trace contextRef="#ctx0" brushRef="#br0">103 435 17200,'0'0'2093,"-11"-3"-481,-35-3 102,44 6-1678,0 0-1,0 0 1,1 1 0,-1-1 0,0 1 0,0 0 0,0-1-1,1 1 1,-1 0 0,0 0 0,1 0 0,-1 0 0,1 0-1,-1 1 1,1-1 0,0 0 0,-1 1 0,1-1 0,0 1-1,0-1 1,0 1 0,0-1 0,0 1 0,1 0 0,-1 0-1,0-1 1,1 1 0,-1 0 0,1 0 0,-1 2 0,-4 57-41,5-55 68,-1-1-61,1-1-1,0 1 1,1-1 0,-1 1 0,1-1 0,0 1 0,0-1-1,0 0 1,1 1 0,-1-1 0,1 0 0,0 0 0,1 0-1,-1 0 1,6 6 0,-6-8 5,0-1 0,0 1 0,0-1 0,1 0-1,-1 1 1,0-1 0,1 0 0,-1-1 0,1 1 0,-1 0 0,1-1-1,-1 1 1,1-1 0,0 0 0,-1 0 0,1 0 0,0 0-1,-1 0 1,1-1 0,-1 1 0,1-1 0,-1 0 0,1 0 0,-1 1-1,1-2 1,-1 1 0,0 0 0,1 0 0,1-3 0,3 0 131,-1-1 1,0 1-1,0-1 0,-1-1 1,1 1-1,-1-1 1,0 0-1,-1 0 1,1-1-1,-1 1 0,-1-1 1,1 0-1,4-14 1,-5 12-15,0 0 0,0 0 0,-1 0 0,-1-1 0,1 1 0,-2 0 0,1-1 1,-1 1-1,0-1 0,-1 1 0,-2-11 0,-1 17-361,1 15 120,1 14 17,2-21-105,0 0 0,1 1-1,0-1 1,0 0 0,0 0-1,0 0 1,1 0 0,0 0-1,0 0 1,4 5 0,-5-8 67,-1-1 0,1 0 0,0 0 0,0 0 0,0 0 0,0 0 0,0 0 0,0 0 0,0 0 0,0-1 0,0 1 0,1 0 0,-1-1 0,0 1 0,1 0 0,-1-1 0,0 0 0,1 1 0,-1-1 0,0 0 0,1 0 0,-1 0 0,0 0 0,1 0 0,-1 0 0,1 0 0,-1 0 0,0 0 0,1-1 0,-1 1 0,0 0 0,1-1 0,-1 0 0,0 1 1,0-1-1,1 0 0,-1 1 0,0-1 0,0 0 0,0 0 0,0 0 0,0 0 0,0 0 0,0 0 0,1-1 0,3-5-346,0 1 0,-1-1 0,1 1 0,-1-1 0,0-1 0,-1 1 0,0 0 0,0-1 0,0 0 0,-1 1 0,0-1 0,-1 0 0,1-16 0,0-1-35,-1-1 0,-2 1 0,-4-31 1,0 27 957,-2 1 1,-19-50 0,12 36 3024,17 84 570,-2-5-3440,7 1 162,19 62-1,-24-89-673,1 0 0,1 0 0,0-1 0,1 1 0,0-1 0,0 0 0,1-1 0,0 1 0,1-1 0,10 8 0,-18-16-27,1-1 1,-1 1-1,1-1 0,-1 1 0,1-1 0,0 1 0,0-1 0,-1 0 1,1 1-1,0-1 0,-1 0 0,1 0 0,0 1 0,0-1 0,0 0 1,-1 0-1,1 0 0,0 0 0,0 0 0,-1 0 0,1 0 0,0 0 1,0 0-1,0-1 0,-1 1 0,1 0 0,0 0 0,0-1 0,-1 1 1,1-1-1,0 1 0,0-1 0,2-1 16,-1-1 0,0 1 0,0 0 0,-1-1 1,1 1-1,0-1 0,-1 0 0,0 1 0,2-5 0,1-6 32,0 1 1,-1-1-1,0 0 1,1-16-1,-1-2 25,-2-1-1,0 1 1,-3-1-1,0 1 0,-2-1 1,-15-58-1,19 89-128,0 1 1,0-1-1,0 1 1,0 0-1,0-1 1,0 1-1,0-1 0,-1 1 1,1 0-1,0-1 1,0 1-1,0-1 1,0 1-1,-1 0 0,1-1 1,0 1-1,0 0 1,0-1-1,-1 1 1,1 0-1,0-1 1,-1 1-1,1 0 0,0-1 1,-1 1-1,1 0 1,0 0-1,-1 0 1,1-1-1,-1 1 0,1 0 1,0 0-1,-1 0 1,1 0-1,-1 0 1,1 0-1,0 0 0,-1 0 1,-8 16-50,1 27-38,4 1 110,0-14 241,2 1-1,1-1 0,2 1 0,0-1 1,9 44-1,-10-71-248,1-1 1,-1 1-1,1-1 0,0 0 1,0 1-1,-1-1 0,2 0 1,-1 1-1,0-1 1,0 0-1,1 0 0,-1 0 1,1 0-1,0 0 0,-1-1 1,1 1-1,0 0 0,0-1 1,0 1-1,0-1 1,0 0-1,1 0 0,-1 0 1,0 0-1,1 0 0,-1 0 1,0 0-1,1-1 0,-1 1 1,1-1-1,-1 0 0,1 0 1,-1 0-1,1 0 1,-1 0-1,5-1 0,0-1 7,-1 0 1,-1 0-1,1-1 0,0 0 0,-1 0 0,1 0 0,-1-1 0,0 1 1,0-1-1,0 0 0,0-1 0,-1 1 0,6-9 0,43-80 86,-53 93-109,0 0 0,0 0 0,1 0 0,-1-1 0,0 1-1,0 0 1,0 0 0,0 0 0,0 0 0,0 0 0,0-1 0,0 1 0,0 0 0,1 0-1,-1 0 1,0 0 0,0 0 0,0 0 0,0 0 0,0 0 0,1-1 0,-1 1 0,0 0-1,0 0 1,0 0 0,0 0 0,0 0 0,1 0 0,-1 0 0,0 0 0,0 0-1,0 0 1,0 0 0,1 0 0,-1 0 0,0 0 0,0 0 0,0 0 0,0 0 0,1 0-1,-1 1 1,0-1 0,0 0 0,0 0 0,0 0 0,0 0 0,1 0 0,-1 0 0,0 0-1,0 0 1,0 1 0,0-1 0,0 0 0,0 0 0,0 0 0,1 0 0,-1 0 0,0 1-1,5 16-15,-1 25 136,-4-38-98,2 23 72,-3-18-78,2 1-1,-1-1 1,2 0-1,-1 0 1,1 1-1,3 8 1,-5-17-22,0 0 0,1-1 0,-1 1 0,0 0 0,0-1 1,0 1-1,1-1 0,-1 1 0,0-1 0,1 1 0,-1 0 0,0-1 1,1 1-1,-1-1 0,1 1 0,-1-1 0,1 0 0,-1 1 0,1-1 1,-1 1-1,1-1 0,-1 0 0,1 0 0,-1 1 0,1-1 0,0 0 1,-1 0-1,1 0 0,0 1 0,-1-1 0,2 0 0,12-15-1930,3-32-5802,-14 24 1633</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6:05.001"/>
    </inkml:context>
    <inkml:brush xml:id="br0">
      <inkml:brushProperty name="width" value="0.025" units="cm"/>
      <inkml:brushProperty name="height" value="0.025" units="cm"/>
      <inkml:brushProperty name="color" value="#E71224"/>
    </inkml:brush>
  </inkml:definitions>
  <inkml:trace contextRef="#ctx0" brushRef="#br0">49 1 14478,'0'0'10735,"0"12"-10473,-7 90 442,-23 123 1,23-181-748,6-37-23,-2 32 709,3-39-628,0 1 0,0-1 0,0 1 0,0-1 0,1 1 0,-1 0 0,0-1 0,0 1 0,1-1 0,-1 1 1,0-1-1,1 0 0,-1 1 0,0-1 0,1 1 0,-1-1 0,1 0 0,-1 1 0,1-1 0,-1 0 0,1 1 0,-1-1 0,1 0 0,-1 0 0,1 1 0,-1-1 0,1 0 0,-1 0 0,1 0 0,0 0 0,-1 0 0,1 0 0,-1 0 1,1 0-1,-1 0 0,1 0 0,0 0 0,-1 0 0,1 0 0,-1-1 0,1 1 0,-1 0 0,1 0 0,-1-1 0,1 1 0,-1 0 0,1 0 0,-1-1 0,1 1 0,-1-1 0,1 1 0,-1 0 0,0-1 0,1 0 0,22-14 366,-2-2 0,36-33 0,17-14-178,-71 62-246,21-16 334,42-24 0,-58 38-470,1 0-1,0 0 1,0 1 0,0 0-1,0 1 1,1-1-1,-1 2 1,1-1 0,11 1-1,-21 1-47,1 0 0,-1 0 0,1 0-1,0 0 1,-1-1 0,1 1 0,-1 0 0,1 0-1,0-1 1,-1 1 0,1 0 0,-1-1 0,1 1-1,-1 0 1,1-1 0,-1 1 0,0-1 0,1 1-1,-1-1 1,1 1 0,-1-1 0,0 1 0,0-1-1,1 1 1,-1-1 0,0 0 0,0 1 0,0-1-1,1 1 1,-1-1 0,0 0 0,0 1 0,0-2 0,4-20-9078</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6:05.784"/>
    </inkml:context>
    <inkml:brush xml:id="br0">
      <inkml:brushProperty name="width" value="0.025" units="cm"/>
      <inkml:brushProperty name="height" value="0.025" units="cm"/>
      <inkml:brushProperty name="color" value="#E71224"/>
    </inkml:brush>
  </inkml:definitions>
  <inkml:trace contextRef="#ctx0" brushRef="#br0">155 31 9769,'0'0'7778,"8"-5"-6352,-1 0-1083,-5 3-221,0 0 1,0 0-1,1 0 0,-1 1 1,1-1-1,-1 0 0,1 1 0,0 0 1,-1 0-1,1 0 0,0 0 1,0 0-1,0 0 0,4 0 1,-7 1-73,1 0 0,-1 0 1,0 0-1,0 0 0,0 0 1,1 0-1,-1 0 0,0 0 0,0 0 1,0 1-1,1-1 0,-1 0 1,0 0-1,0 0 0,0 0 1,1 0-1,-1 0 0,0 0 1,0 1-1,0-1 0,0 0 1,0 0-1,1 0 0,-1 0 0,0 1 1,0-1-1,0 0 0,0 0 1,0 0-1,0 1 0,0-1 1,0 0-1,0 0 0,0 0 1,0 1-1,0-1 0,0 0 1,0 0-1,0 0 0,0 1 0,0-1 1,0 0-1,0 1 0,-5 13 923,-11 11-129,-62 61 273,56-64-734,1 1 0,1 0-1,-29 45 1,49-67-376,-1 0 0,0 1 1,0-1-1,0 1 0,1-1 0,-1 1 1,1-1-1,-1 1 0,1-1 0,0 1 0,-1-1 1,1 1-1,0-1 0,0 1 0,0 0 0,0-1 1,0 1-1,1 1 0,0-2-2,-1 0 0,1 0 0,-1 0 0,1 0 0,0 0 0,0 0 0,0 0 0,-1-1 0,1 1 0,0 0 0,0-1 0,0 1 0,0 0 0,0-1 1,0 0-1,0 1 0,0-1 0,0 1 0,2-1 0,7 2 18,1-1 1,-1-1 0,0 0 0,18-2 0,-5 1 3,79-5-1536,-34-5-2779,-30 2-992</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6:07.883"/>
    </inkml:context>
    <inkml:brush xml:id="br0">
      <inkml:brushProperty name="width" value="0.025" units="cm"/>
      <inkml:brushProperty name="height" value="0.025" units="cm"/>
      <inkml:brushProperty name="color" value="#E71224"/>
    </inkml:brush>
  </inkml:definitions>
  <inkml:trace contextRef="#ctx0" brushRef="#br0">0 74 6726,'0'0'9876,"5"9"-8616,27 52-129,-2 2 0,-4 1 0,-2 1 0,-4 1-1,13 70 1,-27-64 1250,-20-90-1057,5-13-1294,1-1-1,1 0 0,1-1 1,3 1-1,0-1 0,2 0 1,1 0-1,2 1 0,11-64 1,-8 74-25,1-1 0,1 1 0,13-28 1,-18 45-16,1-1-1,-1 0 1,1 1 0,1 0 0,-1 0 0,1 0 0,0 0 0,0 0 0,0 1 0,1-1 0,-1 1 0,1 0 0,0 1 0,0-1 0,1 1 0,-1 0 0,10-4 0,-14 7 7,0-1 0,-1 1 0,1 0 0,0-1 0,0 1 0,1-1 1,-1 1-1,0 0 0,0 0 0,0 0 0,0 0 0,0 0 0,0 0 1,0 0-1,0 0 0,0 0 0,0 0 0,0 1 0,0-1 0,0 0 1,0 1-1,0-1 0,0 0 0,0 1 0,0 0 0,0-1 0,0 1 1,0-1-1,-1 1 0,1 0 0,0 0 0,0-1 0,-1 1 0,1 0 1,0 0-1,-1 0 0,1 0 0,-1 0 0,0 0 0,1 0 0,-1 0 1,0 0-1,1 0 0,-1 0 0,0 0 0,0 2 0,0 1 3,0 0 0,-1 0-1,0 0 1,1 0-1,-1 0 1,-1 0 0,1 0-1,-1 0 1,1-1 0,-1 1-1,-4 5 1,-7 9 20,0-2 0,-1 1 0,0-2 0,-1 0 1,-1 0-1,-1-2 0,0 0 0,-35 20 0,52-33-41,1-1 0,-1 1-1,0 0 1,0 0 0,0 0-1,0 0 1,0 0 0,0 0 0,1 0-1,-1-1 1,0 1 0,0 0-1,0 0 1,0 0 0,0 0-1,0 0 1,0-1 0,0 1 0,0 0-1,0 0 1,0 0 0,0 0-1,0-1 1,0 1 0,0 0-1,0 0 1,0 0 0,0 0-1,0 0 1,0-1 0,0 1 0,0 0-1,0 0 1,0 0 0,0 0-1,0-1 1,0 1 0,0 0-1,0 0 1,0 0 0,-1 0-1,1 0 1,0 0 0,0-1 0,0 1-1,0 0 1,0 0 0,0 0-1,-1 0 1,1 0 0,0 0-1,0 0 1,0 0 0,0 0-1,-1 0 1,1 0 0,0 0 0,0 0-1,0 0 1,0 0 0,0 0-1,-1 0 1,1 0 0,0 0-1,0 0 1,0 0 0,8-15-1269,11-8-3379,34-33 0,-38 42 1958,20-19-4805</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6:08.398"/>
    </inkml:context>
    <inkml:brush xml:id="br0">
      <inkml:brushProperty name="width" value="0.025" units="cm"/>
      <inkml:brushProperty name="height" value="0.025" units="cm"/>
      <inkml:brushProperty name="color" value="#E71224"/>
    </inkml:brush>
  </inkml:definitions>
  <inkml:trace contextRef="#ctx0" brushRef="#br0">20 213 11082,'0'0'12289,"-3"11"-11915,1-5-320,-1 1-3,1 1 0,-1-1 0,1 1 0,1 0 1,-1 0-1,2 0 0,-1 0 0,1 0 0,0-1 0,0 1 0,2 11 0,-1-19-39,-1 1-1,0 0 0,0-1 0,1 1 1,-1-1-1,0 1 0,1 0 0,-1-1 1,1 1-1,-1-1 0,1 1 0,-1-1 0,1 1 1,-1-1-1,1 1 0,-1-1 0,1 0 1,0 1-1,-1-1 0,1 0 0,-1 1 1,1-1-1,0 0 0,0 0 0,-1 0 0,1 1 1,0-1-1,-1 0 0,1 0 0,0 0 1,-1 0-1,1 0 0,0-1 0,0 1 1,-1 0-1,1 0 0,0 0 0,-1-1 0,1 1 1,0 0-1,-1 0 0,1-1 0,-1 1 1,1-1-1,-1 1 0,1 0 0,0-1 1,-1 0-1,3-1 133,0 0 0,-1-1 0,0 1 0,1-1 0,-1 1 0,0-1 0,0 0 0,2-5 1,1-5 85,-2 0 0,1 0 0,-2 0 0,0-1 0,0 1 0,-1-1 0,-1 1 0,0-1 0,-4-24 0,-1 26-134,-2 13-131,-1 19-143,8-16 179,-1 8-12,1 0 1,0 0-1,3 23 0,-3-34 12,0 0-1,0 1 0,0-1 0,0 0 1,1 0-1,-1 0 0,0 0 0,0 1 1,1-1-1,-1 0 0,1 0 1,-1 0-1,1 0 0,0 0 0,-1 0 1,1 0-1,0 0 0,0 0 1,0-1-1,-1 1 0,1 0 0,0 0 1,0-1-1,0 1 0,0 0 1,0-1-1,0 1 0,1-1 0,-1 1 1,0-1-1,0 0 0,0 0 1,0 1-1,0-1 0,1 0 0,-1 0 1,0 0-1,0 0 0,0 0 1,1 0-1,-1-1 0,0 1 0,0 0 1,0-1-1,0 1 0,0 0 1,1-1-1,-1 1 0,0-1 0,0 0 1,0 1-1,1-3 0,5-2 17,0-2 0,-1 1 0,0-1 0,0 1 0,0-2 0,-1 1 0,0-1 0,0 1 0,-1-1 0,0-1 0,3-9 0,-2 6-9,0 1 0,1-1 1,1 1-1,12-16 1,-19 26-12,1 1 0,-1-1 0,1 0 0,0 0 0,0 1 1,-1-1-1,1 0 0,0 1 0,0-1 0,0 1 0,-1-1 0,1 1 0,0 0 0,0-1 1,0 1-1,0 0 0,0-1 0,0 1 0,0 0 0,0 0 0,0 0 0,0 0 1,0 0-1,0 0 0,0 0 0,0 0 0,0 0 0,0 1 0,0-1 0,0 0 1,0 1-1,-1-1 0,1 1 0,0-1 0,0 1 0,0-1 0,0 1 0,-1-1 1,1 1-1,0 0 0,0-1 0,0 3 0,28 41-181,-19-25 145,-9-17 43,0 0-1,0-1 1,1 1 0,-1-1 0,0 1 0,1-1 0,-1 0 0,1 1-1,-1-1 1,1 0 0,0 0 0,-1 0 0,1 0 0,0-1 0,0 1-1,0 0 1,-1-1 0,1 1 0,0-1 0,0 1 0,0-1-1,0 0 1,0 0 0,0 0 0,0 0 0,0 0 0,0-1 0,0 1-1,0-1 1,0 1 0,0-1 0,-1 1 0,1-1 0,0 0 0,0 0-1,-1 0 1,1 0 0,0 0 0,-1-1 0,1 1 0,1-2-1,9-8 43,-1-1-1,-1 1 0,0-2 1,11-16-1,-7 10-22,-4 5-65,-7 9-110,1-1 0,0 1 1,0 0-1,0 0 0,1 0 1,-1 1-1,1 0 0,0-1 1,6-2-1,-10 8-428,0 1 0,-1 0 0,1-1 0,-1 1 0,1 0-1,-1-1 1,0 1 0,0 0 0,1-1 0,-1 1 0,0 0 0,-1-1 0,1 1 0,0 2-1,-3 7-6129</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6:08.753"/>
    </inkml:context>
    <inkml:brush xml:id="br0">
      <inkml:brushProperty name="width" value="0.025" units="cm"/>
      <inkml:brushProperty name="height" value="0.025" units="cm"/>
      <inkml:brushProperty name="color" value="#E71224"/>
    </inkml:brush>
  </inkml:definitions>
  <inkml:trace contextRef="#ctx0" brushRef="#br0">0 1 14157,'0'0'7207</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6:09.239"/>
    </inkml:context>
    <inkml:brush xml:id="br0">
      <inkml:brushProperty name="width" value="0.025" units="cm"/>
      <inkml:brushProperty name="height" value="0.025" units="cm"/>
      <inkml:brushProperty name="color" value="#E71224"/>
    </inkml:brush>
  </inkml:definitions>
  <inkml:trace contextRef="#ctx0" brushRef="#br0">15 0 16271,'0'0'2024,"-3"9"-482,-1 9-1146,1 1 0,1 0 0,0 0 0,2 0-1,0 0 1,1 0 0,1 0 0,0 0 0,2 0-1,0 0 1,8 22 0,-3-18-229,0 0 0,1 0 0,1-1-1,1 0 1,0 0 0,2-2 0,1 0 0,27 29 0,-42-49-143,0 1 0,1-1 1,-1 1-1,0-1 0,0 0 1,1 1-1,-1-1 0,0 0 1,1 1-1,-1-1 0,0 0 0,1 1 1,-1-1-1,0 0 0,1 0 1,-1 0-1,1 1 0,-1-1 1,1 0-1,-1 0 0,0 0 1,1 0-1,-1 0 0,1 0 1,-1 0-1,1 0 0,-1 0 1,1 0-1,-1 0 0,1 0 0,0 0 1,-1-14 282,-11-22-191,3 20-104,-1 0 0,-1 1-1,0 0 1,-1 1 0,0 0 0,-1 0 0,-1 2 0,-23-20 0,35 31 46,81 17-1350,-73-16 783,0 0-1,0 0 0,0-1 0,1 0 0,-2 0 1,1 0-1,0-1 0,0 0 0,0-1 0,-1 0 1,1 0-1,-1 0 0,0-1 0,0 1 0,0-1 0,-1-1 1,1 1-1,-1-1 0,0 0 0,5-6 0,0-4-641,1-1 0,-2 0 0,0-1 0,-1 1-1,-1-1 1,8-28 0,-12 37 12286,-7 22-7779,-9 26-2072,-1-18-657,11-17-556,-1 1-1,1-1 0,0 1 0,0 0 1,1-1-1,-1 1 0,1 0 1,-2 10-1,30-17 90,20-9-122,-30 6-59,0 0-1,0 1 1,29-1-1,-44 4 33,0 1 0,0-1 0,0 0 0,0 1 0,0-1 1,-1 1-1,1-1 0,0 1 0,0-1 0,-1 1 0,1-1 0,0 1 0,0 0 1,-1-1-1,1 1 0,-1 0 0,1 0 0,-1-1 0,1 1 0,-1 0 0,1 0 1,-1 0-1,0 0 0,0 0 0,1-1 0,-1 1 0,0 0 0,0 0 0,0 0 1,0 0-1,0 0 0,0 0 0,0 0 0,0 0 0,0 0 0,-1 0 0,1 0 0,0 0 1,0-1-1,-1 3 0,-13 37 958,-22 12-102,11-31-1609,-3-11-3824,18-10-2070</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6:10.284"/>
    </inkml:context>
    <inkml:brush xml:id="br0">
      <inkml:brushProperty name="width" value="0.025" units="cm"/>
      <inkml:brushProperty name="height" value="0.025" units="cm"/>
      <inkml:brushProperty name="color" value="#E71224"/>
    </inkml:brush>
  </inkml:definitions>
  <inkml:trace contextRef="#ctx0" brushRef="#br0">121 261 15631,'-1'-1'188,"0"0"0,0-1 0,0 1 0,0 0 0,0-1 0,0 1 0,0 0 0,-1 0 0,1 0 0,0 0-1,-1 0 1,1 1 0,-1-1 0,1 0 0,-1 0 0,1 1 0,-1-1 0,1 1 0,-1 0 0,0-1 0,1 1 0,-1 0 0,0 0 0,1 0 0,-1 0 0,-2 1 0,1 0-28,1 0 0,-1 1 0,1-1 0,-1 1 0,1-1-1,-1 1 1,1 0 0,0 0 0,0 0 0,0 1 0,0-1 0,1 0 0,-4 5 0,-2 6 158,0 1 0,1 0 0,0 0 0,-6 25 0,9-27-86,1 0-1,0 0 0,1 0 1,0 0-1,1 17 0,0-28-216,0 0-1,1-1 1,-1 1-1,0 0 1,0-1-1,0 1 1,0 0-1,0-1 1,1 1-1,-1 0 1,0-1-1,1 1 1,-1-1-1,0 1 1,1-1-1,-1 1 1,1-1-1,-1 1 1,1-1-1,-1 1 1,1-1-1,-1 1 1,1-1-1,-1 0 1,1 1-1,0-1 1,-1 0-1,1 0 1,-1 1-1,1-1 1,0 0-1,-1 0 1,1 0-1,0 0 1,-1 0-1,1 0 1,0 0-1,-1 0 1,1 0-1,0 0 1,-1 0-1,1 0 1,0-1-1,-1 1 1,1 0-1,-1 0 1,1-1-1,0 1 1,-1 0-1,1-1 1,-1 1-1,1-1 1,0 0-1,31-23 767,-18 6-542,-1-1-1,14-28 0,-18 31-208,1 0 0,0 0 0,1 1 0,15-18 0,-26 33-31,1-1 0,-1 1 0,0 0 0,1-1 0,-1 1 0,0-1 0,1 1 0,-1 0 0,1-1 0,-1 1 0,1 0 0,-1 0 0,1-1 0,-1 1 0,1 0 0,-1 0 0,1 0 0,-1-1 0,1 1 0,-1 0 0,1 0 0,-1 0 0,1 0 0,-1 0 0,1 0 0,0 0-1,-1 0 1,1 0 0,-1 1 0,1-1 0,-1 0 0,1 0 0,-1 0 0,1 1 0,-1-1 0,1 0 0,-1 0 0,1 1 0,-1-1 0,0 1 0,1-1 0,-1 0 0,0 1 0,1-1 0,-1 1 0,0-1 0,1 1 0,-1-1 0,0 0 0,0 1 0,1-1 0,-1 1 0,0 0 0,0-1 0,0 1 0,0-1 0,0 2 0,8 38-12,-8-33 42,2 34 8,-2-32-32,0 0 1,0-1-1,1 1 1,0 0-1,1-1 1,3 13-1,-5-21-2,0 0 0,0 0 0,0 1 0,0-1 0,0 0-1,0 0 1,0 0 0,0 0 0,0 0 0,0 0 0,0 0 0,1 0 0,-1 0-1,0 0 1,0 0 0,0 1 0,0-1 0,0 0 0,0 0 0,0 0 0,0 0 0,0 0-1,0 0 1,1 0 0,-1 0 0,0 0 0,0 0 0,0 0 0,0 0 0,0 0-1,0 0 1,0 0 0,0 0 0,1 0 0,-1 0 0,0 0 0,0 0 0,0 0-1,0 0 1,0 0 0,0 0 0,0 0 0,0 0 0,0 0 0,1 0 0,-1 0-1,0-1 1,0 1 0,0 0 0,0 0 0,0 0 0,0 0 0,0 0 0,0 0 0,0 0-1,0 0 1,0 0 0,0 0 0,0-1 0,0 1 0,0 0 0,0 0 0,0 0-1,0 0 1,0 0 0,0 0 0,6-13 115,0-15 73,-2-103 447,-4 95-566,0 39-73,0 0 1,1 0-1,-1-1 0,0 1 0,1 0 1,0-1-1,0 1 0,0 0 0,0-1 1,0 1-1,0-1 0,1 0 0,-1 1 1,1-1-1,0 0 0,-1 0 1,1 0-1,0 0 0,0 0 0,0 0 1,1 0-1,-1-1 0,0 1 0,1-1 1,-1 0-1,1 0 0,-1 0 0,1 0 1,0 0-1,3 0 0,-1 0 6,0 0-1,0 0 1,0-1-1,0 0 1,0 0-1,0 0 1,1 0-1,-1-1 1,0 0 0,0 0-1,0-1 1,0 1-1,-1-1 1,1 0-1,0 0 1,-1-1-1,6-3 1,1-3 103,1 0 1,-2 0 0,1-1-1,-1-1 1,-1 0 0,0 0-1,0-1 1,-1 0-1,-1 0 1,0-1 0,0 0-1,-2-1 1,1 1 0,-2-1-1,0 0 1,0 0 0,-2 0-1,1-1 1,-1-17-1,-2 32-108,0 0 1,0 0-1,0-1 0,0 1 0,0 0 0,1 0 0,-1 0 0,0 0 0,0 0 0,0-1 0,0 1 0,0 0 0,0 0 0,0 0 0,0 0 0,0-1 0,0 1 0,0 0 0,-1 0 0,1 0 0,0 0 0,0 0 0,0-1 1,0 1-1,0 0 0,0 0 0,0 0 0,0 0 0,0 0 0,0 0 0,-1-1 0,1 1 0,0 0 0,0 0 0,0 0 0,0 0 0,0 0 0,0 0 0,-1 0 0,1 0 0,0 0 0,0 0 0,0 0 0,0 0 0,0 0 1,-1 0-1,1 0 0,0 0 0,0 0 0,0 0 0,0 0 0,-1 0 0,1 0 0,0 0 0,0 0 0,0 0 0,0 0 0,0 0 0,-1 0 0,-10 11-54,-7 17-17,7-5 64,2 1 0,1 1 1,1-1-1,2 1 0,0 0 1,1 1-1,0 26 0,4-51 4,0 1 0,0-1 0,0 0 0,0 1 0,0-1 0,1 0 1,-1 0-1,0 1 0,1-1 0,-1 0 0,1 0 0,-1 0 0,1 1 0,-1-1 0,1 0 0,0 0 0,0 0 0,0 0 0,0 0 0,-1 0 0,1 0 0,0-1 0,1 1 0,-1 0 0,1 1 0,1-1 10,0 0-1,0-1 1,0 1 0,0 0-1,1-1 1,-1 0 0,0 1-1,0-1 1,0 0-1,5-1 1,5-2-294,-1 1-1,0-2 1,1 1-1,16-9 1,15-11-3750,-17 4-1487,5-8-6605</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6:11.237"/>
    </inkml:context>
    <inkml:brush xml:id="br0">
      <inkml:brushProperty name="width" value="0.025" units="cm"/>
      <inkml:brushProperty name="height" value="0.025" units="cm"/>
      <inkml:brushProperty name="color" value="#E71224"/>
    </inkml:brush>
  </inkml:definitions>
  <inkml:trace contextRef="#ctx0" brushRef="#br0">1 26 16303,'0'0'5093,"2"12"-3443,46 172 562,-24-98-1645,27 172 1,-97-453 1642,39 141-2230,2 0 1,3-104-1,2 153 13,0 0-1,1 1 0,-1-1 0,1 1 0,0-1 1,1 1-1,-1 0 0,1-1 0,-1 1 1,1 0-1,1 0 0,-1 0 0,1 0 0,-1 0 1,1 1-1,0-1 0,0 1 0,0 0 1,6-5-1,-4 6-6,0-1 1,0 1-1,1-1 1,-1 1-1,1 1 1,-1-1-1,1 1 1,0 0 0,-1 0-1,1 1 1,0 0-1,0 0 1,0 0-1,9 2 1,-14-2 4,0 0 1,0 0 0,0 0-1,0 0 1,0 1 0,0-1 0,0 0-1,0 1 1,0-1 0,0 1-1,0-1 1,0 1 0,-1-1 0,1 1-1,0-1 1,0 1 0,-1 0-1,1-1 1,0 1 0,-1 0-1,1 0 1,0 0 0,-1-1 0,1 1-1,-1 0 1,1 1 0,-1 1 3,1-1 1,-1 0 0,0 0 0,0 0-1,0 0 1,0 0 0,-1 0 0,1 0-1,-1 1 1,1-1 0,-2 3-1,-1 3 18,-1 0-1,0-1 0,0 1 0,-1-1 0,-6 8 0,5-8-46,-44 46 158,46-49-186,-1 0 0,1-1 0,-1 1 0,1-1 1,-1 0-1,0 0 0,0 0 0,-1-1 0,-10 4 0,16-7-80,-1 0 0,1 1 0,-1-1 0,1 0 0,0 0-1,0 0 1,-1 1 0,1-1 0,0 0 0,0 0 0,0 0 0,0 0 0,0 1-1,0-1 1,0 0 0,0 0 0,0 0 0,0 0 0,0 1 0,1-1-1,-1 0 1,0 0 0,1-1 0,4-7-1397,0 0 1,0 0-1,1 0 1,0 0-1,0 1 0,1 0 1,0 1-1,15-13 0,14-9-7792</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6:11.566"/>
    </inkml:context>
    <inkml:brush xml:id="br0">
      <inkml:brushProperty name="width" value="0.025" units="cm"/>
      <inkml:brushProperty name="height" value="0.025" units="cm"/>
      <inkml:brushProperty name="color" value="#E71224"/>
    </inkml:brush>
  </inkml:definitions>
  <inkml:trace contextRef="#ctx0" brushRef="#br0">39 60 4708,'0'0'18124,"-6"14"-17611,5-12-494,-25 68 680,25-65-624,-1 1-1,1 0 1,0-1-1,1 1 1,-1 0-1,1 0 1,0 0-1,0 0 1,1-1-1,0 1 1,0 0-1,0 0 1,4 8-1,-4-12-55,-1-1-1,1 0 0,0 1 0,0-1 1,-1 0-1,1 0 0,0 1 0,0-1 0,0 0 1,1 0-1,-1 0 0,0 0 0,0-1 1,0 1-1,1 0 0,-1 0 0,0-1 1,1 1-1,-1-1 0,1 1 0,-1-1 0,1 1 1,-1-1-1,1 0 0,-1 0 0,1 0 1,-1 0-1,1 0 0,-1 0 0,1 0 1,-1-1-1,0 1 0,1 0 0,-1-1 0,1 1 1,-1-1-1,0 0 0,1 1 0,2-3 1,1 0 108,0 0 0,0 0 0,0-1 0,-1 0 0,1 0 1,-1-1-1,0 1 0,5-8 0,-3 3-6,-1 1 0,0-2 0,-1 1 0,0 0 0,0-1 0,-1 0-1,-1 0 1,1 0 0,-1 0 0,-1 0 0,0 0 0,-1-1 0,0 1 0,0 0 0,-1-1 0,-4-17-1,5 27-121,0 0 0,0 0 0,0 0 0,-1 0 0,1 0 0,0 0-1,-1 0 1,1 0 0,-1 0 0,1 0 0,-1 0 0,1 0 0,-1 0-1,0 1 1,1-1 0,-1 0 0,0 0 0,0 1 0,0-1-1,0 0 1,0 1 0,1-1 0,-1 1 0,0-1 0,0 1 0,0-1-1,0 1 1,0 0 0,-1 0 0,1-1 0,0 1 0,0 0 0,0 0-1,0 0 1,0 0 0,0 0 0,0 0 0,0 1 0,0-1-1,0 0 1,0 1 0,0-1 0,-2 1 0,1 0-54,0 1 1,1-1-1,-1 1 0,0 0 1,1-1-1,-1 1 1,1 0-1,-1 0 1,1 0-1,0 0 0,0 0 1,0 0-1,0 0 1,0 0-1,0 1 0,1-1 1,-1 0-1,1 1 1,-1 2-1,1 0-365,-1-1 1,1 1-1,1-1 1,-1 1-1,1-1 1,-1 1-1,1-1 0,1 1 1,-1-1-1,3 5 1,-4-8 111,1 0 0,-1 0 1,1 0-1,0 0 1,-1-1-1,1 1 0,0 0 1,0 0-1,-1-1 1,1 1-1,0 0 0,0-1 1,0 1-1,0-1 1,0 1-1,0-1 1,0 0-1,0 1 0,2-1 1,-1 0-331,0 0 0,0 0 0,0 0 0,0-1 0,0 1 0,0-1 0,0 1 0,0-1 0,0 0 0,0 0 0,0 1 0,0-1 0,3-3 0,16-14-7364</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03.340"/>
    </inkml:context>
    <inkml:brush xml:id="br0">
      <inkml:brushProperty name="width" value="0.025" units="cm"/>
      <inkml:brushProperty name="height" value="0.025" units="cm"/>
    </inkml:brush>
  </inkml:definitions>
  <inkml:trace contextRef="#ctx0" brushRef="#br0">15 14 2691,'-15'-2'2749,"25"-2"3310,15-2 954,-13 5-5122,52 4-1720,1-1-5002,-35-2-1655</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6:11.910"/>
    </inkml:context>
    <inkml:brush xml:id="br0">
      <inkml:brushProperty name="width" value="0.025" units="cm"/>
      <inkml:brushProperty name="height" value="0.025" units="cm"/>
      <inkml:brushProperty name="color" value="#E71224"/>
    </inkml:brush>
  </inkml:definitions>
  <inkml:trace contextRef="#ctx0" brushRef="#br0">89 0 12684,'0'0'6871,"-6"9"-4560,-7 9-1803,2 0 0,0 2 0,1-1 0,0 1 0,2 0-1,-11 43 1,18-54-508,21-27-106,-12 10-7,-1 0 0,1 1 0,0 0 0,0 1 0,1 0 0,0 0 0,0 1 0,0 0 0,1 0 0,0 1 0,-1 1 0,1 0 0,1 0 0,-1 0 0,0 2 0,1-1 0,18 1 0,-27 1 124,-1 1 0,0-1 0,0 1-1,1 0 1,-1-1 0,0 1 0,0 0 0,0 0 0,0 0 0,0 0 0,0 0 0,0 0 0,-1 0 0,1 0 0,0 0 0,0 0 0,-1 1 0,1-1 0,-1 0 0,1 1 0,-1-1 0,1 0 0,-1 1 0,0-1-1,0 0 1,0 1 0,0-1 0,0 0 0,0 1 0,0-1 0,0 0 0,0 1 0,-1 1 0,0 4 196,0 0-1,0-1 1,0 1 0,-1 0-1,-4 9 1,0-4 234,-1 1 0,0-1 0,-12 13 0,17-22-468,0 0 0,0 0 0,-1 0 0,0 0-1,1-1 1,-1 1 0,0-1 0,0 0 0,0 0 0,-1 0-1,1 0 1,0 0 0,-1-1 0,1 1 0,-1-1 0,-6 1-1,9-2-119,1 0 0,0 0-1,-1 0 1,1 0 0,-1 0-1,1-1 1,-1 1-1,1 0 1,0 0 0,-1-1-1,1 1 1,0 0 0,-1-1-1,1 1 1,0 0 0,-1-1-1,1 1 1,0-1-1,0 1 1,-1 0 0,1-1-1,0 1 1,0-1 0,0 1-1,0-1 1,0 1-1,-1 0 1,1-1 0,0 1-1,0-1 1,0 1 0,0-1-1,1 0 1,-1-21-4753,1 18 3525,3-26-5912</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6:12.255"/>
    </inkml:context>
    <inkml:brush xml:id="br0">
      <inkml:brushProperty name="width" value="0.025" units="cm"/>
      <inkml:brushProperty name="height" value="0.025" units="cm"/>
      <inkml:brushProperty name="color" value="#E71224"/>
    </inkml:brush>
  </inkml:definitions>
  <inkml:trace contextRef="#ctx0" brushRef="#br0">49 0 9321,'0'0'11323,"-7"9"-10587,5-8-721,-2 4 91,0-1 0,0 1 0,1 0 1,0 0-1,0 0 0,0 0 0,0 1 0,1-1 1,0 1-1,0-1 0,0 1 0,1 0 0,0 0 0,0 0 1,0 6-1,1-11-101,1-1 0,-1 1 0,0 0 0,1-1 0,-1 1 0,1 0 0,-1-1 1,1 1-1,0-1 0,-1 1 0,1-1 0,0 1 0,-1-1 0,1 0 0,0 1 0,-1-1 0,1 0 0,0 1 0,0-1 1,-1 0-1,1 0 0,0 0 0,0 0 0,-1 0 0,1 0 0,0 0 0,0 0 0,1 0 0,32 0 35,-24-1-56,130-8-1217,-139 9 1253,-1 0 0,1 0 1,0 0-1,0 0 0,0 1 1,0-1-1,0 0 1,0 0-1,0 1 0,0-1 1,0 0-1,0 1 0,-1-1 1,1 1-1,0-1 1,0 1-1,0 0 0,-1-1 1,1 1-1,0 0 0,-1-1 1,1 1-1,-1 0 1,1 0-1,-1 0 0,1 0 1,-1-1-1,1 1 0,-1 0 1,0 0-1,0 0 0,1 0 1,-1 0-1,0 0 1,0 0-1,0 0 0,0 0 1,0 0-1,0 0 0,0 0 1,0 0-1,-1 0 1,1 0-1,0-1 0,0 1 1,-1 0-1,1 0 0,-1 0 1,1 0-1,-1 1 1,-2 4 280,0 1 0,1-1 0,-2 0 0,1 0 0,-8 10 0,7-11-240,0 0 0,0 0 1,0-1-1,0 1 0,-1-1 0,0 0 1,0-1-1,0 1 0,0-1 0,0 0 0,-1 0 1,0-1-1,1 1 0,-1-1 0,0 0 1,-11 1-1,16-3-215,1 0 0,-1 0 0,0-1 0,0 1 0,1 0 0,-1 0 0,0-1 0,1 1-1,-1-1 1,0 1 0,1 0 0,-1-1 0,1 1 0,-1-1 0,1 0 0,-1 1 0,1-1 0,-1 1 0,1-1 0,-1 0 0,1 1 0,0-1 0,-1 0 0,1 0 0,0 1 0,0-1 0,0 0 0,0 1 0,-1-1 0,1 0 0,0 0 0,0 0-1,0 1 1,0-1 0,1-1 0,1-28-6082,6 4-1206</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6:12.581"/>
    </inkml:context>
    <inkml:brush xml:id="br0">
      <inkml:brushProperty name="width" value="0.025" units="cm"/>
      <inkml:brushProperty name="height" value="0.025" units="cm"/>
      <inkml:brushProperty name="color" value="#E71224"/>
    </inkml:brush>
  </inkml:definitions>
  <inkml:trace contextRef="#ctx0" brushRef="#br0">1 0 16047,'0'0'6054,"0"51"-4068,1-29-1282,1 2-351,3-3-193,0 0-160,2-6-1505,-2-7-1666,0-8-3396</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6:12.956"/>
    </inkml:context>
    <inkml:brush xml:id="br0">
      <inkml:brushProperty name="width" value="0.025" units="cm"/>
      <inkml:brushProperty name="height" value="0.025" units="cm"/>
      <inkml:brushProperty name="color" value="#E71224"/>
    </inkml:brush>
  </inkml:definitions>
  <inkml:trace contextRef="#ctx0" brushRef="#br0">0 0 10858,'0'0'8264,"0"12"-6113,6 40-609,2 1-1,2-1 0,21 63 0,-18-68-1337,-12-42-181,0-1 0,1 0 0,-1 0 0,1 1 0,0-1 0,0 0 0,4 5 0,-6-9-14,1 1-1,0 0 0,-1-1 1,1 1-1,0-1 0,-1 1 1,1-1-1,0 0 0,0 1 1,0-1-1,0 0 0,-1 0 0,1 1 1,0-1-1,0 0 0,0 0 1,0 0-1,0 0 0,0 0 1,-1 0-1,1 0 0,0 0 1,0-1-1,0 1 0,0 0 0,0 0 1,-1-1-1,1 1 0,0 0 1,0-1-1,0 1 0,-1-1 1,1 1-1,0-1 0,-1 0 1,1 1-1,0-1 0,-1 0 0,1 1 1,-1-1-1,1 0 0,-1 0 1,1 0-1,37-47-576,-30 37 303,-1 0 0,1 1-1,1 0 1,0 1-1,0 0 1,1 0 0,18-11-1,-27 19 263,0 0 1,0 0-1,0 1 0,0-1 0,0 1 0,0-1 0,0 1 0,0-1 0,0 1 0,1 0 0,-1-1 0,0 1 0,0 0 0,1 0 0,-1 0 0,0 0 0,0 0 0,0 0 0,1 0 0,-1 1 0,0-1 0,0 0 0,0 1 0,1-1 0,-1 0 0,1 2 0,-1-1 31,0 0 1,0 1-1,0-1 1,0 1-1,0-1 0,0 1 1,-1-1-1,1 1 1,-1 0-1,1-1 0,-1 1 1,1 0-1,-1-1 1,0 1-1,0 0 0,0 2 1,0 4 95,-1-1 1,1 1-1,-2 0 1,1 0-1,-1-1 1,0 1 0,-5 9-1,2-7 0,0-1 1,-1 0-1,0-1 0,-1 1 1,0-1-1,-10 9 1,15-15-120,-1 1 0,1-1 0,-1 0 0,0 0 0,0 0 0,0 0 0,0 0 0,-1-1 0,1 1 0,0-1 1,-1 0-1,1 0 0,0 0 0,-1-1 0,0 1 0,1-1 0,-1 0 0,1 0 0,-1 0 0,1 0 1,-1 0-1,-4-2 0,7 1-150,0 1 0,0-1 0,1 1 0,-1-1 1,0 1-1,0-1 0,0 0 0,1 0 0,-1 1 0,0-1 1,1 0-1,-1 0 0,1 0 0,-1 0 0,1 0 0,-1 1 1,1-1-1,0 0 0,-1 0 0,1 0 0,0 0 0,0 0 0,-1-2 1,1-27-5427,0 22 2809,0-12-4701</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6:13.300"/>
    </inkml:context>
    <inkml:brush xml:id="br0">
      <inkml:brushProperty name="width" value="0.025" units="cm"/>
      <inkml:brushProperty name="height" value="0.025" units="cm"/>
      <inkml:brushProperty name="color" value="#E71224"/>
    </inkml:brush>
  </inkml:definitions>
  <inkml:trace contextRef="#ctx0" brushRef="#br0">1 1 16912,'0'0'2002,"4"8"75,23 46-51,-2 1 1,21 73-1,4 9-1422,-50-136-652,1 1 1,-1-1-1,0 0 0,0 0 0,1 1 1,-1-1-1,1 0 0,-1 0 0,1 0 1,0 0-1,-1 0 0,1 1 0,0-1 1,0-1-1,0 1 0,-1 0 0,1 0 1,0 0-1,0 0 0,0-1 0,1 1 1,-1 0-1,0-1 0,0 1 0,0-1 1,0 1-1,1-1 0,-1 0 0,2 1 1,-1-2-262,-1 0 1,0 0-1,0 0 1,0-1 0,0 1-1,0 0 1,0 0-1,0-1 1,-1 1-1,1-1 1,0 1-1,-1-1 1,1 1 0,-1-1-1,0 1 1,1-1-1,-1 1 1,0-1-1,0 0 1,0 1-1,0-1 1,0 1 0,0-2-1,0-27-6636,0-4-3732</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6:13.642"/>
    </inkml:context>
    <inkml:brush xml:id="br0">
      <inkml:brushProperty name="width" value="0.025" units="cm"/>
      <inkml:brushProperty name="height" value="0.025" units="cm"/>
      <inkml:brushProperty name="color" value="#E71224"/>
    </inkml:brush>
  </inkml:definitions>
  <inkml:trace contextRef="#ctx0" brushRef="#br0">1 153 13325,'0'0'2626,"8"4"-181,-3-2-2214,-1 0 1,1 0-1,1 0 0,-1 0 0,0-1 1,0 0-1,1 0 0,-1 0 0,0 0 1,1-1-1,-1 0 0,0 0 1,1-1-1,-1 0 0,1 0 0,-1 0 1,0 0-1,0-1 0,0 0 0,0 0 1,0 0-1,0 0 0,0-1 0,-1 0 1,1 0-1,-1 0 0,4-5 1,0 1 23,-1-1 1,0 0 0,-1-1 0,7-11 0,-11 17-156,0 0 0,0 0 0,-1-1 0,1 1-1,-1-1 1,0 1 0,0-1 0,0 0 0,-1 1 0,1-1 0,-1 0 0,0 0-1,0 1 1,0-1 0,-1-5 0,0 7-52,1 1 0,-1-1 0,0 1 0,0-1 0,0 1 0,0 0-1,0 0 1,0 0 0,-1 0 0,1 0 0,0 0 0,-1 0 0,1 0 0,0 0 0,-1 0 0,1 1 0,-1-1 0,1 0 0,-1 1 0,0 0 0,1-1-1,-1 1 1,1 0 0,-1 0 0,0 0 0,1 0 0,-1 0 0,0 0 0,1 0 0,-1 0 0,1 1 0,-3 0 0,-1 0-44,0 0 1,0 0-1,0 0 1,0 1 0,0 0-1,0 0 1,0 0-1,-8 6 1,8-4 11,1 1 0,-1 1 0,1-1 1,0 1-1,0 0 0,0 0 0,1 0 1,0 0-1,0 1 0,1-1 0,-1 1 1,2 0-1,-1-1 0,-1 13 0,2-16 2,1 1-1,0-1 1,-1 0-1,1 1 0,0-1 1,1 0-1,-1 1 1,1-1-1,-1 0 0,1 1 1,0-1-1,0 0 1,0 0-1,1 0 1,-1 0-1,1 0 0,0 0 1,-1 0-1,1-1 1,1 1-1,-1-1 0,0 1 1,0-1-1,1 0 1,0 0-1,-1 0 0,1 0 1,0 0-1,0 0 1,0-1-1,5 2 1,3 0-81,-1-1-1,0 0 1,1-1 0,-1 0 0,1 0 0,-1-2 0,1 1 0,-1-1 0,1 0 0,10-4 0,19-9-3100,-4-8-3732,-5-6-6696</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6:14.310"/>
    </inkml:context>
    <inkml:brush xml:id="br0">
      <inkml:brushProperty name="width" value="0.025" units="cm"/>
      <inkml:brushProperty name="height" value="0.025" units="cm"/>
      <inkml:brushProperty name="color" value="#E71224"/>
    </inkml:brush>
  </inkml:definitions>
  <inkml:trace contextRef="#ctx0" brushRef="#br0">75 38 12204,'0'0'12475,"-8"6"-12160,2-1-303,1 0-1,0 0 0,0 1 0,1 0 1,0-1-1,0 2 0,0-1 0,0 0 1,1 1-1,0-1 0,1 1 1,0 0-1,0 0 0,0 0 0,0 0 1,1 0-1,0 13 0,-1-6-10,0-3 4,1 0-1,-1 0 1,2 0 0,-1 1-1,2-1 1,-1 0 0,2 0-1,4 21 1,-6-31 4,1 0-1,-1 0 1,0 0 0,1 0 0,-1-1-1,1 1 1,-1 0 0,1 0 0,0-1-1,-1 1 1,1 0 0,0-1 0,-1 1 0,1-1-1,0 1 1,0-1 0,0 1 0,-1-1-1,1 1 1,0-1 0,0 0 0,0 1-1,0-1 1,0 0 0,0 0 0,0 0-1,-1 0 1,1 0 0,2 0 0,-1-1 45,0 1 0,0-1 0,0 0 0,-1 0 0,1 0 0,0 0 0,0-1 0,-1 1 0,1-1 0,0 1 0,-1-1 0,2-1 0,4-6 177,-1 1 0,-1-1 0,1 0-1,4-12 1,-4 7-80,-2-1 0,1 0-1,-2-1 1,0 1 0,1-29 0,-3 38-103,-1-1-1,0 1 1,0-1 0,-1 1 0,1 0 0,-1-1 0,-1 1 0,1 0 0,-1 0 0,0-1 0,-1 2 0,1-1 0,-1 0-1,-1 0 1,1 1 0,-7-9 0,9 13-61,0 0 1,0 0-1,0 0 0,0 0 0,1 0 1,-2 0-1,1 0 0,0 0 0,0 0 0,0 0 1,0 1-1,-1-1 0,1 0 0,0 1 1,0-1-1,-1 1 0,1 0 0,0-1 0,-1 1 1,1 0-1,-1 0 0,1 0 0,0 0 1,-1 0-1,1 0 0,-1 0 0,1 1 0,0-1 1,-1 0-1,1 1 0,0-1 0,-1 1 1,1-1-1,0 1 0,0 0 0,-1-1 0,1 1 1,-1 2-1,0-1-124,0 1 1,0 0-1,0 0 1,1-1-1,-1 1 1,1 1-1,0-1 1,0 0-1,0 0 0,0 0 1,0 1-1,1-1 1,0 0-1,-1 5 1,1-4-197,0 0 1,1 0 0,-1 0 0,1 0-1,-1 0 1,1 0 0,0-1 0,1 1-1,-1 0 1,1 0 0,-1-1 0,1 1-1,0-1 1,4 6 0,-3-7-302,-1 1 0,1-1 0,0 1 0,0-1 0,0 0 0,0 0 0,0 0 0,0-1 0,0 1 0,6 1 0,15 2-5356</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6:14.759"/>
    </inkml:context>
    <inkml:brush xml:id="br0">
      <inkml:brushProperty name="width" value="0.025" units="cm"/>
      <inkml:brushProperty name="height" value="0.025" units="cm"/>
      <inkml:brushProperty name="color" value="#E71224"/>
    </inkml:brush>
  </inkml:definitions>
  <inkml:trace contextRef="#ctx0" brushRef="#br0">0 50 11211,'0'0'10319,"1"11"-10004,47 354 2341,-15-132-417,-28-336-1348,-7-23-756,-1 36-152,17-168 1,-13 253 4,-1 1 1,1-1 0,1 0-1,-1 0 1,1 0-1,-1 1 1,2-1 0,-1 1-1,0-1 1,1 1-1,-1 0 1,1 0 0,4-4-1,-5 6-3,1 1 0,-1-1 0,0 1 0,0 0 0,1-1 0,-1 1 0,0 0 0,1 1 0,-1-1-1,1 0 1,-1 1 0,1-1 0,0 1 0,-1 0 0,1 0 0,-1 0 0,1 0 0,0 0 0,-1 1 0,1-1 0,-1 1-1,1 0 1,-1-1 0,1 1 0,-1 0 0,0 1 0,3 0 0,-3-1-28,0 0 0,1 0 0,-1 0 0,0 1 0,0-1 0,0 0 0,0 1 0,-1-1 0,1 1 0,0 0 1,0 0-1,-1 0 0,0 0 0,1 0 0,-1 0 0,0 0 0,0 0 0,0 0 0,0 1 0,0-1 0,0 0 0,-1 1 0,1-1 0,-1 0 0,0 1 0,0-1 0,0 1 0,0-1 0,0 1 0,0-1 1,0 0-1,-1 1 0,1-1 0,-1 1 0,0-1 0,0 0 0,0 0 0,0 1 0,0-1 0,0 0 0,-3 3 0,-4 8 55,-1-1-1,0-1 1,0 0-1,-1 0 1,-17 14-1,20-19 1,-4 5 79,-1-1-1,0-1 1,0 0-1,-1-1 1,-24 12-1,37-20-108,0 0 0,0 0 0,0 0 0,-1 0-1,1 0 1,0 0 0,0 0 0,0-1 0,-1 1-1,1 0 1,0 0 0,0 0 0,0 0 0,0 0-1,-1-1 1,1 1 0,0 0 0,0 0 0,0 0 0,0-1-1,0 1 1,0 0 0,0 0 0,-1 0 0,1-1-1,0 1 1,0 0 0,0 0 0,0-1 0,0 1-1,0 0 1,0 0 0,0-1 0,0 1 0,0 0 0,0 0-1,0 0 1,1-1 0,-1 1 0,0 0 0,0 0-1,0 0 1,0-1 0,0 1 0,0 0 0,0 0-1,1 0 1,-1-1 0,0 1 0,0 0 0,0 0 0,0 0-1,1 0 1,-1 0 0,0-1 0,0 1 0,0 0-1,1 0 1,11-15-2387,0 1 0,20-17 1,-20 18-226,17-13-4480</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6:15.557"/>
    </inkml:context>
    <inkml:brush xml:id="br0">
      <inkml:brushProperty name="width" value="0.025" units="cm"/>
      <inkml:brushProperty name="height" value="0.025" units="cm"/>
      <inkml:brushProperty name="color" value="#E71224"/>
    </inkml:brush>
  </inkml:definitions>
  <inkml:trace contextRef="#ctx0" brushRef="#br0">1 4 9161,'0'0'10559,"2"10"-9321,14 71 535,-4-12-38,43 133 0,-55-200-1704,1 0-1,-1 0 1,1 0 0,0 1 0,0-1 0,0 0 0,0 0 0,0 0-1,0 0 1,1-1 0,-1 1 0,1 0 0,-1 0 0,1-1-1,0 1 1,0-1 0,-1 0 0,1 1 0,0-1 0,0 0 0,0 0-1,1 0 1,-1 0 0,4 0 0,-5-1 21,1-1 0,0 0 0,0 1 0,0-1 0,-1 0 0,1 0 0,0 0 0,-1-1 0,1 1 0,-1 0 0,1-1 0,-1 1 0,0-1 0,0 1 0,1-1 0,-1 1 0,0-1 0,0 0 0,-1 0 0,1 1 0,0-1 0,0 0 0,-1 0 0,0 0 0,1 0 0,-1 0 0,0 0 0,0-2 0,3-12-15,-1 1-1,0-1 1,-2 0-1,0 1 1,0-1 0,-2 0-1,0 0 1,0 1-1,-2 0 1,0-1-1,0 1 1,-8-15-1,2 16-101,7 26-78,7 26-65,-3-31 217,1-1 0,1 0 0,0 0 1,-1 0-1,2 0 0,-1-1 0,1 1 0,0-1 0,0 0 0,0 0 1,1-1-1,5 6 0,-8-8-2,1 0 0,-1-1-1,1 1 1,-1-1 0,1 0 0,-1 0 0,1 0 0,0 0 0,0 0 0,-1 0 0,1-1 0,0 0-1,0 1 1,0-1 0,0 0 0,0 0 0,0 0 0,-1-1 0,1 1 0,0-1 0,0 0 0,0 1-1,-1-1 1,1 0 0,0-1 0,-1 1 0,1 0 0,-1-1 0,5-3 0,0-1 36,0-1 1,-1 0 0,1 0 0,-1-1 0,-1 0-1,1 0 1,-1 0 0,4-10 0,-4 9-17,0 0 1,0 0 0,1 0-1,0 1 1,0 0-1,9-7 1,-15 14-32,0 1 0,1 0 1,-1 0-1,1-1 0,-1 1 1,1 0-1,0 0 0,-1 0 1,1 0-1,-1 0 0,1 0 0,-1 0 1,1 0-1,-1 0 0,1 0 1,-1 0-1,1 0 0,-1 0 1,1 0-1,-1 0 0,1 0 0,0 0 1,-1 1-1,0-1 0,1 0 1,-1 0-1,1 1 0,-1-1 1,1 0-1,-1 1 0,1-1 0,-1 1 1,0-1-1,1 0 0,-1 1 1,0-1-1,1 1 0,-1-1 1,0 1-1,0-1 0,0 1 1,1-1-1,-1 1 0,0-1 0,0 1 1,0-1-1,0 1 0,0 0 1,11 35 123,-9-27-64,-1-6-33,0 1 0,0-1 0,1 1 0,-1-1 0,1 1 0,0-1 0,-1 0 0,2 0 0,-1 0 0,0 0 1,1 0-1,-1-1 0,1 1 0,0-1 0,0 1 0,4 2 0,-5-5 5,0 1 1,0-1-1,0 1 0,1-1 0,-1 0 1,0 1-1,0-1 0,0 0 0,1-1 1,-1 1-1,0 0 0,0 0 0,0-1 1,0 0-1,0 1 0,1-1 0,-1 0 1,0 0-1,-1 0 0,1 0 0,0 0 1,0-1-1,0 1 0,-1 0 0,1-1 1,-1 0-1,1 1 0,2-4 0,8-10 51,-1 0-1,-1 0 0,10-18 0,22-33-17,-41 65-63,0 0 1,0 0-1,-1 0 1,1 1-1,0-1 1,0 0-1,0 0 1,0 1-1,0-1 1,0 1-1,0-1 1,1 1-1,-1-1 1,0 1-1,0 0 1,0-1-1,0 1 0,1 0 1,-1 0-1,0 0 1,0 0-1,0 0 1,1 0-1,-1 0 1,0 0-1,2 1 1,34 17-70,-33-15 65,0 0 1,0-1 0,0 0 0,0 0-1,0 0 1,1-1 0,-1 1-1,1-1 1,4 1 0,-8-2-96,0 0 0,0 0 1,0 0-1,0 0 1,0 0-1,0 0 0,-1 0 1,1-1-1,0 1 1,0 0-1,0-1 0,0 1 1,-1 0-1,1-1 1,0 1-1,0-1 0,-1 1 1,1-1-1,0 0 1,-1 1-1,1-1 0,0 0 1,-1 1-1,1-1 1,-1 0-1,0 0 0,1 1 1,-1-1-1,1 0 1,-1 0-1,0-1 0,2-31-6244,-3 20 3845,1-11-4579</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6:15.901"/>
    </inkml:context>
    <inkml:brush xml:id="br0">
      <inkml:brushProperty name="width" value="0.025" units="cm"/>
      <inkml:brushProperty name="height" value="0.025" units="cm"/>
      <inkml:brushProperty name="color" value="#E71224"/>
    </inkml:brush>
  </inkml:definitions>
  <inkml:trace contextRef="#ctx0" brushRef="#br0">0 1 14221,'0'0'4805,"66"39"-5093,-44-35-1442,-1-3-2370,0-1 1378,-1 0-2243</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23:27.580"/>
    </inkml:context>
    <inkml:brush xml:id="br0">
      <inkml:brushProperty name="width" value="0.025" units="cm"/>
      <inkml:brushProperty name="height" value="0.025" units="cm"/>
    </inkml:brush>
  </inkml:definitions>
  <inkml:trace contextRef="#ctx0" brushRef="#br0">90 1 17168,'0'0'-768,"-62"-1"639,41 1 65,14 0-128,10 5-192,13-2-577,10-1 480,9 2 33,8-3-32,11 1-577,-1-2-929,-16-12-3011</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04.136"/>
    </inkml:context>
    <inkml:brush xml:id="br0">
      <inkml:brushProperty name="width" value="0.025" units="cm"/>
      <inkml:brushProperty name="height" value="0.025" units="cm"/>
    </inkml:brush>
  </inkml:definitions>
  <inkml:trace contextRef="#ctx0" brushRef="#br0">1 27 6758,'0'0'9898,"57"-14"-9834,-22 14-1698,-5-12-4099</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6:16.259"/>
    </inkml:context>
    <inkml:brush xml:id="br0">
      <inkml:brushProperty name="width" value="0.025" units="cm"/>
      <inkml:brushProperty name="height" value="0.025" units="cm"/>
      <inkml:brushProperty name="color" value="#E71224"/>
    </inkml:brush>
  </inkml:definitions>
  <inkml:trace contextRef="#ctx0" brushRef="#br0">104 30 5765,'0'0'18615,"-7"0"-17638,4 0-897,-1 1 0,1-1-1,0 1 1,0 0 0,0 0-1,0 0 1,0 0 0,0 1-1,0-1 1,1 1 0,-1 0-1,0 0 1,1 0 0,-1 0-1,1 0 1,0 0 0,-4 5-1,0 1 190,1 0 0,0 0 0,1 0-1,0 1 1,0-1 0,-3 10-1,6-14-189,-1 0-1,1 0 1,0 1-1,0-1 1,0 0-1,1 0 1,0 1-1,-1-1 0,1 0 1,1 1-1,-1-1 1,1 0-1,1 8 1,-1-11-73,-1 0 1,1 0 0,0 0 0,-1 0 0,1 0-1,0 0 1,0 0 0,0 0 0,-1 0-1,1 0 1,0 0 0,0-1 0,0 1-1,1 0 1,-1-1 0,0 1 0,0-1-1,2 2 1,0-2 5,0 0 0,0 1 1,0-1-1,0 0 0,0 0 0,0 0 0,-1-1 0,1 1 0,0-1 0,0 0 0,3-1 0,2-1 6,-1-1 0,0 0 0,0 0 0,-1-1 0,1 0 0,-1 0 0,0-1 0,0 0 0,-1 0 0,1 0 0,-1 0 0,-1-1 0,8-13 0,-3 4-49,-1-1 0,0 0 0,-1 0 0,9-36 0,-20 76-453,2-1 1,0 1 0,2-1 0,0 1 0,4 24 0,6-29-3121,2-6-2449</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6:20.623"/>
    </inkml:context>
    <inkml:brush xml:id="br0">
      <inkml:brushProperty name="width" value="0.025" units="cm"/>
      <inkml:brushProperty name="height" value="0.025" units="cm"/>
      <inkml:brushProperty name="color" value="#E71224"/>
    </inkml:brush>
  </inkml:definitions>
  <inkml:trace contextRef="#ctx0" brushRef="#br0">1 1 3683,'0'0'10880,"4"3"-9866,-1-1-897,0 1-1,-1 0 0,1 0 0,-1 0 0,0 0 0,0 1 0,0-1 0,0 0 0,-1 1 1,1-1-1,-1 1 0,0 0 0,0-1 0,0 1 0,0 0 0,-1 0 0,0 6 1,0 85 150,-1-54-340,0 19-1019,5 117-5962,0-142 4769</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6:21.967"/>
    </inkml:context>
    <inkml:brush xml:id="br0">
      <inkml:brushProperty name="width" value="0.025" units="cm"/>
      <inkml:brushProperty name="height" value="0.025" units="cm"/>
      <inkml:brushProperty name="color" value="#E71224"/>
    </inkml:brush>
  </inkml:definitions>
  <inkml:trace contextRef="#ctx0" brushRef="#br0">21 0 9833,'0'0'4549,"-5"51"-3909,-2-5 193,2 10-577,2 12-224,3 10-32,0 9 0,0 7-192,3 5-128,4 2-97,4-4-255,-2-10-706,1-11-896,-3-12-2786</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6:22.314"/>
    </inkml:context>
    <inkml:brush xml:id="br0">
      <inkml:brushProperty name="width" value="0.025" units="cm"/>
      <inkml:brushProperty name="height" value="0.025" units="cm"/>
      <inkml:brushProperty name="color" value="#E71224"/>
    </inkml:brush>
  </inkml:definitions>
  <inkml:trace contextRef="#ctx0" brushRef="#br0">19 0 4773,'0'81'2049,"0"2"-223,0 3 128,0-1-481,-1 1-1024,-3-1-385,0-3-641,-1-8-832,1-8-1954</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6:22.678"/>
    </inkml:context>
    <inkml:brush xml:id="br0">
      <inkml:brushProperty name="width" value="0.025" units="cm"/>
      <inkml:brushProperty name="height" value="0.025" units="cm"/>
      <inkml:brushProperty name="color" value="#E71224"/>
    </inkml:brush>
  </inkml:definitions>
  <inkml:trace contextRef="#ctx0" brushRef="#br0">5 1 7976,'-2'132'5844,"0"-4"-2972,6 2-4056,1 8-1088,-7 69 3045,0-48-139</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7:40.800"/>
    </inkml:context>
    <inkml:brush xml:id="br0">
      <inkml:brushProperty name="width" value="0.025" units="cm"/>
      <inkml:brushProperty name="height" value="0.025" units="cm"/>
      <inkml:brushProperty name="color" value="#E71224"/>
    </inkml:brush>
  </inkml:definitions>
  <inkml:trace contextRef="#ctx0" brushRef="#br0">0 1 4260,'0'0'2082,"55"68"-2050,-35-49-128,5 5-128,4 3 224,4 7 0,8 2 0,4 7 64,-1 0 0,3 2 0,-2-1-352,-3-4-545,-3-1-833</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7:41.519"/>
    </inkml:context>
    <inkml:brush xml:id="br0">
      <inkml:brushProperty name="width" value="0.025" units="cm"/>
      <inkml:brushProperty name="height" value="0.025" units="cm"/>
      <inkml:brushProperty name="color" value="#E71224"/>
    </inkml:brush>
  </inkml:definitions>
  <inkml:trace contextRef="#ctx0" brushRef="#br0">0 0 1634,'10'12'2044,"70"89"554,50 67-5111,-22-28 1336,-37-49 3951,-49-67-2342,1-2 1,0 0-1,2-1 0,1-2 1,0 0-1,55 28 1,-53-28-165,0 2 1,-1 0 0,-1 2 0,35 40 0,29 27 319,-1-13-543,111 125 1,-161-162-68,0-2 0,69 51 0,-55-48 12,52 54 0,194 191-267,-82-82 405,-65-67 75,-46-52-2867,-90-72 1885,-2 1-679</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7:55.256"/>
    </inkml:context>
    <inkml:brush xml:id="br0">
      <inkml:brushProperty name="width" value="0.025" units="cm"/>
      <inkml:brushProperty name="height" value="0.025" units="cm"/>
      <inkml:brushProperty name="color" value="#E71224"/>
    </inkml:brush>
  </inkml:definitions>
  <inkml:trace contextRef="#ctx0" brushRef="#br0">36 51 4837,'0'0'13175,"-5"-8"-12001,-16-27-160,13 63 826,8-27-1833,0 0 0,-1 0 0,1 0 0,0 0 0,0 0 0,0 0 0,0 0 0,0 0 0,0 0 0,0-1 0,0 1 0,0 0 0,1 0 0,-1 0-1,0 0 1,0 0 0,1 0 0,-1 0 0,1 0 0,-1-1 0,1 1 0,-1 0 0,1 0 0,-1-1 0,1 1 0,0 0 0,0-1 0,-1 1 0,1 0 0,0-1 0,0 1 0,-1-1 0,1 1-1,0-1 1,0 0 0,0 1 0,0-1 0,0 0 0,0 0 0,1 1 0,-1-2 41,0 1-1,-1-1 1,1 1-1,0-1 0,0 0 1,-1 1-1,1-1 1,-1 0-1,1 1 1,0-1-1,-1 0 1,0 0-1,1 0 1,-1 1-1,1-1 0,-1 0 1,0 0-1,0 0 1,1 0-1,-1 0 1,0 0-1,0 0 1,0 0-1,0 1 1,0-1-1,0-2 1,0-32 896,0 30-271,0 5-657,0-1-1,0 1 1,-1 0 0,1 0-1,0 0 1,0 0 0,0 0-1,0 0 1,0-1 0,0 1-1,0 0 1,-1 0 0,1 0-1,0 0 1,0 0 0,0 0-1,0 0 1,-1 0 0,1 0-1,0 0 1,0 0 0,0 0-1,0 0 1,0 0 0,-1 0-1,1 0 1,0 0 0,0 0-1,0 0 1,0 0 0,-1 0-1,1 0 1,0 0 0,0 0-1,0 0 1,0 0 0,-1 0 0,1 0-1,0 0 1,0 0 0,0 0-1,0 1 1,0-1 0,0 0-1,-1 0 1,1 0 0,0 0-1,0 0 1,0 0 0,0 1-1,0-1 1,0 0 0,0 0-1,0 0 1,0 0 0,0 1-1,0-1 1,0 0 0,0 0-1,0 0 1,0 0 0,0 1-1,0-1 1,0 0 0,0 0-1,-8 12 13,7-7-14,0 0-1,0 1 1,0-1-1,1 1 1,0-1-1,0 1 0,2 9 1,-2-14-128,0 0 1,0 0-1,0 1 0,1-1 0,-1 0 1,0 0-1,1 0 0,-1 0 1,0 0-1,1 0 0,-1 0 0,1 0 1,0 0-1,-1 0 0,1 0 1,0 0-1,0-1 0,-1 1 1,1 0-1,0 0 0,0-1 0,0 1 1,0-1-1,0 1 0,0 0 1,0-1-1,0 0 0,0 1 0,0-1 1,0 0-1,1 1 0,-1-1 1,0 0-1,0 0 0,0 0 1,0 0-1,0 0 0,1 0 0,-1-1 1,0 1-1,0 0 0,0 0 1,1-1-1,6-8-4883,-4-10-5055</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7:57.416"/>
    </inkml:context>
    <inkml:brush xml:id="br0">
      <inkml:brushProperty name="width" value="0.025" units="cm"/>
      <inkml:brushProperty name="height" value="0.025" units="cm"/>
      <inkml:brushProperty name="color" value="#E71224"/>
    </inkml:brush>
  </inkml:definitions>
  <inkml:trace contextRef="#ctx0" brushRef="#br0">0 76 4644,'0'0'9887,"3"17"-9193,-3-17-665,1 0 0,-1 1-1,0-1 1,0 0 0,0 0 0,0 1-1,1-1 1,-1 0 0,0 0 0,0 1-1,1-1 1,-1 0 0,0 0 0,0 0 0,1 1-1,-1-1 1,0 0 0,1 0 0,-1 0-1,0 0 1,1 0 0,-1 0 0,0 0-1,1 0 1,-1 0 0,0 0 0,1 0-1,-1 0 1,0 0 0,1 0 0,-1 0 0,0 0-1,1 0 1,-1 0 0,0 0 0,1 0-1,-1 0 1,0-1 0,0 1 0,1 0-1,-1 0 1,0 0 0,1-1 0,-1 1-1,0 0 1,0 0 0,0-1 0,1 1-1,-1 0 1,0 0 0,0-1 0,0 1 0,0 0-1,1-1 1,-1 1 0,0 0 0,0-1-1,0 1 1,0 0 0,0 0 0,0-1-1,0 1 1,0-1 0,0 1 0,0 0-1,0-1 1,1 2-25,0 0 0,0 0 0,1 0 0,-1 0 1,1 0-1,-1 0 0,0 0 0,1 0 0,-1-1 0,1 1 0,0-1 0,-1 1 0,1-1 0,-1 1 0,1-1 0,0 0 0,-1 0 0,1 0 0,0 0 1,-1 0-1,1 0 0,0-1 0,-1 1 0,1 0 0,0-1 0,-1 1 0,1-1 0,-1 0 0,1 1 0,-1-1 0,1 0 0,-1 0 0,0 0 0,1 0 1,-1 0-1,0 0 0,2-3 0,0 1-361,-1-1 0,1 1 0,-1-1 0,0 0 0,0 1 0,0-1 1,0 0-1,-1-1 0,0 1 0,0 0 0,0 0 0,0 0 0,0-8 0,-1-11-3785</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8:13.942"/>
    </inkml:context>
    <inkml:brush xml:id="br0">
      <inkml:brushProperty name="width" value="0.025" units="cm"/>
      <inkml:brushProperty name="height" value="0.025" units="cm"/>
      <inkml:brushProperty name="color" value="#E71224"/>
    </inkml:brush>
  </inkml:definitions>
  <inkml:trace contextRef="#ctx0" brushRef="#br0">40 166 3876,'0'0'15700,"5"-1"-15337,-3 0-215,-1 1 0,1-1 1,0 0-1,0 0 0,-1 1 0,1-1 1,0 0-1,-1-1 0,1 1 0,-1 0 1,0 0-1,1-1 0,-1 1 0,0-1 0,2-2 1,-3 4-61,1-1 1,-1 1-1,0-1 0,0 1 1,1-1-1,-1 1 1,0-1-1,0 1 1,0-1-1,0 1 1,0-1-1,0 1 0,0-1 1,0 1-1,0-1 1,0 0-1,0 1 1,0-1-1,0 1 1,0-1-1,-1 1 0,1-1 1,0 1-1,-1-1 1,0 0-39,0 0 0,0 0 0,0 0 1,0 0-1,0 0 0,-1 1 0,1-1 0,0 0 1,0 1-1,-1-1 0,1 1 0,0 0 1,-1-1-1,1 1 0,-2 0 0,2-1-42,-1 1 0,1 0-1,0 0 1,-1-1-1,1 1 1,0 0 0,-1 0-1,1 0 1,-1 1 0,1-1-1,0 0 1,-1 0 0,1 1-1,0-1 1,-1 1 0,1-1-1,0 1 1,0 0-1,-1-1 1,1 1 0,0 0-1,0 0 1,0 0 0,0 0-1,0 0 1,0 0 0,-1 1-1,1 0-16,0 0 0,1 0 0,-1 0-1,1 0 1,-1 0 0,1 1 0,-1-1 0,1 0-1,0 0 1,0 0 0,0 0 0,0 0-1,1 0 1,-1 0 0,1 1 0,-1-1 0,2 3-1,-2-4 10,0-1-1,1 1 0,-1-1 0,0 1 0,0 0 1,1-1-1,-1 1 0,0-1 0,1 1 1,-1-1-1,0 1 0,1-1 0,-1 0 0,1 1 1,-1-1-1,1 1 0,-1-1 0,1 0 1,-1 0-1,1 1 0,-1-1 0,1 0 0,-1 0 1,1 1-1,0-1 0,-1 0 0,1 0 0,-1 0 1,1 0-1,0 0 0,-1 0 0,1 0 1,-1 0-1,1 0 0,0 0 0,-1 0 0,1-1 1,-1 1-1,1 0 0,-1 0 0,1 0 1,-1-1-1,1 1 0,-1 0 0,1-1 0,-1 1 1,1 0-1,-1-1 0,1 1 0,0-1 0,19-24 137,-17 16 0,-1 1-1,0-1 1,-1 0-1,0 0 1,0 0-1,-1 0 1,-1-13-1,1 21-114,0 0-1,0 0 1,0 1-1,0-1 1,0 0-1,-1 0 1,1 1-1,0-1 1,0 0 0,-1 0-1,1 1 1,0-1-1,-1 0 1,1 1-1,0-1 1,-1 0-1,1 1 1,-1-1 0,0 1-1,1-1 1,-1 1-1,1-1 1,-1 1-1,0-1 1,1 1-1,-1 0 1,0-1-1,1 1 1,-1 0 0,0 0-1,0-1 1,1 1-1,-1 0 1,0 0-1,0 0 1,1 0-1,-1 0 1,0 0-1,0 0 1,1 0 0,-1 0-1,-1 1 1,0-1 9,1 1 1,-1-1 0,0 1-1,1-1 1,-1 1-1,1 0 1,-1-1 0,1 1-1,0 0 1,-1 0 0,1 0-1,0 0 1,-1 0-1,1 0 1,0 1 0,0-1-1,0 0 1,0 1 0,0-1-1,0 2 1,-2 6-39,0-1-1,0 1 1,1 0-1,1 0 1,-1 0 0,2 0-1,-1 0 1,1 0-1,0 0 1,1 0 0,0 0-1,1 0 1,3 14-1,-4-22 11,-1 0 0,1 0-1,-1 0 1,1 0 0,-1 0-1,1 0 1,0 0-1,0 0 1,-1 0 0,1 0-1,0-1 1,0 1-1,0 0 1,0-1 0,0 1-1,0 0 1,0-1-1,0 1 1,0-1 0,0 0-1,0 1 1,0-1 0,1 0-1,-1 0 1,0 1-1,0-1 1,0 0 0,0 0-1,1 0 1,-1 0-1,0-1 1,0 1 0,0 0-1,0 0 1,0-1 0,0 1-1,1-1 1,-1 1-1,0-1 1,0 1 0,0-1-1,0 0 1,-1 1-1,1-1 1,0 0 0,0 0-1,0 0 1,0 0 0,-1 1-1,1-1 1,-1 0-1,2-2 1,3-3 64,0-1 0,0 0-1,-1 0 1,1 0 0,5-15 0,-6 10-3,1 0 0,-2 1 0,0-2 0,0 1 0,-1 0 0,-1 0 1,0-1-1,0 1 0,-1-1 0,-3-18 0,3 30-61,0 1-1,0 0 1,0 0 0,0-1 0,0 1-1,0 0 1,0 0 0,0-1 0,0 1-1,-1 0 1,1 0 0,0-1 0,0 1-1,0 0 1,0 0 0,0-1 0,-1 1-1,1 0 1,0 0 0,0 0-1,0-1 1,-1 1 0,1 0 0,0 0-1,0 0 1,0 0 0,-1 0 0,1 0-1,0-1 1,0 1 0,-1 0 0,1 0-1,0 0 1,-1 0 0,1 0 0,0 0-1,0 0 1,-1 0 0,1 0 0,0 0-1,0 0 1,-1 0 0,1 0 0,0 0-1,0 1 1,-1-1 0,1 0 0,0 0-1,0 0 1,-1 0 0,1 0-1,0 0 1,0 1 0,0-1 0,-1 0-1,1 0 1,0 0 0,0 1 0,0-1-1,0 0 1,-1 0 0,1 1 0,0-1-1,0 0 1,0 1 0,-9 16-48,5-3-48,1 1 0,1 1 0,0-1 0,1 0 0,1 20 1,9 22-2306,-7-52 1717,-1-1 0,1-1-1,-1 1 1,1 0 0,0 0-1,1-1 1,-1 1 0,1-1-1,5 6 1,1-3-5799</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05.629"/>
    </inkml:context>
    <inkml:brush xml:id="br0">
      <inkml:brushProperty name="width" value="0.025" units="cm"/>
      <inkml:brushProperty name="height" value="0.025" units="cm"/>
    </inkml:brush>
  </inkml:definitions>
  <inkml:trace contextRef="#ctx0" brushRef="#br0">0 57 3075,'0'0'9305,"5"-9"-7800,-2 2-1009,-3 4-310,1 0 0,0 0 0,0 1 0,1-1 0,-1 0 1,1 1-1,-1-1 0,1 1 0,0-1 0,0 1 0,0 0 0,0 0 1,5-4-1,-7 6-117,0 0 0,0 0 1,0-1-1,1 1 0,-1 0 0,0 0 1,0 0-1,1 0 0,-1 0 1,0 0-1,1 0 0,-1 0 0,0-1 1,0 1-1,1 0 0,-1 0 1,0 0-1,1 0 0,-1 0 0,0 1 1,0-1-1,1 0 0,-1 0 0,0 0 1,1 0-1,-1 0 0,0 0 1,0 0-1,1 0 0,-1 1 0,0-1 1,0 0-1,0 0 0,1 0 1,-1 1-1,0-1 0,0 0 0,0 0 1,1 0-1,-1 1 0,0-1 1,0 0-1,0 1 0,0-1 0,0 0 1,0 0-1,1 1 0,-1-1 1,0 0-1,0 0 0,0 1 0,1 26 930,-9 29-625,3-38-313,2 1-1,0-1 1,1 1-1,1 0 1,2 31-1,0-49-83,-1 1 0,0-1 0,1 1 0,-1-1 0,0 0-1,1 1 1,0-1 0,-1 0 0,1 1 0,0-1 0,0 0 0,-1 0 0,1 0 0,0 0 0,0 1-1,0-1 1,1-1 0,-1 1 0,1 1 0,8 2-2896,0-3-3805,-4-1 654</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8:15.949"/>
    </inkml:context>
    <inkml:brush xml:id="br0">
      <inkml:brushProperty name="width" value="0.025" units="cm"/>
      <inkml:brushProperty name="height" value="0.025" units="cm"/>
      <inkml:brushProperty name="color" value="#E71224"/>
    </inkml:brush>
  </inkml:definitions>
  <inkml:trace contextRef="#ctx0" brushRef="#br0">0 23 10154,'0'0'6480,"1"9"-5001,-1-7-1433,0 1 27,0 0 0,0-1 0,0 1-1,0-1 1,1 1 0,-1 0 0,1-1-1,-1 1 1,1-1 0,0 1 0,0-1-1,0 1 1,0-1 0,0 0 0,1 0 0,-1 1-1,1-1 1,0 0 0,-1 0 0,1 0-1,0-1 1,0 1 0,0 0 0,0-1-1,0 1 1,1-1 0,-1 0 0,0 0 0,1 0-1,-1 0 1,1 0 0,-1 0 0,1-1-1,-1 1 1,1-1 0,3 1 0,-2-1-60,-1-1-1,1 1 1,-1 0 0,1-1 0,-1 0-1,0 0 1,1 0 0,-1 0 0,0 0 0,0-1-1,0 1 1,0-1 0,0 0 0,0 0-1,0 0 1,0-1 0,-1 1 0,0 0 0,1-1-1,-1 0 1,0 1 0,0-1 0,0 0 0,0 0-1,-1 0 1,1 0 0,-1-1 0,0 1-1,0 0 1,0-1 0,0 1 0,-1-1 0,1 1-1,-1 0 1,0-1 0,0 1 0,0-5 0,0 8-25,-1-1 0,1 1 0,0-1 0,0 1 0,0-1 0,0 1 0,0-1 0,-1 1 0,1-1 0,0 1 1,0-1-1,-1 1 0,1-1 0,0 1 0,-1 0 0,1-1 0,-1 1 0,1-1 0,0 1 0,-1 0 0,1-1 1,-1 1-1,1 0 0,-1 0 0,1-1 0,-1 1 0,1 0 0,-1 0 0,1 0 0,-1 0 0,1 0 1,-1 0-1,0 0 0,1 0 0,-1 0 0,1 0 0,-1 0 0,-25 3-2965,20-2 1559,-16 3-5175</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8:32.630"/>
    </inkml:context>
    <inkml:brush xml:id="br0">
      <inkml:brushProperty name="width" value="0.025" units="cm"/>
      <inkml:brushProperty name="height" value="0.025" units="cm"/>
      <inkml:brushProperty name="color" value="#E71224"/>
    </inkml:brush>
  </inkml:definitions>
  <inkml:trace contextRef="#ctx0" brushRef="#br0">643 95 4805,'0'0'3694,"-10"-5"-1687,1 1-1695,-1 0 1,1 1-1,-1 0 1,0 1-1,0 0 1,0 1-1,0 0 1,0 0-1,0 1 1,0 0-1,0 1 1,0 0-1,0 1 1,-13 3-1,1 3-200,1 2 0,0 0 0,0 1 0,1 1 1,1 1-1,0 0 0,0 2 0,2 0 0,0 1 0,1 1 0,0 0 0,1 1 0,2 1 1,-1 0-1,2 1 0,-11 25 0,-6 12 143,3 2 0,3 1 1,2 0-1,3 2 0,3 0 0,2 1 1,3 0-1,3 1 0,3 0 1,6 107-1,3-133-212,2-1 0,1 0 0,2 0 0,2-1 0,1-1 1,2 0-1,1 0 0,2-2 0,1 0 0,2-1 0,1-1 0,37 40 0,-53-64-45,0-1-1,1 0 0,0-1 0,0 1 0,0-1 0,0-1 0,1 1 1,0-1-1,0-1 0,0 1 0,0-1 0,1-1 0,12 3 0,-14-4 13,-1-1 0,1 0-1,-1-1 1,1 0 0,-1 0 0,1 0-1,-1 0 1,1-1 0,-1 0-1,0-1 1,0 1 0,0-1-1,0 0 1,0-1 0,-1 0-1,0 1 1,1-2 0,6-6 0,22-23 117,-1-2 0,-2-1 0,-1-2 0,27-47 0,82-178 81,-112 201-187,-2-2-1,-4-1 1,-2 0 0,-3-2-1,-3 0 1,-4 0 0,3-133-1,-12 199-31,1-48 212,-2 1 1,-2-1-1,-15-72 0,16 110-106,-1 0-1,0 0 1,-1 0-1,0 1 1,-1 0 0,-1 0-1,1 0 1,-2 1-1,1 0 1,-2 0-1,1 0 1,-1 1 0,0 0-1,-1 1 1,0 0-1,-1 0 1,0 1-1,0 0 1,-21-11 0,28 17-86,0-1 1,1 1-1,-1 0 1,0 0 0,0 0-1,1 1 1,-1-1-1,0 0 1,0 1-1,0 0 1,0 0 0,0 0-1,0 0 1,0 0-1,0 1 1,1-1-1,-1 1 1,0 0 0,0-1-1,0 1 1,1 1-1,-1-1 1,0 0-1,1 1 1,-1-1 0,1 1-1,0 0 1,0 0-1,-4 3 1,0 4-413,-1 1 1,1-1-1,1 1 1,0 1 0,0-1-1,-4 14 1,-8 19-3928,0-12-3891</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6:41.567"/>
    </inkml:context>
    <inkml:brush xml:id="br0">
      <inkml:brushProperty name="width" value="0.025" units="cm"/>
      <inkml:brushProperty name="height" value="0.025" units="cm"/>
      <inkml:brushProperty name="color" value="#E71224"/>
    </inkml:brush>
  </inkml:definitions>
  <inkml:trace contextRef="#ctx0" brushRef="#br0">0 40 16720,'0'0'6534,"61"25"-6502,-26-25 32,3-10 0,1-2-96,-4 1-833,-6 2-640,-8 2-673,-6 2-1025,-11 0-801,-4-1-865</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6:41.940"/>
    </inkml:context>
    <inkml:brush xml:id="br0">
      <inkml:brushProperty name="width" value="0.025" units="cm"/>
      <inkml:brushProperty name="height" value="0.025" units="cm"/>
      <inkml:brushProperty name="color" value="#E71224"/>
    </inkml:brush>
  </inkml:definitions>
  <inkml:trace contextRef="#ctx0" brushRef="#br0">1 5 12748,'0'0'9994,"8"-1"-8948,4-1-837,0 1 0,0 0 0,0 1 0,0 0 0,14 3 1,-23-3-206,0 1 1,0-1-1,0 1 1,0 0 0,0 0-1,-1 0 1,1 0 0,0 0-1,-1 1 1,1-1 0,-1 1-1,1-1 1,-1 1 0,0 0-1,1 0 1,-1 0-1,0 1 1,0-1 0,-1 0-1,1 1 1,0-1 0,-1 1-1,0 0 1,1-1 0,-1 1-1,0 0 1,-1 0 0,1 0-1,0 0 1,0 5-1,-1 0 50,0 0-1,0 0 0,-1 0 0,0 0 0,0-1 0,-1 1 0,0 0 0,-1 0 0,1-1 1,-1 1-1,-5 6 0,-25 39-508,7-19-2687,13-16-32</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6:42.486"/>
    </inkml:context>
    <inkml:brush xml:id="br0">
      <inkml:brushProperty name="width" value="0.025" units="cm"/>
      <inkml:brushProperty name="height" value="0.025" units="cm"/>
      <inkml:brushProperty name="color" value="#E71224"/>
    </inkml:brush>
  </inkml:definitions>
  <inkml:trace contextRef="#ctx0" brushRef="#br0">55 59 5862,'0'0'6384,"10"-7"-3784,21-18-856,1-1 3836,-32 26-5532,0 0 0,0 0-1,0 0 1,0 0 0,0 0-1,0 0 1,0 0 0,0 0-1,0-1 1,1 1 0,-1 0-1,0 0 1,0 0 0,0 0-1,0 0 1,0 0 0,0 0-1,1 0 1,-1 0 0,0 0-1,0 0 1,0 0 0,0 0-1,0 0 1,0 0 0,1 0-1,-1 0 1,0 0 0,0 0-1,0 0 1,0 0 0,0 0-1,0 0 1,0 1 0,1-1 0,-1 0-1,0 0 1,0 0 0,0 0-1,0 0 1,0 0 0,0 0-1,0 0 1,0 0 0,0 1-1,0-1 1,0 0 0,1 0-1,-1 0 1,0 0 0,0 0-1,0 0 1,0 0 0,0 1-1,0-1 1,0 0 0,0 0-1,0 0 1,0 0 0,0 0-1,0 15 904,-6 15-229,-36 54 135,30-65-796,2 0 0,1 0 0,0 0 0,1 1 0,1 1 0,1-1 0,1 1 1,1 0-1,-2 26 0,5-31 21,4 55 120,-2-68-193,-1 0 1,1 0-1,0 1 0,0-1 0,0 0 0,0 0 0,1 0 0,-1 0 0,1 0 0,0 0 0,0 0 1,0-1-1,0 1 0,0-1 0,0 1 0,1-1 0,5 4 0,-9-6 0,1-1-1,0 1 1,0 0 0,0-1-1,-1 1 1,1-1 0,0 1-1,0 0 1,0-1 0,0 1 0,0-1-1,0 1 1,0 0 0,0-1-1,0 1 1,0-1 0,0 1-1,0-1 1,0 1 0,0 0-1,0-1 1,1 1 0,-1-1-1,0 1 1,0 0 0,0-1-1,1 1 1,-1 0 0,0-1-1,0 1 1,1 0 0,-1-1-1,0 1 1,1 0 0,-1 0-1,0-1 1,1 1 0,-1 0-1,0 0 1,1 0 0,-1-1-1,1 1 1,-1 0 0,0 0-1,1 0 1,-1 0 0,1 0-1,-1 0 1,1 0 0,-1 0-1,0 0 1,1 0 0,-1 0-1,1 0 1,-1 0 0,0 0-1,1 0 1,-1 1 0,1-1-1,-1 0 1,0 0 0,1 0-1,-1 1 1,0-1 0,1 0-1,-1 0 1,0 1 0,1-1-1,-14-30-1513,-22 3-8660,23 18 3300</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6:42.829"/>
    </inkml:context>
    <inkml:brush xml:id="br0">
      <inkml:brushProperty name="width" value="0.025" units="cm"/>
      <inkml:brushProperty name="height" value="0.025" units="cm"/>
      <inkml:brushProperty name="color" value="#E71224"/>
    </inkml:brush>
  </inkml:definitions>
  <inkml:trace contextRef="#ctx0" brushRef="#br0">0 137 5189,'0'0'22005,"42"-47"-21685,-16 42-160,3-4-96,1 3-32,1-4-480,-1 0-1442,1-2-1313,-4-5-1313,1-3-2819</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6:43.300"/>
    </inkml:context>
    <inkml:brush xml:id="br0">
      <inkml:brushProperty name="width" value="0.025" units="cm"/>
      <inkml:brushProperty name="height" value="0.025" units="cm"/>
      <inkml:brushProperty name="color" value="#E71224"/>
    </inkml:brush>
  </inkml:definitions>
  <inkml:trace contextRef="#ctx0" brushRef="#br0">174 5 12107,'0'0'11350,"5"-2"-11078,-5 2-262,1 0-1,-1-1 0,1 1 1,-1 0-1,1 0 1,-1-1-1,1 1 0,-1 0 1,1 0-1,-1 0 1,1-1-1,0 1 0,-1 0 1,1 0-1,-1 0 1,1 0-1,-1 0 0,1 0 1,0 0-1,-1 1 1,1-1-1,-1 0 0,1 0 1,-1 0-1,1 1 1,-1-1-1,1 0 0,-1 0 1,1 1-1,-1-1 1,1 0-1,-1 1 0,1-1 1,-1 1-1,0-1 1,1 0-1,-1 1 0,1 0 1,-5 27 416,-1-17-188,0 0 0,-1 0 1,-13 17-1,14-21-28,-2 3 64,0 0 0,-1-1 0,0 0 0,-1-1 0,1 1 0,-2-2 0,-9 8 0,19-15-266,0 0-1,-1 0 0,1 0 1,0 0-1,0 0 1,0 0-1,0 0 1,-1 0-1,1 0 1,0 0-1,0 0 1,0 0-1,-1 0 0,1 0 1,0 0-1,0 0 1,0 0-1,0 0 1,-1 0-1,1 0 1,0-1-1,0 1 1,0 0-1,0 0 0,-1 0 1,1 0-1,0 0 1,0 0-1,0-1 1,0 1-1,0 0 1,0 0-1,0 0 1,-1 0-1,1 0 0,0-1 1,0 1-1,0 0 1,0 0-1,0 0 1,0-1-1,0 1 1,0 0-1,0 0 1,0 0-1,0 0 1,0-1-1,0-16-20,6-14-535,40-68-1256,-46 104 1773,-1-1-1,0 0 1,1 1 0,0-1-1,0 1 1,0-1 0,1 7-1,1 6 11,-4 15 1,1 35 520,1-64-444,0 1 1,1 0-1,-1-1 1,1 1-1,0-1 0,0 1 1,0 0-1,0-1 1,1 0-1,-1 1 1,1-1-1,0 0 1,4 5-1,-1-6 563,-8-10-412,-10-13-141,-2 7-73,0 1-2,1-1 0,0 0-1,1-1 1,0-1 0,1 0 0,1 0 0,-13-24 0,24 40 7,0 0 1,0 0 0,0 0 0,0-1 0,0 1 0,0 0 0,0 0 0,0 0 0,0 0 0,0 0 0,0-1 0,0 1 0,0 0 0,0 0 0,0 0-1,0 0 1,0 0 0,0-1 0,0 1 0,0 0 0,1 0 0,-1 0 0,0 0 0,0 0 0,0 0 0,0-1 0,0 1 0,0 0 0,0 0 0,0 0-1,0 0 1,1 0 0,-1 0 0,0 0 0,0 0 0,0 0 0,0-1 0,0 1 0,1 0 0,-1 0 0,0 0 0,0 0 0,0 0 0,0 0 0,0 0-1,1 0 1,-1 0 0,0 0 0,0 0 0,0 0 0,0 0 0,0 0 0,1 0 0,13 3-32,15 7 66,-29-9-29,35 12 164,46 12-1,-19-14-2755,-3-12-7202,-47-2 1798</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6:43.669"/>
    </inkml:context>
    <inkml:brush xml:id="br0">
      <inkml:brushProperty name="width" value="0.025" units="cm"/>
      <inkml:brushProperty name="height" value="0.025" units="cm"/>
      <inkml:brushProperty name="color" value="#E71224"/>
    </inkml:brush>
  </inkml:definitions>
  <inkml:trace contextRef="#ctx0" brushRef="#br0">1 0 15663,'0'0'10762,"16"73"-10506,-10-48-224,-1 4-32,2 3-961,-5-2-1793,3-4-2787</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6:20.967"/>
    </inkml:context>
    <inkml:brush xml:id="br0">
      <inkml:brushProperty name="width" value="0.025" units="cm"/>
      <inkml:brushProperty name="height" value="0.025" units="cm"/>
      <inkml:brushProperty name="color" value="#E71224"/>
    </inkml:brush>
  </inkml:definitions>
  <inkml:trace contextRef="#ctx0" brushRef="#br0">0 1 4805,'1'55'3811,"2"1"-2882,2 0-128,3 1-577,1-1-192,-1 2-416,-2-2-257,0-2-64,-2-4 321,-2-3 416,1-8 801,1-4 128,0-2-545,4-4-320,-1 1-96,-2-1-1441,0 0-3171</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6:21.342"/>
    </inkml:context>
    <inkml:brush xml:id="br0">
      <inkml:brushProperty name="width" value="0.025" units="cm"/>
      <inkml:brushProperty name="height" value="0.025" units="cm"/>
      <inkml:brushProperty name="color" value="#E71224"/>
    </inkml:brush>
  </inkml:definitions>
  <inkml:trace contextRef="#ctx0" brushRef="#br0">8 1 8040,'0'0'1217,"0"66"-128,-3-33 640,0 0-1120,3-2-513,0 2-64,0 0-96,0 2-1057,0-5-1153,0-1-3075</inkml:trace>
  <inkml:trace contextRef="#ctx0" brushRef="#br0" timeOffset="1">0 580 6758,'0'0'8232</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06.077"/>
    </inkml:context>
    <inkml:brush xml:id="br0">
      <inkml:brushProperty name="width" value="0.025" units="cm"/>
      <inkml:brushProperty name="height" value="0.025" units="cm"/>
    </inkml:brush>
  </inkml:definitions>
  <inkml:trace contextRef="#ctx0" brushRef="#br0">0 65 1153,'0'0'18492,"11"0"-17483,15-4-703,0-2 0,-1 0 0,28-11 0,60-14-2021,-107 31-1913</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6:23.648"/>
    </inkml:context>
    <inkml:brush xml:id="br0">
      <inkml:brushProperty name="width" value="0.025" units="cm"/>
      <inkml:brushProperty name="height" value="0.025" units="cm"/>
      <inkml:brushProperty name="color" value="#E71224"/>
    </inkml:brush>
  </inkml:definitions>
  <inkml:trace contextRef="#ctx0" brushRef="#br0">28 0 8520,'0'0'5637,"0"57"-5060,-6-17 96,1 8-225,-1 4 161,1 1 31,1-2-159,2-7-193,2-6-128,0-9-64,0-6-64,8-9-448,-3-12-2275,0-3-3042</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8:54.571"/>
    </inkml:context>
    <inkml:brush xml:id="br0">
      <inkml:brushProperty name="width" value="0.025" units="cm"/>
      <inkml:brushProperty name="height" value="0.025" units="cm"/>
      <inkml:brushProperty name="color" value="#E71224"/>
    </inkml:brush>
  </inkml:definitions>
  <inkml:trace contextRef="#ctx0" brushRef="#br0">698 59 3043,'0'0'1222,"-10"-7"1143,2 1-2068,0 1 1,0 0-1,0 1 0,-1 0 0,1 0 0,-1 1 0,0 0 1,0 0-1,0 1 0,0 0 0,-11 0 0,-26-1 421,18 0-289,1 2 1,-30 2 0,50-1-404,0 1-1,-1 0 1,1 1 0,0 0 0,0 0 0,0 0 0,0 1 0,0 0 0,1 0 0,-1 1 0,1 0 0,-9 7 0,-3 7-30,0 0 0,2 2 0,0 0 0,1 0 0,1 2 0,-13 26 1,-4 15 91,-22 66 0,28-59-30,3 0 0,3 2 1,4 0-1,2 1 0,4 0 0,3 0 0,6 139 0,1-196-40,1 0 0,1-1 1,0 0-1,0 1 0,2-1 1,0-1-1,1 1 0,0-1 1,1 0-1,16 24 0,-18-32 21,-1 0 0,1-1 0,0 0 0,0 0 0,1-1-1,0 1 1,0-1 0,0-1 0,0 1 0,0-1 0,1 0 0,-1 0-1,1-1 1,0 0 0,0 0 0,0 0 0,0-1 0,0 0 0,0-1-1,0 1 1,0-1 0,1-1 0,-1 1 0,0-1 0,13-4 0,-3 0 76,0 0 1,0-2 0,-1 0-1,0 0 1,0-2-1,-1 0 1,15-12 0,97-85 276,-126 105-391,94-89 366,-5-4 1,-3-5-1,-5-3 0,132-216 1,-197 291-295,-2-2 1,0 0 0,-3-1-1,0 0 1,-2-1 0,-1 0-1,-1-1 1,-2 0 0,3-46-1,-8 73-63,-1 0-1,1 0 1,-1 0 0,-1 0-1,1 0 1,-1 0-1,0 0 1,0 1 0,0-1-1,0 0 1,-1 0-1,0 1 1,0-1-1,0 1 1,-1-1 0,0 1-1,0 0 1,0 0-1,0 0 1,0 1-1,-1-1 1,1 1 0,-1 0-1,0-1 1,0 2-1,0-1 1,-1 0 0,1 1-1,-1 0 1,1 0-1,-1 0 1,0 1-1,0 0 1,1-1 0,-1 2-1,0-1 1,0 1-1,-9-1 1,-3 1-141,0 0 0,0 1 0,0 0-1,0 1 1,0 1 0,1 1 0,-33 12 0,-2 5-1378,-54 31 0,29-13-1471,-8 0-2262</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6:54.033"/>
    </inkml:context>
    <inkml:brush xml:id="br0">
      <inkml:brushProperty name="width" value="0.025" units="cm"/>
      <inkml:brushProperty name="height" value="0.025" units="cm"/>
      <inkml:brushProperty name="color" value="#E71224"/>
    </inkml:brush>
  </inkml:definitions>
  <inkml:trace contextRef="#ctx0" brushRef="#br0">265 93 4164,'0'0'3545,"2"-10"143,-1 4-3034,2-6 827,-1 1 0,0 0 0,1-20-1,-3 30-1429,0 1-1,0-1 0,-1 1 0,1-1 0,0 1 0,0-1 1,0 1-1,0-1 0,-1 1 0,1-1 0,0 1 1,0 0-1,-1-1 0,1 1 0,0-1 0,-1 1 1,1 0-1,-1-1 0,1 1 0,0 0 0,-1 0 1,1-1-1,-1 1 0,1 0 0,-1 0 0,1-1 0,-1 1 1,1 0-1,-1 0 0,1 0 0,-1 0 0,1 0 1,-1 0-1,1 0 0,-1 0 0,1 0 0,-1 0 1,1 0-1,-1 0 0,1 0 0,-1 1 0,1-1 1,-1 0-1,1 0 0,0 0 0,-1 1 0,1-1 0,-1 0 1,1 0-1,-1 1 0,-24 16 241,16 0-94,1-1 0,0 1-1,1 1 1,1-1 0,1 1 0,-6 30-1,-8 111 931,19-148-1072,-3 23 168,1-1 0,4 48-1,-1-72-148,1 1-1,-1-1 0,1 0 1,1 0-1,0 0 1,0 0-1,1 0 0,0 0 1,0-1-1,1 0 1,0 0-1,1 0 0,7 8 1,-7-9-35,3 4-32,-6-10 133,-5-5 186,-2-4-755,0 0-1,-1 0 1,-1 1 0,1 0-1,-1 0 1,-10-9 0,-48-39-6113,30 26 651,28 25 5507,-45-39-7738,36 33 11225,3 5 7371,29 7-9274,0-1-1,0 0 1,1-1 0,-1-1-1,21-4 1,-20 1-788,1 0 0,28-11 0,17-17-3169,-54 25 915,0 0-1,0-1 1,14-14 0,-1-6-10346</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6:54.641"/>
    </inkml:context>
    <inkml:brush xml:id="br0">
      <inkml:brushProperty name="width" value="0.025" units="cm"/>
      <inkml:brushProperty name="height" value="0.025" units="cm"/>
      <inkml:brushProperty name="color" value="#E71224"/>
    </inkml:brush>
  </inkml:definitions>
  <inkml:trace contextRef="#ctx0" brushRef="#br0">105 0 12588,'0'0'6950,"2"11"-6149,0 3-631,-1-1 1,0 1-1,-1-1 0,0 1 0,-1-1 1,-1 0-1,0 1 0,-6 18 0,-3 4 39,-1 4 364,-1 0 0,-38 76 0,51-116-565,1 0 1,-1 0-1,0 0 1,0-1-1,0 1 1,0 0-1,0 0 1,0 0-1,0 0 1,0 0-1,0 0 1,0-1 0,0 1-1,0 0 1,0 0-1,0 0 1,0 0-1,0 0 1,0-1-1,0 1 1,0 0-1,0 0 1,-1 0 0,1 0-1,0 0 1,0 0-1,0 0 1,0-1-1,0 1 1,0 0-1,0 0 1,0 0-1,0 0 1,-1 0 0,1 0-1,0 0 1,0 0-1,0 0 1,0 0-1,0 0 1,0-1-1,0 1 1,-1 0-1,1 0 1,0 0-1,0 0 1,0 0 0,0 0-1,0 0 1,-1 0-1,1 0 1,0 0-1,0 0 1,0 0-1,0 1 1,0-1-1,0 0 1,-1 0 0,1 0-1,0 0 1,0 0-1,0 0 1,0 0-1,0 0 1,-1 0-1,-1-23 136,0-29-398,2 17-227,-2 18 125,2-1-1,1 1 1,0 0-1,5-26 1,-5 55 276,0 1 0,0-1 0,6 23-1,-1-5 103,12 48 145,-16-72-130,0 0 0,0-1-1,1 1 1,0 0 0,0-1 0,0 0-1,1 0 1,-1 0 0,1 0-1,7 7 1,-10-12-19,-1 0 0,0 1-1,1-1 1,-1 0 0,0 1-1,1-1 1,-1 0 0,0 1 0,1-1-1,-1 0 1,1 0 0,-1 0-1,0 1 1,1-1 0,-1 0 0,1 0-1,-1 0 1,1 0 0,-1 0 0,0 0-1,1 0 1,-1 0 0,1 0-1,-1 0 1,1 0 0,-1 0 0,1 0-1,-1 0 1,1 0 0,-1 0 0,0 0-1,1-1 1,0 1 0,2-16 226,-10-22-114,-2 17-120,-1 1-1,-1 1 1,0-1-1,-23-28 1,47 70-357,-5-16-14,0 0 0,1 0-1,0-1 1,0 0 0,1-1 0,-1 0-1,1 0 1,14 3 0,21 3-4593</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6:55.218"/>
    </inkml:context>
    <inkml:brush xml:id="br0">
      <inkml:brushProperty name="width" value="0.025" units="cm"/>
      <inkml:brushProperty name="height" value="0.025" units="cm"/>
      <inkml:brushProperty name="color" value="#E71224"/>
    </inkml:brush>
  </inkml:definitions>
  <inkml:trace contextRef="#ctx0" brushRef="#br0">242 0 6342,'0'0'19133,"-72"41"-16544,60-33-2548,0-1-1,-1 0 1,0-1 0,0 0 0,0-1-1,-1 0 1,0-1 0,0-1 0,0 0 0,-24 1-1,38-4-456,10-4-2028,-5 2 1208,-1-1 0,1 1 1,0-1-1,-1 0 1,0 0-1,6-6 1,8-9-5646</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6:55.546"/>
    </inkml:context>
    <inkml:brush xml:id="br0">
      <inkml:brushProperty name="width" value="0.025" units="cm"/>
      <inkml:brushProperty name="height" value="0.025" units="cm"/>
      <inkml:brushProperty name="color" value="#E71224"/>
    </inkml:brush>
  </inkml:definitions>
  <inkml:trace contextRef="#ctx0" brushRef="#br0">238 1 11050,'0'0'11622,"-9"10"-11430,-177 235 1004,183-242-1181,-27 42 270,28-43-276,1 0 0,0-1 0,0 1 0,0 0 0,1 0 0,-1 1-1,0-1 1,1 0 0,-1 0 0,1 0 0,0 0 0,0 1 0,0-1 0,0 0 0,0 0 0,0 0 0,1 0 0,-1 1 0,1-1 0,-1 0 0,2 3 0,0-3-26,0-1 1,1 0-1,-1 0 1,0 0-1,0 0 1,1 0-1,-1 0 1,0-1-1,1 1 1,-1-1-1,1 1 1,-1-1-1,1 0 1,-1 0-1,1 0 1,2-1-1,46-3-791,-33 0-679,1 0 1,34-15 0,-50 18 1247,50-19-6135</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9:29.102"/>
    </inkml:context>
    <inkml:brush xml:id="br0">
      <inkml:brushProperty name="width" value="0.025" units="cm"/>
      <inkml:brushProperty name="height" value="0.025" units="cm"/>
      <inkml:brushProperty name="color" value="#E71224"/>
    </inkml:brush>
  </inkml:definitions>
  <inkml:trace contextRef="#ctx0" brushRef="#br0">785 116 3459,'0'0'582,"-3"-10"2018,1 4-2246,0 0 0,-1 0 0,0 0 0,0 0-1,0 0 1,0 1 0,-1 0 0,0 0 0,0 0 0,0 0 0,-1 0 0,0 1 0,1 0-1,-2 0 1,1 0 0,0 1 0,-1-1 0,1 1 0,-1 1 0,0-1 0,0 1 0,0 0-1,-11-2 1,8 4-249,1-1-1,0 1 0,0 1 0,-1 0 1,1 0-1,0 1 0,0 0 0,0 0 1,0 0-1,0 1 0,-8 5 0,2 0-54,1 0-1,0 1 1,1 0-1,0 1 1,-16 17-1,-2 6-22,3 2 0,0 1-1,-24 47 1,6-4-6,5 3 0,2 1 0,-49 169-1,51-111 142,-31 247-1,64-362-148,-12 139 33,14-143-23,2 0 0,0 0 0,1 0 0,1 0 0,7 26 0,-7-40-11,-1-1 0,2 0 0,-1 1-1,0-2 1,1 1 0,1 0 0,-1-1-1,1 0 1,0 0 0,0 0 0,1 0-1,0-1 1,0 0 0,0 0 0,0-1-1,1 0 1,0 0 0,0 0-1,0-1 1,0 0 0,1 0 0,-1-1-1,1 0 1,-1 0 0,10 0 0,0 0 28,1-1 0,-1-1 0,0 0 0,0-1 1,0-1-1,0-1 0,0 0 0,0-1 0,-1-1 1,25-10-1,4-8 32,-1-1 1,-1-2-1,-1-2 0,-1-2 1,-2-1-1,-1-2 1,-2-2-1,-1-2 0,-2 0 1,-1-3-1,-3 0 0,-1-2 1,44-87-1,-42 63 107,-2 0 0,-4-2 0,-2 0 0,-4-2 0,-2 0 0,-4-1 0,-2 0 0,-4-1 0,-3-83-1,-4 138-115,0-1 0,-1 1 0,0 0-1,-2 0 1,0 0 0,-1 0 0,-1 0-1,0 1 1,-1 0 0,-15-25-1,16 32-68,-1 0 0,0 0 0,-1 1 0,0 0 0,0 0 0,-1 1 0,0 0 0,0 0 0,-1 1 0,0 0 0,0 1 0,0 0 0,0 1 0,-1 0 0,0 1 0,0 0 0,-14-2 0,6 2-40,1 1-1,-1 0 0,1 2 0,-1 0 0,1 1 0,0 1 0,-1 1 0,1 1 1,-26 8-1,19-3-447,2 2 1,-1 0-1,1 1 0,1 2 1,0 0-1,-22 20 1,-1 2-3607,7-6-2002</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1:57.482"/>
    </inkml:context>
    <inkml:brush xml:id="br0">
      <inkml:brushProperty name="width" value="0.025" units="cm"/>
      <inkml:brushProperty name="height" value="0.025" units="cm"/>
    </inkml:brush>
  </inkml:definitions>
  <inkml:trace contextRef="#ctx0" brushRef="#br0">0 28 9129,'0'0'7975,"85"22"-7783,-28-22-96,13 0-31,9-9-258,8-1-2273,6-3-1378,6-5 481</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0:05.096"/>
    </inkml:context>
    <inkml:brush xml:id="br0">
      <inkml:brushProperty name="width" value="0.025" units="cm"/>
      <inkml:brushProperty name="height" value="0.025" units="cm"/>
    </inkml:brush>
  </inkml:definitions>
  <inkml:trace contextRef="#ctx0" brushRef="#br0">86 228 8200,'0'0'7938,"2"11"-6118,0 1-1441,0 3 238,1 1 0,0 0 0,1-1 1,8 21-1,-12-36-571,0 1 0,0 0 0,0-1 0,0 1 1,1 0-1,-1-1 0,0 1 0,0-1 0,1 1 0,-1 0 0,0-1 0,1 1 1,-1-1-1,1 1 0,-1-1 0,1 1 0,-1-1 0,1 1 0,-1-1 0,1 1 0,-1-1 1,1 0-1,-1 1 0,1-1 0,0 0 0,-1 0 0,1 1 0,0-1 0,-1 0 1,1 0-1,0 0 0,-1 0 0,1 0 0,0 0 0,-1 0 0,1 0 0,0 0 1,-1 0-1,1 0 0,0 0 0,-1-1 0,1 1 0,1-1 0,-1 0 68,0 0 0,1-1 0,-1 1 0,0-1-1,0 0 1,0 1 0,0-1 0,-1 0 0,1 1 0,0-1-1,-1 0 1,1 0 0,-1 0 0,1-3 0,0-5 20,-1-1 1,1 1-1,-2 0 0,0-1 1,0 1-1,-1 0 0,0 0 1,-1 0-1,-4-12 0,6 18-120,-1 0-1,0 0 1,0 0-1,0 0 1,-1 0-1,1 0 0,-1 1 1,0-1-1,0 1 1,0 0-1,-1 0 0,1 0 1,-1 0-1,1 0 1,-1 1-1,0 0 0,0 0 1,0 0-1,0 0 1,-1 0-1,1 1 1,0 0-1,-7-1 0,10 2-6,-1-1-1,1 1 0,-1 0 0,1 0 0,-1 1 1,1-1-1,-1 0 0,1 0 0,0 1 0,-1-1 1,1 1-1,-1-1 0,1 1 0,0 0 1,-1-1-1,1 1 0,0 0 0,0 0 0,0 0 1,0 0-1,-1 0 0,1 0 0,-1 3 0,0-1-4,0 1 0,0 0-1,0 0 1,0 0-1,1 0 1,0 0 0,0 0-1,-1 7 1,1 2-6,0 1 0,1 0 0,0 0 0,3 20 1,-3-33 5,0 1 0,0-1 0,0 1 0,1-1 0,-1 0 0,0 1 0,1-1 0,-1 0 0,0 1 0,1-1 0,0 0 0,-1 0 0,1 1 0,0-1 0,0 0 0,-1 0 0,1 0 0,0 0 0,0 0 0,0 0 0,0 0 0,0 0 0,1 0 0,-1-1 0,0 1 0,0 0 0,0-1 0,1 1 0,-1-1 0,0 1 0,1-1 0,-1 0 0,0 1 0,1-1 0,-1 0 0,1 0 0,-1 0 0,0 0 0,1 0 0,-1 0 0,1-1 0,-1 1 0,0 0 0,1-1 0,-1 1 0,2-2 0,2 0 53,1-1 0,-1 0 0,-1 0 0,1 0 0,0 0 0,-1-1 0,1 0 0,-1 0 0,0 0 0,4-6 0,2-5 82,0 0 1,-1-1 0,-1 1-1,0-2 1,-2 1-1,1-1 1,-2 0-1,0-1 1,-1 1 0,-1-1-1,-1 0 1,0-26-1,-1 42-124,-1 1-1,0-1 0,0 1 1,0-1-1,0 1 0,0-1 1,0 1-1,-1-1 1,1 1-1,-1-1 0,1 1 1,-1 0-1,1-1 0,-1 1 1,0-1-1,1 1 0,-1 0 1,0 0-1,0 0 1,0-1-1,0 1 0,0 0 1,0 0-1,0 0 0,-1 0 1,1 1-1,0-1 0,-1 0 1,1 0-1,0 1 1,-1-1-1,-1 0 0,1 1 1,0 1 0,0-1-1,0 0 1,-1 1 0,1 0-1,0-1 1,0 1 0,0 0-1,0 0 1,0 0 0,1 0-1,-1 0 1,0 1 0,0-1-1,1 1 1,-1-1 0,1 1-1,-1-1 1,1 1 0,0 0-1,0 0 1,-2 3 0,-7 12-1,1 1 0,1 0 0,1 1 1,0-1-1,1 2 0,-3 22 0,3-6 27,1 1 0,1 53 0,3-89-38,1 0-1,0 0 0,0 0 0,0 0 1,0 0-1,0 0 0,0 0 0,0-1 1,0 1-1,0 0 0,0 0 0,0 0 0,0 0 1,1 0-1,-1 0 0,0 0 0,1-1 1,-1 1-1,1 0 0,-1 0 0,1 0 1,-1-1-1,1 1 0,0 0 0,-1-1 1,1 1-1,0 0 0,-1-1 0,1 1 1,0-1-1,0 1 0,0-1 0,0 0 0,-1 1 1,1-1-1,0 0 0,1 1 0,0-2 8,-1 1-1,1-1 0,0 1 1,-1-1-1,1 1 0,-1-1 0,1 0 1,-1 0-1,1 0 0,-1 0 1,1 0-1,-1 0 0,0 0 0,0-1 1,0 1-1,0 0 0,0-1 1,0 1-1,1-3 0,5-9 51,-1-1 1,0 0-1,-1 0 0,-1 0 0,0-1 1,-1 1-1,-1-1 0,0 0 0,-1 0 1,-1-22-1,-3 20-49,-4 22-99,-5 30-59,5 14 81,3 1 0,1-1 0,7 81 0,-4-128-84,0 1 0,1-1 0,-1 0 0,1 1 0,-1-1 0,1 0 0,0 0 0,0 0 0,0 1 0,0-1 0,1 0 0,-1 0 0,0 0 0,1-1 1,-1 1-1,1 0 0,0 0 0,0-1 0,-1 1 0,1-1 0,0 0 0,4 3 0,-4-4-149,-1 0 1,0 0-1,1 1 1,-1-1-1,0 0 1,1 0-1,-1 0 0,0 0 1,1-1-1,-1 1 1,0 0-1,0-1 1,1 1-1,-1 0 1,0-1-1,0 0 0,0 1 1,1-1-1,-1 0 1,0 1-1,0-1 1,0 0-1,0 0 1,0 0-1,0 0 1,-1 0-1,1 0 0,0 0 1,0 0-1,-1 0 1,1 0-1,-1-1 1,1 1-1,-1 0 1,1 0-1,-1-1 1,0 1-1,1 0 0,-1-1 1,0 0-1,7-36-14086</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4:07.856"/>
    </inkml:context>
    <inkml:brush xml:id="br0">
      <inkml:brushProperty name="width" value="0.025" units="cm"/>
      <inkml:brushProperty name="height" value="0.025" units="cm"/>
    </inkml:brush>
  </inkml:definitions>
  <inkml:trace contextRef="#ctx0" brushRef="#br0">47 71 3651,'0'0'7789,"-4"-10"-5114,-1-1-1521,-3-13 218,5-2 3426,6 28-1558,6 20-2503,-3 16-175,-2 0-1,-2 0 1,-6 76-1,2-73-527,1 0 0,2 0-1,7 48 1,-8-86-34,7 27 20,-7-30-18,0 1 0,1 0 0,-1 0 0,0 0 0,0 0 1,1-1-1,-1 1 0,1 0 0,-1 0 0,0-1 0,1 1 1,-1 0-1,1-1 0,0 1 0,-1-1 0,1 1 0,-1-1 0,1 1 1,0-1-1,0 1 0,-1-1 0,1 1 0,0-1 0,0 0 1,-1 1-1,1-1 0,1 0 0,-1-4-186,0 0 0,0 0 0,0 0-1,-1 0 1,0 0 0,0 0 0,0-1 0,0 1-1,-2-7 1,-2-6-921,0-1 0,-1 1-1,-1 0 1,-1 1 0,-11-21 0,-15-42 268,32 78 906,1 1 0,0-1 1,0 1-1,0-1 0,0 1 0,1-1 1,-1 1-1,0-1 0,0 1 0,0-1 1,0 1-1,0-1 0,1 1 0,-1-1 1,0 1-1,0-1 0,1 1 0,-1 0 1,0-1-1,1 1 0,-1-1 0,1 1 1,-1 0-1,0-1 0,1 1 0,-1 0 1,1 0-1,-1-1 0,1 1 1,-1 0-1,1 0 0,-1 0 0,1 0 1,-1-1-1,1 1 0,-1 0 0,1 0 1,-1 0-1,1 0 0,-1 0 0,1 0 1,-1 0-1,1 1 0,-1-1 0,1 0 1,-1 0-1,1 0 0,38 5 75,-25-3 39,85 1-2689,-80-4-77,0-1 0,-1 0 0,23-6 0,-3-3-4875</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46.979"/>
    </inkml:context>
    <inkml:brush xml:id="br0">
      <inkml:brushProperty name="width" value="0.025" units="cm"/>
      <inkml:brushProperty name="height" value="0.025" units="cm"/>
    </inkml:brush>
  </inkml:definitions>
  <inkml:trace contextRef="#ctx0" brushRef="#br0">0 69 16239,'0'0'3043,"67"-8"-1954,-33 3-384,4-1-545,3 2-96,2 0-64,1 1 32,-6-1-32,-3 1-384,-7-1-193,-7 0 225,-11-1-321,-10-2-1313,0-5-2466</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4:08.200"/>
    </inkml:context>
    <inkml:brush xml:id="br0">
      <inkml:brushProperty name="width" value="0.025" units="cm"/>
      <inkml:brushProperty name="height" value="0.025" units="cm"/>
    </inkml:brush>
  </inkml:definitions>
  <inkml:trace contextRef="#ctx0" brushRef="#br0">144 9 5189,'0'0'13266,"-11"1"-11126,5-1-1971,0 1-1,0 0 0,1 1 0,-1-1 0,0 1 0,1 0 1,-1 0-1,1 1 0,-1 0 0,1 0 0,0 0 0,0 0 1,1 1-1,-1 0 0,1 0 0,-1 0 0,1 1 0,1-1 1,-1 1-1,1 0 0,-1 0 0,1 0 0,-4 10 0,4-8 13,1-1-1,0 0 0,0 1 1,0 0-1,1-1 1,0 1-1,-1 10 0,2-15-149,0 0 0,0 0 0,0-1 0,1 1 0,-1 0 0,0-1 0,1 1 0,-1 0 0,1-1-1,-1 1 1,1-1 0,0 1 0,0-1 0,0 1 0,0-1 0,0 1 0,0-1 0,0 0 0,0 1 0,0-1 0,1 0-1,-1 0 1,0 0 0,1 0 0,-1 0 0,1-1 0,-1 1 0,1 0 0,-1-1 0,1 1 0,0-1 0,-1 1 0,1-1-1,3 1 1,2-1 51,1 0-1,-1 0 0,0-1 0,0 1 1,0-1-1,0-1 0,0 0 0,0 0 0,0 0 1,-1-1-1,1 0 0,-1 0 0,1 0 1,-1-1-1,0 0 0,-1 0 0,1-1 1,-1 0-1,1 0 0,-1 0 0,-1 0 0,1-1 1,-1 0-1,0 0 0,0 0 0,-1 0 1,0-1-1,0 1 0,0-1 0,-1 0 0,0 0 1,-1 0-1,1 0 0,-1 0 0,0 0 1,-1-11-1,0 16-53,-1 1 1,0-1-1,1 0 1,-1 0-1,0 1 0,0-1 1,0 1-1,0-1 1,0 1-1,-1-1 0,1 1 1,0-1-1,-1 1 1,1 0-1,-1 0 1,1 0-1,-1 0 0,1 0 1,-1 0-1,0 0 1,0 0-1,1 1 0,-1-1 1,0 1-1,0-1 1,0 1-1,0 0 0,0 0 1,1 0-1,-1 0 1,0 0-1,0 0 1,-3 1-1,2-1-229,0 0-1,0 1 1,0-1 0,0 1-1,0 0 1,0 0 0,0 0-1,0 0 1,-4 3 0,6-3-251,0-1 1,0 1 0,0 0-1,0 0 1,0 0 0,0 0-1,0 0 1,0 0 0,0 0 0,1 0-1,-1 0 1,0 0 0,1 0-1,-1 0 1,1 0 0,-1 1 0,1-1-1,0 0 1,-1 1 0,1-1-1,0 2 1</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4:08.843"/>
    </inkml:context>
    <inkml:brush xml:id="br0">
      <inkml:brushProperty name="width" value="0.025" units="cm"/>
      <inkml:brushProperty name="height" value="0.025" units="cm"/>
    </inkml:brush>
  </inkml:definitions>
  <inkml:trace contextRef="#ctx0" brushRef="#br0">9 1 4356,'0'0'20628,"1"12"-19689,4 77-166,2 36 116,-5-111-804,0 0 0,0-1 1,2 1-1,-1-1 0,2 0 0,9 19 0,-13-30-76,0 0 0,0 0 0,0 0 0,0-1-1,0 1 1,1 0 0,-1-1 0,1 1 0,-1-1-1,1 0 1,2 2 0,-3-2 0,-1-1-1,1 0 1,0 0 0,-1 0-1,1 1 1,0-1 0,-1 0-1,1 0 1,0 0 0,-1 0-1,1 0 1,0 0-1,-1 0 1,1 0 0,0 0-1,-1 0 1,1-1 0,-1 1-1,1 0 1,0 0 0,-1-1-1,1 1 1,0-1 0,1-1 3,0 1 1,-1-1 0,1 0 0,-1 0 0,0 0 0,1 0-1,-1 0 1,0 0 0,0 0 0,-1 0 0,1-1 0,0 1 0,-1 0-1,1 0 1,-1-1 0,0 1 0,0-3 0,1-3-62,-2-1 0,1 0 1,-1 1-1,-1-1 0,1 1 0,-2 0 1,1 0-1,-1-1 0,0 1 0,0 1 1,-1-1-1,-1 0 0,1 1 0,-1 0 1,0 0-1,0 1 0,-1-1 0,0 1 1,0 0-1,-1 0 0,0 1 1,-8-5-1,4 8-237,25 10 134,3-4-413,0-2 1,1 0-1,34 0 0,-29-3-2292,0-1-1,35-8 0,-18 0-4444</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4:09.187"/>
    </inkml:context>
    <inkml:brush xml:id="br0">
      <inkml:brushProperty name="width" value="0.025" units="cm"/>
      <inkml:brushProperty name="height" value="0.025" units="cm"/>
    </inkml:brush>
  </inkml:definitions>
  <inkml:trace contextRef="#ctx0" brushRef="#br0">135 17 4420,'0'0'14328,"-8"0"-12400,0 0-1515,0 0 0,0 1 0,0 0 0,0 1 0,0-1 1,1 1-1,-1 1 0,-8 3 0,13-4-299,0 0 1,0-1-1,0 1 0,0 0 1,0 0-1,0 1 0,1-1 1,-1 1-1,1-1 0,0 1 1,0 0-1,0 0 0,0 0 1,0 0-1,0 0 0,1 0 1,0 1-1,0-1 0,-1 0 1,2 1-1,-1-1 0,0 1 1,1-1-1,-1 6 0,1-8-92,0 0 0,0 1-1,0-1 1,0 0-1,0 1 1,0-1 0,1 0-1,-1 0 1,0 1-1,0-1 1,1 0 0,-1 1-1,1-1 1,0 0-1,-1 0 1,1 0 0,0 0-1,-1 0 1,1 0-1,0 0 1,0 0 0,0 0-1,0 0 1,0 0-1,0 0 1,0 0 0,0-1-1,1 1 1,-1-1-1,0 1 1,0-1-1,0 1 1,1-1 0,-1 1-1,0-1 1,1 0-1,-1 0 1,0 0 0,1 0-1,-1 0 1,0 0-1,1 0 1,-1 0 0,0 0-1,0-1 1,1 1-1,-1-1 1,0 1 0,0-1-1,2 0 1,5-2 24,-1 1 1,0-1-1,0-1 1,0 1-1,0-1 1,-1 0-1,12-10 1,-7 2-18,0-1 1,-1 0-1,0-1 0,-2 0 1,12-21-1,-26 52-97,2-8 57,0 0-1,1 1 1,0-1 0,0 1 0,1 0 0,1-1-1,0 1 1,0 0 0,1 0 0,0 0-1,2 14 1,-1-22-81,0 0-1,1 0 0,-1-1 1,1 1-1,-1 0 1,1-1-1,0 1 0,0-1 1,0 1-1,0-1 1,0 0-1,0 0 0,0 0 1,0 0-1,0 0 1,0-1-1,0 1 0,1 0 1,-1-1-1,0 0 1,0 0-1,1 1 0,-1-1 1,0 0-1,1-1 0,-1 1 1,0 0-1,0-1 1,3 0-1,4 0-1314,1-1 0,0 0-1,-1-1 1,0 1 0,15-8 0,4-7-5149</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4:09.518"/>
    </inkml:context>
    <inkml:brush xml:id="br0">
      <inkml:brushProperty name="width" value="0.025" units="cm"/>
      <inkml:brushProperty name="height" value="0.025" units="cm"/>
    </inkml:brush>
  </inkml:definitions>
  <inkml:trace contextRef="#ctx0" brushRef="#br0">39 1 11339,'0'0'11056,"-4"12"-9375,-5 19-696,1 0 1,2 1-1,1 0 0,1 0 1,2 0-1,2 39 0,0-69-999,0-1 1,1 1-1,-1 0 0,1-1 0,0 1 0,-1-1 1,1 1-1,0-1 0,0 1 0,0-1 0,0 0 0,0 1 1,0-1-1,0 0 0,0 0 0,1 0 0,-1 0 0,0 0 1,1 0-1,-1 0 0,1 0 0,-1-1 0,1 1 0,-1 0 1,1-1-1,0 0 0,-1 1 0,1-1 0,2 1 1,23-4-2749,-7-13-4429,-9-3-3710</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4:11.073"/>
    </inkml:context>
    <inkml:brush xml:id="br0">
      <inkml:brushProperty name="width" value="0.025" units="cm"/>
      <inkml:brushProperty name="height" value="0.025" units="cm"/>
    </inkml:brush>
  </inkml:definitions>
  <inkml:trace contextRef="#ctx0" brushRef="#br0">16 1 3331,'0'0'20056,"5"12"-18662,3 21-818,-1 1 1,-2 0-1,-1 0 1,-1 56 0,-3-73-491,0-6 12,1 0 0,-2 0 0,1 0 0,-1 0 0,-1 0 0,0 0 0,-7 20 0,9-31-80,0 0 1,0-1 0,0 1-1,0 0 1,0 0-1,0-1 1,0 1 0,0 0-1,0 0 1,0 0 0,0-1-1,0 1 1,0 0 0,0 0-1,-1 0 1,1 0-1,0-1 1,0 1 0,0 0-1,0 0 1,0 0 0,0 0-1,0-1 1,-1 1 0,1 0-1,0 0 1,0 0-1,0 0 1,0 0 0,-1 0-1,1-1 1,0 1 0,0 0-1,0 0 1,-1 0 0,1 0-1,0 0 1,0 0-1,0 0 1,-1 0 0,1 0-1,0 0 1,0 0 0,0 0-1,-1 0 1,1 0 0,0 0-1,0 0 1,0 0-1,-1 0 1,1 0 0,0 0-1,0 1 1,0-1 0,0 0-1,-1 0 1,1 0 0,0 0-1,0 0 1,0 0-1,0 1 1,0-1 0,-1 0-1,-3-21 328,4 19-320,-5-22 56,-1-10-72,-3-65-1,9 98-100,14 27-421,-11-22 522,0 1 1,1-1-1,-1 0 0,1 0 1,0 0-1,0-1 0,1 0 0,-1 1 1,1-1-1,-1-1 0,1 1 1,0-1-1,0 1 0,0-2 1,1 1-1,-1 0 0,0-1 1,1 0-1,-1 0 0,1-1 0,-1 0 1,0 0-1,1 0 0,-1 0 1,1-1-1,-1 0 0,1 0 1,-1 0-1,0-1 0,0 0 1,1 0-1,-1 0 0,-1 0 0,1-1 1,0 0-1,-1 0 0,1-1 1,-1 1-1,0-1 0,0 0 1,0 0-1,-1 0 0,1 0 1,-1-1-1,0 1 0,0-1 0,-1 0 1,1 0-1,-1 0 0,0 0 1,-1 0-1,1 0 0,-1-1 1,0 1-1,0-1 0,-1 1 1,1-6-1,-11 94-506,7-68 516,1 0 1,0 1-1,1-1 0,0 1 1,3 24-1,-2-39-11,0 0-1,0 0 0,1-1 0,-1 1 1,0 0-1,0 0 0,0 0 1,1 0-1,-1-1 0,1 1 0,-1 0 1,1 0-1,-1 0 0,1-1 1,-1 1-1,1 0 0,-1-1 1,1 1-1,0-1 0,-1 1 0,1-1 1,0 1-1,0-1 0,-1 1 1,1-1-1,0 1 0,0-1 1,0 0-1,1 1 0,0-1 14,1 0 0,-1 0-1,1-1 1,-1 1 0,0 0-1,1-1 1,-1 0 0,0 1-1,1-1 1,3-2 0,46-32 248,9-22-169,-47 41-102,1 2 0,1 0 0,1 0 0,19-12 0,-36 26-7,1 0-1,-1-1 1,1 1-1,-1 0 1,0 0-1,1 0 1,-1-1-1,1 1 0,-1 0 1,1 0-1,-1 0 1,1 0-1,0 0 1,-1 0-1,1 0 1,-1 0-1,1 0 1,-1 0-1,1 0 1,-1 0-1,1 0 0,-1 0 1,1 0-1,-1 1 1,1-1-1,-1 0 1,1 0-1,-1 1 1,0-1-1,1 0 1,-1 1-1,1-1 0,-1 0 1,0 1-1,1-1 1,-1 1-1,0-1 1,1 0-1,-1 1 1,0-1-1,0 1 1,1-1-1,-1 1 0,0-1 1,0 1-1,0-1 1,0 1-1,0-1 1,0 1-1,0 0 1,4 38-16,-2-13 24,-2-26 6,0 1-1,1-1 1,-1 1-1,1-1 1,-1 1-1,0-1 1,1 0-1,-1 1 1,1-1-1,-1 1 1,1-1-1,-1 0 1,1 0-1,0 1 1,-1-1-1,1 0 1,-1 0-1,1 0 1,0 1-1,-1-1 1,1 0-1,-1 0 1,1 0-1,0 0 1,-1 0-1,1 0 1,-1 0-1,1 0 1,0-1-1,-1 1 1,1 0-1,-1 0 1,1 0-1,-1-1 1,1 1-1,0 0 1,-1-1-1,1 1 1,-1 0-1,1-1 1,21-15 217,-8 5-167,52-41 55,-63 50-120,0 0 0,0 0 0,1 0 0,-1 0 0,1 1-1,-1 0 1,1-1 0,0 1 0,-1 1 0,1-1 0,0 0 0,0 1 0,0 0 0,0 0 0,-1 0 0,1 0 0,0 1-1,4 0 1,-6 0 0,-1-1-1,0 1 0,0 0 1,1 0-1,-1-1 1,0 1-1,0 0 0,0 0 1,0 0-1,0 0 0,0 0 1,0 1-1,0-1 0,0 0 1,-1 0-1,1 1 1,0-1-1,-1 0 0,1 1 1,-1-1-1,1 3 0,2 36-19,-4-37 32,1 0 0,0 1 0,0-1 0,0 0 0,0 0 0,0 0 0,0 0 0,1 0 0,0 0 0,-1 0 0,1 0 0,0 0 0,1 0 0,-1 0 0,0-1 0,1 1 0,3 4 0,-4-6 10,1 0 0,-1-1 0,1 1 0,-1-1 0,1 0-1,-1 1 1,1-1 0,-1 0 0,1 0 0,0 0-1,-1 0 1,1 0 0,-1 0 0,1 0 0,-1-1 0,1 1-1,-1 0 1,1-1 0,-1 1 0,1-1 0,-1 0-1,0 0 1,1 1 0,-1-1 0,0 0 0,2-2-1,37-32 176,-31 25-161,5-3-25,-11 8-17,1 1 0,1-1 0,-1 1 1,0 0-1,1 0 0,0 1 1,0-1-1,0 1 0,0 0 1,1 1-1,-1-1 0,1 1 1,0 0-1,6-1 0,-12 3-3,1 1-1,0-1 1,0 1-1,0 0 1,0-1-1,-1 1 1,1 0-1,0 0 1,-1 0-1,1 0 1,-1-1-1,1 1 1,-1 0-1,1 0 1,-1 0-1,1 0 1,-1 0-1,0 0 1,0 0-1,1 0 1,-1 0-1,0 0 1,0 0-1,0 1 1,0-1-1,0 0 1,-1 0-1,1 0 1,0 1-1,-4 35-179,3-35-6,0 1 0,1 0-1,-1-1 1,-1 1 0,1-1-1,0 1 1,-1-1-1,1 0 1,-1 1 0,1-1-1,-4 3 1,4-4-188,0 0-1,0-1 1,0 1 0,0 0 0,0-1-1,0 1 1,0-1 0,-1 1 0,1-1-1,0 0 1,0 1 0,0-1 0,0 0-1,-1 0 1,1 0 0,0 0-1,0 0 1,0 0 0,-2 0 0,-10-4-5694</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4:11.402"/>
    </inkml:context>
    <inkml:brush xml:id="br0">
      <inkml:brushProperty name="width" value="0.025" units="cm"/>
      <inkml:brushProperty name="height" value="0.025" units="cm"/>
    </inkml:brush>
  </inkml:definitions>
  <inkml:trace contextRef="#ctx0" brushRef="#br0">0 1 5381,'0'0'18994,"55"15"-21813,-31-10-2273,2 1-4197</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4:11.759"/>
    </inkml:context>
    <inkml:brush xml:id="br0">
      <inkml:brushProperty name="width" value="0.025" units="cm"/>
      <inkml:brushProperty name="height" value="0.025" units="cm"/>
    </inkml:brush>
  </inkml:definitions>
  <inkml:trace contextRef="#ctx0" brushRef="#br0">40 151 2819,'0'0'24167,"11"-2"-22587,3 0-1442,0-2 1,0 0 0,-1 0 0,1-1 0,-1-1-1,0 0 1,0-1 0,-1 0 0,0-1 0,-1 0-1,1-1 1,-1-1 0,13-14 0,-23 23-134,0 0 0,0 0 1,0 0-1,-1 0 0,1 0 0,0-1 1,0 1-1,-1 0 0,1-1 0,0 1 1,-1 0-1,0-1 0,1 1 0,-1-1 0,0 1 1,0-1-1,1 1 0,-1-1 0,0 1 1,-1 0-1,1-1 0,0 1 0,-1-3 1,0 3 3,0 0 1,0 0 0,0 0-1,0 1 1,0-1 0,0 0 0,0 1-1,0-1 1,0 0 0,-1 1-1,1-1 1,0 1 0,0 0 0,-1-1-1,1 1 1,0 0 0,-1 0-1,1 0 1,0 0 0,-2 0 0,-4 0 20,0 1 0,0 0 1,-1 0-1,1 0 0,0 1 1,1 0-1,-1 1 1,-8 3-1,0 4 49,1 0 0,0 1-1,0 0 1,2 1 0,-21 24 0,27-29-40,1 0 0,-1 0 1,2 1-1,-1-1 1,1 1-1,0 0 1,1 0-1,0 1 1,0-1-1,1 1 1,0 0-1,0 0 1,0 10-1,2-17-31,0-1 0,0 1-1,1-1 1,-1 1 0,0-1 0,1 1 0,-1-1-1,1 0 1,-1 1 0,1-1 0,0 0-1,-1 1 1,1-1 0,0 0 0,0 0 0,0 0-1,0 0 1,0 0 0,0 0 0,0 0-1,0 0 1,1 0 0,-1 0 0,0-1 0,2 2-1,2 0 18,0 0-1,1-1 0,-1 1 0,0-1 0,1 0 0,-1-1 0,7 1 1,10-1-27,-1-1 0,36-6 0,-35 2-863,0 0 1,28-11-1,11-11-6668,-10-2-5546</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4:04.691"/>
    </inkml:context>
    <inkml:brush xml:id="br0">
      <inkml:brushProperty name="width" value="0.025" units="cm"/>
      <inkml:brushProperty name="height" value="0.025" units="cm"/>
    </inkml:brush>
  </inkml:definitions>
  <inkml:trace contextRef="#ctx0" brushRef="#br0">10649 1060 5029,'0'0'8216,"-15"-18"-1848,12 18-6255,1 1-1,-1-1 1,1 1-1,0 0 1,-1-1-1,1 1 1,0 0-1,0 0 1,0 1-1,0-1 1,0 0-1,-3 3 1,3-2 167,0-1 0,0 0 0,1 1 0,-1-1 0,0 0 0,-1 0 0,1 0 0,0 0 0,0-1 1,0 1-1,-1 0 0,-2-1 0,5-1-194,-1 0 1,1 0 0,0 1 0,-1-1-1,1 0 1,0 0 0,-1 0 0,1 0-1,-1 0 1,0 0 0,1 1 0,-1-1-1,0 0 1,1 0 0,-1 1 0,0-1-1,0 1 1,0-1 0,-1 0 0,-21-10-83,0 1 0,-1 2 0,0 0 0,-46-8 0,-105-5-614,122 16 490,-166-9-545,-23-2-738,193 10 1146,0-3-1,-93-28 1,-34-20 266,57 20 16,-192-88-1,81-3 97,137 73-83,-2 4 0,-120-45 0,86 49 83,-184-63-77,225 84-30,-148-23-1,-632-40-157,289 73 60,179 11-157,-1285 13 192,1319 2 50,-249 9 21,-789 2 46,1057-25 632,-1 16-1,-392 63 0,718-71-730,16-2-193,-1 0 1,0-1-1,1 0 0,-1 0 0,0-1 1,0 0-1,1 0 0,-1-1 0,-7-1 1,13 2-4,1 0 1,-1 0 0,1-1-1,-1 1 1,0 0 0,1-1-1,-1 1 1,1-1 0,-1 1 0,1-1-1,-1 1 1,1-1 0,-1 1-1,1-1 1,0 1 0,-1-1-1,1 1 1,0-1 0,-1 0 0,1 1-1,0-1 1,0 0 0,-2-23-9928</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4:06.281"/>
    </inkml:context>
    <inkml:brush xml:id="br0">
      <inkml:brushProperty name="width" value="0.025" units="cm"/>
      <inkml:brushProperty name="height" value="0.025" units="cm"/>
    </inkml:brush>
  </inkml:definitions>
  <inkml:trace contextRef="#ctx0" brushRef="#br0">325 79 4068,'0'0'5787,"6"-8"-5232,-2 1-293,25-34 644,-2 19 4759,-27 22-5603,1 0 0,-1 0 0,0-1 0,0 1 0,0 0 0,1 0 0,-1 0 0,0 0 0,0 0 0,0 0-1,0 0 1,1 0 0,-1 0 0,0 1 0,0-1 0,0 0 0,1 0 0,-1 0 0,0 0 0,0 0 0,0 0 0,0 0 0,0 0 0,1 0 0,-1 0 0,0 1 0,0-1 0,0 0 0,0 0 0,0 0 0,0 0 0,1 0-1,-1 1 1,0-1 0,0 0 0,0 0 0,0 0 0,0 0 0,0 1 0,0-1 0,0 0 0,0 0 0,0 0 0,0 0 0,0 1 0,0-1 0,0 0 0,0 0 0,0 0 0,0 1 0,0-1 0,0 0 0,0 0 0,0 0 0,-1 1-1,-1 11 292,-5-3-203,-1 0-1,0 0 0,0-1 1,-1-1-1,0 1 1,0-1-1,-1-1 0,-14 9 1,5-4 0,-94 55 766,68-42-442,-65 47-1,109-71-467,0 1-1,0-1 0,0 1 1,0 0-1,0-1 0,0 1 1,1 0-1,-1 0 1,0-1-1,0 1 0,1 0 1,-1 0-1,1 0 1,-1 0-1,1 0 0,-1 0 1,1 0-1,-1 0 1,1 2-1,0-3 0,0 1 0,1 0 0,-1-1 0,1 1 0,-1-1 0,0 0 0,1 1 1,-1-1-1,1 1 0,-1-1 0,1 0 0,-1 1 0,1-1 0,0 0 0,-1 1 0,1-1 0,-1 0 0,1 0 0,0 0 0,-1 0 0,1 1 0,0-1 1,-1 0-1,2 0 0,56-1 260,-43 0-183,122-8-119,74 0-41,-181 10-1558,0 1 0,0 1 0,0 2-1,56 16 1,-52-9-5336</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3:10.571"/>
    </inkml:context>
    <inkml:brush xml:id="br0">
      <inkml:brushProperty name="width" value="0.025" units="cm"/>
      <inkml:brushProperty name="height" value="0.025" units="cm"/>
    </inkml:brush>
  </inkml:definitions>
  <inkml:trace contextRef="#ctx0" brushRef="#br0">125 1 3011,'0'0'23553,"2"9"-23057,-1-2-398,0-1 1,0 1-1,0-1 0,-1 0 0,0 1 1,0-1-1,-1 1 0,0-1 0,0 1 1,-1-1-1,1 0 0,-1 0 0,-1 0 0,-5 12 1,-30 49 663,-12 24-387,45-82-331,2 1-1,-1-1 0,1 0 1,1 1-1,-1 0 0,2 0 0,-2 16 1,3-24-32,0-1 1,0 1 0,1-1-1,-1 1 1,0-1-1,1 1 1,-1-1 0,1 1-1,-1-1 1,1 0-1,0 1 1,0-1 0,-1 0-1,1 0 1,0 0-1,0 1 1,0-1 0,0 0-1,1 0 1,-1 0-1,0 0 1,0-1 0,0 1-1,1 0 1,-1 0-1,1-1 1,-1 1 0,0-1-1,1 1 1,-1-1-1,1 0 1,2 1 0,6 0 103,0 0 0,0-1 0,20-1 0,-11 1 93,15-2 100,-1-1 0,46-11-1,-47 7-294,2 2-1,47-2 0,-88 9-4315,6-2 3888,0 1-1,0-1 1,-1 0 0,1 1 0,0-1 0,0 0-1,0 0 1,0 0 0,0 0 0,-1 0-1,1 0 1,0 0 0,0 0 0,0 0-1,0-1 1,-2 0 0,-15-12-8464</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47.326"/>
    </inkml:context>
    <inkml:brush xml:id="br0">
      <inkml:brushProperty name="width" value="0.025" units="cm"/>
      <inkml:brushProperty name="height" value="0.025" units="cm"/>
    </inkml:brush>
  </inkml:definitions>
  <inkml:trace contextRef="#ctx0" brushRef="#br0">199 20 13933,'0'0'3726,"11"-3"-2423,-4 0-1105,-1 1-95,0-1 0,1 1 0,-1 0 0,1 1 1,0-1-1,-1 1 0,1 1 0,0-1 0,-1 1 1,1 0-1,11 2 0,-17-1-88,1 0 0,-1-1-1,0 1 1,0 0 0,0 0 0,0 0-1,0 0 1,0 0 0,0 0 0,0 0 0,0 1-1,0-1 1,-1 0 0,1 1 0,0-1 0,-1 0-1,1 1 1,-1-1 0,1 0 0,-1 1 0,0-1-1,0 1 1,0-1 0,0 1 0,0-1 0,0 1-1,0-1 1,0 1 0,-1 2 0,0 0 34,0 1 0,0-1 0,0 0 0,0 0 0,-1 1 0,0-1 0,0 0 0,0 0 0,-3 4 0,-13 11 248,-1-2 1,0 0-1,-1 0 0,-1-2 1,0-1-1,-1 0 0,-26 11 1,-60 40 1322,108-65-1617,-1 1 0,0-1 0,1 0 0,-1 1 0,0-1 1,1 1-1,-1-1 0,1 1 0,-1-1 0,1 1 0,-1-1 0,1 1 1,0-1-1,-1 1 0,1 0 0,0-1 0,-1 1 0,1 0 0,0-1 1,0 1-1,-1 0 0,1 0 0,11 6-1,30-3-21,-33-4 49,193 15-987,-68-2-4935,-84-8-151</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3:11.165"/>
    </inkml:context>
    <inkml:brush xml:id="br0">
      <inkml:brushProperty name="width" value="0.025" units="cm"/>
      <inkml:brushProperty name="height" value="0.025" units="cm"/>
    </inkml:brush>
  </inkml:definitions>
  <inkml:trace contextRef="#ctx0" brushRef="#br0">0 39 5125,'0'0'18887,"15"-1"-17830,405-29 1112,-327 25-2021,-75 4-127,17-1 112,-34 4-51,-22 2-8,-90 10 1170,-141-1 0,155-10-487,300-29-1467,-189 25 521,79 0-2579,-77 7 565,-19 4-737,1-9 2556,0 1 1,0 0 0,0-1 0,0 1 0,0-1 0,0 0-1,0 0 1,-1 0 0,1 0 0,-5 1 0,-30 3-5997,-9-4-5156</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3:19.496"/>
    </inkml:context>
    <inkml:brush xml:id="br0">
      <inkml:brushProperty name="width" value="0.025" units="cm"/>
      <inkml:brushProperty name="height" value="0.025" units="cm"/>
    </inkml:brush>
  </inkml:definitions>
  <inkml:trace contextRef="#ctx0" brushRef="#br0">1 372 3972,'0'0'14862,"11"-6"-14190,234-129 1836,164-82-1839,-403 215-942,3-2 1559,-11 0-7232,-5 1-1875</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3:20.293"/>
    </inkml:context>
    <inkml:brush xml:id="br0">
      <inkml:brushProperty name="width" value="0.025" units="cm"/>
      <inkml:brushProperty name="height" value="0.025" units="cm"/>
    </inkml:brush>
  </inkml:definitions>
  <inkml:trace contextRef="#ctx0" brushRef="#br0">50 39 1986,'0'0'8653,"-8"2"-6325,1-1-2758,-17 5 4399,13-4 355,30-4-2194,52-11-792,-8 0-1490,0 3-1,83-2 1,-145 12 142,-1 1-1,1-1 0,0 0 0,0 1 1,0-1-1,0 1 0,-1-1 1,1 1-1,0-1 0,0 1 1,-1 0-1,1-1 0,0 1 1,-1 0-1,1 0 0,-1-1 1,1 1-1,-1 0 0,1 0 0,-1 0 1,0 0-1,1 0 0,-1 0 1,0 0-1,0-1 0,1 1 1,-1 0-1,0 0 0,0 0 1,0 0-1,0 0 0,-1 0 1,1 0-1,0 0 0,0 0 0,0 0 1,-1 0-1,1 1 0,-12 42 97,-36 51 149,36-76-174,1 0 1,1 0-1,1 1 1,1 1-1,-9 34 0,16-30-653,6-19-3492,4-6-1612</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3:20.779"/>
    </inkml:context>
    <inkml:brush xml:id="br0">
      <inkml:brushProperty name="width" value="0.025" units="cm"/>
      <inkml:brushProperty name="height" value="0.025" units="cm"/>
    </inkml:brush>
  </inkml:definitions>
  <inkml:trace contextRef="#ctx0" brushRef="#br0">79 1 8200,'0'0'14643,"3"7"-14189,0-1-394,0-1 1,-1 1-1,0 0 1,-1-1 0,1 1-1,-1 0 1,0 0-1,0 0 1,-1 0 0,0 0-1,0 0 1,0 0-1,-1 0 1,0 0 0,0 0-1,0 0 1,-1 0-1,0-1 1,-5 12 0,-22 29 759,23-38-677,-1 0 0,2 1 0,-1-1-1,1 1 1,1 0 0,-1 1 0,2-1 0,-1 1-1,1 0 1,-2 17 0,5-27-142,0 1-1,1 0 1,-1-1 0,0 1 0,1 0-1,-1-1 1,1 1 0,-1-1-1,1 1 1,-1-1 0,1 1-1,0-1 1,-1 0 0,1 1-1,0-1 1,-1 1 0,1-1-1,0 0 1,-1 0 0,1 0-1,0 1 1,-1-1 0,1 0 0,0 0-1,0 0 1,-1 0 0,1 0-1,0 0 1,0 0 0,-1 0-1,2-1 1,29-1 95,-29 2-86,35-7 195,-1-2 1,0-2-1,50-20 0,53-16-193,-76 33-1130,-20 10-5377,-30 4-2606</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3:22.561"/>
    </inkml:context>
    <inkml:brush xml:id="br0">
      <inkml:brushProperty name="width" value="0.025" units="cm"/>
      <inkml:brushProperty name="height" value="0.025" units="cm"/>
    </inkml:brush>
  </inkml:definitions>
  <inkml:trace contextRef="#ctx0" brushRef="#br0">1 1 3683,'0'0'21092,"12"10"-20616,12 9-321,1-1 1,0-1 0,1-1 0,42 18 0,95 18 30,-119-41-71,-1 2 0,-1 2 0,44 22 0,-36-2 682,-26-8-2663,-18-9-4384,-6-33 57,0-4-4825</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3:22.902"/>
    </inkml:context>
    <inkml:brush xml:id="br0">
      <inkml:brushProperty name="width" value="0.025" units="cm"/>
      <inkml:brushProperty name="height" value="0.025" units="cm"/>
    </inkml:brush>
  </inkml:definitions>
  <inkml:trace contextRef="#ctx0" brushRef="#br0">96 0 12524,'0'0'8942,"9"5"-7656,-2-1-1165,0-1 0,-1 1 0,1 0 0,-1 1 0,0-1 0,0 1 0,-1 0 0,1 1-1,-1-1 1,-1 1 0,1 0 0,-1 1 0,0-1 0,0 1 0,0-1 0,-1 1 0,0 0 0,-1 0 0,4 14-1,-5-9-8,-1 0-1,0 0 0,-1-1 0,0 1 1,-1 0-1,0-1 0,0 1 0,-2-1 0,1 0 1,-1 0-1,-11 21 0,-4-2 194,0-1-1,-40 45 1,43-55-343,0 2-38,-5 6-828,6-13-2862,9-12-2566</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3:24.721"/>
    </inkml:context>
    <inkml:brush xml:id="br0">
      <inkml:brushProperty name="width" value="0.025" units="cm"/>
      <inkml:brushProperty name="height" value="0.025" units="cm"/>
    </inkml:brush>
  </inkml:definitions>
  <inkml:trace contextRef="#ctx0" brushRef="#br0">187 229 5061,'15'-11'1608,"0"-1"0,-1-1 0,0 0 0,20-26 0,-29 32-848,-1 0 1,1 0-1,-1-1 1,0 0-1,-1 1 1,0-1-1,0 0 1,-1-1-1,0 1 1,0 0-1,-1-1 1,1-14-1,-2 22-707,0 0 0,0 0-1,0 0 1,0 0 0,-1 0 0,1 0 0,0 0-1,0 0 1,-1 0 0,1 0 0,-1 0-1,1 0 1,-1 1 0,1-1 0,-1 0 0,0 0-1,1 0 1,-1 1 0,0-1 0,0 0-1,0 1 1,1-1 0,-1 1 0,0-1 0,0 1-1,0-1 1,0 1 0,0-1 0,0 1-1,0 0 1,0 0 0,0-1 0,0 1 0,0 0-1,0 0 1,0 0 0,0 0 0,0 0-1,0 0 1,-1 1 0,-1-1-24,-1 1 0,1-1-1,-1 1 1,1 0 0,0 0 0,0 0-1,0 0 1,-1 1 0,1-1 0,1 1-1,-7 4 1,-2 5 38,1 1 1,0 0-1,1 0 0,0 1 1,1 1-1,0-1 0,1 1 0,1 0 1,0 1-1,1 0 0,1 0 1,0 0-1,1 0 0,0 1 0,1-1 1,1 22-1,1-1-25,1 0 0,2 0-1,1-1 1,3 1 0,0-1-1,14 37 1,-11-39-36,-2-9 79,17 41 0,-24-64 33,-3-5-128,0 1 0,0 0 1,0 0-1,0 0 0,0 0 0,-1 0 1,1 0-1,-1 1 0,1-1 0,-7-3 1,0-2-397,-9-9-1864,-1 1-1,-38-25 1,-21-17-2065,77 58 4468,0-1 0,0 0 0,0 0 0,0 0 0,0 0 0,0 0 0,0 0 0,0 0 0,1 0 0,-1 0 0,0 0 0,1 0 0,-1-1 0,0 1 0,1 0 0,0 0 0,-1-1 0,1 1 0,0 0 0,-1-1 0,1 1 0,0 0 0,0-1 0,0 1 0,0 0 0,1-3 0,0 2-11,0 0 1,1 0 0,-1 1-1,0-1 1,1 0 0,-1 1-1,1-1 1,0 1-1,0 0 1,-1-1 0,1 1-1,0 0 1,0 0 0,4-1-1,9-4 206,1 1 0,0 1-1,22-3 1,-33 6-204,38-5-141,54 1 0,-25 2-5346,-25-1-5330</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3:32.121"/>
    </inkml:context>
    <inkml:brush xml:id="br0">
      <inkml:brushProperty name="width" value="0.025" units="cm"/>
      <inkml:brushProperty name="height" value="0.025" units="cm"/>
    </inkml:brush>
  </inkml:definitions>
  <inkml:trace contextRef="#ctx0" brushRef="#br0">1 1 4324,'0'0'17120,"12"2"-15945,80 7 330,115-2 0,-125-6-2252,-60 5-1045,-16-1-1209,-16 1-2941,-8-3 187</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3:32.466"/>
    </inkml:context>
    <inkml:brush xml:id="br0">
      <inkml:brushProperty name="width" value="0.025" units="cm"/>
      <inkml:brushProperty name="height" value="0.025" units="cm"/>
    </inkml:brush>
  </inkml:definitions>
  <inkml:trace contextRef="#ctx0" brushRef="#br0">373 60 10474,'0'0'7420,"-5"-8"-5866,0-2-1155,4 7-282,-1 0 0,1 0 0,-1 0 0,0 0 0,0 0 0,0 0 0,0 0 0,-1 1 0,1-1 1,-6-4-1,6 6-70,0 1 1,0-1-1,0 0 1,0 0-1,0 1 1,0-1-1,0 1 0,-1 0 1,1 0-1,0-1 1,0 1-1,0 1 1,0-1-1,-1 0 1,1 0-1,0 1 1,0-1-1,0 1 1,0 0-1,0 0 1,-4 2-1,-45 27 234,38-21-144,-34 19 18,16-9-80,0 0-1,2 2 1,-41 36 0,69-57-70,0 1 0,0 0-1,0 0 1,0 0 0,0 0-1,0 0 1,0 0 0,1 0 0,-1 0-1,0 1 1,1-1 0,-1 0-1,0 0 1,1 1 0,0-1-1,-1 0 1,1 1 0,0-1 0,0 0-1,-1 1 1,1-1 0,1 3-1,-1-3 4,1 0 0,0 0-1,-1 0 1,1 0 0,0 0-1,0 0 1,0-1-1,0 1 1,0 0 0,0-1-1,0 1 1,0 0 0,0-1-1,1 1 1,-1-1 0,0 0-1,0 1 1,0-1-1,3 1 1,11 0 64,0 1 1,0-2-1,20-1 0,-20 1-24,80-2 55,48 1-368,-49 8-2974,-47 3-2248,-11 5-3989</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3:33.559"/>
    </inkml:context>
    <inkml:brush xml:id="br0">
      <inkml:brushProperty name="width" value="0.025" units="cm"/>
      <inkml:brushProperty name="height" value="0.025" units="cm"/>
    </inkml:brush>
  </inkml:definitions>
  <inkml:trace contextRef="#ctx0" brushRef="#br0">176 62 3523,'0'0'14019,"7"-8"-11921,22-27 117,-29 35-2158,0-1 0,1 1 1,-1 0-1,0 0 0,1-1 0,-1 1 0,0 0 0,1 0 0,-1-1 0,0 1 0,0 0 0,1-1 0,-1 1 0,0-1 0,0 1 0,0 0 0,1-1 1,-1 1-1,0-1 0,0 1 0,0 0 0,0-1 0,0 1 0,0-1 0,0 1 0,0 0 0,0-1 0,0 1 0,0-1 0,0 1 0,0-1 0,-1 1 1,1 0-1,0-1 0,0 1 0,0 0 0,0-1 0,-1 1 0,1 0 0,0-1 0,0 1 0,-1 0 0,1-1 0,0 1 0,-1 0 0,1-1 0,0 1 1,-1 0-1,1 0 0,0 0 0,-1-1 0,1 1 0,-1 0 0,1 0 0,0 0 0,-1 0 0,0 0 0,-23-1-69,22 1 227,-11 1-89,0 0-1,1 1 1,-1 0-1,1 1 1,0 0-1,-15 7 1,21-8-79,1 0 1,-1 1-1,0-1 1,1 1-1,0 1 1,-1-1-1,1 1 1,1 0-1,-1 0 0,0 0 1,1 1-1,0 0 1,0-1-1,-5 9 1,9-12-47,0 0 0,0 0-1,0 0 1,0 0 0,0 0 0,0 0 0,0 0 0,0 0 0,0 0 0,0 0-1,0 0 1,1 0 0,-1-1 0,0 1 0,0 0 0,1 0 0,-1 0 0,1 0-1,-1-1 1,1 1 0,-1 0 0,1 0 0,0-1 0,-1 1 0,1 0 0,0-1-1,-1 1 1,1-1 0,0 1 0,0-1 0,0 1 0,0-1 0,-1 1 0,1-1-1,0 0 1,0 0 0,0 1 0,0-1 0,0 0 0,1 0 0,49 10 117,-40-8-139,0-1-1,-1 2 0,0 0-1,0 0 1,0 0 0,0 2-1,0-1 1,-1 1-1,9 6 1,-15-9 14,-1 0 0,1-1 0,-1 1 0,0 0 1,0 1-1,0-1 0,0 0 0,0 1 0,0-1 0,-1 1 0,1-1 0,-1 1 0,0 0 1,0-1-1,0 1 0,0 0 0,0 0 0,-1 0 0,1 0 0,-1 0 0,1 0 0,-1 0 0,0 0 1,-1 0-1,1 0 0,0 0 0,-1 0 0,1-1 0,-1 1 0,0 0 0,0 0 0,0 0 0,-3 4 1,1-3 71,1-1 1,-1 0 0,0 1 0,0-1 0,0 0-1,0 0 1,-1-1 0,1 1 0,-1-1 0,0 0-1,1 0 1,-1 0 0,0 0 0,0 0 0,-1-1-1,1 0 1,0 0 0,0 0 0,-6 0 0,-13 2 223,-1-1 0,-30-2 0,32-1-660,27-2-4241,11-10 1485,10-3-2285,6-4-1580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49.954"/>
    </inkml:context>
    <inkml:brush xml:id="br0">
      <inkml:brushProperty name="width" value="0.025" units="cm"/>
      <inkml:brushProperty name="height" value="0.025" units="cm"/>
    </inkml:brush>
  </inkml:definitions>
  <inkml:trace contextRef="#ctx0" brushRef="#br0">0 126 2242,'3'-10'333,"17"-55"6042,-18 61-5370,-1 0 0,1 0 0,0 0 0,0 0 0,0 0 0,1 1 0,0-1 0,-1 1 0,1 0 0,0 0 0,1 0 0,5-5 1,-9 9-919,1-1 0,0 0 1,-1 1-1,1-1 0,-1 0 1,1 1-1,-1-1 0,1 1 1,-1-1-1,0 1 0,1-1 1,-1 1-1,1 0 0,-1-1 1,0 1-1,0-1 0,1 1 1,-1 0-1,0-1 0,0 1 1,0 0-1,0-1 0,1 1 1,-1 0-1,0-1 0,0 1 1,0 0-1,-1-1 0,1 1 1,0 0-1,0-1 0,0 2 1,0 36-324,0-31 488,-2 32-64,-14 73 0,10-74-42,-5 76 0,11-114-118,0 0 1,1 1-1,-1-1 1,0 0-1,0 1 1,0-1-1,1 0 1,-1 1-1,0-1 1,1 0-1,-1 0 1,0 1-1,1-1 1,-1 0-1,0 0 1,1 0-1,-1 1 1,0-1-1,1 0 1,-1 0-1,0 0 1,1 0-1,-1 0 1,1 0-1,-1 0 1,0 0-1,1 0 1,-1 0-1,1 0 1,-1 0-1,0 0 1,1 0-1,-1 0 1,1 0-1,-1 0 1,0-1-1,1 1 1,-1 0-1,0 0 1,1 0-1,-1-1 1,0 1-1,1 0 1,18-10 847,0-6-706,0-2 0,-1 0-1,-1 0 1,-1-2 0,-1 0 0,17-29 0,30-39-121,-62 89-55,0-1 0,0 0 0,0 0 0,0 0 1,0 0-1,0 0 0,0 1 0,0-1 0,0 0 0,0 0 0,0 0 0,0 0 0,0 0 0,0 0 0,0 1 1,0-1-1,0 0 0,0 0 0,0 0 0,0 0 0,0 0 0,0 0 0,0 1 0,0-1 0,1 0 0,-1 0 1,0 0-1,0 0 0,0 0 0,0 0 0,0 0 0,0 0 0,0 0 0,0 1 0,1-1 0,-1 0 0,0 0 1,0 0-1,0 0 0,0 0 0,0 0 0,0 0 0,1 0 0,-1 0 0,0 0 0,0 0 0,0 0 0,0 0 1,0 0-1,1 0 0,-1 0 0,0 0 0,0 0 0,0 0 0,0 0 0,0 0 0,0 0 0,1 0 0,-1-1 1,0 1-1,0 0 0,0 0 0,0 0 0,0 0 0,0 0 0,0 0 0,1-1 0,-1 23-105,-5 23 197,2-33-70,-2 29-21,5-40 7,0-1-1,0 1 1,0 0-1,0 0 1,1 0-1,-1-1 1,0 1-1,1 0 1,-1 0-1,1-1 1,-1 1-1,1 0 1,-1-1-1,1 1 1,-1-1 0,1 1-1,0-1 1,-1 1-1,1-1 1,0 1-1,-1-1 1,1 0-1,0 1 1,0-1-1,-1 0 1,1 1-1,0-1 1,0 0 0,0 0-1,-1 0 1,1 0-1,0 0 1,0 0-1,0 0 1,0 0-1,-1 0 1,1 0-1,0 0 1,0-1-1,0 1 1,-1 0-1,1 0 1,0-1 0,1 0-1,12-4 14,-1-1 0,0 0 1,0-1-1,0-1 0,0 0 0,-1-1 0,13-12 0,-15 12-15,1 0-1,1 0 1,-1 2 0,1-1-1,0 1 1,1 1-1,0 0 1,16-5 0,-28 11-1,0 0 1,-1 1 0,1-1 0,0 0 0,-1 0 0,1 0 0,0 1-1,-1-1 1,1 0 0,-1 0 0,1 1 0,-1-1 0,1 1 0,0-1 0,-1 0-1,0 1 1,1-1 0,-1 1 0,1-1 0,-1 1 0,1 0 0,-1-1-1,0 1 1,0-1 0,1 1 0,-1 0 0,0-1 0,0 1 0,0-1 0,1 1-1,-1 0 1,0-1 0,0 1 0,0 0 0,0-1 0,0 1 0,0 0 0,-1-1-1,1 1 1,0 0 0,0-1 0,0 1 0,-1 0 0,1 0 0,-7 33 139,-3-7-57,7-22-82,0 0 0,1 1-1,0 0 1,1-1 0,-1 1 0,1 0-1,-1 7 1,4-12-723,1-1 0,-1 0 0,0 1 0,0-1 1,1 0-1,-1 0 0,0 0 0,0-1 0,1 1 0,-1 0 0,4-2 0,7-7-6500</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3:34.010"/>
    </inkml:context>
    <inkml:brush xml:id="br0">
      <inkml:brushProperty name="width" value="0.025" units="cm"/>
      <inkml:brushProperty name="height" value="0.025" units="cm"/>
    </inkml:brush>
  </inkml:definitions>
  <inkml:trace contextRef="#ctx0" brushRef="#br0">84 0 5285,'0'0'16848,"-1"9"-15460,-6 61 141,-22 87 1,-1 9-1407,14-14 1585,116-593-667,-99 434-1097,1 0 0,0 0 1,1 0-1,0 0 0,0 1 0,0-1 0,1 1 1,-1 0-1,7-7 0,-9 11 35,1 1 1,-1-1-1,1 1 0,0 0 0,0-1 0,0 1 1,0 0-1,0 0 0,0 0 0,0 0 0,0 1 0,0-1 1,0 0-1,0 1 0,1 0 0,-1-1 0,0 1 1,0 0-1,1 0 0,-1 0 0,0 1 0,0-1 1,0 0-1,1 1 0,-1-1 0,0 1 0,0 0 1,0 0-1,0 0 0,0 0 0,0 0 0,0 0 0,3 3 1,-2-2 2,0 0 0,-1 0 0,1 0 0,-1 0 1,1 0-1,-1 0 0,0 1 0,0-1 0,0 1 0,0-1 1,0 1-1,0 0 0,-1 0 0,1 0 0,-1 0 1,0 0-1,0 0 0,0 0 0,-1 0 0,1 1 0,-1-1 1,1 0-1,-1 0 0,0 1 0,0-1 0,-1 0 1,0 6-1,-1-4 41,1 0 1,-1-1-1,0 1 1,0 0 0,-1-1-1,0 0 1,1 0-1,-1 0 1,-1 0-1,1 0 1,-1 0 0,1-1-1,-1 0 1,0 0-1,0 0 1,0 0-1,-7 3 1,-1-1 449,-1-1 0,1 0 0,-26 4 0,10-4-2470,13-1-8842,31-9 3216</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3:35.257"/>
    </inkml:context>
    <inkml:brush xml:id="br0">
      <inkml:brushProperty name="width" value="0.025" units="cm"/>
      <inkml:brushProperty name="height" value="0.025" units="cm"/>
    </inkml:brush>
  </inkml:definitions>
  <inkml:trace contextRef="#ctx0" brushRef="#br0">155 104 15278,'0'0'8045,"-8"0"-7628,1 2-164,0 0 0,1 0 1,-1 0-1,1 1 0,0 0 0,-1 0 0,2 1 1,-1-1-1,0 1 0,1 1 0,-1-1 1,1 1-1,1 0 0,-1 0 0,-7 10 1,3-6 178,6-6-368,-1 0-1,1 0 0,0 1 1,0-1-1,1 1 1,-1 0-1,0 0 1,-2 5-1,34-26 161,-13 2-310,-1-1-1,-1 0 0,15-21 0,-28 36 71,-1 0-106,-42 19 346,41-18-197,1 0-54,3 0-190,0-1 91,-1 1 0,1-1 0,0 0 0,-1 0 0,1 0 0,0 0 0,-1 0 0,1 0 0,2-3 0,-3 3 51,0-1 1,1 1-1,-1 0 1,1 0 0,-1 0-1,1 0 1,-1 0 0,1 0-1,-1 1 1,4-1-1,-19-1 1420,12 2-1317,-1-1 0,0 1-1,1 0 1,-1 0 0,0 0-1,1 0 1,-1 0 0,0 0-1,1 0 1,-1 0 0,0 0-1,1 1 1,-1-1 0,0 1 0,1-1-1,-1 1 1,1 0 0,-1 0-1,1-1 1,-1 1 0,-1 2-1,-8 6 83,1 1-1,0 0 0,-13 17 0,20-23-94,0 0 0,0 1 0,0 0 0,0-1 0,1 1-1,0 0 1,0 0 0,0 0 0,1 0 0,0 1 0,0-1-1,-1 6 1,3-10-9,-1 0-1,0 0 1,0 0 0,1-1-1,-1 1 1,1 0-1,-1 0 1,1-1 0,-1 1-1,1 0 1,-1-1-1,1 1 1,0 0 0,-1-1-1,1 1 1,0-1-1,-1 1 1,1-1 0,0 1-1,0-1 1,0 0 0,-1 1-1,1-1 1,0 0-1,0 0 1,0 0 0,0 1-1,0-1 1,-1 0-1,1 0 1,0 0 0,0 0-1,0-1 1,0 1-1,0 0 1,0 0 0,-1 0-1,3-1 1,35-10 186,-24 3-183,0 0 0,0-1 0,19-17-1,-28 22-17,0-1-1,-1 1 1,1-1-1,-1 0 0,0 0 1,0-1-1,0 1 1,-1-1-1,0 1 0,0-1 1,3-11-1,-6 17 6,0 0 0,0 0 0,0 0 1,0 0-1,0 0 0,0 0 0,0 0 0,0 0 0,-1 0 0,1 0 0,0 0 1,0 0-1,0 0 0,0 0 0,0 0 0,0 0 0,0 0 0,0 0 0,0 0 1,-1 0-1,1 0 0,0 0 0,0 0 0,0 0 0,0 0 0,0 0 0,0 0 1,0 0-1,0 0 0,0 0 0,0 0 0,0 0 0,0 0 0,-1-1 0,1 1 0,0 0 1,0 0-1,0 0 0,0 0 0,0 0 0,0 0 0,0 0 0,0 0 0,0 0 1,0 0-1,0 0 0,0-1 0,0 1 0,-11 14-97,-9 20 40,18-31 61,1-1 1,0 0-1,0 1 1,0 0-1,0-1 1,0 1-1,1 0 0,-1-1 1,1 1-1,0 0 1,0-1-1,0 1 1,0 0-1,1 4 1,-1-6 3,1 0-1,-1 0 1,1-1 0,-1 1 0,1 0 0,0 0 0,-1-1-1,1 1 1,0-1 0,0 1 0,-1 0 0,1-1 0,0 0 0,0 1-1,0-1 1,0 1 0,0-1 0,-1 0 0,1 1 0,0-1 0,0 0-1,0 0 1,0 0 0,0 0 0,0 0 0,0 0 0,1 0 0,10-2 24,0 0 1,0-1 0,-1-1 0,1 0-1,11-5 1,-2 1-71,-12 4-7,0 1 0,1 1-1,0 0 1,-1 0-1,1 1 1,0 0 0,19 1-1,-29 0 55,0 1-1,1-1 1,-1 1-1,0-1 1,1 0-1,-1 1 0,0-1 1,1 1-1,-1-1 1,0 1-1,0-1 1,0 1-1,1 0 1,-1-1-1,0 1 1,0-1-1,0 1 0,0-1 1,0 1-1,0-1 1,0 1-1,0 0 1,0-1-1,-1 1 1,1-1-1,0 1 0,0-1 1,0 1-1,-1-1 1,1 1-1,-1 0 1,1 0 10,0-1 1,0 0 0,0 1 0,-1-1 0,1 0-1,0 1 1,0-1 0,-1 0 0,1 0 0,0 1-1,-1-1 1,1 0 0,0 1 0,0-1 0,-1 0-1,1 0 1,-1 0 0,1 0 0,0 1-1,-1-1 1,1 0 0,0 0 0,-1 0 0,1 0-1,-1 0 1,1 0 0,0 0 0,-1 0 0,1 0-1,-1 0 1,1 0 0,0 0 0,-1 0 0,1 0-1,-1 0 1,1-1 0,0 1 0,-1 0-1,1 0 1,0 0 0,-1-1 0,1 1 0,0 0-1,-1 0 1,1-1 0,0 1 0,0 0 0,-1 0-1,1-1 1,0 1 0,0 0 0,-1-1-1,1 1 1,0-1 0,0 1 0,0 0 0,0-1-1,0 1 1,0 0 0,-1-1 0,1 1 0,0-1-1,-2-7 26,-1 1-1,1-1 0,0 0 0,1 0 1,0 0-1,0 0 0,1 0 0,0-13 1,0 14-46,0 7-3,1 0 0,-1 0-1,0 0 1,1-1 0,-1 1 0,0 0 0,0 0 0,1 0-1,-1 0 1,0-1 0,1 1 0,-1 0 0,1 0-1,-1 0 1,0 0 0,1 0 0,-1 0 0,0 0 0,1 0-1,-1 0 1,0 0 0,1 0 0,-1 0 0,0 0-1,1 0 1,-1 1 0,0-1 0,1 0 0,-1 0-1,0 0 1,1 0 0,-1 1 0,0-1 0,0 0 0,1 0-1,-1 1 1,0-1 0,0 0 0,1 0 0,-1 1-1,0-1 1,15 10-38,-8-4 33,0-1 0,1-1 0,-1 1 0,1-1-1,0-1 1,1 1 0,-1-2 0,0 1 0,1-1-1,0 0 1,-1-1 0,1 1 0,0-2 0,0 0-1,0 0 1,0 0 0,16-4 0,-20 4 11,0-1 1,0-1-1,0 1 1,0 0 0,0-1-1,0 0 1,-1 0-1,1-1 1,-1 1 0,1-1-1,-1 0 1,0 0-1,0-1 1,0 1 0,-1-1-1,1 0 1,-1 0-1,0 0 1,0 0-1,0 0 1,-1-1 0,0 1-1,1-1 1,-2 0-1,1 1 1,0-1 0,-1 0-1,0 0 1,0 0-1,0 0 1,-1-8-1,0 12 5,0 0-1,0-1 1,0 1-1,0 0 1,0 0-1,0 0 1,0 0-1,-1-1 1,1 1-1,0 0 1,-1 0-1,1 0 1,-1 0-1,1 0 0,-1 0 1,0 0-1,1 0 1,-1 0-1,0 0 1,0 0-1,1 1 1,-1-1-1,0 0 1,0 0-1,0 1 1,0-1-1,0 1 1,0-1-1,0 1 1,0-1-1,0 1 0,-1-1 1,1 1-1,0 0 1,0 0-1,0 0 1,0 0-1,-1 0 1,1 0-1,0 0 1,0 0-1,0 0 1,0 0-1,-3 1 1,0 0 2,0 0 0,0 0-1,0 1 1,0-1 0,0 1 0,0 0 0,1 0 0,-1 0 0,0 1 0,1-1 0,-5 5 0,3-2 16,1 1 0,0-1 0,0 1 0,0 0 0,1 0 0,0 1-1,0-1 1,0 0 0,1 1 0,0 0 0,-1 10 0,2-15-41,1 1 0,0-1 0,0 0 0,0 1 0,0-1 0,0 0 1,1 1-1,-1-1 0,1 0 0,-1 0 0,1 0 0,0 1 0,0-1 0,0 0 0,0 0 0,0 0 1,1 0-1,-1 0 0,1-1 0,-1 1 0,1 0 0,0-1 0,-1 1 0,1-1 0,0 1 0,0-1 1,0 0-1,0 0 0,0 0 0,0 0 0,0 0 0,1 0 0,-1-1 0,0 1 0,0-1 0,5 1 0,3 1-1236,-1-1 0,1-1 0,0 1-1,-1-1 1,18-3 0,15-9-8065</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3:36.579"/>
    </inkml:context>
    <inkml:brush xml:id="br0">
      <inkml:brushProperty name="width" value="0.025" units="cm"/>
      <inkml:brushProperty name="height" value="0.025" units="cm"/>
    </inkml:brush>
  </inkml:definitions>
  <inkml:trace contextRef="#ctx0" brushRef="#br0">79 39 4132,'3'-24'10509,"-1"9"-4331,-1 26-2190,-1 37-3470,-3-1 0,-1 0 0,-2 0 0,-2 0 0,-18 55-1,15-65-371,-7 21-196,12-42 390,6-16-315,0 0-1,0 0 0,0 0 0,0 0 0,0 0 1,-1 0-1,1 0 0,0 0 0,0 0 1,0 0-1,0 0 0,0 0 0,0 0 0,0 0 1,0 0-1,0 0 0,0 0 0,0 0 1,0 0-1,0 0 0,-1 0 0,1 0 0,0 0 1,0 0-1,0 0 0,0 0 0,0 0 1,0 0-1,0 0 0,0 0 0,0 0 0,0 0 1,0 0-1,0 0 0,0 0 0,1-26 94,1-1-1,1 0 1,2 1-1,15-52 1,-20 78-126,0-1 1,0 1 0,0-1 0,0 0 0,0 1 0,1-1-1,-1 1 1,0-1 0,0 1 0,0-1 0,1 1 0,-1-1-1,0 1 1,1-1 0,-1 1 0,1-1 0,-1 1 0,0 0-1,1-1 1,-1 1 0,1 0 0,-1-1 0,1 1 0,-1 0-1,1-1 1,0 1 0,-1 0 0,1 0 0,-1 0 0,1 0-1,0-1 1,13 16-221,4 32 7,-16-43 238,2 9-18,-2-5 1,0-1 0,1 0 0,-1 0 0,1 0 0,1-1 0,6 10 0,-9-15 9,0 1 1,0-1 0,0 0-1,0 0 1,1 0 0,-1 0-1,0-1 1,1 1 0,-1 0-1,1 0 1,-1-1 0,1 1 0,-1-1-1,1 1 1,0-1 0,-1 0-1,1 0 1,-1 0 0,1 0-1,0 0 1,-1 0 0,1 0 0,-1 0-1,1 0 1,0-1 0,-1 1-1,1-1 1,-1 1 0,1-1-1,-1 0 1,0 0 0,1 1-1,-1-1 1,1 0 0,-1 0 0,2-2-1,7-5 40,0-1-1,-1 0 1,0 0-1,-1-1 1,1 0-1,-2-1 0,0 0 1,0 0-1,-1 0 1,0-1-1,-1 0 1,6-18-1,-25 84-438,7-30 431,1 0 1,1 1-1,-3 44 1,8-68-35,0-1-1,0 1 1,0 0 0,0 0 0,0 0 0,0 0-1,0 0 1,0 0 0,0 0 0,1 0-1,-1 0 1,0 0 0,1-1 0,-1 1-1,1 0 1,-1 0 0,1 0 0,-1-1-1,1 1 1,0 0 0,-1 0 0,1-1-1,0 1 1,-1-1 0,1 1 0,2 0-1,-2 0 15,1-1 0,0 1 0,0-1 0,0 0 0,0 0 0,0 0 0,0 0 0,0 0 0,0 0-1,-1-1 1,1 1 0,3-2 0,5-1 90,0-1-1,0-1 1,17-10 0,37-31 8,-45 31-96,1 1-1,36-20 1,-56 34-25,0-1 0,1 1 0,-1 0 0,1 0 0,-1-1 0,1 1 1,-1 0-1,1 0 0,-1 0 0,1 0 0,-1 0 0,1 0 0,-1 0 1,1 0-1,-1 0 0,1 0 0,-1 0 0,1 0 0,-1 0 0,1 0 1,-1 0-1,1 0 0,-1 1 0,1-1 0,-1 0 0,0 0 0,1 1 0,-1-1 1,1 0-1,-1 0 0,0 1 0,1-1 0,-1 1 0,0-1 0,1 0 1,-1 1-1,0-1 0,0 1 0,1-1 0,-1 1 0,4 28-164,-11 34-61,2-41 252,-5 39 179,24-64 304,6-10-320,-1-1 0,-1-2 0,0 1 0,16-20 1,41-36-234,-75 71 37,1 0-1,-1-1 0,0 1 0,1 0 1,-1-1-1,0 1 0,1 0 0,-1-1 1,0 1-1,1 0 0,-1 0 0,1 0 0,-1-1 1,1 1-1,-1 0 0,1 0 0,-1 0 1,0 0-1,1 0 0,-1 0 0,1 0 1,-1 0-1,1 0 0,-1 0 0,1 0 1,-1 0-1,1 0 0,-1 0 0,1 0 0,-1 1 1,0-1-1,1 0 0,-1 0 0,1 0 1,-1 1-1,0-1 0,1 0 0,-1 1 1,0-1-1,1 0 0,-1 1 0,0-1 1,1 0-1,-1 2 0,7 29-139,-10 47 154,2-74-9,1-3 10,0 0-1,0-1 0,0 1 0,0 0 1,-1 0-1,1 0 0,0-1 1,0 1-1,0 0 0,1 0 1,-1 0-1,0-1 0,0 1 0,0 0 1,1 0-1,-1-1 0,0 1 1,1 0-1,-1 0 0,0-1 1,1 1-1,-1 0 0,1-1 0,-1 1 1,1-1-1,0 1 0,-1-1 1,2 2-1,20-2 27,-4-2-1066,-17 2 785,-1 0-1,0 1 0,1-1 1,-1 1-1,0-1 0,0 0 0,0 1 1,1-1-1,-1 0 0,0 1 0,0-1 1,0 1-1,0-1 0,0 1 0,1-1 1,-1 1-1,0-1 0,0 0 1,0 1-1,0-1 0,-1 1 0,1-1 1,0 1-1,0-1 0,0 0 0,0 1 1,0-1-1,0 1 0,-1-1 0,1 1 1,0-1-1,0 0 0,-1 1 1,1-1-1,0 0 0,-1 1 0,1-1 1,0 0-1,-1 0 0,1 1 0,0-1 1,-1 0-1,1 0 0,0 1 1,-1-1-1,1 0 0,-1 0 0,1 0 1,-1 0-1,1 0 0,0 0 0,-1 0 1,1 0-1,-1 1 0,1-2 0,-1 1 1,1 0-1,-1 0 0,-13 0-7742</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3:36.937"/>
    </inkml:context>
    <inkml:brush xml:id="br0">
      <inkml:brushProperty name="width" value="0.025" units="cm"/>
      <inkml:brushProperty name="height" value="0.025" units="cm"/>
    </inkml:brush>
  </inkml:definitions>
  <inkml:trace contextRef="#ctx0" brushRef="#br0">0 1 12620,'0'0'9513</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3:37.358"/>
    </inkml:context>
    <inkml:brush xml:id="br0">
      <inkml:brushProperty name="width" value="0.025" units="cm"/>
      <inkml:brushProperty name="height" value="0.025" units="cm"/>
    </inkml:brush>
  </inkml:definitions>
  <inkml:trace contextRef="#ctx0" brushRef="#br0">0 144 11115,'0'0'12342,"3"-9"-11349,1 0-817,0 1 0,0-1 1,1 1-1,0 0 0,0 0 1,1 0-1,0 1 0,13-13 1,-14 15-152,1 0 0,-1 1 0,1-1 0,0 1 0,0 0 1,0 1-1,0-1 0,1 1 0,0 1 0,-1-1 1,1 1-1,0 0 0,0 1 0,9-2 0,-16 3-26,1 0 0,0 0-1,0 0 1,-1 0-1,1 1 1,0-1 0,-1 0-1,1 0 1,0 0 0,-1 1-1,1-1 1,0 0 0,-1 1-1,1-1 1,0 1-1,-1-1 1,1 1 0,-1-1-1,1 1 1,-1-1 0,1 1-1,-1-1 1,0 1-1,1-1 1,-1 1 0,1 0-1,-1-1 1,0 1 0,0 0-1,1 0 1,1 30 131,-16 26 135,-27 33 146,41-90-412,0 0 1,0 1 0,0-1 0,0 0-1,0 0 1,0 0 0,0 1-1,0-1 1,0 0 0,0 0 0,0 1-1,0-1 1,0 0 0,0 0-1,0 0 1,1 0 0,-1 1 0,0-1-1,0 0 1,0 0 0,0 0-1,1 0 1,-1 0 0,0 1 0,0-1-1,0 0 1,0 0 0,1 0-1,-1 0 1,0 0 0,0 0 0,1 0-1,-1 0 1,0 0 0,0 0-1,0 0 1,1 0 0,-1 0 0,0 0-1,0 0 1,0 0 0,1 0-1,-1 0 1,0 0 0,0 0 0,0 0-1,1 0 1,-1 0 0,0 0-1,1-1 1,9-1-540,-6-1-295,0 1 0,0 0 0,-1-1 0,1 0 1,0 0-1,-1 0 0,4-5 0,9-12-6617</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3:37.702"/>
    </inkml:context>
    <inkml:brush xml:id="br0">
      <inkml:brushProperty name="width" value="0.025" units="cm"/>
      <inkml:brushProperty name="height" value="0.025" units="cm"/>
    </inkml:brush>
  </inkml:definitions>
  <inkml:trace contextRef="#ctx0" brushRef="#br0">1 73 14029,'0'0'10955,"1"8"-10171,-1-6-749,0 0-1,0-1 0,0 1 0,1 0 0,-1 0 0,1 0 1,-1-1-1,1 1 0,0 0 0,0-1 0,0 1 0,0 0 0,0-1 1,0 1-1,0-1 0,0 0 0,0 1 0,1-1 0,-1 0 1,1 0-1,-1 1 0,3 0 0,0-1 45,-1 0 0,1 0 0,0 0 0,0 0-1,-1-1 1,1 0 0,0 1 0,0-1 0,0-1 0,0 1 0,0-1-1,-1 1 1,7-3 0,-6 2-17,0 0-1,1-1 1,-1 0-1,0 1 1,0-2-1,-1 1 1,1 0-1,0-1 0,-1 0 1,1 1-1,-1-1 1,0-1-1,0 1 1,0 0-1,0-1 1,-1 0-1,1 1 1,-1-1-1,0 0 1,0 0-1,-1 0 1,1-1-1,-1 1 1,0 0-1,0 0 1,0-1-1,0 1 1,-1-1-1,0 1 0,0-6 1,0 9-60,-1 1 1,1-1-1,0 0 1,0 1-1,-1-1 1,1 1 0,-1-1-1,1 0 1,0 1-1,-1-1 1,1 1-1,-1 0 1,1-1-1,-1 1 1,1-1-1,-1 1 1,0 0-1,1-1 1,-1 1-1,1 0 1,-1-1-1,0 1 1,1 0-1,-1 0 1,0 0-1,1 0 1,-1 0-1,0 0 1,1 0-1,-1 0 1,0 0-1,1 0 1,-1 0-1,0 0 1,1 0-1,-1 0 1,0 1-1,1-1 1,-1 0-1,0 0 1,1 1-1,-1-1 1,1 1-1,-1-1 1,0 1-1,-28 19-90,19-8 65,1 0 0,0 1 0,1 0 1,-11 24-1,16-30 15,0-1 1,0 1-1,1 1 1,0-1 0,0 0-1,1 1 1,0-1-1,0 0 1,1 1 0,0-1-1,2 14 1,-2-19-12,1 1-1,1 0 1,-1-1 0,0 0 0,0 1 0,1-1-1,0 0 1,-1 0 0,1 0 0,0 0-1,0 0 1,0 0 0,0 0 0,0-1 0,0 1-1,1-1 1,-1 1 0,1-1 0,-1 0 0,1 0-1,-1 0 1,1 0 0,0-1 0,3 2 0,33 4-2213,-5-5-3640,-5-1-3785</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4:19.874"/>
    </inkml:context>
    <inkml:brush xml:id="br0">
      <inkml:brushProperty name="width" value="0.025" units="cm"/>
      <inkml:brushProperty name="height" value="0.025" units="cm"/>
    </inkml:brush>
  </inkml:definitions>
  <inkml:trace contextRef="#ctx0" brushRef="#br0">2380 1838 3683,'0'0'14649,"4"6"-13795,11 14-160,-11-15 1105,-7-4-1726,1-1 1,-1 0-1,1 1 0,0-1 0,-1 1 0,1 0 0,-1 0 1,1 0-1,0 0 0,0 0 0,-3 2 0,0-1 10,-10 3 32,-1 0 0,-1-1 0,1-1 0,-1 0 0,1-1 0,-1-1 0,1-1 0,-33-3 0,-10-5 212,-67-19 0,54 11-89,0-2-127,1-3 0,0-3 0,2-3 0,-110-60 0,-244-176 381,368 226-482,9 6-141,2-3-1,2-1 1,-59-63-1,80 75 73,0-1-1,3-1 0,0-1 1,1 0-1,1-1 0,2-1 0,-19-52 1,27 60 146,2 0 1,0 0-1,2 0 1,0 0-1,1-33 0,16-105-20,-8 104 6,0-64-1,-7 112-67,-1 1 0,1-1 0,-2 1 0,1-1 0,0 1 0,-1 0 0,0-1-1,0 1 1,-1 0 0,1 0 0,-1 0 0,0 1 0,-5-6 0,-6-6 13,0 1 0,-23-18 0,22 21-4,1-2 1,-18-20-1,12 7-8,9 12-4,0 0 1,-27-27-1,33 38-11,1 1 0,0-1 0,-1 1 0,0 0 0,1 0 0,-1 1 0,0 0 0,-1-1 0,1 2-1,0-1 1,0 0 0,-1 1 0,1 0 0,-10 0 0,-63 9-242,61-4 331,-2-1 0,1-1 0,0-1 0,0-1 0,-22-2 0,36 1-179,0 1 0,0-1 0,0 0 0,1 0 0,-1-1 0,0 1 0,1-1 0,-1 0 0,1 0 0,-1 0 0,1-1 0,0 1 0,0-1 0,0 1 0,0-1 0,0 0 0,1 0 0,0 0 0,-1-1 0,1 1 0,0-1 0,0 1 0,1-1 0,-1 1 0,1-1 0,0 0 0,0 0 0,-1-6 0,0-3-383,4 0-4624,-2 13 4724,1-1 0,0 0 0,-1 1 0,1-1-1,0 1 1,0-1 0,0 1 0,-1-1 0,1 1 0,0-1 0,0 1 0,0 0 0,0-1-1,0 1 1,0 0 0,0 0 0,0 0 0,0 0 0,0 0 0,-1 0 0,1 0-1,2 0 1,10 0-2330</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4:20.359"/>
    </inkml:context>
    <inkml:brush xml:id="br0">
      <inkml:brushProperty name="width" value="0.025" units="cm"/>
      <inkml:brushProperty name="height" value="0.025" units="cm"/>
    </inkml:brush>
  </inkml:definitions>
  <inkml:trace contextRef="#ctx0" brushRef="#br0">358 18 10826,'0'0'5702,"-9"-5"-5313,6 4-375,1-1 6,1 1 0,-1 0 0,0 0 0,1 0 0,-1 0 0,0 0 0,0 0 0,0 1 0,0-1 0,0 0 0,0 1 0,0 0 0,0-1 0,0 1 0,0 0 0,0 0 0,0 0 0,0 1 0,0-1 0,0 0 0,0 1 0,0-1 0,0 1 0,0 0 0,0-1 0,0 1 0,1 0 0,-1 0 0,0 0 0,0 0 0,1 1 0,-1-1 0,1 0 0,-1 1 0,1-1 0,0 1 0,-2 2 0,-38 39 703,3-5-460,1 1 1,3 2-1,1 1 0,-39 66 1,69-102-251,0 0 1,0 1-1,1-1 1,-1 1-1,1 0 1,1 0 0,-1-1-1,1 1 1,1 0-1,-1 10 1,1-15-15,1 1 0,-1-1 0,1 0 0,-1 1 0,1-1 0,0 0 0,0 0 0,0 1 0,0-1 0,0 0 0,0 0 0,1 0 0,-1 0 0,1-1 0,-1 1 0,1 0 0,0-1 0,0 1 1,-1-1-1,1 1 0,0-1 0,1 0 0,-1 0 0,0 0 0,0 0 0,0 0 0,1 0 0,-1-1 0,0 1 0,0-1 0,1 1 0,3-1 0,21 2-47,-1-1 0,0-2-1,0 0 1,33-6 0,101-29-3247,-140 32 2496,65-18-3696</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0:16.420"/>
    </inkml:context>
    <inkml:brush xml:id="br0">
      <inkml:brushProperty name="width" value="0.025" units="cm"/>
      <inkml:brushProperty name="height" value="0.025" units="cm"/>
    </inkml:brush>
  </inkml:definitions>
  <inkml:trace contextRef="#ctx0" brushRef="#br0">14 6 737,'-6'-1'192,"1"-3"-384,2 4-545</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0:17.398"/>
    </inkml:context>
    <inkml:brush xml:id="br0">
      <inkml:brushProperty name="width" value="0.025" units="cm"/>
      <inkml:brushProperty name="height" value="0.025" units="cm"/>
    </inkml:brush>
  </inkml:definitions>
  <inkml:trace contextRef="#ctx0" brushRef="#br0">0 1 4260,'0'0'-352</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50.503"/>
    </inkml:context>
    <inkml:brush xml:id="br0">
      <inkml:brushProperty name="width" value="0.025" units="cm"/>
      <inkml:brushProperty name="height" value="0.025" units="cm"/>
    </inkml:brush>
  </inkml:definitions>
  <inkml:trace contextRef="#ctx0" brushRef="#br0">138 53 11659,'0'0'6849,"-1"-8"-4890,-3-24-368,4 32-1554,0-1-1,0 1 1,0-1-1,0 1 1,0-1-1,0 1 1,0-1-1,0 1 1,-1-1-1,1 1 0,0-1 1,0 1-1,0 0 1,-1-1-1,1 1 1,0-1-1,0 1 1,-1 0-1,1-1 1,0 1-1,-1 0 1,1-1-1,0 1 1,-1 0-1,1-1 1,-1 1-1,1 0 1,0 0-1,-1 0 1,1-1-1,-1 1 0,1 0 1,-1 0-1,1 0 1,-1 0-1,1 0 1,-1 0-1,1 0 1,0 0-1,-1 0 1,1 0-1,-1 0 1,1 0-1,-1 0 1,1 0-1,-1 1 1,1-1-1,-1 0 1,1 0-1,0 0 1,-1 1-1,1-1 1,-1 0-1,1 0 0,0 1 1,-1-1-1,1 0 1,0 1-1,-1-1 1,1 1-1,-19 20 14,19-21-35,-16 20 33,5-6 171,0 0 1,1 0 0,1 1 0,0 1-1,1 0 1,-10 25 0,18-41-214,0 0-1,0 1 1,-1-1 0,1 1-1,0-1 1,0 0 0,0 1-1,0-1 1,0 1 0,0-1-1,0 0 1,0 1 0,0-1 0,0 1-1,0-1 1,0 0 0,0 1-1,0-1 1,0 1 0,0-1-1,1 0 1,-1 1 0,0-1-1,0 0 1,0 1 0,1-1 0,-1 0-1,0 1 1,0-1 0,1 0-1,-1 1 1,0-1 0,1 0-1,-1 0 1,0 1 0,1-1 0,-1 0-1,0 0 1,1 0 0,-1 1-1,1-1 1,22-4 248,24-18 43,23-25-218,-44 29-65,0 1 1,42-20 0,-67 37-13,0-1 0,0 1 0,0-1 0,0 1 0,0-1 0,0 1 0,0 0 0,1 0 0,-1-1 0,0 1 1,0 0-1,0 0 0,1 0 0,-1 0 0,0 0 0,0 1 0,0-1 0,3 1 0,-4-1 3,1 1 0,-1-1-1,1 1 1,-1 0 0,1-1 0,-1 1-1,1 0 1,-1-1 0,1 1 0,-1 0-1,0 0 1,1-1 0,-1 1-1,0 0 1,0 0 0,1-1 0,-1 1-1,0 0 1,0 0 0,0 0 0,0 0-1,-1 9 46,0-1 0,0 0 0,-1 0 0,-4 11-1,0 6 23,36-29 83,14-20-81,-38 19-74,-1 0 0,1 1 0,0-1 0,0 1 0,0 1 0,0-1 0,1 1 0,-1 0 0,0 0 1,1 1-1,0 0 0,12-1 0,-18 49 929,-2-35-682,5-10 134,7-1-1084,-10 5-3097</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0:19.592"/>
    </inkml:context>
    <inkml:brush xml:id="br0">
      <inkml:brushProperty name="width" value="0.025" units="cm"/>
      <inkml:brushProperty name="height" value="0.025" units="cm"/>
    </inkml:brush>
  </inkml:definitions>
  <inkml:trace contextRef="#ctx0" brushRef="#br0">240 104 8200,'0'0'2269,"-3"11"1152,-3 24-2593,1 1-1,2-1 0,2 1 0,3 51 0,0-9-361,-2-6-424,2 11 723,-5-1 1,-16 113-1,-7-20-2030,27-186 686,0 5 211,-1 0-1,1 0 0,0 0 1,0 0-1,1 0 1,0 0-1,0 0 0,0 1 1,1-1-1,6-10 0,-8 16 356,0 0-1,0-1 0,-1 1 0,1 0 0,0 0 0,0 0 0,0 0 0,0 0 0,0 0 0,0 0 0,0 0 0,0 0 0,0 1 0,0-1 0,-1 0 0,1 1 0,0-1 0,0 0 0,0 1 0,0-1 0,-1 1 0,1-1 0,0 1 0,0 0 0,-1-1 0,1 1 1,0 1-1,26 25 105,-17-16-42,3 0 55,1-1 1,0-1-1,1 0 1,0-1 0,1 0-1,0-1 1,0-1 0,0-1-1,1 0 1,0-1 0,-1-1-1,2 0 1,-1-1 0,0-1-1,0-1 1,34-4 0,17-5 288,0-3 1,127-41 0,-115 29-536,2 2 65,161-24-1,-202 42 88,1 2 0,-1 2 0,0 2 0,0 1 0,0 2 0,42 11 0,-45-7 22,1-2 0,0-2 0,0-1 0,0-3 0,58-3 0,-70-1 97,0 0 0,0-2 1,-1-1-1,1-1 0,-1-1 1,-1-2-1,0 0 0,41-24 1,-65 34-61,-1-1 1,1 1 0,0-1 0,0 0-1,0 1 1,0-1 0,-1 0-1,1 0 1,0 0 0,-1 1-1,1-1 1,-1 0 0,1 0 0,-1 0-1,1 0 1,-1 0 0,0 0-1,1 0 1,-1 0 0,0 0-1,0 0 1,0 0 0,0 0-1,0 0 1,0-2 0,-10-28 1557,-1-7-1457,11 5-77,1 1 0,8-43 0,-3 38 106,0-50 0,-8 49-177,-1 1 0,-2-1 0,-2 2 0,-1-1 0,-2 1 0,-2 0 0,-1 1 0,-19-38 0,27 65-6,0 1-1,0-1 1,-1 1-1,1 0 1,-10-8 0,-13-17 39,23 28-85,0-1-1,1 1 0,-2-1 0,1 1 0,0 1 0,-1-1 0,0 1 0,0 0 0,0 0 1,0 1-1,0 0 0,-13-3 0,-4 0-124,1 1 1,-33-1 0,-27 6-18,0 3 1,0 4-1,-117 27 1,-53 5 301,230-37-102,-138 13 161,-242 58 0,165-22-129,200-47-37,-1-2 1,1-1-1,-1-3 0,-54-6 0,53 4 64,-24-5-713,62 8 435,1 0 0,-1 0 0,1 0 0,0-1-1,-1 1 1,1 0 0,-1-1 0,1 1 0,-1 0 0,1-1 0,0 1 0,-1 0-1,1-1 1,0 1 0,-1-1 0,1 1 0,0-1 0,0 1 0,-1 0-1,1-1 1,0 1 0,0-1 0,0 1 0,0-1 0,0 0 0,0 1-1,0-1 1,-1 1 0,1-1 0,1 1 0,-1-1 0,0 1 0,0-1 0,0 1-1,0-1 1,0 0 0,0 0-280,2-19-10361</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1:41.597"/>
    </inkml:context>
    <inkml:brush xml:id="br0">
      <inkml:brushProperty name="width" value="0.025" units="cm"/>
      <inkml:brushProperty name="height" value="0.025" units="cm"/>
    </inkml:brush>
  </inkml:definitions>
  <inkml:trace contextRef="#ctx0" brushRef="#br0">1108 246 4708,'0'0'12482,"-10"-8"-10400,-13-7-1289,0 2 0,-1 0 0,0 1 1,-29-9-1,-95-40 1136,-20-7-1393,142 60-518,-1 1 1,0 1-1,0 1 1,-45-2-1,39 5-5,0 2-1,-1 2 0,1 1 1,0 1-1,1 2 1,-1 2-1,1 0 1,0 2-1,1 2 1,0 1-1,-47 27 1,77-40-19,-1 1 0,1-1 0,0 1 0,0 0 1,0 0-1,0-1 0,-1 1 0,1 0 1,0 0-1,0 0 0,1 0 0,-1 0 1,0 0-1,0 0 0,0 1 0,1-1 1,-1 0-1,0 0 0,1 1 0,-1 1 0,1-3-44,1 1-1,-1 0 1,1-1-1,0 1 1,-1 0-1,1-1 1,-1 1-1,1-1 1,0 1-1,0-1 1,-1 1-1,1-1 1,0 0-1,0 1 1,-1-1-1,1 0 1,0 0-1,0 1 1,0-1-1,0 0 1,-1 0-1,1 0 1,1 0-1,63-1-4242,-5-8-2647,9-4-5093</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1:42.139"/>
    </inkml:context>
    <inkml:brush xml:id="br0">
      <inkml:brushProperty name="width" value="0.025" units="cm"/>
      <inkml:brushProperty name="height" value="0.025" units="cm"/>
    </inkml:brush>
  </inkml:definitions>
  <inkml:trace contextRef="#ctx0" brushRef="#br0">1 0 10698,'0'0'9497,"14"2"-8707,113 25 52,-101-21-753,-1 1-1,-1 1 1,41 20-1,-63-27-82,0 0-1,0 0 1,0 0-1,0 0 1,0 0 0,0 1-1,-1-1 1,1 1-1,0-1 1,-1 1 0,1 0-1,-1-1 1,0 1-1,1 0 1,-1 0 0,0 0-1,0 0 1,0 0-1,-1 0 1,1 1 0,0-1-1,-1 0 1,1 4-1,-1-3 73,-1 0 0,0 0 0,0 0 0,0 0 0,0 0 0,0 0 0,0 0-1,-1-1 1,0 1 0,1 0 0,-1-1 0,0 1 0,0-1 0,-5 5 0,-9 6 527,-1 0 1,0-1 0,-37 20 0,48-29-542,-4 3-121,-73 35 1478,76-38-1986,1-1-1,-1 0 1,1 0-1,-1-1 1,0 0-1,-8 1 1,10-2-5355</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1:42.952"/>
    </inkml:context>
    <inkml:brush xml:id="br0">
      <inkml:brushProperty name="width" value="0.025" units="cm"/>
      <inkml:brushProperty name="height" value="0.025" units="cm"/>
    </inkml:brush>
  </inkml:definitions>
  <inkml:trace contextRef="#ctx0" brushRef="#br0">297 8 8616,'0'0'14964,"-12"-2"-14521,3 0-410,0 0 0,0 1 0,-1 1 0,1-1 1,0 2-1,0-1 0,0 1 0,-1 1 0,1-1 0,0 1 1,1 1-1,-1 0 0,-15 7 0,8-2 45,1 1 1,0 1-1,0 0 0,-18 17 1,29-24-38,0 1 1,0 0 0,0 0 0,1 0 0,-1 0-1,1 1 1,0-1 0,0 1 0,1 0-1,-1 0 1,1 0 0,0 0 0,0 0-1,1 0 1,0 1 0,0-1 0,0 1 0,0 5-1,1-10-34,1 1 1,-1-1-1,1 0 0,-1 1 0,1-1 0,0 1 0,0-1 0,0 0 0,0 0 0,0 0 1,0 1-1,0-1 0,0 0 0,0 0 0,0 0 0,0 0 0,1-1 0,-1 1 0,0 0 1,1 0-1,-1-1 0,1 1 0,-1-1 0,1 1 0,-1-1 0,1 0 0,-1 0 0,1 0 1,2 1-1,56 0-17,-44-1-172,2-1-678,0 0 0,-1-1 1,24-6-1,21-11-4643,-14-2-2633</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1:43.635"/>
    </inkml:context>
    <inkml:brush xml:id="br0">
      <inkml:brushProperty name="width" value="0.025" units="cm"/>
      <inkml:brushProperty name="height" value="0.025" units="cm"/>
    </inkml:brush>
  </inkml:definitions>
  <inkml:trace contextRef="#ctx0" brushRef="#br0">144 9 10698,'0'0'3646,"-9"0"-2114,1 0-1342,3-1 110,0 1 0,0 0 0,0 0 0,0 0 1,0 1-1,-1-1 0,1 1 0,0 0 0,0 1 0,0-1 0,1 1 1,-1 0-1,0 1 0,1-1 0,-1 1 0,1-1 0,0 1 1,0 1-1,-7 6 0,11-10-288,-4 4 277,1-1-1,0 1 1,0 0 0,0 1-1,1-1 1,-4 8 0,6-11-266,-1 1 1,1-1-1,0 0 1,0 0-1,0 1 0,0-1 1,0 0-1,0 0 1,1 1-1,-1-1 1,0 0-1,0 0 1,1 1-1,-1-1 1,1 0-1,-1 0 0,1 0 1,0 0-1,-1 0 1,1 0-1,0 0 1,0 0-1,0 0 1,0 0-1,0 0 1,0 0-1,0-1 0,0 1 1,0 0-1,1 0 1,4 3-199,-4-2 269,1 0-1,-1 0 1,1 0 0,0-1 0,-1 1 0,1-1 0,0 1 0,0-1 0,0 0 0,0 0 0,5 1 0,-6-3-31,-1 0 0,1 0 1,-1 0-1,1 0 1,-1 0-1,0 0 0,1-1 1,-1 1-1,0 0 0,0-1 1,0 1-1,0-1 0,0 1 1,0-1-1,-1 1 0,1-1 1,0 1-1,-1-1 0,1 0 1,-1 0-1,1 1 1,-1-1-1,0 0 0,0-1 1,2-7-47,1 1 1,0 0-1,0 0 1,1 0-1,6-12 1,-8 19-27,-1 0 1,1-1 0,0 1 0,0 0-1,0 0 1,0 0 0,0 0-1,1 1 1,-1-1 0,0 1 0,1-1-1,0 1 1,-1 0 0,1 0-1,0 0 1,-1 0 0,1 0 0,0 1-1,0-1 1,0 1 0,-1 0-1,5 0 1,26-2-23,-21 1 24,-1 0 0,1 1 0,0 0-1,-1 1 1,1 0 0,-1 1 0,0 0-1,16 6 1,-27-8 9,1 1 0,0 0 0,0 0 0,-1 0 0,1 0 0,0 0 0,-1 0 0,1 0-1,-1 0 1,1 0 0,-1 0 0,0 0 0,1 0 0,-1 0 0,0 1 0,0-1 0,0 0 0,0 0 0,0 0 0,0 0 0,0 0 0,0 1-1,0-1 1,-1 0 0,1 0 0,0 0 0,-1 0 0,1 0 0,-1 0 0,1 0 0,-1 0 0,0 1 0,-19 35 140,19-36-134,1-1 5,-1 0 0,1 0 1,-1 1-1,1-1 0,0 1 0,-1-1 1,1 0-1,0 1 0,-1-1 1,1 1-1,0-1 0,0 0 1,0 1-1,-1-1 0,1 1 1,0-1-1,0 1 0,0-1 0,0 1 1,0-1-1,0 1 0,0-1 1,0 1-1,0-1 0,0 1 1,0-1-1,0 1 0,0-1 1,0 1-1,1 0 0,16-5 220,41-30-97,-32 19-127,-21 11-25,1 1 1,0 0-1,0 1 1,0 0-1,0 0 1,0 0-1,1 0 1,-1 1-1,9-1 1,-15 3 8,1-1 1,0 1-1,0-1 1,0 1-1,-1-1 1,1 1-1,0 0 0,-1-1 1,1 1-1,0 0 1,-1 0-1,1-1 1,-1 1-1,1 0 1,-1 0-1,0 0 1,1 0-1,-1 0 1,0-1-1,0 1 0,1 0 1,-1 0-1,0 0 1,0 0-1,0 0 1,0 0-1,0 0 1,0 0-1,-1 1 1,0 34 28,1-33-19,-7 44 13,7-47-213,2 0-332,-1-1 1,1-1 0,0 1 0,-1 0-1,0 0 1,1-1 0,-1 1 0,0 0 0,1-1-1,-1 1 1,2-4 0,4-5-2396,9-10-4346</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1:43.981"/>
    </inkml:context>
    <inkml:brush xml:id="br0">
      <inkml:brushProperty name="width" value="0.025" units="cm"/>
      <inkml:brushProperty name="height" value="0.025" units="cm"/>
    </inkml:brush>
  </inkml:definitions>
  <inkml:trace contextRef="#ctx0" brushRef="#br0">104 0 15919,'0'0'2312,"-10"4"325,-84 31 3011,172-14-6049,-74-20 376,0 1 0,0 0 0,0-1-1,0 2 1,0-1 0,0 0 0,0 1-1,-1 0 1,0 0 0,1 0 0,2 3-1,-5-5 30,-1 0 0,0 0 0,1 0 0,-1 0 0,0-1 0,1 1 0,-1 0-1,0 0 1,0 0 0,1 0 0,-1 0 0,0 0 0,0 0 0,0 0 0,0-1 0,-1 1-1,1 0 1,0 0 0,0 0 0,0 0 0,-1 1 0,-1 0 11,1 1 0,0-1 0,-1 0 0,0 0 0,1-1 0,-1 1 0,0 0 0,0-1 0,0 1 0,0-1 0,-4 3 0,-6 3 288,0 0 1,0-1-1,-1 0 1,0-1-1,-21 5 0,52-28-4328,38-13-5322,-24 13 1067</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1:44.399"/>
    </inkml:context>
    <inkml:brush xml:id="br0">
      <inkml:brushProperty name="width" value="0.025" units="cm"/>
      <inkml:brushProperty name="height" value="0.025" units="cm"/>
    </inkml:brush>
  </inkml:definitions>
  <inkml:trace contextRef="#ctx0" brushRef="#br0">31 0 13869,'0'0'9743,"-5"9"-8169,0-1-1227,2-6-276,1 1 0,0 0 0,0-1 0,1 1 0,-1 0 0,1 0 0,-1 0 0,1 0 0,0 0 0,0 0 0,0 1 0,0-1 0,0 6-1,4-8-43,-1 0-1,0 0 0,1 0 0,0 0 0,-1 0 0,1-1 0,0 1 0,-1-1 1,1 0-1,0 0 0,-1 0 0,1 0 0,0 0 0,3-1 0,0 0 20,44-11 59,-46 10-116,0 0 0,1 0-1,-1 1 1,1 0 0,0-1-1,-1 2 1,1-1 0,0 0-1,0 1 1,-1 0 0,1 0-1,0 0 1,9 2 0,-13-1 23,0 0 0,0-1-1,-1 1 1,1-1 0,0 1 0,0 0 0,-1 0 0,1-1 0,0 1 0,-1 0 0,1 0 0,-1 0-1,1 0 1,-1 0 0,1 0 0,-1 0 0,0 0 0,1 0 0,-1 0 0,0 0 0,0 0 0,0 0-1,0 0 1,0 2 0,0-3 20,0 1 0,0 0-1,0 0 1,0 0 0,0 0-1,0 0 1,0 0 0,1 0-1,-1 0 1,0 0 0,1 0-1,-1 0 1,0 0 0,1 0-1,-1-1 1,1 1 0,-1 0-1,1 0 1,0-1 0,-1 1-1,1 0 1,0-1 0,-1 1-1,1 0 1,0-1 0,0 1-1,0-1 1,0 1 0,-1-1-1,1 0 1,0 1 0,0-1-1,0 0 1,0 0 0,0 0-1,0 1 1,0-1 0,0 0-1,1 0 1,13-1 101,0 0-1,0 0 1,0-1 0,-1-1 0,25-8 0,-23 6-547,0 1 1,0 1-1,1 0 1,21 0-1,-38 3 411,0 0 1,1 0-1,-1 0 0,0 0 0,1 1 0,-1-1 0,0 0 0,0 0 0,1 0 0,-1 1 0,0-1 1,0 0-1,0 0 0,1 1 0,-1-1 0,0 0 0,0 1 0,0-1 0,0 0 0,0 1 0,0-1 1,1 0-1,-1 1 0,0-1 0,0 0 0,0 1 0,0-1 0,0 0 0,0 1 0,0-1 0,0 0 0,-1 1 1,1-1-1,0 0 0,0 1 0,0-1 0,0 0 0,-1 1 0,1-1-1,0 1 1,0-1-1,0 1 0,-1-1 0,1 1 1,0-1-1,0 0 0,0 1 1,0-1-1,0 1 0,0-1 0,0 1 1,0-1-1,0 1 0,0-1 0,0 1 1,0-1-1,0 1 0,0-1 0,0 0 1,1 1-1,-1-1 0,0 1 0,0-1 1,1 1-1,-1-1 0,0 0 1,0 1-1,1-1 0,-1 0 0,0 1 1,1-1-1,-1 0 0,1 1 0,-1-1 1,0 0-1,1 0 0,-1 1 0,1-1 1,-1 0-1,0 0 0,1 0 0,-1 0 1,1 0-1,-1 0 0,1 0 1,-1 1-1,1-1 0,-1 0 0,1-1 1,-1 1-1,1 0 0,0 0 0,3-1-535,0 0-1,0 0 1,0-1-1,0 0 1,0 0-1,0 0 1,4-3-1,25-20-8381,-32 24 8482,16-14-8162</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1:44.850"/>
    </inkml:context>
    <inkml:brush xml:id="br0">
      <inkml:brushProperty name="width" value="0.025" units="cm"/>
      <inkml:brushProperty name="height" value="0.025" units="cm"/>
    </inkml:brush>
  </inkml:definitions>
  <inkml:trace contextRef="#ctx0" brushRef="#br0">59 1 10570,'0'0'12401,"0"11"-11606,-3 27-101,-2 0-1,-18 72 0,-5 31 628,36-171-908,20-51-1,-7 25-1386,-15 36 377,-1 5-168,0 1 1,0-1 0,2 1 0,10-19-1,-15 30 708,1-1 0,-1 1 0,1 0 0,0 0 0,-1 0 0,1 1 0,1-1-1,-1 1 1,0-1 0,0 1 0,1 0 0,0 0 0,-1 1 0,1-1 0,0 1 0,0 0-1,0 0 1,0 0 0,0 0 0,0 1 0,7-1 0,-6 1 50,0 0 1,0 1-1,1 0 1,-1 0-1,0 0 1,0 0 0,10 5-1,-14-6 27,0 1 0,0-1 0,0 1 0,0-1-1,0 1 1,0 0 0,0 0 0,0-1 0,0 1 0,-1 0 0,1 0-1,0 0 1,-1 0 0,1 0 0,0 0 0,-1 0 0,1 0 0,-1 0-1,0 0 1,1 1 0,-1-1 0,0 0 0,0 0 0,1 0 0,-1 0-1,0 1 1,0-1 0,0 0 0,-1 0 0,1 0 0,0 0 0,0 1-1,-1-1 1,1 0 0,0 0 0,-1 0 0,1 0 0,-1 0 0,0 0-1,1 0 1,-1 0 0,0 0 0,-1 1 0,-1 2 154,0 0 0,-1-1 0,1 1 0,-1-1 0,0 0 0,0 0 0,0 0-1,-1 0 1,1-1 0,-1 0 0,1 0 0,-1 0 0,-5 1 0,-1 0 188,0 0 0,0-1-1,-1 0 1,-19 0 0,27-7-1216,9-6-570,12-7-1551,33-14-5171,-21 13 3208</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1:45.330"/>
    </inkml:context>
    <inkml:brush xml:id="br0">
      <inkml:brushProperty name="width" value="0.025" units="cm"/>
      <inkml:brushProperty name="height" value="0.025" units="cm"/>
    </inkml:brush>
  </inkml:definitions>
  <inkml:trace contextRef="#ctx0" brushRef="#br0">80 0 14061,'0'0'4997,"-3"9"-3230,-21 49 1058,15-39-2326,0 1-1,1 0 1,1 0-1,1 1 1,1 0 0,-4 29-1,10-50-483,-1 1-1,0-1 0,0 0 1,1 0-1,-1 1 0,0-1 1,0 0-1,1 0 0,-1 0 1,0 0-1,1 1 0,-1-1 1,0 0-1,1 0 0,-1 0 1,0 0-1,1 0 0,-1 0 1,0 0-1,1 0 0,-1 0 1,0 0-1,1 0 0,-1 0 1,0 0-1,1 0 1,-1 0-1,0 0 0,0-1 1,1 1-1,-1 0 0,0 0 1,1 0-1,-1 0 0,0-1 1,0 1-1,1 0 0,-1 0 1,0-1-1,0 1 0,1 0 1,-1 0-1,0-1 0,15-10 135,-10 4-139,1-1 0,-2 0 0,1 0 0,6-15 0,-3 6-137,-4 15-223,-2 5 358,0 0 0,0 0 0,0 0 0,0 0 0,1-1 0,-1 1 0,1-1 0,0 0 0,0 0 0,-1 1 0,1-2 0,0 1 0,1 0 0,-1-1 0,0 1 0,0-1 1,1 0-1,-1 0 0,1 0 0,-1-1 0,1 1 0,-1-1 0,1 0 0,-1 0 0,1 0 0,-1 0 0,4-1 0,4 0 19,-1 0-1,0 0 1,0-1-1,0 0 1,0-1-1,0 0 1,-1-1 0,12-5-1,-16 6-14,0 0 0,-1 0 1,1 0-1,-1-1 0,0 1 0,0-1 0,0 0 0,0 0 0,0 0 0,3-8 1,-31 28-61,19-10 151,0-1 1,0 1-1,1 1 1,0-1-1,0 1 1,0-1-1,1 1 1,0 0 0,0 1-1,0-1 1,1 0-1,0 1 1,1-1-1,-1 9 1,2-15-101,0 0 1,1-1-1,-1 1 0,0-1 0,1 1 1,-1 0-1,0-1 0,1 1 1,-1-1-1,0 1 0,1-1 1,-1 1-1,1-1 0,-1 0 0,1 1 1,-1-1-1,1 1 0,0-1 1,-1 0-1,1 0 0,-1 1 1,1-1-1,0 0 0,-1 0 0,1 0 1,-1 0-1,1 0 0,0 0 1,-1 1-1,1-2 0,0 1 0,-1 0 1,1 0-1,0 0 0,-1 0 1,1 0-1,0 0 0,-1-1 1,1 1-1,0-1 0,27-10-2193,-23 6 842,-1 0 0,-1-1 0,1 1 0,-1-1 0,5-11 0,6-13-6190</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1:45.663"/>
    </inkml:context>
    <inkml:brush xml:id="br0">
      <inkml:brushProperty name="width" value="0.025" units="cm"/>
      <inkml:brushProperty name="height" value="0.025" units="cm"/>
    </inkml:brush>
  </inkml:definitions>
  <inkml:trace contextRef="#ctx0" brushRef="#br0">2 0 17777,'0'0'11531,"-2"33"-20500,13-24 705</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51.274"/>
    </inkml:context>
    <inkml:brush xml:id="br0">
      <inkml:brushProperty name="width" value="0.025" units="cm"/>
      <inkml:brushProperty name="height" value="0.025" units="cm"/>
    </inkml:brush>
  </inkml:definitions>
  <inkml:trace contextRef="#ctx0" brushRef="#br0">0 151 11050,'0'0'14441,"10"0"-13902,1 0-496,-1-1 0,0 0 0,1-1 0,-1 0 0,0-1 0,0 0 0,0 0 0,0-1 0,-1-1 0,0 1 0,0-1 0,0-1 1,0 0-1,-1 0 0,13-13 0,-17 16-45,-1 0 1,1 0 0,-1 0 0,0-1-1,0 1 1,0-1 0,-1 0 0,1 0-1,-1 0 1,0 0 0,0-1 0,0 1-1,-1 0 1,0-1 0,1 1 0,-1-6-1,-1 9-3,0 1-1,0-1 0,0 1 0,0 0 1,0-1-1,0 1 0,-1-1 1,1 1-1,0 0 0,0-1 1,0 1-1,-1 0 0,1-1 0,0 1 1,0 0-1,-1-1 0,1 1 1,0 0-1,-1-1 0,1 1 1,0 0-1,-1 0 0,1 0 0,0-1 1,-1 1-1,1 0 0,-1 0 1,1 0-1,0 0 0,-1 0 1,1-1-1,-1 1 0,1 0 0,-1 0 1,-20 4-97,-16 15 35,24-8 67,0 0 1,1 1 0,0 0-1,-17 25 1,26-33 0,-1 1 0,1 0 0,0-1 0,0 1 0,1 1 0,-1-1 0,1 0 0,0 1 0,0-1 0,1 1 0,0 0 0,0-1 0,0 1 0,1 0 0,0 0 0,0-1 0,1 11 0,0-15-33,0 0-1,0 1 1,0-1 0,0 0-1,0 1 1,0-1-1,0 0 1,1 0-1,-1 0 1,0 0 0,1 0-1,-1 0 1,1-1-1,-1 1 1,1 0-1,-1-1 1,1 1 0,-1-1-1,1 1 1,0-1-1,-1 0 1,1 0-1,-1 0 1,1 0 0,0 0-1,2 0 1,46-7-1965,-43 4 1181,0-1 0,0 1 0,0-1 0,-1 0-1,1-1 1,-1 0 0,0 0 0,8-9 0,17-21-5804</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1:46.003"/>
    </inkml:context>
    <inkml:brush xml:id="br0">
      <inkml:brushProperty name="width" value="0.025" units="cm"/>
      <inkml:brushProperty name="height" value="0.025" units="cm"/>
    </inkml:brush>
  </inkml:definitions>
  <inkml:trace contextRef="#ctx0" brushRef="#br0">123 10 11082,'0'0'13298,"-8"-2"-10815,0 0-2052,-1 0-1,0 1 1,1-1 0,-1 2 0,-12-1 0,19 1-390,0 0 0,0 1-1,-1-1 1,1 0 0,0 0 0,0 1 0,0-1 0,0 1 0,0 0 0,0 0 0,1 0 0,-1 0 0,0 0 0,0 0 0,1 0 0,-1 0 0,0 1 0,1-1 0,-1 1 0,1-1 0,0 1-1,-1-1 1,1 1 0,0 0 0,0 0 0,0 0 0,0 0 0,1-1 0,-1 1 0,0 0 0,1 0 0,-1 1 0,1 3 0,0-5-39,0-1 1,0 1 0,0 0-1,0 0 1,1 0 0,-1 0-1,0 0 1,1 0 0,-1-1-1,1 1 1,-1 0-1,1 0 1,-1 0 0,1-1-1,0 1 1,-1 0 0,1-1-1,0 1 1,0-1-1,-1 1 1,1-1 0,0 1-1,0-1 1,0 1 0,-1-1-1,1 0 1,0 0-1,0 1 1,0-1 0,0 0-1,0 0 1,0 0 0,0 0-1,1 0 1,43 1 22,-33-2-78,0 0-205,1 0-1,0-1 1,0-1-1,-1 0 1,14-6 0,-14 5 186,1 0 0,-1 1 0,1 0 1,0 1-1,14 0 0,-24 54 2085,0-51-1988,0 0 0,0 0 1,0 0-1,0 0 0,0-1 0,0 1 0,0-1 1,0 0-1,0 0 0,0 0 0,0 0 1,0 0-1,4-2 0,-1 2-4,111-18-2445,-115 33 953,-2-13-432</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6:04.430"/>
    </inkml:context>
    <inkml:brush xml:id="br0">
      <inkml:brushProperty name="width" value="0.025" units="cm"/>
      <inkml:brushProperty name="height" value="0.025" units="cm"/>
    </inkml:brush>
  </inkml:definitions>
  <inkml:trace contextRef="#ctx0" brushRef="#br0">1 125 3267,'0'0'-43,"5"-10"81,2-5-735,18-38 3927,-22 47-1679,1 0 1,-1 1-1,1-1 1,0 1 0,0 0-1,9-8 1,-13 13-1445,1 0 0,-1 0 0,1 0 0,-1 0 0,0-1-1,1 1 1,-1 0 0,0 0 0,1 0 0,-1 0 0,0 1 0,1-1 0,-1 0 0,0 0 0,1 0 0,-1 0 0,0 0 0,1 0 0,-1 0 0,0 1 0,1-1 0,-1 0 0,0 0 0,0 0-1,1 1 1,-1-1 0,0 0 0,0 0 0,1 1 0,-1-1 0,0 0 0,0 1 0,0-1 0,0 0 0,1 1 0,-1-1 0,0 0 0,0 1 0,0-1 0,0 0 0,0 1 0,0-1 0,0 0 0,0 1-1,0-1 1,0 0 0,0 1 0,0-1 0,0 0 0,0 1 0,0-1 0,0 0 0,-1 1 0,1 0 0,1 29 858,-2-24-371,-1 28-60,-1 1-1,-15 62 1,10-64-536,2 1 1,-4 64 0,10-97-213,-1-47-5913,2 26 1930,-1-1-2087</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6:04.772"/>
    </inkml:context>
    <inkml:brush xml:id="br0">
      <inkml:brushProperty name="width" value="0.025" units="cm"/>
      <inkml:brushProperty name="height" value="0.025" units="cm"/>
    </inkml:brush>
  </inkml:definitions>
  <inkml:trace contextRef="#ctx0" brushRef="#br0">1 28 6406,'0'0'20275,"75"-4"-20051,-39-4-127,2 1-97,-3 0 0,-4 5-577,-7 2-1089,-7 0-1216,-4 1-1699,-6 4-4131</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6:05.102"/>
    </inkml:context>
    <inkml:brush xml:id="br0">
      <inkml:brushProperty name="width" value="0.025" units="cm"/>
      <inkml:brushProperty name="height" value="0.025" units="cm"/>
    </inkml:brush>
  </inkml:definitions>
  <inkml:trace contextRef="#ctx0" brushRef="#br0">33 0 15599,'0'0'6667,"0"10"-6464,2 211-910,-2-193-839,0-33-6376,-18-16 2776,2 12 528</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6:05.432"/>
    </inkml:context>
    <inkml:brush xml:id="br0">
      <inkml:brushProperty name="width" value="0.025" units="cm"/>
      <inkml:brushProperty name="height" value="0.025" units="cm"/>
    </inkml:brush>
  </inkml:definitions>
  <inkml:trace contextRef="#ctx0" brushRef="#br0">1 101 6182,'0'0'16527,"47"-33"-15181,-21 23-193,4-2-513,2-1-415,-3-1-161,1 6-96,-5 2-1506,-5 2-1569,-5 3-3779</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1:35.391"/>
    </inkml:context>
    <inkml:brush xml:id="br0">
      <inkml:brushProperty name="width" value="0.025" units="cm"/>
      <inkml:brushProperty name="height" value="0.025" units="cm"/>
    </inkml:brush>
  </inkml:definitions>
  <inkml:trace contextRef="#ctx0" brushRef="#br0">0 466 14798,'0'0'6673,"10"-8"-5771,226-178 429,-200 154-1423,-1-3 0,-1-1 0,-2-1-1,37-56 1,-53 60-902,-17 27-7893,-11 9 2315</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1:35.735"/>
    </inkml:context>
    <inkml:brush xml:id="br0">
      <inkml:brushProperty name="width" value="0.025" units="cm"/>
      <inkml:brushProperty name="height" value="0.025" units="cm"/>
    </inkml:brush>
  </inkml:definitions>
  <inkml:trace contextRef="#ctx0" brushRef="#br0">271 1 11050,'0'0'5205,"-9"2"-3384,-1 0-1343,6-2-286,0 1-1,0 0 0,0 0 0,0 0 0,0 0 1,1 1-1,-1-1 0,-6 4 0,5 1-118,-1 0-1,1 1 1,0-1-1,0 1 1,1 0-1,0 0 0,0 0 1,1 1-1,-6 14 1,-1 3-29,-127 256 15,123-238 229,14-42-279,0-1-1,0 1 1,0-1-1,0 1 1,0-1-1,0 1 1,0-1-1,0 1 1,1-1-1,-1 0 0,0 1 1,0-1-1,0 1 1,0-1-1,1 1 1,-1-1-1,0 0 1,0 1-1,1-1 1,-1 0-1,0 1 0,0-1 1,1 0-1,-1 1 1,1-1-1,-1 0 1,0 1-1,1-1 1,0 0-1,22-5 261,0-7 259,-1-1 0,35-28 1,13-7-16,-46 34-626,1 1 0,0 1 1,1 1-1,39-11 0,12 6-8083,-45 12-3116</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1:36.951"/>
    </inkml:context>
    <inkml:brush xml:id="br0">
      <inkml:brushProperty name="width" value="0.025" units="cm"/>
      <inkml:brushProperty name="height" value="0.025" units="cm"/>
    </inkml:brush>
  </inkml:definitions>
  <inkml:trace contextRef="#ctx0" brushRef="#br0">19 239 12332,'0'0'7190,"12"1"-5615,-11 0-1539,5 0 47,0 0-1,1-1 1,-1 0-1,0 1 1,0-2-1,0 1 1,0-1-1,0 0 1,0 0-1,0-1 1,0 1-1,-1-1 1,1-1-1,-1 1 1,7-5-1,12-9 46,0-1 1,31-32-1,-48 43 42,-1 0 0,0 0 0,-1 0 0,0-1 0,0 0 0,0-1 0,-1 1 0,0-1 0,0 1 0,-1-1 0,0 0 0,0 0 0,1-12 1,-4 19-121,0 0 1,0 0-1,0 0 1,0 0 0,0 0-1,0 1 1,0-1 0,0 0-1,0 0 1,-1 0 0,1 0-1,0 0 1,-1 0 0,1 0-1,-1 0 1,1 0 0,-1 0-1,1 1 1,-1-1 0,1 0-1,-1 0 1,0 1 0,0-1-1,1 0 1,-1 1 0,0-1-1,0 1 1,0-1-1,0 1 1,-1-1 0,-2 0-1,1 0-1,-1 0 1,1 1 0,-1-1-1,0 1 1,1 0 0,-1 0-1,-7 1 1,0 1-47,-1 1 0,1 0-1,0 0 1,0 1 0,-11 5-1,7-1-8,1 2 0,0-1 0,0 2 0,1 0-1,0 0 1,-17 21 0,24-25 11,0 1 1,1-1-1,0 1 1,0 0-1,1 0 0,0 0 1,0 1-1,1 0 0,0-1 1,1 1-1,0 0 1,0 0-1,0 17 0,2-23-18,0-1-1,1 1 1,-1-1-1,1 1 1,-1-1-1,1 1 1,0-1-1,0 0 1,0 1-1,1-1 1,-1 0-1,0 0 1,1 0-1,-1 0 1,1 0-1,0 0 0,0 0 1,0 0-1,0-1 1,0 1-1,0-1 1,0 1-1,0-1 1,1 0-1,-1 0 1,0 0-1,1 0 1,-1 0-1,1-1 1,4 1-1,8 2-632,1 0 0,0-2 0,29 0 0,-34-1-71,48-2-3768,3-5-3287</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1:37.353"/>
    </inkml:context>
    <inkml:brush xml:id="br0">
      <inkml:brushProperty name="width" value="0.025" units="cm"/>
      <inkml:brushProperty name="height" value="0.025" units="cm"/>
    </inkml:brush>
  </inkml:definitions>
  <inkml:trace contextRef="#ctx0" brushRef="#br0">219 2 16271,'-9'0'2429,"-4"1"-1860,0-1 0,-1 2 0,1 0 0,0 1 0,0 0 0,1 1-1,-1 0 1,-14 7 0,22-8-473,0-1 0,0 1 0,0 0 0,0 0-1,1 1 1,0-1 0,-1 1 0,1 0 0,0 0 0,1 0 0,-1 1-1,1-1 1,0 1 0,0 0 0,0 0 0,1 0 0,0 0 0,0 0-1,0 1 1,0-1 0,1 1 0,0-1 0,-1 10 0,2-14-85,0 0 1,0 0 0,0-1 0,0 1-1,0 0 1,0 0 0,1 0 0,-1-1-1,0 1 1,0 0 0,1 0 0,-1 0-1,0-1 1,1 1 0,-1 0 0,1-1-1,-1 1 1,1 0 0,-1-1 0,1 1-1,-1-1 1,1 1 0,0-1 0,-1 1-1,1-1 1,0 1 0,-1-1-1,1 0 1,0 1 0,0-1 0,0 0-1,32 0 306,-24-2-260,-1 0 0,0 0 0,0-1 1,0-1-1,13-7 0,-13 6-24,-1-1-1,0 0 0,0 0 1,0-1-1,-1 0 1,0 0-1,0 0 0,-1-1 1,0 0-1,0 0 0,-1 0 1,0-1-1,-1 1 0,0-1 1,4-18-1,-10 23 318,-6 10-233,-6 13-87,8-9 38,0 1 0,1 0-1,0 0 1,1 1 0,1 0 0,-1 0 0,2 0 0,0 0 0,0 0 0,-1 24 0,5-35-65,-1 1 1,1 0-1,0-1 1,-1 1-1,1-1 1,0 1-1,0-1 1,0 1-1,0-1 1,0 1-1,0-1 0,1 0 1,-1 0-1,0 1 1,1-1-1,-1 0 1,1 0-1,-1 0 1,1-1-1,-1 1 1,1 0-1,0-1 0,-1 1 1,1-1-1,0 1 1,0-1-1,-1 0 1,1 1-1,0-1 1,3-1-1,68 3-4029,-58-2 450,5 0-2793</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1:38.431"/>
    </inkml:context>
    <inkml:brush xml:id="br0">
      <inkml:brushProperty name="width" value="0.025" units="cm"/>
      <inkml:brushProperty name="height" value="0.025" units="cm"/>
    </inkml:brush>
  </inkml:definitions>
  <inkml:trace contextRef="#ctx0" brushRef="#br0">1 1 15182,'0'0'7923,"4"10"-6450,2 15-526,-1 1 0,-1 0 0,-1 1 0,-1 28 0,3-162-242,-3 111-729,-1 1-1,1-1 1,-1 0 0,1 0 0,0 0 0,1-1-1,-1 1 1,1 0 0,-1-1 0,1 1 0,0-1 0,1 0-1,-1 0 1,0 0 0,1-1 0,4 4 0,-4-4 27,0-1 0,0 1 0,1-1 0,-1 0 0,0 0 0,0-1 0,1 1 0,-1-1 0,0 0 0,1 0 0,-1 0 0,0 0 0,0-1 0,1 0 0,-1 0 0,0 0 0,0 0 0,7-4 0,1-1 33,-1-1 0,1-1 0,-1 0 0,14-14-1,1 0 33,-26 22-69,1-1 0,-1 0-1,0 1 1,1-1 0,-1 1 0,1-1 0,-1 1-1,0-1 1,1 1 0,0 0 0,-1-1 0,1 1-1,-1-1 1,1 1 0,-1 0 0,1 0-1,0-1 1,-1 1 0,1 0 0,-1 0 0,1 0-1,0 0 1,-1 0 0,1 0 0,0 0 0,-1 0-1,1 0 1,0 0 0,-1 0 0,1 0 0,0 0-1,-1 0 1,1 0 0,-1 1 0,1-1 0,0 0-1,-1 1 1,1-1 0,-1 0 0,1 1 0,-1-1-1,1 1 1,-1-1 0,1 0 0,-1 1 0,1-1-1,-1 1 1,0 0 0,1-1 0,-1 1 0,0-1-1,1 1 1,-1 0 0,0 0 0,4 48-114,-4-45 108,0 0 0,0 0 0,0 0 0,0-1 0,1 1 0,-1 0 0,1 0 0,0 0 0,2 5 0,-2-8 13,0 0 1,1 0-1,-1-1 0,0 1 1,1-1-1,-1 1 0,0-1 1,1 1-1,-1-1 1,1 1-1,-1-1 0,0 0 1,1 0-1,-1 0 0,1 0 1,-1 0-1,1 0 0,-1 0 1,1-1-1,-1 1 0,0 0 1,1-1-1,-1 1 0,1-1 1,-1 0-1,0 1 0,0-1 1,2-1-1,39-29 264,-32 22-233,-8 8-30,41-29 4,-41 29-26,1-1 0,0 1 0,-1-1 0,1 1 0,0 0-1,0 0 1,0 1 0,-1-1 0,1 1 0,0-1 0,0 1 0,0 0 0,0 0 0,6 1 0,-8-1 7,0 1 1,1 0-1,-1 0 0,0 0 1,1 0-1,-1 0 0,0 0 1,0 0-1,0 0 0,0 0 1,0 1-1,0-1 0,-1 0 1,1 1-1,1 1 1,-1-1 9,-1 0 0,1-1 0,0 1 1,0-1-1,0 1 0,1-1 0,-1 1 1,0-1-1,0 0 0,1 1 0,-1-1 1,1 0-1,2 1 0,0 0 16,1-1 0,-1 0 1,1 0-1,0-1 0,-1 1 0,1-1 0,-1 0 0,1 0 0,0-1 0,-1 1 0,1-1 0,-1 0 0,1 0 1,-1 0-1,1-1 0,-1 0 0,0 0 0,0 0 0,0 0 0,0-1 0,4-3 0,0 0 9,0-1-1,-1 0 0,1 0 1,-2-1-1,1 0 0,-1 0 1,0 0-1,7-15 1,-13 22-97,0 45 390,0-40-251,0 0-1,0 0 0,0 0 1,0 0-1,1 0 0,-1 0 0,1 0 1,0 0-1,1-1 0,-1 1 1,1 0-1,-1-1 0,1 1 1,3 4-1,-2-6-216,-1 0-1,1 0 1,0 0 0,0 0 0,0 0-1,0-1 1,0 0 0,0 1 0,0-1-1,0 0 1,0-1 0,1 1-1,-1 0 1,0-1 0,1 0 0,-1 0-1,6 0 1,4-1-6706</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51.713"/>
    </inkml:context>
    <inkml:brush xml:id="br0">
      <inkml:brushProperty name="width" value="0.025" units="cm"/>
      <inkml:brushProperty name="height" value="0.025" units="cm"/>
    </inkml:brush>
  </inkml:definitions>
  <inkml:trace contextRef="#ctx0" brushRef="#br0">127 1 16656,'0'0'4916,"-8"5"-3458,0 1-1119,0 0-1,0 1 1,1 0 0,0 0 0,1 1-1,-1 0 1,1 0 0,1 0 0,0 1 0,0 0-1,0 0 1,-5 18 0,2-1-249,1 0 0,2 0 0,0 1-1,2-1 1,-1 52 0,4-77-86,0 1 0,0-1-1,0 0 1,0 1 0,0-1-1,1 1 1,-1-1 0,0 0 0,1 1-1,-1-1 1,1 1 0,-1-1-1,1 0 1,0 0 0,0 1 0,-1-1-1,1 0 1,0 0 0,0 0-1,0 0 1,0 0 0,0 0 0,0 0-1,1 0 1,-1 0 0,2 0-1,0 0 12,0 0 0,0 0 0,0-1 0,0 1 0,0-1 0,1 0 0,-1 0-1,0 0 1,0 0 0,1 0 0,3-2 0,8-1-133,-1-2 0,0 1 1,27-14-1,-26 10-180,-8 4 205,0 0 0,0 0 1,0 1-1,1 0 1,-1 0-1,1 0 1,0 1-1,0 1 0,0-1 1,0 1-1,13 0 1,-21 2 85,1-1 0,0 1 0,0-1 0,0 1 1,0 0-1,-1 0 0,1-1 0,0 1 0,-1 0 0,1 0 1,-1 0-1,1 0 0,-1 0 0,1 0 0,-1 0 1,1 0-1,-1 0 0,0 0 0,0 0 0,1 0 1,-1 0-1,0 0 0,0 0 0,0 0 0,0 0 0,0 0 1,0 0-1,-1 0 0,1 0 0,0 0 0,0 0 1,-1 0-1,0 1 0,-11 36 68,-28 18 547,86-79 161,-15 6-618,41-16 0,-8 4-2967,-49 17-1366,-13 0-2148,-6 6-1239</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1:38.788"/>
    </inkml:context>
    <inkml:brush xml:id="br0">
      <inkml:brushProperty name="width" value="0.025" units="cm"/>
      <inkml:brushProperty name="height" value="0.025" units="cm"/>
    </inkml:brush>
  </inkml:definitions>
  <inkml:trace contextRef="#ctx0" brushRef="#br0">0 1 15246,'0'0'3203</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1:39.130"/>
    </inkml:context>
    <inkml:brush xml:id="br0">
      <inkml:brushProperty name="width" value="0.025" units="cm"/>
      <inkml:brushProperty name="height" value="0.025" units="cm"/>
    </inkml:brush>
  </inkml:definitions>
  <inkml:trace contextRef="#ctx0" brushRef="#br0">30 1 12716,'0'0'17601,"-3"3"-17377,-1 2-193,1 0 1,0 0-1,0 1 1,1-1-1,0 0 0,0 1 1,0 0-1,0-1 1,1 1-1,0 0 0,0 0 1,1 0-1,0 0 1,0 0-1,0-1 0,2 10 1,-2-13-29,1-1 1,0 1 0,-1-1 0,1 0 0,0 1-1,0-1 1,0 0 0,0 1 0,0-1-1,0 0 1,1 0 0,-1 0 0,0 0-1,0 0 1,1 0 0,-1 0 0,1-1-1,-1 1 1,1-1 0,-1 1 0,1-1-1,-1 1 1,1-1 0,0 0 0,-1 1 0,1-1-1,-1 0 1,1 0 0,0 0 0,-1-1-1,1 1 1,1 0 0,4-1 12,0 0 1,-1 0 0,1 0-1,-1 0 1,1-1-1,9-4 1,8-9-31,19-10-36,-41 23 47,0 1 0,0 0 0,1 0-1,-1 0 1,0 1 0,1-1 0,-1 1 0,1-1-1,-1 1 1,1 0 0,-1 0 0,1 0-1,-1 0 1,4 1 0,-4 0 5,0 1 0,0-1 1,0 1-1,-1 0 0,1 0 0,-1-1 1,1 1-1,-1 0 0,0 0 0,0 1 0,1-1 1,0 4-1,12 18 92,-11-22-105,0-1-1,-1 1 1,1 0 0,0-1 0,0 1 0,-1-1 0,1 0 0,0 0 0,1 0 0,-1 0-1,0-1 1,0 1 0,0-1 0,0 0 0,0 0 0,1 0 0,-1 0 0,0 0 0,0-1-1,0 1 1,0-1 0,0 0 0,0 0 0,0 0 0,0 0 0,0-1 0,0 1 0,3-3-1,35-27-3658,-7-1-5798,-32 30 8680,15-16-9338</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1:39.489"/>
    </inkml:context>
    <inkml:brush xml:id="br0">
      <inkml:brushProperty name="width" value="0.025" units="cm"/>
      <inkml:brushProperty name="height" value="0.025" units="cm"/>
    </inkml:brush>
  </inkml:definitions>
  <inkml:trace contextRef="#ctx0" brushRef="#br0">0 9 13613,'0'0'12396,"4"-9"-12370,4 9-679,17 0 3611,-16 0-8533,-1 0-7618,-6 0 10347</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1:40.332"/>
    </inkml:context>
    <inkml:brush xml:id="br0">
      <inkml:brushProperty name="width" value="0.025" units="cm"/>
      <inkml:brushProperty name="height" value="0.025" units="cm"/>
    </inkml:brush>
  </inkml:definitions>
  <inkml:trace contextRef="#ctx0" brushRef="#br0">312 48 3395,'0'0'19912,"7"-8"-17440,23-24-507,-32 27 43,-11 3-1333,-13 2-300,15 3-359,0 1 1,0-1-1,0 2 0,0 0 0,1 0 0,0 1 0,0 0 0,-17 14 0,48-14 152,-20-6-193,-1 0 1,1 1-1,0-1 0,-1 0 1,1 0-1,0 0 0,-1 0 1,1 0-1,0 0 0,-1 0 1,1 0-1,0 0 0,0 0 1,-1 0-1,1 0 0,0 0 1,-1 0-1,1-1 0,0 1 1,-1 0-1,1-1 1,-1 1-1,1 0 0,0-1 1,-1 1-1,1-1 0,-1 1 1,1-1-1,-1 1 0,1-1 1,-1 1-1,0-1 0,1 1 1,-1-1-1,0 0 0,1 1 1,-1-2-1,-2 2 33,0 0-1,-1 0 1,1 1 0,0-1 0,-1 0-1,1 1 1,0-1 0,-1 1 0,1 0 0,-3 1-1,-9 7 132,1 1 0,0 0-1,-13 14 1,22-20-79,0-1-1,1 1 1,-1 0 0,1 0 0,0 0 0,0 0 0,1 1-1,-1-1 1,1 1 0,0 0 0,0-1 0,0 1 0,1 0-1,-2 6 1,3-10-56,1-1-1,-1 1 0,0-1 1,0 1-1,0 0 0,0-1 1,1 1-1,-1-1 0,0 1 1,0-1-1,1 1 0,-1-1 1,1 1-1,-1-1 1,0 0-1,1 1 0,-1-1 1,1 1-1,-1-1 0,1 0 1,-1 1-1,1-1 0,-1 0 1,1 0-1,-1 0 0,1 1 1,-1-1-1,1 0 0,0 0 1,26 2 90,24-12-305,-10-20-457,-20 13 488,-19 65-365,-10 39 945,-23 102 1,28-174-276,0-1-1,-2 1 1,1-1 0,-2 0 0,0 0 0,-1-1 0,0 1-1,-1-1 1,0-1 0,-1 0 0,0 0 0,-22 20 0,29-30-124,1-1 1,-1 0-1,0 1 1,0-1-1,0 0 1,0 0 0,1 0-1,-1 0 1,0 0-1,-1-1 1,1 1-1,0-1 1,0 1-1,0-1 1,0 0 0,0 0-1,0 0 1,-1 0-1,1 0 1,0 0-1,0-1 1,0 1-1,-3-1 1,3-1-1,-1 0-1,0 1 1,1-1 0,-1 0-1,1 0 1,-1-1 0,1 1-1,0-1 1,0 1 0,0-1-1,1 1 1,-1-1 0,-2-6-1,-2-4-1,2-1-1,-1 0 1,2 0-1,-1 0 1,-1-25-1,4 27-22,0 1 1,1-1-1,1 0 0,-1 1 0,2-1 1,0 0-1,0 1 0,6-18 0,-5 22-45,1 1-1,-1-1 0,1 1 0,1 0 1,-1 0-1,1 0 0,0 0 0,0 1 1,0 0-1,1 0 0,0 0 0,0 1 1,0 0-1,12-6 0,55-25-5564,-23 12-2286,-4 0-4652</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1:40.692"/>
    </inkml:context>
    <inkml:brush xml:id="br0">
      <inkml:brushProperty name="width" value="0.025" units="cm"/>
      <inkml:brushProperty name="height" value="0.025" units="cm"/>
    </inkml:brush>
  </inkml:definitions>
  <inkml:trace contextRef="#ctx0" brushRef="#br0">195 1 18674,'0'0'8440,"-10"0"-6876,3 0-1375,-1 1-1,0-1 1,1 2 0,-1-1-1,1 1 1,-10 4 0,14-5-205,1 0 1,-1 0-1,1 0 1,0 0-1,-1 1 1,1-1-1,0 1 1,0 0-1,0-1 1,0 1-1,0 0 1,1 0-1,-1 0 1,0 0-1,1 1 1,0-1-1,-1 0 1,1 1-1,0-1 1,0 1-1,1-1 1,-1 1-1,0-1 1,1 1-1,-1 0 1,1 3-1,0-5-16,1 0 0,-1 0 0,0 0 1,1 0-1,-1 0 0,1 0 0,0 0 0,-1 0 0,1 0 0,0 0 0,-1-1 1,1 1-1,0 0 0,0-1 0,-1 1 0,1 0 0,0-1 0,0 1 0,0-1 1,0 1-1,0-1 0,0 0 0,0 1 0,2-1 0,30 8-453,-28-7 331,115 7-1896,-114-4 2902,-13 3-171,-15 4 82,-16 6-479,-60 23 784,64-30-4107,1-2-3383,0-4-10944</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7:47.941"/>
    </inkml:context>
    <inkml:brush xml:id="br0">
      <inkml:brushProperty name="width" value="0.025" units="cm"/>
      <inkml:brushProperty name="height" value="0.025" units="cm"/>
    </inkml:brush>
  </inkml:definitions>
  <inkml:trace contextRef="#ctx0" brushRef="#br0">5 0 4324,'0'0'13154,"0"12"-11296,-2 81 539,-1-19-459,10 106-1,-7-177-1722,1 1 0,-1-1-1,1 1 1,0-1 0,0 0 0,0 1-1,0-1 1,1 0 0,-1 0-1,3 3 1,-4-5-177,0-1 0,0 0 0,1 0 0,-1 0 0,0 1 0,0-1 0,1 0 0,-1 0 0,0 0 0,0 0 0,1 0 0,-1 1 0,0-1 0,0 0 0,1 0 0,-1 0 0,0 0 0,1 0 0,-1 0 0,0 0 0,1 0 0,-1 0 0,0 0 0,0 0 0,1 0 0,-1 0 0,0-1 0,1 1 0,-1 0 0,0 0 0,0 0 0,1 0 0,-1 0 0,0-1 0,0 1 0,1 0 0,12-22 598,17-65-77,-19 53-404,1 0 0,1 1 1,22-39-1,-34 71-149,0-1 0,0 0 0,-1 1 0,2-1 0,-1 1 0,0-1 0,0 1-1,0 0 1,0 0 0,1-1 0,-1 1 0,1 0 0,-1 0 0,1 0 0,-1 0 0,1 1 0,0-1-1,-1 0 1,4 0 0,-4 1-9,0 1 0,0-1 0,0 0 0,0 1 0,0-1 0,0 1 0,-1 0 0,1-1-1,0 1 1,0 0 0,-1 0 0,1-1 0,0 1 0,-1 0 0,1 0 0,-1 0 0,1 0 0,-1 0-1,1 0 1,-1-1 0,1 1 0,-1 0 0,0 0 0,0 1 0,0-1 0,1 0 0,-1 0 0,0 0 0,0 0-1,-1 0 1,1 0 0,0 1 0,0 27 7,-1 0 1,-1-1-1,-2 1 0,-8 33 1,11-60-2,1 0 0,-1-1 0,1 1 0,0 0 1,-1 0-1,1 0 0,0 0 0,0 0 0,0 0 1,1 0-1,-1 0 0,1 4 0,0-6 4,-1 0 1,0 1-1,1-1 0,-1 0 1,0 0-1,1 1 0,-1-1 0,0 0 1,1 0-1,-1 0 0,1 1 1,-1-1-1,0 0 0,1 0 1,-1 0-1,1 0 0,-1 0 0,0 0 1,1 0-1,-1 0 0,1 0 1,-1 0-1,1 0 0,-1 0 0,0 0 1,1 0-1,-1 0 0,1-1 1,-1 1-1,0 0 0,1 0 1,-1 0-1,0-1 0,1 1 0,6-5 72,-1 1-1,0-1 0,0 0 1,9-11-1,105-125 98,-120 141-176,1-1 0,-1 0 0,1 1 0,-1-1 0,1 1 0,-1-1 0,1 0 0,-1 1-1,1-1 1,0 1 0,-1 0 0,1-1 0,0 1 0,0-1 0,-1 1 0,1 0 0,0 0 0,0-1 0,-1 1-1,1 0 1,0 0 0,0 0 0,0 0 0,-1 0 0,1 0 0,0 0 0,0 0 0,1 0 0,-1 1-2,-1 0 0,1 0 1,0 0-1,0 0 1,-1 0-1,1 0 1,0 0-1,-1 0 1,1 1-1,-1-1 1,1 0-1,-1 0 1,0 0-1,0 1 1,1-1-1,-1 2 1,0 64-60,0-53 54,-4 20 33,3-28-75,0 1 1,0-1-1,1 0 1,0 1-1,0-1 0,0 0 1,2 9-1,19-16-9571,-9-10 1218</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7:48.269"/>
    </inkml:context>
    <inkml:brush xml:id="br0">
      <inkml:brushProperty name="width" value="0.025" units="cm"/>
      <inkml:brushProperty name="height" value="0.025" units="cm"/>
    </inkml:brush>
  </inkml:definitions>
  <inkml:trace contextRef="#ctx0" brushRef="#br0">146 78 3683,'0'0'10416,"5"-8"-5841,0 1-3650,-3 3-495,1 1 0,-1 0 0,0-1-1,0 1 1,0-1 0,-1 0 0,1 1 0,-1-1-1,0 0 1,0 0 0,0 0 0,0-6-1,-1 9-357,0 0 0,-1 1-1,1-1 1,-1 1-1,1 0 1,0-1-1,-1 1 1,1-1-1,-1 1 1,1-1-1,-1 1 1,1 0-1,-1 0 1,1-1-1,-1 1 1,0 0-1,1 0 1,-1-1 0,1 1-1,-1 0 1,0 0-1,1 0 1,-1 0-1,0 0 1,1 0-1,-1 0 1,1 0-1,-1 0 1,0 0-1,1 0 1,-1 1-1,1-1 1,-1 0-1,0 0 1,1 1-1,-1-1 1,1 0 0,-1 1-1,0-1 1,-27 13 205,16-3-177,1 0-1,1 1 0,0 0 0,0 1 0,1 0 0,0 0 0,1 1 0,1 0 0,0 0 0,0 1 1,2 0-1,0 0 0,0 1 0,1-1 0,-3 23 0,7-36-92,0 0 0,0 0-1,0 1 1,0-1 0,0 0 0,0 0 0,0 0-1,0 0 1,0 0 0,1 0 0,-1 0 0,0 0 0,1 0-1,-1 0 1,1 0 0,-1 0 0,1 0 0,-1 0-1,1 0 1,0 0 0,-1 0 0,1 0 0,0-1-1,0 1 1,0 0 0,0-1 0,-1 1 0,1 0 0,2 0-1,0 0 16,-1-1 0,1 0-1,-1 0 1,1 0 0,0 0-1,-1 0 1,1 0 0,-1 0-1,1-1 1,0 0 0,-1 1-1,4-2 1,4-2 31,0-1 1,-1 1-1,1-2 0,-1 1 1,12-10-1,-11 5-31,0 0-1,0 0 1,-1-1 0,-1 0-1,0 0 1,0-1 0,-1-1 0,-1 1-1,0-1 1,-1 0 0,0 0-1,-1 0 1,0-1 0,-1 0-1,1-16 1,-4 30-24,0 0 0,0 0-1,0 0 1,0 0 0,0 0 0,0 0-1,0 0 1,0 0 0,0 0 0,-1 1-1,1-1 1,0 0 0,0 0 0,0 0-1,0 0 1,0 0 0,0 0 0,0 0-1,0 0 1,0 0 0,0 0 0,0 0-1,-1 0 1,1 0 0,0 0 0,0 0-1,0 0 1,0 0 0,0 0 0,0 0-1,0 0 1,0 0 0,0 0-1,0 0 1,-1 0 0,1-1 0,0 1-1,0 0 1,0 0 0,0 0 0,0 0-1,0 0 1,0 0 0,0 0 0,0 0-1,0 0 1,0 0 0,0 0 0,0 0-1,0 0 1,0 0 0,0-1 0,0 1-1,0 0 1,0 0 0,0 0 0,0 0-1,0 0 1,0 0 0,0 0 0,0 0-1,0 0 1,0-1 0,-9 12-110,-8 13 32,-21 63 146,35-79-75,0 0 0,1 1 0,0 0-1,1 0 1,0-1 0,0 1 0,1 0 0,0 14 0,1-23-89,-1 1 0,0 0 0,0 0 0,1-1 0,-1 1 0,1 0 1,-1 0-1,1-1 0,-1 1 0,1 0 0,-1-1 0,1 1 0,-1-1 0,1 1 0,0-1 1,-1 1-1,1-1 0,0 1 0,0-1 0,-1 0 0,1 1 0,0-1 0,0 0 0,0 0 1,-1 1-1,1-1 0,0 0 0,0 0 0,0 0 0,0 0 0,-1 0 0,1 0 0,0 0 1,1-1-1,30-8-7916,-12-8-2482</inkml:trace>
  <inkml:trace contextRef="#ctx0" brushRef="#br0" timeOffset="1">506 19 7399,'0'0'17665,"4"10"-16987,-1-5-593,-1 0 1,-1 0 0,1 0-1,-1 0 1,0 0 0,0 0-1,0 0 1,-1 1 0,1-1-1,-1 0 1,-1 0 0,1 1 0,-1-1-1,0 0 1,0 0 0,0 0-1,-1 0 1,0 0 0,-3 8-1,-6 8 166,5-8-229,0 0 1,-1 0 0,-1-1 0,0 0-1,0 0 1,-1-1 0,-17 17 0,18-25-2134,2-9-3930,4-9-1011</inkml:trace>
  <inkml:trace contextRef="#ctx0" brushRef="#br0" timeOffset="2">369 30 4708,'0'0'20308,"60"47"-18579,-36-32-608,3 4-544,2-3-481,3 5-256,-2 2-1121,1-2-1666,-2-1-3171,4-5-11114</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7:58.278"/>
    </inkml:context>
    <inkml:brush xml:id="br0">
      <inkml:brushProperty name="width" value="0.025" units="cm"/>
      <inkml:brushProperty name="height" value="0.025" units="cm"/>
    </inkml:brush>
  </inkml:definitions>
  <inkml:trace contextRef="#ctx0" brushRef="#br0">22 11 8648,'0'0'15097,"-2"11"-14798,-5 19 66,-3 44 0,9-66-174,0 0 1,1 1-1,0-1 1,0 0-1,1 0 1,0 0-1,0 0 1,1 0-1,0-1 1,0 1-1,1 0 1,6 12-1,-8-18-110,1 0 0,0 0 0,-1 0-1,1-1 1,0 1 0,0-1 0,0 1 0,0-1 0,0 0 0,1 0-1,-1 0 1,0 0 0,0 0 0,1 0 0,-1-1 0,0 1-1,1-1 1,-1 0 0,1 1 0,-1-1 0,1 0 0,-1-1-1,0 1 1,1 0 0,-1-1 0,1 1 0,-1-1 0,0 0-1,1 1 1,-1-1 0,0-1 0,0 1 0,0 0 0,4-3 0,2-1 27,0-1 1,-1 0 0,1 0 0,-1-1-1,0 0 1,-1 0 0,8-11 0,-6 7-67,-2-1 0,1 1 1,-2-1-1,1-1 0,-2 1 0,0-1 1,0 1-1,-1-1 0,-1 0 1,0-1-1,0 1 0,-2-20 0,-2 26 134,-4 15-162,-3 17-81,4-6 92,1 0 0,2 0-1,0 1 1,0-1 0,2 1-1,1-1 1,2 21 0,-2-37-34,0-1 0,0 1 0,0-1 0,0 0 0,0 1 1,0-1-1,1 0 0,-1 0 0,1 0 0,-1 0 0,1 0 0,0 0 1,0-1-1,0 1 0,0 0 0,0-1 0,0 0 0,4 2 0,0 0 100,0-1 0,0 0 0,0 0 0,0 0 0,1-1 0,-1 0 0,9 0 0,50-5-1076,-15-9-4323,-34 4-809,-2-1-3968</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7:58.839"/>
    </inkml:context>
    <inkml:brush xml:id="br0">
      <inkml:brushProperty name="width" value="0.025" units="cm"/>
      <inkml:brushProperty name="height" value="0.025" units="cm"/>
    </inkml:brush>
  </inkml:definitions>
  <inkml:trace contextRef="#ctx0" brushRef="#br0">17 1 12844,'0'0'14013,"-1"13"-13094,-4 58 243,-5 184 831,10-247-1976,1-1 1,0 0 0,0 0-1,0 0 1,1 0 0,0 0-1,1 0 1,0-1 0,0 1 0,0-1-1,5 8 1,-5-10-64,0-1 0,0 1 0,1-1 0,-1 0 0,1 0 0,-1 0 0,1-1 0,0 1 0,0-1 0,0 0 0,1 0 0,-1 0 0,0-1 0,1 1 0,-1-1 0,1 0 0,-1 0 0,8 0 0,1-1-870,0 1 0,0-2 0,0 0 0,-1 0-1,16-4 1,30-17-7974,-23 2-1771</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7:59.318"/>
    </inkml:context>
    <inkml:brush xml:id="br0">
      <inkml:brushProperty name="width" value="0.025" units="cm"/>
      <inkml:brushProperty name="height" value="0.025" units="cm"/>
    </inkml:brush>
  </inkml:definitions>
  <inkml:trace contextRef="#ctx0" brushRef="#br0">194 0 10314,'0'0'14248,"0"9"-13202,-2-1-878,1 0 0,-1 0 0,-1 0 0,0 0 0,0-1 0,0 1 0,-1-1 0,0 1 0,0-1 0,-1-1 0,0 1 0,-8 8 0,0 1 52,-107 142 270,120-158-565,0-1 1,0 1-1,0 0 1,0 0-1,0 0 1,0 0-1,0 0 1,0-1-1,0 1 1,0 0-1,0 0 1,0 0-1,0 0 1,0 0-1,-1 0 1,1-1-1,0 1 1,0 0-1,0 0 1,0 0-1,0 0 1,0 0-1,0 0 1,0 0-1,0-1 1,0 1-1,-1 0 1,1 0-1,0 0 1,0 0-1,0 0 1,0 0-1,0 0 1,0 0-1,-1 0 1,1 0-1,0 0 1,0 0-1,0 0 1,0 0-1,0 0 1,0 0-1,-1 0 1,1 0-1,0 0 1,0 0-1,0 0 1,0 0-1,0 0 1,-1 0-1,1 0 1,0 0-1,0 0 1,0 0-1,0 0 1,0 0-1,0 0 1,0 0-1,-1 1 1,1-1-1,0 0 1,0 0-1,0 0 1,0 0-1,0 0 0,-2-22-3540,3-27-5512,1 17-81</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52.055"/>
    </inkml:context>
    <inkml:brush xml:id="br0">
      <inkml:brushProperty name="width" value="0.025" units="cm"/>
      <inkml:brushProperty name="height" value="0.025" units="cm"/>
    </inkml:brush>
  </inkml:definitions>
  <inkml:trace contextRef="#ctx0" brushRef="#br0">1 1 4420,'0'0'16175,"63"0"-14925,-37 0-353,3 0-481,-3 0-384,2 0-513,-8 0-1889,1 0-4805</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7:59.672"/>
    </inkml:context>
    <inkml:brush xml:id="br0">
      <inkml:brushProperty name="width" value="0.025" units="cm"/>
      <inkml:brushProperty name="height" value="0.025" units="cm"/>
    </inkml:brush>
  </inkml:definitions>
  <inkml:trace contextRef="#ctx0" brushRef="#br0">0 0 8840,'0'0'16208,"36"51"-14671,-14-34 97,4-4-609,1 1-577,4-5-352,1 3-64,-1-2-768,-4-2-1378,-6 1-2211,-2 0-3042</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8:00.003"/>
    </inkml:context>
    <inkml:brush xml:id="br0">
      <inkml:brushProperty name="width" value="0.025" units="cm"/>
      <inkml:brushProperty name="height" value="0.025" units="cm"/>
    </inkml:brush>
  </inkml:definitions>
  <inkml:trace contextRef="#ctx0" brushRef="#br0">0 174 13613,'0'0'16287,"11"-9"-15721,9-9-479,-1-1-1,-1-1 1,-1 0-1,19-30 1,-30 41-82,-5 6-8,0 1-1,1-1 0,-1 1 1,1 0-1,-1-1 1,1 1-1,0 0 1,0 0-1,0 0 0,0 0 1,4-1-1,-3 35-453,-3-30 444,-1 24 80,-9 48-1,5-49-597,-2 49 1,8-74-81,0 0 1,-1 0-1,1 0 1,0 0 0,0 0-1,-1 0 1,1 0 0,0 0-1,-1 0 1,1-1 0,0 1-1,-1 0 1,1 0 0,0-1-1,-1 1 1,1 0 0,0-1-1,-1 1 1,1-1-1,0 0 1,9-12-15555</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8:00.343"/>
    </inkml:context>
    <inkml:brush xml:id="br0">
      <inkml:brushProperty name="width" value="0.025" units="cm"/>
      <inkml:brushProperty name="height" value="0.025" units="cm"/>
    </inkml:brush>
  </inkml:definitions>
  <inkml:trace contextRef="#ctx0" brushRef="#br0">3 1 9129,'0'0'17061,"0"9"-15785,-2 27-371,1 71 1074,2-96-1982,0 1 0,0-1 1,1 0-1,1 0 0,0 0 0,0 0 0,7 13 0,-10-23-188,1 0 0,0 0 0,0 1-1,0-1 1,0 0 0,0 0 0,0-1-1,0 1 1,0 0 0,1 0-1,-1 0 1,0-1 0,0 1 0,3 0-1,-3-1-166,-1 1-1,1-1 0,0 0 1,-1 0-1,1 0 0,0 0 1,-1 0-1,1 0 0,-1 0 0,1 0 1,0 0-1,-1 0 0,1-1 1,0 1-1,-1 0 0,1 0 1,-1 0-1,1-1 0,0 1 1,-1 0-1,1-1 0,-1 1 1,1-1-1,8-14-10195</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8:00.687"/>
    </inkml:context>
    <inkml:brush xml:id="br0">
      <inkml:brushProperty name="width" value="0.025" units="cm"/>
      <inkml:brushProperty name="height" value="0.025" units="cm"/>
    </inkml:brush>
  </inkml:definitions>
  <inkml:trace contextRef="#ctx0" brushRef="#br0">169 0 20692,'0'0'7649,"-2"9"-7456,-7 18-131,-2 0 0,0 0 0,-2-1 0,-30 45 0,-19 39 39,53-97-4145,5-27-4048,3 10 7021,-3-19-8805</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8:01.043"/>
    </inkml:context>
    <inkml:brush xml:id="br0">
      <inkml:brushProperty name="width" value="0.025" units="cm"/>
      <inkml:brushProperty name="height" value="0.025" units="cm"/>
    </inkml:brush>
  </inkml:definitions>
  <inkml:trace contextRef="#ctx0" brushRef="#br0">0 1 15695,'0'0'13613,"70"49"-12428,-43-35-513,3-2-447,3 0-193,-3-2-160,-1-2-769,-6 1-1185,-1-3-1345,-6 1-1474,-3 0-1793</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8:01.386"/>
    </inkml:context>
    <inkml:brush xml:id="br0">
      <inkml:brushProperty name="width" value="0.025" units="cm"/>
      <inkml:brushProperty name="height" value="0.025" units="cm"/>
    </inkml:brush>
  </inkml:definitions>
  <inkml:trace contextRef="#ctx0" brushRef="#br0">17 7 17617,'0'0'6641,"9"-2"-4271,-2 1-1960,0-1 0,1 1 0,-1 1 0,0-1 0,1 1 0,12 2 0,-17-2-381,-1 1 0,0-1 0,0 1 0,1 0 1,-1 0-1,0 0 0,0 0 0,0 0 0,0 1 0,0-1 1,0 1-1,-1-1 0,1 1 0,0-1 0,-1 1 0,1 0 1,-1 0-1,1 0 0,-1 0 0,0 0 0,0 0 1,0 0-1,0 1 0,0-1 0,-1 0 0,1 0 0,-1 1 1,1-1-1,-1 0 0,0 4 0,1 1 40,-1 0 1,0 0-1,-1 0 0,1 0 0,-1 0 1,-1 0-1,1 0 0,-1 0 1,-1-1-1,1 1 0,-1-1 0,0 1 1,0-1-1,-1 0 0,-4 6 1,-6 5 240,-1 0 1,-1-1 0,-23 19 0,30-27-298,9-8-13,-1 0 1,0 1-1,1-1 1,-1 0-1,1 1 1,-1-1-1,1 1 1,-1-1-1,1 1 1,-1-1-1,1 1 1,0-1-1,-1 1 1,1 0-1,-1-1 1,1 1-1,0 0 1,0-1-1,-1 1 0,1 0 1,0-1-1,0 1 1,0 1-1,13 0 12,25-11-126,9-15-2430,-3-7-5898,-21 13-308</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8:01.728"/>
    </inkml:context>
    <inkml:brush xml:id="br0">
      <inkml:brushProperty name="width" value="0.025" units="cm"/>
      <inkml:brushProperty name="height" value="0.025" units="cm"/>
    </inkml:brush>
  </inkml:definitions>
  <inkml:trace contextRef="#ctx0" brushRef="#br0">131 1 17617,'0'0'4783,"5"10"-2354,18 35-392,-12-26-1545,-1 0-1,-1 1 1,0 0-1,8 33 1,-14-34-492,-1-1 0,-1 1 0,-1 1 0,0-1 0,-2 0 0,0-1 0,-1 1 0,-1 0 0,-1-1 0,0 0 0,-2 0 0,0 0 0,-1-1 0,0 0 0,-2 0 0,0-1 0,0 0 0,-2-1 0,0 0 0,-14 13 0,-10-1-3051,9-17-2760,1-7-7252</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8:02.332"/>
    </inkml:context>
    <inkml:brush xml:id="br0">
      <inkml:brushProperty name="width" value="0.025" units="cm"/>
      <inkml:brushProperty name="height" value="0.025" units="cm"/>
    </inkml:brush>
  </inkml:definitions>
  <inkml:trace contextRef="#ctx0" brushRef="#br0">134 95 4004,'0'0'7842,"8"-7"-3539,-3 2-3743,-1 2-79,0 0-1,-1-1 1,1 1-1,-1-1 1,1 0-1,-1 0 0,0 0 1,-1 0-1,1-1 1,-1 1-1,0-1 1,0 1-1,0-1 1,-1 0-1,2-7 0,-3 12-382,-1-1-1,1 0 0,-1 1 0,1-1 1,-1 0-1,1 1 0,-1-1 1,0 1-1,1-1 0,-1 1 0,0-1 1,1 1-1,-1-1 0,0 1 0,0 0 1,1-1-1,-1 1 0,0 0 1,0 0-1,0 0 0,1-1 0,-1 1 1,0 0-1,0 0 0,0 0 0,1 0 1,-1 0-1,0 1 0,0-1 1,0 0-1,1 0 0,-1 0 0,0 1 1,0-1-1,0 0 0,-1 2 0,-32 11 265,22-5-248,-47 37 78,54-42-195,1 1-1,0 0 1,0 0-1,0 1 0,1-1 1,0 1-1,0 0 1,0 0-1,0 0 1,-2 6-1,5-10-9,0-1-1,-1 1 1,1 0-1,0 0 1,0 0-1,0 0 1,0 0-1,0-1 1,1 1-1,-1 0 0,0 0 1,0 0-1,0 0 1,1-1-1,-1 1 1,0 0-1,1 0 1,-1-1-1,1 1 1,-1 0-1,1-1 1,-1 1-1,1 0 0,0-1 1,-1 1-1,1-1 1,0 1-1,-1-1 1,1 1-1,0-1 1,-1 1-1,1-1 1,0 0-1,0 1 0,0-1 1,1 0-1,39 8-178,-25-6 106,-4 0-2,0 1-1,-1 1 1,1 0-1,21 11 1,-31-15 99,-1 1 0,1 0 0,0 0 0,0 0 0,-1 0 1,1 0-1,0 0 0,-1 1 0,1-1 0,-1 1 1,1-1-1,-1 1 0,0-1 0,0 1 0,0 0 0,0-1 1,0 1-1,0 0 0,0 0 0,0 0 0,-1 0 1,1 0-1,-1-1 0,0 1 0,1 0 0,-1 0 0,0 0 1,0 0-1,0 1 0,0-1 0,-1 0 0,1-1 1,0 1-1,-1 0 0,1 0 0,-1 0 0,0 0 1,0 0-1,0 0 0,-1 1 0,-1 1 105,-1-1-1,1 1 0,-1-1 1,0 0-1,0 0 1,0-1-1,0 1 1,0-1-1,0 0 1,-1 0-1,1 0 1,-1 0-1,0-1 1,1 0-1,-1 0 1,-7 0-1,-1 1 106,0-1 0,0 0 0,0-1 0,0-1 0,-13-1-1,25 2-232,0 0 0,0 0 0,0 0 0,0 0 0,0 0-1,0-1 1,0 1 0,0 0 0,1 0 0,-1-1 0,0 1-1,0 0 1,0-1 0,0 1 0,1-1 0,-1 1 0,0-1-1,0 1 1,1-1 0,-1 0 0,0 1 0,1-1 0,-1 0-1,1 1 1,-1-1 0,1 0 0,-1 0 0,1 0 0,-1 1-1,1-1 1,0 0 0,-1 0 0,1 0 0,0 0 0,0 0 0,0 0-1,0 0 1,0 0 0,0 0 0,0 1 0,0-1 0,0 0-1,0 0 1,1-1 0,0 0-196,0 0-1,0 0 1,0 1 0,0-1-1,0 0 1,0 1 0,1-1-1,-1 0 1,1 1 0,-1 0-1,1-1 1,0 1 0,-1 0-1,1 0 1,0 0 0,0 0 0,0 0-1,2 0 1,54-11-8136,-24 5 294</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8:02.707"/>
    </inkml:context>
    <inkml:brush xml:id="br0">
      <inkml:brushProperty name="width" value="0.025" units="cm"/>
      <inkml:brushProperty name="height" value="0.025" units="cm"/>
    </inkml:brush>
  </inkml:definitions>
  <inkml:trace contextRef="#ctx0" brushRef="#br0">38 1 19859,'0'0'8808,"-27"55"-7655,19-37-576,6-4-481,2-2-96,0-6-320,10-6-2307,0-2 705,-1-10-640,2-5-994,-2 0-3714</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8:03.035"/>
    </inkml:context>
    <inkml:brush xml:id="br0">
      <inkml:brushProperty name="width" value="0.025" units="cm"/>
      <inkml:brushProperty name="height" value="0.025" units="cm"/>
    </inkml:brush>
  </inkml:definitions>
  <inkml:trace contextRef="#ctx0" brushRef="#br0">113 0 16560,'0'0'5728,"2"13"-3604,7 185 3540,-7-108-5114,-2-78-757,1 0 0,1-1-1,0 1 1,0 0 0,1-1-1,0 0 1,1 0 0,1 0 0,0 0-1,0-1 1,11 17 0,-11-23-738,-5-4 708,1 0-1,-1 0 0,0 0 1,0 0-1,0 0 0,1 0 1,-1 0-1,0 0 0,0 0 1,1 0-1,-1 0 0,0 0 1,0 0-1,0 0 0,0 0 1,1-1-1,-1 1 0,0 0 1,0 0-1,0 0 0,0 0 1,1-1-1,-1 1 0,0 0 1,0 0-1,0 0 0,0 0 1,0-1-1,0 1 0,0 0 1,0 0-1,1-1 0,-1 1 1,0 0-1,0 0 0,0 0 1,0-1-1,0 1 0,0 0 1,0 0-1,0-1 0,-1 1 1,1 0-1,0 0 0,0 0 1,0-1-1,0 1 0,0 0 1,0 0-1,0 0 0,0-1 1,0 1-1,-1 0 0,0-15-8260</inkml:trace>
  <inkml:trace contextRef="#ctx0" brushRef="#br0" timeOffset="1">0 277 13869,'0'0'12140,"49"-13"-10667,-12 9-544,5 0-481,6 1-384,-1 1-320,0 0-1890,-6 0-3235,-6 2-4965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23:31.219"/>
    </inkml:context>
    <inkml:brush xml:id="br0">
      <inkml:brushProperty name="width" value="0.025" units="cm"/>
      <inkml:brushProperty name="height" value="0.025" units="cm"/>
    </inkml:brush>
  </inkml:definitions>
  <inkml:trace contextRef="#ctx0" brushRef="#br0">1 57 8392,'0'0'8018,"7"11"-7836,15 27-97,-1 1 1,-2 1 0,18 54 0,31 68-178,-48-125-126,2-2 1,1 0-1,34 38 1,41 34-3435,-97-106 3390,1 0 1,-1 1-1,0-1 0,0 0 1,0 0-1,0 1 0,0-1 1,0 0-1,0 1 0,0-1 1,-1 1-1,1-1 0,0 1 1,-1 0-1,1-1 0,-1 1 1,0 1-1,0-2 76,0 0 0,-1-1 0,1 1 1,0-1-1,-1 1 0,1-1 0,-1 1 0,1-1 1,-1 1-1,1-1 0,-1 0 0,1 1 0,-1-1 0,1 0 1,-1 1-1,0-1 0,1 0 0,-1 0 0,1 1 1,-1-1-1,0 0 0,1 0 0,-1 0 0,0 0 1,1 0-1,-1 0 0,0 0 0,0 0 0,-31-4-2464,3-4 6153,-19-8-695,27 11-1361,0-2-1,0-1 1,0 0 0,1-2-1,-36-23 1,54 32-1280,0-2-1,0 1 1,1 0-1,-1 0 1,0-1 0,1 1-1,0-1 1,-1 1-1,1-1 1,0 1-1,0-1 1,1 0-1,-1 0 1,1 1 0,-1-1-1,1 0 1,0 0-1,0 0 1,0 1-1,0-1 1,0 0 0,1 0-1,-1 0 1,1 1-1,0-1 1,0 0-1,0 1 1,0-1 0,0 0-1,1 1 1,2-5-1,7-10-99,0 0 0,1 0 1,19-19-1,-20 23 276,216-218 595,-38 46-4124,-139 124-3380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53.443"/>
    </inkml:context>
    <inkml:brush xml:id="br0">
      <inkml:brushProperty name="width" value="0.025" units="cm"/>
      <inkml:brushProperty name="height" value="0.025" units="cm"/>
    </inkml:brush>
  </inkml:definitions>
  <inkml:trace contextRef="#ctx0" brushRef="#br0">0 0 4132,'0'0'20894,"3"10"-20274,10 62-57,-11-49-501,2-1-1,0 1 0,2-1 0,10 28 1,-15-48-48,0 1 0,1-1 0,-1 0 0,0 0 0,1 0 0,0 0 0,-1 0 0,1 0 0,0 0 0,0-1 0,0 1 0,0-1 0,0 1 0,0-1 0,1 0 0,-1 1 0,0-1 0,1-1 0,4 2-1,-3-1-17,1 0 0,0-1-1,0 0 1,0 0-1,-1-1 1,1 1 0,0-1-1,0 0 1,8-3-1,1-1-1125,0-1 0,-1-1 0,0 0 0,0-1 0,21-17 0,13-20-7961,-25 20 4105</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8:03.380"/>
    </inkml:context>
    <inkml:brush xml:id="br0">
      <inkml:brushProperty name="width" value="0.025" units="cm"/>
      <inkml:brushProperty name="height" value="0.025" units="cm"/>
    </inkml:brush>
  </inkml:definitions>
  <inkml:trace contextRef="#ctx0" brushRef="#br0">1 22 21941,'0'0'9897,"51"-2"-11082,-36-9-2627,0 2-5156</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8:05.417"/>
    </inkml:context>
    <inkml:brush xml:id="br0">
      <inkml:brushProperty name="width" value="0.025" units="cm"/>
      <inkml:brushProperty name="height" value="0.025" units="cm"/>
    </inkml:brush>
  </inkml:definitions>
  <inkml:trace contextRef="#ctx0" brushRef="#br0">0 1 12556,'0'0'9257,"1"9"-7645,3 42-364,3-1 0,2-1-1,18 56 1,-27-104-1208,0 1 0,1-1-1,-1 1 1,1-1-1,-1 0 1,1 1 0,-1-1-1,1 0 1,0 0 0,0 1-1,0-1 1,0 0 0,0 0-1,0 0 1,0 0 0,0 0-1,1 1 1,-1-2 4,0 0-1,0 0 1,-1 0-1,1 0 1,0 0-1,0 0 1,-1 0 0,1 0-1,0 0 1,-1 0-1,1 0 1,0 0 0,0-1-1,-1 1 1,1 0-1,0 0 1,-1-1-1,1 1 1,0-1 0,-1 1-1,1 0 1,-1-1-1,2 0 1,3-6 245,1 1 0,-1-1 0,0 0 0,6-12 0,-4 7-403,5-8 163,6-9 28,30-37 0,-48 66-79,0 1 0,0-1 0,0 1 0,0-1 1,0 1-1,0-1 0,0 1 0,0-1 0,0 1 0,0 0 0,0-1 0,0 1 1,1-1-1,-1 1 0,0-1 0,0 0 0,1 1 0,-1-1 0,0 1 0,0-1 1,1 1-1,-1-1 0,1 0 0,-1 1 0,0-1 0,1 0 0,-1 1 0,1-1 1,-1 0-1,1 0 0,-1 1 0,1-1 0,-1 0 0,1 0 0,-1 0 0,1 0 1,-1 0-1,1 0 0,-1 1 0,1-1 0,0 0 0,-1-1 0,1 1 0,-1 0 1,1 0-1,-1 0 0,1 0 0,-1 0 0,1 0 0,-1-1 0,1 1 0,-1 0 1,1 0-1,-1-1 0,0 1 0,1 0 0,-1-1 0,1 1 0,-1-1 0,0 1 1,1 0-1,-1-1 0,0 1 0,1-1 0,-1 1 0,0-1 0,0 1 0,0-1 1,1 0-1,2 55 143,-3-38-146,0-10 8,4 28 67,4-29 124,4-18 201,4-11-294,39-54 108,-52 74-204,0 0 0,0 1 0,1-1 0,-1 1 0,1 0 0,0 0 0,0 0 0,0 1 0,0-1 0,1 1 0,-1 0 0,0 0 0,1 0 0,0 1 0,7-2 0,-11 3-9,0 0 1,0 0-1,0 0 1,0 1-1,0-1 1,0 0-1,0 1 0,0-1 1,0 0-1,0 1 1,0-1-1,0 1 1,0-1-1,0 1 0,-1 0 1,1 0-1,0-1 1,0 1-1,-1 0 1,1 0-1,0 0 0,-1-1 1,1 1-1,-1 0 1,1 0-1,-1 0 1,1 0-1,-1 0 0,0 0 1,0 0-1,1 0 1,-1 2-1,3 39-151,-3-35 145,-1 43-129,0 10 566,2-45-1881,3-19-2174,6-18-1102,2-4-2279</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8:05.787"/>
    </inkml:context>
    <inkml:brush xml:id="br0">
      <inkml:brushProperty name="width" value="0.025" units="cm"/>
      <inkml:brushProperty name="height" value="0.025" units="cm"/>
    </inkml:brush>
  </inkml:definitions>
  <inkml:trace contextRef="#ctx0" brushRef="#br0">0 1 16303,'0'0'15151,"71"11"-14543,-40-11-383,1 0-129,-1-5-96,-3 4-161,-5 0-607,-6 1-930,-6 0-992,-7 0-1122</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8:06.116"/>
    </inkml:context>
    <inkml:brush xml:id="br0">
      <inkml:brushProperty name="width" value="0.025" units="cm"/>
      <inkml:brushProperty name="height" value="0.025" units="cm"/>
    </inkml:brush>
  </inkml:definitions>
  <inkml:trace contextRef="#ctx0" brushRef="#br0">0 45 2434,'0'0'21621,"57"9"-19315,-21-14-512,6-4-865,0-1-577,-2 1-288,-2 2-480,-7 2-1987,-10 0-2690,-3 1-5893</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8:07.096"/>
    </inkml:context>
    <inkml:brush xml:id="br0">
      <inkml:brushProperty name="width" value="0.025" units="cm"/>
      <inkml:brushProperty name="height" value="0.025" units="cm"/>
    </inkml:brush>
  </inkml:definitions>
  <inkml:trace contextRef="#ctx0" brushRef="#br0">1 101 3075,'0'0'694,"7"-9"1681,0-3-630,19-27 1996,-4 17 5027,-21 38-4082,0 3-3756,-2 184 2401,0 2-2947,2-213-265,0 0 0,0 0 0,1 0 0,0 0 0,4-9-1,5-22-19,2-69 24,-11 77-107,2 0 0,0 1 0,3-1 0,17-55 0,-22 83-26,1-1 0,-1 1 0,0 0 0,1 0 1,0 0-1,0 0 0,-1 0 0,2 0 0,-1 1 0,0 0 0,1-1 1,-1 1-1,1 0 0,-1 1 0,1-1 0,0 1 0,0-1 1,0 1-1,0 0 0,0 1 0,0-1 0,0 1 0,0 0 1,0 0-1,0 0 0,0 0 0,4 1 0,-1 0-20,-1 0 0,0 0-1,1 0 1,-1 0 0,0 1 0,1 0-1,-1 1 1,0-1 0,0 1 0,-1 1-1,1-1 1,-1 1 0,0 0-1,1 0 1,-2 0 0,7 7 0,-9-9 29,-1 0 0,0 0-1,0 0 1,1 0 0,-1 0 0,-1 0 0,1 0 0,0 0 0,0 0 0,-1 1 0,1-1 0,-1 0 0,0 0-1,0 1 1,0-1 0,0 0 0,0 0 0,0 1 0,-1-1 0,1 0 0,-2 4 0,0-2 31,0 0 0,0 0 1,0-1-1,-1 1 0,1-1 1,-1 0-1,0 0 0,0 1 1,0-2-1,-7 6 0,-1-1 114,0 0 1,0-1-1,-1 0 0,0-1 0,0 0 0,-22 5 0,-26-5 295,32-13-549,27 8 71,1-1 1,-1 1 0,0-1-1,1 1 1,-1-1-1,1 0 1,-1 1 0,1-1-1,-1 0 1,1 1-1,-1-1 1,1 0 0,0 0-1,0 1 1,-1-1 0,1 0-1,0 0 1,0 0-1,0 1 1,0-1 0,0 0-1,0 0 1,0 0-1,0 0 1,0 1 0,0-1-1,0 0 1,1-1 0,1 0-348,0 0 1,0 0 0,0 0 0,0 0 0,0 0 0,1 0 0,-1 1 0,1-1 0,-1 1 0,1 0-1,-1-1 1,1 1 0,0 0 0,0 1 0,0-1 0,-1 1 0,6-1 0,2-2-1470,23-6-4151</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8:07.718"/>
    </inkml:context>
    <inkml:brush xml:id="br0">
      <inkml:brushProperty name="width" value="0.025" units="cm"/>
      <inkml:brushProperty name="height" value="0.025" units="cm"/>
    </inkml:brush>
  </inkml:definitions>
  <inkml:trace contextRef="#ctx0" brushRef="#br0">0 220 13741,'0'0'13586,"9"-7"-12283,10-12-812,-1 0 1,-1-1-1,-1-1 1,-1-1 0,17-30-1,6-8 83,-36 107-755,-3-24 195,-1-1 1,-6 26-1,3-26-121,2 0 0,-1 27 0,33-77-8728,-14 8 929,0-2-6342</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8:08.079"/>
    </inkml:context>
    <inkml:brush xml:id="br0">
      <inkml:brushProperty name="width" value="0.025" units="cm"/>
      <inkml:brushProperty name="height" value="0.025" units="cm"/>
    </inkml:brush>
  </inkml:definitions>
  <inkml:trace contextRef="#ctx0" brushRef="#br0">129 0 14862,'0'0'13517,"2"10"-13346,-1-3-91,0 0 0,0 0 0,-1 0 0,0 0 0,0 0 0,-1 0 0,0 0 0,0 0 0,0 0 0,-1 0 1,0 0-1,0-1 0,-4 7 0,-36 66 1494,38-71-1569,-1-1 1,0 0-1,-1 0 1,0 0-1,0 0 0,0-1 1,-14 10-1,20-15-109,0-1 0,-1 0 0,1 0 0,0 1 0,0-1 0,-1 0 0,1 0 0,0 0 0,-1 0 1,1 1-1,0-1 0,0 0 0,-1 0 0,1 0 0,0 0 0,-1 0 0,1 0 0,0 0 0,-1 0 0,1 0 0,0 0 0,-1 0 0,1 0 0,0 0 0,-1 0 0,1 0 0,0 0 0,-1 0 0,1 0 0,0 0 0,-1 0 0,1 0 0,0-1 0,-1 1 0,1 0 0,0 0 0,0 0 0,-1-1 0,1 1 0,0 0 0,0 0 0,-1-1 0,1 1 0,0-1 0,-2-16-7251,2 9 4602,-3-12-6477</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8:08.421"/>
    </inkml:context>
    <inkml:brush xml:id="br0">
      <inkml:brushProperty name="width" value="0.025" units="cm"/>
      <inkml:brushProperty name="height" value="0.025" units="cm"/>
    </inkml:brush>
  </inkml:definitions>
  <inkml:trace contextRef="#ctx0" brushRef="#br0">0 1 7847,'0'0'22005,"66"16"-21396,-43-2-225,3 0-288,1-1-96,-1 1-929,2-2-1024,-4-5-2179,-2-2-2723,-3-4-8071</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8:08.777"/>
    </inkml:context>
    <inkml:brush xml:id="br0">
      <inkml:brushProperty name="width" value="0.025" units="cm"/>
      <inkml:brushProperty name="height" value="0.025" units="cm"/>
    </inkml:brush>
  </inkml:definitions>
  <inkml:trace contextRef="#ctx0" brushRef="#br0">0 114 19603,'0'0'11087,"12"1"-10601,-7 0-450,1-1 0,0 0 0,0-1 0,0 1 0,0-1 0,-1 0 0,1 0 0,0-1 0,-1 0 1,1 0-1,-1 0 0,0 0 0,0-1 0,0 0 0,0 0 0,0-1 0,0 1 0,-1-1 0,5-4 0,59-64 562,-68 72-599,0 0 1,0 0-1,0-1 1,0 1-1,1 0 1,-1 0-1,0 0 1,0 0-1,0 0 1,0 0-1,0 0 1,1 0-1,-1 0 1,0 0-1,0 0 1,0 0-1,0 0 1,1 0-1,-1 0 1,0 0-1,0 0 1,0 0-1,0 0 1,1 0-1,-1 0 1,0 0-1,0 0 1,0 0-1,0 0 1,1 0-1,-1 0 1,0 1-1,0-1 1,0 0-1,0 0 1,0 0-1,0 0 1,0 0-1,1 0 1,-1 1-1,0-1 1,0 0-1,0 0 1,0 0-1,0 0 1,0 0-1,0 1 1,0-1-1,0 0 1,0 0-1,0 0 1,0 0-1,0 1 1,0-1-1,0 0 1,0 0-1,3 20-14,-3 20 5,-4 15 68,0-14-1788,3-14-3602</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8:09.231"/>
    </inkml:context>
    <inkml:brush xml:id="br0">
      <inkml:brushProperty name="width" value="0.025" units="cm"/>
      <inkml:brushProperty name="height" value="0.025" units="cm"/>
    </inkml:brush>
  </inkml:definitions>
  <inkml:trace contextRef="#ctx0" brushRef="#br0">19 1 15663,'0'0'9417,"-7"53"-7816,2-23-576,1 4-384,2 2-417,2-3-128,0-5-64,0-6-96,9-9-480,3-5-129,2-8-192,-4 0-672,-4-8-1762,-6-6-2403,-2-4-8199</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53.796"/>
    </inkml:context>
    <inkml:brush xml:id="br0">
      <inkml:brushProperty name="width" value="0.025" units="cm"/>
      <inkml:brushProperty name="height" value="0.025" units="cm"/>
    </inkml:brush>
  </inkml:definitions>
  <inkml:trace contextRef="#ctx0" brushRef="#br0">173 1 64,'0'0'20024,"-4"8"-17942,-16 35-193,-80 184 1961,90-197-3821,0 1-1,2 0 1,1 0-1,2 1 1,-3 58-1,8-89-65,0-1 0,0 0 0,0 0 1,0 0-1,0 1 0,0-1 0,0 0 0,0 0 1,0 0-1,0 1 0,0-1 0,0 0 0,0 0 1,0 0-1,0 1 0,0-1 0,0 0 0,0 0 1,0 0-1,0 0 0,1 1 0,-1-1 0,0 0 1,0 0-1,0 0 0,0 0 0,0 1 0,1-1 1,-1 0-1,0 0 0,0 0 0,0 0 0,0 0 0,1 0 1,-1 0-1,0 0 0,0 1 0,0-1 0,1 0 1,-1 0-1,0 0 0,0 0 0,0 0 0,1 0 1,-1 0-1,0 0 0,12-7-1969,8-13-2079,-7-2-1152</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8:09.606"/>
    </inkml:context>
    <inkml:brush xml:id="br0">
      <inkml:brushProperty name="width" value="0.025" units="cm"/>
      <inkml:brushProperty name="height" value="0.025" units="cm"/>
    </inkml:brush>
  </inkml:definitions>
  <inkml:trace contextRef="#ctx0" brushRef="#br0">0 38 13965,'0'0'12524,"70"-4"-10890,-31-1-738,8 1-511,2 2-289,8-3-256,-6-1-1666,-5 0-2786,-9 1-4709</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8:09.945"/>
    </inkml:context>
    <inkml:brush xml:id="br0">
      <inkml:brushProperty name="width" value="0.025" units="cm"/>
      <inkml:brushProperty name="height" value="0.025" units="cm"/>
    </inkml:brush>
  </inkml:definitions>
  <inkml:trace contextRef="#ctx0" brushRef="#br0">73 26 20211,'0'0'6006,"-3"12"-4821,-40 268 361,29-172-1031,11-89-336,-7 54 997,11-63-617,8-45-306,13-73-88,-4 20-162,37-113 0,-52 194-9,0 0 0,0 0 0,0 1 0,1-1 0,0 1 0,0 0 0,1 0 0,0 1 0,0-1 0,0 1 0,1 0 0,9-7 1,-13 11-3,0-1 0,1 1 1,0 0-1,-1 0 1,1 0-1,0 0 1,-1 0-1,1 0 1,0 1-1,0 0 0,0-1 1,0 1-1,0 0 1,-1 0-1,1 0 1,0 1-1,0-1 1,0 1-1,0 0 0,-1 0 1,1 0-1,0 0 1,-1 0-1,1 0 1,-1 1-1,1-1 1,-1 1-1,1-1 0,-1 1 1,0 0-1,0 0 1,0 0-1,0 1 1,2 3-1,-1-3-26,-1 0 0,0 0-1,1 0 1,-1 0 0,-1 0-1,1 0 1,0 1 0,-1-1-1,0 1 1,0-1 0,0 1 0,0 0-1,0-1 1,-1 1 0,1 0-1,-1 0 1,0-1 0,-1 1 0,0 6-1,0-5 56,-1 0-1,0 0 1,-1 0 0,1 0-1,-1 0 1,0-1-1,0 1 1,0-1 0,0 0-1,-1 0 1,0 0-1,-5 4 1,-2 1-2,1-2 0,-1 1 0,-1-1 0,1-1 0,-1 0 0,0-1 1,-1 0-1,1-1 0,-1 0 0,-17 2 0,30-6-189,0 0 0,0 0 0,0 0 0,0 0 0,1-1 0,-1 1 0,0 0 0,0 0 0,0 0-1,0 0 1,0 0 0,0 0 0,0 0 0,1-1 0,-1 1 0,0 0 0,0 0 0,0 0 0,0 0 0,0 0 0,0 0 0,0-1 0,0 1 0,0 0 0,0 0 0,0 0 0,0 0 0,0-1 0,0 1 0,0 0 0,0 0 0,0 0 0,0 0-1,0 0 1,0-1 0,0 1 0,0 0 0,0 0 0,0 0 0,0 0 0,0 0 0,0-1 0,0 1 0,-1 0 0,1 0 0,0 0 0,0 0 0,0 0 0,0 0 0,0-1 0,0 1 0,0 0 0,-1 0 0,1 0 0,0 0 0,0 0 0,0 0-1,0 0 1,0 0 0,-1 0 0,14-11-8857</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8:10.350"/>
    </inkml:context>
    <inkml:brush xml:id="br0">
      <inkml:brushProperty name="width" value="0.025" units="cm"/>
      <inkml:brushProperty name="height" value="0.025" units="cm"/>
    </inkml:brush>
  </inkml:definitions>
  <inkml:trace contextRef="#ctx0" brushRef="#br0">0 10 20307,'0'0'5755,"8"-2"-3785,15-1-1144,1 0-1,27 2 1,-51 1-826,0 0-1,1-1 1,-1 1 0,1 0-1,-1 0 1,0 1 0,1-1-1,-1 0 1,1 0 0,-1 0-1,0 0 1,1 0 0,-1 0-1,1 0 1,-1 1 0,0-1 0,1 0-1,-1 0 1,0 0 0,1 1-1,-1-1 1,0 0 0,1 1-1,-1-1 1,0 0 0,0 1-1,1-1 1,-1 0 0,0 1-1,0-1 1,0 0 0,0 1-1,1-1 1,-1 0 0,0 1 0,-6 15 21,-19 14 134,11-18 36,10-10-76,-1 1 1,1 0-1,1 0 1,-1 0 0,0 1-1,1-1 1,0 1-1,0 0 1,0 0-1,0 0 1,0 0-1,1 1 1,0-1 0,0 0-1,-3 10 1,6-13-113,1 0 0,-1-1 0,0 1 0,0 0 0,1 0 0,-1-1 0,0 1 0,1-1 0,-1 1 0,1-1 1,-1 0-1,1 0 0,-1 1 0,1-1 0,-1 0 0,1 0 0,-1 0 0,1-1 0,1 1 0,36-3-54,22-15-2584,-20 2-4798,-17 5-1674</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8:11.048"/>
    </inkml:context>
    <inkml:brush xml:id="br0">
      <inkml:brushProperty name="width" value="0.025" units="cm"/>
      <inkml:brushProperty name="height" value="0.025" units="cm"/>
    </inkml:brush>
  </inkml:definitions>
  <inkml:trace contextRef="#ctx0" brushRef="#br0">258 0 17489,'0'0'12582,"-10"12"-12390,-210 225-352,217-235-50,-10 10-2048,7-11-1815,3-9-3597,1-12-2360</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8:11.388"/>
    </inkml:context>
    <inkml:brush xml:id="br0">
      <inkml:brushProperty name="width" value="0.025" units="cm"/>
      <inkml:brushProperty name="height" value="0.025" units="cm"/>
    </inkml:brush>
  </inkml:definitions>
  <inkml:trace contextRef="#ctx0" brushRef="#br0">1 1 12556,'0'0'16816,"63"49"-15983,-36-29-321,3 1-224,3-3-192,-1 1-64,-4-2-288,-1 0-1217,-7-2-1506,-2-4-2018,-7-5-2690</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8:11.730"/>
    </inkml:context>
    <inkml:brush xml:id="br0">
      <inkml:brushProperty name="width" value="0.025" units="cm"/>
      <inkml:brushProperty name="height" value="0.025" units="cm"/>
    </inkml:brush>
  </inkml:definitions>
  <inkml:trace contextRef="#ctx0" brushRef="#br0">47 4 21396,'0'0'3080,"9"-1"230,-2 0-2918,0 0 0,0 1-1,0 0 1,0 0 0,0 0-1,0 1 1,9 1-1,-14-1-369,0 0 0,0 0-1,0 0 1,0 0-1,0 0 1,0 0-1,0 0 1,0 1-1,0-1 1,0 1-1,-1-1 1,1 1-1,-1 0 1,1-1 0,-1 1-1,0 0 1,0 0-1,1 0 1,-1 0-1,-1 0 1,1 0-1,0 0 1,0 1-1,-1-1 1,1 0-1,-1 0 1,0 1-1,0-1 1,0 0 0,0 1-1,0 3 1,-1-1-3,1 0 0,-1 1 1,0-1-1,-1 0 1,1 0-1,-1 0 0,0 0 1,0 0-1,0-1 1,-1 1-1,0-1 0,0 1 1,-4 4-1,-5 4 154,-1 0 1,-22 17-1,24-21-112,1 0 0,0 0 0,0 1 1,1 0-1,-9 12 0,18-22-61,0 1 0,0-1 0,0 0 0,-1 0 0,1 0 0,0 1 0,0-1 0,0 0 0,0 0 0,0 1 0,0-1 0,0 0 0,0 0 0,0 1 0,0-1 0,0 0 0,0 0 0,0 0 0,0 1 0,0-1 0,0 0 0,0 0 0,1 1 0,-1-1 0,0 0 0,0 0 0,0 0 0,0 1 0,0-1 0,0 0 0,1 0 0,-1 0 0,0 0 0,0 1 0,0-1 0,0 0 0,1 0 0,-1 0 0,0 0 0,0 0 0,0 0 0,1 0 0,-1 0 0,0 1 0,0-1 0,1 0 0,18 3 0,23-5 0,44-13-1779,51-6-6788,-102 18-3124</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2:02.162"/>
    </inkml:context>
    <inkml:brush xml:id="br0">
      <inkml:brushProperty name="width" value="0.025" units="cm"/>
      <inkml:brushProperty name="height" value="0.025" units="cm"/>
    </inkml:brush>
  </inkml:definitions>
  <inkml:trace contextRef="#ctx0" brushRef="#br0">38 44 4132,'0'0'10410,"0"-9"-7656,-3-24-378,3 33-2322,-1 0 0,1 0 0,0 1 0,0-1 0,0 0 0,0 0 0,0 0 0,0 0 0,0 0 0,-1 0 0,1 1 0,0-1 0,0 0 0,0 0 0,0 0 0,-1 0 0,1 0 0,0 0 0,0 0 0,0 0 0,0 0 0,-1 0 0,1 0 0,0 0 0,0 0 0,0 0 0,0 0 0,-1 0 0,1 0 0,0 0 0,0 0 0,0 0 0,0 0 0,-1 0 0,1 0 0,0 0 0,0-1 0,0 1 0,0 0 0,0 0 0,-1 0 0,1 0 0,0 0 0,0 0 0,0 0 1,0-1-1,0 1 0,0 0 0,0 0 0,0 0 0,0 0 0,-1-1 0,1 1 0,0 0 0,0 0 0,0 0 0,-6 13-170,0 7 172,2 0 0,0 0 0,1 1 0,1 0 0,0-1 0,2 1 0,1-1 0,0 1 0,5 20 0,-5-39-42,-1 1-1,1-1 0,0 0 0,0 0 1,0 0-1,0 0 0,0 0 1,0 0-1,0 0 0,1 0 1,-1 0-1,1-1 0,0 1 1,-1 0-1,1-1 0,0 1 0,0-1 1,0 0-1,0 0 0,0 0 1,0 0-1,0 0 0,0 0 1,0 0-1,1-1 0,-1 1 0,0-1 1,1 1-1,-1-1 0,0 0 1,1 0-1,-1 0 0,0 0 1,1-1-1,-1 1 0,0-1 1,0 1-1,1-1 0,-1 0 0,0 0 1,4-2-1,3-1 73,0 0-1,0-1 1,0 0 0,0-1-1,-1 0 1,0 0-1,0-1 1,8-9 0,-10 9-30,0 0 0,0-1 1,-1 1-1,0-1 0,-1 0 1,1 0-1,-1 0 1,-1-1-1,0 0 0,0 1 1,-1-1-1,0 0 1,0 0-1,-1-1 0,0-9 1,-1 19-49,0 0 0,0-1 0,0 1 0,0 0 1,0 0-1,0-1 0,0 1 0,0 0 0,0-1 0,0 1 1,0 0-1,0 0 0,0-1 0,-1 1 0,1 0 0,0 0 1,0-1-1,0 1 0,-1 0 0,1 0 0,0 0 0,0-1 1,0 1-1,-1 0 0,1 0 0,0 0 0,0 0 0,-1 0 1,1-1-1,0 1 0,0 0 0,-1 0 0,1 0 0,0 0 1,-1 0-1,1 0 0,0 0 0,0 0 0,-1 0 1,1 0-1,0 0 0,-1 0 0,1 0 0,0 0 0,0 0 1,-1 0-1,1 1 0,0-1 0,-1 0 0,1 0 0,0 0 1,0 0-1,-1 0 0,1 1 0,0-1 0,0 0 0,0 0 1,-1 0-1,1 1 0,-14 12-61,10-4 62,-1 1 0,1-1-1,1 1 1,0 0 0,0 0-1,1 0 1,0 0-1,1 1 1,0-1 0,0 0-1,1 0 1,2 16 0,-1-25 2,-1 1 0,1 0 1,0 0-1,-1 0 1,1-1-1,0 1 0,0 0 1,1-1-1,-1 1 1,0-1-1,0 0 0,1 1 1,-1-1-1,1 0 1,-1 0-1,1 1 0,-1-1 1,1-1-1,0 1 1,0 0-1,-1 0 0,1-1 1,0 1-1,0 0 1,0-1-1,0 0 0,0 0 1,0 1-1,0-1 1,0 0-1,-1-1 0,1 1 1,0 0-1,0 0 1,0-1-1,0 1 0,3-2 1,3 0 59,0 0 0,0-1 1,0 0-1,-1 0 0,0-1 1,1 1-1,10-9 0,-10 5-31,-1 0 0,0 0-1,0-1 1,-1 0-1,0 0 1,9-16 0,-16 28-49,0-1 1,1 1 0,-1 0-1,1-1 1,0 1-1,0 0 1,1 0-1,-1 0 1,1-1-1,0 1 1,0 0 0,0-1-1,0 1 1,0-1-1,1 1 1,0-1-1,-1 0 1,4 5 0,-1-7 59,0 1 1,0-1 0,0 1-1,0-1 1,0 0 0,0-1-1,0 1 1,0-1-1,0 1 1,0-1 0,1-1-1,-1 1 1,0 0 0,0-1-1,0 0 1,0 0 0,0 0-1,0-1 1,0 1 0,-1-1-1,1 0 1,0 0 0,4-4-1,5-2 32,-1 0-1,0-1 1,0-1-1,-1 0 1,11-13 0,-18 18-62,0 1 1,0-1 0,0 0-1,-1 0 1,0 0 0,0-1-1,-1 1 1,0-1 0,1 1-1,-2-1 1,1 0 0,-1 0 0,0 0-1,0 0 1,0-11 0,-1 17-26,0-1 1,0 1 0,0 0-1,0-1 1,0 1 0,0 0 0,0-1-1,0 1 1,0 0 0,0 0-1,0-1 1,0 1 0,0 0 0,0-1-1,0 1 1,0 0 0,-1 0-1,1-1 1,0 1 0,0 0 0,0 0-1,0-1 1,-1 1 0,1 0-1,0 0 1,0-1 0,-1 1 0,1 0-1,0 0 1,0 0 0,-1 0-1,1-1 1,0 1 0,-1 0 0,1 0-1,0 0 1,0 0 0,-1 0-1,1 0 1,0 0 0,-1 0 0,1 0-1,-1 0 1,-16 8-82,-13 17 96,21-16 27,1 1 1,0 0 0,0 0-1,1 1 1,-9 19 0,14-25-40,0 0 0,0 0 0,0 0 0,0 1 1,1-1-1,0 1 0,0-1 0,1 1 0,0 0 0,0-1 1,0 1-1,0 0 0,1-1 0,0 1 0,2 7 1,-1-11-68,-1 0 0,0 0 0,1 0 0,-1 0 0,1 0 0,-1 0 0,1 0 1,0-1-1,0 1 0,0 0 0,0-1 0,0 0 0,0 1 0,0-1 0,0 0 1,0 0-1,1-1 0,-1 1 0,0 0 0,1-1 0,-1 1 0,1-1 0,2 0 1,2 1-786,1 0 1,0-1-1,-1 0 1,1-1-1,-1 0 1,13-2-1,23-16-5932</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2:02.935"/>
    </inkml:context>
    <inkml:brush xml:id="br0">
      <inkml:brushProperty name="width" value="0.025" units="cm"/>
      <inkml:brushProperty name="height" value="0.025" units="cm"/>
    </inkml:brush>
  </inkml:definitions>
  <inkml:trace contextRef="#ctx0" brushRef="#br0">40 1 11883,'0'0'10234,"0"10"-9722,-16 172 1597,-6 136 453,22-318-2546,0 1-1,-1-1 1,1 0-1,0 1 0,0-1 1,0 1-1,0-1 0,0 0 1,0 1-1,0-1 0,0 1 1,0-1-1,0 0 0,0 1 1,0-1-1,0 1 0,0-1 1,0 0-1,0 1 0,0-1 1,0 1-1,1-1 0,-1 0 1,0 1-1,0-1 0,1 0 1,-1 1-1,0-1 0,0 0 1,1 0-1,-1 1 0,0-1 1,1 0-1,-1 0 1,0 1-1,1-1 0,-1 0 1,0 0-1,1 0 0,-1 0 1,0 1-1,1-1 0,-1 0 1,1 0-1,-1 0 0,0 0 1,2 0-1,-1-1 29,0 1 0,0-1 0,-1 0 0,1 0 0,0 0 0,0 0 0,0 0 0,-1 0 0,1 0 0,0 0 0,-1 0 0,1 0 0,-1 0 0,1 0 0,-1 0 0,1-2 0,7-53 27,-3 1 0,-3-81 1,-2 135-276,0 5 203,0 0-1,0 0 0,1 0 1,-1 0-1,1 0 1,0-1-1,0 1 0,1 0 1,-1 0-1,1-1 1,-1 1-1,1-1 0,0 1 1,1-1-1,-1 0 1,0 0-1,1 0 0,0 0 1,0-1-1,0 1 1,0 0-1,0-1 0,0 0 1,1 0-1,-1 0 1,6 2-1,-4-3 18,1 1 1,-1-1-1,0-1 0,0 1 1,1-1-1,-1 0 0,0 0 1,0-1-1,1 1 0,-1-1 0,0 0 1,0-1-1,0 1 0,0-1 1,0 0-1,0 0 0,0-1 1,-1 1-1,9-7 0,-5 3 2,0-1 0,0 1 0,0-1 0,-1-1 0,0 1-1,-1-1 1,0-1 0,0 1 0,0-1 0,-1 0 0,-1 0 0,1-1 0,-2 1 0,1-1-1,-1 0 1,-1 0 0,0 0 0,0 0 0,0-18 0,-2 28-23,0 0 1,0 0 0,0 0-1,0 1 1,0-1 0,0 0-1,0 0 1,-1 0 0,1 0-1,0 1 1,0-1 0,0 0-1,0 0 1,0 0 0,-1 0-1,1 0 1,0 0-1,0 1 1,0-1 0,0 0-1,-1 0 1,1 0 0,0 0-1,0 0 1,0 0 0,-1 0-1,1 0 1,0 0 0,0 0-1,0 0 1,-1 0 0,1 0-1,0 0 1,0 0-1,0 0 1,-1 0 0,1 0-1,0 0 1,0 0 0,0 0-1,0 0 1,-1 0 0,1-1-1,0 1 1,0 0 0,0 0-1,0 0 1,-1 0 0,1 0-1,0-1 1,0 1-1,0 0 1,0 0 0,0 0-1,0 0 1,0-1 0,-1 1-1,1 0 1,0 0 0,0 0-1,0 0 1,0-1 0,-11 17-245,5-5 261,0 1 1,1 0 0,0 0-1,1 0 1,1 0-1,0 1 1,0-1 0,1 1-1,1 0 1,0 15-1,1-27 7,1 1 0,-1-1 0,1 1 0,-1-1-1,1 0 1,-1 1 0,1-1 0,0 0-1,0 0 1,0 0 0,0 1 0,0-1 0,0 0-1,0 0 1,0 0 0,0 0 0,0-1-1,0 1 1,1 0 0,-1 0 0,0-1 0,1 1-1,-1-1 1,0 1 0,1-1 0,-1 1-1,1-1 1,-1 0 0,1 0 0,-1 0 0,1 0-1,-1 0 1,1 0 0,-1 0 0,0 0-1,1-1 1,-1 1 0,3-1 0,3 0 68,1-1 1,-1 0-1,0 0 1,0 0 0,-1-1-1,13-5 1,-9 1-66,1 0-1,-1 0 1,-1-1 0,1 0 0,-1 0 0,0-1-1,-1-1 1,0 1 0,-1-1 0,0-1 0,8-15-1,-22 46-167,2 0-1,0 0 0,1 1 0,1-1 0,0 40 1,3-59-32,0 1 1,0-1-1,1 1 1,-1-1 0,1 1-1,-1-1 1,1 0 0,-1 1-1,1-1 1,0 0-1,0 0 1,-1 1 0,1-1-1,0 0 1,0 0 0,0 0-1,0 0 1,1 0 0,-1 0-1,0 0 1,0-1-1,1 1 1,-1 0 0,0-1-1,1 1 1,-1-1 0,0 1-1,1-1 1,-1 0-1,1 1 1,-1-1 0,0 0-1,1 0 1,-1 0 0,1 0-1,-1 0 1,1-1 0,-1 1-1,3-1 1,20-3-5498</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2:05.051"/>
    </inkml:context>
    <inkml:brush xml:id="br0">
      <inkml:brushProperty name="width" value="0.025" units="cm"/>
      <inkml:brushProperty name="height" value="0.025" units="cm"/>
    </inkml:brush>
  </inkml:definitions>
  <inkml:trace contextRef="#ctx0" brushRef="#br0">2 1 5317,'0'0'16133,"8"9"-15060,-6-6-1004,1 1 4,1 0 0,-1 1 0,0-1 0,0 1 0,0 0 0,-1 0 0,1 0 0,-1 0 0,0 0 1,-1 0-1,1 1 0,-1-1 0,0 0 0,0 1 0,-1 9 0,-3 10 12,0 0 0,-14 44 0,11-48-78,1 1 0,0 0 0,-2 41 0,19-68-1326,3-14-430,-1 0-1,-1-1 1,-1-1-1,16-35 0,-17 34-824,16-33-4409</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2:05.381"/>
    </inkml:context>
    <inkml:brush xml:id="br0">
      <inkml:brushProperty name="width" value="0.025" units="cm"/>
      <inkml:brushProperty name="height" value="0.025" units="cm"/>
    </inkml:brush>
  </inkml:definitions>
  <inkml:trace contextRef="#ctx0" brushRef="#br0">68 1 384,'0'0'18738,"-12"66"-17329,-4-20-448,1 4-160,1 1-96,6-5 256,6-7-417,2-12-416,0-10-64,12-9-128,9-8-672,2-3-257,0-15-1025,0-1-1634,-3-3-3843</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54.281"/>
    </inkml:context>
    <inkml:brush xml:id="br0">
      <inkml:brushProperty name="width" value="0.025" units="cm"/>
      <inkml:brushProperty name="height" value="0.025" units="cm"/>
    </inkml:brush>
  </inkml:definitions>
  <inkml:trace contextRef="#ctx0" brushRef="#br0">50 1 15214,'0'0'9770,"-1"9"-9258,-20 85 466,13-64-825,1-1-1,-5 45 1,12-73-147,0-1-1,0 1 1,0-1-1,-1 1 1,1-1-1,0 1 1,0-1-1,0 0 1,0 1-1,1-1 1,-1 1-1,0-1 1,0 1-1,0-1 1,0 1-1,0-1 0,0 0 1,1 1-1,-1-1 1,0 1-1,0-1 1,1 0-1,-1 1 1,0-1-1,1 0 1,-1 1-1,0-1 1,1 0-1,-1 0 1,0 1-1,1-1 1,-1 0-1,1 0 1,-1 1-1,0-1 1,1 0-1,-1 0 1,1 0-1,-1 0 1,1 0-1,0 0 1,24-9 232,26-27 109,-49 34-330,7-5 4,33-28 93,3 2 0,67-39 0,-111 71-96,1 0-1,-1 0 1,1 1 0,-1-1 0,1 0 0,0 1-1,-1-1 1,1 1 0,0-1 0,-1 1 0,1 0-1,0-1 1,0 1 0,-1 0 0,1 0-1,0 0 1,0 1 0,-1-1 0,1 0 0,2 1-1,-3 0-2,0 0 0,0 0 0,-1 0 0,1 0 0,0 0 0,0 0 0,-1 0 0,1 0 0,-1 0 0,1 0 0,-1 0 0,1 0 0,-1 0 0,1 1 0,-1-1 0,0 0-1,0 0 1,0 0 0,0 1 0,0-1 0,0 2 0,-1 7 32,0 1 0,-1-1-1,-1 1 1,1-1 0,-6 13-1,-2-2-14,7-15-22,0-1 0,1 1 0,0-1 0,0 1 0,0 0 0,-1 12 0,19-29 230,58-56-27,-44 38-213,2 1 0,41-28 0,-72 55-4,-1 1 0,1-1 0,-1 1 0,1-1 0,-1 1 0,1-1 0,0 1 0,-1-1 0,1 1 0,0 0 0,0-1 0,-1 1 0,1 0-1,0 0 1,0-1 0,-1 1 0,1 0 0,0 0 0,0 0 0,0 0 0,-1 0 0,1 0 0,0 0 0,0 0 0,-1 0 0,1 1 0,0-1 0,0 0-1,-1 0 1,1 1 0,1 0 0,-1 0 1,-1 1-1,1-1 1,-1 1 0,1-1-1,-1 1 1,0-1-1,0 1 1,0-1-1,0 1 1,0-1 0,0 1-1,0-1 1,0 1-1,-2 2 1,-17 55-2,10-41-5,7-13-28,-1 0 0,1 0 0,0 0 0,0 0 0,0 1 0,1-1-1,0 1 1,-1 5 0,4-11-374,0 0-1,-1 0 0,1 0 0,0 0 1,0-1-1,-1 1 0,1-1 1,0 1-1,0-1 0,-1 0 1,1 1-1,1-2 0,42-37-10605,-18 14 2311</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2:05.738"/>
    </inkml:context>
    <inkml:brush xml:id="br0">
      <inkml:brushProperty name="width" value="0.025" units="cm"/>
      <inkml:brushProperty name="height" value="0.025" units="cm"/>
    </inkml:brush>
  </inkml:definitions>
  <inkml:trace contextRef="#ctx0" brushRef="#br0">70 26 5029,'0'0'7313,"-3"7"-4590,2-3-2581,-10 31 2821,10-34-2888,1 0 0,0 0 0,0 0 0,0-1 1,0 1-1,0 0 0,0 0 0,0 0 0,0 0 0,0 0 1,0-1-1,0 1 0,1 0 0,-1 0 0,0 0 0,1 0 0,-1-1 1,0 1-1,1 0 0,-1 0 0,1-1 0,-1 1 0,1 0 1,0-1-1,-1 1 0,1 0 0,-1-1 0,1 1 0,0-1 1,0 1-1,-1-1 0,1 0 0,0 1 0,0-1 0,0 0 0,-1 1 1,1-1-1,0 0 0,0 0 0,0 0 0,0 0 0,1 0 1,7 0-82,-1 0 0,1-1 0,0-1 0,-1 1 0,0-1 0,1-1 1,-1 1-1,0-1 0,12-7 0,-15 7-13,1 0 0,-1 0 0,-1 0 0,1-1 0,0 0 0,-1 0 0,0 0 0,0 0 0,0-1 0,0 1 0,-1-1 0,0 0 0,0 0 0,0-1 0,2-5 0,-21 57 2185,-25 86 408,36-114-2396,2 0 0,1 0 0,0 0 0,1 0 0,2 32 0,5-28-71,-5-21-106,-1 0 0,1 0 0,-1 0 0,1 0-1,-1 0 1,0 0 0,0 0 0,1 0 0,-1 0-1,0 0 1,0 0 0,0 0 0,0 1 0,0-1-1,0 0 1,0 0 0,0 0 0,-1 0 0,1 0-1,0 0 1,-1 0 0,1 0 0,-1 0 0,1 0-1,-1 0 1,1 0 0,-1 0 0,0 0 0,1 0-1,-1-1 1,0 1 0,0 0 0,0 0 0,0-1-1,0 1 1,1-1 0,-1 1 0,-2 0 0,-4 5 17,-1-1 1,0 0-1,0 0 1,0-1-1,-1 0 1,1-1-1,-1 0 1,0 0-1,0-1 1,0 0-1,-1 0 1,1-1-1,0 0 1,-14-1-1,22 0-7,1 0 1,-1-1-1,0 1 0,0 0 1,0 0-1,0-1 0,0 1 1,0 0-1,0-1 0,1 1 1,-1-1-1,0 1 0,0-1 1,1 0-1,-1 1 0,0-1 1,1 0-1,-1 1 0,1-1 1,-1 0-1,1 0 0,-1 1 1,1-1-1,-1 0 0,1 0 1,0 0-1,-1-2 0,3-31 200,1 26-200,-1 0 1,2-1 0,-1 1 0,1 0-1,8-12 1,-1 6 29,1 1-1,1 0 0,0 1 1,1 1-1,0 0 1,0 0-1,21-10 1,12-3-1400,57-20-1,-67 30-991,11-7-4044</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2:06.725"/>
    </inkml:context>
    <inkml:brush xml:id="br0">
      <inkml:brushProperty name="width" value="0.025" units="cm"/>
      <inkml:brushProperty name="height" value="0.025" units="cm"/>
    </inkml:brush>
  </inkml:definitions>
  <inkml:trace contextRef="#ctx0" brushRef="#br0">109 5 12139,'0'0'12941,"-9"-1"-12829,6 0-115,-1 0 0,1 0 0,0 1 0,-1 0 0,1 0 0,0 0 0,-1 0 0,1 0 0,0 0 0,0 1 0,-1 0 0,1 0 0,0 0 0,0 0 0,0 0 0,0 0 0,0 1 0,0 0 0,0-1 0,0 1 0,1 0 0,-1 1 0,1-1 0,-1 0 0,1 1 0,0-1 0,0 1 0,0 0 0,0-1-1,0 1 1,1 0 0,-1 0 0,1 0 0,0 1 0,0-1 0,0 0 0,1 0 0,-2 6 0,2-7-39,-1 0-1,1 0 0,0 0 1,0 0-1,0 0 0,0 1 1,0-1-1,0 0 0,1 0 1,-1 0-1,1 0 0,-1 0 1,1 0-1,0 0 0,0 0 1,0 0-1,0 0 0,0 0 1,0-1-1,0 1 0,1 0 1,-1-1-1,4 4 0,0-2-36,0 0-1,1-1 0,-1 0 0,1 0 0,0 0 1,0 0-1,6 0 0,10 3 178,-13-2-116,0 0-1,0 0 0,-1 1 0,1 0 1,-1 0-1,0 1 0,0 0 1,0 1-1,12 11 0,-17-14 32,0 0 0,-1 0 0,1 0 0,-1 0-1,1 1 1,-1-1 0,0 1 0,0 0 0,-1 0-1,1 0 1,-1 0 0,0 0 0,0 0 0,0 0 0,0 0-1,-1 0 1,1 0 0,-1 0 0,0 0 0,-1 1-1,1-1 1,-1 0 0,0 0 0,-1 6 0,0-6 95,-1 0 1,1 0 0,0 0 0,-1 0-1,0 0 1,0 0 0,0-1 0,-1 0-1,1 1 1,-1-1 0,1 0 0,-1-1-1,0 1 1,0-1 0,-1 0 0,1 0-1,0 0 1,-7 2 0,3-1 1,0-1 1,0 0-1,0 0 1,-1-1-1,1 0 1,0-1-1,0 1 1,-1-2-1,-13-1 1,21 2-190,-1 0 1,1-1-1,-1 1 1,1-1-1,0 1 1,-1-1-1,1 1 1,0-1-1,-1 0 1,1 0-1,0 0 1,0 0-1,0 0 1,0 0 0,0 0-1,0 0 1,0 0-1,0 0 1,0 0-1,1-1 1,-1 1-1,0 0 1,1-1-1,-1 1 1,1 0-1,-1-1 1,1 1-1,0-1 1,0 1-1,0 0 1,-1-1-1,1 1 1,1-1-1,-1 1 1,0-1-1,0 1 1,0 0 0,1-1-1,0-2 1,1-2-841,0 0 1,0 0 0,1 1 0,-1-1 0,1 0-1,1 1 1,6-10 0,18-15-5162</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2:07.131"/>
    </inkml:context>
    <inkml:brush xml:id="br0">
      <inkml:brushProperty name="width" value="0.025" units="cm"/>
      <inkml:brushProperty name="height" value="0.025" units="cm"/>
    </inkml:brush>
  </inkml:definitions>
  <inkml:trace contextRef="#ctx0" brushRef="#br0">101 0 6758,'0'0'6625,"1"10"-3416,-1 8-2130,0 0 0,-1 0 1,-1 0-1,-7 30 1,-27 80 767,-1 5-1335,22-51 630,14-73-451,2-10-43,10-43 106,2-16-584,27-99-78,-33 138-96,0 1 1,1 1-1,1 0 1,1 0-1,18-27 1,-23 41-34,-1 1 0,1-1-1,0 1 1,0 0 0,1 0 0,-1 1 0,1-1 0,0 1 0,0 0 0,0 1 0,10-4 0,-14 6 16,0-1 1,0 0 0,0 1 0,-1-1-1,1 1 1,0-1 0,0 1-1,0 0 1,0 0 0,0 0-1,0 0 1,-1 0 0,1 0-1,0 1 1,0-1 0,0 1-1,0-1 1,0 1 0,-1 0-1,1-1 1,0 1 0,-1 0-1,1 0 1,0 0 0,-1 1 0,1-1-1,-1 0 1,0 0 0,1 1-1,-1-1 1,0 1 0,0-1-1,0 1 1,0 0 0,0-1-1,0 1 1,-1 0 0,1-1-1,0 1 1,-1 0 0,1 0-1,-1 2 1,0 2 30,0 0 0,0 0 0,0 0 0,-1 0-1,0-1 1,0 1 0,-1 0 0,0 0 0,0-1 0,0 1 0,-1-1 0,1 0-1,-1 0 1,0 0 0,-1 0 0,1 0 0,-1-1 0,0 1 0,-1-1 0,-6 6-1,5-5 68,-1 1-1,0-1 0,0 0 1,0-1-1,-1 0 0,0 0 1,1 0-1,-1-1 0,-1 0 1,1-1-1,0 0 0,-1 0 1,-15 1-1,24-3-109,0 0-1,-1 0 1,1 0 0,0 0 0,-1 0 0,1-1-1,0 1 1,-1 0 0,1 0 0,0 0-1,0 0 1,-1-1 0,1 1 0,0 0-1,0 0 1,-1 0 0,1-1 0,0 1 0,0 0-1,-1 0 1,1-1 0,0 1 0,0 0-1,0-1 1,0 1 0,-1 0 0,1-1-1,0 1 1,0 0 0,0-1 0,0 1-1,0 0 1,0-1 0,0 1 0,0 0 0,0-1-1,0 1 1,0 0 0,0-1 0,0 1-1,0 0 1,0-1 0,1 1 0,-1 0-1,0 0 1,0-1 0,0 1 0,0 0 0,1-1-1,10-18-2543,3 8-192,1 0 0,-1 1-1,31-16 1,-40 24 2022,33-19-5686</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2:07.553"/>
    </inkml:context>
    <inkml:brush xml:id="br0">
      <inkml:brushProperty name="width" value="0.025" units="cm"/>
      <inkml:brushProperty name="height" value="0.025" units="cm"/>
    </inkml:brush>
  </inkml:definitions>
  <inkml:trace contextRef="#ctx0" brushRef="#br0">1 115 7687,'0'0'10592,"10"5"-8484,36 15-437,-43-19-1584,0 0 0,0-1 0,1 1 0,-1-1-1,0 0 1,1 0 0,-1 0 0,0 0 0,1-1 0,-1 1-1,0-1 1,0 0 0,1 0 0,-1 0 0,0 0 0,0-1-1,0 1 1,0-1 0,-1 0 0,1 0 0,0 0 0,-1 0-1,1 0 1,-1-1 0,0 1 0,0-1 0,0 1 0,2-4-1,-1 3-25,-1-1 1,1 1-1,-1-1 0,0 1 0,0-1 0,0 0 0,-1 1 0,1-1 0,-1 0 0,0 0 0,0 0 0,-1 0 0,1 0 1,-1-1-1,1 1 0,-2 0 0,1 0 0,0 0 0,-1 0 0,-1-6 0,2 9-40,-1-1-1,0 1 1,0 0 0,0 0-1,1 0 1,-1 0 0,0 0-1,-1 0 1,1 0 0,0 0-1,0 0 1,0 0-1,0 1 1,-1-1 0,1 0-1,0 1 1,-1-1 0,1 1-1,0 0 1,-1-1 0,1 1-1,-1 0 1,1 0-1,-1 0 1,1 0 0,0 0-1,-1 0 1,1 0 0,-1 0-1,1 1 1,-1-1 0,1 1-1,0-1 1,-1 1-1,1-1 1,0 1 0,-2 1-1,-2 0-27,1 1 0,-1-1-1,1 1 1,0 0-1,0 0 1,0 0-1,1 1 1,-1-1 0,-4 8-1,2-2 11,2-1 0,-1 2 0,1-1 0,0 0 0,1 1 0,0 0 1,0-1-1,1 1 0,1 1 0,0-1 0,0 0 0,0 0 0,3 17 0,-2-26 2,0 0 0,1 0 0,-1 0 1,0 0-1,1 0 0,-1-1 0,1 1 0,-1 0 1,1 0-1,-1 0 0,1-1 0,-1 1 0,1 0 1,0 0-1,0-1 0,-1 1 0,1-1 0,0 1 0,0-1 1,0 1-1,-1-1 0,1 1 0,0-1 0,0 0 1,2 1-1,28-2 156,-23-2-125,0 1 0,0-1 0,0 0 0,-1-1 0,11-6 0,121-104-148,-116 104-111,-22 10 218,-1 0 0,1 0 0,-1 0 1,1 0-1,-1 0 0,1 1 0,-1-1 0,1 0 0,-1 0 0,1 0 1,-1 0-1,1 1 0,-1-1 0,1 0 0,-1 1 0,1-1 0,-1 0 0,0 1 1,1-1-1,-1 0 0,0 1 0,1-1 0,-1 1 0,0-1 0,1 1 1,0 4 1,1 0 0,-1 0 0,-1-1 0,1 1 0,-1 0 0,0 0 0,0 6 0,3 31 141,-3-41-130,0 0-1,0 0 1,0 0-1,0 0 0,1 0 1,-1 0-1,0 0 1,1 0-1,-1 0 1,1 0-1,-1-1 1,1 1-1,0 0 0,-1 0 1,1 0-1,0-1 1,-1 1-1,1 0 1,0-1-1,0 1 0,0 0 1,0-1-1,0 1 1,0-1-1,0 0 1,-1 1-1,3 0 1,1-1 24,0 0 0,0 0 0,1-1-1,-1 1 1,0-1 0,0 0 0,-1 0 0,1 0 0,0 0 0,0-1 0,0 0 0,-1 1 0,5-4 0,49-37-1129,-15 10-3421,-19 19-153,-2 4-2354</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2:07.911"/>
    </inkml:context>
    <inkml:brush xml:id="br0">
      <inkml:brushProperty name="width" value="0.025" units="cm"/>
      <inkml:brushProperty name="height" value="0.025" units="cm"/>
    </inkml:brush>
  </inkml:definitions>
  <inkml:trace contextRef="#ctx0" brushRef="#br0">78 212 3716,'0'0'11402,"2"-8"-9715,6-24-608,-8 32-1055,0 0 0,-1 0 0,1 0 0,0 0 0,0 0 0,0 0 0,0 0 0,-1 0 0,1 1 0,0-1 0,0 0 0,0 0 0,-1 0 0,1 0 0,0 0 0,0 0 1,0 0-1,-1 0 0,1-1 0,0 1 0,0 0 0,0 0 0,0 0 0,-1 0 0,1 0 0,0 0 0,0 0 0,0 0 0,0 0 0,-1-1 0,1 1 0,0 0 0,0 0 0,0 0 0,0 0 1,0 0-1,0-1 0,0 1 0,-1 0 0,1 0 0,0 0 0,0 0 0,0-1 0,0 1 0,0 0 0,0 0 0,0 0 0,0-1 0,0 1 0,0 0 0,0 0 0,0 0 0,0 0 1,0-1-1,0 1 0,0 0 0,0 0 0,0 0 0,0-1 0,0 1 0,1 0 0,-1 0 0,0 0 0,0 0 0,0-1 0,0 1 0,0 0 0,1 0 0,-11 6 52,2 5 404,0-1 0,0 1 1,1 0-1,1 1 1,0 0-1,0 0 1,1 0-1,1 1 1,0-1-1,0 1 1,-2 25-1,6-38-451,0 0 0,0 1 0,0-1 0,0 0 0,0 1 1,0-1-1,0 0 0,0 1 0,0-1 0,0 0 0,0 1 0,0-1 0,0 1 0,1-1 0,-1 0 0,0 1 0,0-1 1,0 0-1,1 0 0,-1 1 0,0-1 0,0 0 0,1 0 0,-1 1 0,0-1 0,0 0 0,1 0 0,-1 1 0,0-1 1,1 0-1,-1 0 0,0 0 0,1 0 0,-1 0 0,0 0 0,1 1 0,0-1 0,17-6 473,13-15-54,-3-8-379,-2 0 0,-1-1-1,-1-2 1,-2 0 0,-1-2 0,-1 0-1,26-66 1,-89 260-485,41-152 476,0 0 0,1 0 1,0 0-1,0 0 1,1 0-1,0 0 0,1 0 1,2 15-1,-3-22-67,1 1 1,-1 0-1,1-1 0,0 1 1,0 0-1,0-1 1,0 1-1,0-1 0,0 1 1,0-1-1,1 0 0,-1 1 1,0-1-1,1 0 1,-1 0-1,1 0 0,1 1 1,0-1-112,0 0 0,1 0 0,-1 0 0,0-1 0,0 1 0,1-1 0,-1 0-1,0 0 1,0 0 0,1 0 0,-1-1 0,6 0 0,22-12-3416,0-12-1937</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2:09.142"/>
    </inkml:context>
    <inkml:brush xml:id="br0">
      <inkml:brushProperty name="width" value="0.025" units="cm"/>
      <inkml:brushProperty name="height" value="0.025" units="cm"/>
    </inkml:brush>
  </inkml:definitions>
  <inkml:trace contextRef="#ctx0" brushRef="#br0">81 192 4004,'0'0'21076,"-8"-2"-20270,6 1-789,0 0 0,0 0 0,0 0 0,0 0 0,0 1 0,0-1 0,0 1 0,0 0 1,0 0-1,0-1 0,-1 1 0,1 0 0,0 1 0,0-1 0,0 0 0,0 1 0,0-1 0,0 1 0,0 0 0,0-1 1,0 1-1,0 0 0,0 0 0,0 1 0,0-1 0,1 0 0,-1 0 0,1 1 0,-1-1 0,1 1 0,-1 0 0,1-1 1,0 1-1,0 0 0,-1 0 0,1-1 0,1 1 0,-1 0 0,0 0 0,0 0 0,1 0 0,-1 1 0,1-1 0,0 0 1,-1 0-1,1 0 0,0 0 0,0 0 0,1 4 0,-1-5-15,1 0-1,-1 0 1,0 0 0,1 0 0,-1-1-1,0 1 1,1 0 0,-1 0 0,1 0-1,0 0 1,-1-1 0,1 1 0,0 0-1,-1-1 1,1 1 0,0 0 0,0-1-1,-1 1 1,1-1 0,0 1 0,0-1-1,0 0 1,0 1 0,0-1 0,0 0-1,0 0 1,0 1 0,-1-1 0,1 0-1,0 0 1,0 0 0,0 0 0,0 0-1,0 0 1,0-1 0,0 1-1,0 0 1,0 0 0,0-1 0,0 1-1,0-1 1,1 0 0,2 0 21,1 0 1,0 0-1,0-1 0,0 0 1,-1 0-1,1 0 0,5-5 1,-2 0 2,-1 0 0,1 0 1,-2-1-1,1 0 0,-1 0 1,0-1-1,-1 0 0,0 0 1,0 0-1,-1-1 0,0 1 1,-1-1-1,0 0 0,2-12 1,-8 35-79,0-1 0,1 1 0,0 0 0,1 0 0,0 0 0,2 16 1,0-27 57,-1-1 0,0 0 0,1 0 0,-1 0 1,1 1-1,-1-1 0,1 0 0,-1 0 0,1 0 1,0 0-1,-1 0 0,1 0 0,0 0 0,0 0 1,0-1-1,0 1 0,0 0 0,0 0 0,0-1 1,0 1-1,0 0 0,0-1 0,0 1 0,0-1 1,1 0-1,-1 1 0,0-1 0,0 0 0,0 0 1,1 0-1,-1 1 0,0-1 0,0-1 0,1 1 1,-1 0-1,0 0 0,0 0 0,1-1 0,-1 1 1,1-1-1,3 0 56,0-1 1,0 1-1,0-1 1,0 0-1,0 0 1,-1-1-1,1 1 1,5-6-1,0-1 33,-1 0 0,-1-1 0,0 0-1,0-1 1,-1 0 0,0 0 0,-1-1-1,0 1 1,0-1 0,-2-1 0,7-23-1,-23 89-493,9-42 402,0-1-1,0 0 0,1 1 0,1 0 0,0-1 1,0 1-1,1 0 0,3 21 0,-3-31 7,0-1 0,1 1-1,-1 0 1,0-1 0,1 1-1,-1 0 1,1-1 0,-1 1-1,1-1 1,0 1 0,-1-1-1,1 1 1,-1-1 0,1 1-1,0-1 1,-1 1 0,1-1-1,0 0 1,0 0 0,-1 1-1,1-1 1,0 0 0,0 0-1,0 0 1,-1 0 0,1 0-1,0 0 1,0 0 0,-1 0-1,1 0 1,0 0 0,0 0-1,-1-1 1,1 1 0,0 0-1,0 0 1,-1-1-1,1 1 1,0-1 0,-1 1-1,1 0 1,1-2 0,29-18 323,-19 7-312,1 0 0,-2 0 0,0-1-1,0 0 1,-2-1 0,15-29 0,-37 114-1131,11-63 1101,0-1 7,0-1 0,0 1 0,1-1 0,0 1 0,1-1 1,-1 1-1,1 0 0,0-1 0,0 1 0,2 9 0,-1-14 10,-1-1 0,1 1 1,0-1-1,-1 1 0,1 0 1,0-1-1,0 0 0,-1 1 0,1-1 1,0 1-1,0-1 0,0 0 1,0 0-1,0 1 0,-1-1 0,1 0 1,0 0-1,0 0 0,0 0 1,0 0-1,0 0 0,0 0 0,0 0 1,0 0-1,-1-1 0,1 1 1,0 0-1,0-1 0,0 1 0,0 0 1,-1-1-1,1 1 0,0-1 1,0 0-1,27-17 127,-7-8-49,-18 22-100,-1-1 1,2 1 0,-1 0 0,0 0-1,1 0 1,0 0 0,0 0-1,0 1 1,1 0 0,-1 0 0,1 0-1,8-4 1,-12 7-6,0 0 1,0 0-1,0 1 0,0-1 0,0 0 1,-1 0-1,1 1 0,0-1 1,0 0-1,0 1 0,-1-1 0,1 1 1,0-1-1,-1 1 0,1 0 1,0-1-1,-1 1 0,1 0 0,-1-1 1,1 1-1,-1 0 0,1 0 1,-1-1-1,0 1 0,1 0 0,-1 1 1,13 31-104,-4-9 84,-8-22 42,-1-1-1,1 1 0,0-1 1,0 1-1,0-1 1,0 0-1,0 0 1,0 1-1,0-1 1,0 0-1,0 0 1,0 0-1,1 0 1,-1 0-1,0 0 1,1-1-1,-1 1 1,1 0-1,-1-1 1,1 1-1,-1-1 1,1 1-1,-1-1 0,1 0 1,-1 0-1,1 0 1,0 0-1,-1 0 1,1 0-1,-1 0 1,1 0-1,0 0 1,-1-1-1,1 1 1,-1-1-1,1 1 1,-1-1-1,0 0 1,2-1-1,1 0 12,-1 0 0,-1-1 0,1 0-1,0 0 1,-1 0 0,1 0 0,-1 0 0,0 0 0,0 0-1,0-1 1,-1 1 0,1-1 0,-1 0 0,0 1 0,1-6-1,0 3 4,-1 0-1,1-1 0,-2 0 1,1 1-1,-1-1 0,0 1 0,0-1 1,-1 0-1,0 1 0,0-1 1,-1 1-1,1-1 0,-1 1 1,-1 0-1,1 0 0,-1 0 0,0 0 1,-5-7-1,11 12-141,0 0 0,1 0 0,-1 0 0,0 0 0,1 0 0,-1 1 0,1-1 0,-1 1 0,0 0 0,1 0 0,4 1 0,0-1-329,6-1-1103,0-1-1,-1 0 1,23-6-1,10-8-5745</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2:10.106"/>
    </inkml:context>
    <inkml:brush xml:id="br0">
      <inkml:brushProperty name="width" value="0.025" units="cm"/>
      <inkml:brushProperty name="height" value="0.025" units="cm"/>
    </inkml:brush>
  </inkml:definitions>
  <inkml:trace contextRef="#ctx0" brushRef="#br0">25 3 3876,'1'-2'15451,"1"15"-12255,-1 26-3020,-12 50 2002,-6 109-1175,17-196-1000,0-1-1,0 0 0,0 1 0,0-1 0,0 0 0,0 1 0,0-1 0,1 0 0,-1 1 0,0-1 1,1 0-1,-1 0 0,1 1 0,-1-1 0,1 0 0,0 0 0,0 0 0,-1 0 0,1 0 0,1 1 1,-1-1 3,0-1 1,0 1-1,0-1 1,0 0-1,0 0 1,0 1-1,0-1 1,0 0 0,0 0-1,0 0 1,0 0-1,0 0 1,0 0-1,0 0 1,0-1 0,0 1-1,0 0 1,0 0-1,0-1 1,1 0-1,3-2 35,1 0-1,-1 0 0,0 0 1,0-1-1,0 0 1,8-9-1,7-10-45,28-30-476,-45 50 460,-1 1 1,1 0 0,-1 0-1,1 0 1,0 0-1,-1 1 1,1-1-1,0 1 1,0-1-1,0 1 1,1 0-1,-1 0 1,0 1 0,0-1-1,1 1 1,-1-1-1,3 1 1,-4 1 8,0 0 1,0 0-1,0 0 0,0 0 1,0 0-1,-1 0 0,1 0 1,0 1-1,-1-1 0,0 1 1,1-1-1,-1 1 0,0 0 1,1-1-1,-1 1 1,0 0-1,0 0 0,0 0 1,-1 0-1,1 0 0,0 0 1,-1 0-1,1 0 0,-1 0 1,0 0-1,0 3 1,5 61 19,-5-62-12,0 4 92,-1 0-1,0 0 1,0 0-1,0 0 1,-1-1 0,0 1-1,0 0 1,-1-1-1,0 1 1,-1-1 0,1 0-1,-9 11 1,9-15 22,1 1 0,-1-1 0,0 0 0,-1 0 1,1-1-1,0 1 0,-1-1 0,1 1 0,-1-1 1,0 0-1,0 0 0,0-1 0,0 1 1,0-1-1,0 0 0,-1 0 0,1 0 0,0-1 1,0 1-1,-1-1 0,1 0 0,0 0 0,-1-1 1,1 1-1,-5-2 0,4 0-103,0 0 1,1 0-1,-1 0 0,1-1 0,-1 0 1,1 0-1,0 0 0,0 0 1,0 0-1,0-1 0,1 0 0,-1 0 1,1 0-1,-4-7 0,4 7-358,1 0 0,0 0 0,0 0 0,0 0 0,1 0 0,-1 0 0,1 0-1,0-1 1,0 1 0,0-6 0,1 9 202,0 1 0,0 0 0,0-1 1,0 1-1,0 0 0,0 0 0,1-1 0,-1 1 0,0 0 0,0 0 1,0-1-1,1 1 0,-1 0 0,0 0 0,0 0 0,0-1 0,1 1 1,-1 0-1,0 0 0,0 0 0,1 0 0,-1-1 0,0 1 0,1 0 1,-1 0-1,0 0 0,0 0 0,1 0 0,-1 0 0,0 0 0,1 0 1,-1 0-1,0 0 0,1 0 0,-1 0 0,0 0 0,0 0 0,1 0 1,-1 0-1,0 0 0,1 1 0,-1-1 0,0 0 0,16 5-4058,5 6-1371</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2:10.438"/>
    </inkml:context>
    <inkml:brush xml:id="br0">
      <inkml:brushProperty name="width" value="0.025" units="cm"/>
      <inkml:brushProperty name="height" value="0.025" units="cm"/>
    </inkml:brush>
  </inkml:definitions>
  <inkml:trace contextRef="#ctx0" brushRef="#br0">83 36 14189,'0'0'8360,"-9"-7"-8157,-27-21-128,35 28-47,-1 0 0,1-1 0,0 1 0,0 0 1,-1 0-1,1 0 0,0 0 0,0 0 0,-1 1 0,1-1 0,0 0 1,0 0-1,-1 1 0,1-1 0,0 1 0,0-1 0,0 1 0,0 0 0,0-1 1,0 1-1,0 0 0,0 0 0,-1 1 0,-6 9 18,8-10-124,0-1 0,0 0 0,0 0 0,0 1 0,0-1 0,0 0 0,0 0-1,0 1 1,0-1 0,1 0 0,-1 0 0,0 1 0,0-1 0,0 0 0,0 0 0,0 1 0,1-1 0,-1 0-1,0 0 1,0 0 0,0 1 0,1-1 0,-1 0 0,0 0 0,0 0 0,1 0 0,-1 0 0,0 1 0,0-1 0,1 0-1,-1 0 1,0 0 0,0 0 0,1 0 0,-1 0 0,0 0 0,1 0 0,-1 0 0,0 0 0,4 0-3595</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2:11.076"/>
    </inkml:context>
    <inkml:brush xml:id="br0">
      <inkml:brushProperty name="width" value="0.025" units="cm"/>
      <inkml:brushProperty name="height" value="0.025" units="cm"/>
    </inkml:brush>
  </inkml:definitions>
  <inkml:trace contextRef="#ctx0" brushRef="#br0">67 1 10826,'0'0'12006,"2"13"-11237,0 12-530,0 1 0,-2 0 0,-1 0 1,-6 36-1,-18 45 326,14-66-68,1 0-1,3 0 1,-5 67 0,12-107-491,0-1 0,0 1 0,1-1 0,-1 1 1,0-1-1,0 1 0,0-1 0,0 1 0,1-1 0,-1 1 1,0-1-1,0 1 0,1-1 0,-1 1 0,0-1 1,1 0-1,-1 1 0,1-1 0,-1 1 0,1-1 1,-1 0-1,0 0 0,1 1 0,-1-1 0,1 0 1,-1 0-1,1 1 0,-1-1 0,2 0 0,23 2 220,29-11 306,-49 8-434,87-15 825,-11 3-4169,-84 7-3662,-9-1-176</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2:11.499"/>
    </inkml:context>
    <inkml:brush xml:id="br0">
      <inkml:brushProperty name="width" value="0.025" units="cm"/>
      <inkml:brushProperty name="height" value="0.025" units="cm"/>
    </inkml:brush>
  </inkml:definitions>
  <inkml:trace contextRef="#ctx0" brushRef="#br0">141 0 10410,'0'0'9123,"-9"2"-8263,3-2-820,1 1 1,-1 1-1,1-1 1,0 1-1,0 0 1,0 0-1,0 0 0,0 1 1,0-1-1,1 1 1,-1 1-1,1-1 1,0 0-1,0 1 1,0 0-1,0 0 1,1 0-1,-1 1 1,1-1-1,0 1 1,1 0-1,-1-1 1,-2 9-1,0-3 76,1 1 0,0 0 0,0 0-1,1 0 1,1 1 0,0-1 0,0 1 0,1-1-1,1 1 1,0 0 0,0-1 0,3 13 0,-3-23-102,1 0 1,0 0 0,-1 0 0,1 0-1,-1 0 1,1 0 0,0 0-1,0 0 1,0 0 0,0 0 0,0-1-1,-1 1 1,1 0 0,0-1-1,1 1 1,-1 0 0,0-1 0,0 1-1,0-1 1,0 0 0,0 1 0,0-1-1,1 0 1,-1 0 0,0 0-1,0 0 1,0 0 0,1 0 0,-1 0-1,0 0 1,0 0 0,0-1 0,2 0-1,1 1 51,0-2 1,0 1-1,-1 0 0,1-1 0,0 1 1,-1-1-1,1 0 0,-1-1 0,4-2 1,4-7 64,0 0 0,0-1 0,-1 0 1,15-28-1,-19 32-81,-2 0 1,1 0-1,-1 0 0,-1-1 1,1 1-1,-2-1 1,4-18-1,-8 76-190,0-33-174,1 0 1,0 0-1,2 0 0,-1 0 0,2 0 1,0 0-1,1 0 0,5 18 1,5-16-3028,4-9-2344</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54.718"/>
    </inkml:context>
    <inkml:brush xml:id="br0">
      <inkml:brushProperty name="width" value="0.025" units="cm"/>
      <inkml:brushProperty name="height" value="0.025" units="cm"/>
    </inkml:brush>
  </inkml:definitions>
  <inkml:trace contextRef="#ctx0" brushRef="#br0">117 38 10570,'0'0'12476,"-9"1"-11318,8 0-1149,-3-1 55,0 0-1,0 1 1,0-1-1,0 1 0,0 0 1,0 1-1,0-1 0,0 1 1,0-1-1,1 1 1,-1 0-1,1 1 0,-1-1 1,1 1-1,0-1 0,0 1 1,0 0-1,0 0 0,1 0 1,-5 7-1,7-9-59,-25 49 242,24-49-240,1 0-1,-1 0 0,1 0 0,0 0 1,-1 0-1,1 0 0,0 0 0,0 0 1,0 0-1,0 0 0,0 0 0,0 0 0,0 0 1,0 0-1,0 0 0,0 0 0,1 0 1,-1 0-1,0 0 0,1 0 0,-1 0 1,1 0-1,-1 0 0,1 0 0,-1 0 1,1 0-1,0 0 0,-1-1 0,1 1 1,0 0-1,0 0 0,0-1 0,-1 1 1,1-1-1,0 1 0,0-1 0,0 1 0,0-1 1,0 1-1,0-1 0,0 0 0,0 0 1,0 1-1,0-1 0,0 0 0,2 0 1,126 2-560,-74-3 451,-54 2 157,-1-1-1,1 1 1,-1-1 0,1 1-1,-1 0 1,1-1-1,-1 1 1,1 0 0,-1 0-1,0-1 1,1 1 0,-1 0-1,0 0 1,0-1 0,1 1-1,-1 0 1,0 0-1,0 0 1,0 0 0,0-1-1,0 1 1,0 0 0,-1 0-1,1 0 1,0-1 0,0 1-1,0 0 1,-1 0-1,1 0 1,0-1 0,-1 2-1,-4 7 957,2-20 775,5-14-1486,2-1 0,0 1 0,13-42 0,-16 65-314,0 1 0,0 0 0,-1-1 0,1 1 0,0 0 0,0 0 0,0 0-1,0 0 1,0 0 0,0 0 0,1 0 0,-1 0 0,0 0 0,0 0 0,1 1 0,-1-1 0,1 0 0,-1 1 0,0-1 0,1 1 0,-1 0 0,3-1 0,42-4-2217,-23 3-224,40-11-7169,-28 2 1777</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2:12.221"/>
    </inkml:context>
    <inkml:brush xml:id="br0">
      <inkml:brushProperty name="width" value="0.025" units="cm"/>
      <inkml:brushProperty name="height" value="0.025" units="cm"/>
    </inkml:brush>
  </inkml:definitions>
  <inkml:trace contextRef="#ctx0" brushRef="#br0">87 141 3587,'0'0'8590,"2"-8"-4992,7-27-155,-9 35-3340,0-1 0,0 0 0,0 0 0,0 1 0,0-1 1,0 0-1,0 0 0,0 1 0,0-1 0,-1 0 0,1 0 0,0 1 0,0-1 0,-1 0 0,1 1 0,0-1 0,-1 0 0,1 1 0,-1-1 0,1 0 1,0 1-1,-1-1 0,0 1 0,1-1 0,-1 1 0,1-1 0,-1 1 0,0 0 0,1-1 0,-1 1 0,0 0 0,1-1 0,-1 1 0,0 0 0,1 0 0,-1 0 1,0-1-1,0 1 0,1 0 0,-1 0 0,0 0 0,0 0 0,1 0 0,-1 1 0,0-1 0,0 0 0,0 0 0,-2 1-37,-1-1 0,1 0 0,0 1 0,0 0 0,0 0 0,0 0 0,0 0 0,-5 3 0,4 0-67,1 0-1,-1 0 0,1 0 0,0 0 1,0 1-1,1-1 0,-1 1 0,1-1 1,0 1-1,1 0 0,-1 0 1,1 0-1,-1 6 0,-1 7 87,1-1-1,0 28 1,2-45-73,0 0-1,0 0 1,0 1 0,0-1-1,0 0 1,0 0 0,0 0-1,0 0 1,0 0 0,0 0-1,0 1 1,0-1 0,0 0 0,0 0-1,1 0 1,-1 0 0,0 0-1,0 0 1,0 1 0,0-1-1,0 0 1,0 0 0,0 0-1,0 0 1,0 0 0,1 0-1,-1 0 1,0 0 0,0 0-1,0 0 1,0 0 0,0 0-1,0 1 1,1-1 0,-1 0 0,0 0-1,0 0 1,0 0 0,0 0-1,0 0 1,1 0 0,-1 0-1,0 0 1,0 0 0,0-1-1,0 1 1,0 0 0,0 0-1,1 0 1,-1 0 0,0 0-1,0 0 1,0 0 0,0 0-1,12-8 403,6-9 19,-9 6-361,2-4-25,1 1 0,1 0 0,16-13 0,-26 24-55,1 0-1,0 0 1,0 0-1,0 1 1,0 0-1,0 0 1,0 0-1,1 0 1,-1 1-1,1-1 1,-1 1-1,1 0 1,0 1-1,-1-1 1,1 1-1,0 0 1,8 1-1,-12-1 4,0 0 0,0 1-1,0-1 1,0 1 0,1-1-1,-1 1 1,0-1 0,0 1-1,-1 0 1,1-1 0,0 1 0,0 0-1,0 0 1,0 0 0,-1 0-1,1 0 1,0 0 0,-1 0-1,1 0 1,0 0 0,-1 0 0,0 0-1,1 0 1,-1 0 0,0 0-1,1 1 1,-1 0 0,2 40 87,-1-18 187,13-67 1589,-10 8-1266,-2-56-1,-2 64-509,0 26-173,18 24-560,-12-18 246,0-1 0,0 0 1,1 0-1,0-1 0,0 0 0,0 0 1,0 0-1,0-1 0,0 0 0,16 2 0,-3-2-2353,0-1 0,39-3 0,-23-2-4619</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2:12.673"/>
    </inkml:context>
    <inkml:brush xml:id="br0">
      <inkml:brushProperty name="width" value="0.025" units="cm"/>
      <inkml:brushProperty name="height" value="0.025" units="cm"/>
    </inkml:brush>
  </inkml:definitions>
  <inkml:trace contextRef="#ctx0" brushRef="#br0">28 1 4228,'0'0'17515,"-5"10"-16709,1 1-420,-1 1 1,2 0-1,-1 0 0,2 0 0,0 0 0,0 1 0,1-1 0,1 25 1,0-35-357,0-1 1,0 0-1,1 0 1,-1 1-1,0-1 1,0 0-1,1 0 1,-1 1 0,1-1-1,-1 0 1,1 0-1,0 0 1,-1 0-1,1 0 1,0 0-1,0 0 1,0 0 0,0 0-1,0 0 1,0 0-1,0 0 1,0-1-1,0 1 1,0 0-1,1 0 1,0-1 7,1 1 1,-1-1-1,0 0 1,0 0-1,1 0 0,-1 0 1,0 0-1,0-1 0,0 1 1,1-1-1,-1 1 1,0-1-1,2-1 0,7-2 61,-2-1 0,1-1 0,-1 0 0,14-11-1,-4 1-58,38-29-66,-53 42 11,0 1-1,1-1 1,-1 1 0,1 0-1,0 0 1,0 0 0,0 0-1,0 1 1,0 0 0,10-1 0,-14 2 9,0 1 1,0 0-1,0-1 1,1 1 0,-1-1-1,0 1 1,0 0 0,0 0-1,0 0 1,-1 0 0,1 0-1,0 0 1,0 0 0,0 0-1,-1 0 1,1 0-1,0 0 1,-1 0 0,1 0-1,-1 1 1,0-1 0,1 0-1,-1 0 1,0 1 0,0-1-1,0 0 1,0 0-1,0 1 1,0 1 0,0-2 12,0 1 1,0 0-1,0 0 1,0 0-1,1-1 1,-1 1-1,0 0 1,1 0 0,-1-1-1,1 1 1,0 0-1,0-1 1,-1 1-1,1-1 1,0 1-1,0-1 1,1 1-1,-1-1 1,0 0-1,0 1 1,1-1-1,-1 0 1,0 0-1,1 0 1,-1 0-1,1 0 1,0-1-1,-1 1 1,1 0 0,0-1-1,2 1 1,0-1 26,0-1 1,1 0-1,-1 0 1,0 0 0,1-1-1,-1 0 1,0 0-1,0 0 1,0 0-1,-1 0 1,1-1 0,0 0-1,-1 0 1,3-3-1,-3 3-181,-1 1-1,1-1 1,0 1-1,0 0 0,0 0 1,0 0-1,0 0 1,0 0-1,0 0 1,0 1-1,1 0 0,-1-1 1,1 1-1,-1 1 1,1-1-1,0 0 1,-1 1-1,1 0 0,-1 0 1,1 0-1,4 0 1,-8 1-190,1-1 0,0 1 1,-1-1-1,1 1 0,-1-1 0,1 1 1,-1 0-1,1-1 0,-1 1 0,1-1 1,-1 1-1,1 0 0,-1 0 0,0-1 1,1 1-1,-1 0 0,0 0 1,0-1-1,0 1 0,1 0 0,-1 0 1,0 0-1,0-1 0,0 1 0,-1 2 1</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2:13.016"/>
    </inkml:context>
    <inkml:brush xml:id="br0">
      <inkml:brushProperty name="width" value="0.025" units="cm"/>
      <inkml:brushProperty name="height" value="0.025" units="cm"/>
    </inkml:brush>
  </inkml:definitions>
  <inkml:trace contextRef="#ctx0" brushRef="#br0">0 0 4260,'0'0'15663,"54"10"-17361,-31-7-3138</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2:13.360"/>
    </inkml:context>
    <inkml:brush xml:id="br0">
      <inkml:brushProperty name="width" value="0.025" units="cm"/>
      <inkml:brushProperty name="height" value="0.025" units="cm"/>
    </inkml:brush>
  </inkml:definitions>
  <inkml:trace contextRef="#ctx0" brushRef="#br0">111 1 4516,'0'0'12871,"-9"3"-10522,-2 2-1608,1-1 0,0 1 0,0 1 0,-15 10 0,22-14-632,1 0-1,-1 0 0,0 0 0,1 1 0,0-1 0,-1 1 0,1-1 0,0 1 0,0 0 0,0 0 0,1 0 0,-1 0 0,1 0 1,0 0-1,0 1 0,0-1 0,0 0 0,0 1 0,1-1 0,-1 0 0,1 1 0,0-1 0,1 5 0,-1-7-103,1 1-1,0-1 1,0 0-1,0 0 1,0 0-1,1 0 1,-1 0-1,0 0 1,0 0-1,1 0 1,-1 0-1,0 0 1,1-1-1,-1 1 1,1-1-1,-1 1 1,1-1 0,-1 1-1,1-1 1,-1 0-1,1 0 1,-1 0-1,1 0 1,-1 0-1,1 0 1,-1 0-1,1 0 1,2-1-1,45-8-12,-44 6-57,1 0 0,-1 0 1,0 0-1,-1-1 0,1 1 0,0-1 0,-1 0 1,0-1-1,0 1 0,0-1 0,-1 0 0,1 0 0,-1 0 1,0 0-1,0 0 0,-1-1 0,0 1 0,0-1 0,0 0 1,1-6-1,-3 11 262,-3 5-189,0-1-1,1 0 1,-1 1 0,1 0-1,0 0 1,0 0-1,0 0 1,1 0-1,-1 0 1,1 0 0,-1 6-1,2-10-85,0 0 0,0 1 0,0-1 0,0 1 0,0-1 0,0 1 1,0-1-1,0 1 0,0-1 0,0 1 0,0-1 0,0 1 0,0-1 0,0 1 0,0-1 0,1 1 0,-1-1 0,0 0 0,0 1 0,1-1 0,-1 1 0,0-1 1,1 0-1,-1 1 0,0-1 0,1 0 0,-1 1 0,0-1 0,1 0 0,-1 0 0,1 1 0,-1-1 0,0 0 0,1 0 0,19-2-8752,-2-6-2167</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2:13.779"/>
    </inkml:context>
    <inkml:brush xml:id="br0">
      <inkml:brushProperty name="width" value="0.025" units="cm"/>
      <inkml:brushProperty name="height" value="0.025" units="cm"/>
    </inkml:brush>
  </inkml:definitions>
  <inkml:trace contextRef="#ctx0" brushRef="#br0">113 14 5830,'0'0'14365,"-8"-2"-13372,-26-2-192,31 4-694,0 0 0,1 1 0,-1-1 0,1 1 0,-1 0 1,1 0-1,-1 0 0,1 0 0,-1 0 0,1 1 0,0-1 0,0 1 1,0-1-1,-1 1 0,2 0 0,-1 0 0,0 0 0,0 0 0,-2 3 1,2-2 116,-1 1 0,1-1 0,-1 1 0,1-1 0,0 1 0,0 0 0,1 0 0,-1 0 0,1 0 0,-2 6 0,7-10-153,0 0-1,-1 0 1,1 0 0,0-1-1,-1 0 1,1 0 0,6-2 0,47-26 36,-47 22-97,1 1-1,-1 0 1,1 1-1,1 0 1,-1 1-1,0 0 1,1 1 0,0 0-1,16-1 1,-28 4-8,0 0 0,1 0 0,-1 0 1,0 1-1,1-1 0,-1 0 0,1 0 1,-1 0-1,0 1 0,1-1 0,-1 0 1,0 1-1,0-1 0,1 0 0,-1 1 1,0-1-1,0 0 0,1 1 0,-1-1 1,0 0-1,0 1 0,0-1 0,0 0 1,0 1-1,1-1 0,-1 1 0,0-1 1,0 0-1,0 1 0,0-1 0,0 1 1,0-1-1,-1 1 0,0 24 161,1-23-149,-1 1 0,1-1-1,-1 0 1,1 0 0,0 0 0,0 1 0,0-1-1,1 0 1,-1 0 0,0 1 0,1-1-1,-1 0 1,2 3 0,0-4-4,0 0 0,-1-1 1,1 1-1,0-1 0,0 1 1,-1-1-1,1 0 0,0 1 0,0-1 1,0 0-1,0 0 0,-1-1 0,1 1 1,0 0-1,0 0 0,0-1 1,-1 1-1,1-1 0,0 0 0,-1 0 1,3 0-1,41-25-272,-26 14-316,-11 8 317,0 0 0,0 0 0,0 1 0,0 0 0,1 0-1,-1 1 1,1 0 0,0 1 0,-1 0 0,13 0 0,-20 1 263,0 1 1,0-1-1,-1 0 1,1 1-1,0-1 1,0 1-1,-1 0 1,1-1-1,0 1 1,-1 0-1,1-1 1,0 1-1,-1 0 0,1 0 1,-1-1-1,0 1 1,1 0-1,-1 0 1,0 0-1,1 0 1,-1 0-1,0-1 1,0 1-1,0 0 1,0 0-1,0 0 0,0 0 1,0 0-1,0 0 1,0 0-1,0 0 1,-1 1-1,-3 40 1049,2-32-363,2-9-647,1-1 0,-1 0 0,0 1-1,1-1 1,-1 0 0,0 0 0,1 0-1,-1 1 1,1-1 0,-1 0 0,0 0-1,1 0 1,-1 0 0,1 0 0,-1 0-1,0 0 1,1 1 0,-1-1 0,1 0-1,-1-1 1,1 1 0,-1 0 0,0 0-1,1 0 1,-1 0 0,1 0 0,-1 0-1,0 0 1,1-1 0,-1 1 0,0 0-1,1 0 1,-1 0 0,0-1 0,1 0-1,16-6 100,11-12-24,-20 12-221,1 0 0,0 1 0,0 1 0,0-1 0,1 2 0,0-1 0,0 1 0,0 1 0,19-5 0,-29 8 109,1 1 0,0-1-1,0 0 1,-1 1 0,1-1 0,0 1-1,-1-1 1,1 1 0,0-1 0,-1 1-1,1 0 1,-1-1 0,1 1 0,-1 0-1,1-1 1,-1 1 0,0 0 0,1-1 0,-1 1-1,0 0 1,1 0 0,-1 0 0,0-1-1,0 1 1,0 0 0,0 0 0,0 0-1,0-1 1,0 1 0,0 0 0,0 0-1,0 0 1,-1 1 0,-2 41 118,1-27-137,2-16 2,0 1 0,0-1 1,0 1-1,0-1 0,0 1 0,0-1 1,0 0-1,0 1 0,0-1 1,0 1-1,0-1 0,0 1 0,0-1 1,0 1-1,0-1 0,1 0 0,-1 1 1,0-1-1,0 1 0,1-1 0,-1 0 1,0 1-1,1-1 0,-1 0 1,0 1-1,1-1 0,-1 0 0,0 1 1,1-1-1,-1 0 0,1 0 0,-1 0 1,0 1-1,1-1 0,-1 0 0,2 0 1,18-7-2425,14-20-7360,-13 9-2199</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2:14.137"/>
    </inkml:context>
    <inkml:brush xml:id="br0">
      <inkml:brushProperty name="width" value="0.025" units="cm"/>
      <inkml:brushProperty name="height" value="0.025" units="cm"/>
    </inkml:brush>
  </inkml:definitions>
  <inkml:trace contextRef="#ctx0" brushRef="#br0">4 74 10186,'0'0'14883,"8"4"-13650,-4-2-1153,-1-1 0,0 1 0,1-1 0,-1 0 0,1 0 0,-1 0 0,1-1 0,0 1 0,-1-1 0,1 0 0,0 0 0,0 0 0,5-1 0,-1-1-16,-1 0 1,0-1-1,0 1 0,0-2 0,0 1 0,-1-1 1,10-6-1,-9 5-24,-2 3 14,-1-1 0,1 0-1,-1 0 1,0 0-1,0-1 1,0 0-1,0 1 1,-1-1 0,0 0-1,4-6 1,-7 9-45,0 0-1,-1 1 1,1-1 0,0 1 0,-1-1 0,1 1-1,-1 0 1,1-1 0,0 1 0,-1-1 0,1 1 0,-1 0-1,0-1 1,1 1 0,-1 0 0,1-1 0,-1 1-1,1 0 1,-1 0 0,0 0 0,1 0 0,-1 0 0,0-1-1,1 1 1,-1 0 0,1 0 0,-1 0 0,0 1 0,1-1-1,-1 0 1,0 0 0,1 0 0,-2 1 0,-26 2-21,18 0-6,0 1-1,1 1 1,0 0 0,0 0-1,0 1 1,1 0 0,-1 0 0,-9 11-1,13-13 16,1 0 0,0 0 0,0 1 0,0 0 0,0 0 0,1 0 0,0 0 0,0 1 0,0-1 0,1 1 0,0 0 0,0-1 0,0 1 0,1 0-1,-2 10 1,4-15 13,-1 1-1,1-1 0,-1 1 0,1-1 1,-1 0-1,1 1 0,0-1 1,0 1-1,0-1 0,0 0 0,0 0 1,0 0-1,0 0 0,0 0 0,0 0 1,0 0-1,1 0 0,-1 0 0,0 0 1,1 0-1,-1-1 0,1 1 0,-1-1 1,1 1-1,-1-1 0,1 1 0,-1-1 1,1 0-1,-1 0 0,1 0 1,2 0-1,63 0-99,-52 0-143,-5-1-462,1 0 0,-1 0 0,0-1 1,1 0-1,-1-1 0,10-4 0,21-10-5278</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2:14.946"/>
    </inkml:context>
    <inkml:brush xml:id="br0">
      <inkml:brushProperty name="width" value="0.025" units="cm"/>
      <inkml:brushProperty name="height" value="0.025" units="cm"/>
    </inkml:brush>
  </inkml:definitions>
  <inkml:trace contextRef="#ctx0" brushRef="#br0">77 25 9065,'0'0'15961,"-9"6"-14936,6-4-946,-2 0-25,1 0 1,0 1-1,0 0 0,0 0 0,0 0 0,0 0 0,1 1 1,-1-1-1,1 1 0,0 0 0,0 0 0,0 0 0,1 1 1,-1-1-1,1 0 0,0 1 0,0 0 0,1-1 0,0 1 1,-1 0-1,1 6 0,1-11-51,0 1-1,0-1 1,1 1 0,-1 0 0,0-1 0,1 1 0,-1-1-1,1 1 1,-1-1 0,0 1 0,1-1 0,-1 1-1,1-1 1,0 0 0,-1 1 0,1-1 0,-1 0 0,1 1-1,-1-1 1,1 0 0,0 0 0,-1 1 0,1-1-1,0 0 1,-1 0 0,1 0 0,0 0 0,-1 0 0,1 0-1,0 0 1,-1 0 0,1 0 0,0 0 0,-1-1-1,1 1 1,-1 0 0,1 0 0,0-1 0,-1 1 0,1 0-1,-1-1 1,1 1 0,0 0 0,0-1 0,30-16 163,-10-10-68,-16 19-111,1 1 0,-1 0 0,1 0 0,0 0 0,1 1 0,0 0 0,0 0 0,0 1 0,16-9 0,-23 13 8,1 1-1,0 0 0,0 0 0,-1 0 0,1 0 1,0 0-1,0 0 0,-1 1 0,1-1 0,0 0 1,0 0-1,-1 0 0,1 1 0,0-1 0,-1 0 1,1 1-1,0-1 0,-1 1 0,1-1 0,0 1 0,-1-1 1,1 1-1,-1-1 0,1 1 0,-1-1 0,1 1 1,-1 0-1,0-1 0,1 1 0,-1 0 0,0-1 1,0 1-1,1 0 0,-1 0 0,0-1 0,0 1 1,0 0-1,0 1 0,6 41-56,-4-19 169,-2-22-88,0 0 0,1-1 0,-1 1 1,1 0-1,-1 0 0,1 0 0,0-1 0,0 1 1,0 0-1,0-1 0,0 1 0,0 0 0,0-1 0,1 0 1,-1 1-1,0-1 0,1 0 0,-1 1 0,1-1 0,0 0 1,-1 0-1,1 0 0,0-1 0,-1 1 0,1 0 0,0-1 1,0 1-1,0-1 0,0 1 0,0-1 0,0 0 0,-1 0 1,1 0-1,0 0 0,0 0 0,0 0 0,0-1 1,0 1-1,0-1 0,0 1 0,-1-1 0,1 0 0,0 1 1,2-3-1,11-3 89,-1-2 0,0 0 0,0 0-1,15-13 1,-18 13-127,7-6 26,-9 7-7,1 0-1,-1 0 1,1 1 0,0 0 0,1 1-1,-1 0 1,21-6 0,-30 10-7,0 1-1,-1 0 1,1 0-1,0 0 1,0 0-1,0 0 1,-1 0 0,1 0-1,0 0 1,0 1-1,0-1 1,-1 0 0,1 0-1,0 1 1,0-1-1,-1 0 1,1 1 0,0-1-1,-1 1 1,1-1-1,0 1 1,-1-1 0,1 1-1,-1-1 1,1 1-1,-1-1 1,1 1 0,0 1-1,6 27 0,-13 40 189,5-59-171,1 8-454,4-14-1876,5-11-2598,3-13-5204</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2:15.817"/>
    </inkml:context>
    <inkml:brush xml:id="br0">
      <inkml:brushProperty name="width" value="0.025" units="cm"/>
      <inkml:brushProperty name="height" value="0.025" units="cm"/>
    </inkml:brush>
  </inkml:definitions>
  <inkml:trace contextRef="#ctx0" brushRef="#br0">110 121 5894,'0'0'14296,"3"-6"-12860,-2 5-1329,0 0 0,0 0 0,0 0-1,-1 0 1,1 0 0,0 0 0,-1 0 0,1-1 0,-1 1 0,0 0 0,1 0 0,-1-1 0,0 1 0,0 0-1,0-1 1,1 1 0,-1 0 0,-1 0 0,1-2 0,-2 2 188,0-1 0,0 1 0,0 0-1,0 0 1,0 1 0,0-1 0,0 0 0,0 1 0,0-1-1,-1 1 1,1 0 0,0 0 0,0-1 0,-3 2 0,1-1-256,1-1 0,-1 2 0,1-1 0,-1 0 1,1 1-1,-1-1 0,1 1 0,0 0 0,0 0 1,-1 1-1,1-1 0,0 1 0,0-1 0,0 1 0,0 0 1,0 0-1,1 0 0,-1 1 0,1-1 0,-1 1 1,1-1-1,0 1 0,0 0 0,0 0 0,0 0 1,0 0-1,1 0 0,0 0 0,-1 0 0,1 0 1,0 1-1,1-1 0,-1 1 0,0-1 0,1 0 0,0 1 1,0-1-1,0 1 0,0-1 0,0 1 0,1-1 1,0 0-1,1 5 0,-1-7-40,-1 0 0,1 0 0,0 0 0,0 0 0,0 0 0,0 0 0,0 0-1,0-1 1,0 1 0,0 0 0,0-1 0,0 1 0,1 0 0,-1-1 0,0 0 0,0 1 0,0-1 0,1 0 0,-1 1 0,0-1 0,1 0 0,-1 0-1,0 0 1,1 0 0,-1 0 0,0-1 0,0 1 0,1 0 0,-1 0 0,0-1 0,3 0 0,41-15 110,-29 6-84,-1 0 0,0-1 0,-1-1 0,20-21 0,-27 25-43,0 1 1,-1-1-1,0 0 0,0 0 1,-1-1-1,0 0 0,0 0 0,-1 0 1,-1 0-1,4-10 0,-23 79-398,-6 27 416,20-79 5,1 1 0,0-1-1,1 1 1,0-1 0,0 0-1,1 1 1,0-1 0,3 10 0,-4-17-29,1 0 1,-1 0 0,1 0-1,-1 0 1,1 0-1,0-1 1,-1 1 0,1 0-1,0 0 1,0-1 0,-1 1-1,1 0 1,0-1 0,0 1-1,0-1 1,0 1-1,0-1 1,0 0 0,0 1-1,0-1 1,0 0 0,0 0-1,0 1 1,0-1 0,0 0-1,0 0 1,0 0-1,0 0 1,0 0 0,0-1-1,0 1 1,0 0 0,0 0-1,0-1 1,2 0 0,1 0-540,-1 0 0,0 0 0,0-1 0,1 1 0,-1-1 0,0 1 0,0-1 0,0 0 0,3-4 0,9-12-5448,0-1-3939</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2:16.217"/>
    </inkml:context>
    <inkml:brush xml:id="br0">
      <inkml:brushProperty name="width" value="0.025" units="cm"/>
      <inkml:brushProperty name="height" value="0.025" units="cm"/>
    </inkml:brush>
  </inkml:definitions>
  <inkml:trace contextRef="#ctx0" brushRef="#br0">158 64 6534,'0'0'10346,"0"-8"-5851,0 4-4226,-3-34 3037,2 38-3251,1-1 1,0 0 0,-1 0 0,1 0 0,-1 1 0,1-1 0,-1 0-1,1 0 1,-1 1 0,0-1 0,1 0 0,-1 1 0,0-1 0,0 1 0,1-1-1,-1 1 1,0-1 0,0 1 0,0 0 0,0-1 0,1 1 0,-1 0-1,0 0 1,0-1 0,0 1 0,0 0 0,0 0 0,0 0 0,0 0 0,0 0-1,1 1 1,-1-1 0,0 0 0,0 0 0,0 0 0,0 1 0,0-1-1,0 0 1,1 1 0,-1-1 0,0 1 0,0-1 0,1 1 0,-1 0 0,0 0-1,-11 7 26,0 0 0,1 1-1,0 0 1,1 1-1,0 0 1,1 0-1,0 1 1,0 1-1,1-1 1,-10 22 0,19-33-75,0 1 0,-1 0 0,1-1 1,0 1-1,0 0 0,0-1 0,0 0 1,1 1-1,-1-1 0,0 0 0,0 1 1,0-1-1,0 0 0,0 0 0,0 0 1,0 0-1,1 0 0,-1 0 0,0 0 1,1-1-1,31 1-111,24-6-530,-29 3 176,0 0 0,0 2 0,44 4 0,-71-3 459,0 0 0,0-1 1,0 1-1,0 1 1,0-1-1,0 0 1,0 0-1,0 0 1,0 0-1,0 1 0,0-1 1,0 1-1,0-1 1,0 0-1,0 1 1,0 0-1,0-1 1,-1 1-1,1-1 0,0 1 1,0 0-1,-1 0 1,1-1-1,0 1 1,-1 0-1,1 0 1,-1 0-1,1 0 0,-1 0 1,1 0-1,-1 0 1,0 0-1,0 0 1,1 0-1,-1 0 1,0 0-1,0 0 0,0 0 1,0 0-1,0 0 1,0 0-1,0 0 1,0 0-1,-1 2 1,0 0 72,-1 0 0,1-1 0,-1 1 0,1 0 1,-1-1-1,0 1 0,0-1 0,0 1 0,0-1 1,0 0-1,-1 0 0,-4 4 0,-6 1-29,0 0 0,0-1-1,-1 0 1,1-1 0,-1 0-1,-1-1 1,1-1 0,0 0-1,-1-1 1,-19 0 0,33-2-95,1 0 0,0 0 0,-1 0 1,1 0-1,0 0 0,-1 0 0,1 0 1,0 0-1,-1 0 0,1 0 1,-1 0-1,1 0 0,0 0 0,0 0 1,-1-1-1,1 1 0,0 0 0,-1 0 1,1 0-1,0 0 0,-1-1 1,1 1-1,0 0 0,0 0 0,-1-1 1,1 1-1,0 0 0,0 0 0,0-1 1,-1 1-1,1 0 0,0-1 0,0 1 1,0 0-1,0-1 0,0 1 1,0 0-1,0-1 0,0 1 0,7-16-2582,18-11-3653,4 7-1081</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2:16.576"/>
    </inkml:context>
    <inkml:brush xml:id="br0">
      <inkml:brushProperty name="width" value="0.025" units="cm"/>
      <inkml:brushProperty name="height" value="0.025" units="cm"/>
    </inkml:brush>
  </inkml:definitions>
  <inkml:trace contextRef="#ctx0" brushRef="#br0">72 0 4228,'0'0'18786,"-9"5"-18082,4-3-624,2-1-27,0 0 0,0 0 0,-1 0 0,1 0 0,0 1 0,1 0 0,-1-1 0,0 1 0,0 0 0,1 0 0,-1 1 0,1-1 0,0 1 0,0-1 0,0 1 0,0-1 0,0 1 0,0 0 0,1 0 0,-1 0 0,1 0 0,0 0-1,0 0 1,-1 5 0,4-6-22,1 0-1,-1-1 0,1 0 0,0 0 0,0 0 1,-1 0-1,1 0 0,0 0 0,0-1 0,0 1 1,5-1-1,2 2-19,3 1-26,-1 1-1,1 0 1,-1 0 0,0 1-1,-1 1 1,1 0 0,17 13-1,-28-19 33,0 1 1,-1 0-1,1-1 0,0 1 0,0 0 0,-1-1 0,1 1 0,-1 0 0,1 0 0,-1 0 0,1 0 0,-1 0 0,1 0 1,-1 0-1,0-1 0,1 1 0,-1 0 0,0 0 0,0 0 0,0 0 0,0 0 0,0 0 0,0 0 0,0 0 0,0 0 1,0 0-1,0 0 0,-1 0 0,1 0 0,-1 2 0,-1-1 57,1 0 0,-1 0 0,0 0 0,0 0-1,0-1 1,0 1 0,0-1 0,0 1 0,-1-1 0,1 0 0,-5 2 0,-4 1 231,0-1 0,0 0 0,-1 0 0,-15 1 0,-21-7 53,47 3-424,1 0 1,-1-1-1,0 1 1,0 0-1,1 0 1,-1 0-1,0-1 1,1 1-1,-1 0 1,0 0-1,1-1 1,-1 1-1,1-1 1,-1 1-1,1-1 1,-1 1-1,1-1 1,-1 1-1,1-1 1,-1 1-1,1-1 1,-1 0-1,1-1-131,0 1 0,1 0-1,-1 0 1,1 0 0,-1 1 0,1-1-1,-1 0 1,1 0 0,-1 0 0,1 0-1,0 0 1,0 0 0,-1 1 0,1-1 0,0 0-1,0 1 1,0-1 0,0 1 0,0-1-1,0 1 1,1-1 0,51-24-9167,-21 13 2595</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55.064"/>
    </inkml:context>
    <inkml:brush xml:id="br0">
      <inkml:brushProperty name="width" value="0.025" units="cm"/>
      <inkml:brushProperty name="height" value="0.025" units="cm"/>
    </inkml:brush>
  </inkml:definitions>
  <inkml:trace contextRef="#ctx0" brushRef="#br0">153 0 3203,'0'0'16037,"-8"9"-13315,-7 8-1893,1 2 0,0-1 0,2 2 0,-19 38 0,20-34-606,2 0 1,0 1-1,2-1 0,0 2 0,2-1 1,1 1-1,-2 46 0,6-70-218,0 0 0,0 0 0,0-1 1,0 1-1,0 0 0,1 0 0,-1 0 0,1-1 0,-1 1 0,1 0 1,-1 0-1,1-1 0,0 1 0,0-1 0,0 1 0,0-1 0,0 1 0,2 1 1,-2-2 25,0-1 0,0 1 1,0 0-1,1-1 1,-1 1-1,0-1 0,0 1 1,1-1-1,-1 0 1,0 0-1,1 1 0,-1-1 1,0 0-1,1 0 1,-1 0-1,1-1 0,-1 1 1,3-1-1,2-1 88,0 0-1,0 0 1,0-1 0,0 0-1,-1 0 1,1-1-1,-1 0 1,9-7 0,18-22 106,-1-1 1,33-49-1,32-36-677,-85 109-868,-7 11-3717,-16 18-3719,-5 0-180</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2:16.919"/>
    </inkml:context>
    <inkml:brush xml:id="br0">
      <inkml:brushProperty name="width" value="0.025" units="cm"/>
      <inkml:brushProperty name="height" value="0.025" units="cm"/>
    </inkml:brush>
  </inkml:definitions>
  <inkml:trace contextRef="#ctx0" brushRef="#br0">16 39 4837,'0'0'18497,"-2"10"-17557,-1-1-840,1-2 118,0 0 0,0 1 0,0-1 0,1 1 0,0 8 0,1-14-184,0-1 0,0 1 0,0-1 0,0 1 0,0-1 0,1 1 0,-1-1 0,0 1 0,1-1 0,-1 0 0,1 1 0,0-1 0,-1 1 0,1-1 0,0 0 0,0 0 0,0 0 0,0 1 0,0-1 0,0 0 0,0 0 0,0 0 0,0-1 0,1 1 0,-1 0 0,0 0 0,1-1 0,-1 1 0,0 0 0,1-1 0,-1 1 0,1-1 0,-1 0 0,1 0 0,2 1-1,2-1 1,1 0 0,-1 0 0,1-1-1,0 1 1,-1-1 0,1-1-1,-1 0 1,0 1 0,1-2 0,-1 1-1,0-1 1,8-5 0,6-5-92,0 0 1,20-21 0,4-2-300,-43 36 352,-1 0 1,0 0 0,1 0 0,-1 0-1,1 0 1,-1 0 0,0 0-1,1 0 1,-1 0 0,0 0-1,1 1 1,-1-1 0,0 0 0,1 0-1,-1 0 1,0 0 0,1 0-1,-1 1 1,0-1 0,1 0-1,-1 0 1,0 1 0,0-1 0,1 0-1,-1 0 1,0 1 0,0-1-1,1 0 1,-1 1 0,0-1 0,0 0-1,0 1 1,0-1 0,0 0-1,1 1 1,-1-1 0,0 0-1,0 1 1,0-1 0,0 0 0,0 1-1,0-1 1,0 1 0,0-1-1,0 0 1,0 1 0,-1-1-1,1 0 1,0 1 0,0 0 0,1 34 155,0-12-19,0-22-120,-1 0 0,0 0 0,0 0 0,1 1-1,-1-1 1,1 0 0,-1 0 0,1 0 0,-1 0 0,1 0 0,0 0 0,-1 0 0,1 0 0,0 0 0,0 0 0,0 0 0,0 0 0,0-1 0,0 1 0,0 0 0,0-1 0,0 1 0,0 0-1,0-1 1,0 0 0,2 1 0,0 0-40,0-1 0,-1 0-1,1-1 1,0 1 0,-1 0 0,1-1-1,-1 0 1,1 1 0,-1-1 0,1 0-1,4-2 1,5-4-1094,0-1 0,0 0-1,16-15 1,21-26-8973,-26 26-293</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2:17.324"/>
    </inkml:context>
    <inkml:brush xml:id="br0">
      <inkml:brushProperty name="width" value="0.025" units="cm"/>
      <inkml:brushProperty name="height" value="0.025" units="cm"/>
    </inkml:brush>
  </inkml:definitions>
  <inkml:trace contextRef="#ctx0" brushRef="#br0">102 0 4548,'0'0'8488,"-6"11"-5050,-4 7-2780,1 0-1,1 1 0,1 0 1,0 0-1,2 1 1,-6 35-1,11 58 7,2-89-592,-1 0 0,-1 0 1,-1 0-1,-1 0 0,-1 0 0,-8 29 0,11-52-3,0-1 0,0 1-1,0-1 1,0 1 0,0-1 0,0 1 0,0-1-1,0 1 1,0-1 0,0 1 0,0-1-1,0 1 1,-1-1 0,1 1 0,0-1 0,0 1-1,-1-1 1,1 1 0,0-1 0,-1 1-1,1-1 1,0 0 0,-1 1 0,1-1 0,-1 1-1,1-1 1,0 0 0,-1 0 0,1 1 0,-1-1-1,1 0 1,-1 0 0,1 1 0,-1-1-1,1 0 1,-1 0 0,0 0 0,-6-21 756,2-39-698,5 29-64,-1-15-198,9-89-1,-6 123 121,0 0 0,0 0 0,1 1-1,1-1 1,0 1 0,0 0 0,1 0-1,1 1 1,0-1 0,0 1 0,1 0 0,14-15-1,-15 21 14,-1 0 0,1 1 0,0-1 0,0 1 0,1 1 0,-1-1-1,1 1 1,-1 0 0,1 1 0,0 0 0,-1 0 0,1 0 0,0 1-1,0 0 1,0 0 0,-1 0 0,9 3 0,-11-3-5,0 1-1,0 0 1,1 0-1,-1 1 1,0-1-1,0 1 1,0 0 0,0 0-1,0 0 1,-1 1-1,1-1 1,4 5 0,-7-5 3,1 0 1,0 0 0,-1 0-1,1 0 1,-1 1 0,0-1-1,1 1 1,-1-1 0,0 1-1,-1-1 1,1 1 0,0 0-1,-1-1 1,0 1 0,1 0-1,-1-1 1,0 1 0,0 0-1,-1-1 1,1 1 0,-1 3-1,-1-2 116,0 1 0,0-1 0,0 0 0,0 0 0,-1 0 1,0 0-1,1 0 0,-1 0 0,-1-1 0,1 1 0,-1-1 0,1 0 0,-1 0 0,0 0 0,0-1 0,0 0 0,0 1 0,-6 1 0,0 0 159,1 0-1,-1 0 0,0-1 1,1 0-1,-2-1 1,1 0-1,-16 1 0,26-3-285,-1 0 0,1 0 0,0 0 0,-1 0-1,1 0 1,-1 0 0,1 0 0,-1 0 0,1 0 0,0 0-1,-1 0 1,1 0 0,-1-1 0,1 1 0,0 0 0,-1 0-1,1 0 1,-1-1 0,1 1 0,0 0 0,-1 0 0,1-1-1,0 1 1,-1 0 0,1-1 0,0 1 0,0 0-1,-1-1 1,1 1 0,0 0 0,0-1 0,0 1 0,-1-1-1,1 1 1,0 0 0,0-1 0,0 1 0,0-1 0,0 1-1,0-1 1,8-21-1652,22-18-2786,21-28-6672,-24 29 1617</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2:17.792"/>
    </inkml:context>
    <inkml:brush xml:id="br0">
      <inkml:brushProperty name="width" value="0.025" units="cm"/>
      <inkml:brushProperty name="height" value="0.025" units="cm"/>
    </inkml:brush>
  </inkml:definitions>
  <inkml:trace contextRef="#ctx0" brushRef="#br0">51 0 7719,'0'0'10207,"0"9"-7986,-1 18-1135,-2-1 0,-1 1 0,-12 41 1,-5 26 686,19-75-1633,0 0 1,1 30 0,1-49-134,0 0-1,-1 1 1,1-1 0,0 1 0,0-1 0,0 0 0,0 1 0,0-1 0,0 1 0,1-1 0,-1 0 0,0 1 0,0-1 0,0 1 0,0-1-1,0 0 1,0 1 0,1-1 0,-1 0 0,0 1 0,0-1 0,1 0 0,-1 1 0,0-1 0,0 0 0,1 0 0,-1 1 0,0-1 0,1 0-1,-1 0 1,1 1 0,-1-1 0,0 0 0,1 0 0,-1 0 0,0 0 0,1 0 0,-1 0 0,1 0 0,-1 1 0,0-1 0,1 0 0,-1 0-1,1-1 1,-1 1 0,0 0 0,1 0 0,-1 0 0,1 0 0,-1 0 0,0 0 0,1 0 0,-1-1 0,0 1 0,1 0 0,-1 0 0,0 0-1,1-1 1,-1 1 0,0 0 0,1-1 0,-1 1 0,1-1 0,18-19 302,-9-1-398,-2-1-1,0 0 0,7-43 0,-12 54-143,-3 14 247,0 1 0,0 0 0,0 0 0,1 0 0,-1 0 0,1 0 0,0 0 0,0-1 0,0 1 1,1 0-1,-1-1 0,1 1 0,0-1 0,4 7 0,-4-8 0,1-1 0,-1 1 0,0-1 0,1 1 0,-1-1 0,1 0 0,-1 0 0,1 0 0,-1 0 0,1 0 0,0-1 0,-1 1 0,1-1 0,0 0 0,0 0 0,-1 0 0,1 0 0,0 0 0,0 0 0,-1-1 1,1 1-1,4-2 0,-1-1-8,0 0 0,1 0 0,-2 0 0,1-1-1,0 0 1,-1 0 0,0 0 0,0-1 0,0 0 0,0 0 0,-1 0 0,0 0 0,0-1 0,0 1 0,-1-1 0,4-8 0,16-21-38,-26 71-368,-3-3 406,2-19 56,1 0 0,1 0 0,0 1 0,1-1 0,1 1 0,0-1 0,3 22-1,-3-35-69,0 0-1,0-1 1,0 1-1,0-1 1,0 1-1,0 0 1,0-1-1,0 1 1,0 0-1,1-1 1,-1 1-1,0 0 1,0-1-1,1 1 0,-1-1 1,1 1-1,-1-1 1,0 1-1,1-1 1,-1 1-1,1-1 1,-1 1-1,1-1 1,-1 0-1,1 1 1,-1-1-1,1 0 1,0 1-1,-1-1 1,1 0-1,-1 0 1,1 1-1,0-1 0,-1 0 1,1 0-1,0 0 1,-1 0-1,1 0 1,0 0-1,-1 0 1,1 0-1,-1 0 1,1 0-1,0 0 1,-1-1-1,1 1 1,0 0-1,-1 0 1,1-1-1,-1 1 1,1 0-1,-1-1 0,2 0 1,0-1-441,1 0 0,-1 0 0,0 0 1,1 0-1,-1-1 0,0 1 0,-1-1 0,1 0 1,2-4-1,6-20-5413,-3-8-4089</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2:18.118"/>
    </inkml:context>
    <inkml:brush xml:id="br0">
      <inkml:brushProperty name="width" value="0.025" units="cm"/>
      <inkml:brushProperty name="height" value="0.025" units="cm"/>
    </inkml:brush>
  </inkml:definitions>
  <inkml:trace contextRef="#ctx0" brushRef="#br0">11 1 17104,'0'0'5285,"-10"54"-5125,15-39-96,8-2-1505,4-3-1730,1-1-3972</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2:18.446"/>
    </inkml:context>
    <inkml:brush xml:id="br0">
      <inkml:brushProperty name="width" value="0.025" units="cm"/>
      <inkml:brushProperty name="height" value="0.025" units="cm"/>
    </inkml:brush>
  </inkml:definitions>
  <inkml:trace contextRef="#ctx0" brushRef="#br0">43 360 13965,'0'0'8979,"-6"10"-7826,2-3-1003,-1 0 149,1 1-1,0 0 0,0 0 1,1 0-1,0 0 1,0 0-1,1 1 0,0-1 1,-1 11-1,4-18-287,-1 0-1,0-1 1,1 1 0,-1 0-1,0-1 1,1 1-1,-1 0 1,1-1 0,-1 1-1,1-1 1,0 1-1,-1-1 1,1 1 0,-1-1-1,1 1 1,0-1-1,0 0 1,-1 1 0,1-1-1,0 0 1,-1 0-1,1 1 1,0-1 0,0 0-1,-1 0 1,1 0-1,0 0 1,0 0 0,0 0-1,-1 0 1,1 0 0,0 0-1,0-1 1,-1 1-1,1 0 1,0 0 0,0-1-1,-1 1 1,2-1-1,33-12-348,-29 9 103,52-27-1210,-55 30 1408,0-1 0,0 1 0,0 0 0,0 0 0,0 0 0,0 0 1,0 1-1,1-1 0,-1 1 0,0 0 0,0 0 0,1 0 1,-1 0-1,0 1 0,0-1 0,5 2 0,-7-1 110,0 0-1,1 0 1,-1 0-1,0 0 1,0 1-1,0-1 1,0 0-1,0 1 1,0-1-1,0 1 1,0-1-1,-1 1 1,1-1-1,-1 1 1,1-1-1,-1 1 1,1 0 0,-1-1-1,0 1 1,0-1-1,0 4 1,0-3-39,0-1 1,0 0 0,0 0-1,0 1 1,0-1 0,0 0 0,0 0-1,0 1 1,1-1 0,-1 0-1,0 0 1,1 1 0,-1-1 0,1 0-1,-1 0 1,1 0 0,0 0 0,-1 0-1,1 0 1,0 0 0,0 0-1,0 0 1,0 0 0,0 0 0,0-1-1,0 1 1,0 0 0,0-1 0,0 1-1,0-1 1,0 1 0,0-1-1,1 1 1,-1-1 0,0 0 0,0 1-1,1-1 1,-1 0 0,2 0-1,1 0-182,1-1 0,-1 0 0,0 1 0,1-2 0,-1 1 0,0 0 0,0-1 0,0 0-1,0 0 1,0 0 0,0 0 0,0 0 0,-1-1 0,5-4 0,1-1-2237,1-2 0,-2 1 1,14-20-1,-4 3-4464</inkml:trace>
  <inkml:trace contextRef="#ctx0" brushRef="#br0" timeOffset="1">525 1 19250,'0'0'7752,"-17"51"-6087,15-32-544,2 5-416,0 1-545,0 0-128,0 1-160,0 3-1249,0-1-1378,0-6-2306,0-1-4676</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2:18.771"/>
    </inkml:context>
    <inkml:brush xml:id="br0">
      <inkml:brushProperty name="width" value="0.025" units="cm"/>
      <inkml:brushProperty name="height" value="0.025" units="cm"/>
    </inkml:brush>
  </inkml:definitions>
  <inkml:trace contextRef="#ctx0" brushRef="#br0">1 0 14830,'0'0'10826,"45"44"-10666,-45-43-160</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2:19.737"/>
    </inkml:context>
    <inkml:brush xml:id="br0">
      <inkml:brushProperty name="width" value="0.025" units="cm"/>
      <inkml:brushProperty name="height" value="0.025" units="cm"/>
    </inkml:brush>
  </inkml:definitions>
  <inkml:trace contextRef="#ctx0" brushRef="#br0">145 13 5765,'0'0'12001,"-8"-3"-9460,4 2-2375,1 0-37,0-1 0,0 1 1,0 0-1,-1 0 0,1 0 0,0 1 1,0-1-1,0 1 0,-1 0 0,1-1 1,0 2-1,-1-1 0,1 0 0,0 1 1,0-1-1,0 1 0,-1 0 1,1 0-1,0 0 0,0 0 0,0 1 1,1-1-1,-1 1 0,0 0 0,0 0 1,1 0-1,-5 5 0,2-1-59,0 1 0,0 0-1,1 0 1,0 1 0,1-1 0,0 1-1,0 0 1,0 0 0,1 0 0,0 0-1,1 1 1,-1-1 0,2 0 0,-1 1-1,2 7 1,-1-12-44,0 0 0,1 0 0,-1 0 0,1 0 0,0-1 0,0 1 0,0 0 1,1-1-1,0 1 0,-1-1 0,1 1 0,0-1 0,0 0 0,1 0 0,-1 0 0,1 0 0,0 0 0,-1 0 0,1-1 0,0 1 0,1-1 0,-1 0 0,0 0 0,1 0 0,-1 0 1,1-1-1,-1 0 0,1 1 0,0-1 0,0 0 0,0-1 0,-1 1 0,6-1 0,-1 1-410,-1 0 1,1-1-1,-1-1 1,0 1-1,1-1 1,7-2-1,-12 2-220,0 0 1,0 0-1,0 0 0,0-1 0,0 1 0,0-1 1,0 0-1,-1 0 0,5-4 0,10-13-6838</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2:20.175"/>
    </inkml:context>
    <inkml:brush xml:id="br0">
      <inkml:brushProperty name="width" value="0.025" units="cm"/>
      <inkml:brushProperty name="height" value="0.025" units="cm"/>
    </inkml:brush>
  </inkml:definitions>
  <inkml:trace contextRef="#ctx0" brushRef="#br0">175 0 3459,'0'0'8680,"-9"3"-5978,-1 0-2177,0 1 1,0 1-1,1 0 1,-1 0-1,1 0 0,0 2 1,1-1-1,-1 1 1,1 0-1,1 1 1,-1-1-1,1 2 1,-9 13-1,11-14-263,0 0 1,1 0-1,0 1 1,0 0-1,0 0 1,2 0-1,-4 14 1,5-21-226,1 0 0,0 0 0,-1 0 0,1 0 0,0 0 0,0 0 0,0 0 0,0 0 0,1 0 0,-1 0 0,1 0 0,-1 0 0,1 0 1,-1 0-1,1 0 0,0-1 0,0 1 0,0 0 0,0 0 0,0-1 0,1 1 0,-1 0 0,0-1 0,1 1 0,-1-1 0,1 0 0,-1 0 0,1 1 1,0-1-1,0 0 0,-1 0 0,1-1 0,0 1 0,0 0 0,0 0 0,0-1 0,0 0 0,0 1 0,0-1 0,3 0 0,-1 1-19,1 0 0,-1-1 0,1 0-1,0 0 1,-1 0 0,1 0-1,0-1 1,-1 1 0,1-1-1,-1-1 1,1 1 0,-1-1-1,0 1 1,1-1 0,-1 0 0,0-1-1,0 1 1,0-1 0,-1 0-1,1 0 1,3-4 0,-3 2-5,-1 0 0,0 0 0,0 0 1,0 0-1,-1-1 0,0 1 0,0-1 0,0 0 1,-1 0-1,0 0 0,0 0 0,0 0 0,-1 0 1,0 0-1,0 0 0,-1-7 0,0 9-97,1 0-1,-1 1 1,0-1-1,0 1 1,0-1-1,-1 1 1,1 0-1,-1-1 1,0 1-1,0 0 1,0 0-1,0 0 1,0 0-1,-1 1 1,0-1-1,1 1 1,-1-1-1,0 1 1,0 0-1,-3-2 1,1 1-864,0 1-1,1 0 1,-1 0 0,0 0 0,0 1 0,0-1-1,0 1 1,-8 0 0,1 0-5084</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2:20.931"/>
    </inkml:context>
    <inkml:brush xml:id="br0">
      <inkml:brushProperty name="width" value="0.025" units="cm"/>
      <inkml:brushProperty name="height" value="0.025" units="cm"/>
    </inkml:brush>
  </inkml:definitions>
  <inkml:trace contextRef="#ctx0" brushRef="#br0">0 68 3331,'0'0'12444,"3"-9"-8681,10-23-800,-13 31-2819,0 1-1,0-1 1,0 1 0,0 0-1,0-1 1,0 1-1,0 0 1,0-1 0,0 1-1,0-1 1,0 1-1,1 0 1,-1-1 0,0 1-1,0 0 1,0 0-1,1-1 1,-1 1 0,0 0-1,0-1 1,1 1-1,-1 0 1,0 0 0,1 0-1,-1-1 1,0 1-1,1 0 1,-1 0 0,0 0-1,1 0 1,-1-1-1,0 1 1,1 0 0,-1 0-1,1 0 1,4 13 1171,-2 22-935,-2-4-245,-2-1-1,0 1 0,-2-1 1,-2 1-1,-9 35 1,11-44 217,16-32-93,20-34-20,-32 42-235,57-88 101,31-45-18,-88 133-70,1 0-1,-1 0 1,1 0 0,0 0 0,-1 0-1,1 0 1,0 1 0,0-1 0,0 1-1,1-1 1,-1 1 0,0 0 0,3-1-1,-4 2-14,0 0-1,0 0 0,0 0 1,0 1-1,0-1 1,0 0-1,0 0 0,0 1 1,0-1-1,0 1 1,-1-1-1,1 1 0,0 0 1,0-1-1,0 1 0,-1-1 1,1 1-1,0 0 1,-1 0-1,1 0 0,-1-1 1,1 1-1,-1 0 1,1 0-1,-1 0 0,0 0 1,1 0-1,-1 0 0,0 0 1,0 0-1,1 0 1,-1 0-1,0 0 0,0 1 1,5 32 19,0 1 1,-3-1-1,-1 1 1,-3 37-1,0-1-192,17-93-11179,-6-5-3453</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2:00.399"/>
    </inkml:context>
    <inkml:brush xml:id="br0">
      <inkml:brushProperty name="width" value="0.025" units="cm"/>
      <inkml:brushProperty name="height" value="0.025" units="cm"/>
    </inkml:brush>
  </inkml:definitions>
  <inkml:trace contextRef="#ctx0" brushRef="#br0">3099 1 9577,'0'0'7666,"-10"0"-6737,5 0-815,-1 0 0,0 0 0,1 1 0,-1 0 0,1 0 1,-1 0-1,1 0 0,0 1 0,-1 0 0,1 0 0,0 1 0,0-1 0,0 1 0,1 0 0,-9 7 1,-14 11 228,-1-1 1,-1-1 0,-1-2 0,0-1-1,-1-2 1,-1 0 0,-44 11-1,-242 46 490,231-56-620,-1646 238 2841,1422-233-2997,67-6-40,223-11-359,23-2-1473,37-3-1094,68-22-3661,-84 17 4695,68-17-6730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55.419"/>
    </inkml:context>
    <inkml:brush xml:id="br0">
      <inkml:brushProperty name="width" value="0.025" units="cm"/>
      <inkml:brushProperty name="height" value="0.025" units="cm"/>
    </inkml:brush>
  </inkml:definitions>
  <inkml:trace contextRef="#ctx0" brushRef="#br0">6 0 12460,'0'0'6950,"-5"47"-5028,7-36-737,11-1-608,3-7-513,1-3-1986,3 0-3203,2-8-9417</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2:00.804"/>
    </inkml:context>
    <inkml:brush xml:id="br0">
      <inkml:brushProperty name="width" value="0.025" units="cm"/>
      <inkml:brushProperty name="height" value="0.025" units="cm"/>
    </inkml:brush>
  </inkml:definitions>
  <inkml:trace contextRef="#ctx0" brushRef="#br0">63 46 3235,'0'0'7853,"-9"-6"-5990,0-2-1187,-12-9-76,-2 8 4936,144 6-967,-2 1-4723,-118 2 152,-1 0 0,1 0 0,0 0 0,-1 0 0,1 0 0,-1 0 0,1 0 0,0 0 0,-1 0 0,1 0 0,-1 0 0,1 0 0,-1 0 0,1 0 0,0 1 0,-1-1 0,1 0 0,-1 0 0,1 1 0,-1-1 0,1 0 0,-1 1 0,1-1 0,-1 1 0,0-1 0,1 1 0,-1-1 0,1 0 0,-1 1 0,0-1 0,1 2 0,-9 16 115,-33 22 473,35-35-426,-22 19 169,-52 51 577,75-68-1055,-1-1-1,1 1 1,0-1 0,1 1 0,0 1 0,0-1 0,0 0 0,1 1 0,0 0-1,-2 11 1,5-10-4933</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4:26.773"/>
    </inkml:context>
    <inkml:brush xml:id="br0">
      <inkml:brushProperty name="width" value="0.025" units="cm"/>
      <inkml:brushProperty name="height" value="0.025" units="cm"/>
    </inkml:brush>
  </inkml:definitions>
  <inkml:trace contextRef="#ctx0" brushRef="#br0">59 1 3716,'0'0'19890,"0"12"-19350,-2 50 643,-19 109 1,-2 13-204,22-130-509,1-33 77,0 0 0,-2 0 0,-6 31 1,10-64-86,-1 0 1,-1-1-1,0 1 1,-2-19-1,0-11-400,2 3-61,1 0-1,3 0 0,1 0 1,1 0-1,3 1 0,1 0 1,15-37-1,-22 68-9,0 0 1,1 0-1,0 0 0,1 0 0,-1 1 0,1 0 0,1 0 1,-1 0-1,1 1 0,0-1 0,0 2 0,0-1 1,1 0-1,0 1 0,0 1 0,9-5 0,-3 4-24,0 0 0,1 1 0,0 0 0,-1 1 0,1 0 0,0 1 0,0 1 0,19 2-1,-29-2 16,0 1-1,0 0 0,0 0 1,0 0-1,0 0 1,0 0-1,0 1 0,0 0 1,-1 0-1,1 0 0,-1 0 1,1 1-1,-1-1 0,0 1 1,0 0-1,0 0 0,0 0 1,-1 0-1,1 0 1,1 4-1,-2-4 16,-1 0 1,1-1-1,-1 1 1,0 0-1,-1 0 0,1 0 1,0 0-1,-1 0 1,1-1-1,-1 1 0,0 0 1,0 0-1,0 0 1,0 0-1,-1 0 1,1 0-1,-1 0 0,0 0 1,0 0-1,0 0 1,0-1-1,0 1 0,-1 0 1,1-1-1,-1 1 1,0-1-1,1 0 1,-4 3-1,-1 1 47,0 0 1,0-1-1,-1 0 1,0 0-1,0 0 0,-1-1 1,1 0-1,-1-1 0,1 1 1,-1-1-1,-14 2 1,4-1 56,0-1 1,0-1-1,0-1 1,-24-1-1,41 0-173,0 0 0,0 0 0,-1 0 0,1 0 0,0 0 0,0 0 0,-1 0 0,1 0 0,0 0 0,0-1 0,-1 1 0,1 0 0,0-1 0,0 1 0,0-1 0,0 0 0,0 1 0,0-1 0,0 0 0,0 0 0,0 1 0,0-1 0,0 0 0,0 0 0,0 0 0,1 0 0,-1 0 0,0 0 0,1-1 0,-1 1 0,1 0 0,-1 0 0,1 0 0,-1-1 0,1-1 0,0 1-175,0 0 0,1 0 0,-1 0 0,1 0 0,0 0 0,0 0-1,-1 0 1,1 0 0,1 0 0,-1 0 0,0 1 0,0-1 0,0 0 0,1 1 0,-1-1-1,1 1 1,0 0 0,-1-1 0,1 1 0,0 0 0,2-1 0,17-9-6358</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4:28.203"/>
    </inkml:context>
    <inkml:brush xml:id="br0">
      <inkml:brushProperty name="width" value="0.025" units="cm"/>
      <inkml:brushProperty name="height" value="0.025" units="cm"/>
    </inkml:brush>
  </inkml:definitions>
  <inkml:trace contextRef="#ctx0" brushRef="#br0">187 50 4100,'0'0'5936,"9"-3"-2375,-9 3-3344,37-14 2223,-34 14-1977,-1-1-1,0 0 1,0 1 0,0-1-1,-1 0 1,1 0 0,0 0-1,0-1 1,0 1 0,-1 0-1,1-1 1,-1 1-1,1-1 1,-1 0 0,0 1-1,1-1 1,-1 0 0,0 0-1,1-3 1,-5 4-271,0 1 1,0-1 0,0 0-1,-1 1 1,1-1 0,0 1-1,-1 0 1,1 0 0,0 1-1,-5 0 1,-5 1-145,0 1 1,0 1-1,0 0 0,1 1 1,0 0-1,-1 1 0,2 1 1,-1 0-1,1 0 0,0 1 1,1 0-1,0 1 0,0 0 1,1 1-1,0 0 0,0 0 1,1 1-1,-12 21 0,19-29-25,-1 0-1,1 0 0,0 0 1,1-1-1,-1 1 0,0 0 1,1 0-1,-1 1 0,1-1 1,0 0-1,0 0 0,0 0 1,1 0-1,-1 0 0,1 0 1,0 3-1,0-4-6,0 0 0,1-1-1,-1 1 1,0 0 0,0-1 0,1 1 0,-1-1 0,1 1-1,0-1 1,-1 1 0,1-1 0,0 0 0,0 0 0,0 0-1,0 0 1,0 0 0,3 1 0,9 0 16,0 1-1,1-2 1,-1 0 0,0 0-1,24-4 1,-5 2-113,67-3-2901,-34-6-5561,-40 5-634</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4:28.593"/>
    </inkml:context>
    <inkml:brush xml:id="br0">
      <inkml:brushProperty name="width" value="0.025" units="cm"/>
      <inkml:brushProperty name="height" value="0.025" units="cm"/>
    </inkml:brush>
  </inkml:definitions>
  <inkml:trace contextRef="#ctx0" brushRef="#br0">1 0 17136,'0'0'8520,"88"27"-7591,-33-27-512,6 0-257,0-8-96,-3 2-64,-12 0-865,-8 3-865,-12 0-544,-13 3 0,-27 1-16688</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4:28.920"/>
    </inkml:context>
    <inkml:brush xml:id="br0">
      <inkml:brushProperty name="width" value="0.025" units="cm"/>
      <inkml:brushProperty name="height" value="0.025" units="cm"/>
    </inkml:brush>
  </inkml:definitions>
  <inkml:trace contextRef="#ctx0" brushRef="#br0">1 1 10762,'0'0'11819,"75"9"-9961,-29-9-833,0-1-544,1-3-321,-4 4-160,-5 0-160,-7 0-1570,-6 0-1217,-5 0-4484</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4:30.511"/>
    </inkml:context>
    <inkml:brush xml:id="br0">
      <inkml:brushProperty name="width" value="0.025" units="cm"/>
      <inkml:brushProperty name="height" value="0.025" units="cm"/>
    </inkml:brush>
  </inkml:definitions>
  <inkml:trace contextRef="#ctx0" brushRef="#br0">3 1 9129,'0'0'14835,"0"11"-13570,-1 10-899,0 64 368,1-80-687,0 0 0,0 1 0,1-1 0,0 0-1,0 0 1,1 0 0,-1 0 0,1 0 0,0 0 0,0 0 0,1 0 0,-1-1 0,4 5 0,-4-7-3,-1-1 1,1 0 0,-1 0-1,1 0 1,-1 0 0,1-1 0,0 1-1,-1 0 1,1-1 0,0 1 0,0-1-1,-1 1 1,1-1 0,0 0 0,0 0-1,0 0 1,0 0 0,-1 0-1,1 0 1,0 0 0,0-1 0,0 1-1,-1-1 1,1 1 0,0-1 0,-1 0-1,1 0 1,0 1 0,-1-1 0,1 0-1,-1-1 1,1 1 0,-1 0 0,0 0-1,2-3 1,7-5 94,-1 0 0,-1-1 0,13-18 0,-17 23-143,17-33 118,-16 29-87,-1 0 1,2 0-1,-1 1 0,10-12 0,-12 77-112,-4-6 156,0-17-58,4 45-1,-3-78-4,0 0 0,0 0-1,0 0 1,0 0 0,0 0 0,1 0 0,-1 0-1,0 0 1,1 0 0,-1-1 0,0 1-1,1 0 1,-1 0 0,1 0 0,-1 0-1,1-1 1,0 1 0,-1 0 0,1 0 0,0-1-1,-1 1 1,1 0 0,0-1 0,0 1-1,0-1 1,0 1 0,1 0 0,0-1 35,0 0 0,-1 0 0,1 0 0,0 0 0,0-1 0,0 1 0,-1 0 0,1-1 0,0 1 1,0-1-1,-1 0 0,1 1 0,2-3 0,4-2 178,0 0 0,0 0 1,-1-1-1,11-10 0,21-30 297,65-100 0,-81 112-449</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4:32.225"/>
    </inkml:context>
    <inkml:brush xml:id="br0">
      <inkml:brushProperty name="width" value="0.025" units="cm"/>
      <inkml:brushProperty name="height" value="0.025" units="cm"/>
    </inkml:brush>
  </inkml:definitions>
  <inkml:trace contextRef="#ctx0" brushRef="#br0">195 78 1153,'0'0'3353,"7"-10"1622,20-29-2322,-17 16 1761,-10 23-4337,0 0 1,0-1 0,0 1 0,0 0 0,0 0 0,0 0 0,0-1-1,0 1 1,-1 0 0,1 0 0,0 0 0,0-1 0,0 1 0,0 0-1,0 0 1,0 0 0,0 0 0,0-1 0,-1 1 0,1 0-1,0 0 1,0 0 0,0 0 0,0 0 0,-1 0 0,1 0 0,0-1-1,0 1 1,0 0 0,-1 0 0,1 0 0,0 0 0,0 0 0,0 0-1,-1 0 1,1 0 0,0 0 0,0 0 0,0 0 0,-1 0-1,1 0 1,0 0 0,0 0 0,0 0 0,0 0 0,-1 0 0,-25 15 1779,1 9-1404,2 1 1,2 0 0,0 2-1,1 0 1,-22 43 0,33-54-301,1 0 1,1 1-1,1 0 1,0 0-1,1 0 1,1 1-1,1 0 1,0 0-1,1 0 1,1 0-1,3 32 1,-1-45-139,0 0 0,0 0 0,1-1 1,0 1-1,0 0 0,0-1 0,1 1 0,-1-1 0,1 0 1,0 0-1,0 0 0,1 0 0,-1 0 0,1-1 0,0 1 0,0-1 1,0 0-1,0 0 0,1-1 0,-1 1 0,1-1 0,-1 0 1,1 0-1,0-1 0,0 1 0,0-1 0,6 1 0,3 1-413,0-1 0,1 0-1,23-1 1,34-8-5779,-34-5-3176</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4:33.406"/>
    </inkml:context>
    <inkml:brush xml:id="br0">
      <inkml:brushProperty name="width" value="0.025" units="cm"/>
      <inkml:brushProperty name="height" value="0.025" units="cm"/>
    </inkml:brush>
  </inkml:definitions>
  <inkml:trace contextRef="#ctx0" brushRef="#br0">125 0 4388,'0'0'21119,"4"8"-20169,-1-4-864,-2-1 0,1 1 0,0-1 1,-1 1-1,1-1 0,-1 1 0,0 0 0,0 0 0,0 0 0,-1 0 1,0-1-1,1 1 0,-1 0 0,-1 0 0,1 0 0,0 0 0,-1 0 1,0 0-1,0-1 0,0 1 0,-3 5 0,-47 93 1007,35-74-999,1 0 1,2 2-1,1-1 0,-15 56 0,26-84-88,1-1 0,0 1 0,0-1 0,0 1 1,0 0-1,-1-1 0,1 1 0,0-1 0,0 1 0,0 0 0,0-1 0,1 1 0,-1-1 0,0 1 0,0 0 0,0-1 0,0 1 0,1-1 0,-1 1 0,0-1 0,0 1 0,1-1 0,-1 1 0,1-1 0,-1 1 0,0-1 0,1 1 0,-1-1 0,1 0 1,-1 1-1,1-1 0,-1 1 0,1-1 0,-1 0 0,1 0 0,0 1 0,27-4 259,31-21 217,-58 23-476,46-22-134,1 1 0,1 3 0,0 2 0,76-16 0,-114 28-3116,-9-7-7478,-2 2-1305</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4:34.012"/>
    </inkml:context>
    <inkml:brush xml:id="br0">
      <inkml:brushProperty name="width" value="0.025" units="cm"/>
      <inkml:brushProperty name="height" value="0.025" units="cm"/>
    </inkml:brush>
  </inkml:definitions>
  <inkml:trace contextRef="#ctx0" brushRef="#br0">1 30 11115,'0'0'14691,"12"-1"-13180,109-10 601,-56 3-2215,1 4 1,113 5-1,-174-1-604,-16-6-10026</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4:35.350"/>
    </inkml:context>
    <inkml:brush xml:id="br0">
      <inkml:brushProperty name="width" value="0.025" units="cm"/>
      <inkml:brushProperty name="height" value="0.025" units="cm"/>
    </inkml:brush>
  </inkml:definitions>
  <inkml:trace contextRef="#ctx0" brushRef="#br0">1 19 4965,'-1'4'14189,"4"-4"-11947,12 0-384,2-4 64,3-1-513,2-1-480,6 4-288,1-1-257,-2 3-256,-1 0-96,2 0-32,-4 0-160,-1 0-1217,-3 0-1538,-5 0-2594,-3-2-8264</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55.834"/>
    </inkml:context>
    <inkml:brush xml:id="br0">
      <inkml:brushProperty name="width" value="0.025" units="cm"/>
      <inkml:brushProperty name="height" value="0.025" units="cm"/>
    </inkml:brush>
  </inkml:definitions>
  <inkml:trace contextRef="#ctx0" brushRef="#br0">30 388 15855,'0'0'7079,"10"0"-6919,-6 0-125,0 0 1,0-1-1,1 1 1,-1-1 0,0 0-1,0 0 1,0 0-1,0 0 1,0-1-1,0 0 1,0 0-1,-1 0 1,1 0-1,-1 0 1,1-1-1,-1 0 1,0 1 0,0-1-1,0 0 1,0-1-1,0 1 1,-1 0-1,0-1 1,1 0-1,-1 1 1,-1-1-1,1 0 1,0 0-1,-1 0 1,0 0 0,0 0-1,0 0 1,-1 0-1,1-6 1,-1 9 0,0 1 1,0-1-1,-1 1 1,1-1-1,0 1 1,0-1-1,-1 0 1,1 1-1,0-1 1,-1 1-1,1 0 1,0-1-1,-1 1 1,1-1-1,-1 1 1,1 0 0,-1-1-1,1 1 1,-1 0-1,1-1 1,-1 1-1,1 0 1,-1 0-1,1-1 1,-1 1-1,1 0 1,-1 0-1,0 0 1,1 0-1,-1 0 1,1 0-1,-1 0 1,0 0-1,1 0 1,-1 0-1,1 0 1,-1 0-1,1 0 1,-1 1-1,0-1 1,1 0-1,-1 1 1,-27 10 53,19-4-78,1 1 1,0 0-1,0 1 0,1-1 0,0 2 1,0-1-1,-5 12 0,8-15 1,1 0 0,-1 1-1,2 0 1,-1 0-1,1 0 1,0 0-1,0 0 1,1 0-1,0 0 1,0 1-1,0-1 1,2 10 0,-1-15-10,1-1 1,0 1 0,0 0 0,-1-1 0,1 1 0,0-1 0,0 1 0,1-1 0,-1 0 0,0 1 0,0-1 0,1 0 0,-1 0 0,0 0 0,1 0 0,-1 0 0,1 0 0,0 0 0,-1-1 0,1 1 0,0 0 0,-1-1 0,1 1 0,0-1 0,0 0 0,-1 0 0,1 0 0,0 0 0,0 0 0,0 0 0,-1 0 0,1 0 0,2-1 0,5 0 1,0 0 0,-1-1 0,1 0 0,-1 0 0,16-6 0,7-9-155,0-1 1,-1-2-1,-2-1 0,0 0 1,-1-3-1,-1 0 1,26-32-1,-2-5 583,-2-2 0,43-76-1,-90 139-417,-1-1 0,1 1 0,0-1 0,-1 1 0,1-1 0,-1 0-1,1 1 1,-1-1 0,1 0 0,-1 0 0,0 1 0,1-1 0,-1 0-1,0 0 1,1 1 0,-1-1 0,0 0 0,0 0 0,0 0-1,0 0 1,0 0 0,0 1 0,0-1 0,0 0 0,0 0 0,-1-1-1,-18 13 588,-31 34 184,35-27-778,0 1-1,1 0 1,1 1 0,1 0 0,0 1 0,2 0 0,1 0 0,0 2-1,1-1 1,2 1 0,0 0 0,2 0 0,0 0 0,2 1 0,0-1-1,2 29 1,1-49-4,-1 1 0,1-1 0,-1 0 0,1 0 0,0 0 0,0 0 0,0 0 0,1 0 0,-1-1 0,1 1-1,-1 0 1,1-1 0,0 1 0,0-1 0,0 1 0,0-1 0,1 0 0,-1 0 0,1 0 0,-1 0 0,6 2 0,-7-3 6,1-1 0,0 1 0,0-1 0,-1 0 0,1 1 0,0-1 0,0 0 0,0 0 0,-1 0 1,1 0-1,0 0 0,0-1 0,0 1 0,-1 0 0,1-1 0,0 0 0,-1 1 0,1-1 0,0 0 0,-1 0 1,1 0-1,-1 0 0,1 0 0,-1 0 0,1 0 0,-1 0 0,0-1 0,0 1 0,1 0 0,-1-1 0,0 1 0,0-1 1,-1 0-1,1 1 0,0-1 0,0 0 0,0-2 0,2-6-81,1 1 0,-2-1 0,1 1 0,-2-1 0,1 0 0,-1 0 0,-1 0 0,0 0 0,0 0 0,-1 0 0,0 0 0,0 0 0,-1 0 0,-1 0 0,0 1 0,-6-14 0,6 15 55,-1-1 0,0 1 0,-1 0 0,0 0 0,0 1 0,-1 0 0,1 0 0,-2 0 0,1 0 0,-1 1 0,0 0 0,0 1 0,-1-1 0,0 1 0,1 1 0,-2 0 0,-15-7 0,23 11 64,-1-1 0,0 1-1,1-1 1,-1 1-1,0 0 1,1-1 0,-1 1-1,0 0 1,1 0 0,-1 0-1,0 0 1,1 1 0,-1-1-1,0 0 1,1 1-1,-1-1 1,-1 2 0,5 4 1529,17 0-1102,59 5 236,133 1-1,-18-16-6632,-109-4-3575</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4:36.041"/>
    </inkml:context>
    <inkml:brush xml:id="br0">
      <inkml:brushProperty name="width" value="0.025" units="cm"/>
      <inkml:brushProperty name="height" value="0.025" units="cm"/>
    </inkml:brush>
  </inkml:definitions>
  <inkml:trace contextRef="#ctx0" brushRef="#br0">237 157 11179,'0'0'2172,"8"-11"642,29-36-321,-35 44-2275,1 1 0,-2-1 1,1 0-1,0 0 0,0 0 1,-1 0-1,0-1 0,0 1 1,0 0-1,0 0 0,0-1 1,0 1-1,-1 0 0,0-1 1,0 1-1,0-1 0,0 1 1,0 0-1,-1-1 1,1 1-1,-3-6 0,2 7-164,0 1-1,0-1 0,0 0 1,0 1-1,-1 0 1,1-1-1,-1 1 1,1 0-1,-1-1 0,0 1 1,1 0-1,-1 0 1,0 0-1,0 1 0,0-1 1,0 0-1,1 1 1,-1-1-1,0 1 1,0-1-1,0 1 0,0 0 1,0 0-1,0 0 1,0 0-1,0 0 0,0 1 1,0-1-1,0 1 1,0-1-1,-3 2 0,-2 1-52,1 0 0,1 0 0,-1 0 0,0 1 0,1-1 0,0 1 0,-1 1 0,2-1 0,-1 1 0,0 0 0,1 0 0,0 0 0,0 1 0,1-1 0,-6 12 0,2-3 95,0 1 1,2-1-1,0 1 0,0 0 0,-4 27 0,7-18 138,1-1 0,0 1 0,2 0 0,1-1 0,1 1 0,1-1 0,0 0 0,2 0 0,1-1 0,1 1 0,15 29 0,-17-40-189,-4-8 26,0 0 0,0 1 0,0-1 0,-1 0 0,0 0 1,1 1-1,0 7 0,-34-43 548,-12-17-2878,8 8-3941,-43-37 0,92 77 12392,19-6-5139,-24 5-258,31-6 217,77-14 812,-44-2-5071,-54 13-3192,-2-2-7013</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4:36.370"/>
    </inkml:context>
    <inkml:brush xml:id="br0">
      <inkml:brushProperty name="width" value="0.025" units="cm"/>
      <inkml:brushProperty name="height" value="0.025" units="cm"/>
    </inkml:brush>
  </inkml:definitions>
  <inkml:trace contextRef="#ctx0" brushRef="#br0">62 0 16047,'0'0'5093,"61"54"-2595,-32-28-288,-1 3-448,-1 3-481,-4 3-576,-6 2-481,-9 4-96,-8 4-64,-5 3 0,-18 5 1,-9 2-33,-8 3-545,-8-3-960,-4-11-1506,-2-5-3876</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4:45.819"/>
    </inkml:context>
    <inkml:brush xml:id="br0">
      <inkml:brushProperty name="width" value="0.025" units="cm"/>
      <inkml:brushProperty name="height" value="0.025" units="cm"/>
    </inkml:brush>
  </inkml:definitions>
  <inkml:trace contextRef="#ctx0" brushRef="#br0">1 0 6342,'0'0'15951,"0"49"-14894,0-18-608,0 8-1,0 3-128,3 0-224,1 0-32,2-1-32,-2-4-32,5-3 32,-5-5-480,1-6-865,0-6-1154,3-13-1664,-1-4-3781</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4:46.190"/>
    </inkml:context>
    <inkml:brush xml:id="br0">
      <inkml:brushProperty name="width" value="0.025" units="cm"/>
      <inkml:brushProperty name="height" value="0.025" units="cm"/>
    </inkml:brush>
  </inkml:definitions>
  <inkml:trace contextRef="#ctx0" brushRef="#br0">0 1 8872,'0'0'19283,"37"12"-22390,-31-7-1249,-1 2-3620</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4:46.532"/>
    </inkml:context>
    <inkml:brush xml:id="br0">
      <inkml:brushProperty name="width" value="0.025" units="cm"/>
      <inkml:brushProperty name="height" value="0.025" units="cm"/>
    </inkml:brush>
  </inkml:definitions>
  <inkml:trace contextRef="#ctx0" brushRef="#br0">0 21 15855,'0'0'13261,"9"13"-13838,0-28-2562,-5-3-3908</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4:47.472"/>
    </inkml:context>
    <inkml:brush xml:id="br0">
      <inkml:brushProperty name="width" value="0.025" units="cm"/>
      <inkml:brushProperty name="height" value="0.025" units="cm"/>
    </inkml:brush>
  </inkml:definitions>
  <inkml:trace contextRef="#ctx0" brushRef="#br0">0 21 8488,'0'0'14745,"1"11"-14009,-1 16-398,0-4-241,0 1-1,2-1 1,1 0 0,0 0 0,9 28 0,-12-50-60,1 0 0,-1 0 0,1 0 1,-1 0-1,1-1 0,0 1 0,0 0 1,-1 0-1,1 0 0,0 0 1,0-1-1,0 1 0,0 0 0,0-1 1,-1 1-1,1-1 0,0 1 0,1-1 1,-1 0-1,0 1 0,0-1 0,0 0 1,0 0-1,0 1 0,0-1 1,0 0-1,0 0 0,0 0 0,1 0 1,-1-1-1,0 1 0,0 0 0,0 0 1,0-1-1,0 1 0,0-1 1,0 1-1,0-1 0,0 1 0,0-1 1,0 1-1,1-2 0,38-31 1014,-39 32-1051,47-53 437,-34 36-274,35-33 0,-49 51-162,0 0 0,1-1 1,-1 1-1,0 0 0,0 0 0,1-1 0,-1 1 0,0 0 1,1 0-1,-1-1 0,0 1 0,1 0 0,-1 0 0,0 0 1,1 0-1,-1-1 0,1 1 0,-1 0 0,0 0 0,1 0 1,-1 0-1,1 0 0,-1 0 0,0 0 0,1 0 0,-1 0 1,1 0-1,-1 0 0,0 0 0,1 1 0,-1-1 0,1 0 1,-1 0-1,0 0 0,1 0 0,-1 1 0,0-1 1,1 0-1,-1 0 0,1 1 0,5 21 11,-6 40 1,0-48 16,-1-8-33,1-1 0,1 1 1,-1 0-1,1 0 1,0 0-1,0-1 1,4 12-1,-4-16 15,0 0 0,0 1 0,0-1-1,0 0 1,0 0 0,0 0 0,0 0 0,0 0 0,0 0 0,0-1 0,1 1-1,-1 0 1,0-1 0,0 1 0,1 0 0,-1-1 0,1 0 0,-1 1-1,0-1 1,1 0 0,-1 0 0,1 0 0,-1 0 0,1 0 0,-1 0 0,1 0-1,-1 0 1,1 0 0,-1-1 0,0 1 0,1-1 0,-1 1 0,0-1-1,1 1 1,-1-1 0,0 0 0,2-1 0,10-5 198,0-1 0,-1 0-1,0 0 1,0-2 0,-1 1 0,18-21 0,54-72 176,-70 80-359,-11 18-122,0 0 0,1 0 0,-1 0 0,1 0 0,0 1 0,-1-1 0,8-5 0,-9 9 33</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4:53.061"/>
    </inkml:context>
    <inkml:brush xml:id="br0">
      <inkml:brushProperty name="width" value="0.025" units="cm"/>
      <inkml:brushProperty name="height" value="0.025" units="cm"/>
    </inkml:brush>
  </inkml:definitions>
  <inkml:trace contextRef="#ctx0" brushRef="#br0">0 15 4260,'0'0'16731,"3"12"-15584,10 56-336,-3 0-1,-4 1 0,-2 0 1,-7 88-1,4-247 1982,-2 41-2560,8-69-1,-5 104-242,0 0 0,1 0 0,1 0 0,0 1 0,1-1 0,0 1 0,1 0 0,1 0-1,12-18 1,-14 26 1,0 1-1,0 0 1,0 0-1,0 0 1,1 1-1,-1 0 0,1 0 1,0 0-1,0 1 1,0-1-1,1 2 1,-1-1-1,0 1 1,1 0-1,7-1 0,-10 1-8,0 1-1,0-1 0,0 1 0,0 0 1,0 0-1,0 0 0,0 0 0,-1 1 0,1 0 1,0 0-1,0 0 0,0 0 0,0 0 0,-1 1 1,1 0-1,-1-1 0,1 1 0,-1 1 1,0-1-1,0 0 0,0 1 0,0 0 0,0-1 1,0 1-1,3 5 0,-5-5 11,0 0 0,0-1-1,0 1 1,0 0 0,0 0 0,-1 0-1,0 0 1,1 0 0,-1 0 0,0 0-1,0 0 1,0 0 0,-1 0 0,1 0-1,-1 0 1,0 0 0,0 0 0,-2 5-1,1-3 50,-1 0-1,0 0 1,-1-1-1,1 1 1,-1-1-1,0 0 1,0 0-1,0 0 1,-8 5-1,4-3 85,-1 0 0,0-1-1,0-1 1,0 1 0,-1-1 0,0-1-1,0 0 1,1 0 0,-2-1 0,-17 2-1,27-4-180,0 0-1,0 0 0,0 0 1,0 0-1,-1 0 1,1-1-1,0 1 0,0 0 1,0 0-1,0-1 1,0 1-1,0-1 0,0 1 1,0-1-1,0 0 1,0 1-1,0-1 0,-1-1 1,2 2-202,0-1 0,-1 0 1,1 0-1,0 1 0,0-1 0,0 0 1,-1 0-1,1 1 0,0-1 1,0 0-1,0 0 0,0 1 0,0-1 1,0 0-1,1 0 0,-1 1 0,0-1 1,0 0-1,1 0 0,-1 1 0,0-1 1,1 0-1,-1 1 0,0-1 1,1 0-1,-1 1 0,1-1 0,-1 1 1,2-2-1,9-8-7631</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4:53.573"/>
    </inkml:context>
    <inkml:brush xml:id="br0">
      <inkml:brushProperty name="width" value="0.025" units="cm"/>
      <inkml:brushProperty name="height" value="0.025" units="cm"/>
    </inkml:brush>
  </inkml:definitions>
  <inkml:trace contextRef="#ctx0" brushRef="#br0">1 71 7399,'0'0'15444,"10"1"-13832,123-2 2366,83-18-2322,-69 4-1653,-2-2-1257,-51 1-5220,-75 13 3857,-17 2-1227</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4:54.216"/>
    </inkml:context>
    <inkml:brush xml:id="br0">
      <inkml:brushProperty name="width" value="0.025" units="cm"/>
      <inkml:brushProperty name="height" value="0.025" units="cm"/>
    </inkml:brush>
  </inkml:definitions>
  <inkml:trace contextRef="#ctx0" brushRef="#br0">0 56 5541,'0'0'19971,"5"10"-18626,4 14-855,-1 1 0,-2 0 0,5 30 0,0-15 177,-11-39-637,0 0 0,1-1 0,-1 1 1,1 0-1,-1-1 0,0 1 0,1 0 0,-1-1 1,1 1-1,-1-1 0,1 1 0,0-1 1,-1 1-1,1-1 0,-1 0 0,1 1 0,0-1 1,0 1-1,-1-1 0,1 0 0,0 0 1,-1 0-1,1 1 0,0-1 0,0 0 0,-1 0 1,1 0-1,0 0 0,0 0 0,-1 0 1,1 0-1,0-1 0,0 1 0,-1 0 0,1 0 1,0 0-1,0-1 0,-1 1 0,1 0 1,0-1-1,-1 1 0,1-1 0,-1 1 0,1-1 1,0 1-1,-1-1 0,1 1 0,-1-1 1,1 0-1,-1 1 0,0-1 0,1-1 0,11-11 132,-1-2-1,-1 0 1,0 0-1,10-23 0,12-19-87,-32 57-74,0-1-1,0 1 1,0 0-1,0 0 1,0-1 0,0 1-1,0 0 1,1-1-1,-1 1 1,0 0-1,0 0 1,0-1 0,0 1-1,1 0 1,-1 0-1,0 0 1,0-1-1,1 1 1,-1 0 0,0 0-1,0 0 1,1-1-1,-1 1 1,0 0-1,0 0 1,1 0 0,-1 0-1,0 0 1,1 0-1,-1 0 1,0 0-1,1 0 1,-1 0-1,0 0 1,1 0 0,-1 0-1,0 0 1,0 0-1,1 0 1,-1 0-1,5 15-15,-4 29 11,-1-38 12,0 4-7,0-1-1,1 1 0,0-1 0,0 1 1,7 17-1,-8-25 3,0-1 0,1 0 0,0 0 0,-1 1 0,1-1 0,0 0 0,-1 0 0,1 0 0,0 0 0,0 0 0,0 0 0,0 0 0,0 0 0,0 0 0,0 0 0,0-1 0,1 1 0,-1 0 0,0-1 0,2 1 0,-1-1 5,0 0 1,0 0 0,0 0 0,0 0 0,0-1 0,0 1 0,0-1 0,0 1-1,0-1 1,0 0 0,0 0 0,-1 0 0,1 0 0,0 0 0,-1 0-1,1 0 1,0 0 0,1-3 0,18-18 31,0 0 0,-2-1 0,-1-1 0,-1-1 0,-1-1-1,25-53 1,-40 78 10</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4:56.786"/>
    </inkml:context>
    <inkml:brush xml:id="br0">
      <inkml:brushProperty name="width" value="0.025" units="cm"/>
      <inkml:brushProperty name="height" value="0.025" units="cm"/>
    </inkml:brush>
  </inkml:definitions>
  <inkml:trace contextRef="#ctx0" brushRef="#br0">153 73 3972,'42'-22'4102,"-37"20"-3027,0-1-1,-1 0 0,1 0 0,-1 0 0,0-1 0,0 1 0,0-1 0,0 0 0,-1 0 1,1-1-1,3-5 0,-14 8 1994,-28 5-2469,20 3-432,1 0 0,1 1 0,-1 1 1,1 0-1,1 1 0,-1 1 0,2 0 0,-1 0 0,1 1 0,1 1 0,0-1 0,0 2 0,2-1 0,-1 1 0,2 1 0,-10 20 0,16-32-145,0 1 0,0-1 0,0 0 0,0 1 1,1-1-1,-1 1 0,1-1 0,-1 1 0,1-1 0,0 1 0,0-1 0,0 1 0,0-1 0,1 1 0,-1-1 0,1 1 0,-1-1 0,1 1 0,0-1 0,0 0 0,0 1 0,0-1 0,1 0 0,-1 0 0,0 0 0,4 4 0,-1-4-13,0 1-1,1-1 0,-1 0 0,1 0 0,0-1 0,0 0 0,-1 1 0,1-1 0,0-1 0,0 1 0,0-1 0,9 0 0,10 0-368,0-1 1,0-2-1,27-5 1,29-17-5159,-36 5-1860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29:51.076"/>
    </inkml:context>
    <inkml:brush xml:id="br0">
      <inkml:brushProperty name="width" value="0.025" units="cm"/>
      <inkml:brushProperty name="height" value="0.025" units="cm"/>
    </inkml:brush>
  </inkml:definitions>
  <inkml:trace contextRef="#ctx0" brushRef="#br0">0 0 19442,'0'0'1474,"8"75"-1634,-8 3 192,2 18 0,7 10-385,6-3-640,4-9-384,0-7-609,-3-17-1217,-3-21-160,-7-16-3363</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4:58.229"/>
    </inkml:context>
    <inkml:brush xml:id="br0">
      <inkml:brushProperty name="width" value="0.025" units="cm"/>
      <inkml:brushProperty name="height" value="0.025" units="cm"/>
    </inkml:brush>
  </inkml:definitions>
  <inkml:trace contextRef="#ctx0" brushRef="#br0">1 32 3523,'0'0'17105,"10"1"-15509,29 1 124,46-4-1,109-19-780,-117 11-1239,-38 8-405,-25 3-1621,-19 4-5597,-22 4 2280</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4:58.565"/>
    </inkml:context>
    <inkml:brush xml:id="br0">
      <inkml:brushProperty name="width" value="0.025" units="cm"/>
      <inkml:brushProperty name="height" value="0.025" units="cm"/>
    </inkml:brush>
  </inkml:definitions>
  <inkml:trace contextRef="#ctx0" brushRef="#br0">0 47 12844,'0'0'8841,"74"14"-7208,-23-22-192,6-2-704,1-2-577,-1 0-160,-4 3-1505,-8 4-1954,-11 0-3268</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4:58.896"/>
    </inkml:context>
    <inkml:brush xml:id="br0">
      <inkml:brushProperty name="width" value="0.025" units="cm"/>
      <inkml:brushProperty name="height" value="0.025" units="cm"/>
    </inkml:brush>
  </inkml:definitions>
  <inkml:trace contextRef="#ctx0" brushRef="#br0">43 0 15503,'0'0'10057,"3"10"-8685,0 3-1201,-1-1 1,0 1-1,-1-1 0,0 1 1,0 0-1,-2 0 0,0-1 0,0 1 1,-1 0-1,-1-1 0,-7 25 0,-3-9-104,9-21 0,0 1 0,1-1 0,0 1 0,1-1 1,-1 1-1,1 0 0,-1 15 0,3-22-32,1 0 0,0-1 0,-1 1 1,1 0-1,0 0 0,-1-1 0,1 1 1,0 0-1,0-1 0,0 1 1,0-1-1,-1 1 0,1-1 0,0 1 1,0-1-1,0 0 0,0 1 0,0-1 1,0 0-1,0 0 0,0 0 0,0 0 1,0 0-1,0 0 0,0 0 0,0 0 1,2 0-1,37-2 304,-36 2-256,50-7-60,0-3 0,53-16-1,-54 12-736,-41 12-19,33-11-1759,-43 12 1960,-1 1 1,0-1-1,1 0 1,-1 1-1,0-1 1,0 0 0,1 0-1,-1 0 1,0 0-1,0 0 1,0 0-1,0 0 1,0 0 0,0 0-1,0-2 1,1-7-7909</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4:59.238"/>
    </inkml:context>
    <inkml:brush xml:id="br0">
      <inkml:brushProperty name="width" value="0.025" units="cm"/>
      <inkml:brushProperty name="height" value="0.025" units="cm"/>
    </inkml:brush>
  </inkml:definitions>
  <inkml:trace contextRef="#ctx0" brushRef="#br0">1 108 15278,'0'0'4485,"-1"-52"-2467,21 42-225,8 6-191,9 1-353,5 3-288,10 0-256,3 0-417,6 0-224,-1 0-64,2 0-1057,-6-4-1441,-5-10-3140,-6-7-8647</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4:59.725"/>
    </inkml:context>
    <inkml:brush xml:id="br0">
      <inkml:brushProperty name="width" value="0.025" units="cm"/>
      <inkml:brushProperty name="height" value="0.025" units="cm"/>
    </inkml:brush>
  </inkml:definitions>
  <inkml:trace contextRef="#ctx0" brushRef="#br0">1 106 10890,'0'0'11467,"59"-1"-9385,-23-5-833,11-2-96,7-3-128,5-1-864,3-2-129,-5 0-961,0 0-1378,-11 0-1664,-4 2-2916</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5:00.271"/>
    </inkml:context>
    <inkml:brush xml:id="br0">
      <inkml:brushProperty name="width" value="0.025" units="cm"/>
      <inkml:brushProperty name="height" value="0.025" units="cm"/>
    </inkml:brush>
  </inkml:definitions>
  <inkml:trace contextRef="#ctx0" brushRef="#br0">283 64 5701,'0'0'11740,"2"-9"-8884,4-30-246,-6 38-2521,0 1 1,0-1-1,0 1 1,0-1-1,0 0 1,0 1-1,0-1 1,0 1-1,0-1 1,-1 0-1,1 1 1,0-1-1,0 1 0,-1-1 1,1 1-1,0-1 1,-1 1-1,1-1 1,0 1-1,-1-1 1,1 1-1,-1-1 1,1 1-1,-1 0 0,1-1 1,-1 1-1,1 0 1,-1-1-1,1 1 1,-1 0-1,1 0 1,-1 0-1,1-1 1,-1 1-1,0 0 1,1 0-1,-1 0 0,1 0 1,-1 0-1,0 0 1,1 0-1,-1 0 1,1 0-1,-1 0 1,0 1-1,1-1 1,-1 0-1,0 1 1,-28 8 144,18-3-209,1 2 0,0-1 1,0 1-1,1 1 1,0 0-1,0 0 0,1 0 1,1 1-1,-1 1 0,1-1 1,1 1-1,0 0 1,1 0-1,0 1 0,-6 21 1,8-23-1,1 0 0,0 1 0,0-1 0,1 1 0,0-1 0,1 0 0,0 1 0,1-1 0,0 1 0,0-1 1,1 0-1,1 1 0,0-1 0,0 0 0,1-1 0,0 1 0,1 0 0,0-1 0,7 10 0,9 5-13,-15-17-5,0 0 0,0 0 0,-1 0 0,0 0 0,6 13 0,-10-19 5,-1-1 0,0 0 0,0 1 0,0-1 0,1 1 0,-1-1 0,0 1 0,0-1 0,0 1 0,0-1 0,0 1 0,0-1 0,0 0 0,0 1 0,0-1 0,0 1 0,0-1 0,-1 1 0,1-1 0,0 1 0,0-1 0,0 0 0,0 1 0,-1-1 0,1 1 0,0-1 0,0 0 0,-1 1 0,1-1 0,0 0 0,-1 1 0,1-1 0,-1 0 0,1 1 0,-1-1 0,-22 4 175,-24-10-54,36 1-140,1 0 0,0 0-1,0-1 1,0 0 0,-15-13-1,20 14-33,-1 1-1,1-1 1,0 0-1,0-1 0,1 1 1,-1-1-1,1 0 0,0 0 1,1 0-1,-4-9 1,7 14 49,0 1 1,0-1 0,0 0-1,0 0 1,1 1 0,-1-1-1,0 0 1,0 1 0,1-1-1,-1 0 1,0 1 0,1-1-1,-1 0 1,1 1 0,-1-1 0,1 1-1,-1-1 1,1 1 0,-1-1-1,1 1 1,-1-1 0,1 1-1,0 0 1,-1-1 0,1 1-1,0 0 1,-1-1 0,1 1 0,0 0-1,-1 0 1,1 0 0,0-1-1,0 1 1,-1 0 0,1 0-1,0 0 1,0 0 0,1 1-1,43-3 516,-30 2-356,19-2-282,-1-1-1,1-1 1,60-17 0,-54 6-3694,0-5-3474,-6 0-9593</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5:04.134"/>
    </inkml:context>
    <inkml:brush xml:id="br0">
      <inkml:brushProperty name="width" value="0.025" units="cm"/>
      <inkml:brushProperty name="height" value="0.025" units="cm"/>
    </inkml:brush>
  </inkml:definitions>
  <inkml:trace contextRef="#ctx0" brushRef="#br0">40 15 3075,'0'0'6668,"-8"0"-3444,-24 1-651,57-3 6161,64-4-6353,92 2-813,-90 2-2432,-2 0-3406,-86 5-207,-9 3 2734,-11 4-365,-18 1-2419,-8 2-1095</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5:04.495"/>
    </inkml:context>
    <inkml:brush xml:id="br0">
      <inkml:brushProperty name="width" value="0.025" units="cm"/>
      <inkml:brushProperty name="height" value="0.025" units="cm"/>
    </inkml:brush>
  </inkml:definitions>
  <inkml:trace contextRef="#ctx0" brushRef="#br0">0 0 9737,'0'0'14574,"63"35"-13997,-16-35-385,4 0-128,2 0-385,2 0-1376,-4-2-1410,-7-6-1986,-1-4-3715</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5:04.855"/>
    </inkml:context>
    <inkml:brush xml:id="br0">
      <inkml:brushProperty name="width" value="0.025" units="cm"/>
      <inkml:brushProperty name="height" value="0.025" units="cm"/>
    </inkml:brush>
  </inkml:definitions>
  <inkml:trace contextRef="#ctx0" brushRef="#br0">92 1 15983,'0'0'4239,"10"3"-3081,5 1-755,7 1 102,0 1 0,0 1 0,-1 2 0,0 0 0,33 19 0,-52-26-505,0-1 1,-1 1-1,1-1 0,0 1 1,-1 0-1,1 0 0,-1 0 1,0 0-1,1 0 0,-1 0 1,0 0-1,0 0 0,0 0 1,-1 0-1,1 1 0,0-1 1,-1 0-1,0 1 0,1-1 1,-1 0-1,0 1 0,0-1 1,0 0-1,-1 1 0,1-1 1,0 0-1,-1 1 0,0-1 1,1 0-1,-1 0 1,0 1-1,0-1 0,0 0 1,0 0-1,-1 0 0,1 0 1,-4 3-1,-4 6 30,-1 1 1,-1-2 0,0 1-1,-18 12 1,27-21-26,-111 83-248,73-60-2488,1-3-3846,17-11-8600</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5:07.302"/>
    </inkml:context>
    <inkml:brush xml:id="br0">
      <inkml:brushProperty name="width" value="0.025" units="cm"/>
      <inkml:brushProperty name="height" value="0.025" units="cm"/>
    </inkml:brush>
  </inkml:definitions>
  <inkml:trace contextRef="#ctx0" brushRef="#br0">46 0 1057,'0'0'24551,"5"10"-23697,-1-4-739,-2-4-61,0 2 0,0-1 0,0 0-1,0 0 1,-1 1 0,1-1 0,-1 1-1,0-1 1,0 1 0,0-1 0,-1 1 0,1 0-1,-1-1 1,0 1 0,0 0 0,0 0-1,0-1 1,-1 1 0,-1 7 0,-24 54 557,17-48-436,2 1 0,0 0 0,1 0 0,1 1-1,-5 31 1,10-49-158,0-1 1,0 1-1,0 0 1,0-1-1,1 1 0,-1 0 1,0-1-1,0 1 0,0 0 1,1-1-1,-1 1 1,0 0-1,1-1 0,-1 1 1,0-1-1,1 1 1,-1-1-1,1 1 0,-1-1 1,1 1-1,-1-1 0,1 1 1,0-1-1,-1 0 1,1 1-1,-1-1 0,1 0 1,0 1-1,27 4 357,28-8 216,-16-5-882,0-1 0,-1-2-1,50-21 1,-61 15-3217,-19-3-3563,-8 2-2094</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29:51.434"/>
    </inkml:context>
    <inkml:brush xml:id="br0">
      <inkml:brushProperty name="width" value="0.025" units="cm"/>
      <inkml:brushProperty name="height" value="0.025" units="cm"/>
    </inkml:brush>
  </inkml:definitions>
  <inkml:trace contextRef="#ctx0" brushRef="#br0">0 670 19987,'0'0'1025,"88"-63"-1057,-6 18 64,28-17 32,29-16 0,21-9-64,15-2-897,-6 1-929,2 6-1601,-12 7-2595</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5:07.707"/>
    </inkml:context>
    <inkml:brush xml:id="br0">
      <inkml:brushProperty name="width" value="0.025" units="cm"/>
      <inkml:brushProperty name="height" value="0.025" units="cm"/>
    </inkml:brush>
  </inkml:definitions>
  <inkml:trace contextRef="#ctx0" brushRef="#br0">0 37 4965,'0'0'24572,"11"1"-23504,40-1-494,0-2 0,84-14 1,-80 7-683,-1 3 0,103 1 0,-127 12-1281,-24-3-7600</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5:08.904"/>
    </inkml:context>
    <inkml:brush xml:id="br0">
      <inkml:brushProperty name="width" value="0.025" units="cm"/>
      <inkml:brushProperty name="height" value="0.025" units="cm"/>
    </inkml:brush>
  </inkml:definitions>
  <inkml:trace contextRef="#ctx0" brushRef="#br0">1 20 3587,'0'0'20633,"12"1"-19186,14 1-1034,151 4 2087,-150-6-3510,1-1 0,0-2 1,-1-1-1,42-11 1,-61 11 280,-6 3-966</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5:09.249"/>
    </inkml:context>
    <inkml:brush xml:id="br0">
      <inkml:brushProperty name="width" value="0.025" units="cm"/>
      <inkml:brushProperty name="height" value="0.025" units="cm"/>
    </inkml:brush>
  </inkml:definitions>
  <inkml:trace contextRef="#ctx0" brushRef="#br0">0 40 14189,'0'0'12652,"75"17"-11274,-35-17-642,-1-3-575,1-6-97,3 2-64,-6 0-577,-1-1-1281,-1-1-2145,-1-4-4902</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5:14.322"/>
    </inkml:context>
    <inkml:brush xml:id="br0">
      <inkml:brushProperty name="width" value="0.025" units="cm"/>
      <inkml:brushProperty name="height" value="0.025" units="cm"/>
    </inkml:brush>
  </inkml:definitions>
  <inkml:trace contextRef="#ctx0" brushRef="#br0">1 3 384,'0'-2'96</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5:14.666"/>
    </inkml:context>
    <inkml:brush xml:id="br0">
      <inkml:brushProperty name="width" value="0.025" units="cm"/>
      <inkml:brushProperty name="height" value="0.025" units="cm"/>
    </inkml:brush>
  </inkml:definitions>
  <inkml:trace contextRef="#ctx0" brushRef="#br0">3 0 0,'0'0'2941,"-1"24"-3101,0-21-2493</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5:15.132"/>
    </inkml:context>
    <inkml:brush xml:id="br0">
      <inkml:brushProperty name="width" value="0.025" units="cm"/>
      <inkml:brushProperty name="height" value="0.025" units="cm"/>
    </inkml:brush>
  </inkml:definitions>
  <inkml:trace contextRef="#ctx0" brushRef="#br0">22 285 1313,'0'0'15722,"-3"4"-14436,1 0-2473,-4 6 3573,5-7-967,-1 0 0,1 0 0,0 0 0,-1 0 0,2 0 0,-1 0 1,0 1-1,0 5 0,30-38-944,92-116-475,-102 119 0,0-1 0,-2-1 0,24-54 0,-42 177 0,-3-4-3758,4-68 824,-1-19 1229,1-7-137,-2-11-9315</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5:16.314"/>
    </inkml:context>
    <inkml:brush xml:id="br0">
      <inkml:brushProperty name="width" value="0.025" units="cm"/>
      <inkml:brushProperty name="height" value="0.025" units="cm"/>
    </inkml:brush>
  </inkml:definitions>
  <inkml:trace contextRef="#ctx0" brushRef="#br0">34 200 3267,'-2'1'1325,"1"1"1,-1-1-1,0 1 0,0-1 1,0 0-1,0 0 0,0 0 1,0 0-1,0 0 0,0-1 1,-1 1-1,-2 0 0,0 1 3996,27-2-3272,139-19-293,-72 6-1515,207-31 830,-209 30-1042,-11 2-3,21-5 83,182-7 1,-262 23 41,-1-1 0,1 0 0,-1-1 0,30-10 1,21-4 304,-52 12-2295,-19-6-7549,2 6 6137,-4-9-12801</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5:18.478"/>
    </inkml:context>
    <inkml:brush xml:id="br0">
      <inkml:brushProperty name="width" value="0.025" units="cm"/>
      <inkml:brushProperty name="height" value="0.025" units="cm"/>
    </inkml:brush>
  </inkml:definitions>
  <inkml:trace contextRef="#ctx0" brushRef="#br0">0 1 2370,'0'0'1025</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5:19.100"/>
    </inkml:context>
    <inkml:brush xml:id="br0">
      <inkml:brushProperty name="width" value="0.025" units="cm"/>
      <inkml:brushProperty name="height" value="0.025" units="cm"/>
    </inkml:brush>
  </inkml:definitions>
  <inkml:trace contextRef="#ctx0" brushRef="#br0">2 69 3395,'1'-40'3803,"-1"21"3526,0 10 4788,-1 70-10633,-1-24-619,6 54 0,-4-91-846,0 1 0,0-1-1,0 1 1,0-1 0,0 0 0,0 1 0,0-1 0,0 1 0,1-1 0,-1 0 0,0 1 0,0-1 0,0 1 0,1-1 0,-1 0 0,0 1 0,0-1 0,1 0 0,-1 0 0,0 1 0,1-1 0,-1 0 0,0 0-1,1 1 1,-1-1 0,1 0 0,-1 0 0,0 0 0,1 0 0,-1 1 0,1-1 0,-1 0 0,0 0 0,1 0 0,-1 0 0,1 0 0,-1 0 0,0 0 0,1 0 0,-1 0 0,1 0 0,-1-1 0,1 1 0,-1 0 0,0 0-1,1 0 1,-1 0 0,0-1 0,1 1 0,-1 0 0,1 0 0,-1-1 0,0 1 0,0 0 0,1 0 0,-1-1 0,0 1 0,0 0 0,1-1 0,-1 0 0,20-18 736,-3-9-472,-1 0 1,14-33 0,-7 13-137,-23 48-147,0 0 0,0 0 0,0 0 0,0 0 0,0 0 0,0 1 0,0-1 0,0 0 0,0 0 0,1 0 0,-1 0 0,0 0 0,0 0 0,0 0 0,0 0 0,0 0 0,0 1 0,0-1 0,0 0 0,0 0 0,1 0 0,-1 0 0,0 0 0,0 0 0,0 0 0,0 0 0,0 0 0,0 0 0,0 0 0,1 0 0,-1 0 0,0 0 0,0 0 0,0 0 0,0 0 0,0 0 0,0 0 0,0 0 0,1 0 0,-1 0 0,0 0 0,0 0 0,0 0 0,0 0 0,0 0 0,0 0 0,0-1 0,0 1 0,1 0 0,-1 0 0,0 0 0,0 0 0,0 0 0,0 0 0,0 0 0,0 0 0,0 0 0,0-1 0,0 1 0,0 0 0,0 0 0,0 0 0,0 0 0,3 18 0,-1 21 0,-3-23 0,0-11 0,1 0 0,-1 0 0,1-1 0,0 1 0,1 0 0,-1 0 0,3 9 0,-3-14 0,1 0 0,-1 0 0,1 1 0,-1-1 0,1 0 0,-1 0 0,1 0 0,-1 0 0,1 0 0,-1 0 0,1 0 0,-1 0 0,1 0 0,-1 0 0,1 0 0,-1 0 0,1 0 0,-1 0 0,1 0 0,-1 0 0,1-1 0,-1 1 0,1 0 0,-1 0 0,1-1 0,-1 1 0,1 0 0,-1-1 0,0 1 0,1 0 0,-1-1 0,0 1 0,1-1 0,-1 1 0,0 0 0,1-2 0,13-14 0,5-10 0,32-39 0,-50 65-27,-1 7-7197</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5:19.475"/>
    </inkml:context>
    <inkml:brush xml:id="br0">
      <inkml:brushProperty name="width" value="0.025" units="cm"/>
      <inkml:brushProperty name="height" value="0.025" units="cm"/>
    </inkml:brush>
  </inkml:definitions>
  <inkml:trace contextRef="#ctx0" brushRef="#br0">1 1 3651,'0'0'-192</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3:12.871"/>
    </inkml:context>
    <inkml:brush xml:id="br0">
      <inkml:brushProperty name="width" value="0.025" units="cm"/>
      <inkml:brushProperty name="height" value="0.025" units="cm"/>
    </inkml:brush>
  </inkml:definitions>
  <inkml:trace contextRef="#ctx0" brushRef="#br0">1 63 7303,'9'2'4078,"111"8"-3742,230-8 0,-330-3-314,617-35-566,656-4 3128,537 41-860,-481 18-1437,-131-4-19,755 27 891,-1430-44-1276,886 12 2246,-1401-9-2275,347 8-142,-127-8-7894,-162-4-653</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5:20.036"/>
    </inkml:context>
    <inkml:brush xml:id="br0">
      <inkml:brushProperty name="width" value="0.025" units="cm"/>
      <inkml:brushProperty name="height" value="0.025" units="cm"/>
    </inkml:brush>
  </inkml:definitions>
  <inkml:trace contextRef="#ctx0" brushRef="#br0">53 130 3619,'0'0'12028,"-8"5"-10304,-2 1-1106,-8 4-61,2 4 3238,22-13 1651,23 1-4539,-9-5-731,1 0 0,-1-2-1,0 0 1,0-1 0,-1-2 0,1 1 0,34-22 0,-2 4-19,-14 10-165,80-20 0,-117 34 8,21-8-160,-21 2-3628,-9-2-6416</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5:21.015"/>
    </inkml:context>
    <inkml:brush xml:id="br0">
      <inkml:brushProperty name="width" value="0.025" units="cm"/>
      <inkml:brushProperty name="height" value="0.025" units="cm"/>
    </inkml:brush>
  </inkml:definitions>
  <inkml:trace contextRef="#ctx0" brushRef="#br0">1 37 5830,'0'0'19997,"0"9"-19436,4 227 3026,-4-256-3297,1-1-1,1 1 1,1 0 0,0 0 0,2 0-1,0 1 1,9-22 0,-12 35-310,0 0 1,1 0 0,0 1 0,1-1 0,-1 1-1,1-1 1,0 1 0,0 0 0,0 1 0,1-1-1,0 1 1,0 0 0,0 0 0,0 0 0,1 1-1,-1 0 1,1 0 0,0 0 0,0 1 0,0-1-1,0 2 1,1-1 0,-1 1 0,0 0-1,1 0 1,8 0 0,-13 1 19,0-1 1,0 1-1,0 0 0,-1 0 0,1 0 0,0 0 1,0 0-1,0 1 0,0-1 0,0 0 0,0 1 1,0 0-1,0-1 0,0 1 0,-1 0 0,1 0 1,0 0-1,0 0 0,-1 0 0,1 0 1,-1 1-1,1-1 0,-1 0 0,0 1 0,1-1 1,-1 1-1,0 0 0,0-1 0,0 1 0,0 0 1,0 0-1,-1-1 0,1 1 0,0 0 1,-1 0-1,0 0 0,1 0 0,-1 0 0,0 0 1,0 0-1,0 0 0,0 0 0,0 0 0,0 0 1,-1 0-1,1 0 0,-1 0 0,1-1 1,-2 4-1,0-2 26,1 0-1,-1 0 1,1 0 0,-1 0 0,0 0-1,0 0 1,-1-1 0,1 1 0,0-1-1,-1 1 1,0-1 0,1 0 0,-1 0-1,0 0 1,0-1 0,0 1 0,0-1-1,0 1 1,-7 1 0,7-2 1,-1 0 1,0 0-1,0 0 1,0 0-1,0 0 1,0-1-1,0 0 1,0 0-1,0 0 1,0 0-1,0-1 1,0 1-1,0-1 1,0 0-1,0 0 1,-7-3-1,10 3-225,1 1 0,-1-1 0,0 0 0,0 1 0,0-1 0,1 0 0,-1 1 1,0-1-1,1 0 0,-1 0 0,0 0 0,1 0 0,-1 1 0,1-1 0,-1 0 0,1 0 0,0 0 0,0 0 0,-1-1 0,1 1-243,0 0 0,0 0 0,0 0 0,1 0-1,-1 0 1,0 0 0,0 0 0,1 0-1,-1 0 1,1 0 0,-1 0 0,1 0 0,-1 1-1,1-1 1,-1 0 0,1 0 0,0 1 0,-1-1-1,1 0 1,0 1 0,0-1 0,0 0 0,-1 1-1,1-1 1,0 1 0,0 0 0,0-1-1,0 1 1,1-1 0,12-2-13209</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5:23.504"/>
    </inkml:context>
    <inkml:brush xml:id="br0">
      <inkml:brushProperty name="width" value="0.025" units="cm"/>
      <inkml:brushProperty name="height" value="0.025" units="cm"/>
    </inkml:brush>
  </inkml:definitions>
  <inkml:trace contextRef="#ctx0" brushRef="#br0">708 85 3587,'-14'0'8440,"-27"-2"-6842,-35-1 577,-97 7-1,161-1-2057,0 0 0,0 0-1,1 1 1,-1 1 0,1 0 0,0 0-1,1 1 1,-1 0 0,1 1-1,0 1 1,1-1 0,0 1-1,-16 18 1,2 1 346,1 1 0,2 1 0,-27 46 0,27-37-292,1 1-1,3 1 1,0 0-1,3 1 1,1 1-1,3 0 1,1 0-1,-3 45 1,9-57-158,2 0 0,1-1 0,1 1 0,1 0 0,1-1 0,2 0-1,2 0 1,0-1 0,2 0 0,0 0 0,2-1 0,24 39 0,-22-43-37,2-1 0,0 0 0,2-2 0,0 0 0,1 0 0,1-2 0,27 20-1,-37-31-11,-1-1 0,1 0 0,1-1 0,-1 0 0,1-1 0,-1 0 0,1 0 0,0-1 0,0-1 0,1 0 0,-1 0 0,1-1 0,-1-1 0,1 0 0,-1 0 0,0-1 0,1 0 0,-1-1 0,19-6 0,-14 1 41,0 0 0,0-1-1,-1-1 1,0 0 0,0-1 0,-1 0-1,-1-2 1,0 1 0,0-2-1,-1 1 1,10-16 0,5-9 63,-1 0 1,-3-2 0,22-46-1,-16 20 71,-3 0 0,-3-2 0,-3-1 0,-3 0-1,-3-2 1,-3 1 0,-3-2 0,-3 1 0,-3-1-1,-10-99 1,6 154-130,0-1 0,-1 1 0,-1 0 0,-1 0 0,0 1 0,-13-28 0,16 39-102,0 0 1,-1 0-1,1 1 0,0-1 0,-1 1 0,0 0 0,0 0 0,0 0 0,0 0 0,-1 0 0,1 1 0,-1-1 0,1 1 0,-1 0 0,0 0 0,0 0 0,0 1 0,0-1 0,0 1 0,0 0 0,0 0 0,-1 0 0,1 1 0,0 0 0,0 0 0,-1 0 0,1 0 0,0 0 0,0 1 0,-7 1 0,-26 14-3526,2 5-2776</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5:41.141"/>
    </inkml:context>
    <inkml:brush xml:id="br0">
      <inkml:brushProperty name="width" value="0.025" units="cm"/>
      <inkml:brushProperty name="height" value="0.025" units="cm"/>
    </inkml:brush>
  </inkml:definitions>
  <inkml:trace contextRef="#ctx0" brushRef="#br0">0 0 3171,'0'0'23574,"3"9"-23093,3 12-1,-2 0 1,-1 1-1,2 31 0,-4-28 70,1 1 0,2-1 0,10 40 0,-9-55 26,-4-12-3522,-8-15-7752,-3 8 2893</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5:41.466"/>
    </inkml:context>
    <inkml:brush xml:id="br0">
      <inkml:brushProperty name="width" value="0.025" units="cm"/>
      <inkml:brushProperty name="height" value="0.025" units="cm"/>
    </inkml:brush>
  </inkml:definitions>
  <inkml:trace contextRef="#ctx0" brushRef="#br0">0 34 11115,'0'0'14835,"12"-1"-13559,141-9 1943,63-3-3086,-215 13-816,-11-9-14286</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5:43.975"/>
    </inkml:context>
    <inkml:brush xml:id="br0">
      <inkml:brushProperty name="width" value="0.025" units="cm"/>
      <inkml:brushProperty name="height" value="0.025" units="cm"/>
    </inkml:brush>
  </inkml:definitions>
  <inkml:trace contextRef="#ctx0" brushRef="#br0">25 298 5509,'0'0'3342,"-2"8"-299,-4 7-642,2 1 0,0 0 1,1 0-1,-2 31 0,5-47-2340,0 1-1,0-1 1,0 1 0,0-1-1,0 0 1,0 1 0,0-1-1,0 0 1,0 1 0,0-1-1,0 1 1,0-1 0,1 0-1,-1 1 1,0-1-1,0 0 1,0 1 0,1-1-1,-1 0 1,0 1 0,0-1-1,1 0 1,-1 0 0,0 1-1,1-1 1,-1 0 0,0 0-1,1 0 1,-1 1 0,0-1-1,1 0 1,-1 0 0,1 0-1,-1 0 1,0 0 0,1 0-1,19-4 1297,15-16 28,-12-4-1038,-1 0 0,-1-1 0,-2-1-1,26-43 1,52-121-270,-83 161 12,-14 28-88,0 1-1,0-1 0,0 0 1,0 1-1,0-1 0,0 0 0,1 1 1,-1-1-1,0 1 0,0-1 1,1 1-1,-1-1 0,0 1 0,1-1 1,-1 1-1,1-1 0,-1 1 0,0-1 1,1 1-1,-1-1 0,1 1 1,-1 0-1,1-1 0,-1 1 0,1 0 1,0-1-1,-1 1 0,1 0 1,-1 0-1,1 0 0,0-1 0,3 21-16,-7 39 34,-23 72 153,18-103 36,2-1 1,0 1-1,2 0 1,1 0-1,2 1 1,2 39-1,0-66-827,0-14-1726,3-23-9892,5 16-1166</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5:44.584"/>
    </inkml:context>
    <inkml:brush xml:id="br0">
      <inkml:brushProperty name="width" value="0.025" units="cm"/>
      <inkml:brushProperty name="height" value="0.025" units="cm"/>
    </inkml:brush>
  </inkml:definitions>
  <inkml:trace contextRef="#ctx0" brushRef="#br0">46 26 4452,'0'0'24252,"-20"22"-23574,19 2 52,1-23-714,0-1 0,0 0 0,1 0 0,-1 0 0,0 1 0,0-1 1,0 0-1,1 0 0,-1 0 0,0 1 0,0-1 0,1 0 0,-1 0 1,0 0-1,0 0 0,1 0 0,-1 0 0,0 0 0,0 1 0,1-1 0,-1 0 1,0 0-1,0 0 0,1 0 0,-1 0 0,0 0 0,1 0 0,-1 0 1,0-1-1,0 1 0,1 0 0,-1 0 0,0 0 0,0 0 0,1 0 1,-1 0-1,0 0 0,0-1 0,1 1 0,-1 0 0,3-2 36,-1 0 0,0 0-1,0 0 1,0 0 0,0-1-1,0 1 1,0 0 0,-1-1-1,1 1 1,-1-1-1,0 0 1,1 0 0,0-2-1,-2 2-14,1 1 0,0 0 0,-1 0 0,1-1 0,-1 1 0,0 0 0,0-1 0,0 1 0,0 0 0,-1-5 0,1 6-29,0 1-1,0 0 1,0-1-1,-1 1 1,1-1-1,0 1 1,0 0-1,0-1 0,-1 1 1,1 0-1,0-1 1,-1 1-1,1 0 1,0-1-1,-1 1 0,1 0 1,0 0-1,-1-1 1,1 1-1,-1 0 1,1 0-1,0 0 1,-1-1-1,1 1 0,-1 0 1,1 0-1,-1 0 1,1 0-1,0 0 1,-1 0-1,1 0 1,-2 0-1,0 1-5,0 0 0,-1 0 0,1 0 0,0 0-1,0 1 1,0-1 0,0 1 0,0-1 0,0 1 0,0 0 0,1 0 0,-1-1 0,1 1 0,-1 0 0,1 1-1,0-1 1,-1 0 0,0 3 0,-1 1-8,1 1 0,-1-1 0,1 0 0,1 1 0,-1-1 0,1 1 0,0 10 0,23-56 636,-14 18-5061,-4 17 304,-1 14-20,-3-4-4993</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5:45.321"/>
    </inkml:context>
    <inkml:brush xml:id="br0">
      <inkml:brushProperty name="width" value="0.025" units="cm"/>
      <inkml:brushProperty name="height" value="0.025" units="cm"/>
    </inkml:brush>
  </inkml:definitions>
  <inkml:trace contextRef="#ctx0" brushRef="#br0">150 161 4516,'0'0'5798,"10"-11"-2996,-4 3-2394,5-4 468,-1-1 0,-1 0-1,8-15 1,-14 24-247,-1-1 0,1-1 0,-1 1 0,-1 0 0,1-1 0,-1 1 0,0 0 0,1-12 0,-2 16-514,-1 0-1,1 0 1,0 0-1,-1 0 1,0 0-1,1 0 1,-1 0-1,1 0 1,-1 1-1,0-1 0,0 0 1,0 0-1,1 1 1,-1-1-1,0 0 1,0 1-1,0-1 1,0 1-1,0-1 1,0 1-1,0-1 1,0 1-1,0 0 1,0 0-1,0-1 1,0 1-1,-1 0 1,1 0-1,0 0 1,0 0-1,0 0 1,0 1-1,0-1 1,0 0-1,0 0 1,-2 1-1,-2 0 27,-1 0 0,0 0-1,1 0 1,-1 0 0,1 1-1,-8 3 1,3 2-32,0 0 0,1 1 0,0 0 0,0 1-1,1 0 1,0 0 0,0 0 0,1 1 0,0 1 0,1-1 0,0 1 0,1 0-1,0 0 1,1 0 0,-6 23 0,4-6 237,0 1 0,2-1-1,1 1 1,2 0 0,2 45 0,2-57-315,0 1 0,1 0-1,1-1 1,10 27 0,-9-29 82,0 0 0,-1 0 0,-1 0 0,-1 1 0,0-1 0,1 19 0,-30-56-1560,13 4-2957,-4-5-5120,3 5-1238</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5:45.692"/>
    </inkml:context>
    <inkml:brush xml:id="br0">
      <inkml:brushProperty name="width" value="0.025" units="cm"/>
      <inkml:brushProperty name="height" value="0.025" units="cm"/>
    </inkml:brush>
  </inkml:definitions>
  <inkml:trace contextRef="#ctx0" brushRef="#br0">1 97 6182,'0'0'22902,"61"-4"-21525,-19-5-544,6-1-481,1-2-288,-3 0-32,-2 2-352,-3-2-1410,-2 1-1761,-3-6-4164</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6:33.042"/>
    </inkml:context>
    <inkml:brush xml:id="br0">
      <inkml:brushProperty name="width" value="0.025" units="cm"/>
      <inkml:brushProperty name="height" value="0.025" units="cm"/>
    </inkml:brush>
  </inkml:definitions>
  <inkml:trace contextRef="#ctx0" brushRef="#br0">1 53 11115,'0'0'8418,"9"-1"-6640,173-22 2838,-117 12-4893,112-5 0,-177 16 188,1 0 1,-1-1-1,0 1 0,0 0 0,0 0 0,0 0 0,1 0 0,-1 0 0,0 0 0,0 0 0,1 0 0,-1 0 1,0 0-1,0 0 0,0 0 0,1 0 0,-1 0 0,0 0 0,0 0 0,0 0 0,1 0 0,-1 0 0,0 0 1,0 0-1,0 0 0,1 0 0,-1 0 0,0 0 0,0 0 0,0 0 0,1 1 0,-1-1 0,0 0 0,0 0 1,0 0-1,0 0 0,1 0 0,-1 1 0,0-1 0,0 0 0,0 0 0,0 0 0,0 1 0,0-1 0,0 0 1,0 0-1,0 0 0,1 1 0,-1-1 0,0 0 0,0 0 0,0 0 0,0 1 0,0-1 0,0 0 0,0 0 1,0 0-1,-1 1 0,-12 4-8818,-2-5 2010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1T07:24:19.697"/>
    </inkml:context>
    <inkml:brush xml:id="br0">
      <inkml:brushProperty name="width" value="0.025" units="cm"/>
      <inkml:brushProperty name="height" value="0.025" units="cm"/>
    </inkml:brush>
  </inkml:definitions>
  <inkml:trace contextRef="#ctx0" brushRef="#br0">1 0 13036,'0'0'1185,"12"90"-352,-1-31 352,7 8-512,6 3-225,8-1-159,9 0-161,4-6-96,8-6 32,2-4-384,-3-5-417,-3-4-608,-9-6-962,-15-4-703,-12-5-1154</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08.290"/>
    </inkml:context>
    <inkml:brush xml:id="br0">
      <inkml:brushProperty name="width" value="0.025" units="cm"/>
      <inkml:brushProperty name="height" value="0.025" units="cm"/>
    </inkml:brush>
  </inkml:definitions>
  <inkml:trace contextRef="#ctx0" brushRef="#br0">1451 105 5637,'-8'-3'102,"-40"-15"2367,8 1-2061,-1 2 1,-1 2-1,0 1 0,0 3 1,-1 1-1,-44-2 0,3 12-253,0 4 0,0 3 0,1 3 0,0 5 0,-153 51-1,197-54-4,1 1 1,1 2-1,1 2 0,0 1 0,-35 27 0,59-39-50,0 2 0,1-1-1,0 1 1,1 1 0,0 0 0,1 1-1,0-1 1,0 2 0,2-1-1,-1 1 1,2 0 0,-1 1 0,2 0-1,0 0 1,1 0 0,0 0 0,-2 20-1,5-15-57,0 1 0,2-1 0,0 1 0,1-1 0,1 1-1,1-1 1,0 0 0,2 0 0,0-1 0,1 0 0,1 0 0,0 0 0,2-1-1,0 0 1,17 20 0,-10-16-85,2 0-1,0-2 1,2 0-1,0-1 1,1-1 0,0-2-1,1 0 1,1-1-1,1-1 1,35 13-1,-6-7 59,0-3-1,0-3 0,2-2 1,-1-2-1,1-2 0,0-3 0,1-3 1,-1-2-1,69-10 0,-61 2 117,-1-3 0,-1-3 0,0-2 0,0-4 0,-2-1 0,-1-4 0,101-59 0,-138 71 331,0-1 0,-1-1 0,-1 0 0,0-2 0,29-34 0,-40 41-212,-1 0 1,0-1 0,-1-1 0,0 1 0,-1-1-1,0 0 1,-1-1 0,0 1 0,-1-1 0,-1 0 0,0 0-1,0-15 1,-2 13-245,0-1 0,-2 1 0,0 0 0,-1-1 0,0 1 0,-2 0 0,0 0 0,0 0 0,-2 1 0,0 0 0,0 0 0,-2 0 0,0 1 0,0 0 0,-1 0 0,-1 1 0,0 0 0,-1 1 0,-1 0 0,0 1 0,0 0 0,-1 1 0,-20-13 0,16 13-154,0 0-1,-1 1 0,0 1 0,0 1 0,-1 0 0,1 1 1,-35-5-1,20 6-3033,-62 0 1,50 5-2708</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6:33.384"/>
    </inkml:context>
    <inkml:brush xml:id="br0">
      <inkml:brushProperty name="width" value="0.025" units="cm"/>
      <inkml:brushProperty name="height" value="0.025" units="cm"/>
    </inkml:brush>
  </inkml:definitions>
  <inkml:trace contextRef="#ctx0" brushRef="#br0">392 61 12396,'0'0'4233,"-1"-9"-1996,1 8-2172,1-32 2152,-1 32-2128,1 0 0,-1 0-1,0 1 1,1-1 0,-1 0 0,1 0 0,-1 0 0,1 0 0,-1 0-1,1 1 1,0-1 0,-1 0 0,1 1 0,0-1 0,0 0 0,-1 1 0,1-1-1,0 1 1,0-1 0,0 1 0,0-1 0,0 1 0,0 0 0,0 0 0,0-1-1,0 1 1,0 0 0,0 0 0,0 0 0,0 0 0,0 0 0,0 0-1,0 0 1,-1 0 0,1 0 0,0 1 0,0-1 0,0 0 0,0 1 0,1 0-1,-1-1-75,-1 0-1,1 0 0,-1 0 0,0 0 0,1 0 0,-1 1 0,0-1 0,1 0 1,-1 0-1,0 0 0,1 1 0,-1-1 0,0 0 0,0 0 0,1 1 0,-1-1 1,0 0-1,0 1 0,0-1 0,1 0 0,-1 0 0,0 1 0,0-1 0,0 1 1,0-1-1,0 0 0,1 1 0,-1-1 0,0 0 0,0 1 0,0-1 0,0 0 1,0 1-1,0-1 0,0 1 0,-9 15 294,-15 9 227,-17 1 148,0-1 1,-50 22-1,51-29-389,0 3 0,-66 47 0,102-65-261,0 1 0,0-1-1,1 1 1,0-1-1,-1 1 1,1 0-1,0 1 1,1-1 0,-1 0-1,-3 9 1,6-12-28,0 0 1,-1 1 0,1-1 0,0 1-1,0-1 1,0 0 0,0 1-1,0-1 1,0 0 0,0 1-1,0-1 1,1 1 0,-1-1-1,0 0 1,1 1 0,-1-1-1,1 0 1,0 0 0,-1 1 0,1-1-1,0 0 1,0 0 0,0 0-1,-1 0 1,1 0 0,0 0-1,1 0 1,-1 0 0,0 0-1,0-1 1,0 1 0,0 0-1,1-1 1,-1 1 0,0-1-1,1 1 1,-1-1 0,0 0 0,1 1-1,-1-1 1,3 0 0,27 6 89,0-2 0,57 0 0,18 2-250,-75-2-450,26 4-2586,-20-5-2941,0-2-7031</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6:34.566"/>
    </inkml:context>
    <inkml:brush xml:id="br0">
      <inkml:brushProperty name="width" value="0.025" units="cm"/>
      <inkml:brushProperty name="height" value="0.025" units="cm"/>
    </inkml:brush>
  </inkml:definitions>
  <inkml:trace contextRef="#ctx0" brushRef="#br0">0 79 2370,'0'0'20521,"7"10"-19010,-4-6-1339,1 1-41,-1 0-1,0 0 1,0 0 0,0 0 0,-1 0 0,1 1 0,-1-1 0,-1 1 0,1-1 0,-1 1 0,0 0 0,1 11 0,-1 19 337,0-21-209,-1 1 0,0-1-1,-1 0 1,0 0 0,-1 1-1,-8 26 1,10-42-217,0 0 0,0 0 0,0-1 0,-1 1 0,1 0 0,0 0 1,0 0-1,0 0 0,0-1 0,-1 1 0,1 0 0,0 0 0,0 0 0,0 0 0,0 0 0,-1 0 0,1 0 0,0-1 0,0 1 0,-1 0 1,1 0-1,0 0 0,0 0 0,0 0 0,-1 0 0,1 0 0,0 0 0,0 0 0,-1 0 0,1 0 0,0 0 0,0 0 0,0 1 0,-1-1 1,1 0-1,0 0 0,0 0 0,0 0 0,-1 0 0,1 0 0,0 0 0,0 1 0,0-1 0,-1 0 0,1 0 0,0 0 0,0 0 0,0 1 1,0-1-1,0 0 0,-1 1 0,-2-23 465,3 21-511,-5-123 272,6 71-287,1 41-50,2 14-47,-2 3 115,0 0 1,1 0 0,0 0 0,0 0 0,0-1-1,0 1 1,1-1 0,0 0 0,0 0 0,0 0-1,0-1 1,0 1 0,1-1 0,0 0 0,5 3-1,-7-5 7,1 0 0,0 0 0,-1 0 0,1 0 0,0 0 0,-1-1 0,1 0 0,0 1 0,0-2 0,-1 1 0,1 0-1,0-1 1,0 1 0,-1-1 0,1 0 0,-1 0 0,1-1 0,-1 1 0,1-1 0,-1 0 0,0 1 0,1-2 0,3-3-1,7-5 14,-1-1-1,0 0 1,-1-1-1,0 0 1,-2-1-1,1 0 1,-2-1-1,1 0 0,-2-1 1,11-28-1,-16 34 36,-7 24-41,0-1 1,-1 0 0,-1 0 0,0-1-1,0 1 1,-16 21 0,15-25-2,0 1 0,1-1 0,0 2 0,1-1 0,0 0 1,1 1-1,0 0 0,0 0 0,1 0 0,-2 22 0,5-32-56,0 1 0,0-1 0,1 1 0,-1 0 0,1-1 0,-1 1 0,1-1 0,0 1 0,-1-1 0,1 0 0,0 1 0,0-1 0,0 0 0,0 1 0,0-1-1,0 0 1,1 0 0,-1 0 0,0 0 0,0 0 0,1 0 0,-1 0 0,1-1 0,-1 1 0,1 0 0,-1-1 0,1 1 0,-1-1 0,3 1 0,24 4-3217,-3-5-3389,-5-3-2713</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6:35.034"/>
    </inkml:context>
    <inkml:brush xml:id="br0">
      <inkml:brushProperty name="width" value="0.025" units="cm"/>
      <inkml:brushProperty name="height" value="0.025" units="cm"/>
    </inkml:brush>
  </inkml:definitions>
  <inkml:trace contextRef="#ctx0" brushRef="#br0">188 18 11563,'0'0'12972,"-9"-4"-12043,3 1-782,4 2-102,0 0 0,0-1 0,1 1 0,-1 0 0,0 0-1,-1 1 1,1-1 0,0 0 0,0 1 0,0-1 0,0 1-1,0 0 1,-1 0 0,1 0 0,0 0 0,0 0 0,-1 0 0,1 0-1,0 1 1,0-1 0,0 1 0,0 0 0,0-1 0,0 1-1,0 0 1,0 0 0,0 1 0,0-1 0,0 0 0,-2 2 0,-8 10 237,-37 39 1042,45-47-1186,0 0 1,1-1-1,0 1 0,0 0 1,0 1-1,1-1 0,-1 1 0,1-1 1,-2 8-1,5-12-132,-1 0-1,1-1 1,-1 1 0,1-1 0,-1 1-1,1-1 1,-1 1 0,1-1 0,0 1-1,-1-1 1,1 0 0,0 1-1,-1-1 1,1 0 0,0 0 0,-1 1-1,1-1 1,0 0 0,0 0 0,-1 0-1,1 0 1,0 0 0,0 0-1,-1 0 1,1 0 0,0 0 0,0 0-1,-1 0 1,2-1 0,26-1 62,14-10-29,-34 9-152,-1 1 0,0-1 0,1 1 0,-1 1 0,1-1 0,0 1 0,0 1 0,-1-1 0,1 1 0,0 1 0,0-1 0,8 3 0,-14-2 107,-1 0 0,0 1-1,1-1 1,-1 1 0,0-1 0,0 1 0,0-1 0,0 1 0,0 0 0,0-1 0,0 1 0,-1 0 0,1 0 0,0-1 0,-1 1 0,0 0 0,1 0 0,-1 0 0,0 0 0,0 0 0,0 0 0,0 0 0,-1-1 0,1 1 0,0 0 0,-1 2 0,0 2 53,0 0 0,0 0 0,-1-1 0,1 1 0,-1-1 0,0 1 0,-5 8 0,1-7 76,0 1 1,0-2-1,-1 1 0,0-1 0,0 0 1,0 0-1,-1-1 0,0 0 1,0-1-1,0 1 0,-1-1 0,1-1 1,-1 0-1,0 0 0,0-1 0,0 0 1,0 0-1,0-1 0,0 0 0,-1-1 1,-13-1-1,22 1-193,0 0 0,0 0-1,0-1 1,0 1 0,0 0 0,0-1 0,0 1-1,0-1 1,0 1 0,0-1 0,1 1 0,-1-1-1,0 0 1,0 1 0,1-1 0,-1 0 0,0 0-1,1 1 1,-1-1 0,1 0 0,-1 0 0,1 0-1,-1 0 1,1 0 0,0 0 0,-1 0 0,1 0-1,0 0 1,0 1 0,0-1 0,-1 0 0,1-1-1,0 1 1,0 0 0,1 0 0,-1 0 0,0 0-1,0 1 1,0-1 0,1-2 0,0 0-430,0-1 1,0 0-1,1 1 0,-1-1 1,1 1-1,0-1 1,0 1-1,0 0 0,4-5 1,45-45-8934,-19 19 1388</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6:35.677"/>
    </inkml:context>
    <inkml:brush xml:id="br0">
      <inkml:brushProperty name="width" value="0.025" units="cm"/>
      <inkml:brushProperty name="height" value="0.025" units="cm"/>
    </inkml:brush>
  </inkml:definitions>
  <inkml:trace contextRef="#ctx0" brushRef="#br0">74 0 15727,'0'0'10105,"0"11"-8786,-6 21-467,-1 0 0,-19 56 0,-6 18 190,31-104-1017,1 0-1,0 0 1,-1-1-1,1 1 1,0 0-1,0 0 1,0 0-1,0-1 1,0 1-1,0 0 1,1 0-1,0 3 1,-1-5-14,1 1 0,-1 0 0,0-1 1,1 1-1,-1-1 0,1 1 0,-1-1 1,1 1-1,-1-1 0,1 1 0,-1-1 1,1 0-1,0 1 0,-1-1 0,1 0 1,-1 1-1,1-1 0,0 0 0,-1 0 1,1 0-1,0 0 0,1 1 0,2-2 9,1 1-1,-1-1 1,0 1-1,1-1 1,-1-1-1,0 1 1,0 0-1,7-5 1,-3 2-42,-2 1-98,-1 1 1,0-1-1,1 1 1,-1 0-1,1 1 1,0-1-1,-1 1 1,1 0-1,9 0 1,-14 2 103,0 0 1,0-1-1,0 1 1,0 0-1,0 0 1,0 0-1,0 0 1,0 1-1,0-1 1,-1 0-1,1 0 1,0 0-1,-1 1 1,1-1-1,-1 0 1,1 1 0,-1-1-1,0 0 1,1 1-1,-1-1 1,0 1-1,0-1 1,0 1-1,0-1 1,0 0-1,0 1 1,-1-1-1,1 1 1,-1 1-1,-7 47 59,-4-21-77,-3 8 475,16-37-431,-1 0 1,0 0-1,0 0 1,0 0 0,0 0-1,0 0 1,0 0 0,0 0-1,0 0 1,0 0-1,0 0 1,0 0 0,0 0-1,0 0 1,0 0 0,1 0-1,-1 0 1,0 0-1,0 0 1,0 0 0,0 0-1,0 0 1,0 0-1,0 0 1,0 0 0,0 0-1,0 0 1,0 0 0,0 0-1,0 0 1,0 1-1,0-1 1,0 0 0,0 0-1,0 0 1,0 0 0,14-20 481,9-20-313,34-81-1,-58 122-180,0 1-1,1 0 0,-1-1 0,0 1 0,1-1 1,-1 1-1,1 0 0,0-1 0,0 1 0,0 0 1,-1 0-1,1-1 0,1 1 0,-1 0 0,0-1 0,0 1 1,1 0-1,-1-1 0,1 3 0,0-4 5,0 1 1,-1 0-1,1 0 0,0-1 0,0 1 0,0-1 0,0 1 1,-1-1-1,1 1 0,0-1 0,0 1 0,0-1 1,0 0-1,0 1 0,0-1 0,0 0 0,0 0 0,0 0 1,0 0-1,0 0 0,0 0 0,2 0 0,2-1 8,0 0-1,0 0 1,0 0-1,0-1 0,-1 1 1,1-1-1,-1 0 1,1-1-1,-1 1 0,0-1 1,6-4-1,41-56 23,-54 74-8,0 0-1,0-1 0,-1 1 0,-1-1 1,-8 14-1,9-17 33,0-1-1,0 1 1,1 0-1,0 0 1,0 1 0,1-1-1,0 0 1,0 1-1,0 0 1,1-1 0,0 1-1,1 0 1,0 13-1,2-21-239,0 1-1,-1 0 0,1-1 0,0 1 0,0-1 1,0 1-1,0-1 0,-1 0 0,1 0 0,0 0 1,0 0-1,0 0 0,0 0 0,-1-1 0,1 1 1,0-1-1,0 1 0,0-1 0,-1 0 0,3 0 0,-2-2-695,0 1 0,0 0 0,0-1 0,-1 1 0,1-1 0,-1 0 0,1 0 0,-1 1 0,0-1 0,0 0 0,0 0 0,0-5 0,7-23-11756</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6:36.034"/>
    </inkml:context>
    <inkml:brush xml:id="br0">
      <inkml:brushProperty name="width" value="0.025" units="cm"/>
      <inkml:brushProperty name="height" value="0.025" units="cm"/>
    </inkml:brush>
  </inkml:definitions>
  <inkml:trace contextRef="#ctx0" brushRef="#br0">1 1 12780,'0'0'16271</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6:36.363"/>
    </inkml:context>
    <inkml:brush xml:id="br0">
      <inkml:brushProperty name="width" value="0.025" units="cm"/>
      <inkml:brushProperty name="height" value="0.025" units="cm"/>
    </inkml:brush>
  </inkml:definitions>
  <inkml:trace contextRef="#ctx0" brushRef="#br0">154 26 12556,'0'0'13869,"-9"-5"-12620,-31-14-517,37 18-673,1 1 1,0 0-1,-1-1 1,1 1-1,-1 0 1,1 0-1,-1 1 1,1-1-1,0 0 1,-1 1-1,1 0 1,-1-1 0,1 1-1,0 0 1,0 0-1,0 0 1,-1 1-1,1-1 1,0 0-1,0 1 1,1-1-1,-1 1 1,0 0-1,-2 3 1,-2 2 215,0-1-1,1 1 1,0 1-1,-8 14 1,11-20-249,1 1 0,0-1 0,-1 0 0,1 0 0,0 1 0,0-1 0,1 1 0,-1-1 0,0 1 1,1-1-1,0 1 0,-1-1 0,1 1 0,0-1 0,0 1 0,0 0 0,1-1 0,-1 1 0,1-1 0,-1 1 0,1-1 0,0 1 0,0-1 0,0 0 1,0 1-1,0-1 0,1 0 0,-1 0 0,1 0 0,-1 0 0,1 0 0,0 0 0,0 0 0,0-1 0,0 1 0,0 0 0,0-1 0,0 0 0,1 0 1,-1 1-1,0-1 0,1-1 0,-1 1 0,1 0 0,4 0 0,6 2-568,1-1 1,0 0-1,0-1 1,0 0-1,0-1 0,0-1 1,18-3-1,-7-4-3910,-4-4-2093</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6:36.943"/>
    </inkml:context>
    <inkml:brush xml:id="br0">
      <inkml:brushProperty name="width" value="0.025" units="cm"/>
      <inkml:brushProperty name="height" value="0.025" units="cm"/>
    </inkml:brush>
  </inkml:definitions>
  <inkml:trace contextRef="#ctx0" brushRef="#br0">33 0 13933,'0'0'13069,"3"14"-12183,-1 3-637,0 1 0,-1 0 1,-1 0-1,-1 1 1,0-1-1,-7 31 0,-2-3 169,2 0 0,2 0 0,0 51-1,6-97-405,0 0-1,0 1 0,0-1 1,0 0-1,0 1 0,0-1 1,0 0-1,0 1 0,0-1 1,0 0-1,0 1 0,0-1 0,0 0 1,0 1-1,0-1 0,0 0 1,0 1-1,1-1 0,-1 0 1,0 1-1,0-1 0,0 0 1,1 1-1,-1-1 0,0 0 1,0 0-1,1 1 0,-1-1 1,0 0-1,0 0 0,1 0 1,-1 1-1,0-1 0,1 0 1,11-7 418,8-19 126,-12 6-546,-1-1 0,0 0 0,-2 0 0,0 0 0,-1-1 0,-2 0 0,1-30 0,-18 150-10,14-95 0,1-1 0,0 1 0,1-1 0,-1 1 0,0 0 0,1-1 0,-1 1 0,1-1 0,0 0 0,0 1 0,0-1 0,0 0 0,0 1 0,0-1 0,1 0 0,-1 0 0,3 3 0,-2-4 0,0 0 0,-1 0 0,1 0 0,0-1 0,0 1 0,0 0 0,0-1 0,-1 1 0,1-1 0,0 0 0,0 0 0,0 0 0,0 0 0,0 0 0,0 0 0,0 0 0,0 0 0,0-1 0,0 1 0,-1-1 0,1 0 0,0 1 0,0-1 0,-1 0 0,3-1 0,1-1 0,0-1 0,0 1 0,0-1 0,0 0 0,-1-1 0,1 1 0,-1-1 0,0 1 0,0-1 0,-1-1 0,0 1 0,4-8 0,27-35 0,-34 75 0,-2-12 0,0-1 0,-1 0 0,-7 17 0,6-19 0,0 0 0,1 1 0,0-1 0,1 1 0,-1 13 0,3-26-57,1 1 0,-1-1 0,0 1 1,0-1-1,0 0 0,0 1 0,1-1 0,-1 1 0,0-1 1,0 0-1,1 1 0,-1-1 0,0 0 0,0 0 0,1 1 1,-1-1-1,1 0 0,-1 0 0,0 1 0,1-1 0,-1 0 1,0 0-1,1 0 0,-1 0 0,1 1 0,-1-1 0,0 0 1,1 0-1,-1 0 0,1 0 0,-1 0 0,0 0 0,1 0 1,-1 0-1,1 0 0,-1 0 0,1-1 0,-1 1 0,0 0 1,1 0-1,-1 0 0,1 0 0,-1-1 0,0 1 0,1 0 1,-1 0-1,0-1 0,1 1 0,-1 0 0,0 0 0,0-1 1,1 0-1,21-15-5798,-12-7-2099,-3-6-5750</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6:37.287"/>
    </inkml:context>
    <inkml:brush xml:id="br0">
      <inkml:brushProperty name="width" value="0.025" units="cm"/>
      <inkml:brushProperty name="height" value="0.025" units="cm"/>
    </inkml:brush>
  </inkml:definitions>
  <inkml:trace contextRef="#ctx0" brushRef="#br0">18 0 19154,'0'0'11403,"-17"50"-13485,25-40-961,-1 3-1697,3 0-3172</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6:37.614"/>
    </inkml:context>
    <inkml:brush xml:id="br0">
      <inkml:brushProperty name="width" value="0.025" units="cm"/>
      <inkml:brushProperty name="height" value="0.025" units="cm"/>
    </inkml:brush>
  </inkml:definitions>
  <inkml:trace contextRef="#ctx0" brushRef="#br0">48 1 17617,'0'0'9694,"-7"10"-8290,3-4-1249,0-1-102,-1 1-1,1 0 1,1 0-1,-1 0 1,1 0-1,0 1 1,1 0-1,0-1 1,0 1-1,0 0 0,-1 10 1,28-19 422,16-21-341,-36 20-154,0-1 0,0 1 0,0 0-1,0 0 1,0 1 0,1 0-1,-1 0 1,1 0 0,-1 0 0,1 1-1,0 0 1,0 0 0,7 0 0,-12 4 91,0 0 1,-1 0-1,1 0 1,0 0 0,-1 0-1,1 0 1,-1 0 0,0 0-1,0-1 1,0 1-1,-1 4 1,0-1 168,1-4-211,0-1 0,0 1 0,0-1 0,0 1 0,0 0 0,1-1 0,-1 1 0,0-1 0,1 1 0,-1-1 0,1 1 0,-1-1 0,1 1 0,0-1 0,0 0 0,0 1 0,0-1 0,0 0 0,0 0 0,2 3 0,-2-4 1,1 1 0,0 0 0,0-1 0,0 1 0,-1-1 0,1 0 0,0 1 0,0-1 0,0 0 0,0 0 1,0 0-1,0-1 0,-1 1 0,1 0 0,0-1 0,0 1 0,0-1 0,2-1 0,52-26 307,-49 24-350,-1 0 0,1 0 0,-1 0-1,1 1 1,0 0 0,0 0 0,0 0-1,1 1 1,-1 1 0,1-1 0,-1 1 0,1 0-1,-1 1 1,9 0 0,-15 0-1,0 1-1,-1 0 1,1-1-1,0 1 1,-1 0 0,1 0-1,-1-1 1,1 1 0,-1 0-1,1 0 1,-1 0 0,1 0-1,-1 0 1,0-1 0,0 1-1,1 0 1,-1 0 0,0 0-1,0 0 1,0 0 0,0 0-1,0 0 1,0 0 0,0 0-1,-1 0 1,1 0 0,0 0-1,0 0 1,-1 0 0,1-1-1,-1 1 1,0 1 0,-10 30-191,-9 1-1765,2-14-5600,9-13-4046</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6:49.447"/>
    </inkml:context>
    <inkml:brush xml:id="br0">
      <inkml:brushProperty name="width" value="0.025" units="cm"/>
      <inkml:brushProperty name="height" value="0.025" units="cm"/>
    </inkml:brush>
  </inkml:definitions>
  <inkml:trace contextRef="#ctx0" brushRef="#br0">101 1 3203,'0'0'22245,"-10"2"-21770,5-1-439,0 0-1,1 1 1,-1-1 0,1 1-1,-1 0 1,1 0 0,0 1-1,0-1 1,0 1 0,0 0-1,0 0 1,1 0 0,-1 0-1,1 1 1,0-1 0,0 1-1,0 0 1,0 0-1,1 0 1,0 0 0,-1 1-1,2-1 1,-1 1 0,0-1-1,1 1 1,0 0 0,0-1-1,0 1 1,1 0 0,0 5-1,0-9-71,0 0-1,0 0 1,1 0-1,-1-1 1,0 1-1,1 0 1,-1-1 0,1 1-1,-1 0 1,1-1-1,-1 1 1,1-1-1,-1 1 1,1-1-1,0 1 1,-1-1-1,1 1 1,0-1-1,0 0 1,-1 1 0,1-1-1,0 0 1,0 1-1,-1-1 1,1 0-1,0 0 1,0 0-1,0 0 1,-1 0-1,1 0 1,1 0 0,35 0-738,-25-1 595,-5 1 140,1 0-1,-1 0 1,1 1 0,-1 0-1,1 0 1,-1 1 0,0 0 0,11 4-1,-16-5 68,0 1 0,0-1 0,0 1 0,0-1 0,0 1 0,-1-1 0,1 1-1,-1 0 1,1 0 0,-1 0 0,1 0 0,-1 0 0,0 0 0,0 0 0,0 0 0,0 1 0,-1-1-1,1 0 1,0 1 0,-1-1 0,0 0 0,1 1 0,-1-1 0,0 1 0,0-1 0,-1 0 0,1 1-1,0-1 1,-1 1 0,1-1 0,-2 3 0,1-4 54,0 1-1,0 0 1,0-1-1,0 1 1,0-1 0,0 1-1,0-1 1,-1 0-1,1 1 1,0-1 0,-1 0-1,1 0 1,-1 0-1,1 0 1,-1 0 0,0 0-1,1-1 1,-1 1-1,0-1 1,0 1 0,0-1-1,1 1 1,-1-1-1,-4 0 1,-52 3 1297,48-3-1221,8 0-208,0 0-1,1 0 1,-1 0 0,0 0 0,1 0 0,-1 0-1,0-1 1,0 1 0,1 0 0,-1-1 0,0 1-1,1-1 1,-1 0 0,1 0 0,-1 1 0,1-1-1,-1 0 1,1 0 0,0 0 0,-1-1 0,1 1-1,0 0 1,-2-2 0,3 2-127,0 1 0,0-1 0,0 1-1,0-1 1,0 1 0,0-1 0,0 1 0,0-1 0,0 1-1,0-1 1,0 1 0,0-1 0,1 1 0,-1-1 0,0 1 0,0-1-1,0 1 1,1-1 0,-1 1 0,0 0 0,1-1 0,-1 1-1,0-1 1,1 1 0,-1 0 0,0-1 0,1 1 0,26-10-7858,-1 6-2146</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44.971"/>
    </inkml:context>
    <inkml:brush xml:id="br0">
      <inkml:brushProperty name="width" value="0.025" units="cm"/>
      <inkml:brushProperty name="height" value="0.025" units="cm"/>
    </inkml:brush>
  </inkml:definitions>
  <inkml:trace contextRef="#ctx0" brushRef="#br0">1273 1 8264,'-50'9'991,"-1"2"-1,1 3 1,-54 23 0,70-23-567,2 2 0,0 2 0,1 1 0,1 1 0,-38 33 0,6 4-59,3 4 0,2 1 0,3 4-1,-66 102 1,47-49 167,-108 246 0,145-282-402,4 2 0,4 1-1,4 2 1,4 0 0,3 2-1,-7 134 1,24-222-127,-3 69 122,3 1 0,15 127 0,-10-175-133,0-1 1,2 0 0,0 0-1,2 0 1,11 22-1,-13-31-16,1-1 0,0-1-1,1 0 1,1 0 0,0 0 0,0-1-1,1-1 1,0 0 0,15 10 0,-15-13-27,1 1 1,0-2 0,1 0 0,0 0-1,0-1 1,0-1 0,1 0 0,-1-1 0,1 0-1,0-1 1,14 0 0,-7-1-17,0-2 0,1-1 0,-1-1 0,0 0-1,0-2 1,31-10 0,-14 1-689,0-2 1,57-34-1,52-49-5241,-82 49-2555</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6:49.817"/>
    </inkml:context>
    <inkml:brush xml:id="br0">
      <inkml:brushProperty name="width" value="0.025" units="cm"/>
      <inkml:brushProperty name="height" value="0.025" units="cm"/>
    </inkml:brush>
  </inkml:definitions>
  <inkml:trace contextRef="#ctx0" brushRef="#br0">1 1 19090,'0'0'8296</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6:50.147"/>
    </inkml:context>
    <inkml:brush xml:id="br0">
      <inkml:brushProperty name="width" value="0.025" units="cm"/>
      <inkml:brushProperty name="height" value="0.025" units="cm"/>
    </inkml:brush>
  </inkml:definitions>
  <inkml:trace contextRef="#ctx0" brushRef="#br0">138 1 14061,'0'0'10560,"-2"11"-9824,-3 39-202,2 0 0,2 1 0,2-1 0,15 97 0,-16-147-571,12 35-92,-1-27-2892,-10-13-5142,-6-7 294</inkml:trace>
  <inkml:trace contextRef="#ctx0" brushRef="#br0" timeOffset="1">0 237 9769,'0'0'16111,"67"-39"-15086,-34 36-544,5 1-385,-1 2-64,5 0-448,-6 0-2147,-6 1-2754,-4 6-7143</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6:50.505"/>
    </inkml:context>
    <inkml:brush xml:id="br0">
      <inkml:brushProperty name="width" value="0.025" units="cm"/>
      <inkml:brushProperty name="height" value="0.025" units="cm"/>
    </inkml:brush>
  </inkml:definitions>
  <inkml:trace contextRef="#ctx0" brushRef="#br0">0 1 865,'0'0'29083,"26"32"-32830</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7:09.098"/>
    </inkml:context>
    <inkml:brush xml:id="br0">
      <inkml:brushProperty name="width" value="0.025" units="cm"/>
      <inkml:brushProperty name="height" value="0.025" units="cm"/>
    </inkml:brush>
  </inkml:definitions>
  <inkml:trace contextRef="#ctx0" brushRef="#br0">315 22 5061,'0'0'19399,"-9"-4"-18790,3 1-485,0 0 1,0 1-1,0-1 0,0 2 0,-1-1 1,1 1-1,0 0 0,-1 0 0,1 1 1,-1-1-1,1 1 0,-1 1 1,1 0-1,-1-1 0,1 2 0,0-1 1,-8 4-1,-2 2 163,1 0-1,0 2 1,0 0 0,1 1-1,0 0 1,1 1 0,-14 14-1,22-19-251,-1-1 0,1 1 1,1 0-1,-1 1 0,1-1 0,0 1 0,0 0 0,1 0 0,0 0 0,0 1 0,1-1 1,0 1-1,0-1 0,1 1 0,0 0 0,0 0 0,1 14 0,0-19-29,1-1 1,0 1-1,0 0 0,0-1 0,0 1 0,0-1 1,0 0-1,1 1 0,-1-1 0,1 0 0,-1 0 1,1 0-1,0 0 0,0 0 0,0-1 0,0 1 1,0 0-1,1-1 0,-1 1 0,0-1 0,1 0 1,-1 0-1,1 0 0,-1 0 0,1 0 0,-1-1 1,1 1-1,3-1 0,10 3 24,1-1 1,0-1-1,22-1 0,-24 0-16,22 0-288,45-7 0,-23-6-2710,-7-11-5810,-27 4-5807</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6:51.113"/>
    </inkml:context>
    <inkml:brush xml:id="br0">
      <inkml:brushProperty name="width" value="0.025" units="cm"/>
      <inkml:brushProperty name="height" value="0.025" units="cm"/>
    </inkml:brush>
  </inkml:definitions>
  <inkml:trace contextRef="#ctx0" brushRef="#br0">48 0 7847,'0'0'16277,"3"9"-14825,-1 0-1181,0 0 0,0 0 1,-1 0-1,0 0 0,-1 1 0,0-1 0,-1 0 0,0 0 0,0 1 0,-1-1 0,0 0 1,0 0-1,-8 16 0,0-6-33,-13 24 208,22-41-383,0 0-1,0 0 1,0-1-1,1 1 1,-1 0-1,1 0 1,-1 0-1,1 0 1,0 0-1,0 0 1,0 0-1,0 0 1,0-1-1,0 1 1,0 0-1,1 0 1,0 3 0,2-4-31,0 0 1,0 0 0,0 0 0,0-1 0,1 1-1,-1-1 1,0 1 0,0-1 0,1 0 0,-1-1-1,0 1 1,4-1 0,3 0 58,25-1-154,-1-2 0,1-2 0,-1-1-1,45-15 1,-53 14-544,-10 0-2685,-16-4-8139,-6 2-4013</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6:51.474"/>
    </inkml:context>
    <inkml:brush xml:id="br0">
      <inkml:brushProperty name="width" value="0.025" units="cm"/>
      <inkml:brushProperty name="height" value="0.025" units="cm"/>
    </inkml:brush>
  </inkml:definitions>
  <inkml:trace contextRef="#ctx0" brushRef="#br0">0 89 10634,'0'0'13805,"54"-15"-11723,-9 7-673,10 0-127,9-1-418,0 0-607,2 1-193,-9 0-96,-1 3-1089,-9 0-1314,-5 0-3202,-4-3-6022</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6:52.219"/>
    </inkml:context>
    <inkml:brush xml:id="br0">
      <inkml:brushProperty name="width" value="0.025" units="cm"/>
      <inkml:brushProperty name="height" value="0.025" units="cm"/>
    </inkml:brush>
  </inkml:definitions>
  <inkml:trace contextRef="#ctx0" brushRef="#br0">1 19 8872,'0'0'17617,"60"14"-17104,-16-14-257,3-6-160,0-2-32,-7 2-64,-9-2-416,-11 5-1763,-13 1-1824</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6:52.548"/>
    </inkml:context>
    <inkml:brush xml:id="br0">
      <inkml:brushProperty name="width" value="0.025" units="cm"/>
      <inkml:brushProperty name="height" value="0.025" units="cm"/>
    </inkml:brush>
  </inkml:definitions>
  <inkml:trace contextRef="#ctx0" brushRef="#br0">1 40 17104,'0'0'8744,"74"4"-7783,-41-8-768,2-2-193,0-1-737,3 1-2146,-4-3-1921,-1-2-9322</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6:53.062"/>
    </inkml:context>
    <inkml:brush xml:id="br0">
      <inkml:brushProperty name="width" value="0.025" units="cm"/>
      <inkml:brushProperty name="height" value="0.025" units="cm"/>
    </inkml:brush>
  </inkml:definitions>
  <inkml:trace contextRef="#ctx0" brushRef="#br0">0 1 9769,'0'0'14702,"31"70"-14189,-31-39-225,3-3-128,1-3-64,1-4-64,-1-4 0,1-5-256,1-6-1313,-4-4-1506</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6:53.716"/>
    </inkml:context>
    <inkml:brush xml:id="br0">
      <inkml:brushProperty name="width" value="0.025" units="cm"/>
      <inkml:brushProperty name="height" value="0.025" units="cm"/>
    </inkml:brush>
  </inkml:definitions>
  <inkml:trace contextRef="#ctx0" brushRef="#br0">17 95 9289,'0'0'14531,"-5"3"-13693,-6 9-88,16-5 1018,39-4 636,62-8-1485,204-39 0,-27 2-1033,66 14 168,-365 27-2864,-16 7-1881,21-2-354,2-2-3293</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45.298"/>
    </inkml:context>
    <inkml:brush xml:id="br0">
      <inkml:brushProperty name="width" value="0.025" units="cm"/>
      <inkml:brushProperty name="height" value="0.025" units="cm"/>
    </inkml:brush>
  </inkml:definitions>
  <inkml:trace contextRef="#ctx0" brushRef="#br0">1 15 16303,'0'0'2691,"15"-2"-2130,19-4-372,0 3 1,0 0 0,0 2 0,41 5 0,-60-2-179,1 0 0,0 2 0,-1-1 0,1 2 0,18 8 1,-27-9-27,1 0 0,-1 0 0,1 0 1,-1 1-1,-1 1 0,1-1 1,-1 1-1,0 0 0,0 0 0,10 14 1,-13-13-10,1 0 1,-1 0 0,0 0 0,-1 0 0,1 0 0,-1 0-1,-1 1 1,0-1 0,0 1 0,0 0 0,-1-1-1,0 1 1,0-1 0,-1 1 0,0 0 0,0-1 0,-1 0-1,0 1 1,0-1 0,-1 0 0,0 0 0,-6 11-1,-5 6 49,-1 1-1,-1-2 1,-1 0-1,-32 33 1,-57 51 147,58-68-2555,30-28-2912</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6:54.538"/>
    </inkml:context>
    <inkml:brush xml:id="br0">
      <inkml:brushProperty name="width" value="0.025" units="cm"/>
      <inkml:brushProperty name="height" value="0.025" units="cm"/>
    </inkml:brush>
  </inkml:definitions>
  <inkml:trace contextRef="#ctx0" brushRef="#br0">1 44 11755,'0'0'15332,"3"11"-14494,15 82 513,-18-91-1326,0-1 0,0 1 0,0-1 0,0 0 0,0 1 0,1-1 0,-1 1 0,1-1 0,-1 0 0,1 1 1,-1-1-1,1 0 0,0 0 0,0 1 0,-1-1 0,1 0 0,0 0 0,0 0 0,0 0 0,0 0 0,0 0 0,1 0 1,-1-1-1,0 1 0,0 0 0,0 0 0,3 0 0,-2-1 37,1 0 0,-1 0 0,1 0 0,-1-1 0,1 1 0,-1-1 0,0 0 0,1 1 0,-1-1 0,0 0-1,1 0 1,-1 0 0,0-1 0,3-1 0,7-6 136,0-1 0,0-1 0,18-20 0,41-62 443,-68 139-630,-3 19 15,0-65-24,0 0-1,0 0 1,0 1-1,0-1 0,0 0 1,0 0-1,0 0 1,0 1-1,0-1 1,0 0-1,0 0 0,0 0 1,0 1-1,0-1 1,0 0-1,0 0 0,1 0 1,-1 1-1,0-1 1,0 0-1,0 0 1,0 0-1,0 0 0,1 0 1,-1 1-1,0-1 1,0 0-1,0 0 1,0 0-1,1 0 0,-1 0 1,0 0-1,0 0 1,0 0-1,1 0 0,-1 0 1,0 1-1,0-1 1,0 0-1,1 0 1,-1 0-1,0 0 0,0-1 1,0 1-1,1 0 1,12-5 131,10-13 58,-8 3-191,-4 4 0,0-1 0,-1 0 0,0 0 0,-1-1 0,11-19 0,-28 44-3879,-15 18-9079,9-15-570</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6:54.930"/>
    </inkml:context>
    <inkml:brush xml:id="br0">
      <inkml:brushProperty name="width" value="0.025" units="cm"/>
      <inkml:brushProperty name="height" value="0.025" units="cm"/>
    </inkml:brush>
  </inkml:definitions>
  <inkml:trace contextRef="#ctx0" brushRef="#br0">1 97 4708,'0'0'22560,"11"1"-21043,14-1-972,1-2 0,-1-1 1,0 0-1,0-2 1,48-17-1,-45 13-933,115-33 1253,-123 38-3387,1 1 0,36-1 0</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6:55.865"/>
    </inkml:context>
    <inkml:brush xml:id="br0">
      <inkml:brushProperty name="width" value="0.025" units="cm"/>
      <inkml:brushProperty name="height" value="0.025" units="cm"/>
    </inkml:brush>
  </inkml:definitions>
  <inkml:trace contextRef="#ctx0" brushRef="#br0">27 28 3331,'0'0'23137,"3"11"-22390,-1-3-688,0 0 0,0 0-1,-1 0 1,-1 1 0,1-1-1,-1 0 1,0 1 0,-1-1 0,0 0-1,0 1 1,-5 11 0,-16 47 519,16-51 775,14-46-321,24-67-838,-28 86-173,1 0-1,0 1 0,1-1 0,0 1 0,0 1 1,14-17-1,-16 24-22,-1 0 0,1 0 0,0 0-1,0 0 1,0 0 0,0 1 0,0 0 0,0 0 0,1 0 0,-1 1 0,0-1-1,1 1 1,-1 0 0,7 0 0,-9 0-11,1 0-1,0 0 1,-1 0-1,1 1 1,0-1-1,-1 1 1,1-1-1,-1 1 1,1 0-1,0 0 1,-1 0 0,0 0-1,1 0 1,-1 0-1,0 1 1,0-1-1,0 1 1,1 0-1,-2 0 1,1 0-1,0 0 1,0 0-1,-1 0 1,3 3 0,-4-5 21,0 1 0,0 0 0,0-1 1,0 1-1,0 0 0,0-1 1,0 1-1,0 0 0,0-1 1,0 1-1,0 0 0,0-1 1,0 1-1,0 0 0,-1-1 0,1 1 1,0-1-1,0 1 0,-1-1 1,1 1-1,0 0 0,-1-1 1,1 1-1,-1-1 0,1 1 1,-1-1-1,1 0 0,-2 1 0,-22 9 325,-34-4 96,52-6-449,4 0-87,-51-1 447,52 1-410,0 0-1,0 0 0,1 0 0,-1 0 0,0 0 1,0 0-1,1 0 0,-1 0 0,0 0 0,0 0 1,1-1-1,-1 1 0,0 0 0,1 0 0,-1-1 1,0 1-1,1 0 0,-1-1 0,0 1 1,1-1-1,-1 1 0,1-1 0,-1 1 0,1-1 1,-1 1-1,1-1 0,-1 0 0,1 1 0,0-1 1,-1 0-1,1 1 0,0-1 0,-1 0 0,1 1 1,0-1-1,0 0 0,0 0 0,0 1 0,0-1 1,0 0-1,0 0 0,0 1 0,0-1 0,0 0 1,0 0-1,0 1 0,0-1 0,0 0 0,1 1 1,-1-1-1,0 0 0,1 1 0,-1-1 0,1 0 1,-1 1-1,0-1 0,1 0 0,-1 1 0,1-1 1,0 1-1,-1-1 0,1 1 0,0-1 0,18-12-5224,6 1-4197</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7:10.086"/>
    </inkml:context>
    <inkml:brush xml:id="br0">
      <inkml:brushProperty name="width" value="0.025" units="cm"/>
      <inkml:brushProperty name="height" value="0.025" units="cm"/>
    </inkml:brush>
  </inkml:definitions>
  <inkml:trace contextRef="#ctx0" brushRef="#br0">232 53 4708,'0'0'12375,"9"-2"-10176,-9 2-2116,39-11 2245,-37 10-2033,0 1-1,0-1 1,0 1 0,-1-1-1,1 0 1,0 0 0,0 0-1,-1 0 1,1 0 0,0 0 0,-1 0-1,1 0 1,-1-1 0,0 1-1,1-1 1,-1 1 0,0-1-1,0 1 1,0-1 0,0 0-1,1-3 1,-2 5-236,0-1 0,-1 0 1,1 1-1,-1-1 0,1 0 0,-1 1 1,1-1-1,-1 1 0,1-1 0,-1 1 0,0-1 1,1 1-1,-1-1 0,0 1 0,1 0 1,-1-1-1,0 1 0,0 0 0,1 0 0,-1-1 1,0 1-1,0 0 0,0 0 0,1 0 1,-1 0-1,0 0 0,-1 0 0,-31-1 209,27 2-144,-8-1-69,-1 2 0,1 0 0,0 0 0,0 1 0,0 1 0,1 0 0,-1 1 1,1 1-1,-18 10 0,23-12-25,1 0 0,0 0 0,1 1 0,-1 0 0,1 0 0,0 1 0,1 0 0,-1 0 0,1 0 0,0 1 0,0-1 0,1 1 0,0 0 0,0 1 0,1-1 0,0 1 0,0-1 0,-2 11 0,5-16-20,0 0-1,-1 0 1,1 1-1,0-1 1,0 0-1,1 0 1,-1 1 0,0-1-1,1 0 1,0 0-1,-1 0 1,1 1 0,0-1-1,0 0 1,0 0-1,0 0 1,0 0-1,1-1 1,-1 1 0,1 0-1,-1 0 1,1-1-1,-1 1 1,1-1 0,0 0-1,0 1 1,0-1-1,0 0 1,0 0-1,0 0 1,0 0 0,0 0-1,0-1 1,0 1-1,4 0 1,8 2 8,1-1-1,0 0 1,0-1 0,19 0 0,-20-1-30,10 0-281,90 1-1944,-39-3-6353,-32-2-5397</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7:10.939"/>
    </inkml:context>
    <inkml:brush xml:id="br0">
      <inkml:brushProperty name="width" value="0.025" units="cm"/>
      <inkml:brushProperty name="height" value="0.025" units="cm"/>
    </inkml:brush>
  </inkml:definitions>
  <inkml:trace contextRef="#ctx0" brushRef="#br0">1 0 3459,'0'0'21631,"2"8"-20365,8 38-371,-2 0 1,-2 1-1,0 65 1,-20-123-15694,-1 1 4943</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7:11.266"/>
    </inkml:context>
    <inkml:brush xml:id="br0">
      <inkml:brushProperty name="width" value="0.025" units="cm"/>
      <inkml:brushProperty name="height" value="0.025" units="cm"/>
    </inkml:brush>
  </inkml:definitions>
  <inkml:trace contextRef="#ctx0" brushRef="#br0">1 7 12844,'0'0'11563,"47"-2"-9737,-17 2-673,2 0-352,4 0-577,0 0-192,-1 0-320,-2 0-1410,-9 0-2338,-3-5-5092</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7:11.999"/>
    </inkml:context>
    <inkml:brush xml:id="br0">
      <inkml:brushProperty name="width" value="0.025" units="cm"/>
      <inkml:brushProperty name="height" value="0.025" units="cm"/>
    </inkml:brush>
  </inkml:definitions>
  <inkml:trace contextRef="#ctx0" brushRef="#br0">14 308 3395,'0'0'8099,"-2"10"-5900,0-3-1543,-7 35 1432,10-12 3058,-1-29-5005,1-1-1,-1 1 1,1-1-1,-1 1 1,1-1-1,-1 1 1,1-1-1,-1 1 1,1-1 0,0 0-1,-1 1 1,1-1-1,0 0 1,-1 1-1,1-1 1,0 0-1,-1 0 1,1 0 0,0 0-1,0 0 1,-1 0-1,1 1 1,0-2-1,0 1 1,-1 0-1,1 0 1,0 0-1,-1 0 1,1 0 0,0-1-1,-1 1 1,1 0-1,0 0 1,-1-1-1,2 0 1,24-12 1728,-8-2-1489,0 0 0,-2-2 0,0 0 0,-1 0 0,0-2-1,15-26 1,61-127 208,-57 101-2,-30 141-564,-24 204 378,22-278-3275,2-14-7003,-2 2-207</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7:12.373"/>
    </inkml:context>
    <inkml:brush xml:id="br0">
      <inkml:brushProperty name="width" value="0.025" units="cm"/>
      <inkml:brushProperty name="height" value="0.025" units="cm"/>
    </inkml:brush>
  </inkml:definitions>
  <inkml:trace contextRef="#ctx0" brushRef="#br0">1 39 22101,'0'0'10314,"38"-26"-12044,-35 18-736,-3 4-2147</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7:12.841"/>
    </inkml:context>
    <inkml:brush xml:id="br0">
      <inkml:brushProperty name="width" value="0.025" units="cm"/>
      <inkml:brushProperty name="height" value="0.025" units="cm"/>
    </inkml:brush>
  </inkml:definitions>
  <inkml:trace contextRef="#ctx0" brushRef="#br0">65 289 8904,'9'-8'4389,"16"-16"-1424,-1 0 1,30-40-1,-42 49-1849,-1 0 0,-1-2 1,-1 1-1,0-1 0,-1 0 0,11-34 0,-19 50-1099,0 1 1,1-1 0,-1 1-1,0-1 1,0 0 0,0 1 0,1-1-1,-1 1 1,0-1 0,0 0-1,0 1 1,0-1 0,0 0-1,0 1 1,0-1 0,0 0-1,0 1 1,0-1 0,-1 1-1,1-1 1,0 0 0,0 1-1,-1-1 1,1 1 0,0-1-1,-1 1 1,1-1 0,0 1 0,-1-1-1,1 1 1,-1-1 0,1 1-1,-1-1 1,-21 6 659,-23 28 105,27-15-758,1 0 0,1 2 0,1 0 0,1 1 0,1 0 0,-11 25 0,17-32-5,1 0-1,1 0 0,0 1 0,1 0 0,0 0 0,2 0 0,0 0 0,0 0 0,1 0 0,1 1 0,2 18 0,1-23 0,0-1 1,0 0-1,1-1 0,0 1 1,0-1-1,1 1 1,1-1-1,7 10 1,-7-12-8,-1 0 1,0 1 0,-1 0 0,1 0 0,-1 0 0,-1 0 0,0 1 0,0 0 0,-1-1-1,0 1 1,0 0 0,0 10 0,-1-17-112,-1-1 1,0 1-1,0-1 1,0 1-1,0 0 0,-1-1 1,1 1-1,0-1 0,0 1 1,-1-1-1,1 1 0,-1-1 1,0 1-1,1-1 1,-1 0-1,0 1 0,0-1 1,0 0-1,-2 3 0,2-4-23,0 0 0,-1 0-1,1 0 1,0 0 0,0 0-1,-1 0 1,1 0 0,0 0 0,0 0-1,0-1 1,-1 1 0,1 0-1,0-1 1,0 1 0,0-1-1,0 1 1,0-1 0,0 0-1,0 1 1,0-1 0,0 0-1,0 0 1,0 0 0,0 0-1,0 0 1,-1-1 0,-57-64-12455,37 43 5398</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7:13.179"/>
    </inkml:context>
    <inkml:brush xml:id="br0">
      <inkml:brushProperty name="width" value="0.025" units="cm"/>
      <inkml:brushProperty name="height" value="0.025" units="cm"/>
    </inkml:brush>
  </inkml:definitions>
  <inkml:trace contextRef="#ctx0" brushRef="#br0">1 71 7944,'0'0'16944,"63"-27"-15695,-20 23-481,1 0-351,5 0-225,4-4-224,-2-1-1922,1-5-4196</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46.229"/>
    </inkml:context>
    <inkml:brush xml:id="br0">
      <inkml:brushProperty name="width" value="0.025" units="cm"/>
      <inkml:brushProperty name="height" value="0.025" units="cm"/>
    </inkml:brush>
  </inkml:definitions>
  <inkml:trace contextRef="#ctx0" brushRef="#br0">162 0 4164,'0'0'4409,"-5"8"-3047,-3 5-220,-80 135 6777,77-127-7384,1 0 0,1 0 1,1 1-1,1 0 0,-8 36 1,15-56-510,0 0 0,-1 1 1,1-1-1,0 0 1,0 0-1,0 0 1,0 0-1,1 0 0,-1 0 1,1 1-1,-1-1 1,1 0-1,1 3 0,-2-4-15,1-1 0,-1 1 0,1-1-1,-1 1 1,1-1 0,0 1 0,-1-1-1,1 1 1,-1-1 0,1 0 0,0 1-1,0-1 1,-1 0 0,1 1 0,0-1-1,-1 0 1,1 0 0,0 0 0,0 0-1,-1 0 1,1 0 0,0 0 0,0 0-1,-1 0 1,2 0 0,3-1 46,0-1 1,-1 0-1,0 0 1,1 0-1,-1 0 1,0-1-1,0 0 0,0 1 1,0-1-1,5-6 1,15-16 281,-1 0 0,37-53 0,-52 66-305,0 0 1,-1-1-1,0 0 1,-1 0-1,-1 0 0,0-1 1,0 0-1,-2 0 1,4-20-1,-7 33-22,0 1-1,0-1 0,0 1 1,1-1-1,-1 1 1,0-1-1,0 1 0,0-1 1,0 1-1,0-1 1,0 1-1,0-1 0,0 1 1,0-1-1,0 1 1,0-1-1,0 1 0,0-1 1,-1 1-1,1-1 1,0 1-1,0-1 0,-1 1 1,1-1-1,0 1 1,-1-1-1,1 1 0,0-1 1,-1 1-1,1 0 1,0-1-1,-1 1 0,1 0 1,-1-1-1,1 1 1,-1 0-1,1 0 0,-1-1 1,1 1-1,-1 0 1,1 0-1,-1 0 0,1 0 1,-1 0-1,1 0 1,-2 0-1,1 0-6,0 1-1,-1-1 1,1 1-1,0 0 1,-1 0 0,1 0-1,0 0 1,0-1-1,0 2 1,0-1-1,-1 0 1,2 0 0,-1 0-1,0 0 1,0 1-1,-1 1 1,-1 3-93,0 0-1,1 0 1,0 1-1,0-1 1,0 1-1,1 0 1,-1-1-1,2 1 1,-1 0-1,1 0 1,0 0-1,0 0 1,2 7-1,-2-12-58,1-1-1,-1 1 1,1 0 0,0 0-1,-1 0 1,1-1 0,0 1-1,0 0 1,0-1 0,0 1-1,1-1 1,-1 1 0,0-1-1,0 0 1,1 1-1,-1-1 1,1 0 0,-1 0-1,4 2 1,-2-3-122,0 1 0,0 0 0,1-1 0,-1 0 0,0 1 0,0-1 0,0-1-1,0 1 1,0 0 0,0-1 0,0 0 0,0 1 0,0-1 0,0 0 0,0 0 0,4-3 0,31-23-3906,0-12-827</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7:19.597"/>
    </inkml:context>
    <inkml:brush xml:id="br0">
      <inkml:brushProperty name="width" value="0.025" units="cm"/>
      <inkml:brushProperty name="height" value="0.025" units="cm"/>
    </inkml:brush>
  </inkml:definitions>
  <inkml:trace contextRef="#ctx0" brushRef="#br0">1 49 1666,'0'0'448,"53"-30"193,-37 22-609,2-3-609</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7:20.190"/>
    </inkml:context>
    <inkml:brush xml:id="br0">
      <inkml:brushProperty name="width" value="0.025" units="cm"/>
      <inkml:brushProperty name="height" value="0.025" units="cm"/>
    </inkml:brush>
  </inkml:definitions>
  <inkml:trace contextRef="#ctx0" brushRef="#br0">771 23 3299,'0'0'5242,"-10"-2"-3629,-53-7 19,-1 2 0,0 3 0,-66 4 0,114 2-1408,1 1 0,0 1 0,0 0 0,0 1 0,0 1 0,1 0 0,0 1 0,0 0 0,0 1 0,1 1 0,0 0 0,1 1 0,0 0 0,-14 16 0,3 0-116,0 0 0,2 2 1,2 0-1,0 1 0,-21 47 1,26-45-61,2 1 1,1 0-1,2 1 1,1 0-1,1 0 1,2 1 0,1 0-1,2 0 1,4 54-1,-2-79-52,1 0 0,0 0 0,0 0 0,1-1 0,0 1 0,1 0 0,0-1 0,0 1 0,1-1 0,0 0-1,1 0 1,9 13 0,-9-16 29,-1 0 1,1-1-1,0 1 0,1-1 0,-1 0 0,1 0 1,0-1-1,0 0 0,0 0 0,0 0 0,1-1 1,-1 0-1,1 0 0,-1 0 0,1-1 0,0 0 1,10 0-1,12-1 54,0-2-1,0 0 1,0-2 0,-1-2 0,0 0-1,0-2 1,53-22 0,181-105-49,-226 114-2,6-2-128,-5 4 332,-2-2-1,62-47 1,-88 60-128,-1 1 1,0-1-1,0 0 0,-1-1 1,0 0-1,-1 0 0,0 0 1,0-1-1,-1 0 0,0 0 0,-1-1 1,0 1-1,0-1 0,-1 0 1,2-15-1,-4 15-56,0-1 0,-1 1 0,0 0 0,-1-1 0,0 1 0,0 0 0,-2-1 0,1 1 0,-1 0 1,-1 0-1,0 1 0,-1-1 0,0 1 0,0 0 0,-11-14 0,8 13-19,-1 1 0,0 1 0,0 0 0,-1 0 0,-1 1 0,1 0 0,-1 1 0,0 0 0,-1 0 0,0 1-1,0 1 1,0 0 0,-16-3 0,13 4-90,-1 0 0,1 2-1,-1 0 1,-29 0 0,2 8-4763</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7:21.371"/>
    </inkml:context>
    <inkml:brush xml:id="br0">
      <inkml:brushProperty name="width" value="0.025" units="cm"/>
      <inkml:brushProperty name="height" value="0.025" units="cm"/>
    </inkml:brush>
  </inkml:definitions>
  <inkml:trace contextRef="#ctx0" brushRef="#br0">2 1622 10250,'0'0'7756,"-1"-8"-7099,1 1-597,0 0 0,0 0 1,1 0-1,0 1 0,0-1 0,1 0 1,0 0-1,0 1 0,0-1 0,1 1 1,0 0-1,0 0 0,8-10 0,54-94 277,120-154 0,-155 228-331,2 1-1,1 1 0,1 2 0,2 1 0,1 2 0,1 1 1,65-34-1,-15 24-107,1 4 0,1 4 0,134-26 0,-125 34 320,0-5-1,164-68 1,168-124 2444,-21-30-4838,-355 209-1470,-11 0-3828</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7:22.598"/>
    </inkml:context>
    <inkml:brush xml:id="br0">
      <inkml:brushProperty name="width" value="0.025" units="cm"/>
      <inkml:brushProperty name="height" value="0.025" units="cm"/>
    </inkml:brush>
  </inkml:definitions>
  <inkml:trace contextRef="#ctx0" brushRef="#br0">1 116 4260,'0'0'10362,"9"-7"-7661,30-22-582,-38 28-2046,0 1-1,0-1 0,1 1 1,-1-1-1,0 1 0,0 0 1,0-1-1,0 1 1,1 0-1,-1 0 0,0 0 1,0 0-1,1 0 0,-1 0 1,0 1-1,0-1 0,0 0 1,0 1-1,1-1 0,-1 0 1,0 1-1,0-1 0,0 1 1,0 0-1,0-1 0,0 1 1,0 0-1,0 0 1,0 0-1,-1-1 0,1 1 1,0 0-1,0 0 0,-1 0 1,1 0-1,-1 0 0,1 1 1,-1-1-1,1 1 0,18 47 762,-18-46-734,5 23 14,-1 1 1,-1-1-1,0 32 1,-3-12 3564,-1-72-3571,-1 0-1,-1 0 1,-2 0-1,-1 0 1,0 1-1,-18-48 1,24 76-192,1 1 67,-1 0 0,1 1 1,1-1-1,-1 0 1,1 0-1,-1-1 0,1 1 1,0 0-1,0-1 1,6 5-1,1-1 25,0-1 0,0-1 0,1 0 0,-1 0 0,1-1 0,0 0 0,0-1 0,1-1 0,-1 1 0,0-2 1,1 1-1,-1-2 0,1 0 0,0 0 0,-1-1 0,1 0 0,-1-1 0,18-5 0,-21 5 3,1 0 0,-1 0 0,0-1 0,0-1 0,-1 1 0,1-1-1,-1 0 1,0-1 0,0 0 0,0 0 0,0 0 0,-1-1 0,0 0 0,0-1 0,-1 1 0,0-1 0,0 0 0,0 0 0,-1 0 0,0-1 0,-1 0 0,1 1 0,-1-1 0,-1-1 0,0 1 0,2-9-1,-4 16-10,0 0 0,0 0-1,1 1 1,-1-1 0,0 0-1,0 0 1,0 0 0,0 0-1,0 0 1,0 0 0,-1 0-1,1 0 1,0 0-1,0 0 1,-1 0 0,1 1-1,0-1 1,-1 0 0,1 0-1,-1 0 1,1 1 0,-1-1-1,0 0 1,1 0-1,-1 1 1,0-1 0,0 0-1,-25-2-35,15 3 29,3 0-1,1 1-1,-1-1 1,0 1-1,1 0 1,0 1 0,-1 0-1,1 0 1,0 1-1,0 0 1,0 0-1,0 0 1,0 1 0,1 0-1,0 0 1,0 1-1,0 0 1,0 0-1,1 0 1,0 1 0,0 0-1,0 0 1,1 0-1,-1 0 1,2 1-1,-1 0 1,1 0 0,0 0-1,0 0 1,1 0-1,0 0 1,0 1-1,1-1 1,0 1 0,0-1-1,1 1 1,0 0-1,1 10 1,-1-15 8,1 0 1,0 0-1,0 0 1,0 0-1,0-1 1,0 1-1,1 0 1,-1-1-1,1 1 1,-1-1-1,1 1 1,0-1-1,0 0 1,0 0-1,0 0 0,1 0 1,2 2-1,0-1-160,0 0-1,1 0 1,0 0-1,0-1 1,0 0-1,0 0 0,11 2 1,-3-2-1131,0-1 1,0 0 0,-1-1-1,1 0 1,0-1 0,27-6-1,6-10-6631</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7:22.959"/>
    </inkml:context>
    <inkml:brush xml:id="br0">
      <inkml:brushProperty name="width" value="0.025" units="cm"/>
      <inkml:brushProperty name="height" value="0.025" units="cm"/>
    </inkml:brush>
  </inkml:definitions>
  <inkml:trace contextRef="#ctx0" brushRef="#br0">98 67 12620,'0'0'9550,"-8"0"-9224,5 0-289,0 0 0,1 1-1,-1-1 1,0 1 0,1 0 0,-1-1 0,0 1-1,1 0 1,-1 1 0,1-1 0,-1 0 0,1 1-1,0-1 1,-4 4 0,2-1 86,1 0 0,-1 1 0,1-1 1,0 1-1,1 0 0,-1-1 0,1 1 0,-3 8 0,1-3 109,1 1 1,0-1-1,0 1 0,-1 11 0,4-21-213,0 0 0,-1 1-1,1 0 1,0-1 0,0 1-1,0-1 1,0 1 0,0-1-1,0 1 1,1-1 0,-1 1-1,0-1 1,1 1 0,-1-1-1,1 1 1,0-1 0,-1 0 0,1 1-1,0-1 1,0 0 0,0 0-1,0 1 1,0-1 0,0 0-1,0 0 1,0 0 0,0 0-1,1 0 1,-1 0 0,0-1-1,1 1 1,-1 0 0,0-1 0,1 1-1,-1-1 1,1 1 0,-1-1-1,3 1 1,4-1 38,-1 0 0,1 0 0,0-1 0,0 0 0,0 0 0,-1-1 0,1 0 0,-1 0 0,1 0 1,-1-1-1,0-1 0,0 1 0,0-1 0,0 0 0,-1-1 0,0 1 0,0-1 0,0 0 0,0-1 0,-1 0 0,5-6 0,-2 3-35,-2-1 0,1 0-1,-1 0 1,0-1 0,-1 0-1,-1 0 1,1 0 0,-2 0-1,1-1 1,-2 1 0,0-1-1,0 0 1,0-16 0,-2 28-22,0 0 0,0 0 0,0 0 1,0 0-1,0 1 0,0-1 0,0 0 1,-1 0-1,1 0 0,0 0 0,0 0 0,0 0 1,0 0-1,0 0 0,0 0 0,0 0 1,0 0-1,0 0 0,0 0 0,0 0 0,0 0 1,0 0-1,-1 0 0,1 0 0,0 0 1,0 0-1,0 0 0,0 0 0,0 0 0,0 0 1,0 0-1,0 0 0,0 0 0,0 0 1,0 0-1,0 0 0,0-1 0,-1 1 0,1 0 1,0 0-1,0 0 0,0 0 0,0 0 1,0 0-1,0 0 0,0 0 0,0 0 0,0 0 1,0 0-1,0 0 0,-7 13-25,-5 19-15,9-20 66,1 1 0,-1-1 0,2 1 0,0 0-1,1 0 1,2 23 0,-2-33-122,0 1 0,1-1 0,0 1 0,0-1 0,0 0 0,0 1 0,0-1 0,1 0-1,-1 0 1,1 0 0,0 0 0,0 0 0,0 0 0,1-1 0,-1 1 0,0-1 0,1 1 0,0-1 0,-1 0 0,1 0 0,0 0 0,0 0 0,0-1 0,1 1-1,-1-1 1,0 0 0,1 0 0,-1 0 0,6 1 0,-5-1-328,1-1-1,-1 1 1,1-1-1,-1 0 1,1 0-1,0 0 1,-1-1-1,1 0 1,-1 0-1,1 0 0,-1 0 1,0-1-1,8-3 1,-9 3-365,1-1 0,-1 1 0,1-1 1,-1 0-1,0 0 0,0 0 0,0-1 0,-1 1 0,4-6 0,14-29-7346</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7:23.304"/>
    </inkml:context>
    <inkml:brush xml:id="br0">
      <inkml:brushProperty name="width" value="0.025" units="cm"/>
      <inkml:brushProperty name="height" value="0.025" units="cm"/>
    </inkml:brush>
  </inkml:definitions>
  <inkml:trace contextRef="#ctx0" brushRef="#br0">40 1 11082,'0'0'7298,"-6"12"-5462,0 1-1178,0 0 0,1 1 0,1 0-1,-5 22 1,8-28-404,0 0 0,0 0 0,0 0 0,1 1 0,1-1 0,-1 0 0,1 0 0,1 0 0,0 0 0,0 0 0,5 14 0,8 7-228,2-1-1,1 0 1,0-1 0,37 39-1,-55-66-146,5 4-1636</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7:24.017"/>
    </inkml:context>
    <inkml:brush xml:id="br0">
      <inkml:brushProperty name="width" value="0.025" units="cm"/>
      <inkml:brushProperty name="height" value="0.025" units="cm"/>
    </inkml:brush>
  </inkml:definitions>
  <inkml:trace contextRef="#ctx0" brushRef="#br0">0 123 4869,'0'0'16287,"3"10"-15225,1 8-477,-1-4-392,1-1 0,-1 0 0,2 0 1,0 0-1,1 0 0,7 11 0,-12-22-163,1 1 1,0-1 0,-1 0-1,1 0 1,0 0-1,0 0 1,1 0-1,-1 0 1,0 0-1,1-1 1,-1 1 0,1-1-1,-1 0 1,1 0-1,0 0 1,-1 0-1,1 0 1,0-1-1,0 1 1,0-1 0,-1 1-1,1-1 1,0 0-1,0 0 1,0-1-1,0 1 1,0 0 0,-1-1-1,1 0 1,0 0-1,0 0 1,-1 0-1,1 0 1,-1 0-1,1-1 1,-1 1 0,1-1-1,1-1 1,9-7 96,0 0 1,-1 0 0,0-1 0,-1-1-1,0 0 1,-1-1 0,0 0 0,-1 0-1,0-1 1,-1 0 0,-1 0 0,0-1-1,9-30 1,-18 67-72,1-1-1,1 1 1,1-1-1,6 39 1,-7-57-29,1 1 1,0-1-1,-1 0 0,1-1 1,0 1-1,1 0 1,-1 0-1,0 0 1,1 0-1,0-1 1,-1 1-1,1-1 1,0 1-1,0-1 1,0 0-1,1 0 1,-1 0-1,1 0 1,-1 0-1,1-1 1,-1 1-1,1-1 0,0 1 1,0-1-1,0 0 1,0 0-1,0 0 1,0-1-1,0 1 1,0-1-1,0 1 1,0-1-1,5 0 1,-3-1 110,1-1 1,-1 1-1,0-1 1,1 0-1,-1 0 1,0 0-1,0-1 1,0 1-1,-1-1 1,1-1-1,-1 1 1,1-1-1,-1 1 1,0-1-1,0-1 1,-1 1-1,6-9 1,-3 4-37,-2-1 1,1 0-1,-2-1 0,1 1 1,-1 0-1,-1-1 1,0 0-1,0 0 1,-1 0-1,0-12 0,-1 18-82,-1 0-1,1 0 0,-1 0 0,0 1 1,0-1-1,0 0 0,-1 1 0,1-1 1,-1 1-1,0 0 0,-4-6 0,5 8-24,-1 0 0,0-1 0,0 2 0,0-1-1,0 0 1,0 0 0,-1 1 0,1-1 0,0 1 0,-1-1 0,1 1-1,-1 0 1,0 0 0,1 0 0,-1 1 0,0-1 0,1 1-1,-1-1 1,0 1 0,-5 0 0,7 0-83,-1 0 1,1 0-1,-1 0 0,1 0 0,-1 1 1,1-1-1,0 0 0,-1 1 0,1-1 1,-1 1-1,1 0 0,0-1 1,0 1-1,-1 0 0,1 0 0,0 0 1,0 0-1,0 0 0,0 0 0,0 0 1,0 0-1,0 0 0,0 0 1,0 1-1,0-1 0,1 0 0,-1 1 1,1-1-1,-1 0 0,1 1 0,-1-1 1,1 1-1,0-1 0,0 1 1,-1-1-1,1 0 0,0 1 0,1-1 1,-1 1-1,0-1 0,0 1 0,0-1 1,1 1-1,-1-1 0,2 2 0,13 34-4915,-14-34 4175,1-1 0,0 1-1,0-1 1,0 0-1,0 0 1,0 1-1,0-1 1,1-1-1,3 4 1,16 4-8813</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7:24.372"/>
    </inkml:context>
    <inkml:brush xml:id="br0">
      <inkml:brushProperty name="width" value="0.025" units="cm"/>
      <inkml:brushProperty name="height" value="0.025" units="cm"/>
    </inkml:brush>
  </inkml:definitions>
  <inkml:trace contextRef="#ctx0" brushRef="#br0">174 120 7559,'-2'-8'7890,"0"1"-6998,-1 0-1,1-1 0,-1 1 0,-1 0 1,1 1-1,-1-1 0,-8-9 0,11 14-763,0 0 0,-1 0 0,0 0 0,1 0 0,-1 0-1,0 1 1,0-1 0,0 0 0,0 1 0,0 0 0,-1-1 0,1 1-1,0 0 1,0 0 0,-1 0 0,1 1 0,-1-1 0,1 0 0,-1 1-1,1 0 1,-1-1 0,1 1 0,-1 0 0,1 0 0,-1 1-1,1-1 1,-1 1 0,1-1 0,-1 1 0,1 0 0,-5 1 0,3 1-116,0 0 0,0 1 1,1-1-1,-1 1 1,1 0-1,0 0 1,0 0-1,0 0 1,1 0-1,-1 0 0,1 1 1,0 0-1,0-1 1,-1 6-1,-1 4 86,0 0-1,1 0 1,-3 25-1,5-36-45,1 1 0,0 0 0,0 0 0,0 0 0,0-1 0,0 1 0,1 0 0,0 0 0,0-1 0,0 1 0,0-1 0,0 1 0,4 5 0,-4-7-18,1-1 0,0 0 0,0 1 0,-1-1 0,1 0 1,0 0-1,0 0 0,0 0 0,0 0 0,1 0 0,-1-1 0,0 1 0,0-1 0,0 1 0,1-1 0,-1 0 1,0 0-1,0 0 0,1 0 0,-1 0 0,0 0 0,0-1 0,0 1 0,4-2 0,2-1 28,-1 0-1,1 0 0,-1 0 1,0-1-1,0 0 1,0 0-1,0-1 1,-1 0-1,0 0 0,0-1 1,0 0-1,-1 0 1,1 0-1,7-12 0,-6 6-32,1 0 0,-1 0 0,-1 0 0,0-1 0,-1 0 0,0 0 0,5-25 0,-8 16 30,-4 12-94,-1 9-5,-2 8-46,5-7 82,-5 10 25,0 1 0,1-1 0,1 1 0,0 0 1,0 0-1,1 0 0,1 0 0,0 0 0,0 0 1,2 17-1,-1-23-199,1 1 0,0 0 0,0-1 0,0 1 0,1-1 0,0 0 0,0 1 0,0-1 0,1 0 0,3 5 0,-4-7-274,0-1 1,0 1-1,0-1 0,1 1 1,-1-1-1,1 0 0,0 0 1,-1 0-1,1 0 0,0-1 1,0 1-1,0-1 0,1 0 1,-1 0-1,0 0 0,0 0 1,7 0-1,22 1-8324</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7:25.419"/>
    </inkml:context>
    <inkml:brush xml:id="br0">
      <inkml:brushProperty name="width" value="0.025" units="cm"/>
      <inkml:brushProperty name="height" value="0.025" units="cm"/>
    </inkml:brush>
  </inkml:definitions>
  <inkml:trace contextRef="#ctx0" brushRef="#br0">143 77 4548,'0'0'8019,"2"-9"-3957,5-27-1147,-7 35-2784,0 0-1,0-1 1,0 1 0,-1 0 0,1-1-1,0 1 1,0 0 0,-1 0 0,1-1-1,-1 1 1,1 0 0,-1 0 0,1 0-1,-1 0 1,0 0 0,0 0 0,1 0-1,-1 0 1,0 0 0,0 0 0,0 0-1,0 0 1,0 0 0,0 1 0,0-1 0,-1 0-1,1 1 1,0-1 0,0 1 0,0 0-1,-1-1 1,1 1 0,0 0 0,0 0-1,-1-1 1,1 1 0,0 0 0,-1 0-1,-1 1 1,-1-1-46,0 0-1,-1 0 1,1 0-1,0 1 1,-1 0-1,1 0 0,0 0 1,0 0-1,-8 4 1,6 0-88,0 1 0,1 0 0,0 0 0,0 0 0,0 1 0,0 0 0,1 0 0,0 0 0,1 0 0,-1 0 0,1 1 0,1 0 0,0 0 0,0-1 0,0 1 0,1 0 0,0 11 1,0-18 1,1 0 1,0 0 0,0 0 0,0 0 0,0 0 0,0 0 0,0 0 0,0 0-1,0 0 1,0 0 0,0 0 0,1 0 0,-1 0 0,0 0 0,1 0-1,-1 0 1,1 0 0,-1 0 0,1 0 0,-1-1 0,1 1 0,0 0 0,-1 0-1,1-1 1,0 1 0,0 0 0,-1-1 0,1 1 0,0-1 0,0 1 0,0-1-1,0 1 1,0-1 0,0 1 0,0-1 0,0 0 0,0 0 0,0 0 0,0 1-1,0-1 1,0 0 0,0 0 0,0 0 0,0 0 0,0-1 0,0 1 0,0 0-1,0 0 1,0-1 0,-1 1 0,1 0 0,0-1 0,1 0 0,5-1 29,-1-1 0,0 0 0,0 0 0,0-1 1,0 0-1,8-7 0,0-2 66,-1-1-1,-1 0 1,-1-1-1,0 0 1,0-1-1,13-29 1,-24 45-92,1 0 0,-1 0 0,0 0 0,0 0 0,0 0 0,0 1 0,0-1 1,0 0-1,0 0 0,0 0 0,0 0 0,0 0 0,1 0 0,-1 0 0,0 0 0,0 0 0,0 0 0,0 1 0,0-1 0,0 0 0,1 0 1,-1 0-1,0 0 0,0 0 0,0 0 0,0 0 0,0 0 0,1 0 0,-1 0 0,0 0 0,0 0 0,0 0 0,0 0 0,0 0 0,0 0 1,1-1-1,-1 1 0,0 0 0,0 0 0,0 0 0,0 0 0,0 0 0,0 0 0,0 0 0,1 0 0,-1 0 0,0 0 0,0-1 0,0 1 1,0 0-1,0 0 0,0 0 0,0 0 0,0 0 0,0 0 0,0-1 0,0 1 0,0 0 0,0 0 0,0 0 0,0 0 0,0 0 0,0-1 0,3 21 18,-1 29 10,-2-47-17,0 47-34,-2 2 427,2-1-1,2 0 0,3 0 0,2 0 1,19 70-1,-23-110-282,-1-1-1,1 1 1,-2 0 0,1 0-1,-1 14 1,-1-23-89,-1 0-1,1-1 1,-1 1 0,1 0-1,-1 0 1,0-1 0,1 1-1,-1 0 1,0-1 0,0 1-1,1-1 1,-1 1 0,0-1-1,0 1 1,0-1 0,0 0-1,0 1 1,1-1 0,-1 0 0,0 0-1,0 0 1,0 1 0,0-1-1,0 0 1,0 0 0,0 0-1,0-1 1,0 1 0,-1 0-1,-30-2 228,26 0-262,0 1-1,0-1 0,1 0 0,-1 0 0,1-1 0,0 0 0,-1 0 0,1 0 0,1 0 0,-1-1 1,0 0-1,1 0 0,0 0 0,0-1 0,0 1 0,0-1 0,1 0 0,0 0 0,0 0 0,-3-6 1,4 6-209,0 0 1,0 1-1,1-1 0,0 0 1,-1 0-1,2 0 1,-1 0-1,0 0 1,1 0-1,0 0 1,0 0-1,1 0 1,-1 0-1,1 0 1,0 0-1,0 0 1,1 1-1,-1-1 1,1 0-1,0 1 1,1-1-1,-1 1 1,6-8-1,50-46-7708,-22 30 374</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7:25.967"/>
    </inkml:context>
    <inkml:brush xml:id="br0">
      <inkml:brushProperty name="width" value="0.025" units="cm"/>
      <inkml:brushProperty name="height" value="0.025" units="cm"/>
    </inkml:brush>
  </inkml:definitions>
  <inkml:trace contextRef="#ctx0" brushRef="#br0">63 167 7271,'0'0'16202,"0"0"-16166,0 0 0,0 0 1,0 0-1,0 0 0,-1 0 0,1 0 1,0-1-1,0 1 0,0 0 0,0 0 1,0 0-1,0 0 0,0 0 1,-1 0-1,1 0 0,0-1 0,0 1 1,0 0-1,0 0 0,0 0 0,0 0 1,0 0-1,0-1 0,0 1 0,0 0 1,0 0-1,0 0 0,0 0 0,0 0 1,0-1-1,0 1 0,0 0 0,0 0 1,0 0-1,0 0 0,0 0 1,0-1-1,0 1 0,0 0 0,0 0 1,0 0-1,0 0 0,0 0 0,0-1 1,1 1-1,-1 0 0,0 0 0,0 0 1,0 0-1,0 0 0,0 0 0,1 0 1,38 3 3358,-35-2-3322,-1 0 1,1-1 0,0 1 0,0-1 0,-1 1 0,1-1 0,0 0 0,0-1 0,0 1 0,-1-1-1,1 0 1,0 1 0,-1-2 0,1 1 0,-1 0 0,1-1 0,-1 1 0,0-1 0,1 0-1,-1 0 1,0-1 0,0 1 0,0-1 0,4-4 0,0-1-61,0-1 1,0 0-1,-1 0 0,6-12 1,-10 17-6,0 0 1,0 0-1,-1 0 1,1 0 0,-1 0-1,0 0 1,0-1-1,-1 1 1,1 0-1,-1-1 1,0 1 0,0 0-1,-1-7 1,0 10-6,0 0 0,1-1 0,-1 1 1,0 0-1,0 0 0,0 0 0,0 1 1,0-1-1,-1 0 0,1 0 0,0 0 0,0 1 1,0-1-1,-1 1 0,1-1 0,0 1 1,-1-1-1,1 1 0,0 0 0,-1 0 0,1-1 1,0 1-1,-1 0 0,1 0 0,0 1 1,-2-1-1,-38 5-10,28 0-2,1 2 0,0 0-1,1 0 1,0 1 0,0 0 0,0 1 0,1 1 0,1-1 0,-1 1-1,2 1 1,-1 0 0,1 0 0,-11 22 0,17-28 7,-1 0-1,1 1 1,0-1 0,0 1 0,0-1 0,1 1-1,0 0 1,0 0 0,1-1 0,-1 1 0,1 0-1,1 8 1,0-11 2,-1-1 0,1 1 0,0-1 1,0 1-1,0-1 0,1 0 0,-1 0 0,0 0 0,1 1 0,0-1 0,-1 0 0,1-1 0,0 1 0,0 0 0,0-1 0,0 1 0,0-1 0,0 1 0,1-1 0,-1 0 1,0 0-1,1 0 0,-1 0 0,1 0 0,-1-1 0,1 1 0,-1-1 0,1 0 0,4 1 0,12 0-304,0-1 0,-1 0 0,1-1 0,0-1-1,31-7 1,-30 3-2798,1 0 0,29-14 1,-10 0-7517</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46.585"/>
    </inkml:context>
    <inkml:brush xml:id="br0">
      <inkml:brushProperty name="width" value="0.025" units="cm"/>
      <inkml:brushProperty name="height" value="0.025" units="cm"/>
    </inkml:brush>
  </inkml:definitions>
  <inkml:trace contextRef="#ctx0" brushRef="#br0">77 1 8456,'0'0'10431,"-5"9"-9384,-1 2-814,1 0 1,0 1-1,0 0 1,2 0-1,-1 0 1,2 0 0,-2 14-1,3-19-186,0-1-1,0 0 0,1 1 1,0-1-1,0 1 0,0-1 1,1 0-1,0 1 0,0-1 1,1 0-1,0 0 0,0 1 1,0-2-1,1 1 0,0 0 1,0 0-1,0-1 0,5 6 1,-6-9-39,0 0 1,1 0-1,-1-1 1,0 1 0,1-1-1,-1 1 1,1-1-1,0 0 1,-1 0-1,1 0 1,0 0 0,0 0-1,0-1 1,-1 1-1,1-1 1,0 0-1,0 0 1,0 0 0,0 0-1,0 0 1,3-2-1,5 0 42,-1-1 0,1-1 0,-1 0 0,12-7 0,2 0-13,-24 11-35,1 0-1,-1 0 1,0 0 0,0 0-1,1 0 1,-1 0 0,0 0 0,0-1-1,1 1 1,-1 0 0,0 0-1,1 0 1,-1 0 0,0 0 0,0 0-1,1 0 1,-1 0 0,0 1-1,0-1 1,1 0 0,-1 0 0,0 0-1,1 0 1,-1 0 0,0 0-1,0 0 1,0 1 0,1-1 0,-1 0-1,0 0 1,0 0 0,0 1-1,1-1 1,-1 0 0,0 0 0,0 0-1,0 1 1,0-1 0,0 0-1,1 0 1,-1 1 0,0-1 0,0 19 189,-9 18 371,0-14-59,-2-1 0,-1 0 0,-26 38 1,31-50-349,-1-1 1,1 0 0,-1 0 0,-1-1 0,0 0-1,0 0 1,0-1 0,-1 0 0,0-1 0,-12 6 0,21-11-143,-1 0 1,1-1 0,0 1 0,-1-1 0,1 1 0,-1-1 0,1 1 0,-1-1 0,1 0 0,-1 0 0,1 1 0,-1-1 0,1 0-1,-1-1 1,1 1 0,-1 0 0,1 0 0,-1-1 0,1 1 0,0 0 0,-2-2 0,2 2-58,0-1 1,1 0 0,-1 0-1,1 0 1,-1 0-1,1 0 1,0 0 0,-1 0-1,1 0 1,0 0-1,-1 0 1,1 0-1,0 0 1,0 0 0,0 0-1,0 0 1,0 0-1,0 0 1,0 0 0,1 0-1,-1 0 1,1-1-1,0-4-535,1 0 0,1 0 0,-1 0 0,1 0 0,0 1 0,0-1 0,1 1-1,7-9 1,39-30-7647,-21 21 1884</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7:26.962"/>
    </inkml:context>
    <inkml:brush xml:id="br0">
      <inkml:brushProperty name="width" value="0.025" units="cm"/>
      <inkml:brushProperty name="height" value="0.025" units="cm"/>
    </inkml:brush>
  </inkml:definitions>
  <inkml:trace contextRef="#ctx0" brushRef="#br0">677 393 3043,'0'0'3011,"-10"-7"-2013,-46-39-102,35 27-610,0 0 0,-1 2-1,-1 1 1,-1 0 0,-30-14-1,-37 5-607,74 22 322,1-1-1,-1 0 1,1-1 0,0-1-1,1 0 1,-1-1 0,1-1-1,-25-17 1,37 22-70,0-1 0,0 1-1,0 0 1,1-1 0,0 1 0,-1-1 0,1 0 0,1 0-1,-1 0 1,1 0 0,-1 0 0,1 0 0,0 0 0,0-6 0,0 5 40,0 0 0,-1-1 0,1 1 0,-1 0 0,0 0 0,0 0 0,-4-6 0,5 10 103,0-1-1,1 1 1,-1 0 0,0 0 0,0-1 0,0 1-1,0 0 1,-1 0 0,1 0 0,0 0-1,0 0 1,-1 0 0,1 0 0,-1 1-1,1-1 1,0 0 0,-1 1 0,1-1 0,-1 1-1,0 0 1,1-1 0,-1 1 0,1 0-1,-1 0 1,1 0 0,-1 0 0,0 0-1,1 0 1,-1 1 0,1-1 0,-2 1 0,0 0 97,0 0 0,1 1 0,-1-1 0,1 1 0,0 0 0,0 0 0,0 0 1,0 0-1,0 0 0,0 0 0,0 0 0,0 0 0,1 1 0,-1-1 1,1 1-1,-2 3 0,-9 28 878,2 0 1,0 1-1,3 0 1,-7 67-1,7 148-95,7-217-881,0-30-80,4 89 113,-3-84-156,1 1 0,-1-1 0,1 0 0,1 0-1,0-1 1,0 1 0,0-1 0,8 14 0,7-4-1400,-17-17 1290,-1 0 1,1 1 0,-1-1-1,0 0 1,1 1 0,-1-1-1,1 0 1,0 1 0,-1-1 0,1 0-1,-1 0 1,1 0 0,-1 0-1,1 1 1,-1-1 0,1 0 0,0 0-1,-1 0 1,1 0 0,-1 0-1,1 0 1,0-1 0,-1 1-1,1 0 1,-1 0 0,1 0 0,-1 0-1,1-1 1,-1 1 0,1 0-1,-1 0 1,1-1 0,-1 1-1,1-1 1,-1 1 0,1 0 0,-1-1-1,0 1 1,1-1 0,5-21-4196</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7:27.428"/>
    </inkml:context>
    <inkml:brush xml:id="br0">
      <inkml:brushProperty name="width" value="0.025" units="cm"/>
      <inkml:brushProperty name="height" value="0.025" units="cm"/>
    </inkml:brush>
  </inkml:definitions>
  <inkml:trace contextRef="#ctx0" brushRef="#br0">0 864 6919,'0'0'3608,"6"-11"-1510,1 1-1771,0 0 0,0 0-1,1 0 1,1 1-1,-1 1 1,2-1 0,-1 1-1,1 1 1,0 0-1,16-9 1,486-215 1552,-384 181-2095,1 6 1,2 5-1,2 6 0,147-17 1,336-72 3383,-23 4-848,339 57-2582,-926 61 233,0 0-1,1 0 1,-1 0-1,0 1 1,1 0-1,-1 1 1,0-1-1,0 1 1,0 0-1,0 1 1,7 3-1,-10-4 24,0 1 0,-1-1-1,1 1 1,-1-1 0,1 1 0,-1 0-1,0 0 1,0 0 0,0 1-1,-1-1 1,1 0 0,-1 0 0,0 1-1,1-1 1,-2 1 0,1 0-1,0-1 1,-1 1 0,1-1 0,-2 7-1,1 40 273,-3 0 0,-12 61 0,-1 17-140,10-52-280,6 119 0,4-163-2762,10 49 1,-8-50-2867</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7:27.926"/>
    </inkml:context>
    <inkml:brush xml:id="br0">
      <inkml:brushProperty name="width" value="0.025" units="cm"/>
      <inkml:brushProperty name="height" value="0.025" units="cm"/>
    </inkml:brush>
  </inkml:definitions>
  <inkml:trace contextRef="#ctx0" brushRef="#br0">1 722 11627,'0'0'5066,"7"0"-4270,76 3-312,-1-3 1,0-4 0,0-4 0,103-22 0,327-101-733,-347 84 468,934-229-35,21 105 869,-1039 166-1067,-46 4-537,1-2-1,0-1 1,0-2-1,38-11 1,-28-4-6534</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6:40.682"/>
    </inkml:context>
    <inkml:brush xml:id="br0">
      <inkml:brushProperty name="width" value="0.025" units="cm"/>
      <inkml:brushProperty name="height" value="0.025" units="cm"/>
    </inkml:brush>
  </inkml:definitions>
  <inkml:trace contextRef="#ctx0" brushRef="#br0">1 0 9289,'0'0'16591,"79"30"-15598,-23-30-544,6 0-257,0-1-160,-4-2 0,-9 2-416,-14 1-801,-9 0-833,-17 0-929,-26 5-9064</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6:41.057"/>
    </inkml:context>
    <inkml:brush xml:id="br0">
      <inkml:brushProperty name="width" value="0.025" units="cm"/>
      <inkml:brushProperty name="height" value="0.025" units="cm"/>
    </inkml:brush>
  </inkml:definitions>
  <inkml:trace contextRef="#ctx0" brushRef="#br0">0 10 14798,'0'0'11339,"85"39"-10378,-30-39-449,10 0-416,-6-4-96,4-5-833,-13 0-1857,-5-4-1218,-13-1-3875</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6:41.384"/>
    </inkml:context>
    <inkml:brush xml:id="br0">
      <inkml:brushProperty name="width" value="0.025" units="cm"/>
      <inkml:brushProperty name="height" value="0.025" units="cm"/>
    </inkml:brush>
  </inkml:definitions>
  <inkml:trace contextRef="#ctx0" brushRef="#br0">3 1 16688,'0'0'1382,"9"3"81,203 65 3112,-210-68-4575,0 1 0,0 0 0,-1-1 0,1 1 0,0 0 0,0 0 0,-1 0 0,1 0 0,-1 1 0,1-1 0,-1 0 1,0 1-1,1-1 0,-1 1 0,0-1 0,0 1 0,0 0 0,0-1 0,0 1 0,0 0 0,-1 0 0,1 0 0,-1 0 0,1-1 0,-1 1 0,1 0 0,-1 0 0,0 0 0,0 0 0,0 0 0,0 0 0,-1 0 0,1 0 0,0 0 0,-1 0 0,1 0 0,-1-1 0,0 1 0,1 0 0,-3 2 0,-2 7 34,-1 0-1,-1 0 0,0 0 0,-15 16 1,18-22-15,-52 64-73,-18 23-506,21-35-6689,38-44-4571</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6:42.165"/>
    </inkml:context>
    <inkml:brush xml:id="br0">
      <inkml:brushProperty name="width" value="0.025" units="cm"/>
      <inkml:brushProperty name="height" value="0.025" units="cm"/>
    </inkml:brush>
  </inkml:definitions>
  <inkml:trace contextRef="#ctx0" brushRef="#br0">0 2 2947,'0'0'21556,"8"0"-20040,-7-1-1455,0 1 0,0 0-1,1 0 1,-1 0 0,0 0 0,1 0-1,-1 0 1,0 0 0,0 0-1,1 1 1,-1-1 0,0 0 0,0 1-1,0-1 1,1 1 0,-1-1-1,0 1 1,0 0 0,0-1-1,0 1 1,0 0 0,0 0 0,0 0-1,0 0 1,0 0 0,-1 0-1,1 0 1,0 0 0,-1 0 0,1 0-1,0 0 1,0 3 0,0 4 173,0 0 0,0 0-1,-1 1 1,0-1 0,-1 10 0,1-13-224,-6 42 294,4-34-227,0 0 1,1 0-1,1 25 1,0-38-66,0 1 0,0-1-1,1 1 1,-1-1 0,0 1 0,1-1 0,-1 1 0,0-1 0,1 0 0,-1 1-1,1-1 1,-1 1 0,1-1 0,-1 0 0,1 0 0,-1 1 0,1-1 0,-1 0 0,1 0-1,-1 1 1,1-1 0,-1 0 0,1 0 0,-1 0 0,1 0 0,0 0 0,-1 0 0,1 0-1,-1 0 1,1 0 0,-1 0 0,1 0 0,0 0 0,-1-1 0,1 1 0,-1 0-1,1 0 1,-1-1 0,1 1 0,-1 0 0,1 0 0,-1-1 0,1 1 0,-1-1 0,0 1-1,1 0 1,-1-1 0,1 0 0,25-18 191,87-114-27,-112 133-178,-1 0-1,0-1 1,0 1 0,0 0 0,0-1 0,1 1 0,-1-1 0,0 1 0,0 0 0,1 0-1,-1-1 1,0 1 0,1 0 0,-1-1 0,0 1 0,1 0 0,-1 0 0,0 0 0,1-1-1,-1 1 1,1 0 0,-1 0 0,0 0 0,1 0 0,-1 0 0,1 0 0,-1 0 0,0 0 0,1 0-1,-1 0 1,1 0 0,-1 0 0,1 0 0,-1 0 0,0 0 0,1 0 0,-1 0 0,1 0-1,-1 1 1,0-1 0,1 0 0,-1 0 0,0 1 0,1-1 0,-1 0 0,0 0 0,1 1-1,-1-1 1,0 0 0,0 1 0,1-1 0,-1 0 0,0 1 0,0-1 0,0 0 0,1 1-1,-1-1 1,0 1 0,0-1 0,0 0 0,0 1 0,0-1 0,0 1 0,0 0 0,3 41 143,-1-9 303,-1-32-423,-1-1-1,1 1 1,-1-1-1,1 1 1,0-1-1,-1 1 1,1-1 0,0 0-1,0 1 1,0-1-1,-1 0 1,1 0-1,0 1 1,0-1-1,0 0 1,-1 0-1,1 0 1,0 0 0,0 0-1,0 0 1,-1 0-1,1 0 1,0-1-1,0 1 1,0 0-1,-1 0 1,1-1 0,0 1-1,0 0 1,-1-1-1,1 1 1,0-1-1,0 0 1,25-16 227,-25 16-239,25-21 26,33-26-2,-55 45-42,1 1 0,-1-1 0,1 0-1,-1 1 1,1 0 0,0 0-1,0 1 1,0-1 0,0 1 0,0 0-1,5 0 1,-9 1 3,0 1 1,0-1-1,-1 1 0,1 0 1,0-1-1,-1 1 0,1 0 1,-1-1-1,1 1 0,-1 0 1,1 0-1,-1 0 0,1 0 1,-1-1-1,0 1 0,1 0 0,-1 0 1,0 0-1,0 0 0,0 0 1,0 0-1,1 0 0,-2 0 1,1 0-1,0 0 0,0 1 1,0 37 51,-1-30-46,-9 56-85,12-65-872,0-1 1,-1 1 0,1-1-1,-1 0 1,1 1-1,0-1 1,-1 0 0,0 0-1,1 0 1,-1 0-1,0-1 1,3-1 0,11-11-10111</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6:42.569"/>
    </inkml:context>
    <inkml:brush xml:id="br0">
      <inkml:brushProperty name="width" value="0.025" units="cm"/>
      <inkml:brushProperty name="height" value="0.025" units="cm"/>
    </inkml:brush>
  </inkml:definitions>
  <inkml:trace contextRef="#ctx0" brushRef="#br0">185 69 18225,'0'0'6246,"-2"-10"-4223,-7-28-827,8 36-1150,0 1-1,0 0 1,1 0-1,-1-1 1,0 1-1,0 0 1,0 0-1,0 0 1,0 0-1,-1 0 1,1 0-1,0 0 1,0 1-1,-1-1 0,1 0 1,0 1-1,-1-1 1,1 0-1,-1 1 1,1 0-1,-1-1 1,1 1-1,-1 0 1,1 0-1,-1 0 1,1 0-1,0 0 1,-4 1-1,1-1-24,-1 1-1,1 0 1,0 0 0,-1 0-1,1 1 1,0-1 0,-7 5-1,1 0 84,1 1-1,1 0 1,-1 1-1,1 0 1,-13 16 0,18-20-20,0 0 0,0 0 1,0 0-1,1 0 0,0 0 1,-1 1-1,2-1 0,-1 1 1,0-1-1,1 1 0,0 0 1,0-1-1,0 1 0,1 0 1,0 0-1,0 6 1,1-10-76,-1 1 0,1-1 0,0 0 0,0 0 0,0 0 0,0 0 0,0 0 0,0 0 0,0 0 0,1 0 0,-1 0 0,0 0 0,0-1 0,1 1 0,-1 0 0,0-1 0,1 1 0,-1-1 0,1 0 0,-1 1 0,1-1 0,-1 0 0,1 0 0,-1 0 0,1 0 0,1 0 0,43-4 121,-37 0-141,0 0-1,0 0 0,0-1 1,-1 0-1,0-1 0,0 1 0,0-2 1,-1 1-1,0-1 0,0 0 1,-1 0-1,1-1 0,-2 0 1,1 0-1,7-17 0,-24 104-212,10-75 228,0-1-1,0 1 1,1 0-1,0-1 0,-1 1 1,1 0-1,1 0 1,-1 0-1,1-1 1,-1 1-1,1 0 1,0-1-1,3 8 1,-2-10-242,0 1 1,0 0-1,0 0 1,0-1-1,0 1 1,0-1-1,0 0 1,1 0 0,-1 0-1,1 0 1,-1 0-1,1 0 1,-1-1-1,1 1 1,-1-1-1,1 0 1,-1 0-1,1 1 1,0-2 0,4 1-1,17-3-4102,3-7-2039</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6:42.896"/>
    </inkml:context>
    <inkml:brush xml:id="br0">
      <inkml:brushProperty name="width" value="0.025" units="cm"/>
      <inkml:brushProperty name="height" value="0.025" units="cm"/>
    </inkml:brush>
  </inkml:definitions>
  <inkml:trace contextRef="#ctx0" brushRef="#br0">243 0 16367,'0'0'8083,"-9"11"-6455,-150 196 3684,139-191-4679,2-16-3589,16-1 2087,0 0 1,0-1-1,0 1 1,0-1-1,0 1 1,1-1 0,-1 1-1,0-1 1,1 0-1,0 0 1,-1 0-1,1 0 1,0 0 0,0 0-1,-2-5 1,-7-15-12446</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6:43.236"/>
    </inkml:context>
    <inkml:brush xml:id="br0">
      <inkml:brushProperty name="width" value="0.025" units="cm"/>
      <inkml:brushProperty name="height" value="0.025" units="cm"/>
    </inkml:brush>
  </inkml:definitions>
  <inkml:trace contextRef="#ctx0" brushRef="#br0">1 0 16944,'0'0'6534,"52"26"-3843,-16-16-513,2 0-737,3-2-576,5 2-705,-4 2-64,-6-2-640,-6 2-1698,-5 0-2147,-6-2-3778</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46.957"/>
    </inkml:context>
    <inkml:brush xml:id="br0">
      <inkml:brushProperty name="width" value="0.025" units="cm"/>
      <inkml:brushProperty name="height" value="0.025" units="cm"/>
    </inkml:brush>
  </inkml:definitions>
  <inkml:trace contextRef="#ctx0" brushRef="#br0">24 0 13933,'0'0'10517,"0"14"-9930,-10 111-7,-4 104 255,14-227-828,0-1 0,0 1 0,0 0 1,0-1-1,1 1 0,-1 0 0,0 0 1,1-1-1,0 1 0,-1-1 0,1 1 1,0 0-1,1 1 0,-2-2-1,0-1-1,1 0 1,-1 1-1,1-1 1,-1 1-1,1-1 1,-1 0-1,1 0 1,-1 1-1,1-1 1,-1 0-1,1 0 1,-1 1-1,1-1 1,-1 0 0,1 0-1,0 0 1,-1 0-1,1 0 1,-1 0-1,1 0 1,0 0-1,-1 0 1,1 0-1,0-1 1,1 1 6,0-1 0,-1 0 0,1 0 0,0 0 1,-1-1-1,1 1 0,-1 0 0,1 0 0,-1-1 0,0 1 1,0-1-1,1 0 0,-1 1 0,0-1 0,0 0 0,-1 1 0,1-1 1,0 0-1,0 0 0,-1 0 0,1-2 0,3-14 13,-1-1-1,-1 1 0,-1-1 1,0 0-1,-2 0 1,-3-25-1,4 43-24,0 0 1,0 0-1,0 0 1,0 0-1,0 0 0,-1 0 1,1 0-1,0 0 1,-1 1-1,1-1 0,0 0 1,-1 0-1,1 0 0,-1 0 1,0 1-1,1-1 1,-1 0-1,1 1 0,-1-1 1,0 0-1,0 1 1,1-1-1,-1 1 0,0-1 1,0 1-1,-1-1 0,1 1-3,0 0 0,0 1 0,1-1 0,-1 0 0,0 1 0,1-1 0,-1 1 0,1-1 0,-1 0 0,1 1 0,-1-1 0,0 1 0,1 0 0,0-1-1,-1 1 1,1-1 0,-1 1 0,1 0 0,0-1 0,-1 1 0,1 0 0,0-1 0,0 1 0,-1 0 0,1-1 0,0 1 0,0 0 0,0 0 0,0-1-1,0 1 1,0 0 0,0 1 0,0 1 5,0 1-1,-1-1 1,1 1-1,0 0 1,1-1-1,-1 1 0,1 0 1,0-1-1,0 1 1,0-1-1,0 1 1,0-1-1,1 0 1,-1 1-1,1-1 0,0 0 1,0 0-1,3 3 1,-2-3-71,1-1 0,-1 1 0,1-1 1,0 0-1,0 0 0,0 0 0,0 0 1,0-1-1,0 1 0,0-1 0,0 0 0,1 0 1,-1-1-1,0 0 0,7 1 0,-4-1-277,0 1-521,-1-1-1,1 0 0,0 0 0,0-1 0,0 0 0,-1 0 0,1 0 0,12-5 0,3-8-5191</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6:45.808"/>
    </inkml:context>
    <inkml:brush xml:id="br0">
      <inkml:brushProperty name="width" value="0.025" units="cm"/>
      <inkml:brushProperty name="height" value="0.025" units="cm"/>
    </inkml:brush>
  </inkml:definitions>
  <inkml:trace contextRef="#ctx0" brushRef="#br0">1 48 2787,'3'-10'2845,"7"-15"5447,-10 24-7948,1 0 0,-1 1 0,0-1 0,1 0 0,-1 1 0,1-1 0,-1 0 0,0 1 0,1-1 0,-1 1 0,1-1 0,0 1 0,-1-1 0,1 1 0,-1-1 0,1 1 0,0 0 0,-1-1 0,1 1 0,0 0 0,0-1 0,-1 1-1,1 0 1,0 0 0,0 0 0,0 0 0,0 2-113,0 1-1,0-1 0,-1 1 1,1-1-1,-1 1 1,1 0-1,-1-1 0,0 1 1,0 0-1,0-1 0,-1 5 1,1-2 122,-4 177 1756,3-181-2096,1 0 1,0 0-1,1 0 1,-1 0-1,0 0 1,0 0-1,0 0 1,0 0-1,1 0 1,-1 0 0,1 0-1,-1-1 1,0 1-1,1 0 1,-1 0-1,1 0 1,0-1-1,-1 1 1,1 0-1,0-1 1,-1 1 0,1 0-1,0-1 1,0 1-1,-1-1 1,1 1-1,2 0 1,-1-1 28,1 1 1,0-1-1,-1 1 0,1-1 1,-1 0-1,1 0 1,0 0-1,-1-1 1,1 1-1,3-1 0,3-2 54,-1 1 0,1-1-1,-1-1 1,1 1 0,9-7 0,-6 1-55,1 0 1,-1-1 0,-1-1 0,0 1-1,0-2 1,8-12 0,-14 17-26,0 0-1,0 0 1,-1-1 0,0 0-1,-1 1 1,1-1 0,-2 0 0,1-1-1,-1 1 1,0 0 0,-1-1-1,1-11 1,-23 61-310,17-30 376,0 0-1,1 0 0,0 0 0,1 0 0,0 1 0,0-1 0,1 1 1,1-1-1,1 18 0,0-27-63,0-1 1,-1 1-1,1-1 1,0 1-1,0 0 1,0-1-1,0 0 1,0 1-1,0-1 1,1 0-1,-1 1 1,0-1-1,1 0 1,-1 0-1,1 0 1,-1 0-1,1 0 1,0-1-1,-1 1 1,1 0-1,0-1 1,-1 1-1,1-1 1,0 1-1,0-1 1,0 0-1,2 0 1,58 2-284,-49-2-202,11 0-2041,-8 0-2052,-1 0-3720</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6:46.321"/>
    </inkml:context>
    <inkml:brush xml:id="br0">
      <inkml:brushProperty name="width" value="0.025" units="cm"/>
      <inkml:brushProperty name="height" value="0.025" units="cm"/>
    </inkml:brush>
  </inkml:definitions>
  <inkml:trace contextRef="#ctx0" brushRef="#br0">132 0 6278,'0'0'18631,"-4"9"-17878,-20 38-28,-48 110 1576,65-138-1962,1 1 0,0-1-1,2 1 1,1 1-1,0-1 1,0 35 0,3-51-320,1 0 0,-1 0 0,1 0 0,0 0 0,0 0 0,0 0 1,0 0-1,1 0 0,0-1 0,-1 1 0,1 0 0,1-1 0,-1 1 0,0-1 0,1 0 1,0 0-1,0 0 0,0 0 0,0-1 0,0 1 0,0-1 0,1 1 0,-1-1 1,1 0-1,0-1 0,7 4 0,49 9-1786,-1-11-4979,-36-3-621</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6:46.834"/>
    </inkml:context>
    <inkml:brush xml:id="br0">
      <inkml:brushProperty name="width" value="0.025" units="cm"/>
      <inkml:brushProperty name="height" value="0.025" units="cm"/>
    </inkml:brush>
  </inkml:definitions>
  <inkml:trace contextRef="#ctx0" brushRef="#br0">123 44 10090,'0'0'2690,"9"-3"252,-4 1-2231,42-11 1844,-44 12-1992,0 0 1,0 0-1,1 0 1,-2 0-1,1-1 1,0 0-1,0 1 1,0-1-1,-1 0 0,1 0 1,-1-1-1,4-3 1,-28 7 2356,3 7-2767,1 0 0,0 1 1,0 1-1,1 1 0,1 0 0,-1 1 0,2 1 1,0 0-1,-14 17 0,27-28-122,0 1 1,0-1-1,0 1 0,1-1 1,-1 1-1,1-1 0,0 1 1,-1 0-1,1 0 0,0 0 0,1-1 1,-1 1-1,1 0 0,-1 6 1,1-8-24,0 0 0,1 0 0,-1 0-1,0 1 1,1-1 0,-1 0 0,1 0 0,0 0 0,-1 0 0,1 0 0,0 0 0,-1 0 0,1 0 0,0 0 0,0 0 0,0 0 0,0 0 0,0-1 0,0 1-1,0 0 1,0-1 0,1 1 0,-1-1 0,0 1 0,0-1 0,0 1 0,1-1 0,-1 0 0,0 0 0,0 1 0,1-1 0,-1 0 0,0 0 0,2-1-1,15 2-323,-1-1 0,1-1 0,31-6 0,17-13-7132,-36 8-1323</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6:47.194"/>
    </inkml:context>
    <inkml:brush xml:id="br0">
      <inkml:brushProperty name="width" value="0.025" units="cm"/>
      <inkml:brushProperty name="height" value="0.025" units="cm"/>
    </inkml:brush>
  </inkml:definitions>
  <inkml:trace contextRef="#ctx0" brushRef="#br0">1 1 5029,'0'0'20787,"0"63"-19505,0-40-802,0 2-192,0-1-192,0-2-64,0 0-32,1-4 0,3-5-864,0-5-1026,1-7-1633</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6:47.616"/>
    </inkml:context>
    <inkml:brush xml:id="br0">
      <inkml:brushProperty name="width" value="0.025" units="cm"/>
      <inkml:brushProperty name="height" value="0.025" units="cm"/>
    </inkml:brush>
  </inkml:definitions>
  <inkml:trace contextRef="#ctx0" brushRef="#br0">206 63 5926,'0'0'16442,"-3"-9"-14825,-13-28-832,15 36-777,0 0-1,0 0 0,0-1 1,0 1-1,0 0 1,0 0-1,-1 0 1,1 0-1,0 1 1,0-1-1,-1 0 0,1 0 1,0 1-1,-1-1 1,1 1-1,-1-1 1,1 1-1,-1 0 1,1-1-1,-1 1 1,1 0-1,-1 0 0,1 0 1,-1 0-1,1 0 1,-1 0-1,1 1 1,-1-1-1,1 1 1,0-1-1,-1 1 0,1-1 1,-1 1-1,-1 1 1,-2 0 29,0 1-1,0 0 1,0 0 0,1 0-1,-1 1 1,-7 7 0,1 5 222,0 0 0,0 0 1,2 1-1,0 1 0,0-1 0,2 1 1,1 1-1,0-1 0,1 1 0,1 0 1,0 0-1,2 0 0,0 1 0,2-1 1,1 29-1,1-41-249,-1-1 0,1 1 0,1-1 0,-1 0-1,1 1 1,0-1 0,0-1 0,1 1 0,0 0 0,0-1 0,0 0 0,1 0 0,-1 0 0,1 0 0,1-1-1,-1 0 1,0 0 0,1 0 0,0-1 0,7 4 0,1-6-1757,-12-11-1783,-15-14-3263,-4 6 77</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6:47.954"/>
    </inkml:context>
    <inkml:brush xml:id="br0">
      <inkml:brushProperty name="width" value="0.025" units="cm"/>
      <inkml:brushProperty name="height" value="0.025" units="cm"/>
    </inkml:brush>
  </inkml:definitions>
  <inkml:trace contextRef="#ctx0" brushRef="#br0">0 104 15022,'0'0'7111,"65"-16"-4741,-25 7-512,5 0-641,0-2-192,-1 2-448,2-2-481,-3 2-833,-3-4-3203,-1-4-8103</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6:48.494"/>
    </inkml:context>
    <inkml:brush xml:id="br0">
      <inkml:brushProperty name="width" value="0.025" units="cm"/>
      <inkml:brushProperty name="height" value="0.025" units="cm"/>
    </inkml:brush>
  </inkml:definitions>
  <inkml:trace contextRef="#ctx0" brushRef="#br0">1 1 9385,'0'0'12903,"8"9"-11649,16 24-687,-1 0-1,-1 1 1,-2 2 0,21 50-1,-28-55-483,-2 0-1,0 1 1,-3 0 0,0 1-1,-2-1 1,2 38-1,-8-61-46,0 1 0,0-1-1,-1 1 1,0-1 0,-1 0-1,0 1 1,0-1 0,-1 0-1,0 0 1,-1 0 0,0-1-1,-6 10 1,6-13-187,1 0 0,-1 0 1,-1 0-1,1-1 0,-1 1 0,1-1 0,-1-1 0,-6 5 0,5-5-574,0 0-1,-1 0 0,1 0 1,-1-1-1,0 0 0,1 0 1,-15 1-1,-12-1-8830</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3:56.990"/>
    </inkml:context>
    <inkml:brush xml:id="br0">
      <inkml:brushProperty name="width" value="0.025" units="cm"/>
      <inkml:brushProperty name="height" value="0.025" units="cm"/>
    </inkml:brush>
  </inkml:definitions>
  <inkml:trace contextRef="#ctx0" brushRef="#br0">110 1 4676,'0'0'15685,"-3"13"-14879,-42 163 1323,30-131-1129,2 2-1,2 0 1,2 0-1,-5 73 0,14-118-964,0-1 1,0 1-1,0 0 0,0 0 0,1 0 0,-1 0 0,0 0 0,1-1 0,-1 1 0,1 0 0,0 0 0,-1-1 0,1 1 0,0 0 0,0-1 0,0 1 0,0-1 1,1 1-1,-1-1 0,0 0 0,1 1 0,1 1 0,0-2 7,0 0 0,0 0 0,-1 0 0,1 0 0,0-1 0,0 1 0,0-1 0,0 1 0,0-1 0,0 0 0,0 0 0,0-1 0,3 0 0,12-3-156,0 0 0,-1-2 0,32-13 0,-33 12-504,30-9-4696,-28 10-647,-6 2-2922</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3:57.459"/>
    </inkml:context>
    <inkml:brush xml:id="br0">
      <inkml:brushProperty name="width" value="0.025" units="cm"/>
      <inkml:brushProperty name="height" value="0.025" units="cm"/>
    </inkml:brush>
  </inkml:definitions>
  <inkml:trace contextRef="#ctx0" brushRef="#br0">1 4 4004,'0'0'15390,"8"0"-13970,56-1 856,-27-1-2051,0 2 0,-1 1-1,1 1 1,0 3 0,39 9 0,-75-14-215,1 0 1,0 1-1,-1-1 1,1 0-1,-1 1 0,1-1 1,0 1-1,-1 0 1,1 0-1,-1-1 0,0 1 1,1 0-1,-1 0 0,0 0 1,1 0-1,-1 1 1,0-1-1,0 0 0,0 0 1,0 1-1,0-1 0,0 1 1,-1-1-1,1 1 1,0-1-1,-1 1 0,1-1 1,-1 1-1,1 0 0,-1-1 1,0 1-1,0 0 1,0-1-1,0 1 0,0 0 1,0-1-1,0 1 1,0-1-1,-1 1 0,1 0 1,-1-1-1,1 1 0,-1-1 1,0 1-1,1-1 1,-1 1-1,0-1 0,0 1 1,-2 1-1,-5 9 400,-1-1 0,-1-1-1,1 1 1,-17 12 0,-31 22 1058,40-33-1224,0 0 0,1 1 1,1 1-1,0 1 0,1 0 0,0 1 1,-20 30-1,33-42-326,-1 0 0,1 0-1,-1 0 1,1 0 0,0 0 0,0 0 0,0 7 0,5 5-3642,-3-15 3249,-1-1 0,1 1-1,0 0 1,-1-1 0,1 1 0,-1-1-1,1 0 1,0 1 0,-1-1 0,1 1 0,0-1-1,0 0 1,-1 0 0,1 1 0,0-1 0,0 0-1,-1 0 1,1 0 0,0 0 0,1 0 0,17 0-14665</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3:59.288"/>
    </inkml:context>
    <inkml:brush xml:id="br0">
      <inkml:brushProperty name="width" value="0.025" units="cm"/>
      <inkml:brushProperty name="height" value="0.025" units="cm"/>
    </inkml:brush>
  </inkml:definitions>
  <inkml:trace contextRef="#ctx0" brushRef="#br0">85 92 7335,'0'0'3769,"5"-10"-475,-3 5-2654,21-46 2276,-22 49-2371,0-1 0,1 1 0,-1 0 0,1-1 0,0 1-1,-1 0 1,1 0 0,0 0 0,0 0 0,4-2 0,-5 4-475,-1 0 1,1 0-1,-1 0 1,1 0-1,-1 0 1,1 0-1,-1 1 1,1-1-1,-1 0 0,1 0 1,-1 0-1,0 0 1,1 1-1,-1-1 1,1 0-1,-1 1 1,0-1-1,1 0 0,-1 1 1,0-1-1,1 0 1,-1 1-1,0-1 1,1 1-1,-1-1 1,0 0-1,0 1 0,0-1 1,1 1-1,-1-1 1,0 1-1,0-1 1,0 1-1,0-1 0,0 1 1,0-1-1,0 1 1,0-1-1,0 1 1,0-1-1,0 1 1,0-1-1,-1 2 0,2 32 463,-2-26-140,1 4-233,-1-1-1,-1 0 0,0 0 1,0 0-1,-1 0 1,0 0-1,-1-1 1,-6 12-1,-8 13 127,-24 33 0,-13 24 707,54-90-972,1-1 0,-1 1 0,0-1 0,1 1 0,-1 0-1,1-1 1,-1 1 0,1 0 0,0 0 0,-1-1 0,1 1-1,0 0 1,0 0 0,0-1 0,1 3 0,-1-3-13,1 0-1,-1-1 1,1 1 0,-1 0 0,1 0-1,-1 0 1,1-1 0,-1 1 0,1 0-1,0-1 1,-1 1 0,1-1 0,0 1 0,0-1-1,0 1 1,-1-1 0,1 1 0,0-1-1,0 0 1,1 1 0,6 0 31,-1 0 0,1 0 0,0-1 0,-1 0 0,14-2 0,-8 0 68,36-4 346,47-12-1,14-2-1232,-35 14-3690,-75 6 4196,0 0-1,0 0 1,1 1 0,-1-1 0,0 0-1,0 0 1,1-1 0,-1 1 0,0 0-1,0 0 1,0 0 0,1 0 0,-1 0-1,0 0 1,0 0 0,1 0 0,-1 0-1,0 0 1,0-1 0,0 1 0,1 0-1,-1 0 1,0 0 0,0 0 0,0-1-1,0 1 1,0 0 0,1 0-1,-1 0 1,0 0 0,0-1 0,0 1-1,0 0 1,0 0 0,0-1 0,0 1-1,0 0 1,0 0 0,0-1 0,3-10-12667</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47.532"/>
    </inkml:context>
    <inkml:brush xml:id="br0">
      <inkml:brushProperty name="width" value="0.025" units="cm"/>
      <inkml:brushProperty name="height" value="0.025" units="cm"/>
    </inkml:brush>
  </inkml:definitions>
  <inkml:trace contextRef="#ctx0" brushRef="#br0">86 0 10025,'0'0'8638,"-8"4"-7319,3-1-1182,0-1 1,0 1 0,0 1 0,0-1 0,1 1 0,-1 0 0,1 0 0,0 0-1,0 0 1,1 1 0,-1 0 0,1-1 0,0 1 0,0 0 0,1 1-1,-1-1 1,1 1 0,0-1 0,1 1 0,-1-1 0,1 1 0,-1 10 0,2-13-132,0-1 0,0 0 0,0 1 0,0-1 0,0 0 1,0 1-1,0-1 0,1 0 0,0 0 0,-1 1 0,1-1 1,0 0-1,0 0 0,0 0 0,0 0 0,0 0 0,0 0 0,1 0 1,-1 0-1,3 2 0,-2-3-1,0 0 1,0 0 0,1 0-1,-1 0 1,0-1-1,0 1 1,0-1-1,0 1 1,1-1-1,-1 0 1,0 0-1,0 0 1,0 0-1,1-1 1,-1 1-1,0 0 1,0-1-1,0 0 1,0 1-1,0-1 1,0 0-1,0 0 1,3-2-1,0 0 5,0 0 0,1-1 0,-1 0 0,-1 0 0,1-1-1,-1 1 1,1-1 0,-1 0 0,-1 0 0,1-1 0,-1 1 0,6-12 0,-5 8 9,0 0 0,-1 0 1,0-1-1,0 1 0,-1-1 0,-1 1 1,2-18-1,-3 28-17,0-1 1,0 0-1,0 0 0,0 0 1,0 0-1,0 0 0,0 1 0,0-1 1,0 0-1,0 0 0,0 0 1,0 0-1,0 0 0,-1 1 1,1-1-1,0 0 0,0 0 0,0 0 1,0 0-1,0 0 0,0 0 1,0 1-1,0-1 0,-1 0 0,1 0 1,0 0-1,0 0 0,0 0 1,0 0-1,0 0 0,-1 0 1,1 0-1,0 0 0,0 0 0,0 0 1,0 0-1,0 0 0,-1 0 1,1 0-1,0 0 0,0 0 0,0 0 1,0 0-1,-1 0 0,1 0 1,0 0-1,0 0 0,0 0 1,0 0-1,0 0 0,-1 0 0,1 0 1,0 0-1,0 0 0,0 0 1,0-1-1,0 1 0,0 0 0,-1 0 1,1 0-1,0 0 0,0 0 1,0 0-1,0-1 0,0 1 1,0 0-1,0 0 0,0 0 0,-9 11 102,3 2 19,1 0 0,0 1 1,1-1-1,1 1 1,0-1-1,1 1 0,0 0 1,0 19-1,2-32-104,0 0-1,0 1 0,0-1 1,0 0-1,0 0 1,0 0-1,1 0 1,-1 0-1,0 0 1,1 1-1,-1-1 1,1 0-1,-1 0 1,1 0-1,-1 0 1,1 0-1,0 0 1,-1-1-1,1 1 0,0 0 1,0 0-1,0 0 1,0-1-1,0 1 1,-1 0-1,1-1 1,0 1-1,1-1 1,0 1-1,1 0 10,1 0 0,-1-1 0,1 0 0,-1 0 0,1 0 0,-1 0 0,0 0 0,1 0 0,-1-1 0,4-1 0,6-1 19,-1-2-1,1 1 1,-1-2-1,17-9 0,34-35 5,-17 10-32,-45 41-23,-1 0 0,1-1 0,0 1 0,-1-1 0,1 1 0,-1 0 0,1 0 0,-1-1 0,0 1 0,1 0 0,-1 0 0,0-1 0,1 1 0,-1 0 0,0 0 0,0 0 0,0 0 0,0-1 1,0 1-1,0 0 0,0 0 0,0 0 0,0 0 0,0-1 0,-1 3 0,2 34 35,-1-34-29,0-2-1,0 0 0,0 0 0,0 0-1,0 1 1,0-1 0,0 0-1,1 0 1,-1 0 0,0 0 0,1 0-1,-1 0 1,1 0 0,-1 0-1,1 0 1,-1 0 0,1 0-1,0 0 1,-1 0 0,1 0 0,0-1-1,0 1 1,-1 0 0,1 0-1,0-1 1,2 2 0,-1-1 6,1-1 0,-1 1 1,1-1-1,-1 1 0,1-1 1,-1 0-1,0 0 0,1 0 1,-1 0-1,1 0 0,3-1 1,5-2 21,-1 0 0,1 0-1,0-1 1,13-8 0,10-7-32,-22 11-55,0 1 0,1 0 1,0 0-1,1 1 0,0 1 0,-1 0 0,1 1 0,1 1 0,26-3 0,-40 6 54,0 1-1,0-1 1,0 1-1,1 0 0,-2-1 1,1 1-1,0 0 1,0 0-1,0 0 0,0 0 1,0 0-1,-1 0 0,1 0 1,0 0-1,-1 0 1,1 0-1,-1 0 0,1 0 1,-1 0-1,0 1 1,1-1-1,-1 0 0,0 0 1,0 1-1,0-1 1,0 0-1,0 0 0,0 3 1,-1 49 148,1-37-85,0-14-49,0 0 0,0 0 0,0 0 0,0 0 1,0 1-1,1-1 0,-1 0 0,1 0 0,0 0 0,-1 0 0,1 0 0,2 3 1,-2-4-72,0-1-1,-1 1 1,1-1 0,0 0 0,0 1 0,-1-1 0,1 0 0,0 1 0,0-1 0,0 0 0,0 0 0,-1 0 0,1 0 0,0 0 0,0 0 0,0 0-1,0 0 1,-1 0 0,1 0 0,0 0 0,0-1 0,0 1 0,-1 0 0,1-1 0,0 1 0,0 0 0,-1-1 0,1 1 0,0-1 0,-1 1 0,1-1-1,0 1 1,-1-1 0,1 0 0,-1 1 0,1-1 0,0-1 0,9-13-3772,-4-3-2786</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3:59.926"/>
    </inkml:context>
    <inkml:brush xml:id="br0">
      <inkml:brushProperty name="width" value="0.025" units="cm"/>
      <inkml:brushProperty name="height" value="0.025" units="cm"/>
    </inkml:brush>
  </inkml:definitions>
  <inkml:trace contextRef="#ctx0" brushRef="#br0">1 32 4516,'0'0'19763,"10"-4"-18375,16-3-808,-1 2-1,2 0 1,-1 2-1,0 1 1,1 1-1,35 3 1,-20 0-1333,84-10 1,-119 8-4429,-10 1 1681,-15 5-1106,11-4 2059,-21 6-6411</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4:00.285"/>
    </inkml:context>
    <inkml:brush xml:id="br0">
      <inkml:brushProperty name="width" value="0.025" units="cm"/>
      <inkml:brushProperty name="height" value="0.025" units="cm"/>
    </inkml:brush>
  </inkml:definitions>
  <inkml:trace contextRef="#ctx0" brushRef="#br0">0 10 6662,'0'0'20884,"55"14"-18770,-7-14-865,5-7-512,1 0-417,-2 2-224,-4 1-96,-8 3-256,-5 1-833,-6 0-1441,-8 2-2403,-4 1-3683</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4:01.324"/>
    </inkml:context>
    <inkml:brush xml:id="br0">
      <inkml:brushProperty name="width" value="0.025" units="cm"/>
      <inkml:brushProperty name="height" value="0.025" units="cm"/>
    </inkml:brush>
  </inkml:definitions>
  <inkml:trace contextRef="#ctx0" brushRef="#br0">6 1 14189,'0'0'9935,"9"8"-8397,-7-6-1479,3 2 48,-1-1 0,0 1-1,0 0 1,-1 0 0,1 0 0,-1 1-1,0-1 1,0 1 0,-1 0-1,1 0 1,-1 0 0,0 0 0,0 0-1,-1 0 1,1 0 0,-1 1-1,0-1 1,0 8 0,-1-1 155,-1 0-1,0 0 1,-1 0-1,0 0 1,-1 0-1,0 0 1,-1-1 0,0 0-1,-1 1 1,0-1-1,-13 18 1,16-25-124,-1 0 1,1 0-1,0 0 1,0 1-1,0-1 1,1 1-1,0-1 1,-2 10-1,3-12-126,0-1 0,0 0 0,1 0 0,-1 0 0,0 1-1,1-1 1,-1 0 0,1 0 0,-1 0 0,1 0 0,-1 0 0,1 0 0,0 0-1,0 0 1,-1 0 0,1 0 0,0 0 0,0 0 0,0 0 0,0-1 0,0 1-1,0 0 1,0-1 0,0 1 0,0-1 0,1 1 0,-1-1 0,0 1 0,0-1-1,0 0 1,0 0 0,1 0 0,-1 1 0,0-1 0,0 0 0,1 0 0,1-1-1,27 1 124,1-1-1,0-1 0,-1-2 0,37-9 0,12-1-1129,2 8-3405</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4:01.667"/>
    </inkml:context>
    <inkml:brush xml:id="br0">
      <inkml:brushProperty name="width" value="0.025" units="cm"/>
      <inkml:brushProperty name="height" value="0.025" units="cm"/>
    </inkml:brush>
  </inkml:definitions>
  <inkml:trace contextRef="#ctx0" brushRef="#br0">37 20 9225,'0'0'9550,"-8"0"-6987,-17 0-131,22 0-31,22 0-711,261-10 3942,-140 4-7536,2 3-8727</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4:15.497"/>
    </inkml:context>
    <inkml:brush xml:id="br0">
      <inkml:brushProperty name="width" value="0.025" units="cm"/>
      <inkml:brushProperty name="height" value="0.025" units="cm"/>
    </inkml:brush>
  </inkml:definitions>
  <inkml:trace contextRef="#ctx0" brushRef="#br0">1 33 18225,'0'0'10794,"75"-2"-10217,-36-2-161,2 1-287,2-2-97,-4 1 0,-4 0-96,-4 1-737,-8 1-1249,-8-1-1858,-3 0-2114</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4:16.367"/>
    </inkml:context>
    <inkml:brush xml:id="br0">
      <inkml:brushProperty name="width" value="0.025" units="cm"/>
      <inkml:brushProperty name="height" value="0.025" units="cm"/>
    </inkml:brush>
  </inkml:definitions>
  <inkml:trace contextRef="#ctx0" brushRef="#br0">326 73 9577,'0'0'3988,"-1"-10"-748,-6-31-384,6 40-2724,1 0 0,0 0-1,-1 0 1,1 0 0,0 0 0,-1 0-1,0 0 1,1 0 0,-1 0 0,1 0-1,-1 0 1,0 0 0,0 0-1,0 0 1,0 0 0,1 1 0,-1-1-1,0 0 1,0 1 0,0-1 0,0 1-1,-1-1 1,1 1 0,0-1 0,0 1-1,0 0 1,0 0 0,0-1-1,-1 1 1,1 0 0,0 0 0,0 0-1,0 0 1,0 0 0,-1 1 0,-1-1-1,1 1-29,-1 0 1,1-1-1,-1 1 0,1 0 0,0 0 0,0 1 1,-1-1-1,1 0 0,0 1 0,0-1 0,0 1 1,0 0-1,-2 2 0,-3 9 209,1-1 1,0 1-1,1 0 1,0 1 0,1-1-1,-5 28 1,-5 90 1148,11-93-1167,2-26-185,-6 51 187,4 0-1,1 0 1,13 109 0,-6-152 752,-22-47-1075,1 11-1856,0 1 0,-1 1 0,0 1-1,-27-15 1,-11-9 901,54 36 1058,1 1-1,-1 0 1,0 0-1,1-1 1,-1 1 0,1 0-1,-1-1 1,1 1-1,-1 0 1,1-1 0,-1 1-1,1-1 1,-1 1 0,1-1-1,0 1 1,-1-1-1,1 1 1,0-1 0,-1 0-1,1 1 1,0-1-1,0 1 1,-1-1 0,1 0-1,0 1 1,0-1 0,0 0-1,0 1 1,0-1-1,0 0 1,0 1 0,0-1-1,0 1 1,0-1-1,1 0 1,-1 1 0,0-1-1,0 0 1,0 1 0,1-1-1,-1 1 1,0-1-1,1 1 1,-1-1 0,1 1-1,-1-1 1,0 1-1,1-1 1,-1 1 0,1-1-1,0 1 1,-1 0 0,1-1-1,-1 1 1,1 0-1,-1-1 1,1 1 0,0 0-1,-1 0 1,1 0-1,0 0 1,0-1 0,49-11 852,-43 11-704,112-13 1432,-6 1-2639,-39-5-6392,-31 1-6333</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1:01.006"/>
    </inkml:context>
    <inkml:brush xml:id="br0">
      <inkml:brushProperty name="width" value="0.025" units="cm"/>
      <inkml:brushProperty name="height" value="0.025" units="cm"/>
    </inkml:brush>
  </inkml:definitions>
  <inkml:trace contextRef="#ctx0" brushRef="#br0">127 249 2242,'0'0'2402,"-3"-9"1138,-13-24-1682,16 33-1811,-1-1 0,1 0 0,0 1 1,-1-1-1,1 0 0,-1 1 1,1-1-1,0 1 0,-1-1 1,1 0-1,-1 1 0,0-1 1,1 1-1,-1 0 0,1-1 0,-1 1 1,0-1-1,1 1 0,-1 0 1,0 0-1,1-1 0,-1 1 1,0 0-1,1 0 0,-1 0 1,0 0-1,0 0 0,1 0 1,-1 0-1,0 0 0,0 0 0,1 0 1,-1 0-1,0 0 0,1 0 1,-1 1-1,0-1 0,0 0 1,1 1-1,-1-1 0,1 0 1,-1 1-1,0-1 0,1 1 1,-1-1-1,1 1 0,-1-1 0,1 1 1,-1-1-1,1 1 0,-1 0 1,1-1-1,0 1 0,-1-1 1,1 2-1,-18 35 661,6 1-30,1 2 0,3 0 0,-7 73-1,6 129 266,8-176-769,-1-2-58,2 114 30,2-151-108,1-1-1,1 0 0,1 0 0,14 42 0,-17-63-12,1 1-1,-1-1 0,1 0 0,0 0 1,1 0-1,-1 0 0,1-1 0,0 1 0,0-1 1,1 0-1,-1 0 0,1-1 0,-1 1 1,1-1-1,1 0 0,-1 0 0,0-1 1,1 1-1,-1-1 0,1-1 0,-1 1 0,11 1 1,9 0 72,1 0 0,-1-2 0,51-5 0,-51 3-114,-17 0 19,428-14 76,-336 17-53,-1 5 0,136 25 0,-86 1-252,-65-13-80,1-3 0,165 11 0,117-41 1675,-223 4-1053,0 6-1,147 16 1,-211-3-288,1-3 1,1-4 0,-1-4-1,0-2 1,109-21-1,-88 5 286,1 4 0,0 4 0,0 5 0,191 13-1,-220-1-279,0-4-1,-1-2 0,1-4 0,120-22 0,-106 14 161,0 4 0,128 5 0,-148 3-100,-52-1-74,1-1-1,0 0 1,-1-2-1,1 0 0,-1 0 1,0-2-1,-1 0 1,22-11-1,-17 7 23,-1-1 0,0-2 0,-1 0 0,0 0-1,29-30 1,-38 32 6,0-1-1,-1 0 0,0 0 1,-1 0-1,0-1 0,7-20 0,24-89 5,-26 81-73,1-1-62,30-119-122,-39 141 203,-2 0-1,1 0 0,-2 0 1,-1-1-1,0 1 0,-4-22 1,0 28 24,-1 1 1,1-1 0,-2 1-1,0 0 1,-1 1 0,0-1-1,-1 1 1,0 1 0,-16-19-1,11 14-166,0-1 0,1 0 1,-15-31-1,21 38 57,1 0 1,-1 1 0,-1-1-1,0 1 1,0 1 0,-1 0-1,0 0 1,0 0-1,-1 1 1,0 0 0,-1 1-1,1 0 1,-1 1 0,0-1-1,0 2 1,-22-7 0,-13-3-300,-1 3-1,-81-9 1,92 15 295,-570-49-4071,-2 38 1548,70 3 3665,241 4-1005,-366 37 1,-103 31 854,619-50-914,-397 47 761,-160 7 337,701-63-1539,-4 0 104,9-4-4064,17-10-2343</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1:01.858"/>
    </inkml:context>
    <inkml:brush xml:id="br0">
      <inkml:brushProperty name="width" value="0.025" units="cm"/>
      <inkml:brushProperty name="height" value="0.025" units="cm"/>
    </inkml:brush>
  </inkml:definitions>
  <inkml:trace contextRef="#ctx0" brushRef="#br0">554 86 6983,'0'0'2754,"-8"-6"-2161,-5-2-251,1 0 1,-1 1-1,0 0 1,-1 1 0,1 1-1,-1 0 1,0 0-1,-1 2 1,1 0-1,-23-2 1,26 4-143,-1 1 0,1 0 0,-1 0 0,1 1 0,-1 1 0,1 0 0,-1 0 0,1 1 0,0 1 1,0 0-1,1 0 0,-1 1 0,1 1 0,-19 12 0,13-4-146,1 0-1,0 1 1,1 0 0,1 1-1,0 1 1,2 0 0,-1 0 0,2 1-1,1 1 1,-11 27 0,11-20 51,1 0 1,1 1 0,1-1-1,2 1 1,0 0 0,2 1-1,2 38 1,0-55-84,1-1 0,1 1 0,0-1 0,0 0 0,1 0 0,0 0 0,1 0 0,9 16 0,-10-21-14,0 0 1,0 0-1,0-1 1,1 1 0,0-1-1,0 0 1,0 0-1,1-1 1,-1 1 0,1-1-1,0 0 1,0 0-1,0-1 1,0 1-1,0-1 1,1 0 0,9 2-1,1-2 176,0 0-1,0-2 0,1 0 1,-1 0-1,0-2 0,1 0 1,-1 0-1,0-2 0,-1 0 1,1-1-1,-1 0 0,1-2 1,16-9-1,6-4 254,-1-3-1,-2-1 1,61-52 0,-70 53-328,-1-2 0,-2 0 1,0-2-1,-2 0 0,26-43 0,-38 55-115,0-1-1,-2-1 1,0 0-1,0 0 0,-2 0 1,0-1-1,-1 0 1,0 1-1,-2-2 0,0 1 1,-2-35-1,0 49-81,0 1 0,-1 0-1,0-1 1,1 1 0,-1 0 0,0-1 0,0 1-1,-1 0 1,1 0 0,-1 0 0,0 0-1,1 0 1,-1 0 0,0 1 0,-1-1 0,1 1-1,0-1 1,-1 1 0,0 0 0,1 0-1,-1 0 1,0 0 0,0 0 0,0 1-1,0-1 1,0 1 0,0 0 0,-5-1 0,2 1-357,1 0 0,0 1 0,-1-1 0,1 1 1,-1 0-1,1 1 0,0-1 0,-1 1 1,1 0-1,0 1 0,-1-1 0,1 1 0,0 0 1,0 0-1,0 1 0,1-1 0,-7 5 1,-22 21-5915</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1:02.509"/>
    </inkml:context>
    <inkml:brush xml:id="br0">
      <inkml:brushProperty name="width" value="0.025" units="cm"/>
      <inkml:brushProperty name="height" value="0.025" units="cm"/>
    </inkml:brush>
  </inkml:definitions>
  <inkml:trace contextRef="#ctx0" brushRef="#br0">655 36 11883,'0'0'2354,"-15"-7"-613,4 3-1505,2 0-117,1 0 0,-1 0 0,0 1 1,0 1-1,-1 0 0,1 0 0,0 0 0,-1 1 0,1 1 0,-1 0 0,-16 1 0,4 5 2,0 1 0,1 1 0,0 0 0,1 2 0,0 0 0,0 1 0,1 1 0,0 1 0,1 1 0,-18 18 0,7-4 113,1 1 1,2 1 0,0 2-1,-38 64 1,51-74-59,0 1 0,2 0-1,1 1 1,0 1 0,2-1-1,1 1 1,1 1 0,1-1 0,2 1-1,0 0 1,1 38 0,3-56-86,0 0 0,0 0 0,0 0 1,1 0-1,0-1 0,1 1 0,0 0 1,0-1-1,0 0 0,1 0 0,0 0 1,0 0-1,1-1 0,0 1 0,7 5 1,-3-4 41,0 0 0,1-1 0,-1 0 0,2 0 0,-1-1-1,1-1 1,0 0 0,0 0 0,15 3 0,6 0 81,1-2 0,0-1 0,0-2 0,0-1 0,0-1 0,49-6 0,-52 1-170,-1-2 0,0 0 0,0-2 0,-1-1 0,0-1 0,-1-2 0,0 0 0,-1-2 0,0-1 0,-1-1 0,-1-1 0,27-24 0,-34 25-119,0 0-1,-1-1 1,-1 0 0,0-2-1,-1 1 1,-2-2 0,0 0 0,0 0-1,-2-1 1,-1 0 0,0-1 0,-2 0-1,-1-1 1,0 1 0,4-45-1,-9 57-57,-1 0 0,0 0 0,0 0 0,-1 1 0,-1-1 0,0 0 0,0 0 0,-1 1 0,0-1 0,0 1-1,-8-15 1,7 19 32,1 0 0,-1 0-1,0 0 1,0 1-1,0 0 1,-1-1 0,0 1-1,0 1 1,0-1 0,0 1-1,0 0 1,-1 0-1,1 0 1,-1 1 0,0 0-1,1 0 1,-1 1-1,0-1 1,-12 0 0,2 1-761,0 0 1,0 2-1,0 0 1,0 0-1,0 2 0,-29 7 1,-28 15-5170</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1:08.968"/>
    </inkml:context>
    <inkml:brush xml:id="br0">
      <inkml:brushProperty name="width" value="0.025" units="cm"/>
      <inkml:brushProperty name="height" value="0.025" units="cm"/>
    </inkml:brush>
  </inkml:definitions>
  <inkml:trace contextRef="#ctx0" brushRef="#br0">1 32 3395,'0'0'2114,"56"-23"-4356,-27 15-961</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47.889"/>
    </inkml:context>
    <inkml:brush xml:id="br0">
      <inkml:brushProperty name="width" value="0.025" units="cm"/>
      <inkml:brushProperty name="height" value="0.025" units="cm"/>
    </inkml:brush>
  </inkml:definitions>
  <inkml:trace contextRef="#ctx0" brushRef="#br0">1 18 17969,'0'0'4260,"52"-18"-12748</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1:09.450"/>
    </inkml:context>
    <inkml:brush xml:id="br0">
      <inkml:brushProperty name="width" value="0.025" units="cm"/>
      <inkml:brushProperty name="height" value="0.025" units="cm"/>
    </inkml:brush>
  </inkml:definitions>
  <inkml:trace contextRef="#ctx0" brushRef="#br0">0 233 480,'10'-1'2963,"13"-1"-1428,0 1-1,1 1 0,-1 1 0,38 7 1,-3 2-985,0-4 1,0-1-1,107-7 1,-87 1-453,948-92 1720,-632 45-1164,800-38 1038,-992 87-1617,699-17 902,-860 14-913,234-9 658,-206 11 238,133 19 1,-191-18-842,81 19 628,-85-18-653,0 0 1,0 1 0,0 0 0,0 0 0,-1 0 0,1 1 0,-1 0 0,0 1 0,11 9 0,-10-3 305,-10-6-630,2-6 112,-1 1 1,1 0 0,0-1 0,0 1 0,0-1 0,0 1-1,0-1 1,0 0 0,1 1 0,-1-1 0,0 0 0,0 0-1,0 1 1,0-1 0,1 0 0,-1 0 0,1 0 0,-1 0-1,0 0 1,1 0 0,-1-2 0,-12-27-6060,0-6-6725</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1:49.754"/>
    </inkml:context>
    <inkml:brush xml:id="br0">
      <inkml:brushProperty name="width" value="0.025" units="cm"/>
      <inkml:brushProperty name="height" value="0.025" units="cm"/>
    </inkml:brush>
  </inkml:definitions>
  <inkml:trace contextRef="#ctx0" brushRef="#br0">17 1 5317,'-2'9'6230,"-5"27"133,3 18-2539,2-44-3687,1 0 0,0 1 0,1-1 0,0 0-1,1 0 1,0 1 0,1-1 0,2 12 0,40 157 2730,-2-3-1704,7 23-906,-42-164-226,-1-14 14,1 0-1,1 0 1,18 34 0,-16-35 104,0 1 0,-1-1 0,10 40 0,-11-28-70,2-1 0,14 31 0,-11-32 143,-2 0-1,10 41 1,64 225 128,-26-112-225,-35-114-23,3-2 1,70 128 0,-30-67 0,5 51-24,-4-7-105,62 155 71,6 14 12,-23-76-50,-11-23-9,63 160 40,-6-10-44,-71-183 4,8 19 9,-90-216-7,59 121-2,104 163-1,-64-127-15,-55-85 0,77 97 1,-97-144 4,2-1 1,69 61-1,-58-58 25,-2 1-1,61 80 1,20 21 7,347 283-38,-349-324 22,-54-45 27,3-3 0,2-3 0,2-3 1,2-3-1,112 47 0,-14-17 0,211 78 4,196-9 45,11-54 104,-49-9-152,57 8-30,6-49-6,999-18-17,-1358-16 33,378 15 10,-505-13-128,155-10 1,-191-11-2017,-33-5-4808,-40 11-25</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1:51.285"/>
    </inkml:context>
    <inkml:brush xml:id="br0">
      <inkml:brushProperty name="width" value="0.025" units="cm"/>
      <inkml:brushProperty name="height" value="0.025" units="cm"/>
    </inkml:brush>
  </inkml:definitions>
  <inkml:trace contextRef="#ctx0" brushRef="#br0">118 215 3331,'0'0'11504,"0"-8"-9128,0-20-944,0 27-1219,0 0-1,0 0 1,1 0-1,-1 0 1,0 0-1,0 0 1,0 0 0,0 0-1,0 0 1,-1 0-1,1 0 1,0 0-1,0 0 1,-1 1-1,1-1 1,0 0-1,-1 0 1,1 0 0,-1 0-1,1 1 1,-1-1-1,0 0 1,1 0-1,-1 1 1,0-1-1,1 0 1,-1 1 0,0-1-1,0 1 1,1-1-1,-1 1 1,0-1-1,-2 0 1,2 4-70,1 0 1,-1 1-1,0-1 1,1 0-1,-1 0 1,1 0-1,0 0 1,0 0-1,0 1 0,1 2 1,0 0-9,-1 4-85,2-1 0,-1 1-1,1-1 1,1 0 0,0 1-1,0-2 1,8 15 0,-9-19-36,-1-1 1,1 0 0,1 0-1,-1 1 1,0-1 0,1-1-1,0 1 1,0 0 0,-1-1-1,5 3 1,-6-4-8,1 0 0,-1-1 0,1 1 0,0 0 0,-1-1 0,1 0 0,-1 1 0,1-1 0,0 0 0,-1 0 0,1 0 0,0 0 0,0 0 0,-1 0 0,1 0 0,0 0 0,-1-1 0,1 1 0,-1-1 0,1 1 0,-1-1 0,1 0-1,2-1 1,-1 0 53,-1-1 0,1 0-1,0-1 1,-1 1 0,0 0-1,0-1 1,0 1-1,0-1 1,0 0 0,-1 1-1,1-1 1,-1 0 0,0 0-1,0 0 1,-1 0 0,1 0-1,-1-7 1,1 0 92,0-1 0,-1 1 0,-1 0 0,0-1 0,-3-13 0,2 20-119,0-1-1,-1 1 1,1 0 0,-1 0-1,-1 0 1,1 1-1,0-1 1,-1 1 0,0 0-1,0 0 1,0 0-1,-1 1 1,1-1-1,-1 1 1,0 0 0,0 0-1,0 1 1,0-1-1,-1 1 1,1 0-1,-1 1 1,-6-2 0,9 2-34,-1 0 1,0 0 0,0 1-1,0-1 1,1 1-1,-1 0 1,0 0 0,0 0-1,0 1 1,0-1 0,1 1-1,-1 0 1,0 0-1,0 0 1,1 1 0,-1-1-1,1 1 1,-1 0 0,1 0-1,0 0 1,0 0-1,0 0 1,0 1 0,0 0-1,0-1 1,1 1 0,-1 0-1,1 0 1,0 1 0,0-1-1,0 0 1,0 1-1,-1 3 1,0 4-28,0 1-1,1-1 1,1 1-1,-1 0 1,2 0 0,0-1-1,1 16 1,-1-23 25,0 0 0,1-1-1,-1 1 1,1 0 0,-1 0 0,1-1 0,0 1-1,1 0 1,-1-1 0,1 1 0,-1-1 0,1 0 0,0 1-1,0-1 1,1 0 0,-1 0 0,1 0 0,-1-1 0,1 1-1,0 0 1,0-1 0,0 0 0,0 0 0,1 0 0,5 3-1,-6-5 8,0 1-1,0-1 0,0 0 1,0 0-1,0-1 0,0 1 1,0 0-1,0-1 0,0 0 1,0 0-1,0 0 0,0 0 1,-1 0-1,1-1 0,0 1 1,-1-1-1,1 1 0,-1-1 1,1 0-1,-1 0 0,0 0 1,0-1-1,0 1 0,0 0 1,0-1-1,-1 1 0,3-6 1,6-8 64,-2 0 0,0-1 0,7-22 1,-11 28-35,3-9 28,-1 0 1,0-1-1,-2 0 1,0 0-1,-1 0 1,0-28 0,-5 47 128,-2 7-137,-3 11-38,2 13-35,2 1 1,1 0-1,1 0 0,2 0 1,7 49-1,0-53 20,-1-42 46,-3-44 54,-3 27-85,1 23-9,-2 0 1,1 1-1,-1-1 1,-1 0 0,1 0-1,-2 0 1,0 1 0,0-1-1,0 0 1,-1 1 0,-5-10-1,8 18-3,-1 0 0,1 0 0,-1 0 0,1 0 0,-1-1 0,0 1 0,0 0 0,0 1 0,1-1-1,-1 0 1,0 0 0,0 0 0,0 0 0,0 1 0,-1-1 0,1 0 0,0 1 0,0-1 0,0 1 0,0 0 0,-1-1-1,1 1 1,0 0 0,0-1 0,-1 1 0,-1 0 0,2 1-10,-1 0 1,1-1-1,-1 1 0,1 0 0,-1 0 1,1 0-1,0 0 0,-1 1 0,1-1 1,0 0-1,0 1 0,0-1 0,0 0 0,0 1 1,0-1-1,-1 3 0,-2 6-49,-1 1 0,1 0 0,1-1 0,-4 18 0,4-11 17,1 1-1,0-1 0,1 1 1,1 0-1,0-1 0,2 1 0,4 26 1,-6-43 35,1 1 0,-1-1 1,0 0-1,1 0 0,-1 0 1,0 0-1,1 0 0,-1 0 1,1 0-1,0 0 0,-1 0 1,1 0-1,0 0 0,0 0 1,-1 0-1,1 0 0,0-1 1,0 1-1,0 0 0,0-1 1,0 1-1,0 0 0,0-1 1,0 0-1,0 1 0,0-1 1,1 1-1,-1-1 0,0 0 1,0 0-1,0 0 1,0 0-1,1 0 0,0 0 1,0 0-2,0-1 1,0 0-1,0 0 1,0 0-1,0 0 1,0 0 0,0-1-1,0 1 1,-1 0-1,1-1 1,-1 1-1,1-1 1,-1 0 0,1 0-1,-1 1 1,0-1-1,2-3 1,3-10 11,0-1 0,0 1 1,-2-1-1,0 0 0,0-1 0,-2 1 1,0-1-1,-1 1 0,0-1 0,-3-23 1,1 36-5,1 1 1,-1 0-1,0-1 0,0 1 1,0 0-1,0 0 1,0 0-1,-1 0 1,0 0-1,1 0 1,-1 0-1,0 0 1,0 1-1,-1-1 1,1 1-1,0 0 1,-1-1-1,0 1 0,1 0 1,-1 1-1,-4-3 1,6 3-7,-1 0 0,0 1 0,0-1 1,0 0-1,0 1 0,0 0 0,0-1 1,0 1-1,0 0 0,0 0 0,0 0 0,0 0 1,0 0-1,0 1 0,0-1 0,0 0 0,0 1 1,1 0-1,-1-1 0,0 1 0,0 0 0,0 0 1,1 0-1,-1 0 0,0 0 0,1 1 1,-1-1-1,1 0 0,0 1 0,-1-1 0,1 1 1,0-1-1,0 1 0,0 0 0,0 0 0,-1 1 1,-4 12-25,1 1 0,0-1 1,1 1-1,0 0 0,2 0 1,0 0-1,1 0 0,0 0 0,1 0 1,1 0-1,1 0 0,0 0 1,1 0-1,1 0 0,6 19 1,-9-33 23,0 0 0,-1 0 0,1 0 1,0 0-1,0-1 0,0 1 0,0 0 1,0-1-1,0 1 0,1-1 0,-1 1 0,0-1 1,1 0-1,-1 1 0,1-1 0,0 0 1,-1 0-1,1 0 0,0 0 0,0-1 1,-1 1-1,1 0 0,3 0 0,-4-1 4,1-1 1,0 1-1,0-1 0,-1 0 0,1 0 0,0 0 0,-1 1 0,1-1 1,-1-1-1,1 1 0,-1 0 0,0 0 0,1 0 0,-1-1 1,0 1-1,0-1 0,0 1 0,0-1 0,1-2 0,5-8 52,-1-1-1,-1 0 0,0 0 0,6-27 1,-6 15 0,-1 1 1,-1-1 0,-1-40 0,-2 59-42,-1-1 0,0 1 0,0 0 0,0 0 0,-1-1 0,0 1 1,0 0-1,-5-10 0,5 14-2,1-1 0,-1 1-1,0 0 1,0-1 0,0 1 0,0 0 0,0 0 0,0 1 0,-1-1 0,1 0 0,-1 1 0,1-1-1,-1 1 1,0 0 0,1 0 0,-1 0 0,0 0 0,0 0 0,-4 0 0,4 1-12,1-1 1,0 1-1,0 0 1,0 0-1,0 0 1,0 0-1,0 1 1,0-1-1,0 1 1,0-1-1,0 1 0,0-1 1,1 1-1,-1 0 1,0 0-1,0 0 1,0 0-1,1 0 1,-1 1-1,1-1 1,-3 3-1,1-1-9,1 1-1,0-1 1,0 1-1,0 0 1,0-1 0,0 1-1,1 0 1,0 0-1,-2 9 1,1 4-28,0 0 0,1 0 1,1 0-1,3 19 0,-2-26 85,0 0 0,1 0 0,1-1 0,6 18 0,9 3-1337,-16-28 795,-1 0-1,1 0 1,0 0 0,0-1 0,0 1 0,0-1 0,1 1 0,-1-1 0,0 0-1,4 1 1,11 0-7971</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1:52.142"/>
    </inkml:context>
    <inkml:brush xml:id="br0">
      <inkml:brushProperty name="width" value="0.025" units="cm"/>
      <inkml:brushProperty name="height" value="0.025" units="cm"/>
    </inkml:brush>
  </inkml:definitions>
  <inkml:trace contextRef="#ctx0" brushRef="#br0">1 0 3683,'0'0'17617,"54"57"-15919,-48-19-161,-4 8-448,-2 6-608,0 3-353,0 0-96,0-1-32,0-7 0,0-8-449,6-8-800,3-7-737,-2-10-384,-1-5-1986</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1:52.470"/>
    </inkml:context>
    <inkml:brush xml:id="br0">
      <inkml:brushProperty name="width" value="0.025" units="cm"/>
      <inkml:brushProperty name="height" value="0.025" units="cm"/>
    </inkml:brush>
  </inkml:definitions>
  <inkml:trace contextRef="#ctx0" brushRef="#br0">1 47 13933,'0'0'6150,"56"12"-4581,-12-12-383,18-4 287,10-6-384,8-4-544,6 2-417,-4 2-96,-8 4-545,-10 3-960,-16 3-737,-10 0-1730,-15 0-3139</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1:52.826"/>
    </inkml:context>
    <inkml:brush xml:id="br0">
      <inkml:brushProperty name="width" value="0.025" units="cm"/>
      <inkml:brushProperty name="height" value="0.025" units="cm"/>
    </inkml:brush>
  </inkml:definitions>
  <inkml:trace contextRef="#ctx0" brushRef="#br0">0 156 7015,'0'0'14317,"20"-52"-13228,16 41 256,13 1 1,14-3-321,9 0-609,8 2-256,4 0-128,0 2-448,-8-2-2499,-6-3-3203</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1:53.327"/>
    </inkml:context>
    <inkml:brush xml:id="br0">
      <inkml:brushProperty name="width" value="0.025" units="cm"/>
      <inkml:brushProperty name="height" value="0.025" units="cm"/>
    </inkml:brush>
  </inkml:definitions>
  <inkml:trace contextRef="#ctx0" brushRef="#br0">297 0 11627,'0'0'5077,"5"8"-2760,-2-4-2131,-1-1 0,0 0 0,0 1 1,0-1-1,0 1 0,-1 0 0,1-1 0,-1 1 1,0 0-1,0 0 0,-1 0 0,1 5 1,-1-4-17,-1 1 0,1-1 0,-1 1 0,-1-1 0,1 0 1,-1 0-1,0 0 0,0 0 0,0 0 0,-1 0 0,-3 5 1,-157 218 2293,141-200-1992,9-14-262,7-15 29,4-28-107,2 24-180,7-82-1609,23-106-1,-30 191 1653,0 0-1,0 0 1,1 0-1,-1 0 1,1 0 0,-1 0-1,1 0 1,0 0-1,0 0 1,0 0-1,0 0 1,0 0-1,3-3 1,-4 5 7,1 0 1,-1 1-1,1-1 0,0 0 1,-1 0-1,1 0 1,-1 0-1,1 1 1,-1-1-1,1 0 1,-1 0-1,1 1 1,-1-1-1,0 0 0,1 1 1,-1-1-1,1 1 1,-1-1-1,0 1 1,1-1-1,-1 0 1,0 1-1,1-1 1,-1 1-1,0-1 0,0 1 1,0 0-1,1-1 1,-1 1-1,0-1 1,0 1-1,19 69 447,-16-58-302,2 10-14,5 20 331,27 75 0,-33-107-372,1-1-1,-1 1 0,1-1 0,1 1 1,0-1-1,0-1 0,1 1 0,0-1 0,0-1 1,1 1-1,0-1 0,0 0 0,10 5 0,-15-10-50,0 0 0,0-1-1,1 0 1,-1 0-1,0 0 1,0 0-1,1 0 1,-1 0 0,7-1-1,-11-1 16,1-1 0,0 0 0,0 0 0,-1 1 0,0-1-1,1 0 1,-1 1 0,0-1 0,1 1 0,-1-1 0,0 1 0,0-1 0,0 1-1,-3-3 1,-61-64 14,-2 3-1,-135-99 1,183 146-182,45 27-72,-3-1 133,17 5-97,0-3 0,1-1 0,62 5 0,50-8-5042,-59-6-2070</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1:56.471"/>
    </inkml:context>
    <inkml:brush xml:id="br0">
      <inkml:brushProperty name="width" value="0.025" units="cm"/>
      <inkml:brushProperty name="height" value="0.025" units="cm"/>
    </inkml:brush>
  </inkml:definitions>
  <inkml:trace contextRef="#ctx0" brushRef="#br0">0 0 5093,'0'0'9449,"0"69"-8264,0-29 288,3 8-960,0 9-161,3 7-64,2 4-192,0 5-31,2-1-386,0 0-640,0-4-512,-3 0 128,1-1-1,-6 3-1120,-2 1-2371</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1:57.901"/>
    </inkml:context>
    <inkml:brush xml:id="br0">
      <inkml:brushProperty name="width" value="0.025" units="cm"/>
      <inkml:brushProperty name="height" value="0.025" units="cm"/>
    </inkml:brush>
  </inkml:definitions>
  <inkml:trace contextRef="#ctx0" brushRef="#br0">1 38 15182,'19'10'207,"1"-2"0,0 0 0,1-1 0,0-1 0,0-1 0,0-1-1,0-1 1,1 0 0,-1-2 0,1 0 0,0-2 0,-1 0 0,1-2-1,-1 0 1,31-9 0,28-10-338,2 5 1,-1 3-1,152-6 0,-134 24-1187,142 26 1,13 1-2892,-12-27 14220,-4-16-4603,-196 10-5009,-11-1-283,50-1 27,-74 4-181,-1 1 0,1-1-1,-1 1 1,1 0 0,-1 0 0,0 1 0,1 0-1,-1 0 1,6 4 0,10 13-1193,-12-9-6570</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06.398"/>
    </inkml:context>
    <inkml:brush xml:id="br0">
      <inkml:brushProperty name="width" value="0.025" units="cm"/>
      <inkml:brushProperty name="height" value="0.025" units="cm"/>
    </inkml:brush>
  </inkml:definitions>
  <inkml:trace contextRef="#ctx0" brushRef="#br0">55 1997 3555,'0'0'6198,"-8"11"-4345,-26 33-188,32-41-1421,1 0-1,-1 0 0,1 1 1,-1-1-1,1 0 0,0 1 1,0-1-1,1 1 0,-1-1 1,1 1-1,0 5 0,0-8-125,-1 0 1,1 0-1,0 0 0,0 0 0,0 0 0,0 0 0,0 0 1,1 0-1,-1 0 0,0 0 0,0 0 0,1 0 1,-1 0-1,1 0 0,-1 0 0,1 0 0,-1-1 1,1 1-1,-1 0 0,1 0 0,0 0 0,-1-1 0,1 1 1,0 0-1,0-1 0,-1 1 0,1-1 0,2 2 1,-2-3-54,0 1 0,0 0 1,0-1-1,0 1 0,0 0 1,0-1-1,0 1 0,0-1 1,0 0-1,0 1 0,0-1 1,0 0-1,-1 0 0,1 1 1,0-1-1,0 0 0,-1 0 1,1 0-1,-1 0 0,1 0 1,-1 0-1,1 0 0,-1 0 1,1 0-1,-1-1 0,12-36 372,-10 28-256,42-190 536,24-258 0,-42 254-560,60-365-122,44 6 288,-127 554-311,-1 5-1,0 1 0,-1-1 0,0 0 0,0 0 0,0 0 0,0 0 0,-1 0 0,1 0 0,-1 0 0,0 1 0,-1-6 0,1 9-43,-1 0-1,0-1 1,1 1 0,-1 0 0,0 0-1,0 0 1,1 0 0,-1 0-1,0-1 1,1 1 0,-1 0-1,0 1 1,1-1 0,-1 0-1,0 0 1,0 0 0,1 0 0,-1 0-1,0 1 1,1-1 0,-1 0-1,1 1 1,-1-1 0,0 0-1,1 1 1,-1-1 0,1 1-1,-1-1 1,0 2 0,-18 14-1230,-33 52-5956,20-22 422</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51.050"/>
    </inkml:context>
    <inkml:brush xml:id="br0">
      <inkml:brushProperty name="width" value="0.025" units="cm"/>
      <inkml:brushProperty name="height" value="0.025" units="cm"/>
    </inkml:brush>
  </inkml:definitions>
  <inkml:trace contextRef="#ctx0" brushRef="#br0">79 1 11499,'0'0'14910,"3"9"-14446,-1 1-395,-1-1 0,0 0-1,-1 1 1,0-1 0,0 0-1,-1 1 1,0-1 0,-1 0-1,0 1 1,-1-1-1,1 0 1,-2-1 0,-6 15-1,-6 14 63,8-20-60,1 0 0,0 0 0,2 0 0,0 1 0,0 0 0,2 0 1,-2 20-1,5-36-57,0-1 0,1 1 0,-1-1 0,1 1 0,-1-1 0,1 1 1,-1-1-1,1 1 0,0-1 0,-1 1 0,1-1 0,0 0 0,0 1 1,0-1-1,0 0 0,0 0 0,1 0 0,-1 0 0,0 0 0,0 0 0,1 0 1,-1 0-1,0-1 0,1 1 0,-1 0 0,1-1 0,-1 1 0,1-1 1,-1 0-1,1 1 0,0-1 0,-1 0 0,1 0 0,-1 0 0,1 0 1,-1 0-1,1 0 0,1-1 0,9 0 22,0 0 0,-1-1 0,1 0 0,11-4 0,124-48-1011,-67 23-5892,-51 20-719</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06.760"/>
    </inkml:context>
    <inkml:brush xml:id="br0">
      <inkml:brushProperty name="width" value="0.025" units="cm"/>
      <inkml:brushProperty name="height" value="0.025" units="cm"/>
    </inkml:brush>
  </inkml:definitions>
  <inkml:trace contextRef="#ctx0" brushRef="#br0">53 0 10314,'-13'41'1155,"2"0"0,2 0-1,1 1 1,2 0 0,3 0 0,1 1 0,4 58 0,5-26-825,4 0 0,2-1 0,29 91 0,-33-133-193,2-1 0,1 0 0,1 0 0,17 28 1,-24-51-66,-1 0 0,1 0 0,0-1 0,0 0 0,1 0 0,0 0 0,1-1 0,7 6 0,-10-9-57,0-1 0,0 1 0,0-1 0,0 0 0,1 0 0,-1 0 0,1-1 0,-1 0 0,1 0 0,-1 0 0,1-1 0,0 0 0,-1 0 0,11-1 0,-7-1 14,0-1 0,0 0-1,-1 0 1,1-1 0,-1 0 0,0-1 0,0 0 0,0 0-1,-1 0 1,0-1 0,0 0 0,0-1 0,7-8 0,13-18 128,37-57 0,-46 64-133,49-77-1297,92-193 0,-86 135-4813</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07.622"/>
    </inkml:context>
    <inkml:brush xml:id="br0">
      <inkml:brushProperty name="width" value="0.025" units="cm"/>
      <inkml:brushProperty name="height" value="0.025" units="cm"/>
    </inkml:brush>
  </inkml:definitions>
  <inkml:trace contextRef="#ctx0" brushRef="#br0">173 119 4004,'1'-10'8135,"3"-82"503,-4 92-8538,0-1-1,0 0 1,0 1-1,0-1 1,0 1 0,0-1-1,0 0 1,0 1 0,0-1-1,0 1 1,0-1-1,0 0 1,-1 1 0,1-1-1,0 1 1,0-1-1,-1 1 1,1-1 0,-1 1-1,1-1 1,0 1 0,-1-1-1,1 1 1,-1-1-1,1 1 1,-1 0 0,1-1-1,-1 1 1,1 0-1,-1-1 1,0 1 0,-20 5 1575,-18 24-692,25-12-716,0 1 1,2 0-1,0 0 1,-14 34 0,20-41-247,1 1 0,1 0 0,0 0 0,1 0 0,0 1 0,1-1 0,0 1 0,1-1 0,1 19 0,0-29-32,1 0 1,0 0-1,0 0 1,0-1-1,0 1 1,0 0-1,1-1 1,-1 1-1,0-1 1,1 1-1,-1-1 1,1 0-1,0 1 1,-1-1-1,1 0 1,0 0-1,0 0 1,0 0-1,0-1 1,-1 1 0,1-1-1,0 1 1,0-1-1,0 1 1,0-1-1,0 0 1,0 0-1,1 0 1,2 0-1,72-3-330,-69 2 308,55-6-134,46-4 104,-109 11 68,1 0 0,-1 1 0,1-1 0,-1 0 0,0 0-1,1 0 1,-1 0 0,1 0 0,-1 1 0,0-1 0,1 0-1,-1 0 1,0 1 0,1-1 0,-1 0 0,0 0 0,0 1-1,1-1 1,-1 0 0,0 1 0,0-1 0,0 0 0,1 1-1,-1-1 1,0 1 0,0-1 0,0 0 0,0 1-1,0-1 1,0 1 0,0-1 0,0 0 0,0 1 0,0-1-1,0 1 1,0-1 0,0 0 0,0 1 0,0-1 0,0 1-1,0-1 1,0 0 0,-1 1 0,-7 19 476,-1-10-301,-1 0-1,0 0 0,0-1 1,-1-1-1,0 0 0,-20 11 0,-4 0 61,-39 15 0,44-27-508,30-8 206,0 1 0,-1 0 0,1 0 0,0 0 0,0 0 0,-1-1-1,1 1 1,0 0 0,0 0 0,-1-1 0,1 1 0,0 0 0,0-1 0,0 1 0,-1 0-1,1 0 1,0-1 0,0 1 0,0 0 0,0-1 0,0 1 0,0 0 0,0-1 0,0 1-1,0-1 1,0 1 0,0 0 0,0-1 0,0 1 0,0 0 0,0-1 0,0 1 0,0 0-1,0-1 1,0 1 0,0 0 0,1-1 0,-1 1 0,0-1 0,30-44-5808,-26 40 5535,25-34-5580,4-8-3257</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07.994"/>
    </inkml:context>
    <inkml:brush xml:id="br0">
      <inkml:brushProperty name="width" value="0.025" units="cm"/>
      <inkml:brushProperty name="height" value="0.025" units="cm"/>
    </inkml:brush>
  </inkml:definitions>
  <inkml:trace contextRef="#ctx0" brushRef="#br0">1 142 17168,'0'0'7020,"3"12"-6059,-3-11-911,5 16 265,0-1 0,0 0 0,2-1 0,14 27 0,-18-38-291,-1-1 0,1 1 0,-1-1 0,1 0 0,0 0 0,0 0 0,0 0 1,1 0-1,-1-1 0,1 1 0,-1-1 0,6 2 0,-6-3-32,0 0-1,0 0 1,0-1 0,0 0-1,0 0 1,0 1-1,0-2 1,0 1 0,0 0-1,-1 0 1,1-1-1,0 0 1,0 0 0,0 0-1,0 0 1,-1 0-1,1 0 1,0-1 0,-1 1-1,4-4 1,2-1 17,-2 0 0,1-1 1,-1 0-1,1 0 0,-2 0 1,1-1-1,-1 0 0,-1 0 0,1 0 1,-1-1-1,-1 1 0,1-1 1,2-15-1,4-16 78,6-70 1,-15 102-78,1-1-47,0 10 38,3 20 85,6 58 187,-7-49-217,-2-16 6,0 0 1,1 0 0,1 0-1,6 14 1,-9-25-48,1 0 1,-1 0-1,1-1 1,-1 1-1,1-1 1,0 1-1,0-1 0,0 0 1,0 0-1,0 0 1,5 4-1,-5-6-13,-1 1 1,1 0-1,-1-1 0,1 1 0,0-1 1,-1 0-1,1 1 0,-1-1 0,1 0 1,0 0-1,0 0 0,-1 0 0,1 0 0,0-1 1,-1 1-1,1 0 0,-1-1 0,1 1 1,0-1-1,-1 0 0,1 0 0,2-1 1,0-1-116,1-1 0,-1 0 1,0 0-1,0 0 0,0 0 1,-1 0-1,0-1 1,1 0-1,-1 1 0,-1-1 1,5-10-1,18-63-5022,-15 26-998</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08.334"/>
    </inkml:context>
    <inkml:brush xml:id="br0">
      <inkml:brushProperty name="width" value="0.025" units="cm"/>
      <inkml:brushProperty name="height" value="0.025" units="cm"/>
    </inkml:brush>
  </inkml:definitions>
  <inkml:trace contextRef="#ctx0" brushRef="#br0">22 1 1313,'0'0'15834,"-4"9"-10586,0 3-4781,0 0 1,2 0-1,-1 1 1,1-1 0,1 1-1,0-1 1,1 1 0,0-1-1,1 1 1,1-1 0,0 1-1,0-1 1,1 0 0,5 13-1,-5-18-454,0 1-1,0-1 0,1 0 1,0-1-1,1 1 1,-1-1-1,1 1 1,0-1-1,1-1 1,-1 1-1,11 7 0,-13-11-30,0 0 0,1 0 0,-1-1 0,1 0 0,-1 1-1,1-1 1,0 0 0,-1 0 0,1-1 0,0 1-1,-1-1 1,1 0 0,0 0 0,0 0 0,-1 0 0,1-1-1,0 0 1,-1 0 0,1 0 0,0 0 0,-1 0-1,1 0 1,-1-1 0,0 0 0,1 0 0,4-4-1,41-35-472,-43 34 437,0 0 1,1 0-1,0 1 0,1 0 0,-1 1 0,1 0 0,0 0 1,0 0-1,1 1 0,-1 1 0,12-4 0,-20 6 62,1 1 0,-1 0 0,1 0 0,-1 0 0,1 0 0,-1 0 0,1 0 0,-1 1 0,1-1-1,-1 0 1,1 0 0,-1 0 0,1 0 0,-1 1 0,1-1 0,-1 0 0,1 0 0,-1 1 0,1-1-1,-1 0 1,0 1 0,1-1 0,-1 1 0,1-1 0,-1 0 0,0 1 0,0-1 0,1 1 0,-1-1-1,0 1 1,0-1 0,1 2 0,1 23 450,-11 25 398,6-44-775,0 0 1,0 0-1,0 0 0,-1 0 0,0-1 0,0 0 0,0 0 0,-1 0 1,0 0-1,0-1 0,0 1 0,0-1 0,-1 0 0,1-1 0,-1 0 1,0 0-1,0 0 0,0 0 0,-1-1 0,1 0 0,-1 0 0,1-1 1,-1 0-1,0 0 0,1-1 0,-1 1 0,0-1 0,1-1 0,-9 0 1,14 0-217,-1 1 0,1-1 0,-1 1 0,1-1 0,-1 1 0,1-1 0,-1 0 0,1 0 0,0 0 0,-1 0 0,1 0 0,0 0 0,0 0 0,0 0 0,0 0 0,0 0 0,0-1 0,0 1 0,0 0 0,0-1 0,0 1 0,1-1 0,-1 1 0,1-1 0,-1 1 0,0-3 0,1-28-8712,5 11-1536</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08.970"/>
    </inkml:context>
    <inkml:brush xml:id="br0">
      <inkml:brushProperty name="width" value="0.025" units="cm"/>
      <inkml:brushProperty name="height" value="0.025" units="cm"/>
    </inkml:brush>
  </inkml:definitions>
  <inkml:trace contextRef="#ctx0" brushRef="#br0">34 0 10282,'0'0'14921,"-5"10"-14857,2-6-65,-16 32 5,18-34-8,0 0 0,0 1-1,0-1 1,1 0 0,-1 1 0,1-1-1,-1 0 1,1 1 0,0-1-1,0 0 1,0 1 0,0-1-1,0 1 1,0-1 0,1 0-1,1 5 1,-1-6-51,1 0-1,0 1 1,0-1-1,0 0 0,0 0 1,0-1-1,0 1 1,0 0-1,0-1 1,0 1-1,0-1 1,0 1-1,0-1 0,1 0 1,-1 0-1,0 0 1,0 0-1,3-1 1,43-3-603,7-9 349,-44 9 283,1 1-1,-1 1 1,1 0 0,-1 0 0,1 1 0,0 1-1,-1-1 1,15 3 0,-24-1 49,-1-1 0,1 1 1,0 0-1,-1 0 0,1 0 0,-1 0 1,1 0-1,-1 0 0,1 0 0,-1 0 1,0 1-1,0-1 0,0 0 0,1 1 0,-1-1 1,0 1-1,-1-1 0,1 1 0,0 0 1,0-1-1,-1 1 0,1 0 0,-1 0 1,1-1-1,-1 1 0,0 0 0,0 0 0,0 0 1,0-1-1,0 1 0,0 0 0,0 0 1,-1 0-1,1-1 0,0 1 0,-2 3 0,0 3 226,0 0 0,0 1-1,-1-1 1,0 0 0,-1 0-1,-6 10 1,1-5 188,0 0 0,-2-1 0,1 0-1,-1-1 1,-17 14 0,21-20-307,1 0-1,-1-1 0,0 0 1,0 0-1,0-1 0,-1 0 1,1 0-1,-1 0 0,1-1 1,-1 0-1,0-1 0,-12 1 1,19-2-166,-1 0 1,1 0 0,-1 0-1,1-1 1,0 1 0,-1-1 0,1 1-1,-1-1 1,1 1 0,0-1-1,-1 0 1,1 0 0,0 1 0,0-1-1,0 0 1,0 0 0,0 0-1,0-1 1,0 1 0,0 0 0,0 0-1,0 0 1,0-1 0,1 1 0,-1 0-1,1-1 1,-1 1 0,1-1-1,-1 1 1,1 0 0,0-1 0,0 1-1,0-1 1,0-2 0,2-58-3361,-2 62 3377,4-25-3730,14-45 0,-12 50 1771,14-50-5602</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09.439"/>
    </inkml:context>
    <inkml:brush xml:id="br0">
      <inkml:brushProperty name="width" value="0.025" units="cm"/>
      <inkml:brushProperty name="height" value="0.025" units="cm"/>
    </inkml:brush>
  </inkml:definitions>
  <inkml:trace contextRef="#ctx0" brushRef="#br0">1 0 13997,'0'0'5728,"2"13"-3448,8 63-32,-5-26-1556,2-2 0,3 1-1,1-1 1,26 67 0,-35-112-686,-2-1-1,1 0 0,-1 0 0,1 0 0,0 0 0,0 0 0,0 0 0,0 0 0,0-1 0,0 1 0,1 0 0,-1-1 0,1 1 0,-1-1 0,1 0 0,-1 1 0,1-1 0,0 0 0,2 2 0,-2-8 37,0 1 1,-1-1-1,0 1 0,0-1 1,0 0-1,-1 1 0,0-1 0,0 0 1,0 0-1,-1-7 0,1 4-11,-2-29 63,-11-59 0,7 60-105,-2-58 0,8 94 8,0 0 0,0-1 1,0 1-1,1 0 0,-1 0 0,0 0 0,0 0 1,0 0-1,0 0 0,0-1 0,0 1 0,1 0 1,-1 0-1,0 0 0,0 0 0,0 0 1,0 0-1,0 0 0,1 0 0,-1 0 0,0 0 1,0 0-1,0 0 0,0 0 0,1 0 0,-1 0 1,0 0-1,0 0 0,0 0 0,0 0 0,0 0 1,1 0-1,-1 0 0,0 0 0,0 0 1,0 0-1,0 0 0,1 0 0,-1 0 0,0 1 1,0-1-1,0 0 0,0 0 0,0 0 0,0 0 1,0 0-1,1 0 0,-1 1 0,0-1 0,0 0 1,0 0-1,0 0 0,0 0 0,0 0 1,0 1-1,0-1 0,0 0 0,0 0 0,0 0 1,0 0-1,0 1 0,0-1 0,0 0 0,0 0 1,0 0-1,0 1 0,31 52-89,14 23 111,-43-73-15,1 1-1,0 0 0,1 0 0,-1-1 0,1 0 0,-1 0 0,1 0 0,0 0 0,0 0 0,0-1 0,0 1 0,1-1 0,-1 0 0,6 1 0,-8-3 21,0 1 0,0-1 0,0 0 0,0 0 0,1 0 0,-1 0 0,0 0 0,0 0 0,0-1 0,0 1 0,0-1 0,0 1 0,0-1 0,0 0 0,0 0 0,-1 0 0,1 0 0,0 0 0,0 0 0,-1 0 0,3-3 0,0 0 39,-1 0 1,1 0-1,-1 0 0,0-1 0,-1 0 0,1 1 1,-1-1-1,2-6 0,3-10 76,-2 0 1,0-1-1,2-22 0,-7 43-143,1-9 52,4-24-73,-2 31-54,1 21-20,1 47 193,-4-35-59,1 0 0,2-1 1,13 51-1,-16-79-77,-1 1-1,0-1 1,1 1 0,-1-1 0,1 1-1,0-1 1,0 0 0,-1 1-1,1-1 1,0 0 0,0 1-1,0-1 1,0 0 0,0 0-1,1 0 1,-1 0 0,0 0 0,0 0-1,1 0 1,-1 0 0,1 0-1,-1-1 1,0 1 0,3 0-1,-3-1-127,0-1-1,0 1 0,0 0 1,0-1-1,0 1 0,0-1 1,0 0-1,0 1 0,0-1 1,0 0-1,0 1 1,0-1-1,-1 0 0,1 0 1,0 0-1,0 0 0,-1 0 1,1 0-1,-1 0 0,1 0 1,-1 0-1,1 0 0,-1 0 1,0 0-1,0 0 0,1 0 1,-1 0-1,0 0 0,0-1 1,0 1-1,0 0 1,0 0-1,-1-2 0,2-24-4948,-1-9-3796</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09.768"/>
    </inkml:context>
    <inkml:brush xml:id="br0">
      <inkml:brushProperty name="width" value="0.025" units="cm"/>
      <inkml:brushProperty name="height" value="0.025" units="cm"/>
    </inkml:brush>
  </inkml:definitions>
  <inkml:trace contextRef="#ctx0" brushRef="#br0">30 126 8104,'0'0'4772,"-26"-52"-3074,24 32-833,0 1-289,2 5 481,0 3 0,0 5-128,0 3-609,0 11-928,0 6-1506,2 1-2691,6-3-5733</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10.297"/>
    </inkml:context>
    <inkml:brush xml:id="br0">
      <inkml:brushProperty name="width" value="0.025" units="cm"/>
      <inkml:brushProperty name="height" value="0.025" units="cm"/>
    </inkml:brush>
  </inkml:definitions>
  <inkml:trace contextRef="#ctx0" brushRef="#br0">1 1 15086,'0'0'8376,"7"13"-7757,41 90 465,-4 2 0,36 132 0,-74-220-1100,-1 1 28,13 38 57,-17-54-36,0 1 0,0-1 0,0 1 0,1-1 0,-1 1 0,1-1 0,-1 0 0,1 1 0,0-1-1,0 0 1,0 0 0,0 0 0,0-1 0,0 1 0,4 2 0,-5-4-4,0 0 0,0 0-1,0 0 1,0 0 0,0 0 0,0 0 0,1 0-1,-1 0 1,0 0 0,0 0 0,0 0 0,0-1-1,0 1 1,0-1 0,-1 1 0,1 0-1,0-1 1,0 0 0,0 1 0,0-1 0,0 1-1,-1-1 1,1 0 0,0 0 0,-1 1 0,1-1-1,0 0 1,-1 0 0,1 0 0,-1 0 0,1 0-1,-1 0 1,0 0 0,1 0 0,-1 0-1,0 0 1,0 0 0,1 0 0,-1 0 0,0-2-1,5-47 628,-5 48-639,1-18 50,-1 0 0,0 0 1,-2 0-1,0 0 1,-2 0-1,0 1 1,-1-1-1,0 1 1,-2 0-1,-14-28 1,15 42-263,4 15 30,6 17 7,-1-20 153,0 1 0,1 0 1,0-1-1,0 1 0,0-1 0,1 0 1,0-1-1,1 1 0,0-1 0,0 0 1,0 0-1,10 6 0,-14-10 12,0 0 1,1-1-1,-1 1 0,1-1 0,0 1 1,-1-1-1,1 0 0,0 0 0,0 0 1,0 0-1,0-1 0,0 1 0,-1-1 0,1 1 1,0-1-1,0 0 0,0 0 0,0-1 1,0 1-1,0-1 0,0 1 0,0-1 1,0 0-1,0 0 0,0 0 0,-1 0 1,1-1-1,0 1 0,-1-1 0,1 0 1,-1 0-1,0 1 0,1-2 0,-1 1 1,0 0-1,0 0 0,2-4 0,0-1 33,0 1 0,0-1 0,0 0 0,-1 1 0,0-2 0,-1 1 0,1 0 0,-1 0 0,1-11 0,1-76 121,-4 80-183,-2 64-226,0-33 304,1 1 0,1-1 0,0 1 0,1-1 1,1 1-1,7 28 0,-8-44-43,-1 0 1,1-1-1,-1 1 1,1 0-1,0-1 1,0 1-1,0-1 1,0 1 0,0-1-1,0 0 1,0 1-1,0-1 1,1 0-1,-1 0 1,0 0 0,1 0-1,-1 0 1,3 1-1,-3-1 6,0-1 0,0 0 0,0 0 0,0 0 0,1 0 0,-1 0 1,0 0-1,0-1 0,0 1 0,0 0 0,0 0 0,0-1 0,0 1 0,0-1 0,0 1 0,0-1 0,0 1 0,0-1 0,0 0 0,2-1 0,1-2 45,0-1 0,0 1 0,0-1 0,0 0 0,-1 0 0,0 0 0,0-1 0,3-8 0,2-11-3,-1-1 0,6-49-1,-2 12-23,-5 50-107,-1 26-89,1 34-140,-5-40 282,1 7 8,11 67-281,-12-75 231,1 0 0,-1 0 1,2 0-1,-1 0 0,1-1 1,0 1-1,0-1 0,0 0 1,1 0-1,6 7 0,-9-10-104,0-1 0,0 0-1,0 0 1,1 0 0,-1 0-1,0 0 1,1 0 0,-1 0-1,1 0 1,-1-1 0,1 1-1,-1-1 1,1 1 0,-1-1-1,1 1 1,0-1 0,-1 0-1,1 0 1,-1 0 0,1 0-1,0 0 1,-1 0 0,1 0-1,0-1 1,-1 1 0,1 0-1,-1-1 1,1 1 0,2-2-1,-2 0-358,1 0-1,-1 1 1,0-1-1,0 0 1,0-1-1,0 1 1,0 0-1,0 0 1,-1-1-1,1 1 0,-1-1 1,1 0-1,-1 1 1,0-1-1,1-4 1,5-28-7118</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10.809"/>
    </inkml:context>
    <inkml:brush xml:id="br0">
      <inkml:brushProperty name="width" value="0.025" units="cm"/>
      <inkml:brushProperty name="height" value="0.025" units="cm"/>
    </inkml:brush>
  </inkml:definitions>
  <inkml:trace contextRef="#ctx0" brushRef="#br0">0 0 18033,'0'0'7778,"4"15"-6988,70 213 991,-19-70-1907,-46-135 89,-9-23 38,0 0 1,0 0-1,0-1 1,0 1-1,0 0 1,0 0-1,0 0 1,0-1-1,1 1 1,-1 0-1,0 0 1,0 0-1,0-1 1,0 1-1,1 0 1,-1 0-1,0 0 1,0 0-1,1 0 1,-1-1-1,0 1 1,0 0-1,0 0 1,1 0-1,-1 0 1,0 0 0,0 0-1,1 0 1,-1 0-1,0 0 1,0 0-1,1 0 1,-1 0-1,0 0 1,0 0-1,1 0 1,-1 0-1,0 0 1,0 0-1,1 0 1,-1 1-1,0-1 1,0 0-1,0 0 1,1 0-1,-1 0 1,0 0-1,0 1 1,0-1-1,1 0 1,-1 0-1,0 1 1,5-38-181,-2-1 0,-2 1 0,-6-67 0,4 101 317,2 16-45,8 28 82,-5-34-147,1 0 1,0 1-1,0-2 0,0 1 0,1 0 1,0-1-1,0 0 0,1-1 1,-1 1-1,1-1 0,0-1 0,10 6 1,-13-8-8,-1-1 1,0 1-1,1-1 1,-1 0-1,1 0 1,-1 0-1,1 0 1,-1-1 0,1 1-1,-1-1 1,1 0-1,0 0 1,-1 0-1,1-1 1,0 1-1,-1-1 1,1 0-1,-1 0 1,1 0 0,-1-1-1,0 1 1,0-1-1,1 1 1,-1-1-1,0 0 1,0 0-1,-1-1 1,1 1 0,0-1-1,-1 1 1,4-5-1,1-5 7,-1 1-1,-1-1 1,1 0-1,-2-1 1,0 1 0,0-1-1,-1 0 1,-1 0-1,0 0 1,-1 0 0,-1-21-1,1 56 93,0-1 0,7 35 0,-7-51-120,0 1-1,0 0 1,1 0-1,0 0 1,0-1-1,0 1 1,1-1-1,-1 1 1,2-1-1,-1 0 1,0 0-1,1-1 0,0 1 1,7 6-1,-10-10-89,-1-1-1,1 1 0,-1-1 0,1 1 0,-1-1 0,1 1 0,-1-1 0,1 0 1,-1 1-1,1-1 0,-1 0 0,1 1 0,0-1 0,-1 0 0,1 0 0,0 1 0,-1-1 1,1 0-1,0 0 0,-1 0 0,1 0 0,0 0 0,-1 0 0,1 0 0,-1 0 1,1 0-1,0-1 0,-1 1 0,1 0 0,0 0 0,-1-1 0,1 1 0,-1 0 0,1 0 1,0-1-1,-1 1 0,1-1 0,-1 1 0,1-1 0,-1 1 0,1-1 0,-1 1 1,0-1-1,1 1 0,-1-1 0,0 1 0,1-1 0,-1 1 0,0-1 0,0 0 0,1 0 1,2-39-8128,-3 32 6652,0-31-8785</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11.163"/>
    </inkml:context>
    <inkml:brush xml:id="br0">
      <inkml:brushProperty name="width" value="0.025" units="cm"/>
      <inkml:brushProperty name="height" value="0.025" units="cm"/>
    </inkml:brush>
  </inkml:definitions>
  <inkml:trace contextRef="#ctx0" brushRef="#br0">0 1 15695,'0'0'7559,"47"55"-7463,-20-35-32,7-2-128,3-4-1473,0-2-1346,-3-2 417,-1-2-2851,-6-3-2403</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51.983"/>
    </inkml:context>
    <inkml:brush xml:id="br0">
      <inkml:brushProperty name="width" value="0.025" units="cm"/>
      <inkml:brushProperty name="height" value="0.025" units="cm"/>
    </inkml:brush>
  </inkml:definitions>
  <inkml:trace contextRef="#ctx0" brushRef="#br0">49 146 4965,'0'0'2034,"9"-11"1008,-4 5-2697,32-42 3122,-34 44-2714,0-1 0,-1 0-1,1 0 1,-1 0 0,0 0-1,0-1 1,0 1 0,-1 0 0,0-1-1,1-8 1,-2 14-663,0-1 0,0 0 0,0 1 0,0-1 0,0 0 0,0 1 0,-1-1 0,1 0-1,0 1 1,0-1 0,-1 1 0,1-1 0,-1 0 0,1 1 0,0-1 0,-1 1 0,1-1 0,-1 1 0,1-1 0,-1 1 0,1-1 0,-1 1 0,1 0 0,-1-1 0,0 1 0,1 0 0,-1-1 0,0 1-1,1 0 1,-1 0 0,0 0 0,1-1 0,-1 1 0,0 0 0,1 0 0,-1 0 0,0 0 0,1 0 0,-1 0 0,0 1 0,1-1 0,-1 0 0,0 0 0,1 0 0,-1 1 0,0-1 0,1 0 0,-1 1 0,0-1-1,0 1 1,-33 19 715,27-13-715,1 1 0,-1 0 0,1 0 0,1 0 0,0 1 0,0 0 0,-4 12 0,6-15-73,1 0 1,0 0 0,1 0 0,-1 0-1,1 0 1,1 1 0,-1-1-1,1 0 1,0 1 0,0-1 0,1 0-1,2 11 1,-3-15-15,1-1 0,0 0 0,0 0 0,0 0 0,0 0 0,0 0-1,0 0 1,0 0 0,0 0 0,0 0 0,0 0 0,0-1 0,0 1 0,1 0 0,-1-1 0,0 1 0,1-1 0,-1 0 0,0 1 0,1-1-1,-1 0 1,0 0 0,1 1 0,-1-1 0,1 0 0,-1-1 0,0 1 0,1 0 0,-1 0 0,1-1 0,-1 1 0,0 0 0,1-1 0,-1 1-1,2-2 1,5-1 15,0 0-1,-1 0 0,0-1 1,14-8-1,-3-2 12,0-1 0,22-25-1,-33 32-19,0 1 0,-1-1 0,0-1 0,-1 1-1,0-1 1,0 0 0,-1 0 0,4-10 0,-25 72-110,11-39-161,1 0-1,1 1 1,0 0 0,1 0-1,0 0 1,2 1 0,-1 22-1,2-37 126,0 0 0,0 0 0,0 0 0,0-1 0,0 1 0,0 0 0,1 0 0,-1 0 0,0 0 0,1 0 0,-1 0 0,0-1 0,1 1 0,-1 0 0,1 0 0,-1 0 0,1-1 0,-1 1 0,1 0 0,0-1 0,-1 1 0,1 0 0,0-1 0,0 1 0,-1-1 0,1 1 0,0-1 0,0 0 0,0 1 0,-1-1 0,1 0 0,0 1 0,0-1 0,0 0 0,0 0 0,0 0 0,0 0 0,0 0 0,0 0 0,0 0 0,-1 0 0,1 0 0,0 0 0,2-1 0,0 0-584,1 0 1,-1-1 0,0 1 0,1-1 0,-1 0-1,0 0 1,0 0 0,0 0 0,-1 0-1,6-5 1,17-26-7853</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11.519"/>
    </inkml:context>
    <inkml:brush xml:id="br0">
      <inkml:brushProperty name="width" value="0.025" units="cm"/>
      <inkml:brushProperty name="height" value="0.025" units="cm"/>
    </inkml:brush>
  </inkml:definitions>
  <inkml:trace contextRef="#ctx0" brushRef="#br0">1 76 8232,'0'0'15123,"3"9"-13243,0-1-1643,-1-1 109,0-1 0,1 1 0,0 0 0,1-1 0,-1 0 1,7 8-1,-9-12-307,1-1 1,0 1-1,-1 0 1,1-1 0,0 1-1,0-1 1,0 0-1,0 0 1,0 0 0,0 0-1,0 0 1,1 0-1,-1 0 1,0-1 0,0 1-1,1-1 1,-1 0-1,0 1 1,1-1 0,-1 0-1,1 0 1,-1-1-1,0 1 1,1 0 0,-1-1-1,0 0 1,3 0-1,6-5-2,0 1 1,-1-1-1,0-1 0,0 0 0,0 0 0,-1-1 0,0 0 0,0-1 0,9-13 0,-7 10-31,1 0 0,0 1 0,0 0 0,18-12 0,-29 23-11,-1-1 1,1 0-1,0 0 1,0 1-1,0-1 1,0 1 0,0-1-1,0 1 1,0-1-1,0 1 1,0 0-1,0-1 1,0 1-1,0 0 1,0 0-1,0 0 1,0 0-1,0 0 1,0 0-1,0 0 1,1 0-1,-1 0 1,0 0-1,0 1 1,0-1-1,0 0 1,0 1 0,1 0-1,9 25 897,-11-25-1036,0 1 1,0-1-1,0 1 0,0-1 0,0 1 0,1-1 0,-1 1 0,1-1 0,-1 1 0,1-1 0,-1 1 0,1-1 0,0 0 0,0 0 1,0 1-1,0-1 0,0 0 0,0 0 0,0 0 0,0 0 0,0 0 0,0 0 0,1 0 0,-1 0 0,0-1 0,1 1 0,-1 0 1,3 0-1,4-3-6423,2-8-5972</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11.907"/>
    </inkml:context>
    <inkml:brush xml:id="br0">
      <inkml:brushProperty name="width" value="0.025" units="cm"/>
      <inkml:brushProperty name="height" value="0.025" units="cm"/>
    </inkml:brush>
  </inkml:definitions>
  <inkml:trace contextRef="#ctx0" brushRef="#br0">0 479 14830,'0'0'6112,"10"-3"-4120,0 1-1803,-1-2 0,0 1 1,-1-1-1,1 0 0,0-1 1,-1 0-1,0-1 0,-1 1 0,1-1 1,-1-1-1,0 1 0,7-10 1,-2 1 2,0-1 0,-1 0 0,9-19 0,-17 30-75,0-1 0,0 0 0,-1 0 0,1 0 0,-2 0 0,1 0 0,-1 0 1,1 0-1,-2-1 0,1 1 0,-1 0 0,0-1 0,-1-8 0,1 14-87,-1 0 0,1-1 0,0 1 0,0 0 0,-1 0 0,1 0 0,-1 0 0,1 0 0,-1 0 0,0 0 0,1 0 0,-1 0 0,0 0 0,0 1 0,1-1 0,-1 0 0,0 0 0,0 1 0,0-1 0,0 0 0,0 1 0,0-1 0,0 1 0,0-1 0,0 1 0,0 0 0,-1-1 0,1 1 0,0 0 0,0 0 0,0 0 0,0 0 0,0 0-1,-1 0 1,1 0 0,0 0 0,0 0 0,0 1 0,0-1 0,0 0 0,0 1 0,-2 0 0,0 0-30,-1 1 1,1-1-1,-1 1 0,1 0 0,0 0 1,0 0-1,0 1 0,0-1 0,0 1 1,1-1-1,-5 6 0,1 4-12,0 0-1,0 0 1,1 0 0,1 0-1,0 1 1,1 0 0,0 0-1,0 15 1,1-5 37,0 0 0,2-1 0,6 45 1,-6-63-23,1 0 1,0 0 0,0 0-1,0 0 1,0 0 0,1 0-1,-1 0 1,1-1 0,0 1-1,0 0 1,1-1 0,-1 0-1,6 6 1,-6-7-10,1 0 0,-1 0-1,0-1 1,1 0 0,-1 1 0,1-1 0,0 0 0,-1 0-1,1 0 1,0 0 0,-1-1 0,1 1 0,0-1 0,0 0-1,0 0 1,3 0 0,0-1-47,0 0-1,1 0 1,-1-1 0,0 0-1,0 0 1,0-1-1,-1 1 1,1-1 0,0-1-1,-1 1 1,0-1 0,0 0-1,0 0 1,0 0-1,-1-1 1,7-8 0,1-4-597,-1 1 0,0-2 1,-2 0-1,0 0 0,-1 0 0,0-1 1,-2 0-1,0-1 0,3-24 1,-2-11-3161,-2-1 0,-3-60 0,-2 36-1774</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12.486"/>
    </inkml:context>
    <inkml:brush xml:id="br0">
      <inkml:brushProperty name="width" value="0.025" units="cm"/>
      <inkml:brushProperty name="height" value="0.025" units="cm"/>
    </inkml:brush>
  </inkml:definitions>
  <inkml:trace contextRef="#ctx0" brushRef="#br0">1 108 6822,'0'0'7250,"0"10"-4250,0 53-929,7 204 3566,-3-228-5422,1 0-1,3-1 1,1 0-1,1 0 1,16 36-1,-12-41-300,2 0-1,1-1 0,41 59 0,-58-91 86,0 0 0,0 0-1,0 1 1,0-1 0,0 0 0,0 0-1,0 0 1,0 0 0,0 0-1,0 0 1,0 0 0,0 0-1,1 0 1,-1 1 0,0-1 0,0 0-1,0 0 1,0 0 0,0 0-1,0 0 1,0 0 0,1 0-1,-1 0 1,0 0 0,0 0 0,0 0-1,0 0 1,0 0 0,1 0-1,-1 0 1,0 0 0,0 0-1,0 0 1,0 0 0,0 0 0,0 0-1,1 0 1,-1 0 0,0 0-1,0 0 1,0 0 0,0 0-1,0-1 1,0 1 0,0 0 0,0 0-1,1 0 1,-1 0 0,0 0-1,0 0 1,0 0 0,0 0 0,0-1-1,0 1 1,0 0 0,0 0-1,0 0 1,0 0 0,0 0-1,0 0 1,0-1 0,3-14 37,-2-25 96,-1 36-134,2-195 55,29-209 1,1 173 602,-36 309-417,-3 55 1339,15 222 0,-4-319-1183,14 60 0,-16-84-382,0 0 0,1-1 1,0 0-1,0 0 1,0 0-1,1 0 0,0 0 1,1-1-1,-1 1 1,1-1-1,0 0 0,1-1 1,10 10-1,-15-14-5,0 0 0,0 0 0,1 0-1,-1 0 1,0-1 0,0 1 0,0 0-1,0-1 1,1 1 0,-1 0 0,0-1-1,1 0 1,-1 1 0,0-1 0,1 0-1,-1 0 1,1 1 0,-1-1 0,0 0 0,1-1-1,-1 1 1,1 0 0,-1 0 0,0 0-1,1-1 1,-1 1 0,0-1 0,2 0-1,-2-1-4,0 0-1,1 1 1,-1-1-1,0 0 0,-1 0 1,1 0-1,0 0 1,-1 0-1,1 0 1,-1 0-1,1 0 0,-1 0 1,0 0-1,0 0 1,0 0-1,0-3 1,-1-9-112,-1 0 0,0 0 0,-1 0 0,-6-17 1,-29-57-2163,22 53-3336,-20-61 0,70 112 4854,-30-14 887,1 0-1,-1 0 0,1 0 1,-1 0-1,1-1 1,-1 0-1,1 0 0,0 0 1,0 0-1,0-1 1,-1 0-1,1 0 0,0 0 1,0-1-1,0 1 1,-1-1-1,8-2 1,-5 0 81,0 0 0,-1-1 0,0 1 0,1-1 0,-1 0 0,-1-1 1,1 1-1,-1-1 0,1-1 0,6-8 0,0-2 298,-1-1-1,-1 0 0,0 0 1,-2-1-1,0 0 1,0-1-1,7-31 0,-11 34-334,-1-1-1,0 0 1,0-21-1,-7 32 235,-5 12-244,-7 14 21,2 7 241,2 1 0,-16 47 0,24-61-206,1 0 0,0 1-1,1-1 1,0 0 0,1 1 0,1-1-1,2 26 1,-2-39-225,1 0 0,-1 0 0,0 0 0,0 0 0,1 0 0,-1 0 0,1 0 0,-1 0 0,1 0 0,-1-1 0,1 1 0,0 0 0,-1 0 0,1 0 0,0-1 0,0 1-1,-1 0 1,1-1 0,0 1 0,0 0 0,0-1 0,0 1 0,0-1 0,0 0 0,0 1 0,0-1 0,0 0 0,0 0 0,0 1 0,0-1 0,0 0 0,0 0 0,0 0 0,0 0 0,0 0 0,0-1 0,2 1 0,1-1-124,0 0 0,0 0 0,0 0 1,-1 0-1,1-1 0,0 1 1,-1-1-1,1 0 0,3-3 1,2-2-664,-1 0 1,-1-1 0,1 0 0,9-14-1,22-40-6726,-11 11-1561</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12.953"/>
    </inkml:context>
    <inkml:brush xml:id="br0">
      <inkml:brushProperty name="width" value="0.025" units="cm"/>
      <inkml:brushProperty name="height" value="0.025" units="cm"/>
    </inkml:brush>
  </inkml:definitions>
  <inkml:trace contextRef="#ctx0" brushRef="#br0">55 425 18321,'0'0'1762,"-7"12"-134,3-4-1521,-29 63 1380,31-65-1433,0 0 1,0 0-1,0 0 1,1 0-1,0 0 0,1 1 1,-1-1-1,1 0 0,0 1 1,1-1-1,-1 1 1,3 6-1,-2-11-144,-1 0 0,2 0 0,-1 0 0,0 0 0,0 0 0,0-1 0,1 1 0,-1 0 0,1-1 0,-1 1 0,1-1 0,0 1 0,0-1 0,0 0 0,0 0 0,0 1 0,0-1 0,0-1 0,0 1 0,0 0 0,0 0 0,0-1 0,0 0 0,1 1 0,-1-1 0,0 0 0,0 0 0,1 0 0,-1 0 0,0 0 0,0-1 0,0 1 0,3-1 0,1 0 6,0-1-1,0 1 1,0-1 0,0 0-1,0-1 1,0 1 0,-1-1-1,1 0 1,-1-1 0,8-6-1,1-5 36,-1-1-1,-1 0 0,0-1 1,-1-1-1,-1 0 0,-1 0 1,0-1-1,-2 0 1,0-1-1,-1 1 0,7-41 1,-4-6 1012,-2 0 1,-3-86 0,-4 152-958,-3-47 1506,-4 32-41,7 15-1401,-1 0 0,0 0 0,1 0 0,-1 1 0,0-1 0,1 0 0,-1 1 0,1-1 0,-1 0 0,0 1 0,1-1 0,-1 1 0,1-1 0,-1 1 0,1-1 0,0 1 0,-1-1 0,1 1-1,-1-1 1,1 1 0,0 0 0,-1-1 0,1 1 0,0-1 0,0 1 0,0 0 0,-1 0 0,-5 16-3,0 0-1,0 1 0,2-1 0,0 1 0,1 0 0,1-1 0,0 20 0,2 4 87,1 0 0,7 43 0,-2-49-204,2-1 1,2 0-1,1-1 0,1 0 0,28 51 1,-20-58-1503,-20-26 1506,1 0-1,-1 0 1,0 0 0,1 1-1,-1-1 1,0 0 0,1 0 0,-1 0-1,0 0 1,1 0 0,-1 0-1,0 0 1,0 0 0,1 0-1,-1 0 1,0-1 0,1 1 0,-1 0-1,0 0 1,1 0 0,-1 0-1,0 0 1,0 0 0,1-1-1,-1 1 1,0 0 0,0 0-1,1 0 1,-1-1 0,0 1 0,0 0-1,1 0 1,-1-1 0,0 1-1,0 0 1,0-1 0,0 1-1,0 0 1,1 0 0,-1-1-1,0 1 1,0 0 0,0-1 0,1-4-123,0 0 1,-1 0 0,0 0-1,0 0 1,0 0-1,0 0 1,-1 0 0,1 0-1,-3-6 1,-2-6 89,-2 0-1,0 1 1,-1 0 0,-1 0-1,-12-18 1,12 21 479,0 0 0,1 0-1,1 0 1,1-1 0,0-1 0,0 1-1,1-1 1,-2-16 0,7 29-330,0 0 0,0 0-1,0-1 1,1 1 0,-1 0 0,1 0 0,0 0-1,-1 0 1,1 0 0,0 0 0,0 0 0,0 0-1,1 0 1,-1 0 0,0 0 0,1 1-1,-1-1 1,1 0 0,-1 1 0,1 0 0,0-1-1,0 1 1,0 0 0,0 0 0,0 0 0,0 0-1,0 0 1,0 0 0,4-1 0,11-3-364,0 1 1,33-5-1,-24 5-559,23-8-2435,0-5-2503</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13.386"/>
    </inkml:context>
    <inkml:brush xml:id="br0">
      <inkml:brushProperty name="width" value="0.025" units="cm"/>
      <inkml:brushProperty name="height" value="0.025" units="cm"/>
    </inkml:brush>
  </inkml:definitions>
  <inkml:trace contextRef="#ctx0" brushRef="#br0">1 0 17905,'0'0'3876,"61"47"-3140,-39-16-319,1 2-193,-1 0-128,-3-7-96,-1-6-192,-3-8-673,-8-10-1089,-7-9-7046</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13.729"/>
    </inkml:context>
    <inkml:brush xml:id="br0">
      <inkml:brushProperty name="width" value="0.025" units="cm"/>
      <inkml:brushProperty name="height" value="0.025" units="cm"/>
    </inkml:brush>
  </inkml:definitions>
  <inkml:trace contextRef="#ctx0" brushRef="#br0">0 1 4324,'0'0'14958,"28"57"-17744,-10-52-2211,2-5-3171</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14.088"/>
    </inkml:context>
    <inkml:brush xml:id="br0">
      <inkml:brushProperty name="width" value="0.025" units="cm"/>
      <inkml:brushProperty name="height" value="0.025" units="cm"/>
    </inkml:brush>
  </inkml:definitions>
  <inkml:trace contextRef="#ctx0" brushRef="#br0">32 0 12684,'0'0'2274,"-1"12"-587,1-4-1336,-6 50 523,5-53-769,1 0 0,-2 0 1,1 0-1,0 0 0,-1-1 0,0 1 1,0-1-1,-1 1 0,1-1 0,-1 0 1,-3 5-1,11-37-244,0 23 9,-1 0 1,1 0-1,0 1 0,0-1 1,1 1-1,-1 1 0,1-1 1,0 1-1,0 0 0,0 0 1,0 1-1,1 0 0,-1 0 1,1 0-1,-1 1 0,1 0 1,12-1-1,-14 2 139,-1 0 0,0 0 0,1 1 1,-1-1-1,0 1 0,0 0 0,1 0 1,-1 0-1,0 0 0,0 1 0,0 0 0,6 3 1,-8-3 73,0 0 1,0 0-1,1 0 1,-1 0 0,-1 0-1,1 1 1,0-1-1,-1 0 1,1 1-1,-1-1 1,0 1 0,1 0-1,-1-1 1,-1 1-1,1 0 1,0 0 0,-1 0-1,1 0 1,-1-1-1,0 5 1,0-1 207,-1 0 0,0 0 0,0 0 0,0 0 0,0-1 0,-1 1 0,0 0 0,-1-1 0,1 0 1,-1 1-1,0-1 0,0 0 0,0-1 0,-1 1 0,0 0 0,0-1 0,0 0 0,-8 6 0,5-4-211,0-1-1,-1 0 1,0 0 0,0-1-1,0 0 1,0 0 0,0-1-1,-1 0 1,0 0 0,0-1-1,-14 2 1,22-4-150,1 0-1,-1 0 1,1 1-1,-1-1 1,1 0 0,-1 0-1,0 0 1,1 0-1,-1 0 1,1 0 0,-1 0-1,1 0 1,-1 0 0,1 0-1,-1 0 1,1-1-1,-1 1 1,1 0 0,-1 0-1,1 0 1,-1-1-1,1 1 1,-1 0 0,1 0-1,-1-1 1,1 1-1,-1-1 1,1 1 0,0 0-1,-1-1 1,1 1-1,0-1 1,-1 1 0,1-1-1,0 1 1,0-1-1,-1 1 1,1-1 0,0 1-1,0-1 1,0 1 0,0-1-1,0 1 1,0-1-1,0 1 1,0-1 0,0 1-1,0-1 1,0 1-1,0-1 1,0 0 0,17-28-4940,6 5-867</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14.619"/>
    </inkml:context>
    <inkml:brush xml:id="br0">
      <inkml:brushProperty name="width" value="0.025" units="cm"/>
      <inkml:brushProperty name="height" value="0.025" units="cm"/>
    </inkml:brush>
  </inkml:definitions>
  <inkml:trace contextRef="#ctx0" brushRef="#br0">1 0 17521,'0'0'6790,"4"13"-6459,12 40 882,13 92 0,-18-82-67,28 95 1,-15-115-883,-24-42-245,0-1-1,1 1 1,-1 0-1,0-1 1,1 1 0,-1 0-1,1-1 1,-1 1-1,1-1 1,-1 1 0,1 0-1,-1-1 1,1 1-1,0-1 1,-1 0 0,1 1-1,0-1 1,-1 0-1,1 1 1,0-1 0,-1 0-1,1 0 1,0 1-1,0-1 1,-1 0 0,1 0-1,0 0 1,0 0-1,-1 0 1,1 0 0,0 0-1,0 0 1,0-1-1,-1 1 1,1 0 0,0 0-1,-1 0 1,1-1-1,0 1 1,0-1 0,-1 1-1,1 0 1,-1-1-1,1 1 1,0-1 0,-1 1-1,1-1 1,-1 0-1,1 1 1,-1-1 0,0 1-1,1-1 1,-1 0-1,1 0 1,-1 1 0,0-1-1,0 0 1,1 0-1,3-11 160,-1 0 0,0 0 0,0-1 1,-1 1-1,-1 0 0,0-26 0,-1 28-176,-1-1 0,2 1 0,0-1 0,0 1 1,1-1-1,0 1 0,1 0 0,0 0 1,0 0-1,10-17 0,-13 26-7,1 0 0,-1 0 0,1 0 0,-1 0-1,1 0 1,-1 0 0,1 0 0,0 0 0,0 0 0,-1 1 0,1-1 0,0 0 0,0 1 0,0-1 0,0 0-1,0 1 1,0-1 0,0 1 0,0-1 0,0 1 0,0 0 0,0 0 0,0-1 0,0 1 0,0 0-1,0 0 1,0 0 0,0 0 0,0 0 0,0 0 0,0 0 0,0 0 0,1 1 0,-1-1 0,0 0-1,0 1 1,0-1 0,0 1 0,0-1 0,-1 1 0,1-1 0,0 1 0,0 0 0,0-1 0,0 1 0,0 0-1,-1 0 1,1-1 0,1 3 0,4 6 0,0-1 0,0 2 0,-1-1 0,5 14 0,0-3 34,-9-18-27,0-1-1,1 1 1,-1 0-1,0-1 1,0 1-1,1-1 1,-1 0-1,1 0 1,-1 1-1,1-1 1,-1 0-1,1 0 1,0 0 0,0-1-1,-1 1 1,1 0-1,0-1 1,0 1-1,0-1 1,0 1-1,0-1 1,0 0-1,0 0 1,0 0-1,0 0 1,0 0-1,-1 0 1,1-1 0,0 1-1,0-1 1,0 1-1,0-1 1,0 0-1,-1 0 1,1 0-1,0 0 1,-1 0-1,1 0 1,0 0-1,-1 0 1,0-1 0,1 1-1,0-2 1,5-3-42,-1 0 1,0 0-1,-1-1 0,0 1 1,0-2-1,0 1 1,-1 0-1,6-13 1,-7 8-105,0 1-1,-1-1 1,0 0 0,-1 1 0,0-1 0,-2-15 0,1 18-96,-7 148-833,7-138 1009,0-1 0,0 0 0,0 1 0,0-1 1,0 0-1,0 1 0,0-1 0,0 1 1,0-1-1,0 0 0,0 1 0,0-1 0,0 0 1,0 1-1,0-1 0,0 0 0,0 1 1,0-1-1,1 0 0,-1 0 0,0 1 1,0-1-1,0 0 0,1 1 0,-1-1 0,0 0 1,0 0-1,1 0 0,-1 1 0,0-1 1,0 0-1,1 0 0,-1 0 0,0 1 0,1-1 1,-1 0-1,0 0 0,1 0 0,-1 0 1,0 0-1,1 0 0,0 0 0,-1 0-143,1 0 0,-1-1-1,1 1 1,0-1 0,-1 1-1,1-1 1,-1 1 0,1-1-1,-1 1 1,1-1 0,-1 1-1,1-1 1,-1 1 0,0-1-1,1 0 1,-1 1-1,0-1 1,0 0 0,1 1-1,-1-1 1,0 0 0,0-1-1,3-21-6352,-2-8-5809</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14.992"/>
    </inkml:context>
    <inkml:brush xml:id="br0">
      <inkml:brushProperty name="width" value="0.025" units="cm"/>
      <inkml:brushProperty name="height" value="0.025" units="cm"/>
    </inkml:brush>
  </inkml:definitions>
  <inkml:trace contextRef="#ctx0" brushRef="#br0">1 1 16752,'0'0'10410,"30"54"-19058,-7-36 3074,4 2-1857</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15.631"/>
    </inkml:context>
    <inkml:brush xml:id="br0">
      <inkml:brushProperty name="width" value="0.025" units="cm"/>
      <inkml:brushProperty name="height" value="0.025" units="cm"/>
    </inkml:brush>
  </inkml:definitions>
  <inkml:trace contextRef="#ctx0" brushRef="#br0">21 476 12588,'0'0'10207,"-4"7"-9849,1-1-299,1 0 0,0 0 0,-1 0 1,2 0-1,-1 1 0,1-1 0,0 0 1,0 1-1,1-1 0,0 1 0,0 0 1,0-1-1,1 1 0,0-1 0,0 0 1,1 1-1,0-1 0,0 0 0,3 7 1,5 6 4,1 0-1,1 0 1,1-1 0,0 0 0,21 20 0,-13-15-86,25 38 1,-40-51 19,0-1 1,-1 1-1,-1 0 0,1 0 1,-2 0-1,1 1 1,-1 0-1,1 10 0,-2-10 138,-1 0-1,0 0 1,-1 0-1,0 0 0,0 0 1,-3 12-1,3-21-80,-1 1-1,0-1 0,1 0 1,-1 0-1,0 1 1,0-1-1,0 0 0,0 0 1,-1 0-1,1 0 1,0 0-1,-1 0 0,1-1 1,-1 1-1,0 0 1,0-1-1,0 1 0,0-1 1,0 0-1,0 0 1,0 1-1,0-1 0,0-1 1,0 1-1,0 0 0,-1 0 1,1-1-1,0 1 1,-1-1-1,1 0 0,-1 0 1,1 0-1,-4 0 1,3-1-55,0 1 0,1 0 0,-1-1 0,0 0 0,1 1 0,-1-1 0,1 0 0,-1 0 0,1-1 0,0 1 0,-1 0 1,1-1-1,0 0 0,0 1 0,0-1 0,0 0 0,-2-2 0,0-2-86,0 1 0,0-1 0,0 0 0,1 0 0,0-1 0,-3-9 0,0-6-402,0 0 0,2-1 1,-3-24-1,4-1-286,2-1 1,1 1 0,9-56-1,33-142-936,-15 100 1880,-29 161 1023,1 1-1,0 29 1,3-25-830,0 1 1,1 0 0,2-1-1,0 1 1,1-1 0,15 36-1,-18-51-316,0 1 0,0-1 0,1 0 0,-1 0-1,1 0 1,0 0 0,0-1 0,1 0 0,-1 0-1,11 7 1,-13-10-40,-1 0 1,1 0-1,0 0 0,0-1 0,0 1 1,0-1-1,0 1 0,-1-1 0,1 0 1,0 0-1,0 0 0,0 0 0,0 0 1,0 0-1,0 0 0,0-1 0,0 1 1,0-1-1,0 1 0,0-1 0,-1 0 1,1 0-1,0 1 0,0-1 0,-1-1 1,1 1-1,-1 0 0,1 0 0,-1-1 0,1 1 1,-1 0-1,0-1 0,0 0 0,0 1 1,0-1-1,0 0 0,1-1 0,11-20-17,-2-1-1,-1 0 0,0-1 1,-2 1-1,-1-2 0,-1 1 1,5-48-1,-11 74 10,-1 12 63,0 1 1,0 0-1,3 20 1,-2-30-30,1-1 1,0 1 0,0-1 0,0 1-1,0 0 1,0-1 0,1 0 0,0 1-1,1 2 1,-2-4-28,0-1 1,0 0-1,0 0 0,0 0 1,1 0-1,-1 0 0,0 0 0,0-1 1,0 1-1,1 0 0,-1 0 0,0-1 1,1 1-1,-1-1 0,1 1 0,-1-1 1,1 0-1,-1 0 0,1 1 1,-1-1-1,1 0 0,-1 0 0,2-1 1,0 1 1,0-1 1,0 0 0,0 0 0,0-1 0,-1 1 0,1-1 0,-1 1-1,1-1 1,-1 0 0,1 0 0,-1 0 0,0 0 0,0 0-1,0-1 1,3-3 0,29-47-412,-21 31 51,-10 19 272,24-34-107,-27 37 184,0-1 1,1 0-1,-1 1 1,1-1-1,-1 1 0,0-1 1,1 0-1,-1 1 0,1-1 1,-1 1-1,1 0 1,-1-1-1,1 1 0,-1-1 1,1 1-1,0 0 0,-1-1 1,1 1-1,0 0 1,-1 0-1,1-1 0,0 1 1,-1 0-1,1 0 0,0 0 1,-1 0-1,1 0 1,0 0-1,-1 0 0,1 0 1,0 0-1,0 0 1,-1 1-1,1-1 0,0 0 1,-1 0-1,1 1 0,-1-1 1,1 0-1,0 1 1,-1-1-1,1 0 0,-1 1 1,1-1-1,-1 1 0,1-1 1,-1 1-1,1-1 1,-1 1-1,0 0 0,1-1 1,0 2-1,14 53 371,-14-47-324,1 0 0,0 0-1,0 0 1,1 0 0,0 0-1,0-1 1,1 1 0,0-1-1,0 0 1,7 9 0,-10-15-27,-1-1 1,1 1-1,-1 0 0,1-1 1,0 1-1,-1 0 0,1-1 1,0 1-1,-1-1 0,1 1 1,0-1-1,0 0 1,0 1-1,-1-1 0,1 0 1,0 0-1,0 1 0,0-1 1,0 0-1,0 0 0,-1 0 1,1 0-1,0 0 1,0 0-1,0 0 0,0 0 1,0-1-1,0 1 0,-1 0 1,1 0-1,0-1 0,0 1 1,0 0-1,-1-1 0,1 1 1,0-1-1,-1 1 1,1-1-1,0 0 0,-1 1 1,1-1-1,0 0 0,-1 1 1,1-1-1,-1 0 0,1 1 1,-1-1-1,0 0 1,1 0-1,-1 0 0,0 0 1,0 1-1,1-1 0,-1-1 1,13-49 826,-10 21-727,-1-1 0,-1 1-1,-2-1 1,-1 1 0,-2-1 0,-1 1 0,-1 0 0,-11-32 0,17 61-136,-1 1 0,1-1 0,-1 0 0,1 0 0,-1 0 0,1-1 1,0 1-1,0 0 0,-1 0 0,1 0 0,0 0 0,0 0 0,0 0 0,0 0 1,0 0-1,0 0 0,1 0 0,-1 0 0,0-1 0,1 1 0,-1 0 1,0 0-1,1 0 0,-1 0 0,1 1 0,-1-1 0,1 0 0,0 0 1,-1 0-1,1 0 0,1-1 0,1 1-252,0 1 1,0-1 0,0 0-1,0 1 1,0-1-1,1 1 1,-1 0-1,0 0 1,3 1-1,21-1-1700,10-6-2327,3-5-3480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1T07:24:20.057"/>
    </inkml:context>
    <inkml:brush xml:id="br0">
      <inkml:brushProperty name="width" value="0.025" units="cm"/>
      <inkml:brushProperty name="height" value="0.025" units="cm"/>
    </inkml:brush>
  </inkml:definitions>
  <inkml:trace contextRef="#ctx0" brushRef="#br0">220 744 32,'-57'-17'7079,"4"-1"-6054,7-1 1409,12-1 0,10 1 449,19-7-577,5-3-800,29-6-513,13-9-129,18-8-31,18-5-288,12-7-353,7-4-160,5 2-448,0-1-1250,-7-4-2658,-11-1-10154</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52.340"/>
    </inkml:context>
    <inkml:brush xml:id="br0">
      <inkml:brushProperty name="width" value="0.025" units="cm"/>
      <inkml:brushProperty name="height" value="0.025" units="cm"/>
    </inkml:brush>
  </inkml:definitions>
  <inkml:trace contextRef="#ctx0" brushRef="#br0">39 0 9353,'0'0'12449,"-4"15"-11114,-8 42-351,3 1 0,-4 75 0,13-132-975,0 0 0,-1 1 1,1-1-1,0 0 0,0 0 0,0 1 1,0-1-1,0 0 0,0 1 1,1-1-1,-1 0 0,0 0 0,0 1 1,1-1-1,-1 0 0,1 0 1,-1 0-1,1 0 0,0 0 0,0 1 1,-1-1-1,1 0 0,0-1 1,0 1-1,0 0 0,0 0 0,0 0 1,0 0-1,0-1 0,0 1 1,0 0-1,0-1 0,0 1 1,1-1-1,-1 0 0,0 1 0,0-1 1,1 0-1,-1 0 0,0 1 1,0-1-1,1 0 0,-1 0 0,0 0 1,1-1-1,-1 1 0,0 0 1,0 0-1,1-1 0,-1 1 0,0-1 1,0 1-1,0-1 0,1 0 1,10-4-6,-1-1 1,1-1-1,-2 1 1,13-10-1,-19 12-30,7-4-123,-7 4 72,0 1-1,1 0 1,-1-1-1,1 2 1,-1-1-1,1 0 1,0 1-1,0 0 1,0 0-1,0 1 1,8-3-1,-12 5 92,0 0-1,0-1 0,-1 1 0,1 0 0,-1 0 0,1-1 0,0 1 0,-1 0 1,1 0-1,-1 0 0,0 0 0,1 0 0,-1 0 0,0 0 0,0 0 0,1-1 1,-1 1-1,0 0 0,0 0 0,0 0 0,0 0 0,0 0 0,0 0 0,-1 2 0,-1 28 604,0-24-448,0 0 0,-1 0-1,1 0 1,-2 0-1,1-1 1,-1 1 0,0-1-1,0 1 1,0-1-1,-1-1 1,-9 10 0,9-11-44,1 1-1,-1-2 1,1 1 0,-1 0 0,0-1 0,0 0 0,-1 0 0,1 0 0,-1-1 0,1 0 0,-1 0 0,0-1 0,0 1-1,-11 0 1,16-2-189,0 0-1,0 0 1,0 0-1,0 0 1,0 0-1,0 0 1,0 0-1,0-1 1,0 1-1,0 0 0,1-1 1,-1 1-1,0 0 1,0-1-1,0 0 1,1 1-1,-1-1 1,0 1-1,0-1 1,1 0-1,-1 1 0,1-1 1,-1 0-1,0 0 1,1 1-1,0-1 1,-1 0-1,1 0 1,-1 0-1,1 0 1,0 0-1,0 0 1,-1 0-1,1 1 0,0-1 1,0 0-1,0-2 1,0 1-536,0-1 1,1 0-1,-1 1 0,1-1 1,-1 1-1,1-1 0,0 0 1,0 1-1,0 0 0,0-1 1,0 1-1,1 0 0,1-4 1,15-12-5877</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16.052"/>
    </inkml:context>
    <inkml:brush xml:id="br0">
      <inkml:brushProperty name="width" value="0.025" units="cm"/>
      <inkml:brushProperty name="height" value="0.025" units="cm"/>
    </inkml:brush>
  </inkml:definitions>
  <inkml:trace contextRef="#ctx0" brushRef="#br0">115 1111 15086,'-21'15'1074,"6"-5"-176,1 1-1,0 0 1,1 1 0,-19 22 0,32-34-859,-1 0 1,1 0 0,0 1-1,-1-1 1,1 0-1,0 0 1,0 0 0,-1 1-1,1-1 1,0 0-1,-1 0 1,1 1 0,0-1-1,0 0 1,0 1-1,-1-1 1,1 0 0,0 1-1,0-1 1,0 0-1,0 1 1,-1-1 0,1 0-1,0 1 1,0-1-1,0 0 1,0 1 0,0-1-1,0 1 1,0-1-1,0 0 1,0 1 0,0-1-1,0 0 1,1 1-1,-1-1 1,0 0 0,0 1-1,0-1 1,0 0-1,1 1 1,-1-1 0,0 0-1,0 1 1,0-1-1,1 0 1,-1 1 0,0-1-1,1 0 1,-1 0-1,0 0 1,1 1 0,-1-1-1,0 0 1,1 0-1,-1 0 1,0 0 0,1 0-1,-1 1 1,0-1-1,1 0 1,-1 0 0,1 0-1,-1 0 1,0 0-1,1 0 1,-1 0 0,30-6 1249,8-8-388,-1-2-1,0-2 1,42-27-1,-24 13-311,305-180 457,508-393 1,-824 571-1346,75-63-225,-102 82-503,-1-1 0,-1 0 0,0-2 0,16-24 0,-22 21-4103,-8 7-3390</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17.774"/>
    </inkml:context>
    <inkml:brush xml:id="br0">
      <inkml:brushProperty name="width" value="0.025" units="cm"/>
      <inkml:brushProperty name="height" value="0.025" units="cm"/>
    </inkml:brush>
  </inkml:definitions>
  <inkml:trace contextRef="#ctx0" brushRef="#br0">0 179 14926,'0'0'4757,"11"10"-2606,2 5-1660,0 0 0,-1 0 0,0 2 1,-1-1-1,-1 2 0,12 27 0,6 22 151,-3 2 0,-3 0 0,17 98 0,-56-189 106,-9-22-760,15 24-84,1 0 0,1 0 0,0-1 0,2 0 0,0-1 0,2 0 0,0 0 0,-3-40 0,8 61 91,0-1 0,0 0 0,1 1 0,-1-1 0,0 1 0,0-1 0,1 1 0,-1-1 0,1 1 0,0-1 0,-1 1 0,1-1 0,0 1 0,0 0 0,0 0 0,0-1 0,0 1 0,0 0 0,0 0 0,0 0 0,0 0 0,1 0 0,-1 0 0,0 0 1,1 0-1,-1 1 0,0-1 0,1 1 0,-1-1 0,1 1 0,-1-1 0,1 1 0,2-1 0,8 0 5,1 0 0,-1 1 1,24 2-1,-29-1 12,1 0-1,-1 0 1,1-1-1,0 0 1,-1-1-1,1 0 0,-1 0 1,14-4-1,-16 2 1,0-1 0,0 0 0,-1 0 0,1-1 0,-1 1-1,0-1 1,0 0 0,-1 0 0,1 0 0,-1-1 0,0 1-1,-1-1 1,1 0 0,-1 1 0,0-1 0,2-10 0,0-5 16,0 0 1,-2 0-1,1-34 0,-3 44-11,-1 1 0,0-1-1,0 1 1,-1-1 0,-1 1 0,-6-18-1,8 24 1,-1 0 0,1 1 0,-1-1-1,0 1 1,0 0 0,-1-1 0,1 1-1,-1 0 1,1 0 0,-1 0 0,0 1 0,0-1-1,0 1 1,-1-1 0,1 1 0,0 0-1,-1 1 1,0-1 0,1 0 0,-1 1-1,-4-1 1,7 2-21,0 0-1,0 0 0,0 0 0,-1 0 0,1 0 1,0 0-1,0 1 0,0-1 0,0 0 1,0 1-1,0-1 0,0 1 0,0 0 1,0-1-1,0 1 0,0-1 0,0 1 1,0 0-1,0 0 0,0 0 0,1 0 1,-1-1-1,0 1 0,0 0 0,1 0 1,-1 0-1,1 0 0,-1 1 0,1-1 1,0 0-1,-1 0 0,1 0 0,0 0 1,0 0-1,0 0 0,-1 1 0,1-1 1,1 2-1,-2 57-43,1-49 78,1 10 27,1 0 0,1 0-1,1-1 1,1 1-1,0-1 1,2 0-1,0-1 1,1 1 0,16 26-1,-23-44-38,0 0 0,1 0 0,-1 0 0,0 0 0,1 0 0,-1-1-1,1 1 1,-1 0 0,1-1 0,0 0 0,0 1 0,0-1 0,0 0 0,0 0-1,0 0 1,0 0 0,4 1 0,-4-2-3,0 0-1,-1 0 1,1 0 0,0 0-1,0-1 1,0 1 0,-1-1-1,1 1 1,0-1 0,0 0-1,-1 1 1,1-1 0,-1 0-1,1 0 1,-1 0-1,1 0 1,1-2 0,6-7 35,0 0 1,-1-1-1,0 1 1,-1-1-1,7-13 1,1-3-32,-11 23-38,-1-1 0,0 1 0,1 0-1,0 0 1,0 0 0,8-5 0,-11 8-18,0 0-1,0 0 1,0 1-1,1-1 1,-1 0-1,0 1 0,1-1 1,-1 1-1,1 0 1,-1-1-1,0 1 1,1 0-1,-1 0 1,1 0-1,-1 0 1,1 0-1,-1 0 1,1 0-1,-1 1 1,0-1-1,1 0 1,-1 1-1,0-1 0,1 1 1,-1 0-1,0-1 1,1 1-1,-1 0 1,0 0-1,0 0 1,1 1-1,3 3-255,0 1 0,0 0-1,-1 1 1,0-1-1,0 1 1,-1 0 0,0 0-1,0 0 1,3 13 0,13 69-8171,-15-65 2271</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18.598"/>
    </inkml:context>
    <inkml:brush xml:id="br0">
      <inkml:brushProperty name="width" value="0.025" units="cm"/>
      <inkml:brushProperty name="height" value="0.025" units="cm"/>
    </inkml:brush>
  </inkml:definitions>
  <inkml:trace contextRef="#ctx0" brushRef="#br0">25 317 5733,'1'-9'2445,"3"-29"235,1-37 5856,-5 75-8473,0 1-1,0-1 0,-1 0 0,1 0 0,0 0 0,0 0 1,0 0-1,-1 0 0,1 0 0,0 1 0,0-1 1,-1 0-1,1 0 0,0 0 0,0 0 0,0 0 0,-1 0 1,1 0-1,0 0 0,0 0 0,-1 0 0,1 0 1,0 0-1,0-1 0,-1 1 0,1 0 0,0 0 0,0 0 1,0 0-1,-1 0 0,1 0 0,0 0 0,0-1 1,0 1-1,0 0 0,-1 0 0,1 0 0,0-1 0,0 1 1,0 0-1,0 0 0,0 0 0,0-1 0,-1 1 1,1 0-1,0 0 0,0 0 0,0-1 0,0 1 0,0 0 1,0 0-1,0-1 0,0 1 0,0 0 0,0 0 1,0-1-1,0 1 0,0 0 0,0 0 0,0 0 0,1-1 1,-1 1-1,-11 18 707,6 7-489,1 1-1,1-1 0,1 1 0,1 0 0,1 0 0,5 33 0,-5-58-276,0 1 0,0-1 0,0 0 0,0 1 0,1-1 0,-1 0 0,0 1 0,1-1 0,-1 0 0,1 1 0,-1-1 0,1 0 0,0 0 0,0 0 0,-1 0 0,1 0 0,0 0 0,0 0 0,1 1-1,-1-2 5,0 1 0,0-1 0,-1 0 0,1 0 0,0 0 0,-1 0-1,1 0 1,0-1 0,0 1 0,-1 0 0,1 0 0,0 0-1,-1 0 1,1-1 0,0 1 0,-1 0 0,1-1 0,0 1-1,-1-1 1,1 1 0,-1-1 0,1 1 0,-1-1 0,2 0-1,2-4 47,0 1-1,-1-1 1,1 0 0,-1-1-1,0 1 1,4-10-1,3-14 32,-2 0 0,8-56-1,-5 22-40,-7 59-66,2 14-24,3 14 10,-5-9 125,0 0 0,2 0-1,0-1 1,9 17 0,-14-30-46,0 1 0,0 0 0,0 0 0,0-1 0,0 1 0,1-1 0,-1 1-1,1-1 1,-1 0 0,1 0 0,-1 1 0,1-1 0,0 0 0,-1 0 0,1-1 0,0 1 0,0 0 0,2 0-1,-2-1 14,0-1 0,0 1-1,0 0 1,0-1 0,0 0-1,-1 1 1,1-1-1,0 0 1,0 0 0,-1 0-1,1 0 1,-1 0 0,1-1-1,-1 1 1,1 0-1,-1-1 1,0 1 0,1-1-1,-1 0 1,0 1 0,0-1-1,0 0 1,0-1-1,9-14 127,-2 0-1,9-25 0,-11 25-157,2 0 0,12-23-1,-20 39-23,1 0 1,-1 0-1,0 0 1,1 0-1,-1 0 1,1 1-1,-1-1 1,1 0-1,0 0 0,-1 1 1,1-1-1,0 0 1,-1 1-1,1-1 1,0 1-1,0-1 1,0 1-1,-1-1 0,1 1 1,0-1-1,0 1 1,0 0-1,0 0 1,0-1-1,0 1 1,0 0-1,0 0 0,0 0 1,0 0-1,-1 0 1,1 0-1,0 0 1,0 0-1,0 1 0,0-1 1,0 0-1,0 0 1,0 1-1,0-1 1,0 1-1,-1-1 1,1 1-1,0-1 0,0 1 1,-1-1-1,1 1 1,0 0-1,-1-1 1,1 1-1,0 0 1,-1 0-1,1-1 0,-1 1 1,1 0-1,-1 0 1,0 0-1,1 1 1,5 9-14,0 1 1,-1-1-1,6 19 1,-7-18 8,15 19 283,-8-28-33,2-19-20,15-64 216,-23 62-456,1 0 1,0 0-1,2 0 1,0 1 0,0 0-1,2 1 1,13-19-1,-23 34 9,1 1 0,-1-1-1,1 0 1,-1 1 0,0-1-1,1 1 1,-1-1 0,1 1 0,-1-1-1,1 0 1,-1 1 0,1 0-1,0-1 1,-1 1 0,1-1 0,0 1-1,-1 0 1,1-1 0,0 1-1,-1 0 1,1 0 0,0 0-1,-1-1 1,1 1 0,0 0 0,0 0-1,-1 0 1,1 0 0,0 0-1,0 0 1,-1 1 0,1-1-1,0 0 1,-1 0 0,1 0 0,0 1-1,0-1 1,-1 0 0,1 1-1,-1-1 1,1 0 0,0 1-1,-1-1 1,1 1 0,-1-1 0,1 1-1,-1 0 1,1-1 0,-1 1-1,1-1 1,-1 1 0,0 0-1,1-1 1,-1 1 0,0 0 0,0-1-1,1 1 1,-1 0 0,0 0-1,0-1 1,0 2 0,10 55-183,-9-45-267,0-10-334,1 15 578,-1-12-2685</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19.392"/>
    </inkml:context>
    <inkml:brush xml:id="br0">
      <inkml:brushProperty name="width" value="0.025" units="cm"/>
      <inkml:brushProperty name="height" value="0.025" units="cm"/>
    </inkml:brush>
  </inkml:definitions>
  <inkml:trace contextRef="#ctx0" brushRef="#br0">0 193 17457,'0'0'7639,"2"12"-6764,2 15-697,0 0 0,13 38 0,-14-56-145,1 0 0,0 0 0,0 0 0,0 0 0,9 10 0,-11-16-31,0-1 1,0 1 0,1-1 0,-1 1 0,1-1 0,-1 0-1,1 0 1,0 0 0,0 0 0,0 0 0,0-1 0,0 1-1,0-1 1,0 0 0,0 0 0,5 1 0,-5-3 18,1 1 0,-1 0 0,1-1 0,-1 1 0,1-1 0,-1 0 0,1 0 0,-1-1 0,0 1 0,0-1 0,1 0 0,-1 1 0,0-1 0,-1-1 0,1 1 0,0 0 0,-1-1 0,1 1 0,-1-1 0,0 0 0,1 0 0,-1 0 0,-1 0 0,4-6 0,4-8 254,0-2 0,13-36 0,-12 11 63,-8 35-257,0-1 1,0 1-1,1 0 1,0 1-1,0-1 0,5-8 1,-7 16-85,-1 1 0,1-1-1,-1 1 1,0-1 0,1 1 0,-1-1 0,1 1 0,-1-1 0,1 1-1,0 0 1,-1-1 0,1 1 0,-1 0 0,1-1 0,0 1 0,-1 0 0,1 0-1,0 0 1,-1 0 0,1 0 0,0 0 0,-1 0 0,1 0 0,0 0 0,-1 0-1,1 0 1,0 0 0,-1 0 0,1 0 0,0 0 0,-1 1 0,1-1 0,0 0-1,-1 1 1,1-1 0,-1 0 0,1 1 0,-1-1 0,1 1 0,-1-1-1,1 1 1,-1-1 0,1 1 0,0 0 0,21 27-83,-20-24 105,14 22 18,19 28 13,-33-51-50,1 0 1,-1 0 0,1 0 0,0 0-1,0 0 1,0 0 0,0-1 0,1 1-1,-1-1 1,0 0 0,6 2 0,-8-4 9,0 0-1,1 0 1,-1 1 0,0-1 0,1-1 0,-1 1 0,0 0-1,0 0 1,1 0 0,-1-1 0,0 1 0,0-1 0,0 1 0,1-1-1,-1 1 1,0-1 0,0 1 0,0-1 0,0 0 0,0 0 0,0 0-1,0 0 1,0 0 0,-1 0 0,1 0 0,0 0 0,0 0 0,-1 0-1,1 0 1,-1 0 0,1-2 0,16-45 374,-14 37-299,19-78 394,9-28-151,-31 115-335,0 1 0,1 0 0,-1 0 0,0 0 0,1 0 0,-1-1 0,1 1 0,-1 0 0,1 0 0,-1 0 0,1 0 0,0 0 0,0 0 0,-1 0 0,1 0 0,0 0 0,0 1 0,0-1 0,0 0 0,0 0 0,0 1 0,0-1 0,0 1 0,0-1 0,2 0 0,-2 2 5,1-1 1,-1 1 0,0-1-1,0 1 1,0-1 0,1 1-1,-1 0 1,0 0 0,0 0-1,0 0 1,0-1 0,0 1-1,-1 0 1,1 1 0,0-1-1,0 0 1,-1 0 0,2 2-1,5 13-334,0-1 0,8 27-1,-13-35-75,1 4 1198,-2-4-5514,-10-24-6074,-2-13 1460</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19.731"/>
    </inkml:context>
    <inkml:brush xml:id="br0">
      <inkml:brushProperty name="width" value="0.025" units="cm"/>
      <inkml:brushProperty name="height" value="0.025" units="cm"/>
    </inkml:brush>
  </inkml:definitions>
  <inkml:trace contextRef="#ctx0" brushRef="#br0">0 0 15791,'0'0'2498,"9"52"-1345,2-28 129,6-1-1186,5-9-641,7-8-1120,4-6-2019,2-3-2241</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20.105"/>
    </inkml:context>
    <inkml:brush xml:id="br0">
      <inkml:brushProperty name="width" value="0.025" units="cm"/>
      <inkml:brushProperty name="height" value="0.025" units="cm"/>
    </inkml:brush>
  </inkml:definitions>
  <inkml:trace contextRef="#ctx0" brushRef="#br0">109 1 10474,'0'0'11360,"-11"11"-10452,3-3-724,2-2-52,0 0 0,0 1-1,0 0 1,1 0 0,0 0 0,0 0-1,0 1 1,1 0 0,1 0-1,-6 15 1,1 8 708,1 0-1,2 0 0,-3 64 1,7-94-833,1 1 1,0-1-1,0 0 1,0 1-1,0-1 0,0 1 1,0-1-1,0 1 1,0-1-1,0 0 0,1 1 1,-1-1-1,1 1 1,-1-1-1,1 0 0,-1 1 1,1-1-1,0 0 1,0 0-1,0 0 1,0 0-1,-1 1 0,1-1 1,1 0-1,-1-1 1,0 1-1,0 0 0,0 0 1,0 0-1,1-1 1,-1 1-1,0 0 0,1-1 1,-1 1-1,0-1 1,1 0-1,-1 1 1,1-1-1,-1 0 0,1 0 1,-1 0-1,0 0 1,1 0-1,1-1 0,2 0-16,0 0-1,0-1 1,0 1-1,-1-1 1,1 0-1,0-1 1,-1 1-1,0-1 0,1 0 1,-1 0-1,5-5 1,13-14-1276,-2-1 1,22-31 0,1-19-6789,-30 43 1400</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20.466"/>
    </inkml:context>
    <inkml:brush xml:id="br0">
      <inkml:brushProperty name="width" value="0.025" units="cm"/>
      <inkml:brushProperty name="height" value="0.025" units="cm"/>
    </inkml:brush>
  </inkml:definitions>
  <inkml:trace contextRef="#ctx0" brushRef="#br0">22 268 14253,'0'0'7282,"-3"9"-6732,-2 7-21,1-1 0,1 1 0,0 1 1,1-1-1,1 0 0,1 0 0,2 32 0,-2-48-512,0 0-1,1 1 0,-1-1 0,0 1 1,0-1-1,0 1 0,1-1 1,-1 0-1,0 1 0,1-1 1,-1 0-1,0 1 0,1-1 1,-1 0-1,0 1 0,1-1 1,-1 0-1,1 0 0,-1 1 1,0-1-1,1 0 0,-1 0 0,1 0 1,-1 0-1,1 0 0,-1 1 1,1-1-1,-1 0 0,0 0 1,1 0-1,-1 0 0,1 0 1,-1-1-1,1 1 0,-1 0 1,1 0-1,-1 0 0,1 0 0,-1 0 1,0-1-1,1 1 0,-1 0 1,1 0-1,-1-1 0,0 1 1,1 0-1,-1 0 0,0-1 1,1 1-1,-1 0 0,0-1 1,1 1-1,-1-1 0,0 1 1,0 0-1,1-2 0,19-21 362,19-39-205,-26 40-165,1 0-1,1 0 1,27-28-1,-42 49-9,0 0 1,1 1-1,-1-1 0,0 1 0,1-1 1,-1 1-1,0-1 0,1 1 1,-1-1-1,1 1 0,-1 0 1,1-1-1,-1 1 0,1-1 0,-1 1 1,1 0-1,-1 0 0,1-1 1,-1 1-1,1 0 0,-1 0 0,1 0 1,0-1-1,-1 1 0,1 0 1,-1 0-1,1 0 0,0 0 1,-1 0-1,1 0 0,-1 0 0,1 1 1,0-1-1,-1 0 0,1 0 1,-1 0-1,1 1 0,0-1 0,-1 0 1,1 0-1,-1 1 0,1-1 1,-1 0-1,0 1 0,1-1 1,-1 1-1,1-1 0,-1 1 0,1-1 1,-1 1-1,0-1 0,1 2 1,8 37 49,-6-17-22,-3-21-12,1 1 0,-1-1 0,1 1 0,-1-1 0,1 0 0,-1 1 0,1-1 0,0 1 0,-1-1 0,1 0 0,0 0-1,0 1 1,0-1 0,0 0 0,0 0 0,0 0 0,1 0 0,-1 0 0,0 0 0,1 0 0,-1-1 0,0 1 0,1 0 0,1 0 0,-1-1 5,-1-1 1,1 1-1,0 0 1,0-1 0,-1 1-1,1-1 1,0 0-1,-1 1 1,1-1-1,-1 0 1,1 0-1,-1 0 1,0 0-1,1 0 1,-1-1-1,0 1 1,3-3-1,7-10 76,-1-1-1,0 0 0,11-22 0,-13 22-130,0 1 37,-6 7-3,2 1 0,-1-1 0,1 1-1,0 0 1,0 0 0,0 1 0,1-1 0,0 1 0,0 0 0,0 0 0,1 0-1,7-4 1,-12 9-1,0 0 1,0 0-1,0 0 0,-1 0 0,1 0 0,0 0 0,0 0 0,0 0 0,-1 1 1,1-1-1,0 0 0,0 1 0,-1-1 0,1 0 0,0 1 0,-1-1 0,1 1 1,0-1-1,-1 1 0,1-1 0,-1 1 0,1 0 0,-1-1 0,1 1 1,-1 0-1,1-1 0,-1 1 0,0 0 0,1-1 0,-1 1 0,0 0 0,0 0 1,1-1-1,-1 1 0,0 0 0,0 0 0,0 0 0,0-1 0,0 1 0,0 0 1,-1 1-1,4 42 82,-4-40-59,1 19 13,-1-17 21,0 1 0,1 0 0,0 0-1,0 0 1,1-1 0,-1 1 0,2 0 0,-1-1-1,3 8 1,-4-14-40,0 1 1,1-1-1,-1 0 0,0 1 0,0-1 0,1 0 1,-1 0-1,0 1 0,0-1 0,1 0 0,-1 0 1,0 0-1,1 0 0,-1 1 0,0-1 0,1 0 1,-1 0-1,0 0 0,1 0 0,-1 0 0,0 0 1,1 0-1,-1 0 0,1 0 0,-1 0 0,0 0 1,1 0-1,-1 0 0,0 0 0,1 0 0,-1 0 1,0 0-1,1 0 0,-1-1 0,0 1 0,1 0 0,-1 0 1,0 0-1,0-1 0,1 1 0,-1 0 0,0 0 1,1-1-1,-1 1 0,0-1 0,12-13 235,37-79 47,-35 64-387,1 0 0,2 0-1,35-45 1,-51 72 78,-1 1-1,1 0 1,0 0 0,0-1 0,1 1-1,-1 0 1,0 0 0,0 0 0,0 0 0,1 0-1,-1 0 1,0 1 0,1-1 0,-1 0-1,1 1 1,-1-1 0,1 1 0,-1-1-1,3 1 1,-3 0 11,0 1-1,0-1 1,-1 0-1,1 1 1,0 0-1,0-1 1,-1 1-1,1-1 1,0 1 0,-1 0-1,1-1 1,-1 1-1,1 0 1,-1 0-1,1 0 1,-1-1-1,0 1 1,1 0-1,-1 0 1,0 0 0,0 0-1,1 0 1,-1-1-1,0 2 1,1 13-76,0-1 0,0 0 0,-3 19 0,1-17-298,1-15 134,2 27-702,3-18-1659,4-12-4306,0-11 134</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20.826"/>
    </inkml:context>
    <inkml:brush xml:id="br0">
      <inkml:brushProperty name="width" value="0.025" units="cm"/>
      <inkml:brushProperty name="height" value="0.025" units="cm"/>
    </inkml:brush>
  </inkml:definitions>
  <inkml:trace contextRef="#ctx0" brushRef="#br0">1 82 18353,'0'0'6017,"10"6"-5708,36 18 86,-44-23-372,0 0-1,0-1 0,0 1 0,0 0 0,0-1 0,0 0 0,0 1 0,0-1 0,0 0 1,0 0-1,1 0 0,-1 0 0,0-1 0,0 1 0,0-1 0,0 1 0,0-1 0,0 1 1,0-1-1,0 0 0,0 0 0,0 0 0,-1 0 0,1-1 0,0 1 0,-1 0 0,1-1 1,-1 1-1,1-1 0,-1 1 0,0-1 0,1 0 0,-1 0 0,1-2 0,1-1 27,-1 1 0,0-1 0,0 1 0,0-1 0,0 0 0,-1 0 0,0 0 0,0 0 0,0 0 0,-1 0 0,0-10 0,0 14-35,0 0 1,0 0-1,-1 0 0,1 0 1,0 1-1,-1-1 1,1 0-1,-1 0 1,1 0-1,-1 0 1,1 0-1,-1 0 1,0 1-1,1-1 0,-1 0 1,0 0-1,0 1 1,1-1-1,-1 1 1,0-1-1,0 1 1,0-1-1,0 1 1,0-1-1,0 1 0,0 0 1,0-1-1,0 1 1,0 0-1,0 0 1,0 0-1,0 0 1,0 0-1,0 0 1,0 0-1,0 0 0,0 0 1,0 1-1,0-1 1,0 0-1,0 1 1,-2 0-1,0 0-19,-1 0-1,1 0 1,-1 1-1,1 0 0,-1 0 1,1 0-1,0 0 1,0 0-1,0 0 1,-5 6-1,3-1 14,0 0 1,1 1-1,-1 0 0,1 0 0,1 0 0,0 0 1,0 1-1,0-1 0,1 1 0,0 0 0,1 0 0,0 0 1,0 0-1,2 13 0,-1-20-35,1-1 1,-1 0-1,1 0 1,0 1-1,-1-1 1,1 0-1,0 0 1,0 0-1,0 0 1,0 0-1,0 0 1,0 0-1,0 0 1,0 0-1,0-1 1,0 1-1,1 0 1,-1-1-1,0 1 1,1-1-1,-1 1 1,0-1-1,1 1 1,-1-1-1,0 0 1,1 0-1,-1 0 1,3 0-1,1 0-639,0 0-1,0 0 0,0 0 1,0-1-1,-1 1 1,1-1-1,7-3 0,18-14-6609</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21.166"/>
    </inkml:context>
    <inkml:brush xml:id="br0">
      <inkml:brushProperty name="width" value="0.025" units="cm"/>
      <inkml:brushProperty name="height" value="0.025" units="cm"/>
    </inkml:brush>
  </inkml:definitions>
  <inkml:trace contextRef="#ctx0" brushRef="#br0">0 287 12908,'0'0'11109,"12"0"-9774,-9 0-1320,4 1 158,0-1 0,1 0-1,-1-1 1,0 0 0,1 0-1,-1 0 1,0-1 0,0 0-1,0-1 1,0 0 0,-1 0-1,1 0 1,-1-1-1,10-6 1,-7 2-78,1-1 1,-2 0-1,1 0 0,-1-1 0,0 0 0,-1-1 1,-1 1-1,1-2 0,-2 1 0,1 0 0,-2-1 1,0 0-1,0 0 0,-1-1 0,0 1 0,-1-1 1,0-16-1,-1 28-94,-1-1 1,0 1 0,0-1 0,0 1-1,0-1 1,-1 1 0,1-1-1,0 1 1,-1-1 0,1 1 0,-1-1-1,1 1 1,-1-1 0,1 1-1,-1 0 1,0-1 0,0 1 0,0 0-1,0 0 1,0 0 0,0 0-1,0 0 1,0 0 0,0 0 0,-1 0-1,1 0 1,0 0 0,-1 1-1,1-1 1,0 0 0,-1 1 0,1-1-1,-1 1 1,1 0 0,-1-1-1,1 1 1,-1 0 0,1 0 0,-1 0-1,1 0 1,-1 0 0,-1 1-1,-1-1-30,0 1 0,1 0-1,-1 0 1,1 0-1,-1 0 1,1 1-1,-1-1 1,1 1-1,0 0 1,0 0-1,0 0 1,0 0-1,0 1 1,0-1 0,1 1-1,-5 5 1,0 4 15,1 1 0,1 0 0,0 0 1,0 0-1,1 0 0,1 1 0,1-1 0,-2 18 1,2-8 29,1-1 0,1 0 0,1 0 1,5 33-1,-5-51-23,0 0 0,0 1 0,0-1 0,0 0 0,1 0-1,0 1 1,0-1 0,0-1 0,0 1 0,1 0 0,-1 0 0,1-1 0,0 1 0,0-1 0,0 0 0,0 0 0,1 0 0,-1-1-1,1 1 1,0-1 0,0 0 0,0 0 0,0 0 0,0 0 0,0-1 0,0 1 0,1-1 0,-1 0 0,1-1 0,-1 1-1,0-1 1,1 0 0,-1 0 0,1 0 0,-1-1 0,1 1 0,-1-1 0,0 0 0,1 0 0,-1-1 0,0 1 0,0-1 0,0 0-1,0 0 1,6-4 0,3-3-380,-1 0-1,0-1 0,0 0 1,0-1-1,-2 0 0,17-21 1,-13 12-1484,0-1 0,-1 0 1,15-37-1,-3-13-5373</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22.103"/>
    </inkml:context>
    <inkml:brush xml:id="br0">
      <inkml:brushProperty name="width" value="0.025" units="cm"/>
      <inkml:brushProperty name="height" value="0.025" units="cm"/>
    </inkml:brush>
  </inkml:definitions>
  <inkml:trace contextRef="#ctx0" brushRef="#br0">15 174 13196,'-2'10'1944,"-4"26"-731,2 0 0,2 1 0,1-1 0,5 39 0,0-43-777,1 0-1,16 56 1,16 54-361,-23-80-32,26 69-1,-40-130-32,1 1 0,-1-1 1,1 1-1,-1-1 0,1 1 0,0-1 0,-1 1 0,1-1 1,0 0-1,0 1 0,0-1 0,0 0 0,0 0 0,0 0 1,0 0-1,0 1 0,1-2 0,-1 1 0,2 1 0,-2-2 11,0 0-1,0 0 1,0-1-1,-1 1 0,1 0 1,0-1-1,0 1 1,-1-1-1,1 1 0,0-1 1,-1 1-1,1-1 0,-1 0 1,1 1-1,-1-1 1,1 0-1,-1 1 0,1-1 1,-1 0-1,0 0 1,1 1-1,-1-1 0,0 0 1,1-1-1,2-9 119,0 0 1,0-1-1,1-19 1,3-102 64,-7 0 1,-29-236 0,25 342-197,-1-15 9,-19-73 0,15 97-43,5 29-33,2 35-28,2-42 88,6 81 708,3 0 0,37 156-1,-33-183 33,-9-39-461,3 21 116,2 0-1,2 0 1,1-1-1,2 0 1,35 66-1,-48-114-516,-1 0 0,0 0 0,0 0 0,-1 0 0,-2-13 0,-2 8-83,0 0 0,-1 1 0,-1 0-1,-9-13 1,9 15 19,1-1 0,-1 1 1,2-1-1,0 0 0,-4-15 0,8 24 50,0 0 1,1 1-1,-1-1 0,1 0 0,0 0 0,0 0 0,0 0 0,0 1 0,1-1 0,-1 0 1,1 0-1,0 0 0,-1 1 0,1-1 0,0 0 0,1 1 0,-1-1 0,0 1 0,1-1 0,-1 1 1,1 0-1,0 0 0,0 0 0,0 0 0,0 0 0,3-2 0,4-2 565,1 0 0,0 0 0,0 1 0,1 1 0,13-5 0,-20 8-249,-3 1-98,1-1 0,0 1 0,0-1 1,0 1-1,-1-1 0,1 0 0,0 0 0,-1 0 0,1 0 0,-1 0 0,1 0 0,-1 0 0,1 0 0,-1-1 0,0 1 0,0-1 0,0 1 0,1-1 0,-1 1 0,-1-1 0,1 0 0,0 1 0,0-1 0,-1 0 0,1 0 0,-1 1 0,1-1 0,-1 0 0,0 0 0,0 0 0,0 0 0,0 0 0,0 0 0,0 1 0,0-1 0,-1 0 0,0-2 0,1-10-296,1-6 243,-3-45-43,2 61 25,-1 0 0,0 1 1,1-1-1,-1 0 0,0 0 0,-1 1 0,1-1 0,-1 1 0,1 0 0,-1-1 0,0 1 1,-1 0-1,-3-5 0,5 7-12,1 1 1,-1-1-1,1 1 1,0 0-1,-1-1 1,1 1-1,-1 0 1,1-1-1,-1 1 1,1 0-1,-1 0 1,0-1-1,1 1 1,-1 0-1,1 0 1,-1 0-1,1 0 1,-1 0-1,0 0 1,1 0-1,-1 0 1,1 0-1,-1 0 1,0 0-1,1 0 1,-1 0-1,1 0 1,-1 0-1,1 1 1,-1-1-1,1 0 1,-1 1-1,1-1 1,-1 0-1,1 1 1,-1-1-1,1 0 1,-1 1-1,1-1 1,0 1-1,-1-1 1,1 1-1,0-1 1,-1 1-1,1-1 0,0 1 1,-1-1-1,1 1 1,0-1-1,0 1 1,0-1-1,0 2 1,-9 35 37,8-32 10,-1 7 11,-3 9 227,2-1 1,1 1-1,0-1 1,1 1-1,3 21 1,-2-40-282,1-1 1,-1 0 0,1 1 0,-1-1 0,1 0 0,-1 0 0,1 1 0,0-1 0,0 0 0,0 0 0,0 0 0,-1 0-1,1 0 1,1 0 0,-1 0 0,0 0 0,0 0 0,0-1 0,0 1 0,0 0 0,1-1 0,-1 1 0,0-1-1,1 0 1,-1 1 0,0-1 0,1 0 0,-1 0 0,1 1 0,-1-1 0,0 0 0,1 0 0,-1-1 0,1 1 0,-1 0-1,2-1 1,3 0 9,-1 0 0,1 0-1,-1-1 1,0 1 0,0-1-1,0-1 1,10-5 0,-1-2-488,0-1 1,22-23 0,-4-12-8297,-24 28-279</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53.180"/>
    </inkml:context>
    <inkml:brush xml:id="br0">
      <inkml:brushProperty name="width" value="0.025" units="cm"/>
      <inkml:brushProperty name="height" value="0.025" units="cm"/>
    </inkml:brush>
  </inkml:definitions>
  <inkml:trace contextRef="#ctx0" brushRef="#br0">124 79 5733,'0'0'18813,"-8"0"-18407,6-1-332,0 1 0,0 0 1,0 0-1,-1 0 0,1 0 1,0 0-1,0 1 0,0-1 1,0 1-1,-1-1 0,1 1 1,0 0-1,0 0 0,0 0 1,0 0-1,1 0 0,-4 2 1,3 0 0,0-1 0,0 0 0,1 1 0,-1-1 0,1 1 0,0-1 1,-1 1-1,1 0 0,1 0 0,-1-1 0,0 1 0,0 0 0,1 0 1,0 0-1,0 0 0,-1 0 0,2 3 0,22-25 149,-20 12-161,-2 4-59,0 0 1,1 0-1,-1 0 1,0 0-1,0 0 0,-1 0 1,1 0-1,-1 0 1,1-3-1,8-4-1531,-2 3 1966,-21 6-24,9 3-309,-1 0-1,1 0 0,0 0 1,0 1-1,0 0 0,0 0 1,0 0-1,1 0 0,-1 1 0,1 0 1,0 0-1,0 0 0,0 1 1,1-1-1,-1 1 0,1-1 1,0 1-1,1 0 0,-1 1 0,1-1 1,0 0-1,0 1 0,1-1 1,-1 1-1,1-1 0,0 1 0,1 0 1,0 10-1,0-15-103,1 0 0,0 0 0,-1 0 0,1 0 0,0 0 0,-1 0 0,1 0 0,0-1 0,0 1 1,0 0-1,0-1 0,0 1 0,0 0 0,0-1 0,0 1 0,0-1 0,0 1 0,0-1 0,1 0 0,-1 0 0,0 1 0,0-1 0,0 0 0,0 0 0,1 0 0,-1 0 0,0 0 0,0 0 0,0-1 1,0 1-1,1 0 0,-1-1 0,2 0 0,38-13 94,-4-17-153,-32 25 12,1 1 1,-1 0-1,1 0 0,0 1 1,0-1-1,0 1 0,1 0 1,-1 1-1,1 0 0,0 0 1,9-3-1,-16 7 39,1-1 0,0 0 0,0 1 0,0-1 0,-1 1 0,1-1 0,0 1 0,0-1 0,-1 1 0,1-1 0,0 1 1,-1 0-1,1-1 0,-1 1 0,1 0 0,-1 0 0,1-1 0,-1 1 0,0 0 0,1 0 0,-1 0 0,0 0 0,1-1 0,-1 1 0,0 0 0,0 0 0,0 0 0,0 0 0,0 0 0,0 0 0,0 1 0,0 39 17,0-32 30,0-9-37,0 0-1,0 0 1,0-1 0,0 1-1,0 0 1,0 0 0,0 0-1,0 0 1,0-1-1,0 1 1,0 0 0,1 0-1,-1 0 1,0 0 0,0 0-1,0 0 1,0-1-1,0 1 1,0 0 0,0 0-1,1 0 1,-1 0 0,0 0-1,0 0 1,0 0-1,0 0 1,0 0 0,1 0-1,-1 0 1,0 0 0,0 0-1,0 0 1,0 0-1,0 0 1,1 0 0,-1 0-1,0 0 1,0 0 0,0 0-1,0 0 1,1 0 0,-1 0-1,0 0 1,0 0-1,0 0 1,0 0 0,0 0-1,1 0 1,-1 0 0,0 0-1,0 1 1,0-1-1,0 0 1,0 0 0,0 0-1,0 0 1,1 0 0,-1 0-1,0 0 1,0 1-1,0-1 1,0 0 0,0 0-1,8-11 176,-2-3-52,-1 1 1,0-1-1,5-28 0,-10 38-69,1-1-1,-1 1 1,0-1-1,0 1 0,0-1 1,-1 0-1,-1-7 1,2 11-33,-1-1 0,1 0 0,-1 1 0,0-1 0,0 1 0,1-1 0,-1 1 0,0 0 0,0-1 0,0 1 0,-1 0 0,1 0 1,0-1-1,0 1 0,-1 0 0,1 0 0,-1 0 0,1 1 0,-1-1 0,-2-1 0,0 1-20,36 2-194,14 0-1533,1-8-3734,-13-6-1323</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22.943"/>
    </inkml:context>
    <inkml:brush xml:id="br0">
      <inkml:brushProperty name="width" value="0.025" units="cm"/>
      <inkml:brushProperty name="height" value="0.025" units="cm"/>
    </inkml:brush>
  </inkml:definitions>
  <inkml:trace contextRef="#ctx0" brushRef="#br0">52 378 12588,'6'-26'5352,"-5"17"-1243,-6 14 2093,-5 21-6118,0 1-1,2 0 1,0 0 0,2 0 0,2 1 0,0 0-1,2 0 1,1 0 0,3 47 0,-2-73-87,1 1 0,-1-1 1,0 0-1,0 1 0,1-1 1,0 0-1,-1 1 0,1-1 1,0 0-1,0 0 0,0 0 1,0 1-1,1-1 0,-1 0 0,1-1 1,-1 1-1,3 2 0,-3-3 1,0-1-1,1 1 1,-1 0-1,0-1 0,1 1 1,-1-1-1,1 1 1,-1-1-1,1 0 1,-1 0-1,1 0 0,-1 0 1,1 0-1,-1 0 1,1 0-1,-1 0 0,1 0 1,-1-1-1,1 1 1,1-1-1,3-2-14,0 0 0,0 0 1,0-1-1,0 1 0,-1-1 0,1-1 0,-1 1 0,0-1 0,0 0 0,4-6 1,14-20-225,-2-1-1,-1 0 1,-2-2 0,-1 0 0,-1-1 0,-3 0 0,0-1 0,-3-1 0,0 0 0,-3 0 0,-1-1 0,1-74 0,-5 84 8,-2-29-180,0 54 393,0 1 0,0-1 0,0 0 0,-1 0 0,0 0 0,1 0 0,-1 0 0,0 1 1,-1-1-1,1 0 0,0 1 0,-1-1 0,1 1 0,-3-3 0,4 5 23,0-1 1,0 1-1,-1 0 0,1-1 0,0 1 1,-1 0-1,1 0 0,0-1 1,0 1-1,-1 0 0,1 0 0,0-1 1,-1 1-1,1 0 0,0 0 1,-1 0-1,1 0 0,-1 0 0,1 0 1,0 0-1,-1 0 0,1-1 1,-1 1-1,1 0 0,0 1 0,-1-1 1,1 0-1,0 0 0,-1 0 1,1 0-1,-1 0 0,1 0 0,0 0 1,-1 0-1,1 1 0,0-1 0,-1 0 1,1 0-1,0 1 0,-1-1 1,1 0-1,0 0 0,0 1 0,-1-1 1,1 0-1,0 1 0,0-1 1,0 0-1,-1 1 0,1-1 0,0 0 1,0 1-1,0-1 0,0 0 1,0 1-1,0-1 0,0 1 0,0-1 1,0 0-1,0 1 0,0-1 1,0 1-1,0-1 0,-2 30 284,2-27-266,0 54 671,16 112 1,-11-144-495,0 0 1,2 0 0,1-1 0,0 0-1,2 0 1,24 41 0,-1-24-127,-32-40-78,1 1-1,-1-1 0,1 0 0,0 1 1,0-1-1,-1 0 0,1 0 1,0 0-1,0 0 0,0 0 1,0-1-1,0 1 0,0-1 1,1 1-1,-1-1 0,0 0 1,0 0-1,0 0 0,0 0 0,0 0 1,3 0-1,-4-1-3,0 0-1,0 0 1,0 0-1,0 0 1,0 0 0,-1 0-1,1 0 1,0 0-1,0 0 1,-1-1-1,1 1 1,-1 0 0,1 0-1,-1-1 1,0 1-1,1 0 1,-1-1-1,0 1 1,0 0 0,0-1-1,0 1 1,0 0-1,0-1 1,0 1-1,0 0 1,-1 0 0,1-1-1,0 1 1,-1-2-1,-14-41-359,5 29 350,0 1 0,-1 0 0,-1 0 0,-1 2 0,0-1 0,0 2 0,-29-20 0,9 10 883,-2 1 0,-53-23 0,87 43-833,1 0 1,0 0-1,0 0 1,0 0-1,-1 0 1,1 0-1,0 0 1,0 0 0,0 0-1,-1 0 1,1 0-1,0 0 1,0-1-1,0 1 1,0 0-1,-1 0 1,1 0-1,0 0 1,0 0-1,0-1 1,0 1 0,0 0-1,0 0 1,-1 0-1,1-1 1,0 1-1,0 0 1,0 0-1,0 0 1,0-1-1,0 1 1,0 0-1,0 0 1,0 0-1,0-1 1,0 1 0,0 0-1,0 0 1,0-1-1,0 1 1,0 0-1,0 0 1,0 0-1,0-1 1,0 1-1,1 0 1,-1 0-1,0 0 1,0 0-1,0-1 1,0 1 0,0 0-1,0 0 1,1 0-1,-1 0 1,0-1-1,1 1 1,19-11 419,44-11-839,-51 18 537,11-4-253,86-28-2166,-37 6-2410,2-8-4042</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23.941"/>
    </inkml:context>
    <inkml:brush xml:id="br0">
      <inkml:brushProperty name="width" value="0.025" units="cm"/>
      <inkml:brushProperty name="height" value="0.025" units="cm"/>
    </inkml:brush>
  </inkml:definitions>
  <inkml:trace contextRef="#ctx0" brushRef="#br0">89 427 11243,'-12'4'3934,"-38"17"-1414,25-4-262,25-16-2214,0-1 0,-1 0 1,1 1-1,0-1 0,0 0 0,0 1 0,0-1 1,0 0-1,0 1 0,0-1 0,0 0 0,0 1 0,0-1 1,0 1-1,0-1 0,0 0 0,0 1 0,0-1 1,0 0-1,0 1 0,0-1 0,0 0 0,1 1 1,-1-1-1,0 0 0,0 1 0,0-1 0,0 0 1,1 0-1,-1 1 0,0-1 0,1 0 0,-1 0 1,0 1-1,0-1 0,1 0 0,-1 0 0,1 0 1,3 2 109,0 0 0,0-1 0,0 0 1,0 1-1,1-2 0,-1 1 1,1 0-1,5-1 0,115-2 1461,209-28-1,122-52-1400,-404 72-139,703-166-321,0 0 316,-703 168 60,-16 2-957,-73 6-1167,-113 4-6536,48-4-1821</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24.298"/>
    </inkml:context>
    <inkml:brush xml:id="br0">
      <inkml:brushProperty name="width" value="0.025" units="cm"/>
      <inkml:brushProperty name="height" value="0.025" units="cm"/>
    </inkml:brush>
  </inkml:definitions>
  <inkml:trace contextRef="#ctx0" brushRef="#br0">765 75 16015,'-7'-1'221,"-24"-3"-544,-44-13 0,25-3 1667,6-12 4837,35 39-5364,-76 89-547,-3-4 1,-101 80-1,148-138-163,-46 42 761,80-69-778,1-1 0,0 1 0,0 0-1,1 1 1,0-1 0,0 1 0,1 0 0,0 0 0,-5 13 0,9-20-89,0 0 0,-1 0 0,1 0 0,0-1 0,0 1 0,0 0 0,0 0 0,0 0 0,0 0 0,0 0 0,0 0 0,0-1 0,0 1 0,0 0 0,0 0 0,1 0 0,-1 0 0,0 0 0,1-1 0,-1 1 0,1 0 0,-1 0 1,1-1-1,-1 1 0,1 0 0,-1 0 0,1-1 0,0 1 0,-1-1 0,1 1 0,0-1 0,1 2 0,31 5-34,-29-7 32,62 5-180,128-8-1,70-24-597,-13 1 69,83 6-4362,-188 11-3218</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25.809"/>
    </inkml:context>
    <inkml:brush xml:id="br0">
      <inkml:brushProperty name="width" value="0.025" units="cm"/>
      <inkml:brushProperty name="height" value="0.025" units="cm"/>
    </inkml:brush>
  </inkml:definitions>
  <inkml:trace contextRef="#ctx0" brushRef="#br0">281 103 6790,'0'0'-1500,"-5"-11"-827,0 0-242,-8-19 2941,-7-1 4757,19 29-4676,-1 0 0,1 1 0,-1-1-1,0 1 1,1-1 0,-1 1 0,0 0-1,0 0 1,0 0 0,0 0 0,0 0-1,0 0 1,0 0 0,0 1 0,0-1-1,-1 1 1,1 0 0,0-1-1,0 1 1,0 0 0,-1 0 0,1 0-1,0 1 1,0-1 0,0 1 0,-1-1-1,1 1 1,0-1 0,0 1 0,0 0-1,0 0 1,-2 2 0,-5 2-89,1 1 1,0 1-1,0 0 1,0 0-1,1 0 1,0 1-1,1 0 1,0 0-1,-6 11 1,-6 11 177,-19 44 1,30-61-457,2 0 1,0 0 0,0 0 0,1 1 0,1-1 0,-3 27 0,6-39-90,0-1 1,0 1-1,0-1 0,1 0 1,-1 1-1,0-1 0,0 1 1,1-1-1,-1 1 0,0-1 1,0 0-1,1 1 0,-1-1 1,1 0-1,-1 1 1,0-1-1,1 0 0,-1 0 1,1 1-1,-1-1 0,0 0 1,1 0-1,-1 0 0,1 0 1,-1 0-1,1 1 0,-1-1 1,1 0-1,-1 0 0,1 0 1,-1 0-1,1 0 0,22-1-108,-17 1 70,20-3-190,46-9 0,-48 7 156,0 1-1,34-2 0,-52 6 98,3-1-34,0 1 0,0 0 0,0 1 0,0 0 1,0 0-1,13 4 0,-20-4 36,0 1 0,1-1 0,-1 0 0,0 0 0,0 1 0,0-1 0,0 1 0,0 0 0,-1 0 0,1-1 0,0 1 0,-1 0 0,0 0 0,1 1 0,-1-1 0,0 0 0,0 0 0,0 1 0,0-1 0,0 0 0,-1 1 0,1-1 0,-1 1 0,0-1 0,1 1 0,-1-1 0,0 1 0,-1 2 0,0-1 64,1-1 0,-1 1 0,0-1-1,0 0 1,-1 1 0,1-1 0,-1 0-1,0 0 1,1 0 0,-1 0-1,-1 0 1,1 0 0,0 0 0,-1-1-1,1 1 1,-1-1 0,0 0 0,0 0-1,0 0 1,0 0 0,0 0-1,0-1 1,-1 1 0,-4 1 0,-10 4 379,-1-1 0,1-1 1,-21 4-1,11-4-298,0-2 0,-40 1 0,68-4-226,0 0 0,-1 0 0,1 0 0,0 0 0,0 0-1,-1 0 1,1 0 0,0 0 0,-1 0 0,1 0 0,0 0 0,-1 0 0,1 0-1,0 0 1,-1 0 0,1-1 0,0 1 0,-1 0 0,1 0 0,0 0 0,0 0-1,-1-1 1,1 1 0,0 0 0,0 0 0,-1 0 0,1-1 0,0 1 0,0 0-1,-1 0 1,1-1 0,0 1 0,0 0 0,0-1 0,0 1 0,0 0 0,0-1-1,-1 1 1,9-14-2079,16-10-1171,45-24-4818,-30 22 2087</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26.152"/>
    </inkml:context>
    <inkml:brush xml:id="br0">
      <inkml:brushProperty name="width" value="0.025" units="cm"/>
      <inkml:brushProperty name="height" value="0.025" units="cm"/>
    </inkml:brush>
  </inkml:definitions>
  <inkml:trace contextRef="#ctx0" brushRef="#br0">3 108 12684,'0'0'3342,"0"-10"-139,-2-18-1474,2 15 1707,5 42-1939,-3-17-1394,-1 3-49,1 0-1,1 0 0,1 0 0,0 0 0,1-1 0,0 0 0,8 15 1,-12-28-39,-1 0 0,0 0 0,1 0 0,0-1 0,-1 1 0,1 0 0,-1 0 0,1-1 0,0 1 0,-1 0 0,1-1 0,0 1 0,0-1 0,0 1 0,0-1 0,-1 1 0,1-1 0,0 0-1,0 1 1,0-1 0,0 0 0,0 0 0,0 0 0,0 1 0,0-1 0,0 0 0,0 0 0,0 0 0,0-1 0,0 1 0,0 0 0,-1 0 0,1 0 0,0-1 0,0 1 0,0-1 0,0 1 0,0 0 0,0-1 0,-1 1 0,1-1 0,0 0 0,0 1 0,-1-1 0,1 0 0,0 1 0,-1-1 0,1 0 0,-1 0 0,1 0 0,-1 1 0,1-2 0,3-4 74,0-1 0,0 1 1,-1-1-1,0 0 0,3-10 0,3-20 28,-2 0 1,5-69-1,-4 129-63,4 27 90,-8-27-100,-2-5-31,1 0-1,1 0 1,1 0-1,0-1 1,1 1-1,1-1 0,15 27 1,-21-42-57,-1-1 1,1 0-1,0 0 1,-1 0-1,1 0 0,0 0 1,-1 0-1,1 0 0,0 0 1,0 0-1,0 0 1,0-1-1,0 1 0,0 0 1,0-1-1,0 1 1,0 0-1,0-1 0,1 1 1,-1-1-1,0 0 1,0 1-1,0-1 0,1 0 1,-1 0-1,0 0 1,0 0-1,1 0 0,-1 0 1,0 0-1,0 0 1,1 0-1,-1-1 0,0 1 1,0 0-1,0-1 1,1 1-1,-1-1 0,0 1 1,0-1-1,0 0 1,0 1-1,0-1 0,0 0 1,0 0-1,0 0 1,-1 0-1,1 0 0,0 0 1,0 0-1,-1 0 1,1 0-1,0 0 0,-1 0 1,1-2-1,3-5-1021,0 0 0,0-1 0,-1 1 0,0-1 0,-1 0 0,2-11 0,0-27-6463</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26.526"/>
    </inkml:context>
    <inkml:brush xml:id="br0">
      <inkml:brushProperty name="width" value="0.025" units="cm"/>
      <inkml:brushProperty name="height" value="0.025" units="cm"/>
    </inkml:brush>
  </inkml:definitions>
  <inkml:trace contextRef="#ctx0" brushRef="#br0">4 0 18001,'0'12'1521,"-1"53"1558,-2-7 429,9 90 0,-6-147-3503,0 0-1,0 0 1,0 0-1,0 0 1,0 1-1,0-1 1,1 0-1,-1 0 1,0 0-1,1 0 1,-1 0-1,1 0 1,-1 0-1,1 0 0,0 0 1,-1 0-1,1 0 1,0 0-1,0 0 1,0 0-1,-1-1 1,1 1-1,0 0 1,0 0-1,0-1 1,0 1-1,0-1 1,0 1-1,1-1 1,-1 0-1,0 1 0,0-1 1,0 0-1,0 0 1,0 1-1,1-1 1,-1 0-1,0 0 1,0 0-1,0-1 1,0 1-1,1 0 1,-1 0-1,0-1 1,0 1-1,0 0 1,0-1-1,0 1 1,0-1-1,2-1 0,7-3-50,1-1 0,-1-1 0,0 0 0,9-9 0,-5 5-213,-10 8 188,0 1 0,-1-1 0,1 1 0,0 0 0,0 0 0,1 0 0,-1 1 0,0 0 0,1-1 0,-1 2 0,0-1 0,1 0 0,-1 1 1,1 0-1,-1 0 0,9 1 0,-10 0 75,-1 0 1,1 0 0,-1 0-1,0 0 1,0 1-1,1-1 1,-1 0 0,0 1-1,0 0 1,-1 0-1,1-1 1,0 1 0,0 0-1,-1 0 1,1 1 0,-1-1-1,0 0 1,0 0-1,0 1 1,0-1 0,0 0-1,0 1 1,-1-1-1,1 1 1,-1-1 0,1 1-1,-1 0 1,0-1-1,0 6 1,-1-3 68,1 0 0,-1 0 0,1 0 1,-1 0-1,-1 0 0,1 0 0,-1 0 0,1-1 0,-2 1 0,1-1 0,0 1 1,-1-1-1,0 0 0,0 0 0,0 0 0,0 0 0,-1 0 0,1-1 1,-1 1-1,0-1 0,0 0 0,-9 4 0,4-1-120,-1-2 0,1 1 0,-1-1 0,-1-1-1,1 0 1,0 0 0,-1-1 0,1 0 0,-1-1 0,-11 0 0,21-1-65,1 0 0,-1 0-1,0 0 1,1 0 0,-1 0 0,1 0 0,-1 0-1,0 0 1,1 0 0,-1-1 0,1 1 0,-1 0 0,0 0-1,1-1 1,-1 1 0,1 0 0,-1-1 0,1 1-1,-1 0 1,1-1 0,-1 1 0,1-1 0,0 1 0,-1-1-1,1 1 1,0-1 0,-1 1 0,1-1 0,0 0-1,0 1 1,-1-1 0,1 1 0,0-2 0,2-23-6110,6-1-670</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26.869"/>
    </inkml:context>
    <inkml:brush xml:id="br0">
      <inkml:brushProperty name="width" value="0.025" units="cm"/>
      <inkml:brushProperty name="height" value="0.025" units="cm"/>
    </inkml:brush>
  </inkml:definitions>
  <inkml:trace contextRef="#ctx0" brushRef="#br0">121 166 16528,'0'0'8771,"-11"-8"-7522,-37-21-721,46 29-524,1-1 0,0 0 1,-1 0-1,1 1 0,0-1 0,-1 1 0,1-1 0,-1 1 0,1 0 0,-1 0 0,1-1 0,-1 1 0,1 0 0,-1 0 0,1 0 0,-1 1 1,1-1-1,-1 0 0,1 1 0,0-1 0,-1 0 0,1 1 0,-1 0 0,1-1 0,0 1 0,-1 0 0,1 0 0,0 0 0,0 0 1,0 0-1,0 0 0,0 0 0,0 0 0,0 0 0,0 0 0,0 0 0,0 1 0,1-1 0,-1 0 0,0 1 0,1-1 0,-1 1 1,1-1-1,0 1 0,-1 2 0,-1 5-26,0 1 1,0 0-1,1 0 1,0 15-1,1-24 19,0 0 0,1 0 0,-1 0 0,0 0-1,1 0 1,-1 0 0,0 0 0,1 0 0,-1 0-1,1-1 1,0 1 0,-1 0 0,1 0 0,0-1-1,-1 1 1,1 0 0,0-1 0,0 1 0,-1-1-1,1 1 1,0-1 0,0 1 0,0-1 0,0 0-1,0 1 1,0-1 0,0 0 0,0 0 0,0 1-1,-1-1 1,1 0 0,2 0 0,41 0-361,-30-1 75,45 0-829,-26-1-255,66 6-1,-97-4 1422,0 1-1,-1-1 0,1 0 0,-1 1 0,1-1 1,-1 1-1,1-1 0,-1 1 0,1 0 1,-1-1-1,1 1 0,-1 0 0,0 0 1,1 0-1,-1 0 0,0 0 0,0 1 0,0-1 1,0 0-1,0 0 0,0 1 0,0-1 1,0 1-1,0-1 0,-1 1 0,1-1 0,-1 1 1,1-1-1,-1 1 0,0 0 0,1-1 1,-1 1-1,0-1 0,0 1 0,0 0 1,0-1-1,0 1 0,-1 0 0,1-1 0,0 1 1,-1-1-1,1 1 0,-1-1 0,0 1 1,1-1-1,-2 3 0,-2 5 232,0-1 1,-1 1-1,1-1 0,-2 1 0,1-1 1,-9 9-1,13-16-260,0 0 0,0 0 0,0 1 1,0-1-1,0 0 0,0 0 0,0 0 0,-1-1 1,1 1-1,0 0 0,-1 0 0,1-1 0,0 1 0,-1-1 1,1 1-1,-1-1 0,1 1 0,-2-1 0,2 0-44,1-1 0,-1 1 0,0 0 0,1-1 0,-1 1 0,0 0 0,1-1 0,-1 1 0,1-1 0,-1 1-1,1-1 1,-1 0 0,1 1 0,-1-1 0,1 1 0,0-1 0,-1 0 0,1 1 0,0-1 0,-1 0 0,1 1 0,0-1 0,0 0-1,0 0 1,0 0 0,-2-11-704,1 0-1,1 1 1,1-20 0,0 12-433,0-181-13668,-1 120 8024</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27.353"/>
    </inkml:context>
    <inkml:brush xml:id="br0">
      <inkml:brushProperty name="width" value="0.025" units="cm"/>
      <inkml:brushProperty name="height" value="0.025" units="cm"/>
    </inkml:brush>
  </inkml:definitions>
  <inkml:trace contextRef="#ctx0" brushRef="#br0">1 56 6694,'1'-10'4372,"3"-29"-357,-1 32 1391,0 12-4096,1 11-750,5 79 2094,-6-44-1549,3 1 0,1-1 0,19 62 0,-24-108-1044,0 1 0,1-1 0,-1 1 0,1-1 0,0 0 0,0 0 0,6 5 0,-9-9-52,1 0 0,0 0 0,0 0 0,0 0 1,-1-1-1,1 1 0,0 0 0,0-1 0,0 1 1,0 0-1,0-1 0,0 1 0,0-1 0,1 0 1,-1 1-1,0-1 0,0 0 0,0 0 0,0 1 1,1-1-1,-1 0 0,0 0 0,0 0 0,0 0 1,0-1-1,1 1 0,-1 0 0,0 0 0,0-1 1,0 1-1,0-1 0,0 1 0,0-1 0,0 1 1,0-1-1,0 0 0,0 0 0,0 1 0,0-1 1,0 0-1,-1 0 0,1 0 0,0 0 0,0-1 1,3-4-9,0 0 1,0-1-1,-1 0 0,0 1 1,0-1-1,-1 0 1,0-1-1,0 1 1,-1 0-1,0 0 1,0-1-1,0-11 0,-1 13-5,0 0 0,0-1 0,-1 1 0,0 0 0,0 0 0,0-1 0,-1 1 0,1 0 0,-2 0-1,1 0 1,-1 1 0,0-1 0,0 1 0,-7-11 0,10 17 3,0-1 1,0 1-1,0-1 0,0 1 1,0 0-1,0-1 1,0 1-1,0-1 0,0 1 1,0-1-1,0 1 0,-1 0 1,1-1-1,0 1 0,0-1 1,0 1-1,-1-1 0,1 1 1,0-1-1,-1 1 1,1-1-1,0 0 0,-1 1 1,1-1-1,-1 1 0,1-1 1,-1 0-1,1 1 0,0-1 1,-1 0-1,1 0 1,-1 1-1,0-1 0,1 0 1,-1 0-1,1 0 0,-1 0 1,1 0-1,-1 1 0,1-1 1,-1 0-1,0 0 1,1 0-1,-1-1 0,1 1 1,-1 0-1,1 0 0,-1 0 1,1 0-1,-1 0 0,1-1 1,-1 1-1,1 0 0,-1-1 1,1 1-1,-1 0 1,1-1-1,-1 1 0,1 0 1,-1-1-1,1 1 0,0-1 1,-1 1-1,1 0 0,0-1 1,0 1-1,-1-1 1,1 0-1,1 45-3,0-39 16,0 1 0,1-1 1,-1 0-1,1 0 0,0 0 0,0 0 1,1 0-1,0-1 0,-1 1 0,1-1 1,1 1-1,-1-1 0,1 0 0,0 0 1,0-1-1,0 1 0,0-1 0,7 4 1,-8-5 17,0-1 1,0 1-1,0-1 1,0 0 0,0 0-1,0-1 1,0 1-1,0-1 1,0 1 0,1-1-1,-1 0 1,0 0-1,0 0 1,0-1 0,1 1-1,-1-1 1,0 0-1,0 0 1,0 0 0,0 0-1,0 0 1,0-1-1,-1 1 1,1-1 0,0 0-1,-1 0 1,1 0-1,-1 0 1,1 0 0,-1 0-1,3-5 1,5-7-24,-2 0 0,0 0 0,0-1 0,-1 1 0,-1-2 0,-1 1 1,0-1-1,-1 0 0,-1 0 0,0 0 0,1-28 0,-5 80-80,0 49 195,2-80-90,-1 1 1,1-1 0,0 0 0,0 1 0,1-1 0,0 0-1,0 1 1,0-1 0,0 0 0,1 0 0,0-1-1,3 6 1,-5-9-36,-1 0 1,1 0-1,0 0 0,0 0 0,0 0 0,0 0 1,0 0-1,0 0 0,0 0 0,0-1 0,0 1 0,0 0 1,0-1-1,0 1 0,1-1 0,-1 1 0,0-1 0,0 1 1,1-1-1,-1 0 0,0 0 0,1 0 0,-1 1 1,0-1-1,1 0 0,-1-1 0,0 1 0,1 0 0,-1 0 1,0-1-1,0 1 0,1 0 0,-1-1 0,0 1 1,0-1-1,0 0 0,1 1 0,0-2 0,13-19-3959,-8-6-7570,-6 12-2155</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28.100"/>
    </inkml:context>
    <inkml:brush xml:id="br0">
      <inkml:brushProperty name="width" value="0.025" units="cm"/>
      <inkml:brushProperty name="height" value="0.025" units="cm"/>
    </inkml:brush>
  </inkml:definitions>
  <inkml:trace contextRef="#ctx0" brushRef="#br0">0 1 16560,'0'0'6326,"1"10"-4800,1 44-563,3 0-1,2-1 1,2 0-1,3 0 1,2-1-1,38 90 0,-27-106-818,-9-24-53,-16-12-85,1-1 0,-1 1 1,0 0-1,1 0 0,-1 0 0,0 0 0,1 0 0,-1 0 0,1 0 0,-1 0 0,0-1 0,1 1 1,-1 0-1,0 0 0,1-1 0,-1 1 0,0 0 0,0 0 0,1-1 0,-1 1 0,0 0 0,0-1 1,1 1-1,-1 0 0,0-1 0,0 1 0,0 0 0,0-1 0,0 1 0,1 0 0,-1-1 1,0 1-1,0-1 0,0 1 0,0 0 0,0-1 0,0 1 0,0-1 0,0 1 0,0 0 0,-1-1 1,1-18-49,-1 1 1,0 0 0,-2-1 0,0 1 0,-1 0 0,-1 0 0,-1 1-1,0-1 1,-16-29 0,-2-9-418,28 67 301,2 6 133,1 0 1,1 0-1,0-1 0,17 23 1,-23-36 50,0 1 0,1-1 0,-1 0 0,1 0 0,0 0 0,0-1 1,0 1-1,0-1 0,0 1 0,0-1 0,1 0 0,-1 0 0,1 0 0,0-1 1,-1 0-1,1 1 0,0-1 0,0 0 0,0-1 0,0 1 0,0-1 0,0 1 0,0-1 1,0-1-1,-1 1 0,1 0 0,0-1 0,0 0 0,6-2 0,-6 1 7,1-1-1,0 1 1,-1-1 0,0-1-1,0 1 1,0 0-1,0-1 1,-1 0-1,1 0 1,-1 0 0,0 0-1,0-1 1,0 1-1,-1-1 1,0 0-1,0 0 1,0 0 0,1-5-1,2-5 27,-1 0 0,-1-1 0,0 1-1,1-27 1,-4 1-55,-1 40-38,1 23 16,0-7 72,1-1-1,0 1 1,1-1 0,6 24-1,-7-35-34,1 1-1,-1-1 0,0 1 0,1-1 0,0 0 1,0 1-1,0-1 0,0 0 0,1 0 0,4 4 1,-5-5-14,-1-1 0,1 0 1,0 0-1,-1 0 0,1-1 1,0 1-1,0 0 1,0-1-1,0 1 0,0-1 1,0 1-1,0-1 1,0 0-1,0 0 0,0 0 1,0 0-1,-1 0 1,1 0-1,0-1 0,0 1 1,0-1-1,2 0 1,-1-1-4,1 0 1,-1 0 0,0 0 0,0 0-1,0-1 1,0 1 0,-1-1-1,1 1 1,-1-1 0,1 0 0,-1 0-1,0-1 1,0 1 0,-1 0 0,1 0-1,1-6 1,21-64-11,-21 60 7,19-76 1,-23 106-6,1 0 0,1 0 0,0 0 0,1-1 0,1 1 0,0 0 0,9 24 0,-11-39-35,0 0 0,0 0-1,0 0 1,0 0 0,0 0 0,1 0 0,-1-1-1,1 1 1,-1 0 0,1-1 0,-1 1 0,1-1-1,2 2 1,-3-3-66,0 1 0,0-1 0,0 0 0,0 1 1,0-1-1,0 0 0,0 0 0,0 0 0,0 0 0,0 0 0,0 0 0,0 0 0,0 0 0,0 0 0,0 0 1,0 0-1,0-1 0,0 1 0,0 0 0,1-2 0,1 0-325,0 0 1,0 0 0,-1 0-1,1-1 1,-1 1-1,1-1 1,-1 0-1,0 0 1,0 0-1,0 0 1,0 0-1,-1 0 1,0 0-1,2-5 1,2-13-2025,0-1 1,-2 0-1,0 0 0,-2-1 1,0 1-1,-4-32 0,-1-11-3363</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28.568"/>
    </inkml:context>
    <inkml:brush xml:id="br0">
      <inkml:brushProperty name="width" value="0.025" units="cm"/>
      <inkml:brushProperty name="height" value="0.025" units="cm"/>
    </inkml:brush>
  </inkml:definitions>
  <inkml:trace contextRef="#ctx0" brushRef="#br0">21 104 4388,'-7'-40'1514,"-5"-21"11927,11 59-10187,0 8-784,3 38-1368,2 7 638,20 97-1,-21-133-1636,1 0 0,1 0 0,0 0 0,1-1 0,1 0 0,0 0 0,1-1 0,0 0 0,1 0 0,19 21 0,-26-33-95,-1 1 0,1 0-1,0 0 1,0-1 0,-1 1 0,1-1-1,0 1 1,0-1 0,0 0-1,1 0 1,-1 1 0,0-2 0,0 1-1,1 0 1,-1 0 0,0-1 0,1 1-1,-1-1 1,1 0 0,-1 0-1,0 0 1,4 0 0,-4-1 6,0-1 0,-1 1 1,1-1-1,-1 1 0,1-1 0,-1 1 1,0-1-1,0 0 0,1 1 0,-1-1 1,0 0-1,-1 0 0,1 0 0,0 0 1,0 0-1,-1 0 0,0 0 0,1 0 1,-1 0-1,0 0 0,0 0 0,0-1 0,0 1 1,-1-4-1,1-5-5,0-1-1,-1 1 1,-1-1-1,0 1 1,-1-1 0,0 1-1,0 0 1,-1 0 0,-1 1-1,0-1 1,0 1-1,-12-16 1,17 25-10,-1 0 1,1 1-1,0-1 0,-1 0 1,1 1-1,0-1 0,-1 0 1,1 1-1,-1-1 0,1 1 1,-1-1-1,1 1 0,-1-1 1,0 1-1,1-1 0,-1 1 1,0 0-1,1-1 0,-1 1 1,0 0-1,1-1 0,-1 1 1,0 0-1,0 0 0,1 0 0,-1 0 1,0 0-1,0 0 0,0 0 1,0 0 0,0 1 1,0 0-1,1 0 0,-1 0 1,1 0-1,-1 0 0,1 0 1,-1 0-1,1 0 0,0 0 1,-1 1-1,1-1 0,0 0 1,0 0-1,0 0 0,0 2 1,4 52 40,-3-52-34,1 1 0,-1-1 0,1 0 1,0 0-1,0 1 0,0-1 0,0 0 0,0-1 0,1 1 1,-1 0-1,1-1 0,0 1 0,0-1 0,0 0 1,0 0-1,0 0 0,0 0 0,0-1 0,1 1 1,-1-1-1,1 0 0,-1 0 0,1 0 0,-1-1 1,1 1-1,0-1 0,-1 0 0,1 0 0,0 0 0,-1 0 1,1 0-1,0-1 0,-1 0 0,1 0 0,-1 0 1,1 0-1,-1 0 0,1-1 0,-1 0 0,0 1 1,0-1-1,0 0 0,0-1 0,0 1 0,0 0 1,-1-1-1,1 0 0,2-3 0,5-10 6,-2 0-1,0 0 0,0-1 1,-2 1-1,0-2 1,-1 1-1,0 0 1,3-33-1,-9 89-44,2 60 43,-1-93-8,1 1 1,0 0-1,1-1 0,0 1 0,0-1 0,0 1 0,1-1 0,-1 0 0,2 0 0,-1 0 0,8 9 0,-11-14-4,1 0-1,0 0 1,-1 0-1,1 0 1,0 0-1,0 0 1,0 0-1,0 0 1,0-1-1,0 1 1,0 0-1,0-1 1,0 1-1,1-1 1,-1 1-1,0-1 1,0 1-1,0-1 1,1 0-1,-1 0 1,0 0-1,0 0 1,2 0-1,-2 0-72,1-1 1,-1 1-1,0-1 0,0 0 1,0 1-1,0-1 0,0 0 1,0 0-1,0 0 0,-1 0 1,1 0-1,0 0 0,0 0 1,-1 0-1,1 0 0,0-1 1,-1 1-1,1-1 0,2-7-784,-1 1-1,0-1 1,0 1-1,-1-1 0,1-9 1,-3-65-8687,-6 36 3160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53.960"/>
    </inkml:context>
    <inkml:brush xml:id="br0">
      <inkml:brushProperty name="width" value="0.025" units="cm"/>
      <inkml:brushProperty name="height" value="0.025" units="cm"/>
    </inkml:brush>
  </inkml:definitions>
  <inkml:trace contextRef="#ctx0" brushRef="#br0">111 73 6342,'1'-2'810,"0"-1"1,0 1-1,0-1 1,0 0-1,-1 1 1,1-1-1,-1 0 1,0 1-1,0-1 1,0 0-1,0 0 1,0 1-1,-1-1 1,0-3-1,1 4-469,-1 0 0,0 0 0,0 1 0,1-1-1,-1 1 1,0-1 0,0 1 0,-1-1 0,1 1 0,0 0 0,0-1 0,-1 1 0,1 0-1,-1 0 1,1 0 0,-1 0 0,-1-1 0,0 1-271,1 1 1,-1-1-1,1 0 1,-1 1-1,1-1 0,-1 1 1,0 0-1,1 0 0,-1 0 1,0 1-1,1-1 1,-1 0-1,1 1 0,-1 0 1,1-1-1,-1 1 0,1 0 1,-1 0-1,1 1 1,0-1-1,-1 0 0,1 1 1,0-1-1,0 1 0,0 0 1,0 0-1,1 0 1,-4 4-1,3-4-50,0 0 0,0 0 0,0 0 0,1 1 0,-1-1 0,1 1 0,-1-1 0,1 1 0,0 0 0,0-1 0,0 1 0,0 0 0,1 0 0,-1 0 0,1 0 0,0-1 0,-1 1 0,1 0 0,1 0 0,-1 0 0,1 5 0,0-6-7,1-1-1,-1 1 1,0 0 0,1 0-1,0-1 1,-1 1 0,1-1 0,0 1-1,0-1 1,0 0 0,0 0-1,0 0 1,0 0 0,0 0-1,0 0 1,0-1 0,1 1-1,-1-1 1,0 1 0,0-1-1,1 0 1,-1 0 0,0 0 0,0 0-1,1 0 1,-1 0 0,3-1-1,9-1 5,-1-1 0,1 0-1,-1-1 1,21-8 0,-20 6-93,1 1 1,-1 1-1,23-4 0,-37 8 75,1 0-1,0 0 1,-1 1-1,1-1 1,0 0-1,-1 1 1,1-1-1,-1 0 1,1 1-1,-1-1 1,1 1-1,-1-1 1,1 1-1,-1 0 1,1-1-1,-1 1 1,0-1-1,1 1 1,-1 0-1,0-1 0,1 1 1,-1 0-1,0-1 1,0 1-1,0 0 1,0-1-1,0 1 1,0 0-1,0 0 1,0-1-1,0 1 1,0 0-1,0 0 1,0 34 186,-1-26-100,1 2-34,0-8-15,0 1 0,0 0-1,0-1 1,0 1 0,1 0 0,-1 0 0,1-1-1,1 5 1,-1-6-24,0-1 0,0 0 0,0 0 0,0 0 0,0-1 0,0 1 0,0 0 1,0 0-1,0 0 0,0-1 0,0 1 0,0 0 0,1-1 0,-1 1 0,0-1 0,0 0 0,1 1 0,-1-1 0,0 0 0,1 0 0,-1 0 0,0 0 0,1 0 0,-1 0 0,0 0 0,1 0 0,1-1 0,6-1 2,0-1-1,0 0 0,0 0 1,0-1-1,-1 0 0,0-1 1,0 0-1,0 0 0,0 0 1,-1-1-1,0 0 1,9-10-1,32-24-2722,-42 36 1559,0 0 0,0 0 0,1 1 0,0 0-1,-1 0 1,9-2 0,5 0-5619</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28.973"/>
    </inkml:context>
    <inkml:brush xml:id="br0">
      <inkml:brushProperty name="width" value="0.025" units="cm"/>
      <inkml:brushProperty name="height" value="0.025" units="cm"/>
    </inkml:brush>
  </inkml:definitions>
  <inkml:trace contextRef="#ctx0" brushRef="#br0">1 0 3075,'0'0'18748,"2"13"-18091,-1-4-627,1 0-1,0-1 1,0 1 0,1-1 0,0 1-1,0-1 1,1 0 0,6 9 0,-7-13-320,0 0 0,0 0 0,0 0 0,1 0 0,-1-1 0,1 0 0,0 1 0,0-1 0,0-1 1,1 1-1,-1-1 0,1 1 0,-1-1 0,1 0 0,0-1 0,0 1 0,0-1 0,0 0 0,6 0 0,27-2-3628,-9-10 3775,-12-1 3262,2-5 9082,-19 30-11384,-3 19 609,2-24-1246,0-1 1,1 0 0,0 1-1,0-1 1,0 1 0,3 12-1,-2-19-176,-1 0 0,1 0 0,-1 0 0,1 0 0,0-1 0,0 1 0,-1 0 0,1-1 0,0 1 0,0 0 0,0-1 0,0 1 0,0-1-1,0 0 1,0 1 0,-1-1 0,1 0 0,1 1 0,-1-1 0,0 0 0,0 0 0,0 0 0,0 0 0,0 0 0,0 0 0,0 0 0,0 0 0,0 0 0,0-1-1,0 1 1,0 0 0,0-1 0,0 1 0,0 0 0,1-2 0,35-17 111,31-42-238,-46 40-302,0 0-1,50-33 1,-49 46 18,-22 8 414,0 0 0,-1 1 0,1-1 0,-1 0 0,1 0 0,-1 0 0,1 1 0,-1-1 0,1 0 0,-1 0 0,1 1 0,-1-1 0,0 0 0,1 1 0,-1-1 0,1 1 0,-1-1 0,0 0 0,1 1 0,-1-1 0,0 1 0,0-1 1,1 1-1,-1-1 0,0 1 0,1 5-23,0-1 1,0 0-1,-1 0 1,0 0 0,0 1-1,-1 7 1,0 21-2877</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30.232"/>
    </inkml:context>
    <inkml:brush xml:id="br0">
      <inkml:brushProperty name="width" value="0.025" units="cm"/>
      <inkml:brushProperty name="height" value="0.025" units="cm"/>
    </inkml:brush>
  </inkml:definitions>
  <inkml:trace contextRef="#ctx0" brushRef="#br0">30 802 15599,'0'0'2493,"-5"9"347,-15 28-561,20-36-2207,-1-1 0,1 1-1,0-1 1,-1 1-1,1 0 1,-1-1 0,1 1-1,0 0 1,0-1 0,-1 1-1,1 0 1,0 0-1,0-1 1,0 1 0,0 0-1,0 0 1,0-1 0,0 1-1,0 0 1,0 0 0,0-1-1,0 1 1,0 0-1,0 0 1,1-1 0,-1 1-1,0 0 1,1-1 0,-1 1-1,0 0 1,1-1-1,-1 1 1,1-1 0,-1 1-1,1 0 1,-1-1 0,1 1-1,-1-1 1,1 0 0,0 1-1,-1-1 1,1 1-1,0-1 1,-1 0 0,1 0-1,0 1 1,-1-1 0,1 0-1,0 0 1,0 0-1,-1 0 1,1 0 0,0 0-1,0 0 1,-1 0 0,2 0-1,40-8 1035,-31 1-950,1 1 0,-1-1 0,0-1 0,-1 0 0,0-1 0,0 0 0,11-12 0,0-4-14,33-49 0,-46 62-123,0 0 1,-1 0-1,-1-1 0,0 0 0,0-1 0,-2 1 0,1-1 0,-2 0 0,0 0 1,0 0-1,0-28 0,-3 43-26,0 0 0,-1 0 0,1 0 0,-1 0 1,1 0-1,-1 0 0,1 0 0,-1 0 0,1 0 0,-1 0 0,0 0 1,0-1-1,1 1 0,-1 0 0,0-1 0,0 1 0,0 0 0,0-1 0,0 1 1,0-1-1,0 1 0,0-1 0,0 0 0,0 1 0,0-1 0,0 0 1,0 0-1,0 1 0,0-1 0,0 0 0,0 0 0,0-1 0,0 1 1,0 0-1,0 0 0,-1 0 0,1-1 0,0 1 0,0 0 0,0-1 0,0 1 1,0-1-1,1 1 0,-1-1 0,0 0 0,0 1 0,0-1 0,0 0 1,1 0-1,-1 1 0,0-1 0,1 0 0,-1 0 0,0 0 0,1 0 1,-1 0-1,1 0 0,0 0 0,-1 0 0,1 0 0,0 0 0,-1 0 0,1 0 1,0 0-1,0 0 0,0 0 0,0 0 0,0 0 0,1-2 0,-6 17-16,1 1-1,1 0 0,0-1 1,1 2-1,1-1 0,0 0 0,1 0 1,3 17-1,-2 8 3,-1-24 22,0-1 0,2 0 1,0 0-1,1 0 0,9 28 1,-12-40-7,1 0 1,0 0 0,0-1-1,0 1 1,0 0 0,1-1-1,-1 1 1,1-1 0,-1 1-1,1-1 1,0 0 0,0 0-1,0 0 1,0 0 0,0 0-1,1 0 1,-1-1 0,1 1-1,-1-1 1,1 1-1,-1-1 1,1 0 0,0 0-1,-1 0 1,1 0 0,0-1-1,0 1 1,0-1 0,0 0-1,0 0 1,-1 0 0,1 0-1,0 0 1,0 0 0,0-1-1,0 1 1,0-1 0,-1 0-1,4-1 1,1-2-33,-1 0-1,0 0 1,0 0 0,0 0-1,0-1 1,-1 0 0,0 0 0,0-1-1,0 1 1,-1-1 0,1 0-1,5-13 1,1-2-444,0 0 1,12-41-1,-13 26-48,-2-1 1,-2 1-1,-1-1 1,-1 0-1,-2 0 0,-4-40 1,-4-1-737,-30-140 0,27 191 1719,9 27-438,0 0 1,0-1-1,0 1 1,-1 0-1,1 0 1,0 0-1,0 0 1,0 0-1,0 0 1,0 0-1,-1 0 1,1 0-1,0 0 1,0 0-1,0 0 1,0 0-1,0 0 1,-1 0-1,1 0 1,0 0-1,0 0 0,0 0 1,0 0-1,-1 0 1,1 0-1,0 0 1,0 0-1,0 0 1,0 0-1,0 0 1,-1 0-1,1 0 1,0 0-1,0 1 1,0-1-1,0 0 1,0 0-1,0 0 1,0 0-1,-1 0 1,1 0-1,0 1 1,0-1-1,0 0 1,0 0-1,0 0 0,0 0 1,0 0-1,0 1 1,0-1-1,0 0 1,0 0-1,0 0 1,0 0-1,0 1 1,0-1-1,0 0 1,0 0-1,0 0 1,0 0-1,0 0 1,0 1-1,0-1 1,-5 53 1068,4 57 109,5 1 0,4-1-1,5-1 1,51 197 0,-60-289-1165,20 54 8,-23-67-32,0-1 0,1 1 0,0-1 1,0 1-1,0-1 0,0 0 0,0 0 0,1 0 1,-1 0-1,1 0 0,0-1 0,0 1 0,0-1 1,6 5-1,-8-7 4,-1 0 0,1 0 0,0 0 0,-1 0 0,1 0 0,0 0 0,-1 0 0,1 0 0,0 0 0,-1 0 0,1 0 0,0 0 0,-1 0 0,1 0 0,0-1 0,-1 1 0,1 0 0,-1 0 0,1-1 0,-1 1 0,1-1 1,0 1-1,-1 0 0,1-1 0,-1 1 0,1-1 0,-1 1 0,0-1 0,1 1 0,-1-1 0,0 0 0,1 1 0,-1-1 0,0 1 0,1-1 0,-1 0 0,0 0 0,8-30 202,-8 26-194,11-81 40,-4-1 0,-7-133 0,-2 112-46,2-338-620,-1 543 501,9 218 233,-4-274-26,1 0 1,3 0-1,1-1 1,2 0-1,25 59 1,-31-89-55,0 0 0,1-1 0,0 0 0,14 17-1,-18-24-37,-1 0 0,1 0-1,-1 0 1,1-1-1,-1 1 1,1-1-1,0 1 1,0-1-1,0 0 1,0 1-1,0-1 1,0 0-1,0 0 1,0 0-1,0-1 1,1 1 0,-1 0-1,0-1 1,0 0-1,1 1 1,-1-1-1,0 0 1,1 0-1,-1 0 1,0-1-1,1 1 1,-1-1-1,0 1 1,0-1-1,3 0 1,-4-1 3,1 1 0,-1 0 1,1-1-1,-1 1 0,0-1 0,0 1 0,0-1 0,0 1 1,0-1-1,0 0 0,0 0 0,-1 1 0,1-1 0,0 0 1,-1 0-1,0 0 0,1-2 0,2-39 28,-3 34-45,-2-44-652,-2-1 0,-18-90 0,3 33-1283,17 90 1696,2 16 158,1 13-26,0-2 136,0-1 0,0 1 1,1 0-1,0 0 1,0-1-1,1 1 0,0-1 1,0 0-1,0 0 0,0 0 1,1 0-1,6 7 1,-8-10-8,0 1 1,1-1 0,-1 0 0,1 1 0,-1-1 0,1 0 0,0 0 0,0-1 0,0 1 0,0-1 0,0 1-1,0-1 1,0 0 0,0 0 0,1 0 0,-1-1 0,0 1 0,1-1 0,-1 0 0,0 0 0,1 0 0,-1 0-1,7-2 1,-7 1 27,-1 0 0,0 0 0,0-1 0,0 1 0,0-1 0,0 0 0,0 1 0,0-1 0,0 0-1,0 0 1,-1 0 0,1-1 0,-1 1 0,0 0 0,0 0 0,0-1 0,0 1 0,0-1 0,0 1-1,0-1 1,-1 1 0,1-5 0,3-63 745,-4 60-635,-5-11 91,5 20-243,-1 1-1,1 0 0,0 0 1,-1-1-1,1 1 1,-1 0-1,1 0 0,0 0 1,-1-1-1,1 1 0,0 0 1,-1 0-1,1 0 0,-1 0 1,1 0-1,0 0 0,-1 0 1,1 0-1,-1 0 1,1 0-1,-1 0 0,1 0 1,0 0-1,-1 0 0,1 1 1,0-1-1,-1 0 0,1 0 1,-1 1-1,-1 0-7,0 0-1,1 1 1,-1-1-1,1 1 1,-1-1-1,1 1 1,0 0-1,-1-1 1,1 1-1,0 0 1,0 0-1,0 0 1,0 0-1,1 0 1,-1 0-1,0 3 1,-2 7-175,1 1 1,1-1-1,0 1 1,1-1 0,2 24-1,-2-34-10,0 1 1,1-1-1,-1 0 0,1 0 0,0 0 0,-1 1 1,1-1-1,0 0 0,0 0 0,0 0 0,0 0 1,1-1-1,-1 1 0,0 0 0,1 0 0,-1-1 1,1 1-1,0-1 0,0 1 0,-1-1 0,1 0 1,0 0-1,0 0 0,0 0 0,0 0 1,0 0-1,1 0 0,-1-1 0,0 1 0,0-1 1,0 1-1,1-1 0,-1 0 0,0 0 0,0 0 1,1 0-1,-1 0 0,0-1 0,4 0 0,-1-1-636,1 1 0,-1-1-1,0 0 1,1-1-1,-1 1 1,0-1-1,-1 0 1,1 0 0,0-1-1,5-5 1,23-20-5349</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30.696"/>
    </inkml:context>
    <inkml:brush xml:id="br0">
      <inkml:brushProperty name="width" value="0.025" units="cm"/>
      <inkml:brushProperty name="height" value="0.025" units="cm"/>
    </inkml:brush>
  </inkml:definitions>
  <inkml:trace contextRef="#ctx0" brushRef="#br0">72 334 12075,'0'-1'477,"1"0"0,-1 0-1,0-1 1,0 1 0,0-1-1,0 1 1,0 0 0,0-1 0,-1 1-1,1 0 1,0 0 0,-1-1-1,1 1 1,-1 0 0,1 0-1,-1-1 1,0 1 0,1 0-1,-2-2 1,1 3-321,0 0 0,0 1 0,0-1 0,1 0 0,-1 0 0,0 1 0,0-1 0,1 0 0,-1 1 0,0-1 0,1 1-1,-1-1 1,1 1 0,-1-1 0,0 1 0,1-1 0,-1 1 0,1 0 0,-1-1 0,1 1 0,0 0 0,-1 1 0,-27 54 625,23-37-393,0 0 0,-5 37 0,9-52-358,1 1-1,-1-1 1,1 1-1,0-1 1,0 1-1,0-1 1,1 1-1,0 0 0,-1-1 1,2 0-1,-1 1 1,0-1-1,1 0 1,0 1-1,0-1 1,0 0-1,0 0 0,4 4 1,-4-6-48,1-1 0,-1 1 0,1 0 0,-1-1 0,1 0 0,0 1 0,-1-1 0,1 0 0,0 0 0,0-1 0,0 1 0,0-1 0,0 1 0,-1-1 0,1 0-1,0 0 1,0 0 0,0 0 0,0-1 0,0 1 0,0-1 0,0 0 0,0 0 0,-1 0 0,6-2 0,-1-1-111,0 0 1,0 0-1,-1-1 0,0 0 0,0 0 0,0 0 0,0-1 1,6-8-1,-1-2-97,-1 0-1,0-1 1,-2 0 0,0 0 0,0-1 0,-2 0 0,0 0 0,-1-1 0,-1 0-1,2-24 1,0-23 380,-6-104-1,0 145-252,-3-8 292,2 33-182,1 0 1,0 0-1,0 0 0,0 0 0,-1 0 0,1 0 1,0 0-1,0 0 0,-1 0 0,1 0 1,0 0-1,0 0 0,0 0 0,-1 1 0,1-1 1,0 0-1,0 0 0,0 0 0,0 0 0,-1 0 1,1 0-1,0 0 0,0 1 0,0-1 1,0 0-1,-1 0 0,1 0 0,0 0 0,0 1 1,0-1-1,0 0 0,0 0 0,0 0 1,0 1-1,0-1 0,0 0 0,-1 0 0,1 0 1,0 1-1,0-1 0,0 0 0,0 0 1,0 1-1,0-1 0,0 0 0,1 0 0,-1 0 1,0 1-1,0-1 0,0 0 0,0 0 1,0 0-1,0 1 0,0-1 0,-9 62 370,4 2-66,4 100 0,2-143-320,1 0 1,1 0 0,1 0 0,0-1 0,2 0 0,0 0 0,2 0-1,17 33 1,-6-32-1295,-18-21 1230,-1 1 1,1-1 0,-1 0 0,0 0 0,1 0-1,-1 0 1,0 0 0,1 0 0,-1 0 0,1 0-1,-1 0 1,0 0 0,1 0 0,-1 0-1,1 0 1,-1 0 0,0 0 0,1-1 0,-1 1-1,0 0 1,1 0 0,-1 0 0,0-1 0,1 1-1,-1 0 1,0 0 0,1-1 0,-1 1 0,0 0-1,0 0 1,1-1 0,-1 1 0,0 0 0,0-1-1,0 0 1,1-1-120,0-1-1,0 0 0,0 0 1,-1-1-1,1 1 1,-1 0-1,0 0 0,0 0 1,0 0-1,0 0 1,-1 0-1,0 0 0,-1-5 1,-3-5 311,-1 0 1,0 1-1,-1-1 0,0 2 1,-1-1-1,0 1 0,-1 0 1,-12-11-1,10 10 389,1 0-1,0 0 1,0-1-1,2 0 1,-15-27 0,23 39-466,0 0 1,-1 0-1,1 0 0,0 0 1,-1 0-1,1 0 0,0 0 1,0 1-1,0-1 1,0 0-1,0 0 0,0 0 1,0 0-1,0 0 0,0 0 1,1 0-1,-1 0 1,0 0-1,0 0 0,1 0 1,-1 1-1,1-1 0,-1 0 1,1 0-1,-1 0 1,1 1-1,-1-1 0,1 0 1,0 0-1,0 1 1,-1-1-1,1 1 0,0-1 1,0 1-1,-1-1 0,1 1 1,0-1-1,0 1 1,0 0-1,0-1 0,0 1 1,2 0-1,50-6-442,-32 6 116,63-16-5394,-42 4-2761</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31.168"/>
    </inkml:context>
    <inkml:brush xml:id="br0">
      <inkml:brushProperty name="width" value="0.025" units="cm"/>
      <inkml:brushProperty name="height" value="0.025" units="cm"/>
    </inkml:brush>
  </inkml:definitions>
  <inkml:trace contextRef="#ctx0" brushRef="#br0">0 1 18417,'0'0'5958,"69"21"-4004,-47 14-1410,-6 6-255,-3 0-161,0-1-128,-2-7-545,3-8-384,-6-11-576,-2-14-769,-4 0-833,-2-11-2498</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31.542"/>
    </inkml:context>
    <inkml:brush xml:id="br0">
      <inkml:brushProperty name="width" value="0.025" units="cm"/>
      <inkml:brushProperty name="height" value="0.025" units="cm"/>
    </inkml:brush>
  </inkml:definitions>
  <inkml:trace contextRef="#ctx0" brushRef="#br0">0 1 17040,'0'0'4260,"50"54"-4228,-25-49-224,4-5-1634,6 0-1569,0-6-2499</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31.885"/>
    </inkml:context>
    <inkml:brush xml:id="br0">
      <inkml:brushProperty name="width" value="0.025" units="cm"/>
      <inkml:brushProperty name="height" value="0.025" units="cm"/>
    </inkml:brush>
  </inkml:definitions>
  <inkml:trace contextRef="#ctx0" brushRef="#br0">107 1 12172,'0'0'6598,"-6"10"-4959,-9 16-992,-38 71 1223,47-86-1593,1 1 0,0 0 0,1 0 1,0 0-1,1 1 0,-2 15 0,5-28-276,0 1 0,0-1-1,1 0 1,-1 0 0,0 1-1,1-1 1,-1 0 0,0 0-1,1 1 1,-1-1 0,0 0 0,1 0-1,-1 0 1,1 0 0,-1 1-1,0-1 1,1 0 0,-1 0-1,1 0 1,-1 0 0,1 0-1,-1 0 1,0 0 0,1 0 0,-1 0-1,1 0 1,-1-1 0,0 1-1,1 0 1,-1 0 0,1 0-1,-1 0 1,0-1 0,1 1 0,-1 0-1,0 0 1,1-1 0,-1 1-1,0 0 1,1-1 0,18-9 45,9-6-409,0 2-1,0 1 1,56-17-1,-68 25 310,0 1 0,1 1-1,0 1 1,-1 0-1,1 1 1,0 0 0,0 2-1,31 4 1,-46-5 79,0 1 0,0-1 0,0 0 0,0 1 0,-1-1 0,1 1 0,0-1 0,0 1 0,-1 0 0,1 0 0,0-1 0,-1 1 0,1 1 0,-1-1 0,1 0 0,-1 0 0,1 0 0,-1 1 0,0-1 0,0 1 0,0-1 0,0 1 0,0 0 0,0-1 0,0 1 0,0 0 0,-1-1 0,1 1 0,-1 0 0,1 0 0,-1 0 0,0 0 0,1-1 0,-1 1 0,0 0 0,0 0 0,0 0 0,-1 0 0,1 0 0,0 0 0,-1-1 0,1 1 0,-1 0 0,0 0 1,-1 2-2,-2 4 113,0 0 0,0-1 0,0 1-1,-1-1 1,-1 0 0,1-1-1,-1 1 1,-11 9 0,5-6-15,-1-1 0,-28 16 0,2-12-1931,36-12 1148,0-1-1,0 0 1,-1 0 0,1 0-1,0 0 1,0 0-1,0-1 1,0 1 0,0-1-1,-4-1 1,-7-8-10715</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32.228"/>
    </inkml:context>
    <inkml:brush xml:id="br0">
      <inkml:brushProperty name="width" value="0.025" units="cm"/>
      <inkml:brushProperty name="height" value="0.025" units="cm"/>
    </inkml:brush>
  </inkml:definitions>
  <inkml:trace contextRef="#ctx0" brushRef="#br0">1 0 14061,'0'0'7880,"7"11"-6556,11 18-618,-2 2 0,-2 0 1,0 0-1,-2 2 0,13 55 1,-14-45-379,2-1 1,2 0-1,33 63 1,-45-100-349,0 0 1,1 0 0,-1 0-1,1 0 1,0 0 0,1-1-1,-1 0 1,1 0-1,9 6 1,-13-10-66,0 1 1,0 0-1,0-1 0,1 1 1,-1-1-1,0 0 0,0 1 1,1-1-1,-1 0 0,0 0 0,1 0 1,-1 0-1,0 0 0,1 0 1,-1 0-1,0 0 0,1-1 1,-1 1-1,2-1 0,-1 0-157,-1 0 0,1-1-1,0 1 1,-1 0 0,1-1 0,-1 1-1,0-1 1,1 0 0,-1 1 0,0-1-1,0 0 1,0 0 0,0 0 0,0 0-1,-1 0 1,2-2 0,6-28-4675,-2-8-2503</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33.150"/>
    </inkml:context>
    <inkml:brush xml:id="br0">
      <inkml:brushProperty name="width" value="0.025" units="cm"/>
      <inkml:brushProperty name="height" value="0.025" units="cm"/>
    </inkml:brush>
  </inkml:definitions>
  <inkml:trace contextRef="#ctx0" brushRef="#br0">25 492 12236,'0'0'4318,"-1"9"-2017,-4 21-899,-3 15 1351,-2 64 0,13-92-1569,4-25-693,5-26-415,-7 0-373,-2 0 0,-1-57 0,-2 77 329,0 14-33,0-1 1,0 1 0,0-1-1,0 0 1,0 1-1,0-1 1,0 0 0,0 1-1,0-1 1,0 1 0,0-1-1,1 0 1,-1 1 0,0-1-1,0 1 1,1-1 0,-1 1-1,0-1 1,1 1 0,-1-1-1,0 1 1,1-1-1,-1 1 1,1-1 0,-1 1-1,1 0 1,-1-1 0,1 1-1,-1 0 1,1-1 0,-1 1-1,1 0 1,-1 0 0,1-1-1,0 1 1,0 0 0,26 8-40,20 26-20,-35-24 55,-1 1 0,-1 0-1,1 0 1,-2 1 0,0 1-1,0-1 1,-1 1 0,10 24-1,-18-36 2,0-1 0,0 0 0,0 1 0,1-1 0,-1 0 0,0 1 0,0-1 0,0 0 0,0 1 0,0-1 0,0 0 0,1 1 0,-1-1 0,0 0 0,0 0 0,1 1 0,-1-1 0,0 0 0,0 0 0,1 1 0,-1-1 0,0 0 0,1 0 0,-1 0-1,0 0 1,0 0 0,1 1 0,-1-1 0,0 0 0,1 0 0,-1 0 0,1 0 0,-1 0 0,1 0 0,7-10-187,7-26-189,-14 30 308,15-37-190,-2-1 0,11-60 1,8 197 608,-29-81-282,1 0 0,1-1 0,0 0 0,0-1-1,1 1 1,0-1 0,12 12 0,-17-19-28,0-1-1,0 0 1,0 0-1,0 0 0,0 0 1,1 0-1,-1 0 1,1-1-1,-1 1 1,1-1-1,0 1 1,-1-1-1,1 0 1,0 0-1,0-1 1,0 1-1,0 0 0,0-1 1,0 0-1,0 0 1,0 0-1,0 0 1,0 0-1,0 0 1,0-1-1,0 0 1,0 1-1,0-1 1,-1 0-1,1 0 1,0-1-1,0 1 0,-1-1 1,1 1-1,-1-1 1,4-2-1,0-3 50,0 0 0,0-1-1,0 0 1,-1 0-1,0 0 1,-1 0-1,1-1 1,-2 1 0,1-1-1,-1 0 1,-1 0-1,1-1 1,-2 1-1,2-12 1,-2 9 46,1 0 0,-2-1-1,0 1 1,0-1 0,-1 1 0,-1-1-1,0 1 1,-1 0 0,0 0 0,-6-15 0,6 21-127,3 4-13,-1 0-1,0 0 1,0-1 0,0 1 0,0 0-1,-1 0 1,1 0 0,0 0-1,-1 0 1,1 0 0,-1 0 0,0 1-1,0-1 1,0 1 0,0-1 0,0 1-1,0 0 1,0-1 0,-3 0-1,5 2 0,-1 0-1,1 1 0,0-1 0,-1 0 0,1 0 0,-1 0 1,1 1-1,0-1 0,-1 0 0,1 0 0,0 1 0,-1-1 0,1 0 1,0 1-1,0-1 0,-1 0 0,1 1 0,0-1 0,0 0 1,-1 1-1,1-1 0,0 1 0,0-1 0,0 0 0,0 1 0,0-1 1,0 1-1,0-1 0,0 1 0,0-1 0,0 1 0,0-1 1,0 0-1,0 1 0,0 0 0,0 22-23,1-19 20,-1 1 17,0 0-1,0-1 1,1 1-1,-1 0 1,1-1-1,0 1 1,1-1-1,-1 1 1,1-1-1,0 0 1,0 1-1,0-1 1,1 0-1,-1 0 1,1 0-1,0-1 1,0 1-1,0-1 1,1 0-1,-1 1 1,1-1-1,0-1 1,0 1-1,0-1 1,0 1-1,0-1 1,8 2-1,-6-2 8,0-1-1,1 0 0,-1 0 1,0-1-1,1 0 0,-1 0 0,0 0 1,1-1-1,-1 0 0,0 0 1,0-1-1,1 0 0,-1 0 1,-1 0-1,1-1 0,0 0 1,0 0-1,-1 0 0,0-1 1,6-4-1,2-3-8,0-1 1,-1 0-1,-1 0 1,0-1-1,14-22 0,-21 29-9,0 0 0,-1-1 0,0 1-1,0-1 1,0 0 0,-1 0 0,0 1-1,0-1 1,-1-1 0,0 1 0,0 0 0,0 0-1,-1 0 1,0-1 0,-2-10 0,1 17 5,1 0 0,-1 0 0,1 1 0,-1-1 0,1 0 0,-1 0 0,1 0 0,-1 0 1,0 0-1,0 1 0,1-1 0,-1 0 0,0 1 0,0-1 0,0 0 0,0 1 0,0-1 1,0 1-1,0-1 0,0 1 0,0 0 0,0-1 0,0 1 0,0 0 0,0 0 0,0 0 1,0 0-1,0 0 0,0 0 0,-1 0 0,1 0 0,0 0 0,0 1 0,0-1 0,-1 1 1,-2-1-14,0 1 0,0 0 0,0 1 0,0-1 0,1 1 0,-1 0 0,0 0 0,-5 4 0,-1 3 25,1 0 0,0 1-1,0 1 1,1-1 0,0 1 0,1 1 0,0-1 0,1 1 0,1 0 0,0 1 0,0 0 0,1-1 0,-4 22 0,8-33-9,0 0 1,0 0-1,0 1 1,0-1-1,0 0 1,0 0-1,1 0 1,-1 0 0,0 0-1,0 0 1,1 0-1,-1 0 1,1 0-1,-1 0 1,1 0-1,-1-1 1,1 1 0,0 0-1,-1 0 1,1 0-1,0-1 1,0 1-1,-1 0 1,1 0-1,0-1 1,0 1 0,0-1-1,0 1 1,1 0-1,2 0 5,-1 0 0,1 0-1,0-1 1,0 1-1,-1-1 1,1 0 0,0 0-1,6 0 1,6-2 8,1-1 1,-1-1-1,16-5 0,17-9-74,-26 9-13,0 0-1,1 2 0,0 1 0,0 0 0,0 2 1,35-2-1,-56 7 103,0-1 0,0 1 1,0 0-1,0 0 0,0 0 0,0 0 1,0 1-1,0-1 0,-1 1 1,1 0-1,-1 0 0,1 0 0,-1 0 1,0 0-1,0 0 0,0 1 0,0-1 1,0 1-1,0-1 0,-1 1 1,1 0-1,-1 0 0,0 0 0,1 0 1,-1 0-1,-1 0 0,1 0 0,0 0 1,-1 0-1,1 5 0,-1-84 1939,3 29-1864,-9-50-33,3 61-616,1-47-1,2 81 447,0 1 0,0 0 1,0-1-1,0 1 0,1-1 0,-1 1 0,0 0 1,1-1-1,-1 1 0,1 0 0,-1-1 1,1 1-1,0 0 0,0 0 0,-1 0 0,1-1 1,0 1-1,0 0 0,0 0 0,0 0 0,0 1 1,0-1-1,1 0 0,-1 0 0,2 0 1,35-5-5121,-22 5 1881,15-3-5967</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34.007"/>
    </inkml:context>
    <inkml:brush xml:id="br0">
      <inkml:brushProperty name="width" value="0.025" units="cm"/>
      <inkml:brushProperty name="height" value="0.025" units="cm"/>
    </inkml:brush>
  </inkml:definitions>
  <inkml:trace contextRef="#ctx0" brushRef="#br0">1 123 10954,'3'15'8922,"20"66"-4631,126 281 380,-148-361-4656,14 26 291,-6-23 13,-2-17 189,-4-14-473,-1 1 0,-1-1 1,-2 0-1,0 1 0,-2-1 1,-1 1-1,-1 0 0,-1 0 1,-2 0-1,0 1 0,-2 0 0,-18-35 1,18 48-305,9 24 66,7 23 61,-2-26 134,1 1 0,0-1 1,0 0-1,1 0 0,0 0 0,1-1 1,0 0-1,0 0 0,1 0 0,-1-1 0,2 0 1,-1-1-1,11 6 0,-15-9 8,0-1 1,0 1-1,0-1 0,1 0 0,-1 0 1,1-1-1,-1 1 0,1-1 0,0 0 0,-1 0 1,1-1-1,0 1 0,0-1 0,0 0 1,0-1-1,-1 1 0,1-1 0,0 0 1,0 0-1,-1 0 0,1-1 0,-1 1 1,1-1-1,-1 0 0,1-1 0,-1 1 0,0-1 1,0 0-1,-1 0 0,7-5 0,-3-2 29,0 0-1,0 0 0,0 0 1,-2-1-1,1 0 0,-1-1 1,-1 1-1,0-1 0,-1 0 1,0 0-1,0 0 0,-2 0 1,2-23-1,-3 25-1,1 1 0,-1 0 0,-1 0 1,1-1-1,-2 1 0,1 0 0,-1 0 0,-1 0 1,0 0-1,0 1 0,0-1 0,-1 1 0,0 0 0,-1 0 1,0 0-1,0 0 0,-1 1 0,-13-13 0,19 19-32,0 1-1,-1-1 1,1 0 0,-1 0-1,0 1 1,1-1-1,-1 1 1,0-1-1,1 1 1,-1-1 0,0 1-1,1-1 1,-1 1-1,0-1 1,0 1-1,0 0 1,1 0-1,-1-1 1,0 1 0,0 0-1,0 0 1,0 0-1,1 0 1,-1 0-1,0 0 1,0 0 0,0 0-1,0 0 1,0 0-1,1 1 1,-1-1-1,0 0 1,0 1-1,0-1 1,1 0 0,-1 1-1,0-1 1,0 1-1,1-1 1,-1 1-1,0-1 1,1 1 0,-1 0-1,1-1 1,-1 1-1,1 0 1,-1-1-1,1 1 1,-1 0-1,1 0 1,0-1 0,-1 1-1,1 0 1,0 0-1,0 0 1,0 0-1,-1 1 1,0 9-32,0-1 1,0 1-1,2 19 1,0-16 49,-3 49-59,0-38 88,1 0 0,1 0-1,1 1 1,2-1 0,0 0 0,2-1-1,8 31 1,-12-53-38,0 0 0,0-1-1,0 1 1,0 0 0,0 0-1,0 0 1,0-1 0,1 1-1,-1 0 1,1-1 0,-1 0-1,1 1 1,-1-1 0,1 0-1,0 0 1,0 1 0,0-2-1,0 1 1,0 0 0,-1 0-1,1 0 1,1-1-1,-1 1 1,0-1 0,0 0-1,0 0 1,0 1 0,0-1-1,0-1 1,0 1 0,0 0-1,0 0 1,0-1 0,0 1-1,0-1 1,0 0 0,0 1-1,0-1 1,2-1 0,10-5-14,-1 0 0,0-1 0,-1 0 0,16-13 1,-16 11-78,7-5-119,-14 10 30,0 1 0,1-1-1,0 1 1,-1 0-1,1 1 1,1-1 0,-1 1-1,0 0 1,1 0-1,7-1 1,-13 4 115,-1 1 0,1-1-1,-1 0 1,1 1 0,-1-1 0,1 1 0,-1-1 0,1 1-1,-1-1 1,0 1 0,1 0 0,-1-1 0,0 1 0,1-1 0,-1 1-1,0 0 1,0-1 0,1 1 0,-1 0 0,0-1 0,0 1-1,0 0 1,0-1 0,0 1 0,0 0 0,0-1 0,-1 2 0,2 30-1441,-1-15-841,0-16 2156,0 0 0,1-1 1,-1 1-1,0 0 0,0-1 0,0 1 1,0 0-1,1-1 0,-1 1 1,0 0-1,1-1 0,-1 1 1,1-1-1,-1 1 0,0 0 1,1-1-1,-1 1 0,1-1 1,-1 0-1,1 1 0,0-1 1,-1 1-1,1-1 0,-1 0 1,1 1-1,0-1 0,-1 0 0,1 0 1,0 1-1,0-1 0,-1 0 1,2 0-1,9 1-5039</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34.415"/>
    </inkml:context>
    <inkml:brush xml:id="br0">
      <inkml:brushProperty name="width" value="0.025" units="cm"/>
      <inkml:brushProperty name="height" value="0.025" units="cm"/>
    </inkml:brush>
  </inkml:definitions>
  <inkml:trace contextRef="#ctx0" brushRef="#br0">95 144 12716,'0'0'8323,"-10"-5"-5622,-34-10-1361,43 15-1310,0 0 1,0 1 0,0-1 0,0 0 0,0 0-1,-1 0 1,1 1 0,0-1 0,0 1-1,0-1 1,0 1 0,0-1 0,0 1-1,0-1 1,0 1 0,0 0 0,1 0-1,-1-1 1,0 1 0,0 0 0,0 0 0,1 0-1,-1 0 1,1 0 0,-1 0 0,1 0-1,-1 0 1,1 0 0,-1 0 0,1 2-1,-9 37 332,8-35-289,-1 4-7,1 1 0,0 0 0,0-1 0,1 1 0,2 19 0,-2-28-52,1 1-1,-1 0 0,1 0 0,0 0 1,0 0-1,-1 0 0,1-1 0,1 1 0,-1 0 1,0-1-1,0 1 0,0-1 0,1 1 1,-1-1-1,1 1 0,-1-1 0,1 0 0,0 0 1,-1 0-1,1 0 0,0 0 0,0 0 1,0-1-1,-1 1 0,1 0 0,0-1 0,0 0 1,0 1-1,0-1 0,0 0 0,0 0 1,0 0-1,0 0 0,3-1 0,1 0 15,1 0 0,-1 0-1,0-1 1,0 0 0,0 0 0,0 0-1,-1-1 1,1 0 0,0 0 0,-1-1-1,0 1 1,9-10 0,8-7-24,28-34 1,-24 24-71,-18 21 65,25-23 9,-32 30-11,1 1 1,-1 0-1,0 0 1,1 0-1,-1 0 0,1 0 1,0 0-1,-1 0 1,1 1-1,-1-1 0,1 1 1,0-1-1,0 1 1,-1 0-1,1-1 0,0 1 1,0 0-1,-1 0 1,1 0-1,2 1 0,-2 1 26,-1 0 0,1 1-1,0-1 1,-1 1-1,0-1 1,1 1-1,-1 0 1,0-1-1,0 1 1,-1 0-1,1 0 1,0 0-1,-1 0 1,0 0 0,0 0-1,0 4 1,1 3 106,0-5-108,0 3 128,0 0 0,1 0-1,0-1 1,0 1-1,5 11 1,-6-18-125,0 1 0,-1-1 0,1 0 1,0 0-1,-1-1 0,1 1 0,0 0 0,0 0 1,0 0-1,0 0 0,0-1 0,0 1 0,0 0 0,0-1 1,0 1-1,0-1 0,0 1 0,0-1 0,1 0 1,-1 1-1,0-1 0,0 0 0,0 0 0,1 0 1,-1 0-1,0 0 0,0 0 0,0 0 0,1 0 1,-1-1-1,0 1 0,0 0 0,0-1 0,0 1 1,1-1-1,-1 1 0,0-1 0,0 1 0,0-1 0,0 0 1,0 0-1,-1 1 0,1-1 0,0 0 0,0 0 1,1-2-1,12-10 36,-1-2-1,0 1 1,-1-2 0,-1 1 0,17-32 0,-16 27-137,0 0 1,2 0 0,21-23-1,-35 42 51,1 1-1,-1-1 1,1 0-1,0 0 1,-1 1-1,1-1 1,0 1-1,-1-1 0,1 1 1,0-1-1,0 1 1,-1-1-1,1 1 1,0 0-1,0-1 1,0 1-1,0 0 1,-1 0-1,1-1 1,0 1-1,0 0 1,0 0-1,1 0 1,-1 1 17,0-1-1,-1 1 1,1-1 0,-1 1 0,1 0 0,0-1 0,-1 1 0,1 0 0,-1-1 0,0 1 0,1 0 0,-1 0 0,0-1 0,1 1 0,-1 0 0,0 0 0,0 0 0,0 0 0,1 1 0,-1 57-423,-1-43-257,1 40-4734,0-39-119</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54.317"/>
    </inkml:context>
    <inkml:brush xml:id="br0">
      <inkml:brushProperty name="width" value="0.025" units="cm"/>
      <inkml:brushProperty name="height" value="0.025" units="cm"/>
    </inkml:brush>
  </inkml:definitions>
  <inkml:trace contextRef="#ctx0" brushRef="#br0">76 148 14606,'0'0'10479,"-8"5"-10185,1 1-213,-1-1 1,1 1 0,0 0 0,-10 12-1,14-16-14,1 0 0,0 1-1,0-1 1,1 1-1,-1-1 1,1 1-1,-1 0 1,1 0 0,0 0-1,0 0 1,0 0-1,0 0 1,0 0 0,1 0-1,0 0 1,-1 0-1,1 0 1,0 0 0,1 0-1,-1 0 1,2 6-1,-2-8-56,1 0-1,0 0 0,0 0 0,0 0 0,-1 0 1,1 0-1,0-1 0,0 1 0,0 0 0,1-1 0,-1 1 1,0-1-1,0 1 0,0-1 0,0 1 0,1-1 0,-1 0 1,0 1-1,0-1 0,0 0 0,1 0 0,-1 0 1,0 0-1,0 0 0,1 0 0,-1-1 0,0 1 0,0 0 1,1-1-1,-1 1 0,0-1 0,0 1 0,2-2 1,40-18 62,-28 10-54,-1-1 0,0-1 0,0 0 0,-2 0 0,1-1 0,-2-1 0,0 0 0,0-1 0,-1 0 0,-1 0 0,-1-1 0,0 0 0,-1-1 0,0 0 0,5-23 0,-30 68 1633,-8 30-1562,20-44-7,2 0-1,0 0 1,1 0-1,0 0 0,1 0 1,0 1-1,2 24 1,0-37-146,0 0-1,0 0 1,1 0 0,-1 0 0,1 0 0,-1 0 0,1-1 0,0 1 0,0 0 0,0-1-1,0 1 1,0 0 0,0-1 0,0 1 0,1-1 0,-1 1 0,0-1 0,1 0 0,-1 0-1,1 0 1,-1 0 0,1 0 0,0 0 0,0 0 0,-1 0 0,4 1 0,34 2-5866,-9-8-1416</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35.395"/>
    </inkml:context>
    <inkml:brush xml:id="br0">
      <inkml:brushProperty name="width" value="0.025" units="cm"/>
      <inkml:brushProperty name="height" value="0.025" units="cm"/>
    </inkml:brush>
  </inkml:definitions>
  <inkml:trace contextRef="#ctx0" brushRef="#br0">0 139 4004,'0'0'21791,"2"11"-20921,5 28-41,13 41 0,-15-63-620,1-1-1,0 1 1,1-1-1,1 0 1,17 25 0,-24-39-200,0 0 0,0-1 0,0 1 0,0 0 1,0-1-1,1 0 0,-1 1 0,1-1 0,-1 0 1,1 1-1,-1-1 0,1 0 0,0 0 0,-1-1 1,1 1-1,0 0 0,0 0 0,-1-1 0,1 1 1,0-1-1,0 0 0,0 1 0,0-1 0,0 0 1,0 0-1,2 0 0,-2-2 21,1 1 1,-1 0-1,1-1 0,-1 1 1,0-1-1,0 0 0,0 0 0,0 0 1,0 0-1,0 0 0,0 0 1,-1-1-1,1 1 0,-1 0 0,3-5 1,3-10 83,0 0 0,-1-1-1,0 1 1,2-20 0,0-41-22,-6 56-71,0 1 0,6-29 0,-8 50-25,0 0 1,0 0-1,0 0 0,0 0 0,0-1 1,0 1-1,0 0 0,0 0 0,0 0 1,0 0-1,0 0 0,1 0 0,-1 0 1,0-1-1,0 1 0,0 0 0,0 0 1,0 0-1,0 0 0,0 0 0,0 0 1,0 0-1,0 0 0,1 0 1,-1 0-1,0 0 0,0-1 0,0 1 1,0 0-1,0 0 0,0 0 0,1 0 1,-1 0-1,0 0 0,0 0 0,0 0 1,0 0-1,0 0 0,0 0 0,0 0 1,1 0-1,-1 0 0,0 0 0,0 0 1,0 1-1,0-1 0,0 0 0,0 0 1,1 0-1,-1 0 0,0 0 1,0 0-1,0 0 0,0 0 0,0 0 1,0 0-1,0 0 0,0 1 0,0-1 1,0 0-1,0 0 0,1 0 0,-1 0 1,8 13-105,5 15 76,-5-5 32,-4-10 0,0-1 0,1 0 0,0 0 0,1-1 0,0 1 0,1-1 0,0-1 0,14 17 0,-20-26 4,0 0 1,1 0-1,-1 0 0,0 0 0,1 0 1,-1-1-1,1 1 0,-1 0 1,1-1-1,-1 1 0,1-1 1,-1 0-1,1 1 0,0-1 0,-1 0 1,1 0-1,-1 0 0,1 0 1,0 0-1,-1-1 0,1 1 0,-1 0 1,1-1-1,0 1 0,-1-1 1,1 0-1,-1 1 0,0-1 0,1 0 1,-1 0-1,0 0 0,1 0 1,-1 0-1,0 0 0,0 0 1,0 0-1,1-2 0,6-6 57,-1-1 0,0 1 0,0-1-1,5-12 1,-5 10-37,26-54 27,-25 48-62,1 0 1,0 1 0,1 0 0,1 0-1,1 1 1,14-15 0,-25 30 0,0 0 1,0 1-1,0-1 1,0 0-1,0 0 1,0 1-1,0-1 1,0 0-1,0 1 1,0-1-1,0 1 1,1 0-1,-1-1 1,0 1-1,0 0 1,1 0-1,-1 0 0,0 0 1,0 0-1,1 0 1,-1 0-1,0 0 1,0 0-1,1 0 1,-1 1-1,0-1 1,0 1-1,0-1 1,1 1-1,-1-1 1,0 1-1,0 0 1,0-1-1,0 1 1,0 0-1,0 0 1,0 0-1,-1 0 1,1 0-1,0 0 1,0 0-1,-1 0 1,1 0-1,0 0 1,-1 0-1,1 2 0,5 8 7,0 1 0,-1 0-1,6 20 1,-6-18-6,5 17 10,-8-20-10,1-1 1,1 0 0,0-1 0,0 1 0,9 13 0,-12-63-6211,-8 6 266,-5-9-3479</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35.738"/>
    </inkml:context>
    <inkml:brush xml:id="br0">
      <inkml:brushProperty name="width" value="0.025" units="cm"/>
      <inkml:brushProperty name="height" value="0.025" units="cm"/>
    </inkml:brush>
  </inkml:definitions>
  <inkml:trace contextRef="#ctx0" brushRef="#br0">1 0 14286,'0'0'5861,"6"60"-5605,12-47-224,7-2-288,8-3-1345,6-4-2371,5-4-4516</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36.067"/>
    </inkml:context>
    <inkml:brush xml:id="br0">
      <inkml:brushProperty name="width" value="0.025" units="cm"/>
      <inkml:brushProperty name="height" value="0.025" units="cm"/>
    </inkml:brush>
  </inkml:definitions>
  <inkml:trace contextRef="#ctx0" brushRef="#br0">216 1 18866,'0'0'1687,"-13"0"368,-5 0-1613,6 0-220,-1 0 0,0 0 0,0 1 0,-17 4 0,26-4-137,-1 0 0,1 1 0,-1 0 1,1-1-1,-1 2 0,1-1 0,0 0 0,0 1 1,0 0-1,1 0 0,-1 0 0,1 0 1,-1 1-1,1-1 0,0 1 0,0 0 0,-3 5 1,1 2 103,0-1 1,1 1 0,0 0-1,1 0 1,0 0-1,1 0 1,0 1 0,0-1-1,1 17 1,1-24-184,0 0 0,0-1-1,0 1 1,0-1 0,1 1 0,-1 0-1,1-1 1,0 1 0,0-1 0,1 0 0,-1 1-1,1-1 1,-1 0 0,1 0 0,0 0-1,0 0 1,0 0 0,1 0 0,-1-1-1,1 1 1,0-1 0,-1 1 0,1-1 0,0 0-1,0 0 1,0 0 0,1-1 0,-1 1-1,0-1 1,1 0 0,-1 0 0,1 0 0,4 1-1,2-1-246,0-1 0,-1 0-1,1 0 1,0-1 0,-1 0 0,1-1-1,0 0 1,-1-1 0,0 1 0,0-2-1,14-6 1,-7 2-1103,-2-1 0,1-1 0,-1 0 0,-1-1 0,22-21 0,2-11-5329</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36.487"/>
    </inkml:context>
    <inkml:brush xml:id="br0">
      <inkml:brushProperty name="width" value="0.025" units="cm"/>
      <inkml:brushProperty name="height" value="0.025" units="cm"/>
    </inkml:brush>
  </inkml:definitions>
  <inkml:trace contextRef="#ctx0" brushRef="#br0">49 483 10346,'0'0'2733,"-6"11"96,5-11-2792,-31 69 3593,30-64-3338,1-1 0,-1 0-1,1 1 1,0 0 0,0-1 0,1 1 0,-1-1 0,1 1 0,0 0 0,0-1 0,0 1-1,1 0 1,0-1 0,0 1 0,0 0 0,1-1 0,2 6 0,-3-8-257,0-1 1,1 1-1,-1-1 1,1 1-1,-1-1 1,1 0-1,-1 0 1,1 0-1,0 0 1,0 0-1,0 0 1,-1 0-1,1-1 1,0 1-1,0-1 1,0 1-1,0-1 1,0 0-1,0 0 1,0 0-1,0 0 1,0 0-1,0 0 1,0 0-1,0-1 1,0 1-1,0-1 1,0 1-1,0-1 1,0 0-1,-1 0 1,1 0-1,3-2 1,5-2 37,-1-1 1,0 0-1,0 0 1,15-14 0,42-54 33,-53 56-95,1 2 0,0 0 1,2 1-1,-1 0 1,25-17-1,-39 32 0,0-1 0,0 0 0,0 1 0,-1-1 0,1 1 0,0 0 0,0-1 0,0 1-1,0 0 1,0-1 0,0 1 0,0 0 0,0 0 0,0 0 0,0 0 0,0 0 0,0 0 0,0 0 0,0 0 0,0 1-1,0-1 1,0 0 0,0 0 0,0 1 0,0-1 0,0 1 0,-1-1 0,1 1 0,0-1 0,0 1 0,0 0 0,-1-1-1,1 1 1,0 0 0,-1-1 0,1 1 0,0 0 0,-1 0 0,1 0 0,-1 0 0,1-1 0,-1 1 0,0 0 0,1 2 0,14 57 955,-7-24-533,-7-35-407,-1-1 0,0 1 0,1-1 1,-1 1-1,0-1 0,1 1 0,-1-1 0,1 1 0,-1-1 0,1 0 1,-1 1-1,1-1 0,-1 0 0,1 1 0,-1-1 0,1 0 0,0 0 1,-1 1-1,1-1 0,-1 0 0,1 0 0,0 0 0,-1 0 0,1 0 1,-1 0-1,1 0 0,0 0 0,-1 0 0,1 0 0,0 0 1,-1 0-1,1 0 0,-1-1 0,1 1 0,0 0 0,-1 0 0,1-1 1,-1 1-1,1 0 0,-1-1 0,1 1 0,-1 0 0,1-1 0,-1 1 1,1-1-1,-1 1 0,0-1 0,1 1 0,-1-1 0,0 1 0,1-1 1,-1 0-1,25-36 135,-21 31-124,1-2-47,8-14-177,2-1-1,0 2 1,1 0 0,2 1 0,23-22-1,-40 41 176,-1 0 0,1 1-1,0-1 1,0 0 0,0 0 0,0 0-1,-1 1 1,1-1 0,0 0-1,0 1 1,0-1 0,0 1-1,1-1 1,-1 1 0,0-1-1,0 1 1,0 0 0,0 0-1,0-1 1,0 1 0,1 0-1,-1 0 1,0 0 0,0 0-1,0 1 1,0-1 0,1 0-1,-1 0 1,0 1 0,0-1-1,0 0 1,0 1 0,0-1-1,0 1 1,0 0 0,0-1-1,0 1 1,0 0 0,0 0-1,0-1 1,-1 1 0,1 0-1,0 0 1,0 0 0,-1 0-1,1 0 1,-1 0 0,1 0-1,-1 0 1,1 0 0,-1 0-1,1 3 1,2 8 52,0 0 0,-1 1 1,0 0-1,0 14 0,0-3-36,-2-22 2,10 40 220,-9-41-218,-1-1-1,0 1 1,0-1-1,0 1 0,0 0 1,1-1-1,-1 1 0,0-1 1,0 1-1,1-1 1,-1 1-1,0-1 0,1 1 1,-1-1-1,1 1 1,-1-1-1,1 0 0,-1 1 1,0-1-1,1 0 1,0 1-1,-1-1 0,1 0 1,-1 1-1,1-1 1,-1 0-1,1 0 0,-1 0 1,1 0-1,0 0 1,-1 1-1,1-1 0,-1 0 1,1 0-1,0 0 1,-1-1-1,1 1 0,0 0 1,-1 0-1,1 0 1,-1 0-1,1-1 0,-1 1 1,1 0-1,-1 0 0,1-1 1,-1 1-1,1 0 1,-1-1-1,1 1 0,-1-1 1,1 1-1,-1-1 1,0 1-1,1 0 0,-1-1 1,0 0-1,1 1 1,-1-1-1,0 1 0,0-1 1,1 0-1,14-22-52,-2-1 0,0-1-1,-1 0 1,8-28 0,26-53-2105,-40 103 1028,0 14 696,5 29 637,-6-17-127,-5-22-53,1 1 0,-1-1 1,1 1-1,-1-1 0,1 1 1,-1-1-1,1 1 0,0-1 0,0 0 1,-1 1-1,1-1 0,0 0 1,0 0-1,0 0 0,1 1 1,-1-1-1,0 0 0,0 0 1,1-1-1,-1 1 0,0 0 0,1 0 1,-1-1-1,1 1 0,-1 0 1,1-1-1,-1 0 0,1 1 1,-1-1-1,1 0 0,-1 0 0,1 0 1,0 0-1,-1 0 0,1 0 1,-1 0-1,1-1 0,-1 1 1,1 0-1,0-1 0,-1 1 0,0-1 1,1 0-1,-1 0 0,1 1 1,-1-1-1,0 0 0,0 0 1,1 0-1,0-2 0,9-6 98,-1 0-1,0 0 1,-1-1 0,12-16-1,-6 7-103,65-94-20,-74 102 11,0 1 1,0-1 0,-2 1-1,1-2 1,-1 1 0,-1 0-1,0-1 1,0 1 0,0-15-1,-3 26-5,1 0 1,-1-1-1,0 1 0,0 0 0,0-1 0,0 1 0,0 0 0,0-1 0,0 1 0,0 0 0,0-1 0,0 1 0,0 0 0,0-1 0,0 1 0,-1 0 0,1-1 0,0 1 0,0 0 0,0 0 0,0-1 1,0 1-1,-1 0 0,1 0 0,0-1 0,0 1 0,-1 0 0,1 0 0,0-1 0,0 1 0,-1 0 0,1 0 0,0 0 0,0 0 0,-1-1 0,1 1 0,0 0 0,-1 0 0,1 0 0,0 0 0,-1 0 0,-15 8 202,-12 20-117,17-12-2,0 1 1,1 1-1,1 0 0,-9 23 0,14-31 63,1 1-1,0 0 0,0 0 1,1 0-1,1 0 1,0 1-1,0-1 0,1 0 1,1 13-1,0-22-157,-1-1-1,0 1 0,1-1 1,-1 1-1,0 0 1,1-1-1,0 1 1,-1-1-1,1 0 0,0 1 1,0-1-1,0 1 1,0-1-1,0 0 1,0 0-1,0 0 0,0 0 1,1 0-1,-1 0 1,0 0-1,1 0 1,-1 0-1,1 0 0,1 0 1,0 0-59,1 0 0,0 0 0,0-1 1,0 1-1,0-1 0,0 0 0,-1 0 1,1 0-1,0-1 0,4 0 0,42-15-2992,-15-4-4175,-5-9-6622</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39.420"/>
    </inkml:context>
    <inkml:brush xml:id="br0">
      <inkml:brushProperty name="width" value="0.025" units="cm"/>
      <inkml:brushProperty name="height" value="0.025" units="cm"/>
    </inkml:brush>
  </inkml:definitions>
  <inkml:trace contextRef="#ctx0" brushRef="#br0">1 831 4773,'4'25'9645,"-4"-24"-9442,0-1 1,0 1-1,1-1 1,-1 0-1,0 1 0,0-1 1,0 0-1,1 0 0,-1 1 1,0-1-1,1 0 0,-1 0 1,0 1-1,1-1 1,-1 0-1,0 0 0,1 0 1,-1 1-1,0-1 0,1 0 1,-1 0-1,0 0 1,1 0-1,-1 0 0,1 0 1,-1 0-1,0 0 0,1 0 1,-1 0-1,0 0 1,2 0-1,0-2 125,1 1 1,0-1-1,0 0 0,-1 0 1,1-1-1,-1 1 0,1 0 1,-1-1-1,0 1 1,0-1-1,3-4 0,7-13 175,1 0 0,-2-1-1,-1-1 1,9-24 0,-15 34-381,0 0 0,-1 0 1,-1-1-1,1 1 0,-2-1 1,0 1-1,0-1 0,-2 0 1,-1-18-1,2 30-105,0 1 1,0-1-1,0 0 0,-1 0 1,1 0-1,0 0 0,0 0 0,-1 0 1,1 0-1,0 0 0,-1 1 1,1-1-1,-1 0 0,1 0 1,-1 0-1,1 1 0,-1-1 0,0 0 1,1 1-1,-1-1 0,0 1 1,0-1-1,1 1 0,-1-1 0,0 1 1,0-1-1,0 1 0,0-1 1,1 1-1,-1 0 0,0 0 1,0 0-1,0-1 0,0 1 0,0 0 1,0 0-1,0 0 0,0 0 1,0 1-1,0-1 0,0 0 1,1 0-1,-1 0 0,-1 1 0,-1 0-8,0 0 0,0 1 0,1-1-1,-1 1 1,1 0 0,-1 0-1,1 0 1,0 0 0,-1 0-1,1 0 1,0 0 0,-3 6 0,-1 4-16,0 0 0,1 0 0,1 1 0,0 0 0,0 0 0,2 0 0,-1 0 0,0 17 0,2 111 152,2-125-126,0-1 1,0 0 0,1-1 0,0 1 0,9 26 0,-10-38-19,0 0 0,0 0-1,1 0 1,-1 0 0,1 0-1,0-1 1,0 1 0,0 0-1,0-1 1,0 1 0,1-1-1,3 3 1,-4-4-6,0 0 1,0 0-1,0 0 1,0-1-1,0 1 1,0-1-1,0 1 1,0-1-1,0 0 1,0 0-1,0 0 1,0 0-1,0 0 1,0 0-1,0-1 1,0 1-1,0-1 1,0 1-1,0-1 1,0 0-1,-1 0 1,4-1-1,0-2-47,1 1 1,-1-1-1,0 0 0,0-1 0,-1 1 0,1-1 0,-1 0 0,0 0 0,0 0 0,3-8 0,31-61-1247,-35 67 1103,10-22-1357,13-47 0,-16 36-1383,-2 1 1,3-43-1,-4-81-3415,-7 53 7610,-1 17 5534,16 303-643,-3-68-3486,-6 12-1047,11 116-2076,-7-235-1303,0-29-218,0-22 106,9-44 1932,-3-2 1,15-116-1,-16 75 504,4-24-172,-6 0-1,-4-204 1,-12 296 339,0 42 507,1 60-372,24 185 70,0-21 460,-21-117-444,-1-50-467,8 64 0,-2-106-490,3-18-704,-7-5 617,-1-1 1,0 1 0,1 0-1,-1-1 1,0 1-1,0-1 1,0 1 0,0-1-1,0 0 1,0 1-1,0-1 1,-1 0 0,1 0-1,-1 1 1,1-1 0,-1-3-1,5-30-822,-2-1 1,-2 1-1,-4-60 0,0 63 203,2 0 0,1-1 0,1 1 0,9-48 0,-9 77 686,-1 1-1,1 0 1,-1-1 0,1 1 0,0 0-1,0-1 1,0 1 0,0 0-1,0 0 1,1 0 0,-1 0 0,0 0-1,1 0 1,0 0 0,-1 1 0,1-1-1,4-2 1,-2 2 267,0 1 0,0 0 1,0 0-1,0 0 0,0 0 0,0 0 0,0 1 1,0 0-1,6 0 0,-8 0-185,0-1 0,0 1 0,0-1 0,-1 0 0,1 1 0,0-1 0,0 0 0,-1 0 0,1-1 0,0 1 0,-1 0 0,1 0 0,-1-1 0,0 1 0,1-1 0,-1 1 0,0-1 0,0 0 0,0 1 0,0-1 0,0 0 0,0 0 0,1-3 1,15-52 118,-15 49-78,3-16 717,-1-1 0,-1 0-1,-1-39 1,-12 100 180,5 27-777,4 109 0,1-168-229,0 1 0,1-1 0,-1 0 0,1 0 0,0 0 0,0 0-1,1 0 1,-1 0 0,1 0 0,0 0 0,4 6 0,-5-9-21,-1-1 1,1 1-1,0 0 1,0-1-1,-1 1 1,1 0-1,0-1 1,0 1 0,0-1-1,-1 1 1,1-1-1,0 0 1,0 1-1,0-1 1,0 0-1,0 0 1,0 1-1,0-1 1,0 0 0,0 0-1,1 0 1,0-1-60,0 1 0,0-1 0,0 0 1,0 1-1,-1-1 0,1 0 0,0 0 1,-1 0-1,1-1 0,0 1 1,-1 0-1,0-1 0,1 1 0,1-3 1,8-11-1554,-1 0 1,-1-1 0,0 0 0,-1 0 0,8-27 0,4-9-4900</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39.935"/>
    </inkml:context>
    <inkml:brush xml:id="br0">
      <inkml:brushProperty name="width" value="0.025" units="cm"/>
      <inkml:brushProperty name="height" value="0.025" units="cm"/>
    </inkml:brush>
  </inkml:definitions>
  <inkml:trace contextRef="#ctx0" brushRef="#br0">30 429 2146,'6'-26'9496,"-5"44"-3859,-5 45-3426,-12 26-1068,11-64-278,0 1 0,-2 44-1,7-69-857,1-1-1,-1 0 1,0 1-1,0-1 1,0 0-1,1 1 0,-1-1 1,0 0-1,0 1 1,1-1-1,-1 0 1,0 0-1,0 1 1,1-1-1,-1 0 0,0 0 1,1 0-1,-1 0 1,0 1-1,1-1 1,-1 0-1,1 0 1,-1 0-1,0 0 0,1 0 1,-1 0-1,0 0 1,1 0-1,-1 0 1,1 0-1,-1 0 1,0 0-1,1 0 1,-1 0-1,0 0 0,1 0 1,-1-1-1,0 1 1,1 0-1,-1 0 1,0 0-1,1-1 1,-1 1-1,0 0 0,1 0 1,-1-1-1,1 1 1,18-12 68,-5 0-270,-1-1 1,0 0-1,-1-1 1,-1 0-1,0-1 1,-1 0-1,-1-1 1,0 0-1,-1 0 1,-1-1-1,10-31 1,-2-7 260,-2 0 0,8-86 0,-10-71 1077,-14 342 929,0 92-711,4-179-954,3 0 0,1-1 0,12 48 0,-12-75-324,-1 0 1,2 0-1,0-1 1,9 17-1,-14-28-84,0-1-1,1 1 0,-1-1 1,1 1-1,-1-1 0,1 1 1,0-1-1,0 0 1,0 0-1,0 0 0,1 0 1,-1 0-1,1 0 0,-1-1 1,1 1-1,-1-1 0,1 0 1,0 0-1,-1 0 0,1 0 1,0 0-1,0 0 0,0-1 1,0 1-1,0-1 0,0 0 1,0 0-1,0 0 1,4-1-1,-5 0-24,-1 0 1,1-1-1,0 1 1,-1 0-1,1-1 0,-1 1 1,1-1-1,-1 1 1,0-1-1,0 0 1,0 0-1,1 0 1,-2 0-1,1 1 0,0-1 1,0 0-1,-1-1 1,1 1-1,-1 0 1,1 0-1,-1 0 0,0 0 1,0 0-1,0-4 1,-5-56-756,2 50 748,-1 1-1,0-1 1,-1 0 0,0 1 0,-1 0 0,0 0-1,0 1 1,-2 0 0,1 0 0,-1 0 0,0 1-1,-14-11 1,-15-12 687,-71-47 0,89 66-244,-9-11 1013,28 24-1385,0-1-1,-1 0 1,1 1-1,0-1 1,0 0-1,-1 1 0,1-1 1,0 0-1,0 0 1,0 1-1,0-1 0,0 0 1,0 0-1,0 1 1,0-1-1,0 0 1,0 0-1,1 1 0,-1-1 1,0 0-1,0 0 1,1 1-1,-1-1 1,0 0-1,1 1 0,-1-1 1,1 1-1,-1-1 1,1 0-1,-1 1 0,1-1 1,-1 1-1,1-1 1,0 1-1,-1 0 1,1-1-1,0 1 0,-1-1 1,1 1-1,0 0 1,-1 0-1,1 0 1,1-1-1,161-69 484,51-26-2467,-121 43-2854,-1-9-4232</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8:12.444"/>
    </inkml:context>
    <inkml:brush xml:id="br0">
      <inkml:brushProperty name="width" value="0.025" units="cm"/>
      <inkml:brushProperty name="height" value="0.025" units="cm"/>
      <inkml:brushProperty name="color" value="#E71224"/>
    </inkml:brush>
  </inkml:definitions>
  <inkml:trace contextRef="#ctx0" brushRef="#br0">7378 329 1602,'-10'-3'7932,"-155"-66"-4334,92 35-3101,-3 4-1,0 3 1,-89-20-1,71 35-204,0 3-1,-119 5 0,-32-2-321,-537-13-148,111 8 398,-415-42 277,865 49-486,-415 44-1,-376 158 188,888-165-49,1 5 0,3 6 0,-136 69 0,178-71-93,1 3-1,2 3 1,3 3-1,2 4 0,-93 93 1,91-71 152,3 2 0,4 4 0,4 2 0,3 3 1,4 3-1,5 2 0,-67 174 0,103-230-161,2 0 1,1 1-1,2 0 0,-5 76 0,12-92-31,1-1 0,1 1 0,1-1 0,1 1 0,1-1 0,1 0 0,0 0 0,2-1-1,1 1 1,13 26 0,21 18-424,2-2 0,3-3 0,98 99 0,-88-98 220,-3-7-4,3-2 1,1-2-1,3-3 0,2-3 0,1-2 1,3-4-1,106 46 0,-50-36 142,1-5 0,3-6-1,201 33 1,722 35-77,6-95 275,-374-64-446,-6-57 281,149-88 794,-690 155-676,-3-6 0,-3-5 0,-1-7 0,118-76 0,-195 105-73,-1-3 1,-2-2-1,76-77 0,-97 85 36,-2-1 0,0-1 0,-3-1 0,0-1-1,-3-1 1,28-65 0,-21 27 58,-2-1-1,-4-1 1,-4-1 0,-2 0-1,-4-1 1,-3 0 0,-4-102-1,-7 112-57,-2 1-1,-3-1 0,-4 2 0,-1 0 1,-4 0-1,-3 1 0,-2 2 1,-56-106-1,62 139-768,-1 1 0,-43-52 1,44 61-627,-2 0 1,0 2 0,-1 0 0,-32-21-1,-44-15-5961</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8:13.582"/>
    </inkml:context>
    <inkml:brush xml:id="br0">
      <inkml:brushProperty name="width" value="0.025" units="cm"/>
      <inkml:brushProperty name="height" value="0.025" units="cm"/>
      <inkml:brushProperty name="color" value="#E71224"/>
    </inkml:brush>
  </inkml:definitions>
  <inkml:trace contextRef="#ctx0" brushRef="#br0">4521 129 11787,'-336'-84'4000,"249"67"-4439,-170-10 1,-602 57 84,5 82 1290,190 18-1843,521-93 549,3 7 0,-215 97 0,289-109 572,2 3-1,2 3 1,1 2-1,2 3 1,2 3-1,-61 63 1,83-72-166,2 1 0,2 2 0,1 1 0,2 2 0,2 0 0,2 2 0,2 1 0,2 0 1,-24 87-1,30-78-133,3 1 1,2-1-1,3 2 1,2-1-1,3 0 1,8 85 0,0-93 96,1-1 1,3 0-1,1-1 1,3 0-1,1-1 1,3-1-1,47 82 1,-28-68 112,3-2 0,2-2 0,2-2 0,3-2 0,2-2 0,1-2 0,93 62 0,-61-54-181,3-3 0,2-5 0,2-3 0,160 52 0,-122-59-189,1-5 0,2-7-1,191 12 1,401-21-124,-479-22 666,-2-10 1,0-11 0,237-59 0,-273 36 87,-3-9 1,-3-9-1,331-163 1,-429 179-327,-3-5 0,-2-4 0,-3-5 0,117-107 0,-167 133 1,-3-1 1,-1-3 0,-3-1-1,-1-2 1,-3-1-1,-1-1 1,-3-2-1,-3-2 1,-1 0-1,21-72 1,-37 93-39,-1-1 0,-1 0 0,-3 0 0,0-1 0,-2 1 0,-2-1 0,-1 1 0,-7-47 0,2 54 5,0-1 0,-2 2-1,0-1 1,-2 1-1,-1 0 1,-2 1 0,0 1-1,-1 0 1,-1 1-1,-34-39 1,11 22 56,-1 2 0,-3 2-1,-1 2 1,-1 2 0,-2 1 0,-92-45 0,28 27 69,-2 4 0,-126-32 0,50 28-323,-2 9 0,-242-20 0,-394 29-6924,513 35 1522</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55.515"/>
    </inkml:context>
    <inkml:brush xml:id="br0">
      <inkml:brushProperty name="width" value="0.025" units="cm"/>
      <inkml:brushProperty name="height" value="0.025" units="cm"/>
    </inkml:brush>
  </inkml:definitions>
  <inkml:trace contextRef="#ctx0" brushRef="#br0">2384 88 3812,'-4'3'7165,"-10"9"-2138,-45-9 3121,-2-4-5780,24-1-1858,-46 5 1,39 9 538,38-9-901,0-1-1,-1 0 1,1 0-1,0 0 1,-1-1-1,-11 1 1,-452-4 1661,334 14-1243,122-11-563,0 0 0,0 2 0,-1-1 0,-21 9 0,22-7 1,0 0 1,-1 0-1,1-2 1,-25 2 0,-31-2 64,29 0 19,-66-6 0,-16-2 26,-9-1 2,114 5-116,-15-4 2,0 2 0,0 2 0,0 1 0,-54 4 0,67-2 13,-1-2-1,1-1 0,-1 0 0,1-1 0,0-2 1,0 0-1,0-1 0,-25-11 0,38 14-13,-39-23 44,41 22-38,0 1 1,0-1-1,0 1 0,0 0 0,-1 1 0,1-1 0,-1 1 1,0 0-1,-11-2 0,-18-1-238,-10-1-1645,-56-1 1,100 7 1583,1 0 0,-1 0 0,1-1 0,-1 1 0,1 0 0,-1 0 0,1 0 1,-1 0-1,1 0 0,-1-1 0,1 1 0,0 0 0,-1 0 0,1-1 0,-1 1 0,1 0 1,0-1-1,-1 1 0,1-1 0,0 1 0,-1 0 0,1-1 0,0 1 0,0-1 1,-1 1-1,1-1 0,0 1 0,0 0 0,0-1 0,0 1 0,0-1 0,0 1 1,0-1-1,-1 1 0,1-1 0,1 0 0,-5-22-14458</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3:07.400"/>
    </inkml:context>
    <inkml:brush xml:id="br0">
      <inkml:brushProperty name="width" value="0.025" units="cm"/>
      <inkml:brushProperty name="height" value="0.025" units="cm"/>
    </inkml:brush>
  </inkml:definitions>
  <inkml:trace contextRef="#ctx0" brushRef="#br0">561 4 4164,'0'0'10138,"-8"-2"-9498,5 2-606,0-1-1,1 1 1,-1-1 0,0 1-1,1 0 1,-1 0-1,0 0 1,0 1 0,1-1-1,-1 0 1,1 1-1,-1 0 1,0 0 0,1 0-1,-1 0 1,1 0-1,0 0 1,-1 1 0,1-1-1,-2 2 1,-4 5 60,0 0-1,1 1 1,0-1 0,-10 19 0,-122 192-20,-161 345 1,289-535-475,11-29 389,0 0 0,0-1-1,1 1 1,-1 0-1,0 0 1,0 0 0,0 0-1,0 0 1,0 0-1,0 0 1,0 0 0,0 0-1,0 0 1,0 0-1,1 0 1,-1 0-1,0-1 1,0 1 0,0 0-1,0 0 1,0 0-1,0 0 1,0 0 0,1 0-1,-1 0 1,0 0-1,0 0 1,0 0 0,0 0-1,0 0 1,0 0-1,0 1 1,1-1 0,-1 0-1,0 0 1,0 0-1,0 0 1,0 0-1,0 0 1,0 0 0,0 0-1,0 0 1,0 0-1,1 0 1,-1 0 0,0 0-1,0 1 1,0-1-1,0 0 1,0 0 0,0 0-1,0 0 1,0 0-1,0 0 1,0 0 0,0 1-1,34-43-342,-34 42 359,46-62-528,207-252-197,-234 300 1006,-19 14-275,0 0 0,0 0-1,1 0 1,-1 0 0,0 0 0,1 0-1,-1 0 1,0 0 0,0 0 0,1 0-1,-1 0 1,0 0 0,0 1 0,1-1-1,-1 0 1,0 0 0,0 0 0,1 0-1,-1 0 1,0 0 0,0 1 0,1-1-1,-1 0 1,0 0 0,0 0 0,0 1-1,0-1 1,1 0 0,-1 0 0,0 1-1,0-1 1,0 0 0,0 0 0,0 1-1,0-1 1,0 0 0,1 1 0,-1 3 58,0 1 0,0-1 0,0 1 1,0-1-1,-1 1 0,1-1 0,-3 6 1,-21 76 389,-5 0 1,-40 83 0,61-152-435,-26 55 962,-59 94 1,143-234-1759,4 3 1,93-88-1,-141 147 771,-1 0 5,0 1 0,1 0 0,-1 0 0,1 0 0,0 0 0,1 1 0,-1 0 0,1 0 0,-1 1 0,1 0 0,0 0-1,9-2 1,-15 6 10,0-1 0,0 0 0,-1 0-1,1 1 1,0-1 0,0 1 0,0-1-1,0 1 1,-1-1 0,1 1 0,0 0-1,0-1 1,-1 1 0,1 0 0,0 0-1,-1-1 1,1 1 0,-1 0 0,1 0-1,-1 0 1,0 0 0,1 0 0,-1 0-1,0 0 1,1-1 0,-1 1 0,0 0-1,0 0 1,0 0 0,0 0 0,0 0-1,0 0 1,0 0 0,0 0 0,0 0-1,-1 1 1,-3 45 510,4-46-490,-9 40 179,-2-2 0,-1 1 1,-3-2-1,-33 66 0,18-40 124,23-48-198,-5 10 272,0 0 1,-25 37-1,39-95-129,2 15-396,2-1-1,0 0 1,1 1 0,1 0 0,0 1-1,2 0 1,20-28 0,-21 31 18,1 1-1,1 0 1,0 1 0,0 0 0,1 1 0,1 0 0,-1 1 0,2 0-1,21-10 1,-31 17 85,-1 0-1,1 1 0,0-1 1,0 1-1,1 0 0,-1 0 1,0 0-1,0 1 0,0 0 1,1 0-1,-1 0 0,0 0 0,0 0 1,0 1-1,1 0 0,4 1 1,-7 0 3,1-1 0,-1 1 0,0 0 0,1 0 0,-1 0 0,0 0 0,0 0 1,0 0-1,0 1 0,0-1 0,-1 0 0,1 1 0,-1 0 0,0-1 0,1 1 0,-1 0 1,0 0-1,-1 0 0,1 0 0,0 0 0,-1 0 0,0 0 0,0 3 0,1 20-55,-2 0-1,0 0 0,-2 0 0,-1 0 0,-1 0 0,-1-1 1,-2 0-1,0 0 0,-1-1 0,-2 0 0,0-1 0,-17 25 1,23-39-647,-1-1 0,-1 0 0,1 0 0,-10 9 0,-25 11-7683</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55.610"/>
    </inkml:context>
    <inkml:brush xml:id="br0">
      <inkml:brushProperty name="width" value="0.025" units="cm"/>
      <inkml:brushProperty name="height" value="0.025" units="cm"/>
    </inkml:brush>
  </inkml:definitions>
  <inkml:trace contextRef="#ctx0" brushRef="#br0">10 1 8008,'0'0'8722,"-1"13"-6549,-1 35-447,-2 19-476,2-1 1,14 131-1,-11-192-1195,0-1-1,0 1 0,0-1 0,1 0 0,-1 0 0,1 0 0,0 1 0,0-2 0,1 1 1,-1 0-1,1 0 0,5 5 0,-7-8-6,1 0 1,-1 0-1,1 0 0,-1-1 1,1 1-1,-1 0 0,1-1 1,0 0-1,-1 1 1,1-1-1,0 0 0,-1 0 1,1 0-1,0 0 0,-1 0 1,1 0-1,0 0 0,-1-1 1,1 1-1,0 0 1,-1-1-1,1 1 0,-1-1 1,1 0-1,-1 0 0,1 0 1,-1 1-1,1-1 1,-1-1-1,0 1 0,0 0 1,1 0-1,-1 0 0,0-1 1,0 1-1,1-3 0,22-26 142,-1-1 0,-1-1 0,-2 0 0,28-64 0,11-18-643,-55 109-784,-8 16-11059</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11.876"/>
    </inkml:context>
    <inkml:brush xml:id="br0">
      <inkml:brushProperty name="width" value="0.025" units="cm"/>
      <inkml:brushProperty name="height" value="0.025" units="cm"/>
    </inkml:brush>
  </inkml:definitions>
  <inkml:trace contextRef="#ctx0" brushRef="#br0">5186 106 9897,'-49'-18'80,"0"3"1,-2 2-1,-81-10 0,-159 1 573,209 18-495,-169-6 130,-1 10 1,-367 49-1,280 2 671,1 14 0,-395 131 0,573-139-716,2 8 0,4 6-1,3 6 1,-160 111 0,195-107-253,3 4 0,5 6 0,3 4 0,5 5-1,-118 151 1,178-199-1,3 3-1,2 1 0,2 1 0,3 2 0,3 1 0,2 1 1,-21 82-1,37-106 14,1 1 0,2 0 0,1 0 0,2 0 1,2 0-1,1 0 0,2 1 0,2-1 0,1 0 1,2-1-1,2 1 0,1-1 0,29 67 0,-18-62 30,2-2 0,1 0-1,2-2 1,2 0-1,1-2 1,2-1 0,51 44-1,-35-40-19,1-3-1,2-1 0,1-3 1,2-2-1,64 26 1,-30-21-12,0-4 1,162 34 0,-115-42 27,164 9-1,-109-23-122,1-9 0,-1-8 0,0-8 0,224-49 0,-114-6 62,367-139 0,259-181 612,-309 74 249,-483 238-451,-3-6 0,169-145 0,-257 194-295,-3-2 0,-1-1 1,-1-2-1,-3-2 0,-1-1 0,42-77 0,-64 100-54,-1 0 0,-1-1 0,0 0 0,-2 0 0,-1-1 0,-1 0 0,-1 0 0,0-1 0,-2 1 0,-1-1 0,-1 1 0,-1-1 0,-1 1 0,-1-1-1,-1 1 1,-1 0 0,-14-41 0,6 36-8,-1 0 0,-1 1 0,-1 1-1,-1 0 1,-2 2 0,-1 0 0,0 1 0,-2 0-1,-37-29 1,4 10-48,-1 2 0,-3 3 0,-77-38 0,16 20-405,-2 5 0,-2 5 1,-2 6-1,-212-37 1,166 50-1234,-2 8 1,0 8 0,-178 12-1,125 17-2631</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04.115"/>
    </inkml:context>
    <inkml:brush xml:id="br0">
      <inkml:brushProperty name="width" value="0.025" units="cm"/>
      <inkml:brushProperty name="height" value="0.025" units="cm"/>
    </inkml:brush>
  </inkml:definitions>
  <inkml:trace contextRef="#ctx0" brushRef="#br0">107 27 6086,'-3'-3'125,"-1"0"1,0 1 0,0-1 0,-1 1-1,1 0 1,0 0 0,-1 0 0,0 1-1,1 0 1,-1-1 0,0 1-1,1 1 1,-1-1 0,0 1 0,0 0-1,1 0 1,-1 0 0,0 1-1,-5 1 1,9-2-114,1 0-1,-1 0 1,1 0-1,-1 0 1,1 0-1,-1 0 1,1 1-1,-1-1 0,1 0 1,-1 0-1,1 1 1,-1-1-1,1 0 1,0 0-1,-1 1 1,1-1-1,0 0 1,-1 1-1,1-1 1,0 1-1,-1-1 1,1 0-1,0 1 1,0-1-1,-1 1 1,1-1-1,0 1 1,0-1-1,0 1 1,-1 0-1,15 5 1067,25-3 35,-6-4-505,50-10 1,20-1 448,417 29 1848,-232-1-2831,-108-10-106,378 17 407,-1 36 200,-287-17-410,432 9 1,483-70-75,-751 9-76,385-13 206,696-8 391,-112 38 93,-1334-6-2237,1-4 0,81-13 0,-66-2-3332</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06.715"/>
    </inkml:context>
    <inkml:brush xml:id="br0">
      <inkml:brushProperty name="width" value="0.025" units="cm"/>
      <inkml:brushProperty name="height" value="0.025" units="cm"/>
    </inkml:brush>
  </inkml:definitions>
  <inkml:trace contextRef="#ctx0" brushRef="#br0">8568 297 11531,'-47'-2'1322,"-61"-9"0,-123-35-2578,54 8-282,-807-67 954,772 90 597,-1587-46 1012,1043 51-1501,-464 1 723,535 55-170,3 43-128,5 26 202,548-85 32,1 6-1,2 5 1,-141 68-1,226-90-119,0 3 0,2 1 0,-56 43 1,84-58-78,1 0 1,0 1 0,1 1-1,0 0 1,0 0 0,1 0 0,0 1-1,1 1 1,0-1 0,1 1 0,0 0-1,1 1 1,0-1 0,1 1-1,1 0 1,-3 20 0,5-26 7,2 1 0,-1-1 0,1 0 0,0 0 0,1 1 0,0-1 0,0 0 0,1 0 1,-1 0-1,1-1 0,1 1 0,-1-1 0,1 1 0,1-1 0,-1-1 0,1 1 0,0 0 0,0-1 0,0 0 0,1 0 1,10 6-1,12 8 73,0-2 0,1-1 0,44 18 0,-72-34-61,96 39 106,2-5 0,2-5 0,0-3 0,176 19 0,425-4 38,820-75 42,-715-31 3,942-57 657,-1578 115-811,585-34 63,-9-61-4,-432 22 538,-275 66-556,-1-1 1,0-2-1,-1-1 0,0-2 1,55-40-1,-85 53-100,1 0 0,-1-1-1,0 1 1,11-16 0,-17 20-119,0 0-1,0 0 0,0 0 1,0 0-1,-1 0 0,1-1 1,-1 1-1,0-1 1,0 1-1,0-1 0,-1 1 1,1-1-1,-1 1 1,0-1-1,0 0 0,0 1 1,-1-6-1,-10-19-3150</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35.238"/>
    </inkml:context>
    <inkml:brush xml:id="br0">
      <inkml:brushProperty name="width" value="0.025" units="cm"/>
      <inkml:brushProperty name="height" value="0.025" units="cm"/>
    </inkml:brush>
  </inkml:definitions>
  <inkml:trace contextRef="#ctx0" brushRef="#br0">18 99 7847,'-2'-26'7240,"-2"44"-4090,-2 45-2569,5-40-554,-2 18 18,1 0 0,3 0 1,6 49-1,-7-86-28,1 0 0,0 0 0,0 0-1,1 0 1,-1 0 0,1 0 0,0-1 0,0 1 0,0 0-1,0-1 1,1 0 0,-1 1 0,1-1 0,3 3 0,-4-5 15,0 0 0,0 0 0,0 1 0,0-2 0,0 1 1,0 0-1,0 0 0,0-1 0,0 1 0,0-1 0,1 1 0,-1-1 1,0 0-1,0 0 0,0 0 0,1 0 0,-1-1 0,0 1 1,0 0-1,0-1 0,1 0 0,-1 1 0,0-1 0,0 0 0,0 0 1,0 0-1,0 0 0,2-3 0,7-4 120,-2-1-1,1 0 0,-1 0 1,0-1-1,-1 0 1,0 0-1,-1-1 0,0 0 1,-1-1-1,7-13 1,-1-3 77,-1 0 1,-2 0-1,9-40 1,-18 66-189,2-4 149,-1-1 0,1 1 0,-2-1 0,1 0 0,-1 1 0,0-1 0,0 0 0,-2-8 0,-11 38 707,8-7-864,1 0 0,0 1 1,1-1-1,1 1 1,1 0-1,0 0 0,1 0 1,1 0-1,0 0 0,1-1 1,7 24-1,-8-37-22,0 0-1,0 0 1,0-1 0,1 1-1,-1 0 1,1-1 0,0 1-1,0 0 1,0-1 0,0 0 0,0 0-1,0 0 1,1 0 0,-1 0-1,1 0 1,-1 0 0,1-1-1,0 1 1,0-1 0,-1 0-1,1 0 1,0 0 0,0 0-1,0 0 1,0-1 0,1 1-1,-1-1 1,0 0 0,0 0-1,0 0 1,0 0 0,0-1-1,0 1 1,6-3 0,-1 1 72,1-1 0,-1 0 0,0-1 0,-1 0 1,1 0-1,-1-1 0,0 1 0,0-2 0,0 1 1,0-1-1,7-9 0,-6 4 12,0 0 1,-1 0-1,0-1 1,-1 0-1,-1 0 0,0 0 1,0-1-1,-1 1 1,-1-1-1,0-1 0,1-16 1,-3 23-77,0-1-1,0 1 1,-1 0 0,-1 0-1,1 0 1,-1-1 0,0 1-1,-1 0 1,1 0 0,-2 0 0,1 1-1,-1-1 1,0 0 0,0 1-1,0 0 1,-1-1 0,0 1-1,-1 1 1,1-1 0,-1 1-1,0-1 1,-8-5 0,12 10-31,0 0 0,0 0 0,-1 0 1,1 0-1,0 0 0,-1 0 0,1 0 0,-1 1 0,1-1 0,-1 0 1,1 1-1,-1-1 0,0 1 0,1 0 0,-1 0 0,0-1 0,1 1 1,-1 0-1,0 0 0,1 0 0,-1 1 0,0-1 0,1 0 1,-1 1-1,0-1 0,1 1 0,-3 0 0,3 1-58,-1 0-1,0 0 1,0 0-1,1 0 1,-1 0 0,1 0-1,0 1 1,0-1-1,0 1 1,0-1-1,0 0 1,0 1 0,0 0-1,1-1 1,-1 5-1,0 2-732,0 0 1,1 1-1,0-1 0,0 0 0,1 1 1,0-1-1,1 0 0,0 0 0,3 10 1,9 0-3832,2-4-523</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36.825"/>
    </inkml:context>
    <inkml:brush xml:id="br0">
      <inkml:brushProperty name="width" value="0.025" units="cm"/>
      <inkml:brushProperty name="height" value="0.025" units="cm"/>
    </inkml:brush>
  </inkml:definitions>
  <inkml:trace contextRef="#ctx0" brushRef="#br0">18 0 14318,'0'0'9699,"-3"14"-9074,-6 69 261,3 135 0,7-207-890,0 1 0,0-1-1,1 0 1,3 15-1,-4-24 17,-1 0 0,1-1 0,0 1 0,0 0 0,-1 0 0,1-1 0,0 1 0,0-1 0,1 1 0,-1-1 0,0 1 0,0-1 0,1 0 0,-1 1-1,2 0 1,-1-2 17,-1 1 0,0-1 0,0 0 0,0 0 0,1 0 0,-1 1 0,0-2 0,0 1 0,1 0 0,-1 0 0,0 0 0,0 0 0,0-1-1,1 1 1,-1 0 0,0-1 0,0 1 0,0-1 0,0 0 0,0 1 0,0-1 0,0 0 0,0 0 0,0 1 0,0-1 0,1-1 0,9-10 215,-1-1 0,-1 0 1,0 0-1,0 0 0,-1-1 1,8-22-1,14-21 79,-23 45-252,32-46 201,-37 55-235,1-1 0,0 1 0,0 0 0,0 0 0,0 0 0,0 1-1,1-1 1,-1 1 0,1 0 0,0 0 0,-1 0 0,1 0 0,5-1 0,-7 3-24,-1 0 0,1 0 0,0 0 1,0 0-1,-1 0 0,1 0 0,0 1 0,0-1 0,-1 1 0,1 0 0,0-1 1,-1 1-1,1 0 0,-1 0 0,1 0 0,-1 0 0,1 0 0,-1 0 1,0 0-1,0 0 0,1 1 0,-1-1 0,0 0 0,0 1 0,0-1 1,0 1-1,0 0 0,-1-1 0,1 1 0,0 2 0,19 62 242,-16-48-180,-1-6-30,-1-4-31,0 1 0,1 0 1,0-1-1,7 16 0,-9-23-11,0 0 1,-1 0-1,1 1 0,0-1 0,0 0 0,-1 0 0,1 0 0,0-1 0,0 1 1,0 0-1,0 0 0,0 0 0,0-1 0,0 1 0,1 0 0,-1-1 0,0 1 0,0-1 1,0 0-1,1 1 0,-1-1 0,0 0 0,0 0 0,1 1 0,-1-1 0,0 0 1,1-1-1,-1 1 0,0 0 0,0 0 0,1 0 0,-1-1 0,0 1 0,0-1 1,1 1-1,-1-1 0,0 1 0,0-1 0,0 0 0,0 1 0,0-1 0,1-1 1,13-11 111,-1-1 1,-1-1-1,0 0 1,-1-1-1,19-30 1,-1 1-57,-22 33-38,36-42 26,-41 51-39,0 0-1,0 0 1,0 1 0,0-1-1,0 1 1,1 0-1,-1 0 1,1 0-1,-1 1 1,1-1 0,0 1-1,0 0 1,-1 0-1,8-1 1,-10 2-3,1 1 1,0-1-1,0 1 0,0-1 1,-1 1-1,1 0 0,0-1 1,-1 1-1,1 0 1,-1 0-1,1 0 0,-1 0 1,1 1-1,-1-1 1,0 0-1,1 1 0,-1-1 1,0 0-1,0 1 0,0 0 1,0-1-1,0 1 1,-1-1-1,1 1 0,0 0 1,-1 0-1,1-1 0,-1 1 1,1 4-1,8 61 322,-9-59-281,2 186 7,-2-205-107,1-15-1386,-1 0-1,-2 0 1,0 0 0,-2 1-1,-12-44 1,-1 23-4726,-2-1-3443</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37.168"/>
    </inkml:context>
    <inkml:brush xml:id="br0">
      <inkml:brushProperty name="width" value="0.025" units="cm"/>
      <inkml:brushProperty name="height" value="0.025" units="cm"/>
    </inkml:brush>
  </inkml:definitions>
  <inkml:trace contextRef="#ctx0" brushRef="#br0">0 42 16143,'0'0'13869,"26"-42"-23189,-11 42-1955</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37.541"/>
    </inkml:context>
    <inkml:brush xml:id="br0">
      <inkml:brushProperty name="width" value="0.025" units="cm"/>
      <inkml:brushProperty name="height" value="0.025" units="cm"/>
    </inkml:brush>
  </inkml:definitions>
  <inkml:trace contextRef="#ctx0" brushRef="#br0">277 13 15951,'0'0'4335,"-13"0"-2162,-106-9 1473,115 8-3577,-1 0-1,0 0 1,1 1 0,-1 0 0,1 0 0,-1 0-1,0 0 1,1 1 0,-1 0 0,1 0 0,-1 0-1,1 0 1,-1 1 0,1 0 0,0-1 0,0 2-1,0-1 1,0 0 0,0 1 0,0 0 0,1 0-1,-1 0 1,1 0 0,0 1 0,0-1 0,0 1-1,0 0 1,1-1 0,-1 2 0,1-1 0,0 0 0,0 0-1,1 0 1,-1 1 0,0 4 0,-1-1 70,0 0 0,1 0 0,0 1 0,0-1 0,1 1 0,0-1 1,1 1-1,0 0 0,0-1 0,2 10 0,-1-15-130,0 0 0,-1 0 0,2 0 0,-1 0 0,0 0 0,0 0 0,1 0 0,0-1 0,-1 1 0,1-1 0,0 1 0,0-1 0,1 0 0,-1 0 0,0 0 0,1 0 0,-1 0 0,1 0 0,0-1 0,-1 1 0,1-1 0,0 0 0,0 0 0,0 0 0,0 0 0,0 0 0,0-1 0,0 1 0,0-1 0,6 0 0,5 0-37,0-1 0,0 0 0,0-1-1,0-1 1,0 0 0,-1-1-1,1 0 1,-1-1 0,0 0-1,0-1 1,18-12 0,-16 9-872,-1-1 1,0-1-1,21-20 1,-26 22-908,-1-1 1,0 0-1,0 0 1,-1-1-1,7-13 1,-13 55-10868,1-30 11206</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37.867"/>
    </inkml:context>
    <inkml:brush xml:id="br0">
      <inkml:brushProperty name="width" value="0.025" units="cm"/>
      <inkml:brushProperty name="height" value="0.025" units="cm"/>
    </inkml:brush>
  </inkml:definitions>
  <inkml:trace contextRef="#ctx0" brushRef="#br0">0 73 4901,'0'0'14328,"9"0"-11878,-2 1-2088,-6-2-244,1 1-1,0 0 1,-1 0 0,1 0-1,-1 0 1,1 1 0,0-1-1,-1 0 1,1 1-1,-1-1 1,1 1 0,-1-1-1,1 1 1,-1 0 0,1 0-1,-1 0 1,0-1-1,1 1 1,-1 0 0,0 1-1,0-1 1,0 0 0,1 0-1,-1 1 1,-1-1 0,1 0-1,0 1 1,0-1-1,0 1 1,-1-1 0,1 1-1,-1-1 1,1 3 0,0-2-88,-1-1 0,0 0 1,1 0-1,-1 0 0,1 0 0,0 0 1,-1 0-1,1 0 0,0 0 1,0 0-1,-1-1 0,1 1 1,0 0-1,0 0 0,0-1 1,0 1-1,0 0 0,0-1 1,0 1-1,0-1 0,0 0 0,1 1 1,-1-1-1,0 0 0,0 1 1,0-1-1,0 0 0,1 0 1,-1 0-1,0 0 0,0 0 1,0 0-1,0-1 0,1 1 1,-1 0-1,0-1 0,0 1 0,0 0 1,0-1-1,0 1 0,0-1 1,0 0-1,0 1 0,2-2 1,48-34 168,-47 32-139,6-3-40,-2-1-26,0 1 1,0 0-1,1 1 0,0 0 0,0 0 1,1 1-1,-1 0 0,1 1 1,0 0-1,0 0 0,17-3 0,-26 7 6,0 0-1,0 0 0,0 0 1,0 1-1,0-1 0,0 0 1,0 0-1,0 1 0,0-1 0,0 0 1,0 1-1,-1-1 0,1 1 1,0-1-1,0 1 0,0 0 0,-1-1 1,1 1-1,0 0 0,-1 0 1,1-1-1,-1 1 0,1 0 0,-1 0 1,1 0-1,-1 0 0,1-1 1,-1 1-1,0 0 0,1 0 1,-1 0-1,0 0 0,0 0 0,0 0 1,0 1-1,1 49 858,0-8 89,-1-42-929,1-1-1,0 1 0,-1 0 1,1 0-1,0-1 0,-1 1 1,1 0-1,0-1 1,0 1-1,0-1 0,0 1 1,-1-1-1,1 1 1,0-1-1,0 0 0,0 0 1,0 1-1,0-1 0,0 0 1,0 0-1,0 0 1,0 0-1,0 0 0,0 0 1,0 0-1,0 0 1,0 0-1,0-1 0,0 1 1,0 0-1,0-1 1,0 1-1,-1 0 0,1-1 1,0 1-1,1-2 0,34-19 467,-1-7-326,34-25-42,-65 50-160,1 1 0,-1-1 0,1 1 0,0 0 0,0 0 0,0 1 0,0-1 0,0 1 0,0 0 0,0 1 0,0-1 0,0 1 0,9 0 1,-13 1 58,1 0 1,-1-1 0,1 1 0,-1 0 0,1 0 0,-1 0 0,0 0 0,0 0 0,1 0 0,-1 1-1,0-1 1,0 0 0,0 0 0,0 1 0,0-1 0,-1 1 0,1-1 0,0 1 0,-1-1 0,1 1-1,-1-1 1,1 1 0,-1 0 0,1 2 0,3 26-2870,-4-15-5713</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38.272"/>
    </inkml:context>
    <inkml:brush xml:id="br0">
      <inkml:brushProperty name="width" value="0.025" units="cm"/>
      <inkml:brushProperty name="height" value="0.025" units="cm"/>
    </inkml:brush>
  </inkml:definitions>
  <inkml:trace contextRef="#ctx0" brushRef="#br0">1 152 14478,'0'0'12529,"9"8"-12049,-4-4-424,-3-2-24,0 1 0,1-1 0,-1 0 0,1 0 0,-1 0-1,1 0 1,0 0 0,0-1 0,0 1 0,0-1 0,0 0 0,0 0 0,0 0 0,0 0 0,1-1 0,-1 1 0,0-1 0,1 1 0,-1-1 0,0 0 0,0-1 0,1 1 0,-1-1 0,0 1 0,1-1 0,3-2 0,7-3 111,0-2 0,-1 1 0,-1-2 0,1 0 0,21-20 0,-28 23-56,0 0-1,0-1 1,-1 1 0,0-1 0,0 0-1,-1-1 1,0 1 0,0-1-1,0 1 1,-1-1 0,-1 0 0,3-10-1,-5 17-59,1 1-1,-1-1 0,0 1 0,0 0 1,0-1-1,0 1 0,0-1 0,0 1 0,0-1 1,0 1-1,0 0 0,0-1 0,0 1 1,0-1-1,0 1 0,0-1 0,0 1 0,0 0 1,0-1-1,-1 1 0,1-1 0,0 1 1,0 0-1,-1-1 0,1 1 0,0 0 0,0-1 1,-1 1-1,1 0 0,0-1 0,-1 1 1,1 0-1,0 0 0,-2-1 0,-14 5 276,-15 20-219,22-13-80,1 1-1,0 0 1,0 0 0,2 1-1,-1 0 1,2 0 0,0 1-1,0-1 1,2 1 0,-1 0-1,2 0 1,0 1 0,0-1-1,2 0 1,1 24 0,-1-36-31,1 1 1,0-1 0,0 0 0,0 1-1,1-1 1,-1 0 0,1 0 0,-1 0-1,1 0 1,-1-1 0,1 1 0,0 0-1,0-1 1,0 1 0,0-1 0,0 1-1,0-1 1,1 0 0,-1 0 0,0 0-1,1 0 1,-1 0 0,0-1 0,1 1-1,-1-1 1,1 0 0,-1 1 0,1-1-1,-1 0 1,1 0 0,2-1 0,6 1-531,0-1 0,-1-1 0,1 1 0,-1-1 0,0-1 0,13-5 0,72-41-10893,-49 21-854</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38.802"/>
    </inkml:context>
    <inkml:brush xml:id="br0">
      <inkml:brushProperty name="width" value="0.025" units="cm"/>
      <inkml:brushProperty name="height" value="0.025" units="cm"/>
    </inkml:brush>
  </inkml:definitions>
  <inkml:trace contextRef="#ctx0" brushRef="#br0">186 143 7399,'0'0'8307,"-10"-6"-4725,1 1-3268,0 0 377,0 1 1,0 0 0,0 0 0,0 1-1,-11-3 1,17 5-552,1 1 0,-1-1 0,1 1 0,-1 0 0,1 0 1,-1 0-1,1 0 0,-1 0 0,0 1 0,1-1 0,-1 1 0,1-1 0,0 1 0,-1 0 0,1 0 0,-1 0 0,1 1 0,0-1 0,0 0 1,0 1-1,0-1 0,0 1 0,0 0 0,0 0 0,0 0 0,1 0 0,-3 4 0,-2 4-16,1 0 1,1 0-1,-1 0 0,2 1 1,-1 0-1,2-1 0,-1 1 1,2 1-1,-1-1 0,2 0 1,-1 0-1,1 0 0,3 19 0,-3-29-114,1 1-1,-1 0 1,1-1-1,-1 1 1,1-1-1,0 1 0,0-1 1,-1 1-1,1-1 1,0 1-1,0-1 1,1 0-1,-1 1 0,0-1 1,0 0-1,0 0 1,1 0-1,-1 0 1,1 0-1,-1 0 0,1-1 1,2 2-1,-1-1 3,1 0 0,-1 0-1,1-1 1,0 0 0,-1 1 0,1-1-1,0-1 1,-1 1 0,1 0-1,4-2 1,1 0 14,0-1 1,1 0-1,-1 0 0,0-1 0,0 0 0,-1-1 0,10-6 1,-6 0 8,1 0 1,-1 0 0,-1-1-1,0-1 1,-1 0 0,-1 0-1,0-1 1,0 0 0,-1-1 0,-1 0-1,-1 0 1,0 0 0,-1-1-1,0 0 1,-2 0 0,0 0-1,0-1 1,-1-28 0,-17 71 311,1 18-302,1 1-1,3-1 1,2 2 0,-5 71 0,13-114-39,0-1 1,0 1-1,0 0 1,0 0-1,1 0 1,-1-1-1,1 1 1,0 0-1,-1-1 1,1 1-1,0 0 0,1-1 1,-1 1-1,0-1 1,4 4-1,-4-5-1,1 1-1,0-1 0,-1 0 1,1 0-1,0-1 0,0 1 1,0 0-1,0 0 0,0-1 1,0 0-1,0 1 0,0-1 1,0 0-1,0 0 0,0 0 0,0 0 1,0 0-1,0 0 0,0-1 1,0 1-1,0-1 0,3 0 1,1-1 9,-1 0 0,1-1 0,-1 1 0,1-1 1,-1 0-1,0-1 0,0 1 0,0-1 0,-1 0 0,1 0 1,-1 0-1,0-1 0,5-7 0,5-8-48,-2-1 0,13-25 0,12-22-222,-37 122-182,-14 11 19,9-49-62,1 0-1,1 1 1,-3 33 0,7-58-4930,1-4 1401,1 0-433,2-16-7579</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55.951"/>
    </inkml:context>
    <inkml:brush xml:id="br0">
      <inkml:brushProperty name="width" value="0.025" units="cm"/>
      <inkml:brushProperty name="height" value="0.025" units="cm"/>
    </inkml:brush>
  </inkml:definitions>
  <inkml:trace contextRef="#ctx0" brushRef="#br0">0 1 17713,'0'0'3875,"8"48"-2017,9-32-641,-2-1-832,7 0-321,0-1-160,4-5-1762,1-3-1281,-3-6-2466,3 0-5542</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39.129"/>
    </inkml:context>
    <inkml:brush xml:id="br0">
      <inkml:brushProperty name="width" value="0.025" units="cm"/>
      <inkml:brushProperty name="height" value="0.025" units="cm"/>
    </inkml:brush>
  </inkml:definitions>
  <inkml:trace contextRef="#ctx0" brushRef="#br0">0 1 13773,'0'0'9289,"30"55"-9481,-13-43-2275,3-2-3106,2-2-4068</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39.472"/>
    </inkml:context>
    <inkml:brush xml:id="br0">
      <inkml:brushProperty name="width" value="0.025" units="cm"/>
      <inkml:brushProperty name="height" value="0.025" units="cm"/>
    </inkml:brush>
  </inkml:definitions>
  <inkml:trace contextRef="#ctx0" brushRef="#br0">66 1 14221,'0'0'8921,"-9"11"-7122,-3 3-1228,4-6-101,1 1 0,0 0 0,-11 20-1,17-29-462,1 1-1,-1-1 0,1 1 1,0-1-1,-1 1 0,1-1 1,0 1-1,0-1 0,-1 1 1,1-1-1,0 1 1,0-1-1,0 1 0,0-1 1,0 1-1,0-1 0,0 1 1,0-1-1,0 1 0,0 0 1,0-1-1,0 1 1,0-1-1,0 1 0,0-1 1,0 1-1,1-1 0,-1 1 1,1 0-1,16 1-828,38-17-2358,-36 9 1605,-12 5 1399,-1-1 1,1 1-1,0 1 0,0-1 1,0 1-1,0 0 0,0 1 1,0 0-1,0 0 0,11 3 1,-16-3 265,0 0 1,0 0 0,0 0 0,0 0-1,0 0 1,0 0 0,0 1 0,-1-1-1,1 0 1,0 1 0,-1 0 0,1-1-1,-1 1 1,0 0 0,1 0 0,-1 0-1,0 0 1,0 0 0,0 0 0,-1 0-1,1 0 1,0 0 0,-1 0 0,1 0-1,-1 1 1,0-1 0,0 0-1,0 0 1,0 0 0,0 1 0,0-1-1,-1 0 1,1 0 0,-1 0 0,1 0-1,-2 4 1,-3 2 310,1 1 0,-1-1 0,-1 0 0,1-1 0,-1 1 0,-1-1 0,1 0 0,-1-1 0,-1 0 0,1 0 0,-1 0 0,0-1 0,0 0 0,0-1 0,-1 0 0,0 0 0,-18 5 0,27-9-448,-1 0 1,0 0-1,1 0 1,-1-1-1,1 1 0,-1 0 1,0 0-1,1 0 1,-1-1-1,0 1 1,1 0-1,-1-1 1,1 1-1,-1-1 1,1 1-1,-1-1 0,1 1 1,-1-1-1,1 1 1,0-1-1,-1 1 1,1-1-1,0 1 1,-1-1-1,1 0 1,0 1-1,0-1 1,-1 0-1,1 1 0,0-1 1,0 0-1,0 1 1,0-1-1,0 0 1,0 1-1,0-1 1,0 0-1,0 1 1,0-1-1,0 0 1,1 1-1,-1-1 0,1-1 1,7-33-3474,32-45-8022,-15 29 598</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39.829"/>
    </inkml:context>
    <inkml:brush xml:id="br0">
      <inkml:brushProperty name="width" value="0.025" units="cm"/>
      <inkml:brushProperty name="height" value="0.025" units="cm"/>
    </inkml:brush>
  </inkml:definitions>
  <inkml:trace contextRef="#ctx0" brushRef="#br0">78 1 12748,'0'0'5194,"-2"12"-2322,-27 84 829,19-69-2879,1 0 0,1 1 0,1 0 0,-5 52-1,12-79-823,0-1 0,0 1 0,0 0-1,0-1 1,0 1 0,0-1-1,0 1 1,1-1 0,-1 1 0,0 0-1,0-1 1,0 1 0,1-1-1,-1 1 1,0-1 0,1 1 0,-1-1-1,0 0 1,1 1 0,-1-1-1,0 1 1,1-1 0,-1 0 0,1 1-1,-1-1 1,1 0 0,-1 1-1,1-1 1,-1 0 0,1 0 0,0 1-1,23-3-597,21-17-1406,-38 14 1704,0 1 1,0 0 0,1 1 0,-1 0-1,1 0 1,-1 0 0,1 1 0,0 0-1,0 0 1,0 1 0,0 0 0,0 1-1,8 0 1,-15 0 339,1 0-1,-1 1 0,0-1 1,0 0-1,0 1 1,0-1-1,0 1 0,-1-1 1,1 1-1,0-1 1,0 1-1,0 0 1,0-1-1,-1 1 0,1 0 1,0 0-1,0 0 1,-1 0-1,1-1 0,-1 1 1,1 0-1,-1 0 1,1 0-1,-1 0 0,0 0 1,1 0-1,-1 0 1,0 0-1,0 1 0,0 0 1,1 42 2639,-1-24-1544,0-20-1108,0 1-1,0-1 0,0 0 1,0 1-1,0-1 0,0 1 1,0-1-1,0 1 0,0-1 1,1 0-1,-1 1 0,0-1 1,0 1-1,0-1 0,0 0 1,1 1-1,-1-1 0,0 0 1,1 1-1,-1-1 0,0 0 1,0 1-1,1-1 0,-1 0 1,0 1-1,1-1 0,-1 0 1,1 0-1,-1 0 0,0 1 1,1-1-1,-1 0 0,1 0 1,-1 0-1,1 0 0,-1 0 1,1 0-1,19-8 600,13-22-128,-18 7-463,-2 0 0,-1-1 0,-1-1 0,10-30 0,-26 77 134,1-6 89,1 0 0,0 1 0,2-1 0,-1 25 0,2-40-239,0 0-1,0 0 1,0 0 0,0 0-1,1 0 1,-1 0-1,0 0 1,0-1 0,1 1-1,-1 0 1,1 0-1,-1 0 1,1 0 0,-1 0-1,1-1 1,-1 1 0,1 0-1,0-1 1,-1 1-1,1 0 1,0-1 0,-1 1-1,1-1 1,0 1 0,0-1-1,0 1 1,1 0-1,0-1 10,1 1-1,-1-1 0,1 0 1,-1 0-1,1 0 1,-1 0-1,1 0 0,-1 0 1,1-1-1,3 0 0,1-1-3,0-1 0,0 1 0,0-1 0,0 0-1,0-1 1,8-6 0,10-15-190,-2 1-1199,-6 13-2276,-30 41-11598,1-17 5850</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40.170"/>
    </inkml:context>
    <inkml:brush xml:id="br0">
      <inkml:brushProperty name="width" value="0.025" units="cm"/>
      <inkml:brushProperty name="height" value="0.025" units="cm"/>
    </inkml:brush>
  </inkml:definitions>
  <inkml:trace contextRef="#ctx0" brushRef="#br0">0 54 18898,'0'0'8904,"38"-54"-15982</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40.716"/>
    </inkml:context>
    <inkml:brush xml:id="br0">
      <inkml:brushProperty name="width" value="0.025" units="cm"/>
      <inkml:brushProperty name="height" value="0.025" units="cm"/>
    </inkml:brush>
  </inkml:definitions>
  <inkml:trace contextRef="#ctx0" brushRef="#br0">1 46 4068,'0'0'9732,"4"-10"-5974,13-26-769,-13 51 2124,-3 12-4839,-13 303 2843,12-329-3107,0 0-1,0 0 1,-1 0-1,1 0 1,0 0-1,1 0 0,-1 0 1,0 0-1,0 0 1,0 0-1,1 0 0,-1 0 1,0 0-1,1 0 1,-1 0-1,1 0 0,-1 0 1,1 0-1,0 0 1,-1-1-1,1 1 0,0 0 1,-1 0-1,1-1 1,2 2-1,-2-1 4,1-1 0,-1 0 0,1 0-1,-1 0 1,1 0 0,-1 0 0,1 0 0,-1-1 0,0 1-1,1 0 1,-1-1 0,1 1 0,-1-1 0,0 0-1,1 1 1,1-2 0,10-7 48,0 0-1,23-21 1,-22 17-134,51-31-355,-63 42 403,1 0 0,1 1 0,-1-1 0,0 1 0,0-1 0,1 1 1,-1 0-1,0 1 0,1-1 0,-1 0 0,1 1 0,-1 0 0,1 0 1,-1 0-1,1 0 0,-1 0 0,1 1 0,-1 0 0,1 0 0,3 1 0,-5 0 23,0 0-1,0 0 0,0 1 0,-1-1 0,1 0 0,-1 1 0,0-1 0,0 1 0,0 0 0,0-1 0,0 1 0,0 0 0,-1-1 0,1 1 1,-1 0-1,0 0 0,1 0 0,-2-1 0,1 5 0,0-1 52,0 0-1,-1 0 1,1 0-1,-1 0 1,-1-1 0,1 1-1,-1 0 1,-4 9-1,2-9 95,-1 1 0,1-1 0,-1-1 0,-1 1-1,1-1 1,-1 0 0,0 0 0,0 0 0,-1-1-1,1 0 1,-1 0 0,0-1 0,-12 5 0,7-4 66,1-1 1,-1 0 0,0-1 0,0 0 0,-1-1 0,1 0 0,-23-3 0,33 3-247,1-1 1,-1 0-1,0 0 1,0 0-1,1-1 1,-1 1-1,0 0 1,1-1-1,-1 1 1,0-1-1,1 1 1,-1-1-1,1 0 1,-1 1-1,1-1 1,-1 0-1,1 0 0,0 0 1,-1-1-1,1 1 1,0 0-1,0 0 1,0-1-1,0 1 1,0 0-1,0-1 1,0 1-1,0-1 1,0 0-1,1 1 1,-1-1-1,1 1 1,-1-1-1,1 0 1,0-2-1,0 2-235,1-1-1,-1 1 0,1 0 0,0 0 0,0 0 1,0 0-1,0 0 0,0 0 0,1 0 0,-1 0 0,1 0 1,-1 1-1,1-1 0,0 1 0,-1-1 0,1 1 1,0-1-1,0 1 0,0 0 0,0 0 0,0 0 1,0 0-1,0 0 0,1 1 0,-1-1 0,4 0 0,19-4-3497,0 2-1,29 0 0,-25 1-494,16 0-4175</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41.430"/>
    </inkml:context>
    <inkml:brush xml:id="br0">
      <inkml:brushProperty name="width" value="0.025" units="cm"/>
      <inkml:brushProperty name="height" value="0.025" units="cm"/>
    </inkml:brush>
  </inkml:definitions>
  <inkml:trace contextRef="#ctx0" brushRef="#br0">17 309 12236,'0'0'17189,"-2"9"-16836,-1-1-291,1-2-21,-1 0 0,2 1 0,-1-1 0,1 1 0,0-1 0,0 8 0,1-13-38,0 1 0,0-1-1,0 0 1,0 0 0,1 1 0,-1-1-1,1 0 1,-1 0 0,0 0 0,1 0-1,0 0 1,-1 0 0,1 0-1,0 0 1,-1 0 0,1 0 0,0 0-1,0 0 1,0 0 0,0 0 0,0-1-1,0 1 1,0 0 0,0-1-1,0 1 1,0-1 0,1 1 0,-1-1-1,0 0 1,0 1 0,0-1 0,1 0-1,-1 0 1,0 0 0,0 0-1,0 0 1,1 0 0,-1 0 0,0 0-1,0 0 1,1-1 0,-1 1 0,2-1-1,5-1-43,-1-1 0,1 0 0,0 0 0,-1 0 0,0-1 0,0 0 0,0-1 0,0 0 0,-1 0 0,0 0 0,0 0 0,0-1 0,-1 0 0,6-7 0,2-5-125,0 0-1,-1-1 1,19-39-1,-27 139-708,-4-77 877,0 0 0,0 0 1,0 1-1,1-1 1,-1-1-1,1 1 0,0 0 1,0 0-1,1 0 1,2 4-1,-4-6 4,1-1 0,0 0 0,0 0 0,0 0 0,1 0 0,-1-1 0,0 1 0,0 0 0,0 0 0,1-1 0,-1 1 0,0-1 0,1 1 0,-1-1 0,1 1 0,-1-1 0,0 0 0,1 0 0,-1 0-1,1 0 1,-1 0 0,1 0 0,-1 0 0,0 0 0,1 0 0,-1-1 0,1 1 0,-1-1 0,0 1 0,1-1 0,-1 1 0,0-1 0,2-1 0,5-2 19,-1-1 0,1 0 0,-1 0 0,0 0 0,-1-1 0,0 0-1,0-1 1,0 0 0,0 1 0,7-14 0,4-8 9,20-46 0,-36 72-39,9-18-26,-1 0-1,0 0 1,-2-1 0,-1 0-1,0 0 1,3-30 0,-11 77 31,-2 0 0,-1 0 0,-1 0 0,-10 28 0,-4 14 85,14-41 41,-3 4 76,2 0 0,2 0 0,-3 51 0,23-122 396,-6 1-790,-2 0 0,3-73 0,-10 119 192,0 0 1,0 0 0,1-1 0,0 1-1,0 0 1,1-1 0,0 1 0,0-1 0,0 1-1,1-1 1,6 11 0,-7-14-43,0-1 0,0 0 0,0 0-1,1 0 1,-1 0 0,1 0 0,-1-1 0,1 1 0,0-1 0,0 1 0,-1-1-1,1 0 1,0 0 0,0 0 0,0-1 0,0 1 0,0-1 0,0 0-1,1 1 1,-1-2 0,0 1 0,0 0 0,0 0 0,0-1 0,0 0 0,0 1-1,0-1 1,0 0 0,4-3 0,8-3-172,0 0 0,0-2 0,0 0 1,-1 0-1,-1-1 0,0-1 0,13-13 0,10-7-146,-35 73 2426,-9 82-507,8-124-1570,0-1 0,0 1 0,1 0 1,-1-1-1,0 1 0,0 0 0,0 0 1,1 0-1,-1-1 0,0 1 0,1 0 1,-1 0-1,0 0 0,0 0 0,1-1 1,-1 1-1,0 0 0,1 0 0,-1 0 1,0 0-1,1 0 0,-1 0 1,0 0-1,1 0 0,-1 0 0,0 0 1,1 0-1,-1 0 0,0 0 0,1 0 1,-1 0-1,0 0 0,0 0 0,1 1 1,-1-1-1,0 0 0,1 0 0,-1 0 1,0 0-1,0 1 0,1-1 1,-1 0-1,0 0 0,0 1 0,1-1 1,-1 0-1,0 0 0,0 1 0,0-1 1,0 0-1,1 1 0,-1-1 0,0 0 1,0 1-1,0-1 0,0 0 0,0 1 1,0-1-1,0 0 0,0 1 0,0-1 1,0 0-1,0 1 0,17-26-3337,-11-2-1815,-3-7-3405</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41.806"/>
    </inkml:context>
    <inkml:brush xml:id="br0">
      <inkml:brushProperty name="width" value="0.025" units="cm"/>
      <inkml:brushProperty name="height" value="0.025" units="cm"/>
    </inkml:brush>
  </inkml:definitions>
  <inkml:trace contextRef="#ctx0" brushRef="#br0">0 1 19378,'0'0'7175,"13"58"-7143,8-49-1089,-1-3-2754,6 2-3685</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42.134"/>
    </inkml:context>
    <inkml:brush xml:id="br0">
      <inkml:brushProperty name="width" value="0.025" units="cm"/>
      <inkml:brushProperty name="height" value="0.025" units="cm"/>
    </inkml:brush>
  </inkml:definitions>
  <inkml:trace contextRef="#ctx0" brushRef="#br0">28 1 11211,'0'0'4479,"0"9"-652,-2 19-572,-2-1-1,-14 51 1,17-76-3128,1 0 1,-1 0-1,1 0 1,-1 1-1,1-1 0,0 0 1,0 0-1,0 0 1,0 1-1,0-1 1,2 4-1,-2-5-110,0-1-1,0 1 1,1-1-1,-1 1 1,0-1 0,1 1-1,-1-1 1,0 1-1,1-1 1,-1 0 0,1 1-1,-1-1 1,1 0-1,-1 1 1,1-1 0,-1 0-1,1 1 1,-1-1-1,1 0 1,0 0 0,-1 0-1,1 0 1,-1 1-1,1-1 1,-1 0 0,1 0-1,1 0 1,2-1-16,1 0 0,-1 0 1,1-1-1,-1 1 1,1-1-1,-1 0 0,0 0 1,0-1-1,5-3 0,9-6-1,66-39-1702,-76 47 1540,0 1 0,1 0 0,-1 0 0,1 1 0,-1 0 0,1 0 0,0 1 0,17 0 0,-24 1 233,0 1 1,0 0-1,0 0 0,0 0 0,0 0 1,0 0-1,-1 0 0,1 0 1,0 1-1,-1-1 0,1 1 0,-1-1 1,0 1-1,1-1 0,-1 1 1,0 0-1,0 0 0,0 0 0,0 0 1,0-1-1,-1 1 0,1 0 0,0 1 1,-1-1-1,0 0 0,1 0 1,-1 3-1,1-2 57,-1 1 1,1-1-1,0 0 0,1 1 1,-1-1-1,1 0 1,-1 0-1,1 0 0,3 4 1,-4-6-157,0-1 1,1 1-1,-1 0 1,0-1 0,1 1-1,-1-1 1,0 0-1,1 1 1,-1-1-1,0 0 1,1 0-1,-1 0 1,0 0 0,1 0-1,-1 0 1,1 0-1,-1-1 1,0 1-1,1 0 1,-1-1-1,0 1 1,0-1-1,1 1 1,-1-1 0,0 0-1,0 0 1,0 1-1,0-1 1,1 0-1,0-1 1,10-8-2746,-6 1-2857,-2-1-6274</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02.620"/>
    </inkml:context>
    <inkml:brush xml:id="br0">
      <inkml:brushProperty name="width" value="0.025" units="cm"/>
      <inkml:brushProperty name="height" value="0.025" units="cm"/>
    </inkml:brush>
  </inkml:definitions>
  <inkml:trace contextRef="#ctx0" brushRef="#br0">1 267 6342,'0'0'5856,"2"-5"-5317,-2 3-503,1 1 0,0-1-1,0 1 1,-1 0-1,1-1 1,0 1-1,0 0 1,0 0 0,0 0-1,0 0 1,0-1-1,1 1 1,-1 1-1,0-1 1,1 0 0,-1 0-1,0 0 1,1 1-1,-1-1 1,1 1 0,-1-1-1,1 1 1,-1 0-1,1-1 1,-1 1-1,1 0 1,-1 0 0,1 0-1,-1 0 1,1 0-1,0 1 1,-1-1-1,1 0 1,1 1 0,19 0 160,102-7 1051,154-27 1,-25 2-209,1112-43 621,-595 94-1163,-127-2-449,-17-9-10,1734-7 249,1385-104 1592,-3708 102-1865,-25 1-21,1-1 0,-1 0 0,1-1 0,-1 0 0,1-1 0,-1-1 0,13-3 0,-25 6-16,0 0 1,0 0 0,0 0 0,-1 0 0,1 0 0,0 0 0,0 0-1,0-1 1,0 1 0,-1 0 0,1 0 0,0 0 0,0 0 0,0 0 0,0 0-1,-1 0 1,1 0 0,0 0 0,0-1 0,0 1 0,0 0 0,0 0-1,-1 0 1,1 0 0,0 0 0,0-1 0,0 1 0,0 0 0,0 0 0,0 0-1,0-1 1,0 1 0,0 0 0,0 0 0,0 0 0,0 0 0,0-1-1,0 1 1,0 0 0,0 0 0,0 0 0,0-1 0,0 1 0,0 0 0,0 0-1,0 0 1,0 0 0,0-1 0,0 1 0,0 0 0,0 0 0,1 0-1,-1 0 1,0-1 0,0 1 0,0 0 0,0 0 0,0 0 0,0 0 0,1 0-1,-1 0 1,0 0 0,0-1 0,0 1 0,1 0 0,-19-4-1316,18 4 1238,-37-8-3482,-11-3-1992</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05.298"/>
    </inkml:context>
    <inkml:brush xml:id="br0">
      <inkml:brushProperty name="width" value="0.025" units="cm"/>
      <inkml:brushProperty name="height" value="0.025" units="cm"/>
    </inkml:brush>
  </inkml:definitions>
  <inkml:trace contextRef="#ctx0" brushRef="#br0">10702 635 7079,'-1'-5'200,"0"0"1,0 0-1,0 0 1,0-1 0,1 1-1,0 0 1,0 0-1,0-1 1,1 1-1,-1 0 1,1 0-1,2-7 1,2 2-904,-1 1 0,1 0 0,1 0-1,10-13 1,-3 3-620,-11 17 1379,-1 0 0,1 0 0,-1 0 0,0 0 0,0-1 0,0 1 0,0 0-1,0 0 1,0-1 0,-1 1 0,1 0 0,-1-5 0,0 6 22,0 0 0,0 1 0,0-1 0,0 0 0,-1 0 0,1 0 0,0 0 0,-1 0 0,1 1 0,-1-1 0,1 0 1,-1 0-1,1 1 0,-1-1 0,1 0 0,-1 1 0,0-1 0,1 1 0,-1-1 0,0 1 0,0-1 0,1 1 0,-2-1 0,-5-1 315,0 0-1,-1 0 1,1 1-1,-1-1 1,1 2-1,-12-1 1,3 1-680,-939-38 1205,-278-11-183,437 20-183,-968-84-556,602 32 664,478 36-467,-395-22-359,-5 70 455,740 23 66,-386 80-1,369-20 1542,306-69-1692,1 3-1,1 1 1,1 3 0,-70 45 0,108-60-202,0 1 1,1 0-1,0 2 0,1-1 0,0 1 1,1 1-1,0 0 0,-13 23 0,21-32-5,0 1 0,1 0 0,0 0 0,0 0 1,0 0-1,0 0 0,1 0 0,-1 0 0,2 1 0,-1-1 0,0 1 0,1-1 0,0 0 0,0 1 0,1-1 0,0 1 0,0-1 0,0 0 0,0 0 0,1 1 0,0-1 0,0 0 0,0 0 0,0-1 0,1 1 0,0 0 0,0-1 0,0 0 0,8 8 0,6 3-42,0-1 0,1 0 1,1-1-1,0-1 0,0-1 0,2-1 1,-1-1-1,25 8 0,17 3-1515,98 18-1,-51-20-1305</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56.284"/>
    </inkml:context>
    <inkml:brush xml:id="br0">
      <inkml:brushProperty name="width" value="0.025" units="cm"/>
      <inkml:brushProperty name="height" value="0.025" units="cm"/>
    </inkml:brush>
  </inkml:definitions>
  <inkml:trace contextRef="#ctx0" brushRef="#br0">150 10 8264,'0'0'11483,"-11"-3"-9471,11 3-2005,-3-1 89,-1-1 0,1 1 0,-1 1 0,1-1 0,-1 0 0,1 1 0,-1 0 0,0 0 0,1 0 0,-1 0 0,1 0 0,-1 1 0,1-1 0,-1 1 1,1 0-1,-1 0 0,1 1 0,0-1 0,-1 1 0,1-1 0,0 1 0,0 0 0,0 0 0,0 1 0,1-1 0,-1 0 0,1 1 0,-4 3 0,2 0 53,-1 0-1,1 0 0,0 0 0,0 1 1,1 0-1,0-1 0,0 1 1,1 1-1,0-1 0,0 0 0,0 0 1,1 1-1,0-1 0,1 0 1,0 1-1,0-1 0,2 12 0,-2-17-137,1-1-1,1 1 1,-1-1-1,0 0 1,0 1-1,0-1 1,1 0-1,-1 0 1,0 0-1,1 0 1,-1 0-1,1 0 1,-1-1-1,1 1 1,0 0 0,-1-1-1,1 1 1,0-1-1,-1 0 1,1 1-1,0-1 1,-1 0-1,1 0 1,0 0-1,0 0 1,-1-1-1,4 0 1,2 1 13,0-1 1,-1 0 0,1-1 0,0 0 0,12-5 0,-8 1-40,0-1 1,0 0 0,-1 0 0,0-2 0,0 1 0,-1-1 0,0 0 0,-1-1 0,0 0 0,0 0 0,-1-1 0,0 0 0,-1 0 0,0-1 0,6-19 0,-47 118-7892,29-43 790,6-32 2386</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07.733"/>
    </inkml:context>
    <inkml:brush xml:id="br0">
      <inkml:brushProperty name="width" value="0.025" units="cm"/>
      <inkml:brushProperty name="height" value="0.025" units="cm"/>
    </inkml:brush>
  </inkml:definitions>
  <inkml:trace contextRef="#ctx0" brushRef="#br0">0 4588 15246,'31'-84'203,"4"2"-1,3 1 1,4 2 0,64-91-1,232-277 62,-239 324-227,422-560-13,-19 24 587,1238-1353 6638,-1569 1847-7846,-169 163-338,-4 4-634,-24 23-7453,10-13-993</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12.546"/>
    </inkml:context>
    <inkml:brush xml:id="br0">
      <inkml:brushProperty name="width" value="0.025" units="cm"/>
      <inkml:brushProperty name="height" value="0.025" units="cm"/>
    </inkml:brush>
  </inkml:definitions>
  <inkml:trace contextRef="#ctx0" brushRef="#br0">43 340 10250,'-3'-9'5584,"0"0"-4336,-11-32 1547,-1 14 2077,9 63-2438,4-5-2393,2 0-1,5 41 1,-3-60 6,0-1-1,0 0 1,1 0-1,1 0 1,0 0-1,0-1 1,1 1-1,0-1 1,12 17-1,-15-25-8,0 1 0,0-1-1,-1 1 1,2-1-1,-1 0 1,0 0 0,0 0-1,1 0 1,-1 0 0,1 0-1,0-1 1,-1 1-1,1-1 1,0 0 0,0 0-1,0 0 1,0 0 0,0 0-1,0 0 1,0-1-1,0 0 1,0 0 0,0 0-1,0 0 1,0 0 0,0 0-1,0-1 1,0 1-1,0-1 1,0 0 0,0 0-1,0 0 1,0-1-1,0 1 1,-1-1 0,1 1-1,0-1 1,4-4 0,4-4 161,0 0 0,-1-1 0,0 0 0,0 0 0,-1-1 0,12-22 1,-3-3-87,-2 0 0,-1-2 0,-2 1 0,-1-2 0,6-42 0,-19 136-169,0-12 46,7 78 0,-5-109 14,1 0 1,0-1 0,1 1-1,0 0 1,1-1-1,0 1 1,1-1 0,0 0-1,0-1 1,1 1-1,0-1 1,8 9 0,-12-16 6,0 1 1,1-1 0,-1 1 0,1-1 0,-1 0 0,1 0-1,0 0 1,0 0 0,0-1 0,0 1 0,0-1-1,0 0 1,0 1 0,0-1 0,0-1 0,1 1 0,-1 0-1,0-1 1,1 0 0,4 0 0,-4-1 21,0 0 1,0 0 0,-1 0-1,1-1 1,0 1 0,-1-1-1,0 0 1,1 0 0,-1-1-1,0 1 1,0-1-1,0 1 1,0-1 0,4-6-1,1-2 47,0 0 0,-1-1 1,0 0-1,-1-1 0,-1 1 0,0-1 0,0 0 0,4-25 0,-5 12-80,-1-1 0,-1-36 0,-2 54 0,-1 1 0,1 0 0,-1-1 0,-1 1 0,0 0 0,0 0 0,0 0 0,-1 0 0,0 0 0,-1 0 0,-6-10 0,9 17 0,1 0 0,0 0 0,-1 1 0,1-1 0,-1 0 0,1 0 0,-1 1 0,1-1 0,-1 0 0,0 1 0,1-1 0,-1 0 0,0 1 0,0-1 0,1 1 0,-1-1 0,0 1 0,0 0 0,0-1 0,0 1 0,0 0 0,1 0 0,-1-1 0,0 1 0,0 0 0,0 0 0,0 0 0,0 0 0,0 0 0,-1 0 0,1 1 0,0 0 0,0 1 0,0-1 0,0 0 0,0 0 0,0 0 0,1 1 0,-1-1 0,0 1 0,1-1 0,-1 0 0,1 1 0,-1-1 0,1 1 0,-1 2 0,-4 59 0,5-61 0,0 1 0,0-1 0,0 0 0,0 0 0,0 0 0,0 0 0,1 0 0,-1 0 0,1 0 0,-1 0 0,1 0 0,0 0 0,0 0 0,0 0 0,0 0 0,0-1 0,0 1 0,0 0 0,1-1 0,-1 1 0,1-1 0,-1 1 0,1-1 0,-1 0 0,1 1 0,0-1 0,0 0 0,0 0 0,0-1 0,-1 1 0,1 0 0,0 0 0,0-1 0,1 1 0,-1-1 0,0 0 0,0 0 0,3 0 0,1 0 0,1 0 0,-1-1 0,1 0 0,-1-1 0,1 1 0,-1-1 0,0-1 0,0 1 0,0-1 0,0 0 0,8-6 0,7-6 0,0-2 0,0-1 0,-2 0 0,0-2 0,-2 0 0,0-1 0,-1 0 0,-1-2 0,16-31 0,-29 50 0,0-1 0,0 0 0,-1 0 0,1 1 0,-1-1 0,0 0 0,-1 0 0,1 0 0,-1-8 0,-1 12 0,1 1 0,-1 0 0,0 0 0,0-1 0,1 1 0,-1 0 0,0 0 0,1 0 0,-1 0 0,0 0 0,0 0 0,1 0 0,-1 0 0,0 0 0,1 0 0,-1 0 0,0 1 0,1-1 0,-1 0 0,0 0 0,1 1 0,-1-1 0,-1 1 0,-6 5 0,1 0 0,-1 0 0,1 1 0,0-1 0,1 2 0,0-1 0,0 1 0,0 0 0,-5 12 0,-1 0 0,2 1 0,-15 40 0,22-52 0,0-1 0,1 1 0,0-1 0,1 1 0,0 0 0,0-1 0,1 1 0,1 17 0,0-22 0,0-1 0,0 1 0,0-1 0,0 1 0,1-1 0,-1 0 0,1 0 0,0 1 0,0-1 0,0-1 0,0 1 0,1 0 0,-1 0 0,1-1 0,-1 1 0,1-1 0,0 0 0,0 0 0,0 0 0,0 0 0,1-1 0,-1 1 0,7 1 0,2 1-395,0-1-1,1 0 1,-1-1-1,1-1 1,-1 0-1,18-1 1,-17 0-808,-1-2 0,0 1 0,0-1 0,-1-1 0,1 0 0,20-9 0,26-21-13713</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13.156"/>
    </inkml:context>
    <inkml:brush xml:id="br0">
      <inkml:brushProperty name="width" value="0.025" units="cm"/>
      <inkml:brushProperty name="height" value="0.025" units="cm"/>
    </inkml:brush>
  </inkml:definitions>
  <inkml:trace contextRef="#ctx0" brushRef="#br0">77 200 6694,'0'0'2734,"8"-12"271,0 2-2801,35-60 4106,-39 63-3447,-1-1 1,1 0-1,-1 0 0,0 0 1,-1 0-1,0-1 0,-1 1 0,2-13 1,-3 20-775,0 0 0,0 0 0,0 0 0,-1 0 1,1 0-1,0 0 0,0 0 0,-1 0 0,1 1 0,0-1 1,-1 0-1,1 0 0,-1 0 0,1 0 0,-1 1 0,0-1 0,1 0 1,-1 1-1,0-1 0,1 0 0,-1 1 0,0-1 0,0 1 1,0-1-1,1 1 0,-1 0 0,0-1 0,0 1 0,0 0 1,0-1-1,0 1 0,0 0 0,0 0 0,0 0 0,0 0 1,0 0-1,1 0 0,-1 0 0,0 0 0,0 0 0,0 1 1,-1-1-1,-2 1 12,0-1-1,0 1 1,0 0 0,1 1 0,-1-1-1,0 1 1,1-1 0,-1 1 0,-5 5 0,1 0-46,0 1 0,1 1 1,0-1-1,1 1 0,0 0 0,0 1 1,1-1-1,0 1 0,1 0 1,0 1-1,1-1 0,-3 14 1,1-1-22,1-1 1,1 0-1,2 1 1,1 45-1,0-66-34,0 1 0,0 0 0,1 0-1,-1-1 1,1 1 0,-1 0 0,1-1 0,0 1-1,0-1 1,0 1 0,0-1 0,1 1 0,-1-1-1,1 0 1,-1 1 0,1-1 0,0 0 0,0 0-1,0 0 1,0-1 0,0 1 0,0 0 0,1-1-1,-1 1 1,0-1 0,1 0 0,-1 0 0,1 0-1,0 0 1,-1 0 0,4 0 0,0 0 14,-1-1 0,0 0 0,1 0 0,-1-1-1,1 1 1,-1-1 0,0 0 0,1-1 0,-1 1 0,0-1 0,0 0 0,0-1 0,0 1 0,9-6 0,2-6 63,1 0-1,-1 0 1,-1-1-1,-1-1 1,0-1 0,-1 0-1,-1-1 1,0 0 0,-2 0-1,0-1 1,-1-1-1,-1 0 1,0 0 0,-2-1-1,-1 1 1,6-38 0,-11 294-2338,0-234 2205,0 3-306,1 0 0,-1 0 0,1 0 0,0 0 1,0 0-1,3 7 0,-4-10 73,1-1-1,0 1 1,0-1-1,0 0 0,0 1 1,0-1-1,0 0 1,0 0-1,0 0 1,0 0-1,1 0 1,-1 0-1,0 0 1,1 0-1,-1 0 1,0-1-1,1 1 1,-1 0-1,1-1 1,0 1-1,-1-1 1,1 0-1,1 1 1,24 0-6544</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13.512"/>
    </inkml:context>
    <inkml:brush xml:id="br0">
      <inkml:brushProperty name="width" value="0.025" units="cm"/>
      <inkml:brushProperty name="height" value="0.025" units="cm"/>
    </inkml:brush>
  </inkml:definitions>
  <inkml:trace contextRef="#ctx0" brushRef="#br0">132 0 17232,'0'0'7170,"-10"13"-5878,-7 8-1044,0 1 0,2 1 0,1 0 1,1 1-1,0 1 0,2 0 0,-10 35 1,21-59-249,0-1 1,0 1 0,0-1-1,0 1 1,0 0 0,0-1 0,1 1-1,-1-1 1,0 1 0,0-1 0,1 1-1,-1-1 1,0 1 0,0-1-1,1 1 1,-1-1 0,1 1 0,-1-1-1,0 1 1,1-1 0,-1 0 0,1 1-1,-1-1 1,1 0 0,-1 1-1,1-1 1,-1 0 0,1 0 0,-1 1-1,1-1 1,0 0 0,-1 0 0,1 0-1,-1 0 1,1 0 0,0 0-1,-1 0 1,1 0 0,-1 0 0,1 0-1,-1 0 1,1 0 0,0 0-1,-1-1 1,1 1 0,-1 0 0,1 0-1,-1-1 1,1 1 0,34-11 75,-34 11-76,25-9-72,1 1 0,29-5 0,-47 11 30,0 0 1,1 1-1,-1 1 1,1-1 0,-1 1-1,1 1 1,-1 0-1,1 0 1,17 6 0,-24-6 48,-1 0 1,1 0 0,0 1 0,-1-1-1,1 1 1,-1-1 0,0 1 0,1 0-1,-1 0 1,0 0 0,0 0 0,0 0 0,-1 1-1,1-1 1,0 0 0,-1 1 0,1 0-1,-1-1 1,0 1 0,0 0 0,0-1-1,0 1 1,-1 0 0,1 0 0,-1 0-1,0 0 1,1 0 0,-1 0 0,-1-1-1,1 1 1,0 0 0,-1 0 0,1 0-1,-2 4 1,0 0 164,-1 1 1,0-1-1,0 1 0,0-1 0,-1 0 1,0 0-1,-1-1 0,1 1 0,-1-1 0,-1 0 1,-8 8-1,-53 35 1241,62-46-1407,0 0-1,-1-1 0,1 1 1,-1-1-1,0 0 1,1-1-1,-1 1 1,0-1-1,0 0 1,0-1-1,-9 1 1,14-1-96,1-1 0,-1 1 0,0 0 0,1-1 0,-1 1 0,1-1 0,-1 1 0,1-1 0,-1 1 0,1-1 0,-1 1 1,1-1-1,-1 1 0,1-1 0,-1 0 0,1 1 0,0-1 0,0 0 0,-1 1 0,1-1 0,0 0 0,0 1 0,0-1 0,-1 0 1,1 0-1,0 1 0,0-1 0,0 0 0,0 1 0,1-1 0,-1 0 0,0-1 0,5-25-3001,-2 20 1519,1-1 0,1 0 0,-1 1 0,1 0 1,1 0-1,7-8 0,17-16-10487</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13.872"/>
    </inkml:context>
    <inkml:brush xml:id="br0">
      <inkml:brushProperty name="width" value="0.025" units="cm"/>
      <inkml:brushProperty name="height" value="0.025" units="cm"/>
    </inkml:brush>
  </inkml:definitions>
  <inkml:trace contextRef="#ctx0" brushRef="#br0">224 31 15022,'0'0'3849,"-10"-6"-753,2 2-2592,0 0-1,0 1 1,0 0-1,0 0 1,-18-3-1,22 5-393,0 1 0,0 0 0,0 0 0,-1 0 0,1 0 0,0 1 0,0 0-1,0 0 1,0 0 0,0 0 0,0 0 0,0 1 0,1 0 0,-1 0 0,0 0 0,1 0 0,-1 0-1,-3 4 1,1-1-24,0 0-1,1 1 1,-1-1-1,1 1 0,0 0 1,0 1-1,1-1 1,0 1-1,0 0 0,1 0 1,-1 0-1,2 1 1,-1-1-1,1 1 1,0-1-1,-2 16 0,5-22-73,1 0 0,-1 0-1,0-1 1,0 1-1,0 0 1,1-1 0,-1 1-1,0-1 1,0 0 0,1 1-1,-1-1 1,0 0-1,1 0 1,-1 1 0,1-1-1,-1 0 1,0-1 0,1 1-1,1 0 1,34-2 85,-37 2-96,61-6 84,-35 3-651,1 0 0,0 2 1,51 4-1,-76-3 531,0 1 0,0-1 0,0 0 0,0 1 0,0 0 0,0-1 0,0 1 0,0 0 0,0 0 0,-1 0 0,1 0 0,0 0 0,-1 0 0,1 1 0,0-1 0,-1 1 0,0-1 0,1 1 0,-1-1 0,0 1 0,0 0 0,0-1 1,2 5-2,-2-2 60,0 0-1,0 0 0,-1 0 1,0 0-1,1 0 0,-1 0 0,0 1 1,-1-1-1,1 0 0,-1 0 1,-1 5-1,-2 6 275,-2 0 0,1-1 0,-1 0 0,-1 0 0,-12 17 0,12-19-89,-41 54 878,45-62-1054,-1 0 0,1 0 0,-1-1 0,0 1 0,0-1 0,-1 0 0,1 0 0,0 0 0,-1 0 0,0-1 0,0 0-1,-6 2 1,10-4-83,1 1 0,-1-1 0,1 0 0,0 0 0,-1 0 0,1 0-1,-1 0 1,1 0 0,0-1 0,-1 1 0,1 0 0,-1 0 0,1 0-1,0 0 1,-1 0 0,1-1 0,-1 1 0,1 0 0,0 0 0,-1-1-1,1 1 1,0 0 0,-1 0 0,1-1 0,0 1 0,0 0 0,-1-1-1,1 1 1,0 0 0,0-1 0,0 1 0,-1-1 0,1 1 0,0 0 0,0-1-1,0 1 1,0-1 0,0 1 0,0 0 0,0-1 0,0 0-1,1-20-2485,-1 17 2102,2-6-1341,-1 0 0,2 0 0,0 0 0,0 1 0,8-17-1,14-22-9247</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14.495"/>
    </inkml:context>
    <inkml:brush xml:id="br0">
      <inkml:brushProperty name="width" value="0.025" units="cm"/>
      <inkml:brushProperty name="height" value="0.025" units="cm"/>
    </inkml:brush>
  </inkml:definitions>
  <inkml:trace contextRef="#ctx0" brushRef="#br0">82 50 13293,'-6'14'3293,"4"-9"-3026,-13 28 1039,2 0 1,1 2-1,1 0 0,2 0 0,-4 38 0,13-71-1289,-1-1 0,1 1 0,0 0 0,0-1 0,0 1 0,0 0 0,0-1 0,1 1 0,-1 0 0,0-1 0,1 1 0,-1-1 0,1 1 0,0-1 0,-1 1 0,1-1-1,0 1 1,0-1 0,0 1 0,0-1 0,0 0 0,0 0 0,1 0 0,-1 1 0,0-1 0,0 0 0,1 0 0,-1-1 0,1 1 0,-1 0 0,1 0 0,-1-1 0,1 1 0,-1-1 0,1 1 0,0-1 0,-1 0 0,1 0 0,0 0 0,3 0 0,0 0-3,1-1 0,0 0 0,-1 0 0,1 0 0,-1-1 0,1 0 0,-1 0 0,0 0 1,0 0-1,1-1 0,4-4 0,7-6-29,0-2 1,0 0-1,-2 0 0,0-2 1,-1 0-1,0 0 1,-1-1-1,-1-1 1,-1 0-1,-1-1 0,-1 0 1,0-1-1,-2 0 1,7-28-1,-40 196 1093,24-136-950,-1 3 407,0 2 0,1-1 0,1 0 0,1 21 0,0-36-513,0 1-1,0 0 1,0 0-1,1 0 1,-1 0 0,0 0-1,1 0 1,-1 0 0,0 0-1,1-1 1,-1 1-1,1 0 1,0 0 0,-1-1-1,1 1 1,0 0 0,-1-1-1,1 1 1,0 0-1,0-1 1,-1 1 0,1-1-1,0 1 1,0-1 0,0 0-1,0 1 1,0-1 0,0 0-1,0 0 1,-1 0-1,1 1 1,0-1 0,0 0-1,0 0 1,0 0 0,0-1-1,0 1 1,0 0-1,0 0 1,0 0 0,0-1-1,0 1 1,0 0 0,-1-1-1,3 0 1,3-1 50,0-1-1,0 1 1,0-1 0,-1 0 0,10-7-1,21-22-127,46-52 0,14-13-675,-75 85 665,-21 12 67,1 0 0,-1 0-1,0 0 1,1 0 0,-1 0 0,1 0-1,-1 1 1,0-1 0,1 0 0,-1 0 0,1 0-1,-1 1 1,0-1 0,1 0 0,-1 0-1,0 1 1,1-1 0,-1 0 0,0 1-1,0-1 1,1 0 0,-1 1 0,0-1-1,0 0 1,1 1 0,-1-1 0,0 1-1,0-1 1,0 1 0,1 43 293,-1-40-257,-18 123 1095,18-127-1124,0 0 1,-1 1-1,1-1 1,0 1-1,0-1 1,0 1-1,0-1 0,0 1 1,0 0-1,0-1 1,0 1-1,0-1 1,0 1-1,0-1 1,0 1-1,0-1 0,0 1 1,1-1-1,-1 1 1,0-1-1,0 0 1,1 1-1,-1-1 1,0 1-1,0-1 0,1 1 1,-1-1-1,1 0 1,-1 1-1,0-1 1,1 0-1,-1 1 1,1-1-1,-1 0 0,0 0 1,1 1-1,-1-1 1,1 0-1,-1 0 1,1 0-1,-1 0 1,1 0-1,-1 1 0,1-1 1,-1 0-1,1 0 1,0 0-1,-1-1 1,1 1-1,-1 0 1,1 0-1,-1 0 0,1 0 1,-1 0-1,1 0 1,-1-1-1,0 1 1,1 0-1,-1 0 1,1-1-1,-1 1 0,1 0 1,-1-1-1,30-21 359,47-57-84,-42 41-595,70-58 0,-102 93 281,0 1 1,0 0 0,0 0 0,0 0-1,0 1 1,0-1 0,0 1 0,0-1-1,1 1 1,-1 0 0,0 0 0,1 1-1,-1-1 1,5 0 0,-7 2 28,0-1-1,1 1 1,-1-1 0,0 1-1,1 0 1,-1-1-1,0 1 1,0 0 0,1 0-1,-1 0 1,0 0 0,0 0-1,0 0 1,0 0 0,0 0-1,-1 1 1,1-1 0,0 0-1,0 0 1,-1 1 0,1-1-1,-1 1 1,1-1-1,-1 0 1,0 1 0,1-1-1,-1 1 1,0-1 0,0 1-1,0-1 1,0 1 0,0-1-1,-1 2 1,1 151 1022,1-154-1015,-1 0 0,0 0 0,0 1 0,0-1 0,0 0 0,0 0 0,0 0 0,1 1 0,-1-1 0,0 0 0,0 0 0,0 0 0,0 1 0,1-1 0,-1 0 0,0 0 0,0 0 0,0 0 0,1 0 0,-1 0 0,0 0 0,0 0 0,1 0 0,-1 1 0,0-1 0,0 0 0,1 0 0,-1 0 0,0 0 0,0 0 0,1 0 0,-1-1 0,0 1 0,0 0 0,1 0 0,-1 0 0,0 0 0,0 0 0,0 0 0,1 0 0,-1 0 0,0 0 0,0-1 0,0 1 0,1 0 0,-1 0 0,0-1 0,12-5 53,104-90-2601,-80 61-2367,-2 0-4554,-17 15-2633</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14.836"/>
    </inkml:context>
    <inkml:brush xml:id="br0">
      <inkml:brushProperty name="width" value="0.025" units="cm"/>
      <inkml:brushProperty name="height" value="0.025" units="cm"/>
    </inkml:brush>
  </inkml:definitions>
  <inkml:trace contextRef="#ctx0" brushRef="#br0">0 317 11627,'0'0'11862,"11"2"-9551,-2 1-2010,0-2 0,1 1 0,-1-1 0,0-1 0,1 0 0,-1 0 0,1 0 0,-1-1 0,0-1 0,0 0 0,1 0 0,12-6 0,6-4-203,-1-2 0,0-1 0,-1-2 0,-1 0 0,-1-1 0,0-2 0,-2 0-1,0-2 1,-1 0 0,-1-1 0,17-28 0,-35 48-100,0 1 0,-1-1-1,0 1 1,0-1 0,0 0 0,0 0 0,0 0 0,0 1 0,-1-1-1,1 0 1,-1-3 0,0 5 2,0 0 1,0 0-1,0 0 0,0 0 1,-1 0-1,1 0 0,0 0 0,-1 0 1,1 1-1,-1-1 0,1 0 0,-1 0 1,1 0-1,-1 0 0,1 1 1,-1-1-1,0 0 0,1 1 0,-1-1 1,0 1-1,0-1 0,-1 0 0,-2 0 1,1 0 0,-1 0 0,1 0 0,-1 1 0,0-1 0,1 1 0,-1 0-1,0 0 1,1 1 0,-1-1 0,0 1 0,1 0 0,-1 0 0,1 0 0,-7 3 0,-3 2 14,0 1 0,0 1 0,0 0 0,1 0 0,1 1 0,-1 1 0,1 0 0,1 1 0,0 0 0,-15 22 0,14-18 101,2-1 1,0 2-1,1-1 0,0 1 0,1 0 1,1 1-1,1-1 0,-7 34 0,11-45-94,0 0-1,1 1 1,0-1 0,-1 0-1,2 0 1,-1 0-1,1 0 1,-1 0-1,1 0 1,1 0-1,-1 0 1,1 0-1,0 0 1,0 0-1,0-1 1,1 1 0,4 6-1,-3-7-46,0-1-1,1 1 0,-1-1 1,1 1-1,0-2 1,0 1-1,0 0 1,0-1-1,0 0 0,1 0 1,-1 0-1,1-1 1,-1 0-1,1 0 1,10 0-1,-1 0-870,1 0 0,-1-1 1,1 0-1,15-4 0,16-10-6615</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10.583"/>
    </inkml:context>
    <inkml:brush xml:id="br0">
      <inkml:brushProperty name="width" value="0.025" units="cm"/>
      <inkml:brushProperty name="height" value="0.025" units="cm"/>
    </inkml:brush>
  </inkml:definitions>
  <inkml:trace contextRef="#ctx0" brushRef="#br0">382 146 12684,'4'-11'3929,"-3"8"-3726,4-9 681,-1 0 0,-1-1 0,0 1 0,0-1-1,-1 1 1,0-19 0,-2 30-810,-1 0 0,1-1-1,0 1 1,-1 0 0,1 0-1,-1-1 1,1 1 0,-1 0-1,1 0 1,-1 0 0,0 0 0,0 0-1,1 0 1,-1 0 0,0 0-1,0 0 1,0 0 0,0 0-1,0 0 1,-1 1 0,1-1 0,0 0-1,0 1 1,0-1 0,-1 1-1,1-1 1,0 1 0,0 0-1,-1 0 1,1-1 0,0 1 0,-1 0-1,1 0 1,0 0 0,-2 1-1,-4-1 128,-1 0 1,1 1-1,0 0 0,0 0 0,-12 5 0,2 1-20,-1 2 0,1 0 0,1 1 1,0 0-1,0 2 0,1 0 0,-21 21 0,7-3 176,1 1 0,-34 48-1,61-77-346,-35 57 186,34-56-192,1 1 1,-1-1-1,1 0 1,0 1-1,0 0 1,0-1 0,0 1-1,0 0 1,1-1-1,0 1 1,0 0-1,0-1 1,0 1-1,0 0 1,2 5-1,-1-8-4,0 1 1,0-1-1,0 1 0,0-1 1,0 1-1,0-1 0,1 0 1,-1 0-1,0 1 0,1-1 1,-1 0-1,1 0 0,-1 0 1,1-1-1,-1 1 0,1 0 1,0 0-1,0-1 0,-1 1 0,4-1 1,41 5 19,-39-5-15,97-1-30,-77-1-89,0 1 0,0 1 0,0 1 0,0 1 1,0 2-1,42 11 0,-67-14 109,1-1-1,-1 1 1,1 0 0,-1 0 0,1 0-1,-1 1 1,0-1 0,0 1-1,0-1 1,0 1 0,0 0-1,0-1 1,0 1 0,0 0 0,-1 0-1,1 1 1,-1-1 0,1 0-1,-1 0 1,0 1 0,0-1-1,0 1 1,0-1 0,0 1 0,-1-1-1,1 1 1,-1-1 0,1 1-1,-1 0 1,0-1 0,0 1-1,-1 0 1,1-1 0,0 1 0,-1-1-1,1 1 1,-2 2 0,-1 4 91,-1-1 0,0 1 1,0-1-1,-1 0 0,0-1 1,0 1-1,0-1 0,-1 0 1,-10 9-1,-2 0 305,-1-1 0,-1 0 0,-36 20 0,44-28-280,0-1-1,0-1 0,-1 0 1,0-1-1,1 0 0,-1 0 0,-1-2 1,-16 2-1,29-4-163,1 0-1,-1 1 1,1-1-1,-1 0 1,1 0-1,-1 0 1,1 0 0,-1 0-1,1-1 1,-1 1-1,1 0 1,-1 0-1,1 0 1,0 0 0,-1 0-1,1-1 1,-1 1-1,1 0 1,-1 0-1,1-1 1,-1 1-1,1 0 1,0-1 0,-1 1-1,1 0 1,0-1-1,-1 1 1,1-1-1,0 1 1,0 0 0,-1-1-1,1 1 1,0-1-1,0 1 1,0-1-1,0 1 1,-1-1 0,8-23-2576,22-19-3233,-29 42 5770,31-38-6810</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10.956"/>
    </inkml:context>
    <inkml:brush xml:id="br0">
      <inkml:brushProperty name="width" value="0.025" units="cm"/>
      <inkml:brushProperty name="height" value="0.025" units="cm"/>
    </inkml:brush>
  </inkml:definitions>
  <inkml:trace contextRef="#ctx0" brushRef="#br0">0 0 9289,'0'0'17382,"3"16"-16133,6 68-347,-4 99 1,-4-100-904,-1-75 9,3 46 18,-2-51-24,-1-1 1,0 1-1,1 0 0,-1-1 0,1 1 0,0-1 1,-1 1-1,1-1 0,1 1 0,-1-1 0,0 0 1,0 1-1,1-1 0,0 0 0,2 3 1,-3-5-8,-1 1 1,1-1-1,-1 0 1,1 0 0,-1 0-1,1 1 1,-1-1 0,1 0-1,-1 0 1,1 0 0,0 0-1,-1 0 1,1 0 0,-1 0-1,1 0 1,-1 0-1,1 0 1,-1 0 0,1-1-1,0 1 1,-1 0 0,1 0-1,-1 0 1,1-1 0,-1 1-1,1 0 1,-1-1 0,0 1-1,1 0 1,-1-1-1,1 1 1,-1-1 0,0 1-1,1-1 1,-1 1 0,0-1-1,1 1 1,-1-2 0,9-20-676,-9 22 665,4-16-1132,-1 1 0,-1-1-1,0 0 1,-1-22 0,-9-65-8086,-7 36 878</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11.301"/>
    </inkml:context>
    <inkml:brush xml:id="br0">
      <inkml:brushProperty name="width" value="0.025" units="cm"/>
      <inkml:brushProperty name="height" value="0.025" units="cm"/>
    </inkml:brush>
  </inkml:definitions>
  <inkml:trace contextRef="#ctx0" brushRef="#br0">9 147 7303,'-4'-15'2180,"-1"-7"507,7 5 2215,0 16-4427,1 0 0,-1 0 0,0 0 0,1 1 0,-1-1 0,1 1 0,0-1-1,-1 1 1,1 0 0,-1 0 0,1 0 0,0 1 0,2 0 0,2-1 617,28-1 516,0-1 1,0-1 0,39-10-1,-43 6-1924,0-3-1,-1 0 0,46-24 0,-59 26-1773,-36 16-17408</inkml:trace>
  <inkml:trace contextRef="#ctx0" brushRef="#br0" timeOffset="1">98 273 15375,'0'0'11595,"91"-1"-9770,-40-27-512,9-1-608,-5 0-513,0 4-128,-12 5-128,-10 9-800,-11 10-642,-13 1-672,-9 8-1473,-9 12-770,-17 4-3394</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56.640"/>
    </inkml:context>
    <inkml:brush xml:id="br0">
      <inkml:brushProperty name="width" value="0.025" units="cm"/>
      <inkml:brushProperty name="height" value="0.025" units="cm"/>
    </inkml:brush>
  </inkml:definitions>
  <inkml:trace contextRef="#ctx0" brushRef="#br0">29 0 12204,'0'0'5989,"-2"10"-5396,-2 4-467,-2 5 766,1 0 0,1 0 0,-3 29 0,7-47-801,5-39 352,0 8-1340,-5 17-3977</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11.658"/>
    </inkml:context>
    <inkml:brush xml:id="br0">
      <inkml:brushProperty name="width" value="0.025" units="cm"/>
      <inkml:brushProperty name="height" value="0.025" units="cm"/>
    </inkml:brush>
  </inkml:definitions>
  <inkml:trace contextRef="#ctx0" brushRef="#br0">0 152 14990,'0'0'6310,"7"64"-4196,29-61 320,12-3-320,11-13-480,5-10-513,4-3-673,-5-4-319,-9 3-129,-10 7-225,-8 3-1056,-9 0-1730,-4-3-3555,-3-6-11531</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15.650"/>
    </inkml:context>
    <inkml:brush xml:id="br0">
      <inkml:brushProperty name="width" value="0.025" units="cm"/>
      <inkml:brushProperty name="height" value="0.025" units="cm"/>
    </inkml:brush>
  </inkml:definitions>
  <inkml:trace contextRef="#ctx0" brushRef="#br0">1 77 10730,'0'0'7474,"11"3"-4752,36 4-1062,1-2-1,-1-2 0,1-2 0,92-10 0,199-49-1608,-231 37-289,-45 13-130,-63 9 365,0-1 0,1 0 0,-1 0 0,0 0 0,0 0 0,1 0 0,-1 1 0,0-1-1,0 0 1,0 0 0,1 0 0,-1 1 0,0-1 0,0 0 0,0 0 0,0 1 0,0-1 0,1 0 0,-1 0 0,0 1 0,0-1-1,0 0 1,0 1 0,0-1 0,0 0 0,0 0 0,0 1 0,0-1 0,0 0 0,0 1 0,0-1 0,0 0 0,0 0 0,0 1-1,0-1 1,-1 0 0,1 0 0,0 1 0,0-1 0,0 0 0,0 0 0,-1 1 0,1-1 0,0 0 0,0 0 0,0 0 0,-1 1-1,1-1 1,0 0 0,0 0 0,0 0 0,-1 0 0,1 0 0,0 0 0,-1 1 0,1-1 0,0 0 0,-1 0 0,-49 42 437,-1-1 0,-3-3 0,-75 41 0,37-24 344,58-34-548,15-11-176,1 1-1,0 1 0,0 1 0,1 0 1,-24 26-1,40-39-114,1 1 0,0-1-1,-1 1 1,1-1 0,0 0 0,0 1 0,-1-1 0,1 1-1,0-1 1,0 0 0,0 1 0,-1-1 0,1 1-1,0-1 1,0 1 0,0-1 0,0 1 0,0-1 0,0 1-1,0-1 1,0 1 0,0-1 0,0 1 0,0-1 0,0 1-1,1-1 1,-1 1 0,0-1 0,0 0 0,0 1 0,1-1-1,-1 1 1,0-1 0,0 0 0,1 1 0,-1-1 0,0 1-1,1-1 1,-1 0 0,0 0 0,1 1 0,-1-1 0,1 0-1,-1 0 1,1 1 0,-1-1 0,0 0 0,1 0 0,-1 0-1,1 0 1,-1 1 0,1-1 0,-1 0 0,1 0 0,-1 0-1,1 0 1,-1 0 0,1 0 0,-1-1 0,1 1 0,-1 0-1,1 0 1,0 0 0,40-2-5380,-37 1 4211,40-5-9100</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17.998"/>
    </inkml:context>
    <inkml:brush xml:id="br0">
      <inkml:brushProperty name="width" value="0.025" units="cm"/>
      <inkml:brushProperty name="height" value="0.025" units="cm"/>
    </inkml:brush>
  </inkml:definitions>
  <inkml:trace contextRef="#ctx0" brushRef="#br0">1 1 18161,'0'0'3871,"1"14"-2953,7 61-354,3-1 0,4-1 0,3 0 0,3-2 0,30 70 0,-48-136-974,4 14-1021,-5-8-5226</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18.389"/>
    </inkml:context>
    <inkml:brush xml:id="br0">
      <inkml:brushProperty name="width" value="0.025" units="cm"/>
      <inkml:brushProperty name="height" value="0.025" units="cm"/>
    </inkml:brush>
  </inkml:definitions>
  <inkml:trace contextRef="#ctx0" brushRef="#br0">0 1 12364,'0'0'4388,"1"57"-2434,5-22 192,3 9-513,0 4-287,1 1-225,1-1-385,1 0-415,1-7-225,0-3-64,0-7 0,-1-5-417,-3-9-640,-4-9-672,-3-8-930,-2-4-1953,0-19-961</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18.746"/>
    </inkml:context>
    <inkml:brush xml:id="br0">
      <inkml:brushProperty name="width" value="0.025" units="cm"/>
      <inkml:brushProperty name="height" value="0.025" units="cm"/>
    </inkml:brush>
  </inkml:definitions>
  <inkml:trace contextRef="#ctx0" brushRef="#br0">2 239 15086,'0'0'7351,"-1"-9"-6699,1 6-634,0 1 1,0-1 0,0 0 0,0 0 0,1 0 0,-1 1 0,1-1 0,-1 0 0,1 1 0,0-1-1,0 0 1,0 1 0,1-1 0,-1 1 0,1-1 0,1-2 0,3 0 33,0 0 1,0 0-1,0 1 1,1-1-1,-1 1 1,12-4-1,14-9 113,205-93-597,-229 104-3067,-7-1-3951,-1 2-947</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19.104"/>
    </inkml:context>
    <inkml:brush xml:id="br0">
      <inkml:brushProperty name="width" value="0.025" units="cm"/>
      <inkml:brushProperty name="height" value="0.025" units="cm"/>
    </inkml:brush>
  </inkml:definitions>
  <inkml:trace contextRef="#ctx0" brushRef="#br0">0 234 15727,'0'0'7655,"96"-79"-6021,-42 39-898,5 2-543,4 4-161,-7 11-32,-4 7-545,-8 12-896,-14 4-641,-5 4-417,-13 10-447,-12 0-2179,-2-2-2595</inkml:trace>
  <inkml:trace contextRef="#ctx0" brushRef="#br0" timeOffset="1">73 443 14638,'0'0'3651,"53"-12"-1569,-5-19-192,17-4-32,7-5-833,3 2-545,1 2-320,-1 9-256,-4 8-1697,-6-1-962,-4 3-6566</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21.935"/>
    </inkml:context>
    <inkml:brush xml:id="br0">
      <inkml:brushProperty name="width" value="0.025" units="cm"/>
      <inkml:brushProperty name="height" value="0.025" units="cm"/>
    </inkml:brush>
  </inkml:definitions>
  <inkml:trace contextRef="#ctx0" brushRef="#br0">104 903 11851,'-103'49'6849,"103"-49"-6817,0 0-1,0 0 0,0 0 1,0 0-1,0 0 0,0 0 0,0 0 1,0 0-1,0 0 0,0 0 1,0 0-1,1 0 0,-1 0 0,0 0 1,0 0-1,0 0 0,0 0 1,0 0-1,0 0 0,0 0 0,0 0 1,0 1-1,0-1 0,0 0 1,0 0-1,0 0 0,0 0 1,0 0-1,0 0 0,0 0 0,0 0 1,0 0-1,0 0 0,0 0 1,1 0-1,-1 0 0,0 0 0,0 1 1,0-1-1,0 0 0,0 0 1,0 0-1,0 0 0,-1 0 0,1 0 1,0 0-1,0 0 0,0 0 1,0 0-1,0 0 0,0 1 1,13-2 369,39-11 291,1-2 0,83-35 0,-25 8-254,806-253 400,474-170-4089,-1345 448 3242,-29 11 17,0-1 0,-1 0 0,1-2-1,-2 1 1,25-17 0,-40 24 2,-1-1 0,1 1 0,0 0 0,0-1 0,0 1 0,-1 0 0,1-1 0,0 1 0,0 0 0,-1-1 0,1 1 0,0 0 0,0 0 0,-1-1 0,1 1 0,0 0 0,-1 0 0,1-1 0,0 1 0,-1 0 0,1 0 0,-1 0 0,1 0 0,0 0 0,-1 0 0,1-1 0,-1 1 0,1 0 0,0 0 0,-1 0 0,1 0 0,-1 1 0,1-1 0,0 0 0,-1 0 0,1 0 0,-1 0 0,0 1 0,-27-3 294,-28 5-180,0 3 0,1 3 1,-56 15-1,41-8-77,-1537 409 3306,1574-414-3303,-45 14 69,1 3-1,-119 62 0,193-88-97,0-1-1,0 1 1,0 0-1,0 0 0,1 1 1,-1-1-1,1 0 0,-1 1 1,1 0-1,-2 2 0,4-4-19,0-1 0,0 1 0,-1-1 0,1 0 0,0 1 0,0-1 0,0 1 0,0-1 0,0 0 0,0 1 0,0-1 0,0 1 0,0-1 0,0 1 0,0-1 0,0 0 0,0 1 0,0-1 0,1 1 0,-1-1 0,0 0 0,0 1 0,0-1 0,1 1 0,-1-1 0,0 0 0,0 1 0,1-1 0,-1 0 0,1 1 0,24 6-111,11-5 153,0-2 1,0-2-1,59-10 1,117-34 37,-148 31-75,1274-298-1623,-1302 304 1513,66-15-324,0-4 0,126-53 0,-194 62 449,-34 19-19,0 0-1,0 0 1,1 0-1,-1 0 1,0 0 0,1 0-1,-1 0 1,0 0-1,0 0 1,1 0 0,-1 0-1,0-1 1,0 1-1,1 0 1,-1 0-1,0 0 1,0-1 0,0 1-1,0 0 1,1 0-1,-1 0 1,0-1 0,0 1-1,0 0 1,0 0-1,0-1 1,1 1 0,-1 0-1,0 0 1,0-1-1,0 1 1,0 0 0,0 0-1,0-1 1,0 1-1,0 0 1,0-1 0,0 1-1,0 0 1,0 0-1,0-1 1,0 1-1,-1 0 1,1 0 0,0-1-1,0 1 1,0 0-1,0 0 1,0-1 0,0 1-1,-1 0 1,1 0-1,0-1 1,0 1 0,0 0-1,-1 0 1,1 0-1,-22-3 201,-21 4-86,0 2-1,0 2 1,1 2 0,-47 14 0,18-4-60,-357 84 518,-598 224 0,830-241-501,90-37-1135,-3-4-3453,55-27-5383</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22.779"/>
    </inkml:context>
    <inkml:brush xml:id="br0">
      <inkml:brushProperty name="width" value="0.025" units="cm"/>
      <inkml:brushProperty name="height" value="0.025" units="cm"/>
    </inkml:brush>
  </inkml:definitions>
  <inkml:trace contextRef="#ctx0" brushRef="#br0">44 1 14926,'-5'19'123,"-9"46"372,4 0-1,-4 102 1,13-62 444,5 0 1,24 139-1,-20-196-866,3 0-1,2-1 1,2-1 0,1 0 0,3-1 0,2-1 0,36 57 0,-42-79 30,36 39 0,-45-54-149,1 0 0,0 0 0,0-1 0,1 0 0,0-1 0,0 0 0,0 0-1,16 6 1,-24-10-48,1-1 0,0 1-1,0-1 1,0 1-1,0-1 1,0 0 0,0 0-1,0 1 1,0-1-1,0 0 1,0 0 0,0 0-1,0 0 1,0 0-1,0 0 1,0 0 0,0 0-1,0-1 1,0 1-1,0 0 1,0-1 0,0 1-1,0 0 1,-1-1-1,1 1 1,0-1 0,0 0-1,0 1 1,0-1-1,-1 1 1,1-1 0,0 0-1,-1 0 1,1 0-1,0 0 1,0-3-338,0 1 0,0-1 0,0 0 0,-1 1 0,0-1 0,1 1 0,-2-1 0,1-4-1,-3-47-4286</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23.248"/>
    </inkml:context>
    <inkml:brush xml:id="br0">
      <inkml:brushProperty name="width" value="0.025" units="cm"/>
      <inkml:brushProperty name="height" value="0.025" units="cm"/>
    </inkml:brush>
  </inkml:definitions>
  <inkml:trace contextRef="#ctx0" brushRef="#br0">0 1670 13261,'9'-26'189,"1"-1"-1,1 2 1,1-1 0,1 1 0,1 1 0,1 1 0,1 0 0,1 1 0,1 0 0,1 2 0,1 0 0,1 1 0,27-19 0,5 1-8,1 3 0,2 2 0,1 2 0,101-36 0,-49 29-228,166-34 1,124 1-899,-183 35 98,560-127-1311,-17-74 2821,107-145 2075,-642 276-484,-209 97-1908,33-13 759,-46 20-1023,1 1 0,-1-1 1,1 0-1,0 0 0,-1 1 0,1 0 1,-1-1-1,1 1 0,0 0 1,-1 0-1,1 1 0,0-1 0,-1 0 1,4 2-1,-5-1-66,0 0-1,0 0 1,0 0-1,0 1 1,0-1-1,0 0 1,0 0-1,-1 1 1,1-1-1,-1 0 1,1 1-1,-1-1 1,0 1 0,1-1-1,-1 1 1,0-1-1,0 1 1,0-1-1,0 3 1,-1 38 267,0-28-135,1 13-17,-1 48 131,4 0 1,14 91-1,-4-97-246,86 424 1211,-60-335-842,63 165 0,-77-268-565,-3-8-1754,-12-17-2887,-9-19-2775</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23.655"/>
    </inkml:context>
    <inkml:brush xml:id="br0">
      <inkml:brushProperty name="width" value="0.025" units="cm"/>
      <inkml:brushProperty name="height" value="0.025" units="cm"/>
    </inkml:brush>
  </inkml:definitions>
  <inkml:trace contextRef="#ctx0" brushRef="#br0">54 1496 6726,'-11'4'3711,"-32"12"-1480,66-20 1751,22-7-2983,291-114 3292,296-103-2069,624-165-1553,-519 166-938,603-179-1188,-1287 390 108,0-3 0,57-28 0,-47 8-4641</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56.980"/>
    </inkml:context>
    <inkml:brush xml:id="br0">
      <inkml:brushProperty name="width" value="0.025" units="cm"/>
      <inkml:brushProperty name="height" value="0.025" units="cm"/>
    </inkml:brush>
  </inkml:definitions>
  <inkml:trace contextRef="#ctx0" brushRef="#br0">299 24 8232,'0'0'21375,"-10"-5"-20708,4 2-573,0 0 0,-1 1 1,1 0-1,0 0 0,-1 0 0,0 0 0,1 1 1,-1 0-1,0 1 0,0 0 0,1 0 0,-1 0 1,0 1-1,0 0 0,1 0 0,-10 3 0,5 0-46,-1 1-1,1 1 1,0 0-1,0 0 1,1 1-1,0 1 1,0-1-1,1 2 0,0-1 1,-12 15-1,16-17-25,1 1 0,-1 0 0,1 0-1,0 0 1,1 1 0,-1-1 0,1 1-1,1 0 1,0 0 0,0 0 0,0 0-1,1 0 1,0 0 0,1 0 0,0 1-1,2 14 1,-2-20-22,1 0 0,-1 0 0,1 0 0,0 0 1,1 0-1,-1 0 0,0 0 0,1 0 0,-1-1 0,1 1 0,0 0 0,0-1 0,0 1 0,0-1 1,1 0-1,-1 0 0,0 0 0,6 3 0,-3-2 0,2 0 0,-1 0 1,0-1-1,0 1 0,1-2 0,0 1 1,-1-1-1,12 1 0,-3-1-2,1 0-1,0-2 0,-1 0 1,1-1-1,-1-1 1,1 0-1,15-6 1,-13 3-989,0-1 0,29-18 0,0-13-10706,-27 16-3469</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42.883"/>
    </inkml:context>
    <inkml:brush xml:id="br0">
      <inkml:brushProperty name="width" value="0.025" units="cm"/>
      <inkml:brushProperty name="height" value="0.025" units="cm"/>
    </inkml:brush>
  </inkml:definitions>
  <inkml:trace contextRef="#ctx0" brushRef="#br0">2 0 15310,'0'0'5878,"-1"11"-5600,0 33 102,3 0 1,1 0-1,3 0 1,10 43-1,5 44 531,26 454 1247,-6-50-1668,-29-446 175,4-1 0,38 119 0,84 160 810,-109-282-1678,-34-170-9043,0 53 1494</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43.926"/>
    </inkml:context>
    <inkml:brush xml:id="br0">
      <inkml:brushProperty name="width" value="0.025" units="cm"/>
      <inkml:brushProperty name="height" value="0.025" units="cm"/>
    </inkml:brush>
  </inkml:definitions>
  <inkml:trace contextRef="#ctx0" brushRef="#br0">205 1292 7079,'-11'0'4660,"-5"1"-4540,0 0 0,0-2 0,0 0-1,0-1 1,1 0 0,-1-2 0,1 0 0,-16-6-1,23 7 221,-17-7 4134,22 5-2166,15 1-1230,84-10-508,-2-5 0,106-34 0,-76 18-321,1034-249-1068,-934 231 288,1214-209 77,-306 81 2114,-924 133-1229,396-83-706,7 46 808,247 43 5280,-1009 17-13649,104 18 3730,3-1-2428</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44.332"/>
    </inkml:context>
    <inkml:brush xml:id="br0">
      <inkml:brushProperty name="width" value="0.025" units="cm"/>
      <inkml:brushProperty name="height" value="0.025" units="cm"/>
    </inkml:brush>
  </inkml:definitions>
  <inkml:trace contextRef="#ctx0" brushRef="#br0">0 37 13004,'0'0'6027,"11"-5"-4217,0-1-1474,2 2 1,-1-1-1,0 2 0,1-1 1,0 2-1,0 0 0,23-1 1,37 2 537,-6 0-415,1 2 1,111 17-1,-175-18-428,-1 1 0,0-1 0,0 1 1,0 0-1,1 0 0,-1 1 0,0-1 0,-1 0 0,1 1 0,0 0 0,0 0 0,-1 0 0,1 0 0,-1 0 0,1 0 0,-1 1 0,0-1 0,0 1 0,0-1 0,0 1 0,-1 0 0,1 0 0,1 3 0,-2-1 85,0-1 1,-1 1-1,1 0 0,-1 0 0,0 0 1,0-1-1,0 1 0,-1 0 1,0 0-1,0 0 0,0-1 0,0 1 1,-1-1-1,1 1 0,-4 5 1,-16 26 273,-2 0 0,-1-2 1,-1-1-1,-2 0 1,-49 45-1,7-7 353,69-70-992,-18 16 731,8-10-1941,4-8-3956,5-9-5294</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45.302"/>
    </inkml:context>
    <inkml:brush xml:id="br0">
      <inkml:brushProperty name="width" value="0.025" units="cm"/>
      <inkml:brushProperty name="height" value="0.025" units="cm"/>
    </inkml:brush>
  </inkml:definitions>
  <inkml:trace contextRef="#ctx0" brushRef="#br0">24 517 5862,'0'0'2087,"-3"12"1660,-3 16-1569,0 1 1,2-1-1,0 31 0,4-59-2144,0 1 0,0-1 1,0 0-1,0 1 0,-1-1 0,1 0 1,0 0-1,0 1 0,0-1 1,0 0-1,0 1 0,1-1 1,-1 0-1,0 1 0,0-1 0,0 0 1,0 0-1,0 1 0,0-1 1,0 0-1,1 1 0,-1-1 0,0 0 1,0 0-1,0 1 0,0-1 1,1 0-1,-1 0 0,0 0 1,0 1-1,1-1 0,-1 0 0,0 0 1,0 0-1,1 0 0,-1 0 1,0 0-1,1 1 0,-1-1 1,1 0-1,12-8 832,9-20 385,58-136 1605,-41 62-2386,50-208 0,-76 240 149,-11 70-371,1 10-268,3 17-117,1 14 190,3-1 1,0 0-1,30 70 1,-31-89-73,2 1 1,0-1-1,1-1 1,2 0-1,0-1 1,0 0 0,2-1-1,19 16 1,-28-27-149,1-1 0,0-1 1,0 1-1,0-1 1,1-1-1,-1 0 1,1 0-1,11 3 1,-12-5-494,0 0 1,0-1 0,0 0 0,1 0 0,-1-1 0,8-1 0,30-5-7044</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46.399"/>
    </inkml:context>
    <inkml:brush xml:id="br0">
      <inkml:brushProperty name="width" value="0.025" units="cm"/>
      <inkml:brushProperty name="height" value="0.025" units="cm"/>
    </inkml:brush>
  </inkml:definitions>
  <inkml:trace contextRef="#ctx0" brushRef="#br0">1 1 6887,'0'0'15897,"2"11"-15059,5 42-75,13 76 530,-16-113-1060,0 1 0,1-1 0,0 0 0,2 0 0,11 22 0,-17-36-194,0-1 0,0 1 0,1 0 0,-1 0 0,1-1 0,-1 1 0,1 0 0,-1-1 0,1 0 0,0 1 0,0-1 0,-1 0 0,1 0 0,0 0 0,0 0 0,0 0 0,0 0 0,1-1 0,-1 1 0,0-1 0,0 0 0,0 1 0,0-1 0,1 0 0,-1 0 0,0 0 0,0 0 0,0-1 0,0 1 0,1-1 0,-1 1-1,0-1 1,0 0 0,0 0 0,0 0 0,3-2 0,8-5 23,0 0 0,-1-1 0,0-1 0,16-16 0,1 0-25,-6 14-33,-22 12 1,0 0 0,-1 0-1,1 0 1,-1 0 0,1 1-1,0-1 1,-1 0 0,1 0-1,0 0 1,-1 0 0,1 1 0,-1-1-1,1 0 1,-1 1 0,1-1-1,-1 0 1,1 1 0,-1-1-1,1 1 1,-1-1 0,1 1-1,-1-1 1,1 1 0,1 3 43,0 1 0,-1-1 0,1 1 0,-1-1 0,0 1 0,-1-1 0,1 8 0,2 9 118,-2-18-135,0 1 1,-1-1-1,1 0 1,0 0-1,0 0 1,1 0-1,-1 0 1,1 0-1,-1 0 1,1-1-1,0 1 1,0-1-1,0 1 1,0-1-1,1 1 1,3 2-1,-4-4-5,0-1 0,0 1-1,0 0 1,0 0 0,0-1 0,0 1-1,0-1 1,0 0 0,0 0-1,0 0 1,1 0 0,-1 0-1,0 0 1,0 0 0,0-1-1,0 1 1,0-1 0,0 1-1,0-1 1,0 0 0,0 0-1,0 0 1,0 0 0,-1 0-1,1 0 1,0-1 0,1-1-1,14-11 81,-2-1 0,28-33 0,-9 8-50,-34 40-56,0 1 0,0 0 0,0-1 0,0 1 0,0-1 0,0 1 0,0 0 0,0-1 0,0 1 0,0 0 0,0-1-1,0 1 1,1-1 0,-1 1 0,0 0 0,0-1 0,1 1 0,-1-1 0,0 1 0,1-1 0,-1 1 0,0-1 0,1 1 0,-1-1 0,1 1 0,-1-1 0,1 0 0,-1 1-1,1-1 1,-1 0 0,1 1 0,-1-1 0,1 0 0,0 0 0,-1 1 0,1-1 0,-1 0 0,1 0 0,0 0 0,-1 0 0,1 0 0,0 0 0,-1 0 0,1 0 0,0 0-1,-1 0 1,1 0 0,-1 0 0,1-1 0,0 1 0,-1 0 0,1 0 0,-1-1 0,1 1 0,-1 0 0,1-1 0,-1 1 0,1 0 0,-1-1 0,1 1 0,-1-1 0,1 1-1,-1-1 1,0 1 0,1-1 0,-1 1 0,0-1 0,1 1 0,-1-2 0,0 64 0,0-48 9,0-12-136,1 32 150,3-21-1083,-4-13 998,0 1-1,0-1 0,0 0 1,0 0-1,1 0 1,-1 0-1,0 0 0,0 0 1,0 0-1,1 0 1,-1 0-1,0 0 0,0 0 1,0 1-1,1-1 1,-1 0-1,0 0 0,0 0 1,0 0-1,1-1 1,-1 1-1,0 0 0,0 0 1,0 0-1,1 0 1,-1 0-1,0 0 0,0 0 1,0 0-1,0 0 1,1 0-1,-1-1 0,0 1 1,0 0-1,0 0 0,0 0 1,0 0-1,1 0 1,-1-1-1,0 1 0,0 0 1,0 0-1,0 0 1,0-1-1,0 1 0,0 0 1,0 0-1,2-5-584,0 1-1,-1 0 1,1-1-1,-1 1 1,0-1-1,-1 1 1,1-1 0,-1 1-1,0-1 1,0 0-1,-1-7 1,0-5-2277,1-18-4282</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46.756"/>
    </inkml:context>
    <inkml:brush xml:id="br0">
      <inkml:brushProperty name="width" value="0.025" units="cm"/>
      <inkml:brushProperty name="height" value="0.025" units="cm"/>
    </inkml:brush>
  </inkml:definitions>
  <inkml:trace contextRef="#ctx0" brushRef="#br0">8 1 12011,'0'0'13261,"-7"5"-20148,16-5-1152</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47.110"/>
    </inkml:context>
    <inkml:brush xml:id="br0">
      <inkml:brushProperty name="width" value="0.025" units="cm"/>
      <inkml:brushProperty name="height" value="0.025" units="cm"/>
    </inkml:brush>
  </inkml:definitions>
  <inkml:trace contextRef="#ctx0" brushRef="#br0">134 8 18353,'0'0'4789,"-11"-1"-2889,-36-1-554,44 3-1298,-1-1 0,0 1 0,1 0 0,-1 0 0,1 1 0,-1-1 0,1 0 0,0 1 0,0 0 0,0 0 0,0 0 0,0 0 0,0 1 0,0-1 0,0 1 0,1-1 0,0 1 0,-1 0 0,1 0 1,0 0-1,0 0 0,1 1 0,-1-1 0,1 0 0,-1 1 0,1-1 0,0 1 0,1 0 0,-1-1 0,0 1 0,1 0 0,0-1 0,0 1 0,0 0 0,0-1 0,1 1 0,1 6 0,-1-9-42,0 1 0,0-1 0,1 1 0,-1-1-1,0 0 1,1 1 0,-1-1 0,1 0-1,-1 0 1,1 0 0,0 0 0,-1 0 0,1-1-1,0 1 1,0 0 0,-1-1 0,1 1 0,0-1-1,0 0 1,0 1 0,0-1 0,0 0 0,0 0-1,2-1 1,3 1 6,0 0 1,0-1-1,0 1 1,1-2-1,8-2 0,-6 0-67,-1-1-1,1 0 0,-1-1 1,0 0-1,0 0 1,14-15-1,-14 13-5,0 1-1,0-1 1,1 1-1,0 1 1,13-7-1,-22 13 64,-1 0 0,0 0-1,1 0 1,-1-1 0,1 1-1,-1 0 1,0 0 0,1 0-1,-1 0 1,0 0 0,1 0-1,-1 0 1,1 0 0,-1 0-1,0 0 1,1 0 0,-1 0-1,1 1 1,-1-1 0,0 0-1,1 0 1,-1 0 0,0 0-1,1 1 1,-1-1 0,0 0-1,1 0 1,-1 1 0,0-1-1,1 0 1,-1 1 0,0-1-1,0 0 1,1 1 0,4 18 207,-5 32 298,0-39-406,-1-11-63,1 0 0,0 0 0,0-1 0,0 1-1,0 0 1,0 0 0,0-1 0,0 1 0,0 0 0,0 0 0,0-1 0,1 1 0,-1 0 0,0-1 0,0 1 0,1 0 0,-1-1 0,1 1 0,-1 0 0,0-1 0,1 1 0,-1-1 0,1 1 0,-1 0 0,1-1 0,0 1 0,-1-1 0,2 1 0,-1-1-3,0 0 1,0 0 0,0 0-1,1-1 1,-1 1 0,0 0-1,0-1 1,0 1 0,0 0-1,0-1 1,0 1 0,0-1-1,0 0 1,0 1 0,0-1-1,1-1 1,43-44 316,-35 36-319,-2 0-59,26-23 96,-32 31-98,0 1 0,0-1-1,-1 1 1,1 0 0,0 0-1,0 0 1,0 0 0,0 0-1,1 0 1,-1 0 0,0 1-1,0-1 1,0 1 0,1-1-1,-1 1 1,4 0 0,-5 3 21,0 1 1,0-1-1,0 1 1,0-1 0,0 1-1,-1-1 1,0 1-1,0-1 1,0 1-1,0-1 1,-1 7 0,0-3 19,-1 42 61,2-48-20,6-15-156,-2 5-1118,2 0-1,0 0 1,0 0-1,12-13 1,19-9-10754,-22 24 6673</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47.453"/>
    </inkml:context>
    <inkml:brush xml:id="br0">
      <inkml:brushProperty name="width" value="0.025" units="cm"/>
      <inkml:brushProperty name="height" value="0.025" units="cm"/>
    </inkml:brush>
  </inkml:definitions>
  <inkml:trace contextRef="#ctx0" brushRef="#br0">1 120 2274,'0'0'19053,"8"4"-17201,-2-1-1539,-4-2-225,0 1 0,0-1-1,0 0 1,0 0 0,0 0-1,1 0 1,-1 0 0,0-1-1,0 1 1,1-1 0,-1 1-1,0-1 1,1 0 0,-1 0-1,1 0 1,-1 0 0,0 0-1,1-1 1,-1 1 0,0-1-1,1 0 1,-1 1 0,0-1-1,0 0 1,0 0-1,3-2 1,43-29 551,-10 7-416,52-43-1,-90 65 1553,-10 4-1240,-13 8-176,10 0-92,1 2 1,0 0-1,1 0 0,0 1 0,-9 14 1,15-19-149,0 0 1,1-1-1,0 2 1,0-1-1,1 0 1,0 1-1,0-1 1,1 1-1,0 0 1,0 0-1,-1 14 1,4-20-116,-1-1 0,1 1 0,-1-1 0,1 0 0,0 1 1,-1-1-1,1 0 0,0 1 0,0-1 0,0 0 0,0 0 1,0 0-1,0 0 0,0 0 0,1 0 0,-1 0 1,0 0-1,1-1 0,-1 1 0,0 0 0,1-1 0,-1 1 1,0-1-1,1 1 0,-1-1 0,1 0 0,-1 0 0,1 0 1,-1 0-1,1 0 0,-1 0 0,3 0 0,61-1-99,-55 0 31,3 0-736,1-1 0,-1 0-1,25-9 1,11-11-6174,-7-5-5742</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58.911"/>
    </inkml:context>
    <inkml:brush xml:id="br0">
      <inkml:brushProperty name="width" value="0.025" units="cm"/>
      <inkml:brushProperty name="height" value="0.025" units="cm"/>
    </inkml:brush>
  </inkml:definitions>
  <inkml:trace contextRef="#ctx0" brushRef="#br0">2748 1054 3651,'0'0'4042,"-9"0"-2937,-43 0 1521,18-11 1487,-16-18-2540,0-1 354,38 24-1777,0-2 1,1 1 0,-1-2-1,2 1 1,-19-20-1,17 17 54,0 0 0,0 0-1,0 1 1,-20-10 0,-68-23 134,79 36-283,1-1-1,-1 0 1,2-2 0,0 0 0,-34-25 0,30 16 213,-1 1 0,0 1 0,-1 1 0,-46-21 0,47 25-172,1-2 1,1 0-1,1-2 1,0 0-1,0-1 1,-17-21 0,-54-42 214,37 41-197,-3 3-1,-1 3 1,-99-41-1,131 61-97,2-2-1,-29-20 1,26 17 3,-38-20 1,-11-9 17,68 39-37,-1 1 1,0 0-1,0 1 0,0 0 1,-1 1-1,0 0 1,0 0-1,0 1 1,0 1-1,-1 0 0,0 0 1,-18-1-1,-49 1 115,46 0-114,-52 4 1,75 1-18,1 0-1,-1 0 1,1 1 0,0 0 0,-12 7 0,12-6 28,-1 0 1,1 0 0,-1-1-1,1 0 1,-14 2-1,16-5-19,0 1 0,1 0 0,-1 0 0,0 1 0,0 0 0,1 0 0,-1 0 0,1 1 0,-1 0 0,1 0 0,0 1 0,1 0 0,-1 0 0,0 0 0,1 1 0,0 0 0,0 0 0,-6 9 0,-38 35 23,28-29-29,0 2 1,1 0-1,1 1 1,2 0 0,-21 36-1,32-48 29,-2 0 0,1-1 0,-1 1 0,-18 17 0,16-19-25,1 1-1,1 0 0,-1 0 1,-12 23-1,2 10-9,1 0-1,-20 77 1,-9 94-14,38-154 30,-2 76 0,-1 11 4,-14 154-1,23-261 0,1 348 19,4-87-6,-2-292-310,-1-8 69,1 1 0,-1 0 0,1 0 0,0-1 0,0 1 0,-1 0 0,1 0 0,1 0-1,-1-1 1,0 1 0,0 0 0,1 0 0,-1-1 0,1 1 0,-1 0 0,3 3-1,0-7-3491,-2-8-2222</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3:00.988"/>
    </inkml:context>
    <inkml:brush xml:id="br0">
      <inkml:brushProperty name="width" value="0.025" units="cm"/>
      <inkml:brushProperty name="height" value="0.025" units="cm"/>
    </inkml:brush>
  </inkml:definitions>
  <inkml:trace contextRef="#ctx0" brushRef="#br0">14 1 4036,'0'0'10714,"-2"15"-10105,-6 74-297,5 1 0,3 0 0,5 0 1,3-1-1,21 92 0,23 160-130,-31-179 429,74 278 0,-93-435-608,172 608 192,-163-552 576,6 110 1,-13-108-484,20 102 0,-9-119 920,-12-37-3976,1-2-3300,-10-17-5143</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57.838"/>
    </inkml:context>
    <inkml:brush xml:id="br0">
      <inkml:brushProperty name="width" value="0.025" units="cm"/>
      <inkml:brushProperty name="height" value="0.025" units="cm"/>
    </inkml:brush>
  </inkml:definitions>
  <inkml:trace contextRef="#ctx0" brushRef="#br0">109 10 13901,'0'0'12118,"-1"11"-11434,-18 117 1390,-66 238 0,85-366-2057,0 0 0,0 0 0,0 0 0,0 0 1,0 0-1,0 0 0,0-1 0,0 1 1,0 0-1,0 0 0,0 0 0,-1 0 0,1 0 1,0 0-1,0 0 0,0 0 0,0 0 1,0 0-1,0 0 0,0 0 0,0 0 0,0 0 1,0 0-1,-1-1 0,1 1 0,0 0 1,0 0-1,0 0 0,0 0 0,0 0 0,0 0 1,0 0-1,0 0 0,-1 0 0,1 0 1,0-23 141,3-36-138,5 4-89,1 0 0,3 1-1,3 1 1,38-96 0,-50 144 59,0 0 0,0 1 0,0-1 0,1 1 1,0-1-1,0 1 0,0 0 0,0 0 0,0 1 1,1-1-1,-1 1 0,1 0 0,0 1 0,9-5 1,-13 7-4,1-1 0,0 1 0,-1-1 0,1 1 1,0 0-1,-1 0 0,1 0 0,0 0 1,0 0-1,-1 0 0,1 0 0,0 0 1,-1 1-1,1-1 0,0 1 0,-1-1 1,1 1-1,0-1 0,2 3 0,-2-2-3,-1 1-1,1 0 1,0 0-1,0 0 1,-1 0-1,0 1 1,1-1-1,-1 0 1,0 1 0,0-1-1,0 1 1,0-1-1,-1 1 1,1-1-1,-1 1 1,1-1-1,-1 4 1,1 2 42,-1 0 1,0 1 0,0-1-1,-1 0 1,0 1 0,0-1-1,-1 0 1,0 0 0,0 0-1,-1 0 1,0 0 0,0-1 0,-1 1-1,0-1 1,-1 0 0,1 0-1,-1-1 1,-1 1 0,1-1-1,-1 0 1,0 0 0,-1-1-1,1 0 1,-1 0 0,0 0-1,-8 3 1,15-8-49,0-1 1,0 1-1,1 0 0,-1-1 1,0 1-1,0 0 0,0-1 0,0 1 1,1-1-1,-1 1 0,0 0 1,0-1-1,0 1 0,0-1 0,0 1 1,0-1-1,0 1 0,0 0 1,0-1-1,0 1 0,0-1 1,-1 1-1,1 0 0,0-1 0,0 1 1,0-1-1,0 1 0,-1 0 1,1-1-1,0 1 0,0 0 1,-1-1-1,1 1 0,0 0 0,-1 0 1,1-1-1,0 1 0,-1 0 1,1 0-1,0-1 0,-1 1 0,1 0 1,-1 0-1,1 0 0,0 0 1,-1 0-1,1 0 0,-1-1 1,1 1-1,-1 0 0,1 0 0,0 0 1,-1 0-1,1 0 0,-1 1 1,1-1-1,0 0 0,-1 0 0,1 0 1,-1 0-1,1 0 0,0 1 1,-1-1-1,1 0 0,-1 1 1,19-32-4000,28-16-7453,-19 25 1694</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3:11.107"/>
    </inkml:context>
    <inkml:brush xml:id="br0">
      <inkml:brushProperty name="width" value="0.025" units="cm"/>
      <inkml:brushProperty name="height" value="0.025" units="cm"/>
    </inkml:brush>
  </inkml:definitions>
  <inkml:trace contextRef="#ctx0" brushRef="#br0">1 1 3908,'0'0'-961</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3:11.590"/>
    </inkml:context>
    <inkml:brush xml:id="br0">
      <inkml:brushProperty name="width" value="0.025" units="cm"/>
      <inkml:brushProperty name="height" value="0.025" units="cm"/>
    </inkml:brush>
  </inkml:definitions>
  <inkml:trace contextRef="#ctx0" brushRef="#br0">63 0 7239,'-1'14'2493,"-22"137"860,9-70-1656,-5 93 1,18-79-1386,4 1 1,4-1 0,4 0 0,29 120 0,63 300-30,-115-697 192,-37-579-439,27 341-8,20 393-17,2 15 22,0 1 1,-1-1 0,0 1 0,-1 0 0,-7-22-1,9 32-31,0 1-1,0-1 0,-1 1 1,1-1-1,0 1 1,0-1-1,0 1 0,0 0 1,-1-1-1,1 1 0,0-1 1,-1 1-1,1 0 1,0-1-1,0 1 0,-1 0 1,1-1-1,-1 1 0,1 0 1,0-1-1,-1 1 0,1 0 1,-1 0-1,1 0 1,0-1-1,-1 1 0,1 0 1,-1 0-1,1 0 0,-1 0 1,1 0-1,-1 0 0,1 0 1,-1 0-1,0 0 1,-11 14-41,-3 25 23,5 7 47,2 1 0,-4 88 0,13 97 52,0-216-83,11 149 62,7 1 1,81 321-1,-77-407-365,-9-33-3355,-13-43-2049</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3:12.338"/>
    </inkml:context>
    <inkml:brush xml:id="br0">
      <inkml:brushProperty name="width" value="0.025" units="cm"/>
      <inkml:brushProperty name="height" value="0.025" units="cm"/>
    </inkml:brush>
  </inkml:definitions>
  <inkml:trace contextRef="#ctx0" brushRef="#br0">1696 15 8104,'-213'-15'4275,"5"20"-3586,144 0-800,1 4 0,0 2 0,0 3 0,-92 34 0,94-24 190,2 2-1,1 3 1,2 2-1,1 3 1,1 2-1,2 3 1,2 2 0,1 2-1,-68 78 1,88-87 66,2 1 0,1 2 0,2 0 0,2 2 0,1 1 1,2 0-1,2 1 0,2 1 0,1 1 0,2 0 0,3 0 1,1 1-1,2 0 0,0 77 0,6-98-118,1-1-1,2 0 1,0 1 0,2-1-1,0 0 1,1-1 0,1 1 0,2-2-1,0 1 1,0-1 0,2 0-1,1-1 1,0 0 0,2-1-1,0 0 1,1-1 0,0-1-1,1-1 1,1 0 0,1-1-1,0 0 1,25 13 0,-6-8-226,1-1 0,1-2-1,0-2 1,1-2 0,1-1 0,-1-2 0,2-2 0,-1-2 0,1-1-1,0-3 1,45-3 0,-12-4-383,0-3 0,-1-4 0,0-2-1,-1-4 1,92-37 0,30-31-1238,-7-17-673</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3:12.668"/>
    </inkml:context>
    <inkml:brush xml:id="br0">
      <inkml:brushProperty name="width" value="0.025" units="cm"/>
      <inkml:brushProperty name="height" value="0.025" units="cm"/>
    </inkml:brush>
  </inkml:definitions>
  <inkml:trace contextRef="#ctx0" brushRef="#br0">1133 755 7207,'48'-151'3523,"-38"1"161,-18 12-706,-42 13-1216,-24 29-160,-24 30-161,-20 37 257,-15 29-1058,-11 15-544,3 30-96,10 6-64,17-5-416,32-12-801,23-17-577,29-17-1730,21-41-6245</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3:14.882"/>
    </inkml:context>
    <inkml:brush xml:id="br0">
      <inkml:brushProperty name="width" value="0.025" units="cm"/>
      <inkml:brushProperty name="height" value="0.025" units="cm"/>
    </inkml:brush>
  </inkml:definitions>
  <inkml:trace contextRef="#ctx0" brushRef="#br0">0 77 7143,'0'0'15252,"3"11"-14195,23 132 278,-16-78-943,20 71 0,-44-218 1951,-33-132-1344,52 252-896,-4-27-113,0-1 0,0 0 0,1 1 0,1-1 0,7 20-1,-7-24 10,0-1-1,0 1 1,1 0 0,0-1-1,0 0 1,0 0-1,0 0 1,1 0-1,7 5 1,-10-8 3,0-1-1,0 0 1,0 1 0,0-1 0,0 0 0,0-1 0,0 1 0,0 0-1,0 0 1,1-1 0,-1 1 0,0-1 0,1 0 0,-1 0-1,0 0 1,0 0 0,1 0 0,-1 0 0,0-1 0,1 1 0,-1-1-1,0 0 1,0 1 0,0-1 0,0 0 0,0 0 0,0 0 0,0-1-1,0 1 1,3-3 0,2-3 23,-1 0 1,0 0-1,0-1 0,0 0 1,-1 0-1,-1 0 0,1-1 0,-1 1 1,-1-1-1,0 0 0,3-13 0,4-17 195,5-50-1,-11 38-46,-2 29 110,-2 48-210,0 30-83,3 108 46,-1-146-31,0 0 1,1 0-1,1 0 0,1 0 1,0 0-1,14 27 1,-19-43-4,1 0 1,0-1 0,0 1-1,0 0 1,0 0 0,1-1-1,-1 1 1,0-1 0,1 1-1,-1-1 1,1 0 0,-1 1-1,4 1 1,-4-3-1,-1 0 1,1 0-1,0 0 1,-1 0-1,1 1 1,0-1-1,0 0 0,-1 0 1,1-1-1,0 1 1,-1 0-1,1 0 1,0 0-1,-1 0 0,1 0 1,0-1-1,-1 1 1,1 0-1,0-1 1,-1 1-1,1 0 0,-1-1 1,1 1-1,-1-1 1,1 1-1,0-1 0,1-3-7,1 1 0,-1 0-1,0-1 1,0 0-1,-1 1 1,1-1-1,-1 0 1,0 0-1,1 0 1,-2 0 0,2-6-1,0-15-957,-1 0-1,-2-34 1,-2 36-1652,0 1 0,-11-41 0,-6 3-5938</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3:15.287"/>
    </inkml:context>
    <inkml:brush xml:id="br0">
      <inkml:brushProperty name="width" value="0.025" units="cm"/>
      <inkml:brushProperty name="height" value="0.025" units="cm"/>
    </inkml:brush>
  </inkml:definitions>
  <inkml:trace contextRef="#ctx0" brushRef="#br0">1 38 18642,'0'0'6726,"73"-38"-9128,-41 38-801,-5 0-1698,4 8-1345</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3:15.628"/>
    </inkml:context>
    <inkml:brush xml:id="br0">
      <inkml:brushProperty name="width" value="0.025" units="cm"/>
      <inkml:brushProperty name="height" value="0.025" units="cm"/>
    </inkml:brush>
  </inkml:definitions>
  <inkml:trace contextRef="#ctx0" brushRef="#br0">1 427 11755,'0'9'1821,"3"56"2026,-4-42-3049,1 0 1,2-1-1,0 1 0,1-1 1,13 43-1,-15-62-793,-1-1 0,1 0 0,0 0-1,0 0 1,0 0 0,0 0 0,1-1 0,-1 1 0,0 0-1,1-1 1,-1 1 0,1 0 0,0-1 0,-1 0 0,1 1-1,0-1 1,0 0 0,3 1 0,-3-1 7,0-1 0,-1 0 0,1 0 0,0 0 0,0 0 0,-1 0 0,1 0 0,0-1 0,0 1 0,-1 0 0,1-1-1,0 0 1,-1 1 0,1-1 0,-1 0 0,1 0 0,0 0 0,1-1 0,4-4 103,0-1-1,0 0 1,0 0-1,-1 0 1,0-1 0,9-15-1,1-5 126,-2-2-1,0 0 1,-2-1-1,-2 0 1,-1-1-1,-1 0 0,4-35 1,-3-9 364,-3-147-1,-6 218-496,0 0 0,-1 0 0,0 0-1,1 0 1,-2 0 0,1 0 0,-2-5 0,2 9-79,1 0 0,-1 0 0,1 0 0,-1 1 0,1-1 0,-1 0 1,1 0-1,-1 1 0,0-1 0,0 0 0,1 1 0,-1-1 0,0 1 1,0-1-1,0 1 0,1-1 0,-1 1 0,0 0 0,0-1 0,0 1 1,0 0-1,0 0 0,0 0 0,0 0 0,0-1 0,0 1 0,0 1 0,0-1 1,0 0-1,0 0 0,1 0 0,-1 0 0,0 1 0,0-1 0,0 0 1,0 1-1,0-1 0,0 1 0,1-1 0,-1 1 0,0-1 0,0 1 1,0 0-1,-11 10-22,0 0 1,1 0 0,1 1 0,0 1 0,1 0-1,0 0 1,-14 28 0,4-7 13,7-16-28,6-9 6,0 0 0,0 0 0,1 0 0,0 1 0,1 0-1,0 0 1,0 0 0,1 0 0,0 1 0,-1 16-1,4-26 2,0 0 1,0 0-1,0-1 0,1 1 0,-1 0 0,0 0 0,1-1 0,-1 1 0,1 0 0,-1-1 0,1 1 0,-1-1 0,1 1 1,-1-1-1,1 1 0,-1-1 0,1 1 0,0-1 0,-1 1 0,1-1 0,0 0 0,0 1 0,-1-1 0,1 0 0,0 0 0,0 1 1,-1-1-1,1 0 0,0 0 0,0 0 0,1 0 0,32 0-21,-24 0 20,12 0-88,-1 0 0,1 2 1,-1 0-1,0 1 0,0 1 0,35 12 0,-49-13 33,1 1-1,-1-1 0,0 1 0,0 0 1,-1 1-1,1 0 0,-1 0 0,0 1 0,0-1 1,-1 1-1,1 0 0,-1 1 0,-1-1 1,1 1-1,-1 0 0,0 0 0,-1 1 1,0-1-1,0 1 0,4 14 0,-4-7-1291,-1 0 0,0 0-1,0 20 1,-2-8-6178</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3:16.090"/>
    </inkml:context>
    <inkml:brush xml:id="br0">
      <inkml:brushProperty name="width" value="0.025" units="cm"/>
      <inkml:brushProperty name="height" value="0.025" units="cm"/>
    </inkml:brush>
  </inkml:definitions>
  <inkml:trace contextRef="#ctx0" brushRef="#br0">155 833 6246,'-11'8'2242,"-5"4"-1262,-58 44 1491,69-52-2075,-1 1-1,1 0 1,0 0 0,0 1 0,1-1 0,0 1-1,0 0 1,0 0 0,0 1 0,-3 10 0,7-17-351,0 1 0,0-1 0,0 0 0,0 1 0,0-1 0,0 0 0,0 1 0,0-1 1,1 1-1,-1-1 0,0 0 0,0 1 0,0-1 0,0 0 0,1 1 0,-1-1 0,0 0 0,0 0 1,1 1-1,-1-1 0,0 0 0,1 0 0,-1 1 0,0-1 0,1 0 0,-1 0 0,0 0 0,1 0 0,-1 1 1,0-1-1,1 0 0,-1 0 0,1 0 0,-1 0 0,0 0 0,1 0 0,-1 0 0,1 0 0,-1 0 0,0 0 1,1 0-1,-1 0 0,0 0 0,1-1 0,-1 1 0,1 0 0,-1 0 0,0 0 0,1-1 0,24-6 829,-3-6-145,0-1 0,-1 0 1,-1-1-1,32-32 0,-14 13-126,340-304 1441,-24-29-7093,-248 261-5775,-86 88 8409,-5 3-367</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3:16.435"/>
    </inkml:context>
    <inkml:brush xml:id="br0">
      <inkml:brushProperty name="width" value="0.025" units="cm"/>
      <inkml:brushProperty name="height" value="0.025" units="cm"/>
    </inkml:brush>
  </inkml:definitions>
  <inkml:trace contextRef="#ctx0" brushRef="#br0">0 170 10025,'0'0'12914,"11"-6"-12434,45-27-181,79-44 69,-113 66-343,0 1-1,0 1 1,1 2 0,30-8 0,-52 15-22,0-1 0,0 1 0,0 0 0,0-1 0,0 1 0,0 0 0,0 0 0,0 0 0,0 0 0,0 0 0,0 0 1,0 0-1,0 1 0,0-1 0,0 0 0,0 0 0,0 1 0,-1-1 0,1 0 0,0 1 0,0-1 0,0 1 0,0 0 1,-1-1-1,1 1 0,1 1 0,-2-1 20,1 0 1,-1 1-1,0-1 1,1 1 0,-1-1-1,0 0 1,0 1-1,0-1 1,0 1-1,0-1 1,-1 0-1,1 1 1,0-1 0,-1 1-1,1-1 1,-2 2-1,-4 11 235,-1 0 0,-16 23 0,15-26-256,-10 19-17,1 1 0,-24 65 0,20-24-7312,18-60-2698</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3:17.305"/>
    </inkml:context>
    <inkml:brush xml:id="br0">
      <inkml:brushProperty name="width" value="0.025" units="cm"/>
      <inkml:brushProperty name="height" value="0.025" units="cm"/>
    </inkml:brush>
  </inkml:definitions>
  <inkml:trace contextRef="#ctx0" brushRef="#br0">1 281 3235,'2'-10'1004,"3"-12"1198,30-99 2998,-30 106-4794,1 1 0,1 0 0,0 0 0,1 1 0,0 0 0,18-20 0,-13 22 3453,-11 27-1099,-2-12-3144,-5 210 4111,1-70-2662,14 155-1,-5-252-1041,118 817 355,-89-739-370,-17-75-2696,-16-44 1114</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3:21.122"/>
    </inkml:context>
    <inkml:brush xml:id="br0">
      <inkml:brushProperty name="width" value="0.025" units="cm"/>
      <inkml:brushProperty name="height" value="0.025" units="cm"/>
    </inkml:brush>
  </inkml:definitions>
  <inkml:trace contextRef="#ctx0" brushRef="#br0">0 97 7111,'0'0'10068,"11"-3"-9385,79-13 460,138-6-1,23-3-2242,-249 25 989,-1 0-168,1 0 1,0-1 0,-1 1 0,1 0 0,0 0 0,0-1 0,-1 1 0,1-1 0,-1 0-1,1 1 1,-1-1 0,1 0 0,-1 0 0,1 0 0,-1 0 0,0 0 0,1 0-1,-1 0 1,0 0 0,1-2 0,0-12-5226</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58.181"/>
    </inkml:context>
    <inkml:brush xml:id="br0">
      <inkml:brushProperty name="width" value="0.025" units="cm"/>
      <inkml:brushProperty name="height" value="0.025" units="cm"/>
    </inkml:brush>
  </inkml:definitions>
  <inkml:trace contextRef="#ctx0" brushRef="#br0">1 1 9961,'0'0'15663,"7"74"-14862,-11-45-417,2-3-320,2-5-96,0-7-768,5-11-1122,11-3-448,4-8-257,2-14-1505,1-7-704,1-7-2659</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3:18.336"/>
    </inkml:context>
    <inkml:brush xml:id="br0">
      <inkml:brushProperty name="width" value="0.025" units="cm"/>
      <inkml:brushProperty name="height" value="0.025" units="cm"/>
    </inkml:brush>
  </inkml:definitions>
  <inkml:trace contextRef="#ctx0" brushRef="#br0">1 0 3940,'0'0'9913,"0"10"-7084,0 39-1869,2 1-1,3-1 0,18 88 0,57 148 262,-33-129-625,-41-135-68,-1 1 1,0-1-1,-2 1 1,1 23-1,-4-45-511,0 1 0,-1-1 0,1 0 0,0 0 0,-1 1 0,1-1 0,0 0 0,0 0 0,-1 0 0,1 0 0,0 0 0,-1 1 0,1-1-1,0 0 1,-1 0 0,1 0 0,-1 0 0,1 0 0,0 0 0,-1 0 0,1 0 0,0 0 0,-1 0 0,1 0 0,0-1 0,-1 1 0,1 0 0,0 0 0,-1 0 0,1 0 0,0-1-1,-1 1 1,1 0 0,0 0 0,0 0 0,-1-1 0,1 1 0,0 0 0,0 0 0,-1-1 0,1 1 0,0 0 0,0-1 0,0 1 0,-1-1 0,-7-12 88,0-1-1,1 0 1,1-1 0,0 0 0,1 0 0,1 0 0,-5-29 0,3 17-79,-10-42-144,4-1 1,3 0-1,3-1 1,4 0-1,6-87 1,-3 149 109,0 0-1,1 0 1,0 0 0,0 1-1,1-1 1,0 1 0,0-1 0,1 1-1,7-12 1,-8 16-5,0 0-1,0 1 1,0-1-1,1 1 1,-1 0-1,1 0 1,0 0-1,0 0 1,0 0-1,0 1 1,0 0-1,1 0 1,-1 0-1,1 1 1,0-1-1,-1 1 1,1 0-1,0 0 1,5 0 0,-2 1 3,0 0 0,1 0 0,-1 0 0,0 1 0,0 0 1,1 1-1,8 3 0,-15-5 5,0 1 1,0-1-1,0 1 1,-1 0-1,1 0 1,0-1-1,-1 1 0,1 1 1,-1-1-1,1 0 1,-1 0-1,1 0 1,-1 1-1,0-1 1,0 1-1,1-1 0,-1 1 1,0 0-1,-1-1 1,1 1-1,0 0 1,0 0-1,-1-1 1,1 1-1,-1 0 0,1 0 1,-1 0-1,0 0 1,0 0-1,0 0 1,0-1-1,0 1 1,0 0-1,-1 0 0,1 0 1,0 0-1,-1 0 1,0 1-1,-2 2 22,1 0-1,-1-1 0,1 0 0,-1 1 1,-1-1-1,1 0 0,0-1 1,-1 1-1,0 0 0,0-1 1,0 0-1,-7 4 0,-62 33 115,54-31-84,0 1 3,5-2-8,0-1 0,0 0 1,-1-1-1,0-1 1,-24 6-1,63-24-3347,-8 3 2094,79-40-6087,-40 21 2013</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3:18.693"/>
    </inkml:context>
    <inkml:brush xml:id="br0">
      <inkml:brushProperty name="width" value="0.025" units="cm"/>
      <inkml:brushProperty name="height" value="0.025" units="cm"/>
    </inkml:brush>
  </inkml:definitions>
  <inkml:trace contextRef="#ctx0" brushRef="#br0">102 32 15471,'0'0'2391,"-12"11"-698,4-3-1391,2-2-118,-1 0 0,1 0 0,0 0 0,1 1 0,0 0 0,0 0-1,0 1 1,1-1 0,0 1 0,1 0 0,-3 9 0,-11 59 1266,16-69-1375,0 0 1,1 1-1,0-1 1,0 1-1,0-1 1,1 0-1,0 1 1,3 9 0,-4-16-68,0 1 0,1-1 0,0 0 0,-1 1 0,1-1 0,0 0 1,-1 0-1,1 0 0,0 1 0,0-1 0,0 0 0,0 0 0,0 0 1,0 0-1,1-1 0,-1 1 0,0 0 0,0 0 0,1-1 1,-1 1-1,0-1 0,1 1 0,-1-1 0,0 1 0,1-1 0,-1 0 1,1 0-1,-1 0 0,1 1 0,-1-2 0,0 1 0,1 0 0,-1 0 1,1 0-1,-1-1 0,1 1 0,-1 0 0,0-1 0,1 0 0,-1 1 1,0-1-1,0 0 0,3-1 0,1-1 85,0 0 1,0-1-1,0 0 0,0 0 1,-1 0-1,0 0 0,0 0 1,0-1-1,4-6 0,-2-1 6,0-1 0,-1 0-1,0-1 1,-1 1 0,-1-1 0,0 0-1,1-15 1,-3 21-44,0 0 0,0 0 0,-1 0 0,-1 0 0,1 0 0,-1 0 0,0 0 0,-1 0 0,0 0-1,0 0 1,-1 0 0,0 1 0,-6-11 0,8 16-52,1 1-1,-1 0 1,0-1-1,0 1 1,0-1-1,0 1 1,0 0-1,0 0 1,0 0-1,0 0 1,-1 0-1,1 0 1,0 0-1,-1 0 1,1 0-1,-1 0 1,1 1-1,-1-1 1,1 0-1,-1 1 1,1 0-1,-1-1 1,-2 1-1,3 0-12,0 1 0,-1 0 0,1 0-1,0-1 1,0 1 0,0 0 0,0 0 0,0 0-1,0 0 1,0 0 0,0 1 0,0-1 0,0 0 0,0 0-1,1 0 1,-1 1 0,1-1 0,-1 0 0,1 1 0,-1 1-1,-2 9-340,0-1-1,1 1 1,0 1 0,0 18-1,2-29 251,0 6-498,-1 0 0,2-1 0,-1 1 0,1-1 0,1 1 0,3 13 0,-4-20 284,0 1 0,0 0 0,0-1 0,0 1 0,0 0 0,0-1 0,1 1 0,-1-1 0,1 0 0,-1 0-1,1 1 1,0-1 0,-1 0 0,1 0 0,0 0 0,0-1 0,-1 1 0,1 0 0,0-1 0,0 1 0,0-1 0,0 1 0,0-1-1,0 0 1,0 0 0,0 0 0,0 0 0,0 0 0,0-1 0,0 1 0,2-1 0,21-5-3523</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3:19.223"/>
    </inkml:context>
    <inkml:brush xml:id="br0">
      <inkml:brushProperty name="width" value="0.025" units="cm"/>
      <inkml:brushProperty name="height" value="0.025" units="cm"/>
    </inkml:brush>
  </inkml:definitions>
  <inkml:trace contextRef="#ctx0" brushRef="#br0">1 364 801,'0'0'3646,"11"-12"-886,5-4-1714,33-38 3919,-49 53-4771,1 1 0,-1 0 0,1 0 0,-1-1 0,0 1 0,1 0 0,-1 0 0,0-1 0,1 1 0,-1 0 0,0-1 0,0 1 0,1-1 1,-1 1-1,0 0 0,0-1 0,0 1 0,1-1 0,-1 1 0,0-1 0,0 1 0,0 0 0,0-1 0,0 1 0,0-1 0,0 1 0,0-1 0,0 1 0,0-1 0,0 1 0,0 0 0,0-1 0,-1 1 1,1-1-1,0 1 0,0-1 0,0 1 0,-1 0 0,1-1 0,0 0 0,-1 1-46,0 0 0,0 0 0,0 0 0,0 1 0,0-1 0,0 0 0,0 0 0,0 0 0,0 1 0,0-1 0,0 0 0,0 1 1,0-1-1,0 1 0,1-1 0,-1 1 0,0-1 0,0 1 0,-1 1 0,-3 3-60,1 0 0,-1 1 1,1 0-1,0 0 0,0 0 0,0 0 1,1 0-1,0 1 0,1 0 1,-1-1-1,1 1 0,-1 8 0,0 1 44,0 1-1,1-1 0,1 1 1,2 20-1,-2-36-119,1 1-1,0 0 1,0-1-1,1 1 1,-1 0 0,0-1-1,0 1 1,1 0-1,-1-1 1,1 1-1,0-1 1,-1 1 0,1-1-1,0 1 1,0-1-1,0 0 1,0 1-1,0-1 1,0 0-1,0 0 1,0 1 0,1-1-1,-1 0 1,0 0-1,1 0 1,-1-1-1,1 1 1,-1 0 0,1-1-1,-1 1 1,1 0-1,-1-1 1,1 0-1,0 1 1,-1-1 0,1 0-1,0 0 1,-1 0-1,1 0 1,0 0-1,-1 0 1,1-1-1,0 1 1,1-1 0,2 0 28,0-1 0,0 1 0,0-1 1,0 0-1,0-1 0,-1 1 0,1-1 0,-1 0 1,0 0-1,0 0 0,0-1 0,0 1 1,4-6-1,-3 2 13,-1-1 1,0 1-1,-1-1 0,1 1 1,-2-1-1,1 0 0,-1 0 1,0-1-1,-1 1 0,1 0 1,-2-1-1,1 1 0,-1 0 1,-1-1-1,1 1 0,-4-15 1,3 19-46,0 0 1,0 0-1,0 0 1,-1 0 0,1 0-1,-1 1 1,0-1-1,0 0 1,0 1-1,-1-1 1,1 1-1,-1 0 1,0 0 0,0 0-1,0 0 1,0 0-1,0 1 1,-1-1-1,1 1 1,-1 0 0,0 0-1,1 1 1,-1-1-1,0 1 1,0-1-1,0 1 1,0 0-1,0 1 1,0-1 0,-1 1-1,1 0 1,0 0-1,0 0 1,-8 1-1,11 0-67,-1-1 0,1 1 1,-1 0-1,1-1 0,-1 1 0,1 0 0,0 0 0,-1 0 0,1 0 0,0 0 0,0 1 0,0-1 0,0 0 0,0 0 0,0 1 0,0-1 0,0 1 0,0-1 0,0 1 0,1-1 0,-1 1 0,1-1 0,-1 1 0,1-1 0,0 1 0,0 0 1,-1-1-1,1 1 0,0 0 0,1 1 0,-2-1-148,1-1 1,0 1-1,0 0 1,0-1-1,0 1 1,1 0-1,-1-1 0,0 1 1,1 0-1,-1-1 1,1 1-1,0-1 1,-1 1-1,1 0 1,0-1-1,0 0 1,0 1-1,0-1 1,0 0-1,0 1 1,0-1-1,0 0 0,1 0 1,-1 0-1,0 0 1,1 0-1,-1 0 1,1 0-1,1 0 1,1 0-227,0-1-1,0 1 1,0-1 0,0 0 0,0 0 0,0 0-1,-1-1 1,1 1 0,0-1 0,0 0 0,0 0-1,0 0 1,-1-1 0,5-1 0,40-34-1407,-44 32 2281,1 1 1,-1-1-1,1 1 1,0 0 0,0 1-1,1-1 1,-1 1 0,1 0-1,-1 0 1,1 1 0,0 0-1,0 0 1,0 0 0,13-2-1,-16 4-210,-1 0-1,1 0 1,0 1 0,0-1-1,-1 0 1,1 1 0,0-1-1,-1 1 1,1 0 0,-1 0-1,1 0 1,-1 1 0,1-1-1,-1 0 1,0 1 0,1-1-1,-1 1 1,0 0 0,0 0-1,0 0 1,-1 0 0,1 0-1,1 3 1,2 4 211,0 0-1,-2 0 1,1 0 0,-1 1-1,2 10 1,-1-8-209,-4-12-225,0 1-1,0-1 1,0 0 0,0 1-1,0-1 1,0 0 0,0 1 0,0-1-1,0 0 1,0 1 0,0-1 0,0 0-1,0 1 1,1-1 0,-1 0-1,0 0 1,0 1 0,0-1 0,0 0-1,1 0 1,-1 1 0,0-1 0,0 0-1,1 0 1,-1 1 0,0-1-1,0 0 1,1 0 0,-1 0 0,0 0-1,1 0 1,-1 1 0,0-1 0,1 0-1,-1 0 1,0 0 0,1 0-1,7-11 201,4-22 11,-5 2-158,-2 0 0,0 0 1,-2-1-1,-1 1 0,-2-1 0,-5-45 0,4 75-131,1 1 1,-1-1-1,1 0 0,0 1 1,0-1-1,-1 1 1,1-1-1,0 0 1,1 1-1,-1-1 1,0 0-1,0 1 1,1-1-1,-1 1 1,1-3-1,1 4-113,0 0 0,0 0 0,0 0 0,-1 0 0,1 0 0,0 0-1,0 0 1,0 1 0,-1-1 0,1 1 0,0 0 0,-1-1 0,4 3 0,-1-2 74,53 14-3836,-18-11-2355,-11-4-3085</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3:19.615"/>
    </inkml:context>
    <inkml:brush xml:id="br0">
      <inkml:brushProperty name="width" value="0.025" units="cm"/>
      <inkml:brushProperty name="height" value="0.025" units="cm"/>
    </inkml:brush>
  </inkml:definitions>
  <inkml:trace contextRef="#ctx0" brushRef="#br0">15 1 6278,'0'0'7324,"-2"12"-5733,-4 29-240,2 1 1,1 68-1,16 99-421,-4-73-688,-7-103-229,19 274 114,-11-226-298,34 140-1,-39-204 102,-4-11 4,0 1-1,0-1 1,1 0 0,0 0-1,0 0 1,0 0-1,1 0 1,0 0-1,0-1 1,1 1-1,-1-1 1,10 9-1,-13-13 35,0-1 0,0 0 0,1 0 0,-1 0 0,0 0 0,1 1 0,-1-1 0,1 0 0,-1 0 0,0 0 0,1 0 0,-1 0 0,0 0 0,1 0-1,-1 0 1,0 0 0,1 0 0,-1 0 0,0 0 0,1-1 0,-1 1 0,0 0 0,1 0 0,-1 0 0,0 0 0,1 0 0,-1-1 0,0 1 0,1 0 0,-1 0 0,0-1 0,0 1 0,1 0-1,-1 0 1,0-1 0,0 1 0,0 0 0,1-1 0,6-20-588,-2-24-119,-5 45 727,0-94-2605,-3 0-1,-22-127 0,4 78-1353</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3:19.972"/>
    </inkml:context>
    <inkml:brush xml:id="br0">
      <inkml:brushProperty name="width" value="0.025" units="cm"/>
      <inkml:brushProperty name="height" value="0.025" units="cm"/>
    </inkml:brush>
  </inkml:definitions>
  <inkml:trace contextRef="#ctx0" brushRef="#br0">6 1062 4068,'-2'-43'2537,"0"20"-1195,1-1 0,1 0 0,6-43 1,-5 60-1118,1 0-1,0 0 1,0 1 0,1-1 0,0 0 0,0 1-1,0 0 1,1 0 0,0 0 0,0 0 0,0 0 0,1 1-1,0-1 1,0 1 0,0 1 0,1-1 0,8-5-1,29-13 362,1 2-1,0 1 1,61-16-1,-8 1-369,50-23-220,202-110 0,-272 123-299,-1-4 0,-2-2 1,-3-4-1,69-69 0,-120 104 223,-7 7 244,0 0-1,24-18 1,-36 31-139,-1-1-1,0 1 1,1-1-1,-1 1 1,0-1-1,1 1 1,-1 0-1,1-1 1,-1 1-1,1 0 1,-1-1-1,1 1 1,-1 0 0,1 0-1,-1-1 1,1 1-1,-1 0 1,1 0-1,0 0 1,-1 0-1,1 0 1,-1 0-1,1 0 1,-1 0-1,1 0 1,0 0-1,-1 0 1,1 0-1,-1 0 1,1 0-1,-1 0 1,1 1-1,-1-1 1,1 0-1,-1 0 1,1 1 0,-1-1-1,1 0 1,-1 1-1,1-1 1,-1 1-1,1-1 1,-1 0-1,0 1 1,1-1-1,-1 1 1,0-1-1,0 1 1,1-1-1,-1 1 1,0-1-1,0 1 1,1 0-1,-1-1 1,0 1-1,0-1 1,0 1 0,0-1-1,0 1 1,0 0-1,-3 39 1165,-39 130 1763,-4 29-1377,40-158-1212,1 1 0,2-1-1,3 1 1,0 0-1,10 56 1,-6-76-420,1 0 0,1-1 1,0 0-1,2 0 0,1 0 0,0-1 1,2-1-1,0 0 0,1 0 1,1-1-1,26 29 0,2-11-1086,9 9-2163,-29-12-4432,-17-17-1412</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3:20.316"/>
    </inkml:context>
    <inkml:brush xml:id="br0">
      <inkml:brushProperty name="width" value="0.025" units="cm"/>
      <inkml:brushProperty name="height" value="0.025" units="cm"/>
    </inkml:brush>
  </inkml:definitions>
  <inkml:trace contextRef="#ctx0" brushRef="#br0">133 742 3235,'-59'39'11499,"17"-8"-10794,15-10 95,23-11 289,8-10-320,41-7 256,25-28 801,31-18-545,27-15-576,30-16-225,21-10 129,12-6-513,6 2 0,-6-2-1153,-17 1-2691,-28-5-7975</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05.503"/>
    </inkml:context>
    <inkml:brush xml:id="br0">
      <inkml:brushProperty name="width" value="0.025" units="cm"/>
      <inkml:brushProperty name="height" value="0.025" units="cm"/>
    </inkml:brush>
  </inkml:definitions>
  <inkml:trace contextRef="#ctx0" brushRef="#br0">0 0 3171,'0'0'-737</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05.921"/>
    </inkml:context>
    <inkml:brush xml:id="br0">
      <inkml:brushProperty name="width" value="0.025" units="cm"/>
      <inkml:brushProperty name="height" value="0.025" units="cm"/>
    </inkml:brush>
  </inkml:definitions>
  <inkml:trace contextRef="#ctx0" brushRef="#br0">1455 5 7527,'-15'-1'1324,"13"1"-1270,-11-2 109,-1 1 1,1 0 0,0 1-1,-1 1 1,1 0 0,0 1-1,0 1 1,-20 5 0,-8 9 128,1 2-1,1 1 1,-37 27 0,-107 85-55,107-71-218,3 5 1,3 2 0,3 3-1,3 3 1,3 3 0,-79 131-1,79-101 135,5 3 0,5 1 0,5 3 0,-57 217 0,88-275-23,3 1-1,2 1 1,3-1-1,0 85 1,8-121-57,1-1 1,0 1-1,2-1 1,1 0 0,0 0-1,15 35 1,-14-42-36,1 0 0,1-1 1,0 0-1,0 0 0,1-1 1,0 0-1,1 0 0,1-1 1,-1-1-1,23 16 0,-15-15 72,1 0 0,-1-1 0,2-1 0,-1-1-1,1-1 1,0 0 0,0-2 0,1 0 0,-1-1 0,1-1 0,-1-1-1,1-1 1,0-1 0,27-5 0,-4-1 122,0-2 1,0-2 0,-1-2-1,0-2 1,64-32-1,-18 0 44,-3-5 0,-2-3 0,-3-3 0,86-80 0,-64 40-9,-4-4 0,117-155 0,-152 171-214,-4-2-1,-4-3 0,56-123 1,-92 169-41,-2 0-1,-2-2 1,-1 0 0,-3-1 0,-2 0 0,-2-1-1,-2 0 1,-3 0 0,-3-63 0,-1 95-1,-1 0 0,0 1 1,-2 0-1,0-1 1,0 1-1,-2 0 0,0 1 1,-1-1-1,-15-24 0,15 29 0,-1 1 1,0 1-1,-1 0 0,1 0 0,-2 1 0,1 0 0,-1 0 0,-1 1 1,1 0-1,-1 1 0,0 0 0,0 1 0,-19-6 0,5 4 4,1 1 0,-1 1 0,0 1 0,0 1 0,-1 1-1,1 2 1,-31 2 0,15 3-17,0 1 0,0 3 0,-69 23 1,6 10-348,2 4 1,-117 73 0,33-7-1351,-63 35-3821,175-113 1926</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07.305"/>
    </inkml:context>
    <inkml:brush xml:id="br0">
      <inkml:brushProperty name="width" value="0.025" units="cm"/>
      <inkml:brushProperty name="height" value="0.025" units="cm"/>
    </inkml:brush>
  </inkml:definitions>
  <inkml:trace contextRef="#ctx0" brushRef="#br0">1917 80 6822,'-32'-14'836,"-2"1"-1,1 2 0,-1 1 0,-36-5 0,19 7-627,-1 3 0,0 2 0,0 3 0,-60 6 0,81-2-172,0 2 0,0 0 0,1 2 0,0 1 0,0 2 0,1 0-1,-35 21 1,23-8 64,1 2 0,2 1-1,0 2 1,-41 42 0,7 7 106,3 2 1,3 4 0,-84 143-1,46-53-113,-95 224-1,148-278-118,6 2 0,-57 247 0,94-331 1,1 0 0,2 1 0,2 0 1,1 0-1,5 51 0,-2-80 24,0 0 1,1 0-1,0 0 0,1 0 1,0-1-1,0 1 0,1-1 1,0 0-1,1 0 1,0 0-1,0-1 0,1 1 1,0-1-1,1-1 0,0 1 1,0-1-1,0 0 1,1-1-1,0 0 0,0 0 1,1-1-1,0 1 0,0-2 1,0 0-1,13 5 1,7-1 43,0-2 0,-1 0 0,2-2 0,-1-1 0,0-2 0,1-1 1,-1-1-1,0-1 0,57-13 0,-20-1 151,0-2 0,-2-4-1,74-36 1,4-11 523,217-145-1,102-132-24,-366 266-626,104-113 0,-162 152-51,-2-1 0,-2-2 1,-1-1-1,-3-2 1,28-61-1,-47 86 1,-1 0 0,-1-1 0,-2-1 0,0 1 0,-1-1 0,-2 0 0,0 0 0,-1-25 0,-2 40-8,0 0 0,-1-1 0,0 1 0,0 0 0,-1 0 0,0 0 0,-1 0 0,0 0 0,0 0 0,-1 1 0,0 0 0,-1-1 0,0 1 0,0 1 0,-1-1 0,1 1 0,-2 0 0,1 0 0,-1 1 0,0 0 0,0 0 0,-1 1 0,-9-6 0,1 3-89,-2 1 1,1 1-1,-1 0 0,0 1 0,0 1 0,0 1 0,-1 1 0,1 0 1,-1 1-1,-34 3 0,-3 5-605,0 2 0,-73 21 0,-87 36-2314,-7 11-1714</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20.522"/>
    </inkml:context>
    <inkml:brush xml:id="br0">
      <inkml:brushProperty name="width" value="0.025" units="cm"/>
      <inkml:brushProperty name="height" value="0.025" units="cm"/>
    </inkml:brush>
  </inkml:definitions>
  <inkml:trace contextRef="#ctx0" brushRef="#br0">57 133 5189,'0'0'11243,"-56"42"-10090,56-41 0,17-1-353,21-9 386,11-13-65,16-7-385,6-6-383,6 3-161,-1 4-160,1 11-32,-11 13-801,-10 4-800,-16 21-1186,-17 7-2690,-17 2-2979</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58.788"/>
    </inkml:context>
    <inkml:brush xml:id="br0">
      <inkml:brushProperty name="width" value="0.025" units="cm"/>
      <inkml:brushProperty name="height" value="0.025" units="cm"/>
    </inkml:brush>
  </inkml:definitions>
  <inkml:trace contextRef="#ctx0" brushRef="#br0">74 51 15727,'0'0'5872,"-8"13"-3811,-2 4-1608,1 1 1,1 1 0,1 0 0,0 0 0,1 0-1,1 1 1,1 0 0,-2 29 0,5-28-238,1 66 191,0-81-408,1 0 0,0-1-1,0 1 1,0-1 0,1 1 0,0-1 0,0 1 0,0-1 0,1 0 0,-1 0-1,1 0 1,5 6 0,-8-12-7,0 1 0,0-1 0,0 1 0,0 0-1,0-1 1,0 1 0,0-1 0,0 1 0,0-1 0,0 1 0,0 0-1,0-1 1,0 1 0,0-1 0,0 1 0,1 0 0,-1-1 0,0 1 0,0-1-1,1 1 1,-1 0 0,0-1 0,0 1 0,1 0 0,-1-1 0,0 1-1,1 0 1,-1 0 0,0-1 0,1 1 0,-1 0 0,1 0 0,-1 0-1,0 0 1,1-1 0,-1 1 0,1 0 0,-1 0 0,1 0 0,-1 0-1,0 0 1,1 0 0,-1 0 0,1 0 0,-1 0 0,1 0 0,-1 0-1,0 0 1,1 1 0,-1-1 0,1 0 0,-1 0 0,1 0 0,-1 1-1,0-1 1,1 0 0,-1 0 0,0 1 0,1-1 0,-1 0 0,0 1-1,0-1 1,1 0 0,-1 1 0,0-1 0,0 0 0,1 1 0,-1-1-1,0 1 1,1-41-740,-1 34 577,-1-2 63,1 1 0,-2 0 0,1 0 0,-1-1 0,-5-13 1,6 18 102,0 1 0,0-1 0,0 0 0,-1 0 0,1 0 0,-1 1 0,0-1 0,0 1 0,0-1 0,0 1 0,0 0 0,-1 0 0,1 0 0,0 0 0,-1 0 0,-4-2 0,6 6 199,6 6-190,12 7-591,-5-11-921,0 0 0,0-2 0,0 1 1,0-2-1,0 0 0,0 0 0,0-1 1,1 0-1,12-3 0,-16 2 883,1-1 0,0 0 0,-1-1 0,1 0 0,9-5 0,-14 6 1180,-1 0-1,1-1 1,-1 0 0,0 1-1,0-2 1,0 1 0,0 0-1,0-1 1,-1 0-1,5-5 1,0-14 5545,-8 22-5941,0 1 1,0-1 0,-1 1 0,1 0 0,0-1 0,0 1 0,0-1 0,-1 1 0,1-1 0,0 1 0,0 0 0,-1-1 0,1 1-1,0 0 1,-1-1 0,1 1 0,0 0 0,-1 0 0,1-1 0,-1 1 0,1 0 0,0 0 0,-1-1 0,1 1 0,-1 0 0,1 0-1,-1 0 1,0 0 0,-1 0 24,0 0-1,-1 0 0,1 0 0,0 0 1,-1 1-1,1-1 0,0 1 1,0 0-1,0 0 0,0-1 0,0 1 1,-1 1-1,2-1 0,-1 0 1,0 0-1,-3 3 0,-1 1-4,1 1-1,-1 0 1,1 0 0,0 1-1,0-1 1,1 1 0,0 0 0,0 0-1,0 0 1,1 1 0,0-1-1,1 1 1,0 0 0,0 0-1,1 0 1,-2 14 0,3-21-170,0 0 1,0 0 0,0 0-1,0 0 1,0 1 0,0-1 0,0 0-1,1 0 1,-1 0 0,0 0-1,1 0 1,-1 0 0,1 0 0,-1 0-1,1 0 1,-1 0 0,1 0-1,0 0 1,0 0 0,-1 0 0,1 0-1,0 0 1,0-1 0,0 1-1,0 0 1,0-1 0,0 1 0,2 0-1,-1 0 3,1-1-1,0 1 1,0-1-1,-1 0 1,1 0-1,0 0 0,0-1 1,-1 1-1,1 0 1,0-1-1,4-1 1,2-2-24,0 1 0,0-1 0,-1 0 0,1-1 1,-1 0-1,10-9 0,-2-2-78,-2-1 0,0 0 0,-1-1 0,-1 0 0,-1-1-1,0 0 1,12-34 0,-29 71 172,-1-1 0,2 1 0,1 0 1,0 0-1,1 0 0,1 1 0,0 36 0,3-54-75,-1 1 1,1-1 0,-1 0-1,1 0 1,-1 1-1,1-1 1,-1 0-1,1 0 1,0 0 0,0 0-1,0 0 1,-1 0-1,1 0 1,0 0-1,0 0 1,0 0-1,0-1 1,1 1 0,-1 0-1,0-1 1,0 1-1,0-1 1,1 1-1,-1-1 1,0 0 0,0 1-1,1-1 1,-1 0-1,0 0 1,1 0-1,-1 0 1,0 0 0,1 0-1,-1 0 1,0 0-1,0-1 1,1 1-1,-1 0 1,0-1-1,0 1 1,1-1 0,0 0-1,5-1 13,0-1 0,0 1 0,-1-1 0,1-1 0,-1 1-1,9-7 1,3-7-43,0-1 0,-1-1 0,-1 0-1,-1-1 1,-1 0 0,-1-1 0,0-1-1,-2 0 1,-1-1 0,0 0-1,-2-1 1,0 0 0,7-48 0,-14 71 15,-1 0 0,1-1 0,-1 1 0,0 0 0,1 0 0,-1 0 0,0 0 0,0-1 0,0 1 0,0 0 0,0 0 0,0 0 0,0-1 0,-1 1 0,1 0 0,0 0 0,-1 0 0,1 0 0,0-1 0,-1 1 0,1 0 0,-1 0 0,-1-1 0,1 2 0,0 1 1,-1 0-1,1-1 0,0 1 0,0 0 0,0 0 0,0 0 0,0-1 0,0 1 0,0 1 0,0-1 0,0 0 0,0 0 0,0 0 0,0 2 0,-34 59 28,23-36 183,-18 54 1,27-69-154,0-1-1,1 1 1,0-1 0,1 1-1,0-1 1,1 1 0,0 0-1,3 17 1,-2-26-66,-1-1 0,1 1 0,0 0 0,0 0 0,0-1-1,1 1 1,-1-1 0,0 1 0,1-1 0,-1 0 0,0 0 0,1 1 0,0-1 0,-1 0 0,1 0 0,0 0 0,-1-1 0,1 1 0,0 0 0,0-1 0,0 1-1,0-1 1,0 1 0,0-1 0,-1 0 0,1 0 0,3 0 0,27 0-2412,-5-6-3865,2-9-5959</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20.849"/>
    </inkml:context>
    <inkml:brush xml:id="br0">
      <inkml:brushProperty name="width" value="0.025" units="cm"/>
      <inkml:brushProperty name="height" value="0.025" units="cm"/>
    </inkml:brush>
  </inkml:definitions>
  <inkml:trace contextRef="#ctx0" brushRef="#br0">1 194 13293,'0'0'6085,"103"2"-4835,-35-34-898,7-8-256,5-3-32,2 9-1185,-9 6-1666,-9 9-3811</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21.223"/>
    </inkml:context>
    <inkml:brush xml:id="br0">
      <inkml:brushProperty name="width" value="0.025" units="cm"/>
      <inkml:brushProperty name="height" value="0.025" units="cm"/>
    </inkml:brush>
  </inkml:definitions>
  <inkml:trace contextRef="#ctx0" brushRef="#br0">1 61 14189,'0'0'1474,"15"-7"-326,-8 3-992,8-4 198,0 1 1,1 1-1,-1 0 0,1 1 1,1 1-1,18-3 1,-15 4-215,-1 1 1,1 1 0,0 0 0,0 2 0,0 1-1,0 0 1,24 7 0,-38-8-151,0 1 0,0 1 0,0-1 0,-1 1 0,1 0 1,-1 1-1,1-1 0,-1 1 0,0 0 0,0 0 0,-1 1 0,1-1 0,-1 1 1,0 0-1,0 0 0,-1 1 0,0-1 0,0 1 0,0-1 0,0 1 0,-1 0 1,0 0-1,0 0 0,-1 1 0,1-1 0,0 11 0,-1 5 28,-1 0 0,0 0 0,-2 1 0,-1-1 0,0 0 0,-2-1 0,0 1 0,-1-1 0,-2 0 0,-12 26 0,-16 25 249,-66 99 0,73-126-70,-12 18-511,-48 83 1050,79-127-2589,2 0 1,0 0-1,-6 26 1,12-33-8008</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21.762"/>
    </inkml:context>
    <inkml:brush xml:id="br0">
      <inkml:brushProperty name="width" value="0.025" units="cm"/>
      <inkml:brushProperty name="height" value="0.025" units="cm"/>
    </inkml:brush>
  </inkml:definitions>
  <inkml:trace contextRef="#ctx0" brushRef="#br0">1 456 256,'48'-134'9047,"-17"60"-5845,4 3 0,51-81 0,-85 150-3070,0 0 1,0 0 0,0 0 0,0 0-1,1 1 1,-1-1 0,1 0 0,-1 1-1,1-1 1,0 1 0,0-1 0,-1 1-1,4-1 1,-5 2-98,0 0 1,1 0-1,-1 0 1,1 0-1,-1 0 0,1 1 1,-1-1-1,1 0 0,-1 0 1,0 1-1,1-1 1,-1 0-1,1 0 0,-1 1 1,0-1-1,1 0 0,-1 1 1,0-1-1,0 1 1,1-1-1,-1 0 0,0 1 1,0-1-1,1 1 0,-1-1 1,0 1-1,0-1 1,0 0-1,0 1 0,0-1 1,0 1-1,0-1 0,0 1 1,0-1-1,0 1 1,0 67 1107,-1-60-1105,-57 414 1709,24-213-1017,3 12-235,9 1-1,10 329 1,23-452-366,3-1-1,44 149 1,-13-57-29,-40-172-181,-2 0 0,0 0 0,-1 0 0,-1 1 0,-2 30 0,1-48-8,0-1-1,0 1 1,0 0-1,0 0 1,0 0-1,0 0 1,0-1 0,-1 1-1,1 0 1,0 0-1,0 0 1,-1-1-1,1 1 1,0 0 0,-1 0-1,1-1 1,0 1-1,-1 0 1,1-1-1,-1 1 1,0-1 0,1 1-1,-1 0 1,1-1-1,-1 1 1,0-1-1,1 0 1,-1 1 0,0-1-1,0 1 1,1-1-1,-1 0 1,0 0-1,0 1 1,0-1-1,1 0 1,-1 0 0,0 0-1,0 0 1,0 0-1,1 0 1,-1 0-1,0 0 1,0 0 0,0-1-1,1 1 1,-1 0-1,0 0 1,0-1-1,1 1 1,-1 0 0,0-1-1,0 1 1,1-1-1,-2 0 1,-2-2-1076,0 0 0,0 0 0,0 0 0,0-1 0,1 1 0,-1-1 0,-4-7 0,-12-24-10601</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22.577"/>
    </inkml:context>
    <inkml:brush xml:id="br0">
      <inkml:brushProperty name="width" value="0.025" units="cm"/>
      <inkml:brushProperty name="height" value="0.025" units="cm"/>
    </inkml:brush>
  </inkml:definitions>
  <inkml:trace contextRef="#ctx0" brushRef="#br0">0 830 12300,'0'0'5290,"11"2"-4036,13 2-726,-1-2-1,1 0 0,0-2 1,36-3-1,110-21 552,-119 16-908,910-210 517,-21-81-730,-344 120 337,-483 154 125,2 4 0,-1 5 0,160-1 0,-270 17-375,26 2 109,-29-2-141,0 0 1,0 0 0,0 0-1,-1 0 1,1 0-1,0 1 1,0-1-1,-1 0 1,1 0-1,0 1 1,-1-1 0,1 0-1,0 1 1,0-1-1,-1 1 1,1-1-1,-1 1 1,1-1 0,-1 1-1,1-1 1,-1 1-1,1 0 1,-1-1-1,1 1 1,-1 0-1,1-1 1,-1 1 0,0 0-1,0-1 1,1 2-1,-3-2-189,1 0 0,-1 0 0,0-1 0,1 1-1,-1 0 1,1-1 0,-1 1 0,1-1 0,-1 0 0,1 1-1,-1-1 1,1 0 0,-1 0 0,1 0 0,-2-2 0,2 2-264,1 0 1,-1 0-1,0 0 1,1 0-1,-1 0 1,1 0 0,-1 0-1,1 0 1,0-1-1,0 1 1,-1 0 0,1 0-1,0 0 1,0-1-1,0-1 1,0-11-6554</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22.917"/>
    </inkml:context>
    <inkml:brush xml:id="br0">
      <inkml:brushProperty name="width" value="0.025" units="cm"/>
      <inkml:brushProperty name="height" value="0.025" units="cm"/>
    </inkml:brush>
  </inkml:definitions>
  <inkml:trace contextRef="#ctx0" brushRef="#br0">58 49 15214,'0'0'3449,"13"-6"-1970,6-1-883,0 0 0,1 0 0,0 2 0,0 1 0,23-3 0,-24 6-358,19-2-23,1 2-1,64 6 0,-101-5-205,1 0 0,-1 1 0,0-1 0,0 0 0,1 1 0,-1 0 0,0-1-1,0 1 1,0 0 0,0 0 0,0 0 0,0 1 0,0-1 0,0 0 0,-1 1 0,1-1-1,0 1 1,-1 0 0,1-1 0,-1 1 0,0 0 0,1 0 0,0 2 0,-1-1 65,-1 0 0,1 0 0,-1 0 0,0 1 1,0-1-1,0 0 0,0 0 0,0 0 0,-1 0 0,1 0 1,-1 0-1,0 0 0,0 0 0,-2 5 0,-5 9 373,-2-1 0,0 1 0,0-1 0,-16 16 0,-144 150 1911,108-120-2197,-56 69 0,114-125-366,-18 25-895,12-10-2693,8-12-3147</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23.529"/>
    </inkml:context>
    <inkml:brush xml:id="br0">
      <inkml:brushProperty name="width" value="0.025" units="cm"/>
      <inkml:brushProperty name="height" value="0.025" units="cm"/>
    </inkml:brush>
  </inkml:definitions>
  <inkml:trace contextRef="#ctx0" brushRef="#br0">1 983 3587,'0'0'18151,"10"-12"-16982,73-107 520,114-216 0,-113 182-1554,-51 95-116,116-192-1,-115 204-23,-34 46 4,0-1 1,1 0 0,-1 1 0,0-1-1,1 1 1,-1-1 0,1 1-1,-1-1 1,1 1 0,-1-1 0,1 1-1,-1-1 1,1 1 0,-1-1-1,1 1 1,0 0 0,-1-1 0,1 1-1,0 0 1,-1 0 0,1-1 0,0 1-1,-1 0 1,1 0 0,0 0-1,0 0 1,-1 0 0,1 0 0,0 0-1,-1 0 1,1 0 0,0 0-1,-1 1 1,1-1 0,0 0 0,-1 0-1,1 1 1,0-1 0,-1 0-1,1 1 1,0-1 0,-1 1 0,1-1-1,-1 1 1,1-1 0,-1 1-1,1-1 1,-1 1 0,0-1 0,1 1-1,-1-1 1,1 1 0,-1 0 0,0-1-1,0 1 1,1 0 0,-1-1-1,0 2 1,8 45 64,-8-43-53,6 99 237,-2-28-106,13 75-1,-14-130-137,1 0-1,1 0 0,1 0 0,1-1 1,1 0-1,0-1 0,2 1 1,18 27-1,-22-39-198,0 0 1,0 0-1,1-1 1,-1 1-1,1-2 1,1 1-1,-1-1 1,1 0-1,0 0 1,1-1-1,-1 0 1,1-1-1,-1 1 1,1-2-1,0 1 1,0-1-1,0-1 1,0 0-1,1 0 1,-1-1-1,0 0 1,11-1-1,55-9-5650</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24.233"/>
    </inkml:context>
    <inkml:brush xml:id="br0">
      <inkml:brushProperty name="width" value="0.025" units="cm"/>
      <inkml:brushProperty name="height" value="0.025" units="cm"/>
    </inkml:brush>
  </inkml:definitions>
  <inkml:trace contextRef="#ctx0" brushRef="#br0">18 2453 4452,'0'0'7143,"-3"9"-4527,-10 27-1303,13-35-1272,0-1 1,0 0-1,-1 1 0,1-1 1,0 0-1,0 1 0,0-1 1,0 0-1,0 1 0,0-1 1,0 1-1,0-1 0,-1 0 1,1 1-1,0-1 0,1 1 1,-1-1-1,0 0 0,0 1 1,0-1-1,0 1 0,0-1 1,0 0-1,0 1 0,1-1 1,-1 0-1,0 1 0,0-1 1,0 0-1,1 1 0,-1-1 1,0 0-1,1 1 0,-1-1 1,0 0-1,0 0 0,1 1 1,-1-1-1,0 0 0,1 0 1,-1 0-1,1 1 0,-1-1 1,0 0-1,1 0 0,-1 0 1,1 0-1,-1 0 0,0 0 1,1 0-1,-1 0 0,1 0 1,-1 0-1,0 0 0,1 0 1,-1 0-1,1-1 0,21-5 664,0-7-318,-1-1 1,0-1 0,-1-1-1,0 0 1,-1-2 0,21-26-1,-5 9-4,491-535 1938,-47 48-2811,-257 296 374,509-553 227,-543 558 204,-179 205-1390,-22 17 181,-40 24-1054,30-13 366,-33 10-3361</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27.214"/>
    </inkml:context>
    <inkml:brush xml:id="br0">
      <inkml:brushProperty name="width" value="0.025" units="cm"/>
      <inkml:brushProperty name="height" value="0.025" units="cm"/>
    </inkml:brush>
  </inkml:definitions>
  <inkml:trace contextRef="#ctx0" brushRef="#br0">5 183 4004,'1'-40'8147,"1"2"5604,-2 83-11680,-4 17-1632,2-44-286,1 0 1,1 0 0,0-1 0,1 1 0,6 32-1,-7-49-152,1 1 0,-1-1 0,1 1-1,-1-1 1,1 1 0,-1-1-1,1 1 1,0-1 0,0 0-1,0 1 1,-1-1 0,1 0 0,1 0-1,-1 1 1,0-1 0,0 0-1,0 0 1,1 0 0,-1 0-1,0-1 1,1 1 0,-1 0 0,1 0-1,-1-1 1,1 1 0,-1-1-1,1 0 1,-1 1 0,1-1 0,-1 0-1,1 0 1,0 0 0,1 0-1,0 0 20,0-1-1,1 0 1,-1 0-1,0-1 0,0 1 1,0 0-1,0-1 1,0 0-1,0 0 0,-1 0 1,1 0-1,0 0 1,-1 0-1,5-5 0,9-18 276,0 0-1,-1 0 0,-1-2 0,-2 0 0,-1 0 0,-1-1 1,9-38-1,-2 9 176,-17 57-468,0-1-1,0 1 1,0 0-1,0 0 1,0 0-1,0 0 1,0 0-1,0-1 0,0 1 1,0 0-1,0 0 1,0 0-1,0 0 1,0 0-1,0 0 1,1-1-1,-1 1 1,0 0-1,0 0 1,0 0-1,0 0 0,0 0 1,0 0-1,0 0 1,0-1-1,0 1 1,0 0-1,1 0 1,-1 0-1,0 0 1,0 0-1,0 0 0,0 0 1,0 0-1,0 0 1,1 0-1,-1 0 1,0 0-1,0 0 1,0 0-1,0 0 1,0 0-1,1 0 0,-1 0 1,0 0-1,0 0 1,0 0-1,0 0 1,0 0-1,0 0 1,1 0-1,-1 0 1,0 0-1,0 0 1,0 0-1,0 0 0,0 0 1,0 0-1,1 1 1,-1-1-1,0 0 1,6 13-39,3 16-1,-7-21 43,0-1 0,0 1 0,1-1 0,0 0 0,0 0-1,1 0 1,7 11 0,-10-17-4,0 0-1,0 0 1,0 0-1,0-1 0,0 1 1,0 0-1,0 0 1,0 0-1,0-1 1,0 1-1,1 0 1,-1-1-1,0 1 1,0-1-1,1 0 1,-1 1-1,0-1 0,1 0 1,-1 0-1,2 0 1,-1 0 3,0-1 0,0 0 0,0 1 0,-1-1 0,1 0 1,0 0-1,0 0 0,0 0 0,-1 0 0,1-1 0,-1 1 0,1-1 1,-1 1-1,1-1 0,-1 1 0,0-1 0,2-2 0,15-24-276,-1 0 0,26-58-1,-42 84-1536,-5 17-8404,-5 4 722</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27.570"/>
    </inkml:context>
    <inkml:brush xml:id="br0">
      <inkml:brushProperty name="width" value="0.025" units="cm"/>
      <inkml:brushProperty name="height" value="0.025" units="cm"/>
    </inkml:brush>
  </inkml:definitions>
  <inkml:trace contextRef="#ctx0" brushRef="#br0">1 405 13837,'0'0'7730,"15"-6"-5691,16-10-1189,0-1 0,-1-1 0,-1-1 0,35-31 0,23-29-91,-45 38-1026,2 2 0,2 2-1,62-38 1,-93 69-466,-8 5-1615,-11 16-13437</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27.974"/>
    </inkml:context>
    <inkml:brush xml:id="br0">
      <inkml:brushProperty name="width" value="0.025" units="cm"/>
      <inkml:brushProperty name="height" value="0.025" units="cm"/>
    </inkml:brush>
  </inkml:definitions>
  <inkml:trace contextRef="#ctx0" brushRef="#br0">18 72 18385,'-2'9'2760,"-4"25"-218,-3 69 0,13 123-2409,2-62-385,-7-152 274,1 34 29,0-45-34,0 0 1,0 0-1,0 0 0,0 1 0,0-1 1,0 0-1,0 0 0,1 0 0,-1 0 1,0 0-1,1 1 0,-1-1 0,1 0 1,-1 0-1,1 0 0,-1 0 1,1 0-1,0 0 0,-1 0 0,1-1 1,0 1-1,0 0 0,0 0 0,0-1 1,0 1-1,1 0 0,-1-1 10,0 0 0,0-1-1,0 1 1,0-1 0,0 0-1,0 1 1,0-1 0,0 0-1,0 0 1,0 1 0,0-1 0,-1 0-1,1 0 1,0 0 0,-1 0-1,1 0 1,0 0 0,-1 0-1,1 0 1,-1 0 0,0 0-1,1-1 1,-1 1 0,0 0-1,1-2 1,8-39 647,-8 35-510,10-71 191,-4 0-1,-2-87 0,3-51-2,-8 212-361,0 0 0,1 0 0,-1 0 0,1 0 0,0 0 0,0 0 0,1 0 0,-1 0 0,1 1 0,0-1 0,0 1 0,0-1 0,0 1 0,0 0 0,1 0 0,0 0 1,3-4-1,-3 5-1,1 1 1,-1-1 0,0 0-1,1 1 1,-1 0 0,1 0 0,-1 0-1,1 0 1,-1 1 0,1-1-1,0 1 1,-1 0 0,1 0 0,0 0-1,-1 0 1,1 1 0,0 0 0,-1 0-1,5 1 1,-4-1 7,-1 1 0,0-1 0,0 1 1,0 0-1,0 0 0,0 0 0,-1 0 0,1 0 0,-1 1 1,1-1-1,-1 1 0,0 0 0,0-1 0,0 1 0,0 0 1,0 0-1,-1 0 0,0 1 0,1-1 0,-1 0 0,0 0 1,0 1-1,-1-1 0,1 1 0,-1 3 0,1 0 60,0 0-1,-1 0 0,0 0 1,0 0-1,-1 0 0,0 0 1,0-1-1,0 1 1,-1 0-1,0 0 0,-5 10 1,0-5 122,-1 0 0,0 0 0,0-1 1,-2 0-1,-15 15 0,19-21-150,0 0 0,-1 0 0,1 0-1,-1 0 1,-1-1 0,1 0 0,0-1 0,-1 0-1,0 0 1,-14 3 0,21-5-61,0-1 1,0 0-1,0 0 1,1 0-1,-1 0 1,0 1-1,0-1 1,0 0-1,0-1 1,0 1-1,0 0 1,0 0-1,1 0 1,-1 0-1,0-1 1,0 1-1,0 0 1,0-1-1,1 1 1,-1-1-1,0 1 1,0-1-1,1 1 1,-1-1-1,0 0 1,1 1-1,-1-1 1,1 0-1,-1 1 1,1-1-1,-1 0 1,0-1-1,0-1-188,1 1 0,-1-1-1,1 0 1,0 0 0,0 0-1,0 0 1,0 1 0,0-1-1,0 0 1,2-4 0,2-8-2492,1 0 0,12-29 0,12-12-7651</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59.473"/>
    </inkml:context>
    <inkml:brush xml:id="br0">
      <inkml:brushProperty name="width" value="0.025" units="cm"/>
      <inkml:brushProperty name="height" value="0.025" units="cm"/>
    </inkml:brush>
  </inkml:definitions>
  <inkml:trace contextRef="#ctx0" brushRef="#br0">54 196 4805,'0'0'987,"11"-49"10077,-11 48-10830,1-1 0,-1 1 0,0 0 1,1-1-1,-1 1 0,0 0 1,0-1-1,0 1 0,0 0 0,0-1 1,0 1-1,0-1 0,0 1 0,-1 0 1,1-1-1,0 1 0,-1 0 1,1-1-1,-1 1 0,1 0 0,-1 0 1,0-1-1,0 1 0,0 0 1,1 0-1,-1 0 0,0 0 0,0 0 1,-2-1-1,2 2-180,-1 1-1,1-1 1,-1 1 0,1-1-1,-1 1 1,1 0 0,-1-1 0,1 1-1,0 0 1,-1 0 0,1 0-1,0 0 1,0 0 0,0 0-1,0 0 1,0 0 0,0 1-1,0-1 1,0 0 0,0 1 0,1-1-1,-1 0 1,0 1 0,1-1-1,-1 1 1,1 2 0,-15 46 377,14-46-364,-1 9 1,-1 0 0,2 0-1,0 0 1,0 1 0,2 18-1,-1-31-53,0 0 1,1 1-1,-1-1 0,0 0 0,1 0 1,-1 0-1,0 0 0,1 0 0,0 0 0,-1 0 1,1 0-1,-1 0 0,1 0 0,0 0 1,0 0-1,0 0 0,0-1 0,-1 1 0,1 0 1,0-1-1,0 1 0,0 0 0,0-1 1,1 1-1,-1-1 0,0 0 0,0 1 1,0-1-1,0 0 0,0 1 0,0-1 0,1 0 1,-1 0-1,0 0 0,0 0 0,0 0 1,1-1-1,-1 1 0,0 0 0,0 0 1,0-1-1,1 0 0,4 0 50,0-1 1,0 0-1,-1-1 0,1 1 1,-1-1-1,0 0 0,7-5 1,7-8 79,-1 0 0,-1 0 0,-1-2 0,0 0 0,-1-1 0,-1 0 1,-1-1-1,0-1 0,-2 0 0,-1-1 0,0 0 0,10-38 0,-35 141 81,-9 131-1,24-210-334,0 0 0,0-1 1,0 1-1,0 0 0,1-1 0,-1 1 1,0 0-1,1-1 0,-1 1 0,1 0 1,0-1-1,-1 1 0,1-1 0,0 1 1,0-1-1,0 0 0,0 1 0,0-1 1,0 0-1,1 0 0,-1 0 0,0 0 1,3 2-1,-2-2-209,-1-1-1,0 1 1,1-1 0,0 0-1,-1 1 1,1-1 0,-1 0 0,1 0-1,-1 0 1,1 0 0,-1 0-1,1-1 1,0 1 0,-1 0-1,1-1 1,-1 1 0,3-2 0,14-10-5869</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28.970"/>
    </inkml:context>
    <inkml:brush xml:id="br0">
      <inkml:brushProperty name="width" value="0.025" units="cm"/>
      <inkml:brushProperty name="height" value="0.025" units="cm"/>
    </inkml:brush>
  </inkml:definitions>
  <inkml:trace contextRef="#ctx0" brushRef="#br0">0 253 5669,'5'-14'-202,"1"-8"1636,25-80 5729,-26 89-5621,0 0 0,1 0 1,1 0-1,0 1 1,16-22-1,-22 33-1350,0 0 0,0-1 0,0 1-1,1 0 1,-1 0 0,0-1 0,1 1 0,-1 0-1,1 0 1,-1 1 0,1-1 0,0 0 0,-1 0 0,1 1-1,0-1 1,2 0 0,-3 1-106,0 0 0,0 1-1,0-1 1,0 0 0,0 0 0,0 1 0,0-1-1,-1 0 1,1 1 0,0-1 0,0 1 0,0-1 0,0 1-1,-1-1 1,1 1 0,0 0 0,-1 0 0,1-1-1,0 1 1,-1 0 0,2 1 0,0 3 81,1 1 0,-1-1 0,0 1 0,0-1 0,-1 1 0,1 0 0,-1-1 0,0 10 0,0 20 48,-1 1 1,-2-1 0,-1 0-1,-14 64 1,-52 130-126,6-23 172,62-191-112,6-12-32,15-18-10,-17 12-110,130-128 427,-94 90-742,1 1 1,2 2-1,1 1 0,87-54 1,-85 67-3790,-10 6-3634</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29.969"/>
    </inkml:context>
    <inkml:brush xml:id="br0">
      <inkml:brushProperty name="width" value="0.025" units="cm"/>
      <inkml:brushProperty name="height" value="0.025" units="cm"/>
    </inkml:brush>
  </inkml:definitions>
  <inkml:trace contextRef="#ctx0" brushRef="#br0">0 513 3748,'0'0'-38,"14"-6"812,5-2-265,0-2 0,0-1 0,32-24 0,-40 27-419,-1 0 1,0-1-1,-1 0 1,0-1 0,-1 0-1,0-1 1,0 0-1,-1 0 1,6-14 0,47-125 1315,-53 129 442,-1 0-1,-1-1 1,-1 0-1,-1 0 1,1-25 0,-4 47-1752,0-1 0,0 0 1,0 0-1,1 0 1,-1 0-1,0 0 1,0 1-1,0-1 1,0 0-1,-1 0 1,1 0-1,0 0 1,0 1-1,0-1 1,-1 0-1,1 0 1,0 0-1,-1 1 1,1-1-1,-1 0 1,1 1-1,-1-1 1,1 0-1,-1 1 1,0-1-1,1 0 1,-1 1-1,1-1 1,-1 1-1,0 0 1,0-1-1,1 1 1,-1-1-1,0 1 1,0 0-1,0 0 1,1-1-1,-1 1 1,0 0-1,0 0 1,0 0-1,0 0 1,1 0-1,-1 0 1,0 0-1,0 0 1,0 0-1,0 0 1,0 1-1,1-1 1,-1 0-1,0 1 1,0-1-1,1 0 1,-2 2-1,-4 0-13,0 2 0,1-1 0,0 0 0,0 1 0,0 0 0,-6 7 0,-19 21 248,-40 56 1,62-76-263,0 1-1,0 0 1,1 0 0,1 1-1,0-1 1,1 1 0,1 1-1,-5 20 1,9-32-69,0 0 0,0 0 0,0 0 0,0 0 1,1-1-1,-1 1 0,1 0 0,-1 0 0,1 0 0,0-1 0,0 1 0,1 0 0,-1-1 0,0 1 0,1-1 0,0 0 1,-1 1-1,1-1 0,0 0 0,0 0 0,0 0 0,0 0 0,1 0 0,-1-1 0,0 1 0,1-1 0,0 0 1,-1 1-1,1-1 0,-1 0 0,1 0 0,0-1 0,4 2 0,11 2 14,1-1-1,-1 0 1,37 0-1,-46-3 5,88 0 55,-55-1-79,-1 1-1,1 2 1,58 11 0,-98-13-3,0 1 1,1-1-1,-1 1 1,0-1 0,0 1-1,0 0 1,0 0-1,0-1 1,0 2-1,0-1 1,0 0-1,0 0 1,-1 0 0,1 1-1,0-1 1,-1 1-1,1 0 1,-1-1-1,0 1 1,1 0-1,-1 0 1,0 0 0,0 0-1,1 4 1,-2-4 11,0 1 1,0 0-1,0-1 1,0 1-1,-1-1 1,0 1-1,1-1 1,-1 1-1,0-1 1,0 1-1,0-1 1,-1 0 0,1 1-1,0-1 1,-1 0-1,0 0 1,1 0-1,-1 0 1,0 0-1,0 0 1,-3 1-1,-25 21 276,0-1 0,-2-1-1,-48 24 1,-111 44 1505,63-32-1234,128-58-561,0 0 0,0 0 0,0 0 0,0 0 0,0 0 0,0 0 0,1 0 0,-1 0 0,0 0 0,0 0 0,0 0 0,0 0 0,0 0 0,0 0 0,0 0 0,0 1 0,0-1 0,0 0 0,0 0 0,0 0 0,0 0 0,0 0 0,0 0 0,0 0 0,0 0 0,0 0 0,0 0 0,0 0 0,-1 0 0,14-2-860,21-9-1772,24-16-1291,6-5-2638</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31.480"/>
    </inkml:context>
    <inkml:brush xml:id="br0">
      <inkml:brushProperty name="width" value="0.025" units="cm"/>
      <inkml:brushProperty name="height" value="0.025" units="cm"/>
    </inkml:brush>
  </inkml:definitions>
  <inkml:trace contextRef="#ctx0" brushRef="#br0">49 87 3619,'0'0'32,"-2"-54"0,-4 36-64,0 8-224,-3 5 192,-3 5-352,-1 0-2499</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32.150"/>
    </inkml:context>
    <inkml:brush xml:id="br0">
      <inkml:brushProperty name="width" value="0.025" units="cm"/>
      <inkml:brushProperty name="height" value="0.025" units="cm"/>
    </inkml:brush>
  </inkml:definitions>
  <inkml:trace contextRef="#ctx0" brushRef="#br0">118 73 4548,'0'0'5632,"-1"-9"-2076,0-5-2304,0-7 52,1-5 4900,0 25-6136,0 1-1,0 0 1,0 0 0,0 0-1,1-1 1,-1 1 0,0 0-1,0 0 1,0 0 0,0 0-1,1 0 1,-1 0 0,0-1-1,0 1 1,1 0 0,-1 0-1,0 0 1,0 0-1,0 0 1,1 0 0,-1 0-1,0 0 1,0 0 0,1 0-1,-1 0 1,0 0 0,0 0-1,1 0 1,-1 0 0,0 0-1,0 0 1,0 0 0,1 1-1,-1-1 1,0 0 0,0 0-1,0 0 1,1 0 0,-1 0-1,0 1 1,0-1 0,0 0-1,0 0 1,1 0 0,-1 0-1,0 1 1,0-1 0,0 0-1,0 0 1,0 0 0,0 1-1,0-1 1,0 0 0,0 1-1,12 12 739,-8 7-348,-1 1 1,0 0-1,-2 0 1,0 0-1,-1 0 1,-2 0-1,0 0 1,-7 33-1,-65 235 345,26-117-661,44-154-97,1 0 0,0 0 0,2 0 0,0 20 0,1-38-41,0 1 1,0 0 0,0 0 0,0 0-1,0-1 1,0 1 0,0 0-1,0 0 1,1-1 0,-1 1 0,0 0-1,1 0 1,-1-1 0,0 1 0,1 0-1,-1-1 1,1 1 0,-1 0-1,1-1 1,0 1 0,-1-1 0,1 1-1,-1-1 1,1 1 0,0-1 0,-1 0-1,1 1 1,0-1 0,0 0 0,-1 1-1,1-1 1,0 0 0,0 0-1,-1 0 1,1 0 0,0 0 0,0 1-1,0-2 1,-1 1 0,1 0 0,0 0-1,0 0 1,0 0 0,-1 0 0,1-1-1,0 1 1,0 0 0,-1-1-1,2 0 1,41-21 175,66-65-147,50-37-27,-139 110-7,0 2 0,2 0 0,-1 1 0,1 1 0,1 2 0,25-8 0,-45 15-28,0 1-1,1-1 1,-1 0-1,0 1 1,0 0-1,1-1 1,-1 1-1,0 0 1,6 2-1,-8-2-4,0 0 0,0 1 0,-1 0 0,1-1 0,0 1 0,0 0 1,-1-1-1,1 1 0,0 0 0,-1 0 0,1-1 0,-1 1 0,1 0 0,-1 0 0,1 0 0,-1 0 0,1 0 0,-1 0 0,0 0 0,0 0 1,0 0-1,1 0 0,-1 0 0,0 0 0,0 0 0,0 0 0,0 0 0,-1 0 0,1-1 0,0 1 0,0 0 0,-1 1 0,1-1-170,0 0-1,0-1 0,0 1 0,0-1 0,0 1 1,-1 0-1,1-1 0,0 1 0,0-1 0,-1 1 1,1 0-1,0-1 0,-1 1 0,1-1 0,0 1 1,-1-1-1,1 0 0,-1 1 0,1-1 0,-1 1 1,1-1-1,-1 0 0,1 1 0,-1-1 0,1 0 1,-1 1-1,1-1 0,-1 0 0,0 0 0,1 0 1,-1 0-1,0 1 0,-11-1-6965</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35.343"/>
    </inkml:context>
    <inkml:brush xml:id="br0">
      <inkml:brushProperty name="width" value="0.025" units="cm"/>
      <inkml:brushProperty name="height" value="0.025" units="cm"/>
    </inkml:brush>
  </inkml:definitions>
  <inkml:trace contextRef="#ctx0" brushRef="#br0">2626 366 3908,'0'0'224,"-2"-10"363,0 5-507,2 2-29,-1-1 0,0 0 0,0 0-1,-1 1 1,1-1 0,-1 1-1,0-1 1,1 1 0,-2-1-1,1 1 1,0 0 0,-1 0 0,1 0-1,-1 1 1,0-1 0,0 1-1,0-1 1,0 1 0,-5-3 0,-312-126 4250,151 67-3366,120 45-669,-1 2 0,0 2 0,-1 2 0,-89-9-1,105 19 41,-1 2 0,0 1-1,1 2 1,-1 2 0,1 1-1,0 1 1,-65 22 0,13 6-57,3 4 0,1 3 0,-145 98 1,111-55 76,-188 178 0,253-211-227,2 3-1,3 2 0,2 2 1,2 2-1,-54 103 0,70-108 2,2 2 1,3 1-1,2 1 0,3 0 1,2 1-1,-12 121 0,22-118-47,3 1-1,2-1 0,4 1 1,2-1-1,3 0 1,33 122-1,-30-148-47,2 0-1,1-1 1,2 0-1,2-1 1,1-1 0,1-2-1,2 0 1,1-1 0,1-1-1,2-1 1,1-1 0,47 35-1,-42-40-24,1-2 1,0-1-1,2-1 0,0-2 1,0-2-1,43 11 0,-27-12 52,1-3 0,0-1-1,107 3 1,-63-15 47,1-4 0,-1-4 0,-1-4 0,156-45 1,-38-5-34,-4-11 1,-3-8 0,317-177-1,-442 213 16,-1-3 0,-3-3-1,-2-4 1,108-103 0,-158 132 2,-1 0 0,0-2 0,-3 0 0,0-2 1,-2 0-1,-1-1 0,-2-1 0,-2-1 0,-1 0 0,-1-1 0,-2-1 1,-2 0-1,-1 0 0,4-47 0,-11 42 68,-1 0 1,-2 0-1,-1 0 0,-3 0 1,-1 1-1,-2 0 0,-2 1 1,-2 0-1,-1 0 0,-3 1 1,0 1-1,-3 1 0,-1 1 1,-28-37-1,16 30-53,-1 2 0,-2 1-1,-2 2 1,-2 2 0,-1 1-1,-1 3 1,-2 1 0,-1 2-1,-2 2 1,-82-35 0,52 34-39,-1 3 1,-1 3 0,-1 4-1,-134-14 1,117 25-1015,0 4-1,0 5 1,-157 21 0,113 3-3511,18 5-3368</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36.219"/>
    </inkml:context>
    <inkml:brush xml:id="br0">
      <inkml:brushProperty name="width" value="0.025" units="cm"/>
      <inkml:brushProperty name="height" value="0.025" units="cm"/>
    </inkml:brush>
  </inkml:definitions>
  <inkml:trace contextRef="#ctx0" brushRef="#br0">1 5994 7751,'0'0'5002,"15"-13"-4649,42-30-250,2 2 0,71-37 0,51-19 115,1388-772 184,877-526 1941,86-28 11,-2026 1122-2175,1209-702 1377,-1508 890-860,568-351 781,-742 442-1559,-20 14-202,-1 1 0,-1-2 0,1 0 0,-1 0 0,-1-1 0,0 0 0,13-17 0,-22 25-280,0 0 1,0 1 0,0-1-1,0 0 1,-1 0-1,1 0 1,-1 0 0,1 0-1,-1 0 1,0 0-1,0 0 1,0-3 0,0-10-5320</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36.546"/>
    </inkml:context>
    <inkml:brush xml:id="br0">
      <inkml:brushProperty name="width" value="0.025" units="cm"/>
      <inkml:brushProperty name="height" value="0.025" units="cm"/>
    </inkml:brush>
  </inkml:definitions>
  <inkml:trace contextRef="#ctx0" brushRef="#br0">46 193 8392,'0'0'2824,"-9"0"-1858,-18 0-493,18 0-68,18 0 772,43-4-397,-1-2-1,0-2 1,-1-3 0,64-21-1,-48 13-422,33-9-179,140-36 212,-201 57-354,1 1 0,-1 1 0,1 2 0,46 3 0,-82 0-24,1 0 0,-1 0 0,1 1 0,-1-1 1,1 1-1,-1-1 0,1 1 0,-1 0 0,0 0 1,1 1-1,-1-1 0,0 1 0,0-1 0,0 1 1,0 0-1,0 0 0,-1 0 0,1 1 1,0-1-1,-1 1 0,0-1 0,0 1 0,0 0 1,0 0-1,0 0 0,0 0 0,-1 0 0,1 0 1,-1 1-1,0-1 0,0 0 0,0 1 1,-1-1-1,1 0 0,-1 1 0,1-1 0,-1 1 1,0-1-1,-1 5 0,-2 9 91,0 0 0,0 0 0,-2 0 0,0-1 0,-1 0 1,-1 0-1,-8 15 0,-191 316-123,91-161-3937,49-71-1472</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38.198"/>
    </inkml:context>
    <inkml:brush xml:id="br0">
      <inkml:brushProperty name="width" value="0.025" units="cm"/>
      <inkml:brushProperty name="height" value="0.025" units="cm"/>
    </inkml:brush>
  </inkml:definitions>
  <inkml:trace contextRef="#ctx0" brushRef="#br0">1 203 6566,'12'-34'4289,"-7"20"-2281,1 0 0,0 0 0,0 1 0,14-20-1,-20 32-1926,0 1-1,0 0 0,0 0 0,0-1 1,0 1-1,0 0 0,1 0 0,-1 0 1,0-1-1,0 1 0,0 0 0,1 0 1,-1 0-1,0-1 0,0 1 0,0 0 1,1 0-1,-1 0 0,0 0 0,0 0 1,1-1-1,-1 1 0,0 0 0,0 0 1,1 0-1,-1 0 0,0 0 0,1 0 1,-1 0-1,0 0 0,0 0 0,1 0 1,-1 0-1,0 0 0,0 0 0,1 0 1,-1 1-1,0-1 0,1 0 0,-1 0 1,0 0-1,6 14 1053,-4 28-1141,-1-35 344,-1 57 209,0-34-339,1 1 0,7 48 0,-8-77-181,1 0-1,-1 0 0,0 0 1,1 0-1,-1 0 0,1-1 1,0 1-1,0 0 0,0 0 1,0 0-1,0 0 0,0-1 1,0 1-1,0-1 0,1 1 0,-1-1 1,0 1-1,1-1 0,0 0 1,-1 1-1,1-1 0,0 0 1,-1 0-1,3 0 0,-1 0 14,0-1-1,-1 0 1,1 0 0,0 0-1,0 0 1,0 0-1,-1-1 1,1 1 0,0-1-1,0 0 1,-1 0-1,1 0 1,-1 0-1,1 0 1,2-2 0,9-6 80,0-1 0,0 0-1,-2-1 1,18-18 0,34-43-77,64-95-1,-127 165-45,-1 1 1,1-1-1,0 1 0,0 0 1,0 0-1,0-1 1,0 1-1,0 0 1,0 0-1,0 0 1,0 0-1,1 0 1,-1 0-1,0 0 1,1 1-1,-1-1 1,0 0-1,4 0 1,-5 1 5,1 1 0,0 0 1,-1-1-1,1 1 1,-1 0-1,1-1 0,-1 1 1,0 0-1,1-1 1,-1 1-1,0 0 0,1 0 1,-1 0-1,0-1 1,0 1-1,0 0 0,1 0 1,-1 0-1,0 0 1,0-1-1,0 1 0,0 0 1,-1 1-1,-8 66 378,9-65-332,-4 18 147,2 0 0,-1 29 0,3-49-186,0 0 0,0-1 0,0 1 0,0 0 0,0 0 0,1-1 0,-1 1-1,0 0 1,0-1 0,0 1 0,1 0 0,-1 0 0,0-1 0,1 1 0,-1-1 0,1 1 0,-1 0 0,1-1-1,-1 1 1,1-1 0,-1 1 0,1-1 0,-1 1 0,1-1 0,0 0 0,-1 1 0,1-1 0,0 0 0,-1 1-1,1-1 1,0 0 0,0 0 0,-1 1 0,1-1 0,0 0 0,0 0 0,-1 0 0,1 0 0,0 0 0,0 0 0,-1 0-1,1-1 1,0 1 0,-1 0 0,1 0 0,0-1 0,0 1 0,-1 0 0,1-1 0,0 1 0,0-1-1,4-1 29,0 0-1,1-1 0,-1 0 0,-1 0 0,1 0 0,5-4 0,14-17-28,-1-1 0,33-46 0,18-21-856,-73 91 840,-1 1 1,0 0-1,0-1 0,0 1 0,1-1 0,-1 1 1,0-1-1,1 1 0,-1 0 0,0-1 0,1 1 0,-1 0 1,0-1-1,1 1 0,-1 0 0,1 0 0,-1-1 0,1 1 1,-1 0-1,0 0 0,1 0 0,-1 0 0,1-1 0,-1 1 1,1 0-1,-1 0 0,1 0 0,-1 0 0,1 0 0,-1 0 1,1 0-1,-1 0 0,1 1 0,-1-1 0,1 0 0,-1 0 1,1 0-1,-1 0 0,1 1 0,-1-1 0,5 23-214,-11 35 61,-12 24-151,4-25-3255,14-56 3340,-3 10-2723</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38.556"/>
    </inkml:context>
    <inkml:brush xml:id="br0">
      <inkml:brushProperty name="width" value="0.025" units="cm"/>
      <inkml:brushProperty name="height" value="0.025" units="cm"/>
    </inkml:brush>
  </inkml:definitions>
  <inkml:trace contextRef="#ctx0" brushRef="#br0">1 1 13901,'0'0'8552,"6"63"-8392,1-43-192,7-5-2946,-2-6-6183</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38.884"/>
    </inkml:context>
    <inkml:brush xml:id="br0">
      <inkml:brushProperty name="width" value="0.025" units="cm"/>
      <inkml:brushProperty name="height" value="0.025" units="cm"/>
    </inkml:brush>
  </inkml:definitions>
  <inkml:trace contextRef="#ctx0" brushRef="#br0">258 81 16111,'0'0'2306,"-4"-11"358,3 7-2489,0 1-9,1 0 0,-1-1-1,0 1 1,-1 0 0,1 0 0,0 0 0,-1-1 0,0 1 0,0 1 0,0-1 0,0 0 0,0 0 0,-1 1 0,1-1 0,-1 1 0,1 0 0,-1 0 0,0 0-1,0 0 1,0 0 0,0 1 0,0-1 0,0 1 0,-1 0 0,1 0 0,0 0 0,-5 0 0,2 1-72,-1 0 0,0 0 0,1 1-1,-1 0 1,0 0 0,1 0 0,-1 1 0,1 0 0,0 1 0,0-1 0,0 1 0,0 0 0,0 1 0,0 0-1,1-1 1,0 2 0,0-1 0,0 1 0,0-1 0,1 1 0,-8 11 0,6-7 30,0 1 0,0-1 0,1 1 0,1 0 0,0 0 0,0 0 0,1 0 0,0 1 0,1-1 0,0 1 0,0 0 0,1 21 0,1-29-109,0-1-1,0 1 1,1-1-1,-1 1 1,1-1 0,0 0-1,-1 1 1,1-1-1,0 0 1,0 0 0,1 0-1,-1 0 1,0 1-1,1-2 1,-1 1 0,1 0-1,-1 0 1,1 0-1,4 2 1,-2-2 6,0 1 0,0-1 0,0-1 1,0 1-1,0-1 0,1 1 0,-1-1 0,1 0 0,-1-1 0,6 1 1,3-1-197,0 0 0,0-1 0,-1 0 0,1-2 0,0 1 0,-1-1 0,13-5-1,-8 1-1345,0-1-1,27-17 0,4-11-5299,-13 4-1625</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6:00.084"/>
    </inkml:context>
    <inkml:brush xml:id="br0">
      <inkml:brushProperty name="width" value="0.025" units="cm"/>
      <inkml:brushProperty name="height" value="0.025" units="cm"/>
    </inkml:brush>
  </inkml:definitions>
  <inkml:trace contextRef="#ctx0" brushRef="#br0">1 103 15951,'0'0'9497,"9"5"-8066,-4-2-1323,0-1 0,-1 0-1,1 0 1,0 0 0,0 0 0,0-1 0,0 0 0,8 1 0,-10-2-87,0 0 1,-1-1 0,1 1 0,0-1 0,0 1 0,-1-1 0,1 0-1,-1 0 1,1 0 0,0 0 0,-1-1 0,0 1 0,1-1 0,-1 1-1,0-1 1,0 0 0,0 0 0,0 0 0,0 0 0,0 0-1,-1 0 1,3-5 0,-2 4-6,0 0 0,-1 0 0,1 0 0,-1 0 0,0-1-1,0 1 1,0 0 0,0-1 0,-1 1 0,1-1 0,-1 1 0,0-1 0,0 1-1,0-1 1,0 1 0,-1 0 0,0-4 0,0 5-9,1 0 1,-1 1 0,0-1-1,1 1 1,-1 0-1,0-1 1,0 1-1,0 0 1,0-1-1,0 1 1,0 0-1,0 0 1,-1 0-1,1 0 1,0 0-1,-1 0 1,1 0-1,0 0 1,-1 1-1,1-1 1,-1 0-1,1 1 1,-1 0-1,0-1 1,1 1-1,-1 0 1,1-1-1,-1 1 1,0 0-1,1 0 1,-1 1-1,0-1 1,1 0-1,-1 0 1,1 1-1,-1-1 1,-2 2-1,1-1-8,0 1-1,0 0 0,-1 0 1,1 0-1,0 1 1,1-1-1,-1 1 0,0 0 1,1-1-1,0 1 0,-1 0 1,1 1-1,0-1 1,1 0-1,-1 0 0,0 1 1,-1 6-1,-17 65-11,20-74 13,-2 6 13,1 0 1,0 1 0,0-1-1,1 0 1,0 0 0,1 9-1,0-14-8,-1-1-1,1 1 0,-1-1 0,1 1 0,0-1 1,-1 0-1,1 1 0,0-1 0,0 0 1,0 1-1,0-1 0,0 0 0,0 0 0,1 0 1,-1 0-1,0 0 0,0 0 0,1-1 1,-1 1-1,1 0 0,-1 0 0,0-1 0,1 1 1,-1-1-1,1 0 0,0 1 0,-1-1 0,1 0 1,-1 0-1,1 0 0,-1 0 0,4 0 1,3-1 8,-1 0 0,1 0 0,-1 0 0,1-1 0,-1 0 0,1-1 0,-1 0 0,0 0 1,0 0-1,0-1 0,6-4 0,13-10-148,34-32-1,-41 33 39,1 1-1,23-15 1,-43 30 108,1 1-1,-1 0 1,1-1 0,0 1 0,-1 0 0,1 0 0,0 0-1,-1-1 1,1 1 0,0 0 0,-1 0 0,1 0 0,0 0-1,-1 0 1,1 0 0,0 0 0,-1 0 0,1 1-1,-1-1 1,1 0 0,0 0 0,-1 0 0,1 1 0,0-1-1,-1 0 1,1 1 0,-1-1 0,1 1 0,-1-1 0,1 0-1,-1 1 1,1-1 0,-1 1 0,0-1 0,1 1-1,-1 0 1,0-1 0,1 1 0,-1-1 0,0 1 0,1 0-1,-1-1 1,0 1 0,0 0 0,0-1 0,0 1 0,0 0-1,0-1 1,0 1 0,0 0 0,0-1 0,0 1 0,0 1-1,1 54 696,-2-28-251,2-27-438,-1-1-1,0 1 0,1 0 1,-1-1-1,0 1 0,1 0 1,-1-1-1,1 1 0,-1 0 1,1-1-1,0 1 0,-1-1 1,1 1-1,-1-1 0,1 0 1,0 1-1,-1-1 0,1 1 1,0-1-1,0 0 0,-1 0 1,1 1-1,0-1 0,0 0 1,-1 0-1,1 0 0,0 0 1,0 0-1,0 0 0,-1 0 1,1 0-1,0 0 0,0-1 1,-1 1-1,1 0 0,0 0 1,0-1-1,0 1 0,31-13 196,24-29-127,-45 32-188,1 1 0,0 0 0,1 1 0,0 0-1,26-11 1,-39 18 97,1 1-1,-1 0 1,1 0-1,-1 0 1,1 0-1,0 0 0,-1-1 1,1 1-1,-1 0 1,1 0-1,-1 0 0,1 0 1,-1 1-1,1-1 1,-1 0-1,1 0 0,-1 0 1,1 0-1,0 0 1,-1 1-1,0-1 1,1 0-1,-1 1 0,1-1 1,-1 0-1,1 1 1,-1-1-1,1 0 0,-1 1 1,1 0-1,5 21-38,-10 41 159,2-39-91,2-23-11,0 0-1,0 0 0,-1 0 0,1 0 0,1 0 0,-1 0 0,0 0 1,0 0-1,0 0 0,0-1 0,1 1 0,-1 0 0,0 0 1,1 0-1,-1 0 0,0-1 0,1 1 0,-1 0 0,1 0 1,0-1-1,-1 1 0,1 0 0,-1-1 0,1 1 0,0-1 1,0 1-1,-1-1 0,1 1 0,0-1 0,1 1 0,0-1 4,0 1 0,1-1 0,-1 0 0,0-1 0,0 1-1,1 0 1,-1 0 0,0-1 0,0 0 0,0 1-1,0-1 1,3-1 0,9-5-103,-1-1 0,23-16 0,-34 22 32,14-10-663,53-34-2302,-64 43 1398,0 1 0,1-1 0,0 1 0,0 0-1,0 0 1,7-1 0,-3 3-4927</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39.227"/>
    </inkml:context>
    <inkml:brush xml:id="br0">
      <inkml:brushProperty name="width" value="0.025" units="cm"/>
      <inkml:brushProperty name="height" value="0.025" units="cm"/>
    </inkml:brush>
  </inkml:definitions>
  <inkml:trace contextRef="#ctx0" brushRef="#br0">60 48 16047,'0'0'2878,"-8"10"4,2-1-2346,0 0 0,1 0 0,-1 0-1,2 1 1,-1-1 0,1 1 0,1 0 0,0 0-1,0 1 1,-1 11 0,3-11-426,0-1 1,0 1-1,1-1 1,1 0-1,-1 1 1,2-1-1,-1 1 0,2-1 1,-1 0-1,1 0 1,1 0-1,0 0 1,0-1-1,1 1 0,10 15 1,-14-24-104,0 0 0,-1 0 0,1 0 0,0 0 0,-1 0 0,1 0 0,0 0 0,0 0 0,0 0 0,0-1 0,0 1 0,0 0 0,0-1 0,0 1 0,0-1 0,0 1 0,1-1-1,-1 1 1,0-1 0,0 0 0,0 1 0,1-1 0,-1 0 0,0 0 0,0 0 0,0 0 0,1 0 0,-1 0 0,1-1 0,0 0-12,0 0 0,-1-1 0,1 1 0,-1-1 0,0 1 0,1-1 0,-1 0 0,0 1 0,0-1 0,0 0-1,0 0 1,0 0 0,0 0 0,-1 0 0,2-2 0,1-10-219,0-1 0,0 0-1,0-21 1,-2 17-86,0-52-468,-1 68 764,0 0-1,0 0 1,0 0 0,-1-1 0,0 1-1,1 0 1,-1 0 0,0 1-1,0-1 1,-1 0 0,1 0 0,-1 0-1,1 1 1,-1-1 0,0 1-1,0-1 1,-3-2 0,4 4 16,1 1 0,-1 0 0,1 0 0,0-1 0,-1 1 0,1 0 0,-1 0 0,1 0 0,-1 0 0,1 0 0,-1 0 0,1 0 0,-1 0 1,1 0-1,-1 0 0,1 0 0,-1 0 0,1 0 0,-1 0 0,1 0 0,-1 0 0,1 0 0,-1 1 0,1-1 0,-1 0 0,1 0 0,0 1 0,-1-1 0,1 0 0,-1 1 0,1-1 0,0 0 0,-1 1 0,1-1 0,0 1 0,-1-1 1,1 0-1,0 1 0,0-1 0,0 1 0,-1-1 0,1 1 0,0-1 0,0 1 0,0-1 0,0 1 0,0-1 0,0 1 0,0-1 0,0 1 0,0-1 0,0 1 0,0-1 0,0 1 0,0-1 0,1 2 0,1 30 234,0-29-217,0 0 0,0-1 0,1 1 0,-1 0 0,1-1 0,-1 1 0,1-1 0,0 0 1,0 0-1,0 0 0,0 0 0,0 0 0,0-1 0,0 0 0,1 1 0,-1-1 0,1 0 0,-1 0 0,1-1 0,-1 1 0,1-1 0,-1 0 0,5 0 0,2 0 26,1 0-1,0 0 1,-1-1-1,1 0 1,-1-1-1,19-5 1,-15 1-12,-1 0 0,0-1 0,0-1 0,0 0 0,-1 0 0,20-19 0,-25 20-18,0 0 1,0 0-1,-1 0 1,0-1-1,0 0 1,-1 0-1,0 0 1,-1-1-1,0 1 0,0-1 1,4-14-1,-9 23-16,1 0 0,0 1 0,0-1 0,-1 0 0,1 0 0,0 0 0,-1 0 0,1 1 0,0-1-1,-1 0 1,1 0 0,0 0 0,-1 0 0,1 0 0,0 0 0,-1 0 0,1 0 0,0 0 0,-1 0 0,1 0 0,0 0-1,-1 0 1,1 0 0,0 0 0,-1-1 0,1 1 0,0 0 0,-1 0 0,1 0 0,0 0 0,0-1 0,-1 1 0,1 0-1,0 0 1,-1 0 0,1-1 0,0 1 0,0 0 0,0-1 0,-1 1 0,1 0 0,0 0 0,0-1 0,0 1 0,0 0-1,0-1 1,0 1 0,-1 0 0,1-1 0,0 1 0,0 0 0,0-1 0,0 1 0,0-1 0,0 1 0,0 0 0,1-1-1,-1 1 1,0 0 0,0-1 0,0 1 0,0 0 0,1-1 0,-8 7 36,1 0-1,0 0 1,0 1 0,1 0 0,0 0-1,0 1 1,1-1 0,0 1-1,-3 8 1,-1 2 156,1 0 0,1 1 0,-4 22-1,8-33-87,0 1 0,1 0 0,0 0 0,1 0 0,1 13 0,-1-20-100,0 0-1,1 0 1,-1 0-1,1 0 1,-1-1-1,1 1 1,0 0-1,0-1 1,0 1 0,0 0-1,0-1 1,0 1-1,0-1 1,0 1-1,1-1 1,-1 0-1,0 1 1,1-1 0,-1 0-1,1 0 1,0 0-1,-1 0 1,1 0-1,0-1 1,-1 1-1,1 0 1,0-1-1,0 1 1,0-1 0,0 0-1,2 1 1,4-1-393,-1 1 0,1-1 0,-1 0 0,1-1 1,-1 0-1,1 0 0,-1-1 0,0 0 0,14-5 1,-12 3-1182,1-2 0,-1 1 0,0-1 0,0-1 0,0 1 0,8-10 1,17-20-8082</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39.617"/>
    </inkml:context>
    <inkml:brush xml:id="br0">
      <inkml:brushProperty name="width" value="0.025" units="cm"/>
      <inkml:brushProperty name="height" value="0.025" units="cm"/>
    </inkml:brush>
  </inkml:definitions>
  <inkml:trace contextRef="#ctx0" brushRef="#br0">149 73 16271,'-11'9'2824,"0"-2"-2212,-62 49 4666,68-51-4903,0-1 0,0 1 0,0 1-1,0-1 1,1 0 0,0 1 0,0 0 0,1 0 0,0 0 0,0 1 0,-4 11 0,7-18-370,0 1 1,0 0-1,0-1 0,0 1 1,0-1-1,0 1 0,0-1 1,0 1-1,0 0 0,0-1 1,1 1-1,-1-1 0,0 1 1,0-1-1,1 1 0,-1-1 1,0 1-1,1-1 0,-1 1 1,0-1-1,1 0 0,-1 1 1,1-1-1,-1 1 1,0-1-1,1 0 0,-1 1 1,1-1-1,-1 0 0,1 0 1,0 1-1,27 4 92,26-8 51,-45 1-250,0-1 0,-1 0 0,0 0 1,0-1-1,0 1 0,0-2 0,0 1 0,-1-1 0,0 0 0,0-1 0,0 0 0,9-10 0,2-7-1327,0 0 0,21-37-1,-15 23-927,-23 35 2745,-11 29 454,9-27-833,1 0 1,0 1-1,0-1 1,0 1-1,0-1 1,0 1-1,0-1 0,0 1 1,0-1-1,0 1 1,0-1-1,0 1 1,0-1-1,0 1 0,1-1 1,-1 0-1,0 1 1,0-1-1,0 1 1,1-1-1,-1 0 1,0 1-1,0-1 0,1 1 1,-1-1-1,0 0 1,1 1-1,-1-1 1,1 0-1,-1 0 0,0 1 1,1-1-1,-1 0 1,1 0-1,-1 0 1,0 1-1,1-1 1,-1 0-1,1 0 0,-1 0 1,1 0-1,-1 0 1,1 0-1,-1 0 1,1 0-1,-1 0 1,1 0-1,-1 0 0,1 0 1,-1 0-1,0 0 1,1-1-1,-1 1 1,1 0-1,-1 0 0,1 0 1,-1-1-1,0 1 1,1 0-1,-1-1 1,1 0-1,6-2-308,0 0-1,-1-1 1,1 0-1,-1-1 1,8-7-1,-10 8-117,1 0 0,-1 0 0,1 1 0,0 0 0,0 0 0,0 0 0,0 0 0,1 1 0,-1 0 0,11-3-1,-15 5 522,-1 0-1,1 1 1,-1-1-1,0 0 0,1 1 1,-1-1-1,0 1 1,1-1-1,-1 1 0,0-1 1,0 1-1,0-1 1,1 1-1,-1-1 0,0 1 1,0-1-1,0 1 1,0-1-1,0 1 0,0-1 1,0 1-1,0-1 1,0 1-1,0-1 0,0 1 1,0-1-1,0 1 1,0-1-1,-1 1 0,1 0 1,-4 19 1436,-3-3-405,0-1-1,-1 0 0,-11 15 0,17-27-990,0-1 0,0 1 0,-1-1 0,1 0 0,-1 0 0,0 0 0,0 0-1,0 0 1,0-1 0,-1 1 0,1-1 0,-1 0 0,1 0 0,-1 0 0,0-1 0,0 1 0,0-1-1,1 0 1,-8 1 0,11-2-193,-1 0-1,0 0 0,1 0 1,-1 0-1,1 0 1,-1-1-1,1 1 0,-1 0 1,0 0-1,1-1 0,-1 1 1,1 0-1,-1-1 1,1 1-1,-1 0 0,1-1 1,0 1-1,-1-1 0,1 1 1,-1-1-1,1 1 1,0-1-1,-1 1 0,1-1 1,0 1-1,0-1 1,0 1-1,-1-1 0,1 1 1,0-1-1,0 0 0,0 1 1,0-1-1,0 1 1,0-1-1,0 0 0,0 1 1,0-1-1,0 1 0,0-1 1,0 0-1,1 1 1,-1-1-1,0 1 0,0-1 1,1 1-1,-1-1 1,0 1-1,1-1 0,-1 1 1,0-1-1,1 1 0,0-1 1,21-29-6689,-1 17 1597,2-1-1110</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39.989"/>
    </inkml:context>
    <inkml:brush xml:id="br0">
      <inkml:brushProperty name="width" value="0.025" units="cm"/>
      <inkml:brushProperty name="height" value="0.025" units="cm"/>
    </inkml:brush>
  </inkml:definitions>
  <inkml:trace contextRef="#ctx0" brushRef="#br0">0 63 6566,'0'0'7687,"9"-3"-3843,28-10-566,-36 13-3126,-1 0 0,1-1 0,0 1 0,-1 0 0,1 0 1,0 0-1,0 0 0,-1 0 0,1 0 0,0 0 0,-1 0 0,1 1 0,0-1 0,-1 0 0,1 0 1,0 0-1,-1 1 0,1-1 0,0 0 0,-1 1 0,1-1 0,-1 1 0,1-1 0,0 1 1,-1-1-1,1 1 0,-1-1 0,0 1 0,1-1 0,-1 1 0,1 0 0,-1-1 0,0 1 0,1 1 1,7 29 1796,-3-13-1092,-3-15-859,0 0-1,0-1 1,0 1 0,1 0-1,-1-1 1,1 0-1,0 0 1,0 0-1,0 0 1,0 0 0,0-1-1,0 1 1,0-1-1,0 0 1,1 1-1,-1-2 1,0 1 0,1 0-1,-1-1 1,1 1-1,-1-1 1,1 0-1,-1 0 1,1-1 0,-1 1-1,0-1 1,1 1-1,-1-1 1,1 0-1,3-2 1,8-2-532,1-1 1,-1-1-1,0 0 0,26-17 0,82-62-3518,-121 85 3882,-5 16 383,3-13-3313,7-14-9986</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40.334"/>
    </inkml:context>
    <inkml:brush xml:id="br0">
      <inkml:brushProperty name="width" value="0.025" units="cm"/>
      <inkml:brushProperty name="height" value="0.025" units="cm"/>
    </inkml:brush>
  </inkml:definitions>
  <inkml:trace contextRef="#ctx0" brushRef="#br0">1 0 11371,'0'0'18641,"63"27"-35072</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40.707"/>
    </inkml:context>
    <inkml:brush xml:id="br0">
      <inkml:brushProperty name="width" value="0.025" units="cm"/>
      <inkml:brushProperty name="height" value="0.025" units="cm"/>
    </inkml:brush>
  </inkml:definitions>
  <inkml:trace contextRef="#ctx0" brushRef="#br0">1 0 15727,'0'0'8520,"3"14"-8093,9 47-18,4 76 0,6 36 802,-21-166-1192,0 1 0,1-1 0,0 0 1,0 0-1,1 0 0,0-1 0,0 1 0,1-1 1,-1 1-1,9 8 0,-10-12-179,1-1 0,0 1 0,0-1 0,-1 0 0,2 0 0,-1 0 0,0-1 0,0 1 0,0-1-1,1 0 1,-1 0 0,1 0 0,-1 0 0,1 0 0,-1-1 0,1 0 0,-1 1 0,1-1 0,0-1 0,-1 1 0,1 0 0,-1-1 0,7-2 0,33-16-4325,5-15-2924</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41.053"/>
    </inkml:context>
    <inkml:brush xml:id="br0">
      <inkml:brushProperty name="width" value="0.025" units="cm"/>
      <inkml:brushProperty name="height" value="0.025" units="cm"/>
    </inkml:brush>
  </inkml:definitions>
  <inkml:trace contextRef="#ctx0" brushRef="#br0">231 1 8520,'-11'5'6476,"-9"5"-5390,-1 1 0,1 1 1,1 1-1,0 0 0,1 2 1,1 0-1,0 1 0,1 1 1,-22 28-1,36-42-1035,0 0 0,0 0-1,1 1 1,-1-1 0,1 0-1,0 1 1,0-1 0,0 1 0,1-1-1,-1 1 1,1 0 0,-1 3 0,2-6-47,-1 1 1,0-1 0,1 0 0,-1 0 0,0 0-1,1 1 1,0-1 0,-1 0 0,1 0 0,0 0-1,-1 0 1,1 0 0,0 0 0,0 0 0,0 0-1,0 0 1,0-1 0,0 1 0,0 0 0,0 0-1,0-1 1,0 1 0,0-1 0,1 1 0,-1-1-1,0 0 1,0 1 0,0-1 0,1 0 0,-1 0-1,0 0 1,1 0 0,-1 0 0,1 0 0,9 0 18,0-1 1,-1 0-1,1-1 1,-1 0 0,0-1-1,0 0 1,0 0 0,0-1-1,0-1 1,-1 1-1,0-2 1,13-8 0,-16 10-12,0 0-1,-1 0 1,1-1 0,-1 0 0,0 0 0,0 0 0,-1 0 0,0-1 0,0 0-1,0 0 1,0 0 0,-1 0 0,0-1 0,0 0 0,-1 1 0,0-1 0,0 0-1,-1 0 1,2-11 0,-3 17-10,0 0-1,0 0 1,0-1 0,0 1-1,0 0 1,0 0 0,0 0-1,-1 0 1,1-1-1,0 1 1,-1 0 0,1 0-1,-1 0 1,1 0 0,-1 0-1,1 0 1,-1 0 0,0 0-1,0 0 1,1 0-1,-1 1 1,0-1 0,0 0-1,0 0 1,0 1 0,0-1-1,0 0 1,0 1 0,0-1-1,0 1 1,0-1-1,0 1 1,0 0 0,-1 0-1,1-1 1,0 1 0,0 0-1,0 0 1,0 0 0,-1 0-1,1 0 1,0 0-1,0 1 1,0-1 0,0 0-1,0 0 1,-2 1 0,-1 1-15,0-1 1,1 0-1,-1 1 1,0-1-1,1 1 1,-1 0-1,1 0 1,0 1-1,0-1 1,0 1-1,0-1 1,0 1-1,-4 5 1,5-4-36,-1 1 0,1 0-1,0 0 1,0 0 0,0 0 0,1 0-1,-1 0 1,1 0 0,0 10 0,1-13-34,-1-1 0,1 1 0,1 0 0,-1-1 0,0 1 1,0-1-1,0 1 0,1 0 0,-1-1 0,1 1 0,0-1 0,-1 1 1,1-1-1,0 1 0,0-1 0,0 0 0,0 1 0,0-1 1,0 0-1,0 0 0,0 0 0,0 0 0,1 0 0,-1 0 0,0 0 1,1 0-1,-1 0 0,1-1 0,-1 1 0,1 0 0,-1-1 0,1 1 1,-1-1-1,4 1 0,1-1-486,1 1-1,-1-1 1,0 0 0,1 0 0,-1 0 0,0-1-1,1 0 1,-1-1 0,0 1 0,0-1 0,0 0-1,0-1 1,0 0 0,0 1 0,9-8 0,23-21-5032</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41.718"/>
    </inkml:context>
    <inkml:brush xml:id="br0">
      <inkml:brushProperty name="width" value="0.025" units="cm"/>
      <inkml:brushProperty name="height" value="0.025" units="cm"/>
    </inkml:brush>
  </inkml:definitions>
  <inkml:trace contextRef="#ctx0" brushRef="#br0">72 38 11082,'0'0'9748,"-10"6"-8354,8-5-1347,-2 2 46,0-1 1,1 1-1,-1-1 0,0 1 1,1 0-1,0 1 0,0-1 1,0 0-1,0 1 0,0 0 1,1 0-1,-1 0 0,1 0 1,0 0-1,0 0 0,1 0 0,-1 1 1,-1 8-1,1 2 212,0 1 0,1 0 0,1 0 0,0-1 0,1 1 1,5 25-1,-5-37-269,0 1 0,1-1 0,-1 0 1,1-1-1,0 1 0,0 0 1,0-1-1,1 1 0,-1-1 1,1 1-1,0-1 0,0 0 0,0 0 1,0 0-1,0-1 0,1 1 1,-1-1-1,1 0 0,0 0 1,-1 0-1,1 0 0,0-1 0,0 1 1,0-1-1,0 0 0,1 0 1,-1-1-1,0 1 0,6-1 0,5 0-48,1-1 0,-1 0 0,1-1 0,-1-1 0,0 0 0,0-1 0,0-1 0,0 0 0,15-8 0,21-7-1015,-49 19 1008,0 1-1,-1-1 1,1 1 0,-1-1 0,1 1 0,0-1-1,-1 1 1,1 0 0,0 0 0,0 0 0,-1 0-1,1 0 1,0 0 0,-1 1 0,3-1 0,-4 1 38,1-1 0,-1 1 1,1-1-1,-1 0 1,1 1-1,-1-1 0,1 1 1,-1-1-1,1 1 1,-1-1-1,0 1 0,1-1 1,-1 1-1,0-1 1,0 1-1,1 0 0,-1-1 1,0 1-1,0-1 1,0 1-1,0 0 0,0-1 1,0 1-1,0 0 1,0-1-1,0 2 0,-1 2 97,0 0-1,0 0 0,0 0 0,-1 0 1,0 0-1,1 0 0,-1 0 0,-1-1 0,1 1 1,-5 4-1,-5 6 226,-1 0 0,-1-1 0,-1 0 0,-20 13 0,28-21-270,-1 0-1,1 0 1,-1-1-1,-1-1 1,1 1-1,0-1 1,-1 0-1,0-1 1,1 0 0,-1-1-1,-10 1 1,18-2-103,1 0 0,0 0 0,-1 0 0,1 1 0,0-1 1,-1 0-1,1 0 0,0 0 0,-1 0 0,1-1 0,0 1 1,-1 0-1,1 0 0,0 0 0,-1 0 0,1 0 0,0 0 1,-1 0-1,1-1 0,0 1 0,0 0 0,-1 0 0,1 0 1,0-1-1,0 1 0,-1 0 0,1 0 0,0-1 0,0 1 1,0 0-1,-1 0 0,1-1 0,0 1 0,0 0 0,0-1 1,0 1-1,0 0 0,0-1 0,6-14-1604,20-10-1732,-1 10 242,1 2 1,0 1 0,47-14 0,5-3 808,-61 21 2655,0 0-1,22-15 1,-27 13 581,-1-9 4681,-10 19-5419,-1-1 0,0 0 1,0 1-1,0-1 0,0 0 0,0 1 1,1-1-1,-1 1 0,0-1 1,-1 0-1,1 1 0,0-1 0,0 0 1,0 1-1,0-1 0,0 1 0,-1-1 1,1 0-1,0 1 0,0-1 1,-1 1-1,1-1 0,0 1 0,-1-1 1,1 1-1,-1-1 0,1 1 1,-1-1-1,1 1 0,-1 0 0,1-1 1,-1 1-1,1 0 0,-1-1 0,1 1 1,-1 0-1,0 0 0,1-1 1,-1 1-1,1 0 0,-1 0 0,0 0 1,1 0-1,-1 0 0,0 0 0,1 0 1,-1 0-1,1 0 0,-1 0 1,-1 1-1,2-1-155,-1 0 0,0 1 0,1-1 0,-1 1 1,1-1-1,-1 1 0,0-1 0,1 1 0,0-1 0,-1 1 1,1-1-1,-1 1 0,1 0 0,0-1 0,-1 1 0,1 0 0,0-1 1,-1 1-1,1 0 0,0-1 0,0 1 0,0 0 0,0 0 1,0-1-1,0 1 0,0 0 0,0 0 0,0-1 0,0 1 0,0 0 1,0-1-1,1 1 0,-1 0 0,0-1 0,1 2 0,-1 0 1,1 1-1,-1-1 0,1 0 0,-1-1 0,1 1 0,0 0 1,0 0-1,0 0 0,0 0 0,0 0 0,0-1 0,0 1 1,3 2-1,5 0 8,-1-1 1,1 0 0,0 0 0,0-1 0,0 0-1,0 0 1,13 0 0,72-2 60,-53-1-73,64 1 175,-123-22 1640,-10-18-1438,2-1 0,1-1 0,-25-60 0,48 98-394,-9-26 67,11 30-74,0-1 1,0 0 0,-1 1 0,1-1-1,1 1 1,-1-1 0,0 0 0,0 1-1,0-1 1,0 1 0,0-1 0,0 0 0,1 1-1,-1-1 1,0 1 0,0-1 0,1 1-1,-1-1 1,1 1 0,-1-1 0,0 1-1,1 0 1,-1-1 0,1 1 0,-1-1 0,1 1-1,-1 0 1,1-1 0,-1 1 0,1 0-1,-1 0 1,1-1 0,-1 1 0,1 0 0,0 0-1,-1 0 1,1 0 0,-1 0 0,1 0-1,0 0 1,-1 0 0,1 0 0,-1 0-1,2 0 1,36 2-446,44 7-1,-12 0-2137,1-7-3555,-25-6-2300</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42.465"/>
    </inkml:context>
    <inkml:brush xml:id="br0">
      <inkml:brushProperty name="width" value="0.025" units="cm"/>
      <inkml:brushProperty name="height" value="0.025" units="cm"/>
    </inkml:brush>
  </inkml:definitions>
  <inkml:trace contextRef="#ctx0" brushRef="#br0">222 29 14253,'0'-1'273,"0"0"-1,0 0 0,0 0 1,0 0-1,0 0 0,0 0 0,0 0 1,-1-1-1,1 1 0,0 0 0,-1 0 1,1 0-1,-1 0 0,1 0 1,-1 1-1,0-1 0,1 0 0,-1 0 1,0 0-1,1 0 0,-1 1 0,0-1 1,0 0-1,0 1 0,-1-2 1,0 2-68,0-1 0,0 0 0,0 1 1,0 0-1,0-1 0,0 1 0,0 0 1,0 0-1,0 0 0,-1 0 0,1 0 1,-3 1-1,-2 1-47,-1 0 0,1 1 0,0 0 0,0 0 0,0 0-1,-12 8 1,10-4-130,0-1-1,0 1 0,1 1 0,0-1 0,0 2 1,1-1-1,0 1 0,0 0 0,1 0 0,1 1 1,-1 0-1,1 0 0,1 0 0,0 0 0,0 1 1,1 0-1,1-1 0,0 1 0,0 0 0,0 14 1,2-24-26,1 1 1,-1 0 0,0 0 0,1 0 0,-1 0 0,1-1-1,0 1 1,-1 0 0,1-1 0,0 1 0,0 0-1,0-1 1,0 1 0,1-1 0,-1 0 0,0 1-1,0-1 1,1 0 0,-1 0 0,1 0 0,-1 0 0,1 0-1,0 0 1,-1 0 0,1 0 0,0-1 0,0 1-1,-1 0 1,1-1 0,0 0 0,0 1 0,0-1-1,2 0 1,11 1 22,1 0-1,-1-1 1,20-2 0,-7 1-54,-14 1-104,1-1 6,-1 1 0,0 0 0,0 2 1,23 3-1,-36-4 123,1-1 1,0 1-1,0 0 1,-1-1-1,1 1 1,0 0-1,-1 0 0,1 0 1,-1 0-1,1 0 1,-1 0-1,1 1 1,-1-1-1,0 0 1,0 1-1,1-1 0,0 4 1,-1-3 18,-1 0 0,1 0 0,-1 0 1,0 0-1,0 0 0,0 0 0,0 0 0,0 0 1,-1 0-1,1 0 0,0 0 0,-1 0 0,0 0 0,1 0 1,-1 0-1,0 0 0,0-1 0,0 1 0,0 0 0,-2 2 1,-2 3 132,-1 0 0,0 0 0,0-1 0,-1 0 0,0 0-1,0 0 1,0-1 0,-1 0 0,0 0 0,0-1 0,0 0 0,0 0 0,-12 3 0,4-2 39,0-1 0,-1 0 0,0-1-1,0-1 1,0 0 0,-19-1 0,36-1-235,-1 0 1,1 0-1,-1 0 1,1 0-1,-1 0 1,1 0-1,-1-1 1,1 1-1,-1 0 1,0 0-1,1 0 1,-1 0-1,1-1 1,-1 1-1,1 0 1,0-1-1,-1 1 1,1 0-1,-1-1 0,1 1 1,-1 0-1,1-1 1,0 1-1,-1-1 1,1 1-1,0-1 1,0 1-1,-1-1 1,1 1-1,0-1 1,0 1-1,0-1 1,-1 1-1,1-1 1,0 1-1,0-1 1,0 1-1,0-1 1,0 1-1,0-1 1,0 0-1,0 1 1,0-1-1,1 1 1,-1-1-1,0 1 0,0-1 1,0 1-1,1-1 1,-1 1-1,0-1 1,0 1-1,1-1 1,-1 1-1,0 0 1,1-1-1,-1 1 1,1-1-1,-1 1 1,1 0-1,0-1 1,25-29-4347,10 0-1505,10-2-3518</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42.839"/>
    </inkml:context>
    <inkml:brush xml:id="br0">
      <inkml:brushProperty name="width" value="0.025" units="cm"/>
      <inkml:brushProperty name="height" value="0.025" units="cm"/>
    </inkml:brush>
  </inkml:definitions>
  <inkml:trace contextRef="#ctx0" brushRef="#br0">42 91 14542,'0'0'6641,"-6"13"-4308,0 1-1910,0 1 1,0 0 0,2 0 0,0 1 0,1-1 0,0 1 0,1 0 0,1 0-1,1 21 1,0-35-413,0 0 0,0 0 1,0 0-1,1 0 0,-1 0 0,1 0 0,-1 0 0,1 0 0,0 0 0,0 0 0,0 0 1,0 0-1,0-1 0,0 1 0,0 0 0,1-1 0,-1 1 0,1-1 0,-1 0 0,1 1 1,0-1-1,-1 0 0,1 0 0,0 0 0,0 0 0,0 0 0,-1 0 0,1-1 0,0 1 1,0-1-1,0 1 0,0-1 0,0 0 0,1 1 0,-1-1 0,0 0 0,0-1 0,0 1 1,0 0-1,0-1 0,0 1 0,0-1 0,0 1 0,3-2 0,3-1 17,0 0 0,0 0 0,0-1 0,0 0 0,0-1 0,-1 0 0,0 0 0,0 0 0,8-9 0,-7 5-17,0-1 1,-1 0 0,0 0 0,-1-1-1,0 1 1,-1-1 0,0-1-1,-1 1 1,6-22 0,-5 7-19,-1 0 1,-1-1-1,-2-37 0,-7 128-291,-1 18 515,6-77-181,2 1 0,-1 0 0,0-1 0,1 1 0,0 0 0,1-1 0,-1 1 0,1-1 0,0 0 0,5 10 0,-5-12-59,0-1-1,0 1 0,0-1 0,1 0 0,-1 0 0,0 0 1,1 0-1,-1 0 0,1-1 0,0 1 0,0-1 1,0 1-1,-1-1 0,1 0 0,0 0 0,0-1 1,1 1-1,-1-1 0,0 1 0,0-1 0,0 0 0,0 0 1,0 0-1,0-1 0,0 1 0,1-1 0,-1 1 1,0-1-1,0 0 0,-1 0 0,1-1 0,0 1 0,4-3 1,3-1-1046,-1 0 0,0-1-1,0 0 1,0-1 0,-1 1 0,0-2 0,0 1 0,10-15 0,3-12-5310,-3-6-4565</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43.652"/>
    </inkml:context>
    <inkml:brush xml:id="br0">
      <inkml:brushProperty name="width" value="0.025" units="cm"/>
      <inkml:brushProperty name="height" value="0.025" units="cm"/>
    </inkml:brush>
  </inkml:definitions>
  <inkml:trace contextRef="#ctx0" brushRef="#br0">49 124 14029,'-3'10'3299,"-10"30"-504,2 1 0,-7 55-1,16-82-2610,1 0 0,0 0 0,1 0 0,1 0 0,0-1 0,1 1 0,0 0 0,1-1 0,0 1 0,1-1 0,12 25 0,-9-25-162,1 1-1,-1-1 1,-1 2 0,-1-1 0,0 1 0,-1 0-1,0 0 1,-1 0 0,-1 0 0,0 1 0,-1 17-1,-1-34-14,0 1-1,0 0 1,0-1-1,0 1 0,-1-1 1,1 1-1,0-1 1,0 1-1,0 0 0,0-1 1,0 1-1,-1 0 1,1-1-1,0 1 0,0 0 1,-1-1-1,1 1 1,0 0-1,-1-1 0,1 1 1,0 0-1,-1 0 1,1-1-1,0 1 0,-1 0 1,1 0-1,0 0 1,-1 0-1,1-1 1,-1 1-1,1 0 0,0 0 1,-1 0-1,1 0 1,-1 0-1,1 0 0,-1 0 1,1 0-1,0 0 1,-1 0-1,1 0 0,-1 1 1,1-1-1,0 0 1,-1 0-1,1 0 0,-1 0 1,1 1-1,0-1 1,-1 0-1,1 0 0,0 1 1,-1-1-1,1 0 1,0 0-1,0 1 0,-1-1 1,1 0-1,0 1 1,0-1-1,0 1 1,-1-1-1,1 0 0,0 1 1,0-1-1,0 1 1,0-1-1,0 0 0,0 2 1,-8-22 27,2 1 1,0-1 0,2-1-1,0 1 1,1 0-1,0-40 1,2 38-21,-1 1 1,-2-16-186,2-1 1,1 1-1,2 0 0,1 0 1,11-56-1,-11 88 159,-1 0-1,1 0 1,0 0 0,0 0-1,1 0 1,-1 0 0,1 1-1,0-1 1,1 1 0,-1 0-1,1 0 1,-1 0 0,1 0-1,0 0 1,1 1 0,8-6-1,-7 6 8,1 1 0,0-1 0,0 1 0,0 0-1,0 0 1,1 1 0,-1 0 0,0 1-1,1-1 1,-1 1 0,13 2 0,-18-2 3,0 1 1,0-1-1,0 0 1,0 1-1,0-1 1,0 1-1,0-1 1,0 1-1,0 0 1,-1 0-1,1 0 1,0 0-1,0 0 1,-1 1-1,1-1 1,-1 0-1,1 1 1,-1-1-1,0 1 0,0-1 1,1 1-1,-1 0 1,0 0-1,0-1 1,-1 1-1,1 0 1,0 0-1,-1 0 1,1 0-1,-1 0 1,1 0-1,-1 0 1,0 0-1,0 0 1,0 0-1,0 0 1,0 0-1,0 0 1,-1 0-1,1 0 1,-1 0-1,1 0 1,-2 2-1,-1 5 11,0 0 0,0 1 0,-1-2 0,0 1 0,0 0 0,-1-1 0,-11 15 0,1-5 74,0-1 0,-2 0 0,0-1 0,0-1 0,-2 0 0,0-2 0,0 0 0,-24 11 0,43-24-98,0 0 0,0 1 0,0-1 0,0 0 0,0 0 0,-1 0 0,1 0 0,0 0 0,0 0 0,0 0 0,0 1 0,0-1 0,0 0 0,-1 0 0,1 0 0,0 0 0,0 0 0,0 0 0,0 0 0,-1 0 0,1 0-1,0 0 1,0 0 0,0 0 0,0 0 0,-1 0 0,1 0 0,0 0 0,0 0 0,0 0 0,0 0 0,0 0 0,-1 0 0,1 0 0,0 0 0,0 0 0,0 0 0,0 0 0,0-1 0,-1 1 0,1 0 0,0 0-1,0 0 1,0 0 0,0 0 0,0 0 0,0-1 0,0 1 0,0 0 0,-1 0 0,1 0 0,0 0 0,0 0 0,0-1 0,0 1 0,0 0 0,0 0 0,0 0 0,0 0 0,0-1 0,8-12-1031,15-14-1080,-3 3-559,-1-1 0,0-1-1,-2 0 1,-1-1 0,14-34-1,9-27 2853,-20 44 3868,-9 31 2987,-4 24-4315,-3 30-1726,-3-37-427,2 303 5359,-3-162-5115,1-142-789,4 59 56,-4-60-62,0 0 1,0 0-1,1 0 0,-1 0 0,0 0 0,1 0 0,-1-1 0,1 1 1,0 0-1,0 0 0,-1-1 0,1 1 0,0 0 0,0-1 0,1 1 0,-1-1 1,0 0-1,0 1 0,1-1 0,-1 0 0,1 0 0,-1 0 0,1 1 1,0-2-1,-1 1 0,1 0 0,0 0 0,2 0 0,-3-1 5,-1 0 0,1 0-1,0-1 1,0 1 0,0 0 0,-1-1-1,1 1 1,0 0 0,0-1 0,-1 1 0,1-1-1,0 1 1,-1-1 0,1 0 0,0 1-1,-1-1 1,1 0 0,-1 1 0,1-1-1,-1 0 1,1 1 0,-1-1 0,0 0-1,1 0 1,-1 0 0,0 1 0,0-1-1,1-1 1,5-31 123,-4 23-118,17-132-64,9-46-1206,-22 162 1054,0 1 0,2-1 0,1 1 0,24-47 0,1 24 190,-33 46 6,1 0-1,0 0 1,0 1-1,0-1 0,0 0 1,0 1-1,0-1 0,0 1 1,0 0-1,1 0 1,-1 0-1,0 0 0,1 0 1,-1 0-1,1 1 0,-1-1 1,1 1-1,-1 0 0,5 0 1,-6 0 6,0 1 0,-1-1 1,1 1-1,0 0 0,-1 0 1,1-1-1,-1 1 0,1 0 0,-1 0 1,1-1-1,-1 1 0,0 0 0,1 0 1,-1 0-1,0 0 0,0 0 1,0 0-1,1-1 0,-1 1 0,0 0 1,0 0-1,0 0 0,0 0 0,-1 0 1,1 1-1,-2 27 105,2-29-104,-3 11 60,0 0 0,0 0 0,-1 0-1,-1 0 1,0-1 0,0 0 0,-1 0-1,0 0 1,-11 12 0,-71 76 1029,87-96-1099,-20 16 269,21-18-266,-1 0-1,1 1 0,0-1 0,-1 0 1,1 0-1,0 0 0,-1 0 0,1 0 1,0 1-1,-1-1 0,1 0 1,0 0-1,-1 0 0,1 0 0,-1 0 1,1 0-1,0 0 0,-1 0 0,1 0 1,0 0-1,-1-1 0,1 1 0,0 0 1,-1 0-1,1 0 0,0 0 0,-1 0 1,1-1-1,0 1 0,0 0 0,-1 0 1,1 0-1,0-1 0,-1 1 1,1 0-1,0-1 0,0 1 0,0 0 1,-1 0-1,1-1 0,0 1 0,0 0 1,0-1-1,0 1 0,0 0 0,0-1 1,0 1-1,-1-1 0,1 1 0,0 0 1,0-1-1,0 1 0,0 0 0,1-1 1,-1 1-1,0 0 0,0-1 0,0 1 1,0 0-1,0-1 0,0 1 1,0 0-1,1-1 0,-1 1 0,0-1 1,4-19-1705,1 0 0,1 1 1,1-1-1,0 1 0,18-31 0,-3 1-3771,5-8-2311</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6:00.578"/>
    </inkml:context>
    <inkml:brush xml:id="br0">
      <inkml:brushProperty name="width" value="0.025" units="cm"/>
      <inkml:brushProperty name="height" value="0.025" units="cm"/>
    </inkml:brush>
  </inkml:definitions>
  <inkml:trace contextRef="#ctx0" brushRef="#br0">118 2 14286,'0'0'11173,"-9"-1"-10191,6 1-928,-1-1 0,1 1 0,0 0 0,0 0-1,-1 0 1,1 1 0,0-1 0,0 1 0,-1 0 0,1 0 0,0 0-1,0 0 1,0 0 0,-5 4 0,3-1 52,1 0-1,-1 0 1,1 0-1,0 1 1,0 0-1,1-1 1,0 1-1,-1 1 1,-2 7-1,4-10-37,0 1 0,0-1-1,1 1 1,0 0 0,-1-1 0,1 1-1,0 0 1,0 7 0,1-10-63,0 0 1,0 0 0,1 0-1,-1 0 1,0-1-1,1 1 1,-1 0 0,1 0-1,-1 0 1,1 0-1,-1-1 1,1 1 0,-1 0-1,1 0 1,0-1-1,-1 1 1,1 0-1,0-1 1,0 1 0,0-1-1,-1 1 1,1-1-1,0 0 1,0 1 0,0-1-1,0 0 1,0 1-1,0-1 1,0 0 0,0 0-1,0 0 1,0 0-1,-1 0 1,1 0-1,0 0 1,0 0 0,2-1-1,3 1-19,-1 0 0,1-1 0,0 0-1,0-1 1,-1 1 0,1-1 0,-1 0-1,1 0 1,-1-1 0,9-5 0,48-41-1143,-3 3 746,-58 47 472,-1-1 1,1 0 0,-1 1-1,1-1 1,-1 1-1,1-1 1,-1 1-1,1-1 1,-1 1-1,1-1 1,-1 1-1,0-1 1,1 1 0,-1-1-1,0 1 1,0 0-1,1-1 1,-1 1-1,0 0 1,0-1-1,0 1 1,0 0-1,0-1 1,0 1 0,0 0-1,0-1 1,0 1-1,0 0 1,0-1-1,-1 2 1,2 38 448,0-23-296,-1-16-207,0 0-1,0 0 1,0 0 0,1 0 0,-1 0 0,0 0 0,1 0-1,-1 0 1,1 0 0,-1 0 0,1 0 0,-1 0-1,1 0 1,0-1 0,0 1 0,-1 0 0,1 0 0,0-1-1,0 1 1,0 0 0,0-1 0,0 1 0,-1-1 0,1 1-1,2 0 1,34 2 116,-27-4-138,1-1 0,0 0-1,-1-1 1,18-6 0,14-14-484,-33 17 375,0 1 0,0-1 0,1 2 1,0-1-1,-1 2 0,1-1 0,19-3 1,-28 7 152,-1 1 1,1-1-1,-1 1 1,1-1 0,-1 1-1,1-1 1,-1 1 0,0-1-1,1 1 1,-1-1 0,0 1-1,1-1 1,-1 1-1,0 0 1,0-1 0,0 1-1,1-1 1,-1 1 0,0 0-1,0-1 1,0 1 0,0 0-1,0-1 1,0 1-1,0 0 1,0-1 0,0 1-1,-1-1 1,1 1 0,0 0-1,0-1 1,0 1 0,-1 0-1,1-1 1,0 1-1,-1-1 1,0 1 0,-9 29 735,10-30-681,-1 1-67,1-1 1,0 0 0,0 1 0,-1-1-1,1 0 1,0 1 0,0-1-1,0 0 1,0 1 0,-1-1-1,1 0 1,0 1 0,0-1 0,0 0-1,0 1 1,0-1 0,0 1-1,0-1 1,0 0 0,0 1-1,0-1 1,0 0 0,0 1-1,0-1 1,1 1 0,-1-1 0,0 0-1,0 1 1,0-1 0,0 0-1,1 1 1,-1-1 0,0 0-1,0 0 1,1 1 0,-1-1 0,0 0-1,1 1 1,-1-1 0,0 0-1,0 0 1,1 0 0,-1 1-1,0-1 1,1 0 0,-1 0-1,1 0 1,-1 0 0,1 0 0,27-5 810,6-10-4269,-12 1-8482</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44.274"/>
    </inkml:context>
    <inkml:brush xml:id="br0">
      <inkml:brushProperty name="width" value="0.025" units="cm"/>
      <inkml:brushProperty name="height" value="0.025" units="cm"/>
    </inkml:brush>
  </inkml:definitions>
  <inkml:trace contextRef="#ctx0" brushRef="#br0">69 0 10634,'0'0'4511,"-3"10"-1575,-8 23-1188,-32 109 4058,40-125-5440,0-1 0,0 1 0,2 0 0,0-1 0,1 1 0,4 33 0,-4-47-357,1-1-1,-1 0 1,1 1-1,0-1 1,0 0-1,0 0 1,0 1-1,0-1 1,1 0-1,-1 0 1,1 0-1,-1-1 1,1 1-1,0 0 0,-1 0 1,1-1-1,0 1 1,0-1-1,0 0 1,0 1-1,1-1 1,-1 0-1,0 0 1,0-1-1,1 1 1,-1 0-1,1-1 1,-1 1-1,0-1 1,1 0-1,-1 0 1,3 0-1,1 0-14,-1 0 0,0-1 1,0 0-1,0 0 0,0 0 0,0 0 0,0-1 0,0 0 1,0 0-1,0 0 0,-1-1 0,1 1 0,-1-1 0,5-4 1,7-9-217,-1-1 0,-1 0 0,-1-1 0,-1 0 0,0-1 0,18-40 0,-35 72 464,1 0 0,0 0 0,1 0 0,0 1 0,1-1 0,0 1 0,2 0 0,0 23 0,1-35-224,0-1 0,-1 0 1,1 1-1,0-1 0,0 0 0,0 0 0,0 0 1,0 0-1,0 0 0,0 0 0,0 0 0,0 0 1,1 0-1,-1 0 0,0-1 0,0 1 0,1-1 0,-1 1 1,1-1-1,-1 1 0,0-1 0,1 0 0,-1 1 1,1-1-1,-1 0 0,1 0 0,-1 0 0,1 0 1,2-1-1,45-8 370,-32 1-430,-1 0 0,0-2-1,0 1 1,-1-2 0,0 0-1,16-16 1,-13 10-505,2 2 0,29-19-1,-48 37 561,0 1 0,0-1-1,-1 1 1,1 0 0,-1-1-1,0 1 1,0 0-1,-1-1 1,1 1 0,-2 4-1,-4 37 223,3 0 0,1 0 0,2 0 0,2 0 0,2 0 0,17 76 0,-15-82-180,-1 0 0,-2 76 0,-2-114-15,-1 0 0,0 1 0,0-1 0,0 0 0,0 1-1,-1-1 1,1 0 0,0 0 0,0 1 0,-1-1 0,1 0 0,-1 0 0,1 1 0,-1-1 0,1 0 0,-1 0 0,0 0-1,0 0 1,1 0 0,-1 0 0,0 0 0,0 0 0,0 0 0,0 0 0,0 0 0,0-1 0,0 1 0,-1 0-1,1-1 1,-2 2 0,1-3-1,1 1 1,-1 0-1,1 0 0,-1-1 0,1 1 0,0-1 0,-1 1 0,1-1 0,0 1 1,-1-1-1,1 0 0,0 0 0,0 0 0,-1 0 0,1 0 0,0 0 0,0 0 1,0 0-1,0 0 0,1 0 0,-1 0 0,0-1 0,0 1 0,1 0 1,-1-1-1,1 1 0,-1-2 0,-6-16 0,0-1-1,2 0 1,1 0 0,0-1 0,-1-29-1,6-104-505,-1 141 229,1 1 0,1-1 1,0 1-1,0 0 0,2 0 0,-1 0 0,1 0 1,1 1-1,0-1 0,1 1 0,0 0 0,1 1 1,0 0-1,1 0 0,0 0 0,0 1 0,1 0 1,0 1-1,0-1 0,1 2 0,20-12 0,-15 10-888,61-37-9150,-30 15-4763</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46.441"/>
    </inkml:context>
    <inkml:brush xml:id="br0">
      <inkml:brushProperty name="width" value="0.025" units="cm"/>
      <inkml:brushProperty name="height" value="0.025" units="cm"/>
    </inkml:brush>
  </inkml:definitions>
  <inkml:trace contextRef="#ctx0" brushRef="#br0">34 111 6246,'0'0'17157,"-4"12"-16943,-19 67-83,21-71-126,1 0 0,-1 1 0,1-1 0,1 1 0,0 0 0,0-1 0,1 1 0,0-1 0,2 11 1,-2-18 2,0 1 0,-1-1 0,1 1 0,0-1 1,0 0-1,-1 1 0,1-1 0,0 0 0,0 0 1,1 0-1,-1 0 0,0 0 0,0 0 0,0 0 0,1 0 1,-1 0-1,0-1 0,1 1 0,-1 0 0,1-1 1,-1 1-1,1-1 0,-1 0 0,1 1 0,-1-1 1,1 0-1,0 0 0,-1 0 0,1 0 0,-1 0 1,1 0-1,-1-1 0,1 1 0,1-1 0,2 0 47,0 0-1,0-1 0,0 0 0,0 0 0,0 0 0,-1-1 0,1 1 0,8-7 1,-2-2 11,-1 0 0,0 0 0,0 0 1,-1-1-1,-1-1 0,0 0 0,0 0 1,-1 0-1,-1-1 0,-1 0 0,0 0 1,0-1-1,-1 1 0,-1-1 0,-1 0 1,1-24-1,-17 80 372,12-30-430,1 0 0,0 0 1,0 0-1,1 0 1,1 1-1,0-1 0,0 0 1,1 0-1,4 11 1,-5-19 19,0 0 0,0-1 1,0 1-1,0 0 1,1-1-1,-1 1 1,1-1-1,0 0 1,0 1-1,0-1 1,0 0-1,0 0 1,0 0-1,0 0 1,1-1-1,-1 1 0,1-1 1,-1 1-1,1-1 1,-1 0-1,1 0 1,0 0-1,0 0 1,0 0-1,-1-1 1,1 1-1,0-1 1,0 0-1,0 0 1,0 0-1,0 0 1,0 0-1,0-1 0,0 1 1,-1-1-1,1 0 1,0 0-1,0 0 1,4-3-1,-1 2 41,0-1-1,-1 0 1,1-1-1,-1 1 1,0-1 0,0 0-1,-1 0 1,1-1-1,-1 0 1,0 1-1,0-1 1,0-1 0,0 1-1,-1 0 1,0-1-1,3-8 1,-2 5-38,-1 0 0,0-1-1,-1 1 1,0 0 0,0-1 0,-1 1 0,0-1 0,-1 1 0,0-1 0,-1-13 0,1 22-27,0 0 0,0 0 0,0 1 1,0-1-1,0 0 0,0 0 0,0 0 1,0 0-1,0 0 0,-1 0 0,1 1 1,0-1-1,-1 0 0,1 0 0,0 0 1,-1 1-1,1-1 0,-1 0 0,1 0 0,-1 1 1,1-1-1,-1 0 0,0 1 0,1-1 1,-1 1-1,0-1 0,1 1 0,-1-1 1,0 1-1,0 0 0,0-1 0,1 1 1,-1 0-1,0-1 0,0 1 0,0 0 1,0 0-1,1 0 0,-1 0 0,-2 0 1,2 0-9,0 1 1,0 0 0,0 0-1,0 0 1,0 0 0,0 0-1,0 0 1,0 0 0,0 0-1,0 0 1,0 1 0,1-1-1,-1 0 1,0 0 0,1 1-1,-1-1 1,1 1 0,0-1-1,-1 0 1,1 1 0,0-1-1,0 1 1,0-1 0,0 3-1,0-2 12,0 0 0,0 1-1,0-1 1,0 0 0,1 0-1,-1 0 1,1 1 0,-1-1-1,1 0 1,0 0-1,0 0 1,0 0 0,0 0-1,0 0 1,0 0 0,1-1-1,-1 1 1,0 0 0,1-1-1,0 1 1,-1-1-1,1 1 1,0-1 0,0 0-1,0 0 1,-1 1 0,2-2-1,-1 1 1,0 0 0,0 0-1,0-1 1,0 1 0,0-1-1,0 1 1,1-1-1,-1 0 1,0 0 0,0 0-1,1 0 1,-1 0 0,0-1-1,0 1 1,0-1 0,0 1-1,1-1 1,-1 0-1,0 0 1,0 0 0,0 0-1,2-1 1,3-5 33,-1 1 0,1-1 0,-1 0 0,0 0 0,-1-1-1,0 1 1,0-1 0,0 0 0,-1-1 0,3-9 0,-1 6-107,-4 13-152,-6 29 158,1-15-623,1 0 0,1 0 0,1 26 0,0-40 509,0-1 1,0 1-1,0-1 1,0 1-1,0-1 1,0 1 0,0-1-1,1 1 1,-1-1-1,0 0 1,0 1-1,0-1 1,1 1 0,-1-1-1,0 1 1,0-1-1,1 0 1,-1 1-1,0-1 1,1 1 0,-1-1-1,1 0 1,-1 0-1,0 1 1,1-1-1,-1 0 1,1 0 0,-1 1-1,1-1 1,-1 0-1,1 0 1,-1 0-1,1 0 1,-1 0-1,1 0 1,-1 0 0,1 0-1,-1 0 1,1 0-1,0 0 1,11 0-6335</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47.080"/>
    </inkml:context>
    <inkml:brush xml:id="br0">
      <inkml:brushProperty name="width" value="0.025" units="cm"/>
      <inkml:brushProperty name="height" value="0.025" units="cm"/>
    </inkml:brush>
  </inkml:definitions>
  <inkml:trace contextRef="#ctx0" brushRef="#br0">5 111 11018,'0'0'11772,"-1"11"-10966,-2 250 2971,3-179-3577,0-80-194,0 0 1,0 0 0,0 0-1,0 0 1,0 0 0,1 0-1,-1 0 1,1 0-1,-1 0 1,1 0 0,0-1-1,-1 1 1,1 0 0,0 0-1,0-1 1,3 4-1,6-6 130,1-18-16,-7 5-185,0-1 0,-2 1-1,1-1 1,-2 0 0,0 1 0,-1-1-1,0 0 1,-5-28 0,23 46-61,0-1-1,30 0 1,-36-2 135,0-1 0,0-1 0,0 0 1,0 0-1,0-2 0,0 1 0,-1-1 0,0-1 1,0 0-1,0-1 0,0 0 0,-1 0 0,0-1 0,0-1 1,10-10-1,-13 11 15,0 1 0,-1-1 1,0 0-1,-1-1 0,0 0 0,0 1 1,0-2-1,-1 1 0,0 0 0,-1-1 1,0 0-1,0 0 0,-1 0 1,0 0-1,-1 0 0,0 0 0,0 0 1,-1-1-1,0 1 0,-2-16 0,1 23-13,1-1-1,-1 0 0,1 1 1,-1-1-1,0 0 0,0 1 1,0-1-1,0 1 0,-1-1 0,1 1 1,-1 0-1,1 0 0,-1-1 1,0 1-1,0 0 0,0 0 1,0 1-1,0-1 0,0 0 0,0 1 1,-1-1-1,1 1 0,-1 0 1,1 0-1,-1 0 0,1 0 1,-1 0-1,0 1 0,1-1 0,-1 1 1,-5-1-1,4 1-11,0 0-1,-1 1 0,1 0 1,0-1-1,-1 1 1,1 1-1,0-1 1,0 1-1,0-1 1,0 1-1,0 0 1,0 1-1,0-1 1,1 1-1,-1 0 1,1-1-1,0 1 0,0 1 1,-3 3-1,-3 5 4,0 1-1,2 0 1,-1 0 0,2 0-1,0 1 1,0 0-1,2 0 1,0 0-1,0 1 1,1 0-1,1 0 1,0-1-1,1 20 1,1-31 0,0-1 1,1 1 0,-1-1-1,1 0 1,0 1-1,-1-1 1,1 0-1,0 1 1,0-1 0,0 0-1,1 0 1,-1 0-1,0 0 1,1 0-1,0 0 1,-1 0 0,1 0-1,0 0 1,0-1-1,0 1 1,0-1-1,0 0 1,0 1 0,0-1-1,1 0 1,-1 0-1,0-1 1,1 1-1,-1 0 1,1-1 0,2 1-1,11 1 23,0 0-1,0-1 1,31-3-1,-17 1-12,11 0-122,-27 0 16,1 0 1,0 1-1,-1 1 0,1 0 0,20 4 0,-34-4 50,1-1 0,-1 0-1,0 1 1,1-1 0,-1 1 0,0-1-1,0 1 1,0 0 0,1 0 0,-1-1-1,0 1 1,0 0 0,0 0-1,0 0 1,0 0 0,0 0 0,0 0-1,-1 1 1,1-1 0,0 0-1,-1 0 1,1 0 0,0 1 0,-1-1-1,0 0 1,1 1 0,-1-1 0,0 1-1,1-1 1,-1 0 0,0 1-1,0-1 1,0 1 0,-1-1 0,1 0-1,0 1 1,0-1 0,-1 0-1,1 1 1,-1-1 0,1 0 0,-1 1-1,1-1 1,-1 0 0,0 0 0,0 0-1,0 0 1,0 1 0,1-1-1,-1 0 1,-1-1 0,1 1 0,0 0-1,0 0 1,0 0 0,0-1-1,-1 1 1,1 0 0,0-1 0,0 1-1,-1-1 1,1 0 0,0 1 0,-1-1-1,1 0 1,-1 0 0,-1 0-1,-7 1-1233,0 0-1,1-1 1,-1-1-1,0 1 1,-10-3-1,-31-13-5869</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47.437"/>
    </inkml:context>
    <inkml:brush xml:id="br0">
      <inkml:brushProperty name="width" value="0.025" units="cm"/>
      <inkml:brushProperty name="height" value="0.025" units="cm"/>
    </inkml:brush>
  </inkml:definitions>
  <inkml:trace contextRef="#ctx0" brushRef="#br0">1 24 14029,'0'0'7239,"61"-23"-6758,-34 23-417,5 0-289,-1 0-2273,0 5-4901</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47.809"/>
    </inkml:context>
    <inkml:brush xml:id="br0">
      <inkml:brushProperty name="width" value="0.025" units="cm"/>
      <inkml:brushProperty name="height" value="0.025" units="cm"/>
    </inkml:brush>
  </inkml:definitions>
  <inkml:trace contextRef="#ctx0" brushRef="#br0">16 19 16015,'0'0'5045,"-1"12"-2899,-4 34-375,-4 57 770,9-90-2393,0-1 0,0 1 0,1 0 0,1-1 0,6 24 0,-7-33-134,0-1 0,0 1 0,1 0 1,-1 0-1,1-1 0,0 1 1,0-1-1,0 0 0,0 1 1,0-1-1,0 0 0,1 0 1,-1 0-1,0-1 0,1 1 0,0 0 1,2 0-1,-3-1-3,-1-1 0,0 0-1,0 1 1,1-1 0,-1 0 0,0 0-1,1 0 1,-1 0 0,0 0 0,0-1 0,1 1-1,-1 0 1,0 0 0,0-1 0,1 1-1,-1-1 1,0 1 0,0-1 0,0 0-1,0 1 1,0-1 0,0 0 0,0 0 0,0 1-1,0-1 1,0 0 0,0 0 0,-1 0-1,1 0 1,0 0 0,-1-1 0,1 1 0,0 0-1,-1 0 1,1 0 0,-1-1 0,0 1-1,0 0 1,1 0 0,-1-1 0,0 1-1,0-2 1,4-16-8,-1 0 1,-1-1-1,0 0 0,-2 1 0,0-1 0,-1 0 1,-1 1-1,-1 0 0,-11-39 0,14 62-45,0-1 0,0 0-1,0 0 1,1 0 0,-1 0-1,1 0 1,-1 0 0,1 0 0,0 0-1,0 0 1,1-1 0,1 4-1,0-1 43,1-1-1,0 0 0,0 0 1,0 0-1,0 0 1,1-1-1,-1 0 0,1 0 1,0 0-1,0 0 0,0-1 1,0 0-1,1 0 0,-1 0 1,7 1-1,-2-1 17,0-1-1,0 0 0,0 0 1,0-1-1,0 0 0,1-1 1,-1 0-1,15-4 0,-16 3 9,-1 0 0,1-1 0,-1-1 0,1 1 0,-1-1 0,0-1 0,0 1 0,-1-2 0,12-8 0,-16 11-8,1-1 1,-1 0-1,1 0 0,-1 0 1,0 0-1,-1 0 0,1 0 1,-1-1-1,0 1 0,0-1 1,0 0-1,0 0 1,-1 0-1,0 0 0,0 0 1,0 0-1,-1-6 0,0 10-13,0 1-1,0-1 0,0 0 0,0 1 0,0-1 0,0 1 0,0-1 1,0 1-1,0-1 0,0 0 0,-1 1 0,1-1 0,0 1 0,0-1 1,-1 1-1,1-1 0,0 1 0,-1-1 0,1 1 0,0 0 1,-1-1-1,1 1 0,-1-1 0,1 1 0,-1 0 0,1-1 0,-1 1 1,1 0-1,-1 0 0,1-1 0,-1 1 0,1 0 0,-1 0 0,0 0 1,1 0-1,-1 0 0,1 0 0,-1 0 0,0 0 0,1 0 1,-1 0-1,1 0 0,-1 0 0,1 0 0,-1 0 0,0 0 0,0 1 1,-1 0 0,-1-1 0,1 1 0,-1 0 0,1 1 1,0-1-1,-1 0 0,1 1 0,0-1 1,0 1-1,-3 3 0,-1 3 10,0 0-1,0 0 1,1 1-1,1 0 1,-1 0 0,2 0-1,-1 0 1,1 0-1,0 1 1,1 0 0,0 0-1,1-1 1,0 18-1,0-26-20,1 1-1,0-1 1,0 0-1,1 1 1,-1-1 0,0 0-1,0 1 1,1-1-1,-1 1 1,0-1-1,1 0 1,-1 0-1,1 1 1,0-1-1,-1 0 1,1 0-1,0 0 1,0 0 0,0 0-1,0 0 1,0 0-1,0 0 1,0 0-1,2 1 1,-1-1-106,1 0 1,-1 0-1,0-1 1,1 1-1,-1-1 0,0 0 1,1 0-1,-1 0 1,1 0-1,-1 0 1,0 0-1,1-1 0,2 0 1,2-1-483,0 0 0,0 0 0,0-1 0,-1 0 1,1 0-1,-1-1 0,0 0 0,11-9 0,-1-4-2687,-1-1 0,0 0 0,22-40 0,-13 16-2355</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48.151"/>
    </inkml:context>
    <inkml:brush xml:id="br0">
      <inkml:brushProperty name="width" value="0.025" units="cm"/>
      <inkml:brushProperty name="height" value="0.025" units="cm"/>
    </inkml:brush>
  </inkml:definitions>
  <inkml:trace contextRef="#ctx0" brushRef="#br0">95 1 6118,'0'0'15225,"-9"1"-13592,5-1-1549,0 0 0,0 0 0,1 1 0,-1 0 0,0 0 0,1 0 0,-1 0 0,1 0 0,-1 1 0,1-1 0,0 1 0,0 0 0,0 0 0,0 1 0,0-1 0,0 0 0,0 1 0,1 0 0,-1 0 0,1-1 0,0 1 0,0 1 0,0-1 0,0 0 0,0 0 0,1 1 0,-1-1 0,1 1 0,0-1 0,0 1 0,1 0 0,-1-1-1,1 1 1,0 0 0,0 0 0,0 4 0,0-6-73,1-1-1,-1 1 0,1-1 0,0 0 0,-1 1 1,1-1-1,0 0 0,0 0 0,0 0 1,-1 1-1,1-1 0,0 0 0,1 0 0,-1 0 1,0-1-1,0 1 0,0 0 0,1 0 1,-1 0-1,0-1 0,1 1 0,-1-1 0,0 1 1,1-1-1,-1 0 0,1 1 0,1-1 1,48 6 80,-38-5-111,17 1-191,42 5-526,-67-7 708,1 1 1,-1 1-1,1-1 1,-1 1-1,1 0 1,-1 1-1,0-1 1,0 1-1,7 5 1,-11-7 48,0 0 1,0-1-1,0 1 0,0 0 1,0 0-1,0 0 0,0 0 1,-1 0-1,1 1 0,0-1 1,-1 0-1,1 0 0,-1 0 1,1 0-1,-1 1 0,0-1 1,1 0-1,-1 1 0,0-1 1,0 0-1,0 0 1,0 1-1,0-1 0,-1 3 1,0-1 61,0 0 1,0-1 0,0 1 0,-1 0 0,1 0-1,-1-1 1,0 1 0,0-1 0,0 0-1,-3 3 1,-4 4 247,-1-1 0,0-1 0,-22 13-1,25-16-370,-1 0 0,0 0 0,0 0 0,0-1 0,0-1 0,0 1 0,-1-1 0,1-1-1,-16 2 1,24-8-4908,11-16-858,5 2-1651</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48.542"/>
    </inkml:context>
    <inkml:brush xml:id="br0">
      <inkml:brushProperty name="width" value="0.025" units="cm"/>
      <inkml:brushProperty name="height" value="0.025" units="cm"/>
    </inkml:brush>
  </inkml:definitions>
  <inkml:trace contextRef="#ctx0" brushRef="#br0">8 21 11499,'0'0'14253,"-1"12"-12929,-6 469 2125,10-451-3376,1-25 113,2-19 121,5-44-242,8-114-1,-15 110-844,20-96 0,-23 153 751,0 0 0,1 0 0,0 0 1,0 0-1,0 1 0,1-1 0,-1 0 0,1 1 0,0 0 0,0 0 0,1 0 0,-1 0 1,1 0-1,0 1 0,6-5 0,-8 7 19,1-1 0,0 1 0,0 0 0,0 0 0,0 0 0,0 0 0,0 0 0,0 0 0,0 1 0,0-1 0,0 1 0,0 0 0,0 0 0,0 0 0,0 1 0,0-1 0,0 1 0,0 0 0,0-1 0,0 1 1,0 1-1,0-1 0,0 0 0,0 1 0,-1-1 0,5 4 0,-4-3 8,0 1 1,0-1-1,-1 1 1,1 0 0,-1 0-1,0 0 1,1 0-1,-1 0 1,-1 1 0,1-1-1,0 0 1,-1 1-1,0-1 1,0 1 0,0 0-1,0-1 1,0 1-1,-1 0 1,0 0-1,1 0 1,-1-1 0,-1 1-1,1 0 1,-1 0-1,1-1 1,-1 1 0,0 0-1,0-1 1,-1 1-1,1-1 1,-3 5 0,-2 4 143,0 0 0,-1 0 1,0-1-1,0 0 1,-2-1-1,1 0 1,-17 15-1,23-23-119,0 0 0,1 0 0,-2 0 0,1-1 0,0 1 0,0-1 0,0 1 0,-1-1 0,1 0 0,-1 0 1,1 0-1,-1 0 0,1 0 0,-1-1 0,1 1 0,-1-1 0,0 0 0,-2 0 0,4-2-404,0 0 0,0 0 1,1 0-1,-1 0 0,1-1 1,-1 1-1,1 0 0,0 0 1,0-1-1,0 1 0,0 0 0,0 0 1,1 0-1,-1-1 0,2-3 1,9-16-5647,7-1-2803</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48.885"/>
    </inkml:context>
    <inkml:brush xml:id="br0">
      <inkml:brushProperty name="width" value="0.025" units="cm"/>
      <inkml:brushProperty name="height" value="0.025" units="cm"/>
    </inkml:brush>
  </inkml:definitions>
  <inkml:trace contextRef="#ctx0" brushRef="#br0">1 152 16239,'0'0'4976,"9"-1"-2312,6-1-1888,0-2 0,0 1 1,0-2-1,-1 1 0,23-12 0,-31 13-744,-1 1-1,0 0 0,0-1 0,0 0 0,0 0 0,-1-1 0,1 1 1,-1-1-1,0 0 0,0 0 0,0-1 0,0 1 0,-1-1 0,0 0 0,0 0 1,0 0-1,0 0 0,-1 0 0,0 0 0,2-7 0,-4 12-28,0-1-1,0 0 1,0 0-1,0 0 1,0 0-1,0 0 1,0 1-1,-1-1 1,1 0-1,0 0 1,0 0-1,-1 0 1,1 1-1,0-1 1,-1 0-1,1 0 1,-1 1-1,1-1 1,-1 0-1,1 1 1,-1-1-1,0 0 1,1 1-1,-1-1 1,0 1 0,1-1-1,-1 1 1,-1-1-1,-30-4 15,24 5 7,1 1-1,-1 0 1,1 1 0,0 0 0,-1 0 0,-12 5 0,13-2 16,0 0 0,0 0 0,1 0 0,-1 1 1,1 0-1,0 0 0,1 1 0,0 0 0,0-1 0,-5 10 1,7-11-4,1 0 0,-1 1 0,1 0 0,0-1 0,0 1 0,0 0 0,1 0 0,0 0 1,0 0-1,1 0 0,0 0 0,0 0 0,0 0 0,0 0 0,3 7 0,-2-10-40,0-1 0,1 1-1,0 0 1,0-1 0,0 1 0,0-1 0,0 0-1,0 0 1,0 0 0,1 0 0,-1 0-1,1 0 1,-1 0 0,1-1 0,0 0-1,0 1 1,0-1 0,0 0 0,0 0 0,0-1-1,0 1 1,0 0 0,0-1 0,0 0-1,0 0 1,0 0 0,4 0 0,5 0-528,0 0 1,0-1 0,1-1-1,-1 0 1,19-5 0,26-21-5152,-6-11-3525,-19 10 345</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49.333"/>
    </inkml:context>
    <inkml:brush xml:id="br0">
      <inkml:brushProperty name="width" value="0.025" units="cm"/>
      <inkml:brushProperty name="height" value="0.025" units="cm"/>
    </inkml:brush>
  </inkml:definitions>
  <inkml:trace contextRef="#ctx0" brushRef="#br0">120 283 12300,'0'0'7858,"-8"1"-5867,2-1-1877,1 1 0,0 0 0,0 0 0,0 1 0,0 0 0,0 0 0,0 0 0,0 0 0,1 1 0,-1 0 0,1 0 0,-1 0 0,1 0 0,0 1 0,0-1 0,1 1 0,-1 0 0,1 0 0,0 1 0,0-1 0,0 1 0,1-1 0,-1 1 0,1 0 0,0 0 0,1 0 0,-2 7 0,2-10-109,0 1 0,1-1 0,-1 0 0,1 1 0,-1-1 0,1 1 0,0-1 0,0 1 0,0-1 0,1 1 0,-1-1 0,0 1 0,1-1-1,0 1 1,-1-1 0,1 0 0,0 0 0,0 1 0,1-1 0,-1 0 0,0 0 0,1 0 0,-1 0 0,1 0 0,0 0 0,-1 0 0,5 2 0,-1-2-47,0 0 0,0 0 0,0-1 0,0 1 0,0-1 1,1-1-1,-1 1 0,0-1 0,1 1 0,-1-2 0,0 1 0,7-1 1,-3-1-227,-1 0 0,1 0 1,-1-1-1,0 0 1,1-1-1,-1 0 1,-1 0-1,1 0 0,-1-1 1,1 0-1,-1-1 1,-1 0-1,1 0 1,-1 0-1,0-1 0,-1 1 1,1-2-1,-1 1 1,-1 0-1,7-15 1,-1 3 217,-1-1 0,-1-1 1,-1 0-1,-1 0 0,-1 0 1,-1 0-1,2-28 0,-5 40 166,1-12 659,-1 0-1,-1-1 1,-4-33-1,4 55-708,1-1 1,-1 1-1,0-1 0,0 1 1,0-1-1,0 1 1,0-1-1,0 0 0,0 1 1,0-1-1,0 1 1,-1-1-1,1 1 0,0-1 1,0 1-1,0-1 1,-1 1-1,1-1 0,0 1 1,-1-1-1,1 1 0,0-1 1,-1 1-1,1-1 1,0 1-1,-1 0 0,1-1 1,-1 1-1,1 0 1,-1-1-1,1 1 0,-1 0 1,1 0-1,-1-1 1,1 1-1,-1 0 0,1 0 1,-1 0-1,1 0 0,-1 0 1,0 0-1,1 0 1,-1 0-1,1 0 0,-1 0 1,1 0-1,-1 0 1,0 0-1,1 0 0,-1 0 1,0 1-1,0 0 4,-1 0 1,0 1-1,1-1 0,-1 1 1,1-1-1,0 1 0,0 0 0,-1 0 1,1-1-1,0 1 0,0 0 1,1 0-1,-2 2 0,-4 18 16,1 0 0,1 0-1,0 0 1,2 1 0,1-1-1,0 1 1,2-1 0,1 1-1,0-1 1,2 0 0,0 1-1,2-2 1,0 1 0,2-1 0,0 0-1,1 0 1,1-1 0,18 26-1,-15-33-252,-7-16-457,-6 1 516,0 0 0,0 0 0,0 0 0,0 0 0,-1 1-1,1-1 1,-1 0 0,1 0 0,-1 0 0,0 0 0,1 1 0,-1-1 0,0 0 0,-2-2-1,-12-15-311,0 1 0,-1 1 0,-1 0 0,0 1 0,-27-18 0,-23-22 2396,67 56-1947,0-1 0,0 1 0,0 0 1,0 0-1,0 0 0,0 0 0,0 0 1,0-1-1,0 1 0,0 0 0,0 0 0,0 0 1,0 0-1,0-1 0,0 1 0,0 0 0,0 0 1,0 0-1,0 0 0,0-1 0,0 1 0,0 0 1,0 0-1,0 0 0,0 0 0,0-1 0,0 1 1,0 0-1,0 0 0,1 0 0,-1 0 0,0 0 1,0 0-1,0-1 0,0 1 0,0 0 1,0 0-1,1 0 0,-1 0 0,0 0 0,0 0 1,0 0-1,0 0 0,0 0 0,1 0 0,-1 0 1,0 0-1,0 0 0,0 0 0,0-1 0,1 2 1,-1-1-1,0 0 0,0 0 0,0 0 0,0 0 1,1 0-1,20-4 367,26 3-383,-6 1-41,50-1-1045,-31-6-3047,-22-2-2051</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49.927"/>
    </inkml:context>
    <inkml:brush xml:id="br0">
      <inkml:brushProperty name="width" value="0.025" units="cm"/>
      <inkml:brushProperty name="height" value="0.025" units="cm"/>
    </inkml:brush>
  </inkml:definitions>
  <inkml:trace contextRef="#ctx0" brushRef="#br0">102 0 14798,'0'13'657,"0"48"1308,3 122 3329,0-154-4766,1 0-1,1 0 1,1-1-1,16 44 1,-12-46-241,-7-14-240,2 1 1,0-1 0,0 0-1,1 0 1,1-1-1,0 1 1,8 9-1,-22-56-2572,-11 3 2030,0 0-1,-3 0 0,0 2 0,-47-50 1,24 29 993,34 31 1148,10 20-1586,0 0 0,0-1 0,0 1 0,0-1-1,0 1 1,1 0 0,-1-1 0,0 1 0,0 0 0,0-1 0,1 1-1,-1 0 1,0-1 0,0 1 0,1 0 0,-1-1 0,0 1 0,0 0 0,1 0-1,-1-1 1,0 1 0,1 0 0,-1 0 0,1 0 0,-1-1 0,0 1-1,1 0 1,-1 0 0,1 0 0,42 1 1255,-39-1-1481,0 1 167,130 8-877,-116-9-553,-1-1-1,1-1 0,18-5 1,15-8-4951</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6:00.916"/>
    </inkml:context>
    <inkml:brush xml:id="br0">
      <inkml:brushProperty name="width" value="0.025" units="cm"/>
      <inkml:brushProperty name="height" value="0.025" units="cm"/>
    </inkml:brush>
  </inkml:definitions>
  <inkml:trace contextRef="#ctx0" brushRef="#br0">0 7 4164,'0'0'13837,"18"-3"-13645,-18 0-192</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50.254"/>
    </inkml:context>
    <inkml:brush xml:id="br0">
      <inkml:brushProperty name="width" value="0.025" units="cm"/>
      <inkml:brushProperty name="height" value="0.025" units="cm"/>
    </inkml:brush>
  </inkml:definitions>
  <inkml:trace contextRef="#ctx0" brushRef="#br0">66 31 15759,'-6'10'2253,"-6"14"-680,0 0-1,-10 31 1,19-47-1368,1-1 0,-1 1 0,1 0 0,1-1 0,0 1 0,0 0 0,0 0 0,1 0 1,0 0-1,1 0 0,0 0 0,0 0 0,0-1 0,3 9 0,-2-14-184,-1 0 1,0 0 0,0 0-1,1-1 1,-1 1 0,1 0-1,0-1 1,-1 1-1,1-1 1,0 0 0,0 1-1,0-1 1,0 0 0,0 0-1,0 0 1,0 0 0,0-1-1,1 1 1,-1-1 0,0 1-1,0-1 1,1 0-1,-1 0 1,0 0 0,0 0-1,1 0 1,-1 0 0,0 0-1,0-1 1,4 0 0,0-1 41,-1 1 0,1-1 0,-1 0 1,1 0-1,-1-1 0,1 1 0,-1-1 1,0 0-1,-1-1 0,9-6 0,-7 3-39,-1-1-1,1 0 0,-1 0 0,-1-1 0,1 0 0,-2 1 0,1-1 1,-1-1-1,0 1 0,-1 0 0,0-1 0,-1 1 0,0-1 1,0 1-1,-2-15 0,1 19-16,-1-1 0,1 1 0,-1-1 0,-1 1-1,1 0 1,-1 0 0,0 0 0,0 0 0,0 0 0,-1 0 0,1 0 0,-6-5 0,6 7-10,-1 0-1,0 0 1,0 1 0,0-1 0,0 1 0,-1 0 0,1 0 0,0 0-1,-1 0 1,0 1 0,1 0 0,-1-1 0,0 1 0,0 1-1,1-1 1,-1 0 0,0 1 0,-7 0 0,9 0-24,0 0 0,0 0-1,-1 0 1,1 0 0,0 1 0,0-1 0,0 1 0,0 0 0,0-1 0,0 1-1,0 0 1,0 0 0,0 0 0,0 0 0,0 1 0,1-1 0,-1 0 0,0 1-1,1-1 1,-1 1 0,1 0 0,0-1 0,-2 4 0,1-2-229,1-1-1,1 0 1,-1 1 0,0-1-1,0 1 1,1-1 0,0 1 0,-1-1-1,1 1 1,0 0 0,0-1 0,1 5-1,5 5-4547,10-10-3380</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51.860"/>
    </inkml:context>
    <inkml:brush xml:id="br0">
      <inkml:brushProperty name="width" value="0.025" units="cm"/>
      <inkml:brushProperty name="height" value="0.025" units="cm"/>
    </inkml:brush>
  </inkml:definitions>
  <inkml:trace contextRef="#ctx0" brushRef="#br0">2 116 4484,'0'0'4324,"0"-9"-2477,0 7-1557,-1-36 1138,0 37-1163,1-1 1,0 0 0,0 1-1,1-1 1,-1 0-1,0 1 1,1-1 0,-1 1-1,1-1 1,-1 0-1,1 1 1,0-1 0,-1 1-1,1 0 1,0-1-1,0 1 1,0-1 0,0 1-1,0 0 1,0 0-1,1 0 1,1-2-1,-2 3-166,-1 0 0,1 0 0,0 0 0,-1 0 0,1 0 0,0 0 0,-1 0 0,1 0 0,-1 0 0,1 0 0,0 0 0,-1 0 0,1 0 0,-1 1 0,1-1 0,0 0 0,-1 0 0,1 1 0,-1-1 0,1 0 0,-1 1 0,1-1 0,-1 1 0,1-1 0,-1 0 0,0 1 0,1-1 0,-1 1 0,1-1 0,-1 1 0,0 0 0,0-1 0,1 1 0,-1 0 0,8 25 741,-7-21-463,30 156 2501,-21-98-2638,23 79 0,-32-140-227,-1 0 0,0 0 0,1-1 0,-1 1 0,1 0 0,-1-1 0,1 1 0,0 0 0,0-1 0,0 1 0,0-1 0,0 1 0,0-1 0,0 1 1,0-1-1,0 0 0,1 0 0,1 2 0,-2-3 10,0-1 1,0 1 0,-1-1 0,1 1 0,0-1 0,0 1 0,-1-1-1,1 0 1,-1 1 0,1-1 0,0 0 0,-1 0 0,1 1 0,-1-1-1,0 0 1,1 0 0,-1 0 0,1 0 0,-1 0 0,0 1 0,0-1-1,0 0 1,1-2 0,9-70 459,-10 51-502,0-1 0,-2 1 1,0 0-1,-1 1 0,-1-1 1,-1 0-1,-1 1 0,-1 0 0,-17-34 1,27 60-10,1 0-1,-1 0 1,1-1 0,0 1 0,0-1-1,1 0 1,-1 0 0,1 0-1,0-1 1,0 0 0,0 0 0,0 0-1,1 0 1,-1-1 0,8 2 0,-2 0 24,0-1 1,1-1 0,-1 0-1,1 0 1,-1-1 0,1-1-1,0 0 1,16-2 0,-21 1 17,1 0 0,0-1 0,-1 1 0,1-2-1,-1 1 1,0-1 0,0 0 0,0-1 0,0 1 0,0-2 0,-1 1 0,12-10 0,-14 9-5,-1 1 1,1-1-1,-1 1 0,0-1 0,0 0 0,0 0 0,-1 0 1,0 0-1,0-1 0,0 1 0,-1-1 0,0 1 0,0-1 0,0 1 1,0-1-1,-1 0 0,0 0 0,-1 1 0,-1-11 0,2 14-4,0 1-1,0-1 0,-1 0 0,1 0 0,-1 0 1,1 1-1,-1-1 0,0 0 0,0 1 0,0-1 1,0 1-1,0-1 0,0 1 0,0-1 1,0 1-1,-1 0 0,1 0 0,0-1 0,-1 1 1,1 0-1,-1 0 0,0 0 0,1 1 0,-1-1 1,0 0-1,1 0 0,-1 1 0,0-1 1,0 1-1,1 0 0,-5-1 0,4 1-2,-1 0 0,1 0 0,-1 1-1,1-1 1,-1 1 0,1-1 0,-1 1 0,1 0-1,0 0 1,-1 0 0,1 0 0,0 0 0,0 0-1,0 0 1,0 1 0,0-1 0,0 1 0,0 0-1,0 0 1,1-1 0,-1 1 0,-2 4 0,-2 6 37,1 1 1,0 0 0,0 0 0,2 1 0,-1-1 0,2 1-1,0 0 1,0 21 0,1-29-21,1 1 0,0 0 0,0-1 0,0 1 0,1-1 0,0 1-1,1-1 1,-1 1 0,1-1 0,0 0 0,1 0 0,0 0 0,0 0 0,0 0 0,0 0 0,1-1 0,0 0-1,0 0 1,9 8 0,-9-10-87,0-1-1,0 1 0,0-1 0,1 0 1,-1-1-1,1 1 0,0-1 1,-1 0-1,1 0 0,0 0 1,0 0-1,-1-1 0,1 0 1,0 0-1,0 0 0,0-1 1,-1 0-1,1 0 0,0 0 0,-1 0 1,1-1-1,0 0 0,-1 1 1,6-5-1,0 0-951,1 0-1,-2-1 1,1-1-1,-1 1 1,0-1 0,-1-1-1,0 0 1,13-17-1,6-20-5940</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52.344"/>
    </inkml:context>
    <inkml:brush xml:id="br0">
      <inkml:brushProperty name="width" value="0.025" units="cm"/>
      <inkml:brushProperty name="height" value="0.025" units="cm"/>
    </inkml:brush>
  </inkml:definitions>
  <inkml:trace contextRef="#ctx0" brushRef="#br0">91 281 10826,'0'0'4335,"-6"10"-1890,-7 11-1602,2 1 0,0 1 0,1 0 0,2 0 0,0 1 0,1 0 0,2 1-1,0-1 1,-1 34 0,6-56-833,0-1 0,0 1 0,0-1-1,0 0 1,0 1 0,0-1 0,0 1 0,1-1-1,-1 1 1,1-1 0,-1 0 0,1 1-1,-1-1 1,1 0 0,0 0 0,-1 1 0,1-1-1,0 0 1,0 0 0,0 0 0,0 0-1,0 0 1,0 0 0,0 0 0,1 0 0,-1-1-1,0 1 1,0 0 0,1-1 0,-1 1 0,0-1-1,1 1 1,-1-1 0,0 0 0,1 1-1,-1-1 1,1 0 0,-1 0 0,1 0 0,-1 0-1,0 0 1,3-1 0,1 0 18,0 0 1,0 0 0,0-1-1,-1 1 1,1-1-1,-1 0 1,0 0-1,1-1 1,-1 0 0,0 1-1,6-7 1,-1-2-52,-1 0 1,0-1 0,-1 0 0,0 0-1,-1 0 1,0-1 0,-1 0 0,-1 0 0,0 0-1,0-1 1,1-19 0,-4 46 39,1-1 0,0 1 0,0-1 0,1 1 0,1-1 0,0 0 0,1 0 0,11 20 0,-15-29 4,1 0 0,0 0 0,0 0 0,0-1 0,0 1 0,1 0 0,-1-1 0,1 0 0,-1 1 0,1-1 0,0 0 0,0-1 0,0 1 0,0 0 0,0-1 0,0 0 0,1 1 0,-1-1 0,0 0 0,1-1 0,-1 1 0,1-1 0,-1 1 0,1-1 0,-1 0 0,0-1 0,1 1 0,-1 0 0,1-1 0,-1 0 0,0 0-1,1 0 1,-1 0 0,0 0 0,0-1 0,0 1 0,0-1 0,4-3 0,1 0 20,0-1 0,-1-1 0,1 1 0,-1-1 0,-1-1 0,1 1 0,-1-1 0,-1 0 0,1 0 0,-1-1 0,-1 0 0,1 0 0,-2 0 0,1 0 0,-1-1-1,-1 1 1,3-13 0,0-10 1,-1 0-1,-2-1 0,-3-63 1,-10-6-34,10 92-44,-1 1 0,0 0 0,-1 0 0,0 0 0,0 1 1,-1-1-1,0 1 0,-9-14 0,13 21 31,-1 1 0,1-1 1,0 1-1,0-1 1,-1 1-1,1-1 0,0 1 1,-1-1-1,1 1 1,-1-1-1,1 1 1,0-1-1,-1 1 0,1-1 1,-1 1-1,1 0 1,-1-1-1,0 1 0,1 0 1,-1 0-1,1-1 1,-1 1-1,1 0 0,-1 0 1,0 0-1,1 0 1,-1 0-1,0 0 1,1 0-1,-1 0 0,1 0 1,-1 0-1,0 0 1,1 0-1,-1 0 0,1 0 1,-1 1-1,0-1 1,1 0-1,-1 0 0,1 1 1,-1-1-1,1 0 1,-1 1-1,1-1 1,-1 1-1,1-1 0,-1 0 1,1 1-1,0-1 1,-1 1-1,1-1 0,0 1 1,-1 0-1,1-1 1,0 1-1,0-1 0,-1 1 1,1 0-1,0-1 1,0 2-1,-10 46-3,8-37 23,1-2-9,-7 38 244,-3 57 0,10-93-163,1 0 1,0 0-1,1 0 0,0 0 1,0 1-1,1-2 0,1 1 0,0 0 1,1 0-1,0-1 0,6 13 0,-6-18-92,0 0 0,0 0 0,1-1-1,0 1 1,0-1 0,0 0 0,0-1-1,0 1 1,1-1 0,0 0-1,-1-1 1,1 1 0,0-1 0,0 0-1,1 0 1,-1-1 0,0 0 0,0 0-1,1 0 1,-1-1 0,11-1 0,-5 1-524,1-1 0,-1-1 1,1 0-1,15-5 0,-18 4-878,1-1 0,-1 0-1,-1 0 1,17-11 0,13-13-7146</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52.967"/>
    </inkml:context>
    <inkml:brush xml:id="br0">
      <inkml:brushProperty name="width" value="0.025" units="cm"/>
      <inkml:brushProperty name="height" value="0.025" units="cm"/>
    </inkml:brush>
  </inkml:definitions>
  <inkml:trace contextRef="#ctx0" brushRef="#br0">21 134 16816,'0'0'9032,"-6"10"-8450,4-6-546,0 1 0,0-1 0,0 0-1,1 1 1,0-1 0,-1 1 0,1-1-1,1 1 1,-1 0 0,1-1 0,0 1-1,0 0 1,0-1 0,1 1 0,-1 0-1,1-1 1,0 1 0,1-1 0,-1 1-1,1-1 1,0 1 0,0-1 0,0 0-1,1 0 1,-1 0 0,1 0 0,0-1-1,0 1 1,0-1 0,1 0 0,-1 0-1,6 4 1,-6-4-24,0 0-1,-1-1 1,1 1 0,1-1-1,-1 0 1,0 0 0,1 0-1,-1 0 1,1-1 0,-1 1-1,1-1 1,0 0 0,0 0-1,-1 0 1,1 0 0,0-1-1,0 0 1,0 0 0,0 0-1,0 0 1,0 0 0,0-1-1,-1 0 1,1 0 0,0 0-1,0 0 1,-1 0-1,1-1 1,-1 0 0,7-3-1,-3-1 16,-1 1-1,1-2 1,-1 1-1,0-1 1,-1 0-1,1 0 0,-1 0 1,-1-1-1,1 1 1,-1-1-1,-1 0 0,5-14 1,14-85-241,-21 122 238,0-1 0,1 0 0,0 0 0,1-1-1,9 25 1,-12-35 23,1 0-1,0 0 0,1 0 0,-1-1 0,0 1 1,1-1-1,-1 1 0,1-1 0,0 1 1,0-1-1,0 0 0,0 0 0,0 0 1,1 0-1,-1 0 0,0 0 0,1-1 1,-1 1-1,1-1 0,0 0 0,0 1 1,-1-1-1,1-1 0,0 1 0,0 0 1,0-1-1,0 1 0,0-1 0,0 0 1,0 0-1,0 0 0,0 0 0,0-1 1,4 0-1,-3-1-18,0 0 0,-1 0 0,1-1 0,-1 1 0,1-1 0,-1 1 0,0-1 0,0 0 0,0 0 0,-1-1-1,1 1 1,-1-1 0,1 1 0,-1-1 0,0 0 0,-1 0 0,1 1 0,-1-1 0,1-1 0,-1 1 0,0 0 0,-1 0 0,1-6 0,1 2-10,-1-1-1,0 1 1,-1-1-1,0 1 1,0-1 0,-1 1-1,0-1 1,0 1 0,-1-1-1,-6-14 1,7 19-21,-1 1 1,0 0-1,0-1 1,0 1 0,0 0-1,-1 0 1,0 0-1,1 0 1,-1 1-1,0-1 1,0 1-1,0 0 1,-1-1-1,1 2 1,0-1 0,-1 0-1,0 1 1,1-1-1,-1 1 1,0 0-1,1 0 1,-1 0-1,-6 0 1,10 1-2,-1 0-1,1 0 1,0 0-1,-1 0 1,1 0 0,0 0-1,-1 0 1,1 0-1,-1 1 1,1-1-1,0 0 1,-1 0 0,1 0-1,0 0 1,0 0-1,-1 0 1,1 1 0,0-1-1,-1 0 1,1 0-1,0 1 1,0-1-1,-1 0 1,1 0 0,0 1-1,0-1 1,-1 0-1,1 1 1,0-1 0,0 0-1,0 0 1,0 1-1,0-1 1,0 0-1,-1 1 1,1-1 0,0 1-1,5 16-453,-3-14 230,0 0 0,0 0 0,0 0-1,0 0 1,0 0 0,1-1 0,-1 1-1,6 3 1,1-3-882,-1 0 1,1 0-1,0-1 0,0-1 0,0 1 0,0-2 1,0 1-1,15-2 0,17 0-5776</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53.763"/>
    </inkml:context>
    <inkml:brush xml:id="br0">
      <inkml:brushProperty name="width" value="0.025" units="cm"/>
      <inkml:brushProperty name="height" value="0.025" units="cm"/>
    </inkml:brush>
  </inkml:definitions>
  <inkml:trace contextRef="#ctx0" brushRef="#br0">162 182 15599,'0'0'2925,"-12"4"-709,3-1-1901,1 0 0,-1 1 0,0 1 1,1-1-1,0 1 0,0 1 1,0 0-1,1 0 0,0 0 0,0 1 1,0 0-1,1 0 0,0 1 1,1 0-1,-1 0 0,-5 13 0,7-13-80,1-1 0,0 1 0,0 0 0,1 0 0,0 0 0,-1 11 1,3-17-222,0 0 1,0 0 0,-1-1 0,1 1 0,0 0 0,0 0 0,1-1 0,-1 1 0,0 0 0,1 0 0,-1-1 0,1 1 0,-1 0 0,1-1 0,0 1 0,0-1 0,-1 1 0,1-1 0,0 1 0,1-1-1,-1 0 1,0 1 0,0-1 0,0 0 0,1 0 0,-1 0 0,1 0 0,-1 0 0,1 0 0,-1 0 0,1 0 0,0-1 0,-1 1 0,1-1 0,1 1 0,2 0-1,-1 0 0,1-1 0,-1 0 0,1 0 0,-1 0 0,1 0 1,-1-1-1,1 1 0,-1-1 0,1 0 0,-1-1 0,0 1 0,1-1 0,-1 0 0,0 0 1,0 0-1,0 0 0,-1-1 0,1 0 0,-1 1 0,1-1 0,-1-1 0,0 1 0,0 0 1,0-1-1,0 0 0,-1 1 0,0-1 0,3-6 0,1-2-44,-1-1 0,-1 0 1,0 0-1,0 0 0,-1 0 0,-1 0 0,0-1 0,-1-22 1,-1 43-46,1 0 1,-1 0-1,1 0 1,0 0 0,1-1-1,0 1 1,0 0-1,0-1 1,1 1 0,0-1-1,0 0 1,6 8-1,-7-11-52,0-1 0,0 0 0,1 0-1,-1 0 1,0 0 0,1 0-1,-1 0 1,1-1 0,-1 1 0,1-1-1,0 0 1,0 0 0,0 0-1,-1 0 1,1 0 0,0 0 0,0-1-1,0 0 1,0 1 0,0-1-1,0 0 1,0-1 0,0 1 0,0 0-1,0-1 1,0 0 0,0 0-1,0 1 1,0-2 0,0 1 0,-1 0-1,4-3 1,0 1-120,-1 0-1,0-1 1,-1 0-1,1 0 1,-1 0 0,0 0-1,0-1 1,0 1-1,0-1 1,-1 0-1,0-1 1,0 1 0,0 0-1,-1-1 1,1 0-1,1-9 1,-1 5 322,-1 0 0,0 0 1,0 0-1,-1-1 0,-1 1 0,0 0 0,0 0 1,-1-1-1,-2-11 0,3 20-23,0 1 0,0 0 0,0 0 1,-1 0-1,1 0 0,0 0 0,-1 0 0,1 0 0,0 0 0,-1 1 1,1-1-1,-1 0 0,1 0 0,-1 0 0,0 0 0,1 0 0,-1 1 0,0-1 1,1 0-1,-1 1 0,0-1 0,0 0 0,0 1 0,0-1 0,0 1 0,0-1 1,0 1-1,0 0 0,0-1 0,0 1 0,0 0 0,0 0 0,0 0 1,0 0-1,0 0 0,-1 0 0,0 0 14,1 1-1,-1-1 1,1 1-1,-1 0 1,1 0 0,0-1-1,-1 1 1,1 0-1,0 0 1,0 1 0,-1-1-1,1 0 1,0 0 0,0 0-1,0 1 1,1-1-1,-1 1 1,0-1 0,0 0-1,1 1 1,-1-1-1,0 3 1,-1 5 60,-1 0 1,2 1-1,-1-1 0,1 0 0,1 1 1,-1 0-1,2-1 0,-1 1 0,1-1 1,1 1-1,0-1 0,6 17 1,-2-12 52,0 0 0,2 0 0,0-1 0,0 0 0,1 0 1,1-1-1,13 14 0,-6-9-202,-1 2 0,-1 0 0,0 1-1,-2 0 1,18 35 0,-28-48 16,0 0 0,-1 0 1,0 1-1,0-1 0,-1 0 0,1 1 0,-2-1 0,1 1 1,-1 12-1,-1-14 8,0-1 1,0 0 0,-1 0-1,1-1 1,-1 1-1,0 0 1,0 0 0,-1-1-1,1 1 1,-1-1-1,0 0 1,0 0 0,0 0-1,-1 0 1,-6 5-1,5-5 109,1-1 0,0 0-1,-1-1 1,0 1 0,1-1-1,-1 0 1,0 0 0,0 0-1,-1-1 1,-5 2 0,9-3-70,1 0 1,-1 1-1,0-1 1,1 0-1,-1 0 1,0 0-1,0 0 1,1 0-1,-1 0 1,0-1-1,1 1 1,-1 0-1,1-1 1,-1 0 0,0 1-1,1-1 1,-1 0-1,1 0 1,0 0-1,-1 0 1,1 0-1,0 0 1,-1 0-1,1 0 1,0 0-1,0-1 1,0 1-1,0 0 1,0-1-1,0 1 1,1-1-1,-1 1 1,-1-4-1,0-5-101,0 0 0,1-1 0,0 1 0,1-1 0,0 1 0,1 0 0,0-1 0,0 1 0,1 0 0,1-1 0,-1 1 0,2 0 0,5-13 0,9-15-487,2 1-1,25-36 0,-17 30 263,-11 15 257,8-11-21,30-66-1,-50 95 100,-1-1 0,0 0 0,-1 0 0,0 0 0,-1-1 1,0 1-1,0-1 0,-1 1 0,-1-1 0,0 1 0,-3-20 0,3 30-34,0 0 1,0 0-1,-1-1 1,1 1 0,0 0-1,-1 0 1,0 0-1,1 0 1,-1 0 0,1 0-1,-1 0 1,0 0-1,0 0 1,1 1 0,-1-1-1,0 0 1,0 0-1,0 1 1,0-1 0,0 0-1,0 1 1,0-1-1,0 1 1,0-1 0,0 1-1,0 0 1,-1-1-1,1 1 1,0 0 0,0 0-1,0 0 1,0 0-1,-1 0 1,1 0 0,0 0-1,0 0 1,0 1-1,-2-1 1,-1 1 6,1 0 1,-1 0-1,1 1 0,-1-1 0,1 1 1,0-1-1,-1 1 0,1 0 0,0 1 1,0-1-1,-3 3 0,0 4 75,-1 0 0,1 0 0,1 1 1,0 0-1,0 0 0,1 0 0,0 1 0,0-1 0,1 1 0,1 0 0,0 0 0,1 0 0,0 0 0,0 0 1,2 17-1,-1-25-87,0-1 1,0 0 0,1 1 0,-1-1 0,0 0-1,1 0 1,0 1 0,0-1 0,-1 0-1,1 0 1,0 0 0,1 0 0,-1 0 0,0 0-1,1 0 1,-1 0 0,1 0 0,-1-1-1,1 1 1,0-1 0,3 3 0,-2-2-24,1-1 0,-1 1-1,1-1 1,0 0 0,0 0 0,-1 0 0,1-1 0,0 0 0,0 1-1,0-1 1,0 0 0,4-1 0,1 0-585,1-1 0,-1 0 0,0 0 0,0-1-1,0 0 1,0-1 0,-1 0 0,1 0 0,-1-1 0,10-7 0,15-22-5515,-1-5-2855</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54.121"/>
    </inkml:context>
    <inkml:brush xml:id="br0">
      <inkml:brushProperty name="width" value="0.025" units="cm"/>
      <inkml:brushProperty name="height" value="0.025" units="cm"/>
    </inkml:brush>
  </inkml:definitions>
  <inkml:trace contextRef="#ctx0" brushRef="#br0">80 1 15471,'0'0'7543,"-9"0"-5835,-33 2-619,41-2-1058,0 1 1,-1-1-1,1 1 0,-1-1 1,1 1-1,0-1 0,-1 1 1,1 0-1,0 0 0,0 0 0,0-1 1,0 1-1,0 0 0,0 1 1,0-1-1,0 0 0,0 0 1,0 0-1,0 0 0,1 1 1,-1-1-1,0 0 0,1 1 1,-1-1-1,0 3 0,-1 31 185,3-34-210,-1 0-1,1 0 0,-1 0 0,1-1 0,-1 1 0,1 0 1,-1-1-1,1 1 0,0 0 0,-1-1 0,1 1 0,0-1 0,0 1 1,-1-1-1,1 1 0,0-1 0,0 1 0,0-1 0,0 0 1,0 1-1,-1-1 0,1 0 0,0 0 0,0 0 0,0 0 1,0 0-1,1 0 0,34 1 134,-27-1-113,36-2 8,57-10 0,-57 5-97,58-1-1,-102 8 93,0 0 0,0 0-1,-1-1 1,1 1-1,0 0 1,0 0 0,0 0-1,0 0 1,0 0-1,0 0 1,0 0 0,0 1-1,0-1 1,-1 0 0,1 0-1,0 1 1,0-1-1,0 0 1,0 1 0,-1-1-1,1 1 1,0-1 0,0 1-1,-1-1 1,1 1-1,0 0 1,-1-1 0,1 1-1,0 0 1,-1 0-1,1-1 1,-1 1 0,0 0-1,1 0 1,-1 0 0,0 0-1,1-1 1,-1 1-1,0 0 1,0 0 0,0 0-1,1 0 1,-1 0 0,0 0-1,-1 0 1,1 0-1,0 0 1,0-1 0,0 1-1,0 0 1,-1 0-1,1 0 1,0 0 0,-1 0-1,0 1 1,-2 4 243,-1 1 0,1-1 0,-2 0 0,1 0 0,-9 9 0,-8 8 77,-1-2-1,-1 0 1,-1-2-1,0-1 1,-2 0-1,-39 19 1,44-30-1763,16-12-2308,6 2 2699,0 0 0,0 1 0,1-1 0,-1 1 0,1 0 0,-1-1 0,1 1 0,0 0 0,0 0 0,3-3 0,24-21-14522</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54.700"/>
    </inkml:context>
    <inkml:brush xml:id="br0">
      <inkml:brushProperty name="width" value="0.025" units="cm"/>
      <inkml:brushProperty name="height" value="0.025" units="cm"/>
    </inkml:brush>
  </inkml:definitions>
  <inkml:trace contextRef="#ctx0" brushRef="#br0">1 1121 6374,'0'0'16682,"13"-7"-16110,82-37 2050,111-36 1,-60 24-1446,-112 43-1016,631-268 425,-524 213-1116,-2-7-1,202-146 1,-296 187 576,-2-2 0,66-70 0,-92 86-912,-1-2 0,17-26-1,-32 47 168,1-4-1868,-2 2-2548</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55.074"/>
    </inkml:context>
    <inkml:brush xml:id="br0">
      <inkml:brushProperty name="width" value="0.025" units="cm"/>
      <inkml:brushProperty name="height" value="0.025" units="cm"/>
    </inkml:brush>
  </inkml:definitions>
  <inkml:trace contextRef="#ctx0" brushRef="#br0">1 1 17713,'0'0'10634,"22"90"-10122,-10-39-255,1 7-1,3 1-32,6 4-192,2 1 0,0 1-96,-3-9-1666,-6-7-2850,-7-11-4517</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55.399"/>
    </inkml:context>
    <inkml:brush xml:id="br0">
      <inkml:brushProperty name="width" value="0.025" units="cm"/>
      <inkml:brushProperty name="height" value="0.025" units="cm"/>
    </inkml:brush>
  </inkml:definitions>
  <inkml:trace contextRef="#ctx0" brushRef="#br0">23 1 17969,'0'0'9065,"-23"62"-7048,23-52-671,0 1-1058,9-6-288,2-1-801,0-4-2594,-9-9-5958</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7:20.597"/>
    </inkml:context>
    <inkml:brush xml:id="br0">
      <inkml:brushProperty name="width" value="0.025" units="cm"/>
      <inkml:brushProperty name="height" value="0.025" units="cm"/>
      <inkml:brushProperty name="color" value="#66CC00"/>
    </inkml:brush>
  </inkml:definitions>
  <inkml:trace contextRef="#ctx0" brushRef="#br0">8254 881 13389,'0'0'170,"-9"-8"12,-26-25-107,33 30-130,0 0 0,-1 1 0,1-2 0,0 1 0,1 0 0,-1 0 0,1-1 0,-1 1 0,1 0 0,0-1 0,0 0-1,0 1 1,1-1 0,-1 1 0,1-1 0,0-7 0,-6-28-66,0 28 164,0 1 0,-1-1 0,0 1 1,-1 0-1,0 1 0,0-1 0,-1 2 0,0-1 1,-1 1-1,0 1 0,0 0 0,-16-8 0,-10-5 67,-2 3 0,-54-19 0,-438-107 140,380 108-227,-782-125 1283,861 150-1267,-843-70 3,412 45-303,-850-41 800,1086 79-678,0 11 0,-313 58 1,355-28-4,3 10 1,-271 104 0,370-110 97,2 6 0,3 4-1,2 6 1,4 5 0,-145 116 0,203-140 89,2 3 0,2 1 0,3 3 0,1 2 0,-49 79 1,64-83-39,3 1 0,1 1 0,3 1 0,2 2 0,3 0 0,-20 101 0,25-64-1,3 0-1,4 1 0,5-1 0,3 1 0,5-1 1,4 0-1,3-1 0,5 0 0,3-1 1,5-1-1,46 105 0,-32-101 16,5-2-1,3-3 1,5-1-1,3-3 1,4-2-1,3-4 1,4-2-1,3-3 1,3-3-1,87 63 1,-52-58-13,3-6 1,2-4 0,3-5-1,3-6 1,222 69-1,-19-35 63,354 48-1,-256-71-3,659 18-1,159-142 587,-918 16-360,575-155 0,-592 106-149,-4-13 0,503-254 0,-701 303 22,-2-5-1,-3-3 1,-3-5-1,109-103 1,-155 125-102,-2-2 1,-2-2 0,-2-2-1,-3-1 1,-3-2 0,-1-2-1,-4-1 1,45-116-1,-57 117-1,-2-1-1,-3-1 1,-3 0-1,-2-1 0,-3 0 1,-3 0-1,-2-1 1,-3 1-1,-3 0 0,-2 0 1,-3 0-1,-2 1 1,-4 1-1,-1 0 0,-34-74 1,21 69-172,-3 0 1,-2 3-1,-3 1 1,-3 2-1,-60-68 1,35 57 102,-2 2 0,-3 3 1,-111-76-1,62 61-291,-213-104-1,-143-17-2069,-159 3-3243,301 112 1286</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6:01.435"/>
    </inkml:context>
    <inkml:brush xml:id="br0">
      <inkml:brushProperty name="width" value="0.025" units="cm"/>
      <inkml:brushProperty name="height" value="0.025" units="cm"/>
    </inkml:brush>
  </inkml:definitions>
  <inkml:trace contextRef="#ctx0" brushRef="#br0">81 68 4773,'0'0'7735,"3"-9"-4756,3-1-1800,4-14 129,-7 0 5584,-28 34-4468,14 0-2004,0 0 1,1 0-1,-13 18 1,21-25-341,0 0-1,-1 0 1,1 0-1,0 0 1,0 0-1,1 0 1,-1 1-1,1-1 1,0 1-1,0-1 1,0 1-1,0-1 1,0 1-1,1 0 1,0-1-1,-1 1 1,1 0-1,1-1 1,0 6-1,0-8-65,0 0 1,1 0-1,-1 0 0,1 0 0,0 0 0,-1 0 0,1-1 0,-1 1 1,1 0-1,0-1 0,0 0 0,-1 1 0,1-1 0,0 0 1,0 0-1,0 0 0,-1 0 0,1 0 0,0 0 0,0 0 0,2-1 1,41-7 79,-33 2-125,-1 0 0,1-1 1,-1 0-1,0-1 0,0 0 0,-1-1 0,0 0 1,-1-1-1,0 0 0,-1 0 0,0-1 0,11-17 1,-25 40 32,0 1 0,1 0 1,1 1-1,1-1 0,-3 15 0,2 12-4035,19-38-13002</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7:30.240"/>
    </inkml:context>
    <inkml:brush xml:id="br0">
      <inkml:brushProperty name="width" value="0.025" units="cm"/>
      <inkml:brushProperty name="height" value="0.025" units="cm"/>
      <inkml:brushProperty name="color" value="#66CC00"/>
    </inkml:brush>
  </inkml:definitions>
  <inkml:trace contextRef="#ctx0" brushRef="#br0">2087 335 3716,'-136'-78'6961,"52"26"-5548,-2 5 0,-163-65-1,212 101-1273,0 1-1,0 2 1,-1 1-1,0 2 1,0 2-1,0 1 1,0 2-1,-73 10 1,64-2 32,1 3 0,0 1 1,0 3-1,1 2 0,1 1 0,-71 42 0,52-22-176,2 3 0,2 2 0,2 3 0,1 2 0,3 3-1,3 2 1,-68 90 0,91-106 4,2 2 0,1 0-1,2 2 1,2 0 0,2 1 0,2 1-1,1 1 1,2 0 0,3 1 0,1 0-1,2 0 1,3 1 0,0 53 0,7-64 7,1 1-1,2-1 1,1 0 0,2 0 0,2-1 0,1 0 0,1-1 0,2-1 0,1 0 0,1-1 0,2 0-1,1-2 1,2 0 0,31 32 0,-21-28-15,1-2-1,1-1 1,1-2-1,2-2 1,1-1-1,1-1 1,1-3-1,0-1 1,2-2-1,82 24 1,-50-26 59,1-3 0,0-3 1,1-4-1,-1-3 0,1-3 1,84-12-1,-89 2-33,0-4 1,-1-2-1,-1-4 1,0-3-1,-2-3 1,-1-2-1,108-65 1,-99 46 66,-2-3 0,-2-3 1,-3-4-1,-2-2 1,111-130-1,-145 148-27,-1-1 0,-3-2 0,-1-1 1,-2 0-1,-3-2 0,-1-1 0,17-59 0,-30 81-53,-2-1-1,0-1 0,-2 1 1,0-1-1,-2 0 0,-2 0 1,0 0-1,-2 1 0,-1-1 1,-1 0-1,-1 1 0,-2 0 0,0 0 1,-23-51-1,15 50-45,-1 0 0,-1 1 0,-2 1 0,0 1 0,-2 0 0,-1 2 0,-30-27 0,17 22 21,-1 2 0,-1 1 0,0 2 0,-70-31 0,30 24 27,-2 3 0,-1 3 0,-1 4 0,0 3 0,-99-6-1,71 12-282,0 5 1,-1 5-1,1 5 0,0 4 0,0 5 0,1 5 0,-150 45 0,82 0-2931,9 4-1522</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7:33.794"/>
    </inkml:context>
    <inkml:brush xml:id="br0">
      <inkml:brushProperty name="width" value="0.025" units="cm"/>
      <inkml:brushProperty name="height" value="0.025" units="cm"/>
      <inkml:brushProperty name="color" value="#66CC00"/>
    </inkml:brush>
  </inkml:definitions>
  <inkml:trace contextRef="#ctx0" brushRef="#br0">1595 317 2883,'-26'-80'6779,"15"56"-6287,-1 0 0,-1 0 0,-1 2 0,-1 0 0,-27-31 1,34 46-444,0 0 0,0 1 0,-1 0 0,0 0 1,0 1-1,0 0 0,-1 0 0,1 1 0,-1 1 0,0 0 1,0 0-1,0 1 0,-1 0 0,1 0 0,-1 1 1,1 1-1,-1 0 0,-11 1 0,-11 2-93,0 2 0,0 0 1,0 3-1,-44 15 0,-2 6 340,1 3 1,1 3 0,2 4-1,2 4 1,2 2-1,2 3 1,2 4-1,2 2 1,3 3-1,-68 79 1,104-103-221,1 0 0,2 2 0,1 1 0,2 0 1,2 2-1,-23 63 0,32-71-68,1 0 0,1 1 0,1 0 0,2 1 0,2-1 0,0 1 0,2-1 0,2 1 1,6 42-1,-3-55-2,0 0 1,1-1 0,0 1-1,2-1 1,0-1 0,1 1 0,1-1-1,0-1 1,1 0 0,1-1-1,1 0 1,0 0 0,1-1-1,0-1 1,24 16 0,-15-12-6,1-2 1,1-1-1,0-1 0,1-1 1,1-1-1,-1-1 1,2-2-1,-1 0 1,1-2-1,29 2 0,-3-5-5,0-2-1,0-2 1,1-3 0,-2-2-1,1-3 1,-1-2-1,0-2 1,-1-2-1,-1-3 1,-1-2-1,0-2 1,57-36-1,-42 19 41,-3-2 0,-1-4 1,-2-2-1,-2-2 0,-3-3 0,-2-2 0,-2-3 0,56-82 0,-77 95 80,-2 0 0,-3-2 1,20-50-1,-32 65-8,-2-1 1,0 0-1,-3 0 1,-1-1-1,4-61 1,-9 81-89,-1 0-1,-1 0 1,0 0 0,-1 0-1,-1 1 1,0-1-1,0 0 1,-1 1 0,-1 0-1,0 0 1,0 0 0,-2 1-1,1 0 1,-13-16-1,8 14-108,0 2-1,-1-1 0,0 1 0,-1 1 0,0 1 0,-1-1 0,0 2 0,0 0 0,-1 1 0,1 0 0,-22-5 0,-5 0-731,-1 2-1,0 2 1,-1 2-1,0 1 1,-85 3-1,21 10-2249,-127 24-1,130-15-963</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8:24.620"/>
    </inkml:context>
    <inkml:brush xml:id="br0">
      <inkml:brushProperty name="width" value="0.025" units="cm"/>
      <inkml:brushProperty name="height" value="0.025" units="cm"/>
      <inkml:brushProperty name="color" value="#66CC00"/>
    </inkml:brush>
  </inkml:definitions>
  <inkml:trace contextRef="#ctx0" brushRef="#br0">2440 363 1537,'-64'-75'11311,"-3"-4"-7761,40 50-4290,-55-47 1,67 64 484,0 0 1,-1 2-1,0 0 0,-1 1 0,0 1 1,0 0-1,0 1 0,-1 1 0,0 1 0,-1 0 1,-29-3-1,-7 5 227,-1 2 1,1 3-1,0 2 1,0 2-1,0 3 0,-66 20 1,-15 13 932,-160 72 0,209-75-452,2 5 0,1 2 0,3 5-1,-112 90 1,129-87-316,3 3 0,2 3 0,2 2 0,3 3 0,-61 96 0,92-123-97,1 1 0,2 1 0,2 1 0,-17 55 0,28-75 2,2 1 1,1 0-1,0 0 1,2 0-1,0 0 1,1 0-1,2 0 1,0 1-1,1-1 1,9 34-1,-7-43-14,1 1-1,0-1 0,1-1 0,1 1 0,0-1 1,0 0-1,1-1 0,1 0 0,0 0 1,1-1-1,-1 0 0,2 0 0,0-1 0,0-1 1,0 0-1,1 0 0,0-1 0,1-1 1,18 8-1,4-2 37,0-1 0,0-1 0,1-3 0,0 0 0,0-2 0,47-1 0,-10-4-108,-1-4 0,-1-3-1,1-3 1,-2-3 0,137-44 0,-71 7-93,255-134 0,-243 101 275,219-163-1,-275 174-53,-4-4-1,-2-4 0,91-111 1,-160 170-182,-1 0 0,0 0 1,-2-2-1,15-29 1,-26 47-46,-1 0 0,0-1 0,0 1-1,0 0 1,0-1 0,-1 0 0,0 1 0,0-1 0,0 0 0,-1 1 0,0-1 0,0 0 0,0 1 0,-1-1 0,0 0 0,0 1 0,0-1-1,-1 1 1,0-1 0,0 1 0,0 0 0,-1-1 0,0 1 0,0 0 0,0 1 0,-5-7 0,-4 0-685,-1 1 1,0 0 0,-21-11-1</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5:09.402"/>
    </inkml:context>
    <inkml:brush xml:id="br0">
      <inkml:brushProperty name="width" value="0.025" units="cm"/>
      <inkml:brushProperty name="height" value="0.025" units="cm"/>
    </inkml:brush>
  </inkml:definitions>
  <inkml:trace contextRef="#ctx0" brushRef="#br0">8459 633 12332,'-542'-160'988,"-13"47"-18,68 16-585,-75-19-292,-10 47-31,230 58 5,-1 14-1,1 16 1,-344 64 0,-724 200 243,1213-231-18,-323 131 0,394-126-118,3 4 0,3 6 1,-164 121-1,167-97-102,5 4 1,4 4-1,4 6 1,6 4-1,-167 239 1,204-253-75,5 4 0,4 2 0,4 2 0,5 2 0,4 1-1,6 3 1,4 0 0,-20 151 0,31-109 8,7 0-1,7 0 0,6 1 1,6-1-1,45 234 0,-31-283 14,5 0-1,4-2 0,4-1 1,5-2-1,3-1 1,5-3-1,4-2 0,121 160 1,-91-156 16,4-4 0,4-4 0,3-4 0,4-4 1,140 86-1,3-20 118,327 143 1,-316-179-128,4-11 1,331 80 0,-269-106-3,510 50 0,294-62-174,3-54 1,-694-15 131,-1-18 0,818-163 0,-1001 130-4,-4-11 0,-2-11 0,-5-10 1,-4-10-1,-4-10 0,-5-10 0,-6-9 0,239-192 0,-357 244 9,-5-5 1,-3-3-1,-4-4 0,136-188 1,-171 202 80,-3-3 0,-3-1 0,-5-2-1,-2-2 1,-5-2 0,-4-1 0,23-111 0,-29 65 96,-7-1-1,-5-1 0,-6 0 1,-15-155-1,-3 170-116,-4 1 1,-6 0-1,-6 2 0,-4 1 1,-5 1-1,-6 2 0,-4 2 1,-6 3-1,-3 2 0,-6 2 1,-4 4-1,-5 2 0,-3 4 1,-93-91-1,50 74-2,-4 5-1,-4 5 1,-181-110 0,124 105 84,-4 8 0,-204-77 0,-424-93-352,-20 74-1428,281 79-4360,304 58-374</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5:15.076"/>
    </inkml:context>
    <inkml:brush xml:id="br0">
      <inkml:brushProperty name="width" value="0.025" units="cm"/>
      <inkml:brushProperty name="height" value="0.025" units="cm"/>
    </inkml:brush>
  </inkml:definitions>
  <inkml:trace contextRef="#ctx0" brushRef="#br0">9 1 4901,'0'0'14862,"0"6"-14072,-2 46-44,2 0-1,2 0 1,17 88 0,-1 5-585,-9 386 164,-49 1 1149,36-491-1288,-2 17 167,2-1-1,6 100 1,-2-156-347,0 0 0,0 0 0,0 0 0,0 0 0,0 0 0,0 0 0,0 0 0,0 0 0,0 0 0,0 0 0,1 0-1,-1 0 1,0 0 0,1 0 0,-1 0 0,1-1 0,-1 1 0,1 0 0,-1 0 0,1 0 0,0-1 0,-1 1 0,1 0 0,0-1 0,-1 1 0,1-1 0,0 1 0,0-1 0,0 1 0,0-1 0,0 1 0,-1-1 0,1 0 0,0 1 0,0-1-1,0 0 1,0 0 0,0 0 0,1 0 0,0 0 10,0-1 0,0 0 0,-1 0 0,1 0-1,0 0 1,-1 0 0,1 0 0,-1 0 0,1 0 0,-1-1-1,0 1 1,1 0 0,-1-1 0,0 1 0,0-1 0,0 0-1,0 1 1,1-4 0,2-6-417,0 0 1,0-1-1,-1 1 0,-1-1 0,2-12 1,-2-33-7889,-2 23-3172</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5:12.955"/>
    </inkml:context>
    <inkml:brush xml:id="br0">
      <inkml:brushProperty name="width" value="0.025" units="cm"/>
      <inkml:brushProperty name="height" value="0.025" units="cm"/>
    </inkml:brush>
  </inkml:definitions>
  <inkml:trace contextRef="#ctx0" brushRef="#br0">427 79 1666,'-17'0'3357,"-3"0"-2921,-47-1 2499,0 3 0,-129 21 0,174-18-2154,-15 4 3952,37-9-4692,0 0-1,1 0 1,-1 0-1,0 0 1,0 0-1,0 0 1,0 0 0,0 0-1,0 0 1,0 0-1,0 0 1,0 1 0,0-1-1,0 0 1,0 0-1,0 0 1,0 0 0,0 0-1,0 0 1,0 0-1,0 0 1,0 0-1,0 0 1,0 0 0,0 1-1,0-1 1,0 0-1,0 0 1,0 0 0,0 0-1,0 0 1,0 0-1,0 0 1,0 0 0,0 0-1,0 0 1,0 0-1,0 0 1,0 0 0,0 0-1,0 1 1,0-1-1,-1 0 1,1 0-1,0 0 1,0 0 0,0 0-1,0 0 1,0 0-1,0 0 1,0 0 0,0 0-1,22 1 789,355-10 2981,504-65-3136,-575 36-311,-324 39 755,-3 0-1163,-1 1 0,-32 8-1,51-9-376,-22 5-527,14-8-5287,10-6-1451</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5:13.922"/>
    </inkml:context>
    <inkml:brush xml:id="br0">
      <inkml:brushProperty name="width" value="0.025" units="cm"/>
      <inkml:brushProperty name="height" value="0.025" units="cm"/>
    </inkml:brush>
  </inkml:definitions>
  <inkml:trace contextRef="#ctx0" brushRef="#br0">96 206 6822,'-13'0'2691,"-9"0"-1722,-10 1 204,4 1 3459,192-33-1143,-17 1-2365,476-26 438,93-16-1816,-626 59-2122,-89 11-774,-8-3-2450</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5:15.999"/>
    </inkml:context>
    <inkml:brush xml:id="br0">
      <inkml:brushProperty name="width" value="0.025" units="cm"/>
      <inkml:brushProperty name="height" value="0.025" units="cm"/>
    </inkml:brush>
  </inkml:definitions>
  <inkml:trace contextRef="#ctx0" brushRef="#br0">192 21 11179,'3'-21'4955,"-6"33"-2040,-5 39-1710,-10 193 1424,-7 64-1579,17-249-1579,-3 0 1,-3 0-1,-23 64 0,36-120 357,-17 32-1567,4-27-1232,13-8 2621,0 0 1,-1 0 0,1 0 0,0 0 0,0-1-1,0 1 1,0 0 0,0-1 0,0 1 0,0-1-1,0 1 1,1-1 0,-1 0 0,0 1 0,0-1-1,0 0 1,-1-1 0,-16-23-10301</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5:16.357"/>
    </inkml:context>
    <inkml:brush xml:id="br0">
      <inkml:brushProperty name="width" value="0.025" units="cm"/>
      <inkml:brushProperty name="height" value="0.025" units="cm"/>
    </inkml:brush>
  </inkml:definitions>
  <inkml:trace contextRef="#ctx0" brushRef="#br0">4 229 7687,'0'11'4928,"-1"15"-3748,-1 11 1048,5 63 1,-2-91-1899,0 1 0,1-1 0,0 0 0,0 0 1,1 0-1,0 0 0,0 0 0,1-1 0,0 1 0,1-1 1,0 0-1,10 12 0,-12-17-183,1 1 1,0-1-1,0 0 1,0-1-1,1 1 0,-1-1 1,0 0-1,1 0 1,0 0-1,-1 0 0,1-1 1,0 0-1,0 0 1,0 0-1,0-1 0,0 1 1,0-1-1,0 0 1,0-1-1,-1 1 0,1-1 1,0 0-1,0 0 1,0-1-1,0 1 0,-1-1 1,9-5-1,9-4 101,0-2-1,0 0 1,-2-2-1,22-18 1,-34 27-237,78-69-553,106-121 0,-176 180-978,-2-1-1,0-1 1,-1 0 0,19-36-1,-7-6-7399</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5:16.995"/>
    </inkml:context>
    <inkml:brush xml:id="br0">
      <inkml:brushProperty name="width" value="0.025" units="cm"/>
      <inkml:brushProperty name="height" value="0.025" units="cm"/>
    </inkml:brush>
  </inkml:definitions>
  <inkml:trace contextRef="#ctx0" brushRef="#br0">0 15 9929,'0'0'13261,"9"-4"-12364,-4 1-791,22-5 401,-26 8-478,0 1 1,0-1-1,0 1 0,0-1 1,0 0-1,0 1 0,0 0 1,0-1-1,0 1 0,0-1 0,0 1 1,-1 0-1,1 0 0,0 0 1,-1-1-1,1 1 0,0 0 0,-1 0 1,1 0-1,-1 0 0,1 0 1,-1 0-1,0 0 0,1 0 0,-1 0 1,0 0-1,0 0 0,0 0 1,1 0-1,-2 2 0,9 53 747,-4 0-1,-2 73 1,-1-10 68,-1-115-825,0 0 1,0 0-1,0 0 0,1 0 0,-1 0 1,1 0-1,0 0 0,0 0 0,0-1 1,1 1-1,-1 0 0,1-1 0,0 1 1,0-1-1,0 1 0,1-1 0,-1 0 1,1 0-1,5 4 0,-4-4-31,1-1 0,0 0 1,0 0-1,0-1 0,0 1 0,0-1 1,0 0-1,1-1 0,-1 1 0,0-1 1,1 0-1,-1 0 0,0-1 0,7-1 0,0 0-431,1 0-1,0-1 0,-1-1 0,0 0 0,0-1 0,12-5 0,-2-3-2106,0 0 0,21-17 1,1-3-4760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6:02.227"/>
    </inkml:context>
    <inkml:brush xml:id="br0">
      <inkml:brushProperty name="width" value="0.025" units="cm"/>
      <inkml:brushProperty name="height" value="0.025" units="cm"/>
    </inkml:brush>
  </inkml:definitions>
  <inkml:trace contextRef="#ctx0" brushRef="#br0">1 0 11082,'0'0'10747,"0"5"-10849,0 28 143,0-22-6360</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5:18.008"/>
    </inkml:context>
    <inkml:brush xml:id="br0">
      <inkml:brushProperty name="width" value="0.025" units="cm"/>
      <inkml:brushProperty name="height" value="0.025" units="cm"/>
    </inkml:brush>
  </inkml:definitions>
  <inkml:trace contextRef="#ctx0" brushRef="#br0">164 326 12908,'0'0'4239,"-12"4"-1047,2 1-2862,0 0 0,0 1 0,0 0-1,0 1 1,1 0 0,0 0 0,0 1 0,1 0-1,0 1 1,1 0 0,0 0 0,0 0 0,1 1-1,0 0 1,1 0 0,0 1 0,-6 17 0,10-26-316,0-1 0,1 1 0,-1-1 1,1 1-1,-1-1 0,1 1 1,0 0-1,0-1 0,-1 1 1,1-1-1,0 1 0,0 0 0,1-1 1,-1 1-1,0-1 0,1 1 1,-1 0-1,0-1 0,1 1 1,0-1-1,-1 0 0,1 1 0,0-1 1,0 1-1,0-1 0,0 0 1,0 0-1,0 1 0,0-1 1,0 0-1,0 0 0,1 0 1,-1 0-1,0 0 0,1-1 0,-1 1 1,1 0-1,-1-1 0,3 1 1,1 0 3,0-1 1,0 1 0,0-1 0,0-1 0,0 1 0,0-1-1,0 0 1,0 0 0,0 0 0,-1-1 0,1 0-1,5-2 1,1-2 2,-1 0 1,1-1-1,-1 0 0,0 0 0,-1-1 0,0-1 1,0 0-1,0 0 0,-1 0 0,13-21 0,-10 11-13,-1 0-1,0-1 1,-1 0-1,-1 0 0,7-30 1,-34 186-318,19-135 310,-3 19-84,1 1 0,0 0 0,3 39 0,-1-59 8,1 1 0,-1-1-1,0 1 1,0-1 0,1 1 0,-1-1 0,1 1 0,-1-1-1,1 0 1,0 1 0,-1-1 0,1 0 0,0 1 0,0-1-1,0 0 1,0 0 0,0 0 0,0 0 0,0 0 0,1 0-1,-1 0 1,0 0 0,0-1 0,1 1 0,-1 0 0,0-1-1,1 1 1,-1-1 0,1 1 0,-1-1 0,1 0 0,-1 0-1,1 1 1,-1-1 0,1 0 0,-1 0 0,1-1 0,-1 1-1,1 0 1,-1 0 0,1-1 0,-1 1 0,1-1-1,-1 1 1,0-1 0,2 0 0,4-2-233,-1 0 1,1 0-1,-1 0 0,0-1 1,0 0-1,0 0 0,0-1 1,7-7-1,0-4-606,-2-1 1,0 0-1,-1-1 0,0 0 0,-2-1 1,0 1-1,-1-2 0,8-33 1,20-166-566,-32 193 1999,-2 18-225,4-39 1882,-3 16 2598,-4 36-4265,0 0-1,0 0 0,0 0 0,0 0 0,-1-1 1,1 1-1,-5 4 0,-5 11 92,-35 90 1383,42-97-1600,1 0 0,1 0 1,0 1-1,1-1 0,1 1 1,-1 23-1,2-36-367,0 0 1,1 1 0,-1-1-1,0 0 1,0 1-1,1-1 1,-1 0-1,1 0 1,-1 1-1,1-1 1,0 0-1,-1 0 1,1 0-1,0 0 1,0 0-1,-1 0 1,1 0-1,0 0 1,0 0 0,0 0-1,1 0 1,-1-1-1,2 2 1,0-1 8,0 1 1,1-1 0,-1 0 0,0-1 0,1 1-1,-1-1 1,1 1 0,-1-1 0,5-1 0,4 0 24,-1 0 1,1-1-1,0-1 1,18-6-1,-10 1 2,47-15-237,-63 21 157,1 1-1,0 0 1,0 1-1,-1-1 1,1 1-1,0 0 1,0 0-1,0 0 1,0 1-1,0-1 1,6 3-1,-10-2 25,1 0-1,-1 0 1,0 1 0,0-1-1,1 0 1,-1 1-1,0-1 1,0 1-1,0-1 1,-1 1 0,1-1-1,0 1 1,0 0-1,-1-1 1,1 1-1,-1 0 1,0 0 0,1-1-1,-1 1 1,0 0-1,0 0 1,0-1-1,-1 4 1,-5 42 399,3-38-275,-1-1 1,-1 0-1,0 1 0,0-2 1,0 1-1,-1-1 1,0 0-1,-1 0 1,0 0-1,0-1 1,0 0-1,-1-1 1,1 1-1,-1-1 1,-1-1-1,1 0 0,0 0 1,-1 0-1,0-1 1,0-1-1,0 1 1,-13 0-1,21-3-173,0 0-1,0 0 0,0 0 1,0 0-1,0-1 0,0 1 1,0-1-1,0 1 0,0-1 1,0 1-1,0-1 0,0 1 1,0-1-1,0 0 1,0 1-1,0-1 0,1 0 1,-1 0-1,0 0 0,1 0 1,-1 1-1,0-1 0,1 0 1,-1 0-1,1 0 0,0 0 1,-1 0-1,1-1 0,0 1 1,0 0-1,-1 0 1,1 0-1,0 0 0,0 0 1,0 0-1,0 0 0,0 0 1,1-1-1,-1 1 0,0 0 1,0 0-1,1 0 0,-1 0 1,1 0-1,0-1 0,0-4-534,1 1-1,0 0 0,0 0 0,0 0 0,0 1 0,1-1 1,0 0-1,5-6 0,3 2-482,0 1-1,0 1 1,0 0-1,1 0 1,0 1 0,0 1-1,1 0 1,0 1 0,0 0-1,16-2 1,35-13-292,-54 15 2282,1 0 1,-1-1-1,19-12 1,-24 13 426,0 0 0,0-1 1,-1 0-1,1 0 0,-1 0 1,4-7-1,-6 8 2144,-19 30-3149,4-6-91,8-14-100,0 0 0,1 1 0,0 0 0,0 0 0,1 0 0,0 0 0,0 1 0,0-1 0,1 1 0,-2 13 0,4-20-143,0-1 1,0 1-1,0-1 0,1 1 0,-1 0 1,0-1-1,0 1 0,0-1 0,0 1 0,1-1 1,-1 1-1,0-1 0,1 1 0,-1-1 1,0 1-1,1-1 0,-1 1 0,0-1 0,1 0 1,-1 1-1,1-1 0,-1 0 0,1 1 0,-1-1 1,1 0-1,-1 1 0,1-1 0,-1 0 1,1 0-1,0 0 0,-1 0 0,1 0 0,-1 1 1,2-1-1,22-1 138,-19 0-121,14-2 21,1-2 1,-1 0-1,0-1 0,36-17 0,-36 14-33,1 1-1,-1 1 0,1 0 1,29-4-1,-51 11 12,0 0 0,1 0 0,-1 0 0,0-1 1,0 1-1,1 0 0,-1-1 0,0 1 0,1-1 0,-1 1 0,0-1 1,1 0-1,-1 0 0,1 0 0,-1 0 0,1 0 0,0 0 0,-1 0 1,-1-2-1,-1-2 143,0 1 0,1-1 0,-1 0 1,1-1-1,-5-9 0,3 1 123,-1 1 0,2-1-1,0 0 1,-3-21 0,7 33-288,-1 0 0,1 0 0,-1 0 0,1 0 0,0 0 0,0 0-1,0 0 1,0 0 0,0 0 0,0 0 0,1 0 0,-1 0 0,0 0 0,1 0 0,0 0 0,0 0 0,-1 0 0,1 0 0,0 1-1,0-1 1,1 0 0,0-1 0,2 1-8,-1 1-1,1 0 0,0 0 1,-1 0-1,1 0 0,0 1 1,0 0-1,-1-1 0,1 1 1,6 1-1,-3-1-14,68 2-1176,-6 0-1671,3-5-4707,-9-6-6160</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5:18.806"/>
    </inkml:context>
    <inkml:brush xml:id="br0">
      <inkml:brushProperty name="width" value="0.025" units="cm"/>
      <inkml:brushProperty name="height" value="0.025" units="cm"/>
    </inkml:brush>
  </inkml:definitions>
  <inkml:trace contextRef="#ctx0" brushRef="#br0">1 23 3908,'14'-19'11503,"-3"15"-5579,-10 6-5698,0 0 1,1-1 0,-1 1 0,0 0-1,0 0 1,0 0 0,-1 0-1,1 0 1,0 0 0,-1 0 0,1 0-1,-1 0 1,0 0 0,0 0 0,0 4-1,3 32 1219,5 41-346,-7-73-1062,0 0-1,1-1 1,-1 1 0,1 0-1,1-1 1,-1 1 0,1-1-1,-1 0 1,2 0-1,3 5 1,-5-8-11,-1-1-1,1 0 1,-1 1 0,1-1 0,0 0-1,-1 0 1,1-1 0,0 1-1,0 0 1,0 0 0,0-1 0,0 1-1,0-1 1,0 0 0,0 0-1,0 1 1,0-1 0,0-1 0,0 1-1,0 0 1,0 0 0,0-1-1,-1 1 1,1-1 0,3-1 0,3-1 99,-1 0 0,0 0 0,0-1 1,0 0-1,6-6 0,93-83 355,-36 28-437,-69 64-42,0 0 0,1 0 0,-1 0-1,1 0 1,-1 0 0,1 0 0,-1 0-1,1 0 1,0 0 0,-1 1 0,1-1-1,0 1 1,1-1 0,-2 1 0,-1 0 1,1 0-1,-1 0 1,1 0-1,-1 0 0,1 1 1,-1-1-1,1 0 1,-1 0-1,1 1 0,-1-1 1,0 0-1,1 0 1,-1 1-1,1-1 1,-1 0-1,0 1 0,1-1 1,-1 1-1,0-1 1,1 0-1,-1 1 0,0-1 1,0 1-1,0-1 1,1 1-1,-1-1 1,0 2-1,1 4 25,0 1 1,0 0-1,-1-1 1,0 1-1,-2 10 1,1 3 67,0 93 60,1-112-148,0-1 0,0 1 0,0-1 0,0 0 0,0 1 0,0-1 0,0 1 0,0-1-1,0 0 1,0 1 0,0-1 0,1 0 0,-1 1 0,0-1 0,0 0 0,0 1 0,1-1-1,-1 0 1,0 1 0,0-1 0,1 0 0,-1 1 0,0-1 0,1 0 0,-1 0 0,0 0-1,1 1 1,-1-1 0,0 0 0,1 0 0,-1 0 0,0 0 0,1 0 0,-1 0 0,1 1 0,-1-1-1,1 0 1,18-7 268,13-18 221,-19 8-352,-1-1 0,14-25 0,-16 26-142,0 1 0,1 0 0,16-19 0,-27 35-21,0 0 1,1 0-1,-1 0 1,0 0-1,0 0 1,1 0-1,-1 0 1,0 0-1,1 0 1,-1 0-1,0 0 0,0 0 1,1 0-1,-1 0 1,0 1-1,0-1 1,1 0-1,-1 0 1,0 0-1,0 0 1,1 0-1,-1 1 1,0-1-1,0 0 1,0 0-1,0 0 1,1 1-1,-1-1 1,0 0-1,0 0 1,0 1-1,0-1 1,0 0-1,0 0 1,0 1-1,1-1 1,-1 0-1,0 1 1,0-1-1,0 0 0,0 0 1,0 1-1,0-1 1,0 0-1,0 0 1,-1 1-1,1-1 1,0 0-1,0 0 1,0 1-1,0-1 1,4 32-1049,0-2-1456,-4-28 2142,2 0 0,-1 1 0,0-1 1,0 0-1,1 0 0,-1 1 1,1-1-1,-1-1 0,1 1 0,0 0 1,0 0-1,0 0 0,0-1 0,0 1 1,0-1-1,0 0 0,1 0 1,-1 0-1,0 0 0,1 0 0,3 1 1,1-1-619,-1 0-1,0 0 1,1-1 0,-1 1 0,1-2 0,-1 1-1,10-2 1,16-8-3548</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5:19.445"/>
    </inkml:context>
    <inkml:brush xml:id="br0">
      <inkml:brushProperty name="width" value="0.025" units="cm"/>
      <inkml:brushProperty name="height" value="0.025" units="cm"/>
    </inkml:brush>
  </inkml:definitions>
  <inkml:trace contextRef="#ctx0" brushRef="#br0">92 420 2915,'0'0'22992,"-10"5"-22725,1-2-202,1 1 0,0 0-1,0 1 1,-10 8 0,15-11-39,1 0 0,0 0 0,-1 0 0,1 0 0,0 0 0,0 0 0,1 1 0,-1-1 1,0 1-1,1-1 0,-1 1 0,1 0 0,0-1 0,0 1 0,0 0 0,0 0 0,1 0 0,-1 0 0,1 0 0,0 0 0,-1 0 1,2 4-1,2-6-4,0 0 0,0 0 0,0 0 0,0 0 0,0-1 0,0 0 0,1 0 1,-1 0-1,0 0 0,0 0 0,0 0 0,0-1 0,4 0 0,85-28 154,-69 20-149,0 1 0,1 2-1,38-7 1,-58 9 301,0 1 0,0-1 0,-1 0 0,1-1 1,-1 1-1,0 0 0,-1-1 0,3-5 0,5-6-259,14-14-265,40-39-1,-42 47-2796,-1 0 0,32-45-1,-47 57 2153,0 0-1,-1 0 1,-1 0 0,1 0-1,-2-1 1,1 0 0,-1 0-1,-1 0 1,0 0-1,-1 0 1,1-17 0,-3 16 303,-4-9 4736,-2 13 686,-3 22-1844,2 8-1809,2-1 1,0 1-1,-4 32 0,5-17-600,3 0-1,1-1 1,4 42-1,-3-74-614,0-1 0,0 0 1,1 0-1,-1 0 0,1 0 1,0 0-1,0 0 0,0 0 0,0 0 1,0 0-1,1-1 0,-1 1 0,1 0 1,0-1-1,0 1 0,0-1 0,0 0 1,0 0-1,1 0 0,-1 0 0,1 0 1,-1 0-1,4 2 0,-3-4 20,-1 1 0,1 0 0,0-1 1,0 0-1,0 1 0,-1-1 0,1 0 0,0-1 0,0 1 0,0 0 0,-1-1 1,1 0-1,0 1 0,-1-1 0,1 0 0,0 0 0,-1-1 0,1 1 0,-1 0 1,0-1-1,1 0 0,-1 1 0,0-1 0,0 0 0,3-4 0,20-22 23,-1-1 0,-2-1-1,0-1 1,-3-1 0,0-1 0,26-68-1,-46 105-752,0 1-1,0-1 1,0 1-1,1 0 1,0 0-1,0-1 0,0 7 1,0 14-4815,-5 0-4454,-3-6-927</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5:19.806"/>
    </inkml:context>
    <inkml:brush xml:id="br0">
      <inkml:brushProperty name="width" value="0.025" units="cm"/>
      <inkml:brushProperty name="height" value="0.025" units="cm"/>
    </inkml:brush>
  </inkml:definitions>
  <inkml:trace contextRef="#ctx0" brushRef="#br0">9 0 10346,'0'0'10282,"-9"55"-7784,9-38-897,12-5-255,8-3-321,4-4-353,7-1-448,1-4-191,8 0-354,-4-9-1376,-1-6-1506,-5-9-1282,-10-4-3266</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5:20.208"/>
    </inkml:context>
    <inkml:brush xml:id="br0">
      <inkml:brushProperty name="width" value="0.025" units="cm"/>
      <inkml:brushProperty name="height" value="0.025" units="cm"/>
    </inkml:brush>
  </inkml:definitions>
  <inkml:trace contextRef="#ctx0" brushRef="#br0">64 306 8808,'0'0'11019,"-10"12"-8820,-29 41-715,37-51-1352,1 0 0,-1 0 1,1 1-1,0-1 0,-1 1 0,1-1 0,0 1 0,1-1 0,-1 1 0,0 0 0,1-1 1,-1 1-1,1 0 0,0-1 0,0 1 0,0 0 0,1 4 0,0-5-54,-1 0 0,1-1 0,0 1 0,0-1 0,0 1 0,0-1 0,1 1 0,-1-1 0,0 0 0,1 1 0,-1-1 0,0 0 1,1 0-1,-1 0 0,1 0 0,0 0 0,-1-1 0,1 1 0,2 0 0,5 2 95,0-2 1,0 1 0,0-1-1,0 0 1,0-1 0,0 0-1,16-2 1,-12-1-121,0 0 1,-1-1-1,1-1 1,-1 0-1,0 0 1,0-2-1,0 1 1,-1-1-1,0-1 1,17-15-1,-20 17-73,-1-1 0,1 0-1,-2 0 1,1-1 0,-1 0-1,0 0 1,-1 0-1,0-1 1,0 1 0,-1-1-1,0-1 1,0 1 0,-1-1-1,3-18 1,-6 28 15,1 0-1,-1-1 1,0 1 0,0-1 0,1 1-1,-1-1 1,0 1 0,0-1 0,0 1-1,0 0 1,0-1 0,0 1 0,0-1 0,0 1-1,0-1 1,0 1 0,0-1 0,0 1-1,0-1 1,0 1 0,0-1 0,-1 1-1,1 0 1,0-1 0,0 1 0,-1-1-1,1 1 1,0 0 0,0-1 0,-1 1-1,1 0 1,0-1 0,-1 1 0,1 0 0,0-1-1,-1 1 1,1 0 0,-1 0 0,1-1-1,-1 1 1,1 0 0,0 0 0,-1 0-1,1 0 1,-1 0 0,1-1 0,-1 1-1,1 0 1,-1 0 0,1 0 0,-1 0-1,1 0 1,-1 1 0,1-1 0,0 0 0,-1 0-1,1 0 1,-1 0 0,1 0 0,-1 1-1,1-1 1,0 0 0,-1 0 0,1 1-1,-1-1 1,1 1 0,-25 21-178,16-9 173,0 1 0,1-1 0,1 1 0,-6 16 0,10-23 57,1 0 0,0 0-1,0 0 1,1 1 0,0-1 0,0 0-1,1 1 1,-1-1 0,2 1 0,1 13-1,-1-18-16,0 0-1,0-1 1,1 1-1,-1 0 1,0-1-1,1 1 1,0-1-1,0 1 0,0-1 1,0 0-1,0 0 1,0 0-1,0 0 1,1 0-1,-1 0 0,1-1 1,-1 1-1,1-1 1,0 0-1,0 0 1,-1 0-1,1 0 1,0 0-1,0-1 0,0 1 1,0-1-1,5 1 1,1-1 62,1 1-1,-1-2 1,0 1 0,1-1 0,-1 0 0,0-1-1,17-5 1,-9-1-56,-1 0-1,0-1 0,-1-1 1,0 0-1,0-1 0,-1-1 1,-1 0-1,0-1 0,0-1 1,-1 0-1,-1 0 1,10-17-1,7-14-16,-2-2 1,37-91-1,-54 116 26,8-18-327,-23 73 33,-2 0 254,1 0 0,2 0 0,1 0 0,1 1-1,3 36 1,0-58 10,1 0 0,1 0-1,0 0 1,0 0 0,1 0-1,1 0 1,0-1 0,0 1 0,1-1-1,1 0 1,0-1 0,0 1-1,1-1 1,0 0 0,1-1 0,0 0-1,12 11 1,-18-18-40,1 0 0,-1 0 0,0-1 0,1 1 0,-1 0 0,1-1 1,-1 0-1,1 1 0,0-1 0,0 0 0,-1-1 0,1 1 0,0 0 0,0-1 0,0 1 0,0-1 0,4 0 1,-7-1-11,1 0 1,-1 0-1,0 0 1,1 0 0,-1 0-1,0 1 1,0-1 0,1 0-1,-1 0 1,0 0 0,0 0-1,0 0 1,0 0 0,0 0-1,0 0 1,-1 0 0,1 0-1,0 0 1,0 0 0,-1 0-1,1 0 1,-1-1-1,-7-11-182,-1 1-1,0 1 0,0-1 0,-1 1 0,-1 1 0,0 0 1,-23-17-1,3 1 145,-36-28 46,35 29 309,2 0-1,-38-41 0,68 65-261,0 1 0,0 0 0,0-1 1,0 1-1,0 0 0,-1 0 0,1-1 0,0 1 0,0 0 0,0-1 0,0 1 0,0 0 1,0-1-1,0 1 0,0 0 0,0 0 0,1-1 0,-1 1 0,0 0 0,0-1 0,0 1 1,0 0-1,0 0 0,0-1 0,1 1 0,-1 0 0,0 0 0,0-1 0,0 1 0,1 0 0,-1 0 1,0 0-1,0-1 0,1 1 0,-1 0 0,0 0 0,0 0 0,1 0 0,-1 0 0,0-1 1,1 1-1,-1 0 0,0 0 0,0 0 0,1 0 0,-1 0 0,0 0 0,1 0 0,-1 0 1,0 0-1,1 0 0,-1 0 0,0 0 0,0 0 0,1 1 0,-1-1 0,0 0 0,1 0 0,26-1-69,-23 2 124,81-1-31,15 1-1439,-34-2-2870,-11-2-3438</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5:20.862"/>
    </inkml:context>
    <inkml:brush xml:id="br0">
      <inkml:brushProperty name="width" value="0.025" units="cm"/>
      <inkml:brushProperty name="height" value="0.025" units="cm"/>
    </inkml:brush>
  </inkml:definitions>
  <inkml:trace contextRef="#ctx0" brushRef="#br0">2 148 3587,'0'0'17841,"5"9"-16090,-4-6-1589,1 0-1,0 0 0,0 0 1,0 0-1,0 0 0,1-1 1,-1 1-1,1-1 1,0 1-1,0-1 0,5 3 1,-3-3 49,0 0 1,0-1 0,0 1 0,0-1-1,0 0 1,0-1 0,0 1-1,1-1 1,-1 0 0,7-1 0,-1-1-69,-1 1 1,1-2-1,-1 0 1,1 0-1,-1-1 1,0 0-1,0 0 1,-1-1-1,1-1 1,10-8-1,-15 11-116,1-1 0,-2 0 0,1 0 0,0 0 0,-1-1 0,1 0 1,-1 0-1,-1 0 0,1 0 0,-1 0 0,0-1 0,0 0 0,0 0 0,-1 1 0,0-1 0,0-1 0,0 1 0,1-10 0,-3 14-12,0 0-1,0 1 1,0-1-1,0 0 1,0 1 0,-1-1-1,1 1 1,0-1-1,-1 0 1,1 1-1,-1-1 1,1 1-1,-1-1 1,0 1-1,0-1 1,0 1-1,0 0 1,0-1 0,0 1-1,0 0 1,0 0-1,0 0 1,0 0-1,-1 0 1,1 0-1,-2-1 1,-1 1-8,1 0 1,0 0 0,-1 0-1,1 1 1,-1-1 0,1 1-1,-1 0 1,1 0-1,-1 0 1,1 1 0,-1-1-1,-3 2 1,-3 0-21,0 1 0,0 1 1,0-1-1,0 2 0,0-1 0,1 1 1,-15 11-1,10-3 0,0 1 0,1 0 0,1 1 0,1 0 0,-20 34-1,26-40 16,0 1 0,0-1-1,1 1 1,0 0-1,1 0 1,0 1-1,1-1 1,0 1-1,1-1 1,0 1-1,0-1 1,2 15-1,-1-23-4,1 0 0,-1 0-1,1 0 1,-1 1-1,1-1 1,0-1 0,0 1-1,0 0 1,0 0 0,0 0-1,0 0 1,1-1 0,-1 1-1,1 0 1,-1-1-1,1 1 1,-1-1 0,1 0-1,0 0 1,0 1 0,2 0-1,1 0-32,-1-1 0,1 1-1,0-1 1,0 0 0,-1 0-1,1 0 1,0-1 0,0 0 0,5 0-1,5-1-317,0-1 0,-1-1 0,0 0-1,1-1 1,18-7 0,-6-2-1594,-1 0 0,28-19 0,12-15-6003,-18 9-1460</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5:21.325"/>
    </inkml:context>
    <inkml:brush xml:id="br0">
      <inkml:brushProperty name="width" value="0.025" units="cm"/>
      <inkml:brushProperty name="height" value="0.025" units="cm"/>
    </inkml:brush>
  </inkml:definitions>
  <inkml:trace contextRef="#ctx0" brushRef="#br0">270 191 5701,'4'-10'6198,"-3"7"-5884,4-11 1353,0 0 0,-1 0 0,-1-1 0,0 1 0,-1-1 0,0 0 0,-1-26 1,-2 39-1593,0 0 0,0 0 0,1 0 0,-2 0 0,1 0 0,0 0 0,0 0 0,0 1 0,-1-1 0,1 0 0,-1 1 0,0-1 0,1 1 0,-1 0 0,0 0 0,0-1 0,0 1 0,0 0 0,0 0 0,0 1 0,0-1 1,0 0-1,0 1 0,0-1 0,0 1 0,0 0 0,-1 0 0,1 0 0,0 0 0,0 0 0,0 0 0,0 0 0,-1 1 0,-1 0 0,-4 0-47,-1 0 0,1 1 0,0 0 0,0 0 0,0 1 0,0 0 0,-12 6 0,5 2 25,0 0 0,1 1 0,0 0 0,1 1 0,1 1 0,-18 24 0,24-31 4,1 1 0,0-1 1,0 1-1,1 0 0,0 1 0,1-1 1,0 1-1,0-1 0,0 1 0,1 0 1,1 0-1,0 0 0,0 0 0,1 1 1,0 10-1,1-18-54,0 1-1,0-1 1,0 0 0,0 0 0,0 1 0,0-1-1,1 0 1,-1-1 0,1 1 0,0 0 0,-1 0-1,1 0 1,0-1 0,0 1 0,0-1 0,0 0-1,0 0 1,1 1 0,-1-1 0,0 0 0,0-1 0,1 1-1,-1 0 1,1-1 0,-1 1 0,0-1 0,1 0-1,3 0 1,10 1-105,1 0-1,-1-2 0,17-2 1,-31 3 68,20-3-565,0-1 0,0-1-1,0-1 1,22-10 0,-9 2-3031,51-31 1,-34 11-2340</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5:22.073"/>
    </inkml:context>
    <inkml:brush xml:id="br0">
      <inkml:brushProperty name="width" value="0.025" units="cm"/>
      <inkml:brushProperty name="height" value="0.025" units="cm"/>
    </inkml:brush>
  </inkml:definitions>
  <inkml:trace contextRef="#ctx0" brushRef="#br0">86 1 6694,'0'0'15167,"-1"12"-14078,-6 35 1027,-25 90 0,20-95-1734,2 1 0,1 0 0,-5 79 0,14-121-469,0-1 1,0 1-1,0-1 1,0 1 0,0 0-1,0-1 1,0 1-1,0 0 1,0-1-1,0 1 1,1 0-1,-1-1 1,0 1 0,0-1-1,0 1 1,1 0-1,-1-1 1,0 1-1,1-1 1,-1 1-1,1-1 1,-1 1 0,1-1-1,-1 1 1,1-1-1,-1 0 1,1 1-1,-1-1 1,1 0-1,0 1 1,19-6-2762,16-26-4287,-20 8 633</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5:22.652"/>
    </inkml:context>
    <inkml:brush xml:id="br0">
      <inkml:brushProperty name="width" value="0.025" units="cm"/>
      <inkml:brushProperty name="height" value="0.025" units="cm"/>
    </inkml:brush>
  </inkml:definitions>
  <inkml:trace contextRef="#ctx0" brushRef="#br0">35 19 7239,'0'0'18001,"-4"12"-17323,-3 5-299,2 1 0,-1 0 0,2 1 0,1-1 0,0 1 0,1 0 0,1 28 0,2-46-352,-1 1 1,1-1-1,-1 1 0,1-1 1,0 0-1,-1 1 0,1-1 0,0 0 1,0 0-1,0 0 0,0 0 1,0 1-1,0-1 0,0-1 0,0 1 1,1 0-1,-1 0 0,0 0 1,0-1-1,1 1 0,-1 0 1,1-1-1,-1 1 0,0-1 0,1 0 1,-1 1-1,1-1 0,-1 0 1,1 0-1,-1 0 0,1 0 0,-1 0 1,1-1-1,-1 1 0,1 0 1,-1 0-1,2-2 0,4 1 51,-1 0 0,0-1 0,0 1 0,0-1 0,-1-1 0,1 1-1,10-7 1,2-6-40,-1 0-1,-1-1 0,26-31 1,-34 37-32,0 0 0,-1-1 0,-1 0-1,1-1 1,-2 0 0,0 1 0,0-2 0,3-12 0,-11 31-25,-7 15-54,1 1 1,1 0-1,-8 36 1,16-55 84,-1-1 1,1 0 0,0 1 0,-1-1 0,1 1-1,0-1 1,1 1 0,-1-1 0,0 0 0,1 1 0,-1-1-1,1 1 1,0-1 0,0 0 0,0 0 0,0 1 0,0-1-1,0 0 1,0 0 0,1 0 0,-1 0 0,1 0 0,2 1-1,-2-2 13,1 0-1,-1 0 0,1 0 0,-1-1 0,1 0 1,-1 1-1,1-1 0,0 0 0,-1 0 1,1 0-1,-1-1 0,1 1 0,-1 0 0,1-1 1,-1 0-1,1 0 0,-1 0 0,1 0 0,-1 0 1,0 0-1,1 0 0,2-3 0,13-8 30,-1-1 0,-1-1 0,0-1 0,-1 0 0,20-25 0,16-15-9,-54 81-291,-14 25 261,13-40-179,-1 1-1,2 0 0,-1 0 1,2 0-1,0 0 1,-1 15-1,16-80-12337,-10 19 5028</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5:23.009"/>
    </inkml:context>
    <inkml:brush xml:id="br0">
      <inkml:brushProperty name="width" value="0.025" units="cm"/>
      <inkml:brushProperty name="height" value="0.025" units="cm"/>
    </inkml:brush>
  </inkml:definitions>
  <inkml:trace contextRef="#ctx0" brushRef="#br0">1 1 14510,'0'0'12716</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6:02.940"/>
    </inkml:context>
    <inkml:brush xml:id="br0">
      <inkml:brushProperty name="width" value="0.025" units="cm"/>
      <inkml:brushProperty name="height" value="0.025" units="cm"/>
    </inkml:brush>
  </inkml:definitions>
  <inkml:trace contextRef="#ctx0" brushRef="#br0">72 226 7271,'0'0'10901,"3"-10"-9855,-1 4-708,10-33 483,-9 8 2926,-3 30-3670,0 1 0,0-1 1,0 1-1,0-1 0,-1 1 0,1-1 0,0 1 0,0-1 0,-1 1 1,1-1-1,0 1 0,-1-1 0,1 1 0,0-1 0,-1 1 0,1 0 1,-1-1-1,1 1 0,-1 0 0,1 0 0,-1-1 0,1 1 0,-1 0 0,1 0 1,-1-1-1,1 1 0,-1 0 0,0 0 0,1 0 0,-1 0 0,1 0 1,-1 0-1,1 0 0,-1 0 0,1 0 0,-1 0 0,0 0 0,1 1 1,-1-1-1,1 0 0,-1 0 0,1 0 0,-1 1 0,-24 10 634,19-4-605,1 0 0,0 0-1,1 0 1,0 1 0,0-1 0,0 1-1,1 0 1,0 0 0,1 0-1,0 0 1,0 1 0,1-1-1,0 1 1,0 14 0,1-21-87,1-1 1,-1 0-1,1 0 1,-1 0-1,1 0 1,0 0-1,-1 0 1,1 0-1,0 0 1,0 0-1,0 0 1,0-1-1,0 1 1,0 0-1,0 0 1,0-1-1,0 1 0,0-1 1,0 1-1,0-1 1,0 1-1,1-1 1,-1 0-1,0 1 1,0-1-1,1 0 1,-1 0-1,0 0 1,0 0-1,1 0 1,-1 0-1,0-1 1,0 1-1,2-1 1,48-8 141,-39 3-185,0 0-1,-1-1 0,0-1 1,0 0-1,-1 0 1,0 0-1,0-2 0,-1 1 1,-1-1-1,13-18 0,-9 10-21,0 0-1,-1 0 1,-1-1-1,-1-1 1,11-36-1,-17 30 133,-13 32 117,-18 37 245,17-18-105,0 1 0,-13 49 0,21-62-294,0 1 0,1 0 0,1 0-1,0 1 1,0-1 0,2 0 0,2 22 0,-2-34-134,-1 0-1,1 0 1,-1 0-1,1-1 1,-1 1 0,1 0-1,0-1 1,0 1-1,0 0 1,0-1-1,0 1 1,0-1-1,1 1 1,0 0 0,7 2-3123,2-4-3615,3-4-10671</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5:23.384"/>
    </inkml:context>
    <inkml:brush xml:id="br0">
      <inkml:brushProperty name="width" value="0.025" units="cm"/>
      <inkml:brushProperty name="height" value="0.025" units="cm"/>
    </inkml:brush>
  </inkml:definitions>
  <inkml:trace contextRef="#ctx0" brushRef="#br0">41 63 3587,'0'0'7383,"4"-9"-3480,-1-4-2766,-3 9-565,1-1 1,1 1-1,-1-1 1,0 1-1,1 0 1,0 0 0,4-7-1,-5 32 3184,0 1-3209,-5 25 463,-2-1 0,-15 54 0,10-56-554,2 1 0,-4 69 1,12-107-438,1 1 1,0-1-1,0 0 1,1 0-1,0 0 1,0 0-1,3 9 1,-3-14-13,1 0 0,-1 0 0,0 0 0,1 0 0,-1 0-1,1-1 1,0 1 0,0 0 0,-1-1 0,1 0 0,0 1 0,0-1 0,0 0 0,0 0 0,1 0 0,-1 0 0,0 0 0,0-1 0,1 1-1,-1-1 1,0 1 0,0-1 0,1 0 0,-1 0 0,5 0 0,-1 0-93,25 1 38,57-5-1,-28-11-3191,-55 13 2249,0 0 0,-1-1 0,1 1 0,0-1 0,-1 0 0,0 0 0,0-1 0,6-5 0,4-10-6205</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5:23.722"/>
    </inkml:context>
    <inkml:brush xml:id="br0">
      <inkml:brushProperty name="width" value="0.025" units="cm"/>
      <inkml:brushProperty name="height" value="0.025" units="cm"/>
    </inkml:brush>
  </inkml:definitions>
  <inkml:trace contextRef="#ctx0" brushRef="#br0">34 300 10922,'0'0'11019,"-28"66"-9898,26-40-128,0 0-225,1-5-479,1-7-257,0-4-865,5-10-1249,4 0-1185,-4-9-1762,-2-15-3683</inkml:trace>
  <inkml:trace contextRef="#ctx0" brushRef="#br0" timeOffset="1">20 0 17040,'0'0'5990,"18"29"-16720</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5:25.007"/>
    </inkml:context>
    <inkml:brush xml:id="br0">
      <inkml:brushProperty name="width" value="0.025" units="cm"/>
      <inkml:brushProperty name="height" value="0.025" units="cm"/>
    </inkml:brush>
  </inkml:definitions>
  <inkml:trace contextRef="#ctx0" brushRef="#br0">21 1 13581,'0'0'9588,"2"9"-8852,6 36-92,-3 0 0,-2 1 1,-2 0-1,-4 48 0,0 9 678,3-102-1308,0 0 0,0 0 0,1 0 0,-1 0 0,0 0 0,1 0 0,-1 0 0,0 1 0,1-1 0,-1 0 0,1 0 0,-1 0 0,1-1 1,0 1-1,0 0 0,-1 0 0,1 0 0,0 0 0,0-1 0,0 1 0,0 0 0,0-1 0,0 1 0,0-1 0,0 1 0,0-1 0,0 1 0,0-1 0,0 0 0,0 1 0,0-1 0,0 0 0,0 0 0,0 0 0,1 0 0,-1 0 0,0 0 0,0 0 0,0 0 0,0-1 0,0 1 0,0 0 0,1-1 0,-1 1 0,1-1 0,60-22 219,-51 19-262,-4 1-28,0 0 0,1 1-1,-1-1 1,1 2 0,-1-1 0,1 1 0,14 0-1,-20 1 53,-1 0-1,1 1 0,-1-1 0,1 0 0,0 1 0,-1-1 0,1 1 0,-1-1 0,1 1 1,-1 0-1,1-1 0,-1 1 0,0 0 0,1 0 0,-1 0 0,0 0 0,0 0 1,1 0-1,-1 1 0,0-1 0,0 0 0,0 1 0,-1-1 0,1 0 0,0 1 0,0-1 1,-1 1-1,1 0 0,-1-1 0,0 1 0,1-1 0,-1 1 0,0 0 0,0-1 1,0 1-1,0-1 0,0 1 0,0 0 0,0-1 0,-1 1 0,0 2 0,0 1 60,-1 1 0,0-1-1,-1 0 1,1 0 0,-1 0-1,0-1 1,0 1 0,0-1-1,-1 1 1,1-1 0,-1 0-1,0-1 1,0 1 0,-1-1 0,1 1-1,-1-1 1,-9 4 0,3-1 118,0 0 0,0-1 0,0 0 0,-1-1 0,0 0 1,0-1-1,-14 2 0,19-5-91,-1 0-1,0 0 1,0 0 0,1-1 0,-15-3-1,21 4-107,0-1 1,0 1-1,0 0 0,0-1 0,0 1 0,0-1 1,0 1-1,0-1 0,0 1 0,0-1 0,0 0 1,0 1-1,0-1 0,0 0 0,1 0 0,-1 0 0,0 0 1,1 0-1,-1 0 0,0-1 0,1 1-80,0 0 0,0-1 0,0 1 0,0-1 0,1 1 0,-1 0 0,0-1 0,1 1 0,-1 0-1,1-1 1,-1 1 0,1 0 0,-1 0 0,1 0 0,0-1 0,0 1 0,0 0 0,0 0 0,0 0 0,0 0 0,1-1 0,10-7-1517,1 1 1,0 0 0,0 0 0,1 2 0,-1 0-1,2 0 1,-1 1 0,27-5 0,17-8-4695,10-15 3129,-29 5 3929,-10 1 3590,0-4 4802,-29 31-9001,0-1 0,0 1 0,0 0-1,0 0 1,0 0 0,0-1 0,0 1 0,0 0-1,0 0 1,0 0 0,0 0 0,1-1-1,-1 1 1,0 0 0,0 0 0,0 0 0,0 0-1,0 0 1,1-1 0,-1 1 0,0 0 0,0 0-1,0 0 1,0 0 0,1 0 0,-1 0-1,0 0 1,0 0 0,0 0 0,0 0 0,1-1-1,-1 1 1,0 0 0,0 0 0,0 0 0,1 0-1,-1 0 1,0 1 0,0-1 0,0 0-1,1 0 1,-1 0 0,0 0 0,0 0 0,0 0-1,1 0 1,-1 0 0,0 0 0,0 0 0,0 0-1,0 1 1,0-1 0,1 0 0,-1 0-1,0 0 1,0 0 0,0 1 0,0-1 0,1 18 1790,-9 24-1208,3-21-213,-1-2-148,0 0 1,2 0 0,1 0 0,-2 29 0,5-48-343,0 0-1,0 1 1,0-1 0,0 0 0,0 0 0,0 1-1,0-1 1,1 0 0,-1 0 0,0 0 0,0 1-1,0-1 1,0 0 0,1 0 0,-1 0 0,0 1-1,0-1 1,0 0 0,1 0 0,-1 0 0,0 0-1,0 0 1,1 0 0,-1 0 0,0 1 0,0-1-1,1 0 1,-1 0 0,0 0 0,0 0 0,1 0-1,-1 0 1,0 0 0,0 0 0,1 0 0,-1 0-1,0-1 1,0 1 0,1 0 0,-1 0 0,0 0-1,0 0 1,1 0 0,-1 0 0,0 0 0,0-1-1,0 1 1,1 0 0,-1 0 0,0 0 0,0 0-1,0-1 1,1 1 0,13-10 390,-7-1-385,0 1 1,0-1 0,-1 0 0,-1-1-1,1 0 1,-2 0 0,0 0 0,0 0-1,-1-1 1,-1 1 0,0-1-1,1-21 1,-1 14-210,-3 26 166,0 1 5,0 0 0,0 0 0,1 1 1,0-1-1,0 0 0,1 0 0,1 10 0,-1-15 26,0 0-1,0 0 1,0 0-1,0-1 1,0 1 0,0 0-1,1 0 1,-1-1-1,1 1 1,-1-1 0,1 1-1,0-1 1,-1 0-1,1 1 1,0-1 0,0 0-1,0 0 1,0 0-1,0-1 1,0 1 0,0 0-1,0-1 1,0 1-1,0-1 1,0 0 0,1 0-1,-1 0 1,0 0-1,3 0 1,4 0 17,-1-1 0,0 0 1,1 0-1,-1-1 0,0 0 0,0 0 0,0-1 0,-1 0 1,1 0-1,-1-1 0,1 0 0,-1 0 0,10-9 1,-3 2-7,-1-1 0,0-1 0,-1 0 1,0-1-1,11-18 0,-46 118-457,19-73 461,1 0 0,0 0-1,1 1 1,0 20 0,2-32-7,-1 0 0,1 0 0,1 0 0,-1 1 1,0-1-1,0 0 0,1 0 0,-1 0 0,1 0 0,0 1 1,-1-1-1,1 0 0,0 0 0,0-1 0,1 1 1,-1 0-1,0 0 0,1 0 0,-1-1 0,1 1 1,-1-1-1,1 1 0,0-1 0,-1 0 0,1 1 0,0-1 1,0 0-1,0 0 0,0 0 0,0-1 0,0 1 1,0 0-1,1-1 0,-1 1 0,3-1 0,4 1 3,1-1 0,0 0 0,-1-1-1,1 0 1,-1 0 0,1-1-1,-1 0 1,0-1 0,1 0 0,14-8-1,-1-2 36,0-1 1,31-24-1,19-13-6,-73 51-44,1-1-1,-1 1 1,0 0 0,0 0-1,1 0 1,-1 0 0,0 0-1,0 0 1,1 0 0,-1-1-1,0 1 1,0 0 0,1 0-1,-1 0 1,0 0 0,1 0-1,-1 0 1,0 0 0,0 0-1,1 0 1,-1 1 0,0-1-1,0 0 1,1 0 0,-1 0-1,0 0 1,0 0 0,1 0-1,-1 0 1,0 1 0,0-1-1,1 0 1,-1 0 0,0 0-1,0 1 1,0-1 0,0 0-1,1 0 1,-1 0 0,0 1-1,0-1 1,0 0 0,0 0-1,0 1 1,0-1 0,0 0-1,1 1 1,-1-1 0,0 0-1,0 0 1,0 1 0,0-1-1,0 0 1,0 0 0,0 1-1,-1-1 1,1 15-105,0-14 101,-5 25-4,4-21 4,0 0 1,0 0-1,0 0 1,1 1-1,-1-1 1,2 8-1,-1-12 11,0 0 0,1 1 0,-1-1 1,1 0-1,-1 0 0,1 0 0,-1 0 0,1 0 0,0 1 0,0-1 0,-1-1 0,1 1 1,0 0-1,0 0 0,0 0 0,0 0 0,0-1 0,0 1 0,0 0 0,0-1 1,1 1-1,-1-1 0,0 1 0,0-1 0,0 1 0,1-1 0,-1 0 0,0 0 1,0 0-1,1 0 0,1 0 0,12 0-1,0-1 1,0-1-1,0-1 0,0 0 1,0 0-1,-1-2 0,0 0 1,26-12-1,-25 9-25,0 2 0,1 0 0,0 1 0,0 0 0,0 1 0,0 1 0,22-1 0,-37 4 13,0 0 0,0 0 0,0 0-1,0 1 1,1-1 0,-1 0 0,0 1 0,0-1 0,0 1 0,0-1 0,0 1-1,0-1 1,0 1 0,0 0 0,0-1 0,-1 1 0,1 0 0,0 0 0,0 0-1,-1 0 1,1 0 0,0 0 0,-1 0 0,1 0 0,-1 0 0,1 0 0,-1 0-1,0 0 1,1 0 0,-1 0 0,0 0 0,0 0 0,0 1 0,1-1 0,-1 0-1,-1 2 1,1-2 8,0 0 0,0 1 0,0-1 0,0 0 1,0 1-1,1-1 0,-1 0 0,0 1 0,1-1 0,-1 0 0,1 0 0,-1 1 0,1-1 0,0 0 0,-1 0 0,1 0 0,0 0 0,0 0 0,0 0 0,0 0 0,0 0 0,0 0 0,0 0 0,0-1 0,0 1 0,0 0 0,0-1 0,0 1 0,1-1 0,-1 1 0,0-1 0,0 1 0,1-1 1,-1 0-1,0 0 0,1 0 0,1 1 0,8-2-145,0 0 1,1-1 0,-1 0-1,0 0 1,0-1 0,0-1-1,-1 0 1,1 0 0,14-9-1,31-24-4501,-5-5-5516,-23 13-3404</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5:25.335"/>
    </inkml:context>
    <inkml:brush xml:id="br0">
      <inkml:brushProperty name="width" value="0.025" units="cm"/>
      <inkml:brushProperty name="height" value="0.025" units="cm"/>
    </inkml:brush>
  </inkml:definitions>
  <inkml:trace contextRef="#ctx0" brushRef="#br0">1 15 13325,'9'-14'12908,"-9"28"-12204,0 8 129,0 5 64,0 5-288,0 4-385,0 4-128,0 3-96,0 2-320,2 4-1378,-2-3-1793,0-4-1570,0-3-4964</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5:25.692"/>
    </inkml:context>
    <inkml:brush xml:id="br0">
      <inkml:brushProperty name="width" value="0.025" units="cm"/>
      <inkml:brushProperty name="height" value="0.025" units="cm"/>
    </inkml:brush>
  </inkml:definitions>
  <inkml:trace contextRef="#ctx0" brushRef="#br0">1 1 9225,'0'0'21140,"59"20"-25432,-48-32-6374</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8:37.821"/>
    </inkml:context>
    <inkml:brush xml:id="br0">
      <inkml:brushProperty name="width" value="0.025" units="cm"/>
      <inkml:brushProperty name="height" value="0.025" units="cm"/>
    </inkml:brush>
  </inkml:definitions>
  <inkml:trace contextRef="#ctx0" brushRef="#br0">0 1 17072,'0'0'1826</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8:41.258"/>
    </inkml:context>
    <inkml:brush xml:id="br0">
      <inkml:brushProperty name="width" value="0.025" units="cm"/>
      <inkml:brushProperty name="height" value="0.025" units="cm"/>
    </inkml:brush>
  </inkml:definitions>
  <inkml:trace contextRef="#ctx0" brushRef="#br0">18 20 7815,'-18'8'14392,"31"-6"-9204,49-5-5601,-43 2 2296,138-9 132,168-5-2541,-272 15-1512,-20 0-4300</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8:41.584"/>
    </inkml:context>
    <inkml:brush xml:id="br0">
      <inkml:brushProperty name="width" value="0.025" units="cm"/>
      <inkml:brushProperty name="height" value="0.025" units="cm"/>
    </inkml:brush>
  </inkml:definitions>
  <inkml:trace contextRef="#ctx0" brushRef="#br0">0 41 16912,'0'0'5274,"10"-7"-4398,-4 3-825,-1 0 0,1 0 0,0 1 0,0 0 0,0 0 0,1 0 0,-1 1 0,0 0 0,1 0 0,0 1 0,-1 0 0,1 0 0,0 0 0,0 1 0,0 0 0,-1 1 0,1-1 0,0 1 0,0 0 1,-1 1-1,1 0 0,-1 0 0,1 0 0,10 6 0,-13-5 11,0 0 1,-1 0 0,0 0-1,1 0 1,-1 0 0,0 1-1,0-1 1,-1 1 0,1 0-1,-1 0 1,0 0 0,0 0-1,0 0 1,0 1 0,-1-1-1,0 0 1,0 1 0,0-1-1,0 1 1,-1-1 0,1 1-1,-1 0 1,0-1 0,-1 1-1,1-1 1,-1 1 0,0-1-1,0 1 1,-1-1 0,1 0-1,-1 1 1,-2 4 0,-4 8 155,-1-1 1,0 0-1,-1 0 1,-1-1 0,0 0-1,-20 20 1,0-7-2265,7-17-5341,10-10-4133</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8:42.110"/>
    </inkml:context>
    <inkml:brush xml:id="br0">
      <inkml:brushProperty name="width" value="0.025" units="cm"/>
      <inkml:brushProperty name="height" value="0.025" units="cm"/>
    </inkml:brush>
  </inkml:definitions>
  <inkml:trace contextRef="#ctx0" brushRef="#br0">282 1 11115,'0'0'12630,"-9"-1"-11541,2 1-1062,0 0-1,1 1 0,-1-1 1,0 1-1,1 1 1,-1-1-1,1 1 1,0 0-1,-1 1 0,1-1 1,0 1-1,1 1 1,-1-1-1,0 1 1,1 0-1,0 0 0,0 0 1,0 1-1,-5 5 1,-8 8 63,1 1 1,0 1 0,1 0 0,1 1-1,-12 24 1,21-35-46,1 0 1,0 0-1,1 1 1,0 0-1,1 0 0,0 0 1,0 0-1,1 0 1,1 0-1,0 1 0,1-1 1,0 1-1,2 19 0,-1-28-38,0 1-1,0-1 0,1 1 0,-1-1 0,0 0 1,1 1-1,0-1 0,0 0 0,0 0 0,0 0 1,1 0-1,-1-1 0,1 1 0,-1 0 0,1-1 1,4 3-1,-1-2-86,0 1-1,1-1 1,-1 0 0,1 0 0,0-1 0,0 0-1,13 3 1,-4-3-880,1-1 1,-1 0-1,1-1 0,-1-1 0,1 0 0,25-6 1,11-10-5517</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8:42.821"/>
    </inkml:context>
    <inkml:brush xml:id="br0">
      <inkml:brushProperty name="width" value="0.025" units="cm"/>
      <inkml:brushProperty name="height" value="0.025" units="cm"/>
    </inkml:brush>
  </inkml:definitions>
  <inkml:trace contextRef="#ctx0" brushRef="#br0">123 48 17200,'-9'7'2296,"0"-1"-2068,-52 40 2807,57-43-2835,0 1 0,0 0 1,0 0-1,0 0 0,1 1 1,0-1-1,0 1 0,0 0 0,0 0 1,1 0-1,0 0 0,-3 9 1,5-14-204,1 1 0,-1-1 0,0 1 0,0 0 0,0-1 0,0 1 0,1-1 0,-1 1 0,0-1 0,1 1 0,-1-1 0,0 1 0,1-1 0,-1 1 0,1-1 0,-1 0 0,0 1 0,1-1 0,-1 1 0,1-1 0,-1 0 0,1 0 0,-1 1 0,1-1 0,0 0 0,-1 0 0,1 0 0,-1 1 0,1-1 0,-1 0 0,1 0 0,0 0 0,-1 0 0,1 0 0,-1 0 0,1 0 0,0 0 0,-1-1 0,2 1 0,27-4-37,-13-1-250,0 0 0,0-2 1,-1 0-1,0-1 0,27-18 1,-10 3-1034,41-38 1,-52 44 1430,-15 17 564,-21 31 758,6-14-1393,-1 2 142,4-8-85,-1 1 0,2 0 0,0 1 0,0-1-1,-3 18 1,7-30-96,1 1-1,0-1 1,0 0-1,0 1 1,0-1 0,0 1-1,0-1 1,0 0-1,0 1 1,0-1-1,0 0 1,0 1-1,0-1 1,0 0-1,0 1 1,0-1 0,0 1-1,0-1 1,1 0-1,-1 1 1,0-1-1,0 0 1,0 0-1,1 1 1,-1-1 0,0 0-1,0 1 1,1-1-1,-1 0 1,0 0-1,0 1 1,1-1-1,-1 0 1,1 0-1,14-3-212,13-14-359,-7-2-688,-1-1 0,19-22 0,8-10-429,-47 52 1698,0 0 0,0 0 0,0 0 0,0 0 0,0 0 0,0 1 0,0-1 0,0 0 0,0 0 0,0 0 0,0 0 0,0 0 0,0 0 0,0 0 0,0 0 0,0 0 0,0 0 0,0 1 0,0-1 1,0 0-1,0 0 0,1 0 0,-1 0 0,0 0 0,0 0 0,0 0 0,0 0 0,0 0 0,0 0 0,0 0 0,0 0 0,0 0 0,0 0 0,0 0 0,0 0 0,1 0 0,-1 0 0,0 1 1,0-1-1,0 0 0,0 0 0,0 0 0,0 0 0,0 0 0,0 0 0,0-1 0,1 1 0,-1 0 0,0 0 0,0 0 0,0 0 0,0 0 0,0 0 0,0 0 0,0 0 0,0 0 0,0 0 0,0 0 1,1 0-1,-5 15 960,-8 19 792,-42 72 805,21-47-1695,3 1 0,2 2-1,4 0 1,-23 86 0,58-186-259,1 0 0,2 0 0,1 1 0,26-43 1,98-144-1366,-126 205 660,1 0 1,1 1-1,20-19 1,-32 34 32,1-1 0,-1 1 0,1 0 0,0 0 1,0 0-1,0 1 0,0-1 0,0 1 1,1 0-1,-1 0 0,1 1 0,-1-1 0,1 1 1,-1 0-1,1 0 0,0 1 0,0-1 0,0 1 1,-1 0-1,1 0 0,0 1 0,8 1 1,-11-1 46,0 0 1,0 0-1,0 0 1,0 1-1,0-1 1,0 0 0,-1 1-1,1 0 1,-1-1-1,1 1 1,-1 0-1,1 0 1,-1 0 0,0 0-1,0 0 1,0 0-1,0 0 1,0 0-1,0 0 1,-1 0 0,1 1-1,-1-1 1,1 0-1,-1 1 1,0-1-1,0 0 1,0 0 0,0 1-1,0-1 1,-1 0-1,1 1 1,-1-1-1,1 0 1,-2 3 0,0 3 55,-1 0 0,0 0 0,0 0 0,0 0 0,-1 0 0,-1-1 0,-9 14 0,3-8 346,-2 0 0,0 0 0,-20 13 0,30-23-317,-1 0-1,1 0 0,-1-1 1,0 0-1,0 1 1,0-1-1,0-1 1,0 1-1,-1-1 0,1 0 1,0 1-1,-1-2 1,1 1-1,-1-1 0,1 1 1,-1-1-1,1 0 1,-8-2-1,11 1-111,0 0-1,0 0 1,0 0 0,0 0-1,0 0 1,0 0 0,0 0-1,1-1 1,-1 1 0,0 0-1,1-1 1,-1 1 0,1 0-1,0-1 1,-1 1 0,1 0-1,0-1 1,0 1 0,0-1-1,0 1 1,0 0-1,0-1 1,0 1 0,0-1-1,2-2 1,8-36-3571,-6 33 2083,1 1-1,0 0 0,0 0 1,0 1-1,1 0 1,10-8-1,14-9-7496</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33.972"/>
    </inkml:context>
    <inkml:brush xml:id="br0">
      <inkml:brushProperty name="width" value="0.025" units="cm"/>
      <inkml:brushProperty name="height" value="0.025" units="cm"/>
    </inkml:brush>
  </inkml:definitions>
  <inkml:trace contextRef="#ctx0" brushRef="#br0">57 4 15503,'-1'-1'270,"1"1"0,-1-1 0,0 1 0,0 0 0,0-1 0,0 1 0,0 0 0,0 0 0,0 0 0,0-1 0,0 1 0,0 0 0,0 1 0,0-1 0,0 0 0,0 0 0,0 0 0,0 1 0,0-1 0,0 0 0,0 1 0,0-1 0,0 1 0,-1 0 0,0 1-79,1-1-1,-1 1 0,1 0 1,0-1-1,-1 1 0,1 0 1,0 0-1,0 0 1,0 0-1,1 0 0,-2 3 1,-1 10-244,0-1 1,1 1-1,0 15 1,0-10 948,-2 86-240,4-104-651,0-1-1,0 0 0,0 0 0,0 0 1,0 0-1,0 0 0,1 0 0,-1 0 0,0 0 1,1 0-1,-1 0 0,0 0 0,1 0 0,0 0 1,-1 0-1,1 0 0,-1 0 0,1 0 1,0-1-1,0 1 0,0 0 0,-1 0 0,1-1 1,0 1-1,0-1 0,0 1 0,1 0 0,1 0 10,-1-1-1,1 0 0,-1 1 1,1-1-1,-1 0 1,1 0-1,-1 0 0,1-1 1,-1 1-1,1-1 0,3-1 1,4-1 47,0-1 0,-1 0 1,0-1-1,0 0 0,9-6 0,11-13-17,-1-1 1,0-1-1,38-49 0,-66 74-42,0 1 1,0 0 0,1 0-1,-1-1 1,0 1-1,0 0 1,0 0 0,0 0-1,0-1 1,0 1 0,0 0-1,1 0 1,-1 0 0,0-1-1,0 1 1,0 0 0,1 0-1,-1 0 1,0 0-1,0 0 1,0 0 0,1-1-1,-1 1 1,0 0 0,0 0-1,1 0 1,-1 0 0,0 0-1,0 0 1,1 0 0,-1 0-1,0 0 1,0 0-1,1 0 1,-1 0 0,0 0-1,0 0 1,1 0 0,-1 0-1,0 0 1,0 1 0,0-1-1,1 0 1,-1 0 0,0 0-1,0 0 1,0 0-1,1 1 1,-1-1 0,0 0-1,0 0 1,0 0 0,0 0-1,1 1 1,-1-1 0,0 0-1,0 0 1,0 1 0,0-1-1,0 0 1,0 0-1,0 0 1,0 1 0,0-1-1,4 30 295,-8 45 122,4-70-426,-1 10 34,1-15-22,0 0-1,0 1 1,0-1-1,0 0 1,0 1 0,0-1-1,1 1 1,-1-1-1,0 0 1,0 1 0,0-1-1,0 0 1,0 1-1,0-1 1,1 0-1,-1 1 1,0-1 0,0 0-1,0 0 1,1 1-1,-1-1 1,0 0 0,0 0-1,1 1 1,-1-1-1,0 0 1,1 0 0,-1 0-1,0 1 1,1-1-1,-1 0 1,0 0-1,1 0 1,-1 0 0,0 0-1,1 0 1,-1 0-1,0 0 1,1 0 0,-1 0-1,1 0 1,-1 0-1,0 0 1,1 0-1,-1 0 1,0 0 0,1 0-1,-1 0 1,0-1-1,1 1 1,-1 0 0,0 0-1,1 0 1,-1-1-1,0 1 1,0 0 0,1 0-1,-1-1 1,0 1-1,0 0 1,1-1-1,15-12 198,-2-4-121,-1-2-1,0 1 1,16-35 0,-1 3 23,-26 107-574,-6-13 489,2-34-13,1-1 0,0 1-1,1 0 1,0-1 0,0 1-1,3 13 1,-3-22-11,1-1 0,-1 1 0,1 0 0,-1-1 0,0 1 0,1 0-1,-1-1 1,1 1 0,-1-1 0,1 1 0,0-1 0,-1 1 0,1-1 0,0 1 0,-1-1 0,1 0 0,0 1 0,-1-1 0,1 0 0,0 0 0,0 0 0,-1 1-1,1-1 1,0 0 0,0 0 0,-1 0 0,1 0 0,0 0 0,0 0 0,-1 0 0,1-1 0,0 1 0,0 0 0,-1 0 0,1 0 0,0-1 0,0 1-1,-1 0 1,1-1 0,1 0 0,27-17-1207,-18 8-642,-1-1-1,0 0 1,9-16-1,9-18-7297,-12 16-842</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8:43.177"/>
    </inkml:context>
    <inkml:brush xml:id="br0">
      <inkml:brushProperty name="width" value="0.025" units="cm"/>
      <inkml:brushProperty name="height" value="0.025" units="cm"/>
    </inkml:brush>
  </inkml:definitions>
  <inkml:trace contextRef="#ctx0" brushRef="#br0">85 0 12043,'0'0'15183,"-40"67"-13870,21-34-544,5 0-481,5-3-224,6-5-96,3-10-448,3-5-641,12-10-385,2 0-832,0-15-1250,4-7-4451</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8:43.535"/>
    </inkml:context>
    <inkml:brush xml:id="br0">
      <inkml:brushProperty name="width" value="0.025" units="cm"/>
      <inkml:brushProperty name="height" value="0.025" units="cm"/>
    </inkml:brush>
  </inkml:definitions>
  <inkml:trace contextRef="#ctx0" brushRef="#br0">125 1 21460,'0'0'865,"-6"12"689,-12 26-880,2 0 1,2 2 0,1 0 0,-10 59-1,16-58-608,-5 23 160,-3 80 0,18-198-322,3 1 0,13-58-1,-15 90 109,-4 20-8,0 1 0,0-1-1,0 0 1,0 0 0,0 0 0,0 0 0,0 0 0,0 0 0,1 0 0,-1 0 0,0 0 0,1 0 0,-1 1 0,1-1-1,-1 0 1,1 0 0,-1 0 0,1 1 0,-1-1 0,1 0 0,0 1 0,-1-1 0,1 0 0,0 1 0,0-1-1,-1 1 1,1-1 0,0 1 0,0 0 0,1-1 0,21 14-71,-5 0 39,-10-9 45,0-1 0,0 0 0,1 0 0,-1-1-1,1 0 1,-1-1 0,1 0 0,0 0-1,-1 0 1,1-1 0,0-1 0,-1 1 0,1-1-1,0-1 1,-1 0 0,16-5 0,1-3 26,0 0 0,-1-1 1,0-2-1,25-17 0,-2-2 550,-46 41 154,-4 4-597,-1 0-1,0 0 1,-1 0-1,0 0 1,-1-1-1,-12 19 1,11-21-113,1 1 1,1-1-1,-1 1 0,2 0 1,-1 1-1,2-1 0,-1 1 0,2-1 1,-3 19-1,5-30-63,0 0 0,0 0 1,0 0-1,0 0 0,1 1 0,-1-1 0,0 0 0,0 0 0,0 0 0,0 0 1,0 1-1,1-1 0,-1 0 0,0 0 0,0 0 0,0 0 0,1 0 0,-1 0 1,0 0-1,0 0 0,0 0 0,1 0 0,-1 1 0,0-1 0,0 0 1,0 0-1,1 0 0,-1 0 0,0 0 0,0-1 0,1 1 0,-1 0 0,0 0 1,0 0-1,0 0 0,1 0 0,-1 0 0,0 0 0,0 0 0,0 0 0,0 0 1,1-1-1,-1 1 0,0 0 0,0 0 0,0 0 0,0 0 0,0-1 0,1 1 1,-1 0-1,0 0 0,0 0 0,0 0 0,0-1 0,0 1 0,0 0 1,0 0-1,0-1 0,0 1 0,0 0 0,0-1 0,12-12-943,-3-2-1391,-1-1 1,0 0-1,-1 0 1,8-31-1,-1-6-4729</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8:43.893"/>
    </inkml:context>
    <inkml:brush xml:id="br0">
      <inkml:brushProperty name="width" value="0.025" units="cm"/>
      <inkml:brushProperty name="height" value="0.025" units="cm"/>
    </inkml:brush>
  </inkml:definitions>
  <inkml:trace contextRef="#ctx0" brushRef="#br0">20 1 16976,'0'0'4901,"-18"49"-4549,16-27-96,2 0-256,2 0-288,11-4-1666,7 0-1889,2-3-3044</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8:44.267"/>
    </inkml:context>
    <inkml:brush xml:id="br0">
      <inkml:brushProperty name="width" value="0.025" units="cm"/>
      <inkml:brushProperty name="height" value="0.025" units="cm"/>
    </inkml:brush>
  </inkml:definitions>
  <inkml:trace contextRef="#ctx0" brushRef="#br0">142 319 9961,'0'0'19133,"-10"9"-18962,-3 1-184,-8 8 477,-35 37-1,52-51-433,0 0 0,0 1-1,1 0 1,-1 0-1,1 0 1,0 1 0,0-1-1,0 1 1,1-1-1,0 1 1,0 0 0,1 0-1,-1 0 1,1 0-1,0 8 1,2-12-28,-1-1-1,1 0 1,-1 0-1,1 0 1,0 1 0,-1-1-1,1 0 1,0 0-1,0 0 1,0 0-1,0-1 1,0 1 0,0 0-1,0 0 1,0-1-1,0 1 1,0 0 0,1-1-1,-1 1 1,0-1-1,0 1 1,1-1-1,-1 0 1,0 0 0,0 1-1,1-1 1,-1 0-1,0 0 1,1 0 0,-1 0-1,2-1 1,47-5 166,-38 1-198,0 1-1,0-2 1,-1 0-1,1 0 1,-1-1 0,-1 0-1,1-1 1,-1 0 0,15-17-1,7-11-247,35-49 1,-46 57 324,-38 52 75,1 0 0,2 0 1,0 2-1,2-1 0,1 2 0,-15 50 0,26-74-107,-1-1 0,0 1 0,0-1 1,1 1-1,0-1 0,-1 1 1,1-1-1,0 1 0,0-1 1,0 1-1,1 0 0,-1-1 0,0 1 1,1-1-1,0 1 0,0-1 1,0 0-1,0 1 0,0-1 0,0 0 1,0 1-1,1-1 0,-1 0 1,1 0-1,3 3 0,-1-3 30,-1-1 1,1 1-1,0-1 0,1 0 0,-1 0 1,0 0-1,0 0 0,0-1 0,0 0 0,1 0 1,-1 0-1,0 0 0,0-1 0,1 0 0,5-1 1,4-2-13,-1 0 1,1-1-1,-1-1 1,0 0 0,-1 0-1,1-2 1,-2 1-1,1-1 1,16-16-1,10-11-139,42-51-1,-33 30-269,-1-2 0,-4-2-1,55-103 1,-91 152 386,-5 9 3,1 0 0,-1 0 1,0 0-1,0-1 0,0 1 0,0 0 0,0-1 1,0 1-1,-1 0 0,1-1 0,-1 1 1,1-1-1,-1 1 0,0-5 0,-8 7 286,-10 9-302,1 1-1,0 0 1,1 2 0,0 0-1,-22 22 1,-69 78 472,96-98-444,-1 0 1,2 0-1,0 1 1,0 0-1,-12 31 1,20-43-37,1 0 1,0 0 0,-1 0-1,1 0 1,1 0 0,-1 0-1,0 0 1,1 1-1,0-1 1,-1 0 0,1 0-1,0 0 1,1 1 0,-1-1-1,1 0 1,-1 0-1,1 0 1,0 0 0,0 0-1,0 0 1,1 0 0,-1 0-1,1 0 1,-1 0 0,1-1-1,0 1 1,0 0-1,1-1 1,-1 0 0,0 0-1,1 1 1,-1-1 0,1-1-1,-1 1 1,1 0-1,0-1 1,0 1 0,0-1-1,6 2 1,13 3-856,0-1 1,1-1-1,-1-1 0,1-1 0,36-1 1,7-1-6486</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9:06.133"/>
    </inkml:context>
    <inkml:brush xml:id="br0">
      <inkml:brushProperty name="width" value="0.025" units="cm"/>
      <inkml:brushProperty name="height" value="0.025" units="cm"/>
    </inkml:brush>
  </inkml:definitions>
  <inkml:trace contextRef="#ctx0" brushRef="#br0">20 64 1313,'15'-38'8507,"-5"12"3844,-12 34-8968,-6 22-3932,-1-3 587,2 0 1,1 1-1,1-1 1,-3 52-1,8-78-37,0 0-1,0 0 1,0-1-1,0 1 1,0 0-1,1 0 1,-1-1-1,0 1 1,0 0-1,1 0 1,-1-1-1,0 1 1,1 0-1,-1-1 1,0 1-1,1 0 1,-1-1-1,1 1 1,0-1-1,-1 1 1,1-1 0,-1 1-1,1-1 1,0 1-1,-1-1 1,1 0-1,0 1 1,-1-1-1,1 0 1,0 0-1,0 1 1,-1-1-1,1 0 1,0 0-1,0 0 1,-1 0-1,1 0 1,0 0-1,0 0 1,-1 0-1,1 0 1,0 0-1,0-1 1,-1 1-1,1 0 1,0 0-1,0-1 1,4 0 41,-1-1 0,1 1 1,-1-1-1,0 0 0,1-1 0,6-4 0,3-5 32,0 0 0,-1 0 0,0-2 0,-1 1 0,-1-2 0,0 1 0,-1-2 0,-1 1 0,0-1 0,-1-1 0,-1 1-1,7-24 1,-33 99 291,14-47-277,0 1 0,1 0-1,1 0 1,0 1 0,0-1 0,2 1 0,-1 20 0,2-33-72,1-1 0,-1 1 0,0-1 0,1 1 0,0-1 0,-1 1 0,1-1 0,-1 1 0,1-1 0,0 0 0,-1 1 0,1-1 0,0 0 0,-1 1 0,1-1 0,0 0 0,-1 0 0,1 0 0,0 0 0,0 0 1,-1 0-1,1 0 0,0 0 0,-1 0 0,1 0 0,0 0 0,0 0 0,-1-1 0,1 1 0,0 0 0,-1 0 0,1-1 0,0 1 0,-1 0 0,1-1 0,-1 1 0,1-1 0,0 0 0,27-14 501,-24 13-995,2-3 561,1 0 0,-1 0-1,0-1 1,-1 1 0,7-9 0,-4-7-9054</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9:06.945"/>
    </inkml:context>
    <inkml:brush xml:id="br0">
      <inkml:brushProperty name="width" value="0.025" units="cm"/>
      <inkml:brushProperty name="height" value="0.025" units="cm"/>
    </inkml:brush>
  </inkml:definitions>
  <inkml:trace contextRef="#ctx0" brushRef="#br0">98 0 1890,'0'0'24855,"0"11"-24620,-4 32 285,-1-1 0,-2 0 0,-3 0 0,-20 57 0,-12 54-408,42-151-43,1-12 250,0 0 0,1 0-1,1 0 1,-1 1-1,6-12 1,3-15-138,16-70-106,15 182-785,-39-74 711,-1 0 1,1 0 0,-1-1-1,1 1 1,0-1-1,0 0 1,0 1-1,0-1 1,0 0 0,0-1-1,0 1 1,0-1-1,0 1 1,0-1-1,0 0 1,1 0 0,-1 0-1,0 0 1,0-1-1,0 0 1,0 1-1,0-1 1,0 0 0,0 0-1,0-1 1,0 1-1,0 0 1,3-4-1,6-2 31,0 0 0,-1-1-1,0-1 1,-1 0-1,11-12 1,44-62 192,-69 120-763,-24 49 668,20-68-24,1 1-1,1 0 1,1 0 0,1 1 0,-2 21 0,6-41-104,-1 0 1,1 0-1,0 1 1,0-1-1,0 0 0,0 0 1,0 1-1,0-1 1,0 0-1,0 0 1,0 1-1,0-1 0,0 0 1,0 0-1,0 1 1,0-1-1,1 0 1,-1 0-1,0 0 1,0 1-1,0-1 0,0 0 1,0 0-1,0 1 1,1-1-1,-1 0 1,0 0-1,0 0 0,0 0 1,1 1-1,-1-1 1,0 0-1,0 0 1,0 0-1,1 0 0,-1 0 1,0 0-1,0 0 1,1 0-1,-1 0 1,0 1-1,0-1 0,1 0 1,-1 0-1,0 0 1,0 0-1,1 0 1,-1 0-1,0-1 1,17-8 27,11-19-1294,-22 19-406,-2 0 0,1 0 0,-1 0 0,4-14 1,3-17-7545</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9:07.271"/>
    </inkml:context>
    <inkml:brush xml:id="br0">
      <inkml:brushProperty name="width" value="0.025" units="cm"/>
      <inkml:brushProperty name="height" value="0.025" units="cm"/>
    </inkml:brush>
  </inkml:definitions>
  <inkml:trace contextRef="#ctx0" brushRef="#br0">0 0 20403,'0'0'10634,"42"7"-36738</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9:07.661"/>
    </inkml:context>
    <inkml:brush xml:id="br0">
      <inkml:brushProperty name="width" value="0.025" units="cm"/>
      <inkml:brushProperty name="height" value="0.025" units="cm"/>
    </inkml:brush>
  </inkml:definitions>
  <inkml:trace contextRef="#ctx0" brushRef="#br0">74 52 12684,'0'0'7944,"4"-8"-5462,15-26-235,-11 25 67,-5 15-1767,-4 17-873,1-21 471,-6 32 102,-1 1-1,-1-1 1,-18 43-1,-4 18 242,25-78-408,-15 69 168,18-78-232,1 1 0,0-1 1,1 1-1,0-1 1,0 1-1,1-1 0,2 15 1,-2-21-11,0-1 0,0 0 0,-1 1 0,1-1 0,0 0 0,0 0 1,0 0-1,1 0 0,-1 1 0,0-2 0,0 1 0,0 0 0,1 0 0,-1 0 1,1-1-1,-1 1 0,0 0 0,1-1 0,-1 0 0,1 1 0,-1-1 0,1 0 0,0 1 1,-1-1-1,1 0 0,-1 0 0,1-1 0,-1 1 0,1 0 0,-1 0 0,3-1 1,2 0 34,1-1 0,0 1 1,-1-1-1,0 0 1,1-1-1,6-3 0,0-2-16,0 0-1,-1-2 0,0 1 0,0-1 0,-1-1 1,0 0-1,-1-1 0,0 0 0,-1 0 0,0-1 1,-1 0-1,-1-1 0,0 0 0,10-29 0,-16 35-7,-3 17-40,1 0 0,-1-1 0,0 1 0,-1-1 1,0 1-1,-4 8 0,-8 24 44,13-32 73,-9 46 223,11-54-309,-1 0 0,1 0 0,0 0 0,0 1 0,0-1-1,0 0 1,0 0 0,0 0 0,0 0 0,0 1 0,0-1 0,0 0-1,1 0 1,-1 0 0,0 0 0,1 0 0,-1 0 0,1 0-1,-1 1 1,1-2 0,0 1 0,-1 0 0,1 0 0,0 0-1,0 0 1,0 0 0,0 0 0,-1-1 0,1 1 0,0 0-1,0-1 1,0 1 0,1-1 0,-1 1 0,1-1 0,5 1 80,0-1 0,0 0 0,0 0 0,0 0 0,0-1 1,-1 0-1,10-3 0,10-12-1106,-24 14 683,-1 1 1,0-1 0,0 1-1,0-1 1,0 0-1,-1 1 1,1-1-1,0 0 1,-1 1-1,1-1 1,-1 0-1,1 0 1,-1 0 0,0 0-1,0-2 1,-2-6-5805,-8-3-3871</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9:08.005"/>
    </inkml:context>
    <inkml:brush xml:id="br0">
      <inkml:brushProperty name="width" value="0.025" units="cm"/>
      <inkml:brushProperty name="height" value="0.025" units="cm"/>
    </inkml:brush>
  </inkml:definitions>
  <inkml:trace contextRef="#ctx0" brushRef="#br0">0 0 10282,'0'0'3779</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9:09.442"/>
    </inkml:context>
    <inkml:brush xml:id="br0">
      <inkml:brushProperty name="width" value="0.025" units="cm"/>
      <inkml:brushProperty name="height" value="0.025" units="cm"/>
    </inkml:brush>
  </inkml:definitions>
  <inkml:trace contextRef="#ctx0" brushRef="#br0">116 36 8520,'3'-8'2223,"6"-16"3500,-6 20-1949,-2 12 842,-5 15-4096,0 1 0,-2-1 0,0 0 0,-18 41 0,-1 4 579,14-34-676,0-1-193,0 0 1,2 1-1,2 1 0,-6 68 1,13-103-224,0 0-1,0 1 1,0-1 0,0 0 0,0 1-1,0-1 1,0 0 0,0 1 0,0-1 0,0 0-1,0 1 1,0-1 0,0 0 0,0 1-1,0-1 1,0 0 0,0 0 0,0 1-1,1-1 1,-1 0 0,0 0 0,0 1 0,0-1-1,0 0 1,1 0 0,-1 1 0,0-1-1,0 0 1,1 0 0,-1 0 0,0 1 0,1-1-1,-1 0 1,0 0 0,0 0 0,1 0-1,-1 0 1,1 0 0,12-6 355,10-17 186,-15 10-507,0-1 0,-1 1 0,-1-1 0,0 0 0,-1-1 0,0 1 0,-2-1 0,1 0 0,-2 0 0,0 0-1,0-21 1,-18 62-697,15-22 654,0 1-10,-1 0-1,0 0 1,1 0-1,0 0 1,1 0-1,-1 11 1,1-15 10,0 0 0,1 0 1,-1 1-1,0-1 0,1 0 1,-1 0-1,1 0 0,0 0 1,-1 0-1,1 0 0,0 0 1,0 0-1,-1 0 0,1-1 1,0 1-1,0 0 0,0 0 0,0-1 1,0 1-1,0-1 0,0 1 1,0-1-1,0 1 0,0-1 1,1 0-1,-1 1 0,0-1 1,0 0-1,0 0 0,1 0 1,-1 0-1,0 0 0,0 0 1,0 0-1,2-1 0,6 1 18,0-1-1,0-1 1,0 0-1,-1 0 1,1 0-1,-1-1 1,0-1-1,1 1 1,-1-1-1,-1-1 1,1 1-1,12-11 1,-2 0-124,-1 0 0,-1-1 1,26-33-1,-67 119-399,20-59 617,0 1 0,1-1 0,1 1 0,0-1 0,0 1 0,1 0 0,0 20 0,2-31-102,0 0 0,0-1-1,0 1 1,0 0-1,0 0 1,0-1-1,1 1 1,-1 0-1,0-1 1,0 1-1,1 0 1,-1-1-1,1 1 1,-1 0 0,0-1-1,1 1 1,-1-1-1,1 1 1,0-1-1,-1 1 1,1-1-1,-1 1 1,1-1-1,0 0 1,-1 1-1,1-1 1,0 0-1,-1 1 1,2-1 0,28 1 196,-21-3-158,0 0 0,-1-1 1,1 0-1,11-5 0,15-16-37,-30 19-109,1 1 1,1-1 0,-1 1 0,0 0 0,1 1 0,0 0 0,14-5 0,-21 8 83,1 0 0,-1 1 0,1-1 0,-1 0 0,1 1 0,-1-1 0,1 0 0,-1 1 0,0-1 0,1 1 0,-1-1 0,1 0 0,-1 1 0,0-1 0,0 1 0,1-1 0,-1 1 0,0 0-1,0-1 1,0 1 0,1-1 0,-1 1 0,0-1 0,0 1 0,0-1 0,0 1 0,0 0 0,0-1 0,0 1 0,-1 0 0,2 27-97,-1-22 98,-3 55 298,-3 0 0,-14 60 1,-9 86 1049,29-200-1320,-8 52 102,8-57-113,0-1 0,-1 0 0,1 1 0,0-1 0,-1 1 0,0-1 0,1 0 0,-1 1 0,0-1 0,1 0 0,-1 0 0,0 0 0,0 1 0,0-1 0,0 0 0,0 0 0,0 0 0,0-1 0,-1 1 0,1 0 0,0 0 0,0-1 0,-1 1 0,1 0 0,0-1 0,-1 1 0,1-1 0,-1 0 0,1 0 0,-1 1 0,1-1 0,0 0 0,-1 0 0,-2-1 0,2 0-2,-1 0 0,1 0 0,0-1 0,0 1 0,0-1 0,0 0 0,0 1 0,1-1 0,-1 0 0,0 0 0,1 0 0,-1-1 0,1 1 0,0 0 0,0 0 0,0-1 0,0 1 0,0-1 0,0 1 0,1-1 0,-1-2 0,-11-62 0,12 65 0,-3-22-12,1-1-1,1 1 1,2 0-1,0 0 1,1 0 0,8-32-1,-7 45-60,1-1-1,0 0 1,0 1-1,1-1 0,1 1 1,0 1-1,1-1 1,-1 1-1,2 0 0,0 1 1,0-1-1,1 2 1,0-1-1,13-9 1,29-16-4615,-16 13-2593,15-9-11270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6:41:47.343"/>
    </inkml:context>
    <inkml:brush xml:id="br0">
      <inkml:brushProperty name="width" value="0.05" units="cm"/>
      <inkml:brushProperty name="height" value="0.05" units="cm"/>
    </inkml:brush>
  </inkml:definitions>
  <inkml:trace contextRef="#ctx0" brushRef="#br0">69 398 5061,'0'0'6705,"-10"0"-3636,-3 1-2224,-31-3 3035,44 1-3699,0 0 0,-1 0 0,1 0-1,0-1 1,0 1 0,0 0 0,0 0 0,0-1 0,0 1 0,0 0 0,0 0 0,0-1 0,1 1 0,-1 0 0,0 0-1,1 0 1,0-3 0,11-9 44,1 1 0,0 0 0,1 0 1,0 1-1,1 1 0,23-12 0,-9 4 121,233-131 1461,-79 67-4036,-142 65-1977,-18 3-3668</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05.085"/>
    </inkml:context>
    <inkml:brush xml:id="br0">
      <inkml:brushProperty name="width" value="0.025" units="cm"/>
      <inkml:brushProperty name="height" value="0.025" units="cm"/>
    </inkml:brush>
  </inkml:definitions>
  <inkml:trace contextRef="#ctx0" brushRef="#br0">7 1536 6342,'-6'2'14053,"19"-1"-11356,28-8-3496,5-13 1487,-3-1-482,2 2 0,1 3-1,58-15 1,-64 21-123,-1-3 0,65-30 0,-25 9 15,138-51 548,566-222 432,-743 291-1084,52-12 1,21-8 86,202-101 25,72-12-26,-45 23 310,-126 42-11,57 1-384,-235 70 14,0-2-1,37-20 1,-41 18-1,1 1-1,60-17 0,-37 15 209,66-30 0,5-1 51,-129 48-484,1 1 0,-1 0-1,1 0 1,-1 0 0,0-1 0,1 1-1,-1 0 1,0 0 0,1-1 0,-1 1-1,0 0 1,0-1 0,1 1 0,-1 0-1,0-1 1,0 1 0,0-1 0,1 1-1,-1 0 1,0-1 0,0 1 0,0-1-1,0 1 1,0 0 0,0-1 0,0 1-1,0-1 1,0 1 0,0 0 0,0-1-1,0 1 1,0-1 0,0 0 0,0-3-2390,0-9-7291</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34.314"/>
    </inkml:context>
    <inkml:brush xml:id="br0">
      <inkml:brushProperty name="width" value="0.025" units="cm"/>
      <inkml:brushProperty name="height" value="0.025" units="cm"/>
    </inkml:brush>
  </inkml:definitions>
  <inkml:trace contextRef="#ctx0" brushRef="#br0">61 1 4933,'0'0'14739,"-5"8"-13148,-38 60 2866,40-60-4361,0 1-1,1-1 0,1 1 0,-1 0 0,2 0 1,-1-1-1,1 1 0,0 0 0,2 12 1,0 8-24,-2-28-72,0-1 0,0 1 0,0-1 0,0 1-1,0-1 1,0 1 0,0 0 0,0-1 0,0 1 0,1-1-1,-1 1 1,0-1 0,0 1 0,1-1 0,-1 0 0,0 1-1,0-1 1,1 1 0,-1-1 0,1 0 0,-1 1 0,0-1-1,1 1 1,-1-1 0,1 0 0,-1 0 0,1 1-1,-1-1 1,1 0 0,-1 0 0,1 0 0,-1 1 0,1-1-1,-1 0 1,1 0 0,-1 0 0,1 0 0,-1 0 0,1 0-1,0 0 1,0-1 0,0 1 8,0 0 1,0 0-1,0 0 0,0-1 0,0 1 0,0 0 1,0-1-1,0 1 0,0-1 0,0 1 1,0-1-1,0 0 0,0 1 0,0-1 0,-1 0 1,1 1-1,0-1 0,0 0 0,-1 0 1,1-1-1,2-4-154,-1-1 0,-1 1 0,1-1 0,-1 0 0,0-13 0,3-13-2587,-1 28 906</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9:10.554"/>
    </inkml:context>
    <inkml:brush xml:id="br0">
      <inkml:brushProperty name="width" value="0.025" units="cm"/>
      <inkml:brushProperty name="height" value="0.025" units="cm"/>
    </inkml:brush>
  </inkml:definitions>
  <inkml:trace contextRef="#ctx0" brushRef="#br0">77 83 3459,'14'-4'1004,"9"-1"637,80-24 3130,-92 25-3286,-1 0 0,0-1 0,0 0 0,12-8 0,-21 13-1378,-1 0 1,0 0-1,0 0 0,0 0 1,1 0-1,-1-1 1,0 1-1,0 0 0,0 0 1,1 0-1,-1 0 0,0 0 1,0 0-1,0 0 1,1-1-1,-1 1 0,0 0 1,0 0-1,0 0 0,0 0 1,0-1-1,0 1 0,1 0 1,-1 0-1,0 0 1,0-1-1,0 1 0,0 0 1,0 0-1,0 0 0,0-1 1,0 1-1,0 0 0,0 0 1,0-1-1,0 1 1,0 0-1,0 0 0,0 0 1,0-1-1,0 1 0,0 0 1,0 0-1,0-1 1,-1 1-1,1 0 0,0 0 1,0 0-1,0 0 0,0-1 1,0 1-1,0 0 0,-1 0 1,1 0-1,0 0 1,0-1-1,-1 1 0,-19-3 1875,-27 5-1564,33 1-382,0 1 0,0 0 0,1 1 0,-1 0 0,1 1 0,1 1 0,-1 0 1,-21 17-1,28-20-37,0 1 1,0 0-1,1 0 1,0 1-1,0-1 0,0 1 1,1 0-1,0 0 1,0 1-1,0-1 1,1 1-1,0 0 1,0 0-1,0 0 1,1 0-1,1 1 1,-1-1-1,0 12 1,2-17-53,0 0 1,1 0 0,-1 0 0,1 0-1,-1 0 1,1 0 0,0 0-1,0 0 1,0 0 0,0 0-1,0 0 1,0 0 0,0-1-1,1 1 1,-1-1 0,1 1-1,-1-1 1,1 1 0,0-1-1,-1 0 1,1 0 0,0 0-1,0 0 1,0 0 0,0 0-1,0 0 1,0-1 0,4 2 0,4 0-1318,0 0 0,0 0 1,0-1-1,18 0 1,10-1-5657</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9:10.927"/>
    </inkml:context>
    <inkml:brush xml:id="br0">
      <inkml:brushProperty name="width" value="0.025" units="cm"/>
      <inkml:brushProperty name="height" value="0.025" units="cm"/>
    </inkml:brush>
  </inkml:definitions>
  <inkml:trace contextRef="#ctx0" brushRef="#br0">120 2 17457,'0'0'1393,"-9"0"219,1-1-1473,1 1 0,-1 0-1,1 0 1,-1 1 0,1 0 0,-12 3-1,16-3-120,1 0-1,-1 0 1,1 0-1,-1 0 0,1 0 1,0 1-1,0-1 1,-1 1-1,1 0 1,0-1-1,1 1 0,-1 0 1,0 0-1,0 1 1,1-1-1,-1 0 0,1 0 1,0 1-1,0-1 1,0 1-1,0-1 0,0 1 1,0-1-1,1 1 1,-1 0-1,1 2 0,-1-3 2,1 0-1,-1-1 1,1 1-1,0 0 1,0 0-1,-1 0 1,1 0-1,1-1 0,-1 1 1,0 0-1,0 0 1,1 0-1,-1 0 1,1-1-1,-1 1 1,1 0-1,0-1 0,0 1 1,0 0-1,0-1 1,0 1-1,0-1 1,2 2-1,1-1 102,-1 0 0,1-1 1,0 0-1,0 0 0,0 0 0,0 0 0,0 0 0,0-1 0,8 0 1,-7 0 46,20 1 443,44-3 0,-63 2-576,0-1 1,0 0-1,0 0 0,-1 0 1,1-1-1,-1 0 0,1 0 1,-1 0-1,1-1 1,-1 0-1,0 0 0,0 0 1,8-8-1,-12 9 143,1 0-1,-1 0 1,0 0 0,0 0-1,-1 0 1,1 0 0,0 0-1,-1 0 1,1 0 0,-1-1-1,1 1 1,-1 0 0,0 0-1,0 0 1,0-1 0,-1 1-1,1 0 1,0 0 0,-1 0-1,1 0 1,-2-4 0,1 5-169,1 0 0,0-1 0,-1 1 1,0 0-1,1 0 0,-1 0 1,0 0-1,1 0 0,-1 0 0,0 0 1,0 0-1,0 0 0,0 0 1,0 0-1,0 0 0,0 1 0,0-1 1,0 0-1,0 1 0,0-1 1,-1 1-1,1-1 0,0 1 0,0-1 1,0 1-1,-1 0 0,1 0 1,0 0-1,-1 0 0,1 0 0,0 0 1,-1 0-1,1 0 0,0 0 1,0 1-1,-1-1 0,-1 1 0,1 24-6849,2-22 3769,0 4-5614</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9:11.925"/>
    </inkml:context>
    <inkml:brush xml:id="br0">
      <inkml:brushProperty name="width" value="0.025" units="cm"/>
      <inkml:brushProperty name="height" value="0.025" units="cm"/>
    </inkml:brush>
  </inkml:definitions>
  <inkml:trace contextRef="#ctx0" brushRef="#br0">1 0 13613,'0'0'10025,"0"6"-10025,0 2-512,4 0-2115,-3-1-2658,1 1-5221</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9:12.259"/>
    </inkml:context>
    <inkml:brush xml:id="br0">
      <inkml:brushProperty name="width" value="0.025" units="cm"/>
      <inkml:brushProperty name="height" value="0.025" units="cm"/>
    </inkml:brush>
  </inkml:definitions>
  <inkml:trace contextRef="#ctx0" brushRef="#br0">2 1 12812,'0'0'8616,"-2"34"-12427,11-44-8425</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9:12.918"/>
    </inkml:context>
    <inkml:brush xml:id="br0">
      <inkml:brushProperty name="width" value="0.025" units="cm"/>
      <inkml:brushProperty name="height" value="0.025" units="cm"/>
    </inkml:brush>
  </inkml:definitions>
  <inkml:trace contextRef="#ctx0" brushRef="#br0">270 40 7431,'0'0'14302,"-1"-6"-13891,1 4-329,0 1 0,0-1 0,0 0 0,0 1 0,0-1-1,-1 1 1,1-1 0,-1 1 0,1-1 0,-1 1 0,0 0 0,1-1 0,-1 1 0,0 0 0,0-1 0,0 1 0,0 0 0,0 0 0,0 0 0,0 0 0,-2-1 0,1 1 26,0 1 0,-1-1 0,1 1 0,0 0 0,-1-1-1,1 1 1,0 1 0,-1-1 0,1 0 0,0 0 0,0 1 0,-1-1 0,1 1-1,0 0 1,0 0 0,0 0 0,0 0 0,0 0 0,-2 2 0,-13 6 65,1 1 0,1 1 0,0 1 0,1 0 1,0 1-1,0 0 0,-19 27 0,25-29-131,0 0-1,0 0 1,1 1 0,1 0-1,0 1 1,1-1-1,0 1 1,1 0-1,0 0 1,1 0 0,-2 20-1,5-31-72,0 1-1,0-1 1,0 1 0,0-1-1,0 1 1,1-1-1,-1 0 1,1 1 0,0-1-1,-1 0 1,1 1 0,0-1-1,1 0 1,-1 0-1,0 0 1,1 0 0,-1 0-1,1 0 1,-1 0-1,1 0 1,0-1 0,2 2-1,0 0-172,0-1 0,0 0-1,1 0 1,-1 0 0,1-1-1,0 1 1,-1-1 0,1 0-1,0 0 1,8-1 0,1 1-1240,-1-2 0,1 0 0,0-1 0,-1 0 0,1-1 0,-1 0 1,17-7-1,10-9-8213</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9:13.371"/>
    </inkml:context>
    <inkml:brush xml:id="br0">
      <inkml:brushProperty name="width" value="0.025" units="cm"/>
      <inkml:brushProperty name="height" value="0.025" units="cm"/>
    </inkml:brush>
  </inkml:definitions>
  <inkml:trace contextRef="#ctx0" brushRef="#br0">76 14 16912,'0'0'5322,"-9"3"-3763,4-2-1440,-33 13 912,37-13-964,-1 0 0,0 0 0,1 0 1,-1 0-1,1 1 0,0-1 0,-1 0 1,1 1-1,0-1 0,0 1 0,0-1 0,-1 1 1,2-1-1,-1 1 0,0 0 0,0 0 1,1-1-1,-1 1 0,0 0 0,1 0 1,0 0-1,-1 3 0,2-4-58,0 0 0,0 0-1,0 0 1,0 0 0,0 0 0,0-1 0,0 1-1,0 0 1,1-1 0,-1 1 0,0-1 0,0 1-1,1-1 1,-1 0 0,0 1 0,0-1 0,1 0-1,-1 0 1,0 0 0,1 0 0,-1 0-1,0 0 1,0 0 0,1-1 0,0 1 0,41-5 227,-24 0-179,-1 0 0,25-13 0,-31 12-65,0 1 0,1 0 0,0 1 0,0 0-1,0 1 1,0 1 0,17-2 0,-29 5 15,-1-1-1,1 0 1,0 1 0,0-1-1,-1 1 1,1-1 0,0 1-1,-1 0 1,1-1-1,-1 1 1,1 0 0,-1-1-1,1 1 1,-1 0-1,1-1 1,-1 1 0,0 0-1,1 0 1,-1 0-1,0-1 1,0 1 0,0 0-1,1 0 1,-1 0-1,0 0 1,0 0 0,0-1-1,0 1 1,-1 1-1,1 36 1263,0-27-691,0-10-558,0-1-1,0 0 1,1 0-1,-1 1 1,0-1 0,1 0-1,-1 0 1,0 1 0,1-1-1,-1 0 1,1 0 0,-1 0-1,0 0 1,1 0-1,-1 1 1,1-1 0,-1 0-1,0 0 1,1 0 0,-1 0-1,1 0 1,-1 0 0,1 0-1,-1-1 1,0 1-1,1 0 1,-1 0 0,1 0-1,-1 0 1,0 0 0,1-1-1,-1 1 1,0 0 0,1 0-1,-1-1 1,1 1 0,16-8 187,10-7 3,-15 7-411,1 0 0,1 0 0,0 1 0,0 1 0,0 1 0,0 0 0,1 1-1,0 0 1,0 1 0,21-1 0,-35 4 197,0 0 0,0 0 1,-1 0-1,1 0 0,0 0 0,0 0 0,0 0 0,-1 0 0,1 1 0,0-1 1,0 0-1,-1 1 0,1-1 0,0 1 0,-1-1 0,1 1 0,0-1 0,-1 1 0,1-1 1,-1 1-1,1-1 0,-1 1 0,1 0 0,-1-1 0,1 1 0,-1 0 0,0-1 1,1 1-1,-1 0 0,0 1 0,2 27 99,-2-14 160,1-15-236,-1 1 1,1-1 0,-1 0-1,0 1 1,1-1-1,-1 0 1,1 0-1,-1 1 1,1-1 0,-1 0-1,1 0 1,-1 0-1,1 1 1,-1-1 0,1 0-1,-1 0 1,1 0-1,-1 0 1,1 0 0,-1 0-1,1 0 1,0 0-1,-1 0 1,1 0-1,-1-1 1,1 1 0,-1 0-1,1 0 1,-1 0-1,1-1 1,0 1 0,21-8 11,-20 7-49,28-6-2509,-8 6-6818,-14 1 670</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9:14.694"/>
    </inkml:context>
    <inkml:brush xml:id="br0">
      <inkml:brushProperty name="width" value="0.025" units="cm"/>
      <inkml:brushProperty name="height" value="0.025" units="cm"/>
    </inkml:brush>
  </inkml:definitions>
  <inkml:trace contextRef="#ctx0" brushRef="#br0">143 77 3459,'3'-4'1514,"-1"0"0,1-1 0,-1 1 0,0 0-1,0-1 1,0 1 0,-1-1 0,1 0 0,-1 1-1,0-1 1,0 0 0,-1 0 0,1-6 0,-2 10-1437,1 1 0,-1-1 1,1 1-1,0-1 0,-1 1 1,1 0-1,-1-1 0,1 1 1,-1 0-1,1-1 0,-1 1 1,0 0-1,1-1 0,-1 1 1,1 0-1,-1 0 0,0 0 1,1 0-1,-1 0 0,1 0 0,-1 0 1,0 0-1,1 0 0,-1 0 1,1 0-1,-1 0 0,0 0 1,1 0-1,-1 0 0,1 1 1,-1-1-1,0 0 0,1 0 1,-1 1-1,1-1 0,-1 0 1,0 1-1,-25 11-95,10 0 14,0 1 0,1 1 0,0 0 0,1 1 1,1 1-1,-14 21 0,26-37-22,1 0 1,0 0-1,0 0 1,0 1-1,0-1 0,0 0 1,0 0-1,0 0 0,0 1 1,0-1-1,0 0 0,0 0 1,-1 0-1,1 1 1,0-1-1,0 0 0,0 0 1,1 0-1,-1 1 0,0-1 1,0 0-1,0 0 0,0 0 1,0 1-1,0-1 1,0 0-1,0 0 0,0 0 1,0 0-1,0 1 0,1-1 1,-1 0-1,0 0 1,0 0-1,0 0 0,0 1 1,0-1-1,1 0 0,-1 0 1,0 0-1,0 0 0,1 0 1,14 4-374,25-4 433,-29 0-147,20-2-30,-22 1 107,0 0 1,0 1-1,0 0 1,0 0-1,0 1 1,0 0-1,15 4 1,-23-5 46,0 1-1,-1-1 1,1 0 0,0 1 0,-1-1-1,1 1 1,0-1 0,-1 1 0,1-1 0,-1 1-1,1 0 1,-1-1 0,1 1 0,-1 0-1,1-1 1,-1 1 0,0 0 0,1-1 0,-1 1-1,0 0 1,0 0 0,1-1 0,-1 1-1,0 0 1,0 0 0,0 0 0,0-1-1,0 1 1,0 0 0,0 0 0,0 0 0,0-1-1,-1 1 1,1 0 0,0 0 0,0-1-1,-1 1 1,1 0 0,-1 0 0,1-1 0,0 1-1,-1 0 1,1-1 0,-1 1 0,1-1-1,-1 1 1,0-1 0,1 1 0,-1-1-1,0 1 1,1-1 0,-1 1 0,-1-1 0,-36 26 1323,25-20-1116,0 0-1,-1-2 0,0 1 1,0-2-1,0 0 0,-19 2 1,67-26-3165,133-34-10609,-167 55 13520,43-12-4555</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9:15.023"/>
    </inkml:context>
    <inkml:brush xml:id="br0">
      <inkml:brushProperty name="width" value="0.025" units="cm"/>
      <inkml:brushProperty name="height" value="0.025" units="cm"/>
    </inkml:brush>
  </inkml:definitions>
  <inkml:trace contextRef="#ctx0" brushRef="#br0">0 20 6534,'0'0'18994,"1"5"-18759,0-3-224,-1-1-1,0 1 1,1-1-1,-1 1 1,1-1-1,-1 0 1,1 1-1,0-1 1,-1 0 0,1 0-1,0 1 1,0-1-1,0 0 1,0 0-1,0 0 1,0 0-1,0 0 1,0 0 0,0 0-1,1 0 1,1 0-1,0 0 26,1 0 0,-1 0-1,1-1 1,-1 1 0,1-1-1,0 0 1,-1 0 0,1 0-1,-1-1 1,6 0 0,68-20-59,-63 16-261,1 0 1,0 1-1,0 1 1,0 0-1,22 0 0,-36 3 295,0 0 0,0 0 0,0 0 0,0 1 0,1-1 0,-1 1 1,0-1-1,0 1 0,0-1 0,0 1 0,0 0 0,0-1 0,0 1 0,0 0 0,0 0 0,0 0 0,-1 0 0,1-1 0,0 1 0,-1 0 0,1 1 0,0-1 0,-1 0 0,1 0 0,-1 0 0,0 0 0,1 0 0,-1 0 0,0 1 0,0-1 0,1 0 0,-1 0 0,0 0 0,0 1 0,-1 1 0,1-2 13,0 1-1,0-1 1,0 0 0,0 0-1,0 0 1,0 1 0,0-1-1,0 0 1,0 0-1,1 0 1,-1 0 0,0 0-1,1 1 1,-1-1 0,1 0-1,-1 0 1,1 0-1,0 0 1,-1 0 0,1 0-1,0 0 1,0-1 0,0 1-1,-1 0 1,1 0-1,0-1 1,0 1 0,0 0-1,0-1 1,0 1-1,1-1 1,-1 1 0,0-1-1,0 0 1,0 1 0,0-1-1,0 0 1,1 0-1,-1 0 1,0 0 0,0 0-1,0 0 1,1 0 0,-1 0-1,0 0 1,0-1-1,0 1 1,0 0 0,0-1-1,2 0 1,11-4-106,-1 0 0,0-1 0,17-11 0,-18 10-1077,1 0 0,0 1-1,20-7 1,-28 12-243,1-1 1,0 1-1,0 1 0,0-1 1,0 1-1,12 1 0,-13 2-258,-3-3-1025</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9:15.472"/>
    </inkml:context>
    <inkml:brush xml:id="br0">
      <inkml:brushProperty name="width" value="0.025" units="cm"/>
      <inkml:brushProperty name="height" value="0.025" units="cm"/>
    </inkml:brush>
  </inkml:definitions>
  <inkml:trace contextRef="#ctx0" brushRef="#br0">121 0 3427,'0'0'7816,"-2"8"-4250,-33 90 3011,19-57-4682,-21 85 0,28-63-1897,6-37-56,-1-1 0,-10 34 0,80-241 1593,-52 148-1614,2 2-1,1 0 0,29-41 1,-42 68 33,1 0 0,-1 1 0,1-1 0,0 1 0,0 0 0,1 0 0,-1 0 1,1 1-1,0 0 0,0 0 0,0 0 0,0 1 0,0 0 0,1 0 0,-1 1 0,1-1 0,-1 1 0,1 1 1,0-1-1,-1 1 0,1 0 0,-1 1 0,1 0 0,9 2 0,-14-3 21,-1 0 0,1 0 0,-1 1 0,1-1 0,-1 0 0,1 1 0,-1-1 0,0 1 0,1 0 0,-1-1 0,0 1 0,0 0 0,1 0 0,-1-1 0,0 1 0,0 0 0,0 0 0,0 1 0,0-1 0,0 0 0,0 0 0,0 0 0,-1 1 0,1-1 0,0 0 0,-1 1 0,1-1 0,-1 0 0,0 1 0,1-1 0,-1 1 0,0-1-1,0 1 1,0-1 0,0 0 0,0 1 0,0 2 0,-1-1 94,0 0 0,0 0 0,-1 1-1,1-1 1,-1 0 0,1 0 0,-1-1-1,0 1 1,0 0 0,0 0 0,-1-1 0,1 0-1,0 1 1,-1-1 0,-4 3 0,-51 25 2436,54-28-2429,1-1 1,-1 1 0,0-1 0,0 0 0,1 0-1,-1 0 1,0-1 0,0 1 0,0-1-1,0 0 1,0 0 0,0 0 0,0-1 0,-6-1-1,9 1-200,0 1 0,1-1-1,-1 1 1,0-1 0,1 0 0,-1 1-1,1-1 1,0 0 0,-1 1-1,1-1 1,-1 0 0,1 0 0,0 0-1,0 1 1,-1-1 0,1 0-1,0 0 1,0 0 0,0 0 0,0 1-1,0-1 1,0 0 0,0 0-1,0 0 1,0 0 0,1 1 0,-1-1-1,0 0 1,0 0 0,1-1-1,12-24-4040,30-22-3405,-14 18 3348</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9:15.973"/>
    </inkml:context>
    <inkml:brush xml:id="br0">
      <inkml:brushProperty name="width" value="0.025" units="cm"/>
      <inkml:brushProperty name="height" value="0.025" units="cm"/>
    </inkml:brush>
  </inkml:definitions>
  <inkml:trace contextRef="#ctx0" brushRef="#br0">82 1 11275,'0'0'12545,"-3"13"-10885,-25 82 508,16-65-1887,2 0-1,1 1 1,2 0 0,-6 52-1,13-83-278,0 0-1,0 0 0,0 0 0,0 0 0,0 0 1,1 0-1,-1 0 0,0-1 0,0 1 0,0 0 0,0 0 1,0 0-1,0 0 0,0 0 0,0 0 0,0 0 1,0 0-1,0 0 0,0 0 0,0 0 0,1 0 0,-1 0 1,0 0-1,0 0 0,0 0 0,0 0 0,0 0 0,0 0 1,0-1-1,0 1 0,0 0 0,1 0 0,-1 0 1,0 1-1,0-1 0,0 0 0,0 0 0,0 0 0,0 0 1,0 0-1,0 0 0,0 0 0,0 0 0,1 0 0,-1 0 1,0 0-1,0 0 0,0 0 0,0 0 0,0 0 1,0 0-1,0 0 0,0 0 0,0 0 0,0 1 0,0-1 1,0 0-1,0 0 0,0 0 0,0 0 0,1 0 1,-1 0-1,0 0 0,0 0 0,0 0 0,0 1 0,0-1 1,0 0-1,0 0 0,9-11 159,7-14 67,2-27-657,-9 21-42,-6 27 291,-4 12 85,1-6 90,-1 0 1,1 1-1,-1-1 1,1 0 0,0 1-1,0-1 1,0 1-1,0-1 1,0 0 0,1 1-1,-1-1 1,1 1 0,-1-1-1,1 0 1,0 0-1,0 1 1,0-1 0,0 0-1,3 4 1,-1-5 24,0 1 1,0-1 0,0 0-1,0 0 1,1 0 0,-1 0-1,0 0 1,1-1 0,-1 0-1,0 1 1,1-1-1,-1 0 1,0-1 0,4 0-1,-2 1 0,1-1-1,-1 0 1,0 0-1,0-1 0,0 1 1,0-1-1,0 0 1,-1-1-1,1 1 0,-1-1 1,8-5-1,42-42 85,-40 36-64,-16 44-359,-6-12 474,5-12-95,1-1 0,-1 1 0,1-1 1,0 1-1,1 0 0,-1 0 0,1 0 0,0 0 1,1 0-1,0 0 0,-1 0 0,2 6 1,0-11-75,-1 0 1,1-1 0,0 1 0,0 0 0,-1-1 0,1 1 0,0-1-1,0 0 1,-1 1 0,1-1 0,0 1 0,0-1 0,0 0 0,0 0-1,0 0 1,0 1 0,-1-1 0,1 0 0,0 0 0,0 0 0,0 0-1,0-1 1,0 1 0,0 0 0,0 0 0,-1 0 0,2-1 0,26-8-2623,-25 5 1648,0 1 1,0-1-1,0 0 0,0 0 0,0 0 0,-1 0 0,4-7 0,6-17-7537</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34.780"/>
    </inkml:context>
    <inkml:brush xml:id="br0">
      <inkml:brushProperty name="width" value="0.025" units="cm"/>
      <inkml:brushProperty name="height" value="0.025" units="cm"/>
    </inkml:brush>
  </inkml:definitions>
  <inkml:trace contextRef="#ctx0" brushRef="#br0">122 76 9929,'0'0'5494,"0"-9"-2900,0 3-1888,0-25 755,1 4 4545,-2 27-5958,1 0 1,0-1-1,-1 1 0,1 0 1,0 0-1,-1 0 0,1-1 1,0 1-1,-1 0 0,1 0 1,0 0-1,-1 0 0,1 0 1,-1 0-1,1-1 0,0 1 1,-1 0-1,1 0 0,0 0 1,-1 0-1,1 0 0,-1 1 0,1-1 1,0 0-1,-1 0 0,1 0 1,-1 0-1,1 0 0,0 0 1,-1 1-1,1-1 0,0 0 1,-1 0-1,1 0 0,0 1 1,0-1-1,-1 0 0,1 1 1,-16 9-215,4 2 158,0 1 0,1 0 0,-16 25 0,23-32 49,0 1 1,0 0 0,1 1 0,0-1 0,0 0-1,1 1 1,0 0 0,0-1 0,1 1-1,-1 9 1,2-16-33,0 0 0,1-1 0,-1 1 0,1-1 0,-1 1 0,1 0 0,-1-1 0,1 1 0,-1-1 0,1 0 0,0 1 0,-1-1 0,1 1-1,0-1 1,-1 0 0,1 0 0,0 1 0,0-1 0,-1 0 0,1 0 0,0 0 0,0 0 0,-1 0 0,1 0 0,0 0 0,0 0 0,-1 0 0,1 0 0,0 0 0,0 0 0,-1 0 0,2-1 0,28-5 282,-23 2-258,-1 0 0,1 0-1,-1-1 1,0 0 0,0 0-1,-1 0 1,1 0 0,-1-1-1,0 0 1,-1 0 0,6-9-1,-1 0-63,-1-1 0,13-33 0,-26 62-91,-2 4 83,1 0-1,0 1 1,2 0 0,0 0 0,-3 37 0,7-54 24,0 0 0,0 0 0,0 0 1,0 0-1,0 0 0,0 0 1,1 0-1,-1 0 0,0-1 0,0 1 1,1 0-1,-1 0 0,1 0 1,-1 0-1,1 0 0,-1 0 0,1-1 1,-1 1-1,1 0 0,0 0 0,-1-1 1,1 1-1,0-1 0,0 1 1,-1 0-1,1-1 0,0 1 0,2 0 1,-1-1-138,1 1 1,-1-1-1,1 0 0,0 0 1,-1 0-1,1 0 1,0 0-1,-1 0 0,1-1 1,4 0-1,2-2-897,-1 0-1,0 0 0,0-1 1,0 0-1,14-9 1,7-12-3799,-1-6-1136</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9:16.329"/>
    </inkml:context>
    <inkml:brush xml:id="br0">
      <inkml:brushProperty name="width" value="0.025" units="cm"/>
      <inkml:brushProperty name="height" value="0.025" units="cm"/>
    </inkml:brush>
  </inkml:definitions>
  <inkml:trace contextRef="#ctx0" brushRef="#br0">19 0 6822,'0'0'19603,"-18"64"-32255</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9:16.671"/>
    </inkml:context>
    <inkml:brush xml:id="br0">
      <inkml:brushProperty name="width" value="0.025" units="cm"/>
      <inkml:brushProperty name="height" value="0.025" units="cm"/>
    </inkml:brush>
  </inkml:definitions>
  <inkml:trace contextRef="#ctx0" brushRef="#br0">3 0 15727,'0'0'13276,"-1"7"-13169,1-6-103,-1 0 0,1 0 0,0 0 0,0 0 0,-1 0 0,1 0 0,0 0 0,0 0 0,0 0 0,0 0 0,0 0 0,1 0 0,-1 0 0,0 0 0,0 0 0,1 0 0,-1 0 0,0 0 0,1 0 0,-1 0 0,1-1 0,-1 1 0,1 0 0,0 0 0,-1 0 0,1-1 0,0 1 0,-1 0 0,1 0 0,0-1 0,0 1 0,0-1 0,0 1 0,0-1 0,-1 1 0,2-1 0,2 1 1,0-1 0,0 0 0,0 0 0,0 0 0,-1 0 0,1-1 0,0 1 0,0-1 1,0 0-1,-1 0 0,1-1 0,3-1 0,2-1-71,1 0-1,-1 0 1,1 1 0,-1 0 0,1 1 0,0 0-1,0 1 1,0 0 0,14 0 0,-23 2 89,0-1 0,1 1 0,-1-1 1,0 1-1,0-1 0,0 1 0,0-1 1,0 1-1,0 0 0,0 0 0,0-1 1,-1 1-1,1 0 0,0 0 0,0 0 1,0 0-1,-1 0 0,1 0 0,-1 0 1,1 0-1,-1 0 0,1 1 0,-1-1 0,0 0 1,1 0-1,-1 0 0,0 2 0,0-2 8,0 1 0,1-1 0,-1 0 0,0 1-1,0-1 1,1 0 0,-1 0 0,1 0 0,-1 1-1,1-1 1,0 0 0,-1 0 0,1 0 0,0 0-1,0 0 1,0 0 0,0 0 0,0 0-1,0-1 1,0 1 0,0 0 0,0 0 0,0-1-1,0 1 1,0-1 0,0 1 0,1-1 0,-1 1-1,0-1 1,0 0 0,1 0 0,-1 1 0,2-1-1,1 0-1042,23 0 2557,-20 0-6212</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9:17.181"/>
    </inkml:context>
    <inkml:brush xml:id="br0">
      <inkml:brushProperty name="width" value="0.025" units="cm"/>
      <inkml:brushProperty name="height" value="0.025" units="cm"/>
    </inkml:brush>
  </inkml:definitions>
  <inkml:trace contextRef="#ctx0" brushRef="#br0">1 40 7431,'0'0'17307,"0"10"-16495,4 31-273,-4-39-521,0-1 1,1 1-1,-1 0 1,1-1-1,-1 1 1,1-1-1,0 0 1,0 1-1,0-1 1,0 1-1,0-1 1,0 0-1,0 0 1,0 0-1,0 0 1,0 0-1,1 0 1,-1 0-1,0 0 1,1 0-1,-1 0 1,1-1-1,-1 1 1,1 0-1,-1-1 1,1 0-1,-1 1 1,1-1-1,0 0 1,-1 0-1,1 0 1,-1 0-1,1 0 1,0 0-1,-1 0 1,1 0-1,2-1 1,5-1 106,1 0 0,-1 0 0,0-1 1,14-5-1,52-30 453,-58 28-540,0 0 0,1 1 0,0 1 0,0 1 0,1 1 0,38-8-1,-55 13-12,0 1-1,-1 0 1,1 0-1,-1 0 1,1 0-1,0 0 1,-1 0-1,1 1 1,-1-1-1,1 0 1,0 1-1,-1-1 1,1 1-1,-1 0 1,1-1-1,-1 1 1,0 0-1,1 0 0,-1 0 1,0 0-1,0 0 1,1 0-1,-1 0 1,0 1-1,0-1 1,0 0-1,-1 1 1,1-1-1,0 0 1,0 1-1,-1-1 1,1 1-1,-1-1 1,1 4-1,1 4 248,-1 1-1,0-1 1,-1 1 0,-1 19 0,0-5-80,3-24-143,0 0 0,0 0-1,0-1 1,0 1 0,0-1 0,0 1 0,-1-1 0,1 0-1,0 0 1,0 0 0,0 0 0,-1 0 0,1 0-1,1-2 1,12-5-712,-15 7 506,0 1 0,1 0 0,-1 0 0,0 0 0,1 0 0,-1 0 0,0 0-1,0-1 1,1 1 0,-1 0 0,0 0 0,1 0 0,-1 0 0,0 0 0,0 0 0,1 0-1,-1 0 1,0 0 0,1 0 0,-1 0 0,0 0 0,1 0 0,-1 1 0,0-1 0,0 0-1,1 0 1,-1 0 0,0 0 0,0 0 0,1 1 0,-1-1 0,0 0 0,0 0 0,1 0-1,-1 1 1,0-1 0,0 0 0,0 0 0,0 1 0,1-1 0,-1 0 0,0 0-1,0 1 1,0-1 0,0 0 0,0 1 0,0-1 0,0 0 0,0 1 0,0-1 0,0 0-1,0 0 1,0 1 0,0-1 0,0 0 0,0 1 0,0-1 0,0 8-6447</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9:17.524"/>
    </inkml:context>
    <inkml:brush xml:id="br0">
      <inkml:brushProperty name="width" value="0.025" units="cm"/>
      <inkml:brushProperty name="height" value="0.025" units="cm"/>
    </inkml:brush>
  </inkml:definitions>
  <inkml:trace contextRef="#ctx0" brushRef="#br0">0 1 19058,'0'0'7431</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9:17.896"/>
    </inkml:context>
    <inkml:brush xml:id="br0">
      <inkml:brushProperty name="width" value="0.025" units="cm"/>
      <inkml:brushProperty name="height" value="0.025" units="cm"/>
    </inkml:brush>
  </inkml:definitions>
  <inkml:trace contextRef="#ctx0" brushRef="#br0">192 0 6438,'0'0'23900,"-2"13"-23756,-5 20 133,-2 0 1,-25 62-1,21-64-131,1 0 1,1 1-1,2 0 1,-9 64-1,18-95-137,0 1-1,0-1 0,0 0 0,0 1 0,1-1 1,-1 0-1,0 1 0,1-1 0,-1 0 0,1 1 1,-1-1-1,1 0 0,-1 0 0,1 1 1,0-1-1,0 0 0,0 0 0,0 0 0,-1 0 1,1 0-1,1 0 0,-1 0 0,0 0 0,0-1 1,2 2-1,1 0 17,1 0-1,-1-1 1,0 1 0,1-1-1,-1 0 1,1-1 0,-1 1-1,6-1 1,2 1-25,0-2 1,0 0-1,0 0 0,-1-1 1,23-6-1,-30 6-191,0 0 0,-1 0 0,1 0 0,0 0-1,-1 0 1,1-1 0,-1 0 0,1 0 0,-1 0 0,5-6 0,-7 7-256,1 0 1,-1 0-1,0 0 1,0 0-1,0 0 1,-1 0 0,1 0-1,0 0 1,-1 0-1,1 0 1,-1 0-1,0 0 1,0-1-1,0 1 1,0 0-1,0 0 1,0 0-1,0-1 1,-1 1-1,1 0 1,-1 0 0,0 0-1,-1-4 1,-14-14-8139</inkml:trace>
  <inkml:trace contextRef="#ctx0" brushRef="#br0" timeOffset="1">1 180 16143,'0'0'13485,"74"-21"-13197,-32 21-256,2 0-64,3 1-961,-7 5-2082,1-3-2274,-8-3-4100</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9:18.222"/>
    </inkml:context>
    <inkml:brush xml:id="br0">
      <inkml:brushProperty name="width" value="0.025" units="cm"/>
      <inkml:brushProperty name="height" value="0.025" units="cm"/>
    </inkml:brush>
  </inkml:definitions>
  <inkml:trace contextRef="#ctx0" brushRef="#br0">118 1 11787,'0'0'13517,"52"34"-15183,-34-29-1697,-3-5-1794,-7 0-2210</inkml:trace>
  <inkml:trace contextRef="#ctx0" brushRef="#br0" timeOffset="1">1 148 8200,'0'0'19122,"82"19"-18225,-38-19-641,4 0-192,-1-4-1313,-3-5-3011,-7 0-4452</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9:19.059"/>
    </inkml:context>
    <inkml:brush xml:id="br0">
      <inkml:brushProperty name="width" value="0.025" units="cm"/>
      <inkml:brushProperty name="height" value="0.025" units="cm"/>
    </inkml:brush>
  </inkml:definitions>
  <inkml:trace contextRef="#ctx0" brushRef="#br0">119 77 5125,'0'0'18476,"-2"-8"-16415,2 6-1970,-12-27 1213,11 29-1281,0-1 0,1 0 0,-1 1 0,0-1 1,0 1-1,1-1 0,-1 1 0,0-1 1,0 1-1,0-1 0,0 1 0,0 0 0,0 0 1,1-1-1,-1 1 0,0 0 0,0 0 1,0 0-1,0 0 0,0 0 0,0 0 1,0 0-1,0 0 0,0 1 0,0-1 0,0 0 1,0 0-1,0 1 0,1-1 0,-1 1 1,0-1-1,0 1 0,0-1 0,1 1 1,-1-1-1,0 1 0,0 0 0,0 1 0,-6 4-14,0 1-1,1 1 1,0-1-1,0 1 1,1 0-1,0 0 0,1 0 1,-1 1-1,2 0 1,-1 0-1,1 0 1,0 0-1,1 0 0,0 1 1,1-1-1,0 1 1,0-1-1,2 17 1,-1-24-5,0 0 1,0-1-1,1 1 0,-1-1 1,1 1-1,-1-1 1,1 0-1,0 1 1,-1-1-1,1 1 1,0-1-1,0 0 1,0 0-1,0 1 0,0-1 1,0 0-1,0 0 1,1 0-1,-1 0 1,0 0-1,0 0 1,1-1-1,1 2 1,1-1 25,0 0 0,0 1 1,0-1-1,0-1 1,1 1-1,-1-1 0,0 1 1,7-2-1,1 0 97,0 0 0,-1-1 0,1 0 0,-1-1 0,19-8 0,-15 4 42,0-1 1,0-1-1,-1 0 1,0-1-1,15-13 0,-25 19-83,0 1 0,0-1 0,-1 0 0,1 0-1,-1 0 1,0 0 0,0 0 0,0-1 0,-1 1-1,1-1 1,-1 0 0,0 0 0,-1 0 0,1 0-1,-1 0 1,0 0 0,0 0 0,0 0 0,-1-1-1,0 1 1,0-6 0,-2 8-53,1-1 0,0 1 0,-1 0 0,0 0 0,0 0 0,0 0 0,0 0 1,0 0-1,0 0 0,-1 1 0,1-1 0,-1 1 0,0 0 0,0 0 0,0 0 0,0 0 0,0 0 0,0 0 0,-1 1 0,1 0 0,0 0 0,-1 0 0,1 0 0,-1 0 1,-5 0-1,-46-4-2584,8 9-8709,39-2-559</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9:20.489"/>
    </inkml:context>
    <inkml:brush xml:id="br0">
      <inkml:brushProperty name="width" value="0.025" units="cm"/>
      <inkml:brushProperty name="height" value="0.025" units="cm"/>
    </inkml:brush>
  </inkml:definitions>
  <inkml:trace contextRef="#ctx0" brushRef="#br0">216 1 3876,'0'0'22245,"-8"4"-21487,-5 3-728,1 0 0,0 1 0,1 1 0,-1 0 0,2 1 0,0 0 0,0 1 0,0 0 0,2 0 0,-1 1 0,1 0 0,1 0 0,-10 24 0,7-14 8,0 1 1,2 0-1,0 0 0,2 1 0,1 0 0,0 0 1,-1 43-1,6-64-54,0 0 1,0 0-1,0 0 1,0 0-1,1 0 0,-1-1 1,1 1-1,0 0 1,-1 0-1,2 0 1,-1-1-1,0 1 0,0-1 1,1 1-1,-1-1 1,1 1-1,0-1 1,0 0-1,0 0 0,0 0 1,0 0-1,0 0 1,1 0-1,-1-1 1,1 1-1,-1-1 1,4 2-1,3 0-685,-1-1 0,0 0 1,1-1-1,0 0 0,-1 0 1,1 0-1,0-1 0,10-2 0,23-2-6356</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9:20.956"/>
    </inkml:context>
    <inkml:brush xml:id="br0">
      <inkml:brushProperty name="width" value="0.025" units="cm"/>
      <inkml:brushProperty name="height" value="0.025" units="cm"/>
    </inkml:brush>
  </inkml:definitions>
  <inkml:trace contextRef="#ctx0" brushRef="#br0">137 0 13645,'0'0'12598,"-3"10"-12395,-5 14-16,-2 0 0,-1-1 1,-17 27-1,-25 55 446,49-94-505,-1 0 0,2 0 0,0 1 1,0-1-1,1 1 0,0 0 1,1 16-1,1-26-113,0-1-1,0 1 1,0-1-1,0 0 1,1 1-1,-1-1 1,0 0-1,1 1 1,-1-1-1,1 0 1,0 0-1,-1 1 1,1-1-1,0 0 1,0 0 0,0 0-1,0 0 1,0 0-1,0 0 1,0 0-1,0 0 1,2 1-1,1-1 14,-1 1-1,0-1 0,1 0 1,-1 0-1,1 0 0,0 0 1,-1 0-1,7-1 0,0 0 6,0 0-1,-1-1 0,1 0 0,0 0 1,-1-1-1,12-4 0,-12 2-84,0 0-1,-1 0 1,1-1-1,-1 0 1,8-7-1,6-14-2395,-21 24 2069,-1 1 0,1 0 0,-1-1 0,0 1 0,1-1 0,-1 1 1,0-1-1,0 1 0,0-1 0,0 1 0,0-1 0,0 1 1,0 0-1,0-1 0,-1 1 0,1-1 0,-1 1 0,1-1 0,-2-1 1,-10-11-7571</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9:21.313"/>
    </inkml:context>
    <inkml:brush xml:id="br0">
      <inkml:brushProperty name="width" value="0.025" units="cm"/>
      <inkml:brushProperty name="height" value="0.025" units="cm"/>
    </inkml:brush>
  </inkml:definitions>
  <inkml:trace contextRef="#ctx0" brushRef="#br0">0 41 16303,'0'0'8360,"72"-15"-6918,-35 8-898,3 2-416,2 1-160,-9 0-1825,-5 2-3140,-7-2-6310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35.155"/>
    </inkml:context>
    <inkml:brush xml:id="br0">
      <inkml:brushProperty name="width" value="0.025" units="cm"/>
      <inkml:brushProperty name="height" value="0.025" units="cm"/>
    </inkml:brush>
  </inkml:definitions>
  <inkml:trace contextRef="#ctx0" brushRef="#br0">131 1 7175,'0'0'12529,"-2"13"-11098,-3 11-535,-2 0 0,-1 0 0,-1-1-1,0 0 1,-26 42 0,19-38-501,-23 46-800,39-86-5019,0-5 1767,2-7-2487</inkml:trace>
  <inkml:trace contextRef="#ctx0" brushRef="#br0" timeOffset="1">15 68 384,'0'0'25048,"49"50"-23927,-25-36-352,3 3-449,4 0-288,1-3-416,2 0-1474,-3-3-2274,-4-6-5605</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9:21.655"/>
    </inkml:context>
    <inkml:brush xml:id="br0">
      <inkml:brushProperty name="width" value="0.025" units="cm"/>
      <inkml:brushProperty name="height" value="0.025" units="cm"/>
    </inkml:brush>
  </inkml:definitions>
  <inkml:trace contextRef="#ctx0" brushRef="#br0">98 0 17072,'0'0'7116,"-8"10"-6753,-4 4-376,-38 48 1549,47-57-1381,0 0-1,0 0 1,0 0 0,0 0 0,1 0-1,0 1 1,0-1 0,0 1-1,1 0 1,0-1 0,-1 11-1,2-15-141,0 0-1,1-1 1,-1 1-1,0-1 1,1 1-1,-1-1 1,0 1-1,1-1 1,-1 0-1,1 1 1,-1-1-1,1 1 0,-1-1 1,1 0-1,-1 1 1,1-1-1,-1 0 1,1 0-1,-1 1 1,1-1-1,0 0 1,-1 0-1,1 0 1,-1 0-1,1 0 1,0 0-1,-1 0 0,1 0 1,-1 0-1,1 0 1,0 0-1,-1 0 1,1 0-1,-1 0 1,1-1-1,0 1 1,-1 0-1,1 0 1,0-1-1,25-11 733,-21 8-543,0-1 0,-1 0 0,1 0 0,-1 0-1,0 0 1,-1-1 0,0 0 0,0 0 0,3-6 0,-4 8-133,-1 0 0,1 0 1,-1 0-1,0 0 1,0-1-1,0 1 0,-1 0 1,1 0-1,-1-1 0,0 1 1,0 0-1,-1 0 0,1-1 1,-1 1-1,-2-5 1,3 8-78,0 1 0,0-1 0,-1 1 0,1 0 0,0-1 0,0 1 0,-1-1 0,1 1 0,0 0 0,-1-1 0,1 1 0,0 0 0,-1-1 0,1 1 0,-1 0 0,1 0 0,0 0 0,-1-1 0,1 1 0,-1 0 0,1 0 0,-1 0 0,1 0 0,-1 0 0,1 0 0,-1 0 0,1 0 0,-1 0 0,1 0 0,0 0 0,-1 0 0,1 0 0,-1 0 0,1 0 0,-1 0 0,1 0 1,-1 1-1,1-1 0,0 0 0,-1 0 0,1 1 0,-1-1 0,1 0 0,0 0 0,-1 1 0,1-1 0,0 0 0,-1 1 0,1-1 0,0 1 0,0-1 0,-1 0 0,1 1 0,0-1 0,0 1 0,-15 24-1344,15-24 1155,-1-1 0,1 1 0,0 0 0,0-1 0,-1 1 0,1 0 0,0-1 0,0 1 0,0 0 0,0-1 0,0 1 0,0 0 0,0-1 0,0 1 0,0 0 1,0-1-1,1 1 0,-1 0 0,0-1 0,0 1 0,0 0 0,1-1 0,-1 1 0,0-1 0,1 1 0,-1-1 0,1 1 0,-1-1 0,1 1 0,-1-1 0,1 1 1,-1-1-1,1 1 0,-1-1 0,1 0 0,-1 1 0,1-1 0,0 0 0,-1 0 0,1 1 0,0-1 0,-1 0 0,1 0 0,0 0 0,-1 0 0,1 0 0,0 0 1,-1 0-1,1 0 0,0 0 0,-1 0 0,1 0 0,0 0 0,0-1 0,16 1-6791</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9:22.013"/>
    </inkml:context>
    <inkml:brush xml:id="br0">
      <inkml:brushProperty name="width" value="0.025" units="cm"/>
      <inkml:brushProperty name="height" value="0.025" units="cm"/>
    </inkml:brush>
  </inkml:definitions>
  <inkml:trace contextRef="#ctx0" brushRef="#br0">142 199 9385,'0'0'10661,"-10"2"-8654,1 0-1695,0 1 0,0 0 0,1 0 1,0 0-1,0 1 0,0 1 0,-11 6 0,15-8-222,-1 1-1,1-1 0,0 0 1,1 1-1,-1 0 0,1 0 1,-1 0-1,1 0 0,0 1 1,1-1-1,-1 1 0,1 0 1,0-1-1,0 1 0,0 0 0,1 1 1,-2 4-1,4-9-80,-1 0-1,0-1 0,0 1 1,0 0-1,0-1 1,1 1-1,-1 0 1,0-1-1,1 1 1,-1-1-1,1 1 0,-1 0 1,0-1-1,1 1 1,-1-1-1,1 1 1,-1-1-1,1 0 1,0 1-1,-1-1 1,1 1-1,-1-1 0,1 0 1,0 0-1,-1 1 1,1-1-1,0 0 1,-1 0-1,1 0 1,0 0-1,0 1 0,-1-1 1,1 0-1,0 0 1,-1-1-1,1 1 1,0 0-1,-1 0 1,1 0-1,0 0 0,-1-1 1,1 1-1,0 0 1,35-10 479,-20 2-423,0 0 1,-1-2 0,0 0-1,-1 0 1,0-1 0,-1-1-1,0-1 1,0 0 0,15-22 0,-2 0 245,-2-1 0,34-70 0,-53 94 513,-7 11-363,-18 24-274,-26 42-292,22-27 169,-19 41 0,38-68-47,0 0 0,1 0 0,0 0 1,1 1-1,0 0 0,1-1 0,0 1 0,1 0 0,0 15 0,1-26-13,0 0-1,0 0 1,0 0 0,0 0-1,0 0 1,1 0-1,-1 0 1,0 0 0,1 0-1,-1-1 1,1 1 0,-1 0-1,1 0 1,-1 0-1,1 0 1,0-1 0,-1 1-1,1 0 1,0-1 0,0 1-1,0 0 1,-1-1 0,1 1-1,0-1 1,0 1-1,1-1 1,1 1-64,-1 0-1,1-1 1,0 1-1,0-1 1,-1 0-1,1 0 1,0 0-1,0 0 1,4-1-1,0-1-928,-1 1 0,1-1 0,-1 0 0,1-1 0,-1 1 0,0-1 0,10-6 0,5-11-5940</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9:22.354"/>
    </inkml:context>
    <inkml:brush xml:id="br0">
      <inkml:brushProperty name="width" value="0.025" units="cm"/>
      <inkml:brushProperty name="height" value="0.025" units="cm"/>
    </inkml:brush>
  </inkml:definitions>
  <inkml:trace contextRef="#ctx0" brushRef="#br0">163 27 18802,'0'0'10052,"-10"-6"-10068,3 1-22,5 4 29,0-1 1,0 1-1,0-1 0,0 1 0,0 0 0,0-1 0,0 1 1,0 0-1,0 1 0,-1-1 0,1 0 0,0 1 1,-1-1-1,1 1 0,0-1 0,-1 1 0,1 0 0,-1 0 1,1 0-1,0 1 0,-1-1 0,1 1 0,0-1 0,-1 1 1,1 0-1,0-1 0,0 1 0,-5 3 0,2 0-1,-2 0 26,0 2-1,1-1 1,-1 1-1,1 0 1,0 0-1,1 0 0,-1 1 1,1 0-1,1 0 1,-8 15-1,12-22-10,0 1-1,0-1 0,0 0 0,0 1 0,0-1 1,0 0-1,0 1 0,0-1 0,0 0 0,0 1 0,0-1 1,1 0-1,-1 1 0,0-1 0,0 0 0,0 0 1,0 1-1,1-1 0,-1 0 0,0 0 0,0 1 1,1-1-1,-1 0 0,0 0 0,1 1 0,-1-1 0,0 0 1,0 0-1,1 0 0,-1 0 0,0 0 0,1 0 1,-1 1-1,0-1 0,1 0 0,22 3 174,19-5 43,-30 0-358,0 0-1,0-1 1,-1 0-1,1-1 0,-1-1 1,0 1-1,0-2 0,17-10 1,-59 13-14987,20 3 4570</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9:23.100"/>
    </inkml:context>
    <inkml:brush xml:id="br0">
      <inkml:brushProperty name="width" value="0.025" units="cm"/>
      <inkml:brushProperty name="height" value="0.025" units="cm"/>
    </inkml:brush>
  </inkml:definitions>
  <inkml:trace contextRef="#ctx0" brushRef="#br0">65 41 15951,'0'0'12924,"-1"10"-12774,0-8-133,-6 41 172,6-42-175,1 1-1,0-1 1,-1 0-1,1 1 1,0-1-1,0 0 1,0 1-1,0-1 1,0 0-1,1 1 1,-1-1-1,0 1 1,1-1-1,-1 0 1,1 0-1,-1 1 1,1-1-1,-1 0 1,1 0-1,0 0 1,0 0-1,0 1 1,0-1-1,0 0 1,0 0-1,0-1 0,0 1 1,0 0-1,0 0 1,2 1-1,5-2 47,0 1-1,-1-2 0,1 1 1,0-1-1,-1 0 0,1 0 1,-1-1-1,1 0 0,-1 0 1,0-1-1,0 0 0,0 0 1,0-1-1,-1 0 0,1 0 1,5-5-1,13-11 14,0-1 0,30-33 0,-53 55-258,-3 8 67,-7 12-38,-23 35 239,2 2 0,3 0 0,3 2 1,2 1-1,3 0 0,-17 102 0,34-154-36,-1 8-62,0 0 0,-1-1 0,-7 19 0,10-32 58,-1-1 1,0 1-1,0 0 1,0-1-1,0 0 1,0 1 0,0-1-1,-1 1 1,1-1-1,-1 0 1,1 0-1,-1 0 1,0 0 0,0 0-1,0 0 1,0-1-1,-1 1 1,1-1-1,0 1 1,-1-1 0,1 0-1,0 0 1,-1 0-1,0 0 1,1 0-1,-1-1 1,-3 1-1,4-1-28,1 0-1,-1-1 0,0 1 0,1-1 1,-1 1-1,0-1 0,1 0 0,-1 0 0,1 0 1,-1 0-1,1 0 0,0 0 0,-1 0 1,1 0-1,0-1 0,0 1 0,0 0 0,0-1 1,0 1-1,0-1 0,0 1 0,0-1 1,1 1-1,-1-1 0,1 0 0,-1 1 0,1-1 1,-1-2-1,-7-53 134,7 38-239,1 0 0,1 0 0,0 1-1,2-1 1,0 1 0,1-1 0,1 1 0,0 0 0,2 1 0,0-1-1,1 1 1,0 1 0,2 0 0,0 0 0,0 0 0,2 1-1,0 1 1,0 0 0,1 1 0,1 0 0,1 1 0,-1 1 0,2 0-1,-1 1 1,2 0 0,30-12 0,11 2-4162,-16 7-3367,12-8-10557</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9:23.631"/>
    </inkml:context>
    <inkml:brush xml:id="br0">
      <inkml:brushProperty name="width" value="0.025" units="cm"/>
      <inkml:brushProperty name="height" value="0.025" units="cm"/>
    </inkml:brush>
  </inkml:definitions>
  <inkml:trace contextRef="#ctx0" brushRef="#br0">277 1 17489,'0'0'7431,"59"0"-5990,-34 19-96,3 6-192,-5 7-320,-6 8-32,-8 6-289,-9 7-159,-12 8-1,-22 6-224,-11 6-96,-13-1-192,-9 1-1153,-7-10-1442,-2-11-2978,4-13-9738</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0:46.527"/>
    </inkml:context>
    <inkml:brush xml:id="br0">
      <inkml:brushProperty name="width" value="0.025" units="cm"/>
      <inkml:brushProperty name="height" value="0.025" units="cm"/>
    </inkml:brush>
  </inkml:definitions>
  <inkml:trace contextRef="#ctx0" brushRef="#br0">194 1 3459,'-14'1'2520,"-87"6"1935,22-5 4553,224 4-2791,-19 1-5344,1157 15-206,-1255-17-1170,-28-4 460,0-1-1,1 0 1,-1 0-1,0 1 1,0-1-1,0 0 1,0 1-1,0-1 0,1 0 1,-1 1-1,0-1 1,0 0-1,0 1 1,0-1-1,0 0 1,0 1-1,0-1 1,0 0-1,0 1 0,0-1 1,0 0-1,0 1 1,0-1-1,-1 0 1,1 1-1,0-1 1,0 0-1,0 1 1,0-1-1,-1 0 0,1 1 1,0-1-1,0 0 1,0 0-1,-1 1 1,1-1-1,-1 0 1,-2 3-469,-1 0 1,0 0 0,0 0 0,0-1 0,0 0-1,0 0 1,0 0 0,-6 2 0,-19 3-5004</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2:23.673"/>
    </inkml:context>
    <inkml:brush xml:id="br0">
      <inkml:brushProperty name="width" value="0.025" units="cm"/>
      <inkml:brushProperty name="height" value="0.025" units="cm"/>
    </inkml:brush>
  </inkml:definitions>
  <inkml:trace contextRef="#ctx0" brushRef="#br0">191 0 4420,'-10'2'22,"-25"5"2583,1 1 0,0 2 0,-43 18 0,78-28-2525,-1 0 0,0 0 0,1 0 0,-1 0 0,1 0 0,-1 1 0,0-1 0,1 0 0,-1 0 0,0 0 0,1 1 0,-1-1 0,0 0 0,1 0 1,-1 1-1,0-1 0,0 0 0,1 1 0,-1-1 0,0 0 0,0 1 0,1-1 0,-1 1 0,0-1 0,0 0 0,0 1 0,0-1 0,0 1 0,0-1 0,0 0 0,0 1 0,0-1 0,0 1 0,0-1 0,0 0 0,0 1 0,0-1 0,0 1 0,0-1 0,0 0 0,0 1 0,-1-1 0,1 1 0,0-1 0,0 0 0,0 1 1,-1-1-1,1 0 0,0 1 0,0-1 0,-1 0 0,1 0 0,0 1 0,-1-1 0,1 0 0,0 0 0,-1 0 0,1 1 0,-1-1 0,1 0 0,0 0 0,-1 0 0,1 0 0,-1 0 0,0 0 0,35 8 1172,51 0-208,1-4 0,112-10-1,-152 4-949,477-24 395,496-14-418,-164 61 362,-840-20-409,269 14 291,-206-15-268,126-15-1,-137 3 101,-41 6-143,-24 4-220,-10 1-221,-28 0-6807,18-7-934</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2:27.577"/>
    </inkml:context>
    <inkml:brush xml:id="br0">
      <inkml:brushProperty name="width" value="0.025" units="cm"/>
      <inkml:brushProperty name="height" value="0.025" units="cm"/>
    </inkml:brush>
  </inkml:definitions>
  <inkml:trace contextRef="#ctx0" brushRef="#br0">1 0 6662,'0'0'5707,"8"0"-5168,944 19 780,-415 5-1293,-112-22-18,340 16 91,-727-16 49,0 3 0,-1 0-1,1 3 1,-1 1 0,69 27-1,-103-35-405,0 0-1,-1 1 0,2-1 1,-1-1-1,0 1 0,0 0 1,0-1-1,0 1 0,0-1 1,6 0-1,-2-3-3782</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2:34.488"/>
    </inkml:context>
    <inkml:brush xml:id="br0">
      <inkml:brushProperty name="width" value="0.025" units="cm"/>
      <inkml:brushProperty name="height" value="0.025" units="cm"/>
    </inkml:brush>
  </inkml:definitions>
  <inkml:trace contextRef="#ctx0" brushRef="#br0">1 52 6342,'0'0'6913,"9"-1"-5621,124-12 3154,82 12-2813,24 0-1279,-115-11-258,53-2-1196,-192 11-3768,-11-3-1272</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3:56.847"/>
    </inkml:context>
    <inkml:brush xml:id="br0">
      <inkml:brushProperty name="width" value="0.025" units="cm"/>
      <inkml:brushProperty name="height" value="0.025" units="cm"/>
    </inkml:brush>
  </inkml:definitions>
  <inkml:trace contextRef="#ctx0" brushRef="#br0">0 120 3491,'0'0'13325,"10"0"-12492,451-22 3811,894-35-2162,-1320 55-2428,430-25 1058,-1 38-334,-420-7-769,-10 1 20,1-2 0,-1-1-1,1-2 1,0-2-1,40-6 1,-75 8-31,3 0-7,0-1 0,0 1-1,0-1 1,0 1-1,-1-1 1,1 0 0,0-1-1,-1 1 1,1 0-1,-1-1 1,1 1 0,-1-1-1,1 0 1,-1 0-1,0 0 1,0 0 0,2-2-1,-42 2-2771,-24 8-3412,35-2-672</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13.484"/>
    </inkml:context>
    <inkml:brush xml:id="br0">
      <inkml:brushProperty name="width" value="0.025" units="cm"/>
      <inkml:brushProperty name="height" value="0.025" units="cm"/>
    </inkml:brush>
  </inkml:definitions>
  <inkml:trace contextRef="#ctx0" brushRef="#br0">44 216 3908,'11'-23'13345,"-7"20"-7237,-5 41-3851,0-21-2443,-30 162 329,22-138 893,-7 74 0,18-165-68,10-53 0,1-18-827,-10-77-440,-7 232 45,2-21 242,0 1 0,1-1 1,0 0-1,1 1 0,0-1 1,4 18-1,-4-29 16,0-1-1,1 1 1,-1-1 0,1 0-1,-1 1 1,1-1 0,0 0-1,-1 0 1,1 1 0,0-1-1,0 0 1,0 0 0,0 0-1,0 0 1,0 0 0,0 0-1,0 0 1,0 0 0,1 0-1,-1-1 1,0 1 0,1 0-1,-1-1 1,0 1-1,1-1 1,-1 0 0,1 1-1,-1-1 1,0 0 0,1 0-1,-1 0 1,1 0 0,-1 0-1,1 0 1,-1 0 0,1-1-1,-1 1 1,0 0 0,1-1-1,-1 1 1,0-1 0,1 1-1,-1-1 1,3-1 0,4-2 53,-1-1 0,1 1 0,0-1 0,-1-1 0,13-11 0,0-4 90,-2-1 0,0-1-1,-1-1 1,-1 0 0,-1-1 0,-1 0 0,16-44-1,-34 150-829,-8-5 732,0-9 90,-4 115-1,16-179-131,0 0 0,0 0 0,0 0 0,0-1 0,0 1 0,1 0 0,-1 0 0,1 0 0,0 0 0,0-1 0,0 1 0,0 0 0,1-1 0,-1 1 0,1-1 0,-1 1 0,1-1 0,0 0 0,0 0 0,0 1 0,0-1 0,0-1 0,0 1 0,1 0 0,-1-1 0,5 3 0,2-1-366,0 0 0,0-1 1,0-1-1,0 1 1,0-1-1,0-1 0,12 0 1,-6 0-1571,-12 1 848,1-1 1,-1 1-1,1-1 1,-1-1-1,1 1 1,-1 0-1,1-1 1,6-1-1,2-9-6478</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4:53.388"/>
    </inkml:context>
    <inkml:brush xml:id="br0">
      <inkml:brushProperty name="width" value="0.025" units="cm"/>
      <inkml:brushProperty name="height" value="0.025" units="cm"/>
    </inkml:brush>
  </inkml:definitions>
  <inkml:trace contextRef="#ctx0" brushRef="#br0">1591 115 2659,'0'0'9032,"-9"-2"-8028,-2-1-669,0 0 1,0-1-1,1 0 1,-1-1-1,1 0 1,-14-10 0,17 11-28,0 0 1,-1 0 0,1 1-1,-1-1 1,0 2 0,0-1 0,-1 1-1,1 0 1,0 1 0,-9-1-1,-92 2 8,55 2-210,43-1-75,0-1 0,0-1 1,0 0-1,0 0 1,0-1-1,0 0 1,0-1-1,-14-6 0,12 4 81,0 1 0,0 0 0,-1 1-1,0 0 1,1 1 0,-27 0 0,-89 9 1116,25-1-164,56-7-645,19 0-3,-54 4-1,74-1-313,1-1 0,-1 1 0,1 0-1,0 0 1,0 1 0,0 1 0,0-1 0,0 1 0,1 0 0,-13 10 0,-53 44 28,-3-3-1,-97 53 1,160-101-123,0 0 0,1 1-1,0 0 1,1 1-1,0 0 1,0 1 0,1 0-1,0 0 1,0 1-1,2 1 1,-1 0 0,1 0-1,1 0 1,0 1 0,1 0-1,0 0 1,1 1-1,1-1 1,0 1 0,1 1-1,0-1 1,1 0 0,1 0-1,0 19 1,4 13-3,15 85 1,-8-69-9,-9-52 0,1 1-1,1-1 1,0 0 0,0-1 0,1 1-1,0-1 1,1 1 0,0-1-1,0 0 1,12 15 0,2-5 3,0 0 1,41 31-1,-55-46 7,19 15-8,1-1 0,1-2-1,31 16 1,-42-25 0,0-1 0,1 0 0,0-1-1,0-1 1,1-1 0,-1 0 0,24 0 0,18-4-8,0-2 1,-1-3-1,84-20 0,-78 13-27,0 3 0,96-4 0,-109 12-34,-1-2-1,1-2 0,-1-2 1,0-3-1,64-22 0,-18-3-100,148-76 0,-228 103 173,0-1-1,-1 0 0,0-1 1,-1 0-1,0-1 0,0-1 1,-2 0-1,1-1 0,13-23 1,7-15 293,34-79 1,-48 93 89,-13 28-287,-1 0 0,0 0 1,0 0-1,-1-1 0,-1 1 0,1-1 0,-2 0 0,1 1 1,-2-1-1,1 0 0,-2 0 0,1 0 0,-1 0 0,-1 1 0,0-1 1,0 0-1,-1 1 0,-1-1 0,0 1 0,0 0 0,-1 0 1,0 1-1,-1-1 0,-10-12 0,5 4-53,-2 1-1,0 1 0,-1 0 1,-1 1-1,0 0 1,-1 2-1,0-1 1,-2 2-1,1 0 1,-1 2-1,-1-1 1,0 2-1,0 1 1,-1 0-1,0 1 1,0 2-1,0 0 1,-1 1-1,0 1 0,-22-1 1,29 4-482,-18-1-1178,16-7-2421,9-3-1787</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5:01.811"/>
    </inkml:context>
    <inkml:brush xml:id="br0">
      <inkml:brushProperty name="width" value="0.025" units="cm"/>
      <inkml:brushProperty name="height" value="0.025" units="cm"/>
    </inkml:brush>
  </inkml:definitions>
  <inkml:trace contextRef="#ctx0" brushRef="#br0">567 86 4100,'0'0'160,"0"-9"2525,0 9-2673,0-3 186,0 1 0,0-1 0,0 0 0,0 1 0,0-1 0,0 1 0,-1-1 0,1 1 0,-1-1 0,0 1 0,0-1 0,0 1 0,0-1 0,0 1 0,0 0 0,-1 0 0,1 0 0,-1 0-1,1 0 1,-1 0 0,0 0 0,0 0 0,0 0 0,0 1 0,0-1 0,0 1 0,-1 0 0,1-1 0,0 1 0,-1 0 0,1 0 0,-1 1 0,-3-2 0,-4 0 108,1 0 0,-1 0 1,0 1-1,0 0 1,0 1-1,0 0 0,-1 0 1,1 1-1,0 1 1,1 0-1,-1 0 0,0 1 1,-11 4-1,7 0-60,0 0-1,1 1 0,0 0 0,1 1 0,0 0 1,0 1-1,-20 22 0,6 0-34,1 1 0,2 1 0,1 1-1,2 1 1,-24 61 0,26-50-140,2 2 0,2 0 1,2 0-1,2 1 0,3 0 0,1 1 0,3 0 0,5 71 1,0-103-44,0-1 0,2 1 0,0 0 0,1-1 1,1 0-1,0 0 0,2 0 0,0-1 1,1 0-1,0-1 0,2 0 0,12 16 0,-15-21 11,1-1-1,0-1 0,0 1 1,1-1-1,1-1 0,-1 0 1,1 0-1,1-1 0,-1 0 1,1-1-1,0-1 1,1 0-1,-1 0 0,1-1 1,0-1-1,0 0 0,25 1 1,-19-3-30,0-2-1,0 0 1,0-1 0,0-2 0,0 1 0,-1-2 0,0-1 0,0 0 0,0-1 0,-1-1 0,0 0-1,0-2 1,-1 0 0,29-23 0,-27 19 12,0-1 1,0-2-1,-2 1 1,0-2-1,-1 0 0,0-1 1,-2 0-1,0-1 0,-1-1 1,-2 0-1,0-1 0,-1 1 1,8-31-1,63-281 2775,-78 324-2821,1-6 39,-1 0 1,0 0-1,-1 0 1,0 0-1,-2 0 0,1 0 1,-2 0-1,0 0 1,-1 0-1,0 1 1,-1-1-1,-1 1 1,0 0-1,-13-23 1,12 27 53,0 0 0,-1 0 1,0 1-1,-1 0 1,0 0-1,-1 1 1,1 0-1,-1 1 0,-1-1 1,0 2-1,0 0 1,0 0-1,-1 0 1,1 2-1,-1-1 0,-1 1 1,1 1-1,0 0 1,-16-2-1,-46 4 164,62 2-375,-1 0-1,1-1 0,0 0 0,0-1 0,0 0 1,0-1-1,-20-6 0,30 8-110,0-1 0,0 0 1,0 1-1,-1-1 0,1 0 0,0 0 0,0 0 0,1 0 1,-1 0-1,0 0 0,0 0 0,0-1 0,1 1 1,-1 0-1,0 0 0,1-1 0,-1 1 0,1 0 0,0-1 1,-1 1-1,1-2 0,-1-17-6648</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5:43.495"/>
    </inkml:context>
    <inkml:brush xml:id="br0">
      <inkml:brushProperty name="width" value="0.025" units="cm"/>
      <inkml:brushProperty name="height" value="0.025" units="cm"/>
    </inkml:brush>
  </inkml:definitions>
  <inkml:trace contextRef="#ctx0" brushRef="#br0">1658 64 3459,'0'0'6935,"-9"-1"-6081,-5-3-207,1 0 0,-1-1-1,1 0 1,0-1 0,-18-11 0,24 13-472,0 1 0,0 0 0,0 0 0,-1 1 0,1 0 0,-1 1 1,0-1-1,0 1 0,-7 1 0,-77 3 98,58-1-263,-455 5 440,333-7 216,143 0-564,0 2 1,0 0-1,0 1 1,1 0 0,-1 1-1,1 0 1,0 1-1,0 0 1,0 1-1,1 0 1,-16 12 0,-14 12-95,-58 56 1,66-55 29,-9 7 2,2 1 1,2 3-1,2 1 0,1 1 1,-36 64-1,56-81 14,1 1-1,1 0 1,1 0 0,2 1-1,1 1 1,1 0 0,2 0 0,1 0-1,1 1 1,1 0 0,3 39-1,2-52-6,1 0 0,1-1 0,1 1 0,0-1 0,1 0 0,1-1 0,0 1 0,2-2 0,14 24 0,4 0-259,2-1 1,45 46-1,-61-70 186,1-1-1,1 0 1,-1-1 0,2-1 0,0 0-1,0-1 1,1-1 0,0-1 0,0 0 0,1-1-1,0-1 1,0-1 0,1 0 0,0-1-1,0-1 1,0-1 0,0-1 0,0-1 0,0 0-1,0-1 1,0-1 0,33-8 0,424-122-461,-389 104-131,401-134-546,-442 147 1246,-1-3 0,0-1 0,-2-2 1,0-2-1,-1-2 0,60-48 0,-85 58 20,-1 0 0,0-1 0,-2-1 1,1-1-1,-2 0 0,0 0 0,10-22 0,-16 25 2,0-1 1,-2 1-1,1-1 1,-2 0-1,0 0 1,-1-1-1,-1 1 1,0-1-1,-1 1 0,-2-26 1,-1 29-87,1 1 0,-2-1 1,1 1-1,-2 0 0,0 0 0,0 1 1,-1-1-1,0 1 0,-1 0 0,-10-14 0,5 10-11,-1 0-1,-1 1 1,0 1-1,-1 0 1,0 0-1,-21-12 1,5 6-248,-1 1 0,-1 2 0,0 1 0,-2 1 0,1 2 0,-65-14 0,-15 11-5493,64 9-95</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9:24.783"/>
    </inkml:context>
    <inkml:brush xml:id="br0">
      <inkml:brushProperty name="width" value="0.025" units="cm"/>
      <inkml:brushProperty name="height" value="0.025" units="cm"/>
    </inkml:brush>
  </inkml:definitions>
  <inkml:trace contextRef="#ctx0" brushRef="#br0">237 91 3395,'10'-5'4938,"-3"1"-4174,44-25 2135,-48 27-2363,0 0 1,0 0-1,0 0 1,-1 0-1,1-1 1,-1 1-1,1-1 1,-1 1-1,0-1 1,0 0-1,0 0 1,-1 0-1,1 0 0,-1 0 1,2-5-1,-3 8-408,0-1-1,-1 1 0,1-1 0,0 1 0,-1-1 0,1 1 1,-1-1-1,1 1 0,-1 0 0,1-1 0,-1 1 0,1 0 1,-1 0-1,0-1 0,1 1 0,-1 0 0,1 0 0,-1 0 1,1 0-1,-1 0 0,0-1 0,1 1 0,-1 0 0,0 1 1,1-1-1,-1 0 0,1 0 0,-1 0 0,0 0 0,-23 3 575,13 1-572,1 0-1,-1 0 1,1 1 0,0 0 0,0 1 0,1 1-1,0-1 1,-12 12 0,-7 8-36,-28 34 0,32-33-44,-25 38 0,43-55-37,0-1 1,1 1 0,0 0 0,0 0 0,1 0-1,1 1 1,0-1 0,-3 16 0,6-24-24,-1 0 0,1 1 1,0-1-1,0 0 0,0 0 0,1 0 1,-1 0-1,0 1 0,1-1 0,-1 0 1,1 0-1,0 0 0,0 0 0,0 0 1,0 0-1,0 0 0,0-1 0,1 1 1,-1 0-1,0-1 0,1 1 0,-1 0 1,1-1-1,0 0 0,0 1 0,-1-1 1,1 0-1,0 0 0,0 0 0,0 0 1,0 0-1,0-1 0,0 1 0,3 0 1,8 2-723,0-2-1,0 1 1,0-1 0,22-2 0,-17 1-1138,22-2-3074,-3-6-2300</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9:25.126"/>
    </inkml:context>
    <inkml:brush xml:id="br0">
      <inkml:brushProperty name="width" value="0.025" units="cm"/>
      <inkml:brushProperty name="height" value="0.025" units="cm"/>
    </inkml:brush>
  </inkml:definitions>
  <inkml:trace contextRef="#ctx0" brushRef="#br0">0 95 13421,'0'0'7415,"12"4"-6817,-3 0-454,-5-2-77,0 0 0,1 0-1,-1-1 1,0 1 0,1-1-1,-1 0 1,1 0 0,-1-1 0,1 1-1,0-1 1,-1 0 0,1 0-1,-1-1 1,1 1 0,-1-1-1,1 0 1,5-2 0,7-5 157,-1 0 1,0 0-1,0-2 0,-1 0 0,18-16 1,8-14 2828,-48 88-1697,-1-21-1365,1 1 1,1 1-1,2-1 0,-1 36 1,5-63-103,0 0 1,0 1-1,-1-1 1,2 1-1,-1-1 1,0 0-1,0 1 1,0-1-1,1 1 1,-1-1-1,1 0 1,-1 1-1,1-1 1,-1 0-1,1 1 1,0-1-1,0 0 0,0 0 1,1 2-1,19 2-4896,-4-5-1372</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9:25.496"/>
    </inkml:context>
    <inkml:brush xml:id="br0">
      <inkml:brushProperty name="width" value="0.025" units="cm"/>
      <inkml:brushProperty name="height" value="0.025" units="cm"/>
    </inkml:brush>
  </inkml:definitions>
  <inkml:trace contextRef="#ctx0" brushRef="#br0">0 0 21877,'0'0'8071,"4"50"-11017,4-37-930,-3-2-1826,-1-1-5668</inkml:trace>
  <inkml:trace contextRef="#ctx0" brushRef="#br0" timeOffset="1">13 222 16207,'0'0'9385,"19"43"-14830,-9-56-10090</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9:26.169"/>
    </inkml:context>
    <inkml:brush xml:id="br0">
      <inkml:brushProperty name="width" value="0.025" units="cm"/>
      <inkml:brushProperty name="height" value="0.025" units="cm"/>
    </inkml:brush>
  </inkml:definitions>
  <inkml:trace contextRef="#ctx0" brushRef="#br0">19 1 20563,'0'0'5200,"-3"12"-4901,1-4-298,-1 5 44,0-1 0,0 1 1,1-1-1,0 15 0,2-25-55,0 0-1,0 0 1,0 1-1,0-1 1,0 0-1,0 0 1,0 0-1,1 0 1,-1 0-1,1 0 1,0 0 0,-1 0-1,1 0 1,0 0-1,0 0 1,0-1-1,0 1 1,1 0-1,-1-1 1,0 1-1,1-1 1,-1 1-1,1-1 1,0 1 0,-1-1-1,1 0 1,0 0-1,0 0 1,0 0-1,-1 0 1,1 0-1,0-1 1,0 1-1,0-1 1,4 1 0,-3-1-107,1 1 1,-1-1 0,1-1-1,0 1 1,-1 0 0,1-1-1,-1 0 1,1 0 0,-1 0-1,1 0 1,-1 0 0,0-1-1,1 0 1,-1 1 0,0-1-1,0 0 1,0-1 0,0 1-1,-1 0 1,1-1 0,-1 0-1,1 1 1,-1-1 0,3-5-1,25-24 431,-27 80 1832,-3-37-2473,0 21 990,3-17-2580,4-7-3538,3-7-5734</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9:27.943"/>
    </inkml:context>
    <inkml:brush xml:id="br0">
      <inkml:brushProperty name="width" value="0.025" units="cm"/>
      <inkml:brushProperty name="height" value="0.025" units="cm"/>
    </inkml:brush>
  </inkml:definitions>
  <inkml:trace contextRef="#ctx0" brushRef="#br0">12 31 7847,'-1'-2'20409,"-2"-4"-20425,2-17-3,-2 56 878,1 0-743,1-29-105,1 0 0,-1-1-1,1 1 1,0 0 0,0-1 0,1 1 0,-1 0 0,2 5 0,9 0 187,9-17 23,12-25-120,-29 29-101,-1 1-1,1-1 0,-1 1 1,1 0-1,0-1 1,1 1-1,-1 1 0,0-1 1,1 0-1,-1 1 0,1 0 1,0 0-1,0 0 0,0 0 1,8-2-1,-11 5-11,-1-1-1,1 1 0,0-1 0,0 1 1,-1 0-1,1-1 0,0 1 1,-1 0-1,1 0 0,-1 0 1,1-1-1,-1 1 0,1 0 1,-1 0-1,0 0 0,1 0 1,-1 0-1,0 0 0,0 0 0,1 0 1,-1 0-1,0 0 0,0 0 1,0 1-1,2 35 3,-2-27 1,0-10 13,0 1 1,0 0-1,0 0 0,0 0 0,1 0 1,-1-1-1,0 1 0,0 0 1,0 0-1,1-1 0,-1 1 1,0 0-1,1 0 0,-1-1 1,1 1-1,-1 0 0,1-1 1,-1 1-1,1-1 0,0 1 1,-1-1-1,1 1 0,-1-1 0,1 1 1,0-1-1,0 1 0,-1-1 1,1 0-1,0 1 0,1-1 1,0 0 18,0 0 0,0 0 0,0 0 0,1 0 0,-1-1 0,0 1 0,0-1 0,0 1 0,0-1 0,0 0 0,3-1 1,52-36 417,-52 34-439,6-5 19,-8 6-20,-1 1 0,1-1 0,0 1 0,-1 0 0,1 0 0,0 0 0,1 0 0,-1 0 0,0 1 0,0 0 0,1-1 0,-1 1 0,1 0-1,-1 1 1,1-1 0,3 0 0,-6 2-1,0-1 0,-1 1-1,1-1 1,0 1 0,-1-1-1,1 1 1,-1-1 0,1 1-1,-1 0 1,1-1 0,-1 1-1,1 0 1,-1 0 0,1-1-1,-1 1 1,0 0 0,0 0-1,1 0 1,-1 0 0,0-1-1,0 1 1,0 0 0,0 0-1,0 1 1,1 26 129,-1-24-100,1 15 20,0-13-27,-1 0 0,0-1 0,0 1 0,0 0 0,-2 11 0,-1-16-917,1-7-712,1-8-1250,1-8-2471,0-8-1639</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9:28.271"/>
    </inkml:context>
    <inkml:brush xml:id="br0">
      <inkml:brushProperty name="width" value="0.025" units="cm"/>
      <inkml:brushProperty name="height" value="0.025" units="cm"/>
    </inkml:brush>
  </inkml:definitions>
  <inkml:trace contextRef="#ctx0" brushRef="#br0">0 12 15086,'0'-8'3876,"0"4"256,3 4-3748,-1 4-480,3 6 64,4 5-705,1-1-1921,4 0-2979,0-2-5062</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9:28.613"/>
    </inkml:context>
    <inkml:brush xml:id="br0">
      <inkml:brushProperty name="width" value="0.025" units="cm"/>
      <inkml:brushProperty name="height" value="0.025" units="cm"/>
    </inkml:brush>
  </inkml:definitions>
  <inkml:trace contextRef="#ctx0" brushRef="#br0">116 31 13549,'0'0'9764,"8"-6"-7912,24-17-635,-32 23-1199,0-1 0,0 1 0,0 0 0,0 0 0,1 0 0,-1 0 0,0 0 0,0 0 0,0 0 0,0 0-1,1 0 1,-1 0 0,0 0 0,0 0 0,0 0 0,0 0 0,1 0 0,-1 0 0,0 0 0,0 0 0,0 0 0,1 0 0,-1 0-1,0 0 1,0 0 0,0 0 0,0 0 0,1 0 0,-1 0 0,0 1 0,0-1 0,0 0 0,0 0 0,0 0 0,1 0 0,-1 0 0,0 0-1,0 1 1,0-1 0,0 0 0,0 0 0,0 0 0,0 0 0,0 1 0,0-1 0,0 0 0,3 14 301,-4 14 3,-4-6-77,-1 0-1,-1-1 0,-1 1 1,0-2-1,-2 1 1,-19 31-1,11-22 11,-21 54 0,39-83-239,-1 0-1,0 0 1,1 0 0,-1 0 0,1 0-1,-1 0 1,1 0 0,0 0-1,-1 0 1,1 0 0,0 1-1,0-1 1,0 0 0,0 0-1,0 0 1,0 0 0,0 0-1,0 1 1,0-1 0,1 0-1,-1 0 1,0 0 0,1 0-1,-1 0 1,1 0 0,-1 0-1,1 0 1,-1 0 0,1 0-1,0 0 1,0 0 0,-1 0-1,1 0 1,0 0 0,0-1-1,0 1 1,0 0 0,0-1-1,0 1 1,0-1 0,0 1-1,0-1 1,0 1 0,0-1 0,2 1-1,4-1 96,0 1-1,0-1 1,0-1-1,0 1 1,-1-1-1,13-3 1,-10 2-82,0-1-1,0 0 1,0-1 0,0 1-1,-1-2 1,12-6 0,7-17-2447,-25 26 1827,-1 0 0,0 0 0,0 0 0,0-1 0,0 1 0,0 0 0,-1-1 0,1 1 1,-1-1-1,0 1 0,1 0 0,-1-1 0,0-2 0,-3-12-7369</inkml:trace>
  <inkml:trace contextRef="#ctx0" brushRef="#br0" timeOffset="1">0 185 16111,'0'0'10026,"59"-1"-9193,-23 1-385,2 0-384,-1 0-256,-2 0-2018,-5 0-2563,-1-1-3683</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13.840"/>
    </inkml:context>
    <inkml:brush xml:id="br0">
      <inkml:brushProperty name="width" value="0.025" units="cm"/>
      <inkml:brushProperty name="height" value="0.025" units="cm"/>
    </inkml:brush>
  </inkml:definitions>
  <inkml:trace contextRef="#ctx0" brushRef="#br0">1 189 17969,'0'0'6278,"0"65"-5157,0-38-609,0 2-287,0-2-161,0-5-64,0-3-769,3-7-1057,4-9-352,0-3-576,-1-11-2692,-2-15-3778</inkml:trace>
  <inkml:trace contextRef="#ctx0" brushRef="#br0" timeOffset="1">31 1 3075,'0'0'19442,"-21"60"-21620,21-41-2306,7-2-3716</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9:28.957"/>
    </inkml:context>
    <inkml:brush xml:id="br0">
      <inkml:brushProperty name="width" value="0.025" units="cm"/>
      <inkml:brushProperty name="height" value="0.025" units="cm"/>
    </inkml:brush>
  </inkml:definitions>
  <inkml:trace contextRef="#ctx0" brushRef="#br0">0 9 18193,'0'0'10154,"66"5"-10090,-34-10-32,0-2-416,-1 5-1154,-5 2-928,-8 0-769,-11 0-1698</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9:29.286"/>
    </inkml:context>
    <inkml:brush xml:id="br0">
      <inkml:brushProperty name="width" value="0.025" units="cm"/>
      <inkml:brushProperty name="height" value="0.025" units="cm"/>
    </inkml:brush>
  </inkml:definitions>
  <inkml:trace contextRef="#ctx0" brushRef="#br0">0 49 19090,'0'0'5669,"67"3"-4483,-29-11-642,7 0-512,2 1-608,-2-1-2756,-3-1-1152,1-2-4068</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9:29.644"/>
    </inkml:context>
    <inkml:brush xml:id="br0">
      <inkml:brushProperty name="width" value="0.025" units="cm"/>
      <inkml:brushProperty name="height" value="0.025" units="cm"/>
    </inkml:brush>
  </inkml:definitions>
  <inkml:trace contextRef="#ctx0" brushRef="#br0">1 283 11307,'0'0'17739,"12"-7"-17301,39-25-393,-2-2 1,-2-2-1,-1-2 0,-2-2 1,41-49-1,-85 89-49,0-1 0,0 1 0,0 0 1,1-1-1,-1 1 0,0 0 0,0-1 0,0 1 0,0 0 0,0 0 0,1-1 0,-1 1 1,0 0-1,0 0 0,0-1 0,1 1 0,-1 0 0,0 0 0,1 0 0,-1-1 0,0 1 1,0 0-1,1 0 0,-1 0 0,0 0 0,1 0 0,-1 0 0,0 0 0,1-1 0,-1 1 0,0 0 1,1 0-1,-1 0 0,0 0 0,1 1 0,-1-1 0,0 0 0,1 0 0,-1 0 0,0 0 1,0 0-1,1 0 0,-1 0 0,0 0 0,1 1 0,-1-1 0,0 0 0,1 0 0,0 22-180,-12 34 22,11-53 171,-14 53-356,-8 38 542,16-31-8820</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9:29.984"/>
    </inkml:context>
    <inkml:brush xml:id="br0">
      <inkml:brushProperty name="width" value="0.025" units="cm"/>
      <inkml:brushProperty name="height" value="0.025" units="cm"/>
    </inkml:brush>
  </inkml:definitions>
  <inkml:trace contextRef="#ctx0" brushRef="#br0">134 1 15278,'0'0'11873,"-11"9"-11713,0 0-128,1 1-1,0 0 1,1 1-1,0 0 1,1 1-1,0 0 1,1 0-1,0 0 1,-9 26-1,10-20 20,0 1 0,1 1-1,1-1 1,1 1 0,1-1-1,1 1 1,2 38 0,0-54-43,-1 0-1,1-1 1,0 1 0,1-1-1,-1 1 1,0-1 0,1 1-1,0-1 1,0 0 0,0 0 0,0 0-1,0 0 1,1 0 0,0 0-1,-1-1 1,1 1 0,0-1-1,0 0 1,0 0 0,0 0 0,1 0-1,-1 0 1,0-1 0,1 1-1,-1-1 1,8 1 0,4 2-556,-1-2 0,1 0 0,0-1 0,0 0 0,20-3 0,25-3-4737</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9:34.188"/>
    </inkml:context>
    <inkml:brush xml:id="br0">
      <inkml:brushProperty name="width" value="0.025" units="cm"/>
      <inkml:brushProperty name="height" value="0.025" units="cm"/>
    </inkml:brush>
  </inkml:definitions>
  <inkml:trace contextRef="#ctx0" brushRef="#br0">34 0 8584,'0'0'10629,"5"9"-9748,1 6-560,0 1-1,-1-1 1,-1 2 0,-1-1 0,0 0 0,-1 1 0,0-1 0,-2 29 0,-1-1-150,-1-26-134,1 0 0,2 1-1,-1-1 1,2 0-1,1 1 1,0-1 0,6 18-1,-9-35-98,0-1 0,0 1 0,0-1 0,0 1-1,1 0 1,-1-1 0,0 1 0,0-1 0,0 1-1,1-1 1,-1 1 0,0-1 0,0 0 0,1 1 0,-1-1-1,0 1 1,1-1 0,-1 0 0,0 1 0,1-1 0,-1 0-1,1 1 1,-1-1 0,1 0 0,-1 1 0,1-1 0,-1 0-1,1 0 1,0 0 0,3-14-1930,-6-28-1123,-1 32 2825,0-1 0,-1 1 0,-1 0-1,1 0 1,-2 1 0,-8-13 0,-43-51 6079,61 76-5590,1-1-1,-1 0 1,0 0-1,1 0 1,0 0-1,-1-1 1,1 1-1,0-1 0,0 0 1,-1-1-1,1 1 1,6-1-1,86 2-4478,-68-2 1827,8 0-1577,-2 0-1197</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9:34.776"/>
    </inkml:context>
    <inkml:brush xml:id="br0">
      <inkml:brushProperty name="width" value="0.025" units="cm"/>
      <inkml:brushProperty name="height" value="0.025" units="cm"/>
    </inkml:brush>
  </inkml:definitions>
  <inkml:trace contextRef="#ctx0" brushRef="#br0">136 6 11339,'0'0'6475,"-8"-2"-4307,5 1-2070,0 0 0,-1 0 0,1 1 0,-1 0 0,1-1 0,0 1 0,-1 0 0,1 1 0,-1-1 0,1 1 1,0-1-1,-1 1 0,1 0 0,0 0 0,0 0 0,0 1 0,0-1 0,0 1 0,0 0 0,0 0 1,0 0-1,1 0 0,-1 0 0,1 0 0,-1 1 0,1-1 0,0 1 0,0 0 0,0 0 0,0 0 0,-1 3 1,2-5-71,-24 48 1190,24-46-1141,0 0 0,-1 0 0,2 0 0,-1 0 1,0 0-1,0 0 0,1 0 0,0 0 0,0 0 0,0 1 0,0-1 0,0 0 0,1 0 0,1 6 0,-2-8-55,1-1 0,0 1 0,0 0 0,0-1 0,0 1 0,0-1 0,-1 1 0,1-1 0,0 1 0,0-1 0,0 0-1,0 0 1,0 1 0,0-1 0,1 0 0,-1 0 0,0 0 0,0 0 0,0 0 0,0 0 0,0 0 0,0-1 0,0 1 0,1-1 0,26-6 651,-10-2-419,0-2-1,-1 1 1,-1-2 0,30-27-1,12-8-175,-58 47-71,1-1 1,-1 1 0,0-1 0,1 1-1,-1-1 1,1 1 0,-1 0 0,1-1 0,-1 1-1,1-1 1,-1 1 0,1 0 0,-1 0 0,1-1-1,-1 1 1,1 0 0,0 0 0,-1 0-1,1-1 1,-1 1 0,1 0 0,0 0 0,-1 0-1,1 0 1,-1 0 0,1 0 0,0 0-1,-1 1 1,1-1 0,-1 0 0,1 0 0,-1 0-1,1 1 1,0-1 0,-1 0 0,1 0 0,-1 1-1,1-1 1,-1 1 0,1-1 0,-1 0-1,0 1 1,1-1 0,-1 1 0,1-1 0,-1 1-1,0-1 1,1 1 0,-1-1 0,0 1 0,0-1-1,1 1 1,-1 0 0,0-1 0,0 1-1,0-1 1,0 1 0,0 0 0,0 53 415,1-10-195,2-44-144,-1-1 0,1 0-1,0 1 1,0-1 0,0 0 0,-1-1-1,1 1 1,-1 0 0,1-1 0,-1 0-1,0 1 1,3-3 0,11-9 139,-9 7-225,0-1 0,0 1 0,1 1 0,0-1 0,0 2 0,0-1 0,1 1 0,0 0 0,-1 0 0,1 1 0,1 1 0,10-3 1,-19 5-14,0 0 0,0 0 0,-1 0 0,1 1 1,0-1-1,-1 0 0,1 0 0,0 1 1,-1-1-1,1 0 0,0 1 0,-1-1 0,1 1 1,-1-1-1,1 1 0,-1-1 0,1 1 1,-1-1-1,1 1 0,-1 0 0,0-1 1,1 1-1,-1-1 0,0 1 0,1 0 0,-1 1 1,5 27-132,-7 28 183,1-35 4,6-16 244,19-26 280,-14 9-580,12-12 42,-16 15-28,0 1-1,0 0 0,1 0 1,0 1-1,1-1 0,-1 2 1,1-1-1,0 1 0,14-7 1,-21 13-13,0-1 1,0 1-1,0-1 1,-1 1 0,1-1-1,0 1 1,-1 0-1,1-1 1,0 1 0,-1 0-1,1-1 1,-1 1-1,1 0 1,-1 0 0,1-1-1,-1 1 1,0 0 0,1 0-1,-1 0 1,0 0-1,0 0 1,0 0 0,1 0-1,-1-1 1,0 1-1,0 0 1,0 0 0,-1 0-1,1 0 1,0 0-1,0 0 1,0 0 0,-1 1-1,-3 37 58,-17 7-252,26-61-14360,2 5 1804</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9:36.515"/>
    </inkml:context>
    <inkml:brush xml:id="br0">
      <inkml:brushProperty name="width" value="0.025" units="cm"/>
      <inkml:brushProperty name="height" value="0.025" units="cm"/>
    </inkml:brush>
  </inkml:definitions>
  <inkml:trace contextRef="#ctx0" brushRef="#br0">95 25 12332,'0'-1'339,"0"0"1,0 0-1,0 0 1,0 0-1,0 0 1,0 0 0,0 0-1,-1 0 1,1 0-1,0 0 1,-1 0-1,1 0 1,0 0-1,-1 1 1,1-1-1,-1 0 1,0 0 0,1 1-1,-1-1 1,0 0-1,1 0 1,-1 1-1,-1-1 1,-22-3 3193,20 5-3425,0-1 1,0 1-1,1 0 0,-1 0 1,0 1-1,1-1 1,-1 1-1,1 0 0,0 0 1,-1 0-1,-2 3 1,-8 15 1409,14-20-1494,0 1 1,0-1-1,0 0 1,0 1-1,0-1 1,0 1-1,0-1 1,0 0-1,0 1 1,0-1-1,0 0 1,0 1-1,0-1 1,0 0-1,1 1 1,-1-1-1,0 0 1,0 1-1,0-1 0,1 0 1,-1 1-1,0-1 1,0 0-1,1 0 1,-1 1-1,0-1 1,0 0-1,1 0 1,-1 1-1,0-1 1,1 0-1,40 4 334,-30-4-343,11-1 11,-16 0-25,-1 0 0,1 0 0,0 1-1,-1 0 1,1 0 0,0 0 0,-1 1 0,1 0-1,-1 0 1,1 0 0,-1 1 0,0 0 0,8 3 0,-11 0-6,-1-1 0,1 1 0,-1 0 1,0 0-1,-1-1 0,1 1 0,-1 0 1,0 0-1,0 0 0,0-1 1,-1 1-1,-1 5 0,1 9 77,1-19 24,3-1-39,0-1-1,0 0 0,0 0 0,0 0 0,-1 0 1,1-1-1,0 1 0,-1-1 0,0 0 1,1 1-1,-1-1 0,2-4 0,9-9 14,-12 14-36,9-8 163,1 1 1,0 0-1,15-9 1,-23 16-199,0 0 1,0 1-1,0-1 0,0 1 1,0-1-1,0 1 1,1 0-1,-1 1 0,1-1 1,-1 0-1,0 1 0,1 0 1,-1 0-1,1 0 1,-1 0-1,1 1 0,-1-1 1,1 1-1,2 1 0,-4-1 0,-1 0-1,0 0 0,0 0 0,0 0 0,-1 0 0,1 0 0,0 1 0,0-1 0,-1 0 0,1 1 0,0-1 0,-1 0 0,1 1 0,-1-1 0,0 1 0,0-1 0,1 0 0,-1 1 0,0-1 0,0 1 0,0-1 0,0 1 0,-1-1 0,1 1 0,0-1 0,-1 0 0,1 1 0,-1-1 0,1 1 0,-1-1 0,1 0 0,-2 2 0,-2 12 398,4-15-241,19-17-107,-13 12-60,0-1 0,1 1 0,0 1 0,0-1 0,0 1 0,0 0 0,1 1 0,-1 0 0,1 0 0,0 0 0,0 1 0,0 1 0,0-1 0,0 1 0,13 0 0,-20 1 7,0 1 1,0-1-1,0 1 0,-1-1 0,1 1 1,0-1-1,-1 1 0,1-1 1,0 1-1,-1-1 0,1 1 0,-1 0 1,1 0-1,-1-1 0,1 1 0,-1 0 1,1 0-1,-1-1 0,0 1 1,1 0-1,-1 0 0,0 0 0,0 0 1,0-1-1,0 1 0,1 0 0,-1 0 1,-1 0-1,1 1 0,0 35 171,0-27 178,0-10-210,20-22 309,-15 9-1646,0-12 3934,-6 14-3031,-3 2-3392,-8 4-9464</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9:37.355"/>
    </inkml:context>
    <inkml:brush xml:id="br0">
      <inkml:brushProperty name="width" value="0.025" units="cm"/>
      <inkml:brushProperty name="height" value="0.025" units="cm"/>
    </inkml:brush>
  </inkml:definitions>
  <inkml:trace contextRef="#ctx0" brushRef="#br0">28 119 14830,'0'0'7426,"9"-5"-6636,2 0-514,-6 2 75,0 1 1,-1-1-1,1 0 0,-1 0 0,0 0 0,1 0 0,4-7 0,-39 30 1662,24-14-1954,0 1 0,0 0 0,1 1 0,0-1 0,1 1 0,-1 0 1,2 1-1,-1-1 0,1 0 0,0 1 0,1 0 0,0 0 0,0 0 0,0 10 0,2-18-48,0-1 1,0 1-1,0 0 0,0-1 1,0 1-1,0 0 0,1-1 1,-1 1-1,0 0 0,0-1 1,1 1-1,-1-1 0,0 1 0,1 0 1,-1-1-1,0 1 0,1-1 1,-1 1-1,1-1 0,-1 1 1,1-1-1,-1 0 0,1 1 0,-1-1 1,1 0-1,0 1 0,-1-1 1,2 1-1,24 0 304,-21-2-226,1 0 0,-1-1 0,1 0 0,-1 1 0,1-2-1,8-4 1,-1-3-6,0-1-1,-1-1 1,-1 0 0,18-24-1,-22 28-61,-1-1-1,-1 0 1,0 0-1,0 0 1,-1 0-1,0-1 1,-1 1 0,5-20-1,-16 51-134,6-17 85,0 0 0,0 0 1,1 0-1,-1 0 0,1 0 1,0 8-1,1-12 32,1 0-1,0 0 1,-1-1-1,1 1 1,0 0-1,-1-1 0,1 1 1,0 0-1,0-1 1,0 1-1,0-1 1,0 0-1,-1 1 1,1-1-1,0 0 0,0 1 1,0-1-1,0 0 1,0 0-1,0 0 1,0 0-1,0 0 1,0 0-1,0 0 0,2 0 1,36 0 93,-30-1-80,7 0-1,23 1-108,-39 0 86,1 0 1,0 0 0,0 0 0,0 1 0,0-1 0,0 0-1,-1 0 1,1 1 0,0-1 0,0 0 0,0 1 0,-1-1 0,1 1-1,0-1 1,-1 1 0,1-1 0,0 1 0,-1 0 0,1-1-1,-1 1 1,1 0 0,-1 0 0,1-1 0,-1 1 0,1 0-1,-1 0 1,0-1 0,1 1 0,-1 0 0,0 0 0,0 0-1,0 0 1,0 1 0,-9 73-58,11-75 84,0 1-1,0 0 1,0-1 0,0 0 0,0 1-1,0-1 1,0 0 0,0 0-1,0 0 1,0 0 0,0 0-1,0 0 1,0-1 0,0 1-1,2-1 1,13-6 20,1-1 1,-1 0-1,-1-1 0,1-1 1,-2 0-1,1-2 0,-2 1 1,15-16-1,-41 37-284,10-9 250,-1 0 0,1 1 0,0-1 0,0 1 0,0-1 0,0 1 1,1 0-1,-1 0 0,0 0 0,1 0 0,-1 0 0,1 0 0,0 0 0,0 0 0,-1 1 1,1-1-1,1 0 0,-2 5 0,3-7 78,1 0-1,0-1 1,0 1 0,-1-1 0,1 0 0,0 1-1,-1-1 1,1 0 0,0 0 0,-1 0-1,0 0 1,3-2 0,5-6 13,0 1-1,-1-1 1,1-1-1,8-14 1,-14 20-80,-1-1 1,0 1-1,0-1 1,0 1-1,0-1 0,-1 0 1,0 0-1,0 0 0,0 0 1,-1 0-1,1 0 0,-1 0 1,-1-9-1,1 14-21,0-1 0,-1 0 0,1 0 0,0 0-1,0 0 1,-1 1 0,1-1 0,-1 0 0,1 0 0,0 1 0,-1-1 0,1 0 0,-1 1-1,0-1 1,1 0 0,-1 1 0,1-1 0,-1 1 0,0-1 0,0 1 0,1-1 0,-1 1-1,0 0 1,0-1 0,1 1 0,-1 0 0,0 0 0,0-1 0,0 1 0,0 0 0,1 0-1,-1 0 1,0 0 0,0 0 0,0 0 0,-1 0 0,2 0-5,0 1 0,-1-1-1,1 0 1,-1 0 0,1 0 0,-1 0 0,1 0 0,0 1 0,-1-1 0,1 0-1,-1 0 1,1 1 0,0-1 0,-1 0 0,1 1 0,0-1 0,-1 0-1,1 1 1,0-1 0,0 1 0,-1-1 0,1 0 0,0 1 0,0-1-1,0 1 1,0-1 0,-1 1 0,1-1 0,0 0 0,0 1 0,0-1 0,0 1-1,0-1 1,0 1 0,0-1 0,0 1 0,0-1 0,1 1 0,-1-1-1,0 0 1,0 1 0,0-1 0,0 1 0,1-1 0,-1 0 0,0 1 0,0-1-1,1 1 1,-1-1 0,0 0 0,1 1 0,-1-1 0,0 0 0,1 0-1,-1 1 1,0-1 0,1 0 0,-1 0 0,1 1 0,-1-1 0,1 0 0,-1 0-1,1 0 1,3 3-622,1 0-1,-1 0 1,1-1-1,0 1 0,0-1 1,-1 0-1,1-1 1,1 1-1,-1-1 0,10 1 1,31 0-10102,-15-2 1668</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9:37.729"/>
    </inkml:context>
    <inkml:brush xml:id="br0">
      <inkml:brushProperty name="width" value="0.025" units="cm"/>
      <inkml:brushProperty name="height" value="0.025" units="cm"/>
    </inkml:brush>
  </inkml:definitions>
  <inkml:trace contextRef="#ctx0" brushRef="#br0">292 1 12684,'0'0'15241,"9"8"-14616,-3-4-522,-1 1 1,0 0 0,0 0 0,0 0 0,-1 1-1,1-1 1,-1 1 0,-1 0 0,1 0 0,-1 1-1,0-1 1,0 1 0,-1 0 0,0-1 0,0 1 0,-1 0-1,2 11 1,-3 1 46,-1-1 1,0 1-1,-1-1 0,-2 1 1,1-1-1,-2 0 0,0-1 1,-2 1-1,1-1 0,-2 0 1,-1-1-1,-17 28 0,9-20-516,0-2 1,-1 1-1,-1-2 0,-1-1 1,-1 0-1,-1-1 0,-38 24 1,10-19-8075,5-16-12279</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0:06.302"/>
    </inkml:context>
    <inkml:brush xml:id="br0">
      <inkml:brushProperty name="width" value="0.025" units="cm"/>
      <inkml:brushProperty name="height" value="0.025" units="cm"/>
    </inkml:brush>
  </inkml:definitions>
  <inkml:trace contextRef="#ctx0" brushRef="#br0">0 0 3299,'0'0'22106,"4"10"-21348,0 1-536,-1 0 0,-1 0 0,0 0 0,0 0 0,-1 0-1,-1 1 1,1-1 0,-4 21 0,-4 81 392,7-112-604,0-1 0,0 1 0,0 0 0,0-1 0,0 1 0,0 0 0,0-1 0,0 1 0,1 0 0,-1 0 0,0-1 0,0 1 0,0-1 0,1 1 0,-1 0 0,0-1 0,1 1 0,-1-1 0,1 1 0,-1 0 0,1-1 0,-1 1 0,1-1 0,-1 0 0,1 1 0,-1-1 0,1 1 0,0-1 0,-1 0 0,1 1 0,-1-1 0,2 0 0,25-4 435,25-26 200,-28 10-610,0-2-1,-2-1 1,0-1 0,26-39 0,-24 31-12,-24 32-21,1-1 0,-1 1 0,0-1-1,0 0 1,1 1 0,-1-1-1,0 1 1,1-1 0,-1 1-1,0-1 1,1 1 0,-1-1-1,1 1 1,-1 0 0,1-1 0,-1 1-1,1-1 1,-1 1 0,1 0-1,-1 0 1,1-1 0,-1 1-1,1 0 1,0 0 0,-1 0-1,1 0 1,0-1 0,-1 1 0,1 0-1,0 0 1,-1 19-3,-14 31 200,11-42-154,-3 12 180,0 0 1,-6 34-1,12-53-215,0-1 0,0 0 0,0 1 0,0-1-1,0 0 1,0 1 0,0-1 0,0 0 0,0 1 0,0-1 0,0 0 0,0 1-1,0-1 1,0 0 0,1 0 0,-1 1 0,0-1 0,0 0 0,0 1 0,0-1 0,1 0-1,-1 0 1,0 1 0,0-1 0,1 0 0,-1 0 0,0 0 0,0 1 0,1-1-1,-1 0 1,0 0 0,1 0 0,-1 0 0,0 0 0,1 1 0,-1-1 0,0 0-1,1 0 1,-1 0 0,1 0 0,19-4 225,17-14 33,-6-5-211,39-37 1,-42 34-182,42-29-1,-69 54 115,0 0-1,0 0 1,0 1 0,0-1-1,0 0 1,0 1 0,0-1-1,0 0 1,1 1 0,-1 0-1,0-1 1,0 1 0,1 0-1,-1-1 1,0 1 0,1 0-1,-1 0 1,0 0 0,0 0-1,3 1 1,-4-1 13,1 1 1,0 0-1,-1-1 0,1 1 1,0 0-1,-1-1 1,1 1-1,-1 0 0,0 0 1,1 0-1,-1-1 0,1 1 1,-1 0-1,0 0 1,0 0-1,0 0 0,1 0 1,-1 0-1,0-1 0,0 1 1,0 0-1,-1 1 1,0 12 131,-1-1 0,0 1-1,-6 16 1,3-6 79,5-24-214,0 0 1,-1 1-1,1-1 1,0 0-1,0 1 0,0-1 1,0 1-1,0-1 1,1 0-1,-1 1 1,0-1-1,0 0 0,0 1 1,0-1-1,0 0 1,0 1-1,1-1 0,-1 0 1,0 0-1,0 1 1,0-1-1,1 0 0,-1 1 1,0-1-1,0 0 1,1 0-1,-1 0 0,0 1 1,0-1-1,1 0 1,-1 0-1,0 0 1,1 0-1,-1 0 0,0 1 1,1-1-1,-1 0 1,1 0-1,19-3 4,17-13-8,-25 9-60,-8 4-51,0 0 1,0 1-1,0 0 0,0 0 0,0 0 0,0 0 1,0 1-1,1 0 0,-1-1 0,0 2 0,9-2 1,-13 2-49,1 1 0,-1-1 0,1 1 0,-1-1 1,0 1-1,1 0 0,-1-1 0,0 1 0,1-1 0,-1 1 1,0-1-1,0 1 0,0 0 0,1-1 0,-1 1 0,0 0 1,0-1-1,0 1 0,0 0 0,0-1 0,0 1 1,0 0-1,0-1 0,-1 1 0,1-1 0,0 1 0,0 0 1,0-1-1,-1 1 0,1-1 0,0 1 0,-1 0 0,1-1 1,0 1-1,-1 0 0,-11 20-6585,3-13-1846</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14.179"/>
    </inkml:context>
    <inkml:brush xml:id="br0">
      <inkml:brushProperty name="width" value="0.025" units="cm"/>
      <inkml:brushProperty name="height" value="0.025" units="cm"/>
    </inkml:brush>
  </inkml:definitions>
  <inkml:trace contextRef="#ctx0" brushRef="#br0">200 19 14670,'0'0'9529,"-11"-4"-8328,2 0-913,6 3-217,0-1 1,-1 1-1,1-1 0,0 1 1,0 0-1,-1 0 1,1 1-1,-1-1 1,1 1-1,-1 0 1,1 0-1,-1 0 1,1 0-1,-1 0 1,1 1-1,0-1 1,-1 1-1,1 0 0,-1 0 1,-3 3-1,-1 0 49,0 1 0,1 0-1,0 1 1,0 0-1,1 0 1,-1 0-1,1 1 1,0 0 0,1 0-1,0 1 1,0 0-1,1-1 1,0 2 0,0-1-1,1 0 1,0 1-1,0-1 1,1 1-1,-2 15 1,4-22-120,0-1 0,0 1 0,0 0 1,1-1-1,-1 1 0,1-1 0,-1 1 0,1 0 0,0-1 0,-1 1 0,1-1 1,0 0-1,0 1 0,0-1 0,0 0 0,0 0 0,0 1 0,1-1 0,-1 0 1,0 0-1,1 0 0,-1 0 0,0-1 0,1 1 0,-1 0 0,1 0 1,0-1-1,-1 1 0,1-1 0,-1 0 0,1 1 0,0-1 0,-1 0 0,4 0 1,8 1-183,0 0 0,0-2 0,17-1 1,-22 1-95,6 0-807,0-2 0,0 0 0,21-7 0,15-9-5299,-12 4-2582</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0:08.931"/>
    </inkml:context>
    <inkml:brush xml:id="br0">
      <inkml:brushProperty name="width" value="0.025" units="cm"/>
      <inkml:brushProperty name="height" value="0.025" units="cm"/>
    </inkml:brush>
  </inkml:definitions>
  <inkml:trace contextRef="#ctx0" brushRef="#br0">78 0 8776,'0'5'11622,"-2"7"-5895,-9 73-4979,-29 203-3027,40-284 1934,-7 27-2658,-2-13-4016,1-11-129</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0:09.276"/>
    </inkml:context>
    <inkml:brush xml:id="br0">
      <inkml:brushProperty name="width" value="0.025" units="cm"/>
      <inkml:brushProperty name="height" value="0.025" units="cm"/>
    </inkml:brush>
  </inkml:definitions>
  <inkml:trace contextRef="#ctx0" brushRef="#br0">1 188 7111,'0'0'15134,"10"2"-13650,3-1-1050,0 0 0,0-1 0,0 0 0,0-1 0,0 0 0,0-1 0,0-1 0,0 0 0,18-7 0,-9 2-241,6 0-400,-1-1-1,-1-2 1,0-1-1,0 0 1,-1-2-1,36-26 0,-60 39 5,0 0 0,0 1-1,0-1 1,0 0-1,0 0 1,-1 1 0,1-1-1,0 0 1,0 0-1,-1 0 1,1 0 0,-1 0-1,1 0 1,-1 0-1,1 0 1,-1 0 0,1-1-1,-1 1 1,0 0-1,0 0 1,0 0 0,1 0-1,-1 0 1,0-1 0,-1-1-1,0 2-469,0-1 0,0 1 0,0-1 0,0 1 0,0 0 0,-1 0-1,1-1 1,0 1 0,-1 0 0,1 0 0,-1 0 0,1 0 0,-1 1 0,0-1 0,-1 0 0,-21-10-8574</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0:09.618"/>
    </inkml:context>
    <inkml:brush xml:id="br0">
      <inkml:brushProperty name="width" value="0.025" units="cm"/>
      <inkml:brushProperty name="height" value="0.025" units="cm"/>
    </inkml:brush>
  </inkml:definitions>
  <inkml:trace contextRef="#ctx0" brushRef="#br0">19 82 5125,'0'0'16784,"-18"-51"-14446,21 42-929,14 2-512,5 0-480,5 1-257,6 5-128,0 1-32,1 0-801,1 0-1858,-4 1-1056,-7 7-2147,-4-2-3490</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0:09.958"/>
    </inkml:context>
    <inkml:brush xml:id="br0">
      <inkml:brushProperty name="width" value="0.025" units="cm"/>
      <inkml:brushProperty name="height" value="0.025" units="cm"/>
    </inkml:brush>
  </inkml:definitions>
  <inkml:trace contextRef="#ctx0" brushRef="#br0">1 0 4548,'0'0'4575,"0"8"-96,2 72 2599,0 14-3233,-2-94-3830,0 1 0,0 0 1,0 0-1,0-1 0,0 1 1,0 0-1,0 0 1,0-1-1,0 1 0,1 0 1,-1 0-1,0-1 1,0 1-1,1 0 0,-1-1 1,1 1-1,-1-1 0,1 1 1,-1 0-1,1-1 1,-1 1-1,1-1 0,-1 1 1,1-1-1,0 0 1,-1 1-1,1-1 0,0 0 1,-1 1-1,2 0 0,24-7 642,20-26-55,-31 16-557,-12 12-44,0 0 0,1 0 1,-1 0-1,1 1 1,0-1-1,0 1 1,0 0-1,1 0 1,-1 0-1,1 0 1,-1 1-1,10-3 1,-14 6 4,1-1 1,0 1 0,0 0 0,-1 0 0,1 0 0,-1 0 0,1 0 0,-1 0 0,1 0 0,-1 0 0,0 1 0,1-1 0,-1 0 0,0 0 0,0 0-1,0 0 1,0 0 0,0 1 0,0-1 0,0 0 0,0 0 0,-1 0 0,1 2 0,-1 2 110,-6 130 2648,9-135-2739,0-1 0,0 0 1,0 1-1,0-1 0,-1 0 0,1 0 1,0 0-1,0 0 0,-1 0 1,1 0-1,0-1 0,1-1 0,3-3-505,18-19-3175,-10 7-2291,-1 2-3280</inkml:trace>
  <inkml:trace contextRef="#ctx0" brushRef="#br0" timeOffset="1">323 68 16271,'0'0'11019,"12"70"-10411,-12-44-159,-3 2-257,-2-3-128,1-3 32,3-5-96,-1-6-544,2-5-834,1-22-11658</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0:10.441"/>
    </inkml:context>
    <inkml:brush xml:id="br0">
      <inkml:brushProperty name="width" value="0.025" units="cm"/>
      <inkml:brushProperty name="height" value="0.025" units="cm"/>
    </inkml:brush>
  </inkml:definitions>
  <inkml:trace contextRef="#ctx0" brushRef="#br0">29 0 13325,'0'0'12652,"0"9"-12199,1 58 992,-15 121-1,-2 27-969,31-235 208,-5-24-957,-2 0 0,2-51 0,-10 98 270,0-1-1,0 1 1,0-1 0,0 1 0,1 0 0,-1-1 0,1 1 0,-1-1 0,1 1-1,0-1 1,0 1 0,0-1 0,0 0 0,1 1 0,-1-1 0,0 0 0,1 0 0,3 3-1,-3-3 13,0-1 0,0 0 0,0 0-1,0 0 1,0 0 0,0-1 0,0 1-1,0-1 1,0 1 0,1-1 0,-1 0 0,0 1-1,0-1 1,1 0 0,-1-1 0,0 1-1,4-1 1,2-1 16,1-1 1,0 0-1,-1 0 0,0-1 1,0 0-1,0-1 0,0 1 0,-1-2 1,11-8-1,-4 0-69,0-1-1,-1-1 1,17-27 0,-29 42 34,-4 23 70,-18 51 488,14-55-355,1 1 1,0 1 0,2-1-1,1 1 1,-2 23-1,5-43-188,0 0 0,0 1 0,0-1 0,0 0 0,0 0-1,0 0 1,0 1 0,0-1 0,0 0 0,0 0 0,0 0-1,0 1 1,0-1 0,0 0 0,0 0 0,0 0-1,0 1 1,0-1 0,0 0 0,0 0 0,0 0 0,0 0-1,1 1 1,-1-1 0,0 0 0,0 0 0,0 0-1,0 0 1,0 1 0,1-1 0,-1 0 0,0 0 0,0 0-1,0 0 1,0 0 0,1 0 0,-1 0 0,0 0-1,0 0 1,0 0 0,1 1 0,-1-1 0,0 0 0,0 0-1,0 0 1,1 0 0,-1 0 0,11-8-98,8-14-764,-14 11-389,0-1 1,-1 1-1,0-1 1,-1 0-1,0 0 1,-1 0-1,2-18 1,-1-22-5577</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0:10.770"/>
    </inkml:context>
    <inkml:brush xml:id="br0">
      <inkml:brushProperty name="width" value="0.025" units="cm"/>
      <inkml:brushProperty name="height" value="0.025" units="cm"/>
    </inkml:brush>
  </inkml:definitions>
  <inkml:trace contextRef="#ctx0" brushRef="#br0">16 1 16367,'0'0'9065,"-15"48"-12204</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0:11.530"/>
    </inkml:context>
    <inkml:brush xml:id="br0">
      <inkml:brushProperty name="width" value="0.025" units="cm"/>
      <inkml:brushProperty name="height" value="0.025" units="cm"/>
    </inkml:brush>
  </inkml:definitions>
  <inkml:trace contextRef="#ctx0" brushRef="#br0">102 259 3459,'0'0'23740,"-8"-1"-23185,6 1-537,0-1-1,-1 1 1,1 0-1,0 0 0,-1 0 1,1 0-1,-1 1 1,1-1-1,0 0 1,-1 1-1,1 0 0,0-1 1,0 1-1,0 0 1,-1 0-1,1 1 1,0-1-1,0 0 0,-3 3 1,1 1 10,0 0 0,0 0 1,0 0-1,1 1 0,0-1 1,0 1-1,0 0 0,-2 6 1,3-6 59,-1 0 0,2 0 1,-1 0-1,0 0 1,1 0-1,0 13 1,1-19-82,0 1 0,0-1 0,0 1 0,0-1-1,0 0 1,1 1 0,-1-1 0,0 0 0,0 1 0,1-1 0,-1 0 0,0 0 0,0 1 0,1-1 0,-1 0 0,0 0 0,1 1 0,-1-1 0,0 0 0,1 0 0,-1 0-1,1 0 1,-1 1 0,0-1 0,1 0 0,-1 0 0,0 0 0,1 0 0,-1 0 0,1 0 0,-1 0 0,0 0 0,1 0 0,-1 0 0,1 0 0,-1-1 0,0 1 0,1 0-1,-1 0 1,0 0 0,1 0 0,-1 0 0,0-1 0,1 1 0,19-10 279,-8 1-232,0-2 1,-1 1-1,0-2 0,-1 1 1,-1-2-1,0 1 1,0-1-1,-1 0 1,8-19-1,-22 82-508,6-48 454,-6 18 0,1-1 0,1 1 0,-3 37 0,7-56 8,0-1-1,0 1 0,0 0 0,0-1 0,0 1 0,0 0 0,1-1 0,-1 1 1,0 0-1,0-1 0,0 1 0,1-1 0,-1 1 0,0-1 0,1 1 1,-1 0-1,0-1 0,1 1 0,-1-1 0,1 0 0,-1 1 0,1-1 1,-1 1-1,1-1 0,-1 0 0,1 1 0,-1-1 0,1 0 0,0 1 1,-1-1-1,1 0 0,-1 0 0,1 0 0,0 0 0,-1 0 0,1 1 0,0-1 1,-1 0-1,1 0 0,-1-1 0,1 1 0,0 0 0,-1 0 0,1 0 1,0 0-1,-1 0 0,1-1 0,-1 1 0,1 0 0,-1-1 0,1 1 1,0 0-1,-1-1 0,1 1 0,-1 0 0,0-1 0,1 0 0,35-25 439,-12 1-319,-2-2 1,0-1-1,-2 0 1,24-44-1,-33 51-92,-1 0 0,-1-1 0,0 0 1,-2-1-1,-1 0 0,-1 0 0,4-35 0,-30 93-499,-11 30 517,2-8-33,16-33 47,2 0 0,0 1 0,1 0 0,2 1 0,-7 30 0,15-55-68,1 0 0,0 0 1,0 0-1,0 0 0,-1 1 0,1-1 1,0 0-1,0 0 0,1 0 0,-1 0 1,0 0-1,0 0 0,0 0 0,1 0 1,-1 0-1,1 0 0,-1 0 0,1 0 1,-1 0-1,1 0 0,-1 0 0,1 0 1,0 0-1,-1-1 0,1 1 0,0 0 1,0 0-1,0-1 0,0 1 0,0-1 1,0 1-1,1 0 0,1 0-40,1 0 0,-1-1 0,1 1 0,-1-1-1,1 0 1,0 1 0,-1-2 0,1 1 0,0 0 0,3-2 0,44-11-2271,-13-1-3291,3-6-4775</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0:12.556"/>
    </inkml:context>
    <inkml:brush xml:id="br0">
      <inkml:brushProperty name="width" value="0.025" units="cm"/>
      <inkml:brushProperty name="height" value="0.025" units="cm"/>
    </inkml:brush>
  </inkml:definitions>
  <inkml:trace contextRef="#ctx0" brushRef="#br0">37 34 9513,'10'-21'10524,"-4"30"-6519,-3 42-3671,-3-42 332,0 77 292,-4 0-1,-27 150 0,28-226 682,0-10-569,-2-21-165,-1-37-739,3 12-148,3 0-1,7-70 1,-6 103-34,1 1 0,1-1 0,0 0 0,1 1 0,0 0 0,0 0 0,2 0 0,-1 0 0,2 1 0,-1 0 0,2 0 0,-1 0 0,1 1 0,10-9 0,-14 16-16,-1 0 0,1 0 0,0 0 1,0 1-1,0 0 0,1-1 0,-1 1 0,1 1 0,-1-1 0,1 1 0,-1 0 0,1 0 0,0 0 1,-1 0-1,1 1 0,0 0 0,8 1 0,-10-1 13,0 1 1,0 0-1,0 0 0,-1 0 0,1 0 0,0 0 1,-1 0-1,1 1 0,-1-1 0,1 1 1,-1 0-1,0 0 0,0 0 0,0 0 1,0 0-1,0 0 0,0 0 0,0 1 0,-1-1 1,1 1-1,-1-1 0,0 1 0,0 0 1,0-1-1,0 1 0,0 0 0,-1 0 1,1 0-1,0 5 0,-1-3 44,1 0 1,-1 0-1,0 0 0,0 0 1,0 1-1,-1-1 0,0 0 1,0 0-1,0 0 0,-1 0 1,1 0-1,-1-1 0,0 1 1,-1 0-1,1-1 0,-1 1 1,0-1-1,0 0 0,0 0 1,0 0-1,-1 0 0,0-1 1,0 1-1,0-1 0,0 0 0,0 0 1,-1-1-1,1 1 0,-1-1 1,0 0-1,1 0 0,-1-1 1,0 1-1,0-1 0,0 0 1,0 0-1,0-1 0,-7 1 1,5-2-257,0 1 1,0-1 0,0 0 0,1 0 0,-1-1 0,-10-4-1,15 6 17,23 0-10041,-5-1 5007,2-6-2503</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0:13.208"/>
    </inkml:context>
    <inkml:brush xml:id="br0">
      <inkml:brushProperty name="width" value="0.025" units="cm"/>
      <inkml:brushProperty name="height" value="0.025" units="cm"/>
    </inkml:brush>
  </inkml:definitions>
  <inkml:trace contextRef="#ctx0" brushRef="#br0">35 72 2242,'0'0'1618,"2"-11"4163,-2 9-4756,8-38 1774,-5 28 677,-3 5 3712,-7 174-2815,-21 84-2856,15-147-1219,15-119-249,1-1 1,1 0 0,0 1-1,1-1 1,1 1 0,0 0-1,1 1 1,0 0 0,10-14-1,-13 22-77,1-1 0,0 1 0,0 0 0,1 0 0,-1 1 0,1 0 1,1 0-1,-1 0 0,1 1 0,-1-1 0,1 2 0,0-1 0,1 1 0,-1 0 0,0 0 0,1 1 0,0 0 0,-1 1 0,1 0 0,13-1 0,-20 2 20,0 0-1,-1 0 1,1 0 0,0 0 0,0 0-1,0 0 1,0 0 0,-1 0-1,1 1 1,0-1 0,0 0 0,0 1-1,-1-1 1,1 0 0,0 1 0,-1-1-1,1 1 1,0-1 0,-1 1-1,1-1 1,0 1 0,-1 0 0,1-1-1,-1 1 1,1 0 0,-1-1 0,0 1-1,1 0 1,-1 0 0,1 1 0,-1 0-2,1 1 0,-1 0 1,0-1-1,0 1 0,0 0 1,0-1-1,-1 1 1,1 0-1,-1-1 0,0 3 1,-2 4 9,0-1 1,-1 0 0,1 0 0,-1 0 0,-7 9-1,-2-1 136,-1-1-1,0-1 1,-17 14 0,26-23-95,-1-1-1,1 0 1,-1-1 0,0 0 0,0 1 0,0-2-1,0 1 1,0-1 0,-1 0 0,1 0 0,-1-1-1,-12 2 1,18-3-83,0 0-1,1 0 1,-1 0-1,1 0 0,-1 0 1,1 0-1,-1 0 1,1 0-1,-1 0 0,1 0 1,-1-1-1,1 1 1,-1 0-1,1 0 0,-1-1 1,1 1-1,-1 0 1,1-1-1,-1 1 1,1 0-1,-1-1 0,1 1 1,0 0-1,-1-1 1,1 1-1,0-1 0,0 1 1,-1-1-1,1 1 1,0-1-1,0 1 1,-1-1-1,1 1 0,0-1 1,0 1-1,0-1 1,0 0-1,0 1 0,0-1 1,0 1-1,0-1 1,0 1-1,0-1 0,0 1 1,0-1-1,1 1 1,-1-1-1,0 1 1,0-1-1,0 1 0,1-1 1,-1 1-1,0-1 1,1 0-1,0-2-379,1 1 0,-1-1 0,1 0 1,0 1-1,-1 0 0,1-1 0,0 1 0,0 0 0,4-3 0,49-26-6726,-20 14 934</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0:13.550"/>
    </inkml:context>
    <inkml:brush xml:id="br0">
      <inkml:brushProperty name="width" value="0.025" units="cm"/>
      <inkml:brushProperty name="height" value="0.025" units="cm"/>
    </inkml:brush>
  </inkml:definitions>
  <inkml:trace contextRef="#ctx0" brushRef="#br0">22 0 8392,'0'0'16576,"-4"9"-16005,1-2-472,0 0 0,1 0 0,-1 0 0,1 0 0,0 0 0,0 10 0,1-15-85,1 0 1,0-1-1,0 1 1,1 0-1,-1-1 1,0 1-1,0 0 1,1-1-1,-1 1 1,1 0-1,0-1 1,-1 1-1,1-1 1,0 1-1,0-1 1,0 1-1,0-1 0,0 0 1,0 1-1,0-1 1,1 0-1,-1 0 1,0 0-1,1 0 1,-1 0-1,1 0 1,-1 0-1,1-1 1,-1 1-1,1 0 1,-1-1-1,1 1 1,0-1-1,-1 0 1,1 0-1,0 1 1,-1-1-1,1 0 0,0 0 1,1-1-1,3 1 19,-1 0 0,0 0-1,0-1 1,0 0 0,0 0 0,0 0-1,0 0 1,0-1 0,-1 0-1,1 0 1,0 0 0,-1-1 0,0 1-1,8-7 1,-4 2 21,1-1 1,-1 0-1,-1-1 0,0 0 1,9-15-1,-14 72 357,-8-13 205,-3 34 920,9-68-1527,1-1 0,-1 0 0,0 1 0,1-1 0,-1 0 0,0 1 0,1-1 0,-1 0 1,0 0-1,1 0 0,-1 1 0,1-1 0,-1 0 0,0 0 0,1 0 0,-1 0 0,1 0 1,-1 0-1,1 0 0,-1 0 0,0 0 0,1 0 0,-1 0 0,1 0 0,-1 0 0,1 0 1,-1 0-1,0 0 0,1-1 0,-1 1 0,1 0 0,-1 0 0,0 0 0,1-1 0,-1 1 1,0 0-1,1 0 0,-1-1 0,0 1 0,0 0 0,1-1 0,-1 1 0,0 0 0,0-1 1,1 1-1,-1-1 0,20-14-395,15-25-4392,-17 18-1403,1 1-4074</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14.645"/>
    </inkml:context>
    <inkml:brush xml:id="br0">
      <inkml:brushProperty name="width" value="0.025" units="cm"/>
      <inkml:brushProperty name="height" value="0.025" units="cm"/>
    </inkml:brush>
  </inkml:definitions>
  <inkml:trace contextRef="#ctx0" brushRef="#br0">1 0 6919,'0'0'16917,"5"12"-15620,0 2-1001,0-1 0,-1 1 0,-1 0 0,0 0 0,-1 0 0,1 23-1,-4-17-5,1-13-191,-1-1 0,1 0 1,0 1-1,0-1 1,0 1-1,1-1 0,0 0 1,1 1-1,-1-1 1,5 12-1,-5-18-77,-1 1 0,1-1 0,-1 1 0,0-1 0,1 1 0,-1-1 0,1 0 0,-1 1 0,1-1-1,-1 0 1,1 1 0,-1-1 0,1 0 0,-1 0 0,1 1 0,-1-1 0,1 0 0,-1 0 0,1 0 0,-1 0 0,1 0 0,0 0 0,-1 0 0,1 0 0,-1 0 0,1 0 0,0 0-1,-1 0 1,1 0 0,-1-1 0,1 1 0,-1 0 0,1 0 0,-1 0 0,1-1 0,-1 1 0,1 0 0,-1-1 0,1 1 0,-1-1 0,1 1 0,-1 0 0,0-1 0,1 1 0,-1-1 0,0 1-1,1-1 1,-1 1 0,0-1 0,0 1 0,1-1 0,-1 1 0,0-1 0,0 0 0,12-31 287,-8 10-297,-1-1-1,-1 1 1,-1-1-1,-1 1 1,-6-38 0,3 52-798,2 18 98,6 23-1335,-2-30 1499,-1 0-1,0 0 1,1 0 0,0-1-1,-1 1 1,1-1-1,0 1 1,0-1 0,1 0-1,-1 0 1,0-1 0,1 1-1,-1-1 1,1 1 0,-1-1-1,1 0 1,4 0 0,19 3-5920</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0:13.972"/>
    </inkml:context>
    <inkml:brush xml:id="br0">
      <inkml:brushProperty name="width" value="0.025" units="cm"/>
      <inkml:brushProperty name="height" value="0.025" units="cm"/>
    </inkml:brush>
  </inkml:definitions>
  <inkml:trace contextRef="#ctx0" brushRef="#br0">147 174 20083,'0'0'8776,"-11"-4"-8616,4 1-153,5 2-9,0 0-1,0 0 0,0 0 0,0 0 0,0 0 0,0 0 0,-1 0 0,1 1 0,0-1 0,0 1 0,-1 0 0,1-1 0,0 1 0,-1 0 0,1 0 0,0 1 0,-1-1 0,1 0 0,0 1 0,0-1 0,-1 1 0,1 0 0,0 0 0,0 0 0,0 0 0,0 0 0,0 0 1,0 1-1,0-1 0,1 1 0,-1-1 0,-1 3 0,-7 10-20,1 0 1,-14 29 0,20-37 35,0 0 1,1 1 0,0-1 0,0 1 0,1-1 0,0 1 0,0 0 0,0-1-1,1 1 1,0 8 0,1-14-5,-1 0 0,1 0 0,-1 0 0,1 0 0,0 0 1,-1 0-1,1 0 0,0 0 0,0 0 0,0 0 0,0-1 0,0 1 0,0 0 0,0 0 0,0-1 0,0 1 0,0-1 0,0 1 0,0-1 1,0 1-1,0-1 0,0 0 0,1 0 0,-1 1 0,0-1 0,0 0 0,0 0 0,1 0 0,-1 0 0,0 0 0,0-1 0,0 1 0,1 0 1,-1 0-1,0-1 0,0 1 0,0-1 0,2 0 0,3-1 48,1 0-1,0 0 1,-1-1 0,1 0-1,9-6 1,-2-2-43,-1 0-1,0-1 1,-1-1 0,0 0-1,-1-1 1,0 0-1,-1-1 1,13-25 0,-11 14 25,-1 0 1,-1 0-1,-1-1 1,9-45-1,-67 276 912,24-110-311,24-90-683,0 1-1,1-1 1,-1 0 0,1 0-1,0 0 1,0 0 0,0 1-1,1 7 1,-1-12-13,0 0-1,0 0 1,0 1 0,1-1 0,-1 0 0,0 0 0,0 1 0,0-1 0,0 0 0,0 0-1,0 1 1,1-1 0,-1 0 0,0 0 0,0 1 0,0-1 0,1 0 0,-1 0-1,0 0 1,0 0 0,0 1 0,1-1 0,-1 0 0,0 0 0,0 0 0,1 0-1,-1 0 1,0 0 0,1 0 0,-1 0 0,0 0 0,0 1 0,1-1 0,-1 0-1,0 0 1,1-1 0,-1 1 0,0 0 0,1 0 0,16-18-4046,-5-5-4044,1-5-8174</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0:14.890"/>
    </inkml:context>
    <inkml:brush xml:id="br0">
      <inkml:brushProperty name="width" value="0.025" units="cm"/>
      <inkml:brushProperty name="height" value="0.025" units="cm"/>
    </inkml:brush>
  </inkml:definitions>
  <inkml:trace contextRef="#ctx0" brushRef="#br0">189 64 3075,'0'0'13335,"1"-9"-9844,4-29-549,-4 37-2853,-1 1-1,0 0 1,0-1 0,0 1-1,0-1 1,0 1-1,1-1 1,-1 1 0,0-1-1,0 1 1,0-1 0,0 1-1,0-1 1,-1 1 0,1 0-1,0-1 1,0 1 0,0-1-1,0 1 1,0-1 0,-1 1-1,1-1 1,0 1 0,0 0-1,0-1 1,-1 1-1,1 0 1,0-1 0,-1 1-1,1 0 1,0-1 0,-1 1-1,1 0 1,-1-1 0,1 1-1,0 0 1,-1 0 0,1 0-1,-1 0 1,1-1 0,-1 1-1,1 0 1,-1 0 0,1 0-1,0 0 1,-1 0-1,1 0 1,-1 0 0,1 0-1,-1 0 1,1 0 0,-1 0-1,1 0 1,-1 1 0,1-1-1,0 0 1,-1 0 0,-21 13 476,13-5-525,0 0-1,1 1 1,0 1 0,0-1 0,1 1 0,1 0 0,0 1 0,0 0-1,1 0 1,0 0 0,1 0 0,0 1 0,1 0 0,-3 20 0,6-31-46,1 0 1,0-1 0,-1 1 0,1 0 0,0-1 0,0 1 0,0-1 0,0 1 0,-1-1-1,1 1 1,0-1 0,0 0 0,0 1 0,0-1 0,0 0 0,0 0 0,0 0 0,0 0-1,0 0 1,0 0 0,0 0 0,2 0 0,35-1-274,-29 1 147,-6 0 70,-1 0 0,1 0 0,-1 0 0,1 0 0,0 0 0,-1 0 0,1 1 0,0-1 0,-1 1 0,1 0 1,-1 0-1,1 0 0,-1 0 0,0 0 0,1 1 0,-1-1 0,0 0 0,0 1 0,0 0 0,3 2 0,-3 0 57,-1 0 0,1 0 0,0 0 0,-1 1 0,0-1 0,0 0 0,0 1 0,-1-1 0,1 1 0,-1-1 0,-1 9 0,1 2 186,-1 1 1,-1 0-1,-1 0 1,0 0-1,-1-1 1,-5 16-1,6-24 0,0 0-1,0 0 1,0 0-1,-1 0 1,0 0-1,-1-1 0,1 0 1,-1 0-1,0 0 1,-1 0-1,1-1 1,-1 0-1,0 0 0,-10 6 1,14-10-141,0 0 0,0 0 1,0 0-1,0 0 0,0 0 0,0-1 1,0 1-1,-1 0 0,1-1 0,0 0 1,0 0-1,0 1 0,-1-1 0,1-1 0,0 1 1,0 0-1,0 0 0,-1-1 0,1 1 1,0-1-1,0 0 0,0 0 0,0 0 1,-3-2-1,1 1-30,1-1 1,1 0-1,-1 0 1,0-1-1,1 1 1,0-1-1,0 1 1,0-1-1,0 0 1,0 1-1,1-1 1,-2-6-1,0-2-183,0 0 0,1 0 0,0 0 0,1-1-1,1 1 1,0 0 0,0 0 0,4-17-1,-2 21-146,1 0 0,0 0 0,1 0-1,0 1 1,0 0 0,0 0 0,1 0-1,10-11 1,18-15-3392,0 3-3333,-10 11-1678</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0:15.491"/>
    </inkml:context>
    <inkml:brush xml:id="br0">
      <inkml:brushProperty name="width" value="0.025" units="cm"/>
      <inkml:brushProperty name="height" value="0.025" units="cm"/>
    </inkml:brush>
  </inkml:definitions>
  <inkml:trace contextRef="#ctx0" brushRef="#br0">1 374 10025,'0'0'12973,"10"-1"-10865,-1 0-1975,0 0-1,0 0 0,0-1 1,0 0-1,0-1 0,0 0 0,-1 0 1,0-1-1,1 0 0,-1-1 0,0 1 1,-1-2-1,1 1 0,-1-1 1,0 0-1,-1 0 0,8-10 0,2-19 67,-18 22 278,2 12-445,-1 1-1,0 0 1,0 0 0,0 0 0,0-1 0,1 1 0,-1 0 0,0 0 0,0 0 0,0 0 0,0 1 0,0-1-1,1 0 1,-1 0 0,0 0 0,0 1 0,0-1 0,1 0 0,-1 1 0,0-1 0,-1 1 0,-2 2 4,0 0 1,1-1-1,-1 1 0,0 1 1,1-1-1,0 0 1,0 1-1,0 0 0,0 0 1,0 0-1,1 0 1,0 0-1,0 0 1,0 1-1,-3 8 0,2-1 131,0 0-1,0 0 0,1 0 0,1 0 1,-1 14-1,2-26-156,0 1 0,0 0-1,0-1 1,0 1 0,0 0 0,0-1 0,0 1 0,1 0 0,-1-1 0,0 1 0,0 0 0,1-1-1,-1 1 1,0 0 0,1-1 0,-1 1 0,0-1 0,1 1 0,-1-1 0,1 1 0,-1-1-1,1 1 1,-1-1 0,1 1 0,-1-1 0,1 0 0,0 1 0,-1-1 0,1 0 0,-1 1-1,2-1 1,25-3 239,-20 1-203,1-1-1,-1 0 1,0-1-1,-1 1 0,10-8 1,0-3-195,-1-2 0,-1 0 0,0-1 0,-1 0 0,-1-1 0,-1 0 0,0-1 0,10-25 0,-2-3-25,-2-1 0,14-68 0,-51 203 656,4 1-1,3 1 1,0 103 0,21-153-433,-8-38-50,0 0 0,1 0 0,-1-1 0,0 1 0,1 0 0,-1 0 0,0-1 0,1 1 0,-1 0 0,1-1 0,-1 1 0,1-1 0,0 1 0,-1-1 0,1 1-1,-1-1 1,1 1 0,0-1 0,-1 1 0,1-1 0,0 0 0,0 1 0,-1-1 0,1 0 0,0 0 0,0 1 0,0-1 0,-1 0 0,1 0 0,0 0 0,0 0 0,0 0 0,-1 0 0,1 0 0,0-1-1,0 1 1,-1 0 0,1 0 0,0-1 0,0 1 0,-1 0 0,1-1 0,0 1 0,0 0 0,-1-1 0,2 0 0,-1-1-102,1 0-1,-1 0 1,0-1-1,0 1 1,0 0-1,0 0 1,0-1-1,0 1 1,-1 0-1,1-1 1,-1 1 0,0 0-1,1-1 1,-1 1-1,-1-5 1,-2-40-2043,1 39 1909,0 0 0,0 0 1,-1 0-1,0 1 0,0-1 0,-1 1 0,0 0 1,0 0-1,-1 0 0,-8-9 0,-7-6 556,-34-29 1,40 39 167,13 12-347,1-1-1,-1 0 1,0 1 0,0-1-1,0 1 1,1-1-1,-1 0 1,0 0-1,1 1 1,-1-1-1,1 0 1,-1 0 0,1 0-1,-1 0 1,1 0-1,0 0 1,-1 0-1,1 1 1,0-1-1,0 0 1,0 0 0,0 0-1,-1 0 1,1 0-1,1 0 1,-1 0-1,0 0 1,0-2-1,1 2-61,0-1-1,1 1 0,-1 0 0,0-1 0,0 1 1,1 0-1,-1 0 0,1 0 0,-1 0 0,1 0 1,-1 0-1,1 0 0,0 1 0,2-2 0,11-2-285,1 0-1,28-3 0,-34 6 414,76-10-4583,-40 2-1852</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0:18.076"/>
    </inkml:context>
    <inkml:brush xml:id="br0">
      <inkml:brushProperty name="width" value="0.025" units="cm"/>
      <inkml:brushProperty name="height" value="0.025" units="cm"/>
    </inkml:brush>
  </inkml:definitions>
  <inkml:trace contextRef="#ctx0" brushRef="#br0">55 1 2691,'0'0'23403,"-3"10"-22992,-16 81 1191,-13 149-1,31-197-1072,2-43-514,-1 1-1,0-1 1,1 0 0,-1 0 0,0 0 0,1 1 0,-1-1 0,0 0 0,1 0 0,-1 0 0,0 0-1,1 0 1,-1 1 0,0-1 0,1 0 0,-1 0 0,0 0 0,1 0 0,-1 0 0,1 0 0,-1 0 0,0 0-1,1-1 1,-1 1 0,0 0 0,1 0 0,-1 0 0,0 0 0,1 0 0,-1-1 0,0 1 0,1 0 0,-1 0-1,0 0 1,1-1 0,-1 1 0,15-9 421,10-14-63,-1-1 1,39-51-1,-16 18-206,-26 29-23,17-18-13,-36 44-144,0 0 0,1 0-1,-1 0 1,1 0 0,-1 1 0,1-1 0,0 1-1,0-1 1,0 1 0,0 0 0,0 0 0,0 0-1,0 0 1,0 1 0,5-1 0,-7 2 6,0-1 0,0 1 0,1-1 1,-1 1-1,0 0 0,0-1 0,0 1 0,0 0 0,0 0 1,0 0-1,0 0 0,0 0 0,0 0 0,0 0 0,0 0 1,-1 0-1,1 0 0,0 0 0,-1 1 0,1-1 0,-1 0 0,1 0 1,-1 1-1,0-1 0,0 0 0,1 1 0,-1-1 0,0 1 1,0 0-1,3 48-30,-4-45 28,1 14 79,-2 1 0,0-1 1,-2 0-1,0 0 0,-7 20 1,19-59-67,2 0 0,0 1 0,1 1 0,1 0 0,26-29 0,-4 1-7,-28 38 3,0 0 0,1 0 0,0 1 0,0-1 0,0 2 0,1-1 0,11-6 0,-17 11 0,-1 1 0,1 0 0,0 1 0,0-1 0,0 0 0,0 0 0,0 1 0,0-1 0,0 1 0,0 0 0,0 0 0,0 0 0,0 0 0,0 0 0,0 0 0,0 0 0,0 0 0,0 1 0,0-1 0,0 1 0,0 0 0,0-1 0,0 1 0,0 0 0,0 0 0,-1 0 0,1 1 0,0-1 0,-1 0 0,1 1 0,-1-1 0,1 0 0,-1 1 0,0 0 0,0-1 0,0 1 0,0 0 0,0 0 0,0 0 0,0-1 0,0 1 0,-1 0 0,1 3 0,2-1 0,-2 1 0,1 0 0,-1 0 0,1 0 0,-1 1 0,-1-1 0,1 0 0,-1 0 0,0 0 0,0 1 0,0-1 0,-2 7 0,-1 1 0,-1 1 0,-1-1 0,-6 14 0,5-14 0,1 0 0,0 0 0,-3 19 0,8-30-350,-1 6-2888,0-21-13449</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0:39.210"/>
    </inkml:context>
    <inkml:brush xml:id="br0">
      <inkml:brushProperty name="width" value="0.025" units="cm"/>
      <inkml:brushProperty name="height" value="0.025" units="cm"/>
    </inkml:brush>
  </inkml:definitions>
  <inkml:trace contextRef="#ctx0" brushRef="#br0">0 6 2851,'0'0'21150,"8"1"-19206,327 1 4997,-235-6-9767,-34 0-5683,-97 7 3699,-7 2-1649</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0:39.538"/>
    </inkml:context>
    <inkml:brush xml:id="br0">
      <inkml:brushProperty name="width" value="0.025" units="cm"/>
      <inkml:brushProperty name="height" value="0.025" units="cm"/>
    </inkml:brush>
  </inkml:definitions>
  <inkml:trace contextRef="#ctx0" brushRef="#br0">0 0 12460,'0'0'13164,"78"14"-10858,-35-14-480,6 0-641,-2 0-608,3 0-385,-5 0-160,-7 0-64,-7 0-96,-7 0-769,-5 3-993,-6-3-1729,-6 0-2947</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0:40.698"/>
    </inkml:context>
    <inkml:brush xml:id="br0">
      <inkml:brushProperty name="width" value="0.025" units="cm"/>
      <inkml:brushProperty name="height" value="0.025" units="cm"/>
    </inkml:brush>
  </inkml:definitions>
  <inkml:trace contextRef="#ctx0" brushRef="#br0">328 32 3203,'0'0'24124,"-11"-6"-23606,6 2-467,-1 1 1,0 0-1,1 0 1,-1 1-1,0 0 1,0 0-1,0 0 0,0 1 1,-1-1-1,1 1 1,0 1-1,-1-1 0,1 1 1,0 1-1,-1-1 1,1 1-1,0 0 1,-11 3-1,2 1 85,0 2 1,0 0 0,0 0-1,1 1 1,1 1-1,-1 0 1,-13 14-1,21-18-67,0 0 0,1 1 0,0-1 0,0 1 0,1 1 0,0-1 0,0 1 0,0-1 0,1 1-1,-1 0 1,2 0 0,-1 1 0,1-1 0,0 1 0,1-1 0,0 1 0,-1 9 0,2-14-53,1 0 0,-1 0 0,0 0 0,1-1 0,-1 1 0,1 0 0,0 0 1,0 0-1,0 0 0,0-1 0,1 1 0,-1 0 0,1-1 0,0 1 0,-1-1 0,1 0 0,4 4 0,-2-2 5,1-1 0,0 0 0,0 0 0,0 0 0,0 0 0,0-1-1,0 0 1,10 3 0,7-1-307,0 0 0,0-2 0,39 1 0,36-8-4191,-86 3 2391,-1 0-1,1 0 0,18-8 1,9-9-10390</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0:41.136"/>
    </inkml:context>
    <inkml:brush xml:id="br0">
      <inkml:brushProperty name="width" value="0.025" units="cm"/>
      <inkml:brushProperty name="height" value="0.025" units="cm"/>
    </inkml:brush>
  </inkml:definitions>
  <inkml:trace contextRef="#ctx0" brushRef="#br0">111 54 10858,'0'0'18209,"-4"-5"-17952,4 4-252,-1 0 0,0 0 0,1 0-1,-1 0 1,0 1 0,1-1 0,-1 0 0,0 0 0,0 1 0,0-1 0,0 1 0,0-1 0,0 0 0,0 1 0,0 0 0,0-1-1,0 1 1,0 0 0,0-1 0,0 1 0,0 0 0,0 0 0,0 0 0,0 0 0,0 0 0,0 0 0,0 0 0,0 0 0,-1 0 0,0 1-1,-1 0 2,0 1 0,0 0-1,0-1 1,1 1-1,-1 0 1,0 0-1,1 1 1,-1-1-1,1 0 1,-4 5-1,1 0 50,0 1 0,0-1-1,0 1 1,1 0-1,0 1 1,0-1-1,1 1 1,-4 16-1,6-23-26,1 0-1,0 1 0,-1-1 0,1 0 0,0 1 1,1-1-1,-1 0 0,0 1 0,0-1 0,1 0 1,0 1-1,-1-1 0,1 0 0,0 0 0,0 0 1,0 0-1,0 0 0,1 0 0,-1 0 0,0 0 0,1 0 1,3 3-1,-2-3 11,1 0-1,-1 0 1,1 0 0,0 0 0,0 0 0,0-1-1,0 0 1,0 0 0,0 0 0,0 0-1,0-1 1,5 1 0,4-1 16,0-1 0,0 1 0,0-2 0,0 0 0,0-1 0,-1 0 0,23-9 0,-26 8-37,0-1 0,0 0 0,-1-1 0,1 0 1,-1 0-1,-1-1 0,1 0 0,-1-1 1,7-8-1,-13 14-15,1 0 0,0 0 0,-1 0 0,0 0 0,1-1 1,-1 1-1,0 0 0,0 0 0,0-1 0,0 1 0,-1-1 0,1 1 0,-1-1 1,1 1-1,-1-1 0,0 1 0,0-1 0,0 0 0,-1 1 0,1-1 0,0 1 1,-1-1-1,0 1 0,1 0 0,-1-1 0,0 1 0,0-1 0,0 1 0,-1 0 1,1 0-1,-1 0 0,1 0 0,-1 0 0,1 0 0,-1 0 0,0 0 0,0 1 1,0-1-1,0 1 0,0-1 0,-4-1 0,-1 0-85,-1-1 1,0 1-1,0 0 1,0 1-1,0 0 0,-1 0 1,1 0-1,0 1 0,-17 0 1,-6-1-2887,17-2-2973,6-3-5365</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1:01.060"/>
    </inkml:context>
    <inkml:brush xml:id="br0">
      <inkml:brushProperty name="width" value="0.025" units="cm"/>
      <inkml:brushProperty name="height" value="0.025" units="cm"/>
    </inkml:brush>
  </inkml:definitions>
  <inkml:trace contextRef="#ctx0" brushRef="#br0">17 0 11755,'0'0'12396,"0"9"-11900,1 25 229,-3 1 0,-5 38-1,2-37-304,2 1-1,3 60 1,0-96-482,-1 1-1,1-1 1,0 0 0,1 0 0,-1 0-1,0 1 1,0-1 0,0 0-1,1 0 1,-1 0 0,1 0 0,-1 0-1,1 0 1,-1 0 0,1 0-1,0 0 1,-1 0 0,1 0 0,0 0-1,0 0 1,0 0 0,0-1-1,-1 1 1,1 0 0,0 0 0,0-1-1,1 1 1,-1-1 0,0 1-1,0-1 1,0 0 0,2 1 0,-2-2-638,-1-1 0,1 0 1,-1 1-1,0-1 0,1 1 1,-1-1-1,0 0 0,0 1 1,0-1-1,0 0 1,0 1-1,0-1 0,-1 0 1,1 1-1,0-1 0,-2-2 1,-11-17-7154</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1:01.404"/>
    </inkml:context>
    <inkml:brush xml:id="br0">
      <inkml:brushProperty name="width" value="0.025" units="cm"/>
      <inkml:brushProperty name="height" value="0.025" units="cm"/>
    </inkml:brush>
  </inkml:definitions>
  <inkml:trace contextRef="#ctx0" brushRef="#br0">0 18 3651,'0'0'20596,"52"-7"-19283,-6 4-384,1 0-705,3 0-192,-3 3-736,-8-2-2595,-5 2-2371,-10 0-6117</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15.005"/>
    </inkml:context>
    <inkml:brush xml:id="br0">
      <inkml:brushProperty name="width" value="0.025" units="cm"/>
      <inkml:brushProperty name="height" value="0.025" units="cm"/>
    </inkml:brush>
  </inkml:definitions>
  <inkml:trace contextRef="#ctx0" brushRef="#br0">47 12 11243,'0'0'15839,"-8"10"-15375,4-5-390,0-2-27,1 1 0,0-1 0,0 1 0,0 0 0,1-1 0,-1 2 0,1-1-1,0 0 1,0 0 0,1 0 0,-1 1 0,1-1 0,0 1 0,0-1 0,0 1-1,1 0 1,0 5 0,0-8-37,1-1-1,0 0 0,-1 1 1,1-1-1,0 0 1,0 0-1,0 0 1,0 0-1,0 0 0,1 0 1,-1 0-1,0 0 1,0 0-1,1 0 0,-1-1 1,0 1-1,1 0 1,-1-1-1,0 1 0,1-1 1,-1 0-1,1 1 1,-1-1-1,1 0 0,-1 0 1,1 0-1,-1 0 1,1 0-1,2-1 0,3 1 40,0 0-1,0-1 0,0 0 0,0 0 0,10-4 0,-11 3-9,-1-1-1,0 0 0,0-1 1,0 1-1,0-1 1,-1 0-1,1 0 0,-1-1 1,0 1-1,-1-1 0,7-9 1,-9 12-40,0 1 0,0 0 1,0 0-1,-1-1 0,1 1 1,0-1-1,-1 1 0,1 0 1,-1-1-1,0 1 0,1-1 1,-1 1-1,0-1 0,0 0 1,0 1-1,0-1 0,0 1 1,0-1-1,0 1 0,-1-1 1,1 1-1,0-1 0,-1 1 1,0-1-1,1 1 0,-1 0 1,0-1-1,1 1 0,-1 0 1,0-1-1,0 1 0,0 0 1,0 0-1,0 0 0,-1 0 1,1 0-1,0 0 0,0 0 1,-1 0-1,1 1 0,0-1 1,-1 0-1,1 1 1,-1-1-1,1 1 0,-1 0 1,1-1-1,-1 1 0,-1 0 1,-40-5-2054,14 5-2393,16 0 655,2 0-5224</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1:01.840"/>
    </inkml:context>
    <inkml:brush xml:id="br0">
      <inkml:brushProperty name="width" value="0.025" units="cm"/>
      <inkml:brushProperty name="height" value="0.025" units="cm"/>
    </inkml:brush>
  </inkml:definitions>
  <inkml:trace contextRef="#ctx0" brushRef="#br0">225 33 4901,'0'0'21999,"-11"-7"-21284,5 3-614,3 1-77,1 1-1,-1 0 1,1 1 0,-1-1 0,0 0 0,1 1 0,-1-1-1,0 1 1,0 0 0,0 0 0,0 0 0,0 0 0,0 1 0,0-1-1,-1 1 1,1 0 0,0 0 0,0 0 0,0 0 0,0 0 0,0 1-1,-1 0 1,-2 1 0,-11 4 197,1 1-1,1 1 1,-1 1 0,2 0-1,-28 22 1,41-30-218,1-1-1,-1 1 1,0-1-1,1 1 1,-1-1 0,1 1-1,-1 0 1,1-1-1,-1 1 1,1 0 0,-1-1-1,1 1 1,0 0-1,-1-1 1,1 1 0,0 0-1,0 0 1,0 0-1,-1-1 1,1 1 0,0 0-1,0 0 1,0 0-1,0-1 1,0 1 0,0 0-1,1 0 1,-1 1-1,1-1 4,0 0 0,0 0 0,0 1 0,0-1 0,0 0 0,1 0 0,-1 0 0,0 0 0,1 0 0,-1-1 0,0 1 0,1 0 0,2 0 0,62 14 34,-52-13-106,4 2-134,0 0-1,0 1 1,-1 1-1,26 13 1,-40-17 175,1-1 0,-1 1 1,0 1-1,0-1 0,0 0 1,-1 1-1,1-1 0,-1 1 1,1 0-1,-1 0 1,0 0-1,0 0 0,2 4 1,-3-5 36,0 1 1,-1-1 0,1 1 0,-1-1 0,0 0 0,0 1 0,0-1 0,0 1 0,-1-1-1,1 0 1,0 1 0,-1-1 0,0 0 0,1 1 0,-1-1 0,0 0 0,0 0-1,0 1 1,-1-1 0,1 0 0,-1 0 0,-2 3 0,0 0 139,-1 0 1,0 0 0,0-1-1,-1 1 1,1-1 0,-1 0-1,0-1 1,0 1-1,0-1 1,0 0 0,-1-1-1,1 1 1,-14 2-1,3-2 236,0-1-1,0 0 0,-1-1 1,-24-3-1,41 3-428,-1-1 0,0 0-1,0 0 1,1 0 0,-1-1 0,0 1 0,0 0 0,1-1-1,-1 1 1,0-1 0,1 1 0,-1-1 0,0 0-1,1 0 1,-1 0 0,1 0 0,-1 0 0,1 0 0,0 0-1,-1 0 1,1 0 0,0-1 0,0 1 0,0-1-1,0 1 1,0-1 0,-1-1 0,5 2-891,1 0 0,-1 0 0,1 0 0,0 1 0,-1-1 0,1 1 0,-1 0 0,7 1 0,-5-1-423,28-1-4656,6 1-3027</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1:02.230"/>
    </inkml:context>
    <inkml:brush xml:id="br0">
      <inkml:brushProperty name="width" value="0.025" units="cm"/>
      <inkml:brushProperty name="height" value="0.025" units="cm"/>
    </inkml:brush>
  </inkml:definitions>
  <inkml:trace contextRef="#ctx0" brushRef="#br0">96 41 6951,'0'0'21118,"-9"3"-21038,4-2-45,1 0-1,-1 1 0,0 0 0,1 0 1,0 0-1,-1 0 0,1 1 0,0-1 1,0 1-1,0 0 0,1 0 1,-1 1-1,1-1 0,0 1 0,0 0 1,0 0-1,0 0 0,1 0 0,-1 0 1,1 1-1,0-1 0,1 1 0,-1-1 1,1 1-1,0 0 0,0-1 1,0 1-1,0 0 0,1 0 0,0 6 1,1-9-11,-1-1 0,1 1 1,0-1-1,0 1 1,-1-1-1,1 0 0,0 1 1,0-1-1,1 0 1,-1 0-1,0 0 0,0 0 1,0 0-1,1 0 1,-1 0-1,0 0 0,1 0 1,-1-1-1,1 1 1,-1-1-1,1 1 0,-1-1 1,1 1-1,0-1 0,-1 0 1,1 0-1,-1 0 1,3 0-1,53 0 604,-50-1-533,5 0-31,0-1 0,0-1-1,0 0 1,-1 0-1,0-1 1,1-1 0,-1 0-1,15-9 1,-21 11 16,0 0 0,0 0 1,0-1-1,0 0 0,-1 0 1,1 0-1,-1 0 0,0 0 0,0-1 1,-1 0-1,1 0 0,-1 0 1,0 0-1,-1 0 0,1-1 0,-1 1 1,0-1-1,2-11 0,-4 16-80,0-1 0,0 1 0,0 0 0,0-1 1,0 1-1,0-1 0,-1 1 0,1 0 0,0-1 0,-1 1 0,0 0 0,1 0 0,-1-1 0,1 1 0,-1 0 0,0 0 0,0 0 0,0 0 0,0 0 0,0 0 0,0 0 0,0 0 0,0 0 0,-2-1 0,-1 0 7,0 0 1,0 0-1,0 1 0,0-1 0,-1 1 0,1 0 0,0 0 0,-5 0 0,-2 0-71,0 0 0,0 1 0,0 1-1,0 0 1,1 0 0,-14 4 0,13 1 123,4-1-3477</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1:12.155"/>
    </inkml:context>
    <inkml:brush xml:id="br0">
      <inkml:brushProperty name="width" value="0.025" units="cm"/>
      <inkml:brushProperty name="height" value="0.025" units="cm"/>
    </inkml:brush>
  </inkml:definitions>
  <inkml:trace contextRef="#ctx0" brushRef="#br0">240 60 4452,'0'0'8077,"7"-8"-4810,21-25-363,-27 33-2719,-1 0-1,1-1 1,-1 1-1,0-1 1,1 1-1,-1 0 1,0-1-1,0 1 1,1-1-1,-1 1 0,0-1 1,0 1-1,0-1 1,1 1-1,-1-1 1,0 1-1,0-1 1,0 1-1,0-1 1,0 1-1,0-1 1,0 1-1,0-1 0,0 1 1,0-1-1,-1 1 1,1-1-1,-12-5 1500,-22 7-1711,32-1 380,-9 1-297,0 1 0,1 0-1,0 1 1,-1 0 0,1 0-1,0 1 1,0 0 0,1 1 0,-1 0-1,1 1 1,0 0 0,0 1-1,1-1 1,0 1 0,-8 10 0,16-17-56,-1 1 0,1-1 0,-1 1 0,1 0 0,-1-1 1,1 1-1,-1 0 0,1-1 0,0 1 0,0 0 0,-1-1 0,1 1 0,0 0 1,0 0-1,0-1 0,0 1 0,0 0 0,0 0 0,0-1 0,0 1 1,0 0-1,0 0 0,0-1 0,0 1 0,1 0 0,-1-1 0,0 1 1,0 0-1,1-1 0,-1 1 0,1 0 0,-1-1 0,0 1 0,1 0 1,-1-1-1,1 1 0,0-1 0,-1 1 0,1-1 0,-1 1 0,1-1 1,0 0-1,-1 1 0,1-1 0,0 0 0,-1 1 0,1-1 0,0 0 1,0 0-1,0 0 0,46 9-31,-35-7-4,-1-1-88,0 2 0,0-1 1,-1 1-1,1 1 0,11 5 0,-21-8 119,1-1-1,-1 1 1,1 0-1,-1 0 1,0-1-1,0 1 0,0 0 1,1 0-1,-1 0 1,0 0-1,0 1 0,0-1 1,0 0-1,-1 0 1,1 1-1,0-1 1,0 0-1,-1 1 0,1-1 1,-1 1-1,1-1 1,-1 0-1,0 1 1,0-1-1,1 1 0,-1-1 1,0 1-1,0 0 1,0-1-1,-1 1 0,1-1 1,0 0-1,0 1 1,-1-1-1,1 1 1,-1-1-1,0 1 0,1-1 1,-1 0-1,0 1 1,0-1-1,1 0 0,-1 0 1,0 0-1,-1 0 1,1 1-1,0-1 1,-2 1-1,-8 9 226,1-1-1,-1-1 1,-1 0-1,0 0 1,0-1-1,0-1 1,-1 0-1,0-1 1,-1 0-1,1-1 1,-1 0 0,0-1-1,0-1 1,-1 0-1,-17 1 1,52-13-5964,0 0 3350,11 0-1840,4 0-1720</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1:12.528"/>
    </inkml:context>
    <inkml:brush xml:id="br0">
      <inkml:brushProperty name="width" value="0.025" units="cm"/>
      <inkml:brushProperty name="height" value="0.025" units="cm"/>
    </inkml:brush>
  </inkml:definitions>
  <inkml:trace contextRef="#ctx0" brushRef="#br0">46 3 14286,'0'0'9513,"-8"9"-9583,7-8 63,-27 37-67,27-37 73,0 0-1,0 1 0,0-1 0,0 1 0,0-1 0,1 1 0,-1-1 0,1 1 1,-1-1-1,1 1 0,0 0 0,-1-1 0,1 1 0,0 0 0,0-1 0,0 1 1,0 0-1,0-1 0,1 1 0,-1 0 0,0-1 0,1 1 0,0-1 0,-1 1 1,1-1-1,0 1 0,-1-1 0,1 1 0,0-1 0,2 3 0,2-1 82,0-1-1,0 0 1,0 0-1,0 0 0,1 0 1,-1-1-1,0 0 1,1 0-1,-1 0 1,1-1-1,-1 0 0,1 0 1,-1 0-1,1-1 1,-1 0-1,0 0 1,9-2-1,-9 1 59,0 1 1,0-1-1,-1 0 0,1 0 0,-1 0 1,1-1-1,-1 1 0,0-1 0,5-4 1,-8 5-3,1 1 1,-1-1 0,1 0 0,-1 0-1,1 1 1,-1-1 0,0 0-1,0 0 1,0-1 0,0 1 0,0 0-1,-1 0 1,1 0 0,-1 0-1,1-1 1,-1 1 0,0 0-1,0-1 1,0-3 0,-1 4-88,0 0 1,1 0-1,-1 0 1,0 0-1,0 0 1,-1 1-1,1-1 1,0 0-1,-1 1 1,1-1-1,-1 1 1,1-1-1,-1 1 1,0 0-1,1-1 1,-1 1-1,0 0 1,0 0-1,0 0 0,0 1 1,0-1-1,0 0 1,0 1-1,0-1 1,-4 1-1,-27-6-973,5 5-3810</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1:14.097"/>
    </inkml:context>
    <inkml:brush xml:id="br0">
      <inkml:brushProperty name="width" value="0.025" units="cm"/>
      <inkml:brushProperty name="height" value="0.025" units="cm"/>
    </inkml:brush>
  </inkml:definitions>
  <inkml:trace contextRef="#ctx0" brushRef="#br0">13 1 17200,'0'8'2723,"-3"0"-1506,-2-2-96,3 0-128,0 0-416,2-2-417,0 1-128,0-1-96,4 0-1314,4-3-1472,0 1-3492</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1:14.438"/>
    </inkml:context>
    <inkml:brush xml:id="br0">
      <inkml:brushProperty name="width" value="0.025" units="cm"/>
      <inkml:brushProperty name="height" value="0.025" units="cm"/>
    </inkml:brush>
  </inkml:definitions>
  <inkml:trace contextRef="#ctx0" brushRef="#br0">14 1 9705,'0'0'19891,"-13"21"-20147,23-24-1730,0-6-2370,0 0-4869</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1:15.631"/>
    </inkml:context>
    <inkml:brush xml:id="br0">
      <inkml:brushProperty name="width" value="0.025" units="cm"/>
      <inkml:brushProperty name="height" value="0.025" units="cm"/>
    </inkml:brush>
  </inkml:definitions>
  <inkml:trace contextRef="#ctx0" brushRef="#br0">256 19 4356,'0'0'23206,"-10"-5"-22683,6 3-506,0 0 0,0 0 0,0 0 0,1 1 0,-1 0 0,-1 0 0,1 0 0,0 0 0,0 1 0,0 0 0,0-1 0,0 2 0,-1-1 0,1 0 0,0 1 0,0 0 0,0 0 0,0 0 0,0 0 0,0 0 0,0 1 0,0 0 0,1 0 0,-1 0 0,1 0 0,-5 5 0,7-7-17,-57 42 13,55-40-21,0 1 0,0 0-1,0 0 1,0 0 0,0 0-1,0 0 1,1 0 0,0 1-1,0 0 1,0-1 0,0 1-1,0 0 1,1 0 0,-3 7-1,5-11 2,-1 1-1,0 0 0,0-1 1,0 1-1,1 0 1,-1-1-1,0 1 0,1-1 1,-1 1-1,0-1 1,1 1-1,-1-1 0,1 1 1,-1-1-1,1 1 1,-1-1-1,1 1 1,-1-1-1,1 0 0,-1 1 1,1-1-1,-1 0 1,1 0-1,0 1 0,-1-1 1,1 0-1,0 0 1,-1 0-1,1 0 0,0 0 1,1 0-1,26 2-105,-21-2 47,22 0-208,-20-1 148,0 0-1,-1 1 1,1 1 0,0-1 0,-1 1 0,1 1 0,-1 0 0,14 4 0,-21-6 117,-1 0 0,1 1 0,0-1 0,0 1 0,0-1 0,-1 1 0,1-1 0,0 1 0,-1-1 0,1 1 0,0 0 0,-1-1 0,1 1 0,-1 0 0,1 0 0,-1-1 0,1 1 0,-1 0 0,0 0 0,1 0 0,-1-1 0,0 1 0,0 0 0,1 0 0,-1 0 0,0 0 0,0 0 0,0 0 0,0 0 0,-1 1 0,1 0 44,-1 1 0,0-1 1,-1 0-1,1 0 0,0 0 0,-1 0 0,1 0 1,-1 0-1,0 0 0,1 0 0,-3 1 1,-5 5 327,-1-1 0,0 0 0,-17 8 0,-45 13 954,66-26-1327,-1 0 0,1-1 0,-1 0 0,1 0 0,-1 0 0,0-1 0,0 0 0,1 0 0,-10-2 1,16 2-110,0 0 1,0-1 0,0 1 0,-1 0 0,1 0-1,0-1 1,0 1 0,0 0 0,0-1 0,0 1-1,-1 0 1,1 0 0,0-1 0,0 1 0,0 0 0,0-1-1,0 1 1,0 0 0,0-1 0,0 1 0,0 0-1,0-1 1,0 1 0,0 0 0,0-1 0,0 1-1,1 0 1,-1-1 0,0 1 0,0 0 0,0 0-1,0-1 1,1 1 0,-1 0 0,0 0 0,0-1 0,0 1-1,1 0 1,-1 0 0,0 0 0,0-1 0,1 1-1,-1 0 1,0 0 0,1 0 0,-1 0 0,0 0-1,0-1 1,1 1 0,-1 0 0,1 0 0,14-11-3981,7 1-1912,5-2-2760</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1:15.985"/>
    </inkml:context>
    <inkml:brush xml:id="br0">
      <inkml:brushProperty name="width" value="0.025" units="cm"/>
      <inkml:brushProperty name="height" value="0.025" units="cm"/>
    </inkml:brush>
  </inkml:definitions>
  <inkml:trace contextRef="#ctx0" brushRef="#br0">184 18 11563,'0'0'15086,"-12"-4"-14349,6 1-671,3 2-59,0-1 0,1 1-1,-1 0 1,0 0 0,1 0-1,-1 0 1,0 0 0,0 1-1,0-1 1,0 1 0,0 0 0,0 0-1,0 0 1,0 0 0,1 0-1,-1 1 1,0-1 0,0 1-1,0 0 1,0 0 0,1 0-1,-1 0 1,0 1 0,1-1-1,-5 3 1,-2 5 21,1-1 0,0 1 0,0 0-1,1 1 1,0 0 0,1 0 0,0 0 0,1 1 0,0 0 0,0 0-1,1 0 1,1 1 0,-4 21 0,7-32-23,-1 1 1,1-1-1,0 1 1,0-1-1,0 1 0,0-1 1,1 1-1,-1-1 1,0 1-1,0-1 0,1 1 1,-1-1-1,1 1 1,-1-1-1,1 0 1,0 1-1,0-1 0,0 0 1,-1 0-1,1 1 1,0-1-1,0 0 1,1 0-1,-1 0 0,0 0 1,2 1-1,-1-1 20,1 0-1,0-1 1,0 1 0,0 0-1,-1-1 1,1 0-1,0 0 1,0 0 0,0 0-1,0 0 1,-1 0 0,1-1-1,3 0 1,4-2 39,0 0 0,0 0 0,-1-1 0,1 0 0,-1-1 0,0 0 0,8-6 0,-6 2 47,0 0-1,0-1 0,-1 0 1,0-1-1,-1 0 0,-1 0 1,1-1-1,-2 0 0,0-1 1,0 0-1,8-23 0,-33 72-369,12-26 137,-1 1 1,2 0-1,0 1 0,0-1 0,1 1 1,0 0-1,-2 18 0,6-30-2,0 0 0,0 1 0,0-1 0,0 1 0,0-1 0,0 0 0,0 1 0,0-1 0,0 0 0,1 1 0,-1-1 0,0 0 0,0 1 0,0-1 0,1 0 0,-1 1 0,0-1 0,0 0 0,1 1 0,-1-1 0,0 0 0,1 0 0,-1 0 0,0 1 0,1-1 0,-1 0 0,0 0 0,1 0 0,-1 0 0,0 1 0,1-1 0,-1 0 0,1 0 0,-1 0 0,0 0 0,1 0 0,-1 0 0,1 0 0,-1 0 0,1 0 0,17-4-3883,5-12-2207</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1:16.611"/>
    </inkml:context>
    <inkml:brush xml:id="br0">
      <inkml:brushProperty name="width" value="0.025" units="cm"/>
      <inkml:brushProperty name="height" value="0.025" units="cm"/>
    </inkml:brush>
  </inkml:definitions>
  <inkml:trace contextRef="#ctx0" brushRef="#br0">94 0 16624,'0'0'2418,"-7"9"214,-7 9-1028,1 1 0,-19 36 0,27-47-1433,1 0 1,1 1 0,-1 0-1,2 0 1,-1 0-1,1 0 1,0 0-1,1 1 1,0-1-1,0 1 1,2 11-1,-1-20-167,0 0 0,0 0 0,0 0 0,0 0 0,1 0 0,-1 0 0,0 0-1,1 0 1,-1 0 0,1 0 0,-1 0 0,1-1 0,-1 1 0,1 0 0,0 0-1,0 0 1,-1 0 0,1-1 0,0 1 0,0 0 0,0-1 0,-1 1 0,1-1 0,0 1-1,0-1 1,2 1 0,-1 0 13,1-1 1,-1 0-1,1 0 0,-1 0 0,1 0 1,-1 0-1,1-1 0,-1 1 0,1 0 0,-1-1 1,3-1-1,2-1 28,1 0 1,-1 0-1,0-1 1,0 0-1,-1 0 1,9-8-1,0-2 29,-1-2-1,16-21 1,-26 31 14,0 1 1,-1-1-1,1 0 0,-1 0 1,0 0-1,-1 0 1,1 0-1,-1-1 0,-1 1 1,1-1-1,0-6 0,-4 13-72,1 0-1,-1 1 0,0 0 0,1-1 0,-1 1 1,1 0-1,-1 0 0,1 0 0,-1 0 0,1 0 1,-1 0-1,-1 2 0,-24 35 157,26-36-159,0-1 0,0 1 0,0 0 0,0 0 0,0 0 0,0-1-1,1 1 1,-1 0 0,1 0 0,-1 0 0,1 0 0,0 0 0,0 0 0,0 0 0,0 0 0,0 0 0,0 0-1,1 0 1,-1 0 0,2 4 0,1-5 1,1 0 0,-1 0-1,1 0 1,0 0 0,-1 0-1,1-1 1,0 0 0,0 0 0,-1 0-1,1 0 1,0-1 0,-1 1 0,8-3-1,-1 0 2,0 0 0,0-1 0,0 0 0,0-1 0,-1 0 1,0 0-1,10-8 0,58-51-205,-61 50 131,-16 13 50,0 1 0,0 0 0,0-1-1,0 1 1,1 0 0,-1 0 0,0-1 0,0 1-1,0 0 1,1-1 0,-1 1 0,0 0 0,0 0-1,1 0 1,-1-1 0,0 1 0,1 0-1,-1 0 1,0 0 0,1 0 0,-1-1 0,0 1-1,1 0 1,-1 0 0,0 0 0,1 0 0,-1 0-1,0 0 1,1 0 0,-1 0 0,0 0 0,1 0-1,-1 0 1,0 0 0,1 0 0,-1 0 0,0 1-1,1-1 1,-1 0 0,0 0 0,1 0 0,-1 0-1,0 1 1,1-1 0,-3 19-206,-13 27 175,15-46 42,-1 5 17,-15 48 386,15-52-391,1 0 0,-1 0 1,1 1-1,0-1 0,0 0 1,-1 0-1,1 0 0,0 0 1,0 1-1,0-1 0,0 0 1,0 0-1,1 0 0,-1 1 0,0-1 1,1 0-1,-1 0 0,0 0 1,1 0-1,-1 0 0,1 0 1,0 0-1,-1 0 0,1 0 1,0 0-1,0 0 0,0 0 1,-1 0-1,1 0 0,0-1 1,0 1-1,0 0 0,0-1 1,0 1-1,0-1 0,1 1 0,-1-1 1,1 1-1,16-1 8,0 0 1,-1-1-1,0-1 0,1-1 0,-1-1 1,0 0-1,0-1 0,-1-1 0,25-12 1,-12 7-386,56-16 1,-84 27 367,0-1-1,0 1 0,0 0 1,0-1-1,0 1 0,0 0 1,0 0-1,1 0 0,-1-1 1,0 1-1,0 0 0,0 1 1,0-1-1,0 0 0,0 0 1,0 0-1,0 1 1,1-1-1,-1 0 0,0 1 1,0-1-1,0 1 0,-1 0 1,1-1-1,0 1 0,0 0 1,0-1-1,0 1 0,1 1 1,-1 1 65,-1 0 0,1 0 1,-1 0-1,1 0 1,-1 0-1,0-1 1,0 1-1,0 0 1,-1 4-1,0 10 307,2-16-410,0-1 0,0 1 0,-1-1-1,1 0 1,0 0 0,0 0 0,0 1 0,0-1 0,-1 0-1,1 0 1,0 0 0,0 0 0,0 0 0,-1 0 0,1 0-1,0-1 1,0 1 0,0 0 0,-1 0 0,1-1-1,0 1 1,0 0 0,-1-1 0,1 1 0,0-1 0,-1 1-1,2-2 1,-1 1-486,0-1 0,0 1-1,0-1 1,0 0-1,0 1 1,-1-1 0,1 0-1,-1 0 1,1 0 0,-1 1-1,0-1 1,1 0 0,-1-4-1,1-14-6873</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1:16.953"/>
    </inkml:context>
    <inkml:brush xml:id="br0">
      <inkml:brushProperty name="width" value="0.025" units="cm"/>
      <inkml:brushProperty name="height" value="0.025" units="cm"/>
    </inkml:brush>
  </inkml:definitions>
  <inkml:trace contextRef="#ctx0" brushRef="#br0">0 1 16688,'0'0'11146,"55"41"-17840,-37-29-4196</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15.536"/>
    </inkml:context>
    <inkml:brush xml:id="br0">
      <inkml:brushProperty name="width" value="0.025" units="cm"/>
      <inkml:brushProperty name="height" value="0.025" units="cm"/>
    </inkml:brush>
  </inkml:definitions>
  <inkml:trace contextRef="#ctx0" brushRef="#br0">0 159 15535,'0'0'3368,"13"3"-1254,7 1-1335,1 0-1,0-2 0,-1 0 1,1-1-1,36-3 0,-48 1-706,0 0-1,0-1 1,0 0-1,0 0 1,0-1-1,-1 0 1,1 0 0,-1-1-1,0 0 1,0-1-1,-1 1 1,1-2-1,-1 1 1,0-1-1,0 0 1,-1 0-1,8-11 1,-12 15-29,0 0 0,-1 0 0,1 0 0,-1 0 0,0 0 0,0-1 0,0 1 0,0 0 0,0-1 0,0 1 0,-1-1 0,1 1 0,-1-1 0,1 1 0,-1-1 1,0 0-1,0 1 0,0-1 0,-1-3 0,0 4-1,0 0 0,0 0 1,-1 0-1,1 0 0,0 0 0,-1 0 1,1 1-1,-1-1 0,1 1 1,-1-1-1,0 1 0,0-1 0,1 1 1,-1 0-1,0 0 0,0 0 1,-4-1-1,-3-1 2,1 0 1,-1 1-1,0 0 0,0 1 1,0 0-1,1 1 1,-1 0-1,0 0 0,-17 3 1,17 0-48,0 0-1,0 0 1,1 1 0,0 0 0,0 1 0,0 0 0,0 0-1,1 1 1,-1 0 0,2 0 0,-1 0 0,1 1 0,0 0 0,0 0-1,1 1 1,-1 0 0,2 0 0,-1 0 0,1 0 0,1 1-1,0 0 1,0-1 0,0 1 0,1 0 0,1 1 0,-2 10-1,3-17-35,1-1 0,-1 0 0,1 0 0,0 0 0,-1 0 0,1 0-1,0 0 1,0 0 0,0 0 0,0 0 0,1 0 0,-1 0 0,0 0-1,1-1 1,-1 1 0,1-1 0,0 1 0,0-1 0,-1 0 0,1 1 0,0-1-1,0 0 1,0 0 0,0-1 0,0 1 0,0 0 0,1-1 0,-1 1-1,0-1 1,4 1 0,11 2-835,-1-2 1,0 0-1,19-1 0,-23 0-114,38-1-3998,2-8-2589</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1:17.311"/>
    </inkml:context>
    <inkml:brush xml:id="br0">
      <inkml:brushProperty name="width" value="0.025" units="cm"/>
      <inkml:brushProperty name="height" value="0.025" units="cm"/>
    </inkml:brush>
  </inkml:definitions>
  <inkml:trace contextRef="#ctx0" brushRef="#br0">194 0 18353,'0'0'3518,"-5"8"-112,0-2-2933,1 1 0,0 0 0,0 0 0,1 0 0,0 1 0,0-1-1,1 1 1,-1-1 0,2 1 0,-1 0 0,0 12 0,6 79-683,-1-54-379,-6 87 1,1-118 634,0 0 1,-1 0-1,0 0 1,-1 0-1,-1-1 1,0 0-1,-1 0 1,0 0-1,-1 0 1,-11 14-1,17-25-21,0 0 0,0-1-1,0 1 1,0-1-1,0 1 1,-1-1-1,1 0 1,0 1-1,-1-1 1,1 0-1,-1 0 1,0 0 0,1 0-1,-1 0 1,0 0-1,0-1 1,1 1-1,-1 0 1,0-1-1,0 0 1,0 1-1,-3-1 1,3 0 23,0-1 0,0 0-1,0 0 1,1 0 0,-1 0 0,0 0 0,1 0 0,-1 0-1,1 0 1,-1 0 0,1-1 0,0 1 0,-1-1 0,1 1 0,0-1-1,0 0 1,0 1 0,-1-3 0,-3-6 126,1 0 0,0 0-1,1-1 1,0 1 0,0-1 0,-1-18 0,3 16-225,0-1 0,1 0 0,1 0-1,0 0 1,1 0 0,0 1 0,1-1 0,8-22 0,-8 28-28,1 0 1,0 1 0,0 0-1,1 0 1,0 0 0,0 0-1,1 1 1,0 0 0,0 0-1,0 1 1,0-1 0,1 1-1,0 1 1,0-1 0,15-5-1,15-8-5052,-13 7-1701,-3 0-2393</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1:17.651"/>
    </inkml:context>
    <inkml:brush xml:id="br0">
      <inkml:brushProperty name="width" value="0.025" units="cm"/>
      <inkml:brushProperty name="height" value="0.025" units="cm"/>
    </inkml:brush>
  </inkml:definitions>
  <inkml:trace contextRef="#ctx0" brushRef="#br0">95 1 16496,'0'0'12150,"-9"0"-11398,4-1-694,0 1 0,-1 0-1,1 1 1,0-1-1,0 1 1,-1 0-1,-8 3 1,12-3-79,0 0 1,0 0 0,0 0 0,0 0-1,0 0 1,0 0 0,0 1 0,1-1-1,-1 0 1,1 1 0,-1-1 0,1 1-1,-1 0 1,1 0 0,0-1 0,0 1-1,0 0 1,0 0 0,0 0 0,0 0-1,1 0 1,-1 0 0,0 1 0,1-1-1,0 0 1,0 0 0,-1 4 0,2-5 10,0 0 0,0 0 1,0 0-1,0 0 0,0 0 1,0 0-1,0 0 0,0 0 0,0 0 1,0-1-1,1 1 0,-1 0 1,0-1-1,0 1 0,1-1 0,-1 0 1,0 1-1,1-1 0,-1 0 1,3 1-1,36 6-518,-36-6 358,30 4-730,-5-2 328,0 2 0,36 12 0,-64-17 632,0 0 0,0 0 0,0 0 0,0 0 0,-1 0 0,1 0 0,0 1 0,0-1 0,0 0 0,0 1 0,0-1 0,0 1 0,-1-1 0,1 1 0,0-1 0,0 1 0,-1-1 0,1 1 0,0 0 0,-1-1 0,1 1 0,-1 0 0,1 0 0,-1-1 0,1 1 0,-1 0 0,0 0 0,1 0 0,-1 0 0,0 0 1,1-1-1,-1 1 0,0 0 0,0 0 0,0 0 0,0 0 0,0 0 0,0 0 0,0 0 0,0 0 0,0 0 0,-1-1 0,1 1 0,0 0 0,-1 0 0,1 0 0,0 0 0,-1 0 0,1-1 0,-1 1 0,1 0 0,-1 0 0,0-1 0,1 1 0,-1 0 0,0-1 0,1 1 0,-1-1 0,0 1 0,0-1 0,1 1 0,-2 0 0,-8 6 432,0 0 0,0-1 0,-16 8-1,24-14-490,-13 8 57,0-1 0,0 0 0,-1-1 0,1-1 0,-2-1 0,1 0 1,-33 3-1,49-7-114,-13-2-2455,8-6-2700,4-7-6635</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1:18.084"/>
    </inkml:context>
    <inkml:brush xml:id="br0">
      <inkml:brushProperty name="width" value="0.025" units="cm"/>
      <inkml:brushProperty name="height" value="0.025" units="cm"/>
    </inkml:brush>
  </inkml:definitions>
  <inkml:trace contextRef="#ctx0" brushRef="#br0">104 1 14318,'0'0'11835,"2"10"-10138,0 17-1224,0 1-1,-2-1 1,-1 1-1,-5 28 1,3-18-540,2 33 316,1-35-1361,-1-28-1090,-3-16-1989,2 2 3838,-1-1 0,-1 1 0,1-1 0,-1 1 0,0 0 0,-1 1 0,1-1 0,-1 1 0,0 0 0,-8-6 0,-27-35 2054,39 46-1612,1-1 0,0 1 0,0 0 0,0 0 0,0 0 0,0-1 0,0 1 0,0 0 0,-1 0 0,1-1 0,0 1 0,0 0 0,0 0 0,0-1 0,0 1 0,0 0 0,0 0 1,0-1-1,0 1 0,0 0 0,0 0 0,0-1 0,1 1 0,-1 0 0,0 0 0,0-1 0,0 1 0,0 0 0,0 0 0,0 0 0,1-1 0,-1 1 0,0 0 0,0 0 0,0 0 0,0-1 1,1 1-1,-1 0 0,0 0 0,1 0 0,15-4 1355,28 3-1487,-33 2 212,50-1-2230,-5 0-3331,-13 0-2290</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1:18.409"/>
    </inkml:context>
    <inkml:brush xml:id="br0">
      <inkml:brushProperty name="width" value="0.025" units="cm"/>
      <inkml:brushProperty name="height" value="0.025" units="cm"/>
    </inkml:brush>
  </inkml:definitions>
  <inkml:trace contextRef="#ctx0" brushRef="#br0">105 0 14318,'0'0'11146,"-10"1"-9454,3-1-1454,0 0 0,-1 1 0,1 0 0,0 1 0,-8 2 0,12-3-170,1 0 0,-1 0 0,1 0 0,-1 0 1,1 0-1,0 1 0,-1-1 0,1 1 0,0 0 0,0 0 0,0-1 1,1 1-1,-1 0 0,0 1 0,1-1 0,-1 0 0,1 0 0,0 1 1,-1-1-1,1 1 0,1-1 0,-2 5 0,2-7-63,0 1 0,0 0 0,0-1-1,0 1 1,0-1 0,1 1 0,-1-1-1,0 1 1,0-1 0,1 1 0,-1-1 0,0 0-1,1 1 1,-1-1 0,0 1 0,1-1 0,-1 0-1,1 1 1,-1-1 0,0 0 0,1 1 0,-1-1-1,1 0 1,-1 0 0,1 0 0,-1 1-1,1-1 1,-1 0 0,1 0 0,0 0 0,-1 0-1,1 0 1,-1 0 0,1 0 0,-1 0 0,1 0-1,-1 0 1,1 0 0,28-1 137,-25 0-113,12-1 18,0-1 0,27-10 1,-33 9-60,0 1 0,0 0 0,0 1 0,0-1 0,0 2 0,0 0 0,1 0 0,-1 1 0,1 0 0,15 2 1,-25-1 15,0 0 1,0 0 0,0 0 0,0 0 0,-1 1 0,1-1 0,0 0 0,-1 0-1,1 0 1,-1 1 0,1-1 0,-1 0 0,1 1 0,-1-1 0,0 0 0,0 1 0,0-1-1,0 0 1,0 1 0,0-1 0,0 1 0,0-1 0,0 0 0,-1 1 0,1-1-1,-1 2 1,0-2-1,1 1-1,-1 0 1,1 0-1,0-1 0,0 1 1,0 0-1,0 0 0,0-1 1,0 1-1,0 0 1,1-1-1,-1 1 0,0 0 1,1-1-1,0 1 0,-1 0 1,1-1-1,0 1 1,0-1-1,1 2 0,0-2-114,1 0 1,0 0-1,-1 0 0,1 0 0,0-1 0,0 1 0,-1-1 0,1 0 0,0 0 0,0 0 0,0 0 0,-1 0 0,1-1 1,0 1-1,0-1 0,3-1 0,43-18-8648,-48 19 8198,25-12-7938</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1:18.779"/>
    </inkml:context>
    <inkml:brush xml:id="br0">
      <inkml:brushProperty name="width" value="0.025" units="cm"/>
      <inkml:brushProperty name="height" value="0.025" units="cm"/>
    </inkml:brush>
  </inkml:definitions>
  <inkml:trace contextRef="#ctx0" brushRef="#br0">149 112 18706,'0'0'7009,"-9"-3"-5082,2 1-1717,-1 0-1,1 0 0,-1 1 1,0 0-1,1 0 1,-1 1-1,0-1 0,-9 2 1,14 0-203,0-1-1,0 1 1,0 0-1,0 0 1,0 0 0,1 0-1,-1 0 1,0 1-1,0-1 1,1 1 0,-1 0-1,1 0 1,0 0 0,-1 0-1,1 0 1,0 0-1,0 1 1,0-1 0,1 1-1,-1-1 1,0 1-1,1 0 1,0-1 0,0 1-1,0 0 1,0 0 0,0 0-1,0 3 1,0-5-6,1 0 0,0-1 0,0 1 0,0 0 1,0 0-1,0 0 0,0-1 0,1 1 0,-1 0 0,0 0 0,0-1 1,0 1-1,1 0 0,-1 0 0,0-1 0,1 1 0,-1 0 0,1-1 1,-1 1-1,1 0 0,-1-1 0,1 1 0,-1-1 0,1 1 1,-1-1-1,1 1 0,0-1 0,-1 1 0,1-1 0,0 0 0,0 1 1,-1-1-1,1 0 0,0 1 0,0-1 0,-1 0 0,1 0 0,0 0 1,0 0-1,1 0 0,38 0 123,-34 0-114,4-1-51,0-1 0,0 0 0,-1-1 0,1 0 0,-1 0 0,1-1 0,-1 0 0,0-1 0,-1 0 0,1 0 0,-1-1 0,12-10 0,-11 7 73,1 0 1,-1-1-1,0 1 1,-1-2-1,0 1 1,-1-1-1,0-1 1,0 1 0,4-14-1,-11 19 545,-7 11-424,-8 10-61,-3 5 94,2-2 218,-27 37 0,40-51-382,0 0-1,1 1 0,-1-1 0,1 1 1,0 0-1,0 0 0,0 0 0,1 0 1,0 0-1,0 0 0,0 0 1,1 0-1,-1 0 0,2 10 0,-1-14-91,1 0-1,-1 0 0,1 0 0,-1 0 0,1-1 0,-1 1 1,1 0-1,0 0 0,-1 0 0,1-1 0,0 1 0,0 0 1,-1-1-1,1 1 0,0 0 0,0-1 0,0 1 0,0-1 1,0 0-1,0 1 0,0-1 0,0 0 0,0 1 0,0-1 1,0 0-1,0 0 0,1 0 0,33 1-5306,-29-2 3502,21 0-6784</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1:19.606"/>
    </inkml:context>
    <inkml:brush xml:id="br0">
      <inkml:brushProperty name="width" value="0.025" units="cm"/>
      <inkml:brushProperty name="height" value="0.025" units="cm"/>
    </inkml:brush>
  </inkml:definitions>
  <inkml:trace contextRef="#ctx0" brushRef="#br0">121 45 18289,'0'0'8275,"-8"-2"-7165,4 1-1042,0 0-1,0 0 1,0 1-1,0 0 0,0 0 1,0 0-1,0 0 1,0 0-1,0 1 1,0 0-1,0 0 1,0 0-1,0 0 1,0 1-1,1-1 0,-1 1 1,0 0-1,1 0 1,0 0-1,-1 1 1,1-1-1,0 1 1,0 0-1,0-1 1,1 2-1,-1-1 1,1 0-1,-1 0 0,1 1 1,0-1-1,1 1 1,-3 4-1,4-8-58,0 1 0,0-1 0,0 0 0,0 1 0,0-1 0,0 0 0,0 1 0,0-1 0,0 0 0,0 1 0,0-1-1,0 1 1,0-1 0,0 0 0,0 1 0,0-1 0,1 0 0,-1 1 0,0-1 0,0 0 0,0 1 0,1-1 0,-1 0 0,0 0 0,0 1 0,1-1-1,-1 0 1,0 0 0,0 1 0,1-1 0,-1 0 0,0 0 0,1 0 0,-1 1 0,0-1 0,1 0 0,-1 0 0,1 0 0,21 3 211,22-7 12,-33 0-272,-1 0-1,0-1 1,0-1-1,0 1 0,-1-1 1,0-1-1,0 0 1,0 0-1,-1-1 1,7-8-1,23-19-271,-37 35 195,-4 2-102,-41 42 81,42-41 158,0-1 1,0 0-1,0 1 1,0-1-1,0 1 1,1-1-1,-1 1 0,1 0 1,0 0-1,0-1 1,0 1-1,0 0 1,0 0-1,1 0 1,-1 0-1,1 0 1,0 0-1,0 7 1,1-9-11,0 0 1,1 0 0,-1 0 0,0-1-1,1 1 1,-1 0 0,1 0 0,-1-1-1,1 1 1,-1-1 0,1 1 0,-1-1-1,1 0 1,-1 1 0,1-1 0,0 0-1,-1 0 1,1 0 0,-1 0-1,4-1 1,34-4-562,-15-4-155,-22 8 668,1-1 1,-1 1 0,1 0 0,-1 0-1,1 1 1,-1-1 0,1 0 0,0 1-1,0 0 1,-1-1 0,1 1 0,5 1-1,-5-1 90,1 0-1,0 0 0,-1 0 0,1 0 0,0-1 0,-1 1 0,1-1 0,-1 0 0,1 0 0,-1 0 0,1-1 0,-1 1 1,0-1-1,0 0 0,1 0 0,-1 0 0,-1 0 0,1 0 0,0-1 0,0 1 0,-1-1 0,4-4 0,-2 3-79,-1 0 1,2 0-1,-1 0 0,0 1 0,1 0 0,-1-1 0,1 2 0,10-5 0,-15 7-52,-9 5-144,-1 3 305,1 0 0,0 0 0,1 1 0,0 0 0,0 0 0,1 1 0,0 0 0,0 0 1,1 1-1,1 0 0,0 0 0,0 0 0,1 1 0,1-1 0,0 1 0,0 0 0,1 0 0,1 0 1,0 0-1,1 20 0,0-9-200,-2 1 1,0-1-1,-1 0 1,-9 32-1,9-46 186,1 0 1,-1 0-1,-1 0 0,0-1 0,0 0 0,-1 0 0,0 0 0,0 0 0,-1-1 0,1 0 0,-2 0 0,1 0 1,-15 11-1,20-18-49,1 1 0,-1-1 1,0 1-1,1-1 0,-1 1 1,0-1-1,0 0 0,1 1 1,-1-1-1,0 0 0,0 0 0,1 1 1,-1-1-1,0 0 0,0 0 1,0 0-1,0 0 0,1 0 1,-1 0-1,0 0 0,0 0 1,0-1-1,1 1 0,-1 0 1,0 0-1,0-1 0,1 1 1,-1 0-1,0-1 0,0 1 1,1-1-1,-1 1 0,0-1 0,1 1 1,-1-1-1,1 1 0,-1-1 1,1 0-1,-1 1 0,1-1 1,-1 0-1,1 0 0,0 1 1,-1-1-1,1 0 0,0 0 1,0 1-1,-1-1 0,1 0 1,0 0-1,0 0 0,0 0 1,-6-55 151,6 43-142,-1-3-45,1 1 0,0-1 0,1 1 1,0-1-1,2 1 0,0 0 0,0 0 0,2 0 0,10-26 1,-10 31-3,1 0 1,0 0-1,1 1 1,0-1-1,0 2 1,1-1-1,0 1 1,1 0-1,-1 0 1,2 1-1,-1 0 1,1 1-1,17-9 1,0 4-1001,0 0 0,41-10 1,15 1-8824,-21 6-7796</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4:16.791"/>
    </inkml:context>
    <inkml:brush xml:id="br0">
      <inkml:brushProperty name="width" value="0.025" units="cm"/>
      <inkml:brushProperty name="height" value="0.025" units="cm"/>
    </inkml:brush>
  </inkml:definitions>
  <inkml:trace contextRef="#ctx0" brushRef="#br0">0 43 13389,'0'0'7206,"55"1"-5700,-20-1-161,5 0-608,6-2-481,-2-5-224,0-1-64,-8-1-769,-6 2-416,-8 3-705,-12 1-896,-9 0-1987</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4:17.149"/>
    </inkml:context>
    <inkml:brush xml:id="br0">
      <inkml:brushProperty name="width" value="0.025" units="cm"/>
      <inkml:brushProperty name="height" value="0.025" units="cm"/>
    </inkml:brush>
  </inkml:definitions>
  <inkml:trace contextRef="#ctx0" brushRef="#br0">360 0 14798,'0'0'6887,"-6"3"-6898,-11 8 490,0 0 0,1 1 0,1 1-1,-21 22 1,-26 20 965,14-19-1130,28-22-214,0 1 0,1 1 0,1 0-1,0 1 1,-24 32 0,42-49-101,-1 0 0,1 1 0,-1-1-1,1 1 1,0-1 0,-1 0 0,1 1 0,0-1 0,-1 1-1,1-1 1,0 1 0,0-1 0,-1 1 0,1-1 0,0 1 0,0 0-1,0-1 1,0 1 0,0-1 0,0 1 0,0-1 0,0 1 0,0-1-1,0 1 1,0 0 0,0-1 0,0 1 0,0-1 0,1 1-1,-1-1 1,0 1 0,0-1 0,1 1 0,-1-1 0,0 1 0,0-1-1,1 1 1,-1-1 0,1 0 0,-1 1 0,0-1 0,1 0 0,-1 1-1,1-1 1,-1 0 0,1 1 0,-1-1 0,1 0 0,-1 0-1,1 0 1,-1 1 0,1-1 0,0 0 0,-1 0 0,2 0 0,37 1-53,-29-2 76,221-16 386,25 0-2978,-190 17-799,-14 0-2631</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4:18.781"/>
    </inkml:context>
    <inkml:brush xml:id="br0">
      <inkml:brushProperty name="width" value="0.025" units="cm"/>
      <inkml:brushProperty name="height" value="0.025" units="cm"/>
    </inkml:brush>
  </inkml:definitions>
  <inkml:trace contextRef="#ctx0" brushRef="#br0">1 36 6438,'8'-14'5830,"-3"1"-2659,-5 5 2466,0 15-4516,0 15-320,-3 5-33,-1 5-383,1 2-289,3-3-32,0-6-64,0-5-769,5-3-896,0-6-609,-5-9-1602</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4:19.245"/>
    </inkml:context>
    <inkml:brush xml:id="br0">
      <inkml:brushProperty name="width" value="0.025" units="cm"/>
      <inkml:brushProperty name="height" value="0.025" units="cm"/>
    </inkml:brush>
  </inkml:definitions>
  <inkml:trace contextRef="#ctx0" brushRef="#br0">1 39 15695,'0'0'5354,"11"-5"-3501,8-1-1280,1 0 1,0 1-1,0 1 0,1 0 1,23 0-1,118 1 251,-131 3-898,-31 0 72,1-1-1,0 1 1,-1 0-1,1 0 1,0 0-1,-1 0 1,1 0-1,-1 0 1,1 0 0,0 0-1,-1 0 1,1 0-1,-1 0 1,1 1-1,0-1 1,-1 0-1,1 0 1,-1 1-1,1-1 1,-1 0-1,1 1 1,-1-1-1,1 0 1,-1 1-1,1-1 1,-1 1-1,1-1 1,-1 1-1,0-1 1,1 1-1,-1-1 1,1 2 0,-12 16 29,-35 21 93,41-35-122,-12 8 6,-48 41 33,59-48-44,1 0 0,0 1 1,0 0-1,0 0 0,0 0 0,1 1 0,0-1 0,-3 10 0,6-15-36,1 0 0,0 0 0,0 0 0,0 0 0,0 0 1,0 0-1,0 0 0,0 0 0,1 0 0,-1-1 0,0 1 0,0 0 0,1 0 0,-1 0 0,1 0 0,-1 0 1,1 0-1,-1 0 0,1 0 0,-1-1 0,1 1 0,0 0 0,-1 0 0,1-1 0,0 1 0,0-1 0,0 1 0,-1 0 1,1-1-1,0 0 0,0 1 0,0-1 0,0 1 0,0-1 0,0 0 0,0 0 0,0 1 0,0-1 0,1 0 1,50 8-533,-41-7 325,-5 0 146,8 1-126,1 0 1,-1 1 0,18 6 0,-31-8 227,1-1-1,0 0 1,0 1-1,-1-1 1,1 1 0,-1 0-1,1 0 1,0-1 0,-1 1-1,1 0 1,-1 0 0,0 0-1,1 1 1,-1-1 0,0 0-1,0 0 1,0 1 0,0-1-1,0 1 1,0-1 0,0 1-1,0-1 1,0 1-1,-1 0 1,1-1 0,-1 1-1,1 0 1,-1-1 0,0 1-1,1 0 1,-1 0 0,0-1-1,0 1 1,0 0 0,-1 0-1,1-1 1,-1 3 0,0-1 136,-1-1 1,1 0 0,-1 0 0,0 1 0,0-1 0,0 0 0,0 0 0,0-1 0,-1 1 0,1 0 0,0-1 0,-1 1 0,0-1 0,1 0 0,-1 0 0,-5 2 0,-48 11 1308,50-13-1289,-23 3 756,1-2-1,-42 0 0,63-2-855,8 0-114,-1-1 0,1 1 0,-1 0 0,1 0 0,-1-1 0,1 1 0,-1-1 0,1 1 1,-1 0-1,0-1 0,1 1 0,-1-1 0,0 1 0,1-1 0,-1 1 0,0-1 1,0 1-1,1-1 0,-1 1 0,0-1 0,0 1 0,0-1 0,0 1 0,0-1 1,0 1-1,0-1 0,0 0 0,0 1 0,0-1 0,0 1 0,0-1 0,0 1 1,0-1-1,0 1 0,0-1 0,-1 1 0,1-1 0,0 1 0,0-1 0,-1 1 0,1-1 1,0 1-1,-1-1 0,1 1 0,-1-1 0,1 1 0,0 0 0,-1-1 0,1 1 1,-1 0-1,1-1 0,-1 1 0,1 0 0,-1 0 0,1 0 0,-1-1 0,1 1 1,-1 0-1,-1 0 0,67-8-12106,-40 4 3341</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15.878"/>
    </inkml:context>
    <inkml:brush xml:id="br0">
      <inkml:brushProperty name="width" value="0.025" units="cm"/>
      <inkml:brushProperty name="height" value="0.025" units="cm"/>
    </inkml:brush>
  </inkml:definitions>
  <inkml:trace contextRef="#ctx0" brushRef="#br0">193 6 15439,'0'0'4543,"-9"-1"-2264,3-1-2101,-1 1 1,1 0-1,-1 0 0,0 1 0,1 0 1,-1 0-1,1 1 0,-1 0 0,1 0 1,-1 0-1,1 1 0,0 0 0,-1 0 1,1 1-1,0-1 0,0 1 0,1 1 1,-1-1-1,1 1 0,-1 0 0,1 0 1,-8 9-1,9-7-186,-1 0 0,1 0 0,1 0 1,-1 1-1,1 0 0,0-1 0,1 1 0,-4 13 0,6-18 6,0 0-1,-1 0 1,1 0-1,0-1 1,0 1-1,0 0 1,1 0-1,-1 0 1,0 0-1,1 0 1,-1 0-1,1 0 1,-1 0-1,1-1 1,0 1-1,0 0 1,0-1-1,0 1 1,0 0-1,0-1 1,1 1-1,-1-1 1,0 0-1,1 1 1,-1-1-1,1 0 1,-1 0-1,1 0 1,0 0-1,-1 0 1,1 0-1,0 0 1,0-1-1,0 1 1,0-1-1,0 1 1,2-1-1,10 3-451,1-1 0,0 0-1,0-1 1,28-3-1,24-10-5990,-24-1-2577</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4:21.001"/>
    </inkml:context>
    <inkml:brush xml:id="br0">
      <inkml:brushProperty name="width" value="0.025" units="cm"/>
      <inkml:brushProperty name="height" value="0.025" units="cm"/>
    </inkml:brush>
  </inkml:definitions>
  <inkml:trace contextRef="#ctx0" brushRef="#br0">1 118 1986,'9'-26'-126,"6"-20"4449,-3 1 7506,-15 82-7394,8 77-4253,-5-112-162,0 0 0,0 0-1,0 0 1,0 0-1,1 1 1,-1-1-1,1 0 1,-1 0 0,1 0-1,0 0 1,0 0-1,0-1 1,0 1-1,0 0 1,0 0-1,1-1 1,-1 1 0,1 0-1,-1-1 1,3 3-1,-2-4 53,0 1 0,0 0-1,0-1 1,0 1 0,0-1-1,0 1 1,0-1 0,0 0-1,0 0 1,0 0 0,0 0-1,0-1 1,0 1 0,0 0-1,0-1 1,0 1 0,3-2 0,2-1 93,-1 0 0,1-1 0,0 0 0,-1 0 0,0 0 1,0-1-1,0 0 0,0 0 0,-1-1 0,5-6 0,2-7-16,-2-1-1,8-22 0,-5 14 50,-9 22-121,-3 8-23,-3 39 75,0-29-90,1-1 0,1 1 0,0 0 0,1-1 0,2 19 0,-2-29-84,0 1 0,0-1 0,-1 0 0,1 1-1,0-1 1,0 0 0,0 0 0,0 0-1,1 0 1,-1 0 0,0 0 0,0 0-1,1 0 1,-1 0 0,0-1 0,1 1 0,-1-1-1,1 1 1,-1-1 0,1 1 0,-1-1-1,1 0 1,-1 1 0,1-1 0,-1 0-1,1 0 1,-1 0 0,4-1 0,-2 1-885,1 0 1,0-1-1,0 1 1,-1-1-1,1 0 1,0 0-1,-1 0 1,1-1-1,-1 1 1,6-4-1,6-8-8476</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4:21.391"/>
    </inkml:context>
    <inkml:brush xml:id="br0">
      <inkml:brushProperty name="width" value="0.025" units="cm"/>
      <inkml:brushProperty name="height" value="0.025" units="cm"/>
    </inkml:brush>
  </inkml:definitions>
  <inkml:trace contextRef="#ctx0" brushRef="#br0">104 215 13485,'0'0'9337,"-10"0"-9060,7 0-276,-1 0 0,0 1-1,1-1 1,-1 1 0,0 0-1,1 0 1,-1 0 0,1 0-1,-1 1 1,1-1 0,-1 1-1,1 0 1,0 0 0,0 0-1,0 0 1,0 1 0,0-1-1,1 1 1,-1 0 0,1-1-1,0 1 1,0 1 0,0-1-1,0 0 1,0 0 0,0 1-1,1-1 1,0 1 0,0-1-1,0 1 1,-1 3 0,0-2-3,1 1 1,0-1 0,0 0 0,0 1 0,0-1 0,1 0 0,0 1 0,0-1 0,1 6 0,-1-10 18,1 0 0,-1 0 0,0 0 0,1 0-1,-1 0 1,0 0 0,1 0 0,-1-1 0,1 1 0,0 0 0,-1 0-1,1 0 1,0-1 0,-1 1 0,1 0 0,0-1 0,0 1 0,-1-1-1,1 1 1,0-1 0,1 1 0,0 0 52,0-1 0,0 0 1,0 0-1,1 0 0,-1 0 0,0 0 0,0 0 1,0 0-1,0 0 0,0-1 0,0 1 0,0-1 1,4-1-1,4-3 89,0-1 0,0 1-1,-1-2 1,0 1 0,0-1 0,0-1 0,-1 1 0,0-2 0,7-9-1,7-9 106,30-50-1,-42 61-7,-1 0-1,0-1 1,-1 0-1,0 0 0,-2-1 1,0 0-1,-1 0 1,3-23-1,-8 41-251,0 0 0,0 0 0,0 0 0,-1 0-1,1 0 1,0 0 0,0 0 0,0-1 0,0 1-1,-1 0 1,1 0 0,0 0 0,0 0 0,0 0 0,0 0-1,-1 0 1,1 0 0,0 0 0,0 0 0,0 0-1,0 0 1,-1 0 0,1 0 0,0 0 0,0 1-1,0-1 1,0 0 0,-1 0 0,1 0 0,0 0 0,0 0-1,0 0 1,0 0 0,0 0 0,0 0 0,-1 1-1,1-1 1,0 0 0,0 0 0,0 0 0,0 0-1,0 0 1,0 1 0,0-1 0,0 0 0,0 0 0,0 0-1,0 0 1,-1 1 0,1-1 0,0 0 0,0 0-1,0 0 1,1 1 0,-12 18-14,0 1 0,2 0-1,1 1 1,1 0 0,0 0 0,2 1 0,0 0-1,1 0 1,-1 38 0,5-59-19,0 1 0,0 0 0,1-1 0,-1 1 0,0-1 1,1 1-1,-1-1 0,0 1 0,1-1 0,0 1 0,-1-1 0,1 0 0,0 1 0,0-1 0,0 0 1,0 1-1,0-1 0,0 0 0,0 0 0,0 0 0,0 0 0,1 0 0,-1 0 0,0 0 0,1-1 1,-1 1-1,1 0 0,-1-1 0,1 1 0,-1-1 0,3 1 0,24-2-2977,-2-11-3572,-9-4-2347</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4:21.842"/>
    </inkml:context>
    <inkml:brush xml:id="br0">
      <inkml:brushProperty name="width" value="0.025" units="cm"/>
      <inkml:brushProperty name="height" value="0.025" units="cm"/>
    </inkml:brush>
  </inkml:definitions>
  <inkml:trace contextRef="#ctx0" brushRef="#br0">81 57 9929,'0'0'7063,"6"-9"-4693,16-28-827,-18 26 697,-10 13-1610,-7 10-398,2-1 8,1 1 0,0-1 0,0 2 1,2-1-1,-1 1 0,2 1 0,0-1 1,0 1-1,-6 22 0,12-35-233,1-1 0,0 1-1,0-1 1,0 1 0,0 0 0,0-1-1,0 1 1,0 0 0,0-1 0,0 1 0,0 0-1,0-1 1,0 1 0,0-1 0,1 1-1,-1 0 1,0-1 0,0 1 0,1-1 0,-1 1-1,0-1 1,1 1 0,-1-1 0,1 1-1,-1-1 1,1 1 0,-1-1 0,1 1 0,-1-1-1,1 0 1,-1 1 0,1-1 0,0 1-1,27-1 173,27-16-6,-53 15-176,4-2-144,0 1 0,-1 0 0,1 0 0,0 0 0,0 1 0,9-1 0,-14 2 123,0 0 0,0 0 0,0 0 0,0 0 0,0 1 0,0-1 0,1 1-1,-1-1 1,0 0 0,0 1 0,0 0 0,0-1 0,0 1 0,-1 0 0,1-1-1,0 1 1,0 0 0,0 0 0,-1 0 0,1 0 0,0-1 0,-1 1-1,1 0 1,0 0 0,-1 0 0,0 1 0,1-1 0,-1 0 0,0 0 0,1 0-1,-1 0 1,0 0 0,0 0 0,0 0 0,0 1 0,0-1 0,0 0 0,0 0-1,-1 2 1,1 15 341,-1 1 0,-1-1 1,-1 0-1,-1 0 0,0 0 0,-7 18 0,7-26-94,0 1 0,-1-1 0,0 0 0,-1 0 0,0-1 0,-1 1 0,0-1 0,0-1 0,-1 0 0,0 0 0,-10 9 0,17-17-183,0 1 0,1 0 0,-1 0 0,0-1 0,0 1-1,0-1 1,0 1 0,0-1 0,0 1 0,0-1 0,0 1 0,0-1 0,0 0 0,0 0 0,0 0 0,0 1 0,0-1 0,0 0 0,0 0 0,0 0 0,0 0 0,0-1 0,0 1 0,0 0 0,0 0 0,0-1 0,0 1 0,0 0 0,-2-2 0,1 1-19,1-1 0,-1 0 0,1 0 0,0 0 0,-1 0 0,1 0 1,0 0-1,0 0 0,0 0 0,1-1 0,-1 1 0,-1-5 0,0-11-499,0 0 0,0-32 0,2 41 38,0 3 219,2-58-3661,-1 57 3044,0 1 0,1 0-1,0 0 1,0 0-1,0 0 1,0 0 0,1 0-1,3-6 1,10-9-5216</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4:22.198"/>
    </inkml:context>
    <inkml:brush xml:id="br0">
      <inkml:brushProperty name="width" value="0.025" units="cm"/>
      <inkml:brushProperty name="height" value="0.025" units="cm"/>
    </inkml:brush>
  </inkml:definitions>
  <inkml:trace contextRef="#ctx0" brushRef="#br0">1 101 15631,'0'0'6742,"8"1"-4969,1-2-1564,-1 0 0,1 0 0,-1 0 0,0-1 0,0-1 1,0 1-1,0-1 0,7-4 0,-11 5-165,-1 1 0,1-1 1,-1 0-1,0 0 0,1 0 0,-1 0 0,0 0 0,0-1 0,-1 1 0,1-1 0,-1 0 1,1 0-1,-1 0 0,0 0 0,0 0 0,0-1 0,0 1 0,-1-1 0,1 1 0,-1-1 1,0 1-1,0-1 0,0-7 0,-1 11-39,0 0-1,0-1 1,0 1-1,-1-1 1,1 1 0,0 0-1,-1-1 1,1 1-1,0-1 1,-1 1 0,1 0-1,0 0 1,-1-1-1,1 1 1,-1 0 0,1 0-1,-1-1 1,1 1-1,-1 0 1,1 0 0,0 0-1,-1 0 1,1 0-1,-1 0 1,1 0 0,-1 0-1,1 0 1,-1 0 0,1 0-1,-1 0 1,1 0-1,-1 0 1,1 0 0,-1 0-1,1 1 1,-1-1-1,1 0 1,0 0 0,-1 0-1,1 1 1,-1 0-1,-22 10-21,14-2 24,0 1 0,0 0 0,2 1 0,-1-1 0,-7 15 0,13-20 45,-1 0 1,1 0-1,-1 0 0,1 0 1,1 0-1,-1 0 1,1 1-1,0-1 1,0 1-1,1-1 1,-1 1-1,1-1 1,0 1-1,1-1 1,0 6-1,0-9-45,0-1 0,0 0-1,0 1 1,1-1 0,-1 0 0,0 0 0,1 0-1,-1 0 1,0 0 0,1 0 0,-1 0 0,1 0 0,-1-1-1,1 1 1,0 0 0,-1-1 0,1 0 0,0 1-1,-1-1 1,1 0 0,0 0 0,-1 0 0,1 0-1,2 0 1,44-3-497,-41 1 20,0 0 1,1-1-1,-1 0 1,0 0 0,-1 0-1,1-1 1,0 0-1,-1 0 1,0-1-1,9-8 1,-6 4-1143,-1 0 0,0 0 0,0-1 0,-1 0 0,11-21 0,0-10-3881</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4:22.541"/>
    </inkml:context>
    <inkml:brush xml:id="br0">
      <inkml:brushProperty name="width" value="0.025" units="cm"/>
      <inkml:brushProperty name="height" value="0.025" units="cm"/>
    </inkml:brush>
  </inkml:definitions>
  <inkml:trace contextRef="#ctx0" brushRef="#br0">134 0 8200,'0'0'14029,"-2"9"-13490,-8 39-196,2 1 0,2 0-1,2 0 1,6 99 0,-3-146-4051,-3-11 1401,-14-27 197,-4 9 2032,-21-26 1795,41 50-1363,0 0 0,0-1 0,0 1 1,0 0-1,1-1 0,-1 1 0,1-1 1,0 0-1,0 1 0,1-1 0,-1 0 1,1 0-1,-1-5 0,2 7-243,0 1-1,-1-1 1,1 1-1,0-1 1,0 1-1,0 0 1,0-1-1,0 1 1,0 0-1,0 0 1,1-1-1,-1 1 1,0 0-1,1 0 1,-1 0-1,0 1 1,1-1-1,-1 0 1,1 1-1,0-1 1,-1 1-1,1-1 1,-1 1-1,1-1 1,3 1-1,50-5-206,-43 4-1,72-6-6048,-34-1-2487</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4:23.747"/>
    </inkml:context>
    <inkml:brush xml:id="br0">
      <inkml:brushProperty name="width" value="0.025" units="cm"/>
      <inkml:brushProperty name="height" value="0.025" units="cm"/>
    </inkml:brush>
  </inkml:definitions>
  <inkml:trace contextRef="#ctx0" brushRef="#br0">22 62 3299,'14'-18'10301,"-9"17"-2727,-5 14-3124,-3 11-4128,2-19-777,-22 78 1039,12-52-272,9-30 331,4-13 508,1-5-1107,1 0 0,1 1 0,0 0-1,12-23 1,-17 38-49,0 1-1,0-1 1,1 1-1,-1 0 0,0-1 1,0 1-1,1 0 1,-1-1-1,0 1 1,0 0-1,1-1 1,-1 1-1,0 0 0,1 0 1,-1-1-1,0 1 1,1 0-1,-1 0 1,1-1-1,-1 1 0,0 0 1,1 0-1,-1 0 1,1 0-1,-1 0 1,0 0-1,1 0 1,-1 0-1,1 0 0,-1 0 1,1 0-1,-1 0 1,0 0-1,1 0 1,-1 0-1,1 0 1,-1 0-1,0 1 0,1-1 1,-1 0-1,1 0 1,-1 0-1,0 1 1,1-1-1,-1 0 1,0 0-1,1 1 0,-1-1 1,0 0-1,0 1 1,1-1-1,-1 0 1,0 1-1,16 25-165,-12-18 178,-1-3-5,1 0 0,-1 0 0,1 0 0,0-1 1,0 0-1,0 0 0,1 0 0,-1-1 0,1 1 1,0-1-1,0 0 0,0 0 0,1-1 0,9 4 0,-11-5 10,0 0 0,0 0 0,0-1 0,0 0 0,0 1 0,0-1 0,0-1 0,0 1 0,0-1 0,-1 1 0,1-1 0,0 0 0,0-1 0,0 1 0,-1-1 0,1 1 0,-1-1 0,1 0 0,-1 0 0,0-1 0,0 1 0,0-1 0,4-3 0,-2 2 14,-1-2-1,1 1 1,-1 0 0,0-1-1,0 0 1,0 0-1,-1 0 1,0 0 0,0-1-1,-1 1 1,0-1 0,0 0-1,0 0 1,-1 1-1,0-1 1,0 0 0,-1 0-1,0 0 1,-1-10 0,1 17-26,0-1 1,0 1 0,0-1 0,0 1 0,0-1 0,0 1 0,0-1 0,0 1-1,0-1 1,0 1 0,0-1 0,0 1 0,-1-1 0,1 1 0,0-1 0,0 1-1,-1-1 1,1 1 0,0 0 0,-1-1 0,1 1 0,0-1 0,-1 1 0,1 0-1,0-1 1,-1 1 0,1 0 0,-1-1 0,1 1 0,-1 0 0,1 0 0,-1 0-1,1-1 1,-1 1 0,-16 10-6,-10 27-26,21-27 37,0 1 1,1 1-1,0-1 0,1 1 0,0-1 1,1 1-1,0 0 0,1 1 0,0-1 1,1 0-1,1 23 0,0-34-74,1 0 0,-1 0 0,1 1 0,-1-1-1,1 0 1,0 0 0,-1 0 0,1 1 0,0-1 0,0 0 0,0 0 0,0 0 0,0 0 0,0-1 0,0 1-1,0 0 1,0 0 0,0-1 0,1 1 0,-1 0 0,0-1 0,0 1 0,1-1 0,-1 0 0,0 1 0,1-1-1,0 0 1,41 2-4724,-39-2 4097,24-2-5054</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4:24.541"/>
    </inkml:context>
    <inkml:brush xml:id="br0">
      <inkml:brushProperty name="width" value="0.025" units="cm"/>
      <inkml:brushProperty name="height" value="0.025" units="cm"/>
    </inkml:brush>
  </inkml:definitions>
  <inkml:trace contextRef="#ctx0" brushRef="#br0">105 58 9513,'0'0'12652,"2"-9"-10928,-1 6-1697,0 1 121,0 0 1,0 0-1,-1 0 0,1 0 0,-1 0 0,0 0 0,1 0 0,-1-1 0,0 1 0,0 0 0,0 0 0,-1-4 0,0 4-54,-1 1 0,1 0-1,0 0 1,0 0-1,-1 0 1,1 0 0,0 0-1,-1 0 1,1 0-1,-1 1 1,1-1 0,-1 0-1,1 1 1,-1-1-1,0 1 1,1 0 0,-1-1-1,0 1 1,1 0-1,-1 0 1,0 0 0,1 0-1,-1 1 1,-1-1-1,0 0-92,0 0 0,0 0 0,1 0 0,-1 0 0,0 0 0,0 0 0,1 1 0,-1 0 0,0-1-1,1 1 1,-1 0 0,0 0 0,1 0 0,0 1 0,-1-1 0,1 1 0,0-1 0,-1 1 0,1 0 0,0 0 0,0 0-1,0 0 1,1 0 0,-1 0 0,0 0 0,1 1 0,0-1 0,-1 0 0,1 1 0,0 0 0,0-1 0,0 1 0,1-1-1,-2 7 1,3-8-23,-1 0-1,1 0 0,0-1 0,-1 1 0,1 0 0,0 0 1,-1 0-1,1 0 0,0-1 0,0 1 0,0 0 1,0-1-1,0 1 0,0-1 0,0 1 0,0-1 0,0 1 1,0-1-1,0 0 0,0 0 0,0 1 0,0-1 1,1 0-1,0 0 0,39 6-73,-30-5 26,-8-1 49,11 2-104,-1 1 1,1 0-1,25 9 1,-37-12 114,0 1 0,-1-1 1,1 1-1,0 0 0,0 0 1,0 0-1,-1 0 0,1 0 1,0 0-1,-1 1 1,1-1-1,-1 0 0,1 1 1,-1-1-1,0 1 0,0-1 1,1 1-1,-1 0 1,0 0-1,-1-1 0,1 1 1,0 0-1,0 0 0,-1 0 1,1 0-1,-1 0 0,0 0 1,1 0-1,-1 0 1,0 0-1,0 0 0,0 0 1,-1 0-1,1 0 0,0 0 1,-2 3-1,0-2 46,0 0 1,0 0-1,-1 0 0,1 0 0,-1 0 1,0-1-1,0 1 0,0-1 1,0 0-1,0 0 0,0 0 0,-1 0 1,1 0-1,-1-1 0,1 0 0,-5 1 1,-61 16 323,65-18-339,-28 2-108,32-3 12,-1 1 1,0 0 0,1 0-1,-1-1 1,1 1-1,-1-1 1,0 1-1,1 0 1,-1-1 0,1 1-1,-1-1 1,1 1-1,0-1 1,-1 1-1,1-1 1,-1 0 0,1 1-1,0-1 1,-1 1-1,1-1 1,0 0-1,0 1 1,0-1 0,0 0-1,-1 1 1,1-1-1,0 0 1,0 1-1,0-1 1,0 0-1,0 1 1,1-1 0,-1 0-1,0 1 1,0-1-1,0 0 1,0 1-1,1-1 1,-1 0 0,0 1-1,1-2 1,1-2-768,0-1 0,1 1 0,0-1 0,-1 1 0,1 0 0,1 0 0,4-5 0,-1 2-638,19-24-5625</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4:25.087"/>
    </inkml:context>
    <inkml:brush xml:id="br0">
      <inkml:brushProperty name="width" value="0.025" units="cm"/>
      <inkml:brushProperty name="height" value="0.025" units="cm"/>
    </inkml:brush>
  </inkml:definitions>
  <inkml:trace contextRef="#ctx0" brushRef="#br0">72 0 8040,'0'0'9753,"-4"10"-7484,-11 22-865,5-12-740,0 0 0,2 0 0,0 0 0,-9 41 0,17-60-665,0 0-1,0 0 1,0 0-1,1 0 1,-1 0-1,0 0 0,0 0 1,1 0-1,-1 0 1,1 0-1,-1 0 1,1-1-1,-1 1 1,1 0-1,-1 0 1,1-1-1,0 1 1,-1 0-1,1-1 1,0 1-1,0 0 1,-1-1-1,1 1 1,0-1-1,0 1 1,0-1-1,0 0 1,0 1-1,0-1 1,0 0-1,0 0 0,1 1 1,42 4-302,-22-3-70,-17-1 224,1 0 0,-1 0 0,1 1 0,-1-1 0,0 1-1,0 1 1,0-1 0,6 4 0,-9-4 205,0 0-1,1 0 1,-1 0-1,0 0 1,0 1-1,-1-1 1,1 0-1,0 1 1,-1 0-1,1-1 1,-1 1-1,0 0 1,0 0-1,0 0 1,1 5-1,0-9 213,0-1-1,0 1 1,0-1-1,0 0 0,0 0 1,-1 0-1,1 0 1,0 0-1,-1-1 0,2-3 1,10-19 75,-2-1 1,12-41 0,-19 53-324,-4 14-21,0 1-1,0-1 1,0 0-1,0 0 1,0 0-1,0 0 1,0 0-1,0 0 1,0 0-1,0 1 1,0-1-1,0 0 1,1 0-1,-1 0 1,0 0-1,0 0 1,0 0-1,0 0 0,0 0 1,0 1-1,0-1 1,0 0-1,0 0 1,0 0-1,0 0 1,0 0-1,1 0 1,-1 0-1,0 0 1,0 0-1,0 0 1,0 0-1,0 0 1,0 0-1,0 0 1,1 1-1,-1-1 0,0 0 1,0 0-1,0 0 1,0 0-1,0 0 1,0 0-1,0 0 1,1-1-1,-1 1 1,0 0-1,0 0 1,0 0-1,0 0 1,0 0-1,0 0 1,0 0-1,1 0 1,-1 0-1,0 0 1,0 0-1,0 0 0,0 0 1,0 0-1,0-1 1,0 1-1,0 0 1,0 0-1,0 0 1,1 0-1,7 18-223,-7-13 183,1 0 0,0 0 0,0-1 1,1 1-1,-1-1 0,1 1 0,4 4 0,-4-7 53,-1-1 0,0 1 0,1-1 0,-1 0 0,1 0 0,-1 0 0,1 0-1,0 0 1,-1-1 0,1 1 0,0-1 0,-1 1 0,1-1 0,0 0 0,0 0-1,-1 0 1,6-2 0,-2 1 20,0-1 0,-1 0 0,1 0 0,-1-1 0,0 0 0,1 0 0,-1 0 0,4-4 0,4-3 11,-1-2 0,0 1 0,-1-1 0,0-1 0,9-15 0,-67 129-715,44-95 687,1-3 9,1 0 1,-1 1-1,1-1 1,-1 1-1,1-1 0,0 1 1,0-1-1,1 1 1,-1 0-1,1-1 0,0 1 1,0 0-1,0 3 1,0-6-60,1-1 0,-1 0 0,0 0 0,1 1 0,-1-1 0,0 0 0,1 0 0,-1 0 0,0 1 0,1-1 0,-1 0 0,1 0 0,-1 0 0,0 0 0,1 0 0,-1 0 0,1 0 0,-1 0 0,0 0 0,1 0 0,-1 0 0,1 0 0,-1 0 0,0 0 0,1 0 0,-1 0 0,0-1 0,1 1 0,-1 0 0,1 0 0,-1 0 0,0-1 0,1 1 0,-1 0 0,0 0 0,0-1 0,1 1 0,-1 0 0,1-1 0,12-11-2619,2-10-2774,-2-6-3444</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4:25.460"/>
    </inkml:context>
    <inkml:brush xml:id="br0">
      <inkml:brushProperty name="width" value="0.025" units="cm"/>
      <inkml:brushProperty name="height" value="0.025" units="cm"/>
    </inkml:brush>
  </inkml:definitions>
  <inkml:trace contextRef="#ctx0" brushRef="#br0">1 1 13485,'0'0'12267</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4:26.241"/>
    </inkml:context>
    <inkml:brush xml:id="br0">
      <inkml:brushProperty name="width" value="0.025" units="cm"/>
      <inkml:brushProperty name="height" value="0.025" units="cm"/>
    </inkml:brush>
  </inkml:definitions>
  <inkml:trace contextRef="#ctx0" brushRef="#br0">1 70 2851,'0'0'8071,"5"-10"-4505,24-49 1992,-29 80-1929,-5 16-3404,-8-2 366,6-19 547,7-14 395,3-6 954,6-5-2790,-7 15-3119,-11 16-8238,2-14 4218</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44.498"/>
    </inkml:context>
    <inkml:brush xml:id="br0">
      <inkml:brushProperty name="width" value="0.025" units="cm"/>
      <inkml:brushProperty name="height" value="0.025" units="cm"/>
    </inkml:brush>
  </inkml:definitions>
  <inkml:trace contextRef="#ctx0" brushRef="#br0">14 0 15503,'0'0'2178,"-3"66"-961,1-40-801,-1-3-288,0-1-64,1-1 1,2-5-65,0-6-33,0-2-639,3-6-2243</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16.219"/>
    </inkml:context>
    <inkml:brush xml:id="br0">
      <inkml:brushProperty name="width" value="0.025" units="cm"/>
      <inkml:brushProperty name="height" value="0.025" units="cm"/>
    </inkml:brush>
  </inkml:definitions>
  <inkml:trace contextRef="#ctx0" brushRef="#br0">81 1 17969,'0'0'5301,"-8"0"-3790,5 0-1463,1 0 0,-1-1 0,0 2-1,0-1 1,0 0 0,1 0 0,-1 1 0,0 0 0,0-1 0,1 1 0,-1 0 0,1 0 0,-1 1 0,1-1-1,-1 0 1,1 1 0,0 0 0,-1-1 0,1 1 0,0 0 0,0 0 0,0 0 0,1 1 0,-1-1 0,0 0 0,1 1-1,0-1 1,-1 1 0,1-1 0,0 1 0,0-1 0,0 1 0,1 0 0,-1 0 0,1-1 0,0 1 0,-1 0 0,1 0-1,0 0 1,1 3 0,0-5-44,-1 0-1,1 0 0,0 0 1,0 0-1,0 0 0,0-1 1,0 1-1,0 0 0,0 0 1,1-1-1,-1 1 1,0 0-1,0-1 0,1 1 1,-1-1-1,0 0 0,0 1 1,1-1-1,-1 0 0,0 0 1,1 0-1,-1 0 0,0 0 1,1 0-1,1-1 1,40-1 234,-30-1-275,0 0-1,-1-1 1,1-1 0,22-11-1,-25 11-69,1 0-1,-1 0 1,1 1-1,0 1 1,0 0-1,22-3 0,-32 5 103,-1 1-1,0 0 1,1 0-1,-1 0 1,1 0-1,-1 0 1,1 1-1,-1-1 0,1 0 1,-1 0-1,0 0 1,1 0-1,-1 0 1,1 1-1,-1-1 1,1 0-1,-1 0 0,0 1 1,1-1-1,-1 0 1,0 1-1,1-1 1,-1 0-1,0 1 1,0-1-1,1 0 1,-1 1-1,0-1 0,0 0 1,0 1-1,1-1 1,-1 1-1,0 0 1,1 19 14,-1 4 109,1-23-115,-1-1 0,0 1 0,0 0 0,1-1 1,-1 1-1,0-1 0,1 1 0,-1-1 0,0 1 0,1-1 0,-1 1 0,1-1 0,-1 1 0,1-1 0,-1 0 0,1 1 1,-1-1-1,1 0 0,-1 1 0,1-1 0,0 0 0,-1 0 0,1 1 0,-1-1 0,1 0 0,0 0 0,-1 0 0,1 0 1,0 0-1,-1 0 0,2 0 0,9-1-145,0 0 1,0-1 0,0-1 0,0 0-1,-1 0 1,21-10 0,17-5-4193,2 9-5830,-34 8 4255</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4:26.630"/>
    </inkml:context>
    <inkml:brush xml:id="br0">
      <inkml:brushProperty name="width" value="0.025" units="cm"/>
      <inkml:brushProperty name="height" value="0.025" units="cm"/>
    </inkml:brush>
  </inkml:definitions>
  <inkml:trace contextRef="#ctx0" brushRef="#br0">181 0 12236,'0'0'16266,"-9"3"-15727,-8 2-429,-1 2 1,1 0 0,0 0-1,-23 15 1,36-19-118,-1 0 0,1 0 0,0 1 0,-1-1 0,2 1 0,-1 0 0,0 0 0,1 0 1,0 0-1,0 0 0,0 1 0,0 0 0,1 0 0,-1-1 0,2 1 0,-1 0 0,0 1 0,1-1 0,0 0 0,0 0 0,0 11 0,1-14 10,0-1 0,1 1 0,-1-1-1,0 1 1,1 0 0,0-1 0,-1 1 0,1-1 0,0 0-1,0 1 1,0-1 0,0 1 0,0-1 0,0 0 0,0 0-1,0 0 1,1 0 0,-1 0 0,0 0 0,1 0 0,-1 0-1,1 0 1,-1 0 0,1-1 0,-1 1 0,1-1-1,-1 1 1,1-1 0,0 0 0,-1 1 0,4-1 0,59 1 126,-54-2-125,5 0-399,0-1 0,0-1-1,0 0 1,-1-1-1,0-1 1,1 0 0,14-8-1,-17 6-1507,1 0 0,-1-1 0,0 0 0,14-13 0,-5 0-4642</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4:27.125"/>
    </inkml:context>
    <inkml:brush xml:id="br0">
      <inkml:brushProperty name="width" value="0.025" units="cm"/>
      <inkml:brushProperty name="height" value="0.025" units="cm"/>
    </inkml:brush>
  </inkml:definitions>
  <inkml:trace contextRef="#ctx0" brushRef="#br0">95 1 17008,'0'0'7468,"-4"10"-6693,-8 27 35,-7 16-125,2 0 0,3 1 0,-14 109 0,31-157-549,7-11-3,6-13-77,-7 0-395,0-1-1,-1 0 1,-1 0-1,9-39 1,-16 73 341,0-11 11,-1 1 0,1-1-1,0 1 1,1-1 0,-1 0 0,1 1 0,2 7 0,-2-11-1,0 1 0,0-1 0,0 1-1,0-1 1,0 0 0,1 1 0,-1-1 0,0 0-1,1 0 1,-1 0 0,0 0 0,1 0-1,-1 0 1,1-1 0,0 1 0,-1 0 0,1-1-1,0 1 1,-1-1 0,1 0 0,0 1 0,-1-1-1,1 0 1,3 0 0,2 0 59,-1 0 0,1 0 0,0-1 0,0 1 0,0-2 0,0 1 0,-1-1 0,1 0 0,0 0 1,-1 0-1,0-1 0,1 0 0,7-6 0,2-3 32,0-1 0,-2 0 1,18-20-1,-4 4-80,-34 67-520,-11 8 570,11-31 146,0 0 0,1 1 1,1 0-1,0 0 0,1 0 0,-1 21 0,4-37-209,-1 1 0,1-1 0,0 1 0,0-1-1,0 1 1,0 0 0,1-1 0,-1 1 0,0-1 0,0 1 0,0-1 0,0 1 0,0-1-1,1 1 1,-1-1 0,0 1 0,1-1 0,-1 1 0,0-1 0,1 1 0,-1-1-1,0 1 1,1-1 0,-1 0 0,1 1 0,-1-1 0,1 0 0,-1 1 0,1-1-1,-1 0 1,1 0 0,-1 1 0,1-1 0,-1 0 0,1 0 0,-1 0 0,1 0 0,0 0-1,-1 0 1,1 0 0,-1 0 0,1 0 0,-1 0 0,1 0 0,0 0 0,-1 0-1,1 0 1,-1 0 0,1-1 0,-1 1 0,1 0 0,-1 0 0,1-1 0,-1 1 0,1 0-1,-1-1 1,1 1 0,0-1 0,29-24-161,-4-16-2971,-12-7-3562,-9 6-1820</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4:27.468"/>
    </inkml:context>
    <inkml:brush xml:id="br0">
      <inkml:brushProperty name="width" value="0.025" units="cm"/>
      <inkml:brushProperty name="height" value="0.025" units="cm"/>
    </inkml:brush>
  </inkml:definitions>
  <inkml:trace contextRef="#ctx0" brushRef="#br0">21 0 16303,'0'0'8040,"-20"52"-8040,24-37-1345,8 0-1570,2 1-3427,3-1-7399</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4:27.827"/>
    </inkml:context>
    <inkml:brush xml:id="br0">
      <inkml:brushProperty name="width" value="0.025" units="cm"/>
      <inkml:brushProperty name="height" value="0.025" units="cm"/>
    </inkml:brush>
  </inkml:definitions>
  <inkml:trace contextRef="#ctx0" brushRef="#br0">55 0 12844,'0'0'8792,"-4"10"-6597,-44 85 1830,47-94-4019,1-1 1,0 0 0,0 0 0,0 0-1,0 1 1,-1-1 0,1 0 0,0 0 0,0 1-1,0-1 1,0 0 0,0 0 0,0 1-1,0-1 1,0 0 0,0 0 0,0 1-1,0-1 1,0 0 0,0 0 0,0 1-1,0-1 1,0 0 0,0 0 0,0 1-1,0-1 1,0 0 0,0 0 0,1 1 0,-1-1-1,0 0 1,0 0 0,0 1 0,0-1-1,0 0 1,1 0 0,-1 0 0,0 0-1,0 1 1,0-1 0,1 0 0,-1 0-1,0 0 1,0 0 0,1 0 0,-1 0-1,1 1 1,17-3 234,21-11-64,-26 8-313,1-1 0,0 2 0,1 0 1,-1 0-1,1 1 0,22-1 0,-36 4 139,0 0-1,0 0 0,0 0 0,0 0 0,0 0 0,0 0 0,0 1 0,0-1 0,0 0 0,-1 0 0,1 1 0,0-1 0,0 1 0,0-1 0,0 0 0,-1 1 0,1 0 0,0-1 0,0 1 0,-1-1 0,1 1 0,0 0 0,-1 0 0,1-1 0,-1 1 0,1 0 0,-1 0 0,0 0 0,1 1 0,2 30 795,0 1 202,-3-32-979,1 0-1,-1 0 1,1 0 0,-1 0 0,1 0 0,-1 0 0,1 0 0,0 0 0,-1-1 0,1 1 0,0 0 0,0 0 0,0-1 0,0 1 0,-1-1 0,1 1 0,0-1-1,0 1 1,0-1 0,0 0 0,0 1 0,0-1 0,0 0 0,0 0 0,0 1 0,0-1 0,0 0 0,2 0 0,7-1 97,1-1-1,-1 1 1,0-1 0,0-1 0,0 0 0,0-1-1,0 0 1,-1 0 0,0-1 0,13-8 0,-13 7-315,1 1 0,1-1 0,-1 1 0,1 1 0,0 0 0,0 1 0,20-4 0,-31 7 192,1 0 1,-1 0-1,0 0 0,1 0 1,-1 0-1,0 0 0,0 0 1,1 0-1,-1 0 1,0 0-1,1 0 0,-1 0 1,0 0-1,0 0 1,1 0-1,-1 0 0,0 0 1,0 1-1,1-1 0,-1 0 1,0 0-1,0 0 1,1 0-1,-1 1 0,0-1 1,0 0-1,0 0 0,1 0 1,-1 1-1,0-1 1,0 0-1,0 0 0,0 1 1,0-1-1,1 0 0,-1 1 1,0-1-1,0 0 1,0 0-1,0 1 0,0-1 1,0 1-1,-6 16-9,-14 14 112,12-20-206,-7 8-182,4-9-3052,4-7-2742</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1:43.963"/>
    </inkml:context>
    <inkml:brush xml:id="br0">
      <inkml:brushProperty name="width" value="0.025" units="cm"/>
      <inkml:brushProperty name="height" value="0.025" units="cm"/>
    </inkml:brush>
  </inkml:definitions>
  <inkml:trace contextRef="#ctx0" brushRef="#br0">1 0 3683,'0'0'17617,"4"50"-16464,19-42-64,4-3-320,5 0-545,3-1-160,1 0-704,-3-4-1602,-6 0-1410,-5 0-4067</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1:44.303"/>
    </inkml:context>
    <inkml:brush xml:id="br0">
      <inkml:brushProperty name="width" value="0.025" units="cm"/>
      <inkml:brushProperty name="height" value="0.025" units="cm"/>
    </inkml:brush>
  </inkml:definitions>
  <inkml:trace contextRef="#ctx0" brushRef="#br0">37 1 19314,'0'0'2312,"12"0"-1490,-3 0-692,2 0 58,0 0 1,0 0-1,0 1 0,0 1 0,17 4 0,-25-5-178,0 0-1,0 0 1,0 1-1,-1-1 1,1 1-1,0-1 1,-1 1-1,1 0 1,-1 0 0,1 0-1,-1 0 1,0 0-1,0 1 1,0-1-1,0 1 1,0-1 0,-1 1-1,1 0 1,-1 0-1,0 0 1,0 0-1,0 0 1,0 0-1,0 0 1,0 0 0,-1 0-1,1 6 1,-2 1 35,1 0 0,-1 0 0,-1 1 0,1-1 0,-2 0 0,0-1 0,0 1 0,0 0 0,-1-1 0,-6 11 0,-10 13 226,-33 43 0,6-7-299,20-25-906,12-14-5425</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1:54.351"/>
    </inkml:context>
    <inkml:brush xml:id="br0">
      <inkml:brushProperty name="width" value="0.025" units="cm"/>
      <inkml:brushProperty name="height" value="0.025" units="cm"/>
    </inkml:brush>
  </inkml:definitions>
  <inkml:trace contextRef="#ctx0" brushRef="#br0">72 151 2851,'14'-7'-432,"6"-4"2023,0-2 0,21-16-1,-8-6 5460,-32 32-6184,1 0-1,-1 0 1,1 0-1,-1 0 0,0 0 1,0 0-1,0 0 0,0 0 1,-1 0-1,1-1 1,-1-3-1,0 7-813,0-1-1,0 0 1,0 0 0,-1 1-1,1-1 1,0 0-1,-1 0 1,1 1 0,-1-1-1,1 1 1,-1-1 0,1 0-1,-1 1 1,1-1-1,-1 1 1,0-1 0,1 1-1,-1-1 1,0 1 0,1 0-1,-1-1 1,0 1 0,1 0-1,-1-1 1,0 1-1,0 0 1,1 0 0,-1 0-1,0 0 1,0 0 0,0 0-1,1 0 1,-1 0 0,0 0-1,0 0 1,1 0-1,-1 0 1,0 1 0,0-1-1,1 0 1,-1 1 0,0-1-1,0 0 1,0 2-1,-37 14 1272,-45 45-1358,76-55 30,0 0 0,1 0 0,0 0 0,0 1 0,0 0 0,1 0 0,0 1 0,1-1 0,-6 13 0,10-19 5,0 0 0,0-1 1,0 1-1,0 0 0,0-1 1,0 1-1,0 0 0,0 0 0,1-1 1,-1 1-1,0 0 0,0-1 1,1 1-1,-1 0 0,0-1 1,1 1-1,-1 0 0,1-1 1,-1 1-1,1-1 0,-1 1 1,1-1-1,-1 1 0,1-1 0,-1 1 1,1-1-1,0 0 0,-1 1 1,1-1-1,0 0 0,-1 0 1,1 1-1,0-1 0,-1 0 1,1 0-1,0 0 0,0 0 1,-1 0-1,2 0 0,39 4 37,-33-3-33,4 0-11,3-1-39,0 2 1,1 0 0,-1 1-1,20 5 1,-33-7 45,0-1 0,0 1 0,0 0 0,0-1 1,0 1-1,0 0 0,0 0 0,0 1 0,0-1 0,0 0 0,0 1 0,-1-1 0,1 1 1,-1-1-1,1 1 0,-1 0 0,1-1 0,-1 1 0,0 0 0,0 0 0,0 0 1,0 0-1,0 0 0,-1 0 0,1 1 0,-1-1 0,1 0 0,-1 0 0,0 0 0,1 1 1,-1-1-1,0 0 0,-1 0 0,1 1 0,0-1 0,-1 0 0,1 0 0,-2 3 1,0-1 119,0 1 0,-1-1 1,0 0-1,0 0 0,0 0 1,-1 0-1,1 0 1,-1-1-1,0 1 0,0-1 1,0 0-1,0 0 1,0-1-1,-1 1 0,-4 1 1,-6 3 186,1-1 0,-1-1 0,-24 6 0,8-6-1240,27-6-2135,20-3-479,12-4-1540,7-1-1880</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1:54.711"/>
    </inkml:context>
    <inkml:brush xml:id="br0">
      <inkml:brushProperty name="width" value="0.025" units="cm"/>
      <inkml:brushProperty name="height" value="0.025" units="cm"/>
    </inkml:brush>
  </inkml:definitions>
  <inkml:trace contextRef="#ctx0" brushRef="#br0">79 44 15118,'0'0'7415,"-9"7"-5413,4-4-1788,-1 1 0,1 0 0,0 0-1,1 1 1,-1 0 0,1 0 0,0 0 0,0 0 0,0 0-1,1 1 1,-1-1 0,1 1 0,1 0 0,-1 0-1,1 0 1,0 1 0,1-1 0,-2 13 0,3-17-204,0-1 0,1 0 0,-1 1 0,1-1 0,-1 0 0,1 0 0,0 0 0,0 1 0,-1-1 0,1 0 0,0 0 0,0 0 1,0 0-1,0 0 0,0 0 0,0 0 0,0-1 0,1 1 0,-1 0 0,0-1 0,0 1 0,1-1 0,-1 1 0,0-1 0,1 1 0,-1-1 0,0 0 1,1 0-1,-1 0 0,1 0 0,-1 0 0,0 0 0,1 0 0,-1 0 0,0 0 0,3-1 0,4 0 50,0 0 0,-1 0 0,1 0-1,0-1 1,12-5 0,-9 2-12,0-1 0,0 0 0,-1-1 0,1 0 0,9-11 0,-17 16-32,0 0 0,-1 0 0,0 0 0,1 0 0,-1-1 0,0 0 0,0 1 0,0-1 0,-1 0 0,1 0 0,-1 0 0,1 0 0,-1 0 0,0 0 0,0 0 0,0 0 0,-1-1 0,1 1 0,-1 0 1,0-1-1,0 1 0,0 0 0,0 0 0,-1-6 0,-1 6 1,0 0-1,0 0 1,0 1 0,0-1 0,0 0 0,0 1 0,-1 0 0,1-1-1,-1 1 1,0 0 0,0 0 0,0 1 0,0-1 0,0 1 0,0-1-1,0 1 1,0 0 0,0 0 0,-1 0 0,1 0 0,-5 0-1,-10-1-86,-1 0 0,-25 0 0,24 10-329,16-3-1775,11-2-4926,10-3-2130</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1:55.889"/>
    </inkml:context>
    <inkml:brush xml:id="br0">
      <inkml:brushProperty name="width" value="0.025" units="cm"/>
      <inkml:brushProperty name="height" value="0.025" units="cm"/>
    </inkml:brush>
  </inkml:definitions>
  <inkml:trace contextRef="#ctx0" brushRef="#br0">53 0 3587,'0'0'17537,"0"9"-16475,-1 21-488,-1 0-1,-2 1 0,0-1 0,-10 30 1,4-20 200,-7 78 0,17-117-764,-1 0-1,1 0 0,0 0 1,0 0-1,0 0 0,0 0 1,1 1-1,-1-1 1,0 0-1,0 0 0,1 0 1,-1 0-1,0 0 1,1 0-1,-1 0 0,1 0 1,-1 0-1,1 0 1,0 0-1,-1 0 0,1-1 1,0 1-1,0 0 0,0 0 1,-1-1-1,1 1 1,0 0-1,0-1 0,0 1 1,0-1-1,0 1 1,0-1-1,0 0 0,0 1 1,1-1-1,-1 0 0,0 0 1,0 1-1,0-1 1,0 0-1,0 0 0,0-1 1,0 1-1,1 0 1,-1 0-1,0 0 0,0-1 1,0 1-1,0 0 0,1-2 1,12-2 75,-1-1 0,1 0-1,17-10 1,-4 2-123,-22 11 23,0 0 0,0 1 1,0 0-1,0 0 0,0 0 1,0 0-1,0 1 0,0 0 1,0 0-1,0 0 0,0 1 1,6 1-1,-9-1 10,1 0 0,-1 0 0,0 0 0,0 0 0,0 1 0,0-1 0,0 1 0,0-1 0,0 1 0,-1 0 0,1 0 0,-1-1 0,1 1 0,-1 0 0,1 1 0,-1-1 0,0 0 0,0 0 0,0 0 0,0 1 0,-1-1 0,1 0 0,-1 1 0,1-1 0,-1 1 0,0 4 0,0-1 157,0 0 1,-1 0-1,1 0 1,-2 0-1,1 1 0,-1-1 1,1-1-1,-2 1 1,1 0-1,-1 0 1,0-1-1,0 1 0,0-1 1,-1 0-1,1 0 1,-2 0-1,1-1 1,-7 7-1,8-9-61,0 1 0,0 0 0,0-1-1,0 0 1,-1 0 0,1 0 0,-1 0 0,0 0 0,1-1-1,-1 1 1,0-1 0,0 0 0,0 0 0,0-1 0,0 1-1,0-1 1,0 0 0,0 0 0,0 0 0,0 0 0,0-1-1,1 1 1,-1-1 0,0 0 0,0-1 0,0 1 0,1-1-1,-1 1 1,0-1 0,-3-3 0,2 1-257,0 0 0,1-1 0,-1 0 0,1 0 0,0 0 0,1 0 0,-1-1 0,1 1 0,-4-10 0,5 11-36,0 0 0,1 0 0,-1 0 0,1-1 0,0 1 1,0 0-1,0 0 0,1-1 0,0 1 0,-1-1 0,2 1 0,-1-1 1,0 1-1,1 0 0,1-5 0,-1 7-377,1 1 0,0 0 0,-1-1 1,1 1-1,0 0 0,0 0 0,-1 0 0,1 0 0,0 0 0,0 0 0,0 0 1,0 1-1,0-1 0,1 1 0,-1-1 0,0 1 0,0 0 0,0 0 0,0 0 1,0 0-1,3 1 0,1-2-1815,18 0-8432</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1:56.245"/>
    </inkml:context>
    <inkml:brush xml:id="br0">
      <inkml:brushProperty name="width" value="0.025" units="cm"/>
      <inkml:brushProperty name="height" value="0.025" units="cm"/>
    </inkml:brush>
  </inkml:definitions>
  <inkml:trace contextRef="#ctx0" brushRef="#br0">0 184 9161,'0'0'6774,"9"-1"-3064,3-2-2798,1 0-1,-1-1 0,0-1 1,0 0-1,0 0 1,-1-1-1,19-13 0,-23 14-827,-1 1 0,1-1 0,-1-1-1,0 1 1,0-1 0,-1 0-1,0 0 1,0 0 0,0-1-1,-1 0 1,0 0 0,0 0 0,-1 0-1,5-13 1,-8 19-67,0 0 0,1 0 0,-1 1 1,0-1-1,1 0 0,-1 1 0,0-1 0,0 0 0,0 0 0,0 0 0,1 1 1,-1-1-1,0 0 0,-1 0 0,1 1 0,0-1 0,0 0 0,0 0 0,0 0 1,-1 1-1,1-1 0,0 0 0,0 1 0,-1-1 0,1 0 0,-1 1 1,1-1-1,-1 0 0,1 1 0,-1-1 0,1 1 0,-1-1 0,0 1 0,1-1 1,-1 1-1,1-1 0,-1 1 0,0 0 0,0-1 0,1 1 0,-1 0 0,0-1 1,0 1-1,1 0 0,-1 0 0,0 0 0,0 0 0,1 0 0,-1 0 1,0 0-1,0 0 0,0 0 0,1 0 0,-2 1 0,-3 0 24,1 0 1,0 1-1,0-1 0,-1 1 0,2 0 1,-1 0-1,0 1 0,-6 3 0,-1 5 43,1-1 0,0 1-1,0 1 1,1 0 0,1 0 0,-9 16-1,13-20-57,0-1 0,0 1 0,1 0 0,0 0 0,1 0 0,0 1 0,0-1 0,0 0 0,1 1 0,1-1 0,-1 1 0,2 10 0,-1-18-29,1 1 1,-1-1 0,1 0-1,0 1 1,-1-1-1,1 0 1,0 0 0,0 1-1,0-1 1,-1 0-1,1 0 1,0 0 0,1 0-1,-1 0 1,0 0 0,0-1-1,0 1 1,0 0-1,1-1 1,-1 1 0,0 0-1,1-1 1,-1 0-1,0 1 1,1-1 0,-1 0-1,1 0 1,1 1-1,47-1-1363,-41-1 811,29-5-3011,0-9-2825</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16.781"/>
    </inkml:context>
    <inkml:brush xml:id="br0">
      <inkml:brushProperty name="width" value="0.025" units="cm"/>
      <inkml:brushProperty name="height" value="0.025" units="cm"/>
    </inkml:brush>
  </inkml:definitions>
  <inkml:trace contextRef="#ctx0" brushRef="#br0">59 7 13549,'0'0'6924,"-9"6"-5761,-25 21-378,33-26-730,0 0-1,-1 0 0,1 0 0,0 0 1,0 1-1,0-1 0,0 0 1,0 0-1,0 1 0,0-1 1,1 1-1,-1-1 0,0 0 1,1 1-1,-1 0 0,1-1 0,-1 3 1,2-3-31,-1 0 0,0-1 0,0 1-1,1 0 1,-1-1 0,0 1 0,1 0 0,-1-1 0,1 1 0,-1-1 0,1 1 0,-1 0 0,1-1 0,-1 1 0,1-1 0,-1 0 0,1 1-1,0-1 1,-1 1 0,1-1 0,0 0 0,-1 0 0,1 1 0,0-1 0,0 0 0,4 1 29,-1 0 0,1 0 0,-1-1 0,1 0 0,-1 0 0,1 0 0,-1 0 0,9-2 0,38-21-902,-44 19 655,0 0-1,0 1 1,1-1-1,0 1 0,-1 1 1,1 0-1,0 0 1,12-1-1,-17 47 1151,-3-43-906,1 0 0,0 0 0,-1 0 0,1 0 0,0 0 0,0 1 0,-1-1 0,1 0 0,0-1 0,0 1 0,0 0 0,0 0 0,0 0 0,1-1 0,-1 1 0,0 0 0,0-1 0,0 1 0,1-1 0,-1 1 0,0-1 0,0 0 0,1 0 1,-1 1-1,0-1 0,1 0 0,1 0 0,42-2 567,-37 2-553,6-3-130,0 0 1,0-1 0,0 0-1,-1-1 1,1 0 0,-1-1 0,-1-1-1,1 0 1,-1-1 0,0 0-1,-1-1 1,14-13 0,-30 32 600,0 1 0,1-1 0,0 0 0,1 1 1,1 0-1,-1 0 0,0 16 0,3-26-524,0-1 1,0 1-1,0 0 0,0 0 0,0-1 0,1 1 0,-1 0 1,0-1-1,0 1 0,1 0 0,-1-1 0,0 1 1,1 0-1,-1-1 0,1 1 0,-1 0 0,1-1 1,-1 1-1,1-1 0,-1 1 0,1-1 0,0 0 1,-1 1-1,1-1 0,0 1 0,-1-1 0,1 0 0,0 0 1,-1 1-1,2-1 0,31 1 242,-26-2-304,0-1-1,0 1 1,0-1 0,0 0-1,0-1 1,9-5-1,-12 5-239,0 0-1,0 0 0,0 0 0,-1-1 1,0 1-1,1-1 0,4-8 0,-7 11-204,0-1 0,-1 0-1,1 0 1,0 0-1,-1 0 1,1 0 0,-1 0-1,0 0 1,1 0 0,-1 0-1,0 0 1,0 0-1,-1-3 1,1 5 147,0-1-1,-1 1 1,1-1-1,-1 1 1,1-1 0,-1 1-1,1-1 1,-1 1 0,0-1-1,1 1 1,-1 0-1,1-1 1,-1 1 0,0 0-1,1-1 1,-1 1-1,0 0 1,1 0 0,-1 0-1,0 0 1,0 0 0,1 0-1,-2 0 1,-2-1-1500,-4 0-3110</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1:56.590"/>
    </inkml:context>
    <inkml:brush xml:id="br0">
      <inkml:brushProperty name="width" value="0.025" units="cm"/>
      <inkml:brushProperty name="height" value="0.025" units="cm"/>
    </inkml:brush>
  </inkml:definitions>
  <inkml:trace contextRef="#ctx0" brushRef="#br0">124 0 16303,'0'0'9775,"-8"1"-9268,3 1-425,0-1 0,0 1 0,0 0 0,0 0 0,0 0 0,0 1 0,1 0 0,-1 0 0,1 0 0,0 0 0,0 1 0,0 0 0,0-1 0,1 1 0,0 1 0,-1-1 0,1 0 0,1 1 0,-1 0 0,1-1 1,-4 11-1,2-8 88,0 1 1,1 0 0,0 0 0,0 0 0,1 0-1,0 1 1,0-1 0,1 1 0,0-1 0,0 11 0,2-18-167,-1 1 1,1-1 0,0 1-1,0-1 1,0 1 0,0-1-1,0 0 1,0 1 0,1-1-1,-1 0 1,0 0 0,1 0-1,-1 0 1,1 0 0,-1 0-1,1 0 1,-1-1 0,1 1-1,-1 0 1,1-1 0,0 1-1,-1-1 1,1 0-1,0 1 1,0-1 0,-1 0-1,1 0 1,0 0 0,0-1-1,1 1 1,7 0-459,0-1 0,0 0 1,-1 0-1,13-3 0,-14 1-1044,-1 0-1,0 0 1,0 0 0,0-1-1,11-9 1,5-6-7278</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1:57.121"/>
    </inkml:context>
    <inkml:brush xml:id="br0">
      <inkml:brushProperty name="width" value="0.025" units="cm"/>
      <inkml:brushProperty name="height" value="0.025" units="cm"/>
    </inkml:brush>
  </inkml:definitions>
  <inkml:trace contextRef="#ctx0" brushRef="#br0">95 4 18385,'0'0'8814,"-8"-2"-7837,5 2-965,0-1 0,0 1 0,0-1-1,-1 1 1,1 0 0,0 0 0,0 1 0,0-1 0,0 1-1,0-1 1,1 1 0,-1 0 0,0 0 0,0 0 0,0 1 0,1-1-1,-1 1 1,0-1 0,1 1 0,-1 0 0,1 0 0,0 0 0,0 0-1,0 0 1,0 1 0,0-1 0,0 0 0,1 1 0,-1 0-1,1-1 1,-1 1 0,1 0 0,0 0 0,0 0 0,1 0 0,-1 0-1,0 0 1,1 0 0,0 0 0,0 5 0,0-7-12,0 0 0,0 0 0,0 0 1,0 0-1,0 0 0,0 0 0,0 0 1,0 0-1,1 0 0,-1 0 0,0 0 1,1 0-1,-1 0 0,1-1 0,-1 1 1,1 0-1,-1 0 0,1 0 0,-1-1 0,1 1 1,0 0-1,0-1 0,-1 1 0,1 0 1,0-1-1,1 2 0,1-1 18,0 0 1,-1-1-1,1 1 1,0 0-1,0-1 0,0 0 1,-1 1-1,1-1 0,5-1 1,2 0 38,1 0 0,-1-1 0,1-1 0,14-5 0,24-15-112,-38 17-46,0 0 1,0 1-1,1 0 1,-1 0-1,1 2 1,0-1-1,21-2 0,-32 7 112,-1-1-1,1 1 0,0 0 0,-1 0 0,1-1 1,-1 1-1,1 0 0,-1 0 0,0 0 0,1 0 0,-1 0 1,0 0-1,0 0 0,0 0 0,1 0 0,-1 0 1,0-1-1,0 1 0,0 0 0,0 0 0,-1 0 0,1 0 1,0 0-1,-1 1 0,-2 27 611,0-14-449,2-13-84,0 1 0,0-1 0,1 1 0,-1 0 0,1-1 0,0 1 0,-1 0 0,1-1 0,1 1 0,-1 3 0,10 0 397,14-12-188,31-20-129,-44 19-271,1 1 0,0 1 0,0 0 1,0 0-1,0 1 0,1 1 0,0 0 0,25-2 0,-37 5 95,-1 1 0,1-1 0,0 1 0,-1-1 0,1 1 0,-1-1 0,1 1 0,0 0 0,-1-1 0,1 1 0,-1 0 1,0-1-1,1 1 0,-1 0 0,0 0 0,1-1 0,-1 1 0,0 0 0,0 0 0,1 0 0,-1-1 0,0 1 0,0 0 0,0 0 0,0 0 1,0 0-1,0-1 0,-1 1 0,1 0 0,0 0 0,0 0 0,-1 1 0,1-2 14,-1 1 1,1 0-1,0 0 1,0-1-1,0 1 0,-1 0 1,1 0-1,0-1 0,0 1 1,0 0-1,0 0 1,0-1-1,1 1 0,-1 0 1,0-1-1,0 1 0,0 0 1,1 0-1,-1-1 1,0 1-1,1 0 0,-1-1 1,0 1-1,1 0 0,-1-1 1,1 1-1,-1-1 1,1 1-1,-1-1 0,2 1 1,10-2 55,0 0 1,-1-1-1,1-1 1,-1 0-1,1-1 1,16-8-1,-15 7-254,0 0 0,0 1 0,0 0 0,24-4-1,-35 8 175,-1-1-1,1 1 0,-1 0 0,1 0 1,0-1-1,-1 1 0,1 0 0,-1 0 0,1 1 1,0-1-1,-1 0 0,1 0 0,-1 1 0,1-1 1,-1 1-1,1-1 0,-1 1 0,1 0 0,-1 0 1,1 0-1,-1-1 0,0 1 0,0 0 1,1 1-1,-1-1 0,0 0 0,0 0 0,0 0 1,0 1-1,1 1 0,-2 0 97,0 0 0,0 0-1,0 0 1,0 1 0,0-1 0,-1 0-1,1 0 1,-1 0 0,0 0 0,0 0 0,0 0-1,0 0 1,-1-1 0,1 1 0,-3 3-1,4-5-76,-1-1 0,1 1-1,-1 0 1,1-1-1,-1 1 1,1 0 0,-1-1-1,1 1 1,0 0 0,-1 0-1,1 0 1,0-1-1,0 1 1,0 0 0,0 0-1,-1 0 1,1 0-1,0-1 1,0 1 0,1 0-1,-1 1 1,14-6-1041,19-23-3576,-15 8-552,0-3-2658</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1:57.477"/>
    </inkml:context>
    <inkml:brush xml:id="br0">
      <inkml:brushProperty name="width" value="0.025" units="cm"/>
      <inkml:brushProperty name="height" value="0.025" units="cm"/>
    </inkml:brush>
  </inkml:definitions>
  <inkml:trace contextRef="#ctx0" brushRef="#br0">51 70 7815,'0'0'20126,"9"-1"-19742,54-17-284,-59 17-130,0 0-1,0-1 1,0 0-1,0 0 0,0 0 1,0-1-1,-1 1 1,1-1-1,-1 0 0,0 1 1,0-2-1,0 1 1,0 0-1,0-1 0,2-5 1,-5 9 48,0 0 1,0-1 0,0 1-1,-1 0 1,1 0-1,0-1 1,0 1-1,-1 0 1,1-1 0,0 1-1,0 0 1,-1 0-1,1 0 1,0-1 0,-1 1-1,1 0 1,0 0-1,-1 0 1,1 0-1,0 0 1,-1 0 0,1 0-1,-1-1 1,1 1-1,0 0 1,-1 0 0,1 0-1,0 1 1,-1-1-1,1 0 1,0 0-1,-1 0 1,1 0 0,-1 0-1,1 0 1,0 0-1,-1 1 1,1-1 0,0 0-1,0 0 1,-1 0-1,1 1 1,-1-1-1,-20 8 590,6 0-311,0 2 1,0 0-1,1 1 0,-17 16 0,25-22-214,1 0 0,0 0 0,1 1 0,-1-1 0,1 1 0,0 0 0,1 0 0,-1 0 0,1 0 0,0 1 0,1 0 0,0-1 0,-3 13 0,5-18-80,0 0-1,0 0 1,0 1-1,0-1 1,0 0 0,0 0-1,1 0 1,-1 1-1,0-1 1,1 0 0,-1 0-1,1 0 1,-1 0-1,1 0 1,0 0 0,-1 0-1,1 0 1,0 0 0,0 0-1,-1 0 1,1 0-1,0-1 1,0 1 0,0 0-1,1 0 1,2 1-78,-1-1-1,0 1 1,1-1 0,-1 0 0,1-1 0,-1 1 0,1 0-1,6-1 1,1 0-722,0 0 0,-1-1 0,1 0 0,0-1-1,12-4 1,13-11-4531,3-6-3085</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1:57.832"/>
    </inkml:context>
    <inkml:brush xml:id="br0">
      <inkml:brushProperty name="width" value="0.025" units="cm"/>
      <inkml:brushProperty name="height" value="0.025" units="cm"/>
    </inkml:brush>
  </inkml:definitions>
  <inkml:trace contextRef="#ctx0" brushRef="#br0">198 1 17777,'0'0'5856,"-10"4"-4084,5-3-1583,-39 19 1180,42-19-1346,-1 0 1,1 1-1,0-1 0,1 1 0,-1-1 0,0 1 0,0 0 0,1 0 0,-1 0 0,1 0 0,-1 0 0,1 0 1,0 0-1,0 0 0,0 1 0,0-1 0,0 0 0,1 1 0,-1-1 0,1 1 0,-1 3 0,1-5-63,1 0 0,-1 1 0,1-1 0,0 0-1,-1 0 1,1 1 0,0-1 0,0 0 0,-1 0 0,1 0-1,0 0 1,0 0 0,0 0 0,0 0 0,1 0 0,-1-1-1,0 1 1,0 0 0,0-1 0,1 1 0,-1-1 0,0 1-1,1-1 1,1 1 0,43 11 113,-28-8-97,-11-2 94,0 0 1,0 1-1,0 0 0,-1 0 1,1 0-1,-1 1 1,0 0-1,8 6 0,-13-9 2,0 0 0,0 0 0,0 0-1,0 0 1,-1 0 0,1 0 0,0 0-1,-1 0 1,1 0 0,-1 0 0,1 1 0,-1-1-1,0 0 1,1 0 0,-1 1 0,0-1-1,0 0 1,0 0 0,0 1 0,0-1-1,0 2 1,-1-1 52,0 0-1,0 1 0,0-1 0,0 0 1,-1 0-1,1 0 0,-1 0 1,1 0-1,-1 0 0,0-1 1,1 1-1,-1-1 0,0 1 0,0-1 1,-3 2-1,-12 7 65,1-1 0,-2-1-1,1 0 1,-1-1 0,0-1 0,0-1 0,-1-1 0,1 0-1,-1-2 1,-28 2 0,46-4-253,0 0 1,0 0-1,0 0 0,0 0 1,0 0-1,0 0 0,0 0 1,0-1-1,-1 1 0,1 0 1,0-1-1,0 1 0,0 0 1,0-1-1,0 1 0,0-1 1,1 0-1,-1 1 0,-2-2 1,1-21-4969,7-2-4400</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1:45.343"/>
    </inkml:context>
    <inkml:brush xml:id="br0">
      <inkml:brushProperty name="width" value="0.025" units="cm"/>
      <inkml:brushProperty name="height" value="0.025" units="cm"/>
    </inkml:brush>
  </inkml:definitions>
  <inkml:trace contextRef="#ctx0" brushRef="#br0">76 94 4228,'0'0'23019,"0"-5"-22602,0 5-414,1 0 0,-1 0 0,0-1 0,0 1 0,0 0 0,0 0 0,0-1 0,0 1 0,0 0 0,1-1 0,-1 1 0,0 0 0,0-1 0,0 1 0,0 0 0,0 0 0,0-1 0,0 1 0,-1 0 0,1-1 0,0 1 0,0 0 0,0-1 1,0 1-1,0 0 0,0 0 0,0-1 0,-1 1 0,1 0 0,0 0 0,0-1 0,0 1 0,-1 0 0,1 0 0,0 0 0,0-1 0,-1 1 0,1 0 0,0 0 0,0 0 0,-1 0 0,1 0 0,0 0 0,-1 0 0,1-1 0,0 1 1,0 0-1,-1 0 0,1 0 0,0 0 0,-1 0 0,1 0 0,0 0 0,-1 0 0,1 0 0,0 1 0,0-1 0,-1 0 0,1 0 0,0 0 0,-1 0 0,1 0 0,0 0 0,-1 1 0,-20 25 97,-16 48-67,35-71-36,1 1 0,0 0-1,0-1 1,0 1-1,0 0 1,1 0-1,-1 0 1,1 0-1,0-1 1,0 1-1,1 0 1,0 6 0,0-9 3,-1-1 1,0 1-1,1 0 1,-1-1-1,0 1 1,1 0-1,-1-1 1,1 1-1,-1-1 1,1 1-1,0 0 1,-1-1-1,1 1 1,0-1-1,-1 0 1,1 1-1,0-1 1,-1 0-1,1 1 1,0-1-1,0 0 1,-1 0-1,2 1 1,1-1 13,0 0 1,0-1 0,-1 1-1,1 0 1,0-1-1,-1 0 1,1 1 0,-1-1-1,1 0 1,3-2 0,5-4 24,0 0 0,0 0 0,-1-1 0,0 0 0,0-1 0,-1 0 0,0-1 0,10-13 1,-5 3 303,0-1 0,0-1 0,13-32 0,-19 27 679,-8 21-418,-6 17-565,-1 6-96,0 1-1,1 0 0,1 0 0,1 0 0,1 0 0,-2 31 0,5-48-21,0 0 1,0 1-1,0-1 1,0 0-1,0 0 0,0 0 1,0 0-1,1 0 1,-1 0-1,1 0 1,-1 0-1,0 0 1,1 0-1,0 0 0,-1 0 1,1 0-1,0 0 1,-1 0-1,1 0 1,0-1-1,0 1 1,0 0-1,0-1 0,-1 1 1,1 0-1,0-1 1,0 1-1,0-1 1,0 0-1,1 1 1,-1-1-1,0 0 0,0 1 1,0-1-1,0 0 1,0 0-1,0 0 1,0 0-1,3 0 0,1-1-478,0 1 0,1-1-1,-1-1 1,0 1-1,1-1 1,-1 1-1,8-5 1,25-18-4851</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1:46.616"/>
    </inkml:context>
    <inkml:brush xml:id="br0">
      <inkml:brushProperty name="width" value="0.025" units="cm"/>
      <inkml:brushProperty name="height" value="0.025" units="cm"/>
    </inkml:brush>
  </inkml:definitions>
  <inkml:trace contextRef="#ctx0" brushRef="#br0">59 252 4292,'6'-10'-1020,"21"-37"2318,4-14 3675,-24 47-2816,-1 0 0,-1 0 0,0-1 0,-1 1 0,-1-1 0,0 0 0,1-18 0,-5 39-2005,0-1 0,-1 1 0,1-1 0,-1 0 1,0 0-1,-5 10 0,-2 6-86,-74 221 365,68-190-348,2 0-1,-9 94 0,22-142-59,-1 29-33,1-33 17,0 0-1,0 1 1,-1-1-1,1 1 1,0-1 0,0 0-1,0 1 1,0-1 0,0 0-1,0 1 1,0-1-1,0 1 1,0-1 0,1 0-1,-1 1 1,0-1 0,0 0-1,0 1 1,0-1-1,0 0 1,1 1 0,-1-1-1,0 0 1,0 1 0,0-1-1,1 0 1,-1 0-1,0 1 1,1-1 0,-1 0-1,0 0 1,1 0 0,-1 1-1,0-1 1,1 0-1,-1 0 1,0 0 0,1 0-1,-1 0 1,0 0 0,1 1-1,-1-1 1,0 0-1,1 0 1,-1 0 0,1 0-1,-1 0 1,0-1 0,1 1-1,-1 0 1,0 0-1,1 0 1,-1 0 0,0 0-1,1 0 1,-1-1 0,0 1-1,1 0 1,-1 0 0,0 0-1,1-1 1,-1 1-1,0 0 1,0 0 0,1-1-1,-1 1 1,0 0 0,1-1-1,3-5 109,1 0 0,-1 0-1,0 0 1,-1-1 0,1 1 0,-1-1 0,0 0-1,2-11 1,13-60 11,-14 49-134,-1-1 0,-2 0 0,-4-58 0,3 86-5,0 1 1,0 0-1,0 0 1,0 0-1,0 0 1,0 0-1,-1-1 1,1 1-1,0 0 1,-1 0-1,1 0 1,0 0-1,-1 0 1,0 0-1,1 0 1,-1 0-1,0 0 1,1 0-1,-1 0 1,0 1-1,0-1 1,0 0 0,1 0-1,-1 1 1,0-1-1,0 0 1,0 1-1,-2-1 1,2 1-17,0 1 0,0-1 1,0 0-1,0 1 0,0 0 1,1-1-1,-1 1 0,0-1 0,0 1 1,0 0-1,1 0 0,-1 0 1,0-1-1,1 1 0,-1 0 1,1 0-1,-1 0 0,1 0 1,-1 0-1,1 0 0,0 0 1,0 0-1,-1 0 0,1 0 1,0 0-1,0 0 0,0 0 0,0 0 1,0 2-1,-1 0 0,1 0-1,0-1 1,-1 1-1,1 0 1,0 0-1,1 0 1,-1 0-1,0 0 0,1-1 1,-1 1-1,1 0 1,0 0-1,0-1 1,0 1-1,1 0 1,-1-1-1,0 1 1,1-1-1,0 0 1,-1 1-1,1-1 1,0 0-1,5 3 1,-4-3-31,1 0 0,-1-1 0,1 1 0,0-1 0,0 0 0,-1-1 0,1 1 0,0-1 0,0 1 0,0-1 0,0 0 1,0-1-1,0 1 0,0-1 0,0 1 0,-1-1 0,1 0 0,4-2 0,2-2-76,1 1 0,-1-2-1,0 1 1,0-2 0,-1 1 0,0-1-1,0 0 1,0-1 0,-1 0 0,0-1-1,-1 0 1,12-17 0,-4 3 54,-1-1 1,-2 0 0,0-1-1,11-33 1,-14 28 175,1 0-1788,-14 53-363,-7 13 2029,-23 54 0,23-65-515,0 2 0,2-1 0,1 1 0,-6 38 1,14-65 475,0 0 0,0 0 0,0 1 1,0-1-1,1 0 0,-1 0 0,0 1 1,0-1-1,0 0 0,0 0 1,0 1-1,0-1 0,0 0 0,0 0 1,1 0-1,-1 1 0,0-1 0,0 0 1,0 0-1,0 0 0,1 0 1,-1 1-1,0-1 0,0 0 0,0 0 1,1 0-1,-1 0 0,0 0 0,0 0 1,1 1-1,-1-1 0,0 0 1,0 0-1,1 0 0,-1 0 0,0 0 1,0 0-1,1 0 0,-1 0 0,0 0 1,0 0-1,1 0 0,-1 0 1,0-1-1,0 1 0,1 0 0,-1 0 1,0 0-1,0 0 0,1 0 0,-1 0 1,0-1-1,0 1 0,0 0 1,1 0-1,21-11-65,-7 4 9579,-3 7-9149,0-1 0,-1-1 0,1 0 0,0 0 0,0-1 0,18-8 0,-24 9-285,1-1 1,-1 0-1,0 0 0,0-1 0,0 0 1,0 0-1,-1 0 0,0-1 0,0 0 1,0 0-1,0 0 0,6-11 0,-11 16-2,0 0-1,0 0 0,-1 0 0,1 1 1,0-1-1,0 0 0,-1 0 1,1 0-1,0 0 0,0 0 1,-1-1-1,1 1 0,0 0 0,0 0 1,-1 0-1,1 0 0,0 0 1,0 0-1,-1 0 0,1 0 1,0 0-1,0-1 0,0 1 0,-1 0 1,1 0-1,0 0 0,0 0 1,0-1-1,0 1 0,-1 0 1,1 0-1,0-1 0,0 1 0,0 0 1,0 0-1,0 0 0,0-1 1,0 1-1,0 0 0,-1 0 1,1-1-1,0 1 0,0 0 1,0 0-1,0-1 0,0 1 0,1 0 1,-1-1-1,0 1 0,-22 15 95,-32 48 277,50-57-258,0-1 0,1 1 0,0 1 0,-1-1 0,2 0 0,-1 1 0,1-1 0,0 1 0,-2 12 0,4-18-113,1-1 0,-1 1-1,0 0 1,1 0-1,-1 0 1,0-1 0,1 1-1,-1 0 1,1-1-1,-1 1 1,1 0-1,0-1 1,-1 1 0,1-1-1,0 1 1,-1-1-1,1 1 1,0-1 0,0 1-1,-1-1 1,1 0-1,0 1 1,0-1-1,0 0 1,-1 0 0,1 0-1,0 0 1,0 0-1,0 1 1,0-1 0,0-1-1,-1 1 1,1 0-1,1 0 1,36-2 219,-36 2-217,79-20-31,-68 15 105,0 1 1,0 0 0,1 2 0,0-1-1,-1 1 1,1 1 0,22 1 0,-36-25 2330,-1 3-2162,0 13-196,0 1 0,1-1 0,0 1 0,3-17 0,-2 24-94,-1-1 1,0 1-1,1-1 1,-1 1-1,1-1 1,0 1-1,-1-1 1,1 1-1,0 0 1,0-1-1,0 1 1,0 0-1,0 0 1,0 0-1,0 0 1,1 0-1,-1 0 1,0 0-1,0 0 1,1 0-1,-1 1 1,1-1-1,-1 0 1,1 1-1,-1-1 1,1 1-1,-1 0 1,1-1-1,-1 1 1,1 0-1,-1 0 1,2 0-1,43 4-4089,-13 0-2569,4-4-5010</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1:47.177"/>
    </inkml:context>
    <inkml:brush xml:id="br0">
      <inkml:brushProperty name="width" value="0.025" units="cm"/>
      <inkml:brushProperty name="height" value="0.025" units="cm"/>
    </inkml:brush>
  </inkml:definitions>
  <inkml:trace contextRef="#ctx0" brushRef="#br0">1 306 7847,'7'1'12943,"9"-10"-9792,12-12-2391,20-19 223,-2-2 0,-2-2 1,-2-2-1,42-58 0,-84 104-983,0 0 0,0 0 0,0 0 0,0 0 0,0 0 0,0 1 0,0-1 0,0 0 0,0 0-1,0 0 1,1 0 0,-1 0 0,0 0 0,0 1 0,0-1 0,0 0 0,0 0 0,0 0 0,0 0 0,0 0 0,0 0-1,1 0 1,-1 0 0,0 0 0,0 0 0,0 1 0,0-1 0,0 0 0,0 0 0,1 0 0,-1 0 0,0 0 0,0 0-1,0 0 1,0 0 0,0 0 0,1 0 0,-1 0 0,0 0 0,0 0 0,0 0 0,0 0 0,0 0 0,0 0-1,1-1 1,-1 1 0,0 0 0,0 0 0,0 0 0,0 0 0,0 0 0,0 0 0,1 0 0,-1 0 0,0 0 0,0 0-1,0-1 1,0 1 0,0 0 0,0 0 0,0 0 0,0 0 0,0 22-79,-7 31 19,-10 8 74,7-30-79,2 0 0,1 0 1,1 0-1,-2 44 1,8-74-104,0 0 1,0 0-1,0 0 1,1 0 0,-1 0-1,0 0 1,0 0-1,1 0 1,-1 0-1,0 0 1,1 0 0,-1 0-1,1 0 1,-1-1-1,1 1 1,0 0 0,-1 0-1,1-1 1,0 1-1,0 0 1,-1-1 0,1 1-1,0-1 1,0 1-1,0-1 1,0 1-1,0-1 1,-1 1 0,1-1-1,0 0 1,0 0-1,0 1 1,0-1 0,0 0-1,0 0 1,0 0-1,0 0 1,0 0 0,0 0-1,0 0 1,0-1-1,0 1 1,0 0 0,0-1-1,0 1 1,0 0-1,0-1 1,0 1-1,0-1 1,21-12-6757</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1:48.006"/>
    </inkml:context>
    <inkml:brush xml:id="br0">
      <inkml:brushProperty name="width" value="0.025" units="cm"/>
      <inkml:brushProperty name="height" value="0.025" units="cm"/>
    </inkml:brush>
  </inkml:definitions>
  <inkml:trace contextRef="#ctx0" brushRef="#br0">48 1 1794,'0'0'20606,"3"11"-19581,2 14-620,-1 1 0,-1-1 0,-1 1 0,-1 0 0,-2 0 0,-4 34 0,-1-13-318,-3 0 0,-26 83 0,28-113 201,5-20 768,8-32-104,8-20-750,32-79 1,-36 110-194,1 0 0,1 1 0,1 1 0,1 0 0,27-32 0,-37 50-20,-1-1-1,2 1 1,-1 1 0,0-1 0,1 1 0,-1-1-1,1 1 1,0 0 0,0 1 0,1-1 0,-1 1-1,0 0 1,1 1 0,-1-1 0,1 1 0,0 0 0,-1 0-1,1 1 1,0 0 0,7 0 0,-12 0-3,0 0 0,0 0 0,0 1 0,0-1 1,0 0-1,0 0 0,0 1 0,0-1 0,0 0 0,0 1 0,0-1 1,0 1-1,0-1 0,0 1 0,-1 0 0,1-1 0,0 1 1,0 0-1,-1 0 0,1-1 0,0 1 0,-1 0 0,1 0 0,-1 0 1,1 0-1,-1 0 0,0 0 0,1 0 0,-1 0 0,0 0 0,1 0 1,-1 0-1,0 0 0,0 0 0,0 0 0,0 0 0,0 0 1,0 0-1,0 0 0,-1 0 0,1 0 0,0 0 0,-1 0 0,1 0 1,0 0-1,-2 1 0,1 3 3,-1-1-1,0 1 1,-1-1 0,1 0-1,-1 0 1,0 0 0,1 0-1,-7 5 1,-5 3 113,0-2 0,0 1 0,-1-2 0,0 0-1,-1-1 1,0 0 0,0-1 0,-1-1 0,1-1 0,-1 0 0,-28 4 0,45-9-130,-1 0 0,0 0 0,0 0 1,-1 0-1,1 0 0,0 0 1,0 0-1,0 0 0,0 0 1,0 0-1,0 0 0,0 0 1,1-1-1,-1 1 0,0-1 0,0 1 1,0 0-1,0-1 0,0 1 1,0-1-1,-1-1 0,2 1-80,0 1-1,-1-1 0,1 0 1,0 0-1,0 1 0,0-1 1,0 0-1,0 0 0,0 1 1,0-1-1,0 0 0,0 0 1,1 1-1,-1-1 0,0 0 1,0 1-1,1-1 0,-1 0 1,0 1-1,1-1 0,0-1 1,2-2-705,0-1 0,0 1 0,1 0 0,0 0 0,0 0 0,6-4 0,20-10-5396,5 0-3758</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1:48.623"/>
    </inkml:context>
    <inkml:brush xml:id="br0">
      <inkml:brushProperty name="width" value="0.025" units="cm"/>
      <inkml:brushProperty name="height" value="0.025" units="cm"/>
    </inkml:brush>
  </inkml:definitions>
  <inkml:trace contextRef="#ctx0" brushRef="#br0">1 0 705</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1:49.302"/>
    </inkml:context>
    <inkml:brush xml:id="br0">
      <inkml:brushProperty name="width" value="0.025" units="cm"/>
      <inkml:brushProperty name="height" value="0.025" units="cm"/>
    </inkml:brush>
  </inkml:definitions>
  <inkml:trace contextRef="#ctx0" brushRef="#br0">158 131 4164,'9'-23'1867,"-8"21"-845,-1 0 0,1 0 0,-1 0 0,0 0 0,1 0 0,-1 0 0,0 0 0,0 0-1,0 0 1,-1 0 0,0-4 0,1 5-498,-1 0-1,1 0 1,-1 0-1,0 0 1,1 0-1,-1 0 1,0 0-1,1 0 1,-1 0-1,0 0 1,0 1-1,0-1 1,0 0-1,0 1 1,0-1-1,0 1 1,0-1-1,0 1 1,-2-1-1,-21-3-1842,18 4 1339,1 1 1,-1-1 0,1 1 0,0 0 0,-1 0 0,1 0-1,0 1 1,0 0 0,0 0 0,0 0 0,0 1 0,1-1 0,-1 1-1,1 0 1,-1 1 0,1-1 0,0 1 0,0 0 0,1 0-1,-1 0 1,1 0 0,0 0 0,0 1 0,0 0 0,1 0-1,0-1 1,-1 1 0,2 1 0,-1-1 0,-1 10 0,3-14-20,0-1 1,0 1-1,0 0 0,0-1 1,0 1-1,0-1 1,0 1-1,0 0 1,1-1-1,-1 1 1,0-1-1,0 1 1,1 0-1,-1-1 1,0 1-1,1-1 1,-1 1-1,1-1 1,-1 1-1,0-1 0,1 0 1,-1 1-1,1-1 1,-1 0-1,1 1 1,0-1-1,-1 0 1,1 1-1,-1-1 1,1 0-1,0 0 1,29 2 107,29-14 103,-2-9-152,-36 12-47,0 1 0,1 1 0,39-7 0,-61 14 8,1 0-1,0 0 1,0 0 0,0 0-1,0 1 1,0-1-1,0 0 1,0 0 0,-1 1-1,1-1 1,0 1-1,0-1 1,0 1 0,-1-1-1,1 1 1,0-1 0,0 1-1,-1-1 1,1 1-1,0 0 1,-1 0 0,1-1-1,-1 1 1,1 0-1,-1 0 1,0-1 0,1 1-1,-1 0 1,0 0 0,1 0-1,-1 0 1,0 0-1,0 0 1,0 0 0,0-1-1,0 1 1,0 2-1,0 44 1209,-1-31-977,17-34 1205,-2-6-1362,-1-1 0,-1 0 0,-2-1 0,10-34 0,-21 112-151,1-49 51,0 1 0,0-1 0,1 1-1,-1 0 1,1-1 0,0 0 0,0 1 0,0-1 0,0 1-1,0-1 1,1 0 0,0 0 0,2 4 0,-1-6 7,0 0 1,0 1-1,0-1 0,1 0 1,-1-1-1,0 1 0,0 0 1,1-1-1,-1 0 0,1 0 1,-1 0-1,0 0 0,1 0 1,-1-1-1,0 0 0,1 1 1,-1-1-1,0 0 0,0-1 1,1 1-1,-1-1 0,0 1 1,4-4-1,6-3 16,0-1 0,0-1 0,17-16 0,30-36-18,-60 62-5,1 1 0,-1 0 1,0-1-1,1 1 0,-1 0 0,0 0 1,1-1-1,-1 1 0,0 0 0,0 0 0,0-1 1,1 1-1,-1 0 0,0 0 0,0 0 1,0 0-1,0-1 0,-1 2 0,0 10 9,-1-1-1,-1 1 1,0-1-1,0 0 1,-1 0-1,-1-1 1,-8 16-1,6-12-198,1 0 0,0 0 0,-5 23 0,23-67-7779,2-7 2580,-6-1-2272</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17.154"/>
    </inkml:context>
    <inkml:brush xml:id="br0">
      <inkml:brushProperty name="width" value="0.025" units="cm"/>
      <inkml:brushProperty name="height" value="0.025" units="cm"/>
    </inkml:brush>
  </inkml:definitions>
  <inkml:trace contextRef="#ctx0" brushRef="#br0">11 1 18001,'0'0'7175,"-11"56"-17969</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1:49.637"/>
    </inkml:context>
    <inkml:brush xml:id="br0">
      <inkml:brushProperty name="width" value="0.025" units="cm"/>
      <inkml:brushProperty name="height" value="0.025" units="cm"/>
    </inkml:brush>
  </inkml:definitions>
  <inkml:trace contextRef="#ctx0" brushRef="#br0">3 1 6726,'0'0'18674,"-2"51"-18642,2-30-865,1-3-2210,8 1-3715</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1:50.239"/>
    </inkml:context>
    <inkml:brush xml:id="br0">
      <inkml:brushProperty name="width" value="0.025" units="cm"/>
      <inkml:brushProperty name="height" value="0.025" units="cm"/>
    </inkml:brush>
  </inkml:definitions>
  <inkml:trace contextRef="#ctx0" brushRef="#br0">122 245 3011,'0'0'9524,"3"-5"-6882,8-17 258,-7-1 5982,-28 28-5930,9 4-2839,1 0 0,-26 20 0,36-25-102,0-1 0,-1 1 0,1 0-1,1 0 1,-1 0 0,1 1 0,-1-1 0,1 1 0,0 0 0,1 0 0,-1 0 0,-2 9-1,6-13-9,-1-1 0,0 1 0,1-1 0,-1 1-1,1-1 1,0 1 0,-1-1 0,1 1-1,-1-1 1,1 0 0,0 1 0,-1-1 0,1 0-1,0 0 1,-1 1 0,1-1 0,0 0-1,-1 0 1,1 0 0,0 0 0,-1 0 0,1 0-1,0 0 1,0 0 0,-1 0 0,1 0 0,0 0-1,0-1 1,25-1 78,0-5-282,0-1 1,-1-1 0,0-2-1,36-20 1,0 1-1690,-49 24 1372,-8 4 330,0 0 1,0 0-1,0 0 0,1 1 1,-1-1-1,0 1 1,1 0-1,7-1 1,-11 4 88,-1-1-1,1 1 1,-1-1 0,1 0 0,-1 1 0,1-1 0,0 0 0,0 1 0,0-1 0,0 0-1,0 0 1,0 0 0,0 0 0,0 0 0,0 0 0,1 1 0,7-1-341,-1-1 0,0 0 0,0 0 0,0 0 0,1-1 1,-1-1-1,0 1 0,0-1 0,0 0 0,-1-1 0,1 0 0,0 0 1,8-6-1,-4 3-103,1 1 0,1 0 0,18-4 0,-32 9 713,1 0 0,-1 0 0,1 0-1,-1 0 1,1 0 0,-1 0 0,1 0-1,0 0 1,-1 0 0,1 0-1,-1 0 1,1 0 0,-1 0 0,1 1-1,-1-1 1,1 0 0,-1 0 0,1 1-1,-1-1 1,1 0 0,-1 1-1,1-1 1,-1 0 0,0 1 0,1-1-1,-1 1 1,1-1 0,-1 0 0,0 1-1,0-1 1,1 1 0,-1-1 0,0 1-1,0-1 1,1 1 0,-1 0-1,0-1 1,0 1 0,0-1 0,0 1-1,0 0 1,-2 30 1484,0-13-67,3-18-1535,-1 1 1,1-1-1,-1 0 0,1 0 1,-1 1-1,1-1 0,-1 0 0,1 0 1,-1 0-1,1 0 0,0 0 0,-1 0 1,1 0-1,-1 0 0,1 0 1,-1 0-1,1 0 0,0 0 0,-1-1 1,1 1-1,-1 0 0,1 0 0,-1-1 1,1 1-1,-1 0 0,1-1 0,-1 1 1,1 0-1,-1-1 0,1 0 1,17-9 243,-7 2-264,22-14-164,-2-1 0,0-2 0,-2-1 0,0-1 0,26-34 0,-54 60 138,0 1 1,-1-1 0,1 1 0,0-1 0,-1 0-1,1 1 1,0-1 0,-1 0 0,1 1-1,-1-1 1,1 0 0,-1 0 0,0 0 0,1 0-1,-1 1 1,0-1 0,0 0 0,1 0 0,-1 0-1,0 0 1,0 0 0,0 0 0,0 0 0,0 0-1,0 0 1,0 1 0,0-1 0,-1 0 0,1 0-1,0 0 1,-1 0 0,1-1 0,-2 2 7,1 0-1,-1 0 1,1 0 0,-1 0 0,1 0-1,-1 1 1,1-1 0,-1 1 0,1-1 0,-1 1-1,1-1 1,0 1 0,-1 0 0,1-1 0,0 1-1,0 0 1,-1 0 0,1 0 0,0 0-1,-1 2 1,-11 8 173,0 2-1,1 0 1,0 0-1,-12 20 1,19-25-34,0-1 1,1 1-1,0 0 1,0 1-1,1-1 1,0 1-1,0 0 1,1-1-1,0 1 1,-1 12-1,3-19-134,0 0-1,1 0 0,-1 0 0,0 0 1,0 0-1,1 0 0,-1 0 1,1 0-1,0-1 0,-1 1 0,1 0 1,0 0-1,0 0 0,0-1 0,0 1 1,1-1-1,-1 1 0,0-1 0,1 1 1,-1-1-1,3 2 0,0 0 5,1 0-1,-1-1 1,1 0-1,0 0 0,0 0 1,0-1-1,0 0 1,7 1-1,48 2-1711,-8-6-3576,-46 1 4204,43-4-9688</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1:58.781"/>
    </inkml:context>
    <inkml:brush xml:id="br0">
      <inkml:brushProperty name="width" value="0.025" units="cm"/>
      <inkml:brushProperty name="height" value="0.025" units="cm"/>
    </inkml:brush>
  </inkml:definitions>
  <inkml:trace contextRef="#ctx0" brushRef="#br0">168 69 6374,'8'-5'5787,"-3"3"-4870,26-17 2228,-30 17-2658,1 1 0,0 0-1,-1 0 1,1-1 0,-1 1-1,0-1 1,0 0-1,1 1 1,-1-1 0,0 0-1,0 0 1,-1 1 0,1-1-1,0 0 1,-1 0 0,1 0-1,-1 0 1,1-3-1,-2 5-355,1-1-1,-1 0 0,0 0 1,0 1-1,1-1 0,-1 1 0,0-1 1,0 1-1,0-1 0,0 1 0,0 0 1,0-1-1,0 1 0,0 0 1,0 0-1,0 0 0,0-1 0,0 1 1,0 0-1,0 0 0,0 1 1,0-1-1,0 0 0,-2 1 0,-28 2 35,17 3-153,0 1 0,0 0 0,1 0 0,0 2 0,1-1 0,0 2 0,0 0 0,1 0 0,1 1-1,-1 0 1,2 0 0,-12 18 0,20-27-10,0-1-1,0 1 1,0-1 0,0 1-1,0-1 1,1 1-1,-1 0 1,1 0 0,-1-1-1,1 1 1,-1 0-1,1 0 1,0 0 0,0-1-1,0 1 1,0 0 0,0 0-1,1 1 1,-1-1 2,1-1 0,-1 0 0,1 0 0,0 0 0,0 0 0,-1 0 0,1-1 0,0 1 1,0 0-1,0 0 0,0 0 0,0-1 0,0 1 0,0-1 0,0 1 0,0-1 0,1 1 0,-1-1 0,0 1 1,2-1-1,8 2 14,1-1 0,-1 0 1,0-1-1,21-2 1,-7 1-100,-10 0 8,1 2 1,-1 0-1,0 1 0,27 7 0,-39-9 73,-1 1 0,0 0 0,0 0 0,0-1 0,0 2 0,0-1 0,0 0 0,0 0 0,0 1 0,0-1 0,-1 1 0,1-1 0,0 1 0,-1 0 0,0-1 0,1 1 0,1 3 0,-3-3 30,1 1 1,-1-1 0,0 0-1,0 0 1,0 1 0,0-1-1,0 0 1,-1 1 0,1-1-1,-1 0 1,1 0-1,-1 1 1,0-1 0,0 0-1,0 0 1,0 0 0,0 0-1,0 0 1,0 0 0,-1 0-1,-2 2 1,-3 5 142,-1 0-1,0 0 1,0-1 0,-1-1 0,0 1 0,0-1-1,0-1 1,-1 0 0,0 0 0,-1-1 0,1 0-1,-1 0 1,0-2 0,0 1 0,-1-1 0,1-1-1,0 0 1,-17 0 0,27-1-182,0-1 0,0 0 1,0 0-1,0 0 0,0 0 0,0-1 0,0 1 0,0 0 1,0 0-1,0 0 0,1-1 0,-1 1 0,0 0 0,0-1 1,0 1-1,0-1 0,1 1 0,-1-1 0,0 0 0,1 1 1,-1-1-1,0 0 0,1 1 0,-1-1 0,1 0 0,-1 0 1,1 1-1,-1-1 0,1 0 0,-1 0 0,1 0 1,0 0-1,0 0 0,-1 1 0,1-1 0,0 0 0,0 0 1,0-2-1,0 2-62,0-1 0,1 0 0,-1 0 0,0 0 0,1 0 0,0 1 1,-1-1-1,1 0 0,0 0 0,0 1 0,0-1 0,0 1 0,0-1 1,0 1-1,0-1 0,1 1 0,-1 0 0,0-1 0,3 0 0,49-24-7237,-23 14 843</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1:59.355"/>
    </inkml:context>
    <inkml:brush xml:id="br0">
      <inkml:brushProperty name="width" value="0.025" units="cm"/>
      <inkml:brushProperty name="height" value="0.025" units="cm"/>
    </inkml:brush>
  </inkml:definitions>
  <inkml:trace contextRef="#ctx0" brushRef="#br0">137 61 1217,'0'0'22160,"-8"0"-21199,4-1-870,0 1 1,1 0-1,-1 0 0,1 0 1,-1 1-1,0-1 1,1 1-1,-1 0 0,1 0 1,-1 0-1,1 0 1,0 1-1,-6 2 1,4 0 67,0 0 0,1 0 0,-1 0 0,1 0 1,0 1-1,0 0 0,0-1 0,1 2 1,-4 6-1,2-4 35,1 0 1,0 0 0,1 1 0,0 0-1,-4 17 1,7-24-166,-1-1 0,1 1-1,0 0 1,-1-1 0,1 1-1,0 0 1,0-1 0,0 1 0,0 0-1,0-1 1,1 1 0,-1 0-1,0-1 1,1 1 0,-1-1 0,1 1-1,0 0 1,-1-1 0,1 1-1,0-1 1,0 0 0,0 1-1,0-1 1,0 0 0,0 0 0,0 1-1,1-1 1,-1 0 0,0 0-1,1 0 1,-1 0 0,1-1 0,-1 1-1,1 0 1,-1-1 0,1 1-1,-1-1 1,1 1 0,2-1 0,4 1 54,1-1-1,-1-1 1,1 0 0,-1 0 0,1-1 0,-1 0 0,0 0 0,0-1 0,0 0 0,0 0 0,-1-1-1,1 0 1,-1-1 0,0 1 0,0-1 0,0-1 0,-1 1 0,0-1 0,0 0 0,0-1 0,-1 1-1,0-1 1,0 0 0,-1 0 0,0-1 0,0 1 0,0-1 0,-1 0 0,-1 0 0,1 0 0,-1-1-1,0 1 1,0-12 0,-2 17-67,0 1 0,0 0-1,-1-1 1,1 1-1,-1 0 1,0-1 0,1 1-1,-1 0 1,0 0 0,0 0-1,0-1 1,-1 1-1,1 0 1,0 1 0,-1-1-1,0 0 1,1 0 0,-1 1-1,0-1 1,0 0-1,0 1 1,0 0 0,0 0-1,0-1 1,-4 0 0,0-1-207,0 1 1,-1 0-1,1 1 1,-1 0-1,1 0 1,0 0-1,-1 0 1,-9 2-1,15-1 30,1 0 0,0 0 0,-1 0 0,1 0 0,0 0 0,-1 1 0,1-1 0,0 0 0,-1 0 0,1 1 0,0-1-1,-1 0 1,1 0 0,0 1 0,0-1 0,-1 0 0,1 1 0,0-1 0,0 0 0,0 1 0,0-1 0,-1 0 0,1 1 0,0-1 0,0 0-1,0 1 1,0-1 0,0 1 0,0-1 0,0 0 0,0 1 0,0-1 0,0 1 0,0-1 0,0 1 0,3 4-6410,6 0-4890</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1:59.774"/>
    </inkml:context>
    <inkml:brush xml:id="br0">
      <inkml:brushProperty name="width" value="0.025" units="cm"/>
      <inkml:brushProperty name="height" value="0.025" units="cm"/>
    </inkml:brush>
  </inkml:definitions>
  <inkml:trace contextRef="#ctx0" brushRef="#br0">142 1 6406,'0'0'21786,"-9"7"-20921,-4 6-620,1 0 0,1 1 0,0 1 0,0 0 0,1 0 0,1 1 0,1 0 0,0 1 0,-6 22 0,8-21-119,0 0 1,2 1-1,0-1 1,1 1-1,0 34 0,3-48-94,0 1 0,1 0 0,0 0 1,0 0-1,1-1 0,-1 1 0,1 0 0,0-1 0,0 0 0,4 6 0,-4-8-24,0 0 1,0-1-1,0 1 0,1 0 1,0-1-1,-1 0 0,1 1 0,0-1 1,0 0-1,0-1 0,0 1 0,0 0 1,0-1-1,1 0 0,-1 0 0,0 0 1,7 1-1,1 0-426,-1-1-1,0 0 1,1 0-1,-1-2 1,20-1 0,-23 0-326,0 1 1,0-1-1,0-1 1,0 1-1,0-1 1,-1 0-1,1-1 1,-1 1-1,8-8 1,21-18-11765</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2:00.613"/>
    </inkml:context>
    <inkml:brush xml:id="br0">
      <inkml:brushProperty name="width" value="0.025" units="cm"/>
      <inkml:brushProperty name="height" value="0.025" units="cm"/>
    </inkml:brush>
  </inkml:definitions>
  <inkml:trace contextRef="#ctx0" brushRef="#br0">22 303 3267,'0'0'14579,"-4"8"-11071,-14 27-866,18-35-2576,0-1 1,1 1-1,-1 0 0,0 0 0,0 0 1,0 0-1,1 0 0,-1 0 0,0 0 1,0 0-1,0 0 0,1 0 0,-1 0 1,0 0-1,0 0 0,0 0 0,1 0 1,-1 1-1,0-1 0,0 0 0,0 0 1,0 0-1,1 0 0,-1 0 0,0 0 1,0 0-1,0 1 0,0-1 1,1 0-1,-1 0 0,0 0 0,0 0 1,0 1-1,0-1 0,0 0 0,0 0 1,0 0-1,0 0 0,0 1 0,1-1 1,-1 0-1,0 0 0,0 0 0,0 1 1,0-1-1,0 0 0,0 0 0,0 0 1,0 1-1,-1-1 0,1 0 0,0 0 1,0 0-1,0 1 0,0-1 0,0 0 1,0 0-1,0 0 0,0 1 1,0-1-1,0 0 0,-1 0 0,1 0 1,0 0-1,0 0 0,0 1 0,-1-1 1,14-6 531,14-14-6,-2 0 0,0-2 0,-2-1 0,36-44 0,-32 35-408,69-90 138,-65 80-142,-29 83-239,-29 54 46,20-75-10,1 0-1,0 0 0,2 1 1,0-1-1,-1 24 0,6-43-66,-1-1 0,0 0 1,0 1-1,0-1 0,1 0 0,-1 1 0,0-1 0,0 0 0,1 1 0,-1-1 1,0 0-1,1 0 0,-1 1 0,0-1 0,1 0 0,-1 0 0,0 0 1,1 1-1,-1-1 0,1 0 0,-1 0 0,0 0 0,1 0 0,-1 0 0,1 0 1,-1 0-1,0 0 0,1 0 0,-1 0 0,1 0 0,-1 0 0,0 0 1,1 0-1,-1-1 0,0 1 0,1 0 0,-1 0 0,1 0 0,-1 0 0,0-1 1,1 1-1,-1 0 0,0 0 0,0-1 0,1 1 0,-1 0 0,0-1 1,0 1-1,1 0 0,-1-1 0,19-13-6484,-4-5-4455</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2:00.957"/>
    </inkml:context>
    <inkml:brush xml:id="br0">
      <inkml:brushProperty name="width" value="0.025" units="cm"/>
      <inkml:brushProperty name="height" value="0.025" units="cm"/>
    </inkml:brush>
  </inkml:definitions>
  <inkml:trace contextRef="#ctx0" brushRef="#br0">11 0 21781,'0'0'8199,"0"9"-7990,-10 283 95,10-290-348,0-1 0,0 1 1,0 0-1,1-1 0,-1 1 1,0 0-1,1-1 0,-1 1 1,1-1-1,0 1 0,0-1 1,-1 1-1,1-1 0,0 1 1,0-1-1,0 0 0,1 0 0,0 2 1,8-3-3310,-3-16-3419,-7-1-1812</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2:01.315"/>
    </inkml:context>
    <inkml:brush xml:id="br0">
      <inkml:brushProperty name="width" value="0.025" units="cm"/>
      <inkml:brushProperty name="height" value="0.025" units="cm"/>
    </inkml:brush>
  </inkml:definitions>
  <inkml:trace contextRef="#ctx0" brushRef="#br0">1 78 14990,'0'0'14958,"76"-47"-14605,-32 42-225,3 0-96,-2 1-192,-4 0-1602,-7-2-2338,-7-1-4484</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2:02.762"/>
    </inkml:context>
    <inkml:brush xml:id="br0">
      <inkml:brushProperty name="width" value="0.025" units="cm"/>
      <inkml:brushProperty name="height" value="0.025" units="cm"/>
    </inkml:brush>
  </inkml:definitions>
  <inkml:trace contextRef="#ctx0" brushRef="#br0">23 1 5189,'0'0'22747,"-3"10"-22288,1-3-394,-1 0 42,0 1 0,0-1-1,1 1 1,0 0 0,1 0-1,-1 0 1,2 0 0,-1 0-1,1 0 1,0 0-1,2 11 1,-1-17-93,0-1 1,1 0-1,-1 1 0,0-1 0,1 0 0,-1 0 1,1 0-1,-1 0 0,1 0 0,-1-1 0,1 1 1,-1 0-1,1-1 0,0 1 0,0-1 1,-1 0-1,1 1 0,0-1 0,0 0 0,-1 0 1,1 0-1,0 0 0,0 0 0,-1-1 0,1 1 1,0-1-1,-1 1 0,1-1 0,2 0 1,3-1-125,1 0 1,-1-1 0,0 0-1,0 0 1,10-6 0,-12 5-662,1 0 0,-1-1 0,0 0 1,0 0-1,0 0 0,0 0 0,3-8 1,7-17-5631</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2:03.106"/>
    </inkml:context>
    <inkml:brush xml:id="br0">
      <inkml:brushProperty name="width" value="0.025" units="cm"/>
      <inkml:brushProperty name="height" value="0.025" units="cm"/>
    </inkml:brush>
  </inkml:definitions>
  <inkml:trace contextRef="#ctx0" brushRef="#br0">1 0 14478,'0'0'12524,"49"13"-29725</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17.480"/>
    </inkml:context>
    <inkml:brush xml:id="br0">
      <inkml:brushProperty name="width" value="0.025" units="cm"/>
      <inkml:brushProperty name="height" value="0.025" units="cm"/>
    </inkml:brush>
  </inkml:definitions>
  <inkml:trace contextRef="#ctx0" brushRef="#br0">166 28 1954,'0'0'10041,"4"-1"-7649,-3 1-2087,17-9 2312,-18 9-2487,0 0 0,1 0 0,-1 0 0,0 0 0,0-1 0,1 1 0,-1 0 0,0 0-1,0 0 1,1 0 0,-1 0 0,0 0 0,0-1 0,1 1 0,-1 0 0,0 0 0,0 0-1,0-1 1,1 1 0,-1 0 0,0 0 0,0 0 0,0-1 0,0 1 0,0 0 0,0-1-1,1 1 1,-1 0 0,0 0 0,0-1 0,0 1 0,0 0 0,0 0 0,0-1 0,0 1-1,0 0 1,0-1 0,0 1 0,0 0 0,0 0 0,0-1 0,-1 1 0,1 0 0,0 0 0,0-1-1,0 1 1,0 0 0,0 0 0,-1-1 0,1 1 0,0 0 0,0 0 0,0 0 0,0-1-1,-1 1 1,1 0 0,0 0 0,0 0 0,-1 0 0,1-1 0,-1 1 0,-3-1 19,-1 0-1,1 0 1,-1 0 0,0 1 0,0-1 0,1 1 0,-1 0-1,0 1 1,0-1 0,0 1 0,1 0 0,-1 0 0,1 1 0,-1-1-1,1 1 1,-1 0 0,1 0 0,0 0 0,-7 6 0,2-3-126,0 2 0,0-1-1,1 1 1,0 1 0,0-1 0,1 1 0,-12 16 0,18-22-28,-1 1 0,0 0 1,1-1-1,-1 1 0,1 0 0,0 0 0,0 0 1,0 0-1,0 0 0,0 0 0,1 0 0,0 0 0,-1 0 1,1 0-1,1 6 0,-1-7-67,1 0 1,0 0-1,0 0 0,0 0 0,0 0 1,0 0-1,0-1 0,0 1 0,0 0 1,1-1-1,-1 1 0,1-1 1,-1 1-1,1-1 0,0 0 0,-1 0 1,1 0-1,2 1 0,2 1-585,0 0 1,1-1-1,-1 0 0,0 0 0,12 1 1,34 1-7155,-14-4-3261</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2:03.461"/>
    </inkml:context>
    <inkml:brush xml:id="br0">
      <inkml:brushProperty name="width" value="0.025" units="cm"/>
      <inkml:brushProperty name="height" value="0.025" units="cm"/>
    </inkml:brush>
  </inkml:definitions>
  <inkml:trace contextRef="#ctx0" brushRef="#br0">79 1 18770,'0'0'5285,"56"68"-4260,-35-31 0,-2 7-257,-3 7-159,-5 3-289,-9 8 33,-2 3 127,-12 4 33,-11-1-321,-10-2-128,-2-7-32,0-14-1089,0-16-2787,5-22-4996</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2:10.022"/>
    </inkml:context>
    <inkml:brush xml:id="br0">
      <inkml:brushProperty name="width" value="0.025" units="cm"/>
      <inkml:brushProperty name="height" value="0.025" units="cm"/>
    </inkml:brush>
  </inkml:definitions>
  <inkml:trace contextRef="#ctx0" brushRef="#br0">103 0 17264,'0'0'5365,"-9"12"-4356,-1 2-747,-43 65 1210,49-71-1292,-1 0-1,1 0 1,1 0-1,0 1 1,0-1-1,1 1 1,0 0-1,0 0 1,0 11-1,2-19-148,0 0 1,0 0-1,0-1 0,0 1 0,0 0 1,1 0-1,-1 0 0,0 0 1,1 0-1,-1 0 0,0 0 0,1 0 1,-1-1-1,1 1 0,-1 0 1,1 0-1,0-1 0,-1 1 0,1 0 1,0-1-1,-1 1 0,1 0 1,0-1-1,0 1 0,0-1 0,0 1 1,-1-1-1,1 0 0,2 1 1,0 0 29,1 0 0,0-1 0,0 0 0,0 1 0,0-1 0,0 0 1,7-2-1,-1 1-93,-1-1 1,1-1-1,-1 1 1,0-2-1,16-7 1,17-25-3172,-37 31 1955,-1-1 1,1 0-1,-1 0 1,-1 0 0,6-13-1,4-19-7630</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2:10.381"/>
    </inkml:context>
    <inkml:brush xml:id="br0">
      <inkml:brushProperty name="width" value="0.025" units="cm"/>
      <inkml:brushProperty name="height" value="0.025" units="cm"/>
    </inkml:brush>
  </inkml:definitions>
  <inkml:trace contextRef="#ctx0" brushRef="#br0">0 1 16560,'0'0'10922,"7"61"-15278,11-44-993,-1-2-7303</inkml:trace>
  <inkml:trace contextRef="#ctx0" brushRef="#br0" timeOffset="1">325 240 20467,'0'0'6759,"26"24"-27963</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2:10.722"/>
    </inkml:context>
    <inkml:brush xml:id="br0">
      <inkml:brushProperty name="width" value="0.025" units="cm"/>
      <inkml:brushProperty name="height" value="0.025" units="cm"/>
    </inkml:brush>
  </inkml:definitions>
  <inkml:trace contextRef="#ctx0" brushRef="#br0">1 0 6470,'0'0'21140,"13"31"-20435,-6-31-545,3 0-224,-6 0-1730,4-11-3651,-5-3-11595</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2:11.330"/>
    </inkml:context>
    <inkml:brush xml:id="br0">
      <inkml:brushProperty name="width" value="0.025" units="cm"/>
      <inkml:brushProperty name="height" value="0.025" units="cm"/>
    </inkml:brush>
  </inkml:definitions>
  <inkml:trace contextRef="#ctx0" brushRef="#br0">37 1 6246,'0'0'12625,"-5"12"-10842,-19 70 649,22-72-2116,0-1-1,1 1 0,0 0 0,0-1 0,1 1 1,0 0-1,1 0 0,3 13 0,-4-21-292,1 0-1,0-1 1,0 1-1,0-1 1,1 1-1,-1-1 0,0 1 1,1-1-1,-1 0 1,0 0-1,1 0 1,0 0-1,-1 0 1,1 0-1,-1 0 1,1 0-1,0 0 1,0-1-1,0 1 1,-1-1-1,1 0 1,0 1-1,0-1 0,0 0 1,0 0-1,0 0 1,-1 0-1,1 0 1,0-1-1,0 1 1,3-1-1,5-1 52,-1 0 0,1-1 0,0 0 0,14-6 0,114-71 236,-138 80-292,0 0 1,0 0-1,1 0 0,-1 0 1,0 0-1,0-1 0,1 1 1,-1 0-1,0 0 1,1 0-1,-1 0 0,0 0 1,0 0-1,1 0 0,-1 0 1,0 0-1,1 0 1,-1 0-1,0 0 0,1 1 1,-1-1-1,0 0 1,0 0-1,1 0 0,-1 0 1,0 0-1,0 1 0,1-1 1,-1 0-1,0 0 1,0 0-1,0 1 0,1-1 1,-1 0-1,0 0 0,0 1 1,0-1-1,0 0 1,1 0-1,-1 1 0,0-1 1,0 0-1,0 0 0,0 1 1,1 20 524,-9 21 115,8-42-657,-6 28 272,6-27-264,0-1 0,0 1 0,0-1 0,0 1 0,0-1 0,0 1 0,0-1 0,1 1-1,-1-1 1,0 1 0,0-1 0,0 0 0,1 1 0,-1-1 0,0 1 0,0-1 0,1 0 0,-1 1-1,0-1 1,1 0 0,-1 1 0,0-1 0,1 0 0,-1 1 0,1-1 0,-1 0 0,0 0 0,1 0-1,-1 1 1,1-1 0,-1 0 0,1 0 0,-1 0 0,1 0 0,-1 0 0,1 0 0,-1 0 0,1 0-1,-1 0 1,0 0 0,1 0 0,-1 0 0,1 0 0,-1 0 0,1 0 0,-1-1 0,1 1 0,-1 0-1,1 0 1,-1-1 0,1 1 0,5-3 72,0 0 0,0-1 0,0 0 0,-1 0 0,1 0 1,7-8-1,-10 8-83,1 1 0,-1 0 1,1 0-1,0 0 0,-1 0 1,1 0-1,0 1 0,1-1 1,-1 1-1,0 0 0,1 0 1,-1 1-1,1 0 0,0-1 1,-1 1-1,6 0 0,-9 4-127,0 1 0,0-1 0,0 0 1,0 1-1,-1-1 0,0 1 0,1-1 0,-1 1 0,-1-1 0,1 1 0,0-1 0,-2 6 0,-4 11-2235,-1-9-6589</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2:12.230"/>
    </inkml:context>
    <inkml:brush xml:id="br0">
      <inkml:brushProperty name="width" value="0.025" units="cm"/>
      <inkml:brushProperty name="height" value="0.025" units="cm"/>
    </inkml:brush>
  </inkml:definitions>
  <inkml:trace contextRef="#ctx0" brushRef="#br0">70 0 7815,'0'0'16496,"-4"14"-15263,-13 46 6,2 2-1,2 0 1,-7 117-1,20-178-1231,0-1-1,0 1 1,0-1 0,0 1-1,0-1 1,0 1-1,0-1 1,0 1-1,0-1 1,0 1 0,0-1-1,1 0 1,-1 1-1,0-1 1,0 1-1,0-1 1,1 1 0,-1-1-1,0 0 1,0 1-1,1-1 1,-1 1 0,0-1-1,1 0 1,-1 1-1,0-1 1,1 0-1,-1 0 1,1 1 0,-1-1-1,1 0 1,-1 0-1,0 0 1,1 0 0,-1 1-1,1-1 1,-1 0-1,1 0 1,-1 0-1,1 0 1,-1 0 0,1 0-1,-1 0 1,1 0-1,-1 0 1,1 0 0,-1-1-1,1 1 1,-1 0-1,0 0 1,1 0-1,0-1 1,23-16 279,-20 11-295,0 0 0,0 0-1,0-1 1,-1 0-1,0 0 1,0 1 0,-1-2-1,0 1 1,0 0-1,-1 0 1,0-1-1,0 1 1,0 0 0,-1-1-1,-1 1 1,0-11-1,1 18 5,0 0-1,0-1 0,0 1 1,0 0-1,0 0 0,0-1 0,0 1 1,0 0-1,0 0 0,0-1 1,0 1-1,0 0 0,0 0 1,0-1-1,0 1 0,-1 0 1,1 0-1,0-1 0,0 1 0,0 0 1,0 0-1,0-1 0,-1 1 1,1 0-1,0 0 0,0 0 1,0 0-1,-1-1 0,1 1 1,0 0-1,0 0 0,0 0 0,-1 0 1,1 0-1,0 0 0,0 0 1,-1-1-1,1 1 0,0 0 1,-1 0-1,1 0 0,0 0 0,0 0 1,-1 0-1,1 0 0,0 0 1,0 0-1,-1 1 0,1-1 1,0 0-1,0 0 0,-1 0 1,1 0-1,0 0 0,0 0 0,-1 0 1,1 1-1,0-1 0,0 0 1,0 0-1,-1 1 0,-6 14-313,6-12 299,1 0 0,0-1 0,0 1 0,0-1 0,0 1 0,0-1 0,1 1 0,-1-1 0,1 1 0,-1-1 0,1 1 0,0-1 0,0 1 0,0-1 0,1 0 0,-1 0 0,0 1 0,1-1 0,0 0 1,-1 0-1,1-1 0,0 1 0,3 2 0,-2-2 6,1-1 0,0 1 0,-1-1 1,1 0-1,0 0 0,0-1 0,0 1 1,0-1-1,0 0 0,-1 0 0,1 0 0,0 0 1,0-1-1,0 0 0,7-1 0,-6 0 23,-1 0-1,1 0 0,-1 0 1,0 0-1,1-1 0,-1 0 1,0 1-1,0-1 0,-1-1 1,1 1-1,-1-1 0,1 1 1,-1-1-1,0 0 0,0 0 1,-1 0-1,1-1 0,-1 1 1,0-1-1,0 1 0,-1-1 1,1 0-1,-1 1 0,1-8 1,-3 12-22,0 0 1,0 0 0,0 0-1,0 0 1,0 0 0,0 0-1,0 1 1,0-1 0,0 0 0,0 1-1,0-1 1,0 0 0,0 1-1,0-1 1,0 1 0,1 0-1,-1-1 1,0 1 0,0-1 0,1 1-1,-1 0 1,-1 1 0,-3 4 16,-1 1 0,1 0 0,0 1 0,1-1 1,-1 1-1,2 0 0,-1 0 0,1 0 0,0 1 1,1-1-1,0 1 0,0-1 0,-1 13 0,4-20 2,-1-1-1,1 1 0,-1 0 0,1 0 0,-1-1 1,1 1-1,0 0 0,-1-1 0,1 1 0,0-1 1,-1 1-1,1-1 0,0 1 0,0-1 0,0 1 1,-1-1-1,1 0 0,0 1 0,0-1 0,0 0 1,0 0-1,0 0 0,0 1 0,0-1 0,-1 0 1,1 0-1,0 0 0,0-1 0,2 1 0,31-2 96,-21 0-119,0 0 0,0-1 0,-1-1 0,1 0 1,-1 0-1,0-1 0,0-1 0,13-8 0,-22 10 125,-1-1-1,0 1 1,0 0-1,0-1 1,-1 0 0,0 1-1,0-1 1,0 0-1,0 0 1,-1 1-1,0-1 1,0 0-1,0 0 1,0 0-1,-1 1 1,0-1-1,0 0 1,0 1-1,-1-1 1,-2-5-1,4 10-109,0 0 0,0 0 0,0 0-1,0 1 1,0-1 0,0 0 0,0 0 0,0 0-1,0 0 1,0 0 0,0 0 0,0 0 0,0 0 0,0 1-1,0-1 1,0 0 0,0 0 0,0 0 0,0 0-1,0 0 1,0 0 0,0 0 0,-1 0 0,1 0-1,0 0 1,0 0 0,0 0 0,0 1 0,0-1 0,0 0-1,0 0 1,0 0 0,0 0 0,-1 0 0,1 0-1,0 0 1,0 0 0,0 0 0,0 0 0,0 0-1,0 0 1,0 0 0,-1 0 0,1 0 0,0 0-1,0 0 1,0 0 0,0 0 0,0-1 0,0 1 0,0 0-1,10 12-6,-1-8-4,0-1 1,0 0-1,0-1 1,1 0-1,-1-1 1,1 0-1,-1 0 1,1-1-1,0 0 1,12-2-1,-15 1-94,-1 1 0,0-2 0,1 1-1,-1-1 1,0 1 0,0-2 0,0 1 0,0-1 0,0 0 0,0 0 0,-1 0-1,0-1 1,0 0 0,0 0 0,9-10 0,-13 14 106,-1-1 1,1 1-1,-1-1 0,1 1 0,-1-1 1,0 1-1,1-1 0,-1 1 1,0-1-1,1 1 0,-1-1 0,0 1 1,0-1-1,1 0 0,-1 1 1,0-1-1,0 0 0,0 1 1,0-1-1,0 1 0,0-1 0,0 0 1,0 1-1,0-1 0,0 0 1,0 1-1,-1-2 0,-15 0 156,13 3-98,-1-1-1,0 1 0,1 0 0,-1 1 0,0-1 1,1 1-1,0 0 0,-6 3 0,3 1 68,-1 1 0,1 0 1,1 1-1,0-1 0,0 1 0,0 0 0,1 0 0,0 1 0,0-1 1,1 1-1,1 0 0,-1 0 0,1 0 0,-1 13 0,3-20-136,1-1-1,-1 0 0,1 0 1,-1 1-1,1-1 0,0 0 1,-1 0-1,1 0 1,0 0-1,0 0 0,0 0 1,0 0-1,0 0 0,0-1 1,0 1-1,0 0 0,0 0 1,0-1-1,0 1 1,0-1-1,1 1 0,-1-1 1,0 1-1,0-1 0,1 0 1,-1 0-1,0 1 1,0-1-1,1 0 0,-1 0 1,0 0-1,3-1 0,47-1-2767,-50 2 2564,7-2-1024,-1 1 0,0-1 0,0 0 0,0 0 1,0-1-1,10-6 0,10-7-5197</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2:12.559"/>
    </inkml:context>
    <inkml:brush xml:id="br0">
      <inkml:brushProperty name="width" value="0.025" units="cm"/>
      <inkml:brushProperty name="height" value="0.025" units="cm"/>
    </inkml:brush>
  </inkml:definitions>
  <inkml:trace contextRef="#ctx0" brushRef="#br0">100 1 14029,'0'0'8985,"-8"1"-6748,6-1-2142,-48 11 1696,48-11-1760,0 1 0,0 0-1,0-1 1,0 1 0,0 0 0,0 0 0,0 0-1,1 0 1,-1 0 0,0 1 0,1-1-1,-1 0 1,1 1 0,-1-1 0,1 1-1,0 0 1,0-1 0,0 1 0,0 0-1,0 0 1,0 0 0,0 0 0,0-1-1,1 1 1,-1 0 0,0 3 0,2-4-60,-1 0 1,0 0-1,1 0 0,-1 0 1,1 0-1,0 0 0,-1-1 1,1 1-1,0 0 0,-1 0 1,1-1-1,0 1 1,0 0-1,0-1 0,-1 1 1,1-1-1,0 1 0,0-1 1,0 1-1,0-1 1,0 0-1,0 1 0,0-1 1,0 0-1,0 0 0,0 0 1,0 0-1,2 0 1,35 2-689,-34-2 470,4 0-291,3-1-248,-1 2 0,0-1 0,1 1 0,17 4 0,-26-5 802,-1 1 0,0-1 0,0 1 0,0-1 0,0 1 0,1-1 0,-1 1 0,0 0 0,0-1 0,0 1 0,0 0 0,0 0 0,0 0 0,-1 0 0,1 0 0,0 0 0,0 0 0,-1 0 0,2 2 0,-2-1 180,0-1 0,0 1 0,0 0-1,0 0 1,0-1 0,0 1 0,-1 0 0,1-1 0,0 1 0,-1 0 0,0-1 0,1 1 0,-1-1 0,0 1 0,0-1 0,0 1 0,0-1 0,0 1 0,-1 1 0,-8 9 668,-1-1 0,0 1 0,-24 17 1,28-24-805,1 0 0,-1 0 0,0-1 0,0 0 0,-1 0 0,1-1 0,-1 0 0,0 0 0,-10 2 0,18-5-134,0 0 0,-1 0 1,1 0-1,0-1 0,-1 1 0,1 0 1,0 0-1,0 0 0,-1 0 1,1 0-1,0 0 0,0-1 1,-1 1-1,1 0 0,0 0 0,0 0 1,-1-1-1,1 1 0,0 0 1,0 0-1,0-1 0,0 1 1,-1 0-1,1 0 0,0-1 0,0 1 1,0 0-1,0 0 0,0-1 1,0 1-1,0 0 0,0-1 0,0 1 1,0 0-1,0-1 0,0 1 1,0 0-1,0 0 0,0-1 1,0 1-1,0 0 0,0-1 0,0 1 1,0 0-1,1 0 0,-1-1 1,0 1-1,6-17-2805,12-9-1648,5-7-1943</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2:12.903"/>
    </inkml:context>
    <inkml:brush xml:id="br0">
      <inkml:brushProperty name="width" value="0.025" units="cm"/>
      <inkml:brushProperty name="height" value="0.025" units="cm"/>
    </inkml:brush>
  </inkml:definitions>
  <inkml:trace contextRef="#ctx0" brushRef="#br0">142 1 15695,'0'0'10303,"-5"12"-8675,-3 7-1152,0 0 0,2 0 0,0 1 0,1 0 0,-2 27 0,5-26-245,-2 26-79,2 0 0,1 0 0,10 73-1,-8-116-175,-2-3 15,1 0 0,0 1-1,1-1 1,-1 1 0,0-1-1,0 1 1,1-1 0,-1 0 0,1 1-1,-1-1 1,1 0 0,-1 1-1,1-1 1,0 0 0,0 0 0,0 1-1,-1-1 1,1 0 0,0 0-1,0 0 1,1 0 0,-1 0 0,0 0-1,2 0 1,-3-2-62,1 1 1,-1-1-1,1 0 0,-1 0 1,1 0-1,-1 0 0,0 0 1,1 0-1,-1 0 0,0 0 1,0 0-1,0 0 0,0 0 1,0 0-1,0 0 0,0 0 1,0 0-1,0 0 0,-1 0 1,1 0-1,-1-2 0,-5-25-648,0 17 698,0 1 0,0 0 0,-1 1 0,0 0 0,-12-12 1,13 16 122,1-1 0,-1 0 0,1 0 0,0 0 0,0-1 0,1 0 0,0 0 0,0 0 0,1 0 0,0-1 0,0 1 0,-3-16 0,6 22-97,0-1-1,0 1 1,1 0-1,-1 0 0,0-1 1,1 1-1,-1 0 1,1 0-1,0 0 1,-1 0-1,1 0 1,0 0-1,0 0 1,0 0-1,0 0 1,0 0-1,0 0 1,0 0-1,0 0 1,0 1-1,0-1 1,0 1-1,0-1 1,0 0-1,1 1 1,-1 0-1,0-1 1,0 1-1,1 0 1,-1 0-1,0 0 1,2 0-1,57-5-879,-36 4-619,14-5-2632,4-2-3183</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2:13.574"/>
    </inkml:context>
    <inkml:brush xml:id="br0">
      <inkml:brushProperty name="width" value="0.025" units="cm"/>
      <inkml:brushProperty name="height" value="0.025" units="cm"/>
    </inkml:brush>
  </inkml:definitions>
  <inkml:trace contextRef="#ctx0" brushRef="#br0">1 58 9161,'0'0'16645,"0"10"-15343,0 125 471,0-135-1760,0 1 0,0-1 0,0 1 0,0-1 1,0 1-1,0-1 0,0 1 0,0-1 0,0 1 1,0-1-1,0 1 0,1-1 0,-1 1 0,0-1 1,0 0-1,1 1 0,-1-1 0,0 1 0,0-1 1,1 0-1,-1 1 0,1-1 0,-1 0 0,0 1 1,1-1-1,-1 0 0,1 1 0,-1-1 0,0 0 1,1 0-1,-1 0 0,1 1 0,-1-1 0,1 0 1,-1 0-1,1 0 0,-1 0 0,1 0 0,-1 0 1,1 0-1,-1 0 0,1 0 0,-1 0 0,1 0 1,-1 0-1,1-1 0,-1 1 0,1 0 0,-1 0 1,1 0-1,-1-1 0,1 1 0,-1 0 0,0 0 1,1-1-1,-1 1 0,0 0 0,1-1 0,-1 1 1,0-1-1,1 1 0,-1 0 0,0-1 0,1 0 1,23-26 937,-16 13-900,-2 0-1,1-1 0,-2 0 0,0 0 0,-1 0 0,0 0 1,-1-1-1,-1 0 0,0-31 0,-15 81-274,12-25 180,0 1-1,1-1 1,-1 0 0,2 0-1,2 18 1,-3-25-98,1 0 0,0 0 1,-1 1-1,1-1 0,0 0 0,0 0 1,0 0-1,1 0 0,-1 0 0,0 0 0,1-1 1,0 1-1,-1 0 0,1-1 0,0 1 1,0-1-1,-1 0 0,1 1 0,0-1 0,0 0 1,1 0-1,-1 0 0,0-1 0,0 1 1,0 0-1,1-1 0,-1 1 0,3-1 1,5 1-1253,-1 0 1,0-1 0,1 0-1,-1-1 1,18-3 0,20-12-7085,-17 2 999</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2:14.322"/>
    </inkml:context>
    <inkml:brush xml:id="br0">
      <inkml:brushProperty name="width" value="0.025" units="cm"/>
      <inkml:brushProperty name="height" value="0.025" units="cm"/>
    </inkml:brush>
  </inkml:definitions>
  <inkml:trace contextRef="#ctx0" brushRef="#br0">113 279 13549,'0'0'7981,"-10"5"-5606,3-3-2163,0 1-1,1 0 0,0 1 0,0 0 1,0 0-1,0 0 0,0 0 0,1 1 1,0 0-1,0 0 0,0 1 0,1-1 1,0 1-1,0 0 0,0 0 0,1 0 0,-1 1 1,2-1-1,-1 1 0,-2 9 0,5-15-205,0-1-1,0 1 0,0 0 0,0-1 0,0 1 0,0-1 0,0 1 1,1 0-1,-1-1 0,0 1 0,0 0 0,1-1 0,-1 1 0,0-1 0,0 1 1,1-1-1,-1 1 0,1-1 0,-1 1 0,1-1 0,-1 1 0,1-1 0,-1 1 1,1-1-1,-1 0 0,1 1 0,-1-1 0,1 0 0,-1 1 0,1-1 0,0 0 1,-1 0-1,1 0 0,0 0 0,-1 0 0,1 1 0,-1-1 0,1 0 1,0 0-1,-1 0 0,1-1 0,0 1 0,-1 0 0,1 0 0,0 0 0,-1 0 1,2-1-1,32-9 69,-24 4-92,0 1 1,0-1 0,0-1-1,-1 0 1,0 0 0,0-1-1,-1 0 1,0 0 0,0-1-1,-1 0 1,0-1 0,-1 1-1,0-1 1,0-1 0,6-16-1,-17 41-585,1-7 580,1 1 0,0 0 0,0 0 0,1 0 0,0 0 0,1 0 0,0 0 0,0 1 0,1 14 0,0-22 16,0 0-1,0 0 1,0 0-1,1 0 1,-1 0-1,1 0 1,-1 0-1,1 0 1,-1 0-1,1 0 1,-1 0-1,1 0 1,0 0-1,-1-1 1,1 1-1,0 0 1,0-1-1,0 1 1,0 0-1,-1-1 1,1 1-1,0-1 1,0 1-1,0-1 1,2 1-1,0-1-18,0 1-1,0-1 0,0 0 1,0 0-1,0 0 0,0 0 1,0 0-1,0-1 0,3 0 1,2-1-24,0-1 1,-1 1 0,1-2 0,-1 1 0,0-1-1,8-5 1,0-4 56,0-2 1,-1 1-1,0-2 0,-2 0 0,0 0 0,0-2 0,-2 1 0,0-1 0,-1-1 0,-1 1 1,-1-1-1,0-1 0,-2 0 0,0 0 0,-1 0 0,-1 0 0,0-23 0,-3 43-1,1-1 0,-1 0-1,0 1 1,0-1 0,0 0-1,0 1 1,0-1-1,0 0 1,0 1 0,0-1-1,-1 0 1,1 1 0,0-1-1,0 1 1,-1-1 0,1 0-1,0 1 1,0-1-1,-1 1 1,1-1 0,-1 1-1,1-1 1,-1 1 0,1-1-1,-1 0 1,-12 7 120,-10 26 2,1 8 19,2 1 0,-16 47-1,30-71-33,0 1 0,2 0 0,0 0 0,1 0 0,0 0 0,2 1 0,0-1 0,2 20 0,-1-36-98,0 0-1,0 0 1,1 0 0,-1-1-1,1 1 1,-1 0 0,1 0-1,0-1 1,-1 1-1,1 0 1,0-1 0,0 1-1,0-1 1,0 1 0,1-1-1,-1 1 1,0-1-1,1 0 1,-1 0 0,0 0-1,1 0 1,0 0 0,-1 0-1,1 0 1,-1 0 0,1 0-1,0-1 1,0 1-1,-1-1 1,1 1 0,0-1-1,0 0 1,0 0 0,0 0-1,-1 0 1,1 0-1,0 0 1,3-1 0,-1 0 17,1 1 0,-1-1 0,0-1 0,0 1 0,0-1 0,0 0 0,0 0 0,0 0 0,0 0 0,0 0 0,-1-1 1,1 0-1,-1 0 0,0 0 0,4-5 0,-1-2-9,0 0-1,-2 0 1,1-1 0,-1 1 0,-1-1 0,0 0-1,0 0 1,-1 0 0,0 0 0,-1-1-1,-1 1 1,1 0 0,-2-1 0,-2-19 0,2 31-25,1 1 0,0-1 0,0 0 0,0 0 0,0 1 0,-1-1 0,1 0 0,0 0 0,0 1 0,-1-1 0,1 0 0,0 0 0,0 0 0,-1 0 0,1 1 0,0-1 0,0 0 1,-1 0-1,1 0 0,0 0 0,-1 0 0,1 0 0,0 0 0,-1 0 0,1 0 0,0 0 0,0 0 0,-1 0 0,1 0 0,0 0 0,-1 0 0,1 0 0,0 0 0,-1 0 0,1 0 1,0 0-1,0-1 0,-1 1 0,1 0 0,0 0 0,0 0 0,-1 0 0,1-1 0,0 1 0,0 0 0,-1 0 0,1-1 0,0 1 0,0 0 0,0 0 0,0-1 0,-1 1 0,1 0 0,0-1 1,0 1-1,0 0 0,0 0 0,0-1 0,-9 27-28,9-20 43,-1-1 0,1 0 0,0 1 0,1-1 0,-1 0 0,1 0 0,0 1 0,0-1-1,1 0 1,-1 0 0,1 0 0,5 9 0,-5-12-5,1 1 0,-1 0 0,1-1 0,0 1-1,0-1 1,0 0 0,0 0 0,0 0 0,0 0 0,1 0 0,-1-1 0,1 0 0,-1 0 0,1 0 0,-1 0-1,1 0 1,0 0 0,-1-1 0,6 0 0,-1 0 9,0 0 1,0-1-1,-1 1 1,1-2-1,0 1 0,-1-1 1,1 0-1,-1-1 1,1 0-1,-1 0 0,0 0 1,-1-1-1,1 0 0,0-1 1,-1 1-1,0-1 1,0 0-1,-1-1 0,1 1 1,-1-1-1,0 0 1,-1-1-1,1 1 0,-1-1 1,-1 0-1,1 0 1,-1 0-1,0 0 0,-1-1 1,0 1-1,0-1 0,0 1 1,-1-1-1,0-12 1,-1 19-17,1-1 0,-1 1 0,0 0 1,-1 0-1,1-1 0,0 1 0,0 0 1,0 0-1,-1 0 0,1-1 0,0 1 1,-1 0-1,0 0 0,1 0 0,-1 0 1,1 0-1,-1 0 0,0 0 0,0 0 1,0 0-1,1 0 0,-1 0 0,0 0 1,0 1-1,0-1 0,0 0 1,-1 1-1,1-1 0,0 1 0,0-1 1,0 1-1,0-1 0,0 1 0,-1 0 1,1 0-1,0-1 0,0 1 0,-1 0 1,1 0-1,0 0 0,-2 1 0,-1-1-9,1 1-1,-1 0 1,0-1-1,0 2 0,0-1 1,1 0-1,-1 1 1,1 0-1,-1 0 1,1 0-1,0 0 0,-5 4 1,1 1 32,0 0 0,0 0 0,1 0 0,0 1 0,1 0 0,-1 0 0,2 1 0,-1 0 0,1-1 0,0 1 0,1 1 0,0-1 0,1 0 0,0 1 0,0 0 0,1-1 0,0 1 0,1 0 0,0 10 0,1-16-32,0 0 0,1 0 0,-1-1-1,1 1 1,0-1 0,-1 1 0,2-1-1,-1 0 1,0 0 0,1 0 0,-1 0-1,1 0 1,0 0 0,0-1-1,0 1 1,0-1 0,0 0 0,0 0-1,1 0 1,-1-1 0,1 1 0,0-1-1,-1 1 1,1-1 0,0-1 0,5 2-1,11 2-1048,1-1 0,0-1-1,32-1 1,11-1-6737</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18.089"/>
    </inkml:context>
    <inkml:brush xml:id="br0">
      <inkml:brushProperty name="width" value="0.025" units="cm"/>
      <inkml:brushProperty name="height" value="0.025" units="cm"/>
    </inkml:brush>
  </inkml:definitions>
  <inkml:trace contextRef="#ctx0" brushRef="#br0">237 16 12844,'0'0'6396,"-9"-3"-4448,5 1-1833,-2 0 313,-1 0 0,1 0 1,-1 1-1,0-1 1,-12 0-1,17 2-342,0 1 0,0-1 0,-1 0 0,1 0 0,0 1 0,0-1 0,0 1 0,0 0 0,0 0 0,0 0 0,0 0 0,0 0 0,0 0 0,0 0 0,1 0 0,-1 1 0,0-1 0,1 1 0,-1-1 0,1 1 0,0 0 0,-1 0 0,1-1 0,0 1 0,0 0 0,-1 3 0,2-5-73,-1 1-1,1-1 0,0 1 0,-1-1 1,1 1-1,0-1 0,0 1 1,-1-1-1,1 1 0,0-1 0,0 1 1,0-1-1,0 1 0,0 0 0,0-1 1,0 1-1,0-1 0,0 1 0,0-1 1,0 1-1,0 0 0,0-1 0,0 1 1,0-1-1,0 1 0,1-1 1,-1 1-1,0-1 0,1 1 0,-1-1 1,1 1-1,12-2 161,-6-4-38,-24 14 141,14-7-194,-39 28 1269,41-29-1324,0-1-1,1 1 1,-1 0-1,1-1 1,-1 1 0,1 0-1,0-1 1,-1 1-1,1 0 1,0-1-1,-1 1 1,1 0 0,0 0-1,0 0 1,-1-1-1,1 1 1,0 0-1,0 0 1,0 0 0,0-1-1,0 3 1,1-2-21,0 0 0,0 0-1,-1 0 1,1 0 0,0 0 0,0 0 0,0-1 0,0 1 0,0 0 0,0 0 0,0-1 0,0 1-1,0 0 1,0-1 0,1 1 0,-1-1 0,0 0 0,0 1 0,2-1 0,55 13 82,-41-11-126,0 2-1,29 10 1,-45-14 44,0 0 0,0 0 0,-1 0 0,1 1 0,0-1 0,0 0 0,0 1 0,-1-1 0,1 0 0,0 1 0,-1-1 0,1 1 0,0-1 0,-1 1 0,1 0 0,-1-1 0,1 1 0,-1-1 0,1 1 0,-1 0 0,1 0 0,-1-1 0,0 1 0,1 0 0,-1 0 0,0-1 0,1 1 0,-1 0 0,0 0 0,0 0-1,0 0 1,0-1 0,0 1 0,0 0 0,0 0 0,0 0 0,0 0 0,-1-1 0,1 1 0,0 0 0,0 0 0,-1 0 0,1-1 0,0 1 0,-1 0 0,1-1 0,-1 1 0,1 0 0,-1-1 0,0 1 0,1 0 0,-1-1 0,1 1 0,-1-1 0,0 1 0,0 0 0,-4 3 233,-1 0 1,1 0-1,-1 0 1,0-1-1,-9 5 1,-5 0-27,0 0 1,-1-2-1,0 0 1,-1-1-1,1-2 1,-1 0-1,-29 0 1,51-3-237,1 0 0,-1 0-1,0 0 1,0 0 0,0 0 0,1 0 0,-1 0-1,0 0 1,0 0 0,0-1 0,1 1-1,-1 0 1,0 0 0,0 0 0,0 0 0,0 0-1,0 0 1,1-1 0,-1 1 0,0 0 0,0 0-1,0 0 1,0-1 0,0 1 0,0 0 0,0 0-1,0 0 1,0-1 0,1 1 0,-1 0-1,0 0 1,0 0 0,0-1 0,0 1 0,0 0-1,0 0 1,-1 0 0,1-1 0,0 1 0,0 0-1,0 0 1,0 0 0,0-1 0,0 1 0,0 0-1,0 0 1,0 0 0,0 0 0,-1-1-1,1 1 1,0 0 0,0 0 0,0 0 0,0 0-1,-1 0 1,1-1 0,0 1 0,0 0 0,0 0-1,0 0 1,-1 0 0,1 0 0,0 0 0,0 0-1,0 0 1,-1 0 0,1 0 0,0 0-1,14-12-5549,7 0-4484</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4:01.810"/>
    </inkml:context>
    <inkml:brush xml:id="br0">
      <inkml:brushProperty name="width" value="0.025" units="cm"/>
      <inkml:brushProperty name="height" value="0.025" units="cm"/>
    </inkml:brush>
  </inkml:definitions>
  <inkml:trace contextRef="#ctx0" brushRef="#br0">1 20 12716,'0'0'8072,"75"6"-6503,-26-8-736,9-3-513,3-4-192,3 4-64,-4 1-128,-9 3-608,-13 1-770,-11 0-447,-13 10-97,-13 2-673,-1-2-992,-15-1-2083</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4:02.165"/>
    </inkml:context>
    <inkml:brush xml:id="br0">
      <inkml:brushProperty name="width" value="0.025" units="cm"/>
      <inkml:brushProperty name="height" value="0.025" units="cm"/>
    </inkml:brush>
  </inkml:definitions>
  <inkml:trace contextRef="#ctx0" brushRef="#br0">0 1 9769,'0'0'13997,"70"20"-12587,-12-20-577,7 0-641,-2 0-160,-3 0-865,-7 0-1601,-11 0-1762,-10 0-4132</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4:02.509"/>
    </inkml:context>
    <inkml:brush xml:id="br0">
      <inkml:brushProperty name="width" value="0.025" units="cm"/>
      <inkml:brushProperty name="height" value="0.025" units="cm"/>
    </inkml:brush>
  </inkml:definitions>
  <inkml:trace contextRef="#ctx0" brushRef="#br0">126 0 15246,'0'0'3839,"12"2"-2409,-9-1-1245,14 1 352,0 1 0,-1 1 0,0 1 0,0 0 0,17 9 0,-30-13-496,0 0-1,0 1 0,0-1 1,0 1-1,-1-1 1,1 1-1,0 0 0,-1 0 1,0 1-1,1-1 0,-1 0 1,0 1-1,0-1 0,0 1 1,-1 0-1,1 0 0,0 0 1,-1 0-1,0 0 0,0 0 1,0 0-1,0 0 0,0 0 1,-1 0-1,1 0 1,-1 1-1,0-1 0,0 0 1,0 0-1,-1 1 0,1-1 1,-1 0-1,1 0 0,-1 0 1,0 0-1,0 0 0,-1 0 1,-2 5-1,-1 1 45,-1 0-1,0-1 1,0 0-1,-1 0 1,0 0-1,0-1 0,-1 0 1,-13 9-1,-76 45-6,76-49-110,19-10-1,-43 22-1203,14-12-2657,6-9-4947</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4:07.375"/>
    </inkml:context>
    <inkml:brush xml:id="br0">
      <inkml:brushProperty name="width" value="0.025" units="cm"/>
      <inkml:brushProperty name="height" value="0.025" units="cm"/>
    </inkml:brush>
  </inkml:definitions>
  <inkml:trace contextRef="#ctx0" brushRef="#br0">240 51 3299,'0'0'12535,"5"-8"-9375,15-24-758,-20 32-2347,1 0-1,-1 0 0,0-1 0,0 1 1,0 0-1,0-1 0,0 1 0,0 0 1,0 0-1,1-1 0,-1 1 0,0 0 1,0-1-1,0 1 0,0 0 0,0 0 1,0-1-1,-1 1 0,1 0 0,0-1 1,0 1-1,0 0 0,0 0 0,0-1 1,0 1-1,0 0 0,-1 0 0,1-1 1,0 1-1,0 0 0,0 0 0,0-1 1,-1 1-1,1 0 0,0 0 0,0 0 1,-1 0-1,1-1 0,0 1 0,0 0 1,-1 0-1,1 0 0,0 0 1,-1 0-1,1 0 0,0 0 0,0 0 1,-1 0-1,1 0 0,0 0 0,-1 0 1,1 0-1,0 0 0,0 0 0,-1 0 1,-20 0 380,18 0-183,-9 2-34,0 0-1,0 0 0,0 1 0,0 0 0,1 1 0,-1 1 0,1 0 0,-14 8 0,9-3-87,0 0 1,0 1-1,1 0 0,-24 24 1,38-34-132,0 0 0,0 0 0,0 0 0,0 0 0,0 0 0,1 1 0,-1-1-1,0 0 1,0 0 0,1 1 0,-1-1 0,1 0 0,-1 1 0,1-1 0,0 0 0,-1 1 0,1 2 0,0-3 3,0-1 0,1 1 0,-1 0 0,0-1 0,1 1 0,-1 0 0,1-1 0,-1 1 0,1 0 0,-1-1 0,1 1 0,-1-1 0,1 1 0,0-1-1,-1 1 1,1-1 0,0 1 0,-1-1 0,1 0 0,0 1 0,-1-1 0,1 0 0,1 1 0,8 1 15,-1-1 1,1 0-1,0 0 1,13-1-1,0 1-68,-17 0 17,0 0 1,0 0-1,1 1 1,-1 0-1,-1 0 1,1 1-1,0-1 1,0 1 0,-1 1-1,7 4 1,-10-7 40,-1 0 0,0 0 1,0 1-1,1-1 0,-1 0 1,0 0-1,0 0 0,-1 1 0,1-1 1,0 1-1,0-1 0,-1 1 1,1-1-1,0 1 0,-1-1 1,0 1-1,1-1 0,-1 1 0,0-1 1,0 1-1,0 0 0,0-1 1,0 1-1,0-1 0,0 1 1,-1 0-1,1-1 0,0 1 0,-1-1 1,0 1-1,1-1 0,-1 1 1,0-1-1,0 1 0,1-1 1,-1 0-1,0 0 0,0 1 0,-1-1 1,1 0-1,0 0 0,0 0 1,-1 0-1,1 0 0,-2 1 1,-5 4 111,1-1 1,-2 1 0,1-1 0,0-1-1,-1 1 1,0-1 0,0-1-1,0 0 1,-1 0 0,1-1 0,-1 0-1,1 0 1,-17-1 0,39-15-9852,6 3 1655</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4:07.718"/>
    </inkml:context>
    <inkml:brush xml:id="br0">
      <inkml:brushProperty name="width" value="0.025" units="cm"/>
      <inkml:brushProperty name="height" value="0.025" units="cm"/>
    </inkml:brush>
  </inkml:definitions>
  <inkml:trace contextRef="#ctx0" brushRef="#br0">87 5 18417,'0'0'2782,"-8"4"-545,-1 2-1911,0 0 1,1 0-1,0 1 1,0 0-1,-8 9 1,15-15-299,-1 1 1,0 0 0,0-1-1,1 1 1,-1 0-1,1 0 1,0 0 0,-1 0-1,1 0 1,0 0 0,0 0-1,0 0 1,1 0-1,-1 1 1,1-1 0,-1 0-1,1 1 1,-1-1-1,1 0 1,0 1 0,0-1-1,0 0 1,1 1 0,-1-1-1,1 0 1,-1 1-1,1-1 1,-1 0 0,1 0-1,0 1 1,0-1 0,0 0-1,1 0 1,-1 0-1,2 1 1,0 0-18,1-1 0,-1 0-1,1 0 1,0 0 0,0-1 0,-1 1-1,1-1 1,0 0 0,0 0 0,1 0-1,-1-1 1,0 1 0,0-1 0,7 0-1,-1 0 32,-1-1 0,1 0-1,0 0 1,-1-1-1,14-4 1,-17 4 82,1-1 0,-1 0 1,1-1-1,-1 1 0,0-1 0,0 0 0,9-9 0,-13 11 17,1-1 0,-1 1 0,0-1 0,0 0 0,-1 1 0,1-1 0,0 0 0,-1 0 0,0 0 0,1 0-1,-1 0 1,0 0 0,-1-1 0,1 1 0,-1 0 0,1 0 0,-1-1 0,0 1 0,0-4 0,-1 5-107,0-1 1,0 1-1,-1 0 1,1 0 0,0 0-1,-1 0 1,1 0-1,-1 0 1,0 0-1,0 0 1,1 1 0,-1-1-1,0 1 1,0-1-1,-1 1 1,1 0 0,0 0-1,0 0 1,-1 0-1,1 0 1,0 0-1,-1 1 1,1-1 0,-1 1-1,-2-1 1,-6-1-93,1 1 0,-1 0-1,0 0 1,-17 2 0,27-1-30,1 0 0,0 0 0,-1 0 0,1 0 0,0 0 0,-1 0 0,1 0 0,0 0-1,-1 0 1,1 0 0,0 0 0,-1 0 0,1 0 0,0 0 0,-1 1 0,1-1 0,0 0 0,-1 0 0,1 0-1,0 0 1,-1 1 0,1-1 0,0 0 0,0 0 0,-1 1 0,1-1 0,0 0 0,0 1 0,0-1 0,0 0-1,-1 1 1,1-1 0,0 0 0,0 1 0,0-1 0,0 0 0,0 1 0,0-1 0,0 1-337,0-1 1,1 1 0,-1-1 0,0 0-1,1 1 1,-1-1 0,1 1-1,-1-1 1,1 0 0,-1 1 0,1-1-1,-1 0 1,1 0 0,-1 1-1,1-1 1,-1 0 0,1 0 0,-1 0-1,1 0 1,0 0 0,-1 0-1,1 0 1,-1 0 0,1 0 0,0 0-1,20 0-15916</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4:08.373"/>
    </inkml:context>
    <inkml:brush xml:id="br0">
      <inkml:brushProperty name="width" value="0.025" units="cm"/>
      <inkml:brushProperty name="height" value="0.025" units="cm"/>
    </inkml:brush>
  </inkml:definitions>
  <inkml:trace contextRef="#ctx0" brushRef="#br0">130 61 5317,'0'0'7442,"6"-9"-3033,0 1-3375,-4 6-683,1-1-1,-1 1 0,0-1 1,0 0-1,0 0 1,0 0-1,0 0 0,-1 0 1,0 0-1,1-1 1,-1 1-1,0-4 1,-4 5 2671,-15 7-2190,11 0-724,0 0 0,1 1 0,-1 0 1,1 0-1,0 1 0,0-1 0,1 1 0,0 1 1,0-1-1,1 1 0,-5 11 0,-5 13 239,-14 50-1,20-58-28,2 0 0,-6 46 0,11-66-297,0 0-1,1 1 1,-1-1-1,1 1 1,0-1-1,0 1 1,1-1 0,-1 1-1,1-1 1,0 0-1,1 1 1,-1-1-1,1 0 1,-1 0 0,1 0-1,0 0 1,1 0-1,-1 0 1,1-1-1,-1 1 1,1-1-1,0 0 1,1 0 0,3 4-1,3-2-213,0-1 1,0 0-1,0 0 0,0-1 1,1-1-1,-1 0 0,13 2 0,43-1-5344,-24-3-2080</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4:09.198"/>
    </inkml:context>
    <inkml:brush xml:id="br0">
      <inkml:brushProperty name="width" value="0.025" units="cm"/>
      <inkml:brushProperty name="height" value="0.025" units="cm"/>
    </inkml:brush>
  </inkml:definitions>
  <inkml:trace contextRef="#ctx0" brushRef="#br0">0 274 7591,'0'0'18962,"12"-1"-18423,-5 0-479,0 0-1,0 0 1,0 0-1,0-1 0,0 0 1,-1 0-1,1-1 1,-1 0-1,0 0 1,1 0-1,-1-1 1,-1 0-1,1 0 0,6-6 1,53-57 474,69-90-1,-128 153-10,-7 15-394,-7 15-108,-3 3 38,-7 16-11,2 1 0,2 1 0,-10 55 0,24-102-98,1 0 0,-1 0 0,0-1 0,0 1 0,1 0 0,-1-1 0,0 1 0,1 0 0,-1 0 0,0 0 0,1-1 0,-1 1 0,1 0 0,-1 0 0,0 0 0,1 0 0,-1 0 0,0 0 0,1 0 0,-1 0 0,1 0 0,-1 0 0,0 0 0,1 0 0,-1 0 0,1 0 0,-1 0 0,0 0 0,1 0 0,-1 0 0,1 1 0,-1-1 0,0 0 0,1 0 0,-1 0 0,0 1 0,1-1 0,-1 0 0,0 0 0,0 1 0,1-1 0,-1 0 0,0 1 0,0-1 0,1 0 0,-1 1 0,0-1 0,0 0 0,0 1 0,0-1 0,0 1 0,1-1 0,-1 0 0,0 1 0,0-1 0,0 0 0,0 1 0,0-1 0,0 1 0,0-1 0,0 0 0,-1 1 0,1-1 0,0 1 0,0-1 0,0 0 0,0 1 0,-1 0 0,25-22-4321,1-10-1576</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4:09.544"/>
    </inkml:context>
    <inkml:brush xml:id="br0">
      <inkml:brushProperty name="width" value="0.025" units="cm"/>
      <inkml:brushProperty name="height" value="0.025" units="cm"/>
    </inkml:brush>
  </inkml:definitions>
  <inkml:trace contextRef="#ctx0" brushRef="#br0">26 0 17649,'0'0'7046,"-22"49"-4868,19-25-1121,3 3-672,0 1-289,0 2-64,0-3 0,8 0-64,-2-6-288,2-2-225,-3-7-480,1-5-1057,-4-7-929</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4:09.886"/>
    </inkml:context>
    <inkml:brush xml:id="br0">
      <inkml:brushProperty name="width" value="0.025" units="cm"/>
      <inkml:brushProperty name="height" value="0.025" units="cm"/>
    </inkml:brush>
  </inkml:definitions>
  <inkml:trace contextRef="#ctx0" brushRef="#br0">1 200 5317,'0'0'21044,"75"0"-19891,-33-8-448,3-1-385,0-1-288,-4 3-512,-2 0-1282,-13 1-1793,-2 0-1891,-4-4-4611</inkml:trace>
  <inkml:trace contextRef="#ctx0" brushRef="#br0" timeOffset="1">508 0 10794,'0'0'12556,"-2"12"-10901,-53 192 849,54-200-2499,0 1 1,0-1-1,1 1 1,-1-1-1,1 1 1,0-1 0,0 8-1,1-11 0,-1 0-1,0-1 1,1 1-1,-1 0 1,0 0-1,1-1 1,-1 1 0,1 0-1,0-1 1,-1 1-1,1 0 1,-1-1-1,1 1 1,0-1 0,-1 1-1,1-1 1,0 1-1,0-1 1,-1 1 0,1-1-1,0 0 1,0 0-1,0 1 1,0-1-1,-1 0 1,1 0 0,0 0-1,0 0 1,0 0-1,0 0 1,0 0-1,0 0 1,-1 0 0,1 0-1,0-1 1,0 1-1,0 0 1,0 0-1,-1-1 1,1 1 0,0-1-1,0 1 1,1-2-1,8-2-186,0-1 0,0-1 0,-1 0-1,0 0 1,0-1 0,0 0 0,12-13 0,24-36-6155,-25 22 406</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4:10.243"/>
    </inkml:context>
    <inkml:brush xml:id="br0">
      <inkml:brushProperty name="width" value="0.025" units="cm"/>
      <inkml:brushProperty name="height" value="0.025" units="cm"/>
    </inkml:brush>
  </inkml:definitions>
  <inkml:trace contextRef="#ctx0" brushRef="#br0">53 46 993,'0'0'22069,"-52"-15"-18482,52 20-3106,5 4-321,7 0-128,9 4-32,1-1-1730,-1-5-2242,-2-3-3491</inkml:trace>
  <inkml:trace contextRef="#ctx0" brushRef="#br0" timeOffset="1">258 0 12172,'0'0'6945,"4"10"-4660,8 17-1456,-2 0 0,0 1 1,-2 0-1,-1 0 0,-2 1 1,-1 0-1,2 47 1,-6-60-786,0 0 1,-1 0 0,0 0 0,-2 0-1,0 0 1,0 0 0,-2-1 0,0 1-1,0-1 1,-2 0 0,0-1 0,0 0-1,-2 0 1,0 0 0,-20 23 0,25-32-310,-1-1 1,0 1 0,0-1-1,0 0 1,0 0 0,-12 5-1,14-8-428,1 0 0,-1 0 0,0-1-1,1 1 1,-1 0 0,0-1-1,1 0 1,-1 0 0,0 0-1,0 0 1,-4-1 0,-12-6-13726</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19.699"/>
    </inkml:context>
    <inkml:brush xml:id="br0">
      <inkml:brushProperty name="width" value="0.025" units="cm"/>
      <inkml:brushProperty name="height" value="0.025" units="cm"/>
    </inkml:brush>
  </inkml:definitions>
  <inkml:trace contextRef="#ctx0" brushRef="#br0">4 29 18001,'0'0'8216,"-1"10"-8083,0 15-67,-1 17 18,4 42 1,-2-83-83,0 1-1,0-1 0,0 0 1,0 1-1,1-1 1,-1 0-1,0 1 0,1-1 1,-1 0-1,1 1 1,-1-1-1,1 0 0,0 0 1,0 0-1,-1 1 1,1-1-1,0 0 0,0 0 1,0 0-1,0 0 1,0-1-1,0 1 0,1 0 1,-1 0-1,0-1 1,0 1-1,1 0 0,-1-1 1,0 0-1,0 1 1,1-1-1,-1 0 0,1 1 1,-1-1-1,0 0 1,1 0-1,-1 0 0,0 0 1,1 0-1,-1-1 1,1 1-1,-1 0 0,2-1 1,3-1 22,0 0 0,0 0 0,0-1 0,0 0 0,-1 0 0,0 0 0,1 0 0,6-7 0,4-4 17,-1-2 1,-1 0 0,17-24-1,-25 32 82,-1 0 1,0-1-1,0 1 0,-1-1 0,0 0 0,0-1 1,-1 1-1,0-1 0,2-14 0,-12 80-73,-1 43-52,8-98-33,0 0-1,0 1 1,0-1-1,0 0 0,1 0 1,-1 1-1,0-1 1,1 0-1,-1 0 0,1 0 1,-1 0-1,1 1 1,0-1-1,-1 0 0,1 0 1,0 0-1,0 0 0,0 0 1,-1-1-1,1 1 1,0 0-1,0 0 0,0 0 1,1-1-1,-1 1 1,0-1-1,0 1 0,0-1 1,0 1-1,1-1 1,-1 0-1,0 1 0,0-1 1,1 0-1,-1 0 0,0 0 1,0 0-1,1 0 1,-1 0-1,0 0 0,2-1 1,1 1-369,0-1 0,0 0 0,0 0 0,0 0 1,0 0-1,0-1 0,0 1 0,0-1 0,0 0 0,-1 0 0,7-6 0,15-20-5639,0-4-4500</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4:10.893"/>
    </inkml:context>
    <inkml:brush xml:id="br0">
      <inkml:brushProperty name="width" value="0.025" units="cm"/>
      <inkml:brushProperty name="height" value="0.025" units="cm"/>
    </inkml:brush>
  </inkml:definitions>
  <inkml:trace contextRef="#ctx0" brushRef="#br0">1 8 4484,'0'0'18386,"52"-3"-16529,-10 3-159,6 0-545,4 0-480,5 0-449,-1 0-160,-7 1-288,-7-1-1410,-9 0-1953,-10-6-2883</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4:11.221"/>
    </inkml:context>
    <inkml:brush xml:id="br0">
      <inkml:brushProperty name="width" value="0.025" units="cm"/>
      <inkml:brushProperty name="height" value="0.025" units="cm"/>
    </inkml:brush>
  </inkml:definitions>
  <inkml:trace contextRef="#ctx0" brushRef="#br0">1 47 12684,'0'0'6374,"48"9"-3812,-2-9-672,9-5-512,2-6-962,3 2-352,-7 0-833,-5-1-3427,-9-2-7655</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4:11.687"/>
    </inkml:context>
    <inkml:brush xml:id="br0">
      <inkml:brushProperty name="width" value="0.025" units="cm"/>
      <inkml:brushProperty name="height" value="0.025" units="cm"/>
    </inkml:brush>
  </inkml:definitions>
  <inkml:trace contextRef="#ctx0" brushRef="#br0">274 4 7591,'0'0'21775,"-9"-2"-21481,3 1-284,-1 1 0,1 0 0,-1 0 0,1 0 0,-1 1 0,1 0 0,-1 0 0,1 0 0,0 1 0,0 0 0,-7 3 0,-1 1-2,1 1 0,1 0 0,-1 1 0,-20 16 0,21-13 3,-1 0 1,2 1-1,-1 1 0,-11 17 0,20-26-7,0 0-1,0 0 1,1 0 0,-1 0-1,1 1 1,0-1-1,1 1 1,-1 0 0,1-1-1,0 1 1,0 0 0,0 0-1,1 0 1,-1 0-1,1 0 1,1 0 0,-1 0-1,1-1 1,1 7-1,-1-9-1,0 0-1,1 1 0,-1-1 0,1 0 1,0 0-1,-1 0 0,1 0 0,0 0 0,0-1 1,1 1-1,-1-1 0,0 1 0,0-1 1,1 0-1,-1 1 0,1-1 0,-1-1 1,1 1-1,-1 0 0,1-1 0,-1 1 1,4 0-1,67 3-1170,-60-4 537,51-3-3660,-21-4-1479,9-8-6352</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4:12.063"/>
    </inkml:context>
    <inkml:brush xml:id="br0">
      <inkml:brushProperty name="width" value="0.025" units="cm"/>
      <inkml:brushProperty name="height" value="0.025" units="cm"/>
    </inkml:brush>
  </inkml:definitions>
  <inkml:trace contextRef="#ctx0" brushRef="#br0">1 149 8200,'0'0'15273,"8"4"-12759,-5-3-2362,-1 0 0,1 0 0,0 0-1,0 0 1,-1-1 0,1 1 0,0-1 0,0 0-1,0 1 1,-1-1 0,1-1 0,0 1-1,0 0 1,0-1 0,5-1 0,-2-1 68,1 0 1,0-1-1,-1 0 1,0-1-1,0 1 1,9-10-1,99-104 1851,-114 122-2010,1 1 0,-1-1-1,0 1 1,0-1 0,0 1 0,-1-1-1,-1 8 1,-9 27-61,5-18-45,0 0-1,2 1 1,0-1 0,1 1-1,0 30 1,3-51-97,0 0 0,0 0 1,0 0-1,0 0 0,0 0 1,0 0-1,0 0 0,1 0 0,-1 0 1,0 0-1,0 0 0,1 0 1,-1 0-1,1 0 0,-1 0 0,1 0 1,-1 0-1,1 0 0,0 0 1,-1 0-1,1-1 0,0 1 0,0 0 1,0 0-1,-1-1 0,1 1 1,0-1-1,0 1 0,0-1 1,0 1-1,0-1 0,2 1 0,20 0-5644</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4:33.358"/>
    </inkml:context>
    <inkml:brush xml:id="br0">
      <inkml:brushProperty name="width" value="0.025" units="cm"/>
      <inkml:brushProperty name="height" value="0.025" units="cm"/>
    </inkml:brush>
  </inkml:definitions>
  <inkml:trace contextRef="#ctx0" brushRef="#br0">48 1 2402,'-10'3'1025,"3"-2"-1185,-1-1 192,0 0-32,2 0-64,2 0-512,0 0-1795</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4:33.715"/>
    </inkml:context>
    <inkml:brush xml:id="br0">
      <inkml:brushProperty name="width" value="0.025" units="cm"/>
      <inkml:brushProperty name="height" value="0.025" units="cm"/>
    </inkml:brush>
  </inkml:definitions>
  <inkml:trace contextRef="#ctx0" brushRef="#br0">70 1 512,'-62'9'1218,"59"-5"-610,0 0-223,2-1-225,1-2-96</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4:34.055"/>
    </inkml:context>
    <inkml:brush xml:id="br0">
      <inkml:brushProperty name="width" value="0.025" units="cm"/>
      <inkml:brushProperty name="height" value="0.025" units="cm"/>
    </inkml:brush>
  </inkml:definitions>
  <inkml:trace contextRef="#ctx0" brushRef="#br0">172 137 2691,'47'-33'345,"9"-6"3168,-52 36-2242,0-1 0,0 1-1,0-1 1,0 0-1,-1-1 1,1 1 0,-1 0-1,4-9 1,-7 13-1080,1-1-1,-1 1 1,0-1 0,0 1-1,0-1 1,1 1-1,-1-1 1,0 1 0,0 0-1,0-1 1,0 1 0,0-1-1,0 1 1,0-1 0,0 1-1,0-1 1,0 1-1,-1-1 1,1 1 0,0-1-1,0 1 1,0-1 0,0 1-1,-1-1 1,1 1 0,0 0-1,0-1 1,-1 1-1,1 0 1,0-1 0,-1 1-1,0-1 1,-19-4 1735,-24 8-1249,19 4-578,2 1-1,-1 0 1,1 2 0,0 1 0,1 1-1,1 1 1,-36 27 0,55-38-100,0-1 0,0 1 1,-1 0-1,1 0 0,1-1 0,-1 1 1,0 1-1,0-1 0,1 0 1,-1 0-1,1 1 0,-2 3 0,3-6 1,0 1 0,0-1-1,0 1 1,0-1 0,0 1 0,0-1-1,0 1 1,1 0 0,-1-1-1,0 1 1,0-1 0,0 1 0,1-1-1,-1 1 1,0-1 0,1 0-1,-1 1 1,0-1 0,1 1 0,-1-1-1,1 1 1,-1-1 0,1 0-1,-1 0 1,1 1 0,-1-1 0,1 0-1,-1 1 1,1-1 0,-1 0-1,1 0 1,-1 0 0,1 0 0,0 0-1,10 2-58,1 0-1,-1-2 1,1 1 0,15-3-1,-5 2-210,-1-1-48,-6 0 177,-1 1 0,0 0 1,0 1-1,0 1 0,17 3 1,-29-4 140,0 0 1,0-1-1,0 1 1,0 0 0,-1 0-1,1 0 1,0 0-1,-1 0 1,1 0-1,0 0 1,-1 1 0,0-1-1,1 1 1,-1-1-1,0 1 1,0-1-1,1 1 1,0 2 0,-2-2 25,1 1 0,-1-1 0,0 1 0,1 0 0,-1-1-1,0 1 1,0 0 0,-1-1 0,1 1 0,-1-1 0,1 1 0,-1 0 0,0-1 0,0 0 0,0 1 0,0-1 0,-2 4 0,-2 1 179,1-1-1,-1 0 0,0 0 0,0 0 0,0 0 1,-1-1-1,0 0 0,0 0 0,-1-1 0,1 1 1,-1-1-1,0-1 0,0 1 0,0-1 1,-12 3-1,2-1 135,1-1 0,-1 0 0,0-2-1,0 0 1,-35 0 0,52-2-368,-1 0-1,1 0 0,0 0 0,0 1 1,-1-1-1,1 0 0,0 0 1,-1 0-1,1 0 0,0 0 0,-1 0 1,1 0-1,0 0 0,0 0 1,-1 0-1,1 0 0,0 0 0,-1 0 1,1 0-1,0 0 0,-1 0 1,1 0-1,0 0 0,-1 0 0,1 0 1,0-1-1,0 1 0,-1 0 1,1 0-1,0 0 0,0-1 0,-1 1 1,1 0-1,0 0 0,0 0 0,0-1 1,-1 1-1,1 0 0,0-1 1,0 1-1,0 0 0,0 0 0,0-1 1,0 1-1,0 0 0,-1-1 1,1 1-1,0 0 0,0-1 0,0 1 1,0 0-1,0 0 0,0-1 1,0 1-1,0 0 0,1-1 0,-1 1 1,0 0-1,0-1 0,0 1 1,0 0-1,0 0 0,0-1 0,1 1 1,18-12-5604,4 7 513,3-1-2396</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4:34.427"/>
    </inkml:context>
    <inkml:brush xml:id="br0">
      <inkml:brushProperty name="width" value="0.025" units="cm"/>
      <inkml:brushProperty name="height" value="0.025" units="cm"/>
    </inkml:brush>
  </inkml:definitions>
  <inkml:trace contextRef="#ctx0" brushRef="#br0">126 23 17360,'0'0'6839,"-9"5"-6353,-5 4-422,0 0 1,1 0-1,0 1 0,-13 14 1,23-22-24,0 1 0,0 0-1,0 0 1,0 0 0,1 0 0,-1 0 0,1 1 0,0-1 0,0 1-1,0-1 1,1 1 0,-1 0 0,1-1 0,0 1 0,0 0 0,0 0-1,1 0 1,-1 0 0,1 0 0,0 0 0,0 0 0,0 0 0,1 0-1,-1 0 1,1 0 0,2 6 0,-1-8 28,-1 0-1,1 0 1,0-1-1,0 1 1,1-1 0,-1 1-1,0-1 1,0 0-1,1 1 1,-1-1 0,1 0-1,-1-1 1,1 1-1,-1 0 1,1-1 0,-1 1-1,1-1 1,0 0 0,-1 0-1,1 0 1,2-1-1,59-6 1023,-52 4-1007,-1-1 0,0-1 0,-1 0 0,1 0 0,-1-1 0,0 0 0,-1-1 0,16-14 0,-21 18-13,0 0 1,-1 0-1,1-1 1,-1 1-1,0-1 1,0 0-1,0 0 1,0 0-1,-1-1 1,0 1-1,0 0 1,0-1-1,0 0 1,-1 1-1,1-1 1,-1 0-1,0 0 1,-1 0-1,1 0 1,-1 0-1,0 0 1,0 1-1,-2-7 0,1 9-57,0 0 0,-1-1 0,0 1 0,1 0 0,-1 0 0,0 0 0,0 0-1,0 1 1,0-1 0,-1 0 0,1 1 0,0-1 0,-1 1 0,1 0 0,-1 0-1,1 0 1,-1 0 0,0 0 0,1 1 0,-1-1 0,0 1 0,1 0 0,-1 0-1,-3 0 1,-4-1-283,1 1-1,0 0 1,-1 0-1,1 1 1,-18 4-1,15 1-1216,5 0-3098</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4:35.622"/>
    </inkml:context>
    <inkml:brush xml:id="br0">
      <inkml:brushProperty name="width" value="0.025" units="cm"/>
      <inkml:brushProperty name="height" value="0.025" units="cm"/>
    </inkml:brush>
  </inkml:definitions>
  <inkml:trace contextRef="#ctx0" brushRef="#br0">1 27 9321,'0'0'14531,"10"2"-13031,17 2-1151,0-1 0,0-1 0,0-1 0,38-4 0,116-22-1091,-114 15-293,-120 16-11190,24-2 3806</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4:35.996"/>
    </inkml:context>
    <inkml:brush xml:id="br0">
      <inkml:brushProperty name="width" value="0.025" units="cm"/>
      <inkml:brushProperty name="height" value="0.025" units="cm"/>
    </inkml:brush>
  </inkml:definitions>
  <inkml:trace contextRef="#ctx0" brushRef="#br0">1 0 11851,'0'0'15535,"82"26"-14638,-37-26-417,4 0-256,-6 0-160,-5 4-96,-8 3-640,-7-5-1827,-4-2-2465,-2 0-7080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20.194"/>
    </inkml:context>
    <inkml:brush xml:id="br0">
      <inkml:brushProperty name="width" value="0.025" units="cm"/>
      <inkml:brushProperty name="height" value="0.025" units="cm"/>
    </inkml:brush>
  </inkml:definitions>
  <inkml:trace contextRef="#ctx0" brushRef="#br0">47 0 17104,'0'0'4314,"-3"11"-3007,-6 38 324,-3 0-949,3 2 0,2-1 0,3 1-1,1 68 1,4-115-659,0 0 0,-1 0 1,1-1-1,0 1 0,1-1 0,-1 1 0,4 6 1,4-6 505,-2-21 235,-5-86 47,-2 61-824,-1 36-81,1 14-50,0-5 137,1 0-1,-1 0 0,1 0 1,0 0-1,-1 0 0,1 0 1,1 0-1,-1 0 1,0-1-1,1 1 0,-1 0 1,1-1-1,0 1 0,0-1 1,0 0-1,0 1 1,0-1-1,0 0 0,1 0 1,-1-1-1,1 1 0,0 0 1,-1-1-1,1 0 0,0 1 1,0-1-1,4 1 1,-3-1-2,0 0-1,0 0 1,0 0 0,0 0 0,0-1 0,1 1 0,-1-1 0,0 0 0,0-1 0,0 1 0,0-1 0,1 0 0,-1 0 0,0 0 0,0 0-1,0-1 1,-1 1 0,1-1 0,7-5 0,-4 0 41,1 0-1,-1-1 0,-1 0 1,1-1-1,-2 0 0,1 0 1,7-17-1,-1 3 124,-12 66-241,-7-6 119,4-23-20,1 1 0,0 0 1,1 0-1,0 0 0,2 16 1,-1-30-94,0 1 0,1-1 0,-1 0 0,0 0 0,1 0 1,-1 0-1,0-1 0,1 1 0,0 0 0,-1 0 0,1 0 1,-1 0-1,1 0 0,0-1 0,0 1 0,-1 0 1,1 0-1,0-1 0,0 1 0,0-1 0,0 1 0,0-1 1,0 1-1,0-1 0,0 0 0,0 1 0,0-1 0,0 0 1,0 0-1,0 0 0,2 1 0,-1-1-226,0 0 1,0 0-1,0-1 0,0 1 1,0 0-1,-1-1 0,1 1 1,0-1-1,0 1 0,0-1 0,0 0 1,0 0-1,-1 0 0,1 0 1,0 0-1,1-2 0,10-14-5833</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4:39.336"/>
    </inkml:context>
    <inkml:brush xml:id="br0">
      <inkml:brushProperty name="width" value="0.025" units="cm"/>
      <inkml:brushProperty name="height" value="0.025" units="cm"/>
    </inkml:brush>
  </inkml:definitions>
  <inkml:trace contextRef="#ctx0" brushRef="#br0">0 210 4644,'3'10'9368,"4"-10"-3562,16-16-1644,18-31-2972,-11 4-210,37-70 0,-65 112-969,-1 6-2,-2 18 4,-4 27-36,2-37-166,1-6-68,0 0 1,0 0-1,1 0 1,0 0-1,1 0 1,-1 0-1,1 0 1,1 0-1,1 11 1,15-11-7981,-11-6 2690</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4:39.676"/>
    </inkml:context>
    <inkml:brush xml:id="br0">
      <inkml:brushProperty name="width" value="0.025" units="cm"/>
      <inkml:brushProperty name="height" value="0.025" units="cm"/>
    </inkml:brush>
  </inkml:definitions>
  <inkml:trace contextRef="#ctx0" brushRef="#br0">15 35 9449,'0'0'6518,"-3"9"-4767,-8 28-176,11-37-1507,0 1 0,0 0 0,0 0-1,0-1 1,0 1 0,0 0 0,0 0 0,0 0 0,0-1 0,1 1-1,-1 0 1,0-1 0,1 1 0,-1 0 0,0 0 0,1-1 0,-1 1 0,0-1-1,1 1 1,-1 0 0,1-1 0,0 1 0,-1-1 0,1 1 0,-1-1-1,1 1 1,0-1 0,-1 0 0,1 1 0,0-1 0,-1 0 0,1 1 0,0-1-1,0 0 1,-1 0 0,2 0 0,30 2 1197,-26-2-904,23-2 155,0-1-1,0-2 1,-1 0-1,0-2 1,47-19-1,27-5-506,-71 23-827,57-4 0,-48 9-3702,1 2-5441</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4:40.159"/>
    </inkml:context>
    <inkml:brush xml:id="br0">
      <inkml:brushProperty name="width" value="0.025" units="cm"/>
      <inkml:brushProperty name="height" value="0.025" units="cm"/>
    </inkml:brush>
  </inkml:definitions>
  <inkml:trace contextRef="#ctx0" brushRef="#br0">1 231 5541,'0'0'16811,"11"-11"-15706,156-178 1708,-162 183-2772,-4 4-34,0 0-1,0 1 1,1-1 0,-1 0 0,1 1-1,-1-1 1,1 0 0,0 1-1,0 0 1,0-1 0,-1 1-1,1 0 1,0 0 0,1 0 0,-1 0-1,3 0 1,-4 24 4,-2-4 5,-2 1 0,0-1 0,-1 1 0,-1-1 1,-8 19-1,6-15-390,0 0 0,-6 46 0,12-69 251,1 1 1,0-1 0,0 1 0,0-1-1,0 1 1,0-1 0,0 1 0,0-1-1,0 1 1,0-1 0,0 1 0,0-1-1,0 1 1,0-1 0,0 0 0,0 1-1,0-1 1,0 1 0,1-1 0,-1 1-1,0-1 1,0 1 0,1-1 0,-1 1-1,0-1 1,0 0 0,1 1 0,-1-1-1,1 0 1,-1 1 0,0-1 0,1 0 0,-1 0-1,1 1 1,-1-1 0,0 0 0,1 0-1,-1 1 1,1-1 0,-1 0 0,1 0-1,-1 0 1,1 0 0,-1 0 0,1 0-1,-1 0 1,1 0 0,-1 0 0,1 0-1,-1 0 1,1 0 0,-1 0 0,1-1-1,-1 1 1,1 0 0,-1 0 0,1 0-1,-1-1 1,1 1 0,16-10-6167</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4:40.485"/>
    </inkml:context>
    <inkml:brush xml:id="br0">
      <inkml:brushProperty name="width" value="0.025" units="cm"/>
      <inkml:brushProperty name="height" value="0.025" units="cm"/>
    </inkml:brush>
  </inkml:definitions>
  <inkml:trace contextRef="#ctx0" brushRef="#br0">56 0 6086,'0'0'12844,"-30"69"-11595,19-43-288,3 0-352,4-2-225,2-4-192,2-5-160,0-3 0,0-7-32,4 0-192,4-5-737,0 0-961,-2 0-2017,-2 0-2051</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4:40.857"/>
    </inkml:context>
    <inkml:brush xml:id="br0">
      <inkml:brushProperty name="width" value="0.025" units="cm"/>
      <inkml:brushProperty name="height" value="0.025" units="cm"/>
    </inkml:brush>
  </inkml:definitions>
  <inkml:trace contextRef="#ctx0" brushRef="#br0">0 94 13645,'0'0'11659,"54"-8"-11307,-33 8-288,2 0-64,0 0-512,0 0-1442,-2 0-1089,-1 0-2498,0 0-2851</inkml:trace>
  <inkml:trace contextRef="#ctx0" brushRef="#br0" timeOffset="1">312 1 11531,'0'0'9299,"-3"8"-8172,-11 21-260,5-13-596,1 0-1,1 1 0,1-1 1,0 1-1,1 1 0,-4 20 1,10-37-256,-1-1 1,1 1 0,-1 0 0,0-1-1,1 1 1,0-1 0,-1 1 0,1-1-1,-1 1 1,1-1 0,0 0 0,-1 1-1,1-1 1,0 0 0,-1 1 0,1-1-1,0 0 1,-1 0 0,1 1 0,0-1-1,0 0 1,-1 0 0,1 0 0,0 0-1,0 0 1,-1 0 0,1 0 0,0 0-1,0-1 1,-1 1 0,1 0 0,1-1-1,29-4 128,41-21-1762,-27 1-5053,-25 11-38</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4:41.201"/>
    </inkml:context>
    <inkml:brush xml:id="br0">
      <inkml:brushProperty name="width" value="0.025" units="cm"/>
      <inkml:brushProperty name="height" value="0.025" units="cm"/>
    </inkml:brush>
  </inkml:definitions>
  <inkml:trace contextRef="#ctx0" brushRef="#br0">1 13 13549,'0'0'10890,"0"-13"-13837,2 19-768,-2 2-4549</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4:42.104"/>
    </inkml:context>
    <inkml:brush xml:id="br0">
      <inkml:brushProperty name="width" value="0.025" units="cm"/>
      <inkml:brushProperty name="height" value="0.025" units="cm"/>
    </inkml:brush>
  </inkml:definitions>
  <inkml:trace contextRef="#ctx0" brushRef="#br0">267 46 8232,'10'-27'11305,"-10"27"-11086,0-1 0,0 0 0,0 1 0,0-1 0,0 0 0,-1 1 0,1-1-1,0 0 1,0 1 0,0-1 0,-1 0 0,1 1 0,0-1 0,-1 1 0,1-1 0,0 0-1,-1 1 1,1-1 0,-1 1 0,1-1 0,-1 1 0,1 0 0,-2-1 0,-1 0-121,0 0 0,0 0 0,0 1 0,0-1 0,-1 1 0,1 0 0,0 0 0,0 0 0,0 0 0,-1 0 0,1 1 0,0-1 0,-6 3 0,-8 3 178,0 2-1,1-1 0,0 2 0,0 0 0,0 1 0,1 1 1,1 0-1,0 1 0,1 0 0,-14 16 0,23-23-198,-1 1 0,1 0 0,1 0 0,-1 0-1,1 0 1,0 1 0,0-1 0,-2 10 0,4-14-66,0-1 1,1 1 0,-1 0 0,1 0-1,0 0 1,-1 0 0,1 1-1,0-1 1,0 0 0,1 0 0,-1 0-1,0 0 1,0 0 0,1 0 0,0 0-1,-1 0 1,1-1 0,0 1-1,0 0 1,0 0 0,0 0 0,0-1-1,0 1 1,0 0 0,1-1 0,-1 1-1,1-1 1,-1 0 0,1 1-1,-1-1 1,1 0 0,2 1 0,6 2-529,0 0 1,0-1 0,1 0-1,-1-1 1,19 2 0,-15-3-725,0 0 1,0-1 0,0-1-1,1 0 1,-1-1 0,0 0 0,14-5-1,1-5-8320</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4:42.478"/>
    </inkml:context>
    <inkml:brush xml:id="br0">
      <inkml:brushProperty name="width" value="0.025" units="cm"/>
      <inkml:brushProperty name="height" value="0.025" units="cm"/>
    </inkml:brush>
  </inkml:definitions>
  <inkml:trace contextRef="#ctx0" brushRef="#br0">1 157 6278,'0'0'15332,"8"6"-13629,-5-3-1517,-1-2-128,-1 1 0,1-1 1,-1 1-1,1-1 1,-1 0-1,1 0 1,0 0-1,-1 0 1,1 0-1,0 0 0,0 0 1,0-1-1,0 1 1,0-1-1,0 1 1,0-1-1,0 0 0,0 1 1,0-1-1,0 0 1,0-1-1,0 1 1,0 0-1,0 0 1,0-1-1,0 1 0,0-1 1,0 0-1,-1 0 1,1 1-1,0-1 1,0 0-1,2-2 0,18-16 345,0-1-1,-1-2 0,-2 0 0,31-43 0,-31 41 1004,-32 60-717,11-30-666,-7 11-26,1 1 0,1-1 0,0 1 0,1 1 0,2-1 0,0 1 1,-3 29-1,7-46-121,0-2 10,0 1 1,0-1-1,0 1 0,-1-1 1,1 1-1,0-1 1,0 1-1,0-1 0,0 0 1,0 1-1,0-1 1,0 1-1,1-1 0,-1 1 1,0-1-1,0 1 0,0-1 1,0 1-1,1-1 1,-1 0-1,0 1 0,0-1 1,1 0-1,-1 1 1,0-1-1,0 1 0,1-1 1,-1 0-1,0 0 1,1 1-1,-1-1 0,1 0 1,-1 0-1,0 1 1,1-1-1,-1 0 0,1 0 1,-1 0-1,1 0 1,-1 0-1,1 1 0,13-1-5779</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5:08.587"/>
    </inkml:context>
    <inkml:brush xml:id="br0">
      <inkml:brushProperty name="width" value="0.025" units="cm"/>
      <inkml:brushProperty name="height" value="0.025" units="cm"/>
    </inkml:brush>
  </inkml:definitions>
  <inkml:trace contextRef="#ctx0" brushRef="#br0">1 448 3171,'0'0'20414,"10"-7"-19218,28-24-963,-1-1 1,-1-3 0,-2-1 0,-2-1-1,-1-2 1,-2-1 0,-2-1-1,24-49 1,-50 88-335,13-27 166,-14 27-158,1 1 0,-1 0 1,1 0-1,-1 0 0,1-1 0,-1 1 0,0 0 0,0 0 0,1-1 1,-1 1-1,0 0 0,0 0 0,0-1 0,-1 1 0,1 0 1,0-1-1,0 1 0,-1 0 0,1 0 0,-1-2 0,0 3-494,-1 0-1,1 0 1,0 0-1,-1 0 1,1 0-1,0 0 1,-1 1-1,1-1 1,0 0-1,-1 1 1,1-1-1,0 1 1,0-1-1,0 1 1,0-1-1,-1 1 1,0 1-1,1-2-442,-12 8-9380</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5:08.944"/>
    </inkml:context>
    <inkml:brush xml:id="br0">
      <inkml:brushProperty name="width" value="0.025" units="cm"/>
      <inkml:brushProperty name="height" value="0.025" units="cm"/>
    </inkml:brush>
  </inkml:definitions>
  <inkml:trace contextRef="#ctx0" brushRef="#br0">214 1 14478,'0'0'2429,"-9"10"-774,-4 4-1174,1 1 0,1 0 1,0 0-1,1 1 0,-14 31 1,-21 56-248,24-59 227,2 1 0,-14 50 0,32-93-413,1 0 0,-1-1 0,0 1 0,1 0 0,-1 0 0,1-1 0,-1 1 0,1 0 0,0 0 0,0 0 0,0 0-1,0 0 1,0 0 0,0-1 0,1 1 0,-1 0 0,1 0 0,-1 0 0,1-1 0,-1 1 0,1 0 0,0 0 0,0-1 0,0 1 0,0-1 0,0 1 0,0-1 0,1 1-1,-1-1 1,2 2 0,2-2 23,0 1-1,-1-1 1,1 0 0,0-1-1,0 1 1,0-1-1,0 0 1,0 0-1,0 0 1,0-1-1,5-1 1,17-3 160,-1-1 1,28-10-1,38-9-231,-79 22-191,33-7-2004,-18-4-2466,-7-3-3752</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20.534"/>
    </inkml:context>
    <inkml:brush xml:id="br0">
      <inkml:brushProperty name="width" value="0.025" units="cm"/>
      <inkml:brushProperty name="height" value="0.025" units="cm"/>
    </inkml:brush>
  </inkml:definitions>
  <inkml:trace contextRef="#ctx0" brushRef="#br0">1 0 11627,'0'0'17168</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5:09.552"/>
    </inkml:context>
    <inkml:brush xml:id="br0">
      <inkml:brushProperty name="width" value="0.025" units="cm"/>
      <inkml:brushProperty name="height" value="0.025" units="cm"/>
    </inkml:brush>
  </inkml:definitions>
  <inkml:trace contextRef="#ctx0" brushRef="#br0">0 0 3876,'0'0'19762,"21"57"-19377,-21-16-289,0 6-32,0 1-32,-3-1 0,-1-5-32,-3-5-288,6-6-289,1-12 1,0-10-1026,3-15-7943</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5:10.657"/>
    </inkml:context>
    <inkml:brush xml:id="br0">
      <inkml:brushProperty name="width" value="0.025" units="cm"/>
      <inkml:brushProperty name="height" value="0.025" units="cm"/>
    </inkml:brush>
  </inkml:definitions>
  <inkml:trace contextRef="#ctx0" brushRef="#br0">0 89 3523,'0'0'16437,"7"-10"-15300,-4 4-983,1 0 0,1 0 0,-1 1 0,1 0 0,0 0 0,0 0 0,1 1 0,-1 0 0,1 0 0,0 0 0,0 0 0,0 1 0,1 0 0,-1 1 0,1-1 0,-1 1 0,1 0 0,13-1 0,-12 2-111,0 0 0,1 0 0,-1 1 0,0 0 0,0 1 0,0 0 0,0 0 0,13 4 0,-19-4-36,0 0 1,0 0-1,0 0 1,0 0 0,0 1-1,0-1 1,0 1 0,0-1-1,0 1 1,-1 0-1,1-1 1,-1 1 0,1 0-1,-1 0 1,0 0 0,0 0-1,0 1 1,0-1-1,0 0 1,0 0 0,-1 1-1,1-1 1,-1 0-1,1 1 1,-1-1 0,0 0-1,0 1 1,0-1 0,0 1-1,-1-1 1,1 0-1,-1 1 1,0 2 0,0-3 73,0 1 0,0-1 0,0 0 0,0 1 0,-1-1 0,1 0 0,-1 1 0,0-1 0,1 0 0,-1 0 0,0-1 0,0 1 0,0 0 0,-1-1 0,1 1 0,0-1 0,-1 1 0,1-1 0,-5 2 0,-58 18 1159,45-16-1105,2 2-793,27-6-3478,32-11-6584,-17-1 1229</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5:11.231"/>
    </inkml:context>
    <inkml:brush xml:id="br0">
      <inkml:brushProperty name="width" value="0.025" units="cm"/>
      <inkml:brushProperty name="height" value="0.025" units="cm"/>
    </inkml:brush>
  </inkml:definitions>
  <inkml:trace contextRef="#ctx0" brushRef="#br0">13 56 14253,'0'0'5072,"0"8"-3070,-12 161 833,12-168-2734,8-26 1175,-3 1-1112,-1 0 0,-2 0 0,1-31 0,-3 54-116,0 3-57,1 0 0,-1-1 0,0 1 0,0 0 0,0 0 0,0-1 0,0 1 0,0 0 0,0-1 0,0 1 0,-1 0 0,1 0 0,-1-1 0,-1 4 0,-1 15 20,3-20-9,1 1 0,-1 0 0,0-1 0,1 1 0,-1-1 0,1 1 0,-1-1 0,1 1 0,-1-1 0,1 1 0,-1-1 0,1 1 0,0-1-1,-1 0 1,1 1 0,-1-1 0,1 0 0,0 0 0,-1 1 0,1-1 0,0 0 0,0 0 0,-1 0 0,1 0 0,0 0 0,-1 0 0,1 0 0,0 0 0,-1 0-1,2 0 1,9 0-26,1-1-1,-1 0 0,0 0 0,0-1 0,21-7 0,-27 8 15,-1-1 0,0 0 0,0 0 0,0 0 0,0 0-1,0-1 1,-1 0 0,1 0 0,-1 0 0,1 0 0,-1 0 0,0-1 0,0 1 0,-1-1 0,1 0 0,-1 0 0,3-5-1,13-45 146,-15 40-26,-14 38-27,4-8-6,0 1-1,2 0 1,0 0-1,1 0 1,0 0-1,-2 36 1,6-53-81,0 1 0,0-1 0,0 0 0,0 1 0,0-1 0,0 0 0,0 1 0,1-1 1,-1 1-1,0-1 0,0 0 0,0 1 0,0-1 0,0 0 0,1 1 0,-1-1 0,0 0 0,0 1 1,0-1-1,1 0 0,-1 0 0,0 1 0,1-1 0,-1 0 0,0 0 0,0 1 0,1-1 1,-1 0-1,1 0 0,-1 0 0,0 0 0,1 1 0,-1-1 0,0 0 0,1 0 0,-1 0 0,0 0 1,1 0-1,20-6-1125,15-16-3384,-14-1-1898,2-2-4489</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5:11.575"/>
    </inkml:context>
    <inkml:brush xml:id="br0">
      <inkml:brushProperty name="width" value="0.025" units="cm"/>
      <inkml:brushProperty name="height" value="0.025" units="cm"/>
    </inkml:brush>
  </inkml:definitions>
  <inkml:trace contextRef="#ctx0" brushRef="#br0">81 0 15182,'0'0'7437,"-8"7"-6263,4-4-1034,-36 31 522,37-31-653,1-1 1,-1 1 0,1 0-1,-1 0 1,1 0-1,0 0 1,0 0-1,1 1 1,-1-1-1,1 0 1,-1 1-1,1-1 1,0 1 0,0 5-1,42-9-1749,-21-3 846,-13 1 710,-1 0 1,1 1-1,0 0 1,0 0-1,-1 1 1,1 0-1,0 0 1,0 0-1,0 1 1,-1 0-1,12 3 0,-17-3 216,0 0 0,0 0-1,0 0 1,0 0 0,0 0-1,0 0 1,0 1 0,0-1-1,0 0 1,-1 0 0,1 1-1,0-1 1,-1 0-1,1 1 1,-1-1 0,0 1-1,1-1 1,-1 0 0,0 1-1,0-1 1,0 1 0,0-1-1,0 1 1,0-1-1,0 1 1,-1-1 0,1 1-1,0-1 1,-1 0 0,1 1-1,-1-1 1,0 0 0,1 1-1,-2 0 1,-2 5 401,1-1 0,-1 1 0,0-1-1,0-1 1,-8 9 0,12-13-357,-42 36 2476,40-35-2503,0-1 1,0 1 0,0-1 0,0 1 0,0-1 0,0 0 0,0 0 0,-1 0-1,1 0 1,0 0 0,-1-1 0,1 1 0,-1-1 0,1 1 0,-1-1 0,1 0-1,-1 0 1,1 0 0,-4-1 0,5-2-882,-1-1-1,1 0 1,1 0-1,-1 1 1,0-1 0,1 0-1,0 0 1,0 0-1,0 1 1,0-1 0,2-7-1,-2 9-250,3-19-7004</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5:12.339"/>
    </inkml:context>
    <inkml:brush xml:id="br0">
      <inkml:brushProperty name="width" value="0.025" units="cm"/>
      <inkml:brushProperty name="height" value="0.025" units="cm"/>
    </inkml:brush>
  </inkml:definitions>
  <inkml:trace contextRef="#ctx0" brushRef="#br0">0 321 11435,'0'0'8936,"11"0"-7735,1 0-1003,0-1 0,0-1 0,0 0 0,0-1 0,0 0 1,-1-1-1,14-6 0,-20 8-134,-1 0 1,0 0 0,0 0-1,0 0 1,-1-1 0,1 1 0,0-1-1,-1 0 1,1 0 0,-1 0 0,0-1-1,0 1 1,-1-1 0,1 1-1,-1-1 1,1 0 0,-1 0 0,-1 0-1,1-1 1,0 1 0,-1 0 0,0-1-1,0 1 1,0-1 0,0-8 0,-1 13-45,0-1 0,0 1 0,0-1 0,0 0 1,0 1-1,0-1 0,0 1 0,0-1 0,-1 1 1,1-1-1,0 1 0,0-1 0,0 0 1,-1 1-1,1-1 0,0 1 0,-1 0 0,1-1 1,0 1-1,-1-1 0,1 1 0,-1-1 1,1 1-1,-1 0 0,1-1 0,0 1 0,-1 0 1,0 0-1,1-1 0,-1 1 0,1 0 1,-1 0-1,-21 4 250,17-1-235,0-1 1,1 1-1,-1 0 0,1 1 1,-1-1-1,-4 6 1,4-3 98,0 1 1,0 0-1,1 0 1,0 1 0,0-1-1,1 1 1,0 0-1,0 0 1,0 0 0,1 0-1,1 0 1,0 1-1,-1 12 1,2-20-128,1 0 1,-1 0-1,1 0 0,0 0 0,-1 0 1,1 0-1,0-1 0,-1 1 0,1 0 1,0 0-1,0-1 0,0 1 0,0 0 1,0-1-1,0 1 0,0-1 0,0 1 1,0-1-1,0 0 0,0 1 0,0-1 1,0 0-1,0 0 0,0 0 0,0 1 1,1-1-1,-1 0 0,0-1 0,0 1 1,0 0-1,0 0 0,0 0 0,0-1 1,0 1-1,1-1 0,43-12 111,-28 4-361,-1-2-1,-1 0 0,16-14 1,-18 15-288,0-1 0,0 2-1,1 0 1,20-10 0,-34 18 523,0 1 0,1 0 0,-1 0 0,0 0 0,0 0 0,1 0 0,-1 0 0,0 0 0,1 0 0,-1 0 0,0 0 0,0 0 0,1 0 0,-1 0 0,0 0 0,1 0 0,-1 1 0,0-1 0,0 0 0,1 0 0,-1 0-1,0 0 1,0 0 0,0 1 0,1-1 0,-1 0 0,0 0 0,0 0 0,0 1 0,1-1 0,-1 0 0,0 0 0,0 1 0,0-1 0,0 0 0,0 0 0,0 1 0,1-1 0,3 19-126,-4 32 292,0-32 99,0-19-244,0 0 0,0 1-1,0-1 1,1 0 0,-1 1 0,0-1 0,0 0 0,0 1-1,0-1 1,1 0 0,-1 0 0,0 1 0,0-1-1,1 0 1,-1 0 0,0 1 0,0-1 0,1 0 0,-1 0-1,0 0 1,0 0 0,1 1 0,-1-1 0,0 0 0,1 0-1,-1 0 1,0 0 0,1 0 0,-1 0 0,0 0-1,1 0 1,-1 0 0,0 0 0,1 0 0,-1 0 0,0 0-1,1 0 1,-1 0 0,0 0 0,1 0 0,-1-1-1,0 1 1,1 0 0,-1 0 0,1-1 0,15-7 315,-6 0-268,-1-1-1,0 1 1,0-2-1,-1 0 1,-1 0-1,1 0 1,-2-1 0,7-12-1,40-97-405,-47 106 242,16-47-782,-18 44 708,-16 42 782,4-8-352,0 0-1,2 0 1,0 0-1,1 1 0,1 0 1,1 0-1,0 0 0,1 0 1,1 0-1,1 1 0,2 21 1,-1-36-295,0 0 1,0 0 0,1 0-1,-1 0 1,1 0 0,0 0-1,0 0 1,0-1 0,1 1-1,-1-1 1,1 0-1,0 1 1,0-1 0,0 0-1,0-1 1,0 1 0,1-1-1,-1 1 1,1-1 0,0 0-1,-1 0 1,1-1 0,0 1-1,0-1 1,0 0 0,0 0-1,1 0 1,-1 0-1,7 0 1,-11-2 33,0 1 0,0-1 0,1 1 0,-1-1 0,0 1 0,0-1 0,0 1-1,0 0 1,0-1 0,0 1 0,0-1 0,0 1 0,0-1 0,0 1 0,0-1 0,0 1 0,0-1 0,-1 1-1,1 0 1,0-1 0,0 1 0,0-1 0,-1 1 0,1 0 0,0-1 0,0 1 0,-1 0 0,1-1 0,0 1 0,-1 0-1,1-1 1,-1 1 0,1 0 0,0 0 0,-1-1 0,1 1 0,-1 0 0,0 0 0,-15-15-85,-23-12 63,29 21 70,0 0 0,0 0 0,1-1 0,0 0-1,0-1 1,1 0 0,0-1 0,0 1 0,-9-15-1,16 22-15,1 0-1,-1 0 0,1 0 1,-1-1-1,1 1 0,0 0 0,-1 0 1,1 0-1,0 0 0,0-1 1,0 1-1,0 0 0,0 0 0,0 0 1,0-1-1,0 1 0,0 0 1,0 0-1,1 0 0,-1 0 0,1-1 1,-1 1-1,1 0 0,-1 0 0,1 0 1,-1 0-1,1 0 0,0 0 1,0 0-1,-1 0 0,1 1 0,0-1 1,0 0-1,0 0 0,0 1 1,0-1-1,0 0 0,0 1 0,0-1 1,0 1-1,1 0 0,-1-1 1,0 1-1,0 0 0,0 0 0,1-1 1,0 1-1,10-2-174,1 0 0,-1 1 1,21 0-1,-21 1-316,22-2-2228,3-2-2562</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5:13.179"/>
    </inkml:context>
    <inkml:brush xml:id="br0">
      <inkml:brushProperty name="width" value="0.025" units="cm"/>
      <inkml:brushProperty name="height" value="0.025" units="cm"/>
    </inkml:brush>
  </inkml:definitions>
  <inkml:trace contextRef="#ctx0" brushRef="#br0">1 76 1634,'0'0'7751,"2"-10"-2877,10-54 1852,-11 76-2254,2 13-3670,4 29-1084,-6-44 293,0 0 1,1 0 0,0 0 0,1 0 0,0 0 0,8 17 0,-10-25 20,0 0 0,0-1 1,0 1-1,0 0 0,1-1 0,-1 0 1,0 1-1,1-1 0,-1 0 1,1 1-1,-1-1 0,1 0 1,0 0-1,-1 0 0,1 0 1,0-1-1,3 2 0,-3-2 54,1 0 0,-1 0 0,0 0 1,1 0-1,-1-1 0,0 1 0,1-1 0,-1 1 0,0-1 0,0 0 0,0 0 1,1 0-1,-1 0 0,0-1 0,0 1 0,-1 0 0,1-1 0,3-2 0,0-2 33,1 1-1,-1-1 0,0 1 0,-1-2 0,1 1 1,-1 0-1,-1-1 0,1 0 0,-1 0 0,0 0 1,-1 0-1,1 0 0,-2 0 0,1-1 1,-1 1-1,0-1 0,0 1 0,-1-1 0,0 0 1,-2-10-1,2 16-99,0 1 0,0 0 0,0-1 0,0 1 0,-1 0 0,1-1-1,0 1 1,-1 0 0,1-1 0,-1 1 0,0 0 0,1 0 0,-1 0 0,0-1 0,0 1 0,0 0 0,0 0 0,0 0 0,0 0 0,0 1 0,0-1 0,0 0 0,0 0 0,0 0 0,-1 1 0,1-1 0,0 1 0,0-1 0,-1 1 0,1 0 0,0-1 0,-1 1-1,1 0 1,-1 0 0,1 0 0,0 0 0,-1 0 0,1 0 0,0 0 0,-1 0 0,-1 1 0,0 0-25,1 0-1,-1 0 1,1 0-1,-1 0 1,1 0 0,-1 0-1,1 1 1,0-1-1,0 1 1,0-1 0,0 1-1,0 0 1,0 0 0,0 0-1,0 0 1,1 0-1,-1 0 1,1 1 0,0-1-1,-2 4 1,2-5-63,1 0 0,-1 0-1,1 0 1,-1 0 0,1 0 0,0 0 0,-1 0 0,1 0 0,0 0 0,0 0 0,0 0 0,0 0 0,0 0 0,0 0-1,0 0 1,0 0 0,0 0 0,0 0 0,1 0 0,-1 0 0,0 0 0,1 0 0,-1 0 0,1 0 0,-1 0 0,1-1 0,-1 1-1,1 0 1,-1 0 0,1 0 0,0-1 0,0 1 0,-1 0 0,1-1 0,0 1 0,2 0 0,1 0-421,0 0 0,0-1 0,0 1-1,0-1 1,0-1 0,0 1 0,1 0 0,6-3 0,52-18-7523,-28 5 1436</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5:13.943"/>
    </inkml:context>
    <inkml:brush xml:id="br0">
      <inkml:brushProperty name="width" value="0.025" units="cm"/>
      <inkml:brushProperty name="height" value="0.025" units="cm"/>
    </inkml:brush>
  </inkml:definitions>
  <inkml:trace contextRef="#ctx0" brushRef="#br0">130 178 7527,'0'0'10730,"-11"3"-7633,2 0-2642,0-1 0,1 1 1,-1 1-1,1 0 0,0 0 1,0 0-1,-8 7 0,12-8-298,0 0 0,1 0-1,0 1 1,0-1 0,0 1-1,0-1 1,0 1 0,1 0-1,-1 0 1,1 0 0,0 1-1,0-1 1,1 0 0,-1 1-1,1-1 1,0 1 0,0 0-1,0 8 1,1-12-150,0 0 0,0 0 0,0 0 0,0 0 0,0 0 0,0 0 0,1-1 1,-1 1-1,0 0 0,0 0 0,1 0 0,-1 0 0,0-1 0,1 1 0,-1 0 0,1 0 0,-1-1 0,1 1 0,-1 0 0,1-1 0,0 1 0,-1 0 0,1-1 0,0 1 0,-1-1 0,1 1 0,0-1 0,0 0 1,-1 1-1,2-1 0,1 1 9,0 0 0,0-1 0,0 0 1,0 0-1,0 0 0,-1 0 0,1 0 0,0 0 1,5-2-1,0 0 20,1-1 0,-1 1 0,0-2 1,0 1-1,14-9 0,-14 6-8,0-1 0,0 0 0,0-1-1,-1 1 1,0-2 0,-1 1 0,1 0 0,-2-1 0,1 0-1,-1-1 1,-1 1 0,0-1 0,6-19 0,-10 29-28,0 0-1,-1 0 1,1 0 0,0 0 0,0 0 0,0 0-1,-1 0 1,1 0 0,0 0 0,0 0 0,0 0-1,-1 0 1,1 0 0,0 0 0,0 0 0,0 0-1,-1 0 1,1 0 0,0 0 0,0 0 0,0 0-1,-1 0 1,1-1 0,0 1 0,0 0 0,0 0-1,0 0 1,-1 0 0,1 0 0,0 0 0,0-1-1,0 1 1,0 0 0,0 0 0,0 0 0,0 0-1,-1-1 1,1 1 0,0 0 0,0 0 0,0 0-1,0-1 1,0 1 0,0 0 0,0 0 0,0 0-1,0-1 1,0 1 0,0 0 0,0 0 0,0 0-1,0-1 1,0 1 0,-4 5-10,0 1 0,1 0 0,-1 0-1,1 0 1,0 1 0,1-1 0,-3 10 0,3-12 6,1 1 1,0-1 0,0 0 0,0 1 0,0-1 0,1 1-1,0-1 1,0 1 0,0-1 0,0 1 0,1-1-1,1 9 1,-1-13 5,0 1 0,0 0 0,0 0 0,-1-1-1,1 1 1,0 0 0,0-1 0,0 1 0,0-1-1,0 1 1,1-1 0,-1 0 0,0 1 0,0-1-1,0 0 1,0 0 0,0 0 0,0 0 0,1 0 0,-1 0-1,0 0 1,0 0 0,0 0 0,1-1 0,28-6 91,-19 2-75,-1-1-1,0 1 1,-1-2 0,0 1-1,0-1 1,0-1-1,-1 0 1,0 0 0,9-11-1,-7 6 16,0-1 0,0-1 0,-1 1 0,-1-2 0,9-22 0,-15 34-15,1-2 3,-1-1-1,1 0 1,-1 1 0,0-1-1,-1 0 1,1 0 0,-2 0-1,1 0 1,-1 0 0,0-10-1,-16 32-217,14-12 188,-64 106-12,59-97 112,1 1 0,0-1 0,2 1 1,-1 1-1,1-1 0,1 1 0,-2 15 0,5-29-89,0 1-1,0 0 1,0 0-1,0 0 1,0 0-1,0 0 1,0 0-1,0-1 1,1 1-1,-1 0 1,0 0-1,1 0 1,-1 0-1,0-1 1,1 1-1,-1 0 1,1 0-1,-1-1 1,1 1-1,-1 0 1,1-1-1,0 1 1,-1-1-1,1 1 1,0 0-1,-1-1 1,2 1-1,27 2 64,-23-4-48,0 0-1,-1-1 1,1 1 0,0-1-1,-1 0 1,1-1 0,9-5-1,-5 0-38,-1 0 0,0-1-1,-1-1 1,0 1-1,0-1 1,-1 0-1,0-1 1,-1 0 0,6-13-1,-11 23-14,-3 4-49,-6 15 36,3-9 84,0 1 0,1 0 0,0 0 0,1 0 0,0 1 0,1-1 0,0 1 1,-1 13-1,6-24-9,-1 0 1,1 0 0,0-1 0,-1 1 0,1 0 0,-1-1 0,1 0 0,-1 1-1,1-1 1,-1 0 0,0 0 0,3-2 0,21-17-59,-1 0-1,-1-2 1,35-40-1,-67 73 74,-1 0 0,1 1 0,1-1 0,0 2 0,1-1-1,0 1 1,1 0 0,1 0 0,0 0 0,0 1 0,2-1-1,-2 17 1,4-29-47,1 0 1,-1 0-1,1 1 0,0-1 0,-1 0 0,1 0 0,0 0 0,0 0 0,0 0 0,-1-1 1,1 1-1,0 0 0,1 0 0,-1 0 0,0-1 0,0 1 0,0-1 0,0 1 1,0-1-1,1 1 0,-1-1 0,0 0 0,0 1 0,1-1 0,-1 0 0,0 0 0,0 0 1,1 0-1,-1 0 0,0 0 0,2-1 0,44-2-2116,-40 1 796,0 1 1,-1-2-1,1 1 0,-1-1 1,10-5-1,5-6-6195</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5:14.271"/>
    </inkml:context>
    <inkml:brush xml:id="br0">
      <inkml:brushProperty name="width" value="0.025" units="cm"/>
      <inkml:brushProperty name="height" value="0.025" units="cm"/>
    </inkml:brush>
  </inkml:definitions>
  <inkml:trace contextRef="#ctx0" brushRef="#br0">1 65 14798,'0'0'11542,"9"1"-10763,11 1-451,-4 0-442,-1-1-1,1 0 1,29-3-1,-43 2 116,0 0 0,0-1-1,1 1 1,-1 0 0,0-1-1,1 1 1,-1-1 0,0 0-1,0 0 1,0 0 0,0 0-1,0 0 1,0 0 0,0-1-1,0 1 1,0 0 0,0-1-1,-1 0 1,1 1 0,-1-1-1,1 0 1,-1 0 0,0 0 0,0 0-1,1 0 1,-1 0 0,-1 0-1,1 0 1,0-1 0,0 1-1,-1 0 1,0 0 0,1-5-1,-1 6 49,0 1 0,0-1 0,0 0 0,0 1 0,0-1 0,0 0 0,0 1 0,0-1 0,0 0 0,0 1 0,-1-1 0,1 1 0,0-1 0,0 0 0,-1 1 0,1-1 0,0 1 0,-1-1 0,1 1 0,-1-1 0,1 1 0,-1-1 0,1 1 0,-1-1 0,1 1 0,-1 0 0,1-1 0,-1 1 0,1 0 0,-1-1 0,1 1 0,-1 0 0,-1 0 0,-24 4 507,18 0-499,1-1 1,0 1-1,-1 1 1,-10 8-1,13-8 28,-1 0 0,1 1 0,-1 0 0,1 0-1,1 0 1,0 0 0,-1 1 0,2 0 0,-1 0-1,1 0 1,0 0 0,1 0 0,-1 1 0,2-1 0,-1 1-1,1-1 1,-1 12 0,3-17-100,-1 0 0,1 1 0,-1-1 0,1 0 0,0 0 0,0 0 0,0 0 1,0 0-1,0 0 0,1 0 0,-1 0 0,0 0 0,1-1 0,-1 1 0,1-1 0,0 1 0,0-1 0,0 1 0,-1-1 0,1 0 0,0 0 0,0 0 0,1 0 1,-1 0-1,0-1 0,0 1 0,0 0 0,5-1 0,32 6-2233,-4-7-3319,4-3-5862</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5:15.409"/>
    </inkml:context>
    <inkml:brush xml:id="br0">
      <inkml:brushProperty name="width" value="0.025" units="cm"/>
      <inkml:brushProperty name="height" value="0.025" units="cm"/>
    </inkml:brush>
  </inkml:definitions>
  <inkml:trace contextRef="#ctx0" brushRef="#br0">72 247 3876,'0'0'20499,"-8"5"-20376,2-1-123,0 1 1,1 0-1,-1 0 0,1 0 1,0 1-1,0 0 0,-5 8 1,8-11 37,0 0 0,0 0 1,1 1-1,-1-1 0,1 1 1,-1-1-1,1 1 0,0 0 0,1-1 1,-1 1-1,1 0 0,-1-1 1,1 1-1,0 0 0,0 0 0,1 0 1,-1-1-1,1 1 0,2 6 1,-3-9-16,1 0 1,0 0 0,0 0-1,-1 0 1,1 0 0,0 0 0,0-1-1,0 1 1,0 0 0,0-1-1,0 1 1,0-1 0,0 1 0,0-1-1,1 0 1,-1 1 0,0-1-1,0 0 1,0 0 0,0 1 0,1-1-1,-1 0 1,0 0 0,0-1-1,0 1 1,0 0 0,1 0 0,-1 0-1,0-1 1,0 1 0,0-1-1,0 1 1,1-1 0,38-20 515,-26 8-486,0-1 0,0 0 1,-1-1-1,-1-1 0,0 0 0,10-20 0,-15 24-35,-1-1 0,0 0 0,-1 0-1,0 0 1,-1-1 0,0 1 0,-2-1-1,1 0 1,0-19 0,-3 33-19,-1 0-1,1-1 1,0 1 0,0 0 0,0 0 0,0 0 0,-1 0-1,1-1 1,0 1 0,0 0 0,-1 0 0,1 0 0,0 0 0,0 0-1,0 0 1,-1 0 0,1 0 0,0 0 0,0 0 0,-1 0-1,1 0 1,0 0 0,0 0 0,-1 0 0,1 0 0,0 0 0,0 0-1,-1 0 1,1 0 0,0 0 0,0 0 0,-1 0 0,1 0 0,0 0-1,0 1 1,-1-1 0,1 0 0,0 0 0,0 0 0,0 0-1,0 1 1,-1-1 0,1 0 0,0 0 0,0 1 0,0-1 0,0 0-1,0 0 1,0 0 0,-1 1 0,-4 9 3,-1 1 0,1-1 1,1 1-1,0 0 0,0 0 0,1 0 1,1 1-1,-1-1 0,2 1 0,0-1 0,1 21 1,-1-31 2,1 0 1,0 0-1,0 1 1,0-1 0,1 0-1,-1 0 1,0 0-1,0 0 1,0 0 0,1 0-1,-1 0 1,1 0-1,-1 0 1,1 0-1,-1 0 1,1 0 0,-1 0-1,1 0 1,0 0-1,0 0 1,-1 0 0,1-1-1,0 1 1,0 0-1,0-1 1,2 2 0,-1-2 11,0 1 0,-1-1 0,1 0 0,0 0 0,0 0 0,0 0 0,0 0 0,0-1 0,0 1 0,0-1 0,-1 1 0,1-1 0,0 1 0,2-2 0,4-2 59,0-1 1,-1 1-1,1-2 1,-1 1-1,12-12 0,-10 8-60,0-1-1,-1-1 0,0 1 0,-1-2 0,0 1 0,0-1 0,-2 0 0,1 0 0,-1 0 0,-1-1 0,0 0 0,-1 1 0,-1-2 1,0 1-1,0 0 0,-1-21 0,-6 29-43,-3 11-38,-6 12-75,-1 15 236,1 0 1,1 2-1,2-1 1,2 2-1,1-1 1,1 1-1,2 0 1,0 44-1,6-70-101,1 0-1,0 0 1,0 0-1,1 0 1,0 0-1,1-1 1,0 1-1,0-1 1,1 0-1,9 13 1,-8-13-50,-1-1 1,0 1-1,0 0 0,-1 0 1,0 1-1,-1-1 0,0 1 1,0 0-1,-1 0 1,1 15-1,-4-25 68,0-1 0,0 1-1,0-1 1,0 1 0,0-1 0,0 1 0,0-1-1,0 0 1,0 1 0,0-1 0,0 0 0,0 0-1,0 1 1,0-1 0,0 0 0,1 0 0,-1 0-1,-1-2 1,-6-14 54,1 0 0,0-1 0,1 1 0,1-1 0,0 0 0,2-1 0,0 1 0,1-1 0,1 0 0,1-26 0,1 42-73,0 0-1,0 0 1,0 0 0,0 1-1,0-1 1,0 0-1,1 1 1,-1-1 0,1 1-1,0-1 1,0 1 0,0 0-1,0 0 1,0 0-1,0 0 1,1 0 0,-1 1-1,1-1 1,-1 0-1,1 1 1,4-2 0,10-4-888,1 0 0,26-6 1,-6 1-3392,2-5-2926</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5:16.397"/>
    </inkml:context>
    <inkml:brush xml:id="br0">
      <inkml:brushProperty name="width" value="0.025" units="cm"/>
      <inkml:brushProperty name="height" value="0.025" units="cm"/>
    </inkml:brush>
  </inkml:definitions>
  <inkml:trace contextRef="#ctx0" brushRef="#br0">91 83 3107,'4'-5'1550,"-1"-1"1,1 1 0,-1-1-1,0 0 1,0 0-1,-1 0 1,1 0-1,-1 0 1,-1 0 0,3-14-1,-5 20-1451,1-1 0,0 1 0,-1 0 0,1-1 0,-1 1 0,1 0 0,-1-1 0,1 1 0,-1 0 0,1 0 0,-1-1 0,0 1 0,1 0-1,-1 0 1,1 0 0,-1 0 0,1 0 0,-1 0 0,0 0 0,1 0 0,-1 0 0,1 0 0,-1 0 0,0 0 0,1 0 0,-1 0 0,1 0 0,-1 1 0,1-1 0,-1 0 0,1 0 0,-1 1 0,1-1 0,-1 0 0,1 1-1,-1-1 1,1 0 0,-1 2 0,-24 11 660,19-8-739,-1 0 0,1 1 1,0 0-1,1 0 0,-1 1 1,1-1-1,1 1 0,-1 0 1,1 1-1,0-1 0,1 1 1,0-1-1,0 1 0,0 0 1,1 0-1,0 1 1,1-1-1,0 0 0,0 1 1,1 9-1,0-16-48,0-1-1,0 1 1,1 0 0,-1-1 0,1 1 0,-1-1-1,1 0 1,-1 1 0,1-1 0,-1 1 0,1-1 0,0 0-1,0 0 1,0 1 0,0-1 0,0 0 0,0 0-1,0 0 1,0 0 0,1 0 0,-1 0 0,0 0-1,1-1 1,-1 1 0,0 0 0,1-1 0,-1 1-1,1-1 1,-1 1 0,1-1 0,-1 0 0,1 0-1,-1 1 1,1-1 0,-1 0 0,1 0 0,-1-1-1,1 1 1,-1 0 0,1 0 0,2-2 0,4 1-303,-1-1 0,0 1-1,0-2 1,0 1 0,0-1 0,0 0 0,10-6 0,-5 0-1137,0 1 1,0-2-1,-1 1 1,-1-2-1,1 1 0,-2-1 1,1-1-1,-2 0 1,0 0-1,9-13 9348,-18 37-3945,-2 37-1640,2-48-2209,1 0 0,0 0-1,0 0 1,0 0 0,0 1 0,0-1-1,0 0 1,0 0 0,0 0 0,0 0-1,1 0 1,-1 1 0,0-1 0,1 0-1,-1 0 1,1 0 0,0 2 0,0-3-53,-1 0 0,1 1 1,0-1-1,-1 0 1,1 1-1,-1-1 1,1 0-1,0 0 1,-1 1-1,1-1 1,0 0-1,0 0 1,-1 0-1,1 0 0,0 0 1,-1 0-1,1 0 1,0 0-1,-1-1 1,1 1-1,0 0 1,0-1-1,52-27 127,-48 24-165,0 0-1,1 1 1,0-1-1,-1 1 1,1 1-1,0-1 1,9-1-1,-15 4 2,1 1 0,-1-1 0,1 1 0,0 0 0,-1 0-1,1-1 1,-1 1 0,0 0 0,1 0 0,-1 0 0,1-1 0,-1 1 0,0 0 0,0 0 0,0 0 0,0 0-1,1 0 1,-1 0 0,0 0 0,0 0 0,-1-1 0,1 1 0,0 0 0,0 0 0,0 0 0,-1 1 0,1-1 2,-1 0 1,1 1-1,0-1 0,0 0 1,0 1-1,0-1 1,0 0-1,0 1 1,0-1-1,0 0 1,1 1-1,-1-1 1,0 0-1,1 1 1,-1-1-1,1 0 1,0 0-1,-1 0 0,1 1 1,0-1-1,1 1 1,1-1-120,-1-1 0,1 0 0,-1 0 0,1 0-1,-1-1 1,1 1 0,-1-1 0,1 1 0,-1-1 0,1 0 0,-1 0 0,0 0 0,1 0 0,-1 0 0,0 0 0,0-1 0,0 1 0,0-1-1,0 0 1,2-1 0,41-45-3620,-35 36 2199,13-13-1907,1 2-426</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21.344"/>
    </inkml:context>
    <inkml:brush xml:id="br0">
      <inkml:brushProperty name="width" value="0.025" units="cm"/>
      <inkml:brushProperty name="height" value="0.025" units="cm"/>
    </inkml:brush>
  </inkml:definitions>
  <inkml:trace contextRef="#ctx0" brushRef="#br0">0 56 4260,'0'0'6422,"3"-8"-2867,0-4-2438,9-24 3548,-11 45 121,3 45-3945,-24 292 611,20-346-1420,0 0 1,0 0-1,1 0 1,-1 0-1,0 0 1,0 0-1,0 0 1,0 0-1,1 0 1,-1 0-1,0 0 1,0 0-1,0 0 1,0 0-1,1 0 1,-1 0-1,0 0 1,0 0-1,0 0 1,0 0-1,1 0 1,-1 0-1,0 0 1,0 0-1,0 1 1,0-1-1,1 0 1,-1 0-1,0 0 1,0 0-1,0 0 1,0 0-1,0 0 1,0 1-1,0-1 1,1 0-1,-1 0 1,0 1-1,7-20 596,-3-8-290,-1-1 0,0-50 0,-2 34-215,-1 44-125,17 55-344,-16-50 325,0-1 1,1 0-1,0 1 1,0-1-1,0 0 1,1 0-1,-1 0 0,1 0 1,0-1-1,0 1 1,0-1-1,0 1 0,1-1 1,3 3-1,-3-5 36,0 0-1,0 0 1,0 0-1,0-1 1,0 1-1,0-1 0,0 0 1,0 0-1,0-1 1,0 1-1,0-1 1,0 0-1,0 0 1,0 0-1,0 0 1,-1-1-1,1 1 1,0-1-1,-1 0 1,1 0-1,-1 0 0,0-1 1,5-4-1,6-6 109,0-1 1,-1-1-1,19-27 0,-10 12-61,-22 62-563,-19 39 512,2-13-1533,13-18-3235,7-47-4649,2-12 427</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5:16.726"/>
    </inkml:context>
    <inkml:brush xml:id="br0">
      <inkml:brushProperty name="width" value="0.025" units="cm"/>
      <inkml:brushProperty name="height" value="0.025" units="cm"/>
    </inkml:brush>
  </inkml:definitions>
  <inkml:trace contextRef="#ctx0" brushRef="#br0">108 0 6726,'0'0'10592,"-9"5"-8644,4-1-1537,-1 1-131,0-1 0,0 0 0,-1 0 0,1 0 0,-1-1 0,0 0 0,0 0 0,-8 2 0,15-5-61,29 9 240,-26-7-412,8 2-89,0 1 0,-1 1 0,1 0 0,-2 0 0,13 10 0,-21-15 58,0 0-1,1 0 0,-1 1 1,0-1-1,0 0 1,0 1-1,0-1 0,0 1 1,-1-1-1,1 1 0,0-1 1,-1 1-1,1-1 0,-1 1 1,0 0-1,1-1 0,-1 1 1,0 2-1,0-2 73,-1 0-1,0 1 1,0-1-1,1 0 1,-1 0-1,0 0 1,-1 0 0,1-1-1,0 1 1,0 0-1,-1 0 1,1-1 0,-1 1-1,0-1 1,1 1-1,-1-1 1,0 0-1,-2 2 1,-5 3 246,0 1 0,0-1 0,0-1 0,-1 0-1,0 0 1,0-1 0,0 0 0,-1 0 0,0-2 0,-10 3 0,19-9-1658,10-6 179,9-6-1041,33-20-5971,-23 15 1542</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5:17.128"/>
    </inkml:context>
    <inkml:brush xml:id="br0">
      <inkml:brushProperty name="width" value="0.025" units="cm"/>
      <inkml:brushProperty name="height" value="0.025" units="cm"/>
    </inkml:brush>
  </inkml:definitions>
  <inkml:trace contextRef="#ctx0" brushRef="#br0">40 1 4420,'0'0'13464,"-4"11"-10790,-2 3-2137,-17 49 2002,21-58-2305,1 0 0,0 0 1,0 0-1,0 0 1,1 0-1,-1 0 0,1 1 1,0-1-1,1 0 1,-1 0-1,3 7 0,-2-11-224,-1 0-1,1 0 0,0 0 1,0 0-1,0 0 0,1 0 1,-1-1-1,0 1 0,0 0 1,0-1-1,1 1 0,-1-1 1,0 1-1,0-1 0,1 0 1,-1 1-1,0-1 0,1 0 1,-1 0-1,0 0 0,1 0 1,-1 0-1,1 0 0,-1-1 1,0 1-1,1 0 0,-1-1 1,2 0-1,40-14 142,13-27-50,-47 34-162,0 0 1,1 0-1,0 1 0,1 0 1,-1 1-1,1 0 0,23-8 1,-34 14 56,0 0-1,1 0 1,-1 0 0,0 0 0,0 0 0,1 0 0,-1 0 0,0 0 0,1 0-1,-1 1 1,0-1 0,0 0 0,1 0 0,-1 0 0,0 0 0,0 0-1,1 1 1,-1-1 0,0 0 0,0 0 0,0 0 0,1 1 0,-1-1 0,0 0-1,0 0 1,0 1 0,0-1 0,0 0 0,1 0 0,-1 1 0,0-1-1,0 0 1,0 1 0,0-1 0,0 0 0,0 0 0,0 1 0,0-1-1,0 0 1,0 1 0,-1 21 30,-9 17 262,9-38-238,0-1-1,1 1 1,-1 0 0,1 0 0,-1-1 0,1 1-1,0 0 1,-1 0 0,1 0 0,0 0 0,0 0 0,-1 0-1,1-1 1,0 1 0,0 0 0,0 0 0,0 0-1,0 0 1,0 0 0,0 0 0,1 0 0,-1 1-1,17-5 576,38-34-317,-41 26-315,-5 6 22,-3 0-152,0 0-1,0 1 1,1 0 0,0 1-1,0-1 1,0 1 0,0 0-1,0 1 1,1 0-1,-1 0 1,16-1 0,-23 4 131,1-1 0,0 1 1,0 0-1,-1 0 1,1 0-1,0 0 0,-1-1 1,1 1-1,-1 0 0,1 0 1,-1 0-1,0 0 1,1 0-1,-1 0 0,0 0 1,1 0-1,-1 1 0,0-1 1,0 0-1,0 0 1,0 0-1,0 0 0,0 0 1,-1 0-1,1 0 1,0 0-1,0 0 0,-1 0 1,1 0-1,-1 0 0,0 1 1,-9 35 8,10-36 122,-9 22-1880,9-17-1880,8-14 97,3-8-1191,1-2-1966</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5:17.549"/>
    </inkml:context>
    <inkml:brush xml:id="br0">
      <inkml:brushProperty name="width" value="0.025" units="cm"/>
      <inkml:brushProperty name="height" value="0.025" units="cm"/>
    </inkml:brush>
  </inkml:definitions>
  <inkml:trace contextRef="#ctx0" brushRef="#br0">76 1 14125,'0'0'2429,"-8"12"86,-1 3-1907,0 0 0,0 0 0,2 1 0,0 0 0,1 0 0,0 0 0,2 1 0,0 0 0,-2 19 0,5 40-545,4-37 216,1-54-273,8-42-70,3-1-1,37-91 1,-51 147 57,0 0-1,0 1 1,0-1 0,0 0 0,0 1 0,0-1-1,0 1 1,1 0 0,-1-1 0,0 1-1,1 0 1,-1 0 0,1 0 0,-1 0-1,1 0 1,0 0 0,0 0 0,2 0-1,-4 1 5,1 0 0,0 0-1,0 0 1,0 0 0,-1 0-1,1 0 1,0 1-1,0-1 1,0 0 0,-1 1-1,1-1 1,0 1 0,-1-1-1,1 1 1,0-1-1,-1 1 1,1-1 0,0 1-1,-1-1 1,1 1-1,-1 0 1,1-1 0,-1 1-1,0 0 1,1 0 0,-1-1-1,0 1 1,1 0-1,-1 0 1,0 0 0,0-1-1,0 1 1,0 0-1,1 0 1,-1 0 0,0 0-1,-1-1 1,1 1 0,0 0-1,0 0 1,0 0-1,-1 1 1,1 5 101,-1 0-1,-1 0 1,1 0-1,-1 0 1,0 0 0,0-1-1,-1 1 1,0-1 0,0 1-1,-1-1 1,0 0-1,0 0 1,0 0 0,-1-1-1,1 0 1,-1 0-1,-1 0 1,1 0 0,-1-1-1,0 0 1,0 0 0,0 0-1,0-1 1,-1 0-1,1 0 1,-1-1 0,-11 4-1,17-7-155,1 1 0,0 0 0,0-1 0,0 1 0,-1-1 0,1 1 0,0 0 0,0-1 0,0 1 0,0-1 1,0 1-1,0 0 0,0-1 0,0 1 0,0-1 0,0 1 0,0 0 0,0-1 0,0 1 0,0-1 0,0 1 0,0 0 0,1-1 0,-1 1 0,0-1 0,0 1 0,0 0 0,1-1 0,-1 1 0,0 0 0,0-1 0,1 1 0,-1 0 0,0 0 0,1-1 0,-1 1 0,0 0 0,1 0 0,0-1 0,13-17-2305,28-24-6530,-20 17 2690</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5:18.034"/>
    </inkml:context>
    <inkml:brush xml:id="br0">
      <inkml:brushProperty name="width" value="0.025" units="cm"/>
      <inkml:brushProperty name="height" value="0.025" units="cm"/>
    </inkml:brush>
  </inkml:definitions>
  <inkml:trace contextRef="#ctx0" brushRef="#br0">64 1 4548,'0'0'17526,"-4"12"-16068,-11 34-721,2 1 1,3 0 0,1 0 0,-3 72-1,12-119-735,0 0 0,0 0-1,0 0 1,0 0 0,0 1-1,0-1 1,0 0 0,0 0-1,0 0 1,0 0-1,0 0 1,0 1 0,0-1-1,0 0 1,0 0 0,0 0-1,0 0 1,0 1 0,0-1-1,0 0 1,0 0-1,1 0 1,-1 0 0,0 0-1,0 0 1,0 1 0,0-1-1,0 0 1,0 0 0,0 0-1,1 0 1,-1 0-1,0 0 1,0 0 0,0 0-1,0 0 1,0 0 0,1 1-1,-1-1 1,0 0 0,0 0-1,0 0 1,0 0 0,1 0-1,-1 0 1,0 0-1,0 0 1,0 0 0,1 0-1,9-7 27,7-11-175,-11 6-72,0 0-1,0 0 1,-1 0 0,0-1-1,-1 0 1,-1 0 0,0 0-1,0 0 1,-2 0-1,1-22 1,-2 33 272,-5 43 172,4-34-199,0 1 0,1 0 0,0-1 0,0 1 0,1-1 0,0 1 0,3 8 1,-4-14-3,1 0 0,0-1 0,0 1 0,0 0 0,0-1 0,0 0 0,0 1 0,1-1 0,-1 1 0,0-1 0,1 0 1,-1 0-1,1 0 0,-1 0 0,1 0 0,0 0 0,-1 0 0,1-1 0,0 1 0,0 0 0,-1-1 0,1 0 0,0 1 1,0-1-1,0 0 0,0 0 0,0 0 0,-1 0 0,1 0 0,0 0 0,0-1 0,0 1 0,0-1 0,2 0 0,2-1 34,-1 0 0,1 0-1,0-1 1,-1 0 0,0 0-1,1 0 1,-1 0 0,-1-1-1,1 0 1,0 0 0,4-5 0,40-53 18,-59 81 185,1 0-1,1 0 1,0 1 0,1 0 0,-6 33-1,13-54-277,1 1-1,-1 0 0,0 0 1,0 0-1,0 0 0,0 0 1,1 0-1,-1 0 1,0 0-1,0 0 0,0 0 1,0 0-1,1 0 0,-1 0 1,0 0-1,0 0 1,0 0-1,0 0 0,1 0 1,-1 0-1,0 0 0,0 0 1,0 0-1,0 0 0,0 0 1,1 0-1,-1 0 1,0 0-1,0 0 0,0 1 1,0-1-1,0 0 0,1 0 1,-1 0-1,0 0 1,0 0-1,0 0 0,0 1 1,0-1-1,0 0 0,0 0 1,0 0-1,0 0 1,1 0-1,-1 1 0,0-1 1,0 0-1,0 0 0,0 0 1,0 0-1,0 1 0,0-1 1,0 0-1,0 0 1,0 0-1,0 0 0,0 1 1,0-1-1,-1 0 0,1 0 1,0 0-1,0 0 1,0 1-1,0-1 0,0 0 1,7-6-1131,14-39-6796,-11 12 721</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5:18.422"/>
    </inkml:context>
    <inkml:brush xml:id="br0">
      <inkml:brushProperty name="width" value="0.025" units="cm"/>
      <inkml:brushProperty name="height" value="0.025" units="cm"/>
    </inkml:brush>
  </inkml:definitions>
  <inkml:trace contextRef="#ctx0" brushRef="#br0">1 0 11851,'0'0'4863,"1"11"-4692,8 35-627,2-6-6759,-8-20 5534,-4 11 6147,0-25-3186,0 0 0,1 0 0,0 0 0,0-1 0,1 1 0,2 10-1,-3-15-1185,1 0 0,-1 0 0,1 0 0,-1-1 0,1 1 0,0 0 0,0 0 0,-1-1 0,1 1 0,0 0 0,0-1-1,0 1 1,0-1 0,0 1 0,0-1 0,0 1 0,0-1 0,0 0 0,0 1 0,0-1 0,0 0 0,0 0-1,0 0 1,0 0 0,0 0 0,0 0 0,0 0 0,0 0 0,0 0 0,0-1 0,0 1 0,0 0 0,0-1-1,0 1 1,0 0 0,0-1 0,0 1 0,0-1 0,0 0 0,41-23 92,-38 21-114,4-2-81,-2 0-74,1 1 1,-1 0-1,1 0 0,0 1 1,0 0-1,10-3 1,-16 6 92,-1 1 1,1-1 0,0 1 0,-1-1-1,1 1 1,-1 0 0,0-1 0,1 1-1,-1 0 1,1-1 0,-1 1 0,0 0-1,0 0 1,1-1 0,-1 1-1,0 0 1,0 0 0,0-1 0,0 1-1,0 0 1,0 0 0,0 0 0,0-1-1,0 1 1,0 0 0,0 0 0,-1-1-1,1 2 1,-4 27 1183,-4 33 680,8-62-1888,0 1 1,0-1-1,1 0 1,-1 0-1,0 0 0,0 1 1,1-1-1,-1 0 1,0 0-1,1 0 1,-1 0-1,0 0 0,1 0 1,-1 1-1,0-1 1,0 0-1,1 0 1,-1 0-1,0 0 0,1 0 1,-1 0-1,0 0 1,1 0-1,-1 0 1,0-1-1,1 1 0,-1 0 1,0 0-1,1 0 1,-1 0-1,0 0 1,0 0-1,1-1 0,-1 1 1,0 0-1,0 0 1,1 0-1,-1-1 1,0 1-1,0 0 0,1-1 1,12-10-5732,-12 2-2989</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5:19.278"/>
    </inkml:context>
    <inkml:brush xml:id="br0">
      <inkml:brushProperty name="width" value="0.025" units="cm"/>
      <inkml:brushProperty name="height" value="0.025" units="cm"/>
    </inkml:brush>
  </inkml:definitions>
  <inkml:trace contextRef="#ctx0" brushRef="#br0">0 0 13741,'0'0'7751,"10"6"-6881,-7-4-811,1 0 3,0 1-1,0-1 1,0 1-1,0 0 1,0 0 0,0 0-1,-1 1 1,1 0-1,-1-1 1,0 1-1,0 0 1,-1 0-1,1 1 1,-1-1-1,0 0 1,3 7 0,4 30 355,-1-1 1,-2 1-1,-2 0 1,-2 47 0,1-8-307,-2-74-1745,-1-16 791,-3-22-785,-3 18 184,-1 0 1,0 1-1,-1-1 1,0 1 0,-17-19-1,-8-14 1745,33 45-86,-1 0 0,0 1 0,1-1 0,0 0 0,-1 0 0,1 0 0,-1 0-1,1 1 1,0-1 0,0 0 0,0 0 0,-1 0 0,1 0 0,0 0 0,0 0 0,0 0 0,0 0 0,0 0 0,1 0 0,-1 1 0,0-1 0,0 0 0,1 0 0,-1 0 0,0 0 0,1 0 0,-1 1 0,1-2-1,1 0 24,0 0 0,0 0 0,0 0 0,0 1 0,0-1 0,1 1 0,-1-1 0,0 1 0,1 0 0,2-1 0,61-15 533,-63 17-683,40-4-1094,-17 2-2322,-10 0-1989</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5:20.041"/>
    </inkml:context>
    <inkml:brush xml:id="br0">
      <inkml:brushProperty name="width" value="0.025" units="cm"/>
      <inkml:brushProperty name="height" value="0.025" units="cm"/>
    </inkml:brush>
  </inkml:definitions>
  <inkml:trace contextRef="#ctx0" brushRef="#br0">91 26 4740,'0'0'16218,"-10"3"-15374,6-2-771,-1 0-1,1 0 1,0 1 0,0-1 0,1 1-1,-1 0 1,0 0 0,0 0-1,1 0 1,-1 1 0,1-1 0,0 1-1,0 0 1,0 0 0,0 0-1,0 0 1,1 1 0,-1-1 0,1 1-1,0 0 1,0-1 0,1 1-1,-1 0 1,1 0 0,-1 0-1,1 0 1,0 0 0,0 8 0,1-10-66,0 1 0,0-1 0,1 1 0,-1-1 0,1 1 0,0 0 0,-1-1 0,1 0 0,0 1 0,0-1 0,1 0 1,-1 1-1,0-1 0,1 0 0,2 3 0,-4-5 1,1 1 1,0 0 0,0-1-1,0 1 1,0-1-1,-1 1 1,1-1 0,0 0-1,0 1 1,0-1-1,0 0 1,0 0-1,0 1 1,0-1 0,0 0-1,0 0 1,0 0-1,0 0 1,0 0 0,0 0-1,0-1 1,0 1-1,0 0 1,0 0 0,0-1-1,0 1 1,0-1-1,-1 1 1,1-1-1,0 1 1,0-1 0,0 1-1,-1-1 1,1 0-1,0 1 1,-1-1 0,1 0-1,0 0 1,-1 0-1,1 1 1,-1-1 0,1 0-1,0-2 1,7-11 186,0 0 0,-1-1 0,11-29 0,4-10-137,-22 53-65,0 1 0,0-1-1,1 1 1,-1-1 0,0 1 0,1-1 0,-1 1-1,1-1 1,-1 1 0,0 0 0,1-1 0,-1 1-1,1-1 1,-1 1 0,1 0 0,0 0 0,-1-1-1,1 1 1,-1 0 0,1 0 0,-1 0 0,1 0 0,0-1-1,-1 1 1,1 0 0,-1 0 0,1 0 0,0 0-1,-1 0 1,1 1 0,-1-1 0,1 0 0,0 0-1,-1 0 1,1 0 0,0 1 0,26 15-253,-4-2-298,-21-14 532,1 1-1,-1 0 0,0 0 0,0-1 1,0 1-1,0 0 0,0 1 1,0-1-1,-1 0 0,1 1 1,0-1-1,-1 1 0,1-1 1,-1 1-1,1 0 0,-1-1 1,0 1-1,1 0 0,-1 0 1,0 0-1,0 0 0,-1 0 1,1 0-1,0 3 0,1 4 30,-1-1-1,0 1 1,-1 0-1,-1 16 1,0-3 390,3-25-349,-1-1 0,1 0 1,0 0-1,0 1 1,0-1-1,1 1 0,-1-1 1,1 1-1,-1 0 0,1 0 1,0 0-1,5-3 1,2-3-14,-3 1-29,39-37 24,-43 42-27,0 1 1,1-1 0,-1 1 0,1 0 0,-1 0 0,1 0 0,0 1 0,0-1 0,-1 1 0,1 0 0,0 0 0,0 0 0,5 1 0,-8 0 0,-1 0 1,1 1-1,0-1 1,-1 0-1,1 1 0,0-1 1,-1 1-1,1 0 1,-1-1-1,1 1 0,-1-1 1,1 1-1,-1 0 1,0-1-1,1 1 1,-1 0-1,0 0 0,1-1 1,-1 1-1,0 0 1,0 0-1,1-1 0,-1 1 1,0 0-1,0 0 1,0 0-1,0-1 1,0 1-1,-1 1 0,1 33 168,0-25 47,20-28 981,-11 10-1182,0 1 1,0 0-1,19-11 1,-25 16-79,0 0 1,1 0-1,-1 0 0,1 1 0,-1-1 1,1 1-1,-1 0 0,1 0 1,-1 1-1,1-1 0,0 1 0,0 0 1,-1-1-1,1 2 0,0-1 0,4 1 1,-7 0 60,-1 0-1,1 0 1,0 1 0,0-1 0,-1 0 0,1 1 0,-1-1-1,1 0 1,-1 1 0,0-1 0,1 0 0,-1 1 0,0-1-1,0 1 1,0-1 0,0 0 0,0 1 0,-1-1 0,1 1-1,-1 1 1,-4 30 363,0-16-102,8-18-273,14-27-3147,-13 21 973,7-11-4543</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5:21.396"/>
    </inkml:context>
    <inkml:brush xml:id="br0">
      <inkml:brushProperty name="width" value="0.025" units="cm"/>
      <inkml:brushProperty name="height" value="0.025" units="cm"/>
    </inkml:brush>
  </inkml:definitions>
  <inkml:trace contextRef="#ctx0" brushRef="#br0">54 44 11531,'0'0'5199,"4"-1"-5551,-2 1 603,8-3 1293,-26 3 6532,-6 5-7105,17 5-973,0 0 0,1 0-1,0 0 1,1 0-1,0 1 1,1-1-1,0 1 1,1 0 0,0 0-1,1 11 1,-1-22 2,1 1 1,0 0-1,0-1 1,0 1 0,0 0-1,0-1 1,0 1-1,0 0 1,0 0 0,0-1-1,0 1 1,0 0-1,0-1 1,0 1-1,0 0 1,0-1 0,1 1-1,-1 0 1,0-1-1,1 1 1,-1-1 0,0 1-1,1-1 1,-1 1-1,1-1 1,-1 1-1,1-1 1,-1 1 0,1-1-1,-1 1 1,1-1-1,-1 0 1,1 1 0,0-1-1,-1 0 1,1 1-1,0-1 1,-1 0-1,1 0 1,0 0 0,-1 0-1,2 1 1,1-2 4,0-1 1,0 1-1,0 0 1,0-1-1,0 1 1,0-1-1,0 0 1,-1 0-1,5-4 1,53-57 74,-44 41-79,-12 15-2,1 0 0,0 0 0,1 0 0,0 1 0,0 0 0,0 0-1,0 0 1,1 1 0,0 0 0,11-6 0,-17 11 0,-1 0 0,1 0 0,0 1 0,0-1 1,-1 1-1,1-1 0,0 0 0,-1 1 0,1-1 0,-1 1 0,1-1 0,0 1 0,-1 0 0,1-1 0,-1 1 0,1 0 0,-1-1 0,0 1 0,1 0 0,-1-1 1,0 1-1,1 0 0,-1 0 0,0-1 0,0 1 0,0 0 0,0 0 0,0 0 0,0-1 0,0 1 0,0 0 0,0 0 0,0 1 0,1 36-19,-1-34 19,0 8 35,-1 0 0,-1-1 0,1 1 0,-6 16 0,4-17-17,7-19-49,2 0 0,-1 0 0,1 1 0,0 0 0,0 0-1,1 0 1,0 1 0,0 0 0,0 1 0,14-9 0,-18 12 24,-1 0 0,1 1 1,-1-1-1,1 1 0,0 0 0,0-1 0,0 1 0,-1 1 0,1-1 0,0 0 0,0 1 0,0-1 0,0 1 0,0 0 0,1 0 0,3 0 1,-6 1 2,1 0 1,-1 0-1,0 0 1,1 0 0,-1 0-1,0 0 1,1 0 0,-1 0-1,0 0 1,0 1-1,0-1 1,0 0 0,0 1-1,0-1 1,-1 1 0,1-1-1,0 1 1,-1-1-1,1 1 1,-1 0 0,1-1-1,-1 1 1,0-1 0,0 1-1,0 0 1,0-1-1,0 1 1,-1 3 0,1 2 121,-1 1 0,0-1-1,-1 0 1,1 1 0,-1-1 0,-1 0 0,0 0 0,0-1 0,-5 11 0,18-39 219,0 0 0,8-31 0,11-27-351,-27 78-21,0 1 1,0 0-1,0 0 1,0 0-1,0 0 1,1 0-1,-1 0 1,0 1-1,0-1 1,0 1-1,1 0 1,-1-1-1,0 1 1,0 0 0,1 0-1,-1 1 1,0-1-1,1 0 1,-1 1-1,0-1 1,0 1-1,0 0 1,0-1-1,0 1 1,1 0-1,-1 1 1,-1-1-1,1 0 1,0 0-1,0 1 1,0-1-1,-1 1 1,2 1-1,-2 2 23,0 0 0,0 0 0,-1-1 0,0 1 0,0 0 0,0 0 0,-1-1 0,1 1 0,-1 0 0,-2 4 0,-1 25-9,4-34 33,11-39 42,-6 28-403,11-26 485,-12 11-3128,14 26-3454,-11 0-591,-1 0 1331</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5:22.114"/>
    </inkml:context>
    <inkml:brush xml:id="br0">
      <inkml:brushProperty name="width" value="0.025" units="cm"/>
      <inkml:brushProperty name="height" value="0.025" units="cm"/>
    </inkml:brush>
  </inkml:definitions>
  <inkml:trace contextRef="#ctx0" brushRef="#br0">114 87 3427,'1'-1'795,"0"0"-1,0 0 0,0-1 1,0 1-1,0 0 0,-1-1 1,1 1-1,-1-1 0,1 1 1,-1-1-1,1 1 0,-1-1 1,0-2-1,0 4-680,0 0-1,1-1 0,-1 1 1,0-1-1,-1 1 0,1 0 1,0-1-1,0 1 0,0 0 1,0-1-1,0 1 0,0 0 1,0-1-1,0 1 1,-1 0-1,1-1 0,0 1 1,0 0-1,0-1 0,-1 1 1,1 0-1,0 0 0,0-1 1,-1 1-1,1 0 0,0 0 1,-1 0-1,1-1 0,0 1 1,-1 0-1,1 0 1,0 0-1,-1 0 0,1 0 1,0 0-1,-1-1 0,1 1 1,-1 0-1,1 0 0,0 0 1,-1 0-1,1 0 0,0 1 1,-1-1-1,1 0 0,0 0 1,-1 0-1,1 0 1,0 0-1,-1 0 0,1 1 1,0-1-1,-1 0 0,1 0 1,0 0-1,-1 1 0,1-1 1,0 0-1,-10 7 234,1 0-1,0 1 1,0-1-1,1 2 1,0-1 0,1 1-1,0 0 1,0 1-1,1 0 1,0 0 0,0 0-1,-6 18 1,12-27-341,-1-1 1,1 1-1,0-1 1,-1 1-1,1-1 1,0 1-1,-1-1 1,1 1-1,0 0 1,0-1 0,-1 1-1,1 0 1,0-1-1,0 1 1,0-1-1,0 1 1,0 0-1,0-1 1,0 1-1,0 0 1,0-1-1,0 1 1,0 0-1,1-1 1,-1 1 0,0-1-1,0 1 1,1 0-1,-1-1 1,0 1-1,1-1 1,-1 1-1,0-1 1,1 1-1,-1-1 1,1 1-1,-1-1 1,1 0-1,-1 1 1,1-1 0,-1 1-1,1-1 1,0 0-1,-1 0 1,1 1-1,-1-1 1,1 0-1,0 0 1,-1 0-1,1 0 1,-1 0-1,1 0 1,0 1-1,-1-2 1,1 1 0,0 0-1,-1 0 1,1 0-1,0 0 1,-1 0-1,1 0 1,-1-1-1,1 1 1,0 0-1,0-1 1,4-1 11,1 0-1,-1 0 1,0-1 0,0 1-1,0-1 1,5-5 0,5-5-105,-1-1 0,0 0 1,-1-1-1,-1-1 0,-1 0 0,0-1 1,16-33-1,-33 63 167,1 0 1,-1 1 0,2-1-1,0 1 1,1 0 0,0 0-1,1 0 1,1 0-1,0 18 1,1-31-63,1-1 0,-1 1-1,1-1 1,-1 1 0,0 0 0,1-1-1,0 1 1,-1-1 0,1 1 0,-1-1 0,1 0-1,0 1 1,-1-1 0,1 1 0,0-1-1,-1 0 1,1 0 0,0 1 0,-1-1 0,1 0-1,0 0 1,0 0 0,-1 0 0,1 0-1,0 0 1,0 0 0,-1 0 0,1 0 0,0 0-1,0 0 1,-1-1 0,1 1 0,0 0-1,-1 0 1,1-1 0,0 1 0,0-1 0,28-12 374,-14 1-367,-1-1 1,-1 0-1,0-1 1,-1 0-1,0-1 1,-2-1-1,1 0 1,12-28-1,-28 63 18,1 1 0,1 0-1,1 0 1,0 30 0,2-49-37,0 0 0,0 0 0,1 0 0,-1 0 0,0 0 0,1 0 0,-1 0 0,0 0 0,1 0 0,-1 0 0,1-1 0,-1 1 0,1 0 0,0 0 0,-1 0 0,1-1 0,0 1 0,0 0 0,-1-1 0,1 1 0,0-1 0,0 1 1,0-1-1,1 1 0,32 6 200,-23-6-153,0-1-1,-1-1 0,1 0 1,13-2-1,-21 2-8,0 0-1,0 0 1,0-1 0,0 1-1,0-1 1,0 1 0,0-1-1,0 0 1,-1 0 0,1 0-1,-1-1 1,1 1 0,-1 0-1,0-1 1,0 0 0,0 1-1,0-1 1,0 0 0,-1 0-1,0 0 1,1 0 0,-1 0-1,0-1 1,0 1 0,-1 0-1,1 0 1,-1-1 0,1 1-1,-1 0 1,0-1 0,0 1-1,-1 0 1,1-1 0,-1 1-1,1 0 1,-1 0 0,0-1-1,0 1 1,-1 0 0,1 0-1,-1 0 1,1 0 0,-1 1-1,0-1 1,0 0 0,0 1-1,-1-1 1,1 1 0,-6-4-1,4 2 9,1 1-14,1 1-1,-1-1 1,-1 1-1,1-1 1,0 1-1,-1 0 1,1 1-1,-1-1 1,1 0-1,-1 1 1,-4-1-1,7 2-10,17 0-91,14 0-506,-7 1-3490,46-5-1,-21-7-5271</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5:52.858"/>
    </inkml:context>
    <inkml:brush xml:id="br0">
      <inkml:brushProperty name="width" value="0.025" units="cm"/>
      <inkml:brushProperty name="height" value="0.025" units="cm"/>
    </inkml:brush>
  </inkml:definitions>
  <inkml:trace contextRef="#ctx0" brushRef="#br0">285 3918 2146,'0'0'10356,"-9"-4"-9747,3 2-452,0 0-1,0-1 1,1 0-1,-1 0 1,1-1 0,0 1-1,0-1 1,0 0-1,0-1 1,1 1 0,-1-1-1,1 0 1,0 0-1,-6-11 1,2 2 859,-8-12-303,0-1 1,3 0-1,0-1 0,1-1 0,-8-30 1,14 33-640,-67-311 2307,62 242-1594,5-1-1,8-136 1,3 194-758,1 0 0,2 0 0,2 0 0,23-56 0,16-61-388,-31 70 295,-5 23 8,1 1 0,4 1 0,39-94 0,-19 79-64,78-182 91,-96 200 35,-4 8 6,3 1-1,1 0 1,2 2-1,50-77 1,38-44 25,-80 116-19,1 3 0,3 0 0,1 2 1,50-48-1,-50 57 188,0-3 0,-3-1 1,-1-1-1,46-85 0,-51 83-148,-2 4 23,1 2 1,2 1 0,2 1-1,1 1 1,2 2-1,37-30 1,-35 32 19,-2-2 0,-1-1-1,28-40 1,-22 28 94,-7 17 8,-29 28-242,0 0 0,0 0 0,0 1 0,0-1 0,0 0 0,1 0 0,-1 1 1,0-1-1,1 0 0,-1 1 0,0 0 0,1-1 0,-1 1 0,0 0 0,1-1 0,-1 1 1,0 0-1,1 0 0,-1 0 0,1 0 0,-1 1 0,1-1 0,-1 0 0,0 0 0,1 1 0,-1-1 1,2 2-1,-2 3-2312,-3-2-2414,-5-3-414</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21.701"/>
    </inkml:context>
    <inkml:brush xml:id="br0">
      <inkml:brushProperty name="width" value="0.025" units="cm"/>
      <inkml:brushProperty name="height" value="0.025" units="cm"/>
    </inkml:brush>
  </inkml:definitions>
  <inkml:trace contextRef="#ctx0" brushRef="#br0">0 57 15631,'0'0'10602,"0"-52"-9161,0 48-928,0 9-3428,0 8-897,0 2-3074</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5:53.231"/>
    </inkml:context>
    <inkml:brush xml:id="br0">
      <inkml:brushProperty name="width" value="0.025" units="cm"/>
      <inkml:brushProperty name="height" value="0.025" units="cm"/>
    </inkml:brush>
  </inkml:definitions>
  <inkml:trace contextRef="#ctx0" brushRef="#br0">5 194 4260,'-5'15'11557,"14"-13"-8278,19-15-2276,-8-5-181,0-1 1,-1-2-1,19-25 0,-17 19-280,31-30-1,-51 56-512,-1 0 1,1 1-1,0-1 0,-1 0 0,1 1 0,0-1 1,0 0-1,-1 1 0,1-1 0,0 1 0,0-1 1,0 1-1,0 0 0,0-1 0,0 1 1,0 0-1,0 0 0,0 0 0,0-1 0,0 1 1,0 0-1,0 0 0,0 0 0,0 1 0,0-1 1,0 0-1,0 0 0,0 0 0,1 1 0,0 1 27,0-1-1,-1 1 0,1 0 1,-1-1-1,1 1 0,-1 0 0,1 0 1,-1 0-1,0 0 0,0 0 0,0 0 1,1 4-1,3 10 248,-1 0 0,5 31 0,-8-40-228,-1-5-101,5 28 535,1 53 0,-5-77-764,-1 0 1,0 0-1,0 0 1,-1 0-1,0 0 1,0 0-1,-1 0 1,1 0-1,-1 0 1,0-1-1,-1 1 0,1 0 1,-1-1-1,0 0 1,-8 10-1,-11 0-5136</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6:01.017"/>
    </inkml:context>
    <inkml:brush xml:id="br0">
      <inkml:brushProperty name="width" value="0.025" units="cm"/>
      <inkml:brushProperty name="height" value="0.025" units="cm"/>
    </inkml:brush>
  </inkml:definitions>
  <inkml:trace contextRef="#ctx0" brushRef="#br0">11 4 3491,'4'-3'13004,"-2"8"-6430,1 20-3413,-2 13-5830,-2-19 4455,-8 67-330,-1 17 98,10-102-1545,0-1 0,-1 1 0,1-1 0,0 0 0,0 1 0,0-1 0,0 1 0,0-1 0,0 1 0,1-1 0,-1 1 0,0-1 0,0 1 0,0-1 0,0 0 0,0 1 0,1-1 0,-1 1 0,0-1 0,0 0 0,1 1 0,-1-1 0,0 0 0,1 1 0,-1-1 0,0 0 0,1 1 0,-1-1 0,0 0 0,1 0 0,-1 1 0,1-1 0,-1 0 0,1 0 0,-1 0 0,1 0 0,18-7 317,15-21 131,18-42-165,-41 54-95,0 0 0,0 1 0,2 0 0,0 1 0,26-22 0,-38 35-184,-1 1 1,0-1-1,1 1 1,-1 0-1,0-1 1,1 1-1,-1 0 1,1 0-1,-1-1 1,1 1 0,-1 0-1,1 0 1,-1 0-1,1-1 1,-1 1-1,1 0 1,-1 0-1,1 0 1,-1 0-1,1 0 1,-1 0-1,1 0 1,-1 0-1,1 0 1,-1 0 0,1 0-1,-1 1 1,1-1-1,-1 0 1,1 0-1,-1 0 1,0 1-1,1-1 1,-1 0-1,1 0 1,-1 1-1,1-1 1,-1 0 0,0 1-1,1 0 1,4 26 155,-11 31-98,-18 16 9,24-74-78,0 1 0,0-1 0,0 0 0,0 0 0,0 0 0,0 1 0,0-1-1,0 0 1,0 0 0,1 0 0,-1 0 0,0 1 0,0-1 0,0 0 0,0 0 0,0 0 0,1 0 0,-1 0 0,0 0-1,0 1 1,0-1 0,0 0 0,1 0 0,-1 0 0,0 0 0,0 0 0,0 0 0,1 0 0,-1 0 0,0 0 0,0 0-1,0 0 1,1 0 0,-1 0 0,0 0 0,0 0 0,0 0 0,1 0 0,-1 0 0,0 0 0,0 0 0,0-1-1,0 1 1,1 0 0,-1 0 0,0 0 0,0 0 0,0 0 0,0 0 0,1-1 0,-1 1 0,0 0 0,0 0 0,0 0-1,0 0 1,0 0 0,0-1 0,0 1 0,0 0 0,1-1 0,12-8 57,39-41 88,-41 36-149,2 1 0,-1 1 1,2 1-1,-1 0 1,2 0-1,-1 1 0,21-9 1,-34 18 4,0 1 0,0-1 0,0 1 0,0 0 0,-1-1-1,1 1 1,0 0 0,0 0 0,0 0 0,0 0 0,0 0 0,0 0 0,0 0 0,0 0 0,-1 0 0,1 0 0,0 0 0,0 1 0,0-1 0,0 0 0,0 1 0,-1-1 0,1 1 0,0-1 0,0 1 0,-1-1 0,1 1 0,0-1 0,0 1 0,-1 0 0,2 1-1,-1 0 20,1 1 0,-1 0 0,0 0 0,0 0 0,0 0 0,0 0 0,-1 0 0,1 0-1,0 6 1,-1 6 59,0 0-1,-1-1 1,-4 19-1,-11 21-80,40-70-2968,-12 0-2915,0-2-4292</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6:01.825"/>
    </inkml:context>
    <inkml:brush xml:id="br0">
      <inkml:brushProperty name="width" value="0.025" units="cm"/>
      <inkml:brushProperty name="height" value="0.025" units="cm"/>
    </inkml:brush>
  </inkml:definitions>
  <inkml:trace contextRef="#ctx0" brushRef="#br0">0 13 4740,'0'0'22155,"9"0"-20559,58 3-751,-1-4 0,76-9 1,-112 6-2147,-10 4-3340,-27 7-4952,-13-1 891</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6:02.211"/>
    </inkml:context>
    <inkml:brush xml:id="br0">
      <inkml:brushProperty name="width" value="0.025" units="cm"/>
      <inkml:brushProperty name="height" value="0.025" units="cm"/>
    </inkml:brush>
  </inkml:definitions>
  <inkml:trace contextRef="#ctx0" brushRef="#br0">0 9 4516,'0'0'21076,"75"33"-19346,-32-33-609,2-6-480,0 0-385,-1 1-160,-6 1-192,-3 0-1314,-7-2-1761,-7-5-3139</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6:03.160"/>
    </inkml:context>
    <inkml:brush xml:id="br0">
      <inkml:brushProperty name="width" value="0.025" units="cm"/>
      <inkml:brushProperty name="height" value="0.025" units="cm"/>
    </inkml:brush>
  </inkml:definitions>
  <inkml:trace contextRef="#ctx0" brushRef="#br0">197 1 3491,'0'0'21994,"-9"-1"-21673,3 1-230,0 1 1,-1-1-1,1 1 1,0 0 0,0 1-1,0 0 1,0 0-1,0 0 1,0 0-1,0 1 1,1 0-1,-1 0 1,1 1 0,0-1-1,0 1 1,0 0-1,0 1 1,1-1-1,-6 8 1,1-2 53,1 0 1,0 0-1,0 1 1,-11 22-1,16-27-104,0 0 1,1 1-1,0-1 0,0 1 0,0-1 1,1 1-1,-1 0 0,2-1 1,-1 1-1,1 0 0,1 8 0,-1-13-64,1 0 0,-1 0 0,1 0 1,0 0-1,0 0 0,0 0 0,0-1 0,0 1 0,0 0 0,0-1 0,1 1 0,-1-1 0,1 1 0,-1-1 0,1 1 0,0-1 0,-1 0 0,1 0 0,0 0 0,0 0 0,0 0 0,-1-1 1,1 1-1,0 0 0,0-1 0,0 1 0,4-1 0,6 2-335,1 0 1,-1-2-1,18 0 1,-17 0-48,-10 0 258,60-3-3844,-23-9-3033,-16 0-2911</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6:03.503"/>
    </inkml:context>
    <inkml:brush xml:id="br0">
      <inkml:brushProperty name="width" value="0.025" units="cm"/>
      <inkml:brushProperty name="height" value="0.025" units="cm"/>
    </inkml:brush>
  </inkml:definitions>
  <inkml:trace contextRef="#ctx0" brushRef="#br0">81 37 1057,'0'0'23121,"-2"2"-22070,-8 5-394,0 0-1,1 1 0,-16 17 0,22-23-583,1 1-1,0 0 0,0-1 0,0 1 0,0 0 0,0 0 0,1 1 1,-1-1-1,1 0 0,0 0 0,0 1 0,0-1 0,0 1 0,1-1 0,-1 1 1,1-1-1,0 1 0,0-1 0,1 5 0,-1-7-60,1 0 0,0 0-1,0 1 1,0-1 0,0 0-1,0 0 1,0 0 0,0 0 0,0 0-1,0 0 1,0 0 0,0-1 0,1 1-1,-1 0 1,0-1 0,1 1 0,-1-1-1,0 1 1,1-1 0,-1 0-1,1 1 1,-1-1 0,1 0 0,-1 0-1,1 0 1,2 0 0,42-4 376,-36 1-288,0 0 0,-1-1 0,1 0 0,-1 0 1,0-1-1,0-1 0,-1 1 0,12-10 0,-17 12-50,1 1 0,-1-1-1,0 0 1,1 0 0,-2 0 0,1-1-1,0 1 1,-1-1 0,1 1-1,-1-1 1,0 0 0,0 0-1,0 0 1,-1 0 0,0 0-1,1 0 1,-1 0 0,-1 0 0,1-1-1,-1 1 1,1 0 0,-2-7-1,1 10-39,-1-1 0,1 1 0,-1-1 0,0 1 0,0 0-1,1-1 1,-1 1 0,0 0 0,0 0 0,0-1 0,-1 1 0,1 0-1,0 0 1,0 0 0,-1 0 0,1 0 0,0 1 0,-1-1 0,1 0-1,-1 1 1,1-1 0,-1 1 0,1-1 0,-1 1 0,-2-1 0,-46 0-2928,36 1-779,3 0-2709</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6:06.388"/>
    </inkml:context>
    <inkml:brush xml:id="br0">
      <inkml:brushProperty name="width" value="0.025" units="cm"/>
      <inkml:brushProperty name="height" value="0.025" units="cm"/>
    </inkml:brush>
  </inkml:definitions>
  <inkml:trace contextRef="#ctx0" brushRef="#br0">0 434 3619,'0'0'18578,"3"-9"-17334,53-126 1841,87-154 1,-142 341-2851,-33 63-181,22-84 65,1 1 1,1 0-1,2 1 1,-4 63-1,10-96-194,-1 0 1,1 0-1,0 1 0,0-1 0,0 0 0,0 0 0,0 1 1,0-1-1,0 0 0,-1 1 0,1-1 0,0 0 0,0 1 1,0-1-1,0 0 0,0 0 0,0 1 0,0-1 0,1 0 1,-1 1-1,0-1 0,0 0 0,0 1 0,0-1 1,0 0-1,0 0 0,0 1 0,1-1 0,-1 0 0,0 0 1,0 1-1,0-1 0,1 0 0,-1 0 0,0 0 0,0 1 1,1-1-1,-1 0 0,0 0 0,0 0 0,1 0 1,-1 0-1,0 1 0,1-1 0,-1 0 0,0 0 0,0 0 1,1 0-1,-1 0 0,0 0 0,1 0 0,-1 0 0,0 0 1,1 0-1,-1 0 0,0 0 0,1 0 0,-1-1 0,0 1 1,0 0-1,1 0 0,-1 0 0,0 0 0,0 0 1,1-1-1,-1 1 0,13-18-6790,-9-2 449</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6:06.883"/>
    </inkml:context>
    <inkml:brush xml:id="br0">
      <inkml:brushProperty name="width" value="0.025" units="cm"/>
      <inkml:brushProperty name="height" value="0.025" units="cm"/>
    </inkml:brush>
  </inkml:definitions>
  <inkml:trace contextRef="#ctx0" brushRef="#br0">0 58 4068,'0'0'25026,"3"-3"-24577,3-3-514,-6 6 79,0 0-1,0 1 0,0-1 1,0 0-1,0 0 0,0 0 1,0 0-1,0 0 1,0 0-1,0 1 0,0-1 1,0 0-1,1 0 0,-1 0 1,0 0-1,0 0 1,0 0-1,0 0 0,0 0 1,0 0-1,0 0 0,0 1 1,0-1-1,1 0 1,-1 0-1,0 0 0,0 0 1,0 0-1,0 0 0,0 0 1,0 0-1,1 0 1,-1 0-1,0 0 0,0 0 1,0 0-1,0 0 0,0 0 1,0 0-1,0 0 0,1 0 1,-1 0-1,0 0 1,0 0-1,0-1 0,0 1 1,0 0-1,0 0 0,0 0 1,1 0-1,-1 0 1,0 0-1,0 0 0,0 0 1,0 0-1,0 0 0,0-1 1,0 1-1,0 0 1,0 0-1,0 0 0,0 0 1,0 0-1,0-1 0,4 9 277,-3-8-286,-1 0 0,0 1 0,1-1 0,-1 1 0,0-1 0,1 0 0,-1 0 0,1 1 0,-1-1 1,1 0-1,-1 0 0,1 1 0,-1-1 0,1 0 0,-1 0 0,1 0 0,-1 0 0,1 0 0,-1 0 0,1 0 0,-1 0 0,1 0 0,-1 0 0,1 0 0,-1 0 0,1 0 0,-1 0 0,1 0 1,-1-1-1,0 1 0,1 0 0,-1 0 0,1 0 0,-1-1 0,1 1 0,-1 0 0,0-1 0,1 1 0,-1 0 0,1-1 0,-1 1 0,0-1 0,0 1 0,1 0 0,-1-1 0,0 1 0,0-1 1,1 1-1,-1-1 0,0 1 0,0-1 0,0 1 0,0-2 0,12-25 877,-17 22-167,-5 10-559,-7 13-218,2 26 42,15-44 21,0 0 0,0 0 0,0 0 0,0 0 0,-1 1 0,1-1 0,0 0 1,0 0-1,0 0 0,0 1 0,0-1 0,0 0 0,0 0 0,0 0 0,0 0 0,0 1 0,0-1 1,0 0-1,0 0 0,0 0 0,0 1 0,0-1 0,0 0 0,0 0 0,0 0 0,0 0 0,1 1 0,-1-1 1,0 0-1,0 0 0,0 0 0,0 0 0,0 0 0,0 1 0,0-1 0,1 0 0,-1 0 0,0 0 0,0 0 1,0 0-1,0 0 0,1 0 0,-1 1 0,0-1 0,0 0 0,0 0 0,0 0 0,1 0 0,-1 0 0,0 0 1,0 0-1,17-18-11,-9 6-341,11-17-1172,-10 8-5851,-6 10-2565</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6:12.368"/>
    </inkml:context>
    <inkml:brush xml:id="br0">
      <inkml:brushProperty name="width" value="0.025" units="cm"/>
      <inkml:brushProperty name="height" value="0.025" units="cm"/>
    </inkml:brush>
  </inkml:definitions>
  <inkml:trace contextRef="#ctx0" brushRef="#br0">1 1 9513,'0'0'16037,"2"12"-15525,5 43-352,8 55 712,3-44-4071,-27-66-8103,-4-7 5531</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6:12.726"/>
    </inkml:context>
    <inkml:brush xml:id="br0">
      <inkml:brushProperty name="width" value="0.025" units="cm"/>
      <inkml:brushProperty name="height" value="0.025" units="cm"/>
    </inkml:brush>
  </inkml:definitions>
  <inkml:trace contextRef="#ctx0" brushRef="#br0">69 74 4901,'0'0'7687,"-55"-27"-4260,47 25-993,3 2 1794,7 0-2914,16 0 95,6 0-128,9 0-256,10 0-192,-1-6-385,4-2-384,-2 2-128,-7-3-1505,-5 2-2275,-11-2-3715</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44.826"/>
    </inkml:context>
    <inkml:brush xml:id="br0">
      <inkml:brushProperty name="width" value="0.025" units="cm"/>
      <inkml:brushProperty name="height" value="0.025" units="cm"/>
    </inkml:brush>
  </inkml:definitions>
  <inkml:trace contextRef="#ctx0" brushRef="#br0">1 105 13132,'0'0'10602,"56"2"-9160,-1-15-673,10-2-385,3-1-256,-2 3-96,-8 2-32,-12 3-416,-11 1-673,-17 2-961,-10 1-545,-8-2-416,-14-3-3651</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22.370"/>
    </inkml:context>
    <inkml:brush xml:id="br0">
      <inkml:brushProperty name="width" value="0.025" units="cm"/>
      <inkml:brushProperty name="height" value="0.025" units="cm"/>
    </inkml:brush>
  </inkml:definitions>
  <inkml:trace contextRef="#ctx0" brushRef="#br0">54 1 12396,'0'0'7463,"-4"8"-6999,-6 19 217,0 1 0,2 1-1,2-1 1,0 1-1,2 0 1,1 1 0,1 37-1,2-66-667,0 0-1,0 1 1,0-1-1,0 0 0,1 1 1,-1-1-1,0 0 1,1 1-1,-1-1 0,1 0 1,0 0-1,-1 1 1,1-1-1,0 0 1,0 0-1,0 0 0,-1 0 1,1 0-1,0 0 1,0 0-1,1 0 0,-1-1 1,0 1-1,1 0 1,1 0 13,0 0 1,0 0-1,-1 0 1,1-1-1,0 1 1,0-1-1,0 0 1,0 0-1,-1 0 1,1 0-1,3-1 1,3-1 17,-1 0-1,0 0 1,0-1-1,0 0 1,0 0-1,0-1 1,7-5-1,13-18-241,-24 23 158,-1 0-1,1 0 1,0 0 0,0 0 0,0 1 0,0 0-1,1 0 1,5-3 0,-9 35-441,-14 90 476,13-119 6,0 1 0,0-1 0,-1 1 1,1-1-1,0 0 0,1 1 0,-1-1 0,0 1 0,0-1 1,0 1-1,0-1 0,0 0 0,0 1 0,0-1 0,1 0 0,-1 1 1,0-1-1,0 1 0,1-1 0,-1 0 0,0 1 0,0-1 0,1 0 1,-1 0-1,0 1 0,1-1 0,-1 0 0,0 0 0,1 1 1,-1-1-1,1 0 0,-1 0 0,0 0 0,1 0 0,-1 0 0,1 1 1,19-7 149,21-19-109,-38 23-118,20-9-409,-23 11 467,0 0 1,1 0-1,-1 0 1,1 0-1,-1 0 1,1 1-1,-1-1 1,1 0-1,-1 0 1,1 0-1,-1 0 1,1 0-1,-1 1 1,0-1-1,1 0 1,-1 0-1,1 1 1,-1-1-1,0 0 1,1 1-1,-1-1 1,0 0-1,1 1 0,-1-1 1,0 0-1,0 1 1,1 0-1,0 3-46,0 0 0,0 0 0,-1 1 0,1-1 0,-1 0 0,0 1 0,-1 6 0,1 7 175,-1 25-43,-10 77 1,8-102 285,-1-1 1,0 1-1,-2-1 1,0 1 0,0-2-1,-2 1 1,-9 15-1,17-31-298,-1 0-1,1 0 1,0-1-1,-1 1 1,1 0-1,-1 0 0,1-1 1,-1 1-1,1 0 1,-1-1-1,0 1 1,1 0-1,-1-1 0,0 1 1,1-1-1,-1 1 1,0-1-1,0 1 1,0-1-1,1 0 1,-1 1-1,0-1 0,0 0 1,0 0-1,0 1 1,0-1-1,0 0 1,1 0-1,-1 0 1,0 0-1,0 0 0,-1-1 1,0 0 34,1 0 1,-1 0-1,1 0 0,-1-1 1,1 1-1,0-1 0,0 1 1,-1-1-1,1 0 0,0 1 1,0-1-1,1 0 0,-2-3 1,-2-6 61,0 1 0,2-1 0,-1 0 0,0-13 0,2 14-182,0 0 0,2 0 0,-1 0 0,1 0 0,1 0 0,-1 0 0,2 0 0,0 0 0,0 1 0,5-11 0,13-15-2529,8-1-3318,-12 17 341</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6:14.747"/>
    </inkml:context>
    <inkml:brush xml:id="br0">
      <inkml:brushProperty name="width" value="0.025" units="cm"/>
      <inkml:brushProperty name="height" value="0.025" units="cm"/>
    </inkml:brush>
  </inkml:definitions>
  <inkml:trace contextRef="#ctx0" brushRef="#br0">90 222 3395,'0'0'4912,"-9"8"-2227,5-4-2475,-41 35 3919,42-37-3500,0 1 0,0 0 1,0 0-1,1 0 0,-1 1 0,1-1 1,0 0-1,0 1 0,0 0 0,1-1 0,-1 1 1,1 0-1,-2 8 0,16-16 1357,7-10-1665,-2-2-1,0 0 1,-1-1 0,0-1-1,-1 0 1,13-22 0,-17 24-281,16-22 49,-1-1 0,26-52 0,-53 91-79,0 0 0,0 0 0,0 1 1,0-1-1,0 0 0,0 0 0,0 0 1,0 0-1,0 0 0,0 0 0,0 0 1,0 1-1,1-1 0,-1 0 0,0 0 0,0 0 1,0 0-1,0 0 0,0 0 0,0 0 1,1 0-1,-1 0 0,0 0 0,0 0 1,0 0-1,0 0 0,0 0 0,1 1 0,-1-1 1,0 0-1,0 0 0,0 0 0,0-1 1,0 1-1,1 0 0,-1 0 0,0 0 0,0 0 1,0 0-1,0 0 0,0 0 0,0 0 1,1 0-1,-1 0 0,0 0 0,0 0 1,0 0-1,0 0 0,0-1 0,0 1 0,1 28 111,-8 37-101,4-49-24,-2 11-24,1-1-1,1 1 1,1 42-1,2-68-89,0-1 0,0 0 0,0 1 0,0-1 0,0 0 0,0 0-1,0 1 1,0-1 0,1 0 0,-1 1 0,0-1 0,0 0 0,0 0 0,1 1 0,-1-1-1,0 0 1,0 0 0,0 0 0,1 1 0,-1-1 0,0 0 0,0 0 0,1 0-1,-1 0 1,0 0 0,1 1 0,-1-1 0,0 0 0,1 0 0,-1 0 0,0 0 0,0 0-1,1 0 1,-1 0 0,0 0 0,1 0 0,-1 0 0,0 0 0,1 0 0,-1 0-1,1-1 1,2 1-2458</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6:15.091"/>
    </inkml:context>
    <inkml:brush xml:id="br0">
      <inkml:brushProperty name="width" value="0.025" units="cm"/>
      <inkml:brushProperty name="height" value="0.025" units="cm"/>
    </inkml:brush>
  </inkml:definitions>
  <inkml:trace contextRef="#ctx0" brushRef="#br0">0 90 3427,'0'0'22042,"12"6"-20622,-7-2-1280,1-1 0,0 0 0,0 0 0,0-1-1,0 1 1,0-1 0,0-1 0,1 1 0,-1-1-1,1 0 1,-1-1 0,1 1 0,-1-1 0,1-1-1,9-1 1,358-66 1051,-123 31-5756,-250 37 4274,-1 0 0,1 0 0,0 0 0,0 0 0,0 0 0,0 0 0,-1 0 0,1-1 0,0 1 0,0 0 0,0-1 0,-1 1-1,1-1 1,0 1 0,0-1 0,-1 1 0,1-1 0,-1 1 0,1-1 0,0 0 0,0-5-5768</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6:15.637"/>
    </inkml:context>
    <inkml:brush xml:id="br0">
      <inkml:brushProperty name="width" value="0.025" units="cm"/>
      <inkml:brushProperty name="height" value="0.025" units="cm"/>
    </inkml:brush>
  </inkml:definitions>
  <inkml:trace contextRef="#ctx0" brushRef="#br0">13 192 5669,'0'0'9876,"-2"8"-7116,-1 0-2013,1-6-499,1 1 0,0 0 0,0-1 0,1 1 0,-1 0-1,0 0 1,1-1 0,0 1 0,-1 0 0,1 0-1,1 5 1,-1-8-173,1 0 0,-1 0 1,0 0-1,1 1 0,-1-1 0,0 0 0,1 0 0,-1 0 1,1 0-1,-1 0 0,1 0 0,-1 0 0,0 0 0,1 0 1,-1 0-1,1 0 0,-1 0 0,0 0 0,1 0 0,-1-1 0,1 1 1,-1 0-1,0 0 0,1 0 0,-1-1 0,0 1 0,1 0 1,-1 0-1,0-1 0,1 1 0,-1 0 0,0-1 0,0 1 1,1 0-1,-1-1 0,14-10 604,14-20 204,-1-1 1,27-45 0,1 0 57,-54 76-928,-1 0 0,1 0-1,-1 0 1,1 1-1,0-1 1,-1 0-1,1 0 1,0 1 0,-1-1-1,1 0 1,0 1-1,0-1 1,0 1-1,0-1 1,-1 1 0,1-1-1,0 1 1,0-1-1,0 1 1,1 0-1,3 13 134,-11 33-59,-24 41-40,22-68-44,1 0 1,0 0-1,2 1 1,-5 26-1,10-46-59,0 0 1,0 1-1,0-1 1,0 0-1,0 1 1,0-1 0,0 0-1,0 1 1,0-1-1,0 0 1,0 1-1,0-1 1,0 0-1,0 1 1,0-1-1,0 0 1,0 1-1,0-1 1,0 0-1,1 1 1,-1-1-1,0 0 1,0 1-1,0-1 1,0 0-1,1 0 1,-1 1-1,0-1 1,0 0-1,1 0 1,-1 1-1,0-1 1,1 0-1,-1 0 1,0 0-1,1 0 1,-1 1-1,0-1 1,1 0-1,0 0 1,16-7-2920,13-18-5548,-10 1-2335</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6:15.992"/>
    </inkml:context>
    <inkml:brush xml:id="br0">
      <inkml:brushProperty name="width" value="0.025" units="cm"/>
      <inkml:brushProperty name="height" value="0.025" units="cm"/>
    </inkml:brush>
  </inkml:definitions>
  <inkml:trace contextRef="#ctx0" brushRef="#br0">48 0 4100,'0'0'20264,"-5"12"-19095,-5 19-1164,1 2-1,2-1 0,1 1 1,-4 66-1,10-99-291,1 0 0,-1 0 1,0-1-1,1 1 0,-1 0 1,0 0-1,1 0 0,-1 0 1,1 0-1,-1 0 0,0 0 0,0-1 1,1 1-1,-1 0 0,0 0 1,1 0-1,-1-1 0,0 1 1,0 0-1,1 0 0,-1-1 1,0 1-1,0 0 0,1 0 0,-1-1 1,0 1-1,0 0 0,0-1 1,0 1-1,0 0 0,0-1 1,1 1-1,-1-1 0,0 1 0,0 0 1,0-1-1,0 1 0,0 0 1,0-1-1,0 1 0,0 0 1,-1-1-1,1 0 0,0-13-12461</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6:16.317"/>
    </inkml:context>
    <inkml:brush xml:id="br0">
      <inkml:brushProperty name="width" value="0.025" units="cm"/>
      <inkml:brushProperty name="height" value="0.025" units="cm"/>
    </inkml:brush>
  </inkml:definitions>
  <inkml:trace contextRef="#ctx0" brushRef="#br0">1 118 3107,'0'0'24887,"74"-13"-23990,-35 8-672,3 1-225,-5 1-289,-5 2-1248,-3 0-1058,-8 1-448,-10 0-832,-6 0-3332</inkml:trace>
  <inkml:trace contextRef="#ctx0" brushRef="#br0" timeOffset="1">385 1 4644,'0'0'22656,"1"10"-21743,0-1-858,0 1-1,-1-1 1,0 1-1,-1-1 1,0 1-1,0-1 1,-1 1-1,0-1 0,-6 14 1,3-10-53,0 1 17,0-1 0,0 1 0,2 0-1,-4 23 1,7-36-18,0-1 0,0 1-1,0-1 1,0 0 0,0 1 0,0-1 0,0 1 0,0-1-1,0 1 1,0-1 0,0 0 0,0 1 0,0-1 0,0 1-1,1-1 1,-1 1 0,0-1 0,0 0 0,1 1 0,-1-1-1,0 0 1,0 1 0,1-1 0,-1 0 0,0 1-1,1-1 1,-1 0 0,0 0 0,1 1 0,-1-1 0,1 0-1,-1 0 1,0 0 0,1 0 0,-1 1 0,1-1 0,-1 0-1,1 0 1,-1 0 0,1 0 0,24-7-28,22-19-1042,-37 18-610,-1 0 0,0-1 0,15-18 0,-2-2-5752</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6:16.658"/>
    </inkml:context>
    <inkml:brush xml:id="br0">
      <inkml:brushProperty name="width" value="0.025" units="cm"/>
      <inkml:brushProperty name="height" value="0.025" units="cm"/>
    </inkml:brush>
  </inkml:definitions>
  <inkml:trace contextRef="#ctx0" brushRef="#br0">1 0 18193,'0'0'11275</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6:18.474"/>
    </inkml:context>
    <inkml:brush xml:id="br0">
      <inkml:brushProperty name="width" value="0.025" units="cm"/>
      <inkml:brushProperty name="height" value="0.025" units="cm"/>
    </inkml:brush>
  </inkml:definitions>
  <inkml:trace contextRef="#ctx0" brushRef="#br0">74 168 1217,'0'0'1917,"10"-6"-1090,1 0 246,77-48 5038,-78 48-5054,-1-1-1,0 1 1,-1-2-1,0 1 1,0-1-1,-1-1 1,11-15-1,-17 24-905,-1-1 0,1 1 0,-1-1 0,0 0 0,1 1 0,-1-1 0,0 1 0,1-1 0,-1 0 0,0 1 0,0-1 0,0 1 0,0-1 0,0 0 0,0 1 0,1-1 0,-1 0 0,-1 1-1,1-1 1,0 0 0,0 1 0,0-1 0,0 0 0,0 1 0,-1-1 0,1 0 0,0 1 0,0-1 0,-1 1 0,1-1 0,-1 1 0,1-1 0,0 1 0,-2-2 0,1 1-10,-1 1 1,0-1-1,0 0 0,0 1 1,0-1-1,0 1 0,0 0 1,0-1-1,0 1 0,0 0 1,-3 0-1,-5 1-18,0 0 1,1 1-1,-1 0 0,-12 4 1,7 1 78,0 0-1,1 0 1,0 2 0,0 0 0,1 0-1,-22 21 1,30-26-144,0 0-1,1 1 1,0 0-1,0 0 1,0 0 0,1 0-1,-1 1 1,1-1-1,1 1 1,-1 0-1,1 0 1,0 0-1,0 0 1,1 0 0,-1 0-1,1 1 1,1-1-1,-1 0 1,1 1-1,1 8 1,0-13-55,-1 0 0,1 0 1,-1 0-1,1 0 0,0-1 0,0 1 0,0 0 1,0 0-1,0-1 0,0 1 0,1-1 1,-1 1-1,0-1 0,1 1 0,-1-1 0,1 0 1,0 0-1,-1 0 0,3 1 0,1 1-89,1-1-1,-1 0 1,0 0-1,1 0 1,0-1 0,9 1-1,-1 0-1258,0-2 0,0 0 0,0 0 0,1-2 0,13-2 0,11-9-6759</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6:18.879"/>
    </inkml:context>
    <inkml:brush xml:id="br0">
      <inkml:brushProperty name="width" value="0.025" units="cm"/>
      <inkml:brushProperty name="height" value="0.025" units="cm"/>
    </inkml:brush>
  </inkml:definitions>
  <inkml:trace contextRef="#ctx0" brushRef="#br0">0 227 8520,'0'0'17750,"11"-11"-16410,167-197-422,-178 208-905,0 0 0,0-1-1,0 1 1,0-1 0,1 1-1,-1 0 1,0-1 0,0 1-1,0 0 1,1-1 0,-1 1-1,0 0 1,0-1-1,1 1 1,-1 0 0,0-1-1,1 1 1,-1 0 0,0 0-1,1-1 1,-1 1 0,0 0-1,1 0 1,-1 0 0,1 0-1,-1 0 1,0-1 0,1 1-1,-1 0 1,1 0 0,-1 0-1,1 0 1,-1 0 0,0 0-1,1 0 1,-1 0 0,1 1-1,-1-1 1,1 0-1,0 19 276,-11 30-30,1-21-334,2 0 0,1 1 0,-3 56 0,9-85-34,0 0 0,0 1 0,0-1 0,0 1 0,0-1 1,0 0-1,1 1 0,-1-1 0,0 1 0,0-1 0,0 0 1,1 1-1,-1-1 0,0 0 0,1 0 0,-1 1 0,0-1 1,1 0-1,-1 1 0,0-1 0,1 0 0,-1 0 0,0 0 1,1 0-1,-1 1 0,1-1 0,-1 0 0,0 0 0,1 0 0,-1 0 1,1 0-1,-1 0 0,1 0 0,-1 0 0,0 0 0,1 0 1,-1 0-1,1 0 0,-1 0 0,1-1 0,12-3-6693,4-9-9629</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6:24.944"/>
    </inkml:context>
    <inkml:brush xml:id="br0">
      <inkml:brushProperty name="width" value="0.025" units="cm"/>
      <inkml:brushProperty name="height" value="0.025" units="cm"/>
    </inkml:brush>
  </inkml:definitions>
  <inkml:trace contextRef="#ctx0" brushRef="#br0">1 0 5445,'0'0'20756,"25"67"-20692,-25-39 0,0 0-64,0 2-160,0-3-545,-4 3-736,0-8-769,0-5-1218,-1-7-2721</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6:25.275"/>
    </inkml:context>
    <inkml:brush xml:id="br0">
      <inkml:brushProperty name="width" value="0.025" units="cm"/>
      <inkml:brushProperty name="height" value="0.025" units="cm"/>
    </inkml:brush>
  </inkml:definitions>
  <inkml:trace contextRef="#ctx0" brushRef="#br0">1 101 5765,'0'0'18450,"77"-4"-17457,-39-8-160,7-1-449,-3 2-320,-1-1-64,-5 3-352,-8 3-1282,-8-2-768,-6 1-1025,-9 0-1890,-5-4-1442</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23.414"/>
    </inkml:context>
    <inkml:brush xml:id="br0">
      <inkml:brushProperty name="width" value="0.025" units="cm"/>
      <inkml:brushProperty name="height" value="0.025" units="cm"/>
    </inkml:brush>
  </inkml:definitions>
  <inkml:trace contextRef="#ctx0" brushRef="#br0">2 1 5189,'0'0'18674,"0"10"-18253,0 34 172,-1-25-191,1 1 0,4 36 0,-3-55-387,-1 0 0,1 0 0,-1 0 0,1-1 0,-1 1 0,1 0 0,0 0 0,0-1 0,-1 1 0,1-1 0,0 1 0,0-1 0,0 1 0,-1-1 0,1 1 0,0-1 0,0 0 0,0 1 0,0-1 0,0 0 0,0 0 0,0 0 0,0 1 0,0-1 0,0 0 0,0 0 0,0-1 0,0 1 0,0 0 0,0 0 0,0 0 0,0-1 0,0 1 0,0 0 0,0-1 0,1 0 0,35-16 685,-10-4-406,-23 17-253,2-1 1,-1 0-1,0 1 0,1 0 0,0 0 0,0 1 1,0 0-1,0 0 0,1 0 0,10-2 0,-16 5-28,0 0 0,0 1 0,0-1 0,0 1 1,0-1-1,0 1 0,0 0 0,0-1 0,0 1 0,0 0 0,-1 0 0,1-1 0,0 1 0,0 0 0,-1 0 0,1 0 0,-1 0 0,1 0 0,-1 0 0,1 0 0,-1 0 0,0 0 0,1 0 1,-1 0-1,0 1 0,0 1 0,9 41 209,-7-29-172,-2-14-44,0 0 0,1 1 0,-1-1 0,0 0 0,1 0-1,-1 1 1,0-1 0,1 0 0,0 0 0,-1 0 0,1 1 0,0-1 0,-1 0 0,1 0 0,0 0 0,0 0 0,0-1 0,0 1 0,0 0 0,0 0 0,0 0-1,0-1 1,1 1 0,1 0 0,-1 0 32,0-1-1,1 0 1,-1 0-1,0 0 1,0-1-1,0 1 1,0 0-1,0-1 1,0 0-1,0 1 1,0-1-1,0 0 1,0 0-1,2-1 1,9-7 186,0 0-1,-1-1 1,17-17 0,-19 17-325,1 0 107,-8 6-23,0 1 1,1-1 0,-1 1-1,1 0 1,0 0-1,0 1 1,0-1-1,0 1 1,0-1-1,0 1 1,1 1 0,4-3-1,-8 5-15,0-1 0,-1 0-1,1 0 1,-1 1 0,1-1 0,-1 0-1,1 1 1,0-1 0,-1 0 0,0 1-1,1-1 1,-1 1 0,1-1 0,-1 1-1,1-1 1,-1 1 0,0-1 0,1 1-1,-1-1 1,0 1 0,0 0-1,0-1 1,1 1 0,-1 0 0,0-1-1,0 1 1,0-1 0,0 1 0,0 0-1,0-1 1,0 1 0,0 0 0,0 29-461,-1-22 166,1 6-219,2 25-3244,-2-38 3446,0 0 0,1 0 1,-1 0-1,1 0 0,-1 0 0,1 0 0,-1 0 1,1 0-1,0 0 0,-1 0 0,1-1 0,0 1 1,0 0-1,-1 0 0,1-1 0,0 1 0,0-1 1,0 1-1,0-1 0,0 1 0,0-1 0,0 1 1,0-1-1,0 0 0,0 0 0,0 1 0,0-1 1,0 0-1,0 0 0,0 0 0,2 0 0,15-1-5779</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6:25.645"/>
    </inkml:context>
    <inkml:brush xml:id="br0">
      <inkml:brushProperty name="width" value="0.025" units="cm"/>
      <inkml:brushProperty name="height" value="0.025" units="cm"/>
    </inkml:brush>
  </inkml:definitions>
  <inkml:trace contextRef="#ctx0" brushRef="#br0">0 71 6438,'0'0'16720,"28"-47"-14958,-6 37-737,4 3-769,1 2-192,1 3-96,1 2-897,-4 0-1345,-1 1-1570,-6 5-3267</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6:25.970"/>
    </inkml:context>
    <inkml:brush xml:id="br0">
      <inkml:brushProperty name="width" value="0.025" units="cm"/>
      <inkml:brushProperty name="height" value="0.025" units="cm"/>
    </inkml:brush>
  </inkml:definitions>
  <inkml:trace contextRef="#ctx0" brushRef="#br0">0 0 4260,'0'0'10591,"1"9"-7446,0-4-2912,-1-4-110,0 1-1,0 0 1,0 0-1,0 0 1,0-1-1,0 1 1,1 0-1,-1 0 1,0-1 0,1 1-1,0 0 1,-1-1-1,1 1 1,0-1-1,0 1 1,0-1-1,0 1 1,0-1-1,0 1 1,1-1 0,-1 0-1,0 0 1,1 0-1,-1 0 1,1 0-1,-1 0 1,1 0-1,-1 0 1,1 0 0,0-1-1,-1 1 1,1-1-1,0 1 1,0-1-1,-1 0 1,1 1-1,0-1 1,2 0-1,94-14 1971,-96 20-2043,-1 0-1,-1 0 1,1 0 0,-1 0-1,-1 10 1,1-11 10,0 62 132,0-67-191,0 0 1,0 0-1,0 1 1,0-1 0,0 0-1,0 0 1,0 1-1,1-1 1,-1 0-1,0 0 1,0 1-1,0-1 1,0 0-1,0 0 1,0 0-1,1 1 1,-1-1-1,0 0 1,0 0-1,0 0 1,1 0-1,-1 1 1,0-1-1,0 0 1,1 0-1,-1 0 1,0 0-1,0 0 1,1 0-1,-1 0 1,0 0-1,0 0 1,1 0-1,-1 0 1,0 0-1,0 0 1,1 0 0,-1 0-1,0 0 1,0 0-1,1 0 1,-1 0-1,0 0 1,0 0-1,1 0 1,-1 0-1,0 0 1,0-1-1,0 1 1,1 0-1,-1 0 1,0 0-1,0 0 1,0-1-1,1 1 1,-1 0-1,0 0 1,0 0-1,0-1 1,0 1-1,0 0 1,0 0-1,1-1 1,-1 1-1,0 0 1,13-14-182,8-19-2506,-5-2-3527,-6 7-2195</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6:26.359"/>
    </inkml:context>
    <inkml:brush xml:id="br0">
      <inkml:brushProperty name="width" value="0.025" units="cm"/>
      <inkml:brushProperty name="height" value="0.025" units="cm"/>
    </inkml:brush>
  </inkml:definitions>
  <inkml:trace contextRef="#ctx0" brushRef="#br0">15 1 16848,'0'0'7773,"0"9"-6652,-3 291 165,4-333-1311,-2-40-46,-3 64-30,1 18-39,-2 16 39,5-23 101,1 0 0,-1 0-1,0 0 1,1 0 0,-1 0-1,1-1 1,0 1-1,-1 0 1,1 0 0,0 0-1,0-1 1,0 1 0,0-1-1,0 1 1,1-1-1,-1 1 1,0-1 0,1 0-1,-1 1 1,1-1 0,0 0-1,-1 0 1,1 0-1,0 0 1,-1 0 0,1-1-1,0 1 1,0-1 0,0 1-1,0-1 1,0 1-1,-1-1 1,1 0 0,0 0-1,0 0 1,3 0 0,0 0 10,0 0 0,1-1 0,-1 1 0,0-1 0,0 0 0,1 0 0,-1-1 0,0 1 1,0-1-1,-1 0 0,1 0 0,8-6 0,-8 5 25,0-1 0,0-1 0,-1 1-1,1 0 1,-1-1 0,0 0 0,0 0 0,0-1 0,-1 1 0,0-1 0,0 1-1,0-1 1,-1 0 0,4-12 0,-24 24-35,8 3 64,1 0 0,0 0 1,-11 16-1,17-22 46,0 1 1,0 0-1,1 0 1,-1 0-1,1 0 1,0 0 0,0 1-1,1-1 1,-1 1-1,1-1 1,0 1-1,0-1 1,0 6-1,3-9-79,1 0-1,-1-1 1,1 1-1,-1-1 0,0 1 1,1-1-1,-1 0 1,1 0-1,-1 0 0,1 0 1,4-1-1,-5 1-10,32-5 88,-25 3-210,1 0-1,0 1 1,0 0 0,0 1-1,12 0 1,-20 0 102,-1 1 0,1-1 0,0 0-1,-1 1 1,1-1 0,0 1 0,-1-1 0,1 1-1,-1 0 1,1 0 0,-1 0 0,0 0 0,1 0-1,-1 0 1,0 0 0,1 0 0,-1 1 0,0-1 0,0 0-1,0 1 1,0-1 0,0 1 0,-1-1 0,1 1-1,0-1 1,-1 1 0,1-1 0,-1 1 0,1 0-1,-1-1 1,0 1 0,0 0 0,0-1 0,0 1 0,0 2-1,3 20 1100,2-43-166,4-40-183,-8-44-644,-1 103-205,1-1-1,-1 1 0,0 0 0,0-1 1,1 1-1,-1-1 0,0 1 0,0 0 1,1-1-1,-1 1 0,1 0 0,-1-1 0,0 1 1,1 0-1,-1-1 0,1 1 0,-1 0 1,0 0-1,1-1 0,-1 1 0,1 0 1,-1 0-1,1 0 0,-1 0 0,1 0 0,-1 0 1,1 0-1,-1 0 0,1 0 0,-1 0 1,1 0-1,-1 0 0,1 0 0,-1 0 1,1 0-1,0 1 0,28 5-5093,-16-3 1607,6-3-2575</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6:27.057"/>
    </inkml:context>
    <inkml:brush xml:id="br0">
      <inkml:brushProperty name="width" value="0.025" units="cm"/>
      <inkml:brushProperty name="height" value="0.025" units="cm"/>
    </inkml:brush>
  </inkml:definitions>
  <inkml:trace contextRef="#ctx0" brushRef="#br0">36 0 5894,'0'0'14723,"-5"13"-12043,-1 8-1707,0 1 1,1-1 0,1 1 0,-1 35-1,3-5-625,0-28-205,2 0-1,0 1 1,1-1-1,1 0 1,1 0-1,11 37 1,-14-61-142,0 1 1,0-1 0,0 1 0,0-1 0,0 1 0,0 0-1,0-1 1,0 1 0,0-1 0,0 1 0,0-1-1,1 1 1,-1-1 0,0 0 0,0 1 0,1-1 0,-1 1-1,0-1 1,1 1 0,-1-1 0,0 0 0,1 1 0,-1-1-1,1 0 1,-1 1 0,0-1 0,1 0 0,-1 0-1,1 1 1,-1-1 0,1 0 0,-1 0 0,1 0 0,-1 0-1,1 1 1,-1-1 0,1 0 0,-1 0 0,1 0-1,0 0 1,-1 0 0,1-1 0,-1 1 0,1 0 0,-1 0-1,1 0 1,-1 0 0,1 0 0,-1-1 0,1 1 0,-1 0-1,0 0 1,1-1 0,-1 1 0,1 0 0,-1-1-1,0 1 1,1-1 0,-1 1 0,0 0 0,1-1 0,-1 0-1,15-30 130,-12-42-18,-3 49-103,0 24-69,41 14-352,-35-13 388,1-1-1,0 0 0,-1 0 1,1 0-1,0-1 1,-1 0-1,1 0 0,0-1 1,-1 1-1,0-2 1,1 1-1,-1-1 0,0 0 1,0 0-1,0 0 1,-1-1-1,1 0 0,8-8 1,-14 11 21,0 1 1,0 0 0,0 0-1,0 0 1,0 0 0,0 0-1,0 0 1,0-1-1,0 1 1,0 0 0,1 0-1,-1 0 1,0 0 0,0 0-1,0 0 1,0 0-1,0 0 1,0-1 0,0 1-1,1 0 1,-1 0 0,0 0-1,0 0 1,0 0 0,0 0-1,0 0 1,0 0-1,1 0 1,-1 0 0,0 0-1,0 0 1,0 0 0,0 0-1,0 0 1,1 0 0,-1 0-1,0 0 1,0 0-1,0 0 1,0 0 0,0 0-1,0 0 1,1 0 0,-1 0-1,0 0 1,0 1-1,0-1 1,0 0 0,0 0-1,0 0 1,0 0 0,1 0-1,-1 0 1,0 0 0,0 0-1,0 1 1,0-1-1,0 0 1,0 0 0,0 0-1,0 0 1,0 1 0,-1 14-3,-10 26 142,10-35-85,0-4-25,0 1 1,0-1-1,0 0 0,1 1 0,-1-1 0,1 0 1,-1 1-1,1-1 0,0 0 0,0 1 1,0-1-1,0 1 0,1-1 0,-1 0 0,1 1 1,-1-1-1,1 0 0,0 0 0,0 1 1,0-1-1,0 0 0,0 0 0,0 0 0,1 0 1,-1 0-1,1 0 0,1 1 0,1-1 12,-1-1-1,1 0 0,-1 1 0,1-2 0,0 1 0,-1 0 0,1-1 1,0 0-1,0 0 0,-1 0 0,1 0 0,0 0 0,-1-1 0,1 1 0,0-1 1,-1 0-1,6-3 0,3 0-26,0-2 1,0 1-1,20-14 1,-23 13-74,1 0 0,0 0 1,1 1-1,0 1 0,14-5 1,-25 9 55,1 0 1,-1 0 0,1 0-1,-1 1 1,1-1-1,0 0 1,-1 0 0,1 1-1,-1-1 1,1 0 0,-1 1-1,1-1 1,-1 0-1,1 1 1,-1-1 0,0 1-1,1-1 1,-1 1 0,0-1-1,1 1 1,-1-1 0,0 1-1,0-1 1,1 1-1,-1-1 1,0 1 0,0 0-1,0-1 1,0 1 0,0-1-1,1 1 1,-1 0 0,0-1-1,-1 1 1,1-1-1,0 1 1,0 0 0,0 0-1,-1 36 365,0-23 317,24-24-101,9-12-1138,21-17-6394,-27 9-7870,-22 22 9604,-3 2 1046</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6:27.463"/>
    </inkml:context>
    <inkml:brush xml:id="br0">
      <inkml:brushProperty name="width" value="0.025" units="cm"/>
      <inkml:brushProperty name="height" value="0.025" units="cm"/>
    </inkml:brush>
  </inkml:definitions>
  <inkml:trace contextRef="#ctx0" brushRef="#br0">28 41 2755,'2'-17'12370,"2"21"-6748,2 27-4151,-8 13-312,-1 0-1,-12 55 1,7-54-572,-3 84 0,14-128-97,3-10-178,7-14-78,2-20-171,13-58 1,-22 72-113,1 1 1,2 0-1,1 0 0,0 1 0,30-51 0,-40 76 49,1 0-1,0 1 0,0-1 1,0 0-1,1 1 1,-1-1-1,0 1 1,0 0-1,1-1 0,-1 1 1,1 0-1,-1 0 1,1 0-1,0 0 0,0 0 1,-1 0-1,1 0 1,0 1-1,0-1 0,0 1 1,-1-1-1,1 1 1,0 0-1,0-1 0,0 1 1,0 0-1,0 0 1,0 1-1,3-1 0,-3 2-2,0-1 0,0 0 0,0 1 0,0-1 0,0 1-1,0-1 1,-1 1 0,1 0 0,-1 0 0,1 0 0,-1 0-1,0 0 1,0 0 0,1 0 0,-1 1 0,-1-1 0,1 0-1,0 1 1,-1-1 0,1 0 0,-1 1 0,1 3-1,0 3 128,-1 1 0,0-1-1,0 1 1,-1-1 0,0 0-1,-1 0 1,0 1-1,0-1 1,-1 0 0,-5 11-1,7-17-34,-1 0 0,1 0 0,-1 0 0,0 0 0,0 0 0,0 0 0,0-1 0,0 1 0,-1-1 0,1 0 0,-1 0 0,0 0 0,1 0 0,-1 0 0,0 0 0,0-1 0,0 1 0,0-1 0,-1 0 0,1 0 0,0 0-1,0 0 1,-1-1 0,1 1 0,-1-1 0,1 0 0,0 0 0,-1 0 0,1 0 0,0-1 0,-7-1 0,8 1-167,1 0 0,-1 1 0,0-1-1,1 0 1,-1 0 0,1 0 0,-1-1 0,1 1 0,0 0-1,-1-1 1,1 1 0,0 0 0,0-1 0,0 1 0,0-1-1,0 0 1,0 1 0,0-1 0,1 0 0,-1 0-1,1 1 1,-1-4 0,-1-21-4178,9 5-4232,5 8 48</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6:27.923"/>
    </inkml:context>
    <inkml:brush xml:id="br0">
      <inkml:brushProperty name="width" value="0.025" units="cm"/>
      <inkml:brushProperty name="height" value="0.025" units="cm"/>
    </inkml:brush>
  </inkml:definitions>
  <inkml:trace contextRef="#ctx0" brushRef="#br0">104 21 5381,'0'0'19805,"-9"6"-19009,-5 1-592,4-2 278,0 0 0,0 1 0,1 0 0,-1 0 0,-11 12 0,20-17-481,0-1-1,1 1 0,-1-1 1,0 1-1,0 0 0,1-1 1,-1 1-1,1 0 0,-1 0 1,0-1-1,1 1 0,0 0 1,-1 0-1,1 0 0,-1 0 1,1 0-1,0 0 1,0 0-1,-1-1 0,1 1 1,0 0-1,0 0 0,0 0 1,0 0-1,0 0 0,0 0 1,1 0-1,-1 0 0,0 0 1,0 0-1,1 0 1,0 1-1,0-1 8,1 0 1,0 0-1,-1 0 0,1 0 1,0 0-1,0-1 1,0 1-1,0-1 0,0 1 1,0-1-1,0 0 1,0 0-1,0 0 0,2 0 1,10 0-29,-1-1 0,1-1 1,18-4-1,-28 5 27,11-4 214,0 1-1,0 1 1,0 0 0,22-1-1,-41-25 1334,-5 13-1461,7 13-79,0 0-1,0-1 1,1 0 0,-1 1-1,1-1 1,0 0-1,-1 1 1,2-1 0,-2-6-1,39 10-2159,68 16-12513,-76-14 7281</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6:28.404"/>
    </inkml:context>
    <inkml:brush xml:id="br0">
      <inkml:brushProperty name="width" value="0.025" units="cm"/>
      <inkml:brushProperty name="height" value="0.025" units="cm"/>
    </inkml:brush>
  </inkml:definitions>
  <inkml:trace contextRef="#ctx0" brushRef="#br0">117 260 1281,'0'0'23660,"-11"-4"-22213,7 2-1304,-1 0 0,-1 1 0,1 0 1,0 0-1,0 0 0,0 1 0,-1 0 0,1 0 1,0 0-1,-8 2 0,11-2-53,0 1-1,0-1 0,0 1 1,-1 0-1,1 0 1,0 0-1,0 1 1,0-1-1,0 0 1,1 1-1,-1-1 0,0 1 1,1-1-1,-1 1 1,1 0-1,-1 0 1,1 0-1,0 0 0,0 0 1,0 0-1,0 0 1,0 0-1,0 0 1,0 1-1,1-1 1,-1 0-1,1 1 0,0-1 1,0 0-1,0 0 1,0 1-1,0 2 1,0-4-81,0 0 1,0 1-1,0-1 1,0 0-1,1 0 1,-1 0-1,0 0 1,1 0 0,-1 0-1,0 0 1,1 0-1,0 0 1,-1 0-1,1 0 1,-1 0 0,1 0-1,0-1 1,0 1-1,-1 0 1,1 0-1,0-1 1,0 1-1,0 0 1,2 0 0,0 0-6,0 1 1,0-2 0,0 1 0,0 0 0,0 0-1,0-1 1,0 0 0,0 0 0,4 0 0,-1 0-81,1-1 0,0 1 0,-1-2 0,0 1 1,1-1-1,-1 0 0,0 0 0,10-5 1,-7 1-38,0 0 1,0-1 0,0-1 0,-1 1 0,0-1 0,0-1 0,-1 0 0,0 0 0,-1 0-1,0 0 1,9-21 0,-25 53 554,6-17-301,1 1 0,-1 0 1,2 0-1,-1 0 1,-2 11-1,5-17-131,0 0 0,0 0 0,0 0 0,0 0 0,0 1 0,0-1 0,0 0-1,0 0 1,1 0 0,-1 0 0,0 1 0,1-1 0,-1 0 0,1 0 0,-1 0 0,1 0 0,-1 0 0,1 0 0,0 0 0,-1 0 0,1 0 0,0 0 0,0-1 0,0 1 0,0 0 0,0 0 0,0-1 0,0 1-1,0-1 1,0 1 0,0-1 0,0 1 0,0-1 0,0 1 0,0-1 0,1 0 0,-1 0 0,0 0 0,0 0 0,2 0 0,8 1-10,0-2 1,0 1-1,-1-1 0,1-1 1,0 0-1,0-1 0,-1 0 1,0 0-1,0-1 0,0 0 1,0-1-1,0 0 0,-1-1 1,0 0-1,0 0 1,-1-1-1,1 0 0,10-13 1,-11 12-3,0 0 0,-1-1 0,0 1 1,0-1-1,-1-1 0,-1 1 0,1-1 0,-2 0 1,1 0-1,-1 0 0,-1-1 0,0 0 1,0 0-1,-1 1 0,0-1 0,-1-1 1,-1 1-1,0-12 0,0 21 2,0 1 0,0 0 0,0 0-1,0 0 1,-1 0 0,1 0 0,0 0-1,-1 0 1,1 0 0,0 0 0,-1 0-1,0 0 1,1 0 0,-1 0 0,1 0 0,-1 0-1,0 0 1,0 0 0,1 1 0,-1-1-1,0 0 1,0 0 0,0 1 0,0-1 0,0 1-1,0-1 1,-2 0 0,1 1-1,0 0 1,0 0-1,0 0 0,0 0 1,-1 1-1,1-1 1,0 0-1,0 1 0,0 0 1,0-1-1,0 1 1,0 0-1,-2 1 0,-4 3 8,0 0 0,1 0 0,0 1 0,0-1 0,-11 13 0,9-6 123,1 0 0,0 0 0,1 1 0,0 0 0,1 0 0,0 0 0,1 1 0,1 0 0,0 0 0,-2 17 0,6-26-166,-1 1 0,1-1 0,0 0-1,0 0 1,1 0 0,-1 0 0,1 0-1,1 0 1,-1 0 0,1 0 0,-1 0 0,1 0-1,5 7 1,-5-8-244,2-1 0,-1 1 0,0-1 0,0 0 0,1 0 0,0 0 0,0 0 1,0 0-1,0-1 0,0 0 0,0 0 0,1 0 0,-1 0 0,1-1 0,-1 0 0,1 0 0,6 1 0,22 1-6970</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6:29.055"/>
    </inkml:context>
    <inkml:brush xml:id="br0">
      <inkml:brushProperty name="width" value="0.025" units="cm"/>
      <inkml:brushProperty name="height" value="0.025" units="cm"/>
    </inkml:brush>
  </inkml:definitions>
  <inkml:trace contextRef="#ctx0" brushRef="#br0">35 1 7399,'0'0'13453,"2"73"-12396,-4-41-481,-3 2-480,3 0-96,-2-5-544,1-4-481,0-11-481,2-5-255,-1-9-321,-3 0-352,-4-10-2563</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6:29.509"/>
    </inkml:context>
    <inkml:brush xml:id="br0">
      <inkml:brushProperty name="width" value="0.025" units="cm"/>
      <inkml:brushProperty name="height" value="0.025" units="cm"/>
    </inkml:brush>
  </inkml:definitions>
  <inkml:trace contextRef="#ctx0" brushRef="#br0">6 136 4420,'0'0'9065,"-2"-9"-5579,1 7-3285,0-1 0,1 0 0,-1 1 0,1-1 0,0 0 0,-1 1 0,1-1 0,0 0-1,1 0 1,-1 1 0,0-1 0,1 0 0,0 1 0,-1-1 0,1 0 0,0 1 0,0-1 0,1 1 0,-1 0 0,0-1 0,1 1 0,0 0 0,-1 0 0,1 0 0,0 0 0,0 0 0,0 0 0,0 0 0,0 1 0,1-1 0,-1 1 0,0 0 0,4-2 0,8-4 129,0 0-1,1 0 1,-1 2 0,1 0 0,1 1-1,-1 0 1,1 1 0,-1 1 0,1 0-1,0 1 1,0 1 0,28 3 0,-43-3-329,1 0 0,0 1 1,-1-1-1,1 1 1,-1-1-1,1 1 1,0 0-1,-1-1 1,1 1-1,-1 0 0,0 0 1,1 0-1,-1 0 1,0 1-1,1-1 1,-1 0-1,0 0 0,0 1 1,0-1-1,0 1 1,0-1-1,0 1 1,-1-1-1,1 1 1,-1-1-1,1 1 0,-1 0 1,1-1-1,-1 1 1,0 0-1,0-1 1,1 1-1,-1 0 1,-1 0-1,1-1 0,0 1 1,-1 2-1,0 1 5,0 0 0,0-1 0,-1 1 1,1-1-1,-1 0 0,0 1 0,-1-1 0,1 0 0,-1 0 0,1 0 0,-1 0 0,-5 4 0,-63 47 208,112-52-471,-29-2 13,-1 2-1,1 0 0,0 0 1,-1 1-1,1 0 1,-1 1-1,11 6 0,-19-9 181,0 0 0,-1 0 0,1 0 0,0 0 0,-1 0 0,1 1 0,-1-1 0,1 1 0,-1 0 0,0-1 0,0 1 0,-1 0 0,3 4 0,-4-5 80,1 0 1,-1 0 0,0 0-1,0 0 1,1 0-1,-1 0 1,-1 1-1,1-1 1,0 0 0,0 0-1,-1 0 1,1 0-1,-1 0 1,0 0-1,0 0 1,0 0 0,0 0-1,0-1 1,0 1-1,0 0 1,0 0 0,-1-1-1,-2 3 1,-3 3 298,0 0 0,-1-1 0,0 1 0,-1-2 0,1 1 0,-1-1 1,0-1-1,0 0 0,-1 0 0,-9 3 0,1-2-11,1-1 0,0-1 0,-1 0 0,-32 0 0,29-8-439,21 4 49,0 1-1,-1-1 0,1 1 0,0 0 0,0-1 0,-1 1 0,1-1 1,0 1-1,0-1 0,0 1 0,0 0 0,0-1 0,-1 1 1,1-1-1,0 1 0,0-1 0,0 1 0,0-1 0,1 1 1,-1-1-1,0 1 0,0-1 0,0 1 0,0 0 0,0-1 1,1 0-1,0-1-320,0 0 0,1 0-1,-1 0 1,1 0 0,-1 0 0,1 1 0,0-1 0,0 0 0,-1 1 0,1 0 0,0-1 0,0 1-1,4-1 1,46-18-10536,-21 10 858</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6:29.853"/>
    </inkml:context>
    <inkml:brush xml:id="br0">
      <inkml:brushProperty name="width" value="0.025" units="cm"/>
      <inkml:brushProperty name="height" value="0.025" units="cm"/>
    </inkml:brush>
  </inkml:definitions>
  <inkml:trace contextRef="#ctx0" brushRef="#br0">15 17 11339,'0'0'15673,"-2"11"-15561,-8 33-53,9-43-57,1 0 1,0 0-1,-1 0 0,1 1 1,0-1-1,0 0 0,0 0 1,0 1-1,0-1 0,0 0 1,0 0-1,0 1 0,1-1 1,-1 0-1,0 0 0,1 1 0,-1-1 1,1 0-1,-1 0 0,1 0 1,0 0-1,-1 0 0,1 0 1,0 0-1,0 0 0,0 0 1,0 0-1,0 0 0,0-1 1,0 1-1,0 0 0,0-1 1,0 1-1,0-1 0,0 1 1,1-1-1,-1 1 0,0-1 1,0 0-1,0 1 0,1-1 1,-1 0-1,0 0 0,0 0 0,1 0 1,-1 0-1,0 0 0,0-1 1,1 1-1,-1 0 0,2-1 1,4-1 21,0 1 0,0-1 0,0 0-1,0-1 1,0 1 0,11-8 0,-9 3-8,-1 0 0,0-1 0,0 1 1,7-11-1,22-21-70,-35 74-907,-5-16 641,2-13-228,0-1-1,0 1 1,1 0 0,0 0-1,0 0 1,2 11 0,-2-17 298,0 1 0,1-1 0,-1 1 1,1-1-1,-1 1 0,1-1 1,-1 0-1,1 1 0,-1-1 1,1 0-1,0 1 0,-1-1 0,1 0 1,-1 0-1,1 0 0,0 0 1,-1 0-1,1 1 0,0-1 1,-1 0-1,1 0 0,0 0 0,-1-1 1,1 1-1,-1 0 0,1 0 1,0 0-1,-1 0 0,2-1 1,-1 1-279,15-5-7906</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23.744"/>
    </inkml:context>
    <inkml:brush xml:id="br0">
      <inkml:brushProperty name="width" value="0.025" units="cm"/>
      <inkml:brushProperty name="height" value="0.025" units="cm"/>
    </inkml:brush>
  </inkml:definitions>
  <inkml:trace contextRef="#ctx0" brushRef="#br0">94 0 11499,'0'0'8648,"-9"10"-7490,-4 5-698,0 1 0,-13 24 0,21-33-304,1 1 0,0 0-1,0 0 1,1 0-1,0 0 1,1 1 0,-1 0-1,1-1 1,-1 16 0,3-24-150,0 0 0,0 1 0,0-1 0,0 0 0,0 0 0,0 1 0,1-1 0,-1 0 0,0 0 0,0 0 0,0 1 1,0-1-1,0 0 0,0 0 0,0 0 0,0 1 0,0-1 0,1 0 0,-1 0 0,0 0 0,0 1 0,0-1 0,0 0 0,1 0 1,-1 0-1,0 0 0,0 0 0,0 0 0,1 1 0,-1-1 0,0 0 0,0 0 0,0 0 0,1 0 0,-1 0 0,0 0 0,0 0 0,1 0 1,-1 0-1,0 0 0,0 0 0,0 0 0,1 0 0,13-5 345,11-12 242,-14 7-573,0-1 0,-1 0 0,0 0-1,-1-1 1,0-1 0,-1 0 0,0 0-1,-1 0 1,7-19 0,-29 70-238,12-33 156,0 1 0,1-1 1,-1 1-1,1 0 0,0 0 0,1 0 1,-1 0-1,1 0 0,0 0 0,1 0 0,-1 0 1,1 0-1,1 1 0,-1-1 0,2 7 0,-1-12-336,1 0 0,-1 0 0,1 0 0,-1 0 0,1 0 0,0 0 0,-1 0-1,1-1 1,0 1 0,-1 0 0,1-1 0,0 0 0,0 1 0,0-1 0,-1 0 0,1 0-1,0 0 1,0 0 0,0 0 0,0-1 0,-1 1 0,1 0 0,0-1 0,0 1-1,2-2 1,24-10-8506</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6:30.209"/>
    </inkml:context>
    <inkml:brush xml:id="br0">
      <inkml:brushProperty name="width" value="0.025" units="cm"/>
      <inkml:brushProperty name="height" value="0.025" units="cm"/>
    </inkml:brush>
  </inkml:definitions>
  <inkml:trace contextRef="#ctx0" brushRef="#br0">41 135 3587,'0'0'19122,"-6"11"-17760,5-11-1351,-4 9 242,1-1 0,-1 1 0,1 0 0,1 0 0,0 1 0,0-1 0,1 1 0,0 0 0,-1 14 0,3-24-251,0 1 1,0-1-1,0 1 1,0-1-1,0 0 0,0 1 1,0-1-1,0 1 1,1-1-1,-1 1 1,0-1-1,0 0 0,0 1 1,0-1-1,1 1 1,-1-1-1,0 0 1,0 1-1,1-1 0,-1 0 1,0 1-1,0-1 1,1 0-1,-1 1 1,1-1-1,-1 0 1,0 0-1,1 0 0,-1 1 1,0-1-1,1 0 1,-1 0-1,1 0 1,-1 0-1,1 0 0,-1 0 1,1 1-1,21-7 69,18-20-47,-31 15-64,0 0 0,-1-1 0,0 0 0,-1 0 0,0-1 0,8-24 0,-11 27 79,-1 1-1,0-1 1,-1 0-1,0 0 1,-1 0-1,0 0 1,0 0-1,-1 0 1,0 0-1,-3-14 1,3 23-24,-1 1-1,1 0 1,0 0 0,-1 0 0,1 0-1,-1 0 1,1 0 0,0 0 0,-1-1-1,1 1 1,-1 0 0,1 1 0,-1-1-1,1 0 1,0 0 0,-1 0 0,1 0-1,-1 0 1,1 0 0,0 0 0,-1 1 0,1-1-1,-1 0 1,1 0 0,0 0 0,-1 1-1,1-1 1,0 0 0,-1 1 0,1-1-1,0 0 1,0 1 0,-1 0 0,-8 15 187,1 0 1,0 1 0,1 0 0,1 0 0,1 1 0,0 0 0,2-1 0,-3 23-1,5-34-166,0 1 1,0-1-1,1 0 0,0 1 0,0-1 0,0 1 0,1-1 0,0 1 0,2 6 0,-2-11-94,0 0-1,0 0 1,1 0 0,-1 0-1,1 0 1,-1-1-1,1 1 1,0 0-1,-1-1 1,1 1-1,0-1 1,0 0-1,0 0 1,0 0-1,1 0 1,-1 0 0,0 0-1,0 0 1,1-1-1,-1 1 1,0-1-1,1 0 1,-1 1-1,0-1 1,1 0-1,-1 0 1,4-1-1,1 1-673,0-1-1,0 0 1,0 0-1,0 0 1,0-1-1,0 0 1,0-1-1,-1 1 1,1-1-1,-1 0 1,1-1-1,-1 0 1,9-7-1,16-15-7589</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6:30.969"/>
    </inkml:context>
    <inkml:brush xml:id="br0">
      <inkml:brushProperty name="width" value="0.025" units="cm"/>
      <inkml:brushProperty name="height" value="0.025" units="cm"/>
    </inkml:brush>
  </inkml:definitions>
  <inkml:trace contextRef="#ctx0" brushRef="#br0">95 230 3844,'0'0'14878,"-10"8"-12193,-3 0-1873,8-5-496,1 1 0,-1-1 0,0 1 0,1-1 0,0 1 0,0 0 0,0 1 0,0-1 0,-3 6 0,6-9-268,1 0-1,-1 1 1,0-1 0,1 0 0,-1 0 0,1 1 0,0-1 0,-1 0 0,1 0 0,0 1 0,-1-1 0,1 0 0,0 1-1,0-1 1,0 0 0,0 1 0,1-1 0,-1 1 0,0-1 0,1 0 0,-1 0 0,0 1 0,1-1 0,-1 0 0,1 0-1,0 0 1,-1 1 0,3 1 0,32 28-1025,-12-12 116,-14-9 715,-1 0 0,1 0 0,-2 1 0,0 0 0,0 1 0,-1 0 0,0 0 0,-1 0 0,0 1 0,-1-1 0,3 17 0,-6-22 375,0-1 1,0 0-1,-1 0 1,0 0-1,0 1 0,0-1 1,-1 0-1,0 0 1,0 0-1,-1 0 0,0 0 1,0 0-1,0 0 1,0 0-1,-1-1 0,0 1 1,0-1-1,-1 0 1,0 0-1,1 0 0,-2 0 1,1 0-1,0-1 1,-1 0-1,0 0 0,-5 3 1,8-5-149,0-1 0,0 0 0,0 0 0,0 0-1,0 0 1,0 0 0,0 0 0,-1 0 0,1 0 0,0-1 0,0 1 0,-1-1 0,1 0 0,0 0 0,0 0 0,-1 0 0,1 0 0,0 0 0,-1-1-1,1 1 1,0-1 0,0 1 0,-3-2 0,2 0-74,0 0 0,1 0 0,-1 0 0,0 0 0,1-1 0,0 1-1,-1-1 1,1 0 0,0 1 0,1-1 0,-1 0 0,0 0 0,1 0 0,-2-4 0,0-1-234,1 0 1,-1-1-1,1 1 0,1-1 1,-1 1-1,2-1 1,-1 1-1,1-1 1,0 1-1,1-1 1,3-16-1,0 17 15,-1 0-1,2 0 1,-1 1-1,1-1 0,0 1 1,1 0-1,-1 1 1,14-12-1,62-47-634,-56 46 794,-9 7-87,2-1-27,-1-1 0,17-17 0,-31 28 228,0-1-1,1 1 1,-1-1-1,-1 0 0,1 0 1,0 0-1,-1-1 0,0 1 1,0 0-1,0-1 1,-1 0-1,1 1 0,-1-1 1,0 0-1,0-5 0,-1 9-48,0 1-1,0-1 0,0 1 0,0 0 0,0-1 0,0 1 0,0-1 0,-1 1 0,1-1 0,0 1 0,0-1 1,0 1-1,-1-1 0,1 1 0,0 0 0,0-1 0,-1 1 0,1 0 0,0-1 0,-1 1 0,1 0 0,0-1 1,-1 1-1,1 0 0,-1-1 0,1 1 0,0 0 0,-1 0 0,1 0 0,-1 0 0,1-1 0,-1 1 0,1 0 1,-1 0-1,1 0 0,-1 0 0,1 0 0,-1 0 0,1 0 0,-1 0 0,1 0 0,0 0 0,-1 0 0,1 1 0,-1-1 1,1 0-1,-1 0 0,1 0 0,-1 1 0,1-1 0,0 0 0,-1 0 0,1 1 0,0-1 0,-1 0 0,0 1 1,-23 18-57,19-12 198,1 1 1,0-1 0,0 1-1,0 0 1,1 0 0,0 0-1,1 1 1,-3 16 0,5-23-108,-1 0 1,1 0-1,-1 0 1,1 1 0,0-1-1,0 0 1,0 0-1,0 0 1,1 1-1,-1-1 1,1 0-1,-1 0 1,1 0 0,0 0-1,-1 0 1,1 0-1,0 0 1,0 0-1,1 0 1,-1 0 0,0-1-1,1 1 1,-1 0-1,1-1 1,-1 1-1,1-1 1,0 0 0,-1 1-1,1-1 1,0 0-1,0 0 1,0 0-1,0 0 1,0-1 0,0 1-1,0 0 1,1-1-1,-1 1 1,3-1-1,1 0-47,1 1 0,0-2 0,-1 1 0,1-1 0,-1 0 0,1 0 0,-1-1 0,1 0 0,-1 0 0,0-1 0,0 1-1,11-8 1,-7 3-15,1-1 0,-2 0 0,1 0-1,-1-1 1,0 0 0,10-15-1,-6 5-10,0-1-1,-1 0 1,-1-1-1,-1 0 1,-1 0 0,12-44-1,-18 52 61,0 0 0,0 0 0,-2 0 0,0 0 0,0-21 0,-1 34-32,0 0 1,0-1 0,0 1-1,0 0 1,0-1-1,0 1 1,0 0 0,0-1-1,0 1 1,0 0 0,-1 0-1,1-1 1,0 1-1,0 0 1,0-1 0,0 1-1,0 0 1,-1 0 0,1-1-1,0 1 1,0 0-1,0 0 1,-1 0 0,1-1-1,0 1 1,0 0 0,-1 0-1,1 0 1,0-1 0,0 1-1,-1 0 1,1 0-1,0 0 1,-1 0 0,1 0-1,0 0 1,0 0 0,-1 0-1,1 0 1,0 0-1,-1 0 1,1 0 0,0 0-1,-1 0 1,1 0 0,0 0-1,0 0 1,-1 0-1,1 0 1,0 0 0,-1 1-1,1-1 1,0 0 0,0 0-1,-1 0 1,1 0-1,0 1 1,0-1 0,0 0-1,-1 0 1,1 1 0,0-1-1,0 0 1,0 0 0,-1 1-1,1-1 1,0 0-1,0 0 1,0 1 0,-15 19 113,4 6 18,2 0-1,0 0 1,1 1-1,2 0 1,1 0-1,1 0 1,1 1-1,1 0 1,2 0-1,4 45 1,-3-67-126,0 0-1,1 0 1,-1 0 0,1 0 0,1 0 0,-1-1 0,1 1 0,4 6 0,-6-10-65,0 0 1,1 0-1,-1 0 0,1 0 0,-1 0 1,1-1-1,0 1 0,0-1 0,-1 1 0,1-1 1,0 1-1,1-1 0,-1 0 0,0 0 1,0 0-1,0 0 0,1-1 0,-1 1 0,0-1 1,1 1-1,-1-1 0,0 0 0,5 0 1,-6 0-113,1-1 0,-1 0 0,0 1 1,0-1-1,1 0 0,-1 0 1,0 0-1,0 0 0,0 0 0,0 0 1,0 0-1,0 0 0,0 0 1,-1 0-1,1-1 0,0 1 0,-1 0 1,1 0-1,-1-1 0,1 1 1,-1 0-1,0-1 0,1 1 0,-1-1 1,0 1-1,0-1 0,0 1 1,0 0-1,0-1 0,0 1 0,0-1 1,-1-1-1,0-3-391,1-1 0,-1 1-1,0 0 1,-1-1 0,1 1 0,-4-7 0,-2 2 589,0 1 1,0 0-1,-1 1 1,-1 0 0,0 0-1,0 1 1,0 0 0,-1 0-1,0 1 1,-14-7-1,-29-23 3725,53 37-3691,1 0 0,-1 0 0,0 0-1,1 0 1,-1 0 0,0 0 0,1 0-1,-1 0 1,0 0 0,1 0 0,-1 0-1,0 0 1,1-1 0,-1 1 0,0 0 0,1 0-1,-1 0 1,0 0 0,1-1 0,-1 1-1,0 0 1,0 0 0,1 0 0,-1-1-1,0 1 1,0 0 0,1-1 0,-1 1-1,0 0 1,0 0 0,0-1 0,0 1-1,0 0 1,1-1 0,-1 1 0,0 0-1,0-1 1,0 1 0,0 0 0,0-1-1,0 1 1,0 0 0,0-1 0,0 1-1,0-1 1,0 1 0,0 0 0,0-1-1,-1 1 1,1 0 0,0 0 0,0-1-1,0 1 1,0 0 0,0-1 0,-1 1-1,1 0 1,0-1 0,0 1 0,-1 0-1,1 0 1,0 0 0,0-1 0,-1 1-1,1 0 1,0 0 0,-1 0 0,0-1-1,38-1 223,-27 2-29,34-2-341,17-1-2310,-19-2-3883,0-1-6607</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6:31.929"/>
    </inkml:context>
    <inkml:brush xml:id="br0">
      <inkml:brushProperty name="width" value="0.025" units="cm"/>
      <inkml:brushProperty name="height" value="0.025" units="cm"/>
    </inkml:brush>
  </inkml:definitions>
  <inkml:trace contextRef="#ctx0" brushRef="#br0">3 13 5733,'-1'26'16118,"0"3"-8687,0 2-5246,1 59-5653,3-54 5263,4-21-1467,2-22 248,7-23-92,-12 13-455,0 0 1,-1-1 0,0 0-1,-2 0 1,0 1 0,-3-35 0,0 51-127,-1 8 23,-1 10 26,4-14 45,0 0 0,0 0-1,0 0 1,0 0 0,0 0 0,1 0 0,-1 0 0,1 0-1,0 0 1,0 0 0,0 0 0,0-1 0,1 1 0,-1 0 0,4 4-1,-3-5 5,1-1 0,-1 1 0,1-1-1,-1 0 1,1 0 0,0 1 0,0-2 0,0 1-1,-1 0 1,1-1 0,0 1 0,0-1-1,0 0 1,0 0 0,0 0 0,5-1-1,-3 0 5,0 0 0,0 0 0,-1 0 0,1-1 0,0 0 0,-1 0 0,0 0-1,1 0 1,-1-1 0,0 0 0,0 1 0,0-2 0,0 1 0,-1 0-1,1-1 1,4-6 0,-4 5 0,-1 0 0,1 0 1,0 0-1,-1-1 0,0 0 0,-1 1 0,1-1 0,-1 0 0,0 0 1,-1 0-1,1-1 0,0-11 0,-23 51-213,13-18 130,1 1 0,1 0 0,1 0 0,0 0 0,1 0 0,1 1 0,0 0 0,1 0 0,1 31 0,1-47-68,0 0-1,1 1 1,-1-1-1,0 0 1,1 0 0,-1 0-1,1 0 1,-1 0-1,1 1 1,0-1-1,-1 0 1,1 0-1,0 0 1,0-1-1,0 1 1,0 0 0,0 0-1,0 0 1,0-1-1,0 1 1,0 0-1,0-1 1,0 1-1,0-1 1,0 1-1,1-1 1,-1 0-1,0 0 1,0 1 0,1-1-1,-1 0 1,0 0-1,0 0 1,1 0-1,-1 0 1,0 0-1,0-1 1,0 1-1,1 0 1,-1-1-1,2 0 1,3 0-987,-1-1 0,1 0 0,0 0 0,-1-1 1,1 0-1,-1 0 0,7-5 0,18-16-6741</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6:32.284"/>
    </inkml:context>
    <inkml:brush xml:id="br0">
      <inkml:brushProperty name="width" value="0.025" units="cm"/>
      <inkml:brushProperty name="height" value="0.025" units="cm"/>
    </inkml:brush>
  </inkml:definitions>
  <inkml:trace contextRef="#ctx0" brushRef="#br0">127 3 3587,'0'0'18856,"-10"-2"-16678,6 2-2060,0 0 1,0-1-1,-1 1 1,1 1 0,0-1-1,0 1 1,0-1-1,-1 1 1,1 0 0,0 1-1,0-1 1,0 1-1,1-1 1,-1 1-1,0 1 1,1-1 0,-1 0-1,1 1 1,0 0-1,-1-1 1,1 1 0,1 1-1,-1-1 1,0 0-1,1 1 1,0-1 0,-3 7-1,3-8-74,1-1 0,-1 1 0,1 0 0,0 0 0,-1 0-1,1 0 1,0 0 0,1 0 0,-1 0 0,0 0 0,1 0 0,-1 1 0,1-1 0,-1 0 0,1 5-1,1-6-45,0 0 0,0 0-1,0 0 1,1 0 0,-1-1-1,0 1 1,0 0 0,1 0-1,-1-1 1,1 1 0,-1-1-1,0 1 1,1-1 0,-1 0-1,1 1 1,-1-1-1,1 0 1,-1 0 0,1 0-1,-1 0 1,1 0 0,-1 0-1,3-1 1,8 1-117,69 4-2022,-77-3 2050,-1-1-1,1 1 1,0 0 0,0 0 0,0 0-1,-1 0 1,1 1 0,-1 0 0,1-1 0,-1 1-1,0 1 1,1-1 0,-1 0 0,0 1-1,-1 0 1,1-1 0,3 6 0,-5-7 114,0 1 1,0-1 0,0 1 0,-1-1-1,1 1 1,-1 0 0,1-1-1,-1 1 1,0 0 0,1-1 0,-1 1-1,0 0 1,0 0 0,0-1-1,0 1 1,-1 0 0,1 0 0,0-1-1,-1 1 1,1 0 0,-2 2 0,0-1 91,0 0 0,0 0 1,-1 0-1,1 0 1,0 0-1,-1 0 1,0-1-1,0 1 1,-5 3-1,0-1 102,0 0 1,0-1 0,-1 0-1,1 0 1,-1-1-1,0 0 1,-12 2-1,19-5-227,1 0 0,-1 1 0,1-1-1,-1 0 1,1 0 0,-1 0 0,0 0-1,1 0 1,-1-1 0,1 1 0,-1 0 0,1-1-1,-1 1 1,1-1 0,0 1 0,-2-2-1,2 2-98,1-1 0,-1 0 0,1 1 0,-1-1-1,1 1 1,0-1 0,-1 0 0,1 0 0,0 1-1,-1-1 1,1 0 0,0 1 0,0-1 0,-1 0 0,1 0-1,0 0 1,0 1 0,0-1 0,0 0 0,0 0-1,0 1 1,1-2 0,0-4-1017,1 0-1,0 0 1,1 0-1,0 1 1,-1-1 0,6-6-1,10-19-5546</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6:32.780"/>
    </inkml:context>
    <inkml:brush xml:id="br0">
      <inkml:brushProperty name="width" value="0.025" units="cm"/>
      <inkml:brushProperty name="height" value="0.025" units="cm"/>
    </inkml:brush>
  </inkml:definitions>
  <inkml:trace contextRef="#ctx0" brushRef="#br0">35 1 4548,'0'0'18284,"-3"10"-17638,-2 3-475,-2 9 105,1 1-1,-5 32 1,10-49-269,0 0 0,1 0 0,0 0 0,0 0 0,0 0 0,1 0 0,-1 0 0,2 0 0,-1 0 0,0-1 0,1 1 0,0 0 0,1-1 0,-1 1 1,7 9-1,-1-7-453,-1 1 0,2-1 1,17 13-1,-9-8 35,-17-12 426,1-1 1,0 1 0,0 0 0,-1 0 0,1 0-1,-1 0 1,1 0 0,-1 0 0,1 0 0,-1 0-1,0 0 1,1 0 0,-1 0 0,0 1 0,0-1 0,0 0-1,0 1 1,0 2 591,2-13-506,-1 1-87,1 1-1,0-1 1,1 0-1,0 1 1,0 0-1,4-8 1,-5 13 131,-1 0 1,0 0 0,1 0 0,0 0 0,-1 0 0,1 0 0,0 0-1,0 1 1,0-1 0,0 1 0,0-1 0,0 1 0,1 0-1,-1 0 1,0 0 0,1 0 0,-1 0 0,1 0 0,-1 1 0,1-1-1,-1 1 1,4-1 0,-3 1-122,1 0-1,0 0 1,-1-1 0,1 0-1,-1 0 1,0 0 0,1 0 0,-1 0-1,0-1 1,1 1 0,-1-1-1,0 0 1,0 0 0,-1 0-1,1 0 1,0-1 0,-1 1-1,1-1 1,-1 1 0,4-6-1,0-2 175,-1 1-1,0-1 1,0 0-1,-1-1 0,5-16 1,-15 45-29,2 0 1,0 0 0,1 0-1,1 0 1,0 1-1,2 0 1,0-1 0,3 20-1,-3-37-216,0 0-1,0 0 1,0-1-1,0 1 0,0 0 1,0-1-1,0 1 1,0 0-1,1-1 0,-1 1 1,0 0-1,0-1 1,1 1-1,-1-1 0,0 1 1,1 0-1,-1-1 1,1 1-1,-1-1 0,1 1 1,-1-1-1,1 1 1,-1-1-1,1 0 0,0 1 1,-1-1-1,1 0 1,-1 1-1,1-1 0,0 0 1,-1 0-1,1 1 1,0-1-1,-1 0 0,1 0 1,0 0-1,-1 0 1,1 0-1,0 0 0,0 0 1,-1 0-1,1 0 1,0 0-1,-1-1 0,1 1 1,0 0-1,-1 0 1,1-1-1,-1 1 0,1 0 1,1-1-1,0-1-572,0 1-1,0-1 1,-1 0-1,1 1 1,0-1-1,-1 0 1,1 0-1,-1 0 0,1 0 1,-1-1-1,0 1 1,0 0-1,1-3 1,3-18-6571</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6:33.119"/>
    </inkml:context>
    <inkml:brush xml:id="br0">
      <inkml:brushProperty name="width" value="0.025" units="cm"/>
      <inkml:brushProperty name="height" value="0.025" units="cm"/>
    </inkml:brush>
  </inkml:definitions>
  <inkml:trace contextRef="#ctx0" brushRef="#br0">0 0 8616,'0'0'18065,"37"61"-33183</inkml:trace>
  <inkml:trace contextRef="#ctx0" brushRef="#br0" timeOffset="1">162 136 6150,'0'0'22191,"-7"1"-21630,3-1-534,1 0-1,-1 1 1,1 0 0,0 0-1,-1 0 1,1 0 0,0 0 0,0 0-1,0 1 1,0 0 0,0 0-1,0 0 1,1 0 0,-1 0-1,0 0 1,1 1 0,0-1-1,-1 1 1,1-1 0,0 1 0,1 0-1,-1 0 1,0 0 0,1 0-1,-1 0 1,1 1 0,0-1-1,0 0 1,1 0 0,-1 1-1,1-1 1,-1 6 0,1-6-50,0-1 0,-1 1 0,2 0 0,-1-1 0,0 1-1,0 0 1,1-1 0,-1 1 0,1-1 0,0 1 0,0-1 0,0 1 0,0-1 0,0 0 0,1 1 0,1 1 0,-1-2-102,0-1 0,0 0 0,0 0 0,0 0-1,0 0 1,0 0 0,1 0 0,-1 0 0,0-1 0,0 1 0,1-1 0,-1 0 0,0 1 0,1-1 0,-1 0 0,0-1 0,1 1 0,-1 0 0,4-1-1,-3 0-503,1-1-1,0 1 0,0 0 0,-1-1 0,1 0 0,-1 0 0,1 0 0,-1 0 0,0-1 0,0 1 0,0-1 0,0 0 0,0 0 0,-1 0 0,1 0 1,-1 0-1,0-1 0,2-4 0,12-22-8205</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6:33.618"/>
    </inkml:context>
    <inkml:brush xml:id="br0">
      <inkml:brushProperty name="width" value="0.025" units="cm"/>
      <inkml:brushProperty name="height" value="0.025" units="cm"/>
    </inkml:brush>
  </inkml:definitions>
  <inkml:trace contextRef="#ctx0" brushRef="#br0">28 1 3299,'0'0'21119,"-3"9"-19742,-4 19-580,1 0-1,1 0 1,-1 48-1,5 102 147,2-93-1741,16-169 94,-9-43 698,-8 135 42,0 5-22,0 0 0,1 0 0,0-1 0,1 1 0,4 16 0,-6-27-10,1 1-1,0-1 1,0 0-1,0 0 1,0 0 0,0 0-1,0 0 1,0 0-1,1 0 1,-1 0 0,1-1-1,-1 1 1,1 0-1,0-1 1,0 0 0,0 1-1,0-1 1,0 0-1,0 0 1,0 0-1,0 0 1,0 0 0,0 0-1,0-1 1,1 1-1,-1-1 1,0 1 0,0-1-1,1 0 1,-1 0-1,0 0 1,1 0-1,-1-1 1,0 1 0,0-1-1,1 1 1,2-2-1,-1 0 9,0 0 0,0 0-1,0-1 1,-1 1-1,1-1 1,-1 0 0,0 0-1,0 0 1,0 0-1,0 0 1,0-1 0,-1 0-1,1 1 1,-1-1-1,2-5 1,2-2 2,-1 0 0,-1 0 0,0 0 1,4-17-1,-19 74 387,6-25-145,0 0 0,1 0 0,-2 35 0,6-56-282,0 1 1,0-1-1,0 0 0,0 1 1,0-1-1,0 0 1,0 1-1,0-1 0,0 0 1,0 1-1,0-1 0,0 0 1,0 1-1,1-1 0,-1 0 1,0 1-1,0-1 0,0 0 1,0 1-1,1-1 0,-1 0 1,0 1-1,0-1 1,0 0-1,1 0 0,-1 1 1,0-1-1,0 0 0,1 0 1,-1 0-1,0 1 0,1-1 1,-1 0-1,0 0 0,1 0 1,-1 0-1,0 0 0,1 0 1,-1 0-1,0 0 0,1 0 1,-1 0-1,0 0 1,1 0-1,-1 0 0,1 0 1,-1 0-1,0 0 0,1 0 1,-1 0-1,0 0 0,1 0 1,-1 0-1,0-1 0,0 1 1,1 0-1,-1 0 0,0 0 1,1-1-1,-1 1 1,0 0-1,0 0 0,1-1 1,-1 1-1,0 0 0,0-1 1,0 1-1,1-1 0,17-21-4978,-8-1-431,-1-6-3325</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6:34.105"/>
    </inkml:context>
    <inkml:brush xml:id="br0">
      <inkml:brushProperty name="width" value="0.025" units="cm"/>
      <inkml:brushProperty name="height" value="0.025" units="cm"/>
    </inkml:brush>
  </inkml:definitions>
  <inkml:trace contextRef="#ctx0" brushRef="#br0">8 0 3972,'0'0'21204,"-2"9"-20179,0 1-1126,1-1 1,-1 1 0,2-1-1,-1 1 1,1-1-1,2 14 1,-2-20-685,1 1 0,0 0 0,0 0 0,1-1-1,-1 1 1,1 0 0,0-1 0,4 7 0,-4-8-618,0 1-1,1 0 1,-1-1-1,1 1 1,0-1 0,0 0-1,0 0 1,0 0-1,0 0 1,0-1-1,5 2 1,-6-2 2078,-1-1 1,1 0-1,-1 1 1,1-1-1,-1 1 1,0-1-1,1 1 1,-1-1-1,1 1 1,-1 0-1,0 0 1,0 0-1,0 0 1,1 0-1,-1 0 1,0 0-1,0 0 1,0 0-1,0 0 1,-1 1-1,1-1 1,0 0-1,0 1 1,-1-1-1,1 0 1,-1 1-1,1-1 1,-1 1-1,0-1 1,1 4-1,-8 20 1575,-16 32 2885,23-57-5124,1 1 1,-1-1-1,0 0 0,0 1 0,0-1 0,1 0 0,-1 1 0,0-1 1,0 0-1,1 0 0,-1 1 0,0-1 0,0 0 0,1 0 1,-1 1-1,0-1 0,1 0 0,-1 0 0,0 0 0,1 0 0,-1 0 1,0 1-1,1-1 0,-1 0 0,0 0 0,1 0 0,-1 0 0,1 0 1,-1 0-1,0 0 0,1 0 0,-1 0 0,0 0 0,1-1 0,-1 1 1,1 0-1,-1 0 0,0 0 0,1 0 0,-1 0 0,0-1 1,1 1-1,-1 0 0,0 0 0,0-1 0,1 1 0,19-7 31,8-16-153,-24 19 85,0 1 1,0-1-1,1 1 1,-1-1-1,1 1 1,-1 0-1,1 1 1,0-1-1,0 1 1,0 0-1,0 0 1,7-1-1,-10 9 51,-1 0 0,0 0 0,-1 0 1,1 0-1,-1 0 0,-1 10 0,1-11-3,-1 7-2,5 27 199,6-31-70,11-16-9,25-37-2830,-66 60-5441,7-7 1736</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6:45.760"/>
    </inkml:context>
    <inkml:brush xml:id="br0">
      <inkml:brushProperty name="width" value="0.025" units="cm"/>
      <inkml:brushProperty name="height" value="0.025" units="cm"/>
    </inkml:brush>
  </inkml:definitions>
  <inkml:trace contextRef="#ctx0" brushRef="#br0">0 0 6822,'0'0'18557,"1"11"-17580,3 199 2428,-4-210-3375,0 1-1,0 0 0,0 0 0,0-1 0,0 1 1,0 0-1,0 0 0,1-1 0,-1 1 0,0 0 1,0-1-1,0 1 0,1 0 0,-1-1 0,0 1 1,1 0-1,-1-1 0,1 1 0,-1-1 0,1 1 1,-1 0-1,1-1 0,-1 0 0,1 1 0,-1-1 0,1 1 1,0-1-1,-1 0 0,1 1 0,0-1 0,-1 0 1,1 1-1,0-1 0,1 0 0,0 0 22,0-1-1,0 1 0,1-1 1,-1 1-1,0-1 0,0 0 1,0 0-1,0 0 0,0 0 1,0 0-1,2-2 0,44-40 348,7-35-303,-39 54-68,36-44 0,-46 68-64,-4 9-16,-3 16-26,1-23 77,-14 71 13,11-62-1,0 0 0,0 0 0,1 0 0,1 0 0,0 0 0,0 1 0,2 18 0,-1-29-5,1-1 1,-1 1-1,0 0 1,1-1-1,-1 1 0,0-1 1,1 1-1,-1-1 0,1 1 1,-1-1-1,1 1 0,-1-1 1,1 1-1,-1-1 0,1 0 1,-1 1-1,1-1 0,-1 0 1,1 1-1,0-1 0,-1 0 1,1 0-1,0 0 0,-1 1 1,1-1-1,0 0 0,-1 0 1,1 0-1,0 0 0,-1 0 1,1 0-1,0-1 0,-1 1 1,1 0-1,0 0 0,-1 0 1,2-1-1,25-9 144,-14 2-134,-1-1 0,-1 0 0,0-1 0,0 0 0,-1-1 0,18-23-1,-14 17-46,0 0-1,20-16 0,-34 34 26,1 1 0,0 0 1,0 0-1,-1-1 0,1 1 0,-1 0 0,0 0 1,1 0-1,-1 0 0,0 0 0,0-1 1,0 1-1,0 0 0,-1 4 0,-12 51 262,10-47-233,0 0 1,0 0 0,2 0 0,-2 18 0,4-28-371,1 1 1,0-1 0,-1 0-1,1 0 1,0 0-1,-1 0 1,1 0-1,0 0 1,-1 0 0,1-1-1,0 1 1,2-1-1,14-10-4766,3-4-2359</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6:46.117"/>
    </inkml:context>
    <inkml:brush xml:id="br0">
      <inkml:brushProperty name="width" value="0.025" units="cm"/>
      <inkml:brushProperty name="height" value="0.025" units="cm"/>
    </inkml:brush>
  </inkml:definitions>
  <inkml:trace contextRef="#ctx0" brushRef="#br0">133 24 6342,'0'0'18060,"-10"-2"-15482,-33-5-1147,40 7-1365,1 0-1,-1 0 1,0 1 0,0-1 0,0 1-1,1 0 1,-1 0 0,0 0 0,1 0-1,-1 0 1,1 0 0,-1 1 0,1-1-1,0 1 1,0 0 0,-1 0 0,1-1-1,0 2 1,1-1 0,-1 0 0,0 0-1,1 0 1,-1 1 0,1-1 0,-3 6-1,1-2-15,0 1 0,1 0 0,-1 0 0,1 0 0,1 0 0,-1 0 0,0 15 0,2-21-47,0 1 0,0-1 1,0 1-1,0 0 1,0-1-1,0 1 1,1-1-1,-1 1 1,1-1-1,-1 1 1,1-1-1,-1 1 1,1-1-1,0 0 1,0 1-1,0-1 0,0 0 1,0 0-1,0 0 1,0 1-1,0-1 1,0 0-1,0 0 1,1 0-1,1 0 1,0 1 4,0-2 0,0 1 0,0 0 0,0-1 0,0 1 0,0-1 0,0 0 0,0 0 0,0 0 0,0 0 1,1-1-1,2 0 0,4-1 11,-1-1 1,0 0 0,0 0-1,0-1 1,0 0 0,-1-1-1,14-8 1,-10 2 6,0 0-1,19-23 1,-28 30-1,0 1 0,0-1-1,-1 0 1,1 0 0,-1 0 0,0 0-1,0 0 1,0-1 0,-1 1 0,0 0-1,0-1 1,0 1 0,0-1 0,0-7-1,-1 12-9,-1 0-1,1 0 1,0-1-1,-1 1 1,1 0-1,0 0 1,-1 0-1,1 0 1,0 0-1,-1 0 1,1 0-1,0-1 1,-1 1-1,1 0 1,0 0-1,-1 0 1,1 1-1,-1-1 1,1 0-1,0 0 1,-1 0-1,1 0 1,0 0-1,-1 0 1,1 0-1,0 1 1,-1-1-1,1 0 1,0 0-1,-1 0 1,1 1-1,0-1 1,0 0-1,-1 1 1,1-1-1,0 0 1,0 0-1,0 1 1,-1-1-1,1 0 1,0 1-1,0-1 1,0 1-1,-13 13 42,5-3 50,1 1-1,0 0 1,-8 22-1,13-29-102,0 0 0,1 0 0,-1 0 0,1 0 0,1 0-1,-1 1 1,1-1 0,-1 0 0,2 0 0,-1 1 0,0-1 0,3 9-1,-2-13-73,-1 0-1,1 0 1,0 0-1,0 0 1,0 0-1,0 0 0,0 0 1,0 0-1,0-1 1,0 1-1,0 0 1,0-1-1,0 1 0,1 0 1,-1-1-1,0 0 1,0 1-1,1-1 1,-1 0-1,0 0 0,1 1 1,-1-1-1,0 0 1,1 0-1,-1-1 1,0 1-1,0 0 0,3-1 1,37-11-4142,-31 6 1423,0-1 0,-1-1 0,16-16 0,-22 21 1762,28-28-9029</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24.119"/>
    </inkml:context>
    <inkml:brush xml:id="br0">
      <inkml:brushProperty name="width" value="0.025" units="cm"/>
      <inkml:brushProperty name="height" value="0.025" units="cm"/>
    </inkml:brush>
  </inkml:definitions>
  <inkml:trace contextRef="#ctx0" brushRef="#br0">160 1 14318,'0'0'6662,"-44"64"-4836,22-32-385,-1-1-224,2 0-704,3-7-65,5-5-352,3-6-64,6-8 0,3-5-480,-1 0-385,2-14-769,0-4-480,-2-5-960,2-5-2051,0 2-1473</inkml:trace>
  <inkml:trace contextRef="#ctx0" brushRef="#br0" timeOffset="1">16 42 4452,'0'0'18738,"19"54"-18194,-4-43-319,3 1-129,2-3-545,1-3-1505,1-3-1921,1-3-2948</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6:46.478"/>
    </inkml:context>
    <inkml:brush xml:id="br0">
      <inkml:brushProperty name="width" value="0.025" units="cm"/>
      <inkml:brushProperty name="height" value="0.025" units="cm"/>
    </inkml:brush>
  </inkml:definitions>
  <inkml:trace contextRef="#ctx0" brushRef="#br0">135 1 5317,'0'0'15359,"3"8"-13731,-1-3-1490,-1-1 0,1 1-1,-1 0 1,0 0 0,-1 0 0,1-1 0,-1 1 0,0 0 0,0 0 0,0 0 0,-1 0 0,0 0 0,0 0-1,0-1 1,-1 1 0,1 0 0,-4 5 0,-17 43 1092,13-31-330,0 0 1,-1 0-1,-26 38 0,34-104-10952,2 15 2242</inkml:trace>
  <inkml:trace contextRef="#ctx0" brushRef="#br0" timeOffset="1">0 27 6534,'0'0'21268,"42"60"-19762,-18-41-513,0 3-609,5 4-352,3 1-160,-3 2-1506,-2-7-960,0-5-4421</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6:47.377"/>
    </inkml:context>
    <inkml:brush xml:id="br0">
      <inkml:brushProperty name="width" value="0.025" units="cm"/>
      <inkml:brushProperty name="height" value="0.025" units="cm"/>
    </inkml:brush>
  </inkml:definitions>
  <inkml:trace contextRef="#ctx0" brushRef="#br0">0 71 4132,'0'0'7666,"5"-8"-4666,17-22 5892,-22 40-7302,-4 13-861,-1-6-287,1 1 0,0 0 1,2 0-1,0 0 1,1 0-1,1 0 1,2 21-1,-2-37-427,1 1 1,-1-1-1,0 0 1,1 0-1,0 0 1,0 0-1,-1 0 0,1 0 1,1 0-1,-1 0 1,0 0-1,0 0 1,1 0-1,-1 0 0,1-1 1,-1 1-1,1-1 1,0 1-1,-1-1 1,1 0-1,0 0 1,0 1-1,0-1 0,0 0 1,0-1-1,1 1 1,-1 0-1,0-1 1,0 1-1,0-1 0,1 0 1,-1 1-1,0-1 1,0 0-1,1-1 1,3 1-1,1-1 18,0 0 0,0-1 0,-1 1 0,1-1 0,0-1 0,-1 1 0,1-1 0,-1 0 0,0-1 0,10-6 0,-5 1 31,-1-1-1,-1 0 1,0 0-1,0-1 1,-1 0-1,0 0 1,-1-1-1,0 0 1,-1 0-1,0-1 1,-1 0-1,-1 0 1,0 0-1,-1 0 1,0-1-1,-1 1 1,0-1-1,-1-16 1,-10 35 137,-2 10-178,5 0 5,1 0 1,0 1-1,0 0 1,2-1-1,0 2 1,1-1-1,0 0 1,1 25-1,2-39-25,-1 0-1,0 1 1,0-1-1,1 0 1,0 0-1,-1 0 1,1 1 0,0-1-1,0 0 1,0 0-1,0 0 1,1 0-1,-1-1 1,0 1-1,1 0 1,-1 0-1,1-1 1,0 1 0,2 1-1,0-1 58,0 1 0,0-1 0,1 0 0,-1 0 0,1 0 0,0 0 0,-1-1 0,10 1-1,43 1-990,-8-12-3431,-24-3-2888,-6-6-5279</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6:48.171"/>
    </inkml:context>
    <inkml:brush xml:id="br0">
      <inkml:brushProperty name="width" value="0.025" units="cm"/>
      <inkml:brushProperty name="height" value="0.025" units="cm"/>
    </inkml:brush>
  </inkml:definitions>
  <inkml:trace contextRef="#ctx0" brushRef="#br0">81 61 3619,'0'0'6049,"2"-8"-2755,-1-2-2245,-1 7-660,1 0 1,-1 0 0,1 0 0,0-1 0,0 1 0,0 0 0,0 0 0,0 0 0,0 0 0,1 1 0,0-1-1,2-4 1,-4 7-295,0 1 0,1-1 0,-1 0 0,0 1 0,0-1 0,0 0 0,0 1 0,0-1 0,0 0 0,0 1 0,0-1 0,1 0 0,-1 0 0,0 1 0,0-1 0,0 0-1,1 0 1,-1 1 0,0-1 0,0 0 0,0 0 0,1 0 0,-1 1 0,0-1 0,1 0 0,-1 0 0,0 0 0,0 0 0,1 0 0,-1 0 0,0 0 0,1 1 0,-1-1-1,0 0 1,1 0 0,-1 0 0,0 0 0,1 0 0,-1 0 0,0-1 0,1 1 0,-1 0 0,0 0 0,0 0 0,1 0 0,-1 0 0,0 0 0,1 0 0,-1-1 0,0 1 0,0 0-1,1 0 1,-1 0 0,0-1 0,0 1 0,1 0 0,-1 0 0,0-1 0,0 1 0,0 0 0,0-1 0,1 1 0,-4 29 2257,-8 6-946,-23 46-1,19-51-1295,3 2-1,-11 37 0,18-52-118,1 0 1,1 0-1,1 1 1,0-1-1,2 1 1,1 22-1,-1-36-128,1 1-1,0-1 0,0 1 1,0-1-1,1 0 1,-1 0-1,1 0 1,0 0-1,1 0 0,-1 0 1,1-1-1,4 6 1,-4-6-188,0-1 1,0 1 0,1-1 0,-1 1-1,1-1 1,0 0 0,-1-1 0,1 1-1,0-1 1,0 1 0,0-1 0,0 0-1,1-1 1,-1 1 0,6-1 0,26 1-4924,0-1-3987</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6:48.574"/>
    </inkml:context>
    <inkml:brush xml:id="br0">
      <inkml:brushProperty name="width" value="0.025" units="cm"/>
      <inkml:brushProperty name="height" value="0.025" units="cm"/>
    </inkml:brush>
  </inkml:definitions>
  <inkml:trace contextRef="#ctx0" brushRef="#br0">135 4 3331,'0'0'23868,"-6"-2"-23580,2 1-219,1 1 0,-1 0 0,0 0 0,0 0 0,1 0-1,-1 0 1,0 1 0,1-1 0,-1 1 0,0 0 0,1 0-1,-1 1 1,1-1 0,-1 1 0,1-1 0,0 1 0,0 0-1,0 1 1,0-1 0,0 0 0,0 1 0,-3 4 0,2-3 19,-1 0 1,1 0-1,0 1 1,1 0-1,-1 0 1,1 0 0,0 0-1,1 0 1,-1 0-1,1 1 1,0 0-1,0-1 1,0 1-1,1 0 1,-1 9 0,2-13-101,1-1 0,-1 0 0,1 1 0,-1-1 0,1 0 0,0 1 0,-1-1 0,1 0 0,0 0 0,0 0 0,0 1 0,0-1 0,0 0 0,0 0 0,0 0 0,0-1 0,0 1 0,1 0 0,-1 0 0,0-1 0,1 1 0,-1 0 0,0-1 0,1 0 0,-1 1 0,1-1 0,-1 0 0,0 1 0,1-1 0,-1 0 0,1 0 0,1-1 1,60 1-2842,-50-1 1413,-6 0-60,-1 1-1,0-1 0,0 0 0,0-1 0,0 1 0,9-5 0,6-4-9309</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6:49.371"/>
    </inkml:context>
    <inkml:brush xml:id="br0">
      <inkml:brushProperty name="width" value="0.025" units="cm"/>
      <inkml:brushProperty name="height" value="0.025" units="cm"/>
    </inkml:brush>
  </inkml:definitions>
  <inkml:trace contextRef="#ctx0" brushRef="#br0">81 48 3651,'0'0'22833,"-9"0"-22801,6 0-17,1 0 0,-1-1 0,0 1 0,1 0 0,-1 1 1,0-1-1,1 0 0,-1 1 0,1-1 0,-1 1 0,1 0 0,-1 0 0,1 0 1,-1 0-1,1 1 0,0-1 0,0 0 0,-1 1 0,1 0 0,0-1 0,0 1 0,1 0 1,-1 0-1,0 0 0,1 0 0,-1 1 0,1-1 0,-1 0 0,1 0 0,0 1 1,0-1-1,0 1 0,1-1 0,-1 1 0,1 0 0,-1-1 0,1 1 0,0 0 1,0-1-1,0 1 0,0 3 0,0-5 0,0 0 0,0 0 0,0 0 0,1 0 0,-1 1 0,0-1 0,0 0 0,1 0 1,-1 0-1,1 0 0,-1 0 0,0 0 0,1 0 0,0-1 0,-1 1 0,1 0 0,0 0 0,-1 0 0,1 0 0,0-1 0,0 1 0,0 0 0,0-1 0,0 1 0,0-1 0,1 1 1,1 1 40,0-2 1,0 1-1,0 0 0,0-1 1,0 1-1,1-1 1,-1 0-1,0 0 1,5-1-1,-2 1 43,0-1-1,1 0 0,-1-1 0,0 0 1,0 0-1,0 0 0,0 0 0,0-1 1,7-5-1,-6 2 14,-1 0 0,0 0 0,0-1 0,-1 0 0,6-9 0,-9 13-46,0 0 0,0 0 0,-1 0 0,1-1 0,-1 1 0,0 0 0,0-1 1,0 1-1,0 0 0,-1-1 0,0 1 0,1-1 0,-1 0 0,0 1 0,-1-7 1,0 9-66,0-1 1,0 1 0,0 0 0,0 0 0,0 1 0,0-1 0,0 0 0,-1 0 0,1 0 0,0 1 0,0-1 0,-1 1 0,1-1 0,0 1 0,-1-1 0,1 1 0,0 0 0,-1-1 0,1 1 0,-1 0 0,1 0 0,0 0 0,-1 0-1,1 1 1,0-1 0,-2 0 0,-38 9-1074,38-7 794,1 0 0,-1 0 1,1 0-1,0 0 0,-1 0 1,1 1-1,0-1 0,0 1 0,1-1 1,-1 1-1,-2 4 0,0 7-4088,4 1-4612</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6:49.729"/>
    </inkml:context>
    <inkml:brush xml:id="br0">
      <inkml:brushProperty name="width" value="0.025" units="cm"/>
      <inkml:brushProperty name="height" value="0.025" units="cm"/>
    </inkml:brush>
  </inkml:definitions>
  <inkml:trace contextRef="#ctx0" brushRef="#br0">1 1 6951,'0'0'15406,"3"55"-13164,-3-31-576,0 4-737,0-1-609,0 1-224,0-4-64,0-1-704,0-6-1763,0-8-1537</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6:50.240"/>
    </inkml:context>
    <inkml:brush xml:id="br0">
      <inkml:brushProperty name="width" value="0.025" units="cm"/>
      <inkml:brushProperty name="height" value="0.025" units="cm"/>
    </inkml:brush>
  </inkml:definitions>
  <inkml:trace contextRef="#ctx0" brushRef="#br0">206 6 4100,'0'0'26307,"-10"-3"-26168,4 2-134,0 1 0,0-1 0,-1 1 1,1 0-1,0 0 0,-1 1 0,1 0 0,0 0 0,0 0 0,-1 1 0,1 0 0,1 0 0,-1 1 0,0 0 0,0 0 1,1 0-1,0 0 0,0 1 0,0 0 0,-5 5 0,2-3 85,1 0 0,0 1 1,0 0-1,1 1 0,-1-1 0,-9 17 0,15-22-86,0-1-1,0 1 0,0-1 1,0 1-1,1-1 1,-1 1-1,0 0 1,1-1-1,-1 1 0,1 0 1,-1 0-1,1-1 1,0 1-1,0 0 0,0 0 1,0-1-1,0 1 1,0 0-1,1 0 0,-1-1 1,0 1-1,1 0 1,-1 0-1,1-1 1,0 1-1,0-1 0,-1 1 1,1-1-1,0 1 1,0-1-1,1 1 0,-1-1 1,0 0-1,0 1 1,1-1-1,-1 0 0,0 0 1,1 0-1,0 0 1,-1 0-1,1-1 1,-1 1-1,1 0 0,2 0 1,50 10-2741,1-12-6719,-27-2-148</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6:50.581"/>
    </inkml:context>
    <inkml:brush xml:id="br0">
      <inkml:brushProperty name="width" value="0.025" units="cm"/>
      <inkml:brushProperty name="height" value="0.025" units="cm"/>
    </inkml:brush>
  </inkml:definitions>
  <inkml:trace contextRef="#ctx0" brushRef="#br0">1 117 8584,'0'0'17702,"9"6"-16832,-3-1-740,-4-4-104,0 1 0,0 0-1,0-1 1,0 1 0,0-1 0,0 1-1,0-1 1,0 0 0,1 0-1,-1 0 1,0 0 0,1-1 0,-1 1-1,1-1 1,-1 1 0,1-1-1,-1 0 1,1 0 0,-1 0-1,1 0 1,-1 0 0,1 0 0,-1-1-1,1 0 1,-1 1 0,0-1-1,1 0 1,2-1 0,11-10 143,0 0 0,0-1-1,-1 0 1,-1-1 0,0-1 0,-1 0 0,19-29-1,-31 42 179,-7 23 214,-14 39-312,12-39-438,1 0 1,0 1 0,2 0 0,0 0 0,2 0 0,-1 26 0,4-45-248,-1-2 210,1 0-1,0 0 1,0-1-1,0 1 0,0 0 1,0 0-1,0-1 1,0 1-1,0 0 0,0 0 1,0-1-1,0 1 1,1 0-1,-1-1 0,0 1 1,0 0-1,1-1 1,-1 1-1,0 0 0,1-1 1,-1 1-1,1 0 0,-1-1 1,1 1-1,-1-1 1,1 1-1,-1-1 0,1 1 1,0-1-1,-1 0 1,2 1-1,12 0-6766</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6:50.906"/>
    </inkml:context>
    <inkml:brush xml:id="br0">
      <inkml:brushProperty name="width" value="0.025" units="cm"/>
      <inkml:brushProperty name="height" value="0.025" units="cm"/>
    </inkml:brush>
  </inkml:definitions>
  <inkml:trace contextRef="#ctx0" brushRef="#br0">131 1 15535,'0'0'8231,"56"47"-5764,-35-16-545,-7 7-353,-4 6-480,-7 5-288,-3 5-289,-8 2-255,-14 4-193,-5-3-32,-6-1-32,-2-5-449,-4-8-1216,1-11-3012,5-12-6758</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6:51.948"/>
    </inkml:context>
    <inkml:brush xml:id="br0">
      <inkml:brushProperty name="width" value="0.025" units="cm"/>
      <inkml:brushProperty name="height" value="0.025" units="cm"/>
    </inkml:brush>
  </inkml:definitions>
  <inkml:trace contextRef="#ctx0" brushRef="#br0">155 1 3171,'0'0'24818,"-5"1"-24284,-9 4-497,-1 0 0,1 1-1,1 1 1,-1 0 0,1 1 0,1 1 0,-1 0 0,1 0 0,-15 16-1,27-24-54,0-1 0,0 0 0,0 0-1,-1 0 1,1 0 0,0 0 0,0 1 0,0-1-1,0 0 1,-1 0 0,1 0 0,0 1-1,0-1 1,0 0 0,0 0 0,0 0-1,0 1 1,0-1 0,0 0 0,0 0 0,0 1-1,0-1 1,0 0 0,0 0 0,0 1-1,0-1 1,0 0 0,0 0 0,0 1-1,0-1 1,0 0 0,0 0 0,0 0 0,0 1-1,0-1 1,0 0 0,0 0 0,1 1-1,-1-1 1,0 0 0,0 0 0,0 0 0,0 0-1,1 1 1,-1-1 0,0 0 0,0 0-1,0 0 1,1 0 0,19 5-495,37-4 43,-44-2 304,-11 1 155,1 0-1,0 1 1,0-1 0,0 0 0,0 1-1,0 0 1,0 0 0,-1 0 0,1 0 0,0 0-1,-1 0 1,1 1 0,-1-1 0,1 1 0,-1 0-1,0-1 1,0 1 0,3 4 0,-3-5 35,-1 1 1,0 0 0,0 0 0,-1 0 0,1-1 0,0 1 0,-1 0-1,1 0 1,-1 0 0,1 0 0,-1 0 0,0 0 0,0 0-1,0 0 1,0 0 0,0 0 0,-1 0 0,1 0 0,-1 0-1,1 0 1,-1 0 0,1 0 0,-1 0 0,0 0 0,0-1-1,0 1 1,0 0 0,-3 2 0,0 1 156,0-1 1,-1 1-1,0-1 1,0 0-1,0 0 1,0-1-1,-1 0 1,1 0-1,-1 0 1,0 0-1,0-1 1,0 0-1,0 0 1,0-1-1,-1 0 1,1 0-1,0 0 1,-1-1-1,1 0 1,-9-1-1,15 1-212,-1 0 0,0 0 0,1 0 0,-1 0-1,0 0 1,1 0 0,-1-1 0,1 1 0,-1 0 0,0 0-1,1-1 1,-1 1 0,1 0 0,-1-1 0,1 1-1,-1-1 1,1 1 0,-1-1 0,1 1 0,-1-1-1,1 1 1,0-1 0,-1 1 0,1-1 0,0 1-1,-1-1 1,1 0 0,0 1 0,0-1 0,0 1-1,-1-1 1,1 0 0,0 1 0,0-1 0,0 0-1,0 1 1,0-1 0,0 0 0,0 1 0,0-1-1,1 0 1,-1 1 0,0-1 0,0 1 0,0-1 0,1 0-1,-1 1 1,0-1 0,1 1 0,-1-1 0,1 1-1,-1-1 1,0 1 0,1-1 0,-1 1 0,2-1-1,24-29-5850,-2 16-578,2 3-3682</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24.451"/>
    </inkml:context>
    <inkml:brush xml:id="br0">
      <inkml:brushProperty name="width" value="0.025" units="cm"/>
      <inkml:brushProperty name="height" value="0.025" units="cm"/>
    </inkml:brush>
  </inkml:definitions>
  <inkml:trace contextRef="#ctx0" brushRef="#br0">21 0 12716,'0'0'10122,"-20"58"-9354,20-36-287,0 0 223,0-2-511,3-6-354,3-2-1088,3-6-1089,-1-6-1634,4 0-6950</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6:52.309"/>
    </inkml:context>
    <inkml:brush xml:id="br0">
      <inkml:brushProperty name="width" value="0.025" units="cm"/>
      <inkml:brushProperty name="height" value="0.025" units="cm"/>
    </inkml:brush>
  </inkml:definitions>
  <inkml:trace contextRef="#ctx0" brushRef="#br0">1 0 5830,'0'0'21876,"6"30"-33471,-2-47-1890</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6:52.666"/>
    </inkml:context>
    <inkml:brush xml:id="br0">
      <inkml:brushProperty name="width" value="0.025" units="cm"/>
      <inkml:brushProperty name="height" value="0.025" units="cm"/>
    </inkml:brush>
  </inkml:definitions>
  <inkml:trace contextRef="#ctx0" brushRef="#br0">125 0 6182,'0'0'18588,"0"9"-17531,-11 125 1706,-1 21-2243,12-139-946,4 62 1089,11-28-7114,-15-66-13947</inkml:trace>
  <inkml:trace contextRef="#ctx0" brushRef="#br0" timeOffset="1">0 200 9513,'0'0'14830,"60"-3"-13965,-33 3-673,8 5-160,0 2-673,-3-1-2177,-3-2-3748</inkml:trace>
  <inkml:trace contextRef="#ctx0" brushRef="#br0" timeOffset="2">307 386 7559,'0'0'22710,"20"43"-25401,-14-43-3747</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8:57.770"/>
    </inkml:context>
    <inkml:brush xml:id="br0">
      <inkml:brushProperty name="width" value="0.025" units="cm"/>
      <inkml:brushProperty name="height" value="0.025" units="cm"/>
    </inkml:brush>
  </inkml:definitions>
  <inkml:trace contextRef="#ctx0" brushRef="#br0">25 12 10666,'0'0'17350,"-3"10"-17254,-4 30 265,0 0 0,0 49 1,7-88-341,0 1 1,0-1 0,0 0 0,0 1 0,0-1-1,0 0 1,0 0 0,1 1 0,-1-1-1,0 0 1,1 0 0,-1 0 0,1 1 0,-1-1-1,1 0 1,0 0 0,-1 0 0,1 0 0,0 0-1,0 0 1,0 0 0,0 0 0,0 0-1,0-1 1,1 2 0,1-1 32,-1-1 0,0 1 0,0-1 0,0 1 0,1-1 0,-1 0-1,0 0 1,0 0 0,1 0 0,-1-1 0,0 1 0,0 0 0,3-2 0,5-1 102,0-1 0,-1 0 0,1 0 0,-1-1 1,12-9-1,-4 1-89,0-1 1,0-1-1,20-24 1,-31 31-36,0 1 0,0-1 1,0 0-1,-1-1 0,-1 1 0,1-1 0,-2 0 1,1 0-1,-1 0 0,3-13 0,-45 117 80,36-86-109,-1 2 12,1 1 0,0-1 0,1 1-1,-1 17 1,2-27-6,1 0-1,0 0 0,0 0 0,0 0 0,1 0 0,-1 0 1,0 0-1,1 0 0,-1 0 0,1 0 0,0 0 1,0 0-1,0 0 0,0 0 0,0-1 0,0 1 1,0 0-1,0-1 0,1 1 0,-1-1 0,0 1 0,1-1 1,0 0-1,-1 0 0,1 1 0,0-1 0,-1 0 1,1-1-1,0 1 0,0 0 0,0 0 0,4 0 0,9 2-10,0-1-1,1-1 0,-1-1 0,1 0 1,-1-1-1,18-3 0,8-5-3026,-4-6-4498,-19 4-4313</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8:58.592"/>
    </inkml:context>
    <inkml:brush xml:id="br0">
      <inkml:brushProperty name="width" value="0.025" units="cm"/>
      <inkml:brushProperty name="height" value="0.025" units="cm"/>
    </inkml:brush>
  </inkml:definitions>
  <inkml:trace contextRef="#ctx0" brushRef="#br0">117 43 6822,'0'0'4325,"9"-6"-535,2 0-2550,-6 4-716,-1 0 1,0 0-1,-1-1 1,1 1 0,0-1-1,-1 0 1,1 0 0,-1 0-1,4-5 1,-68 95 6039,41-54-6204,2 1 1,1 0-1,1 2 0,-20 69 0,33-93-321,1 0-1,0 0 1,1 0-1,0 0 0,1 1 1,0-1-1,1 0 1,0 0-1,1 0 1,1 0-1,-1 0 1,7 14-1,-7-20-126,1-1 1,0 0-1,0 1 0,0-1 0,1-1 0,0 1 1,0 0-1,0-1 0,0 0 0,1 0 1,6 4-1,-6-4-361,1-1 1,0 0-1,0-1 1,0 1-1,0-1 0,0 0 1,1-1-1,-1 0 1,1 0-1,-1 0 0,14-1 1,14 0-5275</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9:00.113"/>
    </inkml:context>
    <inkml:brush xml:id="br0">
      <inkml:brushProperty name="width" value="0.025" units="cm"/>
      <inkml:brushProperty name="height" value="0.025" units="cm"/>
    </inkml:brush>
  </inkml:definitions>
  <inkml:trace contextRef="#ctx0" brushRef="#br0">169 66 6438,'0'0'8120,"7"-8"-4971,2 0-2212,-5 5-567,-1 1 0,0-1 0,0 0 0,0 0 0,-1 0 0,1 0 1,-1-1-1,1 1 0,-1-1 0,3-5 0,-5 9-267,0-1 0,0 1 0,0 0 0,0 0 1,1 0-1,-1-1 0,0 1 0,0 0 0,0 0 0,0 0 0,0-1 1,0 1-1,0 0 0,0 0 0,0-1 0,0 1 0,0 0 0,0 0 1,0-1-1,0 1 0,0 0 0,0 0 0,0 0 0,0-1 0,0 1 1,0 0-1,0 0 0,0 0 0,0-1 0,-1 1 0,1 0 0,0 0 1,0 0-1,0-1 0,0 1 0,0 0 0,-1 0 0,1 0 0,0 0 1,0 0-1,0-1 0,-1 1 0,1 0 0,0 0 0,0 0 0,0 0 1,-1 0-1,1 0 0,0 0 0,-1 0 0,-16 3 944,-18 12-1290,17-4 320,1 1 1,1 1-1,0 0 0,-24 27 1,34-34-56,1 0 0,-1 1 0,2 0 1,-1 0-1,1 0 0,0 1 1,0-1-1,1 1 0,0 0 0,0 0 1,1 0-1,0 0 0,1 1 1,-1 10-1,2-17-30,1-1 0,-1 1 0,1 0 0,-1-1 0,1 1 0,0 0 0,0-1 0,0 1 0,0-1 0,0 1 0,0-1 0,0 0 0,0 1 0,1-1 0,-1 0 0,0 0 0,1 0 1,-1 0-1,1 0 0,-1 0 0,1 0 0,0 0 0,-1-1 0,1 1 0,0-1 0,-1 1 0,1-1 0,0 0 0,0 1 0,3-1 0,65 3-3238,-58-3 1732,21-2-2907,0-4-2198</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9:00.486"/>
    </inkml:context>
    <inkml:brush xml:id="br0">
      <inkml:brushProperty name="width" value="0.025" units="cm"/>
      <inkml:brushProperty name="height" value="0.025" units="cm"/>
    </inkml:brush>
  </inkml:definitions>
  <inkml:trace contextRef="#ctx0" brushRef="#br0">85 1 9065,'0'0'15310,"-8"8"-15134,-4 4 21,1 0-1,0 0 1,-9 16-1,17-25-134,1 1 1,-1 0-1,1 0 1,0 0-1,0 0 0,0 0 1,1 1-1,-1-1 1,1 0-1,0 1 1,0-1-1,1 1 0,-1 0 1,1-1-1,0 1 1,1-1-1,-1 1 0,1-1 1,1 7-1,-1-10-43,0 1 0,0-1 0,1 0 0,-1 1 0,0-1-1,1 0 1,0 0 0,-1 0 0,1 0 0,-1 0 0,1 0 0,0 0 0,0 0 0,0-1-1,-1 1 1,1-1 0,0 0 0,0 1 0,0-1 0,0 0 0,0 0 0,0 0 0,2-1-1,47-4 762,-40 1-677,-1 1 0,1-2 0,-1 1 0,0-1-1,-1-1 1,16-10 0,-22 13 33,1 0 1,0 0-1,-1 0 0,1 0 1,-1 0-1,0-1 0,0 1 1,0-1-1,0 0 0,-1 0 1,0 0-1,0 0 0,0 0 1,0 0-1,0-1 0,-1 1 0,0-1 1,1-5-1,-2 9-104,0 1 0,0-1 0,-1 0 0,1 0 0,0 1 1,0-1-1,-1 0 0,1 0 0,0 1 0,-1-1 0,1 0 0,-1 1 0,1-1 0,-1 0 0,1 1 0,-1-1 0,1 1 0,-1-1 0,1 1 1,-1-1-1,0 1 0,1-1 0,-1 1 0,0 0 0,0-1 0,-1 1 0,-29-6 94,-31 12-312,22 8 231,38-13-140,-1 0 0,1 0 1,0 0-1,0 0 1,0 1-1,0-1 1,0 1-1,0-1 1,0 1-1,0-1 1,1 1-1,-1 0 1,1 0-1,-1 0 1,0 3-1,5-4-1103,0-1-1,0 1 1,1-1-1,-1 1 1,0-1-1,1 0 1,-1 0-1,0-1 1,5 0-1,19-6-7705</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9:00.843"/>
    </inkml:context>
    <inkml:brush xml:id="br0">
      <inkml:brushProperty name="width" value="0.025" units="cm"/>
      <inkml:brushProperty name="height" value="0.025" units="cm"/>
    </inkml:brush>
  </inkml:definitions>
  <inkml:trace contextRef="#ctx0" brushRef="#br0">0 0 20403,'0'0'8008,"18"70"-7880,-14-40-64,-3 3-128,0-1-1185,0 1-1185,-1-7-1410,3-7-2786</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9:01.186"/>
    </inkml:context>
    <inkml:brush xml:id="br0">
      <inkml:brushProperty name="width" value="0.025" units="cm"/>
      <inkml:brushProperty name="height" value="0.025" units="cm"/>
    </inkml:brush>
  </inkml:definitions>
  <inkml:trace contextRef="#ctx0" brushRef="#br0">222 1 18866,'0'0'9897,"-11"0"-9774,-1 2-14,0 0 1,0 0-1,0 2 1,0-1-1,1 1 1,-1 1-1,1 0 0,0 1 1,0 0-1,1 0 1,0 1-1,0 1 1,0-1-1,1 2 1,-10 11-1,16-16-81,0-1 0,0 1 0,1 0 0,-1 0 0,1 0 0,0 0 0,0 1 0,1-1 0,-1 0 0,1 1 0,0-1 0,0 1 1,1 0-1,-1 6 0,1-8-25,1-1 1,-1 0 0,1 0 0,0 1-1,-1-1 1,1 0 0,0 0 0,0 0 0,0 0-1,1 0 1,-1 0 0,0 0 0,1 0-1,-1-1 1,1 1 0,0 0 0,-1-1 0,1 0-1,0 1 1,0-1 0,0 0 0,0 0-1,0 0 1,0 0 0,0 0 0,0 0 0,1-1-1,-1 1 1,4 0 0,10 2-626,0-1-1,-1-1 1,1 0 0,20-2 0,-26 0-1251,1 0 0,-1-1 0,0 0 0,12-5 0,6-3-6893</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9:01.684"/>
    </inkml:context>
    <inkml:brush xml:id="br0">
      <inkml:brushProperty name="width" value="0.025" units="cm"/>
      <inkml:brushProperty name="height" value="0.025" units="cm"/>
    </inkml:brush>
  </inkml:definitions>
  <inkml:trace contextRef="#ctx0" brushRef="#br0">0 198 5445,'0'0'23388,"11"-8"-22294,95-96-263,-21 18-584,-80 86-338,-5 12-113,-4 13-115,-28 61 367,23-69-138,2 1 0,0 0 1,1 0-1,1 0 0,0 1 0,-3 37 0,8-56-6,0 1 0,1-1 1,-1 0-1,0 0 1,0 1-1,0-1 1,0 0-1,1 0 1,-1 1-1,0-1 1,0 0-1,1 0 0,-1 0 1,0 0-1,0 1 1,1-1-1,-1 0 1,0 0-1,1 0 1,-1 0-1,0 0 1,0 0-1,1 0 1,-1 0-1,0 0 0,1 0 1,-1 0-1,0 0 1,1 0-1,-1 0 1,0 0-1,0 0 1,1 0-1,-1 0 1,0 0-1,1 0 0,-1-1 1,0 1-1,0 0 1,1 0-1,-1 0 1,0 0-1,0-1 1,1 1-1,-1 0 1,0 0-1,0-1 1,0 1-1,0 0 0,1 0 1,-1-1-1,0 1 1,0 0-1,0-1 1,16-13-5354,3-12-7123</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9:02.059"/>
    </inkml:context>
    <inkml:brush xml:id="br0">
      <inkml:brushProperty name="width" value="0.025" units="cm"/>
      <inkml:brushProperty name="height" value="0.025" units="cm"/>
    </inkml:brush>
  </inkml:definitions>
  <inkml:trace contextRef="#ctx0" brushRef="#br0">96 1 18738,'0'0'7142,"48"31"-5956,-25-6-33,-1 6-385,-3 5-255,-5 4-289,-7 4-96,-7 3 0,-3 4-32,-17 5-64,-6 5 1,-7 2-33,-2 0-513,-2-2-1153,-3-10-2818,5-11-6502</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24.930"/>
    </inkml:context>
    <inkml:brush xml:id="br0">
      <inkml:brushProperty name="width" value="0.025" units="cm"/>
      <inkml:brushProperty name="height" value="0.025" units="cm"/>
    </inkml:brush>
  </inkml:definitions>
  <inkml:trace contextRef="#ctx0" brushRef="#br0">10 6 11018,'0'0'13832,"-1"9"-13074,-2 2-590,-3 35 219,6-45-377,1-1-1,-1 1 1,0 0-1,1 0 1,-1-1-1,1 1 1,-1 0-1,1-1 1,-1 1-1,1-1 1,-1 1-1,1 0 1,0-1-1,-1 0 1,1 1-1,0-1 1,0 1-1,-1-1 1,1 0-1,0 1 0,0-1 1,-1 0-1,1 0 1,0 1-1,0-1 1,0 0-1,-1 0 1,1 0-1,0 0 1,0 0-1,0 0 1,0 0-1,-1-1 1,2 1-1,34-6 252,-26 2-213,-1-1 0,1 0 0,-1 0 0,9-8 0,-12 9-46,0-1 1,1 1 0,-1 0-1,1 1 1,0-1 0,0 1 0,1 0-1,-1 1 1,12-2 0,-18 3-13,0 1 0,0 0 1,-1 0-1,1 1 0,0-1 0,0 0 0,-1 0 1,1 0-1,0 0 0,0 1 0,-1-1 1,1 0-1,0 1 0,0-1 0,-1 0 0,1 1 1,0-1-1,-1 1 0,1-1 0,-1 1 1,1 0-1,-1-1 0,1 1 0,-1-1 0,1 1 1,-1 0-1,0 0 0,1-1 0,-1 1 1,0 0-1,1 1 0,3 33-97,1-1 154,-5-33-41,0 0-1,0-1 0,1 1 1,-1 0-1,0 0 0,1 0 1,-1-1-1,1 1 0,-1 0 0,1 0 1,-1-1-1,1 1 0,-1-1 1,1 1-1,0 0 0,-1-1 0,1 1 1,0-1-1,-1 1 0,1-1 1,0 0-1,0 1 0,-1-1 1,1 0-1,0 1 0,0-1 0,0 0 1,1 0-1,3 0 78,1-1-1,-1-1 1,0 1-1,0-1 1,0 0 0,0 0-1,-1 0 1,1 0-1,0-1 1,-1 0-1,0 0 1,1 0 0,-1-1-1,-1 1 1,1-1-1,0 0 1,-1 0 0,3-5-1,34-29-2320,-37 36 1441,-1 0 0,1 0 0,0 1 0,0-1 0,1 1 0,-1-1 0,0 1 0,0 0 1,1 0-1,-1 1 0,1-1 0,6 0 0,-1 1-5017</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7:01.505"/>
    </inkml:context>
    <inkml:brush xml:id="br0">
      <inkml:brushProperty name="width" value="0.025" units="cm"/>
      <inkml:brushProperty name="height" value="0.025" units="cm"/>
    </inkml:brush>
  </inkml:definitions>
  <inkml:trace contextRef="#ctx0" brushRef="#br0">2 1 9257,'0'0'15348,"2"10"-14745,0 18-428,-1-1 0,-2 1-1,-5 42 1,8-41-820,0-23-3342,-1-16-4604,-1-3-570</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7:01.878"/>
    </inkml:context>
    <inkml:brush xml:id="br0">
      <inkml:brushProperty name="width" value="0.025" units="cm"/>
      <inkml:brushProperty name="height" value="0.025" units="cm"/>
    </inkml:brush>
  </inkml:definitions>
  <inkml:trace contextRef="#ctx0" brushRef="#br0">0 47 6150,'0'0'19218,"75"-15"-18449,-40 10-577,0 2-192,0-1-545,-1-1-2081,-7-3-2211,-7 2-5220</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7:02.376"/>
    </inkml:context>
    <inkml:brush xml:id="br0">
      <inkml:brushProperty name="width" value="0.025" units="cm"/>
      <inkml:brushProperty name="height" value="0.025" units="cm"/>
    </inkml:brush>
  </inkml:definitions>
  <inkml:trace contextRef="#ctx0" brushRef="#br0">0 1 6534,'0'0'20948,"2"10"-20863,10 161-981,-7-156-592,-5-16 1318,0 1 1,0 0-1,0 0 1,0 0-1,0 0 0,0 0 1,0-1-1,0 1 1,0 0-1,0 0 1,0 0-1,0 0 1,1 0-1,-1 0 1,0 0-1,0-1 0,0 1 1,0 0-1,0 0 1,0 0-1,1 0 1,-1 0-1,0 0 1,0 0-1,0 0 0,0 0 1,0 0-1,1 0 1,-1 0-1,0 0 1,0 0-1,0 0 1,0 0-1,0 0 1,1 0-1,-1 0 0,0 0 1,0 0-1,0 0 1,0 0-1,0 0 1,1 0-1,-1 0 1,0 0-1,0 0 0,0 0 1,0 0-1,0 0 1,0 1-1,1-1 1,-1 0-1,0 0 1,0-11-5778</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7:02.701"/>
    </inkml:context>
    <inkml:brush xml:id="br0">
      <inkml:brushProperty name="width" value="0.025" units="cm"/>
      <inkml:brushProperty name="height" value="0.025" units="cm"/>
    </inkml:brush>
  </inkml:definitions>
  <inkml:trace contextRef="#ctx0" brushRef="#br0">1 8 14606,'0'0'9577,"48"-2"-8488,-15 2-481,8 0-479,0 0-225,-3 0-2403,-6 0-2690,-5-5-8103</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7:25.394"/>
    </inkml:context>
    <inkml:brush xml:id="br0">
      <inkml:brushProperty name="width" value="0.025" units="cm"/>
      <inkml:brushProperty name="height" value="0.025" units="cm"/>
      <inkml:brushProperty name="color" value="#E71224"/>
    </inkml:brush>
  </inkml:definitions>
  <inkml:trace contextRef="#ctx0" brushRef="#br0">41 0 4516,'1'2'9437,"-1"1"-5374,-1 19-3202,-17 116 550,9-83-542,-3 92 0,11-147-886,1 0 0,0 1 0,0-1-1,0 0 1,0 1 0,0-1 0,0 1 0,0-1-1,0 0 1,0 1 0,0-1 0,0 1 0,0-1-1,0 0 1,0 1 0,1-1 0,-1 0 0,0 1-1,0-1 1,0 0 0,0 1 0,1-1 0,-1 0-1,0 1 1,0-1 0,1 0 0,-1 1 0,0-1-1,0 0 1,1 0 0,-1 0 0,0 1 0,1-1-1,-1 0 1,0 0 0,1 0 0,-1 0 0,1 1 0,-1-1-1,0 0 1,1 0 0,-1 0 0,1 0 0,-1 0-1,0 0 1,1 0 0,-1 0 0,0 0 0,1 0-1,-1 0 1,1-1 0,-1 1 0,0 0 0,1 0-1,-1 0 1,0 0 0,1-1 0,-1 1 0,0 0-1,1-1 1,19-17-2137,8-49-5464,-13 21 1314</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7:25.723"/>
    </inkml:context>
    <inkml:brush xml:id="br0">
      <inkml:brushProperty name="width" value="0.025" units="cm"/>
      <inkml:brushProperty name="height" value="0.025" units="cm"/>
      <inkml:brushProperty name="color" value="#E71224"/>
    </inkml:brush>
  </inkml:definitions>
  <inkml:trace contextRef="#ctx0" brushRef="#br0">133 1 5733,'0'0'8649,"-3"79"-6599,-6-37-737,0 2 0,0-2-96,4-2-544,2-7-481,2-8-160,1-8-32,0-7-544,0-8-770</inkml:trace>
  <inkml:trace contextRef="#ctx0" brushRef="#br0" timeOffset="1">1 217 9705,'0'0'11237,"11"-2"-11167,63-5-656,-1 1-4353,-64 5 3916,0-1 0,-1 0 1,0 0-1,14-6 1,-19 6 1260,-1 1 0,1 0 0,0-1 0,0 0 0,-1 0 0,1 0-1,-1 0 1,1 0 0,1-5 7181,-9 11-5839,-8 10-1756,10-5 334,0-1 1,0 1 0,0 1-1,1-1 1,1 0 0,-2 13-1,3-20-140,0 0-1,-1 0 1,1 0-1,0 0 0,0 0 1,0 0-1,1 0 1,-1 0-1,0 0 0,1 0 1,-1 0-1,1 0 1,0 0-1,-1 0 1,1 0-1,0 0 0,0-1 1,1 1-1,-1 0 1,0-1-1,0 1 0,1-1 1,-1 1-1,1-1 1,-1 1-1,1-1 1,0 0-1,0 0 0,-1 0 1,1 0-1,0 0 1,0 0-1,3 0 0,-1 0 16,-1-1-1,1 1 1,-1-1-1,1 0 1,-1 0-1,1 0 1,-1 0-1,1-1 1,-1 0-1,1 1 1,-1-1-1,0 0 1,1-1-1,-1 1 1,0-1-1,0 1 1,0-1-1,0 0 1,0 0-1,0 0 1,0-1-1,-1 1 1,1-1-1,-1 1 0,0-1 1,4-5-1,-2 1 59,-1 0-1,0 0 0,-1 0 0,1 0 0,-1 0 1,-1-1-1,1 1 0,-1-1 0,0 1 0,-1-1 0,-1-11 1,1 17-68,0 1 1,0 0-1,0 0 0,0 0 1,-1-1-1,1 1 1,-1 0-1,1 0 1,-1 0-1,1 0 1,-1 0-1,1 0 1,-1 0-1,0 0 0,0 0 1,1 0-1,-1 0 1,0 0-1,0 1 1,0-1-1,0 0 1,0 1-1,0-1 1,0 1-1,0-1 0,-1 1 1,1-1-1,0 1 1,0 0-1,0-1 1,0 1-1,-1 0 1,1 0-1,0 0 1,0 0-1,0 0 0,-1 0 1,1 0-1,0 0 1,0 1-1,0-1 1,0 0-1,-1 1 1,1-1-1,0 1 1,0-1-1,0 1 0,0 0 1,0-1-1,0 1 1,0 0-1,0 0 1,0 0-1,1-1 1,-1 1-1,0 0 1,0 0-1,1 0 0,-1 0 1,0 3-1,-3 2 6,1 1 0,0 0-1,0 0 1,1 0 0,0 0-1,0 0 1,0 1-1,1-1 1,0 1 0,1 7-1,0-14-18,0 0-1,0-1 1,0 1 0,0 0-1,0 0 1,0 0-1,0-1 1,1 1-1,-1 0 1,0 0 0,0-1-1,1 1 1,-1 0-1,1-1 1,-1 1-1,1 0 1,-1-1 0,1 1-1,-1 0 1,1-1-1,-1 1 1,1-1-1,0 1 1,-1-1 0,1 1-1,0-1 1,-1 0-1,2 1 1,28 0 250,-22-3-191,0 0 0,0 0-1,0-1 1,14-7-1,-12 4-46,0-1 0,-1 1 0,0-2 0,0 1 0,8-11 0,-14 15-36,1-1 1,-1 0-1,-1 0 0,1 0 0,-1 0 1,1-1-1,-1 1 0,0-1 0,-1 1 0,1-1 1,-1 0-1,0 1 0,0-1 0,0-7 0,-23 49-375,18-27 403,-1 0 74,0 0 0,1 1 0,0-1 1,1 1-1,0 0 0,1 0 1,0 0-1,1 1 0,0 13 1,1-25-62,1 1 1,-1 0 0,1-1 0,-1 1-1,1 0 1,-1-1 0,1 1 0,0-1 0,-1 1-1,1-1 1,-1 1 0,1-1 0,0 0 0,0 1-1,-1-1 1,1 0 0,0 1 0,0-1 0,-1 0-1,1 0 1,0 0 0,0 0 0,0 0-1,-1 0 1,1 0 0,0 0 0,0 0 0,0 0-1,0 0 1,26-3 452,-19 0-431,0 0 0,0-1 0,0 0 0,-1 0 0,1 0 0,-1-1 0,0 0 0,0-1-1,-1 1 1,0-1 0,8-9 0,-4 3-76,-1 0-1,0 0 0,-1-1 1,0 0-1,9-23 1,-16 35-48,-1 4-133,-2 7 200,0 0 0,0 0 0,-1 0 0,0-1 0,0 0-1,-9 17 1,7-18 183,1 1-1,0 0 1,0 1 0,1-1-1,0 1 1,1-1-1,-2 20 1,5-28-183,0-1 0,-1 1 1,1-1-1,0 1 1,0-1-1,0 1 1,-1-1-1,1 1 1,0-1-1,0 0 0,0 1 1,0-1-1,0 0 1,0 0-1,0 0 1,0 0-1,0 0 1,0 0-1,0 0 0,0 0 1,0 0-1,0 0 1,2-1-1,27-3-1855,-24 1 501,1 1 0,0-2-1,-1 1 1,0-1 0,8-5 0,9-9-5946</inkml:trace>
  <inkml:trace contextRef="#ctx0" brushRef="#br0" timeOffset="2">761 153 13261,'0'0'10191,"-9"3"-8382,6-2-1673,-31 11 1046,32-12-1154,1 1-1,-1-1 1,1 1 0,-1 0 0,1 0 0,0 0 0,-1 0 0,1 0 0,0 0 0,0 0 0,-1 0-1,1 0 1,0 0 0,0 1 0,0-1 0,1 0 0,-1 1 0,0-1 0,0 1 0,1-1 0,-1 1 0,0 2-1,41 2-673,-29-5 373,-1 1 0,0 0 0,0 1 0,1 0 0,17 10-1,-26-13 298,0 1 0,0 0 1,0 0-1,0 0 0,0 0 0,-1 0 0,1 0 0,0 0 0,-1 1 0,1-1 0,-1 1 0,0-1 0,1 1 0,-1 0 0,0-1 0,0 1 0,0 0 0,0 0 0,0 0 0,0-1 0,-1 1 0,1 0 0,-1 0 0,1 0 0,-1 0 0,0 0 0,0 1 0,0-1 0,0 0 0,0 0 0,0 0 0,0 0 0,-1 0 0,1 0 0,-1 0 0,1 0 0,-3 3 0,1-1 222,-1-1-1,0 1 0,0-1 1,0 0-1,0 0 0,-1 0 0,1-1 1,-1 1-1,0-1 0,0 0 0,0 0 1,0 0-1,0 0 0,0-1 1,0 1-1,-1-1 0,1 0 0,0-1 1,-6 1-1,8 0-245,-1-1 0,0 0-1,1 0 1,-1 0 0,1-1 0,-1 1 0,0-1 0,1 1 0,-1-1 0,1 0-1,-1 0 1,1 0 0,0 0 0,-4-3 0,4 3-246,1 0 1,0-1 0,-1 1-1,1-1 1,0 1-1,0-1 1,0 0-1,0 0 1,0 1-1,0-1 1,0 0-1,1 0 1,-1 0 0,1 0-1,-1 0 1,1 0-1,0 0 1,0 0-1,0 0 1,0 0-1,0-3 1,1 4-262,-1 0 0,0 0 0,0-1 0,0 1 0,1 0 1,-1 0-1,1 0 0,-1 0 0,1 0 0,-1 0 0,1 0 0,0 0 0,-1 0 0,1 0 0,0 0 1,0 0-1,0 0 0,0 0 0,0 1 0,-1-1 0,4-1 0,12-9-9465</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7:26.065"/>
    </inkml:context>
    <inkml:brush xml:id="br0">
      <inkml:brushProperty name="width" value="0.025" units="cm"/>
      <inkml:brushProperty name="height" value="0.025" units="cm"/>
      <inkml:brushProperty name="color" value="#E71224"/>
    </inkml:brush>
  </inkml:definitions>
  <inkml:trace contextRef="#ctx0" brushRef="#br0">0 91 9641,'0'0'18311,"10"0"-17564,7-1-590,1 0 0,0-1 1,17-4-1,-31 6-142,1-1 1,-1 0-1,1 0 1,-1 0 0,0-1-1,0 0 1,0 0-1,0 0 1,0 0-1,0 0 1,0-1 0,-1 0-1,1 1 1,-1-1-1,0-1 1,0 1-1,0 0 1,0-1 0,0 0-1,3-6 1,-6 10-12,0-1 1,1 0-1,-1 1 0,0-1 1,0 0-1,1 1 1,-1-1-1,0 0 0,0 0 1,0 1-1,0-1 1,0 0-1,0 1 0,0-1 1,0 0-1,0 0 1,-1 1-1,1-1 0,0 0 1,0 1-1,0-1 1,-1 0-1,1 1 0,0-1 1,-1 1-1,1-1 1,-1 0-1,1 1 0,-1-1 1,1 1-1,-1-1 1,1 1-1,-2-1 1,0 0-5,0 1 1,0-1 0,0 0 0,0 1 0,0 0 0,0 0 0,-1-1 0,1 1 0,0 1 0,0-1 0,-3 0 0,-2 2-14,-1-1 1,1 1 0,0 0-1,-1 1 1,1-1 0,-7 5-1,6-1 19,0 1-1,0 0 0,1 0 1,0 1-1,0 0 0,-7 11 1,12-16 0,0 0-1,0 1 1,0-1 0,0 0 0,0 1 0,1-1 0,-1 1 0,1-1-1,0 1 1,0 0 0,1 0 0,-1-1 0,1 1 0,-1 0 0,1 0-1,0 0 1,1-1 0,-1 1 0,1 0 0,1 4 0,-1-6-5,0 0 1,1 0 0,-1 0 0,1-1-1,0 1 1,0 0 0,-1-1 0,1 0-1,0 1 1,0-1 0,0 0 0,0 0-1,1 0 1,-1 0 0,0-1 0,0 1-1,1-1 1,-1 1 0,4-1 0,49 4-641,-45-4 234,40 0-4517,-34 0 1414,13 0-7270</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7:28.254"/>
    </inkml:context>
    <inkml:brush xml:id="br0">
      <inkml:brushProperty name="width" value="0.025" units="cm"/>
      <inkml:brushProperty name="height" value="0.025" units="cm"/>
      <inkml:brushProperty name="color" value="#E71224"/>
    </inkml:brush>
  </inkml:definitions>
  <inkml:trace contextRef="#ctx0" brushRef="#br0">19 0 4837,'-1'11'13026,"1"12"-7361,-6 92-4087,-5 24-35,11-138-1533,0 0-1,0 0 0,0 0 1,0 0-1,0 0 1,0 0-1,0 0 0,0 0 1,1 0-1,-1 0 1,0 0-1,1 0 1,-1 0-1,1 0 0,-1 0 1,1 0-1,-1 0 1,1 0-1,-1 0 0,1 0 1,0-1-1,0 1 1,-1 0-1,1-1 0,0 1 1,1 1-1,0-2 5,0 0 0,0 0 0,-1 1 0,1-1 0,0 0 0,0 0 0,-1 0 0,1-1 0,0 1 0,-1 0 0,1-1 0,0 1 0,0-1 0,2-1-1,9-4 42,-1-1-1,1-1 0,13-11 1,-16 11-58,-9 8-1,-1 0 0,0 0-1,0 0 1,1-1 0,-1 1-1,0 0 1,0 0 0,1 0 0,-1 0-1,0 0 1,1 0 0,-1-1 0,0 1-1,0 0 1,1 0 0,-1 0-1,0 0 1,1 0 0,-1 0 0,0 0-1,1 0 1,-1 0 0,0 0-1,1 0 1,-1 1 0,0-1 0,1 0-1,-1 0 1,0 0 0,0 0-1,1 0 1,-1 1 0,0-1 0,0 0-1,1 0 1,-1 0 0,0 1 0,0-1-1,0 0 1,1 0 0,-1 1-1,0-1 1,0 0 0,0 0 0,0 1-1,1 0 1,2 22-43,-8 26 285,-2-20-96,-2 16-92,10-45-67,-1 0 0,0 1 1,0-1-1,0 0 1,0 0-1,0 0 0,1 1 1,-1-1-1,0 0 1,0 0-1,0 0 0,1 0 1,-1 0-1,0 1 1,0-1-1,1 0 0,-1 0 1,0 0-1,0 0 1,1 0-1,-1 0 0,0 0 1,0 0-1,1 0 1,-1 0-1,0 0 0,0 0 1,1 0-1,-1 0 1,0 0-1,0 0 0,1 0 1,-1 0-1,0 0 1,0 0-1,1 0 0,-1-1 1,0 1-1,0 0 0,0 0 1,1 0-1,-1 0 1,0-1-1,13-5-848,-8 0 12,1 1 0,-1-1 1,0 0-1,0 0 0,6-12 1,9-18-5339,-14 24 3095,8-14-4538</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7:28.792"/>
    </inkml:context>
    <inkml:brush xml:id="br0">
      <inkml:brushProperty name="width" value="0.025" units="cm"/>
      <inkml:brushProperty name="height" value="0.025" units="cm"/>
      <inkml:brushProperty name="color" value="#E71224"/>
    </inkml:brush>
  </inkml:definitions>
  <inkml:trace contextRef="#ctx0" brushRef="#br0">64 261 6278,'0'0'3806,"-5"9"-795,-4 3-2141,3-4-210,0 0 0,0 0 1,0 1-1,1 0 0,1 0 0,-1 0 0,2 0 1,-6 18-1,10-26-647,0 0 0,0 0 0,0 0 0,0 0 0,0-1 0,1 1 0,-1 0 0,0-1 0,0 1 0,1-1 0,-1 1 0,0-1 0,1 0 0,-1 0 0,0 1 0,1-1 0,-1 0 0,0 0 0,1 0 0,-1 0 0,3-1 0,33-1 85,-34 2-98,0-1-1,1 1 0,-1-1 1,0 0-1,0 0 0,0 0 1,0-1-1,0 1 0,-1-1 1,1 1-1,0-1 0,-1 0 1,1 0-1,-1 0 1,0-1-1,1 1 0,-1 0 1,0-1-1,0 0 0,-1 1 1,3-6-1,-2 5 284,-1 0 0,0 0-1,0-1 1,0 1 0,0-1 0,0 1 0,-1-1-1,0 0 1,0 1 0,0-1 0,0 1 0,-1-6-1,1 8-213,0 1-1,0-1 0,0 0 0,-1 0 1,1 0-1,0 1 0,-1-1 1,1 0-1,-1 1 0,1-1 0,-1 0 1,1 1-1,-1-1 0,1 0 0,-1 1 1,1-1-1,-1 1 0,0-1 1,1 1-1,-1-1 0,0 1 0,0 0 1,1-1-1,-1 1 0,0 0 0,0-1 1,1 1-1,-1 0 0,0 0 1,0 0-1,0 0 0,0 0 0,1 0 1,-1 0-1,0 0 0,0 0 0,0 0 1,0 0-1,1 1 0,-2-1 1,1 1-60,-1-1 1,1 1-1,0-1 1,0 1-1,-1-1 1,1 1 0,0 0-1,0-1 1,0 1-1,0 0 1,0 0-1,0 0 1,0 0 0,0 0-1,0 0 1,1 0-1,-1 0 1,0 1 0,1-1-1,-1 0 1,0 0-1,1 1 1,0-1-1,-1 0 1,1 3 0,-1-3-7,1 0 0,0 0 0,0 0 0,0 0 0,0 0 0,1 0 1,-1 0-1,0 0 0,0 0 0,1 0 0,-1 0 0,0 0 0,1 0 0,-1 0 1,1-1-1,-1 1 0,1 0 0,-1 0 0,1 0 0,0-1 0,-1 1 1,1 0-1,0-1 0,0 1 0,-1 0 0,1-1 0,0 1 0,1 0 1,1 0 7,0-1 1,-1 1 0,1-1 0,0 0 0,0 1 0,-1-1 0,1 0 0,0-1-1,0 1 1,4-1 0,2-1 12,0-1-1,0 0 1,0 0-1,0-1 1,15-9 0,-12 4-29,-1-1 0,0 0 1,0-1-1,-1 0 1,-1-1-1,0 0 1,0 0-1,-1-1 1,-1 0-1,0-1 1,-1 0-1,-1 1 1,0-2-1,0 1 0,-2-1 1,1 1-1,-2-1 1,0 0-1,-1-19 1,0 33 18,-1 0 0,0 0 0,0 0 0,0 0 0,0 1 0,0-1 0,0 0 1,0 0-1,0 0 0,0 0 0,-1 0 0,1 0 0,0 0 0,0 0 0,-1 1 0,1-1 0,-1 0 0,1 0 1,-1 0-1,1 1 0,-1-1 0,1 0 0,-1 1 0,0-1 0,1 0 0,-1 1 0,0-1 0,1 1 0,-1-1 0,0 1 1,0-1-1,0 1 0,0 0 0,1-1 0,-1 1 0,0 0 0,0 0 0,0-1 0,0 1 0,0 0 0,0 0 1,0 0-1,0 0 0,1 0 0,-1 0 0,0 1 0,0-1 0,0 0 0,0 0 0,0 1 0,0-1 0,-1 1 1,-1 0-11,0 1 1,0-1-1,0 1 1,0 0 0,1 0-1,-1 0 1,0 0 0,1 0-1,0 0 1,-1 1-1,1-1 1,0 1 0,-3 5-1,-3 13 100,2 1 0,1 0 1,0 0-1,2 0 0,0 0 0,2 0 0,2 36 0,-1-55-68,0 0-1,1 0 0,-1 0 1,1 0-1,0 0 1,0-1-1,0 1 1,0 0-1,0-1 1,0 1-1,1-1 1,-1 1-1,1-1 1,0 1-1,0-1 1,0 0-1,0 0 1,0 0-1,0 0 1,1-1-1,-1 1 1,1-1-1,-1 1 1,1-1-1,0 0 0,-1 0 1,1 0-1,0 0 1,0 0-1,-1 0 1,6-1-1,-1 2-342,1-1-1,0-1 0,-1 0 1,16-1-1,24-10-6309,-17-5-4871</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7:29.575"/>
    </inkml:context>
    <inkml:brush xml:id="br0">
      <inkml:brushProperty name="width" value="0.025" units="cm"/>
      <inkml:brushProperty name="height" value="0.025" units="cm"/>
      <inkml:brushProperty name="color" value="#E71224"/>
    </inkml:brush>
  </inkml:definitions>
  <inkml:trace contextRef="#ctx0" brushRef="#br0">212 33 4068,'1'-1'1403,"0"1"-839,1 0 0,-1 0 1,0 0-1,1-1 0,-1 1 0,0-1 1,1 1-1,-1-1 0,0 1 0,0-1 1,0 0-1,0 0 0,0 1 0,0-1 1,0 0-1,0 0 0,0 0 0,0 0 1,0 0-1,0 0 0,0 0 0,-1-1 1,1 1-1,-1 0 0,1 0 0,-1 0 0,1-1 1,0-1-1,-3 2-342,1 0-1,-1 0 1,1 1-1,-1-1 1,0 0-1,1 1 1,-1-1 0,0 1-1,1 0 1,-1 0-1,0 0 1,1-1-1,-1 1 1,0 1 0,1-1-1,-4 1 1,2-1 84,-6 0-169,1 2 1,-1-1-1,1 1 0,0 1 1,0-1-1,0 1 0,0 1 0,0-1 1,1 2-1,-1-1 0,1 1 0,-12 10 1,8-7 30,2 1 0,-1 1 0,1-1 0,0 1 0,1 1 0,0 0 0,-10 19-1,17-28-146,-1 0-1,1 1 0,0 0 0,0-1 0,0 1 0,0 0 0,0-1 1,1 1-1,-1 0 0,1 0 0,0 0 0,-1 0 0,1-1 1,1 1-1,-1 0 0,0 0 0,1 0 0,-1-1 0,3 6 0,-2-6-70,1 1-1,0-1 1,0 0-1,-1 0 1,1-1-1,0 1 1,0 0-1,1-1 1,-1 1-1,0-1 1,1 1-1,-1-1 1,0 0-1,1 0 1,0 0-1,4 1 1,9 0-1083,-1 0 1,0-1 0,0-1 0,1 0 0,-1-1-1,16-3 1,15-6-5365</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25.303"/>
    </inkml:context>
    <inkml:brush xml:id="br0">
      <inkml:brushProperty name="width" value="0.025" units="cm"/>
      <inkml:brushProperty name="height" value="0.025" units="cm"/>
    </inkml:brush>
  </inkml:definitions>
  <inkml:trace contextRef="#ctx0" brushRef="#br0">88 14 14542,'0'0'9160,"-9"1"-8781,6-1-358,0 1 0,0 0 0,0 0 0,0 0 0,0 0 0,0 0 0,0 0 0,0 1 0,0-1 0,0 1 0,1 0 0,-1 0 0,1 0 0,0 0 0,-4 4 0,2-1 19,1 1-1,0-1 1,0 1 0,0-1-1,0 1 1,1 0-1,0 0 1,0 0-1,0 8 1,1-12-11,0 0 1,1-1-1,-1 1 1,1 0-1,-1 0 1,1 0-1,0 0 1,0 0-1,0 0 1,0 1-1,0-1 1,1 0-1,-1 0 1,1-1-1,-1 1 1,1 0-1,0 0 1,-1 0-1,1 0 1,0 0-1,0-1 1,0 1-1,1 0 1,1 2-1,0-3-8,-1 0 0,0-1 0,1 1 0,-1-1-1,0 0 1,1 0 0,-1 0 0,1 0 0,-1 0 0,0 0 0,1 0-1,-1-1 1,1 1 0,-1-1 0,0 0 0,0 0 0,1 0 0,-1 0-1,0 0 1,0 0 0,0-1 0,3-1 0,10-7-75,-1-1-1,0-1 1,0 0-1,-2 0 1,1-1-1,-1-1 1,-1 0-1,-1-1 1,11-17-1,-35 94-1311,10-26-841,6-12-2297,1-15-1277</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7:29.997"/>
    </inkml:context>
    <inkml:brush xml:id="br0">
      <inkml:brushProperty name="width" value="0.025" units="cm"/>
      <inkml:brushProperty name="height" value="0.025" units="cm"/>
      <inkml:brushProperty name="color" value="#E71224"/>
    </inkml:brush>
  </inkml:definitions>
  <inkml:trace contextRef="#ctx0" brushRef="#br0">102 0 15631,'0'0'2904,"-8"4"-459,-2 0-2027,1 1 0,0 1 0,0-1 1,1 1-1,-10 8 0,16-12-356,-1 1 0,1-1-1,-1 0 1,1 1 0,0 0 0,0-1 0,0 1 0,0 0-1,0 0 1,1 0 0,-1 0 0,1 0 0,0 1 0,0-1-1,0 0 1,0 1 0,1-1 0,-1 0 0,1 1 0,0-1-1,0 1 1,0-1 0,1 5 0,0-7-51,0 0 0,0 0 0,0-1-1,0 1 1,0 0 0,0 0 0,0 0 0,1-1 0,-1 1 0,0 0 0,0-1 0,0 0-1,1 1 1,-1-1 0,0 1 0,1-1 0,-1 0 0,0 0 0,1 0 0,-1 0-1,1 0 1,-1 0 0,0 0 0,1-1 0,1 0 0,38-6 368,-26 1-321,0 0-1,25-16 1,-31 16-68,1 0-1,-1 1 1,1 0 0,1 0-1,-1 1 1,1 1 0,-1 0-1,13-2 1,-22 10 220,1-1 0,-1 1 1,0 0-1,0-1 0,0 1 0,-1 0 0,0 0 1,0 0-1,0-1 0,-1 7 0,0-4 131,1-7-315,0 1-1,0 0 1,0 0 0,0-1-1,0 1 1,0 0 0,1 0-1,-1 0 1,0-1-1,0 1 1,1 0 0,-1-1-1,0 1 1,1 0-1,-1-1 1,0 1 0,1 0-1,-1-1 1,1 1 0,-1-1-1,1 1 1,0 0-1,-1-1 1,1 0 0,-1 1-1,1-1 1,0 1 0,-1-1-1,1 0 1,0 1-1,1-1 1,29-2 312,28-24-343,-34 11-799,25-14-1062,-17 19-7609,-33 11 8546,0-1 740,0 0-1,0 0 0,0 0 0,0 1 1,0-1-1,0 0 0,0 0 0,0 0 0,0 1 1,0-1-1,0 0 0,0 0 0,0 0 1,0 1-1,0-1 0,0 0 0,0 0 1,0 0-1,0 1 0,0-1 0,0 0 1,0 0-1,1 0 0,-1 0 0,0 1 1,0-1-1,0 0 0,0 0 0,0 0 1,1 0-1,-1 0 0,0 1 0,0-1 0,0 0 1,0 0-1,1 0 0,-1 0 0,0 0 1,0 0-1,0 0 0,1 0 0,-1 0 1,0 0-1,0 0 0,0 0 0,1 0 1,-1 0-1,0 0 0,0 0 0,0 0 1,1 0-1,-1 0 0,7 0-5880</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7:30.372"/>
    </inkml:context>
    <inkml:brush xml:id="br0">
      <inkml:brushProperty name="width" value="0.025" units="cm"/>
      <inkml:brushProperty name="height" value="0.025" units="cm"/>
      <inkml:brushProperty name="color" value="#E71224"/>
    </inkml:brush>
  </inkml:definitions>
  <inkml:trace contextRef="#ctx0" brushRef="#br0">35 20 3011,'0'0'16618,"2"8"-15411,0 3-906,-1-1 1,-1 1 0,0 0-1,-1-1 1,0 1-1,0 0 1,-1-1 0,-1 0-1,-6 19 1,0 2 483,6-17-648,-1 0 0,2 0 0,0 0 0,0 1 0,2 25 0,0-40-137,0 1-1,0-1 1,0 1 0,0-1 0,0 1 0,0-1-1,0 1 1,0-1 0,1 1 0,-1-1-1,0 1 1,0-1 0,1 1 0,-1-1 0,0 0-1,0 1 1,1-1 0,-1 1 0,0-1 0,1 0-1,-1 1 1,1-1 0,-1 0 0,1 0 0,-1 1-1,0-1 1,1 0 0,-1 0 0,1 0 0,-1 1-1,1-1 1,-1 0 0,1 0 0,-1 0 0,1 0-1,-1 0 1,1 0 0,-1 0 0,1 0-1,-1 0 1,1 0 0,-1-1 0,1 1 0,-1 0-1,1 0 1,-1 0 0,1 0 0,-1-1 0,1 1-1,-1 0 1,1-1 0,-1 1 0,0 0 0,1-1-1,0 0 1,22-19-159,-8-3-474,-2-1-1,0 0 1,13-39 0,19-37 315,-43 97 307,0 0 0,0 0 0,0 0-1,0 0 1,0 0 0,1 0 0,-1 1 0,1-1-1,0 1 1,-1 0 0,1 0 0,0 0 0,0 0-1,1 0 1,-1 1 0,0-1 0,1 1 0,-1 0-1,0 0 1,1 0 0,0 1 0,-1-1-1,1 1 1,-1 0 0,1 0 0,-1 0 0,5 1-1,-5-1 25,0 1-1,-1 0 0,1 0 0,0 0 0,0 1 0,0-1 0,-1 1 1,1-1-1,-1 1 0,1 0 0,-1 0 0,0 0 0,0 0 0,0 1 1,0-1-1,0 1 0,0-1 0,0 1 0,-1-1 0,0 1 0,1 0 1,-1 0-1,0 0 0,0 0 0,0 0 0,-1 0 0,1 0 0,-1 0 1,0 0-1,0 0 0,0 4 0,0-5 98,0 0 1,-1 0-1,1 0 1,0 0-1,-1 0 1,0 0-1,1 0 1,-1 0-1,0 0 1,0 0-1,0 0 1,0 0-1,-1-1 1,1 1-1,0 0 1,-1-1-1,1 1 1,-1-1-1,1 0 1,-1 1-1,-2 0 1,0 1 209,0-1-1,-1 0 1,1 0 0,0-1 0,-1 1-1,1-1 1,-1 0 0,1 0-1,-10 0 1,9 0-364,1-1 0,0-1 1,0 1-1,0 0 0,0-1 0,0 0 0,0 0 1,0 0-1,0-1 0,0 1 0,-5-3 0,8 2-336,-1 1 1,0 0-1,0 0 0,1-1 0,-1 1 0,1-1 0,-1 1 0,1-1 0,0 1 0,0-1 0,0 0 0,0 0 1,0 0-1,0 0 0,0 0 0,0 0 0,1 0 0,-1 0 0,1 0 0,0 0 0,-1 0 0,1-3 1,0-4-6038</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7:31.161"/>
    </inkml:context>
    <inkml:brush xml:id="br0">
      <inkml:brushProperty name="width" value="0.025" units="cm"/>
      <inkml:brushProperty name="height" value="0.025" units="cm"/>
      <inkml:brushProperty name="color" value="#E71224"/>
    </inkml:brush>
  </inkml:definitions>
  <inkml:trace contextRef="#ctx0" brushRef="#br0">93 51 9289,'0'0'16127,"12"3"-16106,-77 51 102,63-52-120,-25 33 44,26-33-8,-1-1-1,1 1 1,0 0-1,0 0 0,0 0 1,1 0-1,-1 0 1,0 1-1,1-1 1,-1 0-1,1 0 1,0 0-1,0 1 0,-1-1 1,2 0-1,-1 0 1,0 4-1,1-5-12,0-1 0,1 1 0,-1 0 0,0 0-1,0-1 1,0 1 0,0-1 0,0 1 0,1-1 0,-1 1-1,0-1 1,1 0 0,-1 0 0,0 0 0,0 1 0,1-1 0,-1-1-1,0 1 1,1 0 0,-1 0 0,0 0 0,2-1 0,32-6 196,22-21-109,-47 23-121,-1 0 1,1 0-1,-1 0 1,1 1-1,1 1 0,-1 0 1,0 0-1,1 1 1,15-2-1,-26 4 7,1 0-1,-1 0 1,0 0 0,0 0-1,1 0 1,-1 0-1,0 0 1,1 0-1,-1 1 1,0-1-1,1 0 1,-1 0 0,0 0-1,0 0 1,1 0-1,-1 1 1,0-1-1,0 0 1,1 0-1,-1 0 1,0 1 0,0-1-1,0 0 1,1 0-1,-1 1 1,0-1-1,0 0 1,0 0-1,0 1 1,0-1 0,0 0-1,1 1 1,-1-1-1,0 0 1,0 0-1,0 1 1,0-1-1,0 1 1,-4 16 257,-11 12 1996,15-29-2168,-1 1 199,2-10-250,-1 0-1,2 1 1,-1-1-1,1 0 1,0 1-1,1 0 1,0-1-1,0 1 1,1 0-1,5-8 1,-6 15-57,0 0 0,0 1 1,-1 0-1,1-1 0,0 1 1,0 0-1,0 1 0,-1-1 1,1 0-1,0 1 0,0-1 1,-1 1-1,1 0 0,0 0 1,3 2-1,7 1-46,6-1-77,1 0 0,-1-1 0,39-2 0,-54 0 125,0 0 1,0 0-1,0 0 1,0-1-1,0 0 1,0 1-1,0-1 1,-1-1-1,1 1 1,0-1-1,-1 1 1,1-1-1,-1 0 1,1 0-1,-1-1 1,0 1-1,0-1 1,0 1-1,0-1 1,0 0-1,-1 0 1,1 0-1,-1-1 1,0 1-1,0 0 1,2-6-1,-3 8 40,-1 0 0,1 0 0,-1 0 0,0 0 0,0 0 1,1 0-1,-1 0 0,0 0 0,0 0 0,0 0 0,0 0 0,0 0 0,0 0 0,0 0 0,0 0 0,-1 0 0,1 0 0,0 0 0,-1 1 0,1-1 0,0 0 0,-1 0 1,1 0-1,-1 0 0,0 0 0,1 1 0,-1-1 0,1 0 0,-2-1 0,0 2-4,0-1 0,0 0 0,0 1 0,0-1 0,0 1 0,0 0 0,0 0 0,0 0 0,0 0 0,0 0 0,0 0 0,0 0 0,0 1 0,-2 0 0,-3 0 36,0 1-1,1 1 0,-1-1 1,0 1-1,1 0 1,-1 1-1,-11 7 1,14-7 27,1 0 1,-1 0-1,1 1 0,-1-1 0,1 1 1,0-1-1,1 1 0,-1 0 1,1 0-1,0 0 0,-2 9 0,4-12-62,-1 1 0,1-1-1,0 0 1,0 0 0,0 0 0,0 1-1,0-1 1,0 0 0,1 0-1,-1 0 1,1 0 0,-1 0-1,1 1 1,0-1 0,0 0-1,0-1 1,0 1 0,0 0-1,0 0 1,0 0 0,1 0-1,-1-1 1,1 1 0,-1-1-1,1 1 1,0-1 0,0 0 0,0 0-1,-1 1 1,5 0 0,4 2-303,-1 0 1,1-1-1,0 0 1,0 0 0,17 1-1,27-2-6321,-15-2-2498</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7:32.259"/>
    </inkml:context>
    <inkml:brush xml:id="br0">
      <inkml:brushProperty name="width" value="0.025" units="cm"/>
      <inkml:brushProperty name="height" value="0.025" units="cm"/>
      <inkml:brushProperty name="color" value="#E71224"/>
    </inkml:brush>
  </inkml:definitions>
  <inkml:trace contextRef="#ctx0" brushRef="#br0">99 199 10570,'0'0'13992,"-10"2"-13410,5-1-516,0 1 0,0 0 0,1 0 0,-1 1 0,0-1 0,1 1 0,0 0 0,-1 0-1,1 0 1,0 1 0,1-1 0,-1 1 0,1 0 0,-1 0 0,1 1 0,0-1 0,1 0 0,-1 1 0,1 0 0,0 0 0,0-1 0,0 1 0,1 1 0,0-1 0,0 0 0,0 0 0,0 6 0,1-10-52,0 0 0,-1 0-1,1 0 1,0-1 0,0 1 0,0 0 0,1 0 0,-1 0-1,0 0 1,0-1 0,0 1 0,0 0 0,1 0 0,-1 0 0,0-1-1,1 1 1,-1 0 0,1 0 0,-1-1 0,1 1 0,-1-1-1,1 1 1,-1 0 0,1-1 0,0 1 0,-1-1 0,1 1-1,0-1 1,-1 1 0,2-1 0,1 1 20,-1-1-1,0 1 1,0-1 0,1 0-1,-1 0 1,0 0 0,1 0 0,-1 0-1,0-1 1,1 1 0,1-1-1,5-2 44,0 0 0,0-1 0,0 0-1,14-9 1,-9 3-97,0-1 1,-1 0-1,0-2 0,-1 1 1,-1-1-1,0-1 0,18-29 1,-23 32 12,0 1 0,-1-1 0,0-1 0,-1 1 1,0-1-1,-1 1 0,0-1 0,-1 0 1,-1 0-1,0 0 0,0 0 0,-2-15 0,2 26 11,-1 1-1,0-1 0,0 1 1,0-1-1,0 1 0,0-1 0,0 1 1,0-1-1,0 1 0,0-1 1,0 1-1,-1-1 0,1 1 1,0-1-1,0 1 0,0 0 0,-1-1 1,1 1-1,0-1 0,0 1 1,-1-1-1,1 1 0,0 0 0,-1-1 1,1 1-1,-1 0 0,1-1 1,0 1-1,-1 0 0,1-1 0,-1 1 1,1 0-1,-1 0 0,1 0 1,-1-1-1,1 1 0,-1 0 0,1 0 1,-1 0-1,1 0 0,-1 0 1,1 0-1,-1 0 0,1 0 0,-1 0 1,1 0-1,-1 0 0,1 0 1,-1 1-1,1-1 0,-1 0 0,1 0 1,0 0-1,-1 1 0,1-1 1,-1 0-1,1 1 0,-1-1 1,1 0-1,-1 1 0,-1 1 28,0 0 0,-1 0 1,1 0-1,0 0 0,0 0 0,1 1 0,-1-1 1,0 0-1,-2 5 0,2 1 30,-1 1 0,1-1 0,0 1 0,1-1 0,0 1 0,0-1 0,1 1 0,0 0 0,0-1 0,1 1 0,0-1 0,1 1 0,0-1 1,0 1-1,1-1 0,0 0 0,7 14 0,-4-12-410,0-1 1,0 0 0,0 0 0,1 0-1,15 13 1,-14-15-1199,1 1 1,1-1-1,-1-1 0,1 0 1,16 7-1,-7-6-8073</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7:33.191"/>
    </inkml:context>
    <inkml:brush xml:id="br0">
      <inkml:brushProperty name="width" value="0.025" units="cm"/>
      <inkml:brushProperty name="height" value="0.025" units="cm"/>
      <inkml:brushProperty name="color" value="#E71224"/>
    </inkml:brush>
  </inkml:definitions>
  <inkml:trace contextRef="#ctx0" brushRef="#br0">119 86 4132,'0'0'22912,"-10"-4"-22752,8 3-156,1 0-5,-1-1-1,0 1 1,-1 0 0,1 0-1,0 0 1,0 0 0,0 0-1,-1 1 1,1-1 0,0 1-1,-1-1 1,1 1 0,0 0-1,-1 0 1,1 0-1,0 0 1,-1 0 0,1 1-1,0-1 1,-1 1 0,1 0-1,0-1 1,0 1 0,0 0-1,-1 0 1,1 0-1,0 1 1,0-1 0,1 0-1,-1 1 1,0-1 0,0 1-1,1 0 1,-1 0 0,1-1-1,-1 1 1,1 0-1,0 0 1,0 0 0,0 1-1,-2 2 1,0 1 23,0 1 1,0-1-1,0 1 0,1 0 0,-1 0 0,2 0 1,-1 0-1,1 0 0,0 1 0,1-1 1,0 10-1,0-16-14,1 0-1,-1 0 1,1 1-1,-1-1 1,1 0 0,0 0-1,0 0 1,-1 0 0,1 0-1,0 0 1,0 0 0,0 0-1,0-1 1,0 1-1,0 0 1,0 0 0,0-1-1,1 1 1,-1-1 0,0 1-1,0-1 1,1 1 0,-1-1-1,0 0 1,0 0-1,1 0 1,-1 1 0,0-1-1,1 0 1,-1-1 0,0 1-1,0 0 1,1 0 0,-1 0-1,0-1 1,0 1-1,1-1 1,0 0 0,4 0 64,0-1-1,0 0 1,0 0 0,0 0 0,0-1 0,9-5 0,-7 1-41,0 1 0,-1-1 0,0-1 1,0 1-1,-1-1 0,0 0 0,0-1 1,-1 0-1,0 1 0,-1-2 0,0 1 0,0 0 1,-1-1-1,0 0 0,-1 1 0,0-1 1,0 0-1,-1 0 0,-1-13 0,0 23-38,0 0 0,0 1 0,-1-1-1,1 0 1,0 1 0,-1-1 0,1 0 0,0 0-1,-1 0 1,1 1 0,0-1 0,-1 0-1,1 0 1,0 0 0,-1 0 0,1 1 0,-1-1-1,1 0 1,0 0 0,-1 0 0,1 0-1,-1 0 1,1 0 0,-1 0 0,1 0 0,0 0-1,-1 0 1,1-1 0,-1 1 0,1 0 0,0 0-1,-1 0 1,1 0 0,0-1 0,-1 1-1,1 0 1,0 0 0,-1-1 0,1 1 0,0 0-1,-1 0 1,1-1 0,0 1 0,0 0-1,-1-1 1,1 1 0,0-1 0,0 1 0,0 0-1,-1-1 1,1 1 0,0 0 0,0-1-1,0 1 1,0-1 0,0 1 0,0-1 0,0 1-1,0 0 1,0-1 0,0 1 0,0-1 0,0 1-1,0 0 1,1-1 0,-4 3-89,1 1 0,0-1 0,0 1 0,0 0 0,0-1 0,0 1 0,1 0 0,-3 6 0,-1 44-2385,11-20-3227,5-19-794</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7:37.029"/>
    </inkml:context>
    <inkml:brush xml:id="br0">
      <inkml:brushProperty name="width" value="0.025" units="cm"/>
      <inkml:brushProperty name="height" value="0.025" units="cm"/>
      <inkml:brushProperty name="color" value="#E71224"/>
    </inkml:brush>
  </inkml:definitions>
  <inkml:trace contextRef="#ctx0" brushRef="#br0">33 1 8904,'8'5'8573,"-4"8"-5638,-1 16-2084,-3-26 30,0 29 178,-1 1 1,-2 0-1,-2-1 1,-15 61 0,1-10-956,40-137 869,43-79-1,-33 71-963,-24 46-66,25-42 20,-30 55 22,-1 1 1,1 0-1,0 0 1,0 0-1,0 0 1,0 0-1,0 0 1,1 0-1,-1 1 1,0-1-1,1 1 1,-1 0-1,1 0 1,0-1-1,-1 2 1,1-1-1,0 0 1,-1 1-1,6-1 1,-7 1 1,0 0 0,0 0 1,0 0-1,0 0 0,0 0 1,0 0-1,0 1 1,0-1-1,0 0 0,0 1 1,0-1-1,0 1 1,-1-1-1,1 1 0,0-1 1,0 1-1,-1 0 1,1-1-1,0 1 0,0 0 1,-1 0-1,1 0 0,-1-1 1,1 1-1,-1 0 1,1 1-1,4 31-265,-6-27 274,1 0 0,-1-1 0,0 1 0,0 0 1,-1-1-1,0 1 0,0-1 0,0 0 1,-5 8-1,2-7 127,-1 0 1,0-1 0,0 0-1,-1 0 1,1 0-1,-10 5 1,13-9-91,1 1 1,-1-1 0,0 0 0,1 1 0,-1-1 0,0 0-1,0-1 1,0 1 0,0 0 0,1-1 0,-1 0-1,0 1 1,0-1 0,0 0 0,0-1 0,0 1 0,0 0-1,0-1 1,0 0 0,-4-1 0,6 1-164,0 0 0,0 0 0,0 0 1,1 0-1,-1 0 0,0 0 0,0-1 0,1 1 1,-1 0-1,0-1 0,1 1 0,0 0 1,-1-1-1,1 1 0,0 0 0,-1-1 0,1 1 1,0-1-1,0 1 0,0-1 0,0 1 0,1 0 1,-1-1-1,0 1 0,1-1 0,-1 1 0,1 0 1,-1-1-1,2-1 0,21-39-7240,-2 16 739,1-1-1857</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7:37.731"/>
    </inkml:context>
    <inkml:brush xml:id="br0">
      <inkml:brushProperty name="width" value="0.025" units="cm"/>
      <inkml:brushProperty name="height" value="0.025" units="cm"/>
      <inkml:brushProperty name="color" value="#E71224"/>
    </inkml:brush>
  </inkml:definitions>
  <inkml:trace contextRef="#ctx0" brushRef="#br0">27 0 12043,'0'0'9471,"0"11"-7870,-2 31 318,-8 45 0,-4 62-200,14-148-1709,0-1 0,0 0 0,0 1 0,0-1-1,-1 1 1,1-1 0,0 1 0,0-1-1,0 1 1,0-1 0,0 1 0,0-1 0,1 1-1,-1-1 1,0 1 0,0-1 0,0 0-1,0 1 1,1-1 0,-1 1 0,0-1 0,0 0-1,0 1 1,1-1 0,-1 1 0,0-1-1,1 0 1,-1 1 0,0-1 0,1 0 0,-1 0-1,1 1 1,-1-1 0,0 0 0,1 0-1,-1 0 1,1 1 0,-1-1 0,1 0 0,-1 0-1,1 0 1,-1 0 0,1 0 0,-1 0-1,0 0 1,1 0 0,-1 0 0,1 0 0,-1 0-1,1 0 1,-1 0 0,1 0 0,-1-1-1,1 1 1,0 0 0,0-1 40,1 0 1,0 0-1,0 0 1,-1-1-1,1 1 1,-1 0-1,1-1 1,-1 1-1,1-1 1,-1 1-1,2-4 1,1-6-21,0 0 1,0 0 0,-1 0 0,-1-1 0,0 1 0,0-1-1,-1 0 1,-1-18 0,-2 59-289,1-24 257,0 0 1,1 0-1,-1 0 1,1 0-1,0 1 1,1-1-1,0 0 1,1 6-1,-1-9 3,0 0 1,0-1-1,0 1 0,0 0 1,0 0-1,1-1 0,-1 1 1,1-1-1,-1 1 0,1-1 1,0 0-1,-1 0 0,1 1 0,0-1 1,0 0-1,0-1 0,0 1 1,0 0-1,0 0 0,0-1 1,0 1-1,0-1 0,0 0 1,0 0-1,4 0 0,2 1 17,0 0 1,0-1-1,0-1 0,1 1 0,-1-1 0,0-1 0,0 0 1,0 0-1,0 0 0,-1-1 0,14-6 0,-7 0-21,0 0 0,-1 0 0,0-1-1,22-23 1,-34 33-1,-1-1 0,0 1 0,0 0 0,0 0 0,0 0-1,0-1 1,0 1 0,1 0 0,-1 0 0,0 0 0,0-1 0,0 1 0,0 0-1,1 0 1,-1 0 0,0 0 0,0 0 0,0-1 0,1 1 0,-1 0 0,0 0 0,0 0-1,1 0 1,-1 0 0,0 0 0,0 0 0,1 0 0,-1 0 0,0 0 0,0 0-1,1 0 1,-1 0 0,0 0 0,0 0 0,1 0 0,-1 0 0,0 0 0,0 0 0,1 0-1,-1 1 1,0-1 0,0 0 0,0 0 0,1 0 0,-1 1 0,2 15 56,-11 38 458,4-30-40,5-22-433,0-1 1,0 0-1,0 0 1,0 0-1,0 0 1,0 0-1,0 0 1,0 0-1,0 1 1,0-1-1,0 0 1,1 0-1,-1 0 1,1 0-1,-1 0 1,1 0-1,-1 0 1,1 0-1,-1 0 1,1 0-1,0 0 1,-1 0-1,1-1 1,0 1-1,0 0 1,0 0-1,1 0 1,1 0-1,-1-1 0,0 1 0,1-1 0,-1 0 1,0 0-1,1 0 0,-1 0 0,1 0 0,-1 0 0,0-1 0,1 1 1,-1-1-1,3-1 0,5-1-24,-1-2 1,0 1 0,0-2-1,0 1 1,-1-1 0,15-12-1,-16 11-145,1 1 0,0 0-1,1 0 1,0 0 0,-1 1-1,20-7 1,-27 12 122,0 0-1,-1 0 0,1 1 1,0-1-1,0 0 1,-1 0-1,1 0 1,0 1-1,-1-1 1,1 1-1,0-1 1,-1 0-1,1 1 1,0-1-1,-1 1 1,1-1-1,-1 1 0,1-1 1,-1 1-1,1 0 1,-1-1-1,1 1 1,-1 0-1,0-1 1,1 1-1,-1 0 1,0 0-1,0-1 1,0 1-1,1 0 0,-1 0 1,0-1-1,0 1 1,0 0-1,0 0 1,0-1-1,0 1 1,0 0-1,-1 1 1,1 46 222,-1-35-82,1-13-124,1 1 0,-1-1-1,0 1 1,0-1 0,1 0 0,-1 1 0,0-1 0,1 0 0,-1 1 0,0-1 0,1 0 0,-1 1 0,0-1 0,1 0-1,-1 1 1,1-1 0,-1 0 0,0 0 0,1 0 0,-1 1 0,1-1 0,-1 0 0,1 0 0,-1 0 0,1 0-1,-1 0 1,1 0 0,-1 0 0,1 0 0,-1 0 0,1 0 0,-1 0 0,1 0 0,-1 0 0,0-1 0,1 1 0,-1 0-1,1 0 1,-1 0 0,1-1 0,0 1 0,21-10 146,10-22-315,-27 26-156,0 0 0,0 1 1,0-1-1,1 1 0,0 0 0,0 1 1,0 0-1,8-4 0,-14 10 285,1 0 0,-1 1 1,0-1-1,0 1 0,0-1 0,0 1 0,0-1 0,-1 0 0,1 1 0,-1-1 0,-1 4 0,1-2-412,-12 16-9637</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7:38.069"/>
    </inkml:context>
    <inkml:brush xml:id="br0">
      <inkml:brushProperty name="width" value="0.025" units="cm"/>
      <inkml:brushProperty name="height" value="0.025" units="cm"/>
      <inkml:brushProperty name="color" value="#E71224"/>
    </inkml:brush>
  </inkml:definitions>
  <inkml:trace contextRef="#ctx0" brushRef="#br0">0 1 17104,'0'0'8104,"50"14"-9866,-38-2-2370,4-1-5605</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7:38.476"/>
    </inkml:context>
    <inkml:brush xml:id="br0">
      <inkml:brushProperty name="width" value="0.025" units="cm"/>
      <inkml:brushProperty name="height" value="0.025" units="cm"/>
      <inkml:brushProperty name="color" value="#E71224"/>
    </inkml:brush>
  </inkml:definitions>
  <inkml:trace contextRef="#ctx0" brushRef="#br0">18 0 12844,'0'0'15134,"-2"9"-14263,-1 2-608,0 3 63,0 0-1,0 0 0,1 0 1,1 1-1,0-1 0,2 20 1,0-33-321,-1 0 1,1 0 0,-1 0-1,0 0 1,1 0 0,0-1 0,-1 1-1,1 0 1,-1 0 0,1 0-1,0-1 1,0 1 0,-1 0 0,1-1-1,0 1 1,0-1 0,0 1-1,0-1 1,0 1 0,0-1-1,0 0 1,0 1 0,0-1 0,0 0-1,0 0 1,0 0 0,0 1-1,0-1 1,0 0 0,0 0-1,0-1 1,0 1 0,0 0 0,0 0-1,0 0 1,1-1 0,35-15-79,2-20-496,-32 28 466,0 1 0,0 0 0,1 0 0,0 1 0,0 0 0,1 0 0,11-6 0,-19 12 110,0 1 1,-1-1-1,1 0 0,-1 0 1,1 0-1,0 1 0,-1-1 1,1 0-1,-1 1 0,1-1 0,-1 0 1,1 1-1,-1-1 0,1 1 1,-1-1-1,1 1 0,-1-1 0,0 1 1,1-1-1,-1 1 0,0-1 1,1 1-1,-1 0 0,0-1 1,0 1-1,1 0 0,-1-1 0,0 1 1,0-1-1,0 1 0,0 0 1,0-1-1,0 1 0,0 0 1,0-1-1,0 1 0,0 0 0,-1 0 1,1 39 427,0-30-274,0-8-122,0 0-1,-1 0 1,2 0-1,-1 0 1,0 0 0,0 0-1,1 0 1,-1 0-1,1 0 1,0 0 0,-1 0-1,1 0 1,0 0-1,0 0 1,0 0-1,0-1 1,3 4 0,-3-4-29,1-1 0,-1 1 0,1 0 1,0-1-1,-1 1 0,1-1 0,0 0 0,-1 1 1,1-1-1,0 0 0,-1 0 0,1 0 0,0 0 1,-1-1-1,1 1 0,0 0 0,-1-1 0,1 1 1,0-1-1,-1 1 0,1-1 0,-1 0 0,3-1 1,4-3-67,-1 0 1,1 0 0,-1-1 0,-1 1 0,8-9 0,-10 10-47,0-1 1,1 0 0,0 1-1,-1 0 1,2 0-1,-1 0 1,0 1-1,1 0 1,0 0-1,-1 0 1,1 1-1,8-2 1,-14 4 101,1 0-1,-1 0 1,0 0-1,1 0 1,-1 0-1,1 0 1,-1 0-1,1 0 1,-1 1-1,1-1 1,-1 0 0,0 0-1,1 1 1,-1-1-1,0 0 1,1 1-1,-1-1 1,0 0-1,1 1 1,-1-1-1,0 0 1,1 1-1,-1-1 1,0 1 0,0-1-1,0 0 1,1 1-1,-1-1 1,0 1-1,0-1 1,0 1-1,0-1 1,0 1-1,0-1 1,0 1 0,1 27 180,-1-25-122,0 0-1,0 1 1,0-1 0,0 0-1,1 0 1,-1 1 0,1-1 0,1 5-1,0-6-40,-1-1 1,0 0-1,0 0 0,0 0 0,1 0 0,-1 0 0,0 0 0,1 0 1,-1-1-1,1 1 0,-1 0 0,1-1 0,-1 1 0,1-1 0,-1 1 1,1-1-1,0 0 0,-1 0 0,1 0 0,-1 0 0,1 0 0,0 0 1,-1 0-1,1 0 0,-1-1 0,1 1 0,0-1 0,-1 1 0,1-1 0,-1 0 1,3 0-1,22-15-1539,-7-2-4461,-11 7-1138</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7:39.654"/>
    </inkml:context>
    <inkml:brush xml:id="br0">
      <inkml:brushProperty name="width" value="0.025" units="cm"/>
      <inkml:brushProperty name="height" value="0.025" units="cm"/>
      <inkml:brushProperty name="color" value="#E71224"/>
    </inkml:brush>
  </inkml:definitions>
  <inkml:trace contextRef="#ctx0" brushRef="#br0">0 0 2851,'0'0'23360,"2"12"-22564,2 161 731,-4-172-1515,0-1 1,0 1-1,0 0 0,0 0 1,0-1-1,1 1 1,-1 0-1,0-1 1,0 1-1,0 0 0,1-1 1,-1 1-1,0 0 1,0-1-1,1 1 1,-1-1-1,1 1 0,-1 0 1,1-1-1,-1 1 1,1-1-1,-1 1 0,1-1 1,-1 0-1,1 1 1,-1-1-1,1 1 1,0-1-1,-1 0 0,1 0 1,0 1-1,27-3 457,24-23 47,56-58-423,-71 52-90,-17 19 42,-10 14 72,-10 31 234,-2-1-66,2-32-279,0 1-1,0 0 0,0-1 1,0 1-1,0-1 1,0 1-1,0 0 1,0-1-1,1 1 0,-1 0 1,0-1-1,0 1 1,1-1-1,-1 1 1,0 0-1,1-1 0,-1 1 1,1-1-1,-1 1 1,0-1-1,1 0 1,-1 1-1,1-1 0,-1 1 1,1-1-1,0 0 1,-1 1-1,1-1 1,-1 0-1,1 0 0,0 1 1,0-1-1,7 0 39,-1-1 0,1 1-1,-1-2 1,0 1-1,1-1 1,-1 0 0,0 0-1,0-1 1,0 0 0,-1 0-1,1-1 1,-1 1-1,0-2 1,9-6 0,-6 5-36,0 0 0,0 0-1,1 1 1,0 0 0,0 0 0,11-2 0,-20 7-11,-1-1 0,1 1-1,0 0 1,-1 0 0,1 0-1,0 0 1,0 0 0,-1 0-1,1 0 1,0 0 0,-1 0-1,1 0 1,0 1 0,-1-1-1,1 0 1,0 0 0,-1 1-1,1-1 1,0 0-1,-1 1 1,1-1 0,-1 1-1,1-1 1,0 1 0,-1-1-1,1 1 1,-1-1 0,0 1-1,1-1 1,-1 1 0,1-1-1,-1 2 1,6 31 45,-13 34 16,6-65-901,-1 13 1675,1-11-4389</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25.646"/>
    </inkml:context>
    <inkml:brush xml:id="br0">
      <inkml:brushProperty name="width" value="0.025" units="cm"/>
      <inkml:brushProperty name="height" value="0.025" units="cm"/>
    </inkml:brush>
  </inkml:definitions>
  <inkml:trace contextRef="#ctx0" brushRef="#br0">115 1 7655,'0'0'11862,"-9"2"-10266,2 0-1412,0 0 0,-1 1 0,1-1 0,1 2 0,-1-1-1,0 1 1,1 0 0,0 0 0,0 1 0,0-1 0,0 1-1,1 1 1,-1-1 0,2 1 0,-7 9 0,11-15-170,0 0 0,0 1 0,1-1 0,-1 1 1,0-1-1,0 0 0,1 1 0,-1-1 0,0 0 0,1 1 1,-1-1-1,0 0 0,1 1 0,-1-1 0,1 0 0,-1 0 1,0 0-1,1 1 0,-1-1 0,1 0 0,-1 0 0,1 0 0,-1 0 1,1 0-1,-1 0 0,1 0 0,-1 0 0,0 0 0,1 0 1,-1 0-1,1 0 0,-1 0 0,1 0 0,0-1 0,23 1-34,-22 0-34,154-11-11161,-156 11 11307,1 0 1,-1-1 0,0 1 0,1 0 0,-1 0 0,0 0 0,0 0 0,1 0 0,-1 0 0,0 0 0,1 0-1,-1 0 1,0 0 0,0 1 0,1-1 0,-1 0 0,0 0 0,1 0 0,-1 0 0,0 0 0,0 0 0,1 1-1,-1-1 1,0 0 0,0 0 0,1 0 0,-1 0 0,0 1 0,0-1 0,0 0 0,0 0 0,1 1 0,-1-1-1,0 0 1,0 0 0,0 1 0,0-1 0,0 0 0,0 1 0,0-1 0,0 0 0,0 0 0,0 1 0,0-1 0,0 0-1,0 1 1,0-1 0,-10 18 2987,-20 10-49,21-21-2758,1-1-1,-1-1 1,0 1 0,0-2 0,0 1 0,-12 3 0,-13-4-6225,28-5-1441</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7:40.404"/>
    </inkml:context>
    <inkml:brush xml:id="br0">
      <inkml:brushProperty name="width" value="0.025" units="cm"/>
      <inkml:brushProperty name="height" value="0.025" units="cm"/>
      <inkml:brushProperty name="color" value="#E71224"/>
    </inkml:brush>
  </inkml:definitions>
  <inkml:trace contextRef="#ctx0" brushRef="#br0">61 11 3427,'0'0'20804,"-9"10"-19800,5-4-862,-29 41 593,31-43-698,0-1 0,0 1 0,0 0 1,1 0-1,0 0 0,-1 0 0,2 1 1,-1-1-1,0 0 0,1 0 1,0 1-1,0-1 0,0 0 0,1 5 1,0-7-31,0-1-1,0 1 1,-1-1 0,1 0 0,1 1 0,-1-1 0,0 0 0,0 0 0,0 0 0,0 0 0,1 0 0,-1 0 0,1 0 0,-1-1 0,0 1 0,1 0 0,0-1 0,-1 1 0,1-1 0,-1 0-1,1 1 1,-1-1 0,1 0 0,0 0 0,-1 0 0,1 0 0,0 0 0,-1 0 0,1-1 0,1 1 0,3-1 21,0 0 0,0 0 0,0 0 0,0 0 0,0-1 0,10-5 0,-9 3-23,0-1 0,-1 0 1,0 0-1,0-1 0,0 0 1,-1 0-1,0 0 0,0-1 1,-1 0-1,1 0 0,-1 0 1,-1 0-1,0 0 0,0-1 1,0 0-1,-1 1 0,0-1 1,0 0-1,0-13 0,-21 42 1047,11-9-962,1 0 0,0 0 0,1 1 0,1 0-1,0 0 1,1 1 0,0-1 0,1 1 0,0 0 0,1 0 0,0 26-1,2-39-152,1 0-1,-1 0 1,1 1-1,-1-1 0,1 0 1,-1 0-1,1 0 1,0 1-1,0-1 1,0 0-1,-1 0 0,1 0 1,0 0-1,0 0 1,0-1-1,1 1 1,-1 0-1,0 0 0,0-1 1,0 1-1,0-1 1,1 1-1,-1-1 0,0 1 1,1-1-1,-1 0 1,0 0-1,1 1 1,-1-1-1,0 0 0,1 0 1,-1 0-1,0-1 1,1 1-1,-1 0 0,0 0 1,0-1-1,3 0 1,1 0-466,0 0 1,0-1 0,0 1 0,-1-1 0,1 0-1,-1 0 1,1-1 0,-1 1 0,6-5-1,14-19-6229</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7:40.762"/>
    </inkml:context>
    <inkml:brush xml:id="br0">
      <inkml:brushProperty name="width" value="0.025" units="cm"/>
      <inkml:brushProperty name="height" value="0.025" units="cm"/>
      <inkml:brushProperty name="color" value="#E71224"/>
    </inkml:brush>
  </inkml:definitions>
  <inkml:trace contextRef="#ctx0" brushRef="#br0">115 1 15022,'0'0'9609,"-40"63"-7783,33-45-929,-6 3-289,1 4-447,2 2-97,-3 0-64,7-4-513,-2-3-800,7-7-609,1-9-416,3-13-5477,3-12 2305</inkml:trace>
  <inkml:trace contextRef="#ctx0" brushRef="#br0" timeOffset="1">0 34 5381,'0'0'18738,"48"35"-17841,-21-19-673,5 3-160,3 1-352,1-6-2755,-4-2-4997</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7:44.326"/>
    </inkml:context>
    <inkml:brush xml:id="br0">
      <inkml:brushProperty name="width" value="0.025" units="cm"/>
      <inkml:brushProperty name="height" value="0.025" units="cm"/>
      <inkml:brushProperty name="color" value="#E71224"/>
    </inkml:brush>
  </inkml:definitions>
  <inkml:trace contextRef="#ctx0" brushRef="#br0">0 80 5221,'0'0'-518,"5"-8"5547,-1-1-3644,19-31 1518,-2 17 2962,-20 30-2694,1 26-2263,-5 10-61,1-33-697,1-1-1,0 1 1,1 0 0,0 0-1,1 0 1,-1 0 0,6 18 0,-5-26-116,0-1-1,0 1 1,0-1 0,0 1 0,0-1 0,1 1 0,-1-1 0,0 0 0,1 0 0,-1 0 0,1 0 0,0 0 0,-1 0 0,1 0-1,0 0 1,-1 0 0,1-1 0,0 1 0,0-1 0,0 0 0,0 1 0,-1-1 0,1 0 0,0 0 0,0 0 0,0 0 0,0 0-1,0-1 1,0 1 0,-1-1 0,4 0 0,1-1 58,0 1 1,0-1-1,0-1 0,0 1 1,0-1-1,0 0 0,-1 0 1,6-5-1,0-1-44,-1-1 0,0 0 0,-1 0 0,-1-1 0,1-1 0,-1 1 0,-1-1 0,0 0 0,-1-1 1,-1 0-1,6-15 0,-27 78 745,9-33-706,1 1 1,1 1-1,-4 27 0,8-39-77,0-2 8,1 0 0,0 0 0,-1 1 0,1-1 1,1 0-1,-1 0 0,2 6 0,-1-10-10,-1 0-1,1 1 1,0-1 0,-1 0-1,1 0 1,0 1-1,0-1 1,0 0 0,0 0-1,0 0 1,0 0 0,0 0-1,0 0 1,1-1 0,-1 1-1,0 0 1,1-1 0,-1 1-1,0 0 1,1-1 0,-1 0-1,1 1 1,-1-1 0,0 0-1,1 0 1,-1 0-1,1 0 1,-1 0 0,3 0-1,1 0-265,-1-1 0,0 1 0,1-1 1,-1 0-1,0 0 0,0 0 0,0-1 0,1 0 0,-2 1 0,1-1 0,0-1 0,0 1 0,4-4 0,24-28-9471,-14 6-5069</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7:44.656"/>
    </inkml:context>
    <inkml:brush xml:id="br0">
      <inkml:brushProperty name="width" value="0.025" units="cm"/>
      <inkml:brushProperty name="height" value="0.025" units="cm"/>
      <inkml:brushProperty name="color" value="#E71224"/>
    </inkml:brush>
  </inkml:definitions>
  <inkml:trace contextRef="#ctx0" brushRef="#br0">151 1 10250,'0'0'15267,"-9"14"-14156,-17 23 34,-33 64 1,49-82-876,2 1 0,0-1-1,1 1 1,0 1 0,2-1 0,-5 37 0,9-49-224,1-1 1,-1 0-1,2 0 1,-1 0-1,1 1 1,0-1-1,3 10 0,-3-14-40,0-1 0,0 0-1,0 0 1,1 0 0,-1 0-1,1 0 1,-1 0-1,1 0 1,0 0 0,0-1-1,0 1 1,0-1 0,0 1-1,0-1 1,0 0-1,0 0 1,1 0 0,-1 0-1,0 0 1,1 0 0,-1-1-1,1 1 1,-1-1-1,1 0 1,2 1 0,63 1-2255,-1-13-5426,-34 1-338</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7:45.029"/>
    </inkml:context>
    <inkml:brush xml:id="br0">
      <inkml:brushProperty name="width" value="0.025" units="cm"/>
      <inkml:brushProperty name="height" value="0.025" units="cm"/>
      <inkml:brushProperty name="color" value="#E71224"/>
    </inkml:brush>
  </inkml:definitions>
  <inkml:trace contextRef="#ctx0" brushRef="#br0">191 1 12780,'0'0'17462,"-10"8"-17206,-16 18 14,-44 54 0,57-64-428,0 1 0,2 0 1,0 1-1,1 0 1,-14 35-1,23-46-292,0-5-3140,1-5-610,0-3 1967,0-13-3805</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7:45.370"/>
    </inkml:context>
    <inkml:brush xml:id="br0">
      <inkml:brushProperty name="width" value="0.025" units="cm"/>
      <inkml:brushProperty name="height" value="0.025" units="cm"/>
      <inkml:brushProperty name="color" value="#E71224"/>
    </inkml:brush>
  </inkml:definitions>
  <inkml:trace contextRef="#ctx0" brushRef="#br0">1 1 7431,'0'0'18033,"52"53"-17424,-29-36-449,1-2-96,0-2-769,2-2-2306,-4-5-3235</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7:46.315"/>
    </inkml:context>
    <inkml:brush xml:id="br0">
      <inkml:brushProperty name="width" value="0.025" units="cm"/>
      <inkml:brushProperty name="height" value="0.025" units="cm"/>
      <inkml:brushProperty name="color" value="#E71224"/>
    </inkml:brush>
  </inkml:definitions>
  <inkml:trace contextRef="#ctx0" brushRef="#br0">0 193 8232,'1'-2'14764,"11"-12"-13273,28-28 1319,-16 18-2563,-1-1-1,-2-1 0,22-33 1,-43 60-245,0-1 0,0 0 1,0 0-1,0 0 0,0 0 1,0 0-1,1 0 0,-1 0 1,0 0-1,0 0 0,0 0 1,0 1-1,0-1 0,0 0 1,0 0-1,1 0 0,-1 0 1,0 0-1,0 0 1,0 0-1,0 0 0,0 0 1,0 0-1,1 0 0,-1 0 1,0 0-1,0 0 0,0 0 1,0 0-1,0 0 0,0 0 1,0 0-1,1 0 0,-1-1 1,0 1-1,0 0 0,0 0 1,0 0-1,0 0 0,0 0 1,0 0-1,0 0 0,1 0 1,-1 0-1,0 0 0,0-1 1,0 1-1,0 0 0,0 0 1,0 0-1,0 0 0,0 0 1,0 0-1,0-1 0,-1 21-7,-8 26 5,4-22-221,1-1 1,0 1 0,1 29 0,6-54-5247,12-13-373,-3-5-3620</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7:46.659"/>
    </inkml:context>
    <inkml:brush xml:id="br0">
      <inkml:brushProperty name="width" value="0.025" units="cm"/>
      <inkml:brushProperty name="height" value="0.025" units="cm"/>
      <inkml:brushProperty name="color" value="#E71224"/>
    </inkml:brush>
  </inkml:definitions>
  <inkml:trace contextRef="#ctx0" brushRef="#br0">14 0 15278,'0'0'9289,"-6"64"-7783,4-38-385,0 3-385,-1 1-479,3-1-161,0-6-64,0-1-256,0-4-865,0-7-1122,3-9-703,1-2-738,4-8-3683</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7:47.001"/>
    </inkml:context>
    <inkml:brush xml:id="br0">
      <inkml:brushProperty name="width" value="0.025" units="cm"/>
      <inkml:brushProperty name="height" value="0.025" units="cm"/>
      <inkml:brushProperty name="color" value="#E71224"/>
    </inkml:brush>
  </inkml:definitions>
  <inkml:trace contextRef="#ctx0" brushRef="#br0">159 1 18225,'0'0'8472,"-2"9"-7794,-2 7-535,-1 1-1,-1-2 0,0 1 1,-1-1-1,-9 15 0,-52 83-85,51-88-156,2-8-2285,14-17 2213,1 0 0,-1 0 0,1 0-1,0 0 1,-1 0 0,1 0 0,-1 0 0,1 0-1,0 0 1,-1 0 0,1 0 0,0-1 0,-1 1-1,1 0 1,-1 0 0,1 0 0,0 0 0,-1-1-1,1 1 1,0 0 0,-1 0 0,1-1-1,0 1 1,0 0 0,-1 0 0,1-1 0,0 1-1,0 0 1,-1-1 0,1 1 0,0-1 0,0 1-1,0 0 1,0-1 0,0 1 0,-1 0 0,1-1-1,0 1 1,0-1 0,0 1 0,0 0 0,0-1-1,0 1 1,0-1 0,1 1 0,-1 0 0,0-1-1,0 1 1,0-1 0,-1-19-7335</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7:47.340"/>
    </inkml:context>
    <inkml:brush xml:id="br0">
      <inkml:brushProperty name="width" value="0.025" units="cm"/>
      <inkml:brushProperty name="height" value="0.025" units="cm"/>
      <inkml:brushProperty name="color" value="#E71224"/>
    </inkml:brush>
  </inkml:definitions>
  <inkml:trace contextRef="#ctx0" brushRef="#br0">0 0 15791,'0'0'9449,"4"64"-8616,15-49-65,6 0-287,2-4-321,6 1-224,-3-6-1025,-1-3-1409,-3-2-898,-3-1-2241,-3 0-5830</inkml:trace>
  <inkml:trace contextRef="#ctx0" brushRef="#br0" timeOffset="1">265 103 13901,'0'0'9161,"10"-2"-7768,-10 2-1389,9-2 261,0 1 0,-1-1 1,1 2-1,0-1 1,-1 1-1,15 2 0,-21-2-218,1 1-1,-1 0 0,1-1 0,-1 1 0,1 0 1,-1 0-1,1 1 0,-1-1 0,0 1 1,0-1-1,1 1 0,-1-1 0,0 1 0,-1 0 1,1 0-1,0 0 0,-1 0 0,1 1 0,-1-1 1,1 0-1,-1 0 0,0 1 0,0-1 0,0 1 1,0-1-1,-1 1 0,1 0 0,-1-1 0,1 1 1,-1 4-1,0 0 130,1-1 1,-2 1-1,1-1 1,-1 1-1,0-1 1,0 0-1,-1 1 1,0-1-1,0 0 1,0 0-1,-1 0 1,0 0-1,0-1 1,-1 1-1,-4 6 1,-6 5 210,-1-1 0,-1-1 1,-20 16-1,34-28-356,46-6-26,-12-4-873,-3 1-1437,-1-2-3837,-8 2-1775</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26.802"/>
    </inkml:context>
    <inkml:brush xml:id="br0">
      <inkml:brushProperty name="width" value="0.025" units="cm"/>
      <inkml:brushProperty name="height" value="0.025" units="cm"/>
    </inkml:brush>
  </inkml:definitions>
  <inkml:trace contextRef="#ctx0" brushRef="#br0">19 45 9897,'-2'-1'442,"1"1"0,0-1 1,0 0-1,0 0 0,0 1 0,0-1 0,0 0 0,0 0 0,0 0 0,0 0 0,0 0 0,1 0 0,-1 0 0,0 0 0,1 0 0,-1 0 0,1-1 0,-1 1 0,1 0 1,-1 0-1,1-1 0,0-1 0,0 2-238,0 0 0,1 1 1,-1-1-1,1 0 1,0 0-1,-1 0 0,1 1 1,0-1-1,-1 0 1,1 0-1,0 1 0,0-1 1,0 1-1,-1-1 0,1 1 1,0-1-1,0 1 1,0 0-1,0-1 0,0 1 1,2-1-1,4 0 79,0-1 0,0 1 0,0 0 0,0 1 0,0 0 0,14 1 0,-19 0-276,1-1 0,0 1 0,-1 0 0,1 0-1,-1 0 1,1 0 0,-1 0 0,0 0-1,1 1 1,-1-1 0,0 1 0,0 0-1,0 0 1,0 0 0,0 0 0,-1 0 0,1 0-1,0 0 1,-1 0 0,0 1 0,1-1-1,-1 0 1,0 1 0,0-1 0,-1 1-1,1 0 1,0-1 0,0 5 0,-1-2 9,0-1-1,1 1 1,-2-1 0,1 1 0,0-1-1,-1 1 1,0-1 0,0 0 0,0 0-1,-1 1 1,1-1 0,-1 0 0,0 0 0,0 0-1,0 0 1,-5 4 0,-13 13 87,16-19-87,1 1 0,-1 0-1,1 0 1,0 1 0,0-1 0,0 1 0,0 0 0,1-1 0,0 1 0,-1 0 0,1 0 0,-2 8 0,4-11-16,0-1 1,1 1 0,-1-1 0,0 1 0,0-1 0,1 1 0,-1-1 0,0 1 0,1-1-1,-1 1 1,1-1 0,-1 0 0,1 1 0,-1-1 0,1 0 0,-1 1 0,1-1 0,-1 0-1,1 1 1,-1-1 0,1 0 0,-1 0 0,1 0 0,0 0 0,-1 0 0,1 1 0,-1-1 0,1 0-1,0 0 1,-1 0 0,1-1 0,0 1 0,28 0 30,-22 0 5,19-1 7,-1 0 1,27-5 0,13-13-2909,-65 19 2858,1 0-186,-1-1 1,1 1-1,-1 0 0,0 0 0,1 0 0,-1 0 0,1 0 0,-1 0 0,0-1 0,1 1 0,-1 0 1,0 0-1,1-1 0,-1 1 0,0 0 0,1 0 0,-1-1 0,0 1 0,0 0 0,1-1 1,-1 1-1,0 0 0,0-1 0,0 1 0,1 0 0,-1-1 0,0 1 0,0-1 0,0 1 0,0 0 1,0-1-1,0 1 0,0-1 0,0 0 0,-2-4-5172</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7:47.667"/>
    </inkml:context>
    <inkml:brush xml:id="br0">
      <inkml:brushProperty name="width" value="0.025" units="cm"/>
      <inkml:brushProperty name="height" value="0.025" units="cm"/>
      <inkml:brushProperty name="color" value="#E71224"/>
    </inkml:brush>
  </inkml:definitions>
  <inkml:trace contextRef="#ctx0" brushRef="#br0">0 1 10730,'0'0'11371,"62"3"-9129,-34 11-352,-3 5-705,2 9-192,-5 4-353,-4 8-223,-6 3-193,-9 6-96,-3 2-64,-7 1-32,-16 1-192,-7-2-1057,-7-3-1377,1-10-2179,0-11-6630</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7:48.711"/>
    </inkml:context>
    <inkml:brush xml:id="br0">
      <inkml:brushProperty name="width" value="0.025" units="cm"/>
      <inkml:brushProperty name="height" value="0.025" units="cm"/>
      <inkml:brushProperty name="color" value="#E71224"/>
    </inkml:brush>
  </inkml:definitions>
  <inkml:trace contextRef="#ctx0" brushRef="#br0">108 12 3651,'0'0'20420,"0"0"-20388,1-1 1,-1 1 0,0-1-1,0 1 1,0-1 0,0 1-1,0-1 1,0 1 0,0-1-1,0 1 1,-1-1 0,1 1-1,0 0 1,0-1-1,0 1 1,0-1 0,-1 1-1,1-1 1,0 1 0,0 0-1,-1-1 1,1 1 0,0 0-1,-1-1 1,0 0 0,-5 6-17,0 1 1,0-1 0,0 1 0,1 0 0,0 0 0,0 0 0,-5 11 0,4-9-14,-4 10-103,13-9-140,26-6-283,-16-3 436,-11 0 69,11 0-87,-1 0 0,0 1 0,0 0 0,0 1 0,13 3 0,-23-4 104,0-1-1,0 1 1,0 0-1,0-1 1,0 1-1,0 0 1,-1 0 0,1 0-1,0 0 1,-1 1-1,1-1 1,0 0-1,-1 1 1,0-1-1,1 1 1,-1 0-1,0-1 1,0 1 0,0 0-1,0 0 1,0 0-1,0 0 1,0 0-1,-1 0 1,1 0-1,-1 0 1,1 0-1,-1 0 1,0 0 0,0 0-1,0 0 1,0 0-1,0 0 1,0 0-1,-1 0 1,1 0-1,-1 0 1,0 3-1,-1-2 85,1 0 0,-1-1 0,0 1 0,1-1 0,-1 1-1,0-1 1,-1 0 0,1 0 0,0 0 0,-1 0 0,1 0-1,-1 0 1,1-1 0,-1 1 0,0-1 0,0 1 0,0-1-1,0 0 1,0-1 0,0 1 0,-4 0 0,-7 2 220,-1 0 1,0-2 0,-15 1 0,15-1-133,10-1-163,0 1 0,0-1 0,0 0 0,0 0 0,0 0 0,0-1 0,0 1 0,0-1 0,-7-3 0,11 4-87,1 0 0,0 0 1,0 0-1,0 0 0,-1 0 1,1-1-1,0 1 0,0 0 0,0 0 1,0 0-1,0 0 0,-1 0 0,1-1 1,0 1-1,0 0 0,0 0 1,0 0-1,0-1 0,0 1 0,0 0 1,-1 0-1,1 0 0,0-1 0,0 1 1,0 0-1,0 0 0,0 0 1,0-1-1,0 1 0,0 0 0,0 0 1,0 0-1,0-1 0,0 1 1,1 0-1,-1 0 0,0-1 0,0 1 1,0 0-1,0 0 0,0 0 0,0 0 1,0-1-1,0 1 0,1 0 1,-1 0-1,0 0 0,0 0 0,0-1 1,0 1-1,1 0 0,-1 0 0,0 0 1,0 0-1,0 0 0,1 0 1,-1 0-1,0 0 0,0 0 0,1 0 1,11-5-4612,5 2-1139</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7:49.056"/>
    </inkml:context>
    <inkml:brush xml:id="br0">
      <inkml:brushProperty name="width" value="0.025" units="cm"/>
      <inkml:brushProperty name="height" value="0.025" units="cm"/>
      <inkml:brushProperty name="color" value="#E71224"/>
    </inkml:brush>
  </inkml:definitions>
  <inkml:trace contextRef="#ctx0" brushRef="#br0">0 1 16335,'0'0'11147,"17"33"-23062</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7:49.428"/>
    </inkml:context>
    <inkml:brush xml:id="br0">
      <inkml:brushProperty name="width" value="0.025" units="cm"/>
      <inkml:brushProperty name="height" value="0.025" units="cm"/>
      <inkml:brushProperty name="color" value="#E71224"/>
    </inkml:brush>
  </inkml:definitions>
  <inkml:trace contextRef="#ctx0" brushRef="#br0">146 0 18321,'0'0'4388,"-2"48"-3811,-3-14 32,2 6-289,1 5-192,2 2-64,0 0-96,0-5 64,9-5-224,0-9-737,2-6-640,-2-8 31,-3-11-928</inkml:trace>
  <inkml:trace contextRef="#ctx0" brushRef="#br0" timeOffset="1">1 156 13869,'0'0'8840,"48"5"-8199,-13 4-257,6 1-319,5 2-98,-2-2-1920,-5-2-2275,-2-3-6567</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7:49.756"/>
    </inkml:context>
    <inkml:brush xml:id="br0">
      <inkml:brushProperty name="width" value="0.025" units="cm"/>
      <inkml:brushProperty name="height" value="0.025" units="cm"/>
      <inkml:brushProperty name="color" value="#E71224"/>
    </inkml:brush>
  </inkml:definitions>
  <inkml:trace contextRef="#ctx0" brushRef="#br0">1 1 20435,'0'0'6567</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7:51.419"/>
    </inkml:context>
    <inkml:brush xml:id="br0">
      <inkml:brushProperty name="width" value="0.025" units="cm"/>
      <inkml:brushProperty name="height" value="0.025" units="cm"/>
      <inkml:brushProperty name="color" value="#E71224"/>
    </inkml:brush>
  </inkml:definitions>
  <inkml:trace contextRef="#ctx0" brushRef="#br0">5 0 11787,'0'0'11686,"0"9"-11030,-4 165 1010,3-173-1638,1-1-1,0 0 1,0 1-1,0-1 1,0 1-1,0-1 1,0 0-1,0 1 1,0-1-1,0 0 1,0 1 0,0-1-1,1 0 1,-1 1-1,0-1 1,0 0-1,0 1 1,0-1-1,0 0 1,1 0-1,-1 1 1,0-1 0,0 0-1,1 0 1,-1 1-1,0-1 1,0 0-1,1 0 1,-1 1-1,0-1 1,1 0-1,-1 0 1,0 0 0,0 0-1,1 0 1,-1 1-1,0-1 1,1 0-1,-1 0 1,1 0-1,-1 0 1,1 0-1,17-9 695,14-19-140,41-80 592,-73 140-1030,-17 77-48,17-109-90,0 1 0,0-1 0,0 0 0,0 0 0,0 1 0,0-1 0,0 0 1,0 0-1,0 0 0,0 1 0,1-1 0,-1 0 0,0 0 0,0 1 0,0-1 0,0 0 0,0 0 0,0 0 0,1 0 0,-1 1 0,0-1 0,0 0 0,0 0 0,0 0 0,1 0 0,-1 0 0,0 1 0,0-1 0,0 0 0,1 0 0,-1 0 0,0 0 0,0 0 0,1 0 0,-1 0 0,0 0 0,0 0 0,0 0 0,1 0 0,-1 0 0,0 0 0,1 0 0,14-5 283,12-12 194,32-35-131,-37 31-347,1 2 1,1 0-1,28-16 0,-52 34-8,1 1-1,0-1 0,-1 1 0,1 0 0,-1-1 0,1 1 1,0 0-1,-1-1 0,1 1 0,0 0 0,-1 0 0,1 0 0,0-1 1,-1 1-1,1 0 0,0 0 0,-1 0 0,1 0 0,0 0 1,0 0-1,-1 0 0,1 1 0,0-1 0,-1 0 0,1 0 1,0 0-1,-1 1 0,1-1 0,0 0 0,-1 1 0,1-1 0,-1 1 1,1-1-1,-1 0 0,1 1 0,-1-1 0,2 2 0,-1 1 2,0-1-1,0 1 1,-1 0-1,1 0 1,0-1-1,-1 1 1,0 0-1,0 0 1,0 0-1,0 3 1,-12 67 53,-7-8 189,50-84-3027,-13 1-1654,3-5-2574</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8:26.673"/>
    </inkml:context>
    <inkml:brush xml:id="br0">
      <inkml:brushProperty name="width" value="0.025" units="cm"/>
      <inkml:brushProperty name="height" value="0.025" units="cm"/>
      <inkml:brushProperty name="color" value="#E71224"/>
    </inkml:brush>
  </inkml:definitions>
  <inkml:trace contextRef="#ctx0" brushRef="#br0">0 1 15759,'0'0'5669,"11"77"-5541,-5-42-96,-3 0-64,2-3-384,-2-2-385,1-3-160,-4-5 0,0-7-864,0-4-2499,0-6-2467</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8:27.003"/>
    </inkml:context>
    <inkml:brush xml:id="br0">
      <inkml:brushProperty name="width" value="0.025" units="cm"/>
      <inkml:brushProperty name="height" value="0.025" units="cm"/>
      <inkml:brushProperty name="color" value="#E71224"/>
    </inkml:brush>
  </inkml:definitions>
  <inkml:trace contextRef="#ctx0" brushRef="#br0">1 252 10922,'0'0'9738,"10"5"-8356,-6-3-1283,-2 0-22,0-1 0,0 0 0,0 1 0,-1-1-1,1 0 1,0 0 0,0 0 0,0-1 0,1 1 0,-1 0 0,0-1 0,0 1-1,0-1 1,0 0 0,0 0 0,1 0 0,-1 0 0,0 0 0,0 0 0,0-1 0,1 1-1,-1-1 1,0 1 0,0-1 0,0 0 0,0 0 0,0 0 0,0 0 0,0 0 0,0 0-1,-1-1 1,1 1 0,0 0 0,-1-1 0,1 0 0,-1 1 0,1-1 0,-1 0 0,0 0-1,1-2 1,7-13 68,-1-1 0,-1-1 1,-1 1-1,0-1 0,-1 0 0,-1-1 0,-1 1 0,-1-1 0,-1 1 0,-2-36 0,3 83-663,10 49 0,6-25-1714,-15-46 1260,0 1 0,0-1-1,1 0 1,0 0 0,6 6 0,10 5-7783</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8:29.031"/>
    </inkml:context>
    <inkml:brush xml:id="br0">
      <inkml:brushProperty name="width" value="0.025" units="cm"/>
      <inkml:brushProperty name="height" value="0.025" units="cm"/>
      <inkml:brushProperty name="color" value="#E71224"/>
    </inkml:brush>
  </inkml:definitions>
  <inkml:trace contextRef="#ctx0" brushRef="#br0">0 1 7399,'0'0'14958,"2"54"-14862,6-25-96,1-3 32,0-3-192,-2-2-801,-3-7-768,-1-2-514,-1-6-1536</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8:29.357"/>
    </inkml:context>
    <inkml:brush xml:id="br0">
      <inkml:brushProperty name="width" value="0.025" units="cm"/>
      <inkml:brushProperty name="height" value="0.025" units="cm"/>
      <inkml:brushProperty name="color" value="#E71224"/>
    </inkml:brush>
  </inkml:definitions>
  <inkml:trace contextRef="#ctx0" brushRef="#br0">1 253 10954,'0'0'10645,"10"-9"-9892,1-1-635,-1-1 1,0 0-1,0-1 1,-1 0-1,0-1 1,-1 0-1,-1 0 1,0 0-1,8-25 1,-11 24 451,-1 0 0,-1 0 0,0 0 0,0-27 1,17 87-497,-17-43-105,27 62-132,-27-62-137,0 0 1,0 0 0,0 0 0,0 0 0,1 0 0,-1 0 0,1-1 0,0 1 0,0-1-1,0 0 1,0 0 0,0 0 0,1 0 0,-1-1 0,0 1 0,7 1 0,14-1-5125</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27.159"/>
    </inkml:context>
    <inkml:brush xml:id="br0">
      <inkml:brushProperty name="width" value="0.025" units="cm"/>
      <inkml:brushProperty name="height" value="0.025" units="cm"/>
    </inkml:brush>
  </inkml:definitions>
  <inkml:trace contextRef="#ctx0" brushRef="#br0">1 19 12588,'0'0'8552,"49"-13"-7207,-18 12-480,4 0-481,3 1-287,-2 0-386,-2 0-1248,-1 0-2083,-9-4-3266</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8:32.673"/>
    </inkml:context>
    <inkml:brush xml:id="br0">
      <inkml:brushProperty name="width" value="0.025" units="cm"/>
      <inkml:brushProperty name="height" value="0.025" units="cm"/>
      <inkml:brushProperty name="color" value="#E71224"/>
    </inkml:brush>
  </inkml:definitions>
  <inkml:trace contextRef="#ctx0" brushRef="#br0">2 1 14414,'0'0'3171,"-2"61"-3235,4-36 64,8 0-673,2-5-1281,-2-3-1313,-3-6-2627</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8:33.046"/>
    </inkml:context>
    <inkml:brush xml:id="br0">
      <inkml:brushProperty name="width" value="0.025" units="cm"/>
      <inkml:brushProperty name="height" value="0.025" units="cm"/>
      <inkml:brushProperty name="color" value="#E71224"/>
    </inkml:brush>
  </inkml:definitions>
  <inkml:trace contextRef="#ctx0" brushRef="#br0">0 291 10346,'0'0'8114,"11"-7"-7334,3-5-662,-1 0 0,0-1 0,0 0 0,-2-1 0,1-1 0,-2 0 0,15-28 0,45-100 603,-64 140-737,-2 12 24,2 24 47,-3-16-16,17 40-1090,-18-53 287,0 0-1,0-1 0,0 1 0,1-1 0,0 0 0,-1 1 0,5 3 0,6 0-7355</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7:51.759"/>
    </inkml:context>
    <inkml:brush xml:id="br0">
      <inkml:brushProperty name="width" value="0.025" units="cm"/>
      <inkml:brushProperty name="height" value="0.025" units="cm"/>
      <inkml:brushProperty name="color" value="#E71224"/>
    </inkml:brush>
  </inkml:definitions>
  <inkml:trace contextRef="#ctx0" brushRef="#br0">63 17 1473,'0'0'9428,"-9"1"-4511,-3-2-3437,-29 5 4262,54-5 172,18 4-4184,10-1-1788,-25-2-165,79-4-661,-87 3-620,0 0 0,-1-1 0,1 0-1,-1-1 1,13-5 0,-15 4-4699</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7:52.118"/>
    </inkml:context>
    <inkml:brush xml:id="br0">
      <inkml:brushProperty name="width" value="0.025" units="cm"/>
      <inkml:brushProperty name="height" value="0.025" units="cm"/>
      <inkml:brushProperty name="color" value="#E71224"/>
    </inkml:brush>
  </inkml:definitions>
  <inkml:trace contextRef="#ctx0" brushRef="#br0">1 12 12139,'0'0'12300,"69"7"-11275,-34-9-641,3-1-255,-1 0-129,-4 2-1730,-3-3-3619,-5-1-9962</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7:52.782"/>
    </inkml:context>
    <inkml:brush xml:id="br0">
      <inkml:brushProperty name="width" value="0.025" units="cm"/>
      <inkml:brushProperty name="height" value="0.025" units="cm"/>
      <inkml:brushProperty name="color" value="#E71224"/>
    </inkml:brush>
  </inkml:definitions>
  <inkml:trace contextRef="#ctx0" brushRef="#br0">30 9 8168,'0'0'13922,"-2"10"-13158,-9 53 353,3 0 1,-1 101-1,9-163-1086,0 1 1,0-1-1,0 1 0,0-1 0,0 0 0,0 1 0,1-1 1,-1 0-1,0 0 0,0 1 0,1-1 0,-1 0 1,1 1-1,0-1 0,-1 0 0,1 0 0,1 2 1,-2-3-1,1 0 0,-1 0 1,1 1-1,0-1 0,-1 0 1,1 0-1,-1 0 0,1 0 1,-1 0-1,1 0 1,-1 0-1,1 0 0,0 0 1,-1-1-1,1 1 0,-1 0 1,1 0-1,-1 0 0,1-1 1,-1 1-1,1 0 1,-1 0-1,1-1 0,-1 1 1,1 0-1,-1-1 0,1 0 1,3-3 89,0 0 1,0 0-1,0-1 1,-1 1-1,0-1 1,5-8-1,10-27-58,13-49-1,-17 48-52,24-50-1,-38 89-22,1 1 0,-1-1 0,1 1 0,-1-1-1,1 1 1,0-1 0,0 1 0,0 0 0,0-1-1,0 1 1,0 0 0,0 0 0,0-1 0,0 1-1,1 0 1,-1 0 0,0 1 0,1-1-1,-1 0 1,1 0 0,-1 1 0,1-1 0,-1 1-1,1-1 1,-1 1 0,1-1 0,0 1 0,-1 0-1,1 0 1,-1 0 0,1 0 0,0 0 0,-1 0-1,1 0 1,-1 1 0,1-1 0,0 1 0,-1-1-1,1 1 1,-1-1 0,1 1 0,1 1-1,-2-1 1,1 1 0,-1 0-1,1-1 1,-1 1-1,0 0 1,0 0-1,1-1 1,-1 1-1,0 0 1,-1 0 0,1 0-1,0 0 1,-1 1-1,1-1 1,-1 0-1,1 0 1,-1 0-1,0 0 1,0 0-1,0 1 1,0-1 0,-1 0-1,1 0 1,-1 0-1,1 0 1,-1 0-1,1 0 1,-1 0-1,0 0 1,0 0 0,-2 4-1,-3 2 89,0-1 0,0 1 0,-1-1 0,0 0 0,0 0 0,0-1 0,-1 0 0,0 0 0,0-1 0,0 0 0,-1-1 0,0 1 0,0-2 0,0 1 0,0-1 0,-1-1 0,1 0 0,-1 0 0,0 0 0,-9-1 0,18-1-135,0 0 0,0 0 0,0-1 0,1 1 0,-1 0 0,0 0 0,0-1 0,1 1 0,-1 0 0,0-1 0,1 1 0,-1-1 0,0 1 0,1 0 0,-1-1 0,1 0 0,-1 1 0,1-1 1,-1 1-1,1-1 0,-1 0 0,1 1 0,0-1 0,-1 0 0,1 1 0,0-1 0,-1 0 0,1 0 0,0 1 0,0-1 0,0 0 0,0 0 0,0 0 0,0 1 0,0-1 0,0 0 0,0 0 0,0 1 0,0-1 0,0 0 0,1 0 0,-1 1 0,0-1 0,1 0 0,-1 0 0,0 1 0,1-1 0,-1 0 0,1 1 0,0-2 0,1-2-940,1 0-1,-1-1 1,1 1-1,0 0 0,0 0 1,7-6-1,10-4-5885</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7:53.120"/>
    </inkml:context>
    <inkml:brush xml:id="br0">
      <inkml:brushProperty name="width" value="0.025" units="cm"/>
      <inkml:brushProperty name="height" value="0.025" units="cm"/>
      <inkml:brushProperty name="color" value="#E71224"/>
    </inkml:brush>
  </inkml:definitions>
  <inkml:trace contextRef="#ctx0" brushRef="#br0">0 158 15278,'0'0'14008,"13"-8"-13741,7-8-238,0 0-1,-1-1 0,-1-1 0,0-1 0,-1 0 1,16-26-1,-38 103-183,-8-12 126,7-28-126,1 0-1,1 0 1,1 1-1,-2 23 1,5-42 69,0 0 1,0 0-1,0 1 0,0-1 1,0 0-1,0 0 0,0 0 1,0 0-1,0 1 0,0-1 1,0 0-1,0 0 0,0 0 1,0 0-1,0 0 1,0 1-1,0-1 0,0 0 1,1 0-1,-1 0 0,0 0 1,0 0-1,0 1 0,0-1 1,0 0-1,0 0 0,0 0 1,1 0-1,-1 0 0,0 0 1,0 0-1,0 0 1,0 0-1,1 0 0,-1 0 1,0 1-1,0-1 0,0 0 1,0 0-1,0 0 0,1 0 1,-1 0-1,0 0 0,0 0 1,0 0-1,0-1 0,1 1 1,-1 0-1,0 0 1,0 0-1,0 0 0,0 0 1,1 0-1,-1 0 0,0 0 1,0 0-1,0 0 0,0-1 1,10-5-3281,4-10-3584</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7:53.679"/>
    </inkml:context>
    <inkml:brush xml:id="br0">
      <inkml:brushProperty name="width" value="0.025" units="cm"/>
      <inkml:brushProperty name="height" value="0.025" units="cm"/>
      <inkml:brushProperty name="color" value="#E71224"/>
    </inkml:brush>
  </inkml:definitions>
  <inkml:trace contextRef="#ctx0" brushRef="#br0">184 37 9129,'0'0'10746,"8"-7"-8456,25-22-272,-33 29-1965,0 0 0,0 1 0,0-1 0,0 0 1,0 0-1,-1 1 0,1-1 0,0 0 0,0 0 0,0 1 0,0-1 1,0 0-1,0 1 0,0-1 0,0 0 0,0 0 0,0 1 0,0-1 1,0 0-1,0 1 0,0-1 0,0 0 0,0 0 0,0 1 1,0-1-1,1 0 0,-1 0 0,0 1 0,0-1 0,0 0 0,0 0 1,1 1-1,-1-1 0,0 0 0,0 0 0,0 0 0,1 1 0,-1-1 1,0 0-1,0 0 0,1 0 0,-1 0 0,0 0 0,0 0 0,1 1 1,-1-1-1,0 0 0,1 0 0,-1 0 0,0 0 0,0 0 0,1 0 1,-1 0-1,0 0 0,1 0 0,-1 0 0,0 0 0,0-1 0,1 1 1,-1 0-1,0 0 0,0 0 0,1 0 0,-1 0 0,0 0 0,0-1 1,1 1-1,-1 0 0,-4 23 316,-12 8-311,-1-1 0,-1-1 0,-1 0 0,-2-1 0,-1-2 0,-1 0 0,-37 32 0,59-57-205,1 0 0,-1-1 0,1 1-1,-1 0 1,1-1 0,-1 1 0,0 0 0,1-1-1,-1 1 1,0-1 0,1 1 0,-1-1 0,0 1-1,0-1 1,1 1 0,-1-1 0,0 0 0,0 1-1,0-1 1,0 0 0,0 0 0,0 0 0,1 0-1,-1 0 1,0 0 0,0 0 0,0 0 0,0 0-1,0 0 1,0 0 0,0 0 0,1-1 0,-3 1-1,2-3-807,0 1 1,0-1-1,0 1 0,1 0 0,-1-1 0,1 1 0,-1-1 1,1 1-1,0-1 0,0-4 0,-1-22-9465</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7:54.021"/>
    </inkml:context>
    <inkml:brush xml:id="br0">
      <inkml:brushProperty name="width" value="0.025" units="cm"/>
      <inkml:brushProperty name="height" value="0.025" units="cm"/>
      <inkml:brushProperty name="color" value="#E71224"/>
    </inkml:brush>
  </inkml:definitions>
  <inkml:trace contextRef="#ctx0" brushRef="#br0">1 0 11627,'0'0'10922,"62"42"-9705,-38-29-512,2-2-320,4 3-289,0-5-64,-1-1-801,1-4-2146,-6-4-4356</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7:54.381"/>
    </inkml:context>
    <inkml:brush xml:id="br0">
      <inkml:brushProperty name="width" value="0.025" units="cm"/>
      <inkml:brushProperty name="height" value="0.025" units="cm"/>
      <inkml:brushProperty name="color" value="#E71224"/>
    </inkml:brush>
  </inkml:definitions>
  <inkml:trace contextRef="#ctx0" brushRef="#br0">0 116 14189,'0'0'11494,"12"-3"-11120,0 0-339,0-1 0,0-1-1,0 0 1,-1-1 0,0 0 0,0-1 0,-1 0 0,1 0 0,-1-1 0,12-13 0,-13 11 47,17-14 904,-25 28-892,0 0 1,0 1-1,0-1 1,0 0-1,-1 1 1,0-1-1,0 0 1,0 0-1,-1 6 1,-9 43 215,1-8-982,7-16-3333</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7:54.705"/>
    </inkml:context>
    <inkml:brush xml:id="br0">
      <inkml:brushProperty name="width" value="0.025" units="cm"/>
      <inkml:brushProperty name="height" value="0.025" units="cm"/>
      <inkml:brushProperty name="color" value="#E71224"/>
    </inkml:brush>
  </inkml:definitions>
  <inkml:trace contextRef="#ctx0" brushRef="#br0">1 1 9737,'0'0'13293,"13"60"-11628,-13-30-704,0 0-384,0 1-449,0-3-64,0-2-64,0-5-384,6-3-1410,1-7-672,0-4-898</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45.197"/>
    </inkml:context>
    <inkml:brush xml:id="br0">
      <inkml:brushProperty name="width" value="0.025" units="cm"/>
      <inkml:brushProperty name="height" value="0.025" units="cm"/>
    </inkml:brush>
  </inkml:definitions>
  <inkml:trace contextRef="#ctx0" brushRef="#br0">0 31 16912,'0'0'5061,"79"-18"-4004,-30 14-160,4-1-577,8 1-256,3 4-929,-3 0-1793,-4 0-2916,-2 5-2882</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27.501"/>
    </inkml:context>
    <inkml:brush xml:id="br0">
      <inkml:brushProperty name="width" value="0.025" units="cm"/>
      <inkml:brushProperty name="height" value="0.025" units="cm"/>
    </inkml:brush>
  </inkml:definitions>
  <inkml:trace contextRef="#ctx0" brushRef="#br0">69 21 14382,'0'0'4751,"-9"5"-4025,7-3-691,-2 0 44,0 0 0,0 0 0,1 0-1,-1 1 1,1-1 0,0 1 0,0 0 0,0 0 0,0 0-1,0 0 1,1 1 0,-1-1 0,1 1 0,0-1 0,0 1-1,0 0 1,0 0 0,1 0 0,0 0 0,0 0-1,0 0 1,0 0 0,0 5 0,2-8-56,-1-1 1,0 1-1,1-1 1,-1 1-1,0 0 0,1-1 1,-1 1-1,1-1 1,-1 1-1,1-1 0,-1 1 1,1-1-1,-1 0 1,1 1-1,0-1 0,-1 0 1,1 1-1,0-1 1,-1 0-1,1 0 1,0 0-1,-1 1 0,1-1 1,0 0-1,-1 0 1,1 0-1,0 0 0,0 0 1,-1 0-1,1 0 1,0-1-1,-1 1 0,1 0 1,0 0-1,-1 0 1,1-1-1,1 0 0,30-10 860,-21 2-732,0 0 0,0-1 0,17-20-1,21-18-27,-48 77-448,-7 18 382,4-37-122,1 1 1,0 0-1,0 0 0,1 0 0,2 15 1,-2-25-24,0 0 0,1 0 0,-1 0 0,1 0 0,-1 0 1,0 0-1,1-1 0,-1 1 0,1 0 0,0 0 0,-1-1 1,1 1-1,0 0 0,-1-1 0,1 1 0,0-1 0,0 1 0,0-1 1,-1 1-1,1-1 0,0 1 0,0-1 0,0 0 0,0 0 1,0 1-1,0-1 0,0 0 0,0 0 0,0 0 0,-1 0 0,1 0 1,0 0-1,0 0 0,0 0 0,0-1 0,0 1 0,1-1 1,2 1-304,0-1 0,0 0 0,-1-1 1,1 1-1,-1-1 0,1 0 1,-1 1-1,5-5 0,0-1-1221,-1 0 0,1-1 0,-2 0-1,11-15 1,5-13-5755</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7:55.043"/>
    </inkml:context>
    <inkml:brush xml:id="br0">
      <inkml:brushProperty name="width" value="0.025" units="cm"/>
      <inkml:brushProperty name="height" value="0.025" units="cm"/>
      <inkml:brushProperty name="color" value="#E71224"/>
    </inkml:brush>
  </inkml:definitions>
  <inkml:trace contextRef="#ctx0" brushRef="#br0">1 22 13261,'0'0'9705,"66"-13"-8360,-31 11-704,1 2-353,6-2-256,-5 2-577,-1-2-2081,-5-1-4357</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8:35.746"/>
    </inkml:context>
    <inkml:brush xml:id="br0">
      <inkml:brushProperty name="width" value="0.025" units="cm"/>
      <inkml:brushProperty name="height" value="0.025" units="cm"/>
      <inkml:brushProperty name="color" value="#E71224"/>
    </inkml:brush>
  </inkml:definitions>
  <inkml:trace contextRef="#ctx0" brushRef="#br0">1 1 3908,'0'0'16848,"0"50"-16752,0-19-64,0 7-32,0 0 0,0-5-32,3-5-321,0-8-479,3-4-321,-2-10-577,0-6-865,-3-10-6053</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8:36.089"/>
    </inkml:context>
    <inkml:brush xml:id="br0">
      <inkml:brushProperty name="width" value="0.025" units="cm"/>
      <inkml:brushProperty name="height" value="0.025" units="cm"/>
      <inkml:brushProperty name="color" value="#E71224"/>
    </inkml:brush>
  </inkml:definitions>
  <inkml:trace contextRef="#ctx0" brushRef="#br0">0 207 11531,'0'0'6625,"8"-8"-5216,7-6-1051,-1 0 0,0-2-1,-1 1 1,-1-2 0,-1 0-1,0 0 1,-1-1 0,-1 0-1,11-31 1,-16 46-333,4 11-192,8 22-563,-10-19 198,-4-6 145,1-1 1,0 0-1,0 0 1,1 0-1,-1 0 0,7 5 1,18 2-4878,-6-10-1938</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7:55.809"/>
    </inkml:context>
    <inkml:brush xml:id="br0">
      <inkml:brushProperty name="width" value="0.025" units="cm"/>
      <inkml:brushProperty name="height" value="0.025" units="cm"/>
      <inkml:brushProperty name="color" value="#E71224"/>
    </inkml:brush>
  </inkml:definitions>
  <inkml:trace contextRef="#ctx0" brushRef="#br0">1 1 9865,'0'0'4789,"0"10"-2312,2 402 6956,-1-434-9374,1-1-1,1 0 1,0 0 0,2 1-1,1-1 1,1 1 0,0 1 0,2-1-1,0 1 1,2 1 0,0 0-1,1 0 1,21-25 0,-30 42-64,-1 0-1,1 0 1,0 0 0,0 1-1,0-1 1,0 0 0,0 1-1,1 0 1,-1 0 0,1 0-1,-1 0 1,1 1 0,0-1-1,0 1 1,-1 0 0,1 0-1,0 0 1,0 1-1,0-1 1,0 1 0,0 0-1,6 1 1,-10-1 3,1 1-1,0-1 0,0 1 1,-1-1-1,1 1 1,0 0-1,-1-1 1,1 1-1,0 0 0,-1 0 1,1 0-1,-1-1 1,1 1-1,-1 0 1,0 0-1,1 0 0,-1 0 1,0 0-1,0-1 1,1 1-1,-1 0 0,0 0 1,0 0-1,0 0 1,0 0-1,0 0 1,0 0-1,-1 0 0,1 0 1,0 0-1,0 0 1,-1-1-1,1 1 1,0 0-1,-1 0 0,0 1 1,-17 31 28,8-26 52,0 1-1,0-1 1,0-1 0,-1 0 0,0 0-1,0-1 1,-1-1 0,0 0 0,1 0 0,-1-1-1,0 0 1,-1-1 0,-17 0 0,44-16-6922,6 6 699,2-1-3319</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7:56.135"/>
    </inkml:context>
    <inkml:brush xml:id="br0">
      <inkml:brushProperty name="width" value="0.025" units="cm"/>
      <inkml:brushProperty name="height" value="0.025" units="cm"/>
      <inkml:brushProperty name="color" value="#E71224"/>
    </inkml:brush>
  </inkml:definitions>
  <inkml:trace contextRef="#ctx0" brushRef="#br0">56 0 11050,'0'0'9295,"8"1"-6808,-4-1-2276,3 1 214,0-1 0,-1 1 0,1 0 0,0 1 1,-1 0-1,10 3 0,-14-4-391,-1 0-1,1 0 1,0 0 0,-1 0 0,1 0 0,-1 1 0,0-1-1,1 0 1,-1 1 0,0-1 0,0 1 0,1-1 0,-1 1-1,-1 0 1,1-1 0,0 1 0,0 0 0,-1 0-1,1-1 1,-1 1 0,1 0 0,-1 0 0,0 0 0,1 0-1,-1 0 1,0 0 0,0 0 0,-1-1 0,1 1 0,0 0-1,-1 0 1,0 3 0,-1 0 26,0 0 1,0 0-1,-1-1 1,1 1-1,-1-1 1,0 0-1,0 1 1,0-1-1,-1 0 1,0-1-1,1 1 0,-6 3 1,-58 39 1276,31-23-342,82-30-830,43-24-3326,-30 9-3661,-19 6-2050</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7:56.902"/>
    </inkml:context>
    <inkml:brush xml:id="br0">
      <inkml:brushProperty name="width" value="0.025" units="cm"/>
      <inkml:brushProperty name="height" value="0.025" units="cm"/>
      <inkml:brushProperty name="color" value="#E71224"/>
    </inkml:brush>
  </inkml:definitions>
  <inkml:trace contextRef="#ctx0" brushRef="#br0">0 1 17008,'0'0'9801,"55"4"-27674</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7:57.238"/>
    </inkml:context>
    <inkml:brush xml:id="br0">
      <inkml:brushProperty name="width" value="0.025" units="cm"/>
      <inkml:brushProperty name="height" value="0.025" units="cm"/>
      <inkml:brushProperty name="color" value="#E71224"/>
    </inkml:brush>
  </inkml:definitions>
  <inkml:trace contextRef="#ctx0" brushRef="#br0">271 0 7655,'0'0'18316,"-4"13"-18102,-8 10-188,0-1 0,-1 0 0,-2-1-1,0-1 1,-1 0 0,-34 33 0,43-46-36,-16 16-202,0 0 0,-37 25 0,59-47 118,1-1-1,0 1 1,-1-1-1,1 0 0,0 1 1,-1-1-1,1 0 0,0 1 1,-1-1-1,1 0 1,-1 1-1,1-1 0,0 0 1,-1 0-1,1 0 1,-1 0-1,1 1 0,-1-1 1,1 0-1,-1 0 1,1 0-1,-1 0 0,1 0 1,-1 0-1,1 0 1,-1 0-1,1 0 0,-1 0 1,1 0-1,-1-1 1,1 1-1,-1 0 0,1 0 1,0 0-1,-1-1 1,1 1-1,-1 0 0,1 0 1,0-1-1,-1 1 1,1 0-1,0-1 0,-1 0 1,-1-21-6667,3 14 4536,-1-23-7336</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7:57.594"/>
    </inkml:context>
    <inkml:brush xml:id="br0">
      <inkml:brushProperty name="width" value="0.025" units="cm"/>
      <inkml:brushProperty name="height" value="0.025" units="cm"/>
      <inkml:brushProperty name="color" value="#E71224"/>
    </inkml:brush>
  </inkml:definitions>
  <inkml:trace contextRef="#ctx0" brushRef="#br0">0 1 7015,'0'0'18225,"57"29"-17488,-37-11-417,5 0-192,2 0-128,-1 0 0,2-1-1441,-4-4-1570,1-1-1666,-7-4-4163</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7:57.938"/>
    </inkml:context>
    <inkml:brush xml:id="br0">
      <inkml:brushProperty name="width" value="0.025" units="cm"/>
      <inkml:brushProperty name="height" value="0.025" units="cm"/>
      <inkml:brushProperty name="color" value="#E71224"/>
    </inkml:brush>
  </inkml:definitions>
  <inkml:trace contextRef="#ctx0" brushRef="#br0">43 12 17969,'0'0'5739,"8"-2"-3791,-3 1-1722,2-2 78,0 2 0,0-1 0,0 1 0,1 0 0,11 0 0,-17 1-281,0 0 1,-1 0-1,1 1 0,0-1 1,-1 0-1,1 1 0,-1-1 1,1 1-1,0-1 1,-1 1-1,1 0 0,-1 0 1,0 0-1,1 0 0,-1 0 1,0 0-1,1 0 0,-1 0 1,0 0-1,0 1 0,0-1 1,0 0-1,0 1 0,0-1 1,0 1-1,-1-1 0,1 1 1,0-1-1,-1 1 0,0 0 1,1-1-1,-1 1 0,0 0 1,1 2-1,-1 2 48,0 0 0,0 0 0,-1 0 0,0 0 0,0-1 0,0 1 0,0 0 0,-1 0 0,0-1 0,0 1 0,-1-1 0,0 0 0,0 0 0,0 0 0,-5 7 0,-6 4 281,-1-1 0,0 0 0,-18 13-1,-7 7 272,38-28-326,13-6-210,15-6-71,111-26-1529,-91 22-1732,2 0-3330,-12 4-4156</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8:38.824"/>
    </inkml:context>
    <inkml:brush xml:id="br0">
      <inkml:brushProperty name="width" value="0.025" units="cm"/>
      <inkml:brushProperty name="height" value="0.025" units="cm"/>
      <inkml:brushProperty name="color" value="#E71224"/>
    </inkml:brush>
  </inkml:definitions>
  <inkml:trace contextRef="#ctx0" brushRef="#br0">0 1 3523,'0'0'17489,"0"9"-17334,1-6-211,-2 16-156,2-1 1,1 1 0,0-1-1,1 1 1,6 20 0,-7-54-19344</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27.830"/>
    </inkml:context>
    <inkml:brush xml:id="br0">
      <inkml:brushProperty name="width" value="0.025" units="cm"/>
      <inkml:brushProperty name="height" value="0.025" units="cm"/>
    </inkml:brush>
  </inkml:definitions>
  <inkml:trace contextRef="#ctx0" brushRef="#br0">49 0 6887,'0'0'9176,"-1"11"-8055,-20 122 560,12-87-999,1 1 0,-1 55-1,9-101-671,0 0 0,0 0-1,0 1 1,0-1-1,0 0 1,0 0 0,0 0-1,0 0 1,1 0-1,-1 0 1,0 1 0,1-1-1,-1 0 1,1 0-1,-1 0 1,1 0 0,-1 0-1,1 0 1,0-1-1,-1 1 1,2 1-1,-1-2 16,0 1-1,-1-1 1,1 0-1,0 0 1,0 0-1,0 0 1,-1 0-1,1 0 1,0 0-1,0 0 1,-1 0-1,1-1 1,0 1-1,0 0 1,-1 0-1,1-1 1,0 1-1,0 0 1,-1-1-1,1 1 1,0-1-1,0 0 1,4-3 46,-1 0 1,1 0 0,-1 0-1,0-1 1,0 0 0,3-5-1,2-7-21,-1-2-1,0 1 0,5-24 1,-15 49-42,1 0 1,1 0-1,-1 0 1,1 0-1,0-1 1,1 1-1,0 0 1,0 0-1,0 0 1,3 7-1,-2-11-16,-1-1-1,1 1 0,0 0 0,-1-1 0,1 1 0,1-1 0,-1 0 0,0 0 1,0 0-1,1 0 0,-1 0 0,1 0 0,0-1 0,0 1 0,-1-1 1,1 0-1,0 0 0,0 0 0,0 0 0,0 0 0,0 0 0,0-1 0,1 0 1,5 0-1,-4 0 15,1 0-1,0-1 1,-1 0 0,1 0 0,0 0 0,-1-1-1,0 1 1,1-1 0,-1-1 0,0 1 0,0-1-1,0 0 1,0 0 0,-1 0 0,1-1 0,-1 1-1,0-1 1,0 0 0,0-1 0,4-5 0,-3 3-1,0-1 1,0 1 0,-1-1 0,0 0 0,0 0 0,0 0-1,-1 0 1,-1-1 0,1 1 0,-2-1 0,1 0-1,0-14 1,-15 54-117,4-15 201,9-15-81,-21 63 312,20-59-294,0 0 0,0 0 1,0 0-1,0 1 0,1-1 0,0 0 1,0 1-1,0-1 0,1 1 1,1 5-1,-2-11-36,0 1 0,1 0 0,-1-1 0,1 1 0,-1 0 0,0-1-1,1 1 1,0 0 0,-1-1 0,1 1 0,-1-1 0,1 1 0,0-1 0,-1 1 0,1-1 0,0 0 0,-1 1 0,1-1 0,0 0 0,0 1 0,-1-1 0,1 0 0,0 0 0,0 0 0,-1 0 0,1 0-1,0 0 1,0 0 0,0 0 0,-1 0 0,1 0 0,0 0 0,0 0 0,-1-1 0,1 1 0,0 0 0,1-1 0,25-16-2445,-13-6-1661,-1-6-2265</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8:39.152"/>
    </inkml:context>
    <inkml:brush xml:id="br0">
      <inkml:brushProperty name="width" value="0.025" units="cm"/>
      <inkml:brushProperty name="height" value="0.025" units="cm"/>
      <inkml:brushProperty name="color" value="#E71224"/>
    </inkml:brush>
  </inkml:definitions>
  <inkml:trace contextRef="#ctx0" brushRef="#br0">0 159 12748,'0'0'7986,"11"1"-7553,-6 0-383,-2 0-11,0-1 1,0 1-1,0-1 0,0 0 1,1 0-1,-1 0 1,0 0-1,0 0 1,0-1-1,0 1 0,1-1 1,-1 0-1,0 0 1,0 0-1,0 0 0,-1-1 1,1 1-1,0-1 1,0 1-1,-1-1 1,1 0-1,-1 0 0,0-1 1,5-3-1,3-8 316,-1 0-1,-1 0 0,1-1 1,-2 0-1,0-1 0,-1 1 1,4-18-1,-10 52-285,0 0 1,2 0-1,0 0 0,9 31 1,-10-44-224,1-1 1,0 0-1,1 1 1,-1-1-1,1 0 1,0 0-1,1-1 1,6 9-1,-7-10-219,-1-1 0,1 0-1,0 0 1,0 0-1,0 0 1,0 0-1,0-1 1,0 1 0,0-1-1,1 0 1,-1 0-1,1 0 1,-1 0 0,0-1-1,7 1 1,19-2-6252</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9:05.560"/>
    </inkml:context>
    <inkml:brush xml:id="br0">
      <inkml:brushProperty name="width" value="0.025" units="cm"/>
      <inkml:brushProperty name="height" value="0.025" units="cm"/>
    </inkml:brush>
  </inkml:definitions>
  <inkml:trace contextRef="#ctx0" brushRef="#br0">35 46 4004,'-16'-21'4211,"-2"-4"3557,21 32-6520,0-1 0,0 0 0,1 0 0,0 0 1,0-1-1,8 9 0,7 4-177,39 28 1,6 5-357,52 44-286,-36-32-287,-15-12-4,81 47 0,-49-34 77,88 72 79,34 23 501,-123-105-369,-58-35-180,37 27 1,-36-20 10,110 86 1343,-116-85-1537,2-2-1,1-2 1,66 32-1,-67-37-50,-8-1-12,0 1 0,36 31 0,-32-24 0,326 224 0,-340-238 0,170 114 0,90 57 0,-85-41 0,-126-89 0,79 48 0,196 141 0,-283-197 0,247 207 0,-181-149 0,112 105 0,-108-87 0,167 117 0,-117-98 0,153 90 0,-176-129 0,22 13 0,87 62 0,60 44 0,-87-60 0,107 41 0,-334-195 0,6 4 0,-2 1 0,24 20 0,-27-20 0,1-1 0,1 0 0,0 0 0,17 8 0,12 6 0,-41-22 0,-1-1-161,0 1-1,0-1 1,0 0 0,0 1-1,0-1 1,0 0 0,0 1 0,-1-1-1,1 0 1,0 1 0,0-1-1,0 0 1,0 1 0,-1-1-1,1 0 1,0 0 0,0 1 0,0-1-1,-1 0 1,1 0 0,0 0-1,0 1 1,-1-1 0,1 0-1,0 0 1,-1 0 0,1 0-1,0 1 1,-1-1 0,1 0 0,0 0-1,0 0 1,-1 0 0,1 0-1,0 0 1,-1 0 0,1 0-1,0 0 1,-1 0 0,1 0 0,0 0-1,-1 0 1,1-1 0,0 1-1,-1 0 1,-3 0-3293,-13 0-7517</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9:21.183"/>
    </inkml:context>
    <inkml:brush xml:id="br0">
      <inkml:brushProperty name="width" value="0.025" units="cm"/>
      <inkml:brushProperty name="height" value="0.025" units="cm"/>
    </inkml:brush>
  </inkml:definitions>
  <inkml:trace contextRef="#ctx0" brushRef="#br0">0 0 3171,'0'0'14061,"74"4"-13292,-23 1-353,10 2-255,6-5-97,4 0-801,-3-2-2947,-4-3-1601</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9:26.370"/>
    </inkml:context>
    <inkml:brush xml:id="br0">
      <inkml:brushProperty name="width" value="0.025" units="cm"/>
      <inkml:brushProperty name="height" value="0.025" units="cm"/>
    </inkml:brush>
  </inkml:definitions>
  <inkml:trace contextRef="#ctx0" brushRef="#br0">112 110 3171,'0'0'3433,"9"-4"-1303,39-22-95,-27 14 1715,-1 0 4024,-37 21-1480,-2-1-3964,12-6-2268,0 1-1,0 0 0,0 0 1,1 0-1,-1 1 1,-9 8-1,4 0 49,0 0-1,0 0 1,2 2 0,0-1-1,-12 22 1,17-28-86,1 1 1,1-1 0,-1 1 0,2 0-1,-1-1 1,1 1 0,0 0-1,0 1 1,1-1 0,0 0 0,1 0-1,0 1 1,1 9 0,0-15-16,0 0-1,0 0 1,1-1 0,0 1 0,-1-1 0,1 1 0,0-1 0,0 0 0,0 0 0,0 0 0,1 0 0,-1 0 0,0 0 0,1 0 0,0-1 0,-1 1-1,1-1 1,0 0 0,0 0 0,-1 0 0,1 0 0,0 0 0,0-1 0,0 0 0,5 1 0,5 1 28,0-1-1,1 0 1,-1-1 0,20-3 0,-23 2-37,0-2 0,0 0 0,-1 0 0,1 0 0,-1-1 0,0-1 0,0 0 0,-1 0 0,1 0 0,-1-1 0,0-1 0,-1 1 0,1-1 0,-1 0 0,-1-1 0,1 0 0,-1 0 0,9-17 0,-6 9 0,-1 0 0,-1 0 0,-1-1 0,0 0 0,-1 0 0,-1 0 0,0-1 0,-1 1 0,0-34 0,-3 49 0,0 0 0,-1 0 0,1 0 0,-1 0 0,1 0 0,-1 1 0,0-1 0,1 0 0,-1 0 0,0 1 0,0-1 0,-1 0 0,1 1 0,0-1 0,0 1 0,-1-1 0,1 1 0,-1 0 0,1 0 0,-1 0 0,0 0 0,1 0 0,-1 0 0,0 0 0,0 0 0,0 0 0,0 1 0,1-1 0,-1 1 0,0 0 0,-4-1 0,-8-1 0,-1 1 0,1 0 0,-20 1 0,17 1 0,7-1 0,-1 0 0,1 1 0,0 1 0,-1 0 0,1 0 0,0 1 0,0 0 0,0 1 0,1 0 0,-1 0 0,1 1 0,0 0 0,0 1 0,1 0 0,0 0 0,0 1 0,0 0 0,1 1 0,0-1 0,0 2 0,1-1 0,0 0 0,0 1 0,1 0 0,1 1 0,-1-1 0,1 1 0,1 0 0,0 0 0,0 0 0,1 0 0,0 0 0,0 21 0,2-24 0,0 0 0,1 0 0,0 0 0,0-1 0,1 1 0,-1 0 0,2 0 0,-1-1 0,1 1 0,0-1 0,0 0 0,8 12 0,-8-15 0,0 0 0,0 0 0,0 0 0,0 0 0,0-1 0,0 1 0,1-1 0,-1 0 0,1 0 0,0 0 0,-1 0 0,1-1 0,0 0 0,0 1 0,0-1 0,0-1 0,0 1 0,1 0 0,-1-1 0,0 0 0,0 0 0,0 0 0,6-2 0,-2 0 0,-1 0 0,0-1 0,1 0 0,-1 0 0,0-1 0,-1 0 0,1 0 0,7-7 0,50-43 0,-58 48 0,8-6 0,-1-1 0,-1-1 0,0 0 0,10-18 0,-18 28 0,-1-1 0,0-1 0,0 1 0,-1 0 0,0-1 0,0 1 0,0-1 0,0 0 0,-1 1 0,0-1 0,0 0 0,-1 0 0,1 0 0,-1 0 0,0 0 0,-3-10 0,2 12 0,-1 0 0,0 0 0,0 0 0,0 1 0,0-1 0,-1 1 0,0 0 0,1-1 0,-1 1 0,0 0 0,-1 1 0,1-1 0,0 1 0,-1-1 0,0 1 0,1 0 0,-1 0 0,0 0 0,0 1 0,0 0 0,-5-2 0,-4 0 0,-1 0 0,0 0 0,1 2 0,-1 0 0,-16 0 0,24 2 0,0 0 0,0 0 0,0 1 0,1 0 0,-1 0 0,0 0 0,1 1 0,0 0 0,-1 0 0,1 0 0,0 1 0,1-1 0,-1 1 0,1 0 0,-1 1 0,-5 7 0,3-4 0,1 1 0,-1 0 0,1 0 0,1 0 0,0 1 0,0 0 0,1 0 0,-4 16 0,3-3 0,2 1 0,1 0 0,1 0 0,1 0 0,3 25 0,-3-48 0,0 0 0,0 1 0,1-1 0,-1 0 0,1 1 0,-1-1 0,1 0 0,-1 0 0,1 1 0,0-1 0,-1 0 0,1 0 0,0 0 0,0 0 0,0 0 0,0 0 0,0 0 0,0 0 0,0 0 0,0-1 0,0 1 0,0 0 0,3 0 0,0 1 0,0-1 0,0 0 0,0 0 0,0 0 0,0-1 0,0 0 0,9 0 0,-2 0 0,0-1 0,0-1 0,-1 0 0,1-1 0,14-5 0,-11 3 0,-1-1 0,0-1 0,0 0 0,0-1 0,19-16 0,-25 18 0,-1-1 0,0 0 0,0 0 0,-1 0 0,0-1 0,0 0 0,-1 0 0,0 0 0,0 0 0,3-14 0,-3 12 0,-1 1 0,-1-1 0,0 0 0,-1 0 0,0 0 0,0-1 0,-2-17 0,1 25 0,0 0 0,-1 0 0,1 1 0,-1-1 0,0 1 0,0-1 0,0 1 0,0-1 0,0 1 0,-1-1 0,1 1 0,-1 0 0,0 0 0,1 0 0,-1 0 0,0 0 0,0 0 0,0 0 0,-1 1 0,1-1 0,0 1 0,0-1 0,-1 1 0,1 0 0,-1 0 0,0 0 0,1 1 0,-1-1 0,1 0 0,-1 1 0,0 0 0,1-1 0,-5 1 0,-5 0-656,1 0 0,0 0 0,0 1 0,0 1 0,0-1 0,0 2 0,1 0 0,-14 5 0,7-2-6220</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9:44.101"/>
    </inkml:context>
    <inkml:brush xml:id="br0">
      <inkml:brushProperty name="width" value="0.025" units="cm"/>
      <inkml:brushProperty name="height" value="0.025" units="cm"/>
    </inkml:brush>
  </inkml:definitions>
  <inkml:trace contextRef="#ctx0" brushRef="#br0">24 4 3427,'0'0'21284,"3"-3"-20723,-3 3-542,-1 0 1,1 0 0,0 0-1,0 0 1,0 0-1,0 1 1,0-1-1,0 0 1,0 0 0,0 0-1,0 0 1,0 0-1,0 1 1,0-1-1,1 0 1,-1 0 0,0 0-1,0 0 1,0 0-1,0 0 1,0 1-1,0-1 1,0 0 0,0 0-1,0 0 1,0 0-1,0 0 1,1 0-1,-1 0 1,0 1 0,0-1-1,0 0 1,0 0-1,0 0 1,0 0-1,1 0 1,-1 0 0,0 0-1,0 0 1,0 0-1,0 0 1,0 0-1,1 0 1,-1 0 0,0 0-1,0 0 1,0 0-1,0 0 1,0 0-1,0 0 1,1 0 0,-1 0-1,0 0 1,0 0-1,0 0 1,0 0-1,0 0 1,0-1 0,1 1-1,-1 0 1,-3 28 924,-13 56 472,8-43-667,6-35-571,1 0 0,1 0 0,-1 0 0,1 0 0,1 12 0,-1-18-148,0 1 0,0-1 0,0 1 0,0-1 0,0 1 0,1-1 0,-1 1 0,0-1 0,0 1-1,1-1 1,-1 0 0,0 1 0,1-1 0,-1 1 0,0-1 0,1 0 0,-1 1 0,0-1 0,1 0-1,-1 1 1,1-1 0,-1 0 0,1 0 0,-1 1 0,1-1 0,-1 0 0,1 0 0,0 0 0,1 0 10,-1 0 0,1-1 0,0 1 0,-1 0 0,1-1 1,0 0-1,-1 1 0,1-1 0,-1 0 0,1 0 1,-1 0-1,1 0 0,1-1 0,21-19 32,-1-1 0,-1-1 0,-1-1 1,-1-1-1,24-39 0,-32 45-67,-8 24-31,-2 17-30,-1 24-17,-1-46 76,1 1 0,-1 0 0,0 0-1,1-1 1,-1 1 0,1 0 0,-1 0 0,1-1 0,-1 1 0,1 0 0,-1-1 0,1 1-1,0-1 1,-1 1 0,1-1 0,0 1 0,-1-1 0,1 1 0,0-1 0,0 0 0,-1 1-1,1-1 1,0 0 0,0 0 0,0 0 0,0 1 0,-1-1 0,1 0 0,0 0-1,0 0 1,0 0 0,0-1 0,-1 1 0,1 0 0,0 0 0,0 0 0,0-1 0,0 1-1,36-10 158,10-21-81,-38 24-64,0 1 0,0 0 0,20-9 0,-29 15-16,1 1-1,-1-1 1,1 0-1,0 0 1,-1 1-1,1-1 1,-1 0-1,1 1 1,-1-1-1,1 1 1,-1-1-1,1 1 1,-1-1-1,1 1 1,-1-1-1,1 1 1,-1-1 0,0 1-1,1 0 1,-1-1-1,0 1 1,0-1-1,0 1 1,1 0-1,-1-1 1,0 1-1,0 0 1,0-1-1,0 1 1,0 0-1,0-1 1,0 1-1,0 0 1,0-1 0,-1 2-1,1 37-47,0-32 60,-12 93 80,12-100-165,0 0-1,0 0 1,0 1 0,0-1-1,0 0 1,1 0 0,-1 1-1,0-1 1,0 0 0,0 0-1,0 1 1,0-1 0,0 0-1,1 0 1,-1 0 0,0 1-1,0-1 1,0 0-1,1 0 1,-1 0 0,0 0-1,0 1 1,0-1 0,1 0-1,-1 0 1,0 0 0,0 0-1,1 0 1,-1 0 0,0 0-1,1 0 1,-1 0 0,0 0-1,0 0 1,1 0 0,-1 0-1,0 0 1,0 0 0,1 0-1,-1 0 1,0 0 0,0 0-1,1 0 1,13-6-8522,0-6-5161</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0:13.309"/>
    </inkml:context>
    <inkml:brush xml:id="br0">
      <inkml:brushProperty name="width" value="0.025" units="cm"/>
      <inkml:brushProperty name="height" value="0.025" units="cm"/>
    </inkml:brush>
  </inkml:definitions>
  <inkml:trace contextRef="#ctx0" brushRef="#br0">0 40 641,'0'-9'1089,"0"3"-577,0-1-416,0-2-64,0 0-897</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8:50.638"/>
    </inkml:context>
    <inkml:brush xml:id="br0">
      <inkml:brushProperty name="width" value="0.025" units="cm"/>
      <inkml:brushProperty name="height" value="0.025" units="cm"/>
    </inkml:brush>
  </inkml:definitions>
  <inkml:trace contextRef="#ctx0" brushRef="#br0">178 9 8168,'0'0'12892,"6"-8"-11718,-4 31-649,0 0 0,-2 0 0,-4 34 0,0 15 285,4-51-802,-1 7 50,2 1 0,0-1 1,2 1-1,1-1 0,8 29 0,-5-24 205,-3 1 0,0-1 0,-3 0 0,0 1 0,-7 48 0,6-78-212,-13 103 494,7-66-228,-2 61 0,9-45-199,8 62-1,-9-104 6,0 0 0,0 0-1,-2 0 1,0 0-1,0 0 1,-8 23-1,-7 47-24,17-79-98,-14 153 80,9 160 0,4-223-45,-22 173 0,7-134-14,-10 417 171,24 207-96,-24-437-90,10-159-7,-15 724 1,31-857 0,4 726 0,0-403 0,23 192-15,1 34-2,-24-386 20,41 268 0,4 111 18,-28-242-16,-16-87-194,-6-155 31,-1-98-14453,-2-1 2696</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8:52.771"/>
    </inkml:context>
    <inkml:brush xml:id="br0">
      <inkml:brushProperty name="width" value="0.025" units="cm"/>
      <inkml:brushProperty name="height" value="0.025" units="cm"/>
    </inkml:brush>
  </inkml:definitions>
  <inkml:trace contextRef="#ctx0" brushRef="#br0">0 128 6438,'10'1'5950,"30"-6"-3764,-3-3-629,44-3 0,99 4-1021,-72 4-343,-5-1 133,184 15 0,-194-4 1040,168-10-1,-96-2-1347,209-9 322,39 1-237,591 2 127,-237-15 117,190 27-200,-397 8-81,-179-9-41,1213-18 212,-906 8-213,-102 3-11,-97 3 118,14-1 32,-21 2 234,-276 4-357,-114 12 254,148 0-299,-117-10-1458</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8:53.128"/>
    </inkml:context>
    <inkml:brush xml:id="br0">
      <inkml:brushProperty name="width" value="0.025" units="cm"/>
      <inkml:brushProperty name="height" value="0.025" units="cm"/>
    </inkml:brush>
  </inkml:definitions>
  <inkml:trace contextRef="#ctx0" brushRef="#br0">21 50 7559,'-14'-21'7978,"12"6"-4327,3 14-3565,0-1 1,0 1 0,0 0 0,0 0 0,0 1-1,0-1 1,0 0 0,0 0 0,0 0 0,0 1-1,1-1 1,-1 1 0,0-1 0,1 1 0,-1-1-1,0 1 1,1 0 0,-1 0 0,0-1 0,1 1-1,-1 0 1,1 0 0,-1 0 0,0 1 0,3-1-1,13 1 176,-1 1-1,0 0 0,1 1 0,-1 1 0,0 0 1,20 9-1,-25-9-222,-1 1 1,0 0-1,0 0 1,0 1 0,0 0-1,-1 1 1,0 0-1,-1 1 1,1-1-1,7 11 1,-13-14-24,-1-1 0,0 1 1,0-1-1,0 1 0,0 0 0,0-1 1,-1 1-1,0 0 0,0 0 0,0 0 1,0 0-1,-1 1 0,1-1 0,-1 0 1,0 0-1,0 0 0,-2 6 0,1-4 24,-1 1 0,0-1 0,-1 0 0,1 0 0,-1 0 0,-1 0 0,1-1 0,-1 0-1,0 1 1,-5 4 0,-10 9 24,-2 0-1,0-2 1,-1 0 0,-28 16-1,40-27-125,-6 5-842,-1-1-1,1-1 0,-24 8 0,5-8-4444</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8:54.152"/>
    </inkml:context>
    <inkml:brush xml:id="br0">
      <inkml:brushProperty name="width" value="0.025" units="cm"/>
      <inkml:brushProperty name="height" value="0.025" units="cm"/>
    </inkml:brush>
  </inkml:definitions>
  <inkml:trace contextRef="#ctx0" brushRef="#br0">113 544 4004,'0'0'7244,"-10"2"-4335,5-1-2314,-8 2-68,1-1-1,0 2 0,-16 5 1,26-8-400,1-1 0,-1 0-1,1 1 1,-1 0 0,0-1 0,1 1 0,-1 0 0,1 0-1,-1 0 1,1 0 0,0 0 0,-1 0 0,1 0 0,0 0-1,0 0 1,0 1 0,0-1 0,0 0 0,0 1 0,0-1 0,0 1-1,1-1 1,-1 1 0,0 0 0,1-1 0,-1 1 0,1 0-1,0-1 1,0 1 0,0 0 0,-1-1 0,2 1 0,-1 0 0,0-1-1,0 1 1,1 3 0,0-4-58,-1-1 0,1 1 1,-1 0-1,1-1 0,0 1 0,0 0 0,-1-1 0,1 1 1,0-1-1,0 1 0,0-1 0,-1 0 0,1 1 0,0-1 1,0 0-1,0 1 0,0-1 0,0 0 0,0 0 0,0 0 1,0 0-1,0 0 0,-1 0 0,1 0 0,0 0 0,0 0 1,0 0-1,0-1 0,0 1 0,1-1 0,30-12 937,-12-3-633,0 0 0,-2 0 0,1-2 1,-2-1-1,16-21 0,71-110 18,-95 136-373,154-269-211,-162 280 174,0 0 0,0 1 0,1-1 0,-1 0 0,1 1-1,-1 0 1,1-1 0,0 1 0,0 0 0,0 0 0,0 0 0,0 0-1,0 0 1,5-2 0,-7 4 7,1 0 1,-1 0-1,1 0 0,-1 0 1,1 0-1,-1 0 0,0 0 1,1 1-1,-1-1 0,1 0 0,-1 0 1,1 0-1,-1 0 0,1 1 1,-1-1-1,0 0 0,1 1 1,-1-1-1,0 0 0,1 1 0,-1-1 1,0 0-1,1 1 0,-1-1 1,0 0-1,0 1 0,1-1 0,-1 1 1,8 27-286,2 49 132,10 59 248,-17-121-578,1-1-1,0 1 1,1-1-1,1-1 1,0 1-1,14 22 1,6-10-3685,0-16-3753</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28.189"/>
    </inkml:context>
    <inkml:brush xml:id="br0">
      <inkml:brushProperty name="width" value="0.025" units="cm"/>
      <inkml:brushProperty name="height" value="0.025" units="cm"/>
    </inkml:brush>
  </inkml:definitions>
  <inkml:trace contextRef="#ctx0" brushRef="#br0">9 1 10570,'0'0'3011,"-8"52"-2787,8-31-224,6 4-993,6-3-2402</inkml:trace>
  <inkml:trace contextRef="#ctx0" brushRef="#br0" timeOffset="1">196 169 12876,'0'0'7527,"0"8"-6117,0 58 1456,1-65-2848,-1-1 0,1 1-1,-1 0 1,1 0 0,0-1-1,-1 1 1,1-1-1,0 1 1,0 0 0,-1-1-1,1 1 1,0-1 0,0 0-1,0 1 1,0-1 0,0 0-1,0 0 1,0 1 0,-1-1-1,1 0 1,0 0-1,0 0 1,0 0 0,0 0-1,0 0 1,0 0 0,1-1-1,32-1 130,-14-3-766,-1 0 0,30-12 0,-35 11 240,0 1 0,1 0 0,0 1-1,0 0 1,0 2 0,20-2 0,-35 4 435,1 0 0,-1 0 0,1 0 0,0 1 0,-1-1 0,1 0 0,-1 0 0,1 1-1,-1-1 1,1 0 0,-1 1 0,1-1 0,-1 1 0,1-1 0,-1 1 0,0-1 0,1 0 0,-1 1 0,0 0 0,1-1 0,-1 1 0,0-1 0,1 1 0,-1-1 0,0 1 0,0-1-1,0 1 1,0 0 0,0-1 0,0 2 0,1 31 1601,-7 3-2236,-2-11-4395</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8:55.509"/>
    </inkml:context>
    <inkml:brush xml:id="br0">
      <inkml:brushProperty name="width" value="0.025" units="cm"/>
      <inkml:brushProperty name="height" value="0.025" units="cm"/>
    </inkml:brush>
  </inkml:definitions>
  <inkml:trace contextRef="#ctx0" brushRef="#br0">271 5 3683,'0'0'20270,"-12"-1"-19720,6 0-487,1 0-23,0 0-1,1 1 0,-1-1 1,0 1-1,0 0 0,0 0 1,0 1-1,1 0 0,-1-1 0,0 2 1,1-1-1,-1 0 0,1 1 1,-1 0-1,1 0 0,-8 5 1,-6 6 105,0 2 1,1 0 0,1 1 0,-28 35 0,38-43-143,0 0 0,0 0 1,1 0-1,1 1 0,-1-1 1,2 1-1,-1 0 0,1 0 1,0 1-1,1-1 1,0 1-1,1-1 0,0 1 1,0 12-1,1-21-2,0 0 0,0 1 0,1-1 0,-1 0 0,1 1 0,-1-1 0,1 0 0,-1 0 0,1 0 0,0 1 0,-1-1-1,1 0 1,0 0 0,0 0 0,0 0 0,0 0 0,0 0 0,0 0 0,0-1 0,0 1 0,0 0 0,1-1 0,0 2 0,3-1-31,-1 1 0,1-1 0,-1 0 0,1 0 0,0 0 0,-1 0-1,6-1 1,6 0-512,0-1 0,-1 0 0,21-5 0,-12 0-1887,-1-2 0,36-16 0,-8 0-5232</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8:55.865"/>
    </inkml:context>
    <inkml:brush xml:id="br0">
      <inkml:brushProperty name="width" value="0.025" units="cm"/>
      <inkml:brushProperty name="height" value="0.025" units="cm"/>
    </inkml:brush>
  </inkml:definitions>
  <inkml:trace contextRef="#ctx0" brushRef="#br0">0 217 3459,'0'0'21594,"12"-2"-20024,1-2-1412,-1-1 1,0 0 0,0 0-1,0-1 1,0-1 0,-1 0-1,-1 0 1,1-1 0,-1-1-1,17-17 1,77-97 97,-104 123-261,0 0 0,0 0 0,0-1 0,0 1 0,1 0 0,-1 0 0,0 0 0,0 0 0,0-1 0,0 1 0,0 0 0,1 0 0,-1 0 0,0 0 0,0 0 0,0 0 0,1-1 0,-1 1 0,0 0 0,0 0 0,0 0 0,1 0 0,-1 0 0,0 0 0,0 0 0,1 0 0,-1 0 0,0 0 0,0 0 0,0 0 0,1 0 0,-1 0 0,0 0 0,0 0 0,1 0 0,-1 1 0,0-1 0,0 0 0,0 0 0,1 0 0,-1 0 0,0 0 0,0 0 0,0 1 0,0-1 0,1 0 0,-1 0 0,0 0 0,0 0 0,0 1 0,0-1 0,0 0 0,0 0 0,0 0 0,1 1 0,-1-1 0,0 0 0,3 23-100,-6 30 191,-4-4-187,-4 39 299,11-29-4112,2-54-2540</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8:57.062"/>
    </inkml:context>
    <inkml:brush xml:id="br0">
      <inkml:brushProperty name="width" value="0.025" units="cm"/>
      <inkml:brushProperty name="height" value="0.025" units="cm"/>
    </inkml:brush>
  </inkml:definitions>
  <inkml:trace contextRef="#ctx0" brushRef="#br0">282 27 4068,'0'0'22982,"-9"-6"-22721,6 3-233,-1 1-1,-1-1 1,1 1-1,0 0 1,0 0-1,-1 1 1,1 0 0,-1-1-1,0 1 1,1 1-1,-1-1 1,0 1-1,1-1 1,-1 2-1,0-1 1,1 0-1,-1 1 1,0 0 0,1 0-1,-1 0 1,1 0-1,-1 1 1,1 0-1,-7 4 1,-4 1 129,-1 0 0,1 2-1,1 0 1,-24 19 0,33-24-123,0 0 0,0 1 0,1 0 0,0 0 0,0 0 1,0 0-1,0 1 0,1-1 0,0 1 0,0 0 0,0 0 0,1 0 0,0 1 0,0-1 0,-1 9 0,3-13-28,0 0-1,0 0 1,0 0-1,0 0 1,0 0-1,1 0 1,-1 0-1,0 0 1,1 0 0,0 0-1,-1 0 1,1 0-1,0 0 1,0-1-1,0 1 1,0 0-1,1-1 1,-1 1-1,0-1 1,2 2 0,1 0 9,0 0 1,0 0 0,0-1-1,0 1 1,0-1 0,0 0-1,1 0 1,5 1 0,9 1-288,-1 0 1,1-1 0,24 0 0,69-4-6974,-60-6-1104</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48:57.433"/>
    </inkml:context>
    <inkml:brush xml:id="br0">
      <inkml:brushProperty name="width" value="0.025" units="cm"/>
      <inkml:brushProperty name="height" value="0.025" units="cm"/>
    </inkml:brush>
  </inkml:definitions>
  <inkml:trace contextRef="#ctx0" brushRef="#br0">0 1 16400,'0'0'10452,"11"0"-9523,13-1-476,66 2 103,-84-1-546,-1 0 0,0 1 0,1 0 0,-1 0 0,0 1 0,0-1 0,0 1-1,0 0 1,0 0 0,0 1 0,0-1 0,-1 1 0,8 6 0,-10-7 22,-1 0 1,0 0 0,0 0 0,0 0 0,0 0 0,0 0-1,0 1 1,0-1 0,-1 0 0,1 0 0,-1 1-1,0-1 1,0 0 0,0 1 0,0-1 0,0 0-1,0 1 1,0-1 0,-1 0 0,1 0 0,-1 1-1,0-1 1,0 0 0,0 0 0,0 0 0,0 0-1,0 0 1,0 0 0,-1 0 0,1 0 0,-1 0-1,1-1 1,-4 3 0,-6 8 271,0-1-1,-1 0 1,-20 13 0,28-21-296,-24 15 181,20-14-154,1 0-1,0 0 1,0 1 0,1 0 0,-1 1-1,1-1 1,0 1 0,-5 7 0,10-12-36,1 0 1,0-1-1,0 1 1,0 0-1,-1-1 1,1 1-1,0 0 1,0-1-1,0 1 1,0 0-1,0-1 1,0 1-1,0 0 1,0-1-1,0 1 1,0 0-1,1-1 1,-1 1-1,0 0 1,0-1-1,1 1 1,-1-1-1,0 1 1,1 0-1,-1-1 1,1 1-1,-1-1 1,0 1 0,1-1-1,-1 1 1,1-1-1,0 0 1,-1 1-1,1-1 1,-1 1-1,1-1 1,-1 0-1,1 0 1,0 1-1,-1-1 1,1 0-1,0 0 1,-1 0-1,1 0 1,1 0-1,39 7-47,-32-6-15,76 7-2179,-27-5-2174,-46-2 3109,46 2-6732</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0:04.304"/>
    </inkml:context>
    <inkml:brush xml:id="br0">
      <inkml:brushProperty name="width" value="0.025" units="cm"/>
      <inkml:brushProperty name="height" value="0.025" units="cm"/>
    </inkml:brush>
  </inkml:definitions>
  <inkml:trace contextRef="#ctx0" brushRef="#br0">3 9 4708,'2'-9'11697,"0"14"-4761,0 31-2934,-4 34-6165,1-49 3760,-4 84-887,5-105-682,0 0 1,0 0-1,0 0 0,1 1 0,-1-1 0,0 0 0,0 0 1,1 0-1,-1 1 0,0-1 0,0 0 0,1 0 0,-1 0 1,0 0-1,0 0 0,1 0 0,-1 0 0,0 0 0,1 0 0,-1 0 1,0 0-1,1 0 0,-1 0 0,0 0 0,0 0 0,1 0 1,-1 0-1,0 0 0,1 0 0,-1 0 0,0-1 0,0 1 1,1 0-1,-1 0 0,0 0 0,0 0 0,1-1 0,-1 1 0,0 0 1,0 0-1,0 0 0,1-1 0,-1 1 0,0 0 0,0 0 1,0-1-1,0 1 0,0 0 0,1-1 0,-1 1 0,0-1 1,13-12 460,66-121 146,-79 134-638,0 0-1,0-1 0,0 1 1,0 0-1,0-1 1,0 1-1,1 0 0,-1-1 1,0 1-1,0 0 0,0 0 1,0-1-1,1 1 0,-1 0 1,0-1-1,0 1 0,1 0 1,-1 0-1,0-1 0,0 1 1,1 0-1,-1 0 0,0 0 1,1 0-1,-1-1 0,0 1 1,1 0-1,-1 0 0,0 0 1,1 0-1,-1 0 0,0 0 1,1 0-1,-1 0 0,0 0 1,1 0-1,-1 0 0,0 0 1,1 0-1,-1 0 0,0 0 1,1 1-1,4 17-79,-3 36 98,-3-47 18,5 18-5,-3-25-17,-1 1 0,0-1 1,0 0-1,0 1 0,1-1 0,-1 0 0,0 1 0,0-1 0,1 0 0,-1 0 0,0 1 0,1-1 0,-1 0 0,0 0 0,1 0 0,-1 1 0,0-1 0,1 0 0,-1 0 0,0 0 0,1 0 0,-1 0 0,0 0 0,1 0 0,-1 0 1,1 0-1,-1 0 0,0 0 0,1 0 0,0 0 0,2-1 52,0-1 0,0 0-1,0 0 1,-1 0 0,1 0 0,0 0 0,-1 0 0,1-1 0,-1 1 0,3-5 0,25-34 114,-20 27-151,0 0 1,20-20-1,-29 34-32,-1-1 0,0 1-1,0 0 1,1-1 0,-1 1 0,0 0 0,1-1 0,-1 1-1,0 0 1,1 0 0,-1-1 0,1 1 0,-1 0 0,0 0 0,1 0-1,-1 0 1,1-1 0,-1 1 0,0 0 0,1 0 0,-1 0 0,1 0-1,-1 0 1,1 0 0,-1 0 0,1 0 0,-1 0 0,0 0-1,1 1 1,-1-1 0,1 0 0,-1 0 0,1 0 0,5 16-41,-4 27 212,-2-37-117,1 19 215,0-17-200,-1 1 1,1 0-1,-1 0 0,-1-1 1,0 1-1,0 0 1,-1-1-1,0 1 1,-4 10-1,6-18-720,0-8-3629,0-9-471,0-6-2738</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0:04.660"/>
    </inkml:context>
    <inkml:brush xml:id="br0">
      <inkml:brushProperty name="width" value="0.025" units="cm"/>
      <inkml:brushProperty name="height" value="0.025" units="cm"/>
    </inkml:brush>
  </inkml:definitions>
  <inkml:trace contextRef="#ctx0" brushRef="#br0">99 1 5381,'0'0'23233,"-3"9"-22673,-32 64 456,26-59-926,1 2 1,0-1 0,1 1-1,1 0 1,1 0 0,0 1-1,1 0 1,0-1-1,0 19 1,4-33-111,0 0 0,1 0 1,-1 0-1,0 0 0,1 0 0,0 0 0,-1 0 0,1 0 0,0-1 1,0 1-1,0 0 0,0 0 0,0-1 0,1 1 0,-1-1 0,0 1 1,1-1-1,-1 1 0,1-1 0,0 0 0,-1 0 0,1 0 1,0 0-1,0 0 0,-1 0 0,1 0 0,0 0 0,0-1 0,4 1 1,29 5-3000,-3-6-4449,-12-1-1303</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0:05.110"/>
    </inkml:context>
    <inkml:brush xml:id="br0">
      <inkml:brushProperty name="width" value="0.025" units="cm"/>
      <inkml:brushProperty name="height" value="0.025" units="cm"/>
    </inkml:brush>
  </inkml:definitions>
  <inkml:trace contextRef="#ctx0" brushRef="#br0">0 154 1569,'0'0'29634,"11"-8"-29319,15-14-259,-1-1 0,-1-1 0,37-47 0,-61 71-60,0-1 0,0 1 0,0 0 0,0-1 0,0 1 0,0 0 0,1 0 0,-1-1 0,0 1-1,0 0 1,0 0 0,0 0 0,0-1 0,1 1 0,-1 0 0,0 0 0,0 0 0,0-1 0,1 1 0,-1 0 0,0 0 0,0 0 0,0 0 0,1 0 0,-1 0 0,0-1-1,0 1 1,1 0 0,-1 0 0,0 0 0,1 0 0,-1 0 0,0 0 0,0 0 0,1 0 0,-1 0 0,0 0 0,0 0 0,1 0 0,-1 0 0,0 1 0,0-1 0,1 0-1,-1 0 1,0 0 0,0 0 0,1 0 0,-1 0 0,0 1 0,0-1 0,0 0 0,1 0 0,-1 1 0,5 20-42,-3 37 152,-2-52-96,-11 89 337,11-94-439,0-1 0,0 0 0,0 0 0,1 0 0,-1 0 0,0 1 0,0-1 0,0 0 0,0 0 0,0 0 0,0 0 0,1 0 0,-1 0 0,0 0 0,0 1 0,0-1 0,1 0 0,-1 0 0,0 0 0,0 0 0,0 0 0,0 0 0,1 0 0,-1 0 0,0 0 0,0 0 0,0 0 0,1 0 0,-1 0 0,0 0 0,0 0 0,0 0 0,1 0 0,-1 0 0,0 0 0,0 0 0,0-1 0,0 1 0,1 0 0,-1 0 0,0 0 0,0 0 0,0 0 0,0 0 0,0-1 0,1 1 0,-1 0 0,0 0 0,0 0 0,0 0 0,0-1 0,0 1 0,10-8-4487,-1-5-3492</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0:05.435"/>
    </inkml:context>
    <inkml:brush xml:id="br0">
      <inkml:brushProperty name="width" value="0.025" units="cm"/>
      <inkml:brushProperty name="height" value="0.025" units="cm"/>
    </inkml:brush>
  </inkml:definitions>
  <inkml:trace contextRef="#ctx0" brushRef="#br0">1 0 19571,'0'0'9326,"2"10"-8889,7 145-15,-2-137-721,-2-13-2680,-3-11-6037,-2-6 1772</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0:05.773"/>
    </inkml:context>
    <inkml:brush xml:id="br0">
      <inkml:brushProperty name="width" value="0.025" units="cm"/>
      <inkml:brushProperty name="height" value="0.025" units="cm"/>
    </inkml:brush>
  </inkml:definitions>
  <inkml:trace contextRef="#ctx0" brushRef="#br0">0 94 11723,'0'0'17040,"38"-4"-16655,-12 4-321,1 0 0,2 0-897,2-2-1730,-5-4-1857,-3-1-1313,-3 1-2211</inkml:trace>
  <inkml:trace contextRef="#ctx0" brushRef="#br0" timeOffset="1">323 0 14189,'0'0'7431,"-1"48"-4868,-4-25-705,-1 1-929,2 2-417,-1-4-416,-1 0-64,4-3-96,-1-5-929,3-2-1057,0-8-961</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0:06.159"/>
    </inkml:context>
    <inkml:brush xml:id="br0">
      <inkml:brushProperty name="width" value="0.025" units="cm"/>
      <inkml:brushProperty name="height" value="0.025" units="cm"/>
    </inkml:brush>
  </inkml:definitions>
  <inkml:trace contextRef="#ctx0" brushRef="#br0">0 1 3267,'0'0'25368,"0"17"-31806</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29.201"/>
    </inkml:context>
    <inkml:brush xml:id="br0">
      <inkml:brushProperty name="width" value="0.025" units="cm"/>
      <inkml:brushProperty name="height" value="0.025" units="cm"/>
    </inkml:brush>
  </inkml:definitions>
  <inkml:trace contextRef="#ctx0" brushRef="#br0">0 35 8776,'0'0'14542,"6"5"-14035,-3-1-430,1 1 0,-1 0 0,-1-1 0,1 1 0,-1 0-1,1 1 1,-1-1 0,-1 0 0,1 1 0,-1-1 0,0 0 0,0 1-1,-1 0 1,1-1 0,-1 1 0,-1-1 0,0 7 0,2 19 61,-1-29-132,-1 0-1,1 0 1,0 0 0,1 1 0,-1-1 0,0 0 0,0 0 0,1 0 0,-1 0 0,1 1 0,0-1 0,0 0-1,0 0 1,0 0 0,0 0 0,0-1 0,0 1 0,1 0 0,-1 0 0,1-1 0,-1 1 0,1-1 0,0 1-1,-1-1 1,1 0 0,0 0 0,0 1 0,0-1 0,0-1 0,0 1 0,0 0 0,0 0 0,0-1 0,0 1-1,1-1 1,-1 0 0,0 1 0,0-1 0,0 0 0,1-1 0,-1 1 0,0 0 0,0 0 0,0-1 0,0 0-1,1 1 1,2-2 0,7-2 39,0-1 0,0 0 0,0-1 0,-1 0 0,0-1 0,21-15 0,-23 14-33,0 0 1,0-1 0,0 0 0,-1 0 0,0-1-1,-1 0 1,0 0 0,-1-1 0,0 0 0,-1 0-1,0 0 1,0 0 0,-1-1 0,3-16 0,-17 74-161,4-28 190,2 0-1,0 0 0,2 1 0,0 0 0,0-1 0,2 1 0,3 27 0,-3-44-56,1 0-1,0 0 1,-1-1-1,1 1 1,0 0-1,0 0 1,0-1-1,1 1 1,-1 0-1,0-1 1,1 1-1,-1-1 1,1 0-1,-1 1 1,1-1 0,0 0-1,-1 0 1,1 0-1,0 0 1,0-1-1,0 1 1,0 0-1,0-1 1,0 1-1,0-1 1,0 1-1,0-1 1,0 0-1,0 0 1,0 0-1,2-1 1,3 1-643,-1 0 0,0-1 0,1 0 1,-1 0-1,0-1 0,0 0 0,0 0 0,0 0 1,6-4-1,19-15-7825</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0:06.719"/>
    </inkml:context>
    <inkml:brush xml:id="br0">
      <inkml:brushProperty name="width" value="0.025" units="cm"/>
      <inkml:brushProperty name="height" value="0.025" units="cm"/>
    </inkml:brush>
  </inkml:definitions>
  <inkml:trace contextRef="#ctx0" brushRef="#br0">89 1 17296,'0'0'8985,"10"0"-8377,-4 0-542,-1 1-1,1-1 0,-1 1 0,1 0 0,-1 1 0,0-1 0,1 1 0,-1 0 1,0 0-1,0 0 0,0 1 0,0 0 0,-1 0 0,1 0 0,-1 1 1,0-1-1,0 1 0,0 0 0,0 0 0,-1 1 0,1-1 0,-1 1 0,0 0 1,4 9-1,0 2 73,-1 0 1,-1 1 0,0 0 0,-1 0 0,-1 0-1,0 1 1,-2-1 0,0 1 0,-1-1 0,0 1-1,-5 26 1,1-20-203,-1 1-1,-1-1 0,-2 0 0,0 0 1,-1-1-1,-1 0 0,-21 32 0,21-39-670,-1 0-1,-1-1 1,-22 22-1,24-28-857,1-1-1,-2 0 1,-16 10 0,-14 3-7899</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0:16.359"/>
    </inkml:context>
    <inkml:brush xml:id="br0">
      <inkml:brushProperty name="width" value="0.025" units="cm"/>
      <inkml:brushProperty name="height" value="0.025" units="cm"/>
    </inkml:brush>
  </inkml:definitions>
  <inkml:trace contextRef="#ctx0" brushRef="#br0">13 19 2819,'0'0'1195,"-1"-4"-714,-3-4-155,-4 2 12800,13 20-12346,3 6-170,-2 0 0,0 1 0,-2 0 1,3 26-1,8 35 236,13 23-35,41 181 1,-52-210-113,46 129 1,34 57 138,39 70-813,-62-164-13,20 83 3,12 28 2,107 149-49,-29-89 64,100 109 128,-278-440-160,93 143 118,-73-114-142,56 66 1,-50-66 16,6 9 14,96 105 24,-8-45 289,-93-77-305,51 36 0,23 21 302,-67-54-289,0-2 1,2-2-1,2-2 1,51 23-1,-24-12-10,312 139 189,-300-141-184,199 88 158,304 81 49,-256-102-135,306 76 167,-294-111-16,-242-44 630,-32-7-2966,-40-12-7490,-45-4 2570</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0:17.511"/>
    </inkml:context>
    <inkml:brush xml:id="br0">
      <inkml:brushProperty name="width" value="0.025" units="cm"/>
      <inkml:brushProperty name="height" value="0.025" units="cm"/>
    </inkml:brush>
  </inkml:definitions>
  <inkml:trace contextRef="#ctx0" brushRef="#br0">92 63 5830,'-4'-3'285,"0"1"1,0-1 0,-1 1 0,1-1-1,0 1 1,-1 0 0,0 1 0,1-1-1,-1 1 1,0 0 0,0 0 0,0 1-1,1-1 1,-1 1 0,0 0 0,-7 1-1,11-1-55,1 1 0,-1-1-1,1 1 1,-1-1 0,1 1-1,0-1 1,-1 1 0,1 0-1,-1-1 1,1 1-1,0-1 1,0 1 0,-1 0-1,1-1 1,0 1 0,0 0-1,0-1 1,0 1 0,0 0-1,0-1 1,0 1-1,0 0 1,0-1 0,0 1-1,0 0 1,0-1 0,0 1-1,1 0 1,-1-1-1,0 1 1,0 0 0,1-1-1,-1 1 1,1 0 0,11 20 2980,31 5 514,-35-23-3572,0 0 1,0-1-1,0 0 1,0 0-1,0-1 1,0 0-1,10 0 1,-18-1-150,0 0 0,1 0 0,-1 0 0,0 0 0,1 0 0,-1 0 0,0 0 0,1 0 0,-1 0 0,0 0 0,1 0 0,-1 0 0,0-1 0,1 1 0,-1 0 0,0 0 0,0 0 0,1-1 0,-1 1 0,0 0 0,0 0 0,1-1 0,-1 1 1,0 0-1,0 0 0,0-1 0,1 1 0,-1 0 0,0-1 0,0 1 0,0 0 0,0-1 0,0 1 0,0 0 0,0-1 0,0 1 0,0 0 0,0-1 0,0 1 0,0 0 0,0-1 0,0 1 0,0 0 0,0-1 0,0 1 0,0 0 0,0-1 0,0 1 0,0 0 0,-1-1 0,1 1 0,0 0 0,0-1 0,0 1 0,-1 0 1,1 0-1,0-1 0,0 1 0,-1 0 0,1 0 0,-1-1 0,-17-18 401,13 17-316,1 0-1,0 0 1,-1 1 0,1-1-1,-1 1 1,1 0-1,-1 0 1,0 0-1,1 1 1,-1 0-1,0 0 1,-8 1 0,11-1-74,1 0 1,-1 1 0,0-1 0,1 1-1,-1-1 1,1 1 0,-1 0 0,1 0-1,-1 0 1,1-1 0,-1 2 0,1-1-1,0 0 1,0 0 0,-1 0 0,1 0-1,0 1 1,0-1 0,0 1 0,1-1-1,-1 1 1,0-1 0,0 1 0,1-1-1,-1 1 1,1-1 0,-1 1 0,1 0-1,0-1 1,0 1 0,0 0 0,0 0-1,0-1 1,0 1 0,0 0 0,0-1-1,1 1 1,0 1 0,1 3-28,0 0-1,0 0 1,1 0-1,0 0 1,0-1-1,1 1 1,0-1 0,0 0-1,0 0 1,0 0-1,1-1 1,-1 1-1,8 4 1,-8-5 5,1-1 0,-1 1 0,1-1 0,0 0-1,0 0 1,0-1 0,1 1 0,-1-1 0,0 0 0,1-1 0,0 1 0,-1-1 0,1 0-1,11 0 1,-16-2 23,0 0 0,0 0 0,1 0 0,-1 0 0,0 0 0,0 0 0,0 0 0,0 0 0,0-1 0,-1 1 0,1 0-1,0-1 1,-1 1 0,1-1 0,-1 1 0,1-1 0,-1 1 0,1-1 0,-1 1 0,0-1 0,0 1 0,0-1 0,0 1 0,0-1 0,0 0-1,-1-1 1,-3-46 815,1 37-657,0 0-1,-1 0 0,0 1 1,-1-1-1,0 1 0,-1 0 0,0 0 1,-1 1-1,0-1 0,-10-9 1,41 64-200,45 44 64,-76-98 100,-46-58 79,49 64-204,0-1 0,0 1 0,-1 0 0,1 0 0,-1 1 0,0-1 0,0 1 0,0 0 0,0 1 0,-1-1 0,-9-3 0,14 6-12,1 0 0,-1 0 0,1 0 0,-1 0 0,1 0 0,0 0 0,-1 0 0,1 0 0,-1 0 0,1 0 0,-1 0 0,1 1 0,-1-1 0,1 0 0,0 0 0,-1 0 0,1 1 0,-1-1 0,1 0 0,0 0 0,-1 1 0,1-1 0,0 0 0,-1 1 0,1-1 0,0 0 0,-1 1 0,1-1 0,0 1 0,0-1 0,-1 0 0,1 1 0,0-1 0,0 1 1,0-1-1,0 1 0,0-1 0,0 1 0,0-1 0,0 1 0,0-1 0,0 0 0,0 1 0,0-1 0,0 1 0,0-1 0,0 1 0,0-1 0,0 1 0,0-1 0,1 0 0,-1 1 0,0-1 0,0 1 0,1-1 0,-1 0 0,0 1 0,0-1 0,1 1 0,15 28-209,43 37-199,-53-60 363,0-1 0,1 1 0,0-1 1,0 0-1,0-1 0,0 1 0,1-2 0,9 5 0,-17-8 35,1 0 1,-1 1-1,0-1 0,1 0 0,-1 0 1,1 0-1,-1 0 0,1 0 1,-1 1-1,0-1 0,1 0 0,-1 0 1,1 0-1,-1 0 0,1 0 0,-1-1 1,0 1-1,1 0 0,-1 0 0,1 0 1,-1 0-1,1 0 0,-1 0 1,0-1-1,1 1 0,-1 0 0,0 0 1,1-1-1,-1 1 0,0 0 0,1-1 1,-1 1-1,0 0 0,1-1 1,-1 1-1,0 0 0,0-1 0,0 1 1,1 0-1,-1-1 0,0 1 0,0-1 1,0 0-1,-4-25-57,-21-26 162,23 48-96,-42-56 54,41 55-46,-1 1 0,0 0 0,1 1 1,-2-1-1,1 1 0,0-1 0,-1 1 1,1 0-1,-1 1 0,0-1 0,-7-1 1,12 3-18,-1 1 0,1 0 0,-1 0 0,1 0 0,-1 1 1,1-1-1,-1 0 0,1 0 0,-1 0 0,1 0 0,-1 0 1,1 1-1,-1-1 0,1 0 0,-1 0 0,1 1 0,0-1 1,-1 0-1,1 1 0,-1-1 0,1 0 0,0 1 0,-1-1 1,1 1-1,0-1 0,0 1 0,-1-1 0,1 0 0,0 1 1,0-1-1,-1 1 0,1-1 0,0 1 0,0-1 0,0 1 1,0-1-1,0 1 0,0 0 0,0-1 0,0 1 0,0-1 1,0 1-1,0-1 0,0 1 0,1-1 0,-1 1 0,0 0 1,6 28-539,-3-21 221,1 1 1,-1 0-1,2-1 0,-1 0 1,1 0-1,0 0 1,1 0-1,0-1 0,0 0 1,13 10-1,-19-17-415,3 1 138,-11-17-17588</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0:20.736"/>
    </inkml:context>
    <inkml:brush xml:id="br0">
      <inkml:brushProperty name="width" value="0.025" units="cm"/>
      <inkml:brushProperty name="height" value="0.025" units="cm"/>
    </inkml:brush>
  </inkml:definitions>
  <inkml:trace contextRef="#ctx0" brushRef="#br0">0 77 5381,'0'0'1153,"10"-50"-897,-10 45-127,0-1-129,0 1 0,0 3 0,0-1 0,-2-1-545,-2 2-1761</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0:21.165"/>
    </inkml:context>
    <inkml:brush xml:id="br0">
      <inkml:brushProperty name="width" value="0.025" units="cm"/>
      <inkml:brushProperty name="height" value="0.025" units="cm"/>
    </inkml:brush>
  </inkml:definitions>
  <inkml:trace contextRef="#ctx0" brushRef="#br0">28 0 13004,'0'0'11707,"-3"12"-10468,-6 38-227,3 0 1,-1 71-1,6-95-1017,0-16-44,1-1 0,-1 1 0,1-1 0,1 1 0,0 0 0,0-1 0,1 0 0,0 1 0,1-1 0,7 18 0,-5-22-729,-5-5 451,1 0 0,-1 0 0,0 0 0,0 0 1,1 0-1,-1 0 0,0 0 0,0 0 0,1-1 0,-1 1 1,0 0-1,0 0 0,1 0 0,-1 0 0,0 0 0,0-1 1,1 0-1962,-1 1 1961,0 0 0,1 0 0,-1-1 1,0 1-1,0 0 0,0 0 0,0-1 0,0 1 0,0 0 1,0 0-1,0-1 0,0 1 0,0 0 0,0 0 0,0-1 1,0 1-1,0 0 0,0 0 0,0-1 0,0 1 0,-1 0 1,1-11-8237</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0:21.507"/>
    </inkml:context>
    <inkml:brush xml:id="br0">
      <inkml:brushProperty name="width" value="0.025" units="cm"/>
      <inkml:brushProperty name="height" value="0.025" units="cm"/>
    </inkml:brush>
  </inkml:definitions>
  <inkml:trace contextRef="#ctx0" brushRef="#br0">1 40 13645,'0'0'8125,"9"1"-6379,49 1-41,1-3 0,86-12 0,64-3-6874,-209 11-1579,-8-3 1693</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0:21.837"/>
    </inkml:context>
    <inkml:brush xml:id="br0">
      <inkml:brushProperty name="width" value="0.025" units="cm"/>
      <inkml:brushProperty name="height" value="0.025" units="cm"/>
    </inkml:brush>
  </inkml:definitions>
  <inkml:trace contextRef="#ctx0" brushRef="#br0">0 76 13132,'0'0'8713,"71"-33"-7304,-27 23-288,8 5-576,8-2-321,1 2-192,0 3-64,-1-1-1666,-8-1-2017,-5-2-3780</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0:22.320"/>
    </inkml:context>
    <inkml:brush xml:id="br0">
      <inkml:brushProperty name="width" value="0.025" units="cm"/>
      <inkml:brushProperty name="height" value="0.025" units="cm"/>
    </inkml:brush>
  </inkml:definitions>
  <inkml:trace contextRef="#ctx0" brushRef="#br0">250 0 14221,'0'0'10560,"-7"12"-10138,-30 44-239,-3-2 0,-84 89 0,124-143-205,0 0-1,-1 1 0,1-1 0,0 0 0,0 0 0,0 0 1,0 0-1,0 0 0,-1 1 0,1-1 0,0 0 1,0 0-1,0 0 0,0 0 0,-1 0 0,1 0 1,0 0-1,0 0 0,0 0 0,-1 0 0,1 0 1,0 0-1,0 1 0,0-1 0,0 0 0,-1-1 0,1 1 1,0 0-1,0 0 0,0 0 0,-1 0 0,1 0 1,0 0-1,0 0 0,0 0 0,-1 0 0,1 0 1,0 0-1,0 0 0,0-1 0,0 1 0,-1 0 0,1 0 1,0 0-1,0 0 0,0-1 0,-4-13-1379,4-26-1681,0 32 2245,13-107-5225,-9 86 8292,-2 19 4755,1 20-6654,-1 1 1,1 0-1,1-1 1,0 1-1,1-1 0,0 0 1,0 0-1,1-1 1,0 0-1,11 13 1,-11-15-279,0 0-1,1 0 1,0 0 0,0-1 0,1 0-1,-1-1 1,1 0 0,0 0 0,1 0-1,-1-1 1,1 0 0,15 4 0,-96-49 300,55 33-351,0-1 0,1-1 1,0 0-1,1-2 0,0 0 0,0 0 0,2-1 1,-14-16-1,27 29 22,1-1-1,-1 1 1,0 0 0,0-1 0,1 1 0,-1 0 0,0-1 0,0 1-1,1 0 1,-1-1 0,0 1 0,1 0 0,-1 0 0,0-1-1,1 1 1,-1 0 0,0 0 0,1 0 0,-1 0 0,1 0 0,-1-1-1,0 1 1,1 0 0,-1 0 0,1 0 0,-1 0 0,0 0 0,1 0-1,-1 0 1,1 0 0,-1 0 0,0 0 0,1 1 0,-1-1-1,1 0 1,-1 0 0,1 0 0,21 2 64,85 26 599,-4 0-1887,-32-21-7589,-44-7-4945</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0:23.250"/>
    </inkml:context>
    <inkml:brush xml:id="br0">
      <inkml:brushProperty name="width" value="0.025" units="cm"/>
      <inkml:brushProperty name="height" value="0.025" units="cm"/>
    </inkml:brush>
  </inkml:definitions>
  <inkml:trace contextRef="#ctx0" brushRef="#br0">0 0 9353,'0'0'8039,"12"57"-5893,-7-28-704,-5 4-577,1 0-225,1 3-416,-2-2-191,2-1 31,1 4-128,2-2-865,-3 1-1378,1-4-3138,-1-2-4196</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0:23.608"/>
    </inkml:context>
    <inkml:brush xml:id="br0">
      <inkml:brushProperty name="width" value="0.025" units="cm"/>
      <inkml:brushProperty name="height" value="0.025" units="cm"/>
    </inkml:brush>
  </inkml:definitions>
  <inkml:trace contextRef="#ctx0" brushRef="#br0">18 0 11115,'0'0'2017,"0"79"354,0-31-1186,-1 3-641,-4 3 97,-1 6-257,1-2-288,5-2-832,0-4-1827,0-8-1601,5-9-6085</inkml:trace>
  <inkml:trace contextRef="#ctx0" brushRef="#br0" timeOffset="1">93 767 9961,'-1'14'3396,"-2"24"-1548,-5 78 4285,9-40-5541,6-1-5493,-7-72-501</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29.555"/>
    </inkml:context>
    <inkml:brush xml:id="br0">
      <inkml:brushProperty name="width" value="0.025" units="cm"/>
      <inkml:brushProperty name="height" value="0.025" units="cm"/>
    </inkml:brush>
  </inkml:definitions>
  <inkml:trace contextRef="#ctx0" brushRef="#br0">50 1 10570,'0'0'12620,"-10"61"-11947,-3-13-97,1 5-352,3 3-64,4-4-31,5-9-33,0-10-64,14-8-128,11-13-545,5-10-640,4-2-705,2-7-2018,1-9-4420</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0:24.639"/>
    </inkml:context>
    <inkml:brush xml:id="br0">
      <inkml:brushProperty name="width" value="0.025" units="cm"/>
      <inkml:brushProperty name="height" value="0.025" units="cm"/>
    </inkml:brush>
  </inkml:definitions>
  <inkml:trace contextRef="#ctx0" brushRef="#br0">1 1 11659,'0'0'-32,"81"22"64,-31-20 0,7-2 96,4 0-288,3 0 160,-2 0-448,-3 0-545,-3 0-289,-3 0-767,-4 0-322</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0:24.993"/>
    </inkml:context>
    <inkml:brush xml:id="br0">
      <inkml:brushProperty name="width" value="0.025" units="cm"/>
      <inkml:brushProperty name="height" value="0.025" units="cm"/>
    </inkml:brush>
  </inkml:definitions>
  <inkml:trace contextRef="#ctx0" brushRef="#br0">0 19 7111,'0'0'2562,"56"5"449,-30 3 32,2-1-1313,4-1-898,9-5-415,6-1-257,6 0-64,9-1-577,5-10-832,1 1-833,3-1-576,0-1-353</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0:25.322"/>
    </inkml:context>
    <inkml:brush xml:id="br0">
      <inkml:brushProperty name="width" value="0.025" units="cm"/>
      <inkml:brushProperty name="height" value="0.025" units="cm"/>
    </inkml:brush>
  </inkml:definitions>
  <inkml:trace contextRef="#ctx0" brushRef="#br0">0 38 11691,'10'0'2541,"113"-4"2214,7-6-4581,144-4-5391,-20 24 5155,-110-3 2457,-74-4-1493,332 5-2125,-383-10 1943,1 0-1,-1-1 1,27-9-1,-32 8-792,-1 0-1,0 1 0,1 0 1,0 1-1,-1 1 1,1 0-1,0 1 0,22 2 1,-3 13 493,-30-13-84,0 0-1,0-1 1,0 1-1,0-1 1,0 1-1,0-1 1,0 0-1,0 0 1,1-1 0,-1 1-1,5 0 1,3-1-143,-8 0-303,0 1-1,0-1 1,-1 0-1,1 0 0,0-1 1,0 1-1,0-1 1,-1 1-1,1-1 1,0 0-1,0 0 0,3-2 1,13-13-3360</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0:27.434"/>
    </inkml:context>
    <inkml:brush xml:id="br0">
      <inkml:brushProperty name="width" value="0.025" units="cm"/>
      <inkml:brushProperty name="height" value="0.025" units="cm"/>
    </inkml:brush>
  </inkml:definitions>
  <inkml:trace contextRef="#ctx0" brushRef="#br0">257 12 11243,'0'0'10570,"-13"-2"-9097,10 1-1409,-3-1 82,-1 0 0,0 1-1,0 0 1,1 0 0,-1 0 0,0 1-1,0 0 1,0 0 0,0 1-1,0 0 1,1 0 0,-1 1-1,0 0 1,1 0 0,-1 0-1,-6 4 1,1 2 71,1 0 0,0 1 1,0 0-1,1 0 0,-17 22 0,23-26-137,0 0-1,0 1 0,0 0 1,1 0-1,0 0 0,0 0 1,0 0-1,1 1 0,0-1 1,0 1-1,1-1 0,0 1 0,0 0 1,0 7-1,1-12-67,1-1 0,-1 0 0,1 1 0,-1-1 0,1 1-1,-1-1 1,1 0 0,-1 1 0,1-1 0,0 0 0,0 0 0,0 0 0,0 1 0,0-1-1,0 0 1,0 0 0,0-1 0,0 1 0,1 0 0,-1 0 0,0 0 0,0-1 0,1 1-1,-1-1 1,1 1 0,-1-1 0,0 1 0,1-1 0,1 0 0,50 4 23,-45-4-48,-4 0-33,73-1-2405,-25-7-3027,-13-1-2722</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0:27.809"/>
    </inkml:context>
    <inkml:brush xml:id="br0">
      <inkml:brushProperty name="width" value="0.025" units="cm"/>
      <inkml:brushProperty name="height" value="0.025" units="cm"/>
    </inkml:brush>
  </inkml:definitions>
  <inkml:trace contextRef="#ctx0" brushRef="#br0">18 1 13421,'0'0'8061,"0"8"-7976,0 112 3470,0-120-3523,0 0-1,0 0 0,0 1 0,0-1 1,0 0-1,0 0 0,0 1 0,0-1 1,0 0-1,1 0 0,-1 1 0,0-1 1,0 0-1,0 0 0,0 1 0,0-1 1,0 0-1,1 0 0,-1 0 0,0 1 1,0-1-1,0 0 0,1 0 0,-1 0 1,0 0-1,0 0 0,0 1 0,1-1 1,-1 0-1,0 0 0,0 0 0,1 0 1,-1 0-1,0 0 0,0 0 0,1 0 1,-1 0-1,0 0 0,0 0 0,1 0 1,-1 0-1,0 0 0,17-6 589,11-11-192,12-26-249,-37 40-146,-1-1 1,0 1-1,0 0 1,0-1-1,0 0 1,0 1-1,-1-1 1,1 0-1,-1 0 0,0 0 1,0 0-1,0-5 1,-2 8 1,0 0 0,1 0 0,-1 0-1,0 0 1,0 0 0,0 0 0,0 0 0,0 0 0,0 0 0,0 1 0,-1-1-1,1 0 1,0 1 0,0-1 0,0 1 0,-1-1 0,1 1 0,0 0-1,-1-1 1,1 1 0,0 0 0,-1 0 0,1 0 0,0 0 0,-1 0 0,1 0-1,0 0 1,-2 1 0,-44 3 96,43-3-138,0 0 0,0 0 0,0 0 0,1 1 0,-1-1 0,0 1 0,0 0-1,1 0 1,0 1 0,-1-1 0,-4 6 0,30-7-5065,1-10-1889,5-8-8269</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0:28.958"/>
    </inkml:context>
    <inkml:brush xml:id="br0">
      <inkml:brushProperty name="width" value="0.025" units="cm"/>
      <inkml:brushProperty name="height" value="0.025" units="cm"/>
    </inkml:brush>
  </inkml:definitions>
  <inkml:trace contextRef="#ctx0" brushRef="#br0">165 1 7015,'0'0'15321,"-4"9"-14259,-9 17-463,-1-2 0,-2 0 0,-20 25 0,-25 38 630,162-237-674,-128 224-662,27-72 108,-5 6 0,2 1 1,-1 0 0,1 0 0,0 0-1,1 0 1,0 1 0,1-1 0,0 1-1,0-1 1,1 1 0,1 12 0,0-22 8,-1 1 0,1 0 0,0-1 0,-1 1 0,1-1 0,-1 1 0,1-1 0,0 1-1,0-1 1,-1 1 0,1-1 0,0 0 0,0 1 0,0-1 0,-1 0 0,1 0 0,0 1 0,0-1 0,0 0 0,0 0 0,-1 0 0,1 0 0,0 0 0,0 0 0,0-1 0,0 1 0,-1 0 0,1 0 0,0-1 0,1 1 0,23-11 300,-23 9-304,-1 0-1,1 0 1,-1 0 0,1 0-1,-1 0 1,0-1 0,0 1 0,0 0-1,0 0 1,-1-1 0,1 1-1,-1-1 1,1 1 0,-1 0 0,0-1-1,0 1 1,0-1 0,0 1-1,0-1 1,0 1 0,-1 0 0,1-1-1,-1 1 1,0 0 0,0-1-1,0 1 1,0 0 0,0 0-1,0 0 1,-1-1 0,1 1 0,0 1-1,-1-1 1,0 0 0,0 0-1,-2-1 1,-8-9 52,-2 2 0,1-1-1,-2 2 1,-18-11 0,7 5 414,98 26 296,-59-8-988,138 29 187,-100-24-2544,-1-1-3369,-13-5-5233</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0:30.386"/>
    </inkml:context>
    <inkml:brush xml:id="br0">
      <inkml:brushProperty name="width" value="0.025" units="cm"/>
      <inkml:brushProperty name="height" value="0.025" units="cm"/>
    </inkml:brush>
  </inkml:definitions>
  <inkml:trace contextRef="#ctx0" brushRef="#br0">277 11 10570,'0'0'9139,"-10"-2"-7986,9 1-1123,-4-1 70,0 1 1,0 0-1,0 0 1,0 0-1,0 0 0,0 1 1,0 0-1,0 0 1,0 0-1,0 1 1,-1-1-1,1 1 1,1 0-1,-1 1 0,0-1 1,0 1-1,0 0 1,-4 3-1,-10 8 133,1 1 0,0 1 1,2 0-1,-20 23 0,29-30-67,1-1 0,0 1 0,0 0 1,1 1-1,0-1 0,1 1 0,0 0 0,0 0 0,1 0 1,0 1-1,1-1 0,-3 15 0,5-23-162,0 1 0,0-1 0,0 0 0,1 1 0,-1-1 0,0 0 0,0 1 0,1-1 0,-1 0 0,1 1 1,-1-1-1,1 0 0,0 0 0,-1 0 0,1 0 0,0 0 0,0 1 0,0-1 0,-1-1 0,1 1 0,0 0 0,0 0 0,1 0 0,1 1 0,0 0 13,1-1-1,0 1 1,-1-1-1,1 0 1,0 0-1,0 0 1,0-1-1,6 1 1,3-1-386,-1 0 1,1-1 0,-1 0 0,21-6 0,-25 5-877,1-1 0,-1-1 0,0 1 1,14-10-1,0-2-4798</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0:30.742"/>
    </inkml:context>
    <inkml:brush xml:id="br0">
      <inkml:brushProperty name="width" value="0.025" units="cm"/>
      <inkml:brushProperty name="height" value="0.025" units="cm"/>
    </inkml:brush>
  </inkml:definitions>
  <inkml:trace contextRef="#ctx0" brushRef="#br0">1 116 12364,'0'0'8226,"10"2"-7057,-5-1-1106,-1 0 1,1-1-1,0 1 0,-1-1 0,1 0 0,0 0 0,-1-1 0,1 1 0,-1-1 1,1 0-1,-1 0 0,1 0 0,-1-1 0,0 0 0,1 0 0,-1 0 1,0 0-1,0-1 0,0 1 0,-1-1 0,1 0 0,5-6 0,0 1 277,0-1-1,0 0 0,-1-1 1,0 0-1,-1 0 1,10-18-1,-17 27 435,-1 19-445,-1 0 1,-8 35-1,6-36-1140,1 1-1,-2 34 0,5-70-11546</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0:31.274"/>
    </inkml:context>
    <inkml:brush xml:id="br0">
      <inkml:brushProperty name="width" value="0.025" units="cm"/>
      <inkml:brushProperty name="height" value="0.025" units="cm"/>
    </inkml:brush>
  </inkml:definitions>
  <inkml:trace contextRef="#ctx0" brushRef="#br0">190 0 13741,'0'0'5333,"-3"12"-3945,-13 46 1333,-30 71 0,22-65-1485,20-45-1125,14-25-152,13-22-402,-17 15 187,0 0 1,0-1 0,-1 0 0,-1 0-1,-1 0 1,0-1 0,0 1-1,-2-1 1,1 0 0,-3-22 0,1 37 256,0 0 0,-1 0 0,1 0 0,0 0 0,-1 0 0,1 0 0,-1 0 0,1-1 0,0 1 0,-1 0 0,1 1 0,-1-1 1,1 0-1,0 0 0,-1 0 0,1 0 0,0 0 0,-1 0 0,1 0 0,-1 1 0,1-1 0,0 0 0,-1 0 0,1 0 0,0 1 0,0-1 1,-1 0-1,1 0 0,-1 1 0,-3 5 7,-1 1 1,1-1-1,0 0 1,1 1-1,0 0 1,0 0-1,0 0 1,1 0-1,-3 12 1,1-2 160,1 1 1,1-1 0,0 19-1,2-32-143,0-1-1,0 0 1,0 0-1,0 0 0,1 0 1,-1 1-1,1-1 1,0 0-1,0 0 1,0 0-1,3 4 1,-3-6-1,0 1 0,1-1 0,-1 0 1,0 0-1,1 1 0,-1-1 0,1 0 0,-1-1 0,1 1 1,0 0-1,-1 0 0,1-1 0,0 1 0,0-1 0,-1 1 1,1-1-1,0 0 0,0 0 0,0 0 0,-1 0 0,3 0 1,-3 0-14,0-1 0,0 1 0,0 0 0,-1-1 0,1 1 0,0-1 0,0 1 0,-1-1 0,1 0 0,0 1 0,-1-1 0,1 0 0,0 1 0,-1-1 0,1 0 0,-1 0 0,0 0 0,1 1 0,-1-1 0,1 0 0,-1 0 0,0 0 0,0 0 0,0 0 0,1 0 0,-1 0 0,0 1 0,0-1 0,0 0 0,0 0 0,-1 0 0,1 0 0,0 0 0,0 0 0,0 0 0,-1 0 0,1 1 0,0-1 0,-1-1 0,-13-38-1,5 25-51,0 1 1,-1 0 0,0 0-1,-1 1 1,-1 1 0,0 0 0,-1 0-1,0 2 1,-1-1 0,-26-14-1,62 34-275,1-1 0,1-1 0,-1-1 0,44 6-1,45-6-4642,-42-6-2617</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0:42.540"/>
    </inkml:context>
    <inkml:brush xml:id="br0">
      <inkml:brushProperty name="width" value="0.025" units="cm"/>
      <inkml:brushProperty name="height" value="0.025" units="cm"/>
    </inkml:brush>
  </inkml:definitions>
  <inkml:trace contextRef="#ctx0" brushRef="#br0">57 41 480,'0'0'21706,"-7"11"-21439,0 1-191,1-1-1,0 1 0,0 1 1,2-1-1,-1 1 0,2 0 1,0 0-1,-2 17 0,3-13 54,1-7 60,0 0 0,0 1 0,1-1 0,1 0 0,2 16 1,-3-24-154,1 1 1,-1-1-1,1 0 1,0 0-1,0 0 1,0 0-1,0 0 1,1 0-1,-1 0 1,0 0 0,1 0-1,-1 0 1,1-1-1,0 1 1,0-1-1,0 1 1,-1-1-1,1 0 1,0 1-1,1-1 1,-1 0-1,0 0 1,0-1 0,0 1-1,1 0 1,-1-1-1,0 1 1,0-1-1,5 0 1,3 0 17,-1 0-1,1-1 1,0-1 0,-1 1-1,1-2 1,0 1 0,-1-1 0,0-1-1,0 1 1,0-2 0,0 1 0,-1-1-1,0-1 1,0 1 0,12-12-1,-6 5-43,-1-1 0,0 0 0,-1-1 0,0-1 0,-1 1 0,-1-2 0,12-23 0,-44 117-138,20-68 111,0 0-1,0 0 0,1 1 1,0-1-1,1 0 1,0 0-1,1 1 0,0-1 1,2 11-1,-2-19 20,0 0-1,1 0 1,-1 1-1,0-1 1,1 0 0,-1 0-1,1-1 1,-1 1-1,1 0 1,0 0 0,0-1-1,0 1 1,0-1-1,0 0 1,0 0 0,0 1-1,1-1 1,-1 0-1,0-1 1,1 1 0,-1 0-1,0-1 1,1 1-1,-1-1 1,1 0 0,-1 0-1,1 0 1,-1 0-1,1 0 1,-1-1 0,0 1-1,5-2 1,0 1 44,1-1 1,-1-1-1,0 1 1,0-1-1,0 0 1,0-1-1,0 0 1,-1 0-1,9-7 1,-6 3 31,-1-1 1,0 0-1,-1 0 1,0-1-1,0 1 1,-1-2-1,0 1 1,-1-1-1,8-21 1,-10 24 20,-1-1 1,0 1 0,0 0-1,-1-1 1,0 1 0,0-1-1,-1 1 1,0-1 0,-1 0-1,0 1 1,0-1-1,-1 1 1,0 0 0,-4-13-1,4 17-92,-1 0 0,1 1 0,0-1 0,-1 1-1,0 0 1,0 0 0,0 0 0,0 0-1,0 0 1,-1 1 0,1 0 0,-1-1 0,0 1-1,1 0 1,-7-1 0,9 2-198,0 1 0,-1-1 0,1 1 0,0 0 0,-1 0 0,1-1-1,-1 1 1,1 0 0,0 0 0,-1 0 0,1 1 0,0-1 0,-1 0 0,1 1 0,-1-1 0,1 0 0,0 1 0,0-1 0,-2 2-1,2-1-422,-1 0 0,1 1 0,0-1 0,0 0 0,0 1 0,0-1 0,0 1 0,1-1 0,-1 1 0,0-1 0,1 1 0,-1 0 0,1-1 0,0 1 0,-1 0 0,1 0 0,0-1 0,0 1 0,0 3 0,0 8-9497</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29.898"/>
    </inkml:context>
    <inkml:brush xml:id="br0">
      <inkml:brushProperty name="width" value="0.025" units="cm"/>
      <inkml:brushProperty name="height" value="0.025" units="cm"/>
    </inkml:brush>
  </inkml:definitions>
  <inkml:trace contextRef="#ctx0" brushRef="#br0">203 0 12780,'0'0'8744,"-30"75"-7847,7-33-544,-4 2-193,0-3 32,1-2-64,4-9-32,5-9-64,7-11-128,0-10-801,7 0-993,-1-14-2242,1-11-5573</inkml:trace>
  <inkml:trace contextRef="#ctx0" brushRef="#br0" timeOffset="1">21 117 12684,'0'0'5765,"59"43"-5412,-36-32-97,0 1-192,-1-2-1665,-1-2-4389</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0:42.992"/>
    </inkml:context>
    <inkml:brush xml:id="br0">
      <inkml:brushProperty name="width" value="0.025" units="cm"/>
      <inkml:brushProperty name="height" value="0.025" units="cm"/>
    </inkml:brush>
  </inkml:definitions>
  <inkml:trace contextRef="#ctx0" brushRef="#br0">40 1 8008,'0'0'13223,"-3"11"-12124,-8 28 51,2 1 0,3-1-1,0 2 1,3-1-1,2 64 1,1-102-1142,0-1 0,0 1 0,0 0 0,0 0 1,0-1-1,0 1 0,1 0 0,-1 0 0,0-1 0,1 1 1,0 0-1,-1-1 0,1 1 0,0-1 0,0 1 0,0-1 1,0 1-1,0-1 0,0 0 0,0 1 0,0-1 1,1 0-1,-1 0 0,0 0 0,1 0 0,-1 0 0,1 0 1,-1 0-1,1 0 0,0-1 0,-1 1 0,1-1 1,0 1-1,-1-1 0,1 0 0,0 1 0,-1-1 0,1 0 1,0 0-1,0 0 0,-1 0 0,1-1 0,0 1 0,0 0 1,-1-1-1,3 0 0,4-2 53,1 0-1,-1-1 1,1 0 0,-1 0 0,0-1-1,-1 0 1,10-8 0,-15 11-65,0 0 1,0 0-1,0 0 1,0 1-1,0-1 1,0 1 0,0 0-1,1 0 1,-1-1-1,0 2 1,1-1-1,-1 0 1,4-1-1,-4 3 5,-1 0 0,0-1-1,0 1 1,0 0-1,0 0 1,0 0 0,-1 0-1,1 0 1,0 0-1,0 0 1,0 0 0,-1 0-1,1 0 1,-1 0-1,1 1 1,-1-1 0,1 0-1,-1 0 1,0 1 0,1-1-1,-1 0 1,0 0-1,0 1 1,0-1 0,0 0-1,-1 3 1,2 2 31,0 0 1,0 1-1,1-1 1,-1 0-1,1 1 1,5 9-1,-6-15-91,0 0 0,-1 0 0,1 0-1,-1 0 1,1 0 0,0-1 0,0 1 0,-1 0 0,1-1 0,0 1 0,0 0-1,0-1 1,0 1 0,0-1 0,0 1 0,0-1 0,0 1 0,0-1 0,1 0-1,0 0-185,0 0-1,0 0 0,-1 0 0,1-1 0,0 1 0,-1-1 0,1 1 0,-1-1 0,1 0 1,-1 1-1,1-1 0,-1 0 0,1 0 0,-1 0 0,0 0 0,3-3 0,15-16-4211,1-6-2403</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0:43.772"/>
    </inkml:context>
    <inkml:brush xml:id="br0">
      <inkml:brushProperty name="width" value="0.025" units="cm"/>
      <inkml:brushProperty name="height" value="0.025" units="cm"/>
    </inkml:brush>
  </inkml:definitions>
  <inkml:trace contextRef="#ctx0" brushRef="#br0">27 246 13293,'0'0'10746,"-4"8"-10693,-1 4-100,1 0-1,0 0 1,1 0 0,1 0-1,-2 23 1,3-31 22,1 1-1,0-1 1,0 0-1,1 0 1,-1 0-1,1 0 1,0 0-1,0 0 1,0-1-1,1 1 1,2 6-1,-2-9-4,-1 1 0,0 0 0,1-1-1,-1 1 1,1-1 0,-1 0 0,1 1 0,0-1-1,0 0 1,0 0 0,-1 0 0,1 0-1,0 0 1,0-1 0,0 1 0,0-1 0,0 1-1,1-1 1,-1 0 0,0 1 0,0-1 0,0 0-1,0-1 1,3 1 0,-1-1-86,0 0-1,0 0 1,0-1 0,0 1 0,-1-1-1,1 0 1,0 0 0,-1 0 0,1 0-1,-1-1 1,0 1 0,0-1-1,0 0 1,0 0 0,0 0 0,0 0-1,-1-1 1,0 1 0,0-1 0,0 1-1,0-1 1,0 0 0,1-6 0,2-2 57,-1-1 1,-1 1 0,0-1 0,0 0 0,-2 1-1,1-19 1,-7 42 1512,-1 13-1157,5-23-253,1 1 0,0-1 1,0 1-1,0-1 0,0 1 0,0 0 0,1-1 0,-1 1 1,0-1-1,1 1 0,-1-1 0,1 0 0,-1 1 0,1-1 1,0 1-1,0-1 0,0 0 0,0 0 0,-1 1 0,1-1 0,1 0 1,-1 0-1,0 0 0,0 0 0,3 1 0,-3-1-22,1-1 1,0 0-1,0 1 0,0-1 1,0 0-1,-1 0 0,1 0 0,0 0 1,0-1-1,0 1 0,0 0 0,-1-1 1,1 1-1,0-1 0,0 0 1,-1 1-1,1-1 0,0 0 0,-1 0 1,1 0-1,-1 0 0,2-2 0,4-3 10,0-1-1,-1 0 0,1 0 0,-1 0 0,-1-1 1,0 0-1,0 0 0,0 0 0,-1-1 0,0 1 1,-1-1-1,0 0 0,0 0 0,1-13 0,2-11 7,-3 1 0,0-58 0,-6 71 156,-6 15 312,7 5-494,1 0 0,0 0 0,-1 0 0,1 0 0,0 0 0,0 1 0,0-1 0,0 0 1,0 0-1,0 1 0,0-1 0,0 1 0,1-1 0,-1 0 0,0 1 0,1 0 0,-1-1 0,1 2 0,-3 14-81,0-1 0,2 1-1,0-1 1,1 21 0,1-18 1033,-2 0 0,-3 32 1,-1-29-453,2 0 1,1 0-1,0 43 1,3-55-518,0 0 0,1 1 0,0-1 0,0 0 0,1 0 1,1 0-1,0 0 0,0-1 0,0 1 0,10 12 0,-14-22 13,0 1 0,0 0 0,1-1-1,-1 1 1,0 0 0,1-1 0,-1 1 0,0-1 0,1 1-1,-1-1 1,1 1 0,-1-1 0,1 1 0,-1-1 0,1 0-1,-1 1 1,1-1 0,0 0 0,-1 1 0,1-1 0,-1 0-1,1 0 1,0 1 0,-1-1 0,1 0 0,0 0 0,-1 0-1,1 0 1,0 0 0,1 0 0,6-18 277,-5-35-228,-3 50-140,0-4-508,-1-1-1,0 0 1,0 1 0,0 0-1,-1-1 1,0 1 0,-1 0-1,0 0 1,-5-11-1,-1 4-2650,0 0 0,0 1 0,-17-17 0,5 7-3869</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0:44.129"/>
    </inkml:context>
    <inkml:brush xml:id="br0">
      <inkml:brushProperty name="width" value="0.025" units="cm"/>
      <inkml:brushProperty name="height" value="0.025" units="cm"/>
    </inkml:brush>
  </inkml:definitions>
  <inkml:trace contextRef="#ctx0" brushRef="#br0">1 14 4388,'0'0'20275,"49"-14"-18993,-17 19-193,3-1-225,0 1-479,2-5-321,-5 0-673,-4 0-2402,-2-11-4964</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0:44.614"/>
    </inkml:context>
    <inkml:brush xml:id="br0">
      <inkml:brushProperty name="width" value="0.025" units="cm"/>
      <inkml:brushProperty name="height" value="0.025" units="cm"/>
    </inkml:brush>
  </inkml:definitions>
  <inkml:trace contextRef="#ctx0" brushRef="#br0">1 1 5349,'0'0'13693,"1"12"-11830,6 192 3563,-6-113-4473,-1-87-936,0 0 0,0-1 0,1 1 0,-1 0 0,1-1-1,0 1 1,-1-1 0,2 1 0,-1-1 0,0 0 0,1 1-1,-1-1 1,1 0 0,0 0 0,0 0 0,0 0 0,5 4-1,-5-6-10,0 0 0,0 0-1,0 0 1,1 0-1,-1 0 1,1 0 0,-1-1-1,0 1 1,1-1-1,-1 0 1,1 0-1,-1 0 1,1 0 0,-1 0-1,1 0 1,-1-1-1,1 1 1,-1-1 0,0 1-1,1-1 1,-1 0-1,0 0 1,0 0-1,1-1 1,-1 1 0,3-3-1,11-7-104,-1 0 0,-1-1 0,16-16 0,17-14-113,-47 41 212,1 1 0,-1-1 0,1 1 0,0-1 0,-1 1 0,1-1 0,-1 1 1,1-1-1,0 1 0,0-1 0,-1 1 0,1 0 0,0-1 0,0 1 0,-1 0 0,1 0 0,0 0 1,0 0-1,-1-1 0,1 1 0,0 0 0,0 0 0,0 0 0,-1 1 0,1-1 0,0 0 1,0 0-1,0 0 0,-1 1 0,1-1 0,0 0 0,0 1 0,-1-1 0,1 0 0,0 1 1,-1-1-1,1 1 0,-1-1 0,1 1 0,0-1 0,-1 1 0,1 0 0,-1-1 0,0 1 0,1 0 1,-1-1-1,1 1 0,-1 0 0,0 0 0,0-1 0,1 1 0,-1 0 0,0 0 0,0 0 1,0-1-1,0 1 0,0 0 0,0 0 0,0 1 0,3 65 14,-4-45-8,1-21-88,0 0 0,0 0 0,0 0 0,0 0 0,0 0 0,0 0 0,1 0 0,-1 0 0,0 0 0,1 0 0,-1 0 0,0 0-1,1 0 1,-1 0 0,1 0 0,-1 0 0,1-1 0,0 1 0,-1 0 0,1 0 0,0 0 0,0-1 0,-1 1 0,1 0 0,0-1 0,0 1 0,0-1-1,0 1 1,0-1 0,0 0 0,0 1 0,0-1 0,0 0 0,0 1 0,0-1 0,0 0 0,0 0 0,0 0 0,0 0 0,0 0 0,0 0 0,0 0-1,0-1 1,0 1 0,0 0 0,0 0 0,1-1 0,4-1-793,-1 0-1,0-1 0,0 1 1,0-1-1,-1 0 1,1 0-1,7-7 1,16-17-5216</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0:44.940"/>
    </inkml:context>
    <inkml:brush xml:id="br0">
      <inkml:brushProperty name="width" value="0.025" units="cm"/>
      <inkml:brushProperty name="height" value="0.025" units="cm"/>
    </inkml:brush>
  </inkml:definitions>
  <inkml:trace contextRef="#ctx0" brushRef="#br0">101 1 11307,'-6'8'4447,"-3"3"-3469,-42 54 3160,46-59-3665,1 1-1,0 0 1,0 0-1,0 1 1,1-1-1,0 1 1,1 0-1,-3 10 0,5-18-465,1 1-1,-1-1 1,0 1-1,1 0 0,-1-1 1,1 0-1,-1 1 1,1-1-1,0 1 0,-1-1 1,1 0-1,-1 1 1,1-1-1,0 0 1,-1 1-1,1-1 0,0 0 1,-1 0-1,1 0 1,0 0-1,-1 0 0,1 0 1,0 0-1,-1 0 1,1 0-1,0 0 0,-1 0 1,1 0-1,0 0 1,-1 0-1,1-1 0,0 1 1,0-1-1,27-6-5,-18 2-270,0-2 0,-1 1 0,0-1 0,-1-1 0,0 0 0,12-14-1,13-12-3131,-29 45-5897,-3 11 8491,-1-19-330,0 3-1431</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0:45.282"/>
    </inkml:context>
    <inkml:brush xml:id="br0">
      <inkml:brushProperty name="width" value="0.025" units="cm"/>
      <inkml:brushProperty name="height" value="0.025" units="cm"/>
    </inkml:brush>
  </inkml:definitions>
  <inkml:trace contextRef="#ctx0" brushRef="#br0">75 0 2594,'0'0'15450,"-3"12"-13988,-7 38-617,-7 24 963,4 1-1,-7 111 1,20-150-1858,-2 1 0,-7 37 0,19-148 1225,19-22-1360,-8 22-310,57-133 0,-72 196 436,0 0-1,1 1 1,12-16-1,-18 25 33,0-1 0,0 0-1,0 1 1,0-1 0,1 1 0,-1-1-1,1 1 1,-1 0 0,1-1 0,-1 1-1,1 0 1,0 0 0,-1 0 0,1 0-1,0 1 1,0-1 0,0 0-1,0 1 1,0-1 0,0 1 0,0 0-1,0 0 1,0-1 0,0 1 0,0 1-1,0-1 1,0 0 0,0 0 0,0 1-1,0-1 1,2 2 0,-3-1 9,-1-1 0,1 1-1,0 0 1,-1 0 0,1 0 0,0 1 0,-1-1 0,1 0 0,-1 0-1,0 0 1,1 0 0,-1 0 0,0 1 0,0-1 0,0 0 0,0 0-1,0 0 1,0 1 0,0-1 0,0 0 0,0 0 0,-1 2 0,-8 28 77,-1-15 259,-1 0-1,-1-1 0,-1-1 1,0 0-1,-1 0 1,0-1-1,-1-1 0,0-1 1,-1 0-1,-17 9 0,129-108-15237,-54 52 7350</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0:45.655"/>
    </inkml:context>
    <inkml:brush xml:id="br0">
      <inkml:brushProperty name="width" value="0.025" units="cm"/>
      <inkml:brushProperty name="height" value="0.025" units="cm"/>
    </inkml:brush>
  </inkml:definitions>
  <inkml:trace contextRef="#ctx0" brushRef="#br0">127 0 9737,'0'0'4687,"-1"10"-1606,-4 31-1256,-2 0 0,-2 0 0,-2-1 1,-18 45-1,9-29-1207,-18 89-1,35-130-444,0 7-683,7-38-156,17-87 230,14-51 123,-29 135 281,0 0 0,2 0 0,0 1 1,1 1-1,19-30 0,-23 42 34,-1 0-1,1 0 1,0 0-1,0 1 1,0-1 0,1 1-1,-1 1 1,1-1-1,11-4 1,-15 7-2,-1 1-1,0-1 1,0 0-1,1 1 1,-1 0-1,0-1 1,1 1 0,-1 0-1,1-1 1,-1 1-1,1 0 1,-1 0 0,0 0-1,1 1 1,-1-1-1,1 0 1,-1 0-1,0 1 1,1-1 0,-1 1-1,0-1 1,1 1-1,-1 0 1,0-1 0,0 1-1,1 0 1,-1 0-1,0 0 1,0 0 0,0 0-1,0 0 1,0 0-1,-1 0 1,1 0-1,0 0 1,0 1 0,-1-1-1,1 0 1,-1 1-1,1-1 1,-1 0 0,1 1-1,-1-1 1,0 0-1,0 1 1,1-1-1,-1 1 1,0-1 0,-1 1-1,1 1 1,0 6 80,-1 0 1,0 0-1,-1 0 1,0 0-1,-1 0 1,1 0-1,-1-1 1,-1 1-1,0-1 1,0 0-1,-1 0 1,0-1-1,0 1 1,-1-1-1,0 0 1,0 0-1,0-1 1,-1 0-1,0 0 1,0 0-1,-1-1 1,0 0-1,1-1 1,-12 5-1,19-8-103,-1-1-1,0 1 0,1-1 0,-1 1 0,0-1 0,1 0 0,-1 1 0,0-1 0,1 0 0,-1 0 1,0 1-1,0-1 0,1 0 0,-1 0 0,0 0 0,0 0 0,1 0 0,-1 0 0,0 0 1,0 0-1,0 0 0,1-1 0,-1 1 0,0 0 0,1 0 0,-1-1 0,0 1 0,0 0 1,1-1-1,-1 1 0,0-1 0,1 1 0,-1 0 0,1-1 0,-1 0 0,1 1 0,-1-1 0,1 1 1,-1-1-1,1 0 0,0 1 0,-1-1 0,1 0 0,0 1 0,-1-1 0,1 0 0,0 0 1,0 1-1,-1-3 0,1-1-708,1-1-1,-1 1 1,1-1 0,-1 1 0,1-1 0,0 1 0,3-7-1,9-16-5763</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0:46.056"/>
    </inkml:context>
    <inkml:brush xml:id="br0">
      <inkml:brushProperty name="width" value="0.025" units="cm"/>
      <inkml:brushProperty name="height" value="0.025" units="cm"/>
    </inkml:brush>
  </inkml:definitions>
  <inkml:trace contextRef="#ctx0" brushRef="#br0">0 69 10826,'0'0'12028,"10"1"-10128,2 1-1576,0-1 0,1-1 1,-1 1-1,20-4 0,-29 3-316,0 0 0,-1 0 1,1-1-1,-1 1 0,1-1 0,0 0 0,-1 1 1,1-1-1,-1 0 0,0-1 0,1 1 1,-1 0-1,0-1 0,1 1 0,-1-1 0,0 0 1,0 1-1,-1-1 0,1 0 0,0 0 1,-1-1-1,1 1 0,-1 0 0,1 0 0,-1-1 1,0 1-1,0-1 0,0 1 0,0-1 1,-1 1-1,1-1 0,-1 1 0,1-4 1,-1 5 4,0 1 0,0-1 1,0 1-1,-1-1 0,1 1 1,0-1-1,0 1 1,0-1-1,0 1 0,-1-1 1,1 1-1,0-1 0,0 1 1,-1-1-1,1 1 1,0 0-1,-1-1 0,1 1 1,-1 0-1,1-1 0,0 1 1,-1 0-1,1-1 1,-1 1-1,1 0 0,-1 0 1,1-1-1,-1 1 0,1 0 1,-1 0-1,1 0 1,-1 0-1,1 0 0,-1 0 1,1 0-1,-1 0 0,1 0 1,-1 0-1,1 0 1,-1 0-1,1 0 0,-1 0 1,1 0-1,-1 1 0,1-1 1,-1 0-1,1 0 1,-1 1-1,1-1 0,-1 0 1,1 0-1,0 1 0,-1-1 1,0 1-1,-25 18 175,23-15-181,-1 1 0,1 0 0,0-1 1,0 1-1,1 1 0,-1-1 0,1 0 0,0 0 0,1 1 0,-1-1 0,1 1 1,0 0-1,0-1 0,1 1 0,0 0 0,0 0 0,1 5 0,0-9-2,0-1-1,0 0 1,0 1-1,0-1 1,0 0-1,1 0 1,-1 0-1,0 0 1,1 0-1,-1 0 1,1 0-1,-1 0 1,1 0-1,-1-1 1,1 1-1,0-1 1,-1 1-1,1-1 0,0 1 1,0-1-1,-1 0 1,1 0-1,0 0 1,-1 0-1,1 0 1,0-1-1,0 1 1,-1 0-1,3-1 1,52-12-407,-17-3-618,-27 10 540,0 1 1,0 0-1,0 1 1,0 0-1,0 1 0,17-2 1,-29 5 466,1 0 0,-1 0 0,0 0 0,1 0 0,-1 0 0,0 0 0,1 0 0,-1 1 1,0-1-1,1 0 0,-1 0 0,0 0 0,1 0 0,-1 0 0,0 0 0,1 1 0,-1-1 0,0 0 0,0 0 0,1 1 0,-1-1 1,0 0-1,0 0 0,1 1 0,-1-1 0,0 0 0,0 0 0,0 1 0,0-1 0,1 0 0,-1 1 0,0-1 0,0 0 1,0 1-1,0-1 0,0 1 0,-3 17 62,-12 17 379,14-33-443,-3 6 53,-8 24-146,12-32 22,0 1-1,1-1 0,-1 0 0,0 0 0,0 1 1,1-1-1,-1 0 0,0 0 0,0 0 1,1 0-1,-1 1 0,0-1 0,0 0 0,1 0 1,-1 0-1,0 0 0,1 0 0,-1 0 0,0 0 1,1 0-1,-1 0 0,0 0 0,1 0 0,-1 0 1,0 0-1,0 0 0,1 0 0,-1 0 1,0 0-1,1 0 0,-1 0 0,0 0 0,1 0 1,-1-1-1,0 1 0,0 0 0,1 0 0,-1 0 1,0-1-1,0 1 0,1 0 0,14-9-2898,6-6-2343</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0:46.410"/>
    </inkml:context>
    <inkml:brush xml:id="br0">
      <inkml:brushProperty name="width" value="0.025" units="cm"/>
      <inkml:brushProperty name="height" value="0.025" units="cm"/>
    </inkml:brush>
  </inkml:definitions>
  <inkml:trace contextRef="#ctx0" brushRef="#br0">83 0 6438,'0'0'18455,"-7"9"-19437,-23 30-460,29-38 1369,1-1-1,-1 1 1,1-1-1,-1 1 0,1-1 1,0 1-1,-1-1 1,1 1-1,0 0 1,0-1-1,-1 1 1,1 0-1,0-1 0,0 1 1,0 0-1,0-1 1,0 1-1,0 0 1,0-1-1,0 1 1,0 0-1,0-1 0,0 1 1,0 0-1,0-1 1,1 1-1,-1 0 1,0-1-1,1 1 1,-1-1-1,0 1 0,1 0 1,-1-1-1,0 1 1,1-1-1,-1 1 1,1-1-1,-1 1 1,1-1-1,0 0 0,-1 1 1,1-1-1,-1 0 1,1 1-1,0-1 1,-1 0-1,2 1 1,31 6-522,-30-7 524,14 2 162,-7-2-110,1 1 1,-1 0-1,0 1 1,19 6 0,-28-8 111,0 1 1,0-1-1,1 1 1,-1-1-1,0 1 1,0 0 0,0-1-1,0 1 1,0 0-1,0 0 1,0 0-1,0-1 1,0 1 0,-1 0-1,1 0 1,0 0-1,0 1 1,-1-1-1,1 0 1,-1 0 0,1 0-1,-1 0 1,1 1-1,-1-1 1,0 0-1,0 0 1,1 1-1,-1-1 1,0 0 0,0 1-1,0-1 1,-1 0-1,1 0 1,0 1-1,0-1 1,-1 0 0,1 0-1,0 1 1,-1-1-1,0 0 1,1 0-1,-1 0 1,0 0 0,1 0-1,-1 0 1,0 0-1,-1 2 1,-5 4 569,1 1 0,-1-1 0,0 0 0,0-1 0,-1 0 0,0 0 1,-13 7-1,12-7-395,-1-1 0,1-1-1,-1 1 1,0-2 0,0 1 0,-21 3 0,31-7-352,-1 0 0,0 0 1,0 1-1,0-1 0,0 0 0,0 0 0,0 0 0,0 0 1,0 0-1,1-1 0,-1 1 0,0 0 0,0 0 1,0-1-1,0 1 0,0 0 0,1-1 0,-1 1 0,0-1 1,0 1-1,1-1 0,-1 1 0,0-1 0,0 0 1,1 1-1,-1-1 0,1 0 0,-1 1 0,1-1 0,-1 0 1,1 0-1,-1-1 0,-1-30-9437,2 30 8878,2-24-14640</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0:47.499"/>
    </inkml:context>
    <inkml:brush xml:id="br0">
      <inkml:brushProperty name="width" value="0.025" units="cm"/>
      <inkml:brushProperty name="height" value="0.025" units="cm"/>
    </inkml:brush>
  </inkml:definitions>
  <inkml:trace contextRef="#ctx0" brushRef="#br0">1 1 3523,'3'7'14190,"-3"6"-11692,0 3-1217,0 5 385,0 3-801,0 0-353,0 1-352,6-4-96,-1-3-384,2-2-1089,-1-6-385,0-6-192,-2-4-2050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30.640"/>
    </inkml:context>
    <inkml:brush xml:id="br0">
      <inkml:brushProperty name="width" value="0.025" units="cm"/>
      <inkml:brushProperty name="height" value="0.025" units="cm"/>
    </inkml:brush>
  </inkml:definitions>
  <inkml:trace contextRef="#ctx0" brushRef="#br0">0 184 12684,'0'0'11125,"8"-1"-9534,3-1-1410,1-1 0,-1 0 0,0-1 0,0 0 0,-1 0 0,1-1 0,-1-1 0,0 0 0,-1 0 0,1-1 0,8-8 0,5-5-196,-1-2-1,-1 0 0,22-32 0,-53 94-481,-15 19 411,13-34-227,1 1 0,1 1 1,1-1-1,-6 35 1,15-60 439,0 8-1889,0-9 1662,0 0 0,0 1-1,0-1 1,0 0 0,0 0 0,0 0 0,0 0-1,1 0 1,-1 0 0,0 1 0,0-1-1,0 0 1,0 0 0,0 0 0,0 0 0,0 0-1,1 0 1,-1 0 0,0 0 0,0 0 0,0 0-1,0 1 1,0-1 0,0 0 0,1 0-1,-1 0 1,0 0 0,0 0 0,0 0 0,0 0-1,0 0 1,1 0 0,-1 0 0,0 0 0,0 0-1,0 0 1,0 0 0,0-1 0,1 1-1,-1 0 1,0 0 0,0 0 0,0 0 0,0 0-1,0 0 1,0 0 0,1 0 0,-1 0 0,0 0-1,0-1 1,0 1 0,0 0 0,0 0-1,0 0 1,0 0 0,0 0 0,0-1 0,11-10-5837</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0:47.964"/>
    </inkml:context>
    <inkml:brush xml:id="br0">
      <inkml:brushProperty name="width" value="0.025" units="cm"/>
      <inkml:brushProperty name="height" value="0.025" units="cm"/>
    </inkml:brush>
  </inkml:definitions>
  <inkml:trace contextRef="#ctx0" brushRef="#br0">220 1 11307,'0'0'14979,"-10"9"-14968,6-4-14,-2-1 4,1 1 1,1 0-1,-1 1 1,1-1-1,0 1 1,0 0-1,0 0 1,1 0-1,0 0 0,0 0 1,1 1-1,-3 8 1,0 20 3,1 0 1,2 0-1,1 1 0,1-1 1,3 0-1,0 1 0,3-2 1,1 1-1,1-1 0,16 43 1,-23-76-82,0 0-1,0 1 1,-1-1 0,1 0 0,-1 1 0,1-1 0,-1 1 0,0-1 0,1 1-1,-1-1 1,0 1 0,0-1 0,0 1 0,0-1 0,0 1 0,0-1 0,0 0 0,-1 1-1,1-1 1,-1 1 0,1-1 0,-2 3 0,1-4-14,0 0 0,0 0-1,0 0 1,-1 0 0,1 0 0,0 0-1,0 0 1,0 0 0,0 0 0,-1-1 0,1 1-1,0-1 1,0 1 0,0 0 0,0-1 0,0 0-1,0 1 1,0-1 0,0 0 0,-1-1-1,-10-7-396,0 0-1,-20-23 0,10 6 695,-28-42 0,44 59 74,0-1-1,1-1 1,0 1 0,0-1 0,1 1 0,1-1 0,0-1-1,-3-13 1,6 23-244,0 0 0,0 0 0,0 0-1,1 0 1,-1 0 0,0 0 0,1 0 0,-1 0-1,1 0 1,0 0 0,0 0 0,0 0 0,0 0-1,0 0 1,0 1 0,0-1 0,0 0 0,1 1 0,-1-1-1,1 1 1,-1-1 0,1 1 0,0 0 0,-1 0-1,1 0 1,0-1 0,0 2 0,0-1 0,0 0-1,0 0 1,0 1 0,0-1 0,0 1 0,0-1-1,4 1 1,11-2 283,-1 0 0,1 2 0,27 2 0,-19-1-192,47 3-2024,-44-2-2251,50-1 0,-57-5-7251</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0:48.308"/>
    </inkml:context>
    <inkml:brush xml:id="br0">
      <inkml:brushProperty name="width" value="0.025" units="cm"/>
      <inkml:brushProperty name="height" value="0.025" units="cm"/>
    </inkml:brush>
  </inkml:definitions>
  <inkml:trace contextRef="#ctx0" brushRef="#br0">1 15 12107,'0'0'11083,"63"-14"-23703</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0:51.063"/>
    </inkml:context>
    <inkml:brush xml:id="br0">
      <inkml:brushProperty name="width" value="0.025" units="cm"/>
      <inkml:brushProperty name="height" value="0.025" units="cm"/>
    </inkml:brush>
  </inkml:definitions>
  <inkml:trace contextRef="#ctx0" brushRef="#br0">18 0 5765,'0'0'16944,"-1"59"-15758,-6-27-290,2 1-255,0 2-257,5-4-223,0-5-97,8-8-32,10-9 32,4-9 32,-1 0-32,-1-13-1538,-4-11-2081,-3-9-4132</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0:51.390"/>
    </inkml:context>
    <inkml:brush xml:id="br0">
      <inkml:brushProperty name="width" value="0.025" units="cm"/>
      <inkml:brushProperty name="height" value="0.025" units="cm"/>
    </inkml:brush>
  </inkml:definitions>
  <inkml:trace contextRef="#ctx0" brushRef="#br0">0 0 9097,'0'0'17360,"51"21"-24663</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0:52.061"/>
    </inkml:context>
    <inkml:brush xml:id="br0">
      <inkml:brushProperty name="width" value="0.025" units="cm"/>
      <inkml:brushProperty name="height" value="0.025" units="cm"/>
    </inkml:brush>
  </inkml:definitions>
  <inkml:trace contextRef="#ctx0" brushRef="#br0">0 0 7303,'0'0'14702,"4"11"-13069,1 10-887,13 49 1108,-16-64-1766,0-1 0,0 1 0,1 0 0,0-1 0,0 0 1,0 1-1,0-1 0,1 0 0,5 5 0,-7-8-67,1-1-1,0 1 1,-1-1-1,1 1 1,0-1-1,0 0 1,0 0-1,0 0 1,0-1-1,0 1 1,0-1-1,0 1 1,0-1-1,0 0 1,1 0 0,-1-1-1,0 1 1,0 0-1,0-1 1,0 0-1,0 0 1,0 0-1,0 0 1,0 0-1,4-4 1,8-3 53,-1-1 0,-1 0 0,19-17 0,-25 20-71,16-15 11,-18 15-11,0 1 0,1-1 0,-1 1 0,1 0 0,1 1 1,-1-1-1,1 1 0,-1 0 0,1 1 0,11-4 0,-17 7 11,0 0 0,-1 1 1,1-1-1,-1 1 0,1 0 0,0-1 0,-1 1 1,1-1-1,-1 1 0,0 0 0,1-1 1,-1 1-1,1 0 0,-1-1 0,0 1 1,0 0-1,1 0 0,-1-1 0,0 1 0,0 0 1,0 0-1,0 0 0,0-1 0,0 1 1,0 0-1,0 0 0,0 1 0,0 33 536,-1-28-334,1-6-196,0 0 0,-1 0 0,1 0 0,0 1 0,0-1 0,0 0 1,0 0-1,0 0 0,0 1 0,0-1 0,0 0 0,1 0 0,-1 0 1,0 1-1,1-1 0,-1 0 0,1 0 0,-1 0 0,1 0 0,0 0 1,-1 0-1,1 0 0,0 0 0,0 0 0,0-1 0,-1 1 0,1 0 1,0 0-1,0-1 0,0 1 0,0 0 0,0-1 0,1 1 0,-1-1 0,0 1 1,0-1-1,0 0 0,0 0 0,0 1 0,1-1 0,1 0 0,4-1 25,0-1 0,0 0 0,0 0-1,0-1 1,0 0 0,7-4-1,-8 4-948,-1 0-1,1 1 1,-1-1-1,1 1 1,0 0-1,9-1 1</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0:52.419"/>
    </inkml:context>
    <inkml:brush xml:id="br0">
      <inkml:brushProperty name="width" value="0.025" units="cm"/>
      <inkml:brushProperty name="height" value="0.025" units="cm"/>
    </inkml:brush>
  </inkml:definitions>
  <inkml:trace contextRef="#ctx0" brushRef="#br0">1 1 13613,'0'0'11819,"52"2"-17328,-27 4-4324</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0:52.793"/>
    </inkml:context>
    <inkml:brush xml:id="br0">
      <inkml:brushProperty name="width" value="0.025" units="cm"/>
      <inkml:brushProperty name="height" value="0.025" units="cm"/>
    </inkml:brush>
  </inkml:definitions>
  <inkml:trace contextRef="#ctx0" brushRef="#br0">220 1 18738,'0'0'7041,"-12"0"-5087,3 0-1805,0 0 0,0 1 0,0-1 1,0 2-1,0-1 0,1 1 0,-1 1 0,0 0 0,1 0 1,0 0-1,0 1 0,0 0 0,0 1 0,0 0 0,1 0 0,-7 7 1,7-6-121,1 1 1,0 0-1,1 1 1,-1-1-1,2 1 1,-1 0-1,1 0 1,0 1-1,-3 9 1,6-16-32,1 0 1,-1 0-1,0 0 1,1 1 0,-1-1-1,1 0 1,0 1-1,0-1 1,0 0-1,0 0 1,0 1-1,0-1 1,1 0-1,-1 1 1,1-1-1,0 0 1,-1 0-1,1 0 1,0 0-1,0 0 1,1 0-1,-1 0 1,0 0 0,1 0-1,-1 0 1,1 0-1,-1-1 1,1 1-1,0-1 1,0 1-1,-1-1 1,1 0-1,0 0 1,0 0-1,0 0 1,1 0-1,-1 0 1,0 0-1,0-1 1,4 1 0,5 2-453,1-1 0,-1-1 1,1 0-1,0-1 0,0 0 1,-1 0-1,16-4 0,-17 2-901,0 0 0,0-1 0,0 0-1,-1 0 1,12-7 0,9-8-5729</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0:53.147"/>
    </inkml:context>
    <inkml:brush xml:id="br0">
      <inkml:brushProperty name="width" value="0.025" units="cm"/>
      <inkml:brushProperty name="height" value="0.025" units="cm"/>
    </inkml:brush>
  </inkml:definitions>
  <inkml:trace contextRef="#ctx0" brushRef="#br0">48 5 7976,'0'0'13036,"-6"9"-10121,0 4-2333,-1 1 0,2-1 1,0 1-1,0 0 1,2 1-1,-1-1 1,2 1-1,0-1 0,0 21 1,2-22-471,1 32-48,-1-43-57,0-1 1,1 0-1,-1 0 1,0 0-1,0 0 1,1 0-1,-1 0 0,1 0 1,-1 0-1,1 0 1,-1 0-1,1 0 1,0 0-1,-1 0 1,1 0-1,0 0 0,0-1 1,0 1-1,0 0 1,-1-1-1,1 1 1,0 0-1,0-1 1,0 1-1,0-1 0,1 0 1,-1 1-1,0-1 1,0 0-1,0 0 1,0 1-1,2-1 1,-2-1 1,1 0 0,-1 1-1,1-1 1,-1 0 0,0 0 0,1 0 0,-1 0 0,0 0 0,0 0 0,0-1 0,1 1 0,-1 0 0,0-1 0,-1 1 0,1-1 0,0 1 0,0 0 0,-1-1 0,1 0 0,-1 1 0,1-1 0,-1 1 0,0-1 0,1 0 0,-1-2 0,6-46-242,-5 40 146,0-49-166,-1 58 250,0-1 1,0 1-1,0-1 0,0 1 1,0 0-1,0-1 1,0 1-1,-1-1 1,1 1-1,0 0 1,-1-1-1,1 1 0,-1 0 1,0 0-1,1-1 1,-1 1-1,0 0 1,0 0-1,1 0 1,-1 0-1,0 0 0,0 0 1,0 0-1,-1 0 1,1 0-1,0 0 1,0 0-1,0 1 0,-1-1 1,1 1-1,-2-1 1,2 1 3,0 0-1,0 0 1,0 1 0,1-1 0,-1 1-1,0-1 1,0 1 0,1-1 0,-1 1-1,0-1 1,0 1 0,1 0 0,-1 0-1,1-1 1,-1 1 0,1 0 0,-1 0 0,1-1-1,-1 1 1,1 0 0,0 0 0,-1 0-1,1 0 1,0 0 0,0 0 0,0-1-1,-1 1 1,1 0 0,0 0 0,0 0-1,1 0 1,-1 0 0,0 0 0,0 0-1,1 1 1,-1 0 1,0 0 1,0 0-1,0-1 0,0 1 0,1 0 1,-1 0-1,1 0 0,0 0 0,-1-1 0,1 1 1,0 0-1,0-1 0,0 1 0,0-1 0,0 1 1,0-1-1,1 1 0,1 1 0,4-1-20,-1 0 0,1 0 0,0-1 0,0 1-1,0-1 1,0-1 0,-1 0 0,1 0 0,0 0 0,0-1-1,0 0 1,0 0 0,0 0 0,0-1 0,-1 0 0,1-1 0,-1 0-1,1 0 1,9-6 0,-8 5 14,0-1 0,-1 0-1,1 0 1,-1-1 0,-1 0 0,1 0-1,-1 0 1,0-1 0,0 0-1,-1 0 1,0-1 0,0 0 0,0 0-1,5-15 1,-10 22 154,-1 2-132,-1 1 1,1 0 0,-1-1-1,1 1 1,-1 0 0,1 0-1,0 0 1,0-1 0,0 1-1,-1 5 1,0-4-6,0 0-17,-31 68 324,31-67-309,1 0 0,-1 1 1,1-1-1,0 1 1,0-1-1,0 1 0,1-1 1,-1 1-1,1-1 0,0 1 1,1 0-1,-1-1 1,1 1-1,2 7 0,-2-11-120,0 1 0,0 0 0,1-1 0,-1 1 0,1-1 0,-1 0 0,1 0 0,0 1 0,-1-1 0,1 0 0,0 0 0,0 0 0,0-1 0,0 1 0,0 0 0,-1-1 0,1 1-1,0-1 1,0 0 0,4 0 0,47 1-6535,-38-1 3006,18 0-5229</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0:53.475"/>
    </inkml:context>
    <inkml:brush xml:id="br0">
      <inkml:brushProperty name="width" value="0.025" units="cm"/>
      <inkml:brushProperty name="height" value="0.025" units="cm"/>
    </inkml:brush>
  </inkml:definitions>
  <inkml:trace contextRef="#ctx0" brushRef="#br0">160 17 5125,'0'0'11824,"-11"-1"-6667,5 0-4884,1 1 1,-1-1-1,0 1 0,1 0 0,-1 0 1,0 1-1,1 0 0,-1 0 0,1 0 1,-1 1-1,1 0 0,0 0 0,-1 0 0,1 0 1,0 1-1,0 0 0,1 0 0,-1 0 1,1 1-1,-1 0 0,-5 6 0,6-5-153,1 0-1,0 0 0,0 0 0,1 0 1,-1 0-1,1 0 0,0 1 0,1-1 1,-3 11-1,4-15-112,0 1 0,-1-1 0,1 1-1,0-1 1,0 1 0,0-1 0,0 1 0,1-1 0,-1 1 0,0-1 0,1 1 0,-1-1-1,1 0 1,-1 1 0,1-1 0,0 1 0,-1-1 0,1 0 0,0 0 0,0 1 0,0-1-1,0 0 1,0 0 0,0 0 0,0 0 0,1 0 0,-1 0 0,0 0 0,0-1-1,1 1 1,-1 0 0,1-1 0,-1 1 0,0-1 0,1 1 0,-1-1 0,1 0 0,-1 0-1,4 1 1,2-2-51,1 1 0,0-1-1,-1 0 1,0-1 0,1 0-1,-1 0 1,0 0 0,0-1-1,0 0 1,0-1 0,0 1-1,-1-1 1,0-1 0,1 1-1,-2-1 1,1 0 0,0 0-1,-1-1 1,0 1 0,-1-1 0,1-1-1,-1 1 1,0 0 0,0-1-1,-1 0 1,0 0 0,0 0-1,-1 0 1,0 0 0,0-1-1,-1 1 1,1-11 0,-29 55 241,-3 30 31,28-63-250,0 0 0,1 0 0,0 1 0,0-1 0,0 1 0,0 0 0,1-1 0,-1 1 0,1-1 0,0 1 0,1 0 0,-1-1 0,2 8 0,-1-12-97,-1 1-1,1 0 1,-1-1-1,1 1 1,-1-1-1,1 0 1,-1 1-1,1-1 0,-1 1 1,1-1-1,0 0 1,-1 1-1,1-1 1,0 0-1,-1 0 1,1 1-1,0-1 1,-1 0-1,1 0 1,0 0-1,-1 0 1,1 0-1,0 0 1,0 0-1,-1 0 1,1 0-1,0 0 1,-1-1-1,1 1 1,0 0-1,0-1 1,23-10-5303,3-9-3707</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0:53.819"/>
    </inkml:context>
    <inkml:brush xml:id="br0">
      <inkml:brushProperty name="width" value="0.025" units="cm"/>
      <inkml:brushProperty name="height" value="0.025" units="cm"/>
    </inkml:brush>
  </inkml:definitions>
  <inkml:trace contextRef="#ctx0" brushRef="#br0">146 1 5733,'0'0'11569,"-11"5"-7469,4-2-3905,-5 3 700,-1 0 1,1 1 0,-13 8 0,23-13-785,-1-1 0,1 1 0,0 0 0,-1-1 0,1 1 0,0 0 0,0 1 0,0-1 0,0 0 1,1 0-1,-1 1 0,1-1 0,-1 1 0,1 0 0,0-1 0,0 1 0,0 0 0,0 0 0,1-1 1,-1 1-1,1 0 0,0 0 0,-1 0 0,1 3 0,1-4-158,0-1-1,0 1 1,0-1-1,0 0 1,0 1-1,0-1 1,0 0-1,0 1 1,0-1-1,1 0 1,-1 0-1,0 0 1,1 0 0,-1 0-1,1-1 1,-1 1-1,1 0 1,-1-1-1,1 1 1,0-1-1,2 1 1,45 8-989,-30-6 356,-19-2 662,10 1-342,1 0 0,-2 1 0,1 1 0,13 6 1,-22-10 406,0 0 0,0 1 0,1-1 0,-1 1 1,0-1-1,-1 1 0,1 0 0,0 0 0,0-1 0,0 1 1,0 0-1,0 0 0,-1 0 0,1 0 0,0 0 1,-1 0-1,1 0 0,-1 0 0,1 0 0,-1 0 0,1 0 1,-1 0-1,0 0 0,0 0 0,1 0 0,-1 1 1,0-1-1,0 0 0,0 0 0,0 0 0,0 0 1,-1 1-1,1-1 0,0 0 0,0 0 0,-1 0 0,1 0 1,-1 0-1,1 0 0,-1 0 0,1 0 0,-1 0 1,0 0-1,1 0 0,-1 0 0,0 0 0,0 0 1,0-1-1,0 1 0,0 0 0,0-1 0,-1 2 0,-7 6 62,-1 0 0,0 0-1,0-1 1,-1 0-1,0-1 1,0 0-1,0 0 1,-1-2-1,0 1 1,0-1 0,0-1-1,0 0 1,-1-1-1,-16 1 1,28-3-236,1 0 1,-1 0 0,1 0 0,0 0 0,-1 0-1,1 0 1,-1 0 0,1-1 0,-1 1 0,1 0-1,0 0 1,-1 0 0,1-1 0,-1 1-1,1 0 1,0 0 0,-1-1 0,1 1 0,0 0-1,-1-1 1,1 1 0,0 0 0,-1-1 0,1 1-1,0 0 1,0-1 0,0 1 0,-1-1-1,1 1 1,0 0 0,0-1 0,0 1 0,0-1-1,0 1 1,0-1 0,0 1 0,0-1 0,0 1-1,0 0 1,0-1 0,0 1 0,0-1-1,0 1 1,0-1 0,1-3-1262,-1-16-7426</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30.965"/>
    </inkml:context>
    <inkml:brush xml:id="br0">
      <inkml:brushProperty name="width" value="0.025" units="cm"/>
      <inkml:brushProperty name="height" value="0.025" units="cm"/>
    </inkml:brush>
  </inkml:definitions>
  <inkml:trace contextRef="#ctx0" brushRef="#br0">44 0 16688,'0'0'1761,"-17"48"514,8-21-1090,3 3-385,0-5-255,4-1-321,-1-4-160,3-6-1537,0-7-1890</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0:54.191"/>
    </inkml:context>
    <inkml:brush xml:id="br0">
      <inkml:brushProperty name="width" value="0.025" units="cm"/>
      <inkml:brushProperty name="height" value="0.025" units="cm"/>
    </inkml:brush>
  </inkml:definitions>
  <inkml:trace contextRef="#ctx0" brushRef="#br0">0 81 6118,'0'0'18209,"9"4"-16896,0 0-1194,0-1 0,0 0 0,1-1 0,-1 0 0,0-1 0,1 0 0,-1 0 0,1-1 0,-1 0 0,0-1 0,1 0 0,-1-1 0,1 1 0,-1-2 0,0 1 0,10-5 1,-11 3-134,48-22-340,-54 25 341,0-1-1,1 1 1,-1 0-1,0-1 1,-1 1-1,1-1 1,0 0-1,0 1 1,-1-1-1,1 0 0,-1 0 1,1 0-1,-1 0 1,0 0-1,0-1 1,0 1-1,0 0 1,0-1-1,-1 1 1,2-5-1,-3 7 13,1-1 0,0 0 0,0 1 0,-1-1-1,1 0 1,-1 1 0,1-1 0,0 1 0,-1-1 0,1 1-1,-1-1 1,1 1 0,-1-1 0,0 1 0,1 0 0,-1-1-1,1 1 1,-1 0 0,0-1 0,1 1 0,-1 0 0,0 0 0,1 0-1,-1-1 1,0 1 0,1 0 0,-1 0 0,0 0 0,1 0-1,-1 0 1,0 0 0,1 0 0,-1 1 0,0-1 0,1 0-1,-2 1 1,-29 6 76,23-2-24,0-1-1,0 2 1,1-1 0,0 1-1,0 0 1,0 0-1,1 1 1,0 0 0,0 0-1,0 0 1,1 1-1,1 0 1,-1 0-1,1 0 1,0 1 0,1-1-1,0 1 1,0 0-1,1 0 1,-1 11 0,3-19-106,0 1 0,1-1 0,-1 0 1,1 0-1,-1-1 0,1 1 0,-1 0 1,1 0-1,0 0 0,-1 0 1,1 0-1,0-1 0,0 1 0,-1 0 1,1 0-1,0-1 0,0 1 0,0-1 1,0 1-1,0-1 0,0 1 0,0-1 1,0 0-1,0 1 0,0-1 0,0 0 1,1 0-1,-1 0 0,0 0 1,0 0-1,0 0 0,0 0 0,0 0 1,0 0-1,0-1 0,2 1 0,45-11-4710,-11-9-2041</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0:54.518"/>
    </inkml:context>
    <inkml:brush xml:id="br0">
      <inkml:brushProperty name="width" value="0.025" units="cm"/>
      <inkml:brushProperty name="height" value="0.025" units="cm"/>
    </inkml:brush>
  </inkml:definitions>
  <inkml:trace contextRef="#ctx0" brushRef="#br0">228 1 13036,'0'0'7613,"-9"5"-3871,3-1-3399,-5 2 542,-1 1 1,1 1 0,-14 12 0,23-19-808,0 1 0,0 0 1,0 0-1,0 0 0,0 0 0,1 0 0,-1 1 0,0-1 0,1 0 0,0 1 0,-1-1 0,1 1 0,0-1 0,0 1 0,1 0 0,-1 0 0,1-1 0,-1 1 0,1 0 0,0 0 0,0-1 0,0 1 0,0 0 0,0 0 0,2 3 0,-2-4-131,2-1 0,-1 1 0,0-1 0,0 1 0,0-1 0,1 0 0,-1 0 1,0 1-1,1-1 0,0 0 0,-1 0 0,1 0 0,-1-1 0,1 1 0,0 0 0,0-1 0,-1 1 0,1-1 0,0 1 0,0-1 0,3 0 0,44 2-1710,-39-2 1322,-2 0 134,0 0-1,0 1 0,1 0 1,-1 0-1,0 1 0,9 2 1,-16-3 335,0-1 0,0 1 1,0-1-1,1 1 1,-1 0-1,0-1 1,0 1-1,0 0 1,0 0-1,0 0 1,0 0-1,0 0 0,-1 0 1,1 0-1,0 0 1,0 0-1,-1 0 1,1 0-1,0 2 1,-1-1 123,0 0 0,0-1 0,0 1-1,0 0 1,0 0 0,0 0 0,-1-1 0,1 1 0,-1 0 0,1 0 0,-1-1 0,0 1 0,0 0 0,1-1 0,-1 1 0,0-1 0,-1 1 0,0 1 0,-5 6 238,-1-1 0,0 0-1,-1-1 1,0 1 0,0-2 0,0 1 0,-19 9-1,4-5-115,1 0 0,-36 10 0,8-11-1155,16-9-4313,16-4-2462</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0:57.075"/>
    </inkml:context>
    <inkml:brush xml:id="br0">
      <inkml:brushProperty name="width" value="0.025" units="cm"/>
      <inkml:brushProperty name="height" value="0.025" units="cm"/>
    </inkml:brush>
  </inkml:definitions>
  <inkml:trace contextRef="#ctx0" brushRef="#br0">18 1 17649,'0'0'1441,"-9"71"-704,3-32-449,4 5-224,2 4-32,0-6-32,0-3 0,0-9-96,0-8-320,2-10-545,4-12-993,-6-12-11243</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0:57.404"/>
    </inkml:context>
    <inkml:brush xml:id="br0">
      <inkml:brushProperty name="width" value="0.025" units="cm"/>
      <inkml:brushProperty name="height" value="0.025" units="cm"/>
    </inkml:brush>
  </inkml:definitions>
  <inkml:trace contextRef="#ctx0" brushRef="#br0">1 329 6854,'0'0'13907,"7"9"-12626,-4-5-1162,0 0 1,1-1-1,-1 1 0,1-1 1,0 1-1,0-1 0,0 0 1,0-1-1,0 1 0,1-1 0,-1 0 1,1 0-1,0 0 0,0-1 1,-1 1-1,1-1 0,0 0 0,0-1 1,0 1-1,0-1 0,0 0 1,0 0-1,0-1 0,0 1 1,6-2-1,5-2-48,1-1-1,-1-1 1,0 0 0,-1-1-1,0-1 1,0 0 0,0-1 0,-1 0-1,23-21 1,-21 16-33,0-1 1,-2 0-1,0-1 1,0-1-1,-2 0 0,0 0 1,14-30-1,-22 39-61,0-1 1,-1 1-1,0-1 1,0 0-1,-1 0 1,0 0-1,-1 0 0,0 0 1,-1-1-1,1 1 1,-2 0-1,-1-15 0,2 24 6,0 0-1,0 0 0,-1 1 0,1-1 1,0 0-1,0 0 0,0 1 0,0-1 1,0 0-1,0 0 0,0 0 0,-1 0 1,1 1-1,0-1 0,0 0 0,0 0 1,0 0-1,-1 0 0,1 1 0,0-1 1,0 0-1,0 0 0,-1 0 0,1 0 0,0 0 1,0 0-1,-1 0 0,1 0 0,0 0 1,0 0-1,0 0 0,-1 0 0,1 0 1,0 0-1,0 0 0,-1 0 0,1 0 1,0 0-1,0 0 0,-1 0 0,1 0 1,0 0-1,0 0 0,0 0 0,-1-1 1,1 1-1,0 0 0,0 0 0,0 0 1,-1 0-1,1-1 0,0 1 0,0 0 0,0 0 1,0 0-1,0 0 0,-1-1 0,-3 23-596,3 12 226,2 0 0,5 39 1,15 19-5609,-9-55-2993</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0:58.009"/>
    </inkml:context>
    <inkml:brush xml:id="br0">
      <inkml:brushProperty name="width" value="0.025" units="cm"/>
      <inkml:brushProperty name="height" value="0.025" units="cm"/>
    </inkml:brush>
  </inkml:definitions>
  <inkml:trace contextRef="#ctx0" brushRef="#br0">0 0 6406,'0'0'17083,"4"13"-15797,4 26-788,-2 1 0,-1 0 0,-2 62 0,6 58-514,1-108-449,0-6-1133,-8-15-2217,-4-33 340,-7-10-1527</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0:58.378"/>
    </inkml:context>
    <inkml:brush xml:id="br0">
      <inkml:brushProperty name="width" value="0.025" units="cm"/>
      <inkml:brushProperty name="height" value="0.025" units="cm"/>
    </inkml:brush>
  </inkml:definitions>
  <inkml:trace contextRef="#ctx0" brushRef="#br0">1 1 7399,'0'0'14318,"78"45"-14222,-38-40-577,3-5-2434,1 0-5028</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0:58.707"/>
    </inkml:context>
    <inkml:brush xml:id="br0">
      <inkml:brushProperty name="width" value="0.025" units="cm"/>
      <inkml:brushProperty name="height" value="0.025" units="cm"/>
    </inkml:brush>
  </inkml:definitions>
  <inkml:trace contextRef="#ctx0" brushRef="#br0">59 7 12844,'0'0'7650,"-4"8"-5846,-1 1-1510,-32 61 2130,35-66-2339,0 0 0,0 0 0,1 0 0,-1 1 0,1-1 0,0 0 0,1 0 0,-1 1 1,1-1-1,0 0 0,0 1 0,0-1 0,0 1 0,1-1 0,0 0 0,1 7 0,0-10-77,-1 0 0,0 0 0,0 0 1,1 0-1,-1 0 0,0-1 0,1 1 0,-1 0 0,1-1 0,-1 1 0,1-1 0,-1 1 0,1-1 0,-1 1 0,1-1 0,-1 0 0,1 0 0,0 0 0,-1 0 0,1 0 0,-1 0 0,1-1 0,2 0 0,37-11 232,-34 7-160,-2 1 0,1-1 1,-1 0-1,1-1 1,-1 1-1,-1-1 0,1 0 1,-1 0-1,0-1 0,0 1 1,-1-1-1,0 1 0,4-15 1,-6 19-44,0-1 1,0 1-1,-1 0 0,1-1 1,-1 1-1,0 0 1,0 0-1,1-1 0,-2 1 1,1 0-1,0-1 1,0 1-1,-1 0 0,1-1 1,-1 1-1,0 0 1,1 0-1,-1 0 0,0-1 1,-1 1-1,1 0 1,0 0-1,0 1 0,-1-1 1,1 0-1,-1 0 1,0 1-1,1-1 0,-1 1 1,0-1-1,0 1 1,0 0-1,0 0 0,0 0 1,0 0-1,-1 0 1,1 0-1,0 0 0,0 1 1,-1-1-1,1 1 1,0 0-1,-1-1 0,1 1 1,0 0-1,-5 1 1,3-1-104,0 0 1,1 0-1,-1 0 1,0 1-1,0-1 1,0 1-1,1 0 1,-1 0-1,0 0 1,1 1-1,-1-1 1,1 1-1,0 0 1,-1 0 0,1 0-1,0 0 1,-5 5-1,6-4-503,1-1-1,-1 0 0,0 1 1,1-1-1,-1 1 0,1 0 1,0-1-1,0 1 1,0 0-1,0 0 0,1 0 1,-1-1-1,1 1 0,-1 0 1,1 4-1,0 0-6455</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0:59.268"/>
    </inkml:context>
    <inkml:brush xml:id="br0">
      <inkml:brushProperty name="width" value="0.025" units="cm"/>
      <inkml:brushProperty name="height" value="0.025" units="cm"/>
    </inkml:brush>
  </inkml:definitions>
  <inkml:trace contextRef="#ctx0" brushRef="#br0">55 0 8072,'0'0'16063,"-4"12"-15038,-7 16-481,-18 48 209,27-68-602,0 0-1,0-1 1,0 1 0,1 1 0,0-1 0,1 0 0,0 14 0,1-21-99,0 1 0,0-1 0,0 0 0,0 1 0,0-1 0,1 0 1,-1 0-1,0 1 0,1-1 0,-1 0 0,0 0 0,1-1 0,0 1 1,-1 0-1,1 0 0,-1-1 0,1 1 0,0-1 0,-1 1 1,1-1-1,0 0 0,-1 0 0,1 0 0,0 0 0,0 0 0,-1 0 1,3-1-1,4 2 27,0-2 1,0 1-1,0-1 1,15-4-1,-18 3-189,-1 0 0,0 0 0,0 0 0,0 0 0,-1-1 0,1 1 0,-1-1 0,1 0 0,-1 0 0,4-4 0,-5 4-452,1-1-1,-1 1 1,1-1-1,-1 0 1,0 0 0,0 0-1,-1 1 1,1-2-1,-1 1 1,0 0-1,1-4 1,0-25-6170</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0:59.645"/>
    </inkml:context>
    <inkml:brush xml:id="br0">
      <inkml:brushProperty name="width" value="0.025" units="cm"/>
      <inkml:brushProperty name="height" value="0.025" units="cm"/>
    </inkml:brush>
  </inkml:definitions>
  <inkml:trace contextRef="#ctx0" brushRef="#br0">1 1 16560,'0'0'10602,"55"20"-11819,-35-10-2147,-3-5-2753</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0:59.969"/>
    </inkml:context>
    <inkml:brush xml:id="br0">
      <inkml:brushProperty name="width" value="0.025" units="cm"/>
      <inkml:brushProperty name="height" value="0.025" units="cm"/>
    </inkml:brush>
  </inkml:definitions>
  <inkml:trace contextRef="#ctx0" brushRef="#br0">1 1 5093,'0'0'22165,"11"79"-21429,-11-44-415,0-2-225,0-1-96,1-4-128,0-8-1954,0-10-3267</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31.338"/>
    </inkml:context>
    <inkml:brush xml:id="br0">
      <inkml:brushProperty name="width" value="0.025" units="cm"/>
      <inkml:brushProperty name="height" value="0.025" units="cm"/>
    </inkml:brush>
  </inkml:definitions>
  <inkml:trace contextRef="#ctx0" brushRef="#br0">203 0 16303,'0'0'3908,"-43"78"-3299,21-34 31,-2 5-31,-4 2 64,1-1-161,4-6-288,5-13-96,6-6-32,7-14-64,5-7-32,0-11-3235,0-13-1217,0-8-2242</inkml:trace>
  <inkml:trace contextRef="#ctx0" brushRef="#br0" timeOffset="1">4 135 12844,'0'0'9994,"19"65"-8969,-3-49-481,6 3-352,3-4-160,0-5-832,-2-4-2692,2-6-4227</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1:36.773"/>
    </inkml:context>
    <inkml:brush xml:id="br0">
      <inkml:brushProperty name="width" value="0.025" units="cm"/>
      <inkml:brushProperty name="height" value="0.025" units="cm"/>
      <inkml:brushProperty name="color" value="#66CC00"/>
    </inkml:brush>
  </inkml:definitions>
  <inkml:trace contextRef="#ctx0" brushRef="#br0">10 37 2915,'0'0'23115,"8"0"-22640,148-6 3123,-328 6-2744,170 2-829,9 5-94,12 3-79,-9-8 133,0 0-1,1-1 0,0 0 1,-1-1-1,1 0 1,13-2-1,-20 2 20,1-1 0,0 1 0,0-1 1,0-1-1,-1 1 0,1-1 0,-1 1 0,1-1 0,-1-1 1,1 1-1,-1-1 0,0 1 0,0-1 0,-1 0 0,7-7 0,-38 7 637,27 2-774,0 1 0,0 0 0,0 0 0,0-1 0,0 1 0,0 0 0,0 0 0,0 0 0,0 0 0,0 0 0,0 1 0,0-1 0,0 0 0,0 0 0,0 1 0,0-1 0,0 0 0,0 1 0,1-1 0,-1 1 0,0 0 0,0-1 0,0 1 0,1-1 0,-1 1 0,0 0 0,1 0 0,-1-1 0,0 1 0,1 0 0,-1 0 0,1 0 0,-1 1 0,1-13-8018,0-5 672</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1:41.557"/>
    </inkml:context>
    <inkml:brush xml:id="br0">
      <inkml:brushProperty name="width" value="0.025" units="cm"/>
      <inkml:brushProperty name="height" value="0.025" units="cm"/>
      <inkml:brushProperty name="color" value="#66CC00"/>
    </inkml:brush>
  </inkml:definitions>
  <inkml:trace contextRef="#ctx0" brushRef="#br0">67 84 2626,'0'0'10597,"-8"-8"-9193,5 5-818,-30-28-587,17 10 2291,9 0 5592,30 39-7108,-2 0-618,70 53 32,-82-65-93,0-1 0,0 0-1,1 0 1,-1-1-1,1 0 1,0-1 0,0 0-1,19 3 1,-50-21 2043,-18-5-1965,1 9-114,-74-12 0,132 29-211,0 2 1,0 0-1,21 12 1,-18-8 95,15 6-139,60 28 766,-87-41-861,1-1 0,-1 0 0,1-1-1,0-1 1,0 0 0,16 1 0</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1:45.193"/>
    </inkml:context>
    <inkml:brush xml:id="br0">
      <inkml:brushProperty name="width" value="0.025" units="cm"/>
      <inkml:brushProperty name="height" value="0.025" units="cm"/>
      <inkml:brushProperty name="color" value="#66CC00"/>
    </inkml:brush>
  </inkml:definitions>
  <inkml:trace contextRef="#ctx0" brushRef="#br0">33 62 641,'-7'-17'3787,"7"14"-3015,0 0-1,-1 0 1,0 1 0,0-1 0,0 0-1,0 1 1,0-1 0,0 1-1,-1-1 1,1 1 0,-1 0 0,0-1-1,0 1 1,1 0 0,-2 0 0,-3-3 1836,58 40-815,10 24-970,42 44 613,-41-44-1142,-46-46 46,-2 2-1,27 29 1,-19-17 8,1-2 0,38 32 0,-30-30-133,30 36-1,65 65 398,-35-38-412,113 99-174,-202-187-24,357 346 108,-335-324-23,-2 2 0,26 33-1,-26-29-36,8 4 8,1-1 0,2-1 0,49 34-1,-26-20-37,20 15-5,100 90 18,-173-147-51,17 18-2387,1-1 1,1-2 0,45 32-1</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1:49.677"/>
    </inkml:context>
    <inkml:brush xml:id="br0">
      <inkml:brushProperty name="width" value="0.025" units="cm"/>
      <inkml:brushProperty name="height" value="0.025" units="cm"/>
      <inkml:brushProperty name="color" value="#66CC00"/>
    </inkml:brush>
  </inkml:definitions>
  <inkml:trace contextRef="#ctx0" brushRef="#br0">33 6 3043,'-12'-2'505,"-3"-1"4426,10 2 3169,17 17-4951,-9-13-3381,23 24 1021,2 0 1,0-2 0,45 30-1,-18-13-990,19 15 618,97 57-1,-146-98-210,-1 1 0,-1 2 0,26 24 0,4 5 427,-26-25-622,114 103 91,75 86-44,-139-132 9,-46-46-66,67 57 1,33 29 54,-30-25-22,130 141-4,-151-148-22,151 154-3,-180-182 7,-28-32-7,2 0 0,31 26 0,32 27-5,-49-43 0,53 39 0,-35-30 37,-3 2 0,-2 2 0,65 85 0,-65-76-25,-21-23-19,2-1 1,2-2-1,75 57 0,-60-53 78,61 61 0,7 6-85,-26-26-23,63 44 69,-145-114-32,8 5 5,-7-5 5,0 1-1,0 0 1,0 1 0,11 15-1,-15-17-10,1-1 0,1 0-1,0 0 1,0 0-1,1-1 1,-1-1 0,1 0-1,20 9 1,-17-9-1,0 1 0,0 1 1,-1 0-1,19 17 0,33 33 2,-54-50 3,1 1 0,0-2 0,21 12 0,-5-3-4,-17-10 1,10 5 3,0 1 0,-1 1 0,0 0 0,-1 2 0,0 0 0,-2 1 0,0 1-1,21 27 1,20 19 29,-49-54-36,0-1-1,0 1 0,18 13 0,12 12 24,28 36 40,-55-58 44,0-1-1,22 19 1,10 10 48,-37-35-124,0 0 0,1 0 0,-1-1 0,1 1 1,0-1-1,8 3 0,-8-4-4,1 1 1,-1 1-1,1-1 1,-1 1 0,6 6-1,-10-10-1809</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1:53.107"/>
    </inkml:context>
    <inkml:brush xml:id="br0">
      <inkml:brushProperty name="width" value="0.025" units="cm"/>
      <inkml:brushProperty name="height" value="0.025" units="cm"/>
      <inkml:brushProperty name="color" value="#66CC00"/>
    </inkml:brush>
  </inkml:definitions>
  <inkml:trace contextRef="#ctx0" brushRef="#br0">3 1 7623,'0'0'14088,"0"8"-13890,-2 212 4516,19-238-3924,72-136-139,-89 154-651,0 0 1,0-1 0,0 1-1,0 0 1,0 0-1,0-1 1,0 1-1,0 0 1,0 0 0,0 0-1,0-1 1,1 1-1,-1 0 1,0 0 0,0 0-1,0-1 1,0 1-1,0 0 1,1 0-1,-1 0 1,0 0 0,0-1-1,0 1 1,1 0-1,-1 0 1,0 0-1,0 0 1,0 0 0,1 0-1,-1 0 1,0 0-1,0 0 1,1 0-1,-1 0 1,0-1 0,0 1-1,0 0 1,1 1-1,-1-1 1,0 0 0,0 0-1,1 0 1,-1 0-1,0 0 1,0 0-1,0 0 1,1 0 0,-1 0-1,0 0 1,0 0-1,0 1 1,1-1-1,-1 0 1,0 0 0,0 0-1,0 0 1,0 1-1,1-1 1,-1 0-1,0 0 1,0 1 0,4 22 122,-3 38 162,-2-58-265,-5 71 301,28-99 122,-2-2-311,34-39-71,-49 60-69,0 1-1,0 0 1,1 0 0,0 1-1,0-1 1,0 1-1,0 1 1,12-6-1,-18 9 4,1-1 1,0 1-1,-1 0 0,1 0 1,-1 0-1,1 0 0,0 0 0,-1 0 1,1 0-1,-1 0 0,1 0 0,0 0 1,-1 0-1,1 0 0,-1 0 0,1 1 1,0-1-1,-1 0 0,1 0 1,-1 1-1,1-1 0,-1 0 0,1 1 1,-1-1-1,1 0 0,-1 1 0,1-1 1,-1 1-1,0-1 0,1 1 1,-1-1-1,0 1 0,1-1 0,-1 1 1,0 0-1,7 31 47,-12 33 113,-7-35 862,7-21-3331,3-3-6068,2-17-4</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1:53.462"/>
    </inkml:context>
    <inkml:brush xml:id="br0">
      <inkml:brushProperty name="width" value="0.025" units="cm"/>
      <inkml:brushProperty name="height" value="0.025" units="cm"/>
      <inkml:brushProperty name="color" value="#66CC00"/>
    </inkml:brush>
  </inkml:definitions>
  <inkml:trace contextRef="#ctx0" brushRef="#br0">77 0 17392,'0'0'6214,"-1"12"-5808,-5 22 276,-1-1 0,-1 0 0,-20 48 0,23-68-542,0-1 1,1 1-1,0 0 1,2 0-1,-1 0 0,1 1 1,1-1-1,0 0 1,2 22-1,0-33-261,0 0 1,0 0 0,-1-1-1,1 1 1,0 0-1,0-1 1,0 1-1,1-1 1,-1 1-1,0-1 1,1 1-1,-1-1 1,0 0-1,1 0 1,0 0-1,-1 0 1,1 0-1,0 0 1,-1 0-1,1-1 1,0 1-1,0 0 1,0-1-1,-1 0 1,1 1-1,0-1 1,0 0-1,2 0 1,2 1-672,0-1 0,0 0 0,0 0-1,-1-1 1,1 0 0,0 0 0,-1 0 0,9-3 0,7-8-8273</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1:53.806"/>
    </inkml:context>
    <inkml:brush xml:id="br0">
      <inkml:brushProperty name="width" value="0.025" units="cm"/>
      <inkml:brushProperty name="height" value="0.025" units="cm"/>
      <inkml:brushProperty name="color" value="#66CC00"/>
    </inkml:brush>
  </inkml:definitions>
  <inkml:trace contextRef="#ctx0" brushRef="#br0">12 131 352,'0'0'20953,"-2"8"-18534,-8 24-620,11-28 237,5-8-1443,6-6-115,87-141 862,-98 150-1349,-1 1 0,0-1 1,0 1-1,1-1 0,-1 1 1,0-1-1,1 1 0,-1-1 1,1 1-1,-1-1 0,1 1 1,-1-1-1,1 1 0,-1 0 1,1-1-1,-1 1 0,1 0 1,-1 0-1,1-1 0,0 1 1,-1 0-1,1 0 0,-1 0 0,2 0 1,3 11-127,-4 33 73,-2-35 91,0 9-25,-1 0 0,0 0 0,-7 23 0,-1 7-73,9-46-508,22-35-5375,-5 7 1468,1-3-2472</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1:54.161"/>
    </inkml:context>
    <inkml:brush xml:id="br0">
      <inkml:brushProperty name="width" value="0.025" units="cm"/>
      <inkml:brushProperty name="height" value="0.025" units="cm"/>
      <inkml:brushProperty name="color" value="#66CC00"/>
    </inkml:brush>
  </inkml:definitions>
  <inkml:trace contextRef="#ctx0" brushRef="#br0">52 0 12588,'0'0'7783,"-7"49"-6213,2-27 63,-2-1-255,5 0-417,-1-2-609,3-2-256,0-1-32,0-2-64,0-1 0,0-3-384,5-1-1090,2-6-992,-2-3-865</inkml:trace>
  <inkml:trace contextRef="#ctx0" brushRef="#br0" timeOffset="1">0 108 9257,'0'0'17168,"58"-2"-17104,-33-1 0,-1 0-993,-1-2-1153,-6 2-320,-4-1-1185,-3-2-2884</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1:54.516"/>
    </inkml:context>
    <inkml:brush xml:id="br0">
      <inkml:brushProperty name="width" value="0.025" units="cm"/>
      <inkml:brushProperty name="height" value="0.025" units="cm"/>
      <inkml:brushProperty name="color" value="#66CC00"/>
    </inkml:brush>
  </inkml:definitions>
  <inkml:trace contextRef="#ctx0" brushRef="#br0">21 0 14157,'0'0'10832,"2"8"-9764,0 9-804,0 0 1,-1 1 0,0-1 0,-2 0 0,0 0-1,-1 0 1,0 0 0,-2 0 0,-9 30-1,12-45-244,0-1 0,0 0-1,1 1 1,-1-1-1,1 1 1,-1 0-1,1-1 1,0 1-1,-1-1 1,1 1-1,0 0 1,0-1-1,0 1 1,0-1-1,1 1 1,-1 0-1,0-1 1,2 3-1,-2-3-35,1-1-1,0 0 1,0 0-1,-1 0 0,1 0 1,0 1-1,0-1 1,0 0-1,-1-1 1,1 1-1,0 0 1,0 0-1,-1 0 1,1 0-1,0-1 0,0 1 1,-1 0-1,1 0 1,0-1-1,-1 1 1,1-1-1,0 1 1,-1-1-1,1 1 0,0-1 1,7-5-1034,-1 0-1,0 0 1,-1 0-1,10-12 1,-3-6-4363,-2-5-3214</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1:54.843"/>
    </inkml:context>
    <inkml:brush xml:id="br0">
      <inkml:brushProperty name="width" value="0.025" units="cm"/>
      <inkml:brushProperty name="height" value="0.025" units="cm"/>
      <inkml:brushProperty name="color" value="#66CC00"/>
    </inkml:brush>
  </inkml:definitions>
  <inkml:trace contextRef="#ctx0" brushRef="#br0">1 5 18962,'0'0'10186,"2"-4"-15760,0 13 578,1-2-4549</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31.681"/>
    </inkml:context>
    <inkml:brush xml:id="br0">
      <inkml:brushProperty name="width" value="0.025" units="cm"/>
      <inkml:brushProperty name="height" value="0.025" units="cm"/>
    </inkml:brush>
  </inkml:definitions>
  <inkml:trace contextRef="#ctx0" brushRef="#br0">1 260 12844,'0'0'10816,"9"6"-10192,-5-3-579,0-1 1,0 1-1,0 0 0,-1 0 0,1 0 0,-1 0 0,1 1 1,-1-1-1,0 1 0,0 0 0,-1 0 0,1 0 0,-1 0 0,0 1 1,0-1-1,0 0 0,-1 1 0,1 0 0,-1-1 0,0 1 1,-1 0-1,1-1 0,-1 6 0,0 0 224,-2-1 0,1 0 0,-1 0-1,0 0 1,-1 0 0,0 0 0,-1-1 0,0 1 0,0-1 0,0 0 0,-1 0-1,-7 8 1,-3 7 357,15-22-616,-1-1 0,1 0 0,0 0 0,-1 1 0,1-1 0,0 0 0,-1 1-1,1-1 1,0 1 0,-1-1 0,1 0 0,0 1 0,0-1 0,0 1 0,-1-1 0,1 0 0,0 1-1,0-1 1,0 1 0,0-1 0,0 1 0,0-1 0,0 1 0,0-1 0,0 1 0,0-1 0,0 1-1,0-1 1,0 1 0,0-1 0,0 0 0,1 1 0,-1-1 0,0 1 0,0-1 0,1 1 0,-1-1 0,0 0-1,1 1 1,20-5-15,26-21-1192,-32 14-813,-2 0-1,0-1 1,0-1-1,16-19 1,-5-4-6403</inkml:trace>
  <inkml:trace contextRef="#ctx0" brushRef="#br0" timeOffset="1">309 1 13869,'0'0'6662,"-7"51"-4548,10-24-416,5 8-321,-1 5-352,-2 4-288,-5 7-385,-1 3-95,-15 1-161,-9-2-32,-5-5-32,-5-6-961,3-11-2178,4-10-3812</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1:55.215"/>
    </inkml:context>
    <inkml:brush xml:id="br0">
      <inkml:brushProperty name="width" value="0.025" units="cm"/>
      <inkml:brushProperty name="height" value="0.025" units="cm"/>
      <inkml:brushProperty name="color" value="#66CC00"/>
    </inkml:brush>
  </inkml:definitions>
  <inkml:trace contextRef="#ctx0" brushRef="#br0">9 1 12107,'0'0'14734,"0"57"-14477,0-31-161,-1-3-32,-2-2-32,3-3-64,0-5-481,-1-2-864,1-6-1474,-4-5-2145</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1:55.558"/>
    </inkml:context>
    <inkml:brush xml:id="br0">
      <inkml:brushProperty name="width" value="0.025" units="cm"/>
      <inkml:brushProperty name="height" value="0.025" units="cm"/>
      <inkml:brushProperty name="color" value="#66CC00"/>
    </inkml:brush>
  </inkml:definitions>
  <inkml:trace contextRef="#ctx0" brushRef="#br0">120 1 16560,'0'0'7271,"0"70"-6022,0-39-352,0 6-257,0 3-320,0 6-95,-1 2-193,-5 5 32,0 2-32,-6 3-32,-1 0 32,-2 1-545,-4-2-1152,-2-4-1859,-6-8-5316</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2:09.675"/>
    </inkml:context>
    <inkml:brush xml:id="br0">
      <inkml:brushProperty name="width" value="0.025" units="cm"/>
      <inkml:brushProperty name="height" value="0.025" units="cm"/>
      <inkml:brushProperty name="color" value="#66CC00"/>
    </inkml:brush>
  </inkml:definitions>
  <inkml:trace contextRef="#ctx0" brushRef="#br0">1278 141 5381,'-4'-12'6059,"2"3"-5444,-1 1 0,0 0-1,0 0 1,0 0 0,-1 0 0,-10-13 0,11 17-419,0 0 0,-1 1 0,1 0 1,-1-1-1,0 1 0,0 1 1,0-1-1,0 0 0,0 1 1,-1 0-1,1 0 0,-1 0 0,0 1 1,1 0-1,-1 0 0,0 0 1,-6-1-1,-11 1-116,-1 1 0,0 1 0,0 1 0,0 1 0,0 1 0,1 1 0,0 1-1,0 1 1,-33 15 0,-7 7 100,-111 73-1,107-58-195,2 3 0,2 3 0,3 3 0,-87 98 0,113-112 14,2 1 1,2 2-1,1 1 0,3 1 0,1 2 1,2 0-1,3 1 0,-18 64 0,30-86 47,2 0 0,1 0-1,1 1 1,0 0 0,2-1 0,4 44-1,-1-56-28,0 0-1,1-1 1,0 1-1,1-1 1,1 0-1,-1 0 1,2 0-1,0-1 1,0 1-1,1-1 0,1-1 1,-1 0-1,2 0 1,-1 0-1,12 8 1,-2-3-11,2-2 1,0 0 0,0-1-1,1-1 1,1-1-1,0-1 1,0-1 0,0-1-1,1-1 1,0-1 0,1 0-1,-1-2 1,28 0-1,-4-2 21,1-2 1,-1-3-1,0-1 0,-1-2 0,77-23 0,-65 12-13,-1-3 0,-1-2 0,-1-2 1,-1-3-1,-1-2 0,-2-3 1,-1-1-1,82-75 0,-104 81 16,-2-1 0,-1-1-1,-1-1 1,-1-1 0,-2-1-1,21-44 1,-29 49 41,-2-2 0,0 1 0,-2-2 0,-2 1 0,0-1 0,-2 0 0,-2 0 0,1-46 0,-5 54-22,-1 0 0,-1 0 0,0 0 0,-2 1 0,-1 0 0,0 0 0,-2 0 0,-1 1 0,0 0 0,-1 0 0,-18-25 0,11 23 63,0 1-1,-1 0 1,-2 1 0,0 2-1,-1 0 1,-1 1 0,0 1-1,-43-24 1,37 26-241,-1 1-1,0 1 1,-1 2-1,-1 1 1,0 1 0,0 2-1,-51-6 1,55 11-424,0 1-1,0 1 1,0 2 0,-1 0 0,1 2 0,1 1 0,-1 1-1,1 1 1,-30 13 0,-1 5-5179</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2:26.932"/>
    </inkml:context>
    <inkml:brush xml:id="br0">
      <inkml:brushProperty name="width" value="0.025" units="cm"/>
      <inkml:brushProperty name="height" value="0.025" units="cm"/>
      <inkml:brushProperty name="color" value="#66CC00"/>
    </inkml:brush>
  </inkml:definitions>
  <inkml:trace contextRef="#ctx0" brushRef="#br0">1 1 5157,'0'0'12054,"0"9"-10655,0 9-587,2 0 0,0 0 1,0-1-1,2 1 0,11 31 1,82 247 2099,-50-140-2440,-2-26-238,27 90 589,-56-172-654,2 0 0,45 84 1,-25-57 101,163 302-52,-95-164-187,-92-187 126,2-1-1,0-1 1,32 36-1,-18-27-170,82 84 678,-99-106-567,1 0-1,0-1 0,1 0 1,0-1-1,0-1 0,1 0 1,19 7-1,110 46 143,-128-57-188,0 0-1,0-1 1,18 0-1,44 10 234,-54-7-131,1-1 0,0-1 0,49 1-1,-64-5-52,1 1-74,1 0 1,0 0 0,-1 1-1,1 0 1,-1 2 0,0-1-1,0 1 1,0 1 0,0 0-1,16 10 1,-27-14-253,-1 0 0,1 1 0,0-1 0,-1 0 0,1 0 0,-1 1 0,1-1 0,-1 0 1,1 1-1,-1-1 0,0 1 0,0-1 0,0 0 0,0 1 0,0-1 0,0 1 0,0-1 0,0 0 0,-1 1 0,1-1 0,-1 2 0,-8-2-6549</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3:11.481"/>
    </inkml:context>
    <inkml:brush xml:id="br0">
      <inkml:brushProperty name="width" value="0.025" units="cm"/>
      <inkml:brushProperty name="height" value="0.025" units="cm"/>
      <inkml:brushProperty name="color" value="#66CC00"/>
    </inkml:brush>
  </inkml:definitions>
  <inkml:trace contextRef="#ctx0" brushRef="#br0">76 2 6182,'0'0'7676,"-8"0"-5946,6-1-1667,0 1 0,0 0 1,0 0-1,0 0 0,0 0 0,0 0 1,1 0-1,-1 1 0,0-1 0,0 1 0,0-1 1,0 1-1,0 0 0,1 0 0,-1 0 0,0-1 1,1 2-1,-1-1 0,1 0 0,-1 0 0,1 0 1,-2 2-1,0 2-14,1 0 1,0 0-1,0 1 1,0-1-1,0 0 1,1 1-1,0-1 1,0 1-1,0 6 1,-4 36 27,1-1 0,5 67 1,1-92-87,0 0 0,2-1 0,0 1 0,1-1 0,1 0 0,1 0 0,15 29 0,-20-45-3,1-1 0,0 1 0,0-1 0,0 0 0,0 0 0,1 0 0,-1 0 0,1-1 1,0 1-1,0-1 0,1 0 0,-1-1 0,1 1 0,-1 0 0,7 1 0,-8-3 15,0 0 0,0 0 0,1-1 0,-1 1 0,0-1 0,1 0 0,-1 0 0,0 0 0,1-1-1,-1 1 1,0-1 0,1 0 0,-1 1 0,0-1 0,0-1 0,0 1 0,0 0 0,0-1 0,0 0 0,0 0 0,0 0 0,-1 0-1,1 0 1,2-3 0,11-13 228,-2 0 0,0-1 0,-1-1 0,-1 0-1,-1 0 1,-1-1 0,0-1 0,-2 0 0,-1 0-1,0 0 1,-2-1 0,0 0 0,-2 0 0,0 0-1,-2-1 1,-2-33 0,1 52-187,0 0 0,-1 1-1,1-1 1,-1 1 0,0-1 0,0 1 0,-1-1 0,1 1-1,-1 0 1,0-1 0,0 1 0,-1 0 0,1 0 0,-1 1-1,0-1 1,0 0 0,0 1 0,0 0 0,-1 0-1,1 0 1,-1 0 0,0 0 0,0 1 0,0 0 0,0-1-1,0 2 1,0-1 0,-1 0 0,1 1 0,-1 0 0,-5-1-1,0 1-277,1 0-1,0 1 0,-1 0 1,1 0-1,0 1 0,-12 2 1,8 0-1475,0 1 1,-1 0 0,-19 9 0,6 0-6380</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4:36.046"/>
    </inkml:context>
    <inkml:brush xml:id="br0">
      <inkml:brushProperty name="width" value="0.025" units="cm"/>
      <inkml:brushProperty name="height" value="0.025" units="cm"/>
      <inkml:brushProperty name="color" value="#66CC00"/>
    </inkml:brush>
  </inkml:definitions>
  <inkml:trace contextRef="#ctx0" brushRef="#br0">501 1 5605,'-30'10'587,"0"1"-1,1 2 0,0 0 1,1 2-1,1 2 0,-28 21 1,37-23-585,1 1 1,0 0-1,1 2 0,1 0 1,0 0-1,2 2 1,0-1-1,-20 44 1,10-3 200,1 0 0,4 2-1,2 1 1,3 0 0,3 0 0,3 1 0,0 96 0,7-128-200,2 0 0,0 0 0,3-1 0,0 1 1,2-1-1,2 0 0,0 0 0,2-1 0,1-1 1,22 38-1,-26-53-12,1-1 0,0 1 1,1-1-1,0-1 0,1 0 0,1 0 1,0-1-1,0-1 0,1 0 1,0-1-1,1 0 0,0-1 0,0 0 1,1-1-1,0-1 0,0-1 1,1 0-1,0-1 0,-1 0 0,1-1 1,1-1-1,15 0 0,-16-2 135,0-1-1,0 0 0,0-2 0,0 0 1,-1 0-1,1-2 0,-1 0 0,22-10 1,-13 3 227,-1-1 0,0-1 0,-1-2 0,31-26 0,-9-1 273,-2-1 0,-2-2 0,58-87 0,-65 82-37,-2-1-1,-3-1 0,-2-1 0,33-98 1,-49 121-384,-2-1-1,-1 0 1,-2-1 0,0 1 0,-3-1 0,0 0-1,-3 0 1,0 0 0,-2 0 0,-9-38 0,9 56-188,-1 1-1,-1 1 1,0-1 0,-1 1 0,0 0 0,-1 0 0,-1 0 0,0 1 0,-1 0 0,0 1 0,0 0 0,-1 0 0,-1 1 0,0 1 0,0-1-1,-1 2 1,-21-13 0,13 11-189,-2 1-1,1 1 0,-1 1 0,0 0 0,0 2 0,-1 1 1,0 0-1,0 2 0,0 1 0,-33 2 0,21 2-716,0 2 0,1 2 0,0 1 0,0 2 0,1 1 0,0 1-1,1 2 1,-52 31 0,28-16-2501,14-12-2872</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4:52.901"/>
    </inkml:context>
    <inkml:brush xml:id="br0">
      <inkml:brushProperty name="width" value="0.025" units="cm"/>
      <inkml:brushProperty name="height" value="0.025" units="cm"/>
      <inkml:brushProperty name="color" value="#66CC00"/>
    </inkml:brush>
  </inkml:definitions>
  <inkml:trace contextRef="#ctx0" brushRef="#br0">554 26 737,'-13'2'9582,"-9"2"-8906,0 2 0,0 0 1,0 2-1,1 0 0,0 2 0,1 0 0,0 1 1,-28 21-1,22-10-517,0 2 1,2 0-1,1 1 1,1 2-1,1 0 1,2 1-1,0 1 1,2 1-1,1 1 1,2 0-1,1 0 1,-14 52-1,11-18-61,2 1-1,3 1 1,2 0-1,4 1 1,5 93-1,1-129-26,2 0-1,2-1 0,1 1 0,1-1 0,1-1 0,2 1 1,1-1-1,2-1 0,1 0 0,20 32 0,-26-49-57,0 0-1,1 0 1,0-1-1,1 0 1,0 0-1,1-1 1,0-1-1,1 0 1,0 0-1,0-1 1,1-1-1,0 0 0,0-1 1,0 0-1,1-1 1,0 0-1,0-1 1,0-1-1,1 0 1,-1-1-1,1-1 1,0 0-1,-1-1 1,17-2-1,-10-1 13,-1-2 0,0 0-1,0-1 1,-1-1 0,0-1 0,0-1 0,0-1 0,-1 0-1,-1-1 1,0-1 0,-1-1 0,0 0 0,24-26-1,-1-4 104,-1-2 0,-3-1 1,49-85-1,-46 64 43,-4-1 1,-2-3 0,29-92-1,-45 108 53,-2 0 0,-3-1-1,-2 0 1,-3 0-1,-1-64 1,-5 100-75,-1-1 0,-1 1 0,-1 0 0,-1 0 0,0 0 0,-2 0 0,0 1 0,-1 0 0,-19-34 0,20 42-101,-1 1-1,0 0 1,0 1-1,-1 0 0,-1 0 1,1 0-1,-1 1 1,-1 1-1,0 0 0,0 0 1,0 0-1,-1 2 1,0-1-1,0 1 0,0 1 1,0 0-1,-22-4 1,20 5-85,0 1 1,0 0 0,0 1-1,0 1 1,0 0 0,0 0-1,0 2 1,0-1 0,0 2-1,1 0 1,-1 0 0,0 1-1,1 1 1,0 0-1,0 1 1,1 0 0,0 1-1,0 0 1,0 0 0,-16 16-1,18-14-525,0 2 0,0-1 0,1 1 0,0 1-1,1-1 1,1 1 0,0 1 0,0-1 0,1 1 0,1 0-1,0 0 1,-4 23 0,4 12-6015</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6:07.157"/>
    </inkml:context>
    <inkml:brush xml:id="br0">
      <inkml:brushProperty name="width" value="0.025" units="cm"/>
      <inkml:brushProperty name="height" value="0.025" units="cm"/>
      <inkml:brushProperty name="color" value="#66CC00"/>
    </inkml:brush>
  </inkml:definitions>
  <inkml:trace contextRef="#ctx0" brushRef="#br0">4654 0 9513,'-15'0'112,"9"0"-104,-60 0 60,-110 14 0,-298 105 142,9 34-196,107-33 29,-635 258 2098,124 8-2045,748-329 167,2 5 0,4 6 0,2 4 0,-156 132 0,213-154-81,3 2 0,3 3 0,-80 111 0,100-120-233,2 1 1,2 1 0,3 1-1,2 1 1,-30 103-1,43-122-10,2 1-1,1 0 0,1 0 1,2 0-1,1 0 0,1 0 1,2 0-1,2 1 0,0-2 1,3 1-1,0-1 0,2 0 1,1 0-1,2-1 0,0 0 1,2-1-1,2-1 0,0 0 1,26 31-1,-7-15 114,2-1-1,2-1 1,2-3-1,2-1 1,1-2-1,2-2 1,55 31-1,-39-31-50,0-4 0,2-2-1,1-3 1,1-2 0,101 19-1,-32-18 2,0-5-1,216 0 0,-165-23-120,251-38 1,-61-27-6,466-149 1,-104-28-19,-25-77 303,-550 232-70,-4-7-1,170-138 1,-219 145-44,-4-6 1,-4-3-1,128-165 0,-186 208-35,-3-1 0,-3-3 0,61-129-1,-86 160 81,-2-1-1,0 0 0,-2-1 1,-2 0-1,-1-1 0,-1 0 1,-2 1-1,-1-1 0,-2 0 1,-7-63-1,1 69 14,-1 0 1,-2 1-1,0 0 0,-2 1 0,0 0 1,-2 0-1,-1 1 0,-1 1 0,-1 1 1,-32-36-1,12 19 4,-3 2 0,-1 1 0,-1 2 0,-74-45 0,40 37-97,-1 2 0,-2 4 0,-2 4 0,-1 3 0,-1 3 0,-121-21 0,63 25-432,0 6 0,-1 7 0,-161 9 0,-149 49-4321,230-9-1286</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6:42.610"/>
    </inkml:context>
    <inkml:brush xml:id="br0">
      <inkml:brushProperty name="width" value="0.025" units="cm"/>
      <inkml:brushProperty name="height" value="0.025" units="cm"/>
      <inkml:brushProperty name="color" value="#66CC00"/>
    </inkml:brush>
  </inkml:definitions>
  <inkml:trace contextRef="#ctx0" brushRef="#br0">4202 43 4324,'-11'-1'3096,"-87"-16"-2174,-2 4 0,-102 1 0,175 14-909,1 0 0,0 2 0,1 1 0,-1 2 0,-42 15 0,-122 64 60,117-51-64,-739 288 1624,124-54-552,23 49-304,465-222-683,-77 39 214,203-95-173,-110 81 1,142-88-90,2 2 1,1 1-1,1 3 1,3 1 0,1 1-1,1 2 1,-29 53-1,46-68-88,1 0-1,2 0 0,1 1 1,1 1-1,1 0 0,2 1 1,1 0-1,1 0 1,2 0-1,1 1 0,2-1 1,0 1-1,7 44 1,0-45-187,2-1 0,1 1 0,1-1 1,1-1-1,2 0 0,21 34 0,-9-21-30,2-1 0,2-2 0,45 48 0,-46-59 293,0-2-1,1-2 0,2 0 0,0-2 0,61 32 1,-39-29 153,0-2-1,2-3 1,68 17 0,11-10 58,1-5 0,196 6 0,402-23-125,-541-19-71,341-67 1,-264 14 325,328-127 0,231-170 252,-620 257-594,314-214 0,-434 257-49,-3-3 1,-4-4 0,-2-3-1,-4-4 1,117-156-1,-164 193 27,-2-1 0,-1-1 0,-2-2-1,-3 0 1,-1-1 0,19-73-1,-32 94 48,-1 0 0,-1 0-1,-2 0 1,0-1 0,-1 1-1,-2-1 1,-1 1 0,-1-1-1,0 1 1,-2 0-1,-2 0 1,0 1 0,-1 0-1,-17-35 1,10 31 108,-2 0 0,-1 1 0,-1 1 0,-1 0-1,-1 2 1,-2 0 0,-46-38 0,36 38-78,-1 1 0,0 2 0,-2 1 0,0 2 0,-66-23 0,34 21-257,0 3 1,-2 3-1,0 4 1,0 2-1,0 3 1,-1 3 0,-71 8-1,38 7-1052,2 4 0,0 5 0,-123 42 0,47-6-1465</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7:03.614"/>
    </inkml:context>
    <inkml:brush xml:id="br0">
      <inkml:brushProperty name="width" value="0.025" units="cm"/>
      <inkml:brushProperty name="height" value="0.025" units="cm"/>
      <inkml:brushProperty name="color" value="#66CC00"/>
    </inkml:brush>
  </inkml:definitions>
  <inkml:trace contextRef="#ctx0" brushRef="#br0">4976 115 7495,'-114'-50'5033,"77"37"-5023,1 1 0,-2 2 0,1 1 0,-1 2 0,-57-4 0,-505 8-786,486 5 602,-76 6 207,0 9-1,-225 48 1,-361 136 2186,530-125-2283,4 11 0,-374 192 0,490-208-169,4 5-1,-126 103 0,165-109 249,2 3 0,5 3 0,-99 126 0,135-149 14,3 1-1,3 1 1,2 2 0,-36 89 0,53-107-12,2 0 0,2 1 1,1 0-1,3 0 0,1 1 0,1 0 0,3 0 1,3 49-1,3-60 0,1 0 0,2 0 0,1-1 0,1 0 0,1-1 0,2 0 0,1-1 0,1 0 0,1-1 0,1 0 1,2-2-1,37 43 0,-4-13-81,3-3 0,2-1 1,2-3-1,69 42 1,-38-35 47,1-5 0,3-3 0,2-5 0,2-3 0,1-5 0,2-5 0,116 19 0,4-14-174,0-10-1,285-6 0,-295-23 189,0-10-1,-2-8 0,293-73 0,-255 30 116,-3-10-1,342-159 0,-420 156-64,-3-8 1,-4-7-1,208-165 1,-258 172 2,-4-6 0,-5-4 1,-3-4-1,-6-4 0,89-134 1,-144 186-12,-2-2 1,-2-1-1,-3-1 1,-2-2-1,-3-1 1,17-71-1,-33 102-35,-1 1 0,-1-1 0,-2 0 0,-1-1 0,-2 1 0,0 0 0,-2-1 0,-2 1 0,-1 0 0,-1 0 0,-1 1 0,-1 0 0,-2 0 0,-1 1 0,-19-34 0,11 30 22,-1 1 1,-2 1-1,-1 1 1,-1 1-1,-1 1 1,-2 1-1,-45-34 1,33 32-2,-2 3 0,-1 0 0,0 3 0,-2 2 0,-57-19 0,17 15-247,-1 3-1,-1 5 1,0 2-1,-1 5 0,0 4 1,-99 6-1,-57 17-1673,-11 20-1356</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45.553"/>
    </inkml:context>
    <inkml:brush xml:id="br0">
      <inkml:brushProperty name="width" value="0.025" units="cm"/>
      <inkml:brushProperty name="height" value="0.025" units="cm"/>
    </inkml:brush>
  </inkml:definitions>
  <inkml:trace contextRef="#ctx0" brushRef="#br0">345 115 17424,'0'0'2008,"-10"-3"-215,4 0-1641,-2 1 0,1 0-1,0 1 1,0-1-1,0 1 1,-1 1 0,1-1-1,-1 1 1,1 1 0,0-1-1,-1 1 1,1 0-1,0 1 1,-11 3 0,6 0-83,1 1 0,-1 0 0,1 1 0,1 1 0,-1-1 0,-10 11 0,17-14-81,1-1 1,0 1 0,0-1-1,0 1 1,0 0 0,0 0-1,1 1 1,-1-1 0,1 0-1,1 1 1,-1 0 0,0-1-1,1 1 1,0 0 0,0 0-1,1-1 1,-1 1-1,1 0 1,0 7 0,1-9-28,0 0 0,0 1 0,0-1 1,1 0-1,-1 0 0,1 0 0,0 0 0,0 0 1,0 0-1,0-1 0,0 1 0,0-1 0,1 1 1,-1-1-1,1 0 0,5 4 0,56 29-48,-43-25 102,-15-7 32,5 2-67,-1 1 0,-1-1 1,1 2-1,-1-1 0,11 10 0,-19-15 27,0 0 0,0 0 0,0 0 0,0 0 1,-1 1-1,1-1 0,0 0 0,-1 0 0,1 0 0,-1 1 0,1-1 0,-1 0 1,1 1-1,-1-1 0,0 0 0,0 1 0,0-1 0,1 0 0,-1 1 0,-1 2 0,0-2 36,0 0-1,0 0 0,0 0 1,0-1-1,0 1 0,-1 0 0,1 0 1,-1-1-1,1 1 0,-1-1 1,0 1-1,0-1 0,1 0 0,-1 0 1,0 0-1,0 0 0,-3 2 1,-28 11 514,0-1 0,-1-1-1,0-2 1,0-2 0,-59 7 0,88-17-3474,10-5 784,23-16-1329,-11 10 614,21-19-4220</inkml:trace>
  <inkml:trace contextRef="#ctx0" brushRef="#br0" timeOffset="1">643 0 18289,'0'0'5061,"-13"62"-3780,-12-15-32,-7 8-512,-8 8-256,3 1-417,1 0 0,7-5-32,4-6-64,7-6-321,9-9-255,6-7-353,3-11-1185,0-5-1217,1-10-1922,10-5-3107</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36.596"/>
    </inkml:context>
    <inkml:brush xml:id="br0">
      <inkml:brushProperty name="width" value="0.025" units="cm"/>
      <inkml:brushProperty name="height" value="0.025" units="cm"/>
    </inkml:brush>
  </inkml:definitions>
  <inkml:trace contextRef="#ctx0" brushRef="#br0">232 9 18097,'-8'-1'1271,"0"-1"-1014,0 0 1,0 0 0,0 1 0,0 1-1,-1-1 1,1 1 0,0 1 0,0-1 0,0 1-1,0 1 1,0 0 0,0 0 0,0 0-1,1 1 1,-1 0 0,1 0 0,0 1-1,0 0 1,0 1 0,-8 5 0,8-3-271,-24 24 11,30-30-2,0 0 0,-1 1 0,1-1 0,0 1 0,0 0 1,0-1-1,0 1 0,0 0 0,0-1 0,1 1 1,-1 0-1,0 0 0,1 0 0,-1 0 0,1 0 1,0 3-1,42-3-292,-37-2 266,20 0-98,-1 1 0,1 2 0,26 5 0,-43-7 96,-1 1 0,0 0-1,0 0 1,0 1 0,0 0 0,0 0 0,-1 1 0,1 0 0,-1 0 0,0 0 0,0 1 0,0-1 0,-1 2 0,9 8 0,-12-11 75,0-1 0,-1 1 0,1 0 0,0 0 0,-1 0 0,0 0 0,1 0 0,-1 0 0,0 0 0,-1 0 0,1 1 0,-1-1 0,1 0 0,-1 0 0,0 1 0,0-1 0,0 0 0,-1 1 0,1-1 0,-1 0 0,-1 4 0,0-3 119,0 1-1,0-1 1,-1 0-1,0 0 1,0 0-1,0 0 1,-1-1-1,1 1 1,-1-1-1,1 0 1,-1 0-1,-8 4 1,0 0 160,0 0 0,0-1 0,-1-1 0,0-1 1,0 1-1,-1-2 0,1 0 0,-1-1 0,-14 1 0,27-2-322,0-1-1,-1 0 0,1 0 0,-1 0 0,1 0 1,-1 0-1,1 0 0,0 0 0,-1 0 0,1 0 0,-1-1 1,1 1-1,0-1 0,-1 1 0,1-1 0,0 1 1,-1-1-1,1 0 0,0 0 0,0 1 0,0-1 1,0 0-1,0 0 0,0 0 0,0 0 0,0-1 0,0 1 1,-1-2-1,2 1-154,0 1 0,1-1-1,-1 0 1,0 1 0,1-1 0,-1 1 0,1-1 0,0 1 0,-1-1-1,1 1 1,0-1 0,0 1 0,0 0 0,0-1 0,0 1 0,0 0-1,1 0 1,-1 0 0,0 0 0,1 0 0,-1 0 0,0 0 0,1 0-1,-1 1 1,3-2 0,60-28-10233,-25 14-1197</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8:52.984"/>
    </inkml:context>
    <inkml:brush xml:id="br0">
      <inkml:brushProperty name="width" value="0.025" units="cm"/>
      <inkml:brushProperty name="height" value="0.025" units="cm"/>
      <inkml:brushProperty name="color" value="#66CC00"/>
    </inkml:brush>
  </inkml:definitions>
  <inkml:trace contextRef="#ctx0" brushRef="#br0">16 1 9513,'-15'17'7261,"15"-17"-7123,0 1 0,-1-1 0,1 0-1,0 1 1,0-1 0,0 0 0,1 1-1,-1-1 1,0 0 0,0 1 0,0-1-1,0 0 1,0 1 0,0-1 0,0 0-1,0 0 1,1 1 0,-1-1 0,0 0-1,0 0 1,0 1 0,1-1 0,-1 0-1,0 0 1,0 1 0,1-1 0,-1 0-1,0 0 1,0 0 0,1 0 0,-1 1-1,0-1 1,1 0 0,-1 0 0,1 0-1,43 3 4250,-29-3-4189,201 2 1768,27 1-2945,-82 5-6152,-127-6 2102,-11-2-1596</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8:53.326"/>
    </inkml:context>
    <inkml:brush xml:id="br0">
      <inkml:brushProperty name="width" value="0.025" units="cm"/>
      <inkml:brushProperty name="height" value="0.025" units="cm"/>
      <inkml:brushProperty name="color" value="#66CC00"/>
    </inkml:brush>
  </inkml:definitions>
  <inkml:trace contextRef="#ctx0" brushRef="#br0">54 1 6598,'0'0'9097,"-49"38"-6919,44-24-384,5-2-577,15-1-128,18-3 448,11 0 33,11-6-705,10-2-257,5 0-224,2-5-223,-2-5-129,-3-2-289,-7 2-864,-9 1-1121,-15 0-1730,-11 0-2145,-11 1-4517</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8:53.699"/>
    </inkml:context>
    <inkml:brush xml:id="br0">
      <inkml:brushProperty name="width" value="0.025" units="cm"/>
      <inkml:brushProperty name="height" value="0.025" units="cm"/>
      <inkml:brushProperty name="color" value="#66CC00"/>
    </inkml:brush>
  </inkml:definitions>
  <inkml:trace contextRef="#ctx0" brushRef="#br0">0 68 14574,'9'-6'2418,"6"-3"-1838,1 1 1,0 1-1,0 0 0,1 1 0,0 1 1,0 0-1,0 1 0,1 1 1,29-1-1,-21 3-139,116-2 572,-128 4-1007,0 1 0,0 0 0,0 0-1,0 1 1,0 1 0,0 1-1,20 9 1,-30-12-7,0 0-1,0 1 1,0-1 0,0 1 0,-1 0-1,1 0 1,-1 0 0,0 1-1,0-1 1,0 1 0,0-1 0,-1 1-1,1 0 1,-1 0 0,0 1-1,0-1 1,-1 0 0,1 1-1,-1-1 1,0 0 0,0 1 0,0 0-1,-1-1 1,0 1 0,0-1-1,0 1 1,0 0 0,-1-1 0,1 1-1,-3 5 1,-1 5 99,-1 0 0,0-1-1,-1 0 1,-1 0 0,0-1 0,-1 1-1,-17 21 1,-122 135 1879,80-96-3201,49-55-2823,10-14-3827</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9:12.823"/>
    </inkml:context>
    <inkml:brush xml:id="br0">
      <inkml:brushProperty name="width" value="0.025" units="cm"/>
      <inkml:brushProperty name="height" value="0.025" units="cm"/>
      <inkml:brushProperty name="color" value="#66CC00"/>
    </inkml:brush>
  </inkml:definitions>
  <inkml:trace contextRef="#ctx0" brushRef="#br0">82 195 11050,'-5'-24'8595,"-8"14"-4104,11 10-4385,0 0 0,0 0-1,1 0 1,-1 0 0,0 1 0,1-1 0,-1 1 0,1-1-1,-1 1 1,0-1 0,1 1 0,-1 0 0,1 0 0,-1 0-1,1 0 1,0 0 0,-1 0 0,1 0 0,0 0 0,0 1-1,0-1 1,0 0 0,-2 3 0,1-1-43,-1 0-1,1 0 1,-1 0 0,1 0-1,0 0 1,0 1 0,0-1-1,1 1 1,-1 0-1,1-1 1,0 1 0,0 0-1,0 0 1,1-1 0,-1 1-1,1 0 1,0 0 0,0 4-1,1-7-57,-1-1 0,1 1-1,0 0 1,0-1-1,-1 1 1,1 0 0,0-1-1,0 1 1,0-1 0,-1 1-1,1-1 1,0 0-1,0 1 1,0-1 0,0 0-1,0 0 1,0 1-1,0-1 1,0 0 0,0 0-1,0 0 1,0 0 0,0 0-1,0 0 1,0-1-1,-1 1 1,1 0 0,0 0-1,1-1 1,30-10 107,-14 2-88,-1-2 0,0 0-1,-1-1 1,0-1-1,-1 0 1,0-2 0,-1 1-1,-1-2 1,-1 1 0,0-2-1,0 0 1,-2 0 0,13-30-1,-17 27 83,-12 25 18,-16 33 239,11-12-89,1 2 0,2-1 1,-6 32-1,12-48-186,0 1-1,1 0 1,0 1-1,0-1 1,2 0-1,-1 0 1,2 0 0,-1 0-1,2 0 1,3 12-1,-5-21-67,0 0-1,0 0 0,1-1 0,-1 1 1,1-1-1,0 1 0,0-1 1,-1 0-1,1 1 0,1-1 0,-1 0 1,0 0-1,0-1 0,1 1 0,-1 0 1,1-1-1,0 1 0,-1-1 0,1 0 1,0 0-1,0 0 0,0 0 0,-1-1 1,1 1-1,0-1 0,0 0 0,0 1 1,0-2-1,0 1 0,0 0 1,0 0-1,3-2 0,1 1 25,1-1 0,-1 0 0,0 0 0,-1-1 0,1 0 0,0-1 0,-1 1 0,1-1 0,-1 0 0,0-1 0,9-9 0,-1-2-54,0 0 0,-2-1 0,0-1 0,0 0-1,-2-1 1,0 0 0,-2-1 0,0 1 0,6-24 0,-23 72-215,4-14 287,1-1 0,0 1 0,1 0-1,1 0 1,0 0 0,1 23 0,1-36-57,0-1 1,0 1-1,0 0 1,0-1-1,1 1 0,-1 0 1,0-1-1,1 1 1,0-1-1,-1 1 0,1-1 1,0 1-1,0-1 1,0 1-1,-1-1 0,2 0 1,-1 1-1,0-1 1,0 0-1,0 0 0,1 0 1,-1 0-1,0 0 1,1 0-1,-1 0 0,1-1 1,-1 1-1,1 0 1,-1-1-1,1 1 0,-1-1 1,1 0-1,0 1 1,-1-1-1,1 0 0,0 0 1,-1 0-1,1 0 0,0 0 1,-1-1-1,1 1 1,0 0-1,2-2 1,3 0 9,0 0 1,-1 0 0,1-1 0,-1 1-1,1-2 1,-1 1 0,0-1 0,0 0-1,6-6 1,6-8-51,-1-2 1,-1 0-1,0-1 0,-2-1 1,23-45-1,-42 112-232,-1-12 65,-8 51 377,17-29-3175,-3-55 2767,1 1 0,-1 0-1,0-1 1,0 1 0,0 0 0,1-1 0,-1 1-1,0-1 1,1 1 0,-1 0 0,0-1-1,1 1 1,-1-1 0,1 1 0,-1-1 0,1 1-1,-1-1 1,1 0 0,-1 1 0,1-1 0,-1 0-1,1 1 1,0-1 0,-1 0 0,1 1 0,0-1-1,-1 0 1,1 0 0,0 0 0,-1 0-1,1 0 1,0 0 0,-1 0 0,2 0 0,12 0-7033</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9:13.180"/>
    </inkml:context>
    <inkml:brush xml:id="br0">
      <inkml:brushProperty name="width" value="0.025" units="cm"/>
      <inkml:brushProperty name="height" value="0.025" units="cm"/>
      <inkml:brushProperty name="color" value="#66CC00"/>
    </inkml:brush>
  </inkml:definitions>
  <inkml:trace contextRef="#ctx0" brushRef="#br0">0 142 14958,'0'0'8878,"11"5"-6887,-4-3-1775,0 1 0,0-1 0,1 0 0,-1-1-1,0 0 1,1 0 0,-1-1 0,1 1 0,-1-2 0,1 1 0,-1-1 0,0 0-1,1-1 1,-1 1 0,13-6 0,-5 2-80,0-1-1,0-1 1,0 0-1,-1-1 1,-1 0 0,1-1-1,-1-1 1,-1 0-1,14-14 1,-25 23-133,0 0 0,0-1 0,0 1 0,1-1 0,-2 1 0,1-1 0,0 1-1,0-1 1,0 1 0,-1-1 0,1 0 0,-1 0 0,1 1 0,-1-1 0,0 0 0,1 0 0,-1 1 0,0-1 0,-1-3 0,1 4-2,-1 0 0,1 0 1,-1 0-1,0 0 0,1 0 0,-1 0 1,0 1-1,0-1 0,1 0 1,-1 0-1,0 0 0,0 1 0,0-1 1,0 1-1,0-1 0,0 1 1,0-1-1,0 1 0,-1-1 0,1 1 1,0 0-1,-1-1 0,-3 0-5,0 1-1,0-1 0,-1 1 0,1 0 1,0 1-1,0-1 0,0 1 0,0 0 1,0 0-1,0 0 0,0 1 0,-6 2 1,0 3 42,0 0 0,1 1 0,0 0 1,0 0-1,1 1 0,0 1 0,0-1 1,1 1-1,1 1 0,0-1 1,0 1-1,1 0 0,0 1 0,1 0 1,0 0-1,1 0 0,-3 15 0,7-25-24,0 0-1,-1 1 1,1-1 0,0 0-1,0 0 1,1 0-1,-1 0 1,0 0-1,1 1 1,-1-1 0,1 0-1,0 0 1,0 0-1,0 0 1,0-1 0,0 1-1,0 0 1,0 0-1,1 0 1,-1-1-1,1 1 1,1 1 0,1 0 3,0-1 0,0 1 0,0-1 0,0 0 0,1-1 0,-1 1 0,0-1 0,1 0 0,-1 0 0,6 1 0,10-1-397,0 0 0,0-1 0,37-6 1,-44 4-704,0-1-1,0 0 1,16-7 0,15-10-5966,10-9-9243</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1:10.677"/>
    </inkml:context>
    <inkml:brush xml:id="br0">
      <inkml:brushProperty name="width" value="0.025" units="cm"/>
      <inkml:brushProperty name="height" value="0.025" units="cm"/>
      <inkml:brushProperty name="color" value="#66CC00"/>
    </inkml:brush>
  </inkml:definitions>
  <inkml:trace contextRef="#ctx0" brushRef="#br0">49 15 5445,'0'0'17569,"8"-3"-16325,24-8-11,-32 11-1153,1 0 1,-1 0 0,1 0-1,0 0 1,-1 0-1,1 0 1,-1 0 0,1 0-1,-1 1 1,1-1-1,-1 0 1,1 0-1,-1 0 1,1 1 0,-1-1-1,1 0 1,-1 1-1,1-1 1,-1 0 0,1 1-1,-1-1 1,0 1-1,1-1 1,-1 0 0,0 1-1,1-1 1,-1 1-1,0-1 1,1 1-1,-1-1 1,0 1 0,0 0-1,0-1 1,0 1-1,0-1 1,0 1 0,0-1-1,1 1 1,-2-1-1,1 1 1,0 0 0,0-1-1,0 1 1,0-1-1,0 1 1,0-1-1,-1 2 1,-3 24 1448,-5-5-1150,-1 0-1,-14 21 1,17-32-314,0 1-1,1 1 1,0-1 0,1 1-1,0 0 1,0 0-1,2 1 1,-1-1 0,2 1-1,-2 19 1,4-30-64,0-1 0,1 0 1,-1 0-1,1 0 0,0 0 0,-1 0 1,1 0-1,0 0 0,0 0 0,-1 0 1,1 0-1,0 0 0,0 0 0,0 0 1,0-1-1,0 1 0,0 0 0,0-1 0,1 1 1,-1-1-1,0 1 0,0-1 0,0 1 1,1-1-1,-1 0 0,0 0 0,0 0 1,1 0-1,-1 0 0,0 0 0,2 0 1,52 0-9,-43-1 6,12-2-6,1 0-1,-1-2 1,0-1-1,28-10 1,-52 16-260,-29-8-14330,18 5-2885</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1:11.793"/>
    </inkml:context>
    <inkml:brush xml:id="br0">
      <inkml:brushProperty name="width" value="0.025" units="cm"/>
      <inkml:brushProperty name="height" value="0.025" units="cm"/>
      <inkml:brushProperty name="color" value="#66CC00"/>
    </inkml:brush>
  </inkml:definitions>
  <inkml:trace contextRef="#ctx0" brushRef="#br0">48 55 9673,'0'0'18487,"-6"9"-18391,-1 6-1,1-1-1,0 1 1,1 1-1,0-1 1,1 1-1,1 0 0,1 0 1,0 0-1,1 16 1,16-47 1095,-6-4-1101,-2-1 0,-1 1 0,0-1-1,-1 0 1,-1 0 0,-1 0 0,0-37-1,-4 67-119,-1 0 0,0 0-1,-1 0 1,-7 18-1,-6 23-67,12-23 147,9-37 58,10-46 55,-13 39-161,0 0 0,0 0 0,-2 0 0,-1-26 0,0 42-6,1 0-1,0-1 1,0 1 0,0 0-1,0 0 1,-1 0 0,1 0-1,0 0 1,0 0 0,0 0-1,-1-1 1,1 1 0,0 0-1,0 0 1,-1 0 0,1 0-1,0 0 1,0 0 0,0 0-1,-1 0 1,1 0-1,0 0 1,0 0 0,-1 0-1,1 1 1,0-1 0,0 0-1,0 0 1,-1 0 0,1 0-1,0 0 1,0 0 0,0 0-1,0 0 1,-1 1 0,1-1-1,0 0 1,0 0 0,0 0-1,0 0 1,0 1-1,-1-1 1,1 0 0,0 0-1,0 0 1,0 1 0,0-1-1,0 0 1,0 1 0,-8 8-131,4 1-152,2 0 0,-1 0-1,1 0 1,1 0-1,0 0 1,0 1-1,1-1 1,2 20 0,-1 2-4548,-1-11-1132</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2:42.747"/>
    </inkml:context>
    <inkml:brush xml:id="br0">
      <inkml:brushProperty name="width" value="0.025" units="cm"/>
      <inkml:brushProperty name="height" value="0.025" units="cm"/>
      <inkml:brushProperty name="color" value="#66CC00"/>
    </inkml:brush>
  </inkml:definitions>
  <inkml:trace contextRef="#ctx0" brushRef="#br0">1 1 13004,'0'11'2659,"4"165"2005,2-112-6243,4-4-4010,-2-21 5242,2 50-1,-7 104 9642,-4-123-7867</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2:43.385"/>
    </inkml:context>
    <inkml:brush xml:id="br0">
      <inkml:brushProperty name="width" value="0.025" units="cm"/>
      <inkml:brushProperty name="height" value="0.025" units="cm"/>
      <inkml:brushProperty name="color" value="#66CC00"/>
    </inkml:brush>
  </inkml:definitions>
  <inkml:trace contextRef="#ctx0" brushRef="#br0">1 1 2210,'0'0'-1698</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2:43.728"/>
    </inkml:context>
    <inkml:brush xml:id="br0">
      <inkml:brushProperty name="width" value="0.025" units="cm"/>
      <inkml:brushProperty name="height" value="0.025" units="cm"/>
      <inkml:brushProperty name="color" value="#66CC00"/>
    </inkml:brush>
  </inkml:definitions>
  <inkml:trace contextRef="#ctx0" brushRef="#br0">302 67 4068,'0'0'8942,"3"-8"-6001,3-2-1745,4-13-203,-7-3 5557,-33 34-4473,3 9-1981,0 1 1,2 1 0,0 1-1,1 1 1,1 1 0,1 1-1,1 1 1,-28 42 0,42-57-69,1 1-1,1-1 1,-1 1 0,2 1 0,-1-1 0,1 0 0,1 1-1,0 0 1,0 0 0,1 0 0,1 0 0,0 0 0,0 22 0,2-30-83,0-1 0,0 1 1,0-1-1,0 1 0,0-1 0,1 0 1,-1 1-1,1-1 0,-1 0 1,1 0-1,0 0 0,0 0 1,0 0-1,0-1 0,0 1 1,0 0-1,0-1 0,1 0 1,-1 1-1,1-1 0,-1 0 1,1 0-1,-1-1 0,1 1 1,-1 0-1,1-1 0,3 1 1,38 2-3627,-7-8-3893,-10-6-4016</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36.936"/>
    </inkml:context>
    <inkml:brush xml:id="br0">
      <inkml:brushProperty name="width" value="0.025" units="cm"/>
      <inkml:brushProperty name="height" value="0.025" units="cm"/>
    </inkml:brush>
  </inkml:definitions>
  <inkml:trace contextRef="#ctx0" brushRef="#br0">1 0 19378,'0'0'7816,"0"58"-7336,0-50-448,3-4-448,8-4-1666,3-4-1377,1-17-1314,0-6-4964</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2:44.506"/>
    </inkml:context>
    <inkml:brush xml:id="br0">
      <inkml:brushProperty name="width" value="0.025" units="cm"/>
      <inkml:brushProperty name="height" value="0.025" units="cm"/>
      <inkml:brushProperty name="color" value="#66CC00"/>
    </inkml:brush>
  </inkml:definitions>
  <inkml:trace contextRef="#ctx0" brushRef="#br0">140 1 13100,'0'0'7293,"-10"5"-6124,1 0-1030,0 0 1,0 1 0,1 0-1,0 0 1,0 1-1,1 0 1,0 0 0,0 1-1,0 0 1,1 0 0,1 0-1,-9 16 1,-6 29 687,18-50-744,1 0-1,1 1 0,-1-1 0,0 1 0,1-1 1,0 1-1,-1-1 0,1 1 0,1-1 0,-1 1 1,0-1-1,1 0 0,0 1 0,1 3 0,-1-6-18,1 0-1,-1 0 0,1 0 1,-1 0-1,1-1 0,0 1 0,-1 0 1,1-1-1,0 1 0,-1-1 0,1 1 1,0-1-1,0 0 0,-1 0 1,1 0-1,0 0 0,0 0 0,0 0 1,3-1-1,36-7 860,-30 4-840,-1-1 0,0 0 0,0 0-1,-1-1 1,1-1 0,9-8 0,-15 12-32,-1 1 1,0-1-1,0 0 0,0 0 1,-1 0-1,1 0 0,0-1 1,-1 1-1,0-1 0,0 1 1,0-1-1,-1 0 1,1 0-1,-1 0 0,0 0 1,0 0-1,0 0 0,0 0 1,0-8-1,-2 11-36,1-1 0,-1 1 0,0 0 0,1 0 1,-1 0-1,0 0 0,0 0 0,0 0 0,0 0 0,0 0 0,0 0 0,0 0 0,0 0 0,0 1 1,0-1-1,0 0 0,-1 1 0,1-1 0,0 1 0,0-1 0,-1 1 0,1 0 0,0-1 1,-1 1-1,1 0 0,0 0 0,-1 0 0,1 0 0,0 0 0,-1 0 0,-1 1 0,-22 3-2097,8 5-5298</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2:45.591"/>
    </inkml:context>
    <inkml:brush xml:id="br0">
      <inkml:brushProperty name="width" value="0.025" units="cm"/>
      <inkml:brushProperty name="height" value="0.025" units="cm"/>
      <inkml:brushProperty name="color" value="#66CC00"/>
    </inkml:brush>
  </inkml:definitions>
  <inkml:trace contextRef="#ctx0" brushRef="#br0">102 0 10602,'0'0'11093,"2"11"-10079,-1-3-876,1-1 0,-2 1 0,1 0 0,-1 0 0,-1 0 0,1-1 0,-1 1 0,0 0 0,-1-1 0,0 1 0,0-1 0,-6 13 0,-45 68 2400,23-41-992,49-80-2108,-2-1-1,21-61 1,-37 94 525,-1 13-236,-8 61 227,5-49 83,0-1 0,1 28 0,3-50-30,-1 0 0,0 0 0,0 0 0,1 0 0,-1 0 0,0 0 1,1 0-1,-1 0 0,1-1 0,0 1 0,-1 0 0,1 0 0,-1-1 1,1 1-1,0 0 0,0-1 0,-1 1 0,1 0 0,0-1 0,0 1 1,0-1-1,0 0 0,0 1 0,0-1 0,0 0 0,-1 1 0,1-1 1,0 0-1,0 0 0,0 0 0,0 0 0,0 0 0,0 0 1,0 0-1,0 0 0,0 0 0,0 0 0,0-1 0,0 1 0,0 0 1,0-1-1,0 1 0,0-1 0,0 1 0,-1-1 0,1 1 0,0-1 1,0 1-1,-1-1 0,1 0 0,0 0 0,-1 1 0,1-1 0,0 0 1,-1 0-1,1 0 0,-1 0 0,0 1 0,1-1 0,-1 0 0,1-2 1,-1-6 18,0 0 0,-1 0 0,0 0 0,-1 1 0,1-1-1,-2 0 1,1 1 0,-1-1 0,-1 1 0,-4-9 0,7 13-22,-1 0 0,0 0-1,-1 0 1,1 1 0,-1-1-1,1 1 1,-1 0 0,0 0-1,-1 0 1,1 0 0,0 0-1,-1 1 1,1-1 0,-1 1-1,0 0 1,0 0 0,0 0-1,0 1 1,0-1 0,0 1-1,0 0 1,-1 0 0,-3 0-1,5 6-32,10 5-14,11 6-2,-6-10 6,0-1-1,0-1 1,0 0 0,0 0-1,1-1 1,0-1 0,12 1-1,53 1-5507,-43-4-1820</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2:46.684"/>
    </inkml:context>
    <inkml:brush xml:id="br0">
      <inkml:brushProperty name="width" value="0.025" units="cm"/>
      <inkml:brushProperty name="height" value="0.025" units="cm"/>
      <inkml:brushProperty name="color" value="#66CC00"/>
    </inkml:brush>
  </inkml:definitions>
  <inkml:trace contextRef="#ctx0" brushRef="#br0">187 1 4484,'0'0'8536,"8"0"-5071,23 0-1604,-5 0 5599,-40 6-5709,-37 20-1263,27-13-710,-1-1 1,0-1-1,-1-1 1,-44 11-1,59-21-1677,10 0 1624,1-1 0,0 1 1,-1 0-1,1-1 1,0 1-1,-1-1 1,1 1-1,0 0 1,-1-1-1,1 1 1,0-1-1,0 1 1,-1-1-1,1 1 0,0-1 1,0 1-1,0-1 1,0 1-1,0-1 1,0 1-1,0-1 1,0 1-1,0-1 1,0 1-1,0-1 1,0 1-1,0-1 0,0 1 1,0-1-1,1 1 1,-1-1-1,0 1 1,0-1-1,1 1 1,-1-1-1,0 1 1,0 0-1,1-1 0,0 0 1,10-18-7280</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2:47.025"/>
    </inkml:context>
    <inkml:brush xml:id="br0">
      <inkml:brushProperty name="width" value="0.025" units="cm"/>
      <inkml:brushProperty name="height" value="0.025" units="cm"/>
      <inkml:brushProperty name="color" value="#66CC00"/>
    </inkml:brush>
  </inkml:definitions>
  <inkml:trace contextRef="#ctx0" brushRef="#br0">265 1 11691,'0'0'12081,"-6"4"-11996,-24 20-120,-4 0 541,2 2-1,0 1 1,2 2 0,1 1 0,-28 38 0,55-65-496,0-1 0,1 0 0,-1 0-1,1 1 1,0-1 0,0 1-1,0-1 1,0 1 0,0-1-1,1 1 1,-1 0 0,0 4-1,2-6-9,-1 0 0,1 0 0,-1 0-1,1 0 1,-1 0 0,1 0 0,-1 0-1,1 0 1,0-1 0,0 1 0,-1 0-1,1 0 1,0-1 0,0 1 0,0-1-1,0 1 1,-1-1 0,1 1 0,0-1-1,0 1 1,0-1 0,0 0 0,0 0-1,0 1 1,0-1 0,0 0 0,0 0-1,1 0 1,-1 0 0,0 0 0,0 0-1,0 0 1,1-1 0,62 1-245,12 0-1810,-1 0-4534,-29-2-2080</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2:31.851"/>
    </inkml:context>
    <inkml:brush xml:id="br0">
      <inkml:brushProperty name="width" value="0.025" units="cm"/>
      <inkml:brushProperty name="height" value="0.025" units="cm"/>
      <inkml:brushProperty name="color" value="#66CC00"/>
    </inkml:brush>
  </inkml:definitions>
  <inkml:trace contextRef="#ctx0" brushRef="#br0">31 66 4452,'0'0'18572,"0"1"-18511,1 0-1,0-1 0,0 1 0,-1-1 0,1 1 1,0-1-1,0 1 0,0-1 0,0 1 1,0-1-1,0 0 0,-1 0 0,1 1 0,0-1 1,0 0-1,0 0 0,1 0 0,1-3 99,-1-1-1,0 1 1,1-1-1,-2 0 1,1 0-1,0 0 1,-1 0-1,1 0 1,-1 0-1,-1 0 1,2-6-1,0-10 1053,-10 42 123,5-9-1313,1 0 1,0 0-1,1 0 0,1 0 1,1 19-1,-1-32-10,0 0-1,0-1 1,0 1 0,1 0-1,-1 0 1,0 0 0,0-1-1,0 1 1,0 0-1,1 0 1,-1 0 0,0 0-1,0-1 1,1 1 0,-1 0-1,0 0 1,0 0-1,0 0 1,1 0 0,-1 0-1,0 0 1,0 0 0,1 0-1,-1 0 1,0 0 0,1 0-1,-1 0 1,0 0-1,0 0 1,1 0 0,-1 0-1,0 0 1,0 0 0,0 0-1,1 0 1,-1 0-1,0 0 1,0 1 0,1-1-1,-1 0 1,0 0 0,0 0-1,0 0 1,1 1 0,-1-1-1,0 0 1,0 0-1,0 0 1,0 1 0,0-1-1,1 0 1,-1 0 0,0 1-1,0-1 1,0 0-1,0 0 1,0 1 0,0-1-1,0 0 1,0 1 0,10-24 968,-12-24-291,2 46-682,0-1 1,0 1 0,-1 0 0,1 0-1,0 0 1,-1 0 0,1 0-1,-1 0 1,0 0 0,1 0-1,-1 0 1,0 1 0,1-1 0,-1 0-1,0 0 1,0 1 0,0-1-1,0 0 1,0 1 0,0-1 0,0 1-1,0-1 1,0 1 0,0-1-1,0 1 1,0 0 0,0-1-1,0 1 1,0 0 0,0 0 0,-1 0-1,1 0 1,0 0 0,0 0-1,0 0 1,0 1 0,0-1 0,0 0-1,-2 1 1,1 0-13,0 0-1,0 1 1,0-1 0,0 1-1,0-1 1,1 1 0,-1 0-1,0 0 1,1 0-1,-1 0 1,1 0 0,0 0-1,-1 0 1,1 0 0,0 1-1,0-1 1,1 0 0,-1 1-1,0-1 1,1 0 0,-1 5-1,-6 55-114,7-61 120,-1 4 5,1-1-1,0 1 0,0 0 0,0 0 1,1-1-1,-1 1 0,1 0 0,2 7 1,-2-11-9,-1 0 0,1-1 0,-1 1 0,0-1 0,1 1 0,-1-1 0,1 1 0,-1-1 0,1 1 0,0-1 0,-1 1 0,1-1 0,-1 1 0,1-1 0,0 0 0,-1 0 0,1 1 0,0-1 0,-1 0 0,1 0 0,0 0 0,0 1 0,0-1 0,28-9-342,6-15-5979,-20 12-1869</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2:34.383"/>
    </inkml:context>
    <inkml:brush xml:id="br0">
      <inkml:brushProperty name="width" value="0.025" units="cm"/>
      <inkml:brushProperty name="height" value="0.025" units="cm"/>
      <inkml:brushProperty name="color" value="#66CC00"/>
    </inkml:brush>
  </inkml:definitions>
  <inkml:trace contextRef="#ctx0" brushRef="#br0">1 1 4452,'0'0'15909,"1"8"-15141,52 287 2062,-23-150-2291,-1-18-428,8 43 483,-29-127-234,2 0 0,2 0 1,23 55-1,17 13 702,-46-100-1029,1-1-1,0 1 1,0-1 0,1 0-1,0-1 1,1 0-1,0 0 1,13 9 0,-10-7 169,0-1 1,-1 2 0,0 0 0,12 16 0,-11-8 17,0-1 1,1-1-1,2-1 0,-1 1 0,2-2 0,0 0 1,21 14-1,-24-20-142,1-1-1,1 0 1,-1-1 0,1-1 0,0-1 0,1 0 0,-1-1 0,1 0-1,0-1 1,1-1 0,18 1 0,211 41 499,-176-43-414,-57-2-118,1-1 0,0 2 1,-1 0-1,1 1 0,-1 0 1,14 4-1,-37-12-4377,-1-4-6326,-2-5-5838</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2:35.127"/>
    </inkml:context>
    <inkml:brush xml:id="br0">
      <inkml:brushProperty name="width" value="0.025" units="cm"/>
      <inkml:brushProperty name="height" value="0.025" units="cm"/>
      <inkml:brushProperty name="color" value="#66CC00"/>
    </inkml:brush>
  </inkml:definitions>
  <inkml:trace contextRef="#ctx0" brushRef="#br0">50 2 9449,'-7'-1'9869,"-23"5"-2773,28-1-6991,0 0 0,1 0-1,0-1 1,-1 1 0,1 0-1,0 0 1,0 1 0,1-1 0,-1 0-1,1 0 1,-1 0 0,1 0-1,0 1 1,0-1 0,1 0-1,-1 0 1,1 0 0,-1 0-1,2 4 1,-1-5-106,-1 0 1,0 0-1,1 1 1,0-1-1,0 0 0,-1 0 1,1 0-1,0 0 1,1 0-1,-1 0 0,0-1 1,0 1-1,1 0 1,-1-1-1,1 1 0,0 0 1,-1-1-1,1 0 0,0 1 1,0-1-1,0 0 1,0 0-1,0 0 0,0 0 1,0-1-1,0 1 1,4 0-1,-4-1 53,-1-1 0,1 0-1,-1 1 1,1-1 0,-1 0 0,0 0 0,1 0 0,-1 0-1,0 0 1,0 0 0,0 0 0,1 0 0,-1-1 0,0 1-1,-1 0 1,1-1 0,0 1 0,0-1 0,-1 1-1,1-1 1,0 1 0,-1-1 0,0 1 0,1-1 0,-1 1-1,0-1 1,0 0 0,0 1 0,0-3 0,1-51 1377,-1 55-1419,0-1-1,0 1 1,0-1 0,0 1 0,0-1-1,0 1 1,0-1 0,-1 1-1,1-1 1,0 1 0,0 0-1,0-1 1,-1 1 0,1-1-1,0 1 1,-1 0 0,1-1 0,0 1-1,-1-1 1,1 1 0,0 0-1,-1 0 1,1-1 0,-1 1-1,1 0 1,-1 0 0,1-1-1,0 1 1,-1 0 0,1 0-1,-1 0 1,1 0 0,-1 0 0,1 0-1,-1 0 1,1 0 0,-1 0-1,1 0 1,-1 0 0,1 0-1,-1 0 1,1 0 0,-1 0-1,0 1 1,0-1-11,0 0 1,0 1-1,0-1 0,0 1 0,0 0 0,-1-1 1,2 1-1,-1 0 0,0 0 0,0-1 0,0 1 1,0 0-1,0 0 0,1 0 0,-1 0 0,0 0 1,0 1-1,0 5-34,-1-1-1,1 1 1,1-1 0,-1 1-1,1-1 1,1 9 0,-1 1 20,3-67 1194,-1 35-1505,-2 37-1349,5 2-1890,7-14-3648</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2:40.693"/>
    </inkml:context>
    <inkml:brush xml:id="br0">
      <inkml:brushProperty name="width" value="0.025" units="cm"/>
      <inkml:brushProperty name="height" value="0.025" units="cm"/>
      <inkml:brushProperty name="color" value="#66CC00"/>
    </inkml:brush>
  </inkml:definitions>
  <inkml:trace contextRef="#ctx0" brushRef="#br0">0 953 8904,'0'0'9134,"31"-1"-7655,-23 0-1238,0 0-1,0-1 0,0 0 1,0 0-1,0-1 1,0 0-1,-1-1 1,1 1-1,-1-2 0,0 1 1,0-1-1,9-8 1,11-10 440,36-42 0,-49 50-599,115-129 188,180-182-188,-206 225-1,-41 38 218,127-99-1,-172 158 18</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2:41.268"/>
    </inkml:context>
    <inkml:brush xml:id="br0">
      <inkml:brushProperty name="width" value="0.025" units="cm"/>
      <inkml:brushProperty name="height" value="0.025" units="cm"/>
      <inkml:brushProperty name="color" value="#66CC00"/>
    </inkml:brush>
  </inkml:definitions>
  <inkml:trace contextRef="#ctx0" brushRef="#br0">137 1 8936,'0'0'12733,"-10"7"-12056,5 3-342,1 0-1,1 0 0,0 0 0,1 0 1,-1 1-1,0 20 0,0-7-15,-21 190 435,4 274 1,13-198-620,7-270-118,-40 689 441,37-685-339,3-24-124,0 0 0,-1 0 0,1 0 0,0 0 0,0 0 0,0 0 0,0-1 0,0 1 0,0 0 0,0 0 0,0 0 0,0 0 1,0 0-1,0 0 0,0 0 0,0 0 0,0 0 0,0 0 0,0 0 0,-1 0 0,1 0 0,0 0 0,0 0 0,0 0 0,0 0 0,0 0 0,0 0 1,0 0-1,0 0 0,0 0 0,0 0 0,0 0 0,-1 0 0,1 0 0,0 0 0,0 0 0,0 0 0,0 0 0,0 0 0,0 0 0,0 0 0,0 0 1,0 0-1,0 0 0,0 1 0,0-1 0,0 0 0,-3-39-4783,3 12-998</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2:42.063"/>
    </inkml:context>
    <inkml:brush xml:id="br0">
      <inkml:brushProperty name="width" value="0.025" units="cm"/>
      <inkml:brushProperty name="height" value="0.025" units="cm"/>
      <inkml:brushProperty name="color" value="#66CC00"/>
    </inkml:brush>
  </inkml:definitions>
  <inkml:trace contextRef="#ctx0" brushRef="#br0">0 1 12748,'0'0'10773,"1"13"-10197,13 154 202,2 11-5224,-8-1-5819,-8-128 5386</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37.278"/>
    </inkml:context>
    <inkml:brush xml:id="br0">
      <inkml:brushProperty name="width" value="0.025" units="cm"/>
      <inkml:brushProperty name="height" value="0.025" units="cm"/>
    </inkml:brush>
  </inkml:definitions>
  <inkml:trace contextRef="#ctx0" brushRef="#br0">107 0 16688,'0'0'6918,"2"71"-5829,-7-32-128,-1 5-160,1 3-256,5-2-161,0-1-256,0-5-64,0-5-32,8-6-416,0-6-545,-2-5-705,-1-3-832,-5-8-1506</inkml:trace>
  <inkml:trace contextRef="#ctx0" brushRef="#br0" timeOffset="1">0 205 11339,'0'0'15118,"51"-25"-14734,-24 25-288,5 0-96,0 0-992,-3 4-1795,-4 3-2082,-4 0-4836</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2:42.389"/>
    </inkml:context>
    <inkml:brush xml:id="br0">
      <inkml:brushProperty name="width" value="0.025" units="cm"/>
      <inkml:brushProperty name="height" value="0.025" units="cm"/>
      <inkml:brushProperty name="color" value="#66CC00"/>
    </inkml:brush>
  </inkml:definitions>
  <inkml:trace contextRef="#ctx0" brushRef="#br0">1 1 9897,'0'54'1634,"0"-2"-449,0 0-480,0 0-577,2-1-96,-2-2 0,0-3 416,0-4 930,1-6-1,4-5-544,-1-2-513,6-6-320,-2-3-993,2-1-4260</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3:37.804"/>
    </inkml:context>
    <inkml:brush xml:id="br0">
      <inkml:brushProperty name="width" value="0.025" units="cm"/>
      <inkml:brushProperty name="height" value="0.025" units="cm"/>
      <inkml:brushProperty name="color" value="#66CC00"/>
    </inkml:brush>
  </inkml:definitions>
  <inkml:trace contextRef="#ctx0" brushRef="#br0">1 1 8072,'0'0'8963,"0"13"-6262,0 38-1507,2 0 1,2 0-1,11 51 1,-15-100-1193,0-1-1,1 1 1,-1 0 0,1-1 0,-1 1-1,1 0 1,0-1 0,-1 1 0,1-1-1,0 1 1,0-1 0,0 1 0,0-1-1,1 0 1,-1 1 0,0-1 0,1 0 0,1 2-1,-1-3 11,-1 0-1,0 0 0,0 1 0,0-1 1,1 0-1,-1 0 0,0 0 1,0-1-1,0 1 0,0 0 0,1 0 1,-1-1-1,0 1 0,0 0 1,0-1-1,0 1 0,0-1 0,0 0 1,0 1-1,2-2 0,6-6 94,-1 0 0,0 0 0,0-1 1,10-14-1,-6 7-68,-8 11-47,0 0 0,1 1 0,0-1 1,0 1-1,0 0 0,1 0 0,0 1 0,10-6 1,-14 9 13,-1-1 1,1 0-1,-1 1 1,1 0 0,-1-1-1,1 1 1,0 0 0,-1 0-1,1 0 1,-1 0-1,1 0 1,0 0 0,-1 0-1,1 0 1,-1 1 0,1-1-1,-1 1 1,1-1-1,-1 1 1,1 0 0,-1-1-1,1 1 1,-1 0 0,0 0-1,0 0 1,1 0-1,-1 0 1,0 0 0,0 1-1,0-1 1,0 0-1,0 0 1,0 1 0,0-1-1,-1 1 1,1-1 0,-1 1-1,1-1 1,-1 1-1,1 2 1,3 8 394,-1 0 0,-1 0 0,0 1 0,-1-1 0,0 1 0,-2 13 0,2-20-198,-2-1 1,1 1-1,-1 0 1,0-1-1,0 1 1,0-1-1,-1 1 1,0-1-1,0 0 1,0 1-1,-1-1 1,0 0-1,0-1 1,0 1-1,-6 6 0,8-10-185,-1 1 0,0 0-1,0-1 1,0 1 0,-1-1-1,1 0 1,0 0 0,0 0-1,-1 0 1,1 0 0,-1-1-1,1 1 1,0 0-1,-1-1 1,1 0 0,-1 0-1,1 0 1,-1 0 0,1 0-1,-1 0 1,1-1 0,-1 1-1,1-1 1,-1 0 0,1 1-1,0-1 1,-1 0-1,1 0 1,0-1 0,0 1-1,0 0 1,0-1 0,0 1-1,-3-3 1,3 1-340,0 1 0,-1-1 0,1 0 0,0 0 0,1 0 0,-1 0 1,0 0-1,1 0 0,-1 0 0,1 0 0,-1-4 0,2 3-455,-1 1 0,1 0 1,-1 0-1,1-1 0,0 1 0,0 0 1,1 0-1,-1-1 0,1 1 0,-1 0 1,1 0-1,2-6 0,12-15-7709</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3:38.145"/>
    </inkml:context>
    <inkml:brush xml:id="br0">
      <inkml:brushProperty name="width" value="0.025" units="cm"/>
      <inkml:brushProperty name="height" value="0.025" units="cm"/>
      <inkml:brushProperty name="color" value="#66CC00"/>
    </inkml:brush>
  </inkml:definitions>
  <inkml:trace contextRef="#ctx0" brushRef="#br0">84 53 8680,'0'0'14996,"-10"5"-12615,5-2-2279,0 0 1,0 0 0,1 0 0,-1 1-1,1 0 1,-1-1 0,1 2 0,0-1 0,1 0-1,-1 1 1,1 0 0,0 0 0,0 0-1,0 0 1,1 0 0,0 1 0,0-1-1,0 1 1,1 0 0,0-1 0,0 1-1,0 0 1,0 6 0,1-10-102,0-1 0,-1 1 1,1-1-1,0 1 0,0-1 0,0 1 1,1 0-1,-1-1 0,0 1 0,1-1 1,-1 1-1,0-1 0,1 1 0,0-1 1,-1 1-1,1-1 0,0 0 0,0 1 1,0-1-1,0 0 0,0 1 0,0-1 1,0 0-1,0 0 0,0 0 0,1 0 1,-1 0-1,0-1 0,1 1 0,-1 0 1,1 0-1,1 0 0,0-1 26,-1 0 1,0 0-1,1 0 0,-1-1 0,1 1 1,-1-1-1,0 1 0,0-1 0,1 0 1,-1 0-1,0 0 0,0 0 0,0 0 1,0-1-1,0 1 0,0-1 0,0 1 1,0-1-1,-1 1 0,1-1 0,1-3 1,5-6 20,-1-1 1,0-1 0,-1 1 0,0-1 0,-1 0 0,-1 0 0,0-1 0,-1 1-1,0-1 1,-1 0 0,0 0 0,-2-25 0,0 42-319,0-1-1,0 0 1,1 1 0,-1-1-1,0 0 1,1 1 0,-1-1-1,1 0 1,0 0 0,0 0 0,0 1-1,0-1 1,0 0 0,0 0-1,0-1 1,1 1 0,2 3 0,-3-5-67,0 1 1,0 0 0,0-1 0,0 1 0,0-1 0,0 0 0,0 1-1,0-1 1,0 0 0,0 0 0,1 0 0,-1 0 0,0 0 0,0 0 0,0 0-1,0 0 1,1 0 0,-1 0 0,0 0 0,0-1 0,0 1 0,0-1 0,0 1-1,0-1 1,0 1 0,0-1 0,0 1 0,0-1 0,0 0 0,0 0 0,0 1-1,-1-1 1,1 0 0,0 0 0,0 0 0,-1 0 0,1 0 0,0-1 0,14-20-6716</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3:38.612"/>
    </inkml:context>
    <inkml:brush xml:id="br0">
      <inkml:brushProperty name="width" value="0.025" units="cm"/>
      <inkml:brushProperty name="height" value="0.025" units="cm"/>
      <inkml:brushProperty name="color" value="#66CC00"/>
    </inkml:brush>
  </inkml:definitions>
  <inkml:trace contextRef="#ctx0" brushRef="#br0">13 203 6726,'-1'-9'3796,"1"-1"-2642,-3-25 1511,-6 10 2105,10 57-2416,-2-16-1868,3 15-84,1-1 0,1 0-1,2 0 1,1 0-1,1 0 1,2-1-1,1-1 1,23 45 0,-33-71-483,0 1 0,1-1 0,-1 0 1,1 0-1,0 0 0,-1 0 1,1 0-1,0 0 0,0 0 1,0-1-1,4 4 0,3-9-343,-5-16 322,-5 4 62,-1 1 0,0 0 0,0 0 1,-2 0-1,0 1 0,-1-1 0,0 1 0,-1 0 1,-1 0-1,-15-24 0,23 40 104,0 0 0,1 0 0,-1 0 0,1 0 0,0 0 0,0-1 0,-1 1 0,1 0 0,0-1 0,0 1 0,1-1 0,-1 0 0,0 0 0,0 0 0,1 0-1,-1 0 1,0 0 0,1-1 0,-1 1 0,1-1 0,-1 1 0,1-1 0,-1 0 0,4 0 0,-2-1-19,1-1 1,-1 1-1,0-1 0,0 1 0,0-1 0,0-1 1,0 1-1,0 0 0,0-1 0,-1 0 0,1 0 1,4-5-1,2-3 59,0-1-1,-1 1 1,-1-2 0,0 1-1,-1-1 1,0 0 0,9-26-1,1-43 307,-17 75-377,1 0 0,-1 0-1,1 1 1,-2-1 0,1 0-1,-1 0 1,0 1 0,-1-1-1,-3-12 1,4 18-34,1 1 0,0-1-1,0 1 1,0-1 0,0 0 0,-1 1 0,1-1 0,0 1-1,-1 0 1,1-1 0,0 1 0,-1-1 0,1 1 0,0-1 0,-1 1-1,1 0 1,-1-1 0,1 1 0,-1 0 0,1 0 0,-1-1-1,1 1 1,-1 0 0,1 0 0,-1 0 0,1-1 0,-1 1-1,1 0 1,-1 0 0,0 0 0,1 0 0,-2 0 0,-10 15-82,-1 25 188,7-15 108,2 1-1,1 0 1,1 0-1,1 0 1,4 47 0,-3-71-214,0-1 0,0 1 0,0 0 1,1-1-1,-1 1 0,0-1 0,1 1 0,0-1 1,-1 1-1,1-1 0,0 1 0,-1-1 1,1 0-1,0 1 0,0-1 0,0 0 0,0 0 1,0 1-1,1-1 0,-1 0 0,0 0 0,0 0 1,1-1-1,-1 1 0,1 0 0,-1 0 0,0-1 1,1 1-1,0-1 0,-1 1 0,1-1 1,-1 0-1,1 1 0,-1-1 0,1 0 0,0 0 1,-1 0-1,1 0 0,-1-1 0,1 1 0,0 0 1,-1-1-1,1 1 0,-1-1 0,1 1 0,1-2 1,10-4-345,0 0 1,-1-1-1,1-1 0,14-12 1,-6 6-1569,-20 13 1886,-1 1-1,1-1 1,-1 0-1,1 1 1,-1 0 0,1-1-1,-1 1 1,1-1-1,0 1 1,-1 0-1,1-1 1,0 1 0,-1 0-1,1-1 1,0 1-1,-1 0 1,1 0 0,0 0-1,-1 0 1,1 0-1,0 0 1,0 0 0,-1 0-1,1 0 1,0 0-1,-1 0 1,1 0 0,0 1-1,0-1 1,-1 0-1,1 0 1,-1 1 0,1-1-1,0 0 1,-1 1-1,1-1 1,-1 1 0,1-1-1,0 1 1,-1-1-1,0 1 1,1-1 0,-1 1-1,1-1 1,-1 1-1,1 1 1,1 35-2401,-2-25 240,0 2-3524</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3:39.215"/>
    </inkml:context>
    <inkml:brush xml:id="br0">
      <inkml:brushProperty name="width" value="0.025" units="cm"/>
      <inkml:brushProperty name="height" value="0.025" units="cm"/>
      <inkml:brushProperty name="color" value="#66CC00"/>
    </inkml:brush>
  </inkml:definitions>
  <inkml:trace contextRef="#ctx0" brushRef="#br0">0 1 13485,'0'0'10346,"7"54"-8777,-2-23-416,0 4-320,3 1-481,-1-6-288,-1-8 0,0-5-416,2-13-1025,-2-4-705,-4-12-577,-2-15-1889,0-5-5189</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3:39.559"/>
    </inkml:context>
    <inkml:brush xml:id="br0">
      <inkml:brushProperty name="width" value="0.025" units="cm"/>
      <inkml:brushProperty name="height" value="0.025" units="cm"/>
      <inkml:brushProperty name="color" value="#66CC00"/>
    </inkml:brush>
  </inkml:definitions>
  <inkml:trace contextRef="#ctx0" brushRef="#br0">3 0 7623,'0'0'11787,"-3"58"-10986,3-36-481,13-5-320,6-3-544,7-11-2051,-1-3-3010</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3:39.914"/>
    </inkml:context>
    <inkml:brush xml:id="br0">
      <inkml:brushProperty name="width" value="0.025" units="cm"/>
      <inkml:brushProperty name="height" value="0.025" units="cm"/>
      <inkml:brushProperty name="color" value="#66CC00"/>
    </inkml:brush>
  </inkml:definitions>
  <inkml:trace contextRef="#ctx0" brushRef="#br0">23 0 14894,'0'0'4068,"-1"9"-587,-1 7-2363,0 0 1,-1 1 0,-1-1 0,-6 18 0,13-39-1294,0 1-1,1 0 1,0 0-1,0 0 0,1 0 1,-1 0-1,1 1 1,0 0-1,-1 0 1,1 0-1,1 0 1,5-1-1,-6 1 10,0 1-1,0 0 1,0 0-1,1 0 1,-1 1-1,1-1 1,0 1-1,-1 1 1,1-1 0,0 1-1,-1 0 1,1 0-1,8 2 1,-12-1 233,-1 0 1,0 0-1,0 1 0,1-1 1,-1 0-1,0 0 0,0 1 1,0-1-1,0 1 0,-1-1 1,1 1-1,0-1 0,0 1 1,-1-1-1,1 1 0,-1 0 1,0-1-1,1 1 1,-1 0-1,0-1 0,0 1 1,0 0-1,0-1 0,0 1 1,-1 0-1,1-1 0,0 1 1,-1 0-1,0 2 0,-1 3 342,1 0 0,-1 0 0,-1-1 0,1 1 0,-7 11-1,-29 31 931,35-45-1360,0-1 1,0 0 0,-1 0-1,1-1 1,-1 1-1,1-1 1,-1 1-1,0-1 1,0 0 0,0 0-1,0-1 1,-6 2-1,10-3-101,0 0 0,-1 0 0,1 1 0,0-1-1,-1 0 1,1 0 0,-1 0 0,1 0-1,0 0 1,-1 0 0,1 0 0,-1 0 0,1 0-1,0 0 1,-1 0 0,1 0 0,-1-1 0,1 1-1,0 0 1,-1 0 0,1 0 0,0 0-1,-1-1 1,1 1 0,0 0 0,-1 0 0,1-1-1,0 1 1,0 0 0,-1-1 0,1 1 0,0 0-1,0-1 1,-1 1 0,1 0 0,0-1-1,0 1 1,0 0 0,0-1 0,0 1 0,-1-1-1,1 1 1,0 0 0,0-1 0,0 1 0,0-1-1,-1-16-7313</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3:40.913"/>
    </inkml:context>
    <inkml:brush xml:id="br0">
      <inkml:brushProperty name="width" value="0.025" units="cm"/>
      <inkml:brushProperty name="height" value="0.025" units="cm"/>
      <inkml:brushProperty name="color" value="#66CC00"/>
    </inkml:brush>
  </inkml:definitions>
  <inkml:trace contextRef="#ctx0" brushRef="#br0">78 53 7303,'-5'-23'9701,"-9"2"-3528,13 20-6085,0 1 0,1-1 0,-1 0 0,0 0 1,0 1-1,0-1 0,0 1 0,-1-1 0,1 1 0,0-1 0,0 1 1,0 0-1,0-1 0,0 1 0,-1 0 0,1 0 0,0 0 0,0 0 1,0 0-1,-1 0 0,1 0 0,0 0 0,0 0 0,0 1 0,0-1 1,0 1-1,-1-1 0,1 0 0,0 1 0,0 0 0,0-1 0,0 1 1,0 0-1,0-1 0,1 1 0,-1 0 0,0 0 0,0 0 0,-1 2 1,0-1-90,1 0 1,-1 0-1,0 1 1,1-1-1,0 1 0,0-1 1,0 1-1,0 0 1,0-1-1,0 1 1,1 0-1,-1 0 1,1 0-1,0-1 1,0 4-1,-1-5-4,1 0 0,1 1 0,-1-1 0,0 0 0,0 0 0,0 0 0,1 0 1,-1 0-1,0 0 0,1 0 0,-1 1 0,1-1 0,-1 0 0,1 0 0,0-1 0,-1 1 0,1 0 0,0 0 0,0 0 0,-1 0 0,1-1 0,0 1 0,0 0 0,0-1 0,0 1 0,0 0 0,0-1 0,0 0 0,0 1 0,1-1 0,-1 1 0,0-1 0,0 0 0,0 0 0,0 0 0,2 0 0,27-1-255,-23 0 132,1 1-1,-1-1 0,0 2 0,1-1 1,7 2-1,-12-1 107,0 0 0,-1 0 1,1 0-1,-1 0 0,0 0 0,1 1 0,-1-1 1,0 1-1,0-1 0,0 1 0,0 0 0,0 0 1,0 0-1,0 0 0,-1 0 0,1 0 0,-1 0 1,2 3-1,5 12 23,0 1 0,-2-1 0,0 1 0,-1 0 0,0 0 0,1 24 0,-1 2 404,-3 68-1,-3-105-161,1 0-1,-1 0 0,-1-1 0,1 1 0,-1-1 1,0 1-1,-1-1 0,-5 12 0,7-17-198,0 1 1,0-1-1,0 1 0,1-1 1,-1 0-1,-1 1 0,1-1 0,0 0 1,0 0-1,0 0 0,-1 0 1,1 0-1,0 0 0,-1 0 0,1 0 1,-1-1-1,1 1 0,-1 0 1,0-1-1,1 1 0,-1-1 0,1 0 1,-1 0-1,0 1 0,1-1 1,-1 0-1,0 0 0,1 0 0,-1-1 1,0 1-1,1 0 0,-1-1 1,0 1-1,1-1 0,-1 1 0,1-1 1,-1 0-1,1 0 0,-1 0 0,1 0 1,0 0-1,-3-2 0,-2-2-68,0-1 0,1 0-1,0 0 1,-1 0-1,2-1 1,-1 0 0,1 0-1,0 0 1,1 0-1,-1-1 1,-2-9-1,2 2-445,0 1-1,1-1 0,0 0 0,1 0 1,0-20-1,2 30-17,1 0 0,0 0 0,1 0 0,-1 0 0,1 1 0,0-1-1,0 0 1,0 1 0,1-1 0,-1 1 0,1 0 0,0 0 0,1 0 0,-1 0 0,1 1 0,-1-1 0,1 1 0,8-5 0,-1-2-2026,14-12-5339</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3:41.412"/>
    </inkml:context>
    <inkml:brush xml:id="br0">
      <inkml:brushProperty name="width" value="0.025" units="cm"/>
      <inkml:brushProperty name="height" value="0.025" units="cm"/>
      <inkml:brushProperty name="color" value="#66CC00"/>
    </inkml:brush>
  </inkml:definitions>
  <inkml:trace contextRef="#ctx0" brushRef="#br0">1 123 14958,'0'0'13827,"1"-8"-13790,0-4 116,3-19-653,-2 62 89,-3-16 474,1 41 94,0-55-155,0 0 0,0 1 0,0-1 0,0 0 0,0 0 1,0 1-1,0-1 0,1 0 0,-1 0 0,0 1 0,1-1 0,-1 0 1,1 0-1,-1 0 0,1 0 0,0 0 0,0 1 0,-1-1 0,1-1 1,0 1-1,0 0 0,0 0 0,0 0 0,0 0 0,0-1 0,0 1 0,0 0 1,0-1-1,0 1 0,1-1 0,1 1 0,-1-1 5,0-1 0,1 0-1,-1 0 1,0 0 0,1 0 0,-1 0-1,0-1 1,0 1 0,0-1 0,0 1 0,-1-1-1,1 0 1,0 1 0,-1-1 0,1 0-1,-1 0 1,1 0 0,0-4 0,28-48-619,-22 39 108,2-9-83,-8 18 524,1 1 0,-1-1 0,1 1 0,0-1 0,0 1 0,0 0 0,1 0 0,7-7 0,-10 12 69,-1 0 0,1 0 0,-1 0 0,1 0 0,0 0 0,-1 0 0,1 0 0,-1 0 0,1 1 0,0-1 0,-1 0 0,1 0 0,-1 1 0,1-1 0,-1 0 0,1 1 0,-1-1 0,1 1 0,-1-1 0,1 1 0,-1-1-1,0 1 1,1-1 0,-1 1 0,0-1 0,1 1 0,-1-1 0,0 1 0,0-1 0,1 1 0,-1 0 0,0-1 0,0 1 0,0-1 0,0 1 0,0 0 0,0-1 0,0 1 0,0 0 0,8 37 551,-7-31-386,0-4-135,-1 0 1,1 0 0,0 0 0,-1 0-1,2 0 1,-1 0 0,0 0 0,0 0-1,1-1 1,0 1 0,-1-1 0,1 1-1,0-1 1,0 1 0,0-1-1,4 2 1,-4-3-27,-1-1 0,1 1 0,0-1 0,0 0 0,-1 1 0,1-1 0,0 0 0,0 0 0,-1 0 0,1-1 0,0 1 0,0 0 0,0-1 0,-1 1 0,1-1 0,0 0 0,-1 1 0,1-1 0,-1 0 0,1 0 0,-1 0-1,1 0 1,-1 0 0,0 0 0,1-1 0,-1 1 0,0 0 0,0-1 0,2-1 0,18-23-202,-16 19-437,0 0 0,0 1-1,1 0 1,0 0-1,0 0 1,0 1 0,0 0-1,14-8 1,8 8-5378,-25 5 5490,0 0-1,0 0 1,-1-1 0,1 1-1,0-1 1,0 0 0,-1 0-1,1 0 1,-1 0 0,1 0 0,-1 0-1,4-3 1,14-11-4672</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3:41.800"/>
    </inkml:context>
    <inkml:brush xml:id="br0">
      <inkml:brushProperty name="width" value="0.025" units="cm"/>
      <inkml:brushProperty name="height" value="0.025" units="cm"/>
      <inkml:brushProperty name="color" value="#66CC00"/>
    </inkml:brush>
  </inkml:definitions>
  <inkml:trace contextRef="#ctx0" brushRef="#br0">58 112 9993,'0'0'15519,"-8"8"-14718,3-4-678,1-1-51,1 0 1,-1 0-1,1 0 0,-1 0 1,1 0-1,0 1 1,1 0-1,-1 0 0,0-1 1,1 2-1,0-1 1,0 0-1,0 0 0,1 1 1,-3 8-1,41-32-1556,-21 8-258,0 1-1,28-15 1,-38 22 1700,0 1 1,0 0-1,0 0 1,0 0 0,1 1-1,-1-1 1,0 2 0,1-1-1,-1 1 1,0 0-1,1 0 1,5 1 0,-10 0 184,-1-1 1,1 1 0,-1-1-1,1 1 1,-1-1 0,0 1-1,1 0 1,-1 0 0,0 0 0,0 0-1,1 0 1,-1 0 0,0 0-1,0 0 1,0 1 0,0-1-1,-1 0 1,1 0 0,0 1-1,0-1 1,0 3 0,8 36 3425,-7-26-1833,-1-67 1005,0-7-3037,-12 26-107,8 30-415,1-1 0,0 0 0,1 0 0,-1 0 0,1 0 1,-1-9-1,26 14-9277,-10 0 4767</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37.618"/>
    </inkml:context>
    <inkml:brush xml:id="br0">
      <inkml:brushProperty name="width" value="0.025" units="cm"/>
      <inkml:brushProperty name="height" value="0.025" units="cm"/>
    </inkml:brush>
  </inkml:definitions>
  <inkml:trace contextRef="#ctx0" brushRef="#br0">1 24 10730,'0'0'18514,"21"-24"-43338</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3:42.901"/>
    </inkml:context>
    <inkml:brush xml:id="br0">
      <inkml:brushProperty name="width" value="0.025" units="cm"/>
      <inkml:brushProperty name="height" value="0.025" units="cm"/>
      <inkml:brushProperty name="color" value="#66CC00"/>
    </inkml:brush>
  </inkml:definitions>
  <inkml:trace contextRef="#ctx0" brushRef="#br0">48 432 13036,'0'0'13122,"-8"9"-12460,3-2-543,0 1 0,0-1 1,1 1-1,0 0 0,0 0 0,1 0 0,-3 12 1,5-18-92,1 0 0,-1 0 0,0 1 0,1-1 0,0 0 1,-1 1-1,1-1 0,0 0 0,0 0 0,1 1 0,-1-1 1,0 0-1,1 1 0,-1-1 0,1 0 0,0 0 0,0 0 1,0 0-1,0 0 0,0 0 0,0 0 0,1 0 1,-1 0-1,0 0 0,1 0 0,0-1 0,-1 1 0,1-1 1,0 1-1,0-1 0,0 0 0,0 0 0,0 0 0,0 0 1,0 0-1,0 0 0,0 0 0,1-1 0,-1 1 1,4 0-1,-3-1-23,0 1 0,0-1 0,0 1 1,0-1-1,0 0 0,0 0 0,0 0 0,0-1 1,0 1-1,0-1 0,0 0 0,0 0 1,0 0-1,0 0 0,0 0 0,0 0 0,-1-1 1,1 1-1,0-1 0,3-3 0,-2 0-64,0 1 0,-1-1 0,0 1 0,0-1 0,0 0 0,0 0 0,-1 0 0,0 0 0,0-1 0,2-8-1,1-7-121,-2-1 0,-1 0 0,0 0-1,-3-38 1,1 58 183,0 0 1,0 0-1,-1 0 1,1 1-1,-1-1 1,1 0-1,-1 0 1,1 1-1,-1-1 1,0 0-1,0 1 1,0-1-1,0 1 1,0-1-1,-2-1 1,-5 3 167,2 16 116,5-9-184,0 6 184,-1 1 0,2 0 1,1 16-1,-1-28-263,0-1-1,0 1 1,0-1-1,0 1 1,0 0-1,0-1 1,0 1-1,1-1 1,-1 1 0,1-1-1,-1 1 1,1-1-1,0 1 1,-1-1-1,1 0 1,0 1-1,0-1 1,0 0-1,0 1 1,0-1 0,0 0-1,1 0 1,-1 0-1,0 0 1,1 0-1,-1-1 1,0 1-1,1 0 1,-1 0-1,1-1 1,-1 1 0,1-1-1,-1 0 1,1 1-1,-1-1 1,1 0-1,1 0 1,0-1-23,0 0 1,0 0-1,0 0 1,0-1-1,-1 1 1,1-1-1,-1 0 1,1 0-1,-1 0 1,0 0 0,0 0-1,1-1 1,-2 1-1,1-1 1,0 1-1,0-1 1,-1 0-1,0 1 1,1-1-1,0-5 1,22-63-719,-23 68 672,6-30-145,-2-1-1,-1 0 1,-2 0-1,-2-37 1,0 52 123,-2 7 92,-3 19 176,-3 19 25,8-25-225,-4 31 388,1 64-1,3-88-340,1-1 1,-1 1-1,1-1 0,1 1 0,-1-1 1,1 0-1,1 1 0,-1-1 0,1 0 0,0 0 1,1-1-1,0 1 0,0-1 0,8 11 1,-11-16-52,1 1 0,-1-1 0,0 0 0,0 0 0,1 0 0,-1 0 0,1 0 0,-1 0 0,1 0 0,-1 0 0,1-1 0,-1 1 0,1 0 0,0-1 0,-1 0 0,1 1 0,0-1 0,0 0 0,-1 0 0,1 0 0,0 0 0,0 0 0,-1 0 0,1 0 0,2-1 1,-1-1-16,0 1 0,0-1 0,-1 0 0,1 0 0,-1 0 0,1 0 0,-1 0 1,0-1-1,0 1 0,0-1 0,0 1 0,2-6 0,3-6-87,0 0-1,-1-1 1,-1 0-1,5-24 1,-3-6-212,-3 0-1,-2-84 1,-2 80 349,-1 47 387,0 6-147,-4 16-39,-2 31-112,6-24-61,-1 5 276,3 46 0,0-70-287,0 0 0,0 0-1,1 0 1,0 0 0,0-1 0,1 1 0,0-1-1,0 1 1,1-1 0,0 0 0,4 7 0,-7-12-53,0-1 0,1 1 0,-1 0 0,0-1 1,1 1-1,-1-1 0,0 0 0,1 1 0,0-1 0,-1 0 0,1 0 1,0 0-1,-1 0 0,1 0 0,0 0 0,0-1 0,0 1 0,0-1 1,0 1-1,0-1 0,0 1 0,0-1 0,0 0 0,0 0 0,0 0 1,0-1-1,0 1 0,0 0 0,0-1 0,0 1 0,0-1 1,0 1-1,1-2 0,1 0-43,0-1 1,-1 0 0,1 0 0,-1 0-1,0 0 1,0 0 0,0-1-1,-1 1 1,1-1 0,-1 0-1,0 1 1,0-1 0,3-8-1,1-8-184,-1-1 1,-1 1-1,-1-1 0,-1 0 0,-1 0 0,-1-21 0,-17 81 457,13-28-143,2 1 0,0 1 0,0-1 1,1 0-1,1 0 0,0 1 0,0-1 0,1 0 1,4 18-1,-4-28-194,1 0 1,-1 0-1,0 0 1,1-1 0,-1 1-1,1-1 1,-1 1-1,1-1 1,0 1-1,0-1 1,-1 0 0,1 0-1,0 0 1,0 0-1,0 0 1,0-1-1,0 1 1,1 0-1,-1-1 1,0 0 0,0 1-1,0-1 1,0 0-1,1 0 1,2-1-1,-3 1 44,0 0 0,0 0 0,0 0 0,0 0 0,0 0 0,0 0 0,0 1 0,0-1 0,0 1 0,0-1 0,0 1 0,0 0 0,0 0 0,0 0 0,0 0 0,-1 0 0,1 0 0,0 0 0,-1 0 0,1 1 0,-1-1 0,1 1 0,-1-1 0,0 1 0,3 3 0,2 19 644,-1 1 0,-1 0 0,-1 0 0,-1 0 0,-1 0 0,-3 28-1,2-14-58,0-39-509,0 0-1,-1-1 1,1 1-1,0 0 0,0 0 1,0 0-1,-1-1 0,1 1 1,0 0-1,0 0 1,-1 0-1,1 0 0,0 0 1,0 0-1,-1-1 1,1 1-1,0 0 0,-1 0 1,1 0-1,0 0 0,0 0 1,-1 0-1,1 0 1,0 0-1,-1 0 0,1 0 1,0 0-1,-1 0 1,1 1-1,0-1 0,0 0 1,-1 0-1,1 0 0,0 0 1,0 0-1,-1 0 1,1 1-1,0-1 0,0 0 1,0 0-1,-1 0 1,1 1-1,0-1 0,0 0 1,0 0-1,-1 1 1,1-1-1,0 0 0,0 0 1,0 1-1,0-1 0,0 0 1,0 1-1,0-1 1,0 0-1,0 0 0,0 1 1,0-1-1,0 0 1,0 1-1,0-1 0,0 0 1,0 0-1,0 1 0,0-1 1,0 0-1,0 1 1,0-1-1,1 0 0,-16-18 277,5-8-396,0 0 0,2-1 0,1 0 0,1 0 0,2-1-1,0 1 1,2-1 0,2-44 0,0 68 41,0 0 0,1 1 0,-1-1 0,1 0 0,0 1 0,0-1-1,0 1 1,1-1 0,-1 1 0,1 0 0,0-1 0,0 1 0,0 0 0,0 0 0,1 0 0,3-3-1,33-20-4783,-18 17-510</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3:43.462"/>
    </inkml:context>
    <inkml:brush xml:id="br0">
      <inkml:brushProperty name="width" value="0.025" units="cm"/>
      <inkml:brushProperty name="height" value="0.025" units="cm"/>
      <inkml:brushProperty name="color" value="#66CC00"/>
    </inkml:brush>
  </inkml:definitions>
  <inkml:trace contextRef="#ctx0" brushRef="#br0">1 78 17296,'1'1'246,"0"-1"-1,-1 0 1,1 1-1,0-1 1,0 1-1,0-1 1,0 1-1,-1-1 1,1 1-1,0 0 1,-1-1-1,1 1 1,0 0-1,-1 0 1,1 0-1,-1-1 1,1 1-1,-1 0 1,0 0-1,1 0 1,-1 0-1,0 0 1,0 0-1,1 0 1,-1 1-1,7 35 119,-5-21 32,45 228-144,-29-139-130,-20-126 321,1 1 1,0-1-1,4-25 1,-1-9-355,-8-65 19,2 74-89,2 0 0,5-58 0,-3 103-24,1 0 0,-1 0 0,0 0 0,1 0 0,-1 0 0,0 0 0,1 0 0,-1 1 0,1-1 0,-1 0 0,1 0 0,0 0-1,-1 0 1,1 1 0,0-1 0,0 0 0,-1 1 0,1-1 0,0 1 0,0-1 0,0 1 0,0-1 0,0 1 0,0-1 0,0 1 0,0 0-1,0-1 1,0 1 0,0 0 0,0 0 0,0 0 0,0 0 0,0 0 0,0 0 0,0 0 0,0 0 0,0 1 0,0-1 0,0 0 0,0 0-1,2 2 1,1-1-11,-1 0-1,1 0 1,0 1-1,0-1 0,0 1 1,-1 0-1,1 0 1,-1 1-1,5 3 0,-4 0 40,0 0 0,0 0 0,-1 0 0,0 1-1,0-1 1,-1 1 0,0 0 0,0 0-1,0 0 1,-1 0 0,0 0 0,0 0 0,-1 0-1,0 0 1,-1 14 0,1-17 43,0 0-1,-1-1 1,1 1-1,-1 0 1,0 0 0,0 0-1,0 0 1,0 0-1,-1-1 1,1 1 0,-1-1-1,0 1 1,0-1-1,0 1 1,-1-1 0,1 0-1,-1 0 1,0 0 0,0-1-1,0 1 1,0-1-1,0 1 1,-1-1 0,1 0-1,0 0 1,-1-1-1,0 1 1,1-1 0,-7 2-1,10-3-141,-1 0 0,0 0 0,1 1 0,-1-1 0,0 0 0,1 0 0,-1 0 0,0 0 0,1 0 0,-1-1 0,0 1 0,1 0 0,-1 0 0,0 0 0,1 0 0,-1-1 0,0 1 0,1 0 0,-1-1 0,1 1 0,-1 0 1,1-1-1,-1 1 0,1-1 0,-1 1 0,1-1 0,-1 1 0,1-1 0,0 1 0,-1-1 0,1 0 0,0 1 0,-1-1 0,1 1 0,0-1 0,0 0 0,0 1 0,-1-2 0,3-27-5810,-2 29 5767,6-22-6640</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3:43.805"/>
    </inkml:context>
    <inkml:brush xml:id="br0">
      <inkml:brushProperty name="width" value="0.025" units="cm"/>
      <inkml:brushProperty name="height" value="0.025" units="cm"/>
      <inkml:brushProperty name="color" value="#66CC00"/>
    </inkml:brush>
  </inkml:definitions>
  <inkml:trace contextRef="#ctx0" brushRef="#br0">68 47 16912,'0'0'6128,"-8"10"-4377,8-10-1747,-7 7 140,1 0-1,1 0 1,-1 1-1,1-1 1,1 1-1,0 0 1,0 0-1,0 1 1,1-1-1,0 1 1,1 0-1,-1 0 1,0 16-1,3-25-141,0-1 0,0 1-1,0-1 1,1 1 0,-1 0-1,0-1 1,0 1 0,1 0 0,-1 0-1,0-1 1,1 1 0,-1 0 0,0-1-1,1 1 1,-1 0 0,0 0 0,1 0-1,-1-1 1,0 1 0,1 0 0,-1 0-1,1 0 1,-1 0 0,0 0 0,1 0-1,-1 0 1,1 0 0,-1 0-1,1 0 1,-1 0 0,0 0 0,1 0-1,-1 0 1,1 0 0,-1 0 0,0 1-1,1-1 1,-1 0 0,0 0 0,1 0-1,-1 1 1,0-1 0,1 0 0,-1 0-1,0 1 1,1-1 0,-1 0 0,0 1-1,0-1 1,1 0 0,-1 1 0,0-1-1,0 0 1,0 1 0,1-1-1,-1 0 1,0 1 0,0-1 0,0 1-1,0-1 1,0 0 0,0 1 0,0-1-1,0 1 1,0-1 0,0 1 0,0-1-1,0 0 1,0 1 0,22-28 255,-17 13-179,0 0-1,-1 0 1,0-1 0,-1 1 0,-1-1-1,0 0 1,-1 0 0,-1-17-1,0 32-74,0-1-1,0 0 1,0 1 0,0-1-1,0 1 1,0-1-1,0 1 1,0-1-1,0 0 1,0 1-1,0-1 1,0 1-1,0-1 1,-1 1-1,1-1 1,0 1-1,0-1 1,-1 0 0,1 1-1,0 0 1,-1-1-1,1 1 1,-1-1-1,1 1 1,0-1-1,-1 1 1,1 0-1,-1-1 1,1 1-1,-1 0 1,1-1-1,-1 1 1,1 0 0,-1 0-1,1 0 1,-1 0-1,0-1 1,1 1-1,-1 0 1,1 0-1,-2 0 1,1 0-19,0 1 1,0-1 0,0 0-1,1 1 1,-1-1-1,0 1 1,0-1 0,0 1-1,1-1 1,-1 1 0,0 0-1,0-1 1,1 1-1,-1 0 1,1-1 0,-1 1-1,1 0 1,-1 0-1,1 0 1,-1-1 0,1 1-1,0 0 1,-1 0 0,1 0-1,0 2 1,-1-1-228,0 1 0,1-1 1,0 1-1,-1-1 0,1 1 0,0 0 1,1-1-1,-1 1 0,0-1 0,1 1 1,-1-1-1,1 1 0,0-1 1,0 1-1,1 2 0,-1-4-159,1 1 1,-1-1-1,0 0 0,1 0 0,-1 0 0,1 0 1,-1 0-1,1 0 0,0 0 0,-1 0 1,1-1-1,0 1 0,0 0 0,0-1 0,-1 0 1,1 1-1,0-1 0,0 0 0,0 0 1,3 0-1,21 0-5930</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3:44.162"/>
    </inkml:context>
    <inkml:brush xml:id="br0">
      <inkml:brushProperty name="width" value="0.025" units="cm"/>
      <inkml:brushProperty name="height" value="0.025" units="cm"/>
      <inkml:brushProperty name="color" value="#66CC00"/>
    </inkml:brush>
  </inkml:definitions>
  <inkml:trace contextRef="#ctx0" brushRef="#br0">78 1 7847,'0'0'18092,"-8"0"-16624,6 0-1394,-1-1 0,1 1 0,0 1 0,-1-1 0,1 0 0,0 0 0,0 1 0,-1 0 0,1-1 0,0 1 0,0 0 0,0 0 0,0 0 0,0 0 0,0 0 0,0 1 0,0-1 0,1 1 0,-4 2 0,2 1 58,0-1-1,0 1 0,0 0 0,1 0 0,0 0 1,0 0-1,0 1 0,1-1 0,-2 7 0,3 18 143,0-29-292,0 0-1,1-1 0,-1 1 1,0 0-1,1-1 0,-1 1 1,0-1-1,1 1 0,-1 0 1,1-1-1,-1 1 0,1-1 1,-1 1-1,1-1 0,0 0 0,-1 1 1,1-1-1,-1 1 0,1-1 1,0 0-1,0 0 0,-1 1 1,2-1-1,2 0-76,-1 0 0,1-1 0,0 1 0,-1-1 0,1 0 0,-1 0 0,1 0 0,-1 0 0,1 0 0,-1-1 0,0 0 0,4-2 0,29-18-752,-25 14 485,1 0 1,0 1-1,0 1 0,1-1 1,-1 2-1,2 0 1,-1 0-1,0 1 1,22-3-1,-34 8 446,-1-1 0,1 0 1,-1 1-1,1-1 0,-1 1 0,0-1 0,1 1 0,-1-1 1,1 1-1,-1-1 0,0 1 0,1-1 0,-1 1 1,0-1-1,0 1 0,1 0 0,-1-1 0,0 1 0,0-1 1,0 1-1,0 0 0,0-1 0,0 1 0,0 0 1,0-1-1,0 1 0,0 0 0,0-1 0,0 1 0,0-1 1,-1 1-1,1 0 0,0-1 0,0 1 0,-1-1 1,1 1-1,0-1 0,-1 1 0,1-1 0,-1 2 0,-12 25 1147,-1-9-454,0 0 1,-22 20-1,29-31-717,0 0 0,-1-1 0,0 0 1,0-1-1,0 1 0,-1-2 0,-17 8 0,26-11-173,-1-1 1,0 0-1,0 1 0,1-1 1,-1 0-1,0 0 0,0 1 0,0-1 1,1 0-1,-1 0 0,0 0 1,0 0-1,0 0 0,1 0 0,-1 0 1,0 0-1,0 0 0,0-1 1,0 1-1,1 0 0,-1-1 0,0 1 1,0 0-1,1-1 0,-2 0 1,3-16-4539,22-24-6388,-2 15-209</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3:44.519"/>
    </inkml:context>
    <inkml:brush xml:id="br0">
      <inkml:brushProperty name="width" value="0.025" units="cm"/>
      <inkml:brushProperty name="height" value="0.025" units="cm"/>
      <inkml:brushProperty name="color" value="#66CC00"/>
    </inkml:brush>
  </inkml:definitions>
  <inkml:trace contextRef="#ctx0" brushRef="#br0">110 0 12716,'0'0'15284,"-10"0"-13587,6 0-1649,0 0 0,0 1-1,0-1 1,-1 1-1,1 0 1,0 0 0,0 0-1,0 0 1,0 1-1,0 0 1,1 0-1,-1 0 1,0 0 0,1 0-1,-1 1 1,1 0-1,0 0 1,0 0 0,0 0-1,0 0 1,1 0-1,-1 1 1,1-1 0,0 1-1,0 0 1,0-1-1,0 1 1,1 0-1,0 0 1,-1 0 0,1 0-1,1 1 1,-1-1-1,0 5 1,2-8-101,-1-1 0,1 1 1,-1 0-1,1 0 0,-1 0 0,1-1 0,-1 1 1,1 0-1,0-1 0,-1 1 0,1 0 0,0-1 1,0 1-1,-1-1 0,1 1 0,0-1 0,0 1 1,0-1-1,0 0 0,0 1 0,-1-1 0,1 0 1,0 0-1,0 0 0,0 0 0,0 0 0,0 0 1,0 0-1,0 0 0,0 0 0,0 0 0,0 0 1,0 0-1,-1-1 0,1 1 0,1-1 0,37-8-1132,-9-6-100,25-9-1560,-52 22 2775,0 1 0,0 0-1,1 1 1,-1-1 0,0 0-1,1 1 1,-1 0 0,0-1-1,1 1 1,-1 1 0,1-1-1,-1 0 1,4 2 0,-6-1 208,-1 0 0,1 0 0,0 0 0,0 0 0,-1 0 0,1 1 0,-1-1 0,1 0 0,-1 1 0,0-1 0,1 0 0,-1 0 0,0 1 0,0-1 0,0 0 0,0 1 0,0-1 0,0 0 0,0 1 0,0-1 0,-1 0 0,0 3 0,-7 31 1717,3-22-1668,-2 1 1,0-1-1,0 0 1,-1 0 0,-1-1-1,-15 18 1,10-23-1691,8-17-1543,8-27-3391,-2 33 5764,6-31-6646</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3:44.859"/>
    </inkml:context>
    <inkml:brush xml:id="br0">
      <inkml:brushProperty name="width" value="0.025" units="cm"/>
      <inkml:brushProperty name="height" value="0.025" units="cm"/>
      <inkml:brushProperty name="color" value="#66CC00"/>
    </inkml:brush>
  </inkml:definitions>
  <inkml:trace contextRef="#ctx0" brushRef="#br0">116 268 16271,'0'0'6759,"0"48"-4933,0-20-962,1 2-223,3-2-321,3-6-224,-1-5-448,-3-9-1698,1-7-1313</inkml:trace>
  <inkml:trace contextRef="#ctx0" brushRef="#br0" timeOffset="1">1 19 20083,'0'0'9737,"20"-19"-28603</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3:45.249"/>
    </inkml:context>
    <inkml:brush xml:id="br0">
      <inkml:brushProperty name="width" value="0.025" units="cm"/>
      <inkml:brushProperty name="height" value="0.025" units="cm"/>
      <inkml:brushProperty name="color" value="#66CC00"/>
    </inkml:brush>
  </inkml:definitions>
  <inkml:trace contextRef="#ctx0" brushRef="#br0">1 1 17264,'0'0'3556,"2"12"-214,1 6-2467,32 138 3875,-29-137-4631,0 0 0,1 0 0,0-1 0,2 0 1,0 0-1,15 21 0,-24-39-139,1 1 0,-1-1 1,0 0-1,0 0 0,1 1 0,-1-1 0,0 0 0,0 0 1,1 0-1,-1 1 0,0-1 0,1 0 0,-1 0 0,0 0 1,1 0-1,-1 0 0,0 0 0,1 0 0,-1 0 1,0 0-1,1 0 0,-1 0 0,0 0 0,1 0 0,-1 0 1,0 0-1,1 0 0,-1 0 0,0 0 0,1 0 1,-1 0-1,0-1 0,1 1 0,-1 0 0,0 0 0,0 0 1,1-1-1,-1 1 0,0 0 0,0 0 0,1-1 1,-1 1-1,0 0 0,0 0 0,0-1 0,1 1 0,-1 0 1,0-1-1,0 1 0,0 0 0,0-1 0,0 1 1,0 0-1,0-1 0,0 1 0,0-1 0,10-27-828,-8 19 360,2 1 50,-1 0 1,1 1 0,1-1-1,0 1 1,5-8 0,-8 13 378,0-1 1,0 1-1,0 0 1,1 0-1,-1 0 0,0 0 1,1 0-1,-1 1 1,1-1-1,0 1 1,-1 0-1,1-1 0,0 1 1,0 1-1,0-1 1,0 0-1,5 0 0,-7 1 144,0 1 0,0 0 0,0-1 0,0 1 0,0 0 0,0 0 0,0 0-1,-1-1 1,1 1 0,0 0 0,0 0 0,-1 0 0,1 0 0,-1 0-1,1 0 1,-1 0 0,0 0 0,1 1 0,-1-1 0,0 0 0,0 0 0,1 0-1,-1 0 1,0 0 0,0 1 0,-1-1 0,1 0 0,0 0 0,0 0-1,0 0 1,-1 2 0,-7 40 2415,6-37-2456,-1 0 0,0-1-1,0 1 1,-1-1 0,1 0-1,-1 0 1,0 0 0,-1-1 0,1 0-1,-1 1 1,0-1 0,0-1 0,0 1-1,0-1 1,0 0 0,-1 0 0,0 0-1,0-1 1,1 0 0,-1 0-1,-1-1 1,1 1 0,0-1 0,0-1-1,-10 1 1,15-2-294,-1 0 0,0 1 1,1-1-1,-1 0 0,1-1 0,-1 1 0,1 0 0,0 0 0,-1-1 0,1 1 0,0 0 1,0-1-1,0 1 0,0-1 0,0 0 0,0 1 0,0-1 0,1 0 0,-1 0 0,1 1 1,-1-1-1,1 0 0,0 0 0,-1 0 0,1 1 0,0-1 0,0 0 0,0 0 1,1-2-1,3-60-8333,6 23 2289</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3:45.577"/>
    </inkml:context>
    <inkml:brush xml:id="br0">
      <inkml:brushProperty name="width" value="0.025" units="cm"/>
      <inkml:brushProperty name="height" value="0.025" units="cm"/>
      <inkml:brushProperty name="color" value="#66CC00"/>
    </inkml:brush>
  </inkml:definitions>
  <inkml:trace contextRef="#ctx0" brushRef="#br0">1 1 14253,'0'0'13357,"17"67"-11851,-10-21-546,0 4-255,1-1-192,1-1-161,2-4-192,-2-10-128,2-6-64,-1-9-480,-2-9-545,-3-9-865,-3-9-6310,-2-12-1986</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3:45.979"/>
    </inkml:context>
    <inkml:brush xml:id="br0">
      <inkml:brushProperty name="width" value="0.025" units="cm"/>
      <inkml:brushProperty name="height" value="0.025" units="cm"/>
      <inkml:brushProperty name="color" value="#66CC00"/>
    </inkml:brush>
  </inkml:definitions>
  <inkml:trace contextRef="#ctx0" brushRef="#br0">49 184 15887,'0'0'14526,"10"-6"-13699,-3 2-775,0 0 1,0 0-1,0-1 0,-1 0 0,0-1 0,0 1 0,0-1 1,0-1-1,-1 1 0,0-1 0,-1 1 0,1-1 0,-1-1 1,0 1-1,-1-1 0,0 1 0,0-1 0,-1 0 0,0 0 1,0 0-1,0-14 0,-2 21-52,0 0 1,0 0-1,0 0 0,-1 0 1,1 0-1,0 0 1,-1 0-1,1 0 0,0 0 1,-1 1-1,1-1 0,-1 0 1,0 0-1,1 1 0,-1-1 1,0 0-1,1 0 1,-1 1-1,0-1 0,0 1 1,0-1-1,1 1 0,-1-1 1,0 1-1,0-1 1,0 1-1,0 0 0,0 0 1,0-1-1,0 1 0,0 0 1,0 0-1,0 0 0,0 0 1,0 0-1,0 0 1,0 0-1,0 0 0,0 1 1,0-1-1,0 0 0,1 1 1,-1-1-1,0 0 1,-1 1-1,-4 1-7,1-1 0,0 1 0,-1 0 0,1 1 0,0-1 0,-9 7 0,6-2 0,1 0 1,0 1-1,1 0 0,0 0 0,0 0 1,0 1-1,1 0 0,0 0 1,-5 15-1,7-17 40,1 1 1,-1 0-1,1-1 1,1 1-1,-1 0 1,1 0-1,1 0 1,0 1-1,0-1 1,0 0-1,1 0 1,3 13-1,-3-19-29,0-1-1,0 1 0,0 0 0,0 0 1,0-1-1,0 1 0,1 0 0,-1-1 1,1 1-1,-1-1 0,1 0 0,0 1 1,-1-1-1,1 0 0,0 0 1,0 0-1,0-1 0,0 1 0,0 0 1,0-1-1,0 1 0,0-1 0,0 1 1,0-1-1,0 0 0,0 0 0,0 0 1,0 0-1,0 0 0,1-1 0,-1 1 1,0-1-1,0 1 0,2-2 1,3 1-141,1-2 0,-1 1 1,0-1-1,0 1 0,0-2 1,0 1-1,-1-1 0,8-5 1,13-18-3585,0-6-3924</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3:47.242"/>
    </inkml:context>
    <inkml:brush xml:id="br0">
      <inkml:brushProperty name="width" value="0.025" units="cm"/>
      <inkml:brushProperty name="height" value="0.025" units="cm"/>
      <inkml:brushProperty name="color" value="#66CC00"/>
    </inkml:brush>
  </inkml:definitions>
  <inkml:trace contextRef="#ctx0" brushRef="#br0">0 3034 8968,'0'0'8344,"4"-9"-7148,27-90-582,-4-1 0,20-144 0,-36 181-561,121-1009-578,-11 64 575,-27 569 3917,-95 480-6106,2 0-4061,-7-9-1701</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38.494"/>
    </inkml:context>
    <inkml:brush xml:id="br0">
      <inkml:brushProperty name="width" value="0.025" units="cm"/>
      <inkml:brushProperty name="height" value="0.025" units="cm"/>
    </inkml:brush>
  </inkml:definitions>
  <inkml:trace contextRef="#ctx0" brushRef="#br0">3 1 5477,'0'0'16661,"0"11"-15444,0 16-510,-2-8-403,1 0 0,2 0 0,0-1 0,0 1 0,2 0 0,6 24 0,-8-41-292,-1-1 0,1 1 0,0-1 0,0 1 1,-1-1-1,1 0 0,0 1 0,0-1 0,0 0 0,0 0 0,1 1 0,-1-1 0,0 0 0,0 0 0,1 0 1,-1-1-1,1 1 0,-1 0 0,1 0 0,-1-1 0,1 1 0,-1-1 0,1 1 0,-1-1 0,3 0 0,-1 0 19,1 0-1,0 0 1,0-1-1,-1 0 1,1 0-1,-1 0 1,1 0-1,-1 0 0,1-1 1,4-3-1,7-4 78,0-2-1,-1 1 0,18-20 0,-11 10 113,-1-1 0,-1-1 0,-1-1 0,20-34 0,-39 88 215,2-12-368,-9 83 221,8-101-281,0 0 1,0-1-1,0 1 0,0-1 0,0 1 0,0-1 0,0 1 0,0 0 1,0-1-1,1 1 0,-1-1 0,0 1 0,0-1 0,1 1 0,-1-1 1,0 1-1,1-1 0,-1 0 0,0 1 0,1-1 0,-1 1 1,1-1-1,-1 0 0,1 1 0,-1-1 0,1 0 0,-1 0 0,1 1 1,-1-1-1,1 0 0,-1 0 0,1 0 0,-1 1 0,1-1 0,0 0 1,-1 0-1,1 0 0,-1 0 0,1 0 0,-1 0 0,1 0 0,-1-1 1,1 1-1,0 0 0,-1 0 0,1 0 0,-1 0 0,1-1 1,-1 1-1,1 0 0,0-1 0,28-15 331,0-10-177,39-45 0,-25 25-61,-43 46-101,0-1 0,0 1 0,1 0 0,-1-1-1,0 1 1,0 0 0,0-1 0,1 1 0,-1 0 0,0 0 0,0-1 0,1 1 0,-1 0-1,0 0 1,0-1 0,1 1 0,-1 0 0,0 0 0,1 0 0,-1 0 0,0-1 0,1 1-1,-1 0 1,0 0 0,1 0 0,-1 0 0,1 0 0,-1 0 0,0 0 0,1 0 0,-1 0-1,0 0 1,1 0 0,-1 0 0,1 0 0,-1 0 0,0 1 0,1-1 0,-1 0 0,0 0 0,1 0-1,-1 0 1,0 1 0,0-1 0,1 0 0,-1 0 0,0 1 0,1-1 0,3 26-140,-11 32-70,3-42-4,3-13 7,-1 1 0,1 0 0,0 0 0,0 0 0,0 0 0,1 0 0,0 0 0,-1 0 0,1 0-1,1 0 1,0 7 0,0-10-141,0-1-1,-1 0 0,1 1 0,0-1 0,0 0 1,0 0-1,-1 0 0,1 0 0,0 0 0,0 0 1,0 0-1,-1 0 0,1 0 0,0 0 1,0 0-1,0-1 0,-1 1 0,1 0 0,0-1 1,1 1-1,14-12-7209</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3:47.647"/>
    </inkml:context>
    <inkml:brush xml:id="br0">
      <inkml:brushProperty name="width" value="0.025" units="cm"/>
      <inkml:brushProperty name="height" value="0.025" units="cm"/>
      <inkml:brushProperty name="color" value="#66CC00"/>
    </inkml:brush>
  </inkml:definitions>
  <inkml:trace contextRef="#ctx0" brushRef="#br0">1 284 8008,'0'0'13281,"0"10"-12597,4 55-237,3-1 1,3-1-1,2 0 1,3 0-1,30 76 1,-42-131-261,1 1 0,0-1 0,0-1 0,1 1 0,10 13 0,-13-19-154,-1-1 0,1 1-1,-1 0 1,1-1 0,0 0-1,-1 1 1,1-1 0,0 0-1,0 0 1,0 0 0,0 0 0,0 0-1,0 0 1,1-1 0,-1 1-1,0-1 1,0 1 0,0-1 0,1 0-1,-1 0 1,0 0 0,0 0-1,0 0 1,1-1 0,-1 1-1,0-1 1,0 1 0,0-1 0,3-1-1,2-2 17,0 0-1,0-1 1,-1 0-1,1 0 1,-1 0-1,-1 0 1,1-1-1,8-11 0,37-61 243,-35 52-201,220-363-12,-144 218-3829,-39 64-2697</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4:05.027"/>
    </inkml:context>
    <inkml:brush xml:id="br0">
      <inkml:brushProperty name="width" value="0.025" units="cm"/>
      <inkml:brushProperty name="height" value="0.025" units="cm"/>
      <inkml:brushProperty name="color" value="#66CC00"/>
    </inkml:brush>
  </inkml:definitions>
  <inkml:trace contextRef="#ctx0" brushRef="#br0">0 0 1089</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4:05.573"/>
    </inkml:context>
    <inkml:brush xml:id="br0">
      <inkml:brushProperty name="width" value="0.025" units="cm"/>
      <inkml:brushProperty name="height" value="0.025" units="cm"/>
      <inkml:brushProperty name="color" value="#66CC00"/>
    </inkml:brush>
  </inkml:definitions>
  <inkml:trace contextRef="#ctx0" brushRef="#br0">13 643 4420,'0'0'18967,"-12"6"-17066,64-17-252,302-149-1040,-200 84-572,639-325 823,-792 401-1541,-3 3 2003,-5 5-284,3 0-3187,1-1-2716,2 1-3765,-2-7 4687,-4-1 2373,6 0 479,-12 0-6527</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4:06.085"/>
    </inkml:context>
    <inkml:brush xml:id="br0">
      <inkml:brushProperty name="width" value="0.025" units="cm"/>
      <inkml:brushProperty name="height" value="0.025" units="cm"/>
      <inkml:brushProperty name="color" value="#66CC00"/>
    </inkml:brush>
  </inkml:definitions>
  <inkml:trace contextRef="#ctx0" brushRef="#br0">176 165 3619,'12'-11'3620,"11"-9"-2195,13-12 2988,1 2 0,67-42 0,-104 72-4365,0 1-1,0-1 0,0 0 1,0 0-1,0 1 0,0-1 1,0 0-1,0 0 0,0 1 1,0-1-1,0 0 0,0 1 1,0-1-1,0 0 1,0 0-1,0 1 0,0-1 1,0 0-1,0 0 0,0 1 1,0-1-1,0 0 0,0 0 1,1 1-1,-1-1 0,0 0 1,0 0-1,0 0 0,0 1 1,1-1-1,-1 0 0,0 0 1,0 0-1,0 0 0,1 1 1,-1-1-1,0 0 0,0 0 1,1 0-1,-1 0 0,0 0 1,0 0-1,1 0 0,-1 0 1,0 0-1,1 0 0,-1 0 1,0 0-1,0 0 0,1 0 1,-1 0-1,0 0 0,0 0 1,1 0-1,-1 0 0,0 0 1,0 0-1,1 0 0,-1-1 1,-12 24 37,-41 49 523,-65 67 0,62-76-258,-69 100 0,121-158-353,1 0-1,-1 1 1,1 0-1,0 0 1,0 0-1,0 0 0,1 0 1,0 0-1,0 1 1,1-1-1,-2 10 1,4-16 0,-1 1 1,0-1 0,0 1 0,0 0 0,1-1 0,-1 1 0,0 0-1,0-1 1,1 1 0,-1-1 0,1 1 0,-1-1 0,0 1 0,1-1-1,-1 1 1,1-1 0,0 1 0,-1-1 0,1 0 0,-1 1 0,1-1-1,-1 0 1,1 0 0,0 1 0,-1-1 0,1 0 0,0 0 0,-1 0-1,1 0 1,0 1 0,-1-1 0,1 0 0,0-1 0,30 1 103,-23-1-65,33-4 12,-1-1 1,1-3 0,55-19-1,-17 5-13,76-14-28,-21 7-3505,-75 14-1942</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5:47.957"/>
    </inkml:context>
    <inkml:brush xml:id="br0">
      <inkml:brushProperty name="width" value="0.025" units="cm"/>
      <inkml:brushProperty name="height" value="0.025" units="cm"/>
      <inkml:brushProperty name="color" value="#66CC00"/>
    </inkml:brush>
  </inkml:definitions>
  <inkml:trace contextRef="#ctx0" brushRef="#br0">132 18 7399,'-2'-13'8698,"-5"8"-3387,-15 16-1774,-19 31-3242,36-36-252,-1 0 22,1 0 0,-1 1 0,1 0-1,0 0 1,1 0 0,0 0 0,0 1 0,1-1 0,0 1 0,0 0-1,1 0 1,-3 13 0,5-20-64,1-1 0,-1 1 0,0 0 1,0-1-1,1 1 0,-1-1 0,1 1 0,-1-1 0,0 1 0,1-1 0,-1 1 1,1-1-1,-1 0 0,1 1 0,0-1 0,-1 0 0,1 1 0,-1-1 0,1 0 1,-1 0-1,1 1 0,0-1 0,-1 0 0,1 0 0,0 0 0,-1 0 1,1 0-1,0 0 0,-1 0 0,2 0 0,26 0 67,-20-1-43,45-3 20,-41 3-46,1-1 0,-1 2 0,1-1 0,-1 2 0,1 0 0,17 3 0,-29-4 4,1 1 1,-1-1 0,0 1 0,0-1 0,1 1 0,-1-1 0,0 1 0,0 0 0,0-1 0,0 1 0,0 0 0,0 0 0,0 0 0,0 0 0,0 0 0,0 0 0,0 0 0,-1 0 0,1 0 0,0 1 0,-1-1 0,1 0 0,-1 0 0,1 2-1,-1 0 80,0 0-1,0-1 0,0 1 0,0 0 0,0-1 0,-1 1 0,1 0 0,-1-1 0,1 1 0,-1-1 0,-2 4 0,-1 2 230,0 0 1,0-1 0,-1 0 0,0 0-1,0 0 1,-10 10 0,10-12-246,0 0-1,-1 0 1,1-1 0,-1 1 0,0-1-1,-1 0 1,1-1 0,-1 0 0,1 0-1,-1 0 1,0-1 0,0 0-1,-8 2 1,15-6-364,-1 1 0,1-1 0,0 0 0,0 1-1,0-1 1,0 0 0,0 1 0,0-1 0,0 0-1,1 1 1,-1-1 0,1 1 0,-1-1 0,2-1 0,31-56-8634,-10 21 661</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5:48.298"/>
    </inkml:context>
    <inkml:brush xml:id="br0">
      <inkml:brushProperty name="width" value="0.025" units="cm"/>
      <inkml:brushProperty name="height" value="0.025" units="cm"/>
      <inkml:brushProperty name="color" value="#66CC00"/>
    </inkml:brush>
  </inkml:definitions>
  <inkml:trace contextRef="#ctx0" brushRef="#br0">20 45 17296,'0'0'2451,"-3"8"-369,-1 7-1402,0 0 1,1 1 0,0-1-1,2 1 1,0 0 0,0-1-1,3 27 1,-1-40-676,-1-1 0,1 1 0,0-1 0,-1 1 0,1-1 0,0 0 0,0 0 0,0 1 0,0-1 0,0 0 0,0 0 1,0 0-1,0 0 0,1 0 0,-1 0 0,0 0 0,0 0 0,1-1 0,-1 1 0,1-1 0,-1 1 0,1-1 0,-1 1 0,1-1 0,-1 0 0,1 1 0,-1-1 0,1 0 0,-1 0 1,1 0-1,-1 0 0,1-1 0,0 1 0,-1 0 0,1-1 0,-1 1 0,1-1 0,-1 1 0,2-2 0,3 0 22,0 0 0,0-1-1,0 0 1,0 0 0,0-1 0,-1 0-1,9-7 1,-5 2 60,0 0 0,0-1 0,-1 0 0,-1 0-1,0-1 1,0 0 0,-1-1 0,0 1 0,-1-1 0,-1 0-1,0-1 1,0 1 0,-1-1 0,2-24 0,-4 226-71,-2-188-78,1 0 1,0 0 0,0 0-1,0 0 1,0 1-1,0-1 1,0 0-1,0 0 1,0 0 0,0 0-1,1 1 1,-1-1-1,0 0 1,1 0 0,-1 0-1,1 0 1,0 0-1,-1 0 1,1 0 0,0 0-1,-1 0 1,1 0-1,0 0 1,0 0 0,0-1-1,0 1 1,0 0-1,0-1 1,0 1-1,0 0 1,0-1 0,0 1-1,0-1 1,0 0-1,0 1 1,0-1 0,1 0-1,-1 0 1,0 1-1,0-1 1,0 0 0,0 0-1,2-1 1,0 0-320,-1 1 0,0-1-1,1-1 1,-1 1 0,0 0 0,1-1 0,-1 1 0,0-1 0,0 0 0,0 1-1,0-1 1,-1 0 0,1 0 0,0 0 0,-1 0 0,0-1 0,1 1 0,-1 0-1,1-4 1,8-25-6067</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5:48.640"/>
    </inkml:context>
    <inkml:brush xml:id="br0">
      <inkml:brushProperty name="width" value="0.025" units="cm"/>
      <inkml:brushProperty name="height" value="0.025" units="cm"/>
      <inkml:brushProperty name="color" value="#66CC00"/>
    </inkml:brush>
  </inkml:definitions>
  <inkml:trace contextRef="#ctx0" brushRef="#br0">13 1 15599,'0'0'2717,"-1"8"-560,-2 17-999,0-10-643,1 1 0,0 0 0,1 0 1,1 0-1,2 23 0,-1-38-515,-1 1 1,1-1-1,0 1 1,-1-1-1,1 0 0,0 1 1,0-1-1,0 0 1,0 0-1,0 1 0,0-1 1,0 0-1,0 0 1,0 0-1,1 0 0,-1-1 1,0 1-1,1 0 1,-1 0-1,0-1 1,1 1-1,-1-1 0,1 1 1,-1-1-1,1 0 1,-1 1-1,1-1 0,2 0 1,56-4-587,-12 1 178,-47 4 467,1 0 1,0 0 0,-1 0-1,1 0 1,-1 0-1,1 0 1,-1 1-1,0-1 1,0 1-1,1-1 1,-1 1 0,0-1-1,0 1 1,0 0-1,-1-1 1,1 1-1,0 0 1,-1 0 0,1 0-1,-1-1 1,1 1-1,-1 0 1,0 0-1,0 0 1,0 0 0,0 0-1,0 3 1,0 1 314,0 1 1,-1-1 0,1 1 0,-1-1-1,-1 0 1,1 0 0,-4 9 0,1-8-120,0 0 1,0 0-1,-1-1 1,0 0-1,0 0 1,-1 0-1,1-1 1,-8 6-1,11-9-243,-1 0 1,1-1-1,0 1 0,-1 0 0,1-1 0,-1 0 0,0 1 1,1-1-1,-1 0 0,0 0 0,0-1 0,0 1 0,0 0 0,1-1 1,-1 0-1,0 0 0,0 0 0,0 0 0,0 0 0,0-1 1,0 1-1,0-1 0,1 0 0,-1 1 0,-3-3 0,4 2-275,0 0 0,1-1 0,-1 1 0,1-1 0,-1 0 0,1 1 0,0-1 0,0 0 0,0 0 0,0 0 0,0 0 0,0 0 0,0 0 0,1 0-1,-1 0 1,1 0 0,-1 0 0,1 0 0,0-2 0,1-43-10384,7 20 371</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5:48.996"/>
    </inkml:context>
    <inkml:brush xml:id="br0">
      <inkml:brushProperty name="width" value="0.025" units="cm"/>
      <inkml:brushProperty name="height" value="0.025" units="cm"/>
      <inkml:brushProperty name="color" value="#66CC00"/>
    </inkml:brush>
  </inkml:definitions>
  <inkml:trace contextRef="#ctx0" brushRef="#br0">48 0 18097,'0'0'10335,"-7"9"-10351,6-8-14,-27 34 108,27-34-108,0 1 0,0-1 1,0 1-1,0-1 0,0 1 1,0 0-1,0-1 1,0 1-1,1 0 0,-1-1 1,1 1-1,-1 0 0,1 0 1,0 0-1,0 0 0,-1-1 1,1 1-1,1 0 1,-1 0-1,0 0 0,0 0 1,1 0-1,-1-1 0,1 1 1,-1 0-1,3 3 1,-1-4-47,0 1 1,1-1 0,-1 0 0,1 0-1,-1 0 1,1 0 0,0-1 0,-1 1 0,1-1-1,0 0 1,-1 1 0,1-1 0,0 0 0,2-1-1,42-4-867,-16-1 214,-17 3 669,0 0-1,1 1 0,14 0 1,-28 2 114,0 0 0,0 1-1,-1-1 1,1 1 0,0-1 0,0 0 0,-1 1 0,1-1 0,0 1 0,-1 0 0,1-1 0,0 1 0,-1 0 0,1-1 0,-1 1 0,1 0 0,-1-1 0,1 1-1,-1 0 1,0 0 0,1 0 0,-1 0 0,0-1 0,0 1 0,0 0 0,1 0 0,-1 0 0,0 0 0,0 0 0,0 0 0,0-1 0,0 1 0,-1 0 0,1 0 0,0 0-1,0 0 1,-1 0 0,1-1 0,0 1 0,-1 0 0,0 1 0,-14 39 1129,11-36-1057,1 2-46,-1 0 0,0 0 0,0 0-1,-1-1 1,0 0 0,0 0 0,-1 0-1,1-1 1,-1 0 0,-12 8 0,18-13-150,0 0 0,-1 0 0,1 0-1,0 0 1,-1 0 0,1 0 0,0 0 0,0 0 0,-1-1 0,1 1 0,0 0 0,0 0 0,-1 0-1,1 0 1,0-1 0,0 1 0,-1 0 0,1 0 0,0 0 0,0-1 0,0 1 0,0 0 0,-1-1-1,1 1 1,0 0 0,0 0 0,0-1 0,0 1 0,0 0 0,0 0 0,0-1 0,0 1 0,0 0-1,0-1 1,0 1 0,0 0 0,0-1 0,0 1 0,0-1 0,0-18-2286,0 14 1467,8-72-10620,1 26 1243</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5:49.414"/>
    </inkml:context>
    <inkml:brush xml:id="br0">
      <inkml:brushProperty name="width" value="0.025" units="cm"/>
      <inkml:brushProperty name="height" value="0.025" units="cm"/>
      <inkml:brushProperty name="color" value="#66CC00"/>
    </inkml:brush>
  </inkml:definitions>
  <inkml:trace contextRef="#ctx0" brushRef="#br0">0 0 11787,'0'0'9839,"2"14"-7608,5 97 736,4 39-1222,-8-130-1717,0 0 0,2-1 0,0 1 0,1-1 0,11 24 0,-17-42-20,1 0 0,-1 0 0,0 0 0,1 0 0,-1 0 1,0 0-1,1 0 0,-1 0 0,1 0 0,0 0 0,-1-1 1,1 1-1,0 0 0,-1 0 0,1-1 0,0 1 1,0 0-1,0-1 0,0 1 0,-1-1 0,1 1 0,0-1 1,1 1-1,-1-2 28,0 1 1,0-1-1,-1 1 1,1-1-1,-1 0 1,1 1-1,0-1 1,-1 0-1,1 0 1,-1 1-1,0-1 1,1 0-1,-1 0 1,0 1 0,1-1-1,-1 0 1,0 0-1,0 0 1,0 0-1,1-1 1,3-52 686,-9-35-490,5 82-225,-2 0 0,1 0 0,-1 0 0,0 0 0,0 0 0,-1 1 0,0-1 0,0 1 0,0 0 0,-7-9 0,9 18-21,0 0 0,1 0 0,0 0 0,-1 0 0,1 0 0,0 0 0,0 0 1,0 0-1,1 0 0,-1 0 0,2 5 0,-1-6 11,0 1 1,1-1-1,-1 1 1,0-1-1,1 1 1,0-1-1,-1 0 1,1 0-1,0 0 1,0 0-1,1 0 1,-1 0-1,0 0 1,0-1-1,1 1 1,-1-1-1,1 0 0,0 0 1,-1 0-1,1 0 1,0 0-1,-1 0 1,1-1-1,0 1 1,0-1-1,0 0 1,-1 0-1,1 0 1,0 0-1,0 0 1,0-1-1,0 1 1,-1-1-1,6-2 1,0 0-4,0 0 0,0 0 0,0-1 0,0 0 0,-1-1 0,0 1 1,0-2-1,0 1 0,-1-1 0,9-9 0,-6 6 17,-1 0-1,-1-1 1,1 0-1,-1 0 1,-1 0 0,0-1-1,-1 0 1,0-1-1,0 1 1,-1-1-1,2-13 1,-8 47 87,0 1-1,1 0 1,1 0 0,1 0 0,7 34 0,-8-55-178,1 0 0,0 0 0,-1 0 0,1 0 0,0 0 0,0-1 0,1 1 0,-1 0 0,0-1 0,1 1 0,-1-1 0,0 1 0,1-1 0,0 0 0,-1 0 0,1 0 0,0 0 0,0 0 0,-1 0 0,1 0 0,2 0 0,-3 0-212,1-1 0,-1 0 0,0 0 0,0 0-1,0 0 1,0 0 0,0 0 0,1 0-1,-1 0 1,0 0 0,0-1 0,0 1-1,0 0 1,0-1 0,0 1 0,0-1 0,0 1-1,0-1 1,0 1 0,0-1 0,0 0-1,0 1 1,0-1 0,0 0 0,-1 0-1,1 0 1,0 0 0,-1 0 0,1 0 0,0 0-1,-1 0 1,1 0 0,-1 0 0,0 0-1,1 0 1,-1 0 0,0 0 0,0-2-1,4-22-8761</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5:49.740"/>
    </inkml:context>
    <inkml:brush xml:id="br0">
      <inkml:brushProperty name="width" value="0.025" units="cm"/>
      <inkml:brushProperty name="height" value="0.025" units="cm"/>
      <inkml:brushProperty name="color" value="#66CC00"/>
    </inkml:brush>
  </inkml:definitions>
  <inkml:trace contextRef="#ctx0" brushRef="#br0">0 0 12204,'0'0'10057</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38.836"/>
    </inkml:context>
    <inkml:brush xml:id="br0">
      <inkml:brushProperty name="width" value="0.025" units="cm"/>
      <inkml:brushProperty name="height" value="0.025" units="cm"/>
    </inkml:brush>
  </inkml:definitions>
  <inkml:trace contextRef="#ctx0" brushRef="#br0">21 0 17905,'0'0'6694,"49"8"-5348,-26-8-546,3 0-704,-2 0-96,-1-1-1185,-6-1-1409,-5 0-897,-6 2-1762</inkml:trace>
  <inkml:trace contextRef="#ctx0" brushRef="#br0" timeOffset="1">1 127 8136,'0'0'13901,"69"0"-12812,-28-12-224,1-1-641,-3 4-512,-1-1-2339,-6 0-5220</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5:50.383"/>
    </inkml:context>
    <inkml:brush xml:id="br0">
      <inkml:brushProperty name="width" value="0.025" units="cm"/>
      <inkml:brushProperty name="height" value="0.025" units="cm"/>
      <inkml:brushProperty name="color" value="#66CC00"/>
    </inkml:brush>
  </inkml:definitions>
  <inkml:trace contextRef="#ctx0" brushRef="#br0">0 0 5221,'0'0'18140,"4"13"-16512,38 274 2628,-24-139-3232,-12-126-376,-1-32-91,0-36-123,-4 14-360,-7-56 1,5 79-73,0 1 1,-1-1-1,0 1 0,0-1 0,-1 1 0,-1 0 1,1 0-1,-1 0 0,0 0 0,-1 1 0,-8-12 1,13 19-7,0 0 0,0 0 0,0 0 0,-1 0 0,1 0 0,0 0 0,0 0 0,0 0 0,0 0 1,0-1-1,0 1 0,0 0 0,0 0 0,-1 0 0,1 0 0,0 0 0,0 0 0,0 0 0,0 0 0,0 0 1,0 0-1,0 0 0,-1 0 0,1 0 0,0 0 0,0 0 0,0 0 0,0 0 0,0 0 0,0 0 0,-1 0 1,1 0-1,0 0 0,0 0 0,0 0 0,0 0 0,0 0 0,0 0 0,-1 0 0,1 1 0,0-1 0,0 0 0,0 0 1,0 0-1,0 0 0,0 0 0,0 0 0,0 0 0,0 0 0,0 1 0,0-1 0,0 0 0,-1 0 0,1 0 1,0 0-1,0 0 0,0 0 0,0 1 0,0-1 0,0 0 0,0 0 0,0 0 0,0 0 0,-1 16-104,4 18 34,-1-26 67,0 0-1,1 0 0,1 0 1,-1 0-1,1-1 1,0 0-1,1 0 0,0 0 1,0 0-1,9 8 0,-13-13 7,1 0 0,0 0 0,0-1 0,0 1 0,0 0 0,0-1 0,1 0 0,-1 0 0,0 1 0,1-1 0,-1-1 0,1 1 0,-1 0 0,1 0 0,-1-1 0,1 0 0,-1 1 0,1-1 0,0 0 0,-1 0 0,1-1 0,-1 1 0,1 0 0,0-1 0,-1 0 0,1 1 0,-1-1 0,0 0 0,1 0 0,-1-1 0,0 1 0,1 0 0,-1-1 0,0 1 0,0-1 0,0 0 0,2-2-1,6-7 27,-1 0 0,0-1 0,-1 0-1,0 0 1,-1-1 0,0 0-1,-1 0 1,-1 0 0,0-1-1,-1 0 1,0 0 0,-1 0-1,-1-1 1,0 1 0,0-20 0,5 245-111,0-179-132,0-27-1049,-1-19-1401,-3-10-1427,-3-8-2263</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5:50.707"/>
    </inkml:context>
    <inkml:brush xml:id="br0">
      <inkml:brushProperty name="width" value="0.025" units="cm"/>
      <inkml:brushProperty name="height" value="0.025" units="cm"/>
      <inkml:brushProperty name="color" value="#66CC00"/>
    </inkml:brush>
  </inkml:definitions>
  <inkml:trace contextRef="#ctx0" brushRef="#br0">0 1 17649,'0'0'9929,"6"54"-15374</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5:51.238"/>
    </inkml:context>
    <inkml:brush xml:id="br0">
      <inkml:brushProperty name="width" value="0.025" units="cm"/>
      <inkml:brushProperty name="height" value="0.025" units="cm"/>
      <inkml:brushProperty name="color" value="#66CC00"/>
    </inkml:brush>
  </inkml:definitions>
  <inkml:trace contextRef="#ctx0" brushRef="#br0">1 177 3683,'0'0'14014,"3"8"-12317,-2-7-1662,0 3 178,1-1 1,-1 0-1,1 0 1,0 1-1,0-1 1,0 0 0,5 4-1,-6-6-123,-1 0 1,1 0-1,1-1 0,-1 1 0,0-1 1,0 1-1,0-1 0,0 1 0,0-1 1,0 0-1,1 0 0,-1 1 0,0-1 1,0 0-1,0 0 0,1 0 0,-1 0 1,0-1-1,0 1 0,0 0 0,1 0 1,-1-1-1,0 1 0,0 0 0,0-1 1,0 1-1,0-1 0,0 0 0,0 1 1,0-1-1,0 0 0,0 0 0,0 1 1,0-1-1,-1 0 0,2-2 0,5-3 310,0-1-1,-1-1 0,0 0 0,-1 1 0,1-2 0,-1 1 1,5-13-1,-5 7-323,0 0 1,-1-1 0,-1 1-1,0 0 1,-1-1 0,0 0-1,-1-18 1,-1 33-77,0 0-1,0 0 1,0 0 0,0 0 0,0 0-1,0 0 1,0 0 0,0 0 0,-1 0-1,1 0 1,0 0 0,0 0 0,0 0 0,0 0-1,0 0 1,0 0 0,0 0 0,0 0-1,0 0 1,0 0 0,0 0 0,0 0-1,-1 0 1,1 0 0,0 0 0,0 0-1,0 0 1,0 0 0,0 0 0,0 0 0,0 0-1,0 0 1,0 0 0,0 0 0,0 0-1,0 0 1,0 0 0,0 0 0,0-1-1,0 1 1,0 0 0,-1 0 0,1 0 0,0 0-1,0 0 1,0 0 0,0 0 0,0 0-1,0 0 1,0 0 0,0 0 0,0 0-1,0 0 1,0-1 0,0 1 0,-6 11-69,-4 16-25,6-7 103,1 0 0,1 0 0,1 0 0,0 0 0,2 0 1,6 40-1,-7-58-7,0-1 0,1 1 1,0 0-1,-1-1 1,1 1-1,0 0 0,0-1 1,0 1-1,0-1 1,0 1-1,0-1 0,1 0 1,-1 1-1,0-1 0,1 0 1,-1 0-1,1 0 1,-1 0-1,1 0 0,-1 0 1,1-1-1,0 1 1,-1 0-1,1-1 0,0 1 1,0-1-1,-1 0 1,1 1-1,0-1 0,0 0 1,0 0-1,0 0 0,-1-1 1,1 1-1,0 0 1,0-1-1,2 0 0,2-1-90,0 0 0,-1-1-1,1 1 1,-1-1 0,0 0-1,0-1 1,0 1 0,0-1-1,0 0 1,4-5 0,3-4-1187,-1-2 0,-1 0 0,0 0 1,10-22-1,6-23-5195</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5:51.954"/>
    </inkml:context>
    <inkml:brush xml:id="br0">
      <inkml:brushProperty name="width" value="0.025" units="cm"/>
      <inkml:brushProperty name="height" value="0.025" units="cm"/>
      <inkml:brushProperty name="color" value="#66CC00"/>
    </inkml:brush>
  </inkml:definitions>
  <inkml:trace contextRef="#ctx0" brushRef="#br0">1 759 5285,'0'0'10757,"8"1"-7266,-6 0-3355,2 0 191,0 0 1,0-1-1,0 1 0,0-1 1,0 0-1,0 0 0,0 0 0,0 0 1,0-1-1,0 1 0,0-1 1,0 0-1,-1-1 0,1 1 1,0 0-1,-1-1 0,1 0 1,-1 0-1,1 0 0,3-4 0,12-12 23,-1-2-1,0 0 0,-2-1 0,0 0 0,-2-1 0,22-45 1,-20 32-357,-1 0 1,-2-1 0,-2-1 0,8-43-1,-14 52-4,-1 0 0,-1 0-1,-2 0 1,-1-1-1,-1 1 1,-7-44-1,8 70 3,0 1-1,0 0 0,0-1 1,-1 1-1,1-1 1,0 1-1,-1-1 0,1 1 1,-1 0-1,1-1 0,-1 1 1,0 0-1,0 0 1,1-1-1,-1 1 0,0 0 1,0 0-1,0 0 0,0 0 1,-1 0-1,-1-1 1,2 3-7,0 0 0,1 0 1,-1 0-1,0 0 0,0 0 1,0 0-1,1 0 0,-1 0 1,1 1-1,-1-1 0,1 0 1,-1 0-1,1 1 1,0-1-1,0 0 0,-1 1 1,1-1-1,0 0 0,0 1 1,0-1-1,0 0 0,1 1 1,-1 1-1,-35 394-64,4-109 155,29-273-110,0 44-83,1-58 82,1 0 0,0 0 0,0 1 0,0-1 0,0 0 0,0 1 0,0-1 0,1 0-1,-1 1 1,0-1 0,1 0 0,-1 1 0,0-1 0,1 0 0,0 0 0,-1 0 0,1 0 0,0 1 0,0-1 0,-1 0 0,1 0 0,0 0 0,0 0 0,0-1 0,0 1 0,0 0-1,0 0 1,1-1 0,-1 1 0,2 0 0,-2-1 32,0 0 0,0 0-1,0-1 1,0 1 0,1 0-1,-1-1 1,0 1-1,0-1 1,0 1 0,0-1-1,-1 0 1,1 1 0,0-1-1,0 0 1,0 0 0,0 0-1,-1 0 1,1 1 0,0-1-1,-1 0 1,1 0 0,-1 0-1,1 0 1,-1-1 0,1 0-1,11-35 82,-9 25-35,55-158 939,-33 104-925,-3-2 0,-2-1 1,16-109-1,-29 98-294,-4-105 1,-4 234 17,-3 0-1,-11 62 1,8-68 171,-25 111 230,20-107-97,2 0 0,2 2 1,-2 60-1,10-109-94,0 0 0,0 1 0,-1-1 0,1 1 0,0-1 0,0 0 0,0 1 0,0-1 0,0 1 0,0-1 0,0 0 0,0 1 0,1-1 0,-1 0 0,0 1 0,0-1 0,0 1 0,0-1 0,0 0 0,1 1 0,-1-1 0,0 0 0,0 1 0,1-1 0,-1 0 0,0 0 0,0 1 0,1-1 0,-1 0 0,0 0 0,1 1 0,-1-1 0,0 0 0,1 0 0,-1 0 0,1 1 0,13-9-373,10-21-514,-15 12-648,0 0-1,10-30 1,-3-11-5355,-8 22 697</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5:52.467"/>
    </inkml:context>
    <inkml:brush xml:id="br0">
      <inkml:brushProperty name="width" value="0.025" units="cm"/>
      <inkml:brushProperty name="height" value="0.025" units="cm"/>
      <inkml:brushProperty name="color" value="#66CC00"/>
    </inkml:brush>
  </inkml:definitions>
  <inkml:trace contextRef="#ctx0" brushRef="#br0">0 187 7111,'0'0'16586,"9"5"-16351,26 15 149,-33-20-345,0 1 0,-1-1-1,1 1 1,0-1 0,0 0-1,-1 0 1,1 0 0,0 0-1,0 0 1,0 0-1,-1 0 1,1-1 0,0 1-1,0-1 1,-1 1 0,1-1-1,0 0 1,-1 1 0,1-1-1,-1 0 1,1 0 0,-1 0-1,1 0 1,-1 0 0,0-1-1,1 1 1,-1 0-1,0-1 1,0 1 0,0-1-1,0 1 1,0-1 0,1-2-1,4-4 4,45-59-837,-48 61 522,1 1 0,-1-1-1,0-1 1,-1 1 0,0 0 0,0 0-1,0-1 1,-1 0 0,0 1 0,1-11-1,-6 13 89,-6 10 233,-6 10 223,14-13 48,0 0 1,1 0 0,-1 1-1,1-1 1,-1 1 0,1 0-1,0-1 1,0 5-1,0-8-248,1 0 0,0 1 0,0-1 0,0 0 0,0 1 0,0-1 0,0 0 0,0 0 0,0 1 0,0-1-1,0 0 1,0 0 0,0 1 0,1-1 0,-1 0 0,0 0 0,0 1 0,0-1 0,0 0 0,0 0 0,0 1 0,1-1-1,-1 0 1,0 0 0,0 0 0,0 1 0,1-1 0,-1 0 0,0 0 0,0 0 0,0 0 0,1 0 0,-1 1 0,0-1-1,0 0 1,1 0 0,-1 0 0,19-10 678,25-28-477,-41 36-284,-1-1 0,1 1 0,-1-1 0,1 0 0,-1 0-1,0 0 1,0 0 0,0-1 0,0 1 0,-1 0-1,1-1 1,-1 1 0,1-5 0,-3 8 9,0 0 1,0 0-1,0 1 1,0-1-1,0 0 1,0 0-1,0 1 1,0-1-1,0 0 1,0 1-1,1-1 1,-1 1-1,0-1 0,0 1 1,0 0-1,0-1 1,1 1-1,-2 1 1,-13 15 169,1 1-1,0 0 1,1 1 0,2 0-1,0 1 1,1 1 0,0 0-1,-7 26 1,16-43-135,-1 0-1,1 0 1,0 1-1,0-1 1,0 0-1,1 1 1,0-1-1,-1 1 1,2-1 0,-1 1-1,0-1 1,3 9-1,-3-12-73,1 0-1,-1 0 0,1 0 1,-1-1-1,1 1 1,-1 0-1,1 0 0,0 0 1,0-1-1,-1 1 0,1 0 1,0-1-1,0 1 1,0-1-1,0 1 0,-1-1 1,1 1-1,0-1 0,0 1 1,0-1-1,0 0 1,1 0-1,1 1-191,0-1 1,0 0-1,0-1 1,0 1-1,0-1 1,0 1-1,0-1 1,0 0-1,0 0 1,5-3-1,1-1-1466,0 0-1,0-1 1,0-1 0,-1 1 0,8-10-1,16-15-9552</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5:52.810"/>
    </inkml:context>
    <inkml:brush xml:id="br0">
      <inkml:brushProperty name="width" value="0.025" units="cm"/>
      <inkml:brushProperty name="height" value="0.025" units="cm"/>
      <inkml:brushProperty name="color" value="#66CC00"/>
    </inkml:brush>
  </inkml:definitions>
  <inkml:trace contextRef="#ctx0" brushRef="#br0">165 0 14446,'0'0'8039,"-64"43"-5284,32-18-97,4 2-1857,8-1-705,5 0-32,9-7-64,6-2-64,0-5-256,9-5-225,9-5-95,5-2-289,3-2-128,4-14-384,5-9-930,0-10-1216,-3-10-3364</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5:53.166"/>
    </inkml:context>
    <inkml:brush xml:id="br0">
      <inkml:brushProperty name="width" value="0.025" units="cm"/>
      <inkml:brushProperty name="height" value="0.025" units="cm"/>
      <inkml:brushProperty name="color" value="#66CC00"/>
    </inkml:brush>
  </inkml:definitions>
  <inkml:trace contextRef="#ctx0" brushRef="#br0">135 1 7399,'0'0'8654,"-8"0"-4517,5 0-3981,1 0 1,-1 0-1,1 0 1,0 1-1,-1-1 1,1 1-1,0 0 1,-1 0 0,1-1-1,0 1 1,0 1-1,0-1 1,0 0-1,0 0 1,0 1-1,0-1 1,0 1-1,0 0 1,1-1-1,-1 1 1,-1 3-1,-1 2-9,0 0 0,1 1 0,0-1-1,1 0 1,0 1 0,0-1 0,-1 10-1,-3 18 29,2 0 0,1 0 0,2 0 0,6 60 0,-3-75-330,2 0 0,0 0 1,1 0-1,1 0 0,1-1 1,0 0-1,2 0 0,0-1 1,17 25-1,-25-41-46,1 0 0,-1 1 0,0-1 0,1 0-1,0 0 1,0 0 0,-1 0 0,1 0 0,0 0 0,0-1 0,1 1 0,-1-1 0,0 1 0,1-1 0,-1 0 0,0 0-1,1 0 1,0 0 0,-1 0 0,4 0 0,-5-1 169,0-1-1,-1 1 0,1-1 1,0 1-1,-1-1 1,1 1-1,-1-1 0,1 0 1,-1 1-1,1-1 1,-1 1-1,1-1 1,-1 0-1,1 0 0,-1 1 1,0-1-1,0 0 1,1 0-1,-1 1 0,0-1 1,0 0-1,0 0 1,0 0-1,0 1 1,0-1-1,0 0 0,0 0 1,0-1-1,-1-29 56,1 29-78,-2-8 182,0-1 1,0 1-1,-1 0 0,0-1 0,-1 1 0,0 1 1,0-1-1,-1 0 0,-1 1 0,-11-15 0,-6-4 2399,-47-46 0,45 50-959,24 24-1539,1-1 0,-1 1 0,0-1 0,1 1 0,-1-1-1,0 1 1,1-1 0,-1 0 0,1 1 0,-1-1 0,1 0-1,-1 0 1,1 1 0,-1-1 0,1 0 0,0 0-1,0 1 1,-1-1 0,1 0 0,0 0 0,0 0 0,0 0-1,0 0 1,0 1 0,0-1 0,0 0 0,0 0 0,0 0-1,0 0 1,0 0 0,1 1 0,-1-1 0,0 0-1,1 0 1,-1 0 0,0 1 0,1-1 0,-1 0 0,1 1-1,-1-1 1,1 0 0,0 1 0,-1-1 0,1 1 0,0-1-1,-1 1 1,1-1 0,0 1 0,-1-1 0,1 1-1,0-1 1,0 1 0,0 0 0,1-1 0,9-2-440,-1-1 0,1 2 0,18-4 0,-9 3-853,25-9-2963,5-5-2958</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5:53.757"/>
    </inkml:context>
    <inkml:brush xml:id="br0">
      <inkml:brushProperty name="width" value="0.025" units="cm"/>
      <inkml:brushProperty name="height" value="0.025" units="cm"/>
      <inkml:brushProperty name="color" value="#66CC00"/>
    </inkml:brush>
  </inkml:definitions>
  <inkml:trace contextRef="#ctx0" brushRef="#br0">1 0 5830,'0'0'22293,"10"65"-21589,-8-26-95,0 5-353,1-3-160,2-4-64,0-9-224,2-9-865,1-11-993,-1-8-512,-1-10-353,-6-18-1377,0-6-3075</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5:54.099"/>
    </inkml:context>
    <inkml:brush xml:id="br0">
      <inkml:brushProperty name="width" value="0.025" units="cm"/>
      <inkml:brushProperty name="height" value="0.025" units="cm"/>
      <inkml:brushProperty name="color" value="#66CC00"/>
    </inkml:brush>
  </inkml:definitions>
  <inkml:trace contextRef="#ctx0" brushRef="#br0">41 12 18610,'0'0'13869,"-41"-12"-15631,51 21-896,4 1-2019,0-2-2498</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5:54.428"/>
    </inkml:context>
    <inkml:brush xml:id="br0">
      <inkml:brushProperty name="width" value="0.025" units="cm"/>
      <inkml:brushProperty name="height" value="0.025" units="cm"/>
      <inkml:brushProperty name="color" value="#66CC00"/>
    </inkml:brush>
  </inkml:definitions>
  <inkml:trace contextRef="#ctx0" brushRef="#br0">87 1 15150,'0'0'9289,"-9"11"-5947,-65 71-70,74-82-3277,0 1 0,-1-1 0,1 0-1,0 1 1,0-1 0,-1 0-1,1 0 1,0 1 0,0-1 0,-1 0-1,1 1 1,0-1 0,0 0 0,0 1-1,0-1 1,0 1 0,0-1 0,0 0-1,0 1 1,0-1 0,0 1-1,0-1 1,0 0 0,0 1 0,0-1-1,0 0 1,0 1 0,0-1 0,0 1-1,0-1 1,1 0 0,-1 1-1,0-1 1,0 0 0,0 1 0,1-1-1,-1 0 1,0 0 0,1 1 0,19 5-504,36-7-825,-46 1 1001,4-1 2,3 0 44,0 0 1,0 2-1,0 0 1,31 6 0,-46-7 314,1 1 1,-1 0 0,0-1 0,1 1 0,-1 0 0,0 1-1,0-1 1,0 0 0,0 1 0,0-1 0,0 1 0,0-1-1,0 1 1,0 0 0,-1 0 0,1 0 0,1 2 0,-2-1 73,-1-1 0,1 1 0,-1 0 0,1-1 0,-1 1 0,0 0 0,0-1 0,0 1 0,0 0 0,-1-1 0,1 1 0,-1 0 0,1-1 0,-1 1 0,0-1 0,0 1 0,0-1 0,-1 1 0,-2 3 0,-1 2 33,-1 0 0,0-1 0,0 0 0,-1 0 0,0 0 1,0-1-1,-1 0 0,1-1 0,-2 1 0,1-1 1,0-1-1,-16 7 0,19-9-688,-1-1 0,1 1 0,0-1 0,0 0 0,-1 0 0,1-1 0,-1 1 0,-7-2 0,-2-2-5863</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39.642"/>
    </inkml:context>
    <inkml:brush xml:id="br0">
      <inkml:brushProperty name="width" value="0.025" units="cm"/>
      <inkml:brushProperty name="height" value="0.025" units="cm"/>
    </inkml:brush>
  </inkml:definitions>
  <inkml:trace contextRef="#ctx0" brushRef="#br0">6 25 2594,'0'0'22422,"1"13"-21771,3 74 417,-3 0-1,-13 98 1,16-204-857,1 1-1,1 0 1,13-27 0,3-11-189,-6 1 16,-11 34-131,1 0 0,1 0 0,1 1-1,1 0 1,0 0 0,14-20 0,-20 37 47,0 1-1,0 0 1,0 0 0,0 0 0,1 0-1,-1 0 1,0 1 0,1-1 0,-1 1 0,1 0-1,0 0 1,-1 0 0,1 1 0,0-1-1,-1 1 1,1 0 0,0 0 0,0 0-1,-1 1 1,1-1 0,0 1 0,-1 0-1,1 0 1,-1 0 0,1 1 0,-1-1 0,1 1-1,-1-1 1,4 4 0,-4-3 0,0 0 0,1 0 0,-1 0 0,0 0 0,0 1 0,-1-1 0,1 1 0,-1 0 0,1 0 0,-1 0 1,0 0-1,0 0 0,2 4 0,-3-4 35,-1-1 0,1 0 0,0 0 0,-1 0 1,0 1-1,1-1 0,-1 0 0,0 0 0,0 1 0,-1-1 1,1 0-1,0 0 0,-1 1 0,1-1 0,-1 0 0,0 0 0,1 0 1,-1 0-1,0 0 0,0 0 0,-1 0 0,-2 4 0,-2 1 118,-1 0 0,0-1 0,0 1 0,-1-2 0,0 1-1,0-1 1,0 0 0,-1 0 0,0-1 0,-16 5 0,9-4 49,0 0 1,0-1-1,0-1 0,0 0 1,-25-1-1,20-6-581,21 3 361,0 1 0,-1 0-1,1-1 1,0 1 0,0 0 0,0-1 0,0 1-1,0 0 1,0-1 0,0 1 0,-1 0 0,1-1 0,0 1-1,0-1 1,0 1 0,1 0 0,-1-1 0,0 1 0,0 0-1,0-1 1,0 1 0,0 0 0,0-1 0,0 1-1,1 0 1,-1-1 0,0 1 0,0 0 0,0-1 0,1 1-1,-1 0 1,3-3-630,-1 0 1,1 1-1,0-1 0,0 1 0,0 0 1,0 0-1,0 0 0,5-2 0,21-7-5952,4 1-3417</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5:55.887"/>
    </inkml:context>
    <inkml:brush xml:id="br0">
      <inkml:brushProperty name="width" value="0.025" units="cm"/>
      <inkml:brushProperty name="height" value="0.025" units="cm"/>
      <inkml:brushProperty name="color" value="#66CC00"/>
    </inkml:brush>
  </inkml:definitions>
  <inkml:trace contextRef="#ctx0" brushRef="#br0">0 84 5958,'0'-8'6347,"0"-68"3497,3 79-6052,7 34-2619,-3 82 334,-7-85-1300,1 1 0,2-1-1,2 0 1,9 34 0,-14-66-200,0 0 1,1 0-1,0 0 1,-1 0-1,1 0 1,0-1-1,0 1 1,0 0-1,0 0 1,0-1-1,0 1 1,1-1-1,-1 1 0,0-1 1,1 1-1,-1-1 1,1 0-1,0 0 1,-1 1-1,4 0 1,-3-1-20,0-1 0,0 0-1,0 0 1,-1 0 0,1 0 0,0 0 0,0-1 0,0 1 0,0 0-1,-1-1 1,1 0 0,0 1 0,-1-1 0,1 0 0,0 0 0,-1 0-1,1 0 1,1-1 0,5-4-346,-1-1-1,1 0 0,-1 0 1,-1-1-1,1 0 1,8-14-1,-2-1-2312,-1-1 0,9-25 0,-3-3-4504</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5:56.864"/>
    </inkml:context>
    <inkml:brush xml:id="br0">
      <inkml:brushProperty name="width" value="0.025" units="cm"/>
      <inkml:brushProperty name="height" value="0.025" units="cm"/>
      <inkml:brushProperty name="color" value="#66CC00"/>
    </inkml:brush>
  </inkml:definitions>
  <inkml:trace contextRef="#ctx0" brushRef="#br0">27 448 12524,'-3'12'2840,"1"-4"-2292,-4 13 932,1 1 0,1 0 0,0 0 0,2 0 0,1 42-1,1-63-1462,0-1 0,0 1 0,0-1 0,0 1 0,1 0 0,-1-1 0,0 1 0,0 0 0,0-1 0,1 1 0,-1-1 0,0 1 0,0-1 0,1 1 0,-1-1 0,1 1 0,-1-1 0,0 1 0,1-1 0,-1 1 0,1-1 0,-1 0 0,1 1 0,-1-1 0,1 0 0,0 1 0,-1-1 0,1 0 0,-1 0-1,1 0 1,0 0 0,-1 1 0,1-1 0,-1 0 0,1 0 0,0 0 0,-1 0 0,1 0 0,0 0 0,-1 0 0,1-1 0,-1 1 0,1 0 0,0 0 0,-1 0 0,1-1 0,0 1 0,24-20 407,-17 7-274,0-1-1,-1-1 1,-1 0 0,-1 0 0,0 0 0,0 0-1,-2-1 1,0 0 0,-1 0 0,1-18-1,3-15 1412,17 83-1043,-22-32-548,0 0 1,0 1-1,0-1 0,0 0 1,1 0-1,-1 0 0,1 0 1,-1 0-1,1 0 0,0 0 1,0-1-1,0 1 0,0-1 1,0 1-1,0-1 0,0 0 0,1 0 1,-1 0-1,0 0 0,1 0 1,-1 0-1,0-1 0,1 1 1,-1-1-1,1 1 0,-1-1 1,1 0-1,-1 0 0,1 0 1,-1-1-1,1 1 0,-1-1 0,1 1 1,-1-1-1,0 0 0,1 0 1,-1 0-1,0 0 0,1 0 1,2-3-1,-2 3 25,0 0 1,0 0-1,0 0 0,0 0 1,0 0-1,0 1 0,0-1 1,0 1-1,0 0 0,0 0 1,0 0-1,0 0 0,0 0 1,0 1-1,0-1 1,0 1-1,0 0 0,0 0 1,0 0-1,5 3 0,-6-3 10,0 1 0,0-1 0,0 0-1,0 0 1,0 0 0,0-1 0,0 1-1,1 0 1,-1-1 0,0 0 0,1 1 0,-1-1-1,0 0 1,0 0 0,1 0 0,-1 0-1,0-1 1,1 1 0,-1-1 0,0 1 0,0-1-1,0 0 1,0 0 0,1 0 0,-1 0-1,0 0 1,0 0 0,-1-1 0,1 1 0,0-1-1,0 1 1,-1-1 0,1 0 0,1-2-1,8-17 75,0 0 0,-2 0-1,12-41 1,-17 50 519,-4 18-553,0-1 0,0 0 0,0 1 0,0-1 0,1 0 0,0 1 0,2 5 0,-3-10-26,1 0 0,-1 0-1,1 0 1,-1 0 0,1-1 0,0 1 0,-1 0-1,1 0 1,0-1 0,0 1 0,-1 0 0,1-1 0,0 1-1,0 0 1,0-1 0,0 1 0,0-1 0,0 0-1,0 1 1,0-1 0,0 0 0,0 0 0,0 1 0,0-1-1,0 0 1,0 0 0,0 0 0,0 0 0,0 0-1,1-1 1,-1 1 0,0 0 0,0 0 0,0-1 0,0 1-1,0-1 1,0 1 0,-1-1 0,1 1 0,0-1-1,0 1 1,0-1 0,0 0 0,1-1 0,5-4 74,0-1 0,0 0 0,0 0 0,-1-1 0,0 0 0,-1 0 0,0 0 0,0-1 1,-1 0-1,0 0 0,0 0 0,-1 0 0,0 0 0,-1-1 0,2-12 0,-4 22-93,0 0 0,0 1 0,0-1 0,0 0-1,-1 0 1,1 1 0,0-1 0,0 0 0,0 0 0,0 0 0,-1 0-1,1 1 1,0-1 0,0 0 0,0 0 0,-1 0 0,1 0 0,0 1-1,0-1 1,0 0 0,-1 0 0,1 0 0,0 0 0,0 0 0,-1 0-1,1 0 1,0 0 0,-1 0 0,1 0 0,0 0 0,0 0 0,-1 0 0,1 0-1,0 0 1,0 0 0,-1 0 0,1 0 0,0 0 0,0 0 0,0-1-1,-1 1 1,1 0 0,0 0 0,0 0 0,-1 0 0,1 0 0,0-1-1,0 1 1,0 0 0,0 0 0,-1 0 0,1-1 0,0 1 0,0 0-1,0 0 1,0-1 0,0 1 0,0 0 0,0 0 0,0-1 0,0 1-1,0 0 1,-1 0 0,1-1 0,0 1 0,0 0 0,1 0 0,-1-1-1,-12 15-16,11-13 16,0-1 0,1 1-1,0 0 1,-1 0-1,1 0 1,-1 0 0,1 0-1,0 1 1,0-1 0,-1 0-1,1 0 1,0 0-1,0 0 1,0 0 0,0 0-1,1 0 1,-1 0-1,0 0 1,0 0 0,0 0-1,1 0 1,-1 0-1,1 2 1,0-3 0,0 0 0,0 1 0,0-1 0,-1 0-1,1 1 1,0-1 0,0 0 0,0 0 0,0 0 0,0 0 0,0 0 0,-1 0 0,1 0-1,0 0 1,0 0 0,0 0 0,0 0 0,0 0 0,0-1 0,-1 1 0,2-1 0,4-1 2,-1 0 1,0-1 0,1 0 0,-1 0 0,0 0 0,0 0 0,4-5 0,-2 1-15,0 0 0,-1-1 0,0 0 0,-1 0 0,0 0 0,0-1 0,0 0 0,-1 0 0,-1 0 0,1 0 0,-2-1 0,1 1 0,0-11 0,-4 20 7,0 1-1,0-1 1,0 0-1,0 1 1,0-1-1,0 1 1,0-1-1,0 1 1,0-1-1,0 1 0,1-1 1,-1 1-1,0 0 1,0 0-1,0-1 1,1 1-1,-2 2 1,-3 3 5,0 1 0,1 0 0,0 0 0,1 0 0,-1 0 0,1 0 0,1 1 0,-1 0 0,1-1 0,1 1 0,-1 0 0,1 0 0,1 0 0,-1 0 0,2 10 0,-1-17 1,0 0 0,0 0-1,1 0 1,-1 0 0,0 0 0,1 0 0,-1 0 0,1 0 0,-1 0 0,1-1-1,-1 1 1,1 0 0,-1 0 0,1 0 0,0-1 0,-1 1 0,1 0 0,0-1 0,0 1-1,0-1 1,-1 1 0,1-1 0,0 1 0,0-1 0,1 1 0,31 2 12,-25-3-61,1-1-1,-1-1 0,0 0 1,0 0-1,13-5 1,-8 1-10,0 0 1,0-1 0,-1-1 0,0 1 0,0-2-1,0 0 1,-2 0 0,1-1 0,14-18 0,-24 26 108,0 0 0,1 0 1,-1 0-1,0 0 0,-1 0 0,1 0 1,0-1-1,-1 1 0,1 0 1,-1 0-1,1-1 0,-1 1 0,0 0 1,0-1-1,0 1 0,0 0 1,-1-1-1,1 1 0,-1 0 0,1-1 1,-1 1-1,0 0 0,-1-3 1,-2-1-65,0-1 0,-1 1 1,0-1-1,0 1 0,-8-7 0,-3-3-331,16 16 242,0 0-1,-1-1 0,1 1 1,0 0-1,0 0 1,0-1-1,-1 1 1,1 0-1,0 0 1,0-1-1,0 1 1,0 0-1,0-1 1,0 1-1,-1 0 1,1-1-1,0 1 1,0 0-1,0-1 1,0 1-1,0 0 1,0 0-1,0-1 1,0 1-1,0 0 1,1-1-1,-1 1 0,0 0 1,0-1-1,0 1 1,0 0-1,0 0 1,0-1-1,1 1 1,-1 0-1,0-1 1,0 1-1,0 0 1,1 0-1,-1 0 1,0-1-1,0 1 1,1 0-1,-1 0 1,18-8-3572,-7 4 328,14-8-5600</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5:57.692"/>
    </inkml:context>
    <inkml:brush xml:id="br0">
      <inkml:brushProperty name="width" value="0.025" units="cm"/>
      <inkml:brushProperty name="height" value="0.025" units="cm"/>
      <inkml:brushProperty name="color" value="#66CC00"/>
    </inkml:brush>
  </inkml:definitions>
  <inkml:trace contextRef="#ctx0" brushRef="#br0">0 9 14734,'0'4'3982,"1"12"-3156,1 0 1,1 0-1,0 0 0,1 0 0,1-1 0,0 1 0,8 14 0,-2-5-478,2 0 1,1-2-1,23 33 1,-35-53-337,0 0 1,0-1-1,0 1 0,1 0 1,-1-1-1,1 1 1,-1-1-1,1 0 1,0 0-1,-1 0 1,1 0-1,0-1 1,0 1-1,1-1 1,-1 0-1,0 0 1,0 0-1,1 0 0,-1 0 1,0-1-1,1 1 1,-1-1-1,1 0 1,-1 0-1,6-1 1,-4-1 37,-1 0 1,1 0-1,-1 0 1,0-1-1,0 1 1,0-1-1,0 0 1,-1 0-1,1 0 1,-1-1-1,0 1 1,0-1-1,0 0 1,0 0-1,-1 0 1,1 0-1,2-8 1,48-138 408,-52 149-457,-1-1 0,0 1 0,1 0 0,-1 0 0,1 0 0,0-1 0,-1 1 1,1 0-1,0 0 0,-1 0 0,1 0 0,0 0 0,0 0 0,0 0 0,0 0 0,0 1 0,0-1 0,0 0 1,1 1-1,-1-1 0,2 0 0,-2 1 3,0 0 0,0 0 0,0 1-1,0-1 1,-1 0 0,1 1 0,0-1 0,0 1 0,0-1 0,0 1 0,-1-1 0,1 1 0,0 0 0,0-1-1,-1 1 1,1 0 0,0 0 0,-1-1 0,1 1 0,-1 0 0,1 1 0,5 9 71,-1 1 0,0-1 0,3 18 0,-5-21-11,3 15 78,-5-18-130,0 1 1,0-1-1,0 0 1,1 0 0,-1 1-1,1-1 1,1 0 0,-1 0-1,1-1 1,0 1 0,0-1-1,0 1 1,0-1-1,5 5 1,-6-9 1,-1 0-1,0 1 1,0-1 0,1 0-1,-1 0 1,0 0 0,1 1-1,-1-2 1,0 1 0,0 0-1,1 0 1,-1 0 0,0 0-1,1-1 1,-1 1 0,0-1-1,0 1 1,0-1-1,1 1 1,-1-1 0,0 0-1,0 1 1,0-1 0,0 0-1,0 0 1,0 0 0,-1 0-1,1 0 1,0 0 0,0 0-1,1-2 1,23-43 208,-21 37-194,24-56 45,-21 47-175,0 0 0,1 0-1,1 0 1,22-30-1,-31 47 65,1 0 0,-1 0 0,1 0 1,-1 0-1,1 1 0,-1-1 0,1 0 0,0 0 0,-1 1 0,1-1 0,0 1 0,0-1 0,-1 0 0,1 1 0,0-1 0,0 1 0,0 0 0,0-1 0,0 1 1,0 0-1,-1-1 0,1 1 0,0 0 0,0 0 0,0 0 0,0 0 0,0 0 0,0 0 0,0 0 0,0 0 0,0 0 0,0 1 0,1-1 0,0 2 16,0 0 0,-1 0 0,1 0 0,-1-1 0,1 1 0,-1 1 0,0-1 0,0 0 0,0 0-1,0 0 1,0 0 0,-1 1 0,1 1 0,3 13-1220,-1 0 0,1 29 0,-4-41 305,1 3-358,-2-3-3010</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5:58.051"/>
    </inkml:context>
    <inkml:brush xml:id="br0">
      <inkml:brushProperty name="width" value="0.025" units="cm"/>
      <inkml:brushProperty name="height" value="0.025" units="cm"/>
      <inkml:brushProperty name="color" value="#66CC00"/>
    </inkml:brush>
  </inkml:definitions>
  <inkml:trace contextRef="#ctx0" brushRef="#br0">0 0 15375,'0'0'5829,"64"41"-7847,-39-35-2690,-2-3-5702</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5:58.393"/>
    </inkml:context>
    <inkml:brush xml:id="br0">
      <inkml:brushProperty name="width" value="0.025" units="cm"/>
      <inkml:brushProperty name="height" value="0.025" units="cm"/>
      <inkml:brushProperty name="color" value="#66CC00"/>
    </inkml:brush>
  </inkml:definitions>
  <inkml:trace contextRef="#ctx0" brushRef="#br0">63 5 16335,'0'0'10458,"-8"6"-9625,4-4-779,0 1-1,0-1 0,1 1 1,-1 0-1,1 0 0,0 1 1,0-1-1,0 0 1,0 1-1,0 0 0,1 0 1,0 0-1,0 0 1,0 0-1,0 0 0,1 0 1,-1 1-1,1-1 0,0 1 1,0-1-1,0 10 1,1-12-35,0 6 15,-1-1 0,1 1 0,0-1 1,1 1-1,0-1 0,3 13 0,-4-19-31,1 0-1,0 0 1,-1 0-1,1 0 0,-1 1 1,1-1-1,0 0 1,0 0-1,0 0 1,-1 0-1,1-1 0,0 1 1,0 0-1,0 0 1,1 0-1,-1-1 0,0 1 1,2 0-1,-1 0 1,0-1 0,0 0-1,1 0 1,-1 1-1,0-1 1,1-1 0,-1 1-1,0 0 1,1 0 0,-1-1-1,0 1 1,0-1 0,4-2-1,3-1-175,-1 0-1,0-1 0,0 0 1,-1-1-1,0 1 0,0-2 0,10-9 1,43-55-6383,-53 62 5052,14-18-3578,-4 5-1778</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5:58.767"/>
    </inkml:context>
    <inkml:brush xml:id="br0">
      <inkml:brushProperty name="width" value="0.025" units="cm"/>
      <inkml:brushProperty name="height" value="0.025" units="cm"/>
      <inkml:brushProperty name="color" value="#66CC00"/>
    </inkml:brush>
  </inkml:definitions>
  <inkml:trace contextRef="#ctx0" brushRef="#br0">7 356 7976,'0'0'14168,"-6"7"-12444,7-8-1703,1 0 1,-1 0-1,1 0 0,0 0 0,-1 0 1,1 0-1,0 0 0,0 1 1,-1-1-1,1 1 0,0-1 0,0 1 1,0 0-1,0-1 0,0 1 1,0 0-1,0 0 0,-1 1 0,1-1 1,0 0-1,2 1 0,-1 0-1,0-1-1,0 0 0,0 0 0,-1 0 1,1 0-1,0 0 0,0 0 0,0-1 1,0 0-1,0 1 0,3-3 0,0 0-11,1 0-1,0 0 0,0 0 0,0 1 1,1 0-1,8-2 0,-9 3 6,0 0-1,0-1 1,-1 0-1,1 0 1,0-1-1,-1 0 1,0 0-1,0 0 1,6-5-1,15-18 78,-23 21-125,1 0 0,-1 0 0,1 1 0,0-1 0,0 1 0,0 0 0,1 0 0,-1 1 0,1 0 0,0 0 0,0 0 0,0 1 0,11-4 0,-17 7 38,1 0-1,0-1 1,0 1-1,-1 0 1,1 0-1,0 0 1,-1-1-1,1 1 1,-1 0-1,1 0 1,-1 0-1,1 0 1,-1 0-1,0 0 1,0 0-1,1 0 1,-1 0-1,0 0 1,0 0-1,0 0 1,0 0-1,0 0 1,0 0-1,0 0 1,-1 2-1,5 19 356,-4-21-384,1-1 0,-1 0 0,0 0 0,1 1 0,-1-1 1,1 0-1,-1 0 0,1 0 0,-1 0 0,1 0 1,-1 1-1,1-1 0,-1 0 0,1 0 0,-1 0 0,1-1 1,0 1-1,-1 0 0,1 0 0,-1 0 0,1 0 0,-1 0 1,0-1-1,1 1 0,-1 0 0,1 0 0,-1-1 1,1 1-1,-1 0 0,0-1 0,1 1 0,-1 0 0,1-1 1,-1 1-1,0 0 0,0-1 0,1 1 0,-1-1 1,0 1-1,0-1 0,1 0 0,28-34-4175,7-4 688,-33 37 3607,0 0-1,0 0 0,1 0 1,-1 1-1,1-1 1,0 1-1,-1 0 0,1 0 1,0 0-1,0 0 1,-1 1-1,1-1 1,5 1-1,-5 1 19,1-1-1,-1 0 1,0 0-1,1-1 1,-1 1-1,0-1 1,1 0-1,-1 0 1,0 0-1,0-1 1,0 0-1,0 1 1,0-1-1,-1-1 1,1 1-1,0 0 1,-1-1-1,0 0 1,1 0-1,-1 0 1,0 0-1,-1 0 1,1-1-1,-1 1 1,1-1-1,2-6 1,7-6 411,-6 9-140,-1-1 0,1 1-1,-1-1 1,-1 0 0,1 0 0,-1-1-1,-1 0 1,1 1 0,2-17 0,-6 25 497,-3 2-699,0 1 0,1 0 0,-1 0-1,0 0 1,1 0 0,0 0-1,-1 0 1,1 1 0,1-1-1,-1 1 1,0-1 0,-1 7-1,-11 45 1347,14-54-1498,0 0 0,0 1 0,0-1 0,0 0 0,0 0-1,0 0 1,0 1 0,0-1 0,1 0 0,-1 0 0,0 0 0,1 0 0,-1 0 0,1 1-1,-1-1 1,1 0 0,0 0 0,0 0 0,-1-1 0,1 1 0,0 0 0,0 0-1,0 0 1,0 0 0,0-1 0,0 1 0,0 0 0,0-1 0,0 1 0,0-1 0,0 1-1,0-1 1,0 0 0,1 0 0,-1 1 0,0-1 0,0 0 0,0 0 0,1 0 0,-1 0-1,0 0 1,0 0 0,0 0 0,0-1 0,1 1 0,-1 0 0,2-1 0,5-1-199,0 0 0,0-1 1,0 1-1,0-2 0,14-6 0,23-22-3561,-17 6-2595,9-12-9951</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6:00.232"/>
    </inkml:context>
    <inkml:brush xml:id="br0">
      <inkml:brushProperty name="width" value="0.025" units="cm"/>
      <inkml:brushProperty name="height" value="0.025" units="cm"/>
      <inkml:brushProperty name="color" value="#66CC00"/>
    </inkml:brush>
  </inkml:definitions>
  <inkml:trace contextRef="#ctx0" brushRef="#br0">14 736 128,'-14'38'18013,"16"-24"-11737,-1-14-6212,0 0 0,0 0 1,0 0-1,-1 0 1,1 0-1,0 0 0,0 0 1,0-1-1,0 1 0,0 0 1,-1 0-1,1-1 0,0 1 1,0 0-1,-1-1 0,1 1 1,0-1-1,0 1 0,-1-1 1,1 0-1,0 0 0,8-6 211,-2-1 0,1 0-1,-1 0 1,0 0-1,-1-1 1,0 0-1,0 0 1,5-12-1,33-82 382,-43 100-638,6-12 31,-1-1 0,-1 1 0,0-1 0,-1 0 0,-1 0 0,-1 0 1,0-1-1,-1 1 0,-1-19 0,-5 31-33,-2 11-57,-5 12-52,5 4 64,1-1 0,2 1 0,0 0 1,1 0-1,1 1 0,1 37 0,1-59 27,0 0 1,0 0 0,0 0 0,1 0 0,-1 0-1,0 0 1,1 0 0,0 0 0,-1 0 0,1 0-1,0-1 1,0 1 0,0 0 0,0 0 0,0 0-1,0-1 1,3 3 0,-3-3 5,0 0 0,0-1 0,0 1 0,0-1 0,1 1 0,-1-1-1,0 0 1,0 1 0,0-1 0,1 0 0,-1 0 0,0 0 0,1 0 0,-1 0 0,0 0 0,0 0 0,1-1 0,-1 1 0,0 0-1,3-2 1,1 0 22,1-1 0,0 0 0,-1-1 0,0 1 0,0-1 0,0 0 0,0 0 0,-1-1 0,8-8 0,5-12 16,-1 0 0,-1 0 0,-1-2-1,-1 0 1,-2 0 0,0-1 0,-2 0 0,-1-1 0,-2 0 0,-1 0 0,-1-1 0,1-52-1,-7 68-24,-3 22-74,-3 24-20,-12 397 1257,20-428-1197,-1 0 0,1 0 1,0 1-1,0-1 0,0 0 1,0 1-1,0-1 0,0 0 0,0 0 1,0 1-1,0-1 0,1 0 1,-1 1-1,1-1 0,-1 0 1,1 0-1,-1 0 0,1 0 0,-1 1 1,1-1-1,0 0 0,0 0 1,0 0-1,0 0 0,0-1 1,0 1-1,0 0 0,1 1 0,0-2-24,-1-1 0,1 1-1,-1-1 1,0 0-1,1 1 1,-1-1-1,0 0 1,1 0 0,-1 0-1,0 0 1,0 0-1,0 0 1,0 0-1,0 0 1,0 0-1,0-1 1,-1 1 0,1 0-1,0-1 1,-1 1-1,1 0 1,-1-1-1,1-2 1,35-84-117,28-105 0,-51 144 434,-3 0 1,-2-1 0,3-93-1,-11 41-169,-9 439 233,-3-68-104,12-236-242,-2-22-5,1-1 1,1 0-1,0 1 0,1-1 1,0 1-1,0-1 1,1 0-1,0 1 1,1-1-1,0 0 0,7 13 1,-4-76-145,-1 12 18,1 0-1,3 0 0,1 1 1,1 0-1,3 1 0,1 0 1,2 1-1,25-41 1,-41 77 129,12-24-91,-13 26 103,0-1 0,0 1 0,1 0 0,-1-1 0,0 1 0,0 0 0,0-1 0,0 1 0,0-1 0,0 1 0,0 0 0,1-1 0,-1 1 0,0-1 0,0 1 0,-1 0 0,1-1 0,0 1 0,0-1 0,0 1 0,0 0 0,0-1 0,0 1 0,0 0 0,-1-1 0,1 1 0,0 0 0,0-1 0,0 1 0,-1 0 0,1-1 0,0 1 0,-1 0 0,1-1 0,0 1 0,-1 0 0,1 0 0,0 0 0,-1-1 0,1 1 0,0 0 0,-1 0 0,1 0 0,0 0 0,-1 0 0,1 0 0,-1 0 0,1-1 0,0 1 0,-1 0 0,1 0 0,-1 1 0,1-1 0,0 0 0,-2 0 0,1 1 21,0 0 0,0 0 0,0 0 0,0 0 0,0 0 0,0 0 0,1 0 0,-1 1 0,0-1 0,0 0 0,1 1 0,-1-1 0,1 0 0,-1 1-1,1-1 1,0 1 0,-1-1 0,1 1 0,0 0 0,-5 33 474,5-34-483,-1 5 39,0 0 0,1 1 0,0-1 0,0 0 0,0 0-1,1 1 1,1 6 0,-1-12-52,-1 1 1,1-1-1,0 1 0,0-1 0,0 0 1,0 1-1,0-1 0,0 0 1,0 0-1,0 0 0,0 0 0,1 0 1,-1 0-1,0 0 0,1 0 0,-1-1 1,0 1-1,1 0 0,-1-1 1,1 1-1,-1-1 0,1 0 0,0 1 1,-1-1-1,1 0 0,-1 0 0,1 0 1,0 0-1,-1 0 0,1 0 0,-1-1 1,1 1-1,2-1 0,1-1-54,1 1 0,0-1 0,-1 0-1,1-1 1,-1 0 0,0 1 0,1-2-1,-1 1 1,-1-1 0,1 1 0,0-1 0,-1 0-1,4-6 1,52-67-5754,-48 61 2649,6-10-3784</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6:00.759"/>
    </inkml:context>
    <inkml:brush xml:id="br0">
      <inkml:brushProperty name="width" value="0.025" units="cm"/>
      <inkml:brushProperty name="height" value="0.025" units="cm"/>
      <inkml:brushProperty name="color" value="#66CC00"/>
    </inkml:brush>
  </inkml:definitions>
  <inkml:trace contextRef="#ctx0" brushRef="#br0">78 462 12908,'-22'-6'8595,"4"12"-3472,15-3-4848,1-1 0,-1 1-1,1-1 1,0 1 0,0 0-1,0 0 1,0 0-1,0 0 1,1 1 0,-3 5-1,1 0-336,1 0 0,-1-1 0,2 1 0,-1 0 0,1 0 0,1 0 0,-1 0 0,3 14 0,-2-22 62,0 0 1,0 0-1,1-1 1,-1 1 0,1 0-1,-1-1 1,1 1-1,-1 0 1,1-1-1,-1 1 1,1-1-1,-1 1 1,1-1-1,0 1 1,-1-1-1,1 1 1,0-1-1,0 0 1,-1 1 0,1-1-1,0 0 1,0 0-1,0 1 1,-1-1-1,1 0 1,0 0-1,0 0 1,0 0-1,-1 0 1,1 0-1,0 0 1,0 0-1,0-1 1,-1 1 0,1 0-1,0 0 1,0-1-1,-1 1 1,2-1-1,31-15-85,-21 5-439,1 0 0,-2-2 0,0 1 0,0-1 0,-1-1 0,-1 0 0,0-1 0,-1 1 0,0-2 0,-1 1 0,-1-1 0,-1 0 0,0 0 0,4-29 0,-2 2-589,3-60-1,-8-35 2383,-2 128-982,0 1 172,0-26 405,0 27 487,-1 14 1495,-4 72-1851,-1-1-91,4 86 1,3-143-842,1 1 1,1 0-1,1-1 1,0 0-1,1 0 0,2 0 1,0 0-1,1-1 0,11 21 1,-4-25-459,-15-15 370,1 0 0,-1 0 0,0 0 0,1-1 0,-1 1-1,0 0 1,1 0 0,-1 0 0,0 0 0,1-1 0,-1 1-1,0 0 1,0 0 0,1-1 0,-1 1 0,0 0 0,0 0 0,1-1-1,-1 1 1,0 0 0,0-1 0,0 1 0,0 0 0,1-1-1,-1 1 1,0 0 0,0-1 0,0 1 0,0-1 0,0 1-1,0-1 1,-1-40-1418,-3 30 1199,1-1-1,-1 1 1,-1-1-1,0 1 0,-1 1 1,0-1-1,-1 1 1,-13-17-1,-8-4 451,-39-34-1,20 21 1105,46 43-1257,1 1 0,0 0 0,-1 0 0,1-1 0,0 1 0,-1 0 1,1-1-1,0 1 0,-1 0 0,1-1 0,0 1 0,0-1 0,0 1 0,-1 0 0,1-1 0,0 1 0,0-1 1,0 1-1,0-1 0,0 1 0,0-1 0,0 1 0,0-1 0,0 1 0,0 0 0,0-1 0,0 1 0,0-1 1,0 1-1,0-1 0,0 1 0,1-1 0,-1 1 0,0 0 0,0-1 0,0 1 0,1-1 0,-1 1 0,0 0 1,1-1-1,-1 1 0,0 0 0,1-1 0,-1 1 0,0 0 0,1 0 0,-1-1 0,1 1 0,-1 0 0,0 0 1,1 0-1,-1 0 0,1-1 0,-1 1 0,1 0 0,-1 0 0,1 0 0,35-7-39,-26 6 144,127-33-2147,-48-1-7964,-34 7-5667</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8:54.149"/>
    </inkml:context>
    <inkml:brush xml:id="br0">
      <inkml:brushProperty name="width" value="0.025" units="cm"/>
      <inkml:brushProperty name="height" value="0.025" units="cm"/>
      <inkml:brushProperty name="color" value="#66CC00"/>
    </inkml:brush>
  </inkml:definitions>
  <inkml:trace contextRef="#ctx0" brushRef="#br0">173 65 15214,'0'0'3070,"-5"-9"-278,3 5-2427,-1-1-1,0 1 1,0-1 0,0 1 0,0 0-1,-1 0 1,0 1 0,0-1 0,0 1-1,-7-5 1,9 7-301,0 0 0,0 0 0,-1 0-1,1 0 1,0 1 0,0-1 0,0 1 0,-1-1 0,1 1-1,0 0 1,-1 0 0,1 0 0,0 0 0,0 0-1,-1 0 1,1 1 0,0-1 0,0 1 0,0 0-1,-1 0 1,1 0 0,0 0 0,0 0 0,0 0-1,0 0 1,0 0 0,1 1 0,-1-1 0,0 1 0,1 0-1,-1-1 1,1 1 0,-2 2 0,-3 4-22,0 1 0,0 0 0,1 0 0,0 0 0,1 0 0,0 1 0,0 0 0,1-1 0,0 2 1,1-1-1,0 0 0,1 0 0,0 1 0,0-1 0,1 0 0,2 17 0,-1-24-39,-1-1-1,1 1 1,0-1-1,0 0 1,0 1 0,0-1-1,0 0 1,0 0-1,1 0 1,-1 0 0,1 0-1,0 0 1,-1 0-1,1 0 1,0-1 0,0 1-1,0-1 1,0 1-1,0-1 1,0 0-1,1 0 1,-1 0 0,0 0-1,1 0 1,-1 0-1,1-1 1,-1 1 0,1-1-1,-1 1 1,1-1-1,-1 0 1,1 0-1,-1 0 1,1-1 0,3 0-1,5 0 44,-1-1 0,1 0-1,-1 0 1,0-1 0,0-1 0,0 0-1,12-6 1,6-7 82,0-1-1,-1-1 1,-1-2-1,0 0 1,-2-2-1,-1 0 0,36-48 1,-71 115 235,-1-12-442,3-8-68,0 1 1,1 0-1,1 1 1,-7 49-1,14-74 57,1 0 0,0 0 0,-1 0 0,1 0 0,0 0 0,0 0 0,0-1 0,0 1-1,0 0 1,0 0 0,0 0 0,0 0 0,0 0 0,0 0 0,1 0 0,-1 0 0,0 0-1,1 0 1,-1 0 0,0 0 0,1-1 0,-1 1 0,1 0 0,0 0 0,-1-1 0,1 1-1,0 0 1,-1 0 0,1-1 0,0 1 0,0-1 0,-1 1 0,1-1 0,0 1 0,0-1-1,0 0 1,0 1 0,0-1 0,0 0 0,0 1 0,0-1 0,-1 0 0,1 0 0,0 0-1,0 0 1,0 0 0,0 0 0,0 0 0,0 0 0,1-1 0,3 0-530,0-1 0,0 0 0,0 0 0,-1 0 0,1-1 0,-1 1 0,0-1 0,7-5 0,26-26-5716</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8:54.597"/>
    </inkml:context>
    <inkml:brush xml:id="br0">
      <inkml:brushProperty name="width" value="0.025" units="cm"/>
      <inkml:brushProperty name="height" value="0.025" units="cm"/>
      <inkml:brushProperty name="color" value="#66CC00"/>
    </inkml:brush>
  </inkml:definitions>
  <inkml:trace contextRef="#ctx0" brushRef="#br0">158 0 6150,'-58'80'10986,"35"-51"-8486,1 2 1,-26 51-1,47-82-2476,0 1 0,1 0 0,-1-1 0,1 1 0,0 0 0,-1-1 0,1 1 0,-1 0 0,1 0 1,0-1-1,0 1 0,-1 0 0,1 0 0,0 0 0,0 0 0,0-1 0,0 1 0,0 0 0,0 0 1,0 0-1,0 0 0,0 0 0,0-1 0,1 1 0,-1 0 0,0 0 0,1 0 0,-1-1 0,0 1 0,1 1 1,1-2-13,-1 0 1,0 0-1,1 0 1,-1 0 0,1 0-1,-1 0 1,0 0 0,1 0-1,-1-1 1,1 1 0,-1 0-1,0-1 1,0 1 0,1-1-1,1-1 1,52-31 79,110-105-2062,-165 137 1936,1 1 0,0-1 0,0 0 1,0 1-1,0-1 0,0 0 0,0 1 0,0 0 0,1-1 1,-1 1-1,0 0 0,0-1 0,0 1 0,0 0 1,0 0-1,0 0 0,2 0 0,-2 0 22,0 1-1,-1-1 1,1 0 0,-1 1-1,1-1 1,-1 0 0,1 1-1,-1-1 1,1 1 0,-1-1-1,1 1 1,-1-1 0,1 1-1,-1-1 1,0 1 0,1 0-1,-1-1 1,0 1-1,0 0 1,0-1 0,1 1-1,-1 0 1,0 48-16,-1-34 63,-25 285 1321,25-252-989,3-1 0,1 1 0,12 61 0,-14-105-158,0 0 0,0 0 0,0 0 0,-1 0 0,1 0 0,-1 0 0,0 1 0,-1-1 0,1 0 0,-1 0 0,1 0 0,-1 0 0,0 0 0,-4 7 0,4-9-68,-1 0-1,0-1 1,0 1 0,0 0-1,0-1 1,0 1 0,0-1-1,-1 0 1,1 0 0,0 0-1,-1 0 1,1 0-1,-1 0 1,1-1 0,-1 1-1,1-1 1,-1 0 0,1 0-1,-1 1 1,1-2 0,-1 1-1,1 0 1,-1 0 0,-4-2-1,1 0-109,-1 0 0,1 0 0,0 0 0,0-1-1,0 0 1,1 0 0,-1 0 0,1-1 0,-1 0 0,1 0-1,0 0 1,1-1 0,-1 0 0,1 0 0,0 0-1,-7-11 1,-1-3-111,1-1 0,1 0-1,-12-33 1,16 37-237,1 1 0,1-1 0,0 0-1,1-1 1,-2-28 0,5 39 28,0 0 0,0 1-1,1-1 1,0 0 0,0 1 0,0-1 0,0 1 0,1-1-1,0 1 1,0 0 0,1 0 0,-1 0 0,1 0 0,0 0 0,1 0-1,-1 1 1,1 0 0,0-1 0,0 1 0,5-3 0,6-4-1732,0 2 1,1 0 0,0 1 0,19-8 0,29-7-5838</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39.981"/>
    </inkml:context>
    <inkml:brush xml:id="br0">
      <inkml:brushProperty name="width" value="0.025" units="cm"/>
      <inkml:brushProperty name="height" value="0.025" units="cm"/>
    </inkml:brush>
  </inkml:definitions>
  <inkml:trace contextRef="#ctx0" brushRef="#br0">1 156 11147,'0'0'17050,"9"-6"-16329,11-9-648,0-1 0,-2 0 1,0-1-1,-1-2 0,-1 1 0,20-30 1,-36 48-80,0 0 0,0 0 0,0 0 1,0 0-1,0 0 0,0 0 1,0 1-1,0-1 0,0 0 1,0 0-1,0 0 0,0 0 1,0 0-1,0 0 0,0 0 1,0 1-1,0-1 0,0 0 0,0 0 1,0 0-1,0 0 0,0 0 1,1 0-1,-1 0 0,0 0 1,0 0-1,0 0 0,0 1 1,0-1-1,0 0 0,0 0 1,0 0-1,1 0 0,-1 0 0,0 0 1,0 0-1,0 0 0,0 0 1,0 0-1,0 0 0,1 0 1,-1 0-1,0 0 0,0 0 1,0 0-1,0 0 0,0 0 1,0 0-1,0 0 0,1-1 0,-3 26-129,-8 30-363,5-40 45,1-5-546,1 0-1,1 1 1,-1-1-1,0 19 0,3-29 856,0 0 0,0 0-1,0 0 1,0-1-1,0 1 1,0 0 0,0 0-1,0 0 1,0 0-1,0 0 1,0 0 0,1 0-1,-1 0 1,0-1-1,0 1 1,0 0 0,0 0-1,0 0 1,0 0-1,1 0 1,-1 0 0,0 0-1,0 0 1,0 0-1,0 0 1,0 0 0,0 0-1,1 0 1,-1 0-1,0 0 1,0 0 0,0 0-1,0 0 1,0 0-1,1 0 1,-1 0 0,0 0-1,0 0 1,0 0-1,0 0 1,0 0 0,0 0-1,1 0 1,-1 1-1,0-1 1,0 0 0,0 0-1,0 0 1,0 0-1,0 0 1,0 0 0,0 0-1,0 1 1,1-1 0,-1 0-1,0 0 1,0 0-1,0 0 1,0 0 0,0 1-1,16-16-7216</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8:55.144"/>
    </inkml:context>
    <inkml:brush xml:id="br0">
      <inkml:brushProperty name="width" value="0.025" units="cm"/>
      <inkml:brushProperty name="height" value="0.025" units="cm"/>
      <inkml:brushProperty name="color" value="#66CC00"/>
    </inkml:brush>
  </inkml:definitions>
  <inkml:trace contextRef="#ctx0" brushRef="#br0">100 39 14350,'0'0'12369,"-8"-8"-11462,-28-20-288,35 27-609,0 1 0,0 0 0,0-1 0,0 1 0,-1 0-1,1 0 1,0 0 0,0 0 0,0 0 0,0 0-1,-1 0 1,1 0 0,0 0 0,0 1 0,0-1 0,0 0-1,0 1 1,-1-1 0,1 1 0,0-1 0,0 1 0,0 0-1,0-1 1,1 1 0,-1 0 0,0 0 0,0 0 0,0-1-1,0 1 1,1 0 0,-1 0 0,0 0 0,1 0-1,-1 0 1,1 1 0,-1 1 0,-15 37 11,15-38-29,1 0 1,-1 0 0,1-1-1,-1 1 1,1 0-1,0 0 1,-1 0 0,1 0-1,0 0 1,0 0 0,1 0-1,-1 0 1,0 0-1,0-1 1,1 1 0,0 0-1,-1 0 1,1 0 0,0-1-1,0 1 1,0 0-1,0-1 1,0 1 0,0 0-1,0-1 1,0 1 0,1-1-1,-1 0 1,1 0-1,-1 1 1,1-1 0,-1 0-1,1 0 1,0 0 0,-1 0-1,1-1 1,2 2-1,2-1-61,0-1 0,0 1 0,0-1 0,0 0 0,0-1-1,0 1 1,0-1 0,-1 0 0,1-1 0,0 1 0,10-6-1,3-2-294,0 0 0,23-18 1,31-15 285,-72 41 103,0 1 0,-1 0 0,1-1 0,-1 1 0,1 0 1,0 0-1,0-1 0,-1 1 0,1 0 0,0 0 0,-1 0 0,1 0 0,0 0 0,-1 0 0,1 0 0,0 0 0,-1 0 0,1 0 0,0 0 0,0 1 0,-1-1 0,1 0 0,-1 1 0,1-1 0,0 0 0,-1 1 0,1-1 0,-1 0 1,1 1-1,0-1 0,-1 1 0,0-1 0,1 1 0,-1-1 0,1 1 0,-1 0 0,0-1 0,1 1 0,-1-1 0,0 1 0,1 0 0,-1-1 0,0 1 0,0 0 0,0 0 0,0-1 0,0 2 0,2 47 1036,-2-18-601,1-29-440,0 0 0,0 0 1,0 0-1,0 0 0,0 0 1,1 0-1,-1 0 0,1-1 1,-1 1-1,1 0 0,-1-1 0,1 1 1,0-1-1,0 0 0,0 0 1,0 1-1,0-1 0,0 0 1,0-1-1,0 1 0,0 0 0,1-1 1,-1 1-1,0-1 0,0 1 1,1-1-1,-1 0 0,0 0 1,0 0-1,1-1 0,3 0 0,5 0 48,-1 0 0,1-1 0,-1-1 0,1 1 0,13-7 0,45-26-98,-54 25-105,1 2 1,0 0-1,1 0 1,0 2-1,0 0 1,28-6-1,-44 12 132,0 1 0,0-1-1,0 0 1,0 1 0,0-1-1,0 0 1,-1 1 0,1-1-1,0 1 1,0-1-1,0 1 1,-1 0 0,1-1-1,0 1 1,-1 0 0,1-1-1,0 1 1,-1 0 0,1 0-1,-1 0 1,1 0 0,-1-1-1,0 1 1,1 0 0,-1 0-1,0 0 1,0 0 0,1 0-1,-1 0 1,0 0 0,0 0-1,0 0 1,0 0 0,-1 2-1,1 46 374,-1-34-313,2-15-51,-1 1-1,1 0 1,0 0 0,-1 0 0,1 0-1,0-1 1,0 1 0,-1 0 0,1-1-1,0 1 1,0-1 0,0 1 0,0-1-1,0 1 1,0-1 0,0 1 0,0-1-1,0 0 1,0 0 0,0 1 0,0-1-1,0 0 1,0 0 0,0 0 0,0 0-1,0 0 1,0-1 0,0 1 0,2 0-1,34-5 191,-11-3-362,0-1 0,35-18-1,38-14-2190,-89 38 1890,-1 1 0,1 0 1,-1 0-1,1 1 0,0 0 0,0 0 0,0 1 1,14 2-1,-23-2 477,-1 1-1,1-1 1,0 0-1,0 1 1,-1-1 0,1 1-1,0-1 1,-1 1-1,1-1 1,-1 1 0,1-1-1,0 1 1,-1 0 0,1-1-1,-1 1 1,0 0-1,1-1 1,-1 1 0,1 0-1,-1 0 1,0-1-1,0 1 1,1 0 0,-1 0-1,0-1 1,0 1 0,0 0-1,0 0 1,0 0-1,0 0 1,0-1 0,-1 2-1,-4 35 505,2-22-5338,3-24-3296</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8:55.500"/>
    </inkml:context>
    <inkml:brush xml:id="br0">
      <inkml:brushProperty name="width" value="0.025" units="cm"/>
      <inkml:brushProperty name="height" value="0.025" units="cm"/>
      <inkml:brushProperty name="color" value="#66CC00"/>
    </inkml:brush>
  </inkml:definitions>
  <inkml:trace contextRef="#ctx0" brushRef="#br0">1 1 22870,'0'0'5349</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8:57.214"/>
    </inkml:context>
    <inkml:brush xml:id="br0">
      <inkml:brushProperty name="width" value="0.025" units="cm"/>
      <inkml:brushProperty name="height" value="0.025" units="cm"/>
      <inkml:brushProperty name="color" value="#66CC00"/>
    </inkml:brush>
  </inkml:definitions>
  <inkml:trace contextRef="#ctx0" brushRef="#br0">5264 79 6406,'0'0'9358,"10"-8"-9208,-2 2-141,1 0 1,0 0 0,0 1-1,1 0 1,-1 1-1,1 0 1,0 1 0,0 0-1,15-3 1,93-6-810,1 4 1,0 6 0,122 13-1,-99 4 1117,0 7 1,-1 6-1,-2 6 0,137 53 0,-66-6 406,365 200 0,-365-155-958,-6 9 1,-5 9-1,-8 9 0,-6 7 0,301 340 0,-388-382 506,-6 4 0,-6 4-1,-4 3 1,-7 4 0,-6 3 0,83 228 0,-92-179-219,-7 2 0,-9 3 0,-8 1 1,18 339-1,-44-140 127,-17 0 1,-69 469 0,-128 274-224,162-975 100,-7-2 0,-6-2 1,-8-3-1,-6-3 0,-90 144 0,3-57 287,-10-7 0,-10-7 0,-278 270 0,271-321-430,-7-8 0,-7-9 0,-375 222-1,278-215-377,-7-14-1,-407 140 1,62-69 1013,-11-38-87,451-140-460,-1-9 0,-2-9-1,0-9 1,-1-9 0,-351-41 0,-647-63 42,991 87 80,0-10-1,-292-70 1,446 78-44,-247-53 528,270 63-528,0 1 1,0 3 0,-1 1-1,1 2 1,-71 11 0,98-9-19,0 0-1,1 0 1,-1 1 0,-19 9-1,29-11-63,1-1 0,-1 1 0,0-1 0,0 1-1,1 0 1,-1 0 0,1 0 0,-1 0 0,1 1 0,0-1-1,0 0 1,0 1 0,0 0 0,1 0 0,-1-1 0,1 1-1,-1 0 1,1 0 0,0 0 0,0 0 0,1 0 0,-1 1-1,1-1 1,-1 4 0,1-3-92,3 31-635,-3-34 515,1 0-1,-1 0 1,0 0-1,1 0 1,-1 0-1,1 0 1,-1 0-1,1-1 1,0 1-1,-1 0 1,1 0-1,0 0 1,-1-1-1,1 1 1,0 0-1,0-1 1,0 1-1,-1-1 1,1 1-1,0-1 1,0 1-1,0-1 1,0 0-1,0 1 0,0-1 1,0 0-1,0 0 1,0 0-1,0 0 1,1 0-1,9 0-4455</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8:57.602"/>
    </inkml:context>
    <inkml:brush xml:id="br0">
      <inkml:brushProperty name="width" value="0.025" units="cm"/>
      <inkml:brushProperty name="height" value="0.025" units="cm"/>
      <inkml:brushProperty name="color" value="#66CC00"/>
    </inkml:brush>
  </inkml:definitions>
  <inkml:trace contextRef="#ctx0" brushRef="#br0">198 0 14318,'-3'0'127,"1"0"0,-1 1 0,0-1 0,1 0 0,-1 1 0,0 0 0,1 0 0,-1-1 0,0 2 0,1-1 0,-1 0 0,1 0 0,0 1 1,0-1-1,-1 1 0,1 0 0,0 0 0,0 0 0,0 0 0,1 0 0,-1 0 0,0 0 0,1 1 0,0-1 0,-2 4 0,-4 9-140,0 0-1,2 1 0,-6 21 0,0 0 353,-12 24-45,-48 152 720,70-210-1015,0 0 1,0-1-1,1 1 0,0 0 1,-1 0-1,1 0 1,0-1-1,0 1 0,1 5 1,-1-7-12,1-1 1,-1 1-1,0 0 1,0 0-1,1-1 1,-1 1-1,1 0 1,-1-1-1,1 1 1,-1-1-1,1 1 1,-1 0-1,1-1 1,-1 1-1,1-1 1,0 1 0,-1-1-1,1 1 1,0-1-1,-1 0 1,1 1-1,0-1 1,0 0-1,4 1-38,-1-1 0,1 0 0,-1-1 0,1 1 1,-1-1-1,1 1 0,-1-2 0,0 1 0,1 0 0,-1-1 0,4-2 0,49-21-2600,64-39-1,-50 23-1604</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8:58.428"/>
    </inkml:context>
    <inkml:brush xml:id="br0">
      <inkml:brushProperty name="width" value="0.025" units="cm"/>
      <inkml:brushProperty name="height" value="0.025" units="cm"/>
      <inkml:brushProperty name="color" value="#66CC00"/>
    </inkml:brush>
  </inkml:definitions>
  <inkml:trace contextRef="#ctx0" brushRef="#br0">63 104 5093,'0'0'8120,"6"-9"-4458,-4 7-3460,1-3 301,1 0 1,-1 1-1,0-1 1,-1 0 0,1 0-1,-1-1 1,0 1 0,-1 0-1,1-1 1,-1 1 0,0-1-1,0 1 1,-1-1 0,1-7-1,-2 12-454,1 1 0,0 0 0,0-1 0,0 1 0,0-1 0,-1 1 0,1 0 0,0-1 0,0 1 0,-1 0 0,1 0 0,0-1 0,-1 1 0,1 0 0,0 0 0,-1-1 0,1 1 0,0 0 0,-1 0 0,1 0 0,-1 0 0,1-1 0,0 1 0,-1 0 0,1 0 0,-1 0 0,1 0 0,0 0 0,-1 0 0,1 0 0,-1 0 0,1 0 0,0 0 0,-1 0-1,1 1 1,-1-1 0,1 0 0,0 0 0,-1 0 0,1 0 0,0 1 0,-1-1 0,-17 10 55,11-3-89,0 1 0,1 0-1,0 0 1,0 1-1,1 0 1,1 0 0,-1 0-1,1 0 1,1 1-1,0-1 1,0 1-1,1 0 1,0 0 0,-1 17-1,3-26-9,0 1 0,0-1 0,0 1 0,0-1 0,0 0 0,0 1 0,0-1 0,0 0 0,0 1 0,1-1-1,-1 1 1,0-1 0,1 0 0,0 0 0,-1 1 0,1-1 0,0 0 0,-1 0 0,1 0 0,0 0 0,0 0 0,0 0 0,0 0 0,0 0-1,0 0 1,0 0 0,0 0 0,0-1 0,1 1 0,-1 0 0,0-1 0,0 1 0,1-1 0,-1 1 0,0-1 0,1 0 0,-1 0 0,1 1-1,-1-1 1,0 0 0,1 0 0,-1 0 0,0-1 0,1 1 0,-1 0 0,3-1 0,3-1 43,-1 1-1,1-1 1,0 0 0,-1-1 0,1 0 0,-1 0 0,0-1-1,7-4 1,7-8 60,-1-1-1,0-1 1,-1 0-1,-2-2 1,0 0-1,17-28 1,-36 82 266,-6 3-440,4-22-31,2-1 1,0 1-1,0 0 1,1 0-1,1 0 1,1 0-1,1 24 0,0-37-41,-1-1 0,0 1 0,1 0 0,-1-1 0,1 1 0,0-1-1,-1 1 1,1-1 0,0 1 0,0-1 0,0 0 0,0 1 0,0-1-1,0 0 1,0 0 0,1 1 0,-1-1 0,0 0 0,1 0 0,-1-1-1,0 1 1,1 0 0,-1 0 0,1-1 0,0 1 0,-1-1 0,1 1-1,-1-1 1,1 0 0,0 1 0,-1-1 0,1 0 0,0 0-1,-1 0 1,1-1 0,0 1 0,-1 0 0,1 0 0,-1-1 0,1 1-1,0-1 1,2-1 0,3-1-691,0 1 1,0-2-1,0 1 0,0-1 0,-1 0 0,0 0 1,1-1-1,5-5 0,19-27-4621</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8:58.799"/>
    </inkml:context>
    <inkml:brush xml:id="br0">
      <inkml:brushProperty name="width" value="0.025" units="cm"/>
      <inkml:brushProperty name="height" value="0.025" units="cm"/>
      <inkml:brushProperty name="color" value="#66CC00"/>
    </inkml:brush>
  </inkml:definitions>
  <inkml:trace contextRef="#ctx0" brushRef="#br0">49 1 9577,'0'0'14179,"-7"10"-13902,5-7-298,-27 41 237,27-42-245,1 1-1,-1-1 0,1 0 1,0 1-1,0 0 1,1-1-1,-1 1 0,0-1 1,1 1-1,-1 0 1,1-1-1,0 1 0,0 0 1,0 0-1,0-1 0,1 1 1,-1 0-1,1-1 1,-1 1-1,2 3 0,0-5-29,-1 0 0,0 0-1,1-1 1,-1 1-1,1 0 1,-1 0 0,1-1-1,0 1 1,-1-1-1,1 1 1,-1-1 0,1 0-1,0 0 1,-1 1-1,1-1 1,0 0 0,-1-1-1,4 1 1,36-4-135,-37 3 112,19-3-135,-12 2 222,-1 0 0,1 0 0,0 1 1,0 0-1,-1 1 0,1 0 0,0 1 0,0 0 1,20 5-1,-29-5 117,0 0 0,0 0 1,-1 0-1,1 1 0,0-1 1,-1 0-1,1 1 0,0-1 0,-1 1 1,0-1-1,1 1 0,-1-1 1,0 1-1,0 0 0,0 0 0,0 0 1,0 0-1,-1 0 0,1 0 1,0 0-1,-1 0 0,0 0 0,1 0 1,-1 0-1,0 0 0,0 0 1,0 0-1,0 0 0,0 0 0,-1 0 1,1 0-1,-1 0 0,1 0 1,-1 0-1,0 0 0,0 0 0,-1 3 1,-2 3 245,0 0 0,-1 0 0,0-1 0,0 1 0,0-1 0,-1 0 0,-8 7 0,4-6 61,0 1-1,-1-2 1,1 0 0,-22 11 0,28-17-567,1 1 0,-1-1 1,0 0-1,1 0 1,-1 0-1,0 0 0,0-1 1,0 0-1,-4 1 1,6-2-180,1 1 1,-1 0 0,1 0 0,-1-1-1,1 1 1,-1-1 0,1 1 0,-1-1-1,1 0 1,0 0 0,-1 1 0,1-1-1,0 0 1,0 0 0,0 0 0,0 0-1,0-1 1,0 1 0,0 0 0,0 0-1,0-1 1,0 1 0,0-2 0,-8-23-10286</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8:59.686"/>
    </inkml:context>
    <inkml:brush xml:id="br0">
      <inkml:brushProperty name="width" value="0.025" units="cm"/>
      <inkml:brushProperty name="height" value="0.025" units="cm"/>
      <inkml:brushProperty name="color" value="#66CC00"/>
    </inkml:brush>
  </inkml:definitions>
  <inkml:trace contextRef="#ctx0" brushRef="#br0">21 48 8200,'0'0'16309,"-2"9"-15557,0-2-669,-2 9 88,0 0-1,1 0 1,-1 28-1,3-41-162,1 0 0,0 0 0,0 0 0,0 0 0,0 0 0,1 0 0,-1 0 0,1 0 0,-1 0 0,1 0 0,0 0 0,1-1 0,-1 1-1,0 0 1,1 0 0,-1-1 0,1 1 0,0-1 0,0 0 0,0 1 0,0-1 0,0 0 0,1 0 0,-1 0 0,0 0 0,1-1 0,0 1 0,-1-1 0,5 2 0,3-1 15,0 0 0,1-1 1,-1 0-1,1-1 0,-1 0 1,0-1-1,1 0 0,-1-1 0,0 0 1,1 0-1,-1-1 0,-1-1 0,1 1 1,0-2-1,-1 1 0,0-1 1,15-11-1,-3 1 29,0-1 0,-1-1 0,-1 0 0,0-2 0,30-40 0,-49 59-41,0 0 0,0-1-1,1 1 1,-1 0 0,0 0-1,0-1 1,0 1 0,0 0-1,0 0 1,0-1 0,0 1-1,0 0 1,0 0 0,1 0-1,-1-1 1,0 1 0,0 0 0,0 0-1,0 0 1,1 0 0,-1-1-1,0 1 1,0 0 0,0 0-1,1 0 1,-1 0 0,0 0-1,0 0 1,1-1 0,-1 1-1,0 0 1,0 0 0,1 0 0,-1 0-1,0 0 1,0 0 0,1 0-1,-1 0 1,0 0 0,0 0-1,1 0 1,-1 0 0,0 1-1,0-1 1,1 0 0,-1 0-1,0 0 1,0 0 0,1 0-1,0 17 164,-8 28-2,6-43-128,-3 18 123,1 1 1,1-1 0,0 1-1,3 36 1,-1-56-140,1 1-1,-1-1 1,0 1 0,0-1 0,1 1 0,-1-1 0,1 1-1,-1-1 1,1 0 0,0 1 0,0-1 0,-1 0-1,1 0 1,0 1 0,0-1 0,0 0 0,0 0-1,0 0 1,1 0 0,-1 0 0,0 0 0,0-1-1,1 1 1,-1 0 0,0-1 0,1 1 0,-1 0 0,1-1-1,-1 0 1,1 1 0,-1-1 0,1 0 0,-1 0-1,1 0 1,-1 0 0,1 0 0,-1 0 0,1 0-1,-1-1 1,1 1 0,-1 0 0,1-1 0,-1 1 0,0-1-1,1 0 1,1-1 0,4 0 122,0-1 0,0-1 0,0 1 1,-1-1-1,1-1 0,-1 1 0,0-1 0,5-5 0,-2-3-105,0 1-1,-1-1 0,-1-1 0,0 1 0,-1-1 0,-1 0 1,0-1-1,0 1 0,-2-1 0,4-29 0,-7 48-43,0 1 0,0-1 0,0 1 0,0-1 1,1 1-1,0-1 0,0 0 0,0 1 0,0-1 0,1 0 0,3 8 0,-3-10 7,1 0 0,-1 0 0,0 0 0,1 0 0,-1 0-1,1-1 1,0 1 0,-1-1 0,1 0 0,0 0 0,0 0 0,0 0 0,0 0 0,0-1 0,0 1-1,0-1 1,0 0 0,0 0 0,4 0 0,4 0 12,1 0 0,0-1 0,0 0 1,-1-1-1,1 0 0,-1 0 0,0-2 0,0 1 0,0-2 0,0 1 1,0-1-1,-1-1 0,0 0 0,0 0 0,-1-1 0,1 0 0,-2-1 1,1 0-1,-1-1 0,0 1 0,11-18 0,-19 26-18,0 0-1,-1 0 0,1 0 1,0 0-1,-1 1 1,1-1-1,0 0 1,-1 0-1,1 0 1,0 0-1,-1 0 0,1 0 1,0 0-1,-1-1 1,1 1-1,0 0 1,-1 0-1,1 0 1,0 0-1,-1 0 1,1 0-1,0-1 0,-1 1 1,1 0-1,0 0 1,0 0-1,-1-1 1,1 1-1,0 0 1,0 0-1,-1-1 0,1 1 1,0 0-1,0-1 1,0 1-1,0 0 1,-1 0-1,1-1 1,0 1-1,0 0 1,0-1-1,0 1 0,0 0 1,0-1-1,0 1 1,0-1-1,0 1 1,0 0-1,0-1 1,0 1-1,0 0 0,0-1 1,0 1-1,1 0 1,-1 0-1,0-1 1,0 1-1,0 0 1,0-1-1,1 1 1,-1-1-1,-27 16-80,15-5 100,0 1 1,1 1 0,0-1-1,-9 15 1,15-19-10,1-1 0,0 1 0,0 0 0,1 0 0,-1 0 0,2 1 0,-1-1 0,1 1 0,0 0 0,-1 9 0,3-15-11,1 0 0,-1-1 1,0 1-1,1 0 0,-1-1 0,1 1 0,0-1 0,0 1 1,-1-1-1,1 1 0,0-1 0,0 1 0,0-1 1,0 0-1,1 1 0,-1-1 0,0 0 0,1 0 1,-1 0-1,0 0 0,1 0 0,-1 0 0,1-1 0,0 1 1,-1 0-1,1-1 0,-1 1 0,1-1 0,0 1 1,-1-1-1,1 0 0,0 0 0,3 0 0,11 2-64,1-1-1,26-2 1,-25 1-129,-10 0 41,3 0-826,0 0 0,1-1 1,-1 0-1,0 0 1,18-6-1,15-13-5931</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9:00.218"/>
    </inkml:context>
    <inkml:brush xml:id="br0">
      <inkml:brushProperty name="width" value="0.025" units="cm"/>
      <inkml:brushProperty name="height" value="0.025" units="cm"/>
      <inkml:brushProperty name="color" value="#66CC00"/>
    </inkml:brush>
  </inkml:definitions>
  <inkml:trace contextRef="#ctx0" brushRef="#br0">1 0 10154,'0'0'11926,"0"13"-10272,-1 109 1205,5 112-91,-4-230-2751,1 1-1,-1-1 1,1 0-1,0 0 1,0 1-1,0-1 1,1 0-1,0 0 1,0 0 0,0 0-1,0-1 1,0 1-1,4 4 1,-4-6-13,0-1 1,0 1 0,0-1-1,0 1 1,0-1-1,1 0 1,-1 0 0,0 0-1,0 0 1,1 0 0,-1-1-1,1 1 1,-1-1-1,1 1 1,-1-1 0,0 0-1,1 0 1,-1 0-1,1 0 1,-1-1 0,1 1-1,-1-1 1,1 1 0,3-2-1,5-3 43,0 0-1,0 0 0,0-1 1,-1 0-1,0-1 1,0 0-1,-1-1 0,10-10 1,69-78 80,-64 68-149,-9 9-7,-10 13-11,0-1 0,0 1-1,1 0 1,0 1-1,0-1 1,0 1-1,11-6 1,-17 11 31,0 0 0,1 0 0,-1 0 0,1 0 0,-1 0 0,1 0 0,-1 0 0,0 0 0,1 0 0,-1 1 0,1-1 0,-1 0 0,0 0 0,1 1 0,-1-1 0,0 0 0,1 0 0,-1 1 0,0-1-1,1 0 1,-1 1 0,0-1 0,0 0 0,1 1 0,-1-1 0,0 1 0,0-1 0,0 0 0,0 1 0,0-1 0,1 1 0,-1-1 0,0 1 0,0-1 0,0 0 0,0 1 0,0-1 0,0 1 0,0-1 0,0 1 0,-1-1 0,1 0 0,0 1 0,0-1 0,0 1 0,-1 0 0,0 25-117,-3-10 60,0 0 0,0 0 0,-9 18 0,7-19-510,1-1 0,0 1 0,2 0 0,-4 17 0,7-32 478,0 1-1,0-1 1,0 1 0,-1-1 0,1 1 0,0-1 0,0 1-1,0-1 1,0 1 0,0-1 0,0 1 0,0-1-1,0 1 1,0-1 0,0 1 0,0-1 0,0 1 0,0-1-1,0 1 1,0-1 0,1 0 0,-1 1 0,0-1-1,0 1 1,0-1 0,1 1 0,-1-1 0,0 0 0,1 1-1,-1-1 1,0 1 0,1-1 0,-1 0 0,1 1-1,-1-1 1,0 0 0,1 0 0,-1 1 0,1-1 0,-1 0-1,1 0 1,-1 0 0,1 0 0,-1 0 0,1 0-1,-1 1 1,1-1 0,-1 0 0,1 0 0,-1 0 0,1-1-1,-1 1 1,1 0 0,-1 0 0,1 0 0,-1 0-1,1 0 1,-1 0 0,0-1 0,1 1 0,26-20-6133,-8-6-335</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9:00.965"/>
    </inkml:context>
    <inkml:brush xml:id="br0">
      <inkml:brushProperty name="width" value="0.025" units="cm"/>
      <inkml:brushProperty name="height" value="0.025" units="cm"/>
      <inkml:brushProperty name="color" value="#66CC00"/>
    </inkml:brush>
  </inkml:definitions>
  <inkml:trace contextRef="#ctx0" brushRef="#br0">115 10 13581,'0'0'6998,"-7"11"-4878,4-6-1989,-61 117 2919,57-105-2609,0-1 0,1 0-1,1 1 1,0 0 0,1 1 0,-2 25 0,6-41-437,0-1 0,0 1 0,0-1-1,0 1 1,0-1 0,0 1 0,0-1 0,0 1-1,1-1 1,-1 1 0,1-1 0,-1 1 0,1-1-1,-1 1 1,1-1 0,0 0 0,0 1 0,0-1-1,0 0 1,0 0 0,0 0 0,0 0 0,0 0 0,0 0-1,3 2 1,-2-2 2,1 0 1,-1-1-1,1 1 0,-1-1 0,1 0 0,0 0 1,-1 0-1,1 0 0,0 0 0,-1 0 0,1 0 1,-1-1-1,1 0 0,2 0 0,4-2 6,-1-1 0,1 1 0,-1-1 0,1-1 0,-1 0 0,-1 0 0,15-12 0,-11 6-71,-1 0 0,0-1 0,0-1 0,-2 1 0,1-2 0,-2 1-1,0-1 1,0 0 0,-1 0 0,-1-1 0,0 0 0,3-20 0,-11 33-58,-4 10 90,-4 9 64,6-7 25,0 1 0,0-1 0,1 1 0,1 0 0,0 0 1,0 0-1,1 0 0,1 1 0,-1-1 0,2 23 0,1-33-60,-1 1 1,1-1-1,0 0 0,-1 1 0,1-1 1,0 0-1,0 0 0,0 0 0,0 0 1,0 0-1,0 0 0,0 0 0,0 0 1,1 0-1,-1 0 0,0-1 0,0 1 1,1 0-1,-1-1 0,1 1 0,-1-1 1,0 0-1,1 1 0,-1-1 0,1 0 1,-1 0-1,1 0 0,-1 0 0,3 0 1,2 0 8,0-1 1,0 1 0,0-1-1,0 0 1,0-1 0,8-2 0,-3-1-56,1-1 0,-1 0 1,-1-1-1,1 0 0,-1-1 0,0 0 1,-1 0-1,10-11 0,8-13-230,26-37 0,-36 46 244,-20 59 206,0-27-126,-4 19 303,1 1 0,1 0 0,2 0 0,-1 45 0,4-71-338,1 0-1,-1 0 1,1 0 0,-1 0-1,1 0 1,0-1 0,0 1-1,0 0 1,0-1-1,1 1 1,-1-1 0,1 1-1,-1-1 1,1 1-1,0-1 1,0 0 0,0 0-1,0 0 1,0 0 0,1 0-1,-1-1 1,1 1-1,-1-1 1,1 1 0,-1-1-1,1 0 1,0 0-1,0 0 1,-1-1 0,6 2-1,-4-2 11,0 1-1,0-1 1,1 0-1,-1 0 1,0 0 0,0-1-1,0 1 1,0-1-1,0 0 1,0 0-1,0-1 1,0 1-1,0-1 1,0 0-1,0 0 1,-1 0-1,1 0 1,-1-1 0,0 1-1,0-1 1,4-3-1,0-5 7,1 1-1,-1-1 1,-1 0-1,0-1 1,0 1-1,-2-1 0,1-1 1,3-15-1,-3 5 27,-1-1 0,-1 1 0,1-39 0,-4 62-54,0 0 0,0 0 0,0 0 1,1-1-1,-1 1 0,0 0 0,0 0 0,0-1 0,0 1 0,0 0 1,0 0-1,0-1 0,0 1 0,0 0 0,0-1 0,0 1 0,0 0 1,0 0-1,0-1 0,0 1 0,0 0 0,0 0 0,0-1 0,0 1 1,0 0-1,0 0 0,0-1 0,0 1 0,-1 0 0,1 0 0,0-1 1,0 1-1,0 0 0,-1 0 0,1 0 0,0-1 0,0 1 1,0 0-1,-1 0 0,1 0 0,0 0 0,0 0 0,-1-1 0,1 1 1,0 0-1,0 0 0,-1 0 0,1 0 0,0 0 0,0 0 0,-1 0 1,1 0-1,0 0 0,-1 0 0,1 0 0,0 0 0,0 0 0,-1 0 1,-7 15 157,7-12-158,0 0 1,1 1-1,-1-1 0,1 1 0,0-1 1,0 1-1,0-1 0,0 1 1,1 0-1,-1-1 0,1 0 0,0 1 1,0-1-1,0 1 0,1-1 1,-1 0-1,1 0 0,0 0 0,0 0 1,0 0-1,0 0 0,0 0 0,4 3 1,-1-3 1,-1-1 1,1 0-1,0 1 0,0-1 1,0-1-1,0 1 1,0-1-1,1 0 1,-1 0-1,0-1 0,1 1 1,-1-1-1,0 0 1,1-1-1,6 0 1,-4-1-19,0 0 1,0 0 0,0-1 0,0 0 0,0-1 0,-1 1 0,1-2 0,-1 1 0,0-1 0,0 0 0,-1 0 0,1-1 0,6-7 0,-8 8 14,0-1-1,0 1 1,0-1 0,-1 0-1,0-1 1,0 1-1,0-1 1,-1 0 0,0 0-1,0 0 1,-1 0 0,0 0-1,0-1 1,1-13-1,-3 20 4,0 1-1,0-1 0,0 0 0,0 0 0,-1 0 1,1 1-1,0-1 0,0 0 0,-1 0 0,1 1 1,-1-1-1,1 0 0,-1 1 0,1-1 1,-1 0-1,1 1 0,-1-1 0,1 1 0,-1-1 1,0 0-1,1 1 0,-1 0 0,0-1 0,1 1 1,-1-1-1,0 1 0,0 0 0,1 0 0,-1-1 1,0 1-1,0 0 0,0 0 0,1 0 1,-1 0-1,0 0 0,0 0 0,0 0 0,0 0 1,1 0-1,-1 0 0,0 1 0,-1-1 0,-2 1-1,0 0-1,0 0 0,0 0 0,0 0 0,0 1 0,0-1 0,-7 5 0,2 1 21,1 0-1,-1 0 1,1 1-1,1 0 1,-1 0 0,2 1-1,-1 0 1,1 0 0,0 1-1,1-1 1,0 1-1,0 1 1,1-1 0,1 1-1,0-1 1,0 1-1,1 0 1,0 0 0,1 0-1,0 19 1,2-26-71,0-1-1,1 1 1,-1-1 0,0 0 0,1 0-1,0 1 1,0-1 0,0 0-1,0-1 1,0 1 0,1 0 0,-1-1-1,1 1 1,-1-1 0,1 0-1,0 0 1,0 0 0,0 0 0,0 0-1,1-1 1,-1 1 0,0-1-1,1 0 1,-1 0 0,1 0 0,-1-1-1,5 1 1,7 2-656,0-2-1,0 0 1,0 0-1,0-1 1,18-3-1,22-8-6592</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9:02.297"/>
    </inkml:context>
    <inkml:brush xml:id="br0">
      <inkml:brushProperty name="width" value="0.025" units="cm"/>
      <inkml:brushProperty name="height" value="0.025" units="cm"/>
      <inkml:brushProperty name="color" value="#66CC00"/>
    </inkml:brush>
  </inkml:definitions>
  <inkml:trace contextRef="#ctx0" brushRef="#br0">149 103 7687,'0'0'14040,"-10"-7"-11782,5 3-1946,3 2-252,1 1 1,-1-1-1,1 0 1,-1 1-1,0 0 1,0-1-1,1 1 1,-1 0-1,0 0 1,0 0-1,0 0 1,-1 0-1,1 1 1,0-1-1,0 1 1,0-1-1,0 1 1,-1 0-1,1 0 1,0 0-1,0 0 1,-1 0-1,1 0 1,0 1-1,0-1 1,0 1-1,0-1 1,-1 1-1,1 0 1,0 0-1,-3 2 1,-2 4 49,1 0 1,0 0 0,0 1-1,1 0 1,0 0-1,0 0 1,1 1-1,0 0 1,1-1 0,-1 2-1,2-1 1,-1 0-1,1 0 1,1 1 0,0-1-1,0 1 1,1-1-1,0 1 1,1-1-1,1 12 1,-1-19-108,0 0 0,0-1 0,0 1-1,0 0 1,0-1 0,0 1 0,1-1 0,-1 1 0,0-1-1,1 0 1,-1 0 0,1 1 0,-1-1 0,1 0 0,0 0-1,-1 0 1,1-1 0,0 1 0,0 0 0,0-1 0,-1 1 0,1-1-1,0 0 1,0 1 0,0-1 0,0 0 0,0 0 0,0 0-1,0 0 1,0-1 0,0 1 0,-1-1 0,1 1 0,3-2-1,3 0 28,-1 0 0,1 0-1,-1-1 1,0 0-1,1-1 1,-1 0 0,7-5-1,9-11 23,-1-1-1,-1-1 0,-1-1 0,19-28 0,-9 12-18,-30 38-40,1 1 1,-1 0 0,0 0 0,0 0 0,0 0 0,0 0 0,0 0-1,0 0 1,1 0 0,-1 0 0,0-1 0,0 1 0,0 0-1,0 0 1,0 0 0,1 0 0,-1 0 0,0 0 0,0 0 0,0 0-1,0 0 1,1 0 0,-1 0 0,0 0 0,0 0 0,0 0-1,0 0 1,0 0 0,1 0 0,-1 1 0,0-1 0,0 0 0,0 0-1,0 0 1,0 0 0,1 0 0,-1 0 0,0 0 0,0 0-1,0 1 1,0-1 0,0 0 0,0 0 0,0 0 0,0 0 0,0 0-1,1 0 1,-1 1 0,0-1 0,0 0 0,0 0 0,0 0-1,0 0 1,0 1 0,0-1 0,0 0 0,0 0 0,0 0 0,0 0-1,0 0 1,0 1 0,0-1 0,0 0 0,0 0 0,-1 0-1,4 24-118,-3 28 139,-3-9-7,0-24 6,2 0-1,0 0 0,1-1 1,4 26-1,-4-43-7,0 1 0,1-1 0,-1 1-1,0-1 1,1 1 0,-1-1 0,1 0-1,0 1 1,-1-1 0,1 0 0,0 1 0,0-1-1,0 0 1,0 0 0,0 0 0,0 0-1,0 0 1,0 0 0,0 0 0,0 0 0,1 0-1,-1-1 1,0 1 0,1 0 0,-1-1-1,0 1 1,1-1 0,-1 1 0,1-1 0,-1 0-1,1 0 1,-1 0 0,1 1 0,-1-1-1,1-1 1,-1 1 0,1 0 0,-1 0-1,1-1 1,-1 1 0,0 0 0,1-1 0,2-1-1,2 0 34,1-1-1,-1 0 0,0-1 0,0 1 0,0-1 0,0-1 0,9-8 0,-4 1-20,-1-1-1,-1 0 0,0 0 1,-1-1-1,0 0 0,-1 0 1,-1-1-1,0 0 0,-1 0 0,0 0 1,-2-1-1,0 1 0,0-1 1,-2 0-1,0 0 0,0 0 1,-4-24-1,3 40-23,0 0 0,0 0 0,0 0 0,0 0 0,0 0 0,0 0 0,0 0 0,0 0 0,-1 0 0,1 0 1,0 1-1,0-1 0,0 0 0,0 0 0,0 0 0,0 0 0,-1 0 0,1 0 0,0 0 0,0 0 0,0 0 0,0 0 0,0 0 0,-1 0 0,1 0 0,0 0 0,0 0 0,0 0 0,0 0 0,0 0 1,0-1-1,-1 1 0,1 0 0,0 0 0,0 0 0,0 0 0,0 0 0,0 0 0,0 0 0,0 0 0,-1 0 0,1-1 0,0 1 0,0 0 0,0 0 0,0 0 0,0 0 0,0 0 0,0 0 0,0-1 1,-4 15-110,3-8 101,1 0-1,0 0 0,1 0 1,-1 0-1,1 0 0,0 0 1,0 0-1,1-1 1,4 12-1,-4-15 11,-1 1 0,1-1 0,0 0 0,1 0 0,-1 0 0,0 0 0,0 0 0,1 0 0,-1 0 0,1-1 0,0 1 0,-1-1 0,1 0 0,0 0-1,0 0 1,0 0 0,0 0 0,0-1 0,0 1 0,0-1 0,6 0 0,0 1-59,1-1 1,0 0-1,0-1 0,0 0 0,0 0 0,0-1 0,0 0 0,-1-1 1,1 0-1,-1-1 0,0 0 0,0 0 0,0-1 0,-1 0 0,1-1 1,-1 0-1,-1 0 0,1 0 0,-1-1 0,0 0 0,0-1 0,-1 0 1,0 0-1,-1 0 0,8-13 0,-18 78 0,2-30 143,2-1-1,0 1 1,2 0-1,1 0 1,1 0 0,1 0-1,1-1 1,2 0 0,0 0-1,15 31 1,-11-24-53,13 59 0,-21-79 175,-1 0 0,-1 0 0,0 0 0,-1 0 0,0 0 0,-1 0 0,-5 24 0,5-33-72,-1 0-1,1 0 1,-1-1-1,0 1 1,0-1-1,0 1 1,0-1-1,-1 0 1,1 0-1,-1 0 1,0 0-1,-5 4 1,6-6-98,1 0 1,0 0 0,-1 0-1,1-1 1,-1 1-1,1 0 1,-1-1-1,1 1 1,-1-1 0,1 1-1,-1-1 1,1 0-1,-1 0 1,0 1 0,1-1-1,-1 0 1,1-1-1,-1 1 1,0 0 0,1 0-1,-1-1 1,1 1-1,-1-1 1,1 1 0,-1-1-1,1 0 1,-1 1-1,1-1 1,0 0-1,-1 0 1,1 0 0,0 0-1,0 0 1,0 0-1,-2-2 1,-3-6-44,1 1 0,0-1 0,0 0 1,1-1-1,0 1 0,0-1 0,1 1 0,0-1 0,1 0 0,0 0 1,1-1-1,0-19 0,0 11-130,2 0 0,0 0 0,1 0 0,1 1 0,1-1 0,7-21 0,2 10 36,0 2 0,3 0-1,0 0 1,1 1 0,2 1-1,1 1 1,1 1 0,1 1-1,1 0 1,0 2 0,41-27-1,-70 96 454,5-47-330,1 0 0,0 1 0,0-1 0,0 0 0,-1 0-1,1 1 1,1-1 0,-1 0 0,0 1 0,0-1 0,0 0 0,1 1-1,-1-1 1,0 0 0,1 0 0,-1 0 0,1 1 0,0-1-1,-1 0 1,1 0 0,0 0 0,0 0 0,0 0 0,0 0 0,0 0-1,0 0 1,0 0 0,2 0 0,-1 0 3,0 0 0,1-1 0,-1 0 0,1 0 0,-1 0 0,1 0 0,-1 0 0,1 0 1,-1-1-1,1 1 0,-1-1 0,1 0 0,4-1 0,6-4 23,1-1 1,-1 0 0,0-1-1,13-11 1,-13 10-35,-1-1-1,-1 0 1,0 0 0,0-1-1,-1-1 1,0 0 0,10-17-1,-27 46 96,0 1 0,0 0 0,2 0 0,1 1-1,0-1 1,1 1 0,1 0 0,0 20 0,2-38-95,0 1-1,0-1 1,0 0 0,0 0 0,0 1 0,0-1 0,0 0 0,1 0 0,-1 1 0,0-1 0,1 0 0,-1 0 0,1 0 0,0 0 0,-1 0-1,1 0 1,0 0 0,-1 0 0,1 0 0,0 0 0,0 0 0,0 0 0,0 0 0,0-1 0,0 1 0,2 1 0,-1-2 5,1 1 1,0 0-1,-1-1 1,1 0 0,-1 0-1,1 1 1,-1-2-1,1 1 1,0 0 0,-1 0-1,1-1 1,3 0-1,2-2-244,0 0-1,1 0 0,-1-1 0,0 0 0,-1 0 0,15-11 0,-14 7-1496,1 0 1,-1-1-1,0-1 0,-1 1 0,11-19 0,-5 1-5432</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40.336"/>
    </inkml:context>
    <inkml:brush xml:id="br0">
      <inkml:brushProperty name="width" value="0.025" units="cm"/>
      <inkml:brushProperty name="height" value="0.025" units="cm"/>
    </inkml:brush>
  </inkml:definitions>
  <inkml:trace contextRef="#ctx0" brushRef="#br0">203 1 16976,'0'0'2627,"-17"51"-1731,0-20-159,-2 9-32,-9-1-1,2 0 385,-3-1-352,5-6-288,4-9-321,7-8-64,5-10-609,6-5-1280,2-7-1667,0-12-2433,0-6-4101</inkml:trace>
  <inkml:trace contextRef="#ctx0" brushRef="#br0" timeOffset="1">11 109 13357,'0'0'8872,"59"35"-8167,-37-21-513,-2 2-160,2-3-224,0-4-1282,-3-3-2561,3-3-7048</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9:02.659"/>
    </inkml:context>
    <inkml:brush xml:id="br0">
      <inkml:brushProperty name="width" value="0.025" units="cm"/>
      <inkml:brushProperty name="height" value="0.025" units="cm"/>
      <inkml:brushProperty name="color" value="#66CC00"/>
    </inkml:brush>
  </inkml:definitions>
  <inkml:trace contextRef="#ctx0" brushRef="#br0">10 51 14414,'-1'1'456,"0"0"-1,0 0 1,1 0 0,-1 0 0,0 0 0,0 1 0,1-1 0,-1 0-1,1 0 1,-1 0 0,1 1 0,-1-1 0,1 0 0,0 0 0,0 1 0,0-1-1,0 0 1,-1 1 0,2-1 0,-1 0 0,0 1 0,0-1 0,0 0 0,1 0-1,-1 1 1,0-1 0,2 2 0,-1-1-214,1-1 0,0 1 0,0-1 0,-1 0 0,1 1 0,0-1 0,0 0 0,0 0 0,0-1 0,1 1 0,-1 0 0,0-1 0,0 1 0,4 0 0,12 1-402,0-1 0,-1-1 0,22-2-1,-34 1 626,4 0-585,1 0 1,-1-1-1,0-1 1,1 0 0,-1 0-1,12-6 1,-19 8 101,0 0 1,1 1-1,-2-1 0,1 0 1,0 0-1,0-1 1,0 1-1,0 0 0,-1-1 1,1 1-1,0-1 1,-1 1-1,1-1 0,-1 0 1,0 1-1,0-1 1,0 0-1,1 0 0,-2 0 1,1 0-1,0 0 0,0 0 1,-1 0-1,1 0 1,-1 0-1,1-1 0,-1 1 1,0 0-1,0 0 1,0 0-1,0-1 0,-1 1 1,1 0-1,-1-2 1,0 2 17,0 1 0,0-1 0,0 1 0,-1 0-1,1 0 1,0 0 0,-1 0 0,1-1 0,-1 2 0,1-1 0,-1 0 0,0 0 0,1 0 0,-1 1 0,0-1 0,1 1 0,-1-1 0,0 1 0,0 0 0,1 0 0,-1 0 0,0 0 0,0 0 0,1 0 0,-1 0 0,0 1 0,0-1 0,1 0 0,-3 2 0,-3-1 5,1 1 1,0 0-1,0 0 1,-1 0-1,2 1 1,-12 6-1,11-5-2,1-1 0,1 1 0,-1 1 0,0-1 0,1 1 0,0-1 0,0 1 0,1 0 0,-1 1 0,1-1 1,0 1-1,0-1 0,1 1 0,0 0 0,0 0 0,0 0 0,1 0 0,0 0 0,0 0 0,0 10 0,2-14-118,-1 0 0,1 0 0,0 0 0,0-1 0,0 1-1,1 0 1,-1 0 0,0 0 0,1-1 0,-1 1 0,1-1 0,0 1 0,-1-1 0,1 0-1,0 1 1,0-1 0,0 0 0,0 0 0,0 0 0,0-1 0,0 1 0,0 0 0,0-1 0,0 1-1,0-1 1,0 0 0,1 0 0,-1 0 0,0 0 0,3 0 0,6 0-1140,0 0-1,0 0 1,0-1 0,20-5 0,11-11-3560,0-5-935</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9:03.034"/>
    </inkml:context>
    <inkml:brush xml:id="br0">
      <inkml:brushProperty name="width" value="0.025" units="cm"/>
      <inkml:brushProperty name="height" value="0.025" units="cm"/>
      <inkml:brushProperty name="color" value="#66CC00"/>
    </inkml:brush>
  </inkml:definitions>
  <inkml:trace contextRef="#ctx0" brushRef="#br0">90 238 7239,'0'0'6950,"3"-8"-1937,8-24-1207,-11 32-3746,0 0 0,0 0 0,0-1 0,0 1 1,0 0-1,0 0 0,0 0 0,1-1 0,-1 1 0,0 0 0,0 0 0,0-1 0,0 1 0,0 0 0,0 0 0,0 0 0,0-1 0,0 1 0,0 0 0,-1 0 0,1-1 0,0 1 0,0 0 0,0 0 0,0 0 0,0 0 0,0-1 0,0 1 0,0 0 0,-1 0 0,1 0 0,0-1 0,0 1 0,0 0 0,0 0 0,-1 0 0,1 0 0,0 0 0,0 0 0,0 0 0,-1-1 0,1 1 0,0 0 0,0 0 0,0 0 0,-1 0 0,1 0 0,0 0 0,0 0 0,-1 0 0,1 0 0,0 0 0,0 0 0,0 0 0,-1 0 0,1 0 0,0 0 0,0 1 0,-1-1 0,-10 4 434,4 1-283,1 0 1,-1 0-1,1 1 1,0 0-1,0 0 1,1 1-1,0 0 1,0-1-1,0 2 1,1-1-1,0 1 1,0-1-1,1 1 1,0 0-1,1 0 1,0 0-1,0 1 1,0-1 0,1 0-1,0 11 1,1-18-207,0 1 1,0 0 0,1-1 0,-1 1-1,0-1 1,1 1 0,-1-1 0,1 1-1,-1-1 1,1 1 0,0-1 0,0 1-1,-1-1 1,1 0 0,0 0 0,0 1-1,0-1 1,0 0 0,1 0 0,-1 0-1,0 0 1,0 0 0,1 0 0,-1 0-1,2 0 1,1 0 1,-1 0-1,1 0 1,0 0-1,-1-1 1,1 1 0,0-1-1,0 0 1,-1 0-1,1-1 1,5 0-1,3-2-36,0 1-1,-1-2 0,1 0 0,-1 0 1,20-12-1,-7 0-71,-1-1 0,-1-1-1,-1-1 1,0-1 0,-2-1 0,0 0 0,-2-2 0,0 0 0,-1-1-1,-2 0 1,0-1 0,-2-1 0,0 0 0,7-29 0,-42 96 457,-19 43 0,36-67-205,1-1 1,0 1-1,1 1 1,-3 34-1,6-47-216,1 0-1,1 0 0,-1 0 1,1 0-1,0 0 1,0 0-1,0 0 1,0 0-1,4 7 1,-3-9-130,-1-1 0,1 0 1,-1 1-1,1-1 0,0 0 1,0 0-1,0 0 1,0 0-1,0-1 0,0 1 1,1 0-1,-1-1 0,0 1 1,1-1-1,-1 0 1,1 0-1,0 0 0,3 1 1,30 1-6462,7-3-7090</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9:05.847"/>
    </inkml:context>
    <inkml:brush xml:id="br0">
      <inkml:brushProperty name="width" value="0.025" units="cm"/>
      <inkml:brushProperty name="height" value="0.025" units="cm"/>
      <inkml:brushProperty name="color" value="#66CC00"/>
    </inkml:brush>
  </inkml:definitions>
  <inkml:trace contextRef="#ctx0" brushRef="#br0">3 0 14798,'0'0'7500,"0"11"-6395,-1 6-776,0-3 147,1 0 1,0 0 0,1 0 0,1 0 0,5 27 0,-6-39-406,0 0 1,0 0-1,0 0 1,0 1 0,0-1-1,0 0 1,0 0-1,1 0 1,-1-1-1,1 1 1,-1 0-1,1-1 1,0 1-1,0 0 1,0-1 0,0 0-1,0 0 1,3 2-1,-2-2-37,0-1 0,1 1 0,-1-1 0,1 0 0,-1 0 0,1 0-1,-1 0 1,0-1 0,1 1 0,-1-1 0,0 0 0,1 0 0,-1 0 0,0 0 0,0-1-1,6-3 1,15-10 72,-1-1 0,0-1 0,40-39 0,-16 13-65,-46 41-41,1 1 0,-1 0 0,1 0 1,-1-1-1,1 1 0,0 0 0,-1 0 0,1 1 0,0-1 1,0 0-1,0 0 0,0 1 0,2-1 0,-4 1 8,1 0 0,-1 0 0,1 0 0,-1 0 0,1 1-1,-1-1 1,1 0 0,0 0 0,-1 1 0,1-1 0,-1 0-1,0 0 1,1 1 0,-1-1 0,1 0 0,-1 1 0,1-1-1,-1 1 1,0-1 0,1 1 0,-1-1 0,0 1-1,1-1 1,-1 1 0,0-1 0,0 1 0,0-1 0,1 2-1,0 5 129,0 0 0,0 0-1,-1 0 1,0 0-1,-1 12 1,0 1 214,1 87 606,0-106-952,0-1 0,0 0-1,0 1 1,0-1 0,0 0 0,0 1 0,0-1 0,0 0 0,0 1 0,0-1 0,1 0 0,-1 1 0,0-1 0,0 0 0,0 1 0,0-1 0,1 0 0,-1 0-1,0 1 1,0-1 0,0 0 0,1 0 0,-1 1 0,0-1 0,1 0 0,-1 0 0,0 0 0,0 0 0,1 1 0,-1-1 0,0 0 0,1 0 0,-1 0 0,0 0 0,1 0-1,-1 0 1,0 0 0,1 0 0,-1 0 0,1 0 0,17-8 139,12-17 1,20-38-206,-6 7-1741,-13 22-2925,-23 29 1495,-4 3-2065</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9:06.218"/>
    </inkml:context>
    <inkml:brush xml:id="br0">
      <inkml:brushProperty name="width" value="0.025" units="cm"/>
      <inkml:brushProperty name="height" value="0.025" units="cm"/>
      <inkml:brushProperty name="color" value="#66CC00"/>
    </inkml:brush>
  </inkml:definitions>
  <inkml:trace contextRef="#ctx0" brushRef="#br0">0 119 7751,'0'0'6118,"0"-62"-2755,7 37-384,1 8-513,-3 7-544,0 6-769,0 4-896,-3 1-193,1 11-641,0-3-2338,-3-1-3555</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9:06.839"/>
    </inkml:context>
    <inkml:brush xml:id="br0">
      <inkml:brushProperty name="width" value="0.025" units="cm"/>
      <inkml:brushProperty name="height" value="0.025" units="cm"/>
      <inkml:brushProperty name="color" value="#66CC00"/>
    </inkml:brush>
  </inkml:definitions>
  <inkml:trace contextRef="#ctx0" brushRef="#br0">10 51 4388,'0'0'20697,"3"11"-19357,2 7-1015,-2 0 1,0 1-1,-1 0 1,0-1-1,-3 33 1,-15 109 632,5-75-186,15-107-551,0 0-1,10-26 0,4-21-245,-14 48-3,-2 4 10,2 1-1,0 0 1,7-20-1,-11 35 16,0 0-1,1 1 1,-1-1 0,0 0-1,0 1 1,0-1-1,1 1 1,-1-1-1,0 0 1,0 1-1,1-1 1,-1 1-1,1-1 1,-1 1 0,0-1-1,1 1 1,-1-1-1,1 1 1,-1 0-1,1-1 1,-1 1-1,1 0 1,-1-1 0,1 1-1,0 0 1,-1 0-1,1-1 1,-1 1-1,1 0 1,0 0-1,-1 0 1,1 0-1,0 0 1,-1 0 0,1 0-1,0 0 1,-1 0-1,1 0 1,-1 0-1,1 0 1,0 1-1,-1-1 1,1 0 0,-1 0-1,1 1 1,0-1-1,-1 0 1,1 1-1,-1-1 1,1 1-1,-1-1 1,1 0 0,-1 1-1,24 33-247,-18-25 219,-3-5 37,0 1 1,0-2-1,0 1 1,1 0-1,0-1 1,0 1-1,0-1 1,0 0-1,0-1 1,0 1-1,1-1 1,0 1-1,-1-1 1,1-1-1,0 1 1,0-1-1,0 0 1,0 0-1,0 0 1,0 0-1,0-1 1,0 0-1,0 0 1,0-1-1,0 1 1,0-1-1,0 0 1,0 0-1,0-1 1,0 0-1,-1 0 1,9-4-1,-5 2 7,0-1 0,0 0 0,-1 0 0,1-1-1,-1 0 1,-1 0 0,1 0 0,-1-1 0,0 0 0,0 0 0,-1-1-1,0 0 1,-1 0 0,1 0 0,-1 0 0,-1-1 0,4-13 0,0-45 104,-6 65-114,-1 0-1,0 0 1,0 0 0,0 0 0,0 0-1,0 0 1,0 0 0,-1 0 0,1 0-1,-1 0 1,1 0 0,-1 1 0,0-1-1,1 0 1,-1 0 0,0 1 0,0-1 0,0 0-1,-1 1 1,1-1 0,0 1 0,-1 0-1,1-1 1,0 1 0,-1 0 0,0 0-1,1 0 1,-1 0 0,0 0 0,-2-1-1,2 2-8,0 0 0,-1 1-1,1-1 1,0 1 0,-1-1-1,1 1 1,0 0 0,0 0-1,0 0 1,0 0 0,0 0-1,0 1 1,0-1 0,0 0-1,0 1 1,1 0 0,-1-1 0,1 1-1,-1 0 1,1 0 0,0 0-1,-3 4 1,-28 55-58,25-45 58,-4 6 31,1 1-1,1 1 1,1 0 0,1 0-1,1 0 1,-4 34 0,10-56-24,-1 0 1,1 0 0,0 0 0,0 0-1,0 0 1,0 0 0,1 0 0,-1 0-1,0 0 1,1 0 0,0 0 0,-1 0-1,1-1 1,0 1 0,0 0 0,0 0-1,0 0 1,0-1 0,0 1 0,0-1-1,1 1 1,-1-1 0,2 2 0,0-1 6,0-1 1,0 0 0,-1 0 0,1 0 0,0 0-1,0-1 1,0 1 0,0-1 0,0 1 0,0-1-1,0 0 1,0 0 0,6-1 0,5-2-62,0 0 1,0-1 0,0 0 0,0-1 0,16-9-1,-3-1-347,-20 10 240,0 1 0,0 0 0,0 1 0,1-1 0,-1 2 0,1-1-1,0 1 1,0 0 0,9-1 0,-16 3 138,0 1 0,0 0 0,0 0 0,0-1 1,-1 1-1,1 0 0,0 0 0,-1 0 0,1 0 0,-1 0 0,1 0 0,-1 0 0,1 0 1,-1 0-1,0 0 0,1 0 0,-1 0 0,0 1 0,0-1 0,0 0 0,0 0 1,0 0-1,0 0 0,0 0 0,-1 3 0,0 34-130,1-36 132,-4 16-742,0 10-880,4-23-2850,5-13-4436,4-13 1487</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9:07.182"/>
    </inkml:context>
    <inkml:brush xml:id="br0">
      <inkml:brushProperty name="width" value="0.025" units="cm"/>
      <inkml:brushProperty name="height" value="0.025" units="cm"/>
      <inkml:brushProperty name="color" value="#66CC00"/>
    </inkml:brush>
  </inkml:definitions>
  <inkml:trace contextRef="#ctx0" brushRef="#br0">1 61 3812,'0'0'17905,"8"2"-15856,-3-1-1764,-1 1-1,1-1 0,0 0 0,0 0 0,0 0 0,0-1 1,0 0-1,0 0 0,0 0 0,0 0 0,0-1 0,0 0 0,0 0 1,-1 0-1,1 0 0,0-1 0,-1 0 0,1 0 0,-1 0 0,1-1 1,5-4-1,-8 5-229,0 1 0,0-1 0,0 1 0,0-1 0,0 0 0,-1 0 0,1 0 0,-1 0 0,1 0 0,-1 0 0,0 0 0,0 0 0,0-1 0,0 1 0,0 0-1,-1-1 1,1 1 0,-1-1 0,1-3 0,-3 6-40,0-1-1,0 1 0,0 0 0,0 0 0,0 0 0,0 0 0,0 0 0,0 0 1,-1 0-1,1 1 0,0-1 0,0 1 0,0-1 0,0 1 0,1 0 1,-4 1-1,-1 3-19,0-1 1,0 1-1,0 0 1,1 0-1,0 1 1,0 0 0,1 0-1,0 0 1,0 0-1,0 1 1,-4 9-1,6-11-18,-1 0 0,1 0-1,0 0 1,1 1 0,-1-1-1,1 1 1,0-1-1,1 1 1,-1 0 0,1-1-1,0 1 1,0 0 0,1-1-1,0 1 1,3 10 0,-4-14-109,1-1 1,0 1 0,0-1 0,0 1-1,1-1 1,-1 0 0,0 1 0,0-1 0,1 0-1,-1 0 1,1 0 0,-1 0 0,1 0-1,-1 0 1,1 0 0,0 0 0,0-1-1,-1 1 1,1-1 0,3 1 0,40 2-5804,-4-6-2019</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9:07.524"/>
    </inkml:context>
    <inkml:brush xml:id="br0">
      <inkml:brushProperty name="width" value="0.025" units="cm"/>
      <inkml:brushProperty name="height" value="0.025" units="cm"/>
      <inkml:brushProperty name="color" value="#66CC00"/>
    </inkml:brush>
  </inkml:definitions>
  <inkml:trace contextRef="#ctx0" brushRef="#br0">30 1 18129,'0'0'4516,"4"49"-2818,-4-12-673,-6 9-416,-3 6-161,0 0-128,1-3 129,7-4-129,1-6-160,0-10-128,12-11-32,9-11-512,5-7-385,6-5-1025,6-17-1057,4-2-1825,-4-5-3492</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9:07.879"/>
    </inkml:context>
    <inkml:brush xml:id="br0">
      <inkml:brushProperty name="width" value="0.025" units="cm"/>
      <inkml:brushProperty name="height" value="0.025" units="cm"/>
      <inkml:brushProperty name="color" value="#66CC00"/>
    </inkml:brush>
  </inkml:definitions>
  <inkml:trace contextRef="#ctx0" brushRef="#br0">160 27 11275,'0'0'5584,"-12"5"-2339,0 1-2617,-1 1 0,1 0 0,0 0 0,1 2 0,0-1 0,-13 13 0,19-16-435,0 0 0,0 0 0,1 0 0,0 0 0,0 1 0,0 0 0,1 0 0,0 0-1,0 0 1,1 0 0,-1 1 0,1-1 0,0 1 0,1 0 0,0-1 0,0 1 0,0 10 0,1-16-183,0 0 0,1 0 0,-1 1-1,0-1 1,0 0 0,1 0 0,-1 1 0,1-1 0,-1 0-1,1 0 1,-1 0 0,1 0 0,0 1 0,0-1 0,0 0-1,-1 0 1,1-1 0,0 1 0,0 0 0,0 0 0,0 0-1,0-1 1,1 1 0,-1 0 0,1 0 0,2 0 4,0 0 0,0 0 0,0 0 0,-1-1 0,1 1 0,0-1 0,0 0 1,7-1-1,-2 0 20,1 0 1,0-1-1,-1 0 1,0-1 0,0 0-1,14-7 1,-12 3 18,0 0 0,-1-1 0,0 0 0,0-1 0,-1 0 0,0 0 0,8-12 0,-14 18 21,-1-1-1,1 1 1,-1-1-1,1 0 1,-1 0 0,0 0-1,-1 0 1,1 0-1,-1 0 1,1-1-1,-1 1 1,-1-1-1,1 1 1,-1 0 0,1-1-1,-1 1 1,-1-1-1,1 1 1,0-1-1,-1 1 1,0 0 0,0-1-1,-1 1 1,-1-5-1,1 6-57,0 1 0,0-1 0,-1 0 0,1 1 0,-1-1 0,1 1 0,-1 0 0,0-1 0,0 2 0,0-1 0,0 0 0,-1 0 0,1 1 0,0 0 0,-1 0 0,1 0 0,-1 0 0,1 0 0,-1 1 0,1-1 0,-1 1 0,1 0 0,-1 0 1,0 1-1,1-1 0,-7 2 0,7-1-151,0-1 0,-1 1 1,1 0-1,0 1 1,0-1-1,0 1 1,0-1-1,0 1 1,1 0-1,-1 0 1,0 0-1,1 0 0,-3 3 1,3-3-214,1 0-1,0 0 1,-1 0-1,1 1 1,0-1-1,0 0 1,0 1-1,0-1 1,0 0 0,1 1-1,-1 0 1,1-1-1,0 1 1,0-1-1,-1 1 1,2-1-1,-1 1 1,1 4 0,5 6-4142,9-3-2023</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9:08.283"/>
    </inkml:context>
    <inkml:brush xml:id="br0">
      <inkml:brushProperty name="width" value="0.025" units="cm"/>
      <inkml:brushProperty name="height" value="0.025" units="cm"/>
      <inkml:brushProperty name="color" value="#66CC00"/>
    </inkml:brush>
  </inkml:definitions>
  <inkml:trace contextRef="#ctx0" brushRef="#br0">20 0 18065,'0'0'5194,"0"13"-3363,-3 55-315,0-18 187,4 73 0,0-121-1702,-1 0 0,0 0 0,1-1 0,0 1 0,-1 0-1,1 0 1,0-1 0,0 1 0,0 0 0,0-1 0,0 1-1,0-1 1,0 0 0,1 1 0,-1-1 0,0 0 0,1 1-1,-1-1 1,1 0 0,0 0 0,-1 0 0,1-1 0,0 1 0,-1 0-1,1-1 1,0 1 0,0-1 0,3 1 0,6 1-94,0-1 0,0-1 1,20 0-1,-11-1-148,121 0-2887,-140 1 3138,0 0 1,0 0 0,0 0-1,0 0 1,0 0 0,0 0-1,0 1 1,0-1-1,0 0 1,0 0 0,0 1-1,0-1 1,0 1-1,0-1 1,0 1 0,0-1-1,0 1 1,0-1-1,-1 1 1,1 0 0,0-1-1,-1 1 1,1 0-1,0 0 1,-1 0 0,1 0-1,-1-1 1,1 1-1,-1 0 1,1 0 0,-1 0-1,0 0 1,1 0-1,-1 0 1,0 0 0,0 0-1,0 0 1,0 0-1,0 0 1,0 0 0,0 2-1,-1-1 158,1 1-1,-1-1 1,0 1-1,0 0 1,0-1-1,0 0 1,0 1-1,-1-1 1,1 0-1,-1 1 0,0-1 1,1 0-1,-1 0 1,-4 3-1,-6 4 53,0-1-1,0 0 1,-1 0 0,-1-1-1,1-1 1,-1 0-1,0-1 1,0-1-1,-1 0 1,0-1-1,1 0 1,-1-1-1,0-1 1,0 0-1,-21-2 1,34 1-345,0-1 0,0 1 0,1 0 0,-1-1 1,0 1-1,1-1 0,-1 1 0,0-1 0,1 0 0,-1 1 0,1-1 0,-1 0 0,1 0 1,-1 0-1,1 0 0,0-1 0,0 1 0,-1 0 0,1-1 0,0 1 0,0 0 0,0-1 1,0 1-1,1-1 0,-1 0 0,0 1 0,1-1 0,-1 0 0,1 1 0,-1-1 0,1 0 0,0 1 1,0-1-1,0 0 0,0 0 0,0 1 0,0-4 0,1 1-306,0 0 0,0 1 0,0-1 0,1 1 1,-1 0-1,1-1 0,-1 1 0,1 0 0,0 0 0,1 0 0,-1 0 0,0 0 0,1 1 0,0-1 0,-1 1 0,1-1 0,5-2 0,25-11-6252</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9:09.246"/>
    </inkml:context>
    <inkml:brush xml:id="br0">
      <inkml:brushProperty name="width" value="0.025" units="cm"/>
      <inkml:brushProperty name="height" value="0.025" units="cm"/>
      <inkml:brushProperty name="color" value="#66CC00"/>
    </inkml:brush>
  </inkml:definitions>
  <inkml:trace contextRef="#ctx0" brushRef="#br0">125 149 7239,'0'0'8744,"4"-9"-5455,2-1-2195,8-19 517,-10 1 2992,-6 27-4448,1 1-1,0-1 1,-1 1 0,1-1 0,-1 1 0,1-1 0,-1 1-1,1 0 1,-1 0 0,0 0 0,1-1 0,-1 2-1,1-1 1,-1 0 0,1 0 0,-1 0 0,1 1-1,-3 0 1,-4 2-147,0 1 0,1 0 1,0 0-1,0 1 0,0 0 0,0 0 0,1 0 0,0 1 0,0 0 0,0 0 1,1 1-1,0-1 0,0 1 0,0 1 0,1-1 0,0 0 0,1 1 0,0 0 0,0 0 1,0 0-1,1 0 0,0 0 0,1 1 0,-1 13 0,3-21-3,-1 0 0,1 0-1,0 0 1,-1-1 0,1 1 0,0 0 0,0 0-1,0 0 1,-1-1 0,1 1 0,0 0 0,0-1-1,0 1 1,0-1 0,0 1 0,0-1 0,1 1-1,-1-1 1,0 0 0,0 1 0,0-1-1,0 0 1,0 0 0,1 0 0,-1 0 0,0 0-1,0 0 1,0 0 0,0-1 0,0 1 0,0 0-1,1-1 1,0 0 0,43-11 120,-28 3-191,0-1-1,-1-1 0,25-22 0,-26 20-65,1 1 0,1 0 0,20-11 0,-36 22 139,0 1-1,0-1 1,-1 1 0,1 0 0,0-1-1,0 1 1,0 0 0,0-1 0,0 1-1,-1 0 1,1 0 0,0 0 0,0 0-1,0 0 1,0 0 0,0 0 0,0 0-1,0 0 1,0 0 0,0 0 0,-1 1-1,1-1 1,0 0 0,0 1 0,0-1-1,0 0 1,-1 1 0,1-1-1,0 1 1,0 0 0,0 0 0,1 1 21,-1 1 1,0-1 0,0 0 0,0 1 0,0-1-1,0 1 1,0-1 0,-1 1 0,1 0-1,-1-1 1,0 4 0,0 11 181,0 0 0,-5 26 0,5-41-195,0 22 610,0-24-607,0 0 1,0 1-1,1-1 0,-1 0 1,0 0-1,0 0 1,0 0-1,0 0 1,0 0-1,1 1 0,-1-1 1,0 0-1,0 0 1,0 0-1,1 0 1,-1 0-1,0 0 0,0 0 1,0 0-1,1 0 1,-1 0-1,0 0 1,0 0-1,0 0 0,1 0 1,-1 0-1,0 0 1,0 0-1,0 0 1,1 0-1,-1 0 1,0-1-1,0 1 0,0 0 1,0 0-1,1 0 1,-1 0-1,0 0 1,0 0-1,0-1 0,0 1 1,0 0-1,1 0 1,-1 0-1,0 0 1,0-1-1,0 1 0,0 0 1,25-39 642,-18 21-645,-1 0-1,0 0 1,-2-1-1,0 0 1,0 0-1,-2 0 0,-1 0 1,0 0-1,-3-22 1,2 37-16,1 4 0,-1-1 0,1 1 0,-1-1 0,1 1 0,-1 0 0,1-1 0,-1 1 0,1 0 0,-1-1 0,1 1 0,-1 0 0,1-1 0,-1 1 0,1 0 0,0 0 0,-1 0 0,1 0 0,0 0 0,-1 0 0,1 0 0,-1 0 0,1 0 0,0 0 0,-1 0 0,1 0 0,-1 0 0,2 1 0,20 2 0,-2 1-183,6 2-2748,0-2 1,52 3 0,-33-7-7122</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40.737"/>
    </inkml:context>
    <inkml:brush xml:id="br0">
      <inkml:brushProperty name="width" value="0.025" units="cm"/>
      <inkml:brushProperty name="height" value="0.025" units="cm"/>
    </inkml:brush>
  </inkml:definitions>
  <inkml:trace contextRef="#ctx0" brushRef="#br0">1 132 15439,'0'0'10057,"49"-18"-8968,-23-4-769,3-3-191,-6 1-65,-5 4-32,-4 6 32,-8 6 0,-6 9-160,-3 20-225,-8 5-63,-1 5-1153,3-1-1891,1-4-3394</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9:10.411"/>
    </inkml:context>
    <inkml:brush xml:id="br0">
      <inkml:brushProperty name="width" value="0.025" units="cm"/>
      <inkml:brushProperty name="height" value="0.025" units="cm"/>
      <inkml:brushProperty name="color" value="#66CC00"/>
    </inkml:brush>
  </inkml:definitions>
  <inkml:trace contextRef="#ctx0" brushRef="#br0">47 1 19026,'0'0'4554,"-2"8"-3225,-33 122 860,32-113-2076,0 0 1,1 1-1,1-1 1,1 0 0,0 1-1,4 20 1,-4-36-107,1 1 1,-1-1-1,1 0 0,0 1 1,0-1-1,0 0 0,0 0 1,1 0-1,-1 0 0,1 0 1,-1 0-1,1 0 0,0 0 1,-1 0-1,1-1 0,0 1 1,0-1-1,0 1 0,0-1 1,0 0-1,1 0 0,-1 0 1,0 0-1,1 0 1,-1-1-1,0 1 0,1-1 1,-1 1-1,1-1 0,-1 0 1,1 0-1,-1 0 0,0 0 1,1 0-1,3-1 0,4-1 26,-1 0-1,1 0 0,-1-1 1,1 0-1,-1 0 0,0-1 1,14-8-1,4-8 6,0 0 0,-1-2-1,24-26 1,-14 14 62,-35 32-76,0 1 1,0 0-1,0 0 0,0 0 1,0 1-1,0-1 0,0 0 1,1 0-1,-1 1 0,0-1 1,1 0-1,-1 1 0,0 0 1,3-1-1,-3 1-18,-1 0 0,1 0 0,-1 0-1,1 0 1,-1 1 0,1-1 0,-1 0 0,1 0 0,-1 1 0,0-1 0,1 0-1,-1 1 1,0-1 0,1 0 0,-1 1 0,0-1 0,1 0 0,-1 1 0,0-1 0,0 1-1,1-1 1,-1 1 0,0-1 0,0 0 0,0 1 0,0-1 0,1 1 0,-1 0-1,0 48 97,-2-30-13,2 31-41,0-49-45,1-1 0,-1 0-1,0 1 1,0-1 0,0 0 0,0 1-1,1-1 1,-1 0 0,0 1 0,0-1 0,1 0-1,-1 0 1,0 1 0,0-1 0,1 0-1,-1 0 1,0 1 0,1-1 0,-1 0-1,0 0 1,1 0 0,-1 0 0,0 0-1,1 1 1,-1-1 0,1 0 0,-1 0-1,0 0 1,1 0 0,-1 0 0,0 0-1,1 0 1,-1 0 0,1 0 0,-1 0-1,0-1 1,1 1 0,-1 0 0,0 0-1,1 0 1,-1 0 0,0-1 0,1 1 0,18-8 147,-6-1-111,0-1 0,-1-1 0,13-13-1,-19 16-39,1 1-1,0 0 0,1 0 0,-1 0 0,2 1 1,-1 1-1,0-1 0,1 1 0,0 0 0,0 1 1,15-5-1,-23 10-4,0-1-1,0 0 1,-1 1-1,1-1 1,0 0 0,0 1-1,0-1 1,0 1 0,-1-1-1,1 1 1,0 0-1,0-1 1,-1 1 0,1 0-1,-1-1 1,1 1 0,0 0-1,-1 0 1,1 0-1,-1 0 1,0-1 0,1 1-1,-1 0 1,0 0 0,1 0-1,-1 0 1,0 0 0,0 0-1,0 0 1,0 0-1,0 0 1,0 0 0,0 0-1,0 0 1,-1 1 0,0 46-25,1-41 19,-5 51-1051,5-57 995,0-1 0,1 1 1,-1 0-1,0-1 0,1 1 0,-1-1 0,1 1 0,-1-1 0,1 1 0,-1-1 0,1 1 0,-1-1 0,1 1 1,0-1-1,-1 1 0,1-1 0,-1 0 0,1 1 0,0-1 0,0 0 0,-1 0 0,1 0 0,0 1 0,-1-1 1,1 0-1,0 0 0,0 0 0,-1 0 0,1 0 0,0 0 0,0 0 0,-1-1 0,1 1 0,0 0 0,-1 0 0,1 0 1,0-1-1,-1 1 0,1 0 0,0-1 0,0 0 0,34-13-2728,69-58-8393,-68 44 6368</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9:11.078"/>
    </inkml:context>
    <inkml:brush xml:id="br0">
      <inkml:brushProperty name="width" value="0.025" units="cm"/>
      <inkml:brushProperty name="height" value="0.025" units="cm"/>
      <inkml:brushProperty name="color" value="#66CC00"/>
    </inkml:brush>
  </inkml:definitions>
  <inkml:trace contextRef="#ctx0" brushRef="#br0">129 307 7815,'0'0'15151,"-11"7"-13651,1-1-1229,-50 37 2050,55-40-2078,0 1 1,1 0-1,0 0 1,0 0 0,0 0-1,0 1 1,0 0-1,1 0 1,0 0-1,0 0 1,-2 6-1,6-10-234,1-1-1,-1 1 1,0 0-1,1 0 1,-1-1 0,0 1-1,1-1 1,-1 1-1,1-1 1,-1 0-1,1 0 1,-1 1-1,0-1 1,1 0-1,-1 0 1,1 0-1,-1-1 1,1 1-1,2-1 1,0 1 7,84-10-638,-68 7 284,0 0-1,1 1 1,24 1 0,-44 2 342,0-1 0,0 0 0,0 1 1,0-1-1,0 1 0,0-1 0,0 1 0,0 0 0,0-1 1,0 1-1,0 0 0,-1 0 0,1-1 0,0 1 0,0 0 0,-1 0 1,1 0-1,-1 0 0,1 0 0,-1 0 0,1 0 0,-1 0 1,1 0-1,-1 0 0,0 1 0,0-1 0,1 0 0,-1 0 0,0 0 1,0 0-1,0 0 0,-1 2 0,1-2 4,0 0 1,0-1-1,0 1 0,0 0 0,-1 0 1,1-1-1,0 1 0,1 0 0,-1 0 1,0-1-1,0 1 0,0 0 0,0-1 1,0 1-1,1 0 0,-1-1 0,0 1 0,1 0 1,-1-1-1,0 1 0,1 0 0,-1-1 1,1 1-1,-1-1 0,1 1 0,-1-1 1,1 1-1,-1-1 0,1 1 0,0-1 1,-1 0-1,1 1 0,0-1 0,-1 0 1,1 0-1,0 1 0,-1-1 0,1 0 1,0 0-1,1 0 0,0 0 32,-1-1-1,1 0 0,0 0 1,0 0-1,0-1 1,-1 1-1,1 0 1,-1-1-1,1 1 1,-1-1-1,1 1 1,-1-1-1,0 0 1,0 1-1,0-1 0,1-2 1,17-37 30,-12 26-26,4-13-155,-10 21-182,2 1 1,-1-1-1,1 1 1,0 0-1,0 0 1,0 0-1,1 0 0,5-5 1,-7 10 151,-1 1-1,1 0 1,0 0-1,0 0 1,0 1-1,0-1 1,-1 0-1,1 1 1,0-1 0,0 1-1,-1-1 1,1 1-1,0 0 1,-1 0-1,1 0 1,2 2 0,11 3-1309,-11-5 731,1 0 0,0 0 0,0-1 0,0 1 1,0-1-1,0-1 0,0 1 0,0-1 0,-1 1 0,1-2 1,0 1-1,0 0 0,-1-1 0,1 0 0,-1 0 0,1 0 1,-1 0-1,5-5 0,-2 2 309,-1-1 0,0 0 0,-1 0 0,0 0 0,0-1 0,0 0-1,-1 0 1,0 0 0,0 0 0,3-10 0,0-2 1383,-1 0-1,0-1 1,3-29-1,-1-48 10573,-20 126-7371,1-4-3895,1 12 376,1 0 1,2 0 0,2 1 0,1-1 0,2 1 0,3 41 0,-1-78-651,0 1 0,0-1 0,0 0 1,0 0-1,0 1 0,0-1 0,1 0 1,-1 0-1,1 0 0,-1 0 0,0 1 1,1-1-1,0 0 0,-1 0 0,1 0 1,0 0-1,-1 0 0,1 0 0,0-1 1,0 1-1,0 0 0,0 0 0,0-1 0,0 1 1,0 0-1,0-1 0,0 1 0,0-1 1,0 1-1,1-1 0,-1 0 0,0 1 1,0-1-1,0 0 0,1 0 0,-1 0 1,0 0-1,0 0 0,0 0 0,1 0 1,-1 0-1,0 0 0,0-1 0,0 1 1,2-1-1,3-1 26,-1 0 1,1 0-1,-1 0 0,0-1 0,1 0 1,-1 0-1,0 0 0,4-4 1,1-2-27,0 0 0,0-1 1,-1 0-1,-1-1 0,0 1 1,0-1-1,-1-1 0,-1 0 1,0 0-1,0 0 0,5-18 1,-13 49-459,-4 34-2648,-3-21-3776,2-19 786</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9:11.919"/>
    </inkml:context>
    <inkml:brush xml:id="br0">
      <inkml:brushProperty name="width" value="0.025" units="cm"/>
      <inkml:brushProperty name="height" value="0.025" units="cm"/>
      <inkml:brushProperty name="color" value="#66CC00"/>
    </inkml:brush>
  </inkml:definitions>
  <inkml:trace contextRef="#ctx0" brushRef="#br0">1 323 15663,'0'0'7159,"4"8"-6241,-2-5-914,-1 0 1,1 0-1,-1-1 0,1 1 1,0 0-1,0-1 0,0 1 1,1-1-1,-1 0 1,0 0-1,1 0 0,0 0 1,-1 0-1,1 0 1,0-1-1,0 1 0,0-1 1,0 0-1,0 0 0,0 0 1,0 0-1,0-1 1,1 1-1,-1-1 0,0 0 1,0 0-1,6 0 1,2-1-830,0 0 1,0-1-1,-1 0 1,1 0 0,0-1-1,-1 0 1,0-1-1,0-1 1,15-7 0,-19 8 514,-1 1 0,1-1 1,-1 0-1,0-1 0,0 1 0,0-1 1,-1 0-1,0 0 0,6-8 1,-8 9 510,-1 1 1,1-1-1,0 0 1,-1 1 0,0-1-1,0 0 1,0 0-1,-1 0 1,1 0 0,-1-5-1,0 9-141,0 0-1,0 0 0,0 0 0,0-1 0,0 1 1,-1 0-1,1 0 0,0 0 0,0 0 1,0-1-1,-1 1 0,1 0 0,0 0 1,0 0-1,0 0 0,-1 0 0,1 0 1,0 0-1,0 0 0,-1 0 0,1-1 1,0 1-1,0 0 0,-1 0 0,1 0 0,0 0 1,0 0-1,-1 0 0,1 1 0,0-1 1,0 0-1,-1 0 0,1 0 0,0 0 1,0 0-1,0 0 0,-1 0 0,1 0 1,0 1-1,0-1 0,0 0 0,-1 0 1,1 0-1,0 0 0,0 1 0,0-1 0,0 0 1,0 0-1,-1 1 0,-10 8 1042,6-2-614,0 0-1,1 0 1,0 1 0,0 0 0,1 0 0,0 0 0,0 0-1,-2 13 1,5-19-402,-1 0 0,1 0 0,-1 0 0,1-1-1,0 1 1,0 0 0,-1 0 0,1 0 0,1 0-1,-1 0 1,0 0 0,0 0 0,1 0 0,-1 0 0,1-1-1,-1 1 1,1 0 0,0 0 0,0-1 0,0 1 0,0 0-1,0-1 1,0 1 0,0-1 0,1 1 0,-1-1 0,1 0-1,-1 1 1,1-1 0,-1 0 0,1 0 0,-1 0-1,1 0 1,0 0 0,0-1 0,-1 1 0,1 0 0,0-1-1,0 0 1,0 1 0,0-1 0,2 0 0,5 0-8,1-1 1,-1-1-1,0 1 1,0-1-1,0-1 0,0 0 1,0 0-1,-1-1 1,1 0-1,-1 0 1,0-1-1,0 0 1,-1-1-1,1 1 1,-1-2-1,-1 1 1,9-10-1,5-6-72,-2 0 0,0-2 0,-2 0 1,18-34-1,-25 43-16,-1 0 0,-1-1 1,-1-1-1,0 1 0,-1-1 1,-1 0-1,4-25 0,-9 42 8,1 1-1,0-1 1,-1 0 0,1 1-1,0-1 1,-1 0-1,1 1 1,0-1-1,-1 0 1,1 0 0,-1 1-1,1-1 1,-1 0-1,1 0 1,0 0 0,-1 0-1,1 0 1,-1 0-1,1 0 1,-1 0-1,1 0 1,-1 0 0,1 0-1,-1 0 1,1 0-1,-1 0 1,1 0-1,-1 0 1,1 0 0,0-1-1,-1 1 1,1 0-1,-1 0 1,1 0-1,-1-1 1,1 1 0,0 0-1,-1-1 1,1 1-1,0 0 1,-1-1-1,1 1 1,0 0 0,0-1-1,-1 1 1,1-1-1,0 1 1,0-1-1,0 1 1,-1 0 0,1-1-1,0 1 1,0-1-1,0 1 1,0-1-1,0 1 1,0-1 0,0 1-1,0-1 1,0 1-1,0-1 1,0 1-1,0-1 1,1 1 0,-1 0-1,0-2 1,-26 31-163,22-21 172,0 0-1,0 0 0,0 0 1,1 1-1,0-1 0,1 1 1,0 0-1,0-1 0,1 1 1,0 0-1,0 12 0,2-20 6,-1 0 0,1 0 0,-1 0 0,1 0 0,-1 0 0,1 0 0,0 0 0,-1 0 0,1 0 0,0 0 0,0-1 0,0 1 1,0 0-1,-1-1 0,1 1 0,0 0 0,0-1 0,0 1 0,0-1 0,1 0 0,-1 1 0,0-1 0,0 0 0,0 0 0,0 1 0,0-1 0,2 0 0,17 8 56,-20-7-65,0 0-1,0 0 1,1 0 0,-1-1 0,0 1-1,0 0 1,0 0 0,0 0 0,0 0 0,0 0-1,0 0 1,-1-1 0,1 1 0,0 0-1,0 0 1,-1 0 0,1 0 0,0-1 0,-1 1-1,1 0 1,-1 0 0,1-1 0,-1 1-1,1 0 1,-1-1 0,0 1 0,1 0 0,-2 0-1,-2 5 4,0 1-1,0-1 0,1 1 0,0 0 1,1 0-1,-1 0 0,1 0 1,1 0-1,-1 0 0,1 1 0,1-1 1,-1 1-1,1-1 0,0 0 0,1 1 1,0-1-1,0 0 0,1 1 1,3 9-1,-66-74-2962,53 48 3031,-38-47-458,43 52 602,0 0 0,0 0-1,0 0 1,1-1 0,-1 1-1,1-1 1,0 0 0,1 0-1,-1 0 1,-1-10 0,5 15-80,0-1 0,0 0 0,-1 1 0,1-1 0,0 1 0,0-1 0,0 1 0,0 0 1,0 0-1,-1 0 0,1 0 0,0 0 0,0 0 0,2 1 0,0-1 43,98 4 728,-10 0-2130,-32-6-4037,-26-2-2465</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9:14.738"/>
    </inkml:context>
    <inkml:brush xml:id="br0">
      <inkml:brushProperty name="width" value="0.025" units="cm"/>
      <inkml:brushProperty name="height" value="0.025" units="cm"/>
      <inkml:brushProperty name="color" value="#66CC00"/>
    </inkml:brush>
  </inkml:definitions>
  <inkml:trace contextRef="#ctx0" brushRef="#br0">121 1 9161,'0'0'17120,"0"16"-16576,2 55-152,3 0-1,4 0 1,2-1-1,3-1 1,35 102-1,-42-158-1109,-4-18-2219,-9-26-1885,-1 18 2795,0-1 0,0 2 0,-10-13 0,-36-38-457,-8 8 5717,-1 12 5813,87 50-5258,66 0-3818,11-6-3235,-33-8-2978,-14-7-3280</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9:15.083"/>
    </inkml:context>
    <inkml:brush xml:id="br0">
      <inkml:brushProperty name="width" value="0.025" units="cm"/>
      <inkml:brushProperty name="height" value="0.025" units="cm"/>
      <inkml:brushProperty name="color" value="#66CC00"/>
    </inkml:brush>
  </inkml:definitions>
  <inkml:trace contextRef="#ctx0" brushRef="#br0">83 1 17489,'0'0'2813,"-11"11"-288,2 0-2014,0 1 0,1 0 0,0 0 1,1 1-1,0 0 0,-8 25 0,13-35-440,1 1 0,0-1 1,0 1-1,0 0 0,0-1 0,0 1 0,1 0 1,-1 0-1,1-1 0,0 1 0,1 0 0,-1 0 1,1-1-1,-1 1 0,1 0 0,0-1 0,0 1 0,1 0 1,-1-1-1,1 0 0,0 1 0,0-1 0,0 0 1,0 0-1,0 0 0,1 0 0,-1 0 0,1 0 1,0-1-1,0 0 0,0 1 0,0-1 0,0 0 0,0 0 1,1-1-1,-1 1 0,5 1 0,-3-1-42,0 0 0,0-1 0,0 0 0,0 0-1,0 0 1,0 0 0,0-1 0,0 0 0,1 0 0,-1 0 0,0 0-1,0-1 1,0 0 0,0 0 0,0-1 0,0 1 0,0-1 0,0 0 0,0 0-1,-1-1 1,1 1 0,-1-1 0,0 0 0,8-7 0,-8 5 7,1 0 0,0-1 0,-1 0 0,0 0 0,0 0 0,-1 0 1,0 0-1,0-1 0,0 0 0,-1 1 0,0-1 0,0 0 0,-1 0 1,0 0-1,0 0 0,-1 0 0,0-14 0,-1 18 15,0-1 1,0 1-1,0-1 0,0 1 1,-1-1-1,1 1 0,-1-1 1,0 1-1,0 0 0,0 0 1,-1 0-1,1 0 0,-1 1 1,0-1-1,1 1 0,-1-1 0,0 1 1,0 0-1,-1 0 0,1 0 1,0 1-1,-1-1 0,-4-1 1,3 1-93,-1 0 1,1 0-1,-1 0 1,0 1-1,1 0 1,-1 0-1,0 1 1,0-1 0,0 1-1,0 1 1,0-1-1,1 1 1,-1 0-1,-9 3 1,14-4-97,-1 1 1,1 0 0,0 0 0,0-1-1,0 1 1,0 0 0,0 0 0,0 0-1,0 0 1,0 1 0,1-1-1,-1 0 1,0 0 0,1 0 0,-2 3-1,4 11-6437,6-11-1621</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9:16.031"/>
    </inkml:context>
    <inkml:brush xml:id="br0">
      <inkml:brushProperty name="width" value="0.025" units="cm"/>
      <inkml:brushProperty name="height" value="0.025" units="cm"/>
      <inkml:brushProperty name="color" value="#66CC00"/>
    </inkml:brush>
  </inkml:definitions>
  <inkml:trace contextRef="#ctx0" brushRef="#br0">1 1 8072,'0'0'17232,"6"14"-16469,9 30-393,-2 0 0,-2 1-1,9 81 1,-15-68-170,-2-29-22,10 57-1,-13-85-171,0-1-1,0 0 1,0 1-1,0-1 1,0 1-1,0-1 1,0 1-1,0-1 1,0 0-1,0 1 1,0-1-1,0 1 1,0-1-1,0 1 1,1-1-1,-1 0 1,0 1-1,0-1 1,0 0-1,1 1 1,-1-1-1,0 0 1,1 1-1,-1-1 1,0 0-1,1 1 1,-1-1-1,0 0 1,1 0-1,-1 0 1,0 1-1,1-1 1,-1 0-1,1 0 1,-1 0-1,0 0 1,1 0-1,-1 0 1,1 1-1,-1-1 1,1 0-1,11-19 243,3-30-150,-11 17-373,-2 0-1,-1-38 1,-1 57 210,-1 0-1,-1-1 0,0 1 1,0 0-1,-2 0 0,1 0 1,-11-23-1,21 76-606,-3-33 679,0 1 0,0-1 1,1 0-1,0 0 1,0-1-1,1 1 1,-1-1-1,1 0 0,1-1 1,-1 1-1,1-1 1,0 0-1,0-1 0,0 0 1,1 0-1,14 5 1,-15-7 12,0 0 1,0-1-1,0 0 0,1-1 1,-1 1-1,0-1 1,0-1-1,0 1 1,0-1-1,0 0 0,0-1 1,0 0-1,0 0 1,0 0-1,-1-1 1,1 0-1,-1-1 0,0 1 1,0-1-1,8-6 1,-6 3 37,-1 0 0,1 0 1,-1-1-1,0 0 0,-1 0 0,0-1 1,0 1-1,-1-1 0,0-1 1,-1 1-1,6-19 0,-15 45 20,0 0-1,1 1 0,1 0 1,-2 31-1,4-43-50,1-1-1,-1 1 1,2 0-1,-1-1 1,0 1 0,1-1-1,0 1 1,1-1-1,-1 1 1,1-1-1,0 0 1,0 1-1,0-1 1,1 0 0,0-1-1,0 1 1,0 0-1,1-1 1,5 6-1,-7-8 8,0-1 0,1 1 0,0 0 0,-1-1 0,1 0 0,0 1 0,0-1-1,0 0 1,0-1 0,0 1 0,0 0 0,0-1 0,0 0 0,0 1 0,0-1 0,0-1 0,0 1-1,6-1 1,-4-1 13,0 0-1,0 0 1,0 0-1,0 0 1,0-1 0,-1 0-1,1 0 1,-1 0-1,0 0 1,4-5-1,2-3-9,-1 1-1,0-1 0,0-1 1,-1 0-1,-1 0 0,0-1 1,7-18-1,-13 26-15,1 0-1,-1 0 1,0 0 0,0 0-1,-1 0 1,1-1 0,-1 1-1,0 0 1,-2-9 0,2 13-17,0 0 1,0 0 0,0 0-1,-1 0 1,1 0 0,-1 0-1,1 0 1,-1 0-1,1 0 1,-1 0 0,0 0-1,1 0 1,-1 0 0,0 1-1,1-1 1,-1 0-1,0 0 1,0 1 0,0-1-1,-1 0 1,0 0-9,1 1-1,-1 0 1,0 0-1,1 0 1,-1 0-1,1 0 1,-1 0-1,0 0 1,1 0-1,-1 1 1,0-1-1,1 1 1,-1-1-1,1 1 1,-1-1-1,1 1 1,-1 0-1,-1 1 1,-1 2-3,-1 0 0,1 0 0,0 0 0,1 1 0,-1-1 0,1 1 0,-1 0 1,1 0-1,1 0 0,-1 1 0,1-1 0,0 1 0,0-1 0,1 1 0,-1 0 0,0 7 0,1-10-64,0 1 0,1-1 0,-1 1 1,1 0-1,-1-1 0,1 1 0,0 0 0,0-1 0,1 1 0,-1 0 0,1-1 0,0 1 0,0-1 0,0 1 0,0-1 0,1 1 0,-1-1 0,1 0 0,0 0 0,0 0 0,0 0 0,0 0 0,1 0 0,-1 0 0,1-1 0,4 4 0,-1-4-1049,1 1 0,0-2 0,0 1 0,0-1 1,0 0-1,0 0 0,0-1 0,10 0 0,26 0-10438</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9:16.603"/>
    </inkml:context>
    <inkml:brush xml:id="br0">
      <inkml:brushProperty name="width" value="0.025" units="cm"/>
      <inkml:brushProperty name="height" value="0.025" units="cm"/>
      <inkml:brushProperty name="color" value="#66CC00"/>
    </inkml:brush>
  </inkml:definitions>
  <inkml:trace contextRef="#ctx0" brushRef="#br0">1 0 5093,'0'0'12374,"0"12"-9731,1 9-1774,1 0 1,1 0-1,1 0 1,0 0 0,2 0-1,10 23 1,-14-38-756,1 0 0,0 0 1,0-1-1,0 0 0,1 1 0,0-1 1,0 0-1,0-1 0,0 1 0,1-1 1,0 0-1,5 4 0,-6-6-81,0-1-1,-1 1 1,1-1 0,0 0-1,0 0 1,0 0 0,0 0-1,0-1 1,0 1 0,0-1-1,0 0 1,0-1-1,0 1 1,0-1 0,0 1-1,0-1 1,0 0 0,-1-1-1,1 1 1,0-1 0,4-2-1,3-2 9,0-1-1,-1 0 1,0-1 0,0 0-1,-1-1 1,11-12 0,-12 11-40,1 1 0,1 0 1,0 1-1,0 0 0,0 0 1,13-6-1,-22 13-1,0 1 0,0-1 0,0 1 1,0-1-1,0 1 0,0 0 0,0-1 0,0 1 1,0 0-1,0 0 0,0-1 0,1 1 0,-1 0 1,0 0-1,0 0 0,0 1 0,0-1 0,0 0 1,0 0-1,0 0 0,0 1 0,0-1 0,0 1 1,0-1-1,0 1 0,0-1 0,0 1 1,0 0-1,0-1 0,0 1 0,0 0 0,0-1 1,-1 1-1,1 0 0,0 0 0,-1 0 0,1 0 1,-1 0-1,1 0 0,-1 0 0,1 2 0,2 6 170,0 0 0,-1 1 0,0-1 0,1 14 0,-3-16-104,1-1 0,0 0-1,0 0 1,0 0 0,1 0 0,2 6-1,-3-11-68,-1-1-1,1 0 0,-1 1 0,1-1 0,-1 1 0,1-1 1,-1 0-1,1 1 0,-1-1 0,1 0 0,0 0 0,-1 1 1,1-1-1,-1 0 0,1 0 0,0 0 0,-1 0 0,1 0 1,0 0-1,-1 0 0,1 0 0,-1 0 0,1 0 0,0 0 1,-1 0-1,1 0 0,0-1 0,-1 1 0,1 0 0,-1 0 0,1-1 1,-1 1-1,1 0 0,-1-1 0,1 1 0,-1 0 0,1-1 1,-1 1-1,1-1 0,-1 1 0,1-1 0,-1 1 0,0-1 1,1 1-1,-1-1 0,0 0 0,0 1 0,1-2 0,19-31-1373,-19 31 1074,24-62-7155,-16 25 193</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9:16.945"/>
    </inkml:context>
    <inkml:brush xml:id="br0">
      <inkml:brushProperty name="width" value="0.025" units="cm"/>
      <inkml:brushProperty name="height" value="0.025" units="cm"/>
      <inkml:brushProperty name="color" value="#66CC00"/>
    </inkml:brush>
  </inkml:definitions>
  <inkml:trace contextRef="#ctx0" brushRef="#br0">1 0 14510,'0'0'12492,"13"57"-12428,12-46-449,2 0-2113,7-4-1570,6-3-3908</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9:17.302"/>
    </inkml:context>
    <inkml:brush xml:id="br0">
      <inkml:brushProperty name="width" value="0.025" units="cm"/>
      <inkml:brushProperty name="height" value="0.025" units="cm"/>
      <inkml:brushProperty name="color" value="#66CC00"/>
    </inkml:brush>
  </inkml:definitions>
  <inkml:trace contextRef="#ctx0" brushRef="#br0">177 0 10154,'0'0'8498,"-9"2"-4312,-5 0-3246,-1 2 0,0-1 0,0 2 0,1 0 1,0 0-1,-15 9 0,25-11-868,1-1 0,-1 0 0,1 1 1,-1 0-1,1 0 0,0 0 0,0 0 0,1 0 1,-1 1-1,0-1 0,1 1 0,0 0 0,0 0 1,0-1-1,0 1 0,1 1 0,0-1 0,0 0 1,0 0-1,0 0 0,0 1 0,1-1 0,0 0 1,0 1-1,0-1 0,0 0 0,1 1 0,1 5 0,-1-8-65,0 0-1,0-1 0,0 1 0,0 0 0,0-1 1,0 1-1,1-1 0,-1 1 0,0-1 0,1 0 1,-1 0-1,1 1 0,0-1 0,-1 0 0,1 0 1,0-1-1,0 1 0,-1 0 0,1-1 0,0 1 1,0-1-1,0 1 0,0-1 0,0 0 0,0 0 0,0 0 1,0 0-1,0 0 0,-1 0 0,1 0 0,3-2 1,5 2-38,-1-2 1,1 0 0,-1 0-1,0 0 1,11-5-1,-4-1-678,-1 0-1,0-1 0,25-19 0,-16 5-3354,-4-2-3782,-11 8-6307</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9:17.799"/>
    </inkml:context>
    <inkml:brush xml:id="br0">
      <inkml:brushProperty name="width" value="0.025" units="cm"/>
      <inkml:brushProperty name="height" value="0.025" units="cm"/>
      <inkml:brushProperty name="color" value="#66CC00"/>
    </inkml:brush>
  </inkml:definitions>
  <inkml:trace contextRef="#ctx0" brushRef="#br0">32 1 7687,'0'0'20777,"-5"12"-20670,3-8-98,-2 7 21,0 0-1,0-1 1,0 2-1,2-1 1,-1 0 0,1 0-1,0 14 1,2-24-28,0 0 0,0 0 1,0 0-1,1 0 1,-1 0-1,0 0 0,0 0 1,1 0-1,-1-1 1,0 1-1,1 0 0,-1 0 1,1 0-1,-1-1 1,1 1-1,-1 0 0,1 0 1,0-1-1,-1 1 0,1 0 1,0-1-1,0 1 1,-1-1-1,1 1 0,0-1 1,0 0-1,0 1 1,1 0-1,33 0 91,-23-3-53,-1-1-1,1 0 0,21-9 1,36-26-236,-53 28-25,-1 0 0,1 2-1,1 0 1,0 0 0,0 2 0,0 0 0,21-4 0,-36 10 223,-1 0 0,0 0-1,0 0 1,0 0-1,0 0 1,0 1 0,0-1-1,0 0 1,1 1 0,-1-1-1,0 0 1,0 1-1,0-1 1,0 1 0,0 0-1,-1-1 1,1 1 0,0 0-1,0-1 1,0 1-1,-1 0 1,1 0 0,0 0-1,-1 0 1,1 0 0,0 0-1,-1 0 1,1 0-1,-1 0 1,0 0 0,1 0-1,-1 0 1,0 0 0,0 0-1,0 0 1,1 1-1,-1 0 1,0 58 642,0-21-255,1-38-370,-1 0 1,1-1-1,-1 1 1,1 0-1,-1-1 1,1 1-1,0 0 1,-1-1-1,1 1 1,0-1-1,-1 1 1,1-1-1,0 1 1,0-1-1,-1 0 1,1 1-1,0-1 1,0 0-1,0 0 1,0 0-1,-1 1 1,1-1 0,0 0-1,0 0 1,0 0-1,0 0 1,0 0-1,0-1 1,-1 1-1,1 0 1,0 0-1,0 0 1,0-1-1,0 1 1,-1 0-1,1-1 1,0 1-1,0-1 1,-1 1-1,1-1 1,1 0-1,33-21 283,-19 10-272,55-36-90,-67 45 52,0 1 0,0 0 0,0 0 0,0 0 0,0 0 0,1 1 0,-1 0 0,1 0 0,-1 0 0,1 0 0,-1 1 0,1-1 0,-1 1 0,10 1 0,-13 0 29,0 0-1,0 0 0,0-1 1,0 1-1,0 0 0,0 0 1,0 0-1,0 0 0,0 0 1,0 1-1,0-1 0,-1 0 1,1 0-1,0 0 0,-1 1 1,1-1-1,-1 0 0,0 1 1,1-1-1,-1 0 0,0 1 1,0-1-1,0 1 1,0-1-1,0 3 0,0-3-16,-1 1 0,1-1 0,0 0 0,0 1 0,0-1 0,0 1 0,1-1 0,-1 0 0,0 1 0,0-1 0,1 0 0,-1 0 0,1 1 0,-1-1 0,1 0 0,0 0 0,-1 0 0,1 1 0,0-1 0,0 0 0,0 0 0,0 0 0,0 0 0,0-1 0,0 1 0,0 0 0,0 0 0,0 0 0,0-1 0,1 1 0,-1-1 0,0 1 0,0-1 0,1 1 0,1-1 0,2 0-41,1-1 1,-1 1-1,-1-1 1,1 0-1,0-1 0,0 1 1,0-1-1,-1 0 1,1-1-1,7-4 0,-7 4-54,0 1 0,-1-1 0,2 1 0,-1 0 0,0 0 0,0 0 0,1 1 0,-1-1 0,10 0 0,-13 3 88,-1-1 0,0 1 0,0-1 0,0 0 0,0 1 1,0 0-1,1-1 0,-1 1 0,0 0 0,0 0 0,-1-1 1,1 1-1,0 0 0,0 0 0,0 0 0,0 0 0,-1 0 0,1 0 1,-1 0-1,1 0 0,0 1 0,-1-1 0,0 0 0,1 0 1,-1 0-1,0 1 0,0-1 0,1 0 0,-1 0 0,0 1 0,0-1 1,0 0-1,-1 0 0,1 1 0,-1 1 0,7 23-2382,-2-23-2083,2-3-2664</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45.893"/>
    </inkml:context>
    <inkml:brush xml:id="br0">
      <inkml:brushProperty name="width" value="0.025" units="cm"/>
      <inkml:brushProperty name="height" value="0.025" units="cm"/>
    </inkml:brush>
  </inkml:definitions>
  <inkml:trace contextRef="#ctx0" brushRef="#br0">237 1 18514,'-6'8'1564,"-91"141"4854,-34 104-5202,131-253-1215,-1 1 1,1 0 0,0-1 0,-1 1-1,1 0 1,0-1 0,0 1 0,-1 0-1,1 0 1,0-1 0,0 1 0,0 0-1,0-1 1,0 1 0,0 0 0,0 0-1,1-1 1,-1 1 0,0 0 0,0 0 0,0-1-1,1 1 1,-1 0 0,0-1 0,1 1-1,-1-1 1,1 1 0,-1 0 0,1-1-1,-1 1 1,1-1 0,-1 1 0,1-1-1,-1 1 1,1-1 0,0 1 0,3 0 13,-1 1 0,1-1 0,-1 0 0,1 0 0,-1-1 0,1 1 0,-1-1 0,6 1 0,76-8 195,-81 7-209,32-5-2223,0-1-1,-1-2 1,42-14 0,-51 10-5129</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41.096"/>
    </inkml:context>
    <inkml:brush xml:id="br0">
      <inkml:brushProperty name="width" value="0.025" units="cm"/>
      <inkml:brushProperty name="height" value="0.025" units="cm"/>
    </inkml:brush>
  </inkml:definitions>
  <inkml:trace contextRef="#ctx0" brushRef="#br0">1 0 19378,'0'0'7752,"4"68"-7272,3-34 65,-1 0-449,1-3-64,0-4 0,-4-5-705,0-5-1345,-3-8-1185,0-4-1121</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9:18.143"/>
    </inkml:context>
    <inkml:brush xml:id="br0">
      <inkml:brushProperty name="width" value="0.025" units="cm"/>
      <inkml:brushProperty name="height" value="0.025" units="cm"/>
      <inkml:brushProperty name="color" value="#66CC00"/>
    </inkml:brush>
  </inkml:definitions>
  <inkml:trace contextRef="#ctx0" brushRef="#br0">1 77 5125,'0'0'24861,"10"5"-23943,-5-3-877,-1 0 0,1 0 0,0-1 0,0 1 0,-1-1 0,1 0 0,0-1 0,0 1 0,0-1 0,0 0 0,0 0 0,0 0 0,0-1 0,0 1 0,0-1 0,-1-1 0,1 1 0,0-1 0,-1 1 0,1-1 0,8-5 0,27-22 20,-38 28-54,0 0-1,-1 0 1,0 0 0,1-1-1,-1 1 1,0 0-1,1-1 1,-1 1-1,0-1 1,0 1 0,0-1-1,0 0 1,0 1-1,-1-1 1,1 0-1,-1 0 1,1 0 0,-1 1-1,1-1 1,-1 0-1,0 0 1,0 0-1,0-2 1,-1 3-7,0 0 1,0 1-1,1-1 1,-1 0-1,0 1 0,0-1 1,-1 1-1,1-1 1,0 1-1,0-1 0,0 1 1,0 0-1,0 0 1,0-1-1,-1 1 0,1 0 1,0 0-1,0 0 1,0 0-1,0 0 0,-1 1 1,1-1-1,-2 1 1,-29 6-43,27-4 37,1 0 0,-1 0 0,1 0-1,-1 1 1,1 0 0,0 0 0,0 0 0,0 0 0,1 0 0,0 1 0,-1-1-1,2 1 1,-1 0 0,0 0 0,1 0 0,0 1 0,0-1 0,1 0 0,-1 1-1,1-1 1,1 1 0,-1-1 0,1 1 0,0 6 0,0-11-35,0 1-1,0 0 1,1-1 0,-1 1-1,1 0 1,0-1 0,-1 1 0,1-1-1,0 1 1,0-1 0,0 1 0,0-1-1,0 0 1,0 1 0,0-1-1,1 0 1,-1 0 0,0 0 0,1 0-1,-1 0 1,1 0 0,-1 0 0,1 0-1,-1-1 1,1 1 0,-1-1-1,1 1 1,0-1 0,0 0 0,-1 1-1,1-1 1,0 0 0,-1 0-1,4 0 1,4 0-1441,0 0-1,0 0 1,0-1 0,0 0-1,15-4 1,18-10-10285</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9:19.030"/>
    </inkml:context>
    <inkml:brush xml:id="br0">
      <inkml:brushProperty name="width" value="0.025" units="cm"/>
      <inkml:brushProperty name="height" value="0.025" units="cm"/>
      <inkml:brushProperty name="color" value="#66CC00"/>
    </inkml:brush>
  </inkml:definitions>
  <inkml:trace contextRef="#ctx0" brushRef="#br0">93 249 6374,'0'0'7997,"6"-10"-3956,21-31-918,-27 40-2899,1-1 0,0 1 1,0 0-1,-1 0 0,1 0 0,-1 0 0,1-1 0,-1 1 1,1 0-1,-1 0 0,0-1 0,0 1 0,0 0 1,0 0-1,0-1 0,0 1 0,0 0 0,0-2 0,-1 2-160,1 1 0,0-1-1,-1 1 1,1 0-1,-1 0 1,1-1 0,-1 1-1,0 0 1,1 0 0,-1 0-1,1 0 1,-1-1-1,1 1 1,-1 0 0,1 0-1,-1 0 1,0 0-1,1 0 1,-1 0 0,1 0-1,-1 1 1,1-1-1,-1 0 1,0 0 0,1 0-1,-1 1 1,-36 20 525,29-14-531,0 2 0,1-1 0,0 1 0,0 0 0,1 0 0,1 1 0,-1 0 0,2 0 0,-1 0 0,1 1 0,1-1 0,0 1 0,1 0 0,-2 16 0,3-25-56,1-1 1,0 1-1,0-1 0,0 1 0,0-1 0,0 1 0,1-1 0,-1 1 0,0-1 0,1 0 0,-1 1 0,1-1 0,0 1 0,-1-1 1,1 0-1,0 0 0,0 1 0,0-1 0,0 0 0,0 0 0,0 0 0,0 0 0,0 0 0,1 1 0,1-1 4,-1 0 0,1 0 0,-1 0-1,1-1 1,-1 1 0,1-1 0,-1 0 0,1 1-1,-1-1 1,1 0 0,-1 0 0,6-2 0,2 0 17,-1 0 1,1-1 0,-1 0 0,1-1-1,-1 0 1,12-7 0,3-5-10,-1-1 0,0-1 1,-1-1-1,-1-1 0,29-34 0,-39 41-2,-1-1 0,0-1 1,-1 1-1,0-2 0,-1 1 0,-1-1 0,-1 0 0,0-1 1,-1 1-1,4-26 0,-10 18 513,-8 36-239,-12 34-184,14-24-30,1 1 0,1 0 0,0-1 0,2 2 0,1-1 0,1 0 0,2 32 0,-1-52-61,0 0 0,0-1 1,0 1-1,1 0 0,-1 0 0,1-1 0,0 1 0,0-1 0,0 1 0,0-1 0,0 1 0,0-1 0,1 0 0,-1 1 0,1-1 0,-1 0 0,1 0 1,0 0-1,0 0 0,0 0 0,0-1 0,1 1 0,-1-1 0,0 1 0,1-1 0,-1 0 0,0 0 0,1 0 0,0 0 0,-1 0 0,6 0 0,-4 0 5,0-1-1,0 0 0,0-1 0,0 1 0,0-1 0,0 0 1,-1 0-1,1 0 0,0 0 0,0-1 0,0 1 0,-1-1 1,1 0-1,-1 0 0,0-1 0,1 1 0,-1-1 0,0 1 1,0-1-1,4-5 0,4-10 7,0-1 0,-1 0 0,8-20 0,-17 36-41,-10 24-37,3-9 69,0 0 0,1 1 0,0 0 0,1 0 0,1 1 0,0-1 0,-2 21 0,5-33-10,0-1 1,1 0-1,-1 1 0,0-1 0,0 1 0,1-1 0,-1 0 0,0 1 0,0-1 0,1 1 0,-1-1 0,1 0 0,-1 0 0,0 1 0,1-1 1,-1 0-1,1 0 0,-1 1 0,0-1 0,1 0 0,-1 0 0,1 0 0,-1 0 0,1 1 0,-1-1 0,1 0 0,-1 0 0,1 0 1,-1 0-1,1 0 0,-1 0 0,0 0 0,1-1 0,-1 1 0,1 0 0,-1 0 0,1 0 0,-1 0 0,1-1 0,-1 1 0,0 0 0,1-1 1,21-8 120,-17 6-248,0-1-1,-1 0 1,1 0 0,-1 0 0,0-1 0,0 0 0,0 1 0,-1-1 0,0-1 0,3-5-1,-1-3-4039,-3-1-3663</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9:19.621"/>
    </inkml:context>
    <inkml:brush xml:id="br0">
      <inkml:brushProperty name="width" value="0.025" units="cm"/>
      <inkml:brushProperty name="height" value="0.025" units="cm"/>
      <inkml:brushProperty name="color" value="#66CC00"/>
    </inkml:brush>
  </inkml:definitions>
  <inkml:trace contextRef="#ctx0" brushRef="#br0">143 48 5477,'0'0'22299,"1"-8"-20164,-1 6-2033,-3-26 1201,2 27-1273,0 0-1,1 0 0,-1 1 1,0-1-1,0 0 0,1 1 1,-1-1-1,0 1 0,0-1 1,0 1-1,0-1 0,0 1 1,0 0-1,0-1 0,0 1 0,0 0 1,0 0-1,0 0 0,0-1 1,0 1-1,0 0 0,0 1 1,0-1-1,0 0 0,0 0 1,0 0-1,0 1 0,0-1 1,0 0-1,0 1 0,0-1 1,0 1-1,-1 0 0,-8 3-11,0 1-1,0 1 0,1-1 1,0 1-1,-9 8 1,15-12-48,-1 1 0,1 0 1,0-1-1,0 1 0,0 1 1,1-1-1,-1 0 0,1 0 0,-1 1 1,1 0-1,0-1 0,0 1 1,1 0-1,-1 0 0,1 0 1,-1 5-1,2-8-6,1-1 0,0 1 0,-1 0 0,1 0 0,-1 0 0,1-1 0,0 1 0,0 0-1,-1-1 1,1 1 0,0 0 0,0-1 0,0 1 0,0-1 0,0 0 0,0 1 0,0-1 0,0 0 0,0 1 0,0-1 0,0 0 0,0 0 0,0 0 0,0 0 0,0 0 0,0 0 0,2 0 0,40 0-287,-31-1 69,34-1-507,-29 1 446,0 0 1,0 1 0,0 1 0,24 4-1,-40-5 333,1 1-1,-1-1 1,0 0-1,0 1 1,0-1-1,0 0 1,0 1-1,0-1 1,0 1-1,0 0 1,0-1-1,0 1 1,0 0-1,0 0 1,0-1-1,-1 1 1,1 0-1,0 0 1,0 0-1,-1 0 1,1 0-1,-1 0 1,1 0-1,-1 0 0,1 0 1,-1 1-1,0-1 1,1 0-1,-1 0 1,0 0-1,0 0 1,0 1-1,0-1 1,0 0-1,0 0 1,0 0-1,0 0 1,-1 1-1,1-1 1,0 0-1,-1 0 1,1 0-1,-1 0 1,1 0-1,-1 0 1,1 0-1,-1 0 1,0 0-1,0 0 0,0 1 1,-4 5 194,0 0 0,0 0-1,-1-1 1,0 0 0,-10 9 0,8-9-121,3-1-85,1-1 1,-1 0-1,0 0 0,0-1 0,-1 1 0,1-1 0,-1 0 0,0-1 1,0 1-1,0-1 0,-9 2 0,15-7-434,-1 0 0,1 1-1,0-1 1,0 0 0,0 0 0,1 0 0,-1 1-1,1-1 1,-1 0 0,1 0 0,0 1-1,0-1 1,2-3 0,39-66-10313,-16 28 1063</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9:20.153"/>
    </inkml:context>
    <inkml:brush xml:id="br0">
      <inkml:brushProperty name="width" value="0.025" units="cm"/>
      <inkml:brushProperty name="height" value="0.025" units="cm"/>
      <inkml:brushProperty name="color" value="#66CC00"/>
    </inkml:brush>
  </inkml:definitions>
  <inkml:trace contextRef="#ctx0" brushRef="#br0">13 1 17809,'0'0'5061,"-1"11"-3380,-3 24-922,1-9-358,0-1 0,2 1 1,0 0-1,5 36 1,-3-61-430,-1-1 1,1 1 0,-1 0 0,1 0 0,0 0 0,-1-1 0,1 1 0,0 0 0,0-1 0,0 1 0,0 0 0,-1-1 0,1 1 0,0-1 0,0 1 0,0-1-1,0 0 1,0 0 0,0 1 0,0-1 0,0 0 0,0 0 0,0 0 0,0 0 0,2 0 0,32-1-1353,-26 1 693,9-1-20,19 1-94,-36 1 879,0-1 1,0 1 0,0-1 0,0 1 0,0-1-1,0 1 1,-1-1 0,1 1 0,0 0 0,0-1-1,0 1 1,-1 0 0,1 0 0,0 0-1,-1 0 1,1 0 0,-1 0 0,1-1 0,-1 1-1,0 0 1,1 0 0,-1 1 0,0-1 0,1 0-1,-1 0 1,0 0 0,0 0 0,0 0 0,0 0-1,0 2 1,1 6 1516,4-10-658,9-21-426,12-39-655,-9 9 171,-16 59-31,1 0 1,1 0 0,-1 1 0,8 12 0,-9-17 42,0-1 0,1 1 0,-1-1 0,1 1 0,-1-1 1,1 1-1,0-1 0,0 0 0,0 0 0,0 0 0,1 0 1,-1 0-1,1 0 0,-1-1 0,1 1 0,-1-1 0,1 0 1,0 0-1,0 0 0,-1 0 0,1 0 0,0 0 0,0-1 1,0 1-1,0-1 0,0 0 0,0 0 0,5-1 0,-3 0 9,1-1 0,-1 1 0,0-1 0,0-1-1,0 1 1,0-1 0,0 0 0,-1 0-1,1 0 1,-1 0 0,0-1 0,0 0-1,0 0 1,4-6 0,29-46-1142,-36 55 853,-19 36-218,14-22 454,0 1 0,1 0-1,1 0 1,0 0 0,0 0-1,2 15 1,0-29-84,0 0 1,0 0-1,0 0 1,1 0 0,-1-1-1,0 1 1,0 0-1,0 0 1,1 0-1,-1 0 1,0 0-1,0 0 1,0 0-1,1 0 1,-1 0 0,0 0-1,0 0 1,1 0-1,-1 0 1,0 0-1,0 0 1,0 0-1,1 0 1,-1 0-1,0 0 1,0 0-1,1 0 1,-1 0 0,0 0-1,0 0 1,0 0-1,1 0 1,-1 1-1,0-1 1,0 0-1,0 0 1,1 0-1,-1 0 1,0 1-1,0-1 1,0 0 0,0 0-1,0 0 1,0 1-1,1-1 1,-1 0-1,0 0 1,0 0-1,0 1 1,0-1-1,0 0 1,0 0-1,0 1 1,0-1 0,0 0-1,0 0 1,0 0-1,0 1 1,0-1-1,0 0 1,11-17-4536,-5-8-2492</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9:20.508"/>
    </inkml:context>
    <inkml:brush xml:id="br0">
      <inkml:brushProperty name="width" value="0.025" units="cm"/>
      <inkml:brushProperty name="height" value="0.025" units="cm"/>
      <inkml:brushProperty name="color" value="#66CC00"/>
    </inkml:brush>
  </inkml:definitions>
  <inkml:trace contextRef="#ctx0" brushRef="#br0">0 1 15599,'0'0'10538</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9:20.885"/>
    </inkml:context>
    <inkml:brush xml:id="br0">
      <inkml:brushProperty name="width" value="0.025" units="cm"/>
      <inkml:brushProperty name="height" value="0.025" units="cm"/>
      <inkml:brushProperty name="color" value="#66CC00"/>
    </inkml:brush>
  </inkml:definitions>
  <inkml:trace contextRef="#ctx0" brushRef="#br0">99 67 4260,'0'0'12583,"-5"-10"-10192,2 0-1589,2 6-482,-1 1 1,1-1-1,0 0 0,-1 1 0,0 0 0,0-1 1,0 1-1,0 0 0,0 0 0,-1 0 0,-4-5 1,6 8-204,0 0 0,0-1 0,0 1 0,1 0 1,-1 0-1,0 0 0,0-1 0,0 1 0,0 0 1,0 0-1,0 0 0,1 0 0,-1 1 0,0-1 0,0 0 1,0 0-1,0 0 0,1 1 0,-1-1 0,0 0 1,0 1-1,0-1 0,1 1 0,-1-1 0,0 1 1,1-1-1,-1 1 0,0-1 0,1 1 0,-1 0 1,1-1-1,-1 1 0,1 0 0,-1 0 0,1-1 0,-1 1 1,1 0-1,0 0 0,-1 0 0,1 0 0,0-1 1,0 2-1,-17 41-81,16-40 174,-3 8-177,1 1 0,0 0 0,1 0 0,0 0 0,1 0 0,0 0 0,1 0 0,0 0 0,4 18 1,-3-28-49,0 0 0,0-1 1,0 1-1,1-1 1,-1 1-1,1-1 1,-1 1-1,1-1 1,0 0-1,-1 0 1,1 0-1,0 0 0,0 0 1,0 0-1,0-1 1,0 1-1,0-1 1,0 1-1,0-1 1,0 1-1,0-1 0,0 0 1,0 0-1,0 0 1,4-1-1,54-6-850,-35 2 368,34-7-284,-55 11 757,0 1 1,0-1 0,0 1-1,0 0 1,0 0-1,1 1 1,-1-1 0,-1 1-1,1 0 1,0 0-1,5 2 1,-8-2 52,0 0-1,-1 0 1,1-1-1,0 1 1,0 0-1,0 0 1,-1 0 0,1 0-1,0 0 1,-1 1-1,1-1 1,-1 0 0,1 0-1,-1 0 1,1 0-1,-1 1 1,0-1 0,0 0-1,0 0 1,0 1-1,0-1 1,0 0 0,0 0-1,0 1 1,0-1-1,0 0 1,-1 0 0,1 0-1,-1 1 1,1-1-1,-1 0 1,0 1 0,0 2 127,-1 0 1,0-1 0,0 1-1,0-1 1,0 1 0,0-1 0,-1 0-1,-4 5 1,-1-2 28,0-1 0,-1 1 0,0-2 0,0 1 0,-1-1 1,1 0-1,-1-1 0,0 0 0,0-1 0,0 0 0,0 0 0,0-1 0,0-1 0,-1 0 0,1 0 0,0 0 0,-15-4 0,24 4-286,0-1 1,-1 1-1,1-1 0,0 1 0,0-1 0,-1 0 0,1 1 0,0-1 0,0 0 1,0 0-1,0 0 0,0 0 0,0 0 0,0 0 0,1 0 0,-1 0 0,0 0 0,0 0 1,1 0-1,-1-1 0,1 1 0,-1 0 0,1 0 0,-1-1 0,1 1 0,0 0 1,0-1-1,-1 1 0,1 0 0,0-1 0,0 1 0,1 0 0,-1-1 0,0 1 1,0 0-1,1-1 0,-1 1 0,0 0 0,2-2 0,-1 0-655,1-1-1,-1 1 0,1 0 1,0 0-1,0 0 1,0 0-1,1 0 1,-1 0-1,1 1 0,0-1 1,-1 1-1,1 0 1,4-2-1,14-7-5814</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9:21.740"/>
    </inkml:context>
    <inkml:brush xml:id="br0">
      <inkml:brushProperty name="width" value="0.025" units="cm"/>
      <inkml:brushProperty name="height" value="0.025" units="cm"/>
      <inkml:brushProperty name="color" value="#66CC00"/>
    </inkml:brush>
  </inkml:definitions>
  <inkml:trace contextRef="#ctx0" brushRef="#br0">43 319 17072,'0'0'12150,"-6"9"-12070,5-9-79,-25 42 22,25-40-23,0 1 1,-1-1-1,1 0 1,0 1 0,1-1-1,-1 1 1,0-1 0,1 1-1,-1-1 1,1 1-1,0 0 1,0-1 0,0 1-1,0-1 1,0 1-1,1 0 1,-1-1 0,1 1-1,0-1 1,0 1 0,0-1-1,1 3 1,-1-4 3,0 0 0,1 0 0,-1 0 0,1 0 0,-1 0 0,1-1 1,-1 1-1,1 0 0,-1-1 0,1 1 0,0-1 0,-1 0 0,1 1 0,0-1 0,-1 0 0,1 0 1,0 0-1,0 0 0,-1 0 0,1-1 0,0 1 0,-1 0 0,1-1 0,-1 1 0,4-2 1,39-21 133,-28 11-157,-2-2-1,0 1 1,16-22-1,18-17-62,-46 55 17,-2 1-1,1 0 1,0-1 0,-1 1-1,1 0 1,-1 0-1,-1 6 1,0 23 37,0 39 44,1-68-23,0 0 1,0 0-1,1-1 0,-1 1 1,1 0-1,0-1 0,0 1 1,1-1-1,-1 1 0,1-1 1,0 0-1,-1 1 0,1-1 1,4 4-1,-5-6-34,0 0-1,1 0 1,-1 0-1,0 0 1,1 0-1,-1 0 1,1 0 0,-1-1-1,1 1 1,-1 0-1,1-1 1,-1 0 0,1 1-1,0-1 1,-1 0-1,1 0 1,0 0 0,-1 0-1,1 0 1,0 0-1,-1 0 1,4-1-1,-2 0-135,1-1 0,-1 0 0,1 1 0,-1-1 0,0 0 0,1-1 0,-1 1 0,0 0 0,4-6 0,3-4-1251,0 0 0,0-1 0,11-23 0,-8 12-853,-2 0 0,-1-1 0,11-37 0,1-38 187,-12 18 4369,-7 3 4805,-8 145-1058,-17 36-3888,13-61-1463,-7 56-1,14-82-412,-1 52 294,3-65-546,0-1 0,0 1 0,0-1 0,0 1 0,0-1 0,0 1 0,1-1 0,-1 1 0,0 0 0,1-1 0,-1 1 1,1-1-1,0 0 0,-1 1 0,1-1 0,0 0 0,0 1 0,0-1 0,0 0 0,0 0 0,0 0 0,0 1 0,0-1 0,1 0 0,-1-1 0,0 1 0,1 0 0,-1 0 1,0-1-1,1 1 0,2 0 0,-1-1 0,-1-1 1,0 1-1,0-1 1,1 0-1,-1 0 1,0 0-1,0 0 1,0 0-1,0-1 1,0 1 0,0-1-1,-1 1 1,1-1-1,0 1 1,-1-1-1,1 0 1,-1 0-1,1 0 1,-1 0-1,0 0 1,0 0-1,0 0 1,0-1-1,0 1 1,-1 0-1,1-3 1,16-64-92,-15 60 81,0-1 21,0-1-1,-1 1 1,0-1-1,0 0 1,-1 0-1,-3-16 1,3 27-8,0 0 0,-1 0 0,1 0 0,0 0 0,0 0 0,-1 0 0,1 0 0,0 0 0,0 0 0,-1 0 0,1 0 1,0 0-1,0 0 0,-1 0 0,1 0 0,0 1 0,0-1 0,0 0 0,-1 0 0,1 0 0,0 0 0,0 1 0,0-1 0,-1 0 1,1 0-1,0 0 0,0 1 0,0-1 0,0 0 0,0 0 0,0 0 0,-1 1 0,1-1 0,0 0 0,0 0 0,0 1 0,0-1 1,0 0-1,0 0 0,0 1 0,0-1 0,0 0 0,0 0 0,0 1 0,0-1 0,0 0 0,0 1 0,1-1 0,-7 17 123,5-9-92,0 0-1,0 0 0,1 0 1,0 1-1,0-1 0,1 0 1,0 0-1,1 0 0,2 8 1,-3-14-43,0 1-1,1 0 1,-1-1 0,1 1 0,0-1 0,-1 0-1,1 1 1,0-1 0,1 0 0,-1 0 0,0 0 0,0 0-1,1-1 1,-1 1 0,1-1 0,0 1 0,-1-1-1,1 0 1,0 0 0,0 0 0,0 0 0,0-1-1,0 1 1,0-1 0,0 0 0,0 0 0,4 0-1,-2 0-2,1 0 0,-1 0-1,0-1 1,1 0-1,-1 0 1,0 0-1,0-1 1,0 0 0,0 0-1,0 0 1,0 0-1,-1-1 1,1 0 0,7-6-1,-1-1-36,0-1-1,-1 0 0,15-22 1,25-27 47,-49 65-5,0 1 0,0-1 1,0 0-1,-1 0 0,0 0 1,0 1-1,-1 6 0,-6 36 111,2-25-120,2-1 0,1 1 0,1 26 0,1-49-36,0 1 1,0-1 0,0 0 0,0 0 0,0 0 0,0 1 0,0-1 0,0 0-1,0 0 1,0 0 0,0 1 0,1-1 0,-1 0 0,0 0 0,0 0 0,0 0-1,0 0 1,1 1 0,-1-1 0,0 0 0,0 0 0,0 0 0,0 0 0,1 0-1,-1 0 1,0 0 0,0 0 0,0 0 0,1 0 0,-1 0 0,0 0-1,0 0 1,0 0 0,1 0 0,-1 0 0,0 0 0,0 0 0,0 0 0,1 0-1,-1 0 1,0 0 0,0 0 0,0 0 0,1 0 0,-1 0 0,0 0 0,0 0-1,0-1 1,0 1 0,1 0 0,-1 0 0,0 0 0,0 0 0,0-1-1,0 1 1,0 0 0,1 0 0,-1 0 0,0 0 0,0-1 0,0 1 0,0 0-1,0 0 1,0 0 0,0-1 0,0 1 0,11-14-2243,-1-14-2618,3-9-3315</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9:22.083"/>
    </inkml:context>
    <inkml:brush xml:id="br0">
      <inkml:brushProperty name="width" value="0.025" units="cm"/>
      <inkml:brushProperty name="height" value="0.025" units="cm"/>
      <inkml:brushProperty name="color" value="#66CC00"/>
    </inkml:brush>
  </inkml:definitions>
  <inkml:trace contextRef="#ctx0" brushRef="#br0">28 1 10762,'0'0'15086,"-27"50"-14701,27-18-289,0 2-160,10-2-1313,6-4-1762,3-5-3588,4-6-6693</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9:22.437"/>
    </inkml:context>
    <inkml:brush xml:id="br0">
      <inkml:brushProperty name="width" value="0.025" units="cm"/>
      <inkml:brushProperty name="height" value="0.025" units="cm"/>
      <inkml:brushProperty name="color" value="#66CC00"/>
    </inkml:brush>
  </inkml:definitions>
  <inkml:trace contextRef="#ctx0" brushRef="#br0">35 1 6598,'0'0'18268,"-2"8"-15615,-8 20-1174,6-21-1249,1 1 0,0-1 0,0 1 0,1 0 0,0 0 0,0 0 0,1 1 0,0-1 0,0 0 0,1 15 0,1-22-263,0 0-1,0 0 1,0-1-1,0 1 1,0 0-1,1 0 0,-1-1 1,0 1-1,0-1 1,0 1-1,1-1 0,-1 0 1,0 1-1,1-1 1,-1 0-1,0 0 0,1 0 1,-1 0-1,0 0 1,1 0-1,-1 0 0,0-1 1,0 1-1,2-1 1,34-8-996,32-34-1324,-61 36 2279,1 1 0,-1-1 0,1 2 0,1-1 0,-1 1 0,1 1 0,-1-1 0,1 2 0,0-1 0,1 2 1,15-4-1,-25 7 158,0-1 1,0 1 0,0 0-1,0-1 1,0 1 0,0 0-1,0 0 1,-1 0 0,1-1-1,0 1 1,0 0 0,-1 0-1,1 0 1,0 0-1,-1 0 1,1 1 0,-1-1-1,0 0 1,1 0 0,-1 0-1,0 0 1,0 0 0,1 1-1,-1-1 1,0 0 0,0 0-1,0 0 1,0 0 0,-1 1-1,1 1 1,-4 42 894,-5-7-402,6-29-464,1 0 1,0 0-1,1 0 1,-1 0 0,2 0-1,0 17 1,1-26-136,0 1 0,1-1 1,-1 0-1,0 1 0,1-1 0,-1 0 0,1 0 0,-1 0 0,0 0 1,1 0-1,-1 0 0,0 0 0,1 0 0,-1 0 0,1-1 1,-1 1-1,0-1 0,0 1 0,1-1 0,-1 1 0,2-2 1,9-6-1090,0 0 1,0-1 0,11-12 0,3-1-7032,-15 13 28</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9:22.825"/>
    </inkml:context>
    <inkml:brush xml:id="br0">
      <inkml:brushProperty name="width" value="0.025" units="cm"/>
      <inkml:brushProperty name="height" value="0.025" units="cm"/>
      <inkml:brushProperty name="color" value="#66CC00"/>
    </inkml:brush>
  </inkml:definitions>
  <inkml:trace contextRef="#ctx0" brushRef="#br0">1 45 3171,'0'0'12006,"5"-8"-9433,17-24-379,-22 32-2149,0 0 0,1-1 0,-1 1 0,0 0 0,0 0 0,0-1 0,1 1-1,-1 0 1,0-1 0,0 1 0,1 0 0,-1 0 0,0 0 0,0-1 0,1 1 0,-1 0 0,0 0 0,1 0-1,-1 0 1,0-1 0,1 1 0,-1 0 0,0 0 0,1 0 0,-1 0 0,0 0 0,1 0 0,-1 0 0,1 0-1,-1 0 1,0 0 0,1 0 0,-1 0 0,0 1 0,1-1 0,-1 0 0,0 0 0,1 0 0,-1 0-1,0 0 1,0 1 0,1-1 0,-1 0 0,0 0 0,1 1 0,-1-1 0,0 0 0,0 0 0,0 1 0,1-1-1,-1 0 1,0 1 0,0-1 0,0 0 0,0 1 0,1-1 0,-1 0 0,0 1 0,0-1 0,0 0 0,0 1-1,0-1 1,0 0 0,0 1 0,0 0 0,5 28 65,-5-25 201,25 369 2009,-8-69 506,-11-250-2473,3-1-1,2 0 0,27 81 0,-35-126-421,15 35-1638,-17-41 1533,0 1-1,0-1 1,1 0-1,-1 0 0,0 0 1,1 0-1,-1-1 1,1 1-1,0 0 0,0-1 1,-1 1-1,1-1 0,0 1 1,0-1-1,4 2 1,-1-4-3884,-5-7-2305</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41.441"/>
    </inkml:context>
    <inkml:brush xml:id="br0">
      <inkml:brushProperty name="width" value="0.025" units="cm"/>
      <inkml:brushProperty name="height" value="0.025" units="cm"/>
    </inkml:brush>
  </inkml:definitions>
  <inkml:trace contextRef="#ctx0" brushRef="#br0">1 78 10634,'0'0'15022,"72"-25"-14125,-31 18-513,5-1-319,1 0-65,2-2-1570,-8 1-3683,-6-2-8264</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9:23.374"/>
    </inkml:context>
    <inkml:brush xml:id="br0">
      <inkml:brushProperty name="width" value="0.025" units="cm"/>
      <inkml:brushProperty name="height" value="0.025" units="cm"/>
      <inkml:brushProperty name="color" value="#66CC00"/>
    </inkml:brush>
  </inkml:definitions>
  <inkml:trace contextRef="#ctx0" brushRef="#br0">1 225 4420,'0'0'14360,"8"1"-13041,21-1-506,1-1 0,-1-1 0,0-2 1,45-11-1,-13 3-331,879-126 2332,12 84-828,-238 75-114,-5-1-424,-196-20-1448,-488 4-773,-25-4 736,0 0 0,0 0 1,0 0-1,0 0 1,1 0-1,-1 0 0,0 1 1,0-1-1,0 0 1,0 0-1,0 0 0,0 0 1,1 0-1,-1 1 1,0-1-1,0 0 0,0 0 1,0 0-1,0 0 1,0 1-1,0-1 0,0 0 1,0 0-1,0 0 1,0 0-1,0 1 1,0-1-1,0 0 0,0 0 1,0 0-1,0 1 1,0-1-1,0 0 0,0 0 1,0 0-1,0 1 1,0-1-1,0 0 0,0 0 1,0 0-1,0 0 1,-1 0-1,1 1 0,0-1 1,0 0-1,0 0 1,0 0-1,0 0 0,-1 0 1,1 1-1,-2 0-293,-1 1 0,1-1 0,-1 0 0,0 1 0,0-1 0,1 0 0,-1-1 1,0 1-1,0 0 0,0-1 0,0 0 0,-3 1 0,1-1-699,3 0 316,0 0 1,0 1-1,0-1 0,0 0 0,0 0 0,0-1 1,0 1-1,0 0 0,0-1 0,0 1 1,0-1-1,0 0 0,0 1 0,0-1 1,0 0-1,0 0 0,-2-2 0,-7-11-5949</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9:23.716"/>
    </inkml:context>
    <inkml:brush xml:id="br0">
      <inkml:brushProperty name="width" value="0.025" units="cm"/>
      <inkml:brushProperty name="height" value="0.025" units="cm"/>
      <inkml:brushProperty name="color" value="#66CC00"/>
    </inkml:brush>
  </inkml:definitions>
  <inkml:trace contextRef="#ctx0" brushRef="#br0">1 2 10250,'0'0'15097,"11"-1"-14345,20 1-627,1 1-1,-1 1 0,0 2 1,-1 1-1,1 1 0,55 20 1,-84-26-47,0 1 0,-1 0 0,1 0 0,0 0 0,0 0 1,0 1-1,-1-1 0,1 0 0,0 1 0,-1 0 1,1-1-1,-1 1 0,0 0 0,0-1 0,0 1 1,1 0-1,-2 0 0,1 0 0,0 0 0,0 0 1,-1 0-1,2 3 0,-2 0 31,0-1 0,0 0 0,-1 1 0,1-1 0,-1 0 0,0 0 0,0 1 0,0-1 0,-1 0 0,-2 6 0,-5 8 74,-2-1 1,1-1-1,-24 27 1,25-31-461,-49 53 980,54-61-1108,-1 1-1,0-1 0,0 0 1,0 0-1,-1 0 1,0-1-1,1 1 0,-1-1 1,0-1-1,-8 3 0,-2-4-6785</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9:24.370"/>
    </inkml:context>
    <inkml:brush xml:id="br0">
      <inkml:brushProperty name="width" value="0.025" units="cm"/>
      <inkml:brushProperty name="height" value="0.025" units="cm"/>
      <inkml:brushProperty name="color" value="#66CC00"/>
    </inkml:brush>
  </inkml:definitions>
  <inkml:trace contextRef="#ctx0" brushRef="#br0">27 402 3491,'0'0'6689,"-4"10"-3326,2-6-2910,-13 35 2510,14-36-2605,0-1 0,0 1 1,0 0-1,1 0 0,-1 0 0,1 0 0,0 0 0,0-1 0,0 1 0,0 0 0,1 0 1,-1 0-1,2 5 0,-1-7-275,0 0 1,0-1-1,0 1 1,0 0-1,0-1 1,0 1-1,0-1 1,0 1-1,0-1 1,0 1-1,0-1 1,1 0-1,-1 1 1,0-1-1,0 0 1,0 0-1,1 0 1,-1 0-1,0 0 1,0 0-1,0 0 1,0-1-1,2 1 0,30-9 999,-14-1-825,-1 0-1,-1-1 0,0-1 0,0-1 0,-1 0 0,-1-1 0,21-24 0,-14 11-189,0 0 0,-2-1 0,28-55 0,-39 64-19,0-2 0,-2 1 0,0-1 0,-2 0 0,0 0 1,-1-1-1,-2 1 0,1-24 0,-2 63-30,0 0 0,2 0 1,0 0-1,1 0 0,0 0 0,2 0 1,0-1-1,1 0 0,9 16 1,-9-19-287,2-1 1,-1-1-1,1 1 1,20 18-1,-21-23-560,0 0 0,1-1 1,0-1-1,1 1 0,-1-1 0,1-1 0,11 5 0,29 4-9433</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9:26.048"/>
    </inkml:context>
    <inkml:brush xml:id="br0">
      <inkml:brushProperty name="width" value="0.025" units="cm"/>
      <inkml:brushProperty name="height" value="0.025" units="cm"/>
      <inkml:brushProperty name="color" value="#66CC00"/>
    </inkml:brush>
  </inkml:definitions>
  <inkml:trace contextRef="#ctx0" brushRef="#br0">1 992 4324,'5'-8'4132,"6"-10"-3624,0 0 0,-2-1 0,0 0 0,-1 0 1,-1-1-1,-1 1 0,0-2 0,-2 1 0,0-1 0,1-37 0,-6 23 216,1 1 0,2-1-1,1 0 1,2 1 0,1 0 0,19-56-1,-24 87-722,17-48 192,2 2 1,41-73-1,-51 107-145,-1 1 0,2 0 1,0 0-1,0 1 0,2 1 0,-1 0 0,1 0 0,1 1 0,0 1 1,1 1-1,31-16 0,-22 14-45,2 2 0,46-12-1,-60 19-9,0 0-1,0 0 1,0 1 0,0 0-1,0 1 1,0 1-1,0 0 1,19 4-1,-25-3 9,-1 0 0,0 0-1,1 1 1,-1-1 0,0 1-1,0 1 1,0-1 0,-1 1-1,1 0 1,-1 0 0,7 8 0,38 59 69,-40-55-58,1-1 0,1 0 1,12 13-1,9 0 221,1-1 0,2-2 0,0-2 0,40 20 0,-12-6-218,-7-7 126,0-4 0,2-1-1,121 32 1,28 11 102,-97-20-267,33 13-42,-122-54 60,1-1-1,0-1 1,0-1 0,0 0-1,23-1 1,35-5 292,-1-3 0,106-22 0,-100 12-85,152-5 0,169 11 3450,-347 9-3356,-43 1-282,0 0-1,0-2 1,0 0-1,24-5 1,-32 0-2293,-9-3-3554,-3 0-3589</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9:28.262"/>
    </inkml:context>
    <inkml:brush xml:id="br0">
      <inkml:brushProperty name="width" value="0.025" units="cm"/>
      <inkml:brushProperty name="height" value="0.025" units="cm"/>
      <inkml:brushProperty name="color" value="#66CC00"/>
    </inkml:brush>
  </inkml:definitions>
  <inkml:trace contextRef="#ctx0" brushRef="#br0">15 1 2883,'0'0'20414,"-2"10"-19448,-3 9-623,2 1 0,1-1 1,0 1-1,1-1 0,1 1 0,4 24 0,-4-42-307,1 0-1,-1-1 1,1 1-1,0-1 1,-1 1-1,1-1 1,0 0-1,0 1 1,0-1-1,0 0 1,0 1-1,1-1 1,-1 0-1,0 0 1,0 0-1,1 0 1,-1 0-1,1-1 1,-1 1-1,1 0 1,-1 0-1,1-1 1,-1 1-1,1-1 1,0 0-1,-1 1 1,1-1-1,0 0 1,-1 0-1,1 0 1,-1 0-1,1 0 1,0-1-1,-1 1 1,1 0-1,0-1 1,-1 1-1,1-1 1,-1 0-1,3-1 1,4-1 52,1 0 1,-1-1-1,0 0 0,0-1 1,13-10-1,63-64 19,-84 78-93,0 1 0,1-1 0,-1 1 0,0-1 0,1 1 0,-1-1 0,1 1 0,-1 0 1,0-1-1,1 1 0,-1 0 0,1-1 0,-1 1 0,1 0 0,0-1 0,-1 1 0,1 0 0,-1 0 0,1 0 0,-1-1 0,1 1 1,0 0-1,-1 0 0,1 0 0,0 0 0,-1 0 0,1 0 0,-1 0 0,1 0 0,0 1 0,-1-1 0,1 0 0,-1 0 0,1 0 1,-1 1-1,1-1 0,-1 0 0,1 1 0,0-1 0,-1 0 0,1 1 0,9 29 528,-1 2-189,-9-31-348,1 0 1,-1 0-1,1 0 0,-1 0 1,1-1-1,-1 1 1,1 0-1,-1 0 1,1 0-1,0-1 1,-1 1-1,1-1 1,0 1-1,0 0 1,-1-1-1,1 1 1,0-1-1,0 1 1,0-1-1,0 0 1,0 1-1,0-1 1,0 0-1,0 0 1,1 0-1,3 0-92,0-1 1,0 0-1,0 0 0,0-1 0,0 1 0,-1-1 1,1 0-1,-1 0 0,1-1 0,-1 0 1,6-4-1,6-9-3495,-7-3-3940,-9 9 1420</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9:28.607"/>
    </inkml:context>
    <inkml:brush xml:id="br0">
      <inkml:brushProperty name="width" value="0.025" units="cm"/>
      <inkml:brushProperty name="height" value="0.025" units="cm"/>
      <inkml:brushProperty name="color" value="#66CC00"/>
    </inkml:brush>
  </inkml:definitions>
  <inkml:trace contextRef="#ctx0" brushRef="#br0">0 1 4516,'0'0'21493,"13"25"-27835,7-19-1634</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9:29.151"/>
    </inkml:context>
    <inkml:brush xml:id="br0">
      <inkml:brushProperty name="width" value="0.025" units="cm"/>
      <inkml:brushProperty name="height" value="0.025" units="cm"/>
      <inkml:brushProperty name="color" value="#66CC00"/>
    </inkml:brush>
  </inkml:definitions>
  <inkml:trace contextRef="#ctx0" brushRef="#br0">57 24 4356,'0'0'21546,"-3"-4"-21050,2 4-489,1-1-1,-1 0 0,1 1 0,-1-1 1,1 1-1,-1-1 0,1 1 0,-1-1 1,1 1-1,-1 0 0,0-1 0,1 1 0,-1 0 1,0-1-1,1 1 0,-1 0 0,0 0 1,0-1-1,1 1 0,-1 0 0,0 0 1,0 0-1,1 0 0,-1 0 0,0 0 1,0 0-1,1 0 0,-1 1 0,0-1 1,1 0-1,-1 0 0,0 1 0,1-1 1,-1 0-1,0 1 0,1-1 0,-1 0 1,0 1-1,1-1 0,-1 1 0,1-1 1,-2 2-1,-1 2 66,1 1 0,-1-1 0,1 1 1,0 0-1,0 0 0,-3 9 0,4-10-5,0 0 0,0 0 0,0-1 0,0 1-1,1 0 1,0 0 0,-1 0 0,1 0-1,2 8 1,-2-11-61,0 0 1,1 0-1,0 1 0,-1-1 0,1 0 0,0 0 1,0 0-1,0 0 0,-1 0 0,1 0 0,0 0 0,0 0 1,0-1-1,1 1 0,-1 0 0,0 0 0,0-1 0,0 1 1,0-1-1,1 1 0,-1-1 0,0 0 0,1 1 1,-1-1-1,0 0 0,1 0 0,-1 0 0,0 0 0,1 0 1,1 0-1,7-1-328,0-1 0,-1 0-1,0 0 1,1-1 0,-1 0 0,0-1 0,0 0 0,-1 0-1,1-1 1,-1 0 0,0 0 0,0-1 0,10-10 0,-5 6-148,0 0 0,1 1 0,21-11 0,-34 20 589,0 1 0,-1-1 0,1 1 0,0-1 0,-1 1 0,1-1 0,-1 1 0,1 0 0,0-1 0,-1 1 0,0 0 0,1-1 0,-1 1 0,1 0-1,-1 0 1,0-1 0,1 1 0,-1 0 0,0 0 0,0 0 0,0-1 0,0 1 0,0 0 0,0 0 0,0 0 0,0 0 0,0-1 0,0 1 0,0 0 0,-1 1 0,2 40 1,-2-35 54,1-7-167,0 1 1,0 0-1,0 0 0,0-1 0,0 1 0,0 0 0,0-1 1,0 1-1,1 0 0,-1-1 0,0 1 0,0 0 1,0-1-1,1 1 0,-1-1 0,0 1 0,1 0 0,-1-1 1,1 1-1,-1-1 0,1 1 0,-1-1 0,0 1 1,1-1-1,0 1 0,-1-1 0,1 0 0,-1 1 0,1-1 1,0 0-1,-1 1 0,1-1 0,1 0 0,25-6 44,26-25-1591,-52 30 1365,4-3-82,53-33-3438,-55 35 3434,0 0-1,1 0 1,-1 1-1,0-1 1,1 1-1,-1 0 1,1 0-1,-1 0 1,1 1-1,-1-1 1,1 1-1,0 0 1,-1 0-1,1 0 1,4 1 0,-7 0 276,1 0 0,-1 1 0,0-1 0,0 1 0,0-1 0,0 1 0,0 0 0,0-1 0,-1 1 0,1 0 0,-1 0 0,1-1 0,-1 1 0,1 4 0,-1-4 99,1 1 0,0 0 0,-1 0 0,1 0 0,0-1 1,1 1-1,-1 0 0,0-1 0,4 5 0,-1-4 41,0-1 0,0 0 0,-1 0 0,2-1 0,-1 1 1,0-1-1,0 0 0,0 0 0,1 0 0,-1-1 0,0 0 0,1 1 0,-1-2 0,0 1 0,1 0 0,-1-1 0,0 0 0,1 0 0,3-1 0,12-4 147,1-1-1,25-13 0,-45 20-302,9-4 67,-1 0 44,0 0 0,0 0 1,-1-1-1,1 0 0,-1 0 1,11-10-1,-19 15-74,1-1-1,-1 1 1,0 0-1,0 0 1,0 0-1,0 0 1,0 0-1,0 0 1,0 0-1,0 0 1,0 0-1,1 0 1,-1 0-1,0-1 1,0 1-1,0 0 1,0 0 0,0 0-1,0 0 1,0 0-1,0 0 1,0 0-1,0-1 1,0 1-1,0 0 1,0 0-1,0 0 1,0 0-1,0 0 1,0 0-1,0 0 1,0-1-1,0 1 1,0 0-1,0 0 1,0 0 0,0 0-1,0 0 1,0 0-1,0 0 1,0-1-1,0 1 1,-1 0-1,1 0 1,0 0-1,0 0 1,0 0-1,0 0 1,0 0-1,0 0 1,0 0-1,0 0 1,0-1-1,-1 1 1,1 0 0,0 0-1,0 0 1,0 0-1,0 0 1,0 0-1,0 0 1,-1 0-1,1 0 1,-13 1 843,-16 8-220,-11 26 26,38-33-628,1-1-1,-1 1 1,1-1-1,0 1 0,-1 0 1,1-1-1,0 1 1,0 0-1,0 0 1,0 0-1,0 0 1,0 0-1,1 0 0,-1 0 1,1 0-1,0 0 1,-1 1-1,1-1 1,0 0-1,0 0 0,1 4 1,-1-5-44,1-1 0,0 0 0,-1 1 0,1-1 0,0 1 1,-1-1-1,1 0 0,0 0 0,-1 0 0,1 1 0,0-1 0,0 0 0,-1 0 0,1 0 1,0 0-1,0 0 0,-1 0 0,1 0 0,0 0 0,0-1 0,-1 1 0,1 0 1,0 0-1,-1-1 0,1 1 0,0 0 0,-1-1 0,1 1 0,0 0 0,-1-1 0,1 0 1,21-12 57,23-29-728,-50 76 938,4-29-266,0 1 0,0-1-1,0 0 1,0 1 0,1-1 0,0 1 0,0-1 0,0 1 0,1-1 0,0 0 0,1 7-1,-1-11-118,-1-1-1,1 1 0,0 0 0,-1-1 0,1 1 1,0-1-1,-1 1 0,1-1 0,0 1 0,-1-1 1,1 1-1,0-1 0,0 1 0,0-1 0,-1 0 1,1 0-1,0 1 0,0-1 0,0 0 0,2 0 1,18-3-7246,-2-9-5708</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9:30.237"/>
    </inkml:context>
    <inkml:brush xml:id="br0">
      <inkml:brushProperty name="width" value="0.025" units="cm"/>
      <inkml:brushProperty name="height" value="0.025" units="cm"/>
      <inkml:brushProperty name="color" value="#66CC00"/>
    </inkml:brush>
  </inkml:definitions>
  <inkml:trace contextRef="#ctx0" brushRef="#br0">1 0 7751,'4'3'7186,"-1"5"-3594,-1 24-1964,-2-27-351,1 67 2155,-2-45-3013,2-1 0,0 0 0,2 0 0,0 0 0,13 43 1,-16-68-413,0 0 0,0 0 1,0-1-1,1 1 0,-1 0 1,0 0-1,0-1 0,1 1 1,-1 0-1,0 0 1,1-1-1,-1 1 0,1 0 1,-1-1-1,1 1 0,-1 0 1,1-1-1,-1 1 0,1-1 1,0 1-1,-1-1 1,1 1-1,0-1 0,-1 0 1,1 1-1,0-1 0,-1 0 1,1 1-1,1-1 0,-1-1 11,0 1-1,0-1 1,0 0-1,0 0 1,0 0-1,0 0 0,0 0 1,-1 0-1,1 0 1,0 0-1,-1 0 1,1 0-1,-1-1 0,1 1 1,0-2-1,11-53 183,-9 25-198,-2 0-1,-4-50 1,3 82-4,0-1 0,0 0 0,0 0 0,-1 0 0,1 0 0,0 1 0,0-1 0,0 0 0,-1 0 0,1 0 0,0 0 0,0 0 0,0 0 0,-1 0 0,1 1 0,0-1 0,0 0 0,-1 0 0,1 0 0,0 0 0,0 0 0,-1 0 0,1 0 0,0 0 0,0 0 0,0 0 0,-1 0-1,1-1 1,0 1 0,0 0 0,-1 0 0,1 0 0,0 0 0,0 0 0,0 0 0,-1 0 0,1-1 0,0 1 0,0 0 0,0 0 0,0 0 0,-1 0 0,1-1 0,0 1 0,0 0 0,0 0 0,0 0 0,0-1 0,0 1 0,0 0 0,-1-1 0,1 3-4,-1-1 0,1 1 0,0-1 0,-1 1 0,1-1 0,0 1 0,0-1 0,0 1 0,0-1 0,0 1 0,0-1 0,0 1 0,1 0 0,-1-1 0,0 0 0,1 1 0,-1-1 0,2 2 0,-1 0 14,1-1 0,0 1-1,0-1 1,0 0-1,1 0 1,-1 0 0,0 0-1,1 0 1,0-1-1,-1 1 1,1-1 0,0 1-1,-1-1 1,1 0-1,0 0 1,0 0-1,0 0 1,0-1 0,0 0-1,0 1 1,0-1-1,0 0 1,1 0 0,-1 0-1,0-1 1,0 1-1,0-1 1,5-1 0,-3 0 7,0 1 0,0-1 0,0 0 1,-1-1-1,1 1 0,0-1 0,-1 0 1,0 0-1,0-1 0,0 1 0,0-1 1,0 0-1,-1 0 0,1 0 1,4-8-1,13-46 903,-22 86-1065,0-14 275,1 1-1,0 0 0,0-1 1,2 1-1,2 16 0,-3-29-99,-1 0 0,1 0 0,0 1 0,0-1-1,0 0 1,0 0 0,0 0 0,0 0 0,0 0-1,1 0 1,-1 0 0,1-1 0,-1 1 0,1 0 0,0-1-1,-1 1 1,1-1 0,0 0 0,0 0 0,0 1-1,0-1 1,0 0 0,1-1 0,-1 1 0,0 0-1,0-1 1,0 1 0,1-1 0,-1 0 0,0 1-1,1-1 1,-1 0 0,0-1 0,1 1 0,-1 0-1,0-1 1,0 1 0,1-1 0,1 0 0,-1-1-68,1 1 1,-1-1-1,0 1 1,0-1-1,0 0 1,0 0-1,0 0 1,0-1-1,-1 1 1,1-1-1,-1 1 1,0-1-1,1 0 1,-1 0-1,-1 0 1,1 0-1,0 0 1,-1 0 0,1-1-1,-1 1 1,1-6-1,7-36-3911,-11 5-4346,-5 9-1269</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9:30.565"/>
    </inkml:context>
    <inkml:brush xml:id="br0">
      <inkml:brushProperty name="width" value="0.025" units="cm"/>
      <inkml:brushProperty name="height" value="0.025" units="cm"/>
      <inkml:brushProperty name="color" value="#66CC00"/>
    </inkml:brush>
  </inkml:definitions>
  <inkml:trace contextRef="#ctx0" brushRef="#br0">0 1 15310,'0'0'9866,"23"57"-8489,-2-42-608,3-3-609,2-3-160,2 3-1217,-2-4-1922,-3-4-1249,-1-4-2947</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9:30.937"/>
    </inkml:context>
    <inkml:brush xml:id="br0">
      <inkml:brushProperty name="width" value="0.025" units="cm"/>
      <inkml:brushProperty name="height" value="0.025" units="cm"/>
      <inkml:brushProperty name="color" value="#66CC00"/>
    </inkml:brush>
  </inkml:definitions>
  <inkml:trace contextRef="#ctx0" brushRef="#br0">108 249 6790,'0'0'16261,"-10"7"-15070,-3 2-796,0 1 1,1 0 0,-16 17-1,25-25-318,0 1 0,0-1 0,1 1 0,0 0 0,-1 0 0,1 0 0,0 0 0,1 1-1,-1-1 1,0 0 0,1 1 0,0-1 0,0 1 0,0-1 0,0 1 0,1 0 0,-1-1-1,1 1 1,0 0 0,0 0 0,0-1 0,1 1 0,-1 0 0,1-1 0,1 5 0,-1-6-66,1-1 1,-1 1-1,1 0 1,0-1-1,-1 0 1,1 1 0,0-1-1,0 0 1,0 0-1,0 0 1,0 0-1,0 0 1,0 0-1,1 0 1,-1-1-1,0 1 1,0-1 0,1 0-1,-1 0 1,0 1-1,4-2 1,49-4 193,-47 3-193,0-2 0,-1 1 0,1-1 0,-1 0 0,0-1 0,0 1 0,0-1 0,0-1 0,-1 1 0,0-1 0,0-1 0,-1 1 0,1-1 0,-2 0 0,1 0 0,-1 0 0,0 0 0,0-1 0,-1 0 0,4-12 0,0 1 4,-2-1 1,0 1-1,-1-1 1,-1 0-1,-1 0 1,-1 0 0,-2-31-1,0 45-11,1 1-1,-1-1 1,0 1 0,-1 0 0,1 0-1,-1 0 1,0 0 0,0 0-1,-1 0 1,1 0 0,-1 1-1,0-1 1,0 1 0,-6-6-1,7 8-10,-1 0-1,1 1 1,0-1-1,-1 1 0,1-1 1,0 1-1,-1 0 0,0 0 1,1 0-1,-1 0 1,0 1-1,1-1 0,-1 1 1,0 0-1,0-1 1,1 1-1,-1 0 0,0 1 1,0-1-1,1 0 0,-1 1 1,0 0-1,1-1 1,-1 1-1,1 0 0,-1 0 1,1 1-1,-1-1 1,-3 4-1,-1-1-13,0 1-1,0 1 1,1-1 0,0 1 0,0 0-1,-8 11 1,11-13 7,0 0 1,1-1-1,0 1 0,-1 0 0,1 1 1,1-1-1,-1 0 0,1 1 0,-1-1 1,1 0-1,0 1 0,1 0 0,-1 7 1,2-11-19,-1 1 1,1-1-1,0 1 1,0-1-1,0 1 1,-1-1-1,1 0 1,1 1 0,-1-1-1,0 0 1,0 0-1,0 0 1,1 0-1,-1 0 1,0 0-1,1 0 1,-1-1-1,1 1 1,-1 0-1,4 0 1,43 15-1012,-25-8 391,-17-6 619,0 0 0,-1 1 0,0 0 1,0 0-1,0 0 0,0 1 0,0 0 1,-1 0-1,1 0 0,-1 0 0,0 1 0,0 0 1,-1-1-1,0 1 0,1 1 0,-2-1 1,5 9-1,-4-4 54,-1-1 1,0 1-1,0 0 1,-1 1-1,0-1 1,-1 0-1,0 0 1,-1 0-1,-3 17 1,-1-7-2586,-2-5-2989</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41.921"/>
    </inkml:context>
    <inkml:brush xml:id="br0">
      <inkml:brushProperty name="width" value="0.025" units="cm"/>
      <inkml:brushProperty name="height" value="0.025" units="cm"/>
    </inkml:brush>
  </inkml:definitions>
  <inkml:trace contextRef="#ctx0" brushRef="#br0">34 48 11179,'0'0'11418,"4"11"-10323,-1-3-980,0 0 0,-1 0 0,0 0 0,0 0 0,-1 0 0,0 0 0,0 0 0,-1 1 0,0-1 0,-1 9 0,-2 2 65,-5 41 533,-33 118 1,126-362 263,-63 114-1029,-13 40 45,0 1-1,17-34 0,-24 60-4,-1 0 1,0 1-1,1 0 0,-1-1 0,1 1 1,0 0-1,-1 0 0,1 0 1,0 0-1,1 0 0,-1 0 1,0 0-1,0 1 0,1-1 0,-1 1 1,6-2-1,-6 2-2,0 1 0,0-1 0,0 1 0,0 0 0,0 0 0,0 0 0,0 0 0,0 1 0,0-1 0,0 1 0,0-1 0,0 1 0,0-1 0,-1 1 0,1 0 0,0 0 0,0 0 1,2 2-1,-1 0-19,1 0 1,0 0 0,-1 1-1,1-1 1,-1 1 0,0 0-1,0 0 1,-1 0 0,1 1-1,-1-1 1,0 1 0,0-1-1,-1 1 1,1 0 0,-1-1-1,0 1 1,1 8 0,-3-7 46,0 0-1,0-1 1,0 1 0,-1-1 0,0 1 0,0-1 0,0 0 0,-1 0 0,0 0 0,0 0 0,0 0 0,0 0 0,-1-1-1,0 0 1,0 0 0,0 0 0,0 0 0,-1 0 0,1-1 0,-1 0 0,-7 4 0,5-3-36,-1 1 0,1-1 0,-1 0 0,0-1 0,-1 1 1,1-2-1,-1 1 0,1-1 0,-1-1 0,0 1 0,1-1 0,-1-1 1,-13 0-1,22-1-111,-1 1 0,1-1-1,0 1 1,0 0 0,0-1 0,0 1 0,0-1 0,0 1 0,0 0 0,0-1 0,0 1 0,0-1 0,1 1 0,-1-1 0,0 1 0,0 0 0,0-1 0,0 1 0,0 0 0,1-1 0,-1 1-1,0 0 1,0-1 0,1 1 0,-1 0 0,0-1 0,1 1 0,-1 0 0,0 0 0,1-1 0,-1 1 0,0 0 0,1 0 0,-1 0 0,1 0 0,0-1 0,13-11-3224,8 1-3033,3 0-3246</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9:31.804"/>
    </inkml:context>
    <inkml:brush xml:id="br0">
      <inkml:brushProperty name="width" value="0.025" units="cm"/>
      <inkml:brushProperty name="height" value="0.025" units="cm"/>
      <inkml:brushProperty name="color" value="#66CC00"/>
    </inkml:brush>
  </inkml:definitions>
  <inkml:trace contextRef="#ctx0" brushRef="#br0">206 55 2050,'0'0'11130,"-4"-9"-8877,-13-27-320,17 35-1885,0 1-1,0-1 1,0 1 0,-1 0 0,1-1-1,0 1 1,0-1 0,0 1 0,0 0 0,-1-1-1,1 1 1,0-1 0,0 1 0,-1 0-1,1-1 1,0 1 0,-1 0 0,1 0 0,0-1-1,-1 1 1,1 0 0,0 0 0,-1-1-1,1 1 1,-1 0 0,1 0 0,0 0 0,-1 0-1,1-1 1,-1 1 0,1 0 0,-1 0 0,1 0-1,0 0 1,-1 0 0,1 0 0,-1 0-1,1 0 1,-1 0 0,1 1 0,0-1 0,-1 0-1,1 0 1,-1 0 0,1 0 0,0 1-1,-1-1 1,-9 17 263,9-15-209,-19 45 653,2 0 0,-16 72-1,-12 105 1538,43-211-2230,-11 64 157,3 1 0,4 1 0,2-1 0,8 90-1,-2-158-191,0-1-1,1 1 0,0-1 0,0 0 0,1 1 0,1-1 0,-1-1 0,1 1 0,1 0 1,0-1-1,0 0 0,0 0 0,12 12 0,-13-16-6,1 0 0,-1-1 0,1 1 0,0-1 0,0 0 0,0 0-1,0 0 1,1-1 0,-1 0 0,1 0 0,0 0 0,-1-1 0,1 0 0,0 0 0,0 0 0,0-1-1,0 0 1,0 0 0,0 0 0,0-1 0,-1 0 0,1 0 0,6-2 0,-3-1 19,0 1 0,-1-2 0,1 1 0,-1-1 0,0 0 0,0-1 1,-1 0-1,0 0 0,0 0 0,0-1 0,-1 0 0,0-1 0,6-8 0,4-8 9,-1-1-1,-2 0 0,13-29 1,-15 26 34,-1-1 1,-1-1 0,-1 1 0,-2-1-1,-1-1 1,-1 1 0,-2-1 0,-1 0-1,-1 1 1,-2-1 0,-1 0-1,-1 1 1,-2 0 0,-1 0 0,-1 0-1,-1 1 1,-2 0 0,-1 1 0,-2 0-1,0 1 1,-2 0 0,-1 2 0,-24-30-1,34 47-228,0 1 0,0-1 0,-1 1 0,-15-10 0,22 16-28,-1-1-1,-1 1 0,1 0 1,0 0-1,0 0 1,0 1-1,0-1 1,-1 0-1,1 1 1,0 0-1,-5-1 1,6 1-89,0 1 1,0-1 0,-1 0 0,1 1 0,0-1-1,0 0 1,0 1 0,0 0 0,-1-1 0,1 1-1,0-1 1,0 1 0,0 0 0,0 0-1,1 0 1,-1 0 0,0 0 0,0 0 0,0 0-1,1 0 1,-1 0 0,0 0 0,0 1-1,-7 18-6805</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9:32.661"/>
    </inkml:context>
    <inkml:brush xml:id="br0">
      <inkml:brushProperty name="width" value="0.025" units="cm"/>
      <inkml:brushProperty name="height" value="0.025" units="cm"/>
      <inkml:brushProperty name="color" value="#66CC00"/>
    </inkml:brush>
  </inkml:definitions>
  <inkml:trace contextRef="#ctx0" brushRef="#br0">732 7 3940,'-15'-1'-96,"-13"-2"1452,0 1 0,0 2-1,0 1 1,0 1 0,1 1 0,-43 10 0,40-2-1262,1 2 0,0 0 0,1 2 0,1 1 0,1 1 0,0 1 0,1 1 0,1 2 0,1 0 0,0 2 0,2 0 0,-19 27 0,24-26 285,0 0 0,2 0 0,1 2 1,0-1-1,2 2 0,1 0 0,2 0 0,0 0 0,2 1 0,1 0 0,1 1 0,1-1 0,2 41 0,1-57-365,1-1 0,1 0 0,0 1 1,0-1-1,1 0 0,1 0 0,0 0 0,0-1 0,1 1 0,1-1 0,-1 0 0,2 0 0,-1-1 1,1 0-1,10 10 0,-7-10-3,0 0 1,1-1-1,0 0 0,0-1 1,1 0-1,0-1 1,0 0-1,1-1 0,-1 0 1,1-1-1,0 0 0,24 3 1,-4-3 84,1-2 1,-1-1-1,1-2 0,-1-1 1,1-1-1,-1-2 1,0-2-1,0-1 0,-1-1 1,0-1-1,-1-2 1,48-26-1,-55 25 302,-1-1 0,0-1-1,-1-2 1,0 0 0,-2-1 0,0 0 0,-1-2-1,-1-1 1,0 0 0,-2-1 0,-1-1 0,0 0-1,-2-1 1,-1-1 0,18-50 0,-26 59-276,0-1 0,-1 0 0,-1 0 0,0 0 0,-1-1 0,-1 1 0,-1 0 0,0 0 0,-1 0 0,-1 0 0,-1 0 0,0 0 0,-1 1 0,-11-22 0,12 27-356,-2 1 1,1 0 0,-2 0 0,1 1 0,-1 0-1,-1 0 1,1 0 0,-1 1 0,-1 0 0,0 1-1,0 0 1,0 0 0,-1 1 0,0 0-1,0 1 1,-1 0 0,1 0 0,-1 1 0,0 1-1,0 0 1,0 0 0,-17-1 0,14 3-923,-1 0 0,1 1 0,0 0 1,-1 1-1,-17 4 0,-16 12-5437</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9:33.283"/>
    </inkml:context>
    <inkml:brush xml:id="br0">
      <inkml:brushProperty name="width" value="0.025" units="cm"/>
      <inkml:brushProperty name="height" value="0.025" units="cm"/>
      <inkml:brushProperty name="color" value="#66CC00"/>
    </inkml:brush>
  </inkml:definitions>
  <inkml:trace contextRef="#ctx0" brushRef="#br0">1009 214 2691,'0'0'1756,"7"-10"1431,-5 7-3099,5-7 413,-1 1-1,0-1 1,-1 0 0,9-21-1,-13 29-335,0-1 0,-1 0 0,1 1 0,0-1 1,-1 0-1,1 0 0,-1 1 0,0-1 0,0 0 0,0 0 0,-1 1 0,1-1 0,0 0 0,-1 1 0,0-1 0,0 0 0,0 1 1,0-1-1,0 1 0,0-1 0,-1 1 0,1-1 0,-1 1 0,1 0 0,-1 0 0,0 0 0,0 0 0,0 0 0,0 0 0,-3-1 1,-8-4 189,1 0 0,-1 1 1,-1 0-1,1 1 1,-1 1-1,0 0 1,0 1-1,-17-1 1,-10-1 233,-65 3 0,76 4-551,-1 2-1,1 0 1,1 2-1,-1 1 1,1 2-1,0 1 1,1 1-1,-37 20 1,15-4 72,2 2 1,2 3-1,-70 60 0,94-72 25,1 0 0,0 2 0,2 0 0,1 1 0,-18 30 0,29-42 48,0 1 0,2 0 0,-1 0-1,1 0 1,1 1 0,0-1 0,1 1-1,1 0 1,0 0 0,0 0 0,1 1-1,1-1 1,2 23 0,-1-30-155,0-1-1,1 0 1,0 0 0,-1 0 0,2 0 0,-1 0-1,0 0 1,1-1 0,0 1 0,0-1-1,1 0 1,-1 0 0,1 0 0,0 0-1,0 0 1,0-1 0,0 0 0,0 0 0,1 0-1,0 0 1,0-1 0,-1 0 0,1 0-1,0 0 1,10 2 0,5 0 66,1 0 0,0-1 0,-1-1 0,1-1 0,28-3 0,-5-2 233,-1-2 0,1-2 0,-1-3 0,-1 0 0,0-3 0,-1-2 0,0-1-1,-1-2 1,-1-2 0,-2-1 0,0-3 0,42-34 0,-61 43-124,-1-1 0,-1 0-1,0-1 1,-1-1 0,20-34 0,-29 45-137,-2-1 1,1 1 0,-1-1-1,-1 0 1,1 0-1,-2-1 1,1 1 0,-1-1-1,-1 1 1,0-1-1,0 0 1,-1 1-1,0-1 1,0 0 0,-1 0-1,-4-16 1,2 20-106,0-1-1,-1 1 1,0-1 0,0 1 0,0 0 0,-1 1 0,0-1 0,0 1 0,0 0-1,-1 0 1,1 0 0,-1 1 0,0 0 0,-1 0 0,1 1 0,-1 0 0,0 0 0,1 0-1,-10-2 1,-15-4-1789,-1 1 0,-60-8-1,20 9-3199,4 3-3546</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9:34.278"/>
    </inkml:context>
    <inkml:brush xml:id="br0">
      <inkml:brushProperty name="width" value="0.025" units="cm"/>
      <inkml:brushProperty name="height" value="0.025" units="cm"/>
      <inkml:brushProperty name="color" value="#66CC00"/>
    </inkml:brush>
  </inkml:definitions>
  <inkml:trace contextRef="#ctx0" brushRef="#br0">12 287 3043,'-11'-3'13890,"23"-5"-10730,25-5-2289,272-46 3475,90-20-4357,-362 69-684,-1-1 1,58-26-1,10-14-6953,-90 43 4023,-4 0-694</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9:34.650"/>
    </inkml:context>
    <inkml:brush xml:id="br0">
      <inkml:brushProperty name="width" value="0.025" units="cm"/>
      <inkml:brushProperty name="height" value="0.025" units="cm"/>
      <inkml:brushProperty name="color" value="#66CC00"/>
    </inkml:brush>
  </inkml:definitions>
  <inkml:trace contextRef="#ctx0" brushRef="#br0">1 12 13036,'0'0'6796,"10"-1"-5664,6 0-750,187-9 1916,-201 10-2297,1 0 0,0 0 0,0 0 1,-1 1-1,1-1 0,-1 0 0,1 1 0,0 0 1,-1 0-1,1 0 0,-1 0 0,1 0 0,-1 0 1,0 1-1,0-1 0,1 1 0,2 2 0,-4-2 49,0-1-1,0 1 0,0 0 0,0 0 0,0 0 0,0 0 0,0 0 0,-1 0 0,1 0 0,-1 0 0,0 0 1,1 0-1,-1 1 0,0-1 0,0 0 0,0 0 0,-1 3 0,-1 4 142,0-1 1,-1 1-1,0-1 0,0 1 0,-1-1 1,0 0-1,0 0 0,-11 14 0,-47 55-662,16-32-4749,22-27-1330</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9:35.318"/>
    </inkml:context>
    <inkml:brush xml:id="br0">
      <inkml:brushProperty name="width" value="0.025" units="cm"/>
      <inkml:brushProperty name="height" value="0.025" units="cm"/>
      <inkml:brushProperty name="color" value="#66CC00"/>
    </inkml:brush>
  </inkml:definitions>
  <inkml:trace contextRef="#ctx0" brushRef="#br0">32 19 10314,'0'0'5872,"-3"11"-3635,-4 12-1290,2 1 0,1-1 0,0 1 1,2 0-1,2 40 0,15 134 2494,-9-145-2737,-6-53-683,0 0-1,0 0 1,0 0 0,0 0 0,0 0 0,0 0-1,0 0 1,0 0 0,0 0 0,0-1-1,0 1 1,0 0 0,1 0 0,-1 0 0,0 0-1,0 0 1,0 0 0,0 0 0,0 0 0,0 0-1,0 0 1,0 0 0,0 0 0,0 0 0,0 0-1,1 0 1,-1 0 0,0 0 0,0 0 0,0 0-1,0 0 1,0 0 0,0 0 0,0 0 0,0 0-1,0 0 1,0 0 0,0 0 0,1 1 0,-1-1-1,0 0 1,0 0 0,0 0 0,0 0 0,0 0-1,0 0 1,6-17 335,4-24-205,5-104-358,-10 85-250,18-89 0,-10 113 196,-13 35 233,0 1 0,1-1 0,-1 0 0,0 1 0,0-1 0,0 0-1,1 1 1,-1-1 0,0 0 0,1 1 0,-1-1 0,0 1 0,1-1-1,-1 1 1,1-1 0,-1 1 0,1-1 0,-1 1 0,1-1 0,0 1 0,-1-1-1,1 1 1,-1 0 0,1 0 0,0-1 0,-1 1 0,1 0 0,0 0-1,-1-1 1,1 1 0,0 0 0,-1 0 0,1 0 0,0 0 0,0 0 0,-1 0-1,1 0 1,0 1 0,-1-1 0,1 0 0,0 0 0,-1 0 0,1 1 0,0-1-1,-1 0 1,1 1 0,-1-1 0,2 1 0,-1 4 9,1 1-1,-1-1 1,0 0 0,0 1 0,-1 0 0,1-1-1,-1 1 1,-1-1 0,1 1 0,-1-1-1,0 1 1,0-1 0,0 1 0,-3 4 0,-3 5 71,0-1 1,-1 0 0,-1-1 0,0 0 0,0 0 0,-2-1 0,1 0-1,-2-1 1,-13 11 0,10-12 150,9-12-749,7 0 384,-1 0 0,1 1-1,-1-1 1,1 1 0,0-1 0,0 1 0,-1-1-1,1 1 1,0-1 0,1 1 0,-1 0 0,0 0-1,0 0 1,3-2 0,116-85-14401,-111 82 13303,29-19-4890</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9:35.661"/>
    </inkml:context>
    <inkml:brush xml:id="br0">
      <inkml:brushProperty name="width" value="0.025" units="cm"/>
      <inkml:brushProperty name="height" value="0.025" units="cm"/>
      <inkml:brushProperty name="color" value="#66CC00"/>
    </inkml:brush>
  </inkml:definitions>
  <inkml:trace contextRef="#ctx0" brushRef="#br0">41 33 6150,'0'0'17147,"-3"14"-16523,-3 24 207,1-1 0,0 51 0,5-87-816,0 0 0,0 0 0,0 0 0,0 0-1,0 0 1,0 0 0,0 0 0,1 0-1,-1 0 1,0 0 0,1 0 0,-1 0 0,1 0-1,-1 0 1,1 0 0,-1 0 0,1 0 0,0 0-1,-1 0 1,1 0 0,0-1 0,0 1 0,0 0-1,0-1 1,0 1 0,0-1 0,-1 1 0,1-1-1,0 1 1,0-1 0,1 1 0,-1-1 0,0 0-1,0 0 1,0 1 0,0-1 0,0 0 0,0 0-1,2 0 1,0-1 12,-1 1 0,1-1-1,0 1 1,-1-1 0,1 0 0,-1 0-1,1 0 1,-1 0 0,1-1 0,-1 1-1,0-1 1,1 1 0,-1-1 0,3-3-1,1-2-10,-1 0 0,-1 0 0,1-1-1,-1 1 1,0-1 0,-1 0 0,0 0 0,0 0-1,-1 0 1,0 0 0,0-1 0,-1 1 0,0-1-1,0-15 1,-1 20-14,-1 1-1,1-1 0,0 0 1,-1 1-1,0-1 1,0 1-1,0-1 0,0 1 1,-1 0-1,0-1 1,1 1-1,-1 0 0,0 0 1,0 0-1,-1 0 0,1 0 1,0 1-1,-1-1 1,0 1-1,0 0 0,0-1 1,0 1-1,0 1 1,0-1-1,0 0 0,0 1 1,-1-1-1,1 1 0,-1 0 1,1 0-1,-1 1 1,1-1-1,-1 1 0,0-1 1,1 1-1,-6 1 1,7-1-34,0 0 0,0 0 0,0 0 0,1 0 0,-1 1 0,0-1 1,0 1-1,1-1 0,-1 1 0,0 0 0,1 0 0,-1 0 0,1 0 1,-1 0-1,1 0 0,-1 0 0,1 0 0,0 0 0,-1 1 1,1-1-1,0 1 0,0-1 0,0 1 0,0-1 0,0 1 0,0-1 1,1 1-1,-1 0 0,1 0 0,-1-1 0,1 1 0,-1 0 1,1 0-1,0 0 0,0-1 0,0 3 0,0-1-216,0 1-1,0-1 1,0 0-1,1 0 0,-1 0 1,1 0-1,0 0 1,0 0-1,0 0 1,0 0-1,1 0 1,-1-1-1,1 1 1,0 0-1,-1-1 1,1 1-1,0-1 0,1 0 1,-1 1-1,0-1 1,5 2-1,-4-1-550,2-1 0,-1-1 0,0 1 0,0 0 0,0-1 0,1 0 0,-1 0 0,7 0 0,13 0-4443</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9:36.002"/>
    </inkml:context>
    <inkml:brush xml:id="br0">
      <inkml:brushProperty name="width" value="0.025" units="cm"/>
      <inkml:brushProperty name="height" value="0.025" units="cm"/>
      <inkml:brushProperty name="color" value="#66CC00"/>
    </inkml:brush>
  </inkml:definitions>
  <inkml:trace contextRef="#ctx0" brushRef="#br0">102 6 8456,'0'0'14665,"-10"-2"-13673,10 2-990,-3 0 33,1-1 0,0 0 0,-1 1 0,1-1 1,-1 1-1,1 0 0,-1 0 0,1 0 0,-1 0 0,1 0 0,-1 0 0,1 1 0,-1-1 0,1 1 1,-1 0-1,1 0 0,0 0 0,-1 0 0,1 0 0,0 0 0,0 0 0,0 1 0,0-1 0,0 1 1,0 0-1,0 0 0,1-1 0,-1 1 0,1 0 0,-1 0 0,1 1 0,0-1 0,-1 0 0,1 0 1,0 3-1,-2 1 30,0 0 0,1 0 1,0 1-1,0-1 1,0 0-1,1 1 0,0 0 1,1-1-1,-1 1 1,1-1-1,1 11 0,0-16-58,-1 0-1,1 1 0,0-1 0,-1 0 0,1 0 1,0 0-1,0 0 0,0 0 0,-1 0 0,1 0 0,0-1 1,0 1-1,0 0 0,1 0 0,-1-1 0,0 1 1,0-1-1,0 1 0,0-1 0,1 1 0,-1-1 0,0 0 1,0 1-1,1-1 0,-1 0 0,0 0 0,0 0 1,1 0-1,-1 0 0,0 0 0,1-1 0,-1 1 1,0 0-1,2-1 0,2 0 37,1 0 0,-1 0 0,0-1 0,0 1 0,0-1 0,0 0 0,5-3 0,-1-2 5,1-1 0,-1 0 1,16-17-1,-22 22-31,-1-1 0,1 0 0,0 1 0,-1-1 0,0 0 0,0 0 1,0 0-1,0 0 0,-1-1 0,0 1 0,0 0 0,0-1 0,1-6 0,-3 10-15,0 0 0,0 1 0,0-1 0,0 0 1,0 1-1,0-1 0,0 1 0,0 0 0,0-1 0,0 1 0,0 0 0,0 0 0,0 0 0,0-1 0,0 1 0,-1 0 0,1 1 0,0-1 0,0 0 0,0 0 0,0 0 0,0 1 0,-2-1 0,-28 7-13,12 10-197,13-2-2793,9-14 2206,1-1 0,-1 0-1,0 1 1,1-2-1,-1 1 1,0 0-1,0-1 1,1 1 0,-1-1-1,6-2 1,4-8-3983,-10 6 1303</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9:36.484"/>
    </inkml:context>
    <inkml:brush xml:id="br0">
      <inkml:brushProperty name="width" value="0.025" units="cm"/>
      <inkml:brushProperty name="height" value="0.025" units="cm"/>
      <inkml:brushProperty name="color" value="#66CC00"/>
    </inkml:brush>
  </inkml:definitions>
  <inkml:trace contextRef="#ctx0" brushRef="#br0">55 155 4708,'0'0'13966,"2"-4"-12456,-1 4-1522,6-18 2857,-7 18-2728,-1-1-1,0 1 1,0-1 0,0 1-1,0-1 1,1 1 0,-1 0-1,0-1 1,0 1 0,0 0-1,0 0 1,0 0 0,0 0-1,0 0 1,0 0 0,0 0-1,0 0 1,0 0 0,1 0-1,-1 0 1,0 1 0,0-1-1,0 0 1,-1 1 0,0 0-97,0 0 1,0-1-1,0 1 1,0 0-1,0 1 1,0-1-1,1 0 1,-1 1-1,0-1 1,1 1-1,-1-1 1,1 1-1,-1 0 1,1-1-1,0 1 1,0 0-1,0 0 1,0 0-1,0 0 1,0 0-1,0 0 1,0 4-1,-1 0 23,0 1-1,1 0 1,0 0-1,0-1 1,0 1-1,1 9 1,1-15-36,-1 0-1,1 0 1,-1 0 0,1 0 0,0 0 0,0 0 0,-1 0 0,1 0 0,0 0 0,0 0 0,0 0 0,0-1 0,0 1 0,0 0 0,0 0 0,0-1 0,1 1 0,-1-1-1,0 1 1,0-1 0,0 0 0,1 0 0,-1 1 0,0-1 0,0 0 0,1 0 0,-1 0 0,0 0 0,0 0 0,1 0 0,-1-1 0,1 1 0,46-8 180,13-17-134,-44 17 34,0 0 1,28-8-1,-56-35 2688,10 48-2625,1-1 1,-1 0-1,0 0 1,1 0-1,0 0 1,0 1-1,0-1 1,1 0-1,-1 0 1,1 0-1,0 0 1,0 1-1,0-1 1,0 0-1,1 1 1,2-5-1,2 4-403,0 1 0,0-1 0,0 1-1,1 1 1,-1-1 0,1 1 0,0 0 0,0 0 0,0 1 0,0 0-1,0 0 1,8 1 0,22-5-2077,10-6-3783,6-4-3741</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9:38.598"/>
    </inkml:context>
    <inkml:brush xml:id="br0">
      <inkml:brushProperty name="width" value="0.025" units="cm"/>
      <inkml:brushProperty name="height" value="0.025" units="cm"/>
      <inkml:brushProperty name="color" value="#66CC00"/>
    </inkml:brush>
  </inkml:definitions>
  <inkml:trace contextRef="#ctx0" brushRef="#br0">28 94 6662,'0'0'15439,"-3"9"-15103,1-3-277,-16 63 503,16-65-506,1 1 0,1 0 0,-1 0 0,1 0 1,0 1-1,0-1 0,0 0 0,0 0 0,1 0 0,0 0 1,0 0-1,4 8 0,-4-12-21,0 1 1,0-1 0,0 0-1,1 1 1,-1-1-1,0 0 1,1 0-1,-1 0 1,1 0-1,0 0 1,-1 0 0,1-1-1,-1 1 1,1 0-1,0-1 1,0 1-1,-1-1 1,1 0-1,0 0 1,0 0 0,0 1-1,-1-2 1,1 1-1,0 0 1,0 0-1,-1 0 1,1-1-1,0 1 1,0-1 0,-1 0-1,1 1 1,0-1-1,-1 0 1,4-2-1,3-1 67,0-1-1,0 0 0,-1 0 1,1-1-1,7-8 0,-1 0 78,-1-2 1,-1 1-1,0-1 0,-1-1 0,-1 0 1,11-23-1,-23 55-83,0 5-95,1 1 0,0-1 1,2 0-1,5 40 1,-5-56 56,-1-1 0,1 0 0,0 0 0,0 0 0,0 0 0,0 0 0,0 0 0,1 0 0,0 0 0,-1 0 0,1-1 0,0 1 0,0 0 0,0-1 0,1 0 0,-1 0 0,1 1 0,-1-1 0,1-1 0,0 1 0,-1 0 0,1-1 0,0 1 0,0-1 0,0 0 0,0 0 0,1 0 0,-1 0 0,0-1 0,0 1 0,0-1 0,1 0 0,-1 0 0,0 0 0,1 0 0,-1-1 0,0 1 0,0-1 0,4-1 0,-1 0-13,-1 0 0,1 0 0,-1 0 0,1-1 0,-1 0-1,0 0 1,0-1 0,0 1 0,0-1 0,-1 0-1,0 0 1,1-1 0,-2 1 0,1-1 0,0 0 0,-1 0-1,0 0 1,0 0 0,-1-1 0,5-10 0,-3 2-17,1 1 1,-2-1-1,0-1 1,0 1-1,-1 0 1,-1-1-1,-1-22 1,0 36-31,0 1 0,0-1 1,0 1-1,0-1 0,0 1 1,0-1-1,0 1 0,0-1 1,0 1-1,0-1 1,-1 1-1,1-1 0,0 1 1,0-1-1,0 1 0,-1 0 1,1-1-1,0 1 1,-1-1-1,1 1 0,0 0 1,-1-1-1,1 1 0,0 0 1,-1-1-1,1 1 1,-1 0-1,1 0 0,0-1 1,-1 1-1,1 0 0,-1 0 1,1 0-1,-1 0 1,1 0-1,-1-1 0,1 1 1,-1 0-1,1 0 0,-1 0 1,1 0-1,-1 1 1,0-1-9,-1 0 1,1 1 0,0-1 0,0 1-1,0-1 1,0 1 0,0-1 0,0 1-1,0 0 1,0-1 0,1 1 0,-1 0-1,0 0 1,0 0 0,0 0 0,1-1-1,-1 1 1,0 2 0,-1 0 4,0 0 0,1 1 1,0-1-1,0 1 0,-1-1 0,2 1 0,-1-1 1,0 1-1,1 0 0,0-1 0,0 1 1,0 0-1,0-1 0,0 1 0,1 0 0,0-1 1,0 1-1,0-1 0,2 6 0,-1-6 9,0 0 0,0 0-1,0-1 1,0 0 0,0 1 0,1-1-1,-1 0 1,1 0 0,-1 0-1,1 0 1,0-1 0,0 1-1,0-1 1,0 1 0,0-1-1,0 0 1,0 0 0,0-1 0,0 1-1,0-1 1,1 1 0,4-1-1,4 0 7,-1-1-1,1 0 0,0 0 0,-1-2 1,1 1-1,-1-1 0,0-1 0,0 0 1,0 0-1,0-1 0,13-9 0,-16 9-2,-1 0 0,0 0 0,-1 0 0,1-1 0,-1 1 0,0-2 0,0 1 0,-1-1 0,0 0 0,0 0 0,-1 0 0,0 0 0,0-1 0,0 0 0,-1 0 0,3-14 0,-5 21-4,-1 0-1,0 0 1,1 0 0,-1 0 0,0 0-1,0 0 1,0 0 0,0 0 0,0 0 0,0 0-1,0 0 1,0 0 0,0 0 0,-1 0-1,1 0 1,0 0 0,-1 0 0,1 0 0,-2-2-1,2 3-6,-1 0 0,1 0-1,-1-1 1,1 1 0,-1 0-1,1 0 1,-1 0 0,0 0-1,1 0 1,-1 0 0,1 0 0,-1 0-1,1 0 1,-1 0 0,0 0-1,1 0 1,-1 1 0,1-1-1,-1 0 1,1 0 0,-1 1-1,1-1 1,-1 0 0,0 1-1,-3 2-19,0-1 0,0 1 0,1 1 0,-1-1 0,1 0 0,-1 1-1,-2 4 1,0 1 59,1 1 0,0-1-1,0 1 1,1 0 0,0 1-1,1-1 1,0 1 0,0-1-1,0 16 1,2-23-25,1 1-1,0 0 1,0-1-1,0 1 1,1 0 0,-1-1-1,1 1 1,0 0 0,0-1-1,0 0 1,1 1 0,-1-1-1,1 1 1,0-1 0,0 0-1,0 0 1,0 0 0,0 0-1,1-1 1,-1 1 0,1-1-1,0 1 1,0-1 0,-1 0-1,2 0 1,-1 0 0,0 0-1,0-1 1,1 1 0,6 1-1,1 0-506,0 0 0,1-1 0,-1 0 0,1-1 0,16 0 0,-21-1-844,0-1 0,0 0 0,0 0 0,0 0 0,-1-1 0,9-2 0,16-15-12218</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42.265"/>
    </inkml:context>
    <inkml:brush xml:id="br0">
      <inkml:brushProperty name="width" value="0.025" units="cm"/>
      <inkml:brushProperty name="height" value="0.025" units="cm"/>
    </inkml:brush>
  </inkml:definitions>
  <inkml:trace contextRef="#ctx0" brushRef="#br0">76 1 8872,'0'0'6737,"8"3"-2866,2-1-2661,-6-1-741,-1 0 0,1 0 0,-1 0-1,0 0 1,1 0 0,-1 1 0,0-1 0,0 1 0,4 3 0,-6-4-360,0 0 1,0-1-1,-1 1 1,1 0-1,0 0 1,-1 0 0,1 0-1,0 0 1,-1 0-1,0 0 1,1 1-1,-1-1 1,0 0-1,1 0 1,-1 0-1,0 0 1,0 0 0,0 1-1,0-1 1,0 0-1,0 0 1,0 0-1,0 0 1,-1 1-1,1-1 1,0 0-1,-1 0 1,1 0 0,-1 0-1,1 0 1,-1 0-1,1 0 1,-1 0-1,0 0 1,0 0-1,-1 1 1,-33 35-420,30-33 560,-27 21-203,24-19-45,0 0-1,1 0 1,-1 0 0,1 1-1,0 0 1,-7 11 0,51-18-745,-10-5-140,0-1 0,42-17 0,11-9-6923,-71 29 6282,35-16-10348</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9:39.342"/>
    </inkml:context>
    <inkml:brush xml:id="br0">
      <inkml:brushProperty name="width" value="0.025" units="cm"/>
      <inkml:brushProperty name="height" value="0.025" units="cm"/>
      <inkml:brushProperty name="color" value="#66CC00"/>
    </inkml:brush>
  </inkml:definitions>
  <inkml:trace contextRef="#ctx0" brushRef="#br0">1 24 13869,'0'-24'7420,"0"35"-3670,0 41-2588,0-49-1127,9 111 1111,-7-101-1051,0-1 0,1 0 1,0-1-1,1 1 0,0 0 0,1-1 1,7 14-1,-9-21-74,0-1 0,-1 1-1,1-1 1,0 0 0,1 0 0,-1 0 0,1 0 0,-1-1-1,1 1 1,0-1 0,0 0 0,0 0 0,0 0 0,0-1-1,0 1 1,0-1 0,1 0 0,-1 0 0,1-1 0,-1 1-1,0-1 1,1 0 0,-1 0 0,1 0 0,-1-1 0,0 0-1,1 0 1,-1 0 0,5-2 0,9-3 4,1-1 0,-1 0-1,-1-2 1,1 0 0,16-12 0,-34 21-21,1-1 1,-1 1-1,0 0 1,0 0-1,1 0 0,-1-1 1,0 1-1,1 0 1,-1 0-1,0 0 1,0 0-1,1 0 0,-1 0 1,0 0-1,1 0 1,-1 0-1,0 0 0,1 0 1,-1 0-1,0 0 1,0 0-1,1 0 0,-1 0 1,0 0-1,1 0 1,-1 0-1,0 0 0,1 0 1,-1 0-1,0 0 1,0 1-1,1-1 0,-1 0 1,0 0-1,0 0 1,1 1-1,-1-1 1,0 0-1,0 0 0,0 1 1,0-1-1,1 0 1,-1 0-1,0 1 0,3 22 102,-9 40-15,4-45-38,1-16-63,1 1-1,0-1 0,0 0 0,0 1 0,0-1 0,0 1 1,1-1-1,-1 0 0,1 1 0,1 3 0,-2-5-54,0-1 0,1 1 1,-1-1-1,0 1 0,1-1 0,-1 0 0,1 1 0,-1-1 0,1 1 0,-1-1 0,0 0 1,1 1-1,-1-1 0,1 0 0,0 0 0,-1 0 0,1 1 0,-1-1 0,1 0 0,-1 0 1,1 0-1,-1 0 0,1 0 0,0 0 0,-1 0 0,1 0 0,-1 0 0,2 0 1,2-2-600,0 1 1,1-1 0,-1 0 0,0-1 0,0 1 0,0-1 0,0 0 0,-1 0-1,6-5 1,18-18-5919,4-2-2413</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9:40.074"/>
    </inkml:context>
    <inkml:brush xml:id="br0">
      <inkml:brushProperty name="width" value="0.025" units="cm"/>
      <inkml:brushProperty name="height" value="0.025" units="cm"/>
      <inkml:brushProperty name="color" value="#66CC00"/>
    </inkml:brush>
  </inkml:definitions>
  <inkml:trace contextRef="#ctx0" brushRef="#br0">98 87 3587,'0'0'18882,"-8"2"-17782,1 0-845,-1 1 1,1 1-1,-1-1 1,1 1 0,0 1-1,-7 5 1,11-9-214,1 1 1,0-1-1,0 1 1,-1 0-1,1 0 0,1 0 1,-1 0-1,0 1 1,0-1-1,1 0 1,-1 1-1,1-1 1,0 1-1,0-1 1,0 1-1,0 0 1,0-1-1,1 1 1,-1 0-1,1 0 1,-1-1-1,1 1 1,0 0-1,0 0 1,1 4-1,0-6-28,0 0 0,0 0-1,0 0 1,0 0 0,0 0-1,1 0 1,-1-1 0,0 1-1,0 0 1,1-1 0,-1 1-1,0-1 1,1 1 0,-1-1-1,1 1 1,-1-1 0,0 0-1,1 0 1,-1 0 0,1 0-1,-1 0 1,1 0 0,2-1-1,37-5 199,-29 1-223,-1-1 0,0-1 0,0 0 0,0 0 0,-1-1 0,-1 0 0,1-1 1,-1 0-1,0-1 0,9-13 0,-3 6 2,-15 17 6,0 0 0,0 0 0,1 0-1,-1 0 1,0 0 0,0 0-1,1 0 1,-1 0 0,0 0-1,0 0 1,1 0 0,-1 0 0,0 0-1,0 1 1,1-1 0,-1 0-1,0 0 1,0 0 0,0 0-1,0 1 1,1-1 0,-1 0 0,0 0-1,0 0 1,0 1 0,0-1-1,0 0 1,1 0 0,-1 0-1,0 1 1,0-1 0,0 0 0,0 0-1,0 1 1,0-1 0,0 0-1,0 0 1,0 1 0,0-1-1,0 0 1,0 1 0,0-1-1,0 0 1,0 0 0,0 0 0,0 1-1,0-1 1,-1 0 0,1 0-1,0 1 1,0-1 0,0 0-1,0 0 1,-1 1 0,1 19-179,-6 18 266,3-20 22,1 0 0,1 0 0,0 23 0,2-40-97,-1 0 1,0 1 0,1-1 0,-1 0 0,1 0 0,-1 0 0,1 0 0,-1 0-1,1 0 1,0 0 0,-1-1 0,1 1 0,0 0 0,0 0 0,0 0-1,-1-1 1,1 1 0,0 0 0,0-1 0,0 1 0,0-1 0,0 1 0,1-1-1,-1 1 1,0-1 0,0 0 0,0 0 0,0 0 0,0 1 0,0-1-1,1 0 1,-1 0 0,0 0 0,0-1 0,0 1 0,0 0 0,3-1 0,1 0 27,0 0 1,1 0 0,-1 0 0,0-1 0,0 0 0,0 0 0,5-3 0,3-4-70,0 0 0,-1-1 0,13-13 1,-20 18 21,0 1 1,-1-1 0,0 0-1,0-1 1,0 1 0,-1-1-1,0 0 1,0 1 0,0-2-1,2-7 1,-4 7 4,-13 40 31,12-31 1,0-1 0,0 1 0,0-1 0,0 1 0,1 0-1,-1-1 1,0 1 0,1-1 0,-1 1 0,1-1 0,0 1 0,-1-1 0,1 1-1,0-1 1,0 0 0,0 1 0,0-1 0,0 0 0,0 0 0,0 0-1,0 1 1,1-1 0,-1-1 0,0 1 0,1 0 0,-1 0 0,1 0-1,-1-1 1,1 1 0,-1-1 0,1 1 0,-1-1 0,1 1 0,-1-1-1,1 0 1,0 0 0,-1 0 0,1 0 0,0 0 0,-1 0 0,1 0-1,2-2 1,4 2 38,-1-2 0,1 1 0,-1-1 0,0 0 1,0 0-1,0-1 0,0 0 0,9-5 0,10-11-12,-2-1 0,-1-1 1,26-30-1,-48 121-459,0-68 418,0 0 0,0 0 0,1 0 0,-1 0 0,1 0 0,-1 0 0,1 0 0,-1 0 1,1 0-1,0-1 0,0 1 0,0-1 0,0 1 0,0-1 0,0 0 0,1 0 0,-1 0 0,0 0 0,1 0 0,-1 0 0,0-1 0,1 1 0,-1-1 0,1 1 0,-1-1 0,1 0 0,4-1 0,0 2 23,1-1 0,0-1 0,-1 1 0,1-2 0,0 1 0,-1-1 0,1 0 0,7-3 0,-6 1-23,-1-1 1,1 0-1,-1-1 1,0 0-1,0 0 1,9-10 0,-14 13-2,1-1 1,-1 0-1,0 1 1,-1-1-1,1 0 1,-1 0-1,0 0 1,0-1-1,0 1 1,0-1-1,-1 1 1,0-1-1,0 1 1,0-1-1,0-6 1,-1 10-18,0 0 1,0 0-1,0 0 1,-1 0-1,1 0 1,0 0-1,-1 0 0,1-1 1,-1 1-1,1 0 1,-1 0-1,0 1 1,1-1-1,-1 0 0,0 0 1,0 0-1,1 0 1,-1 0-1,0 1 1,0-1-1,0 0 0,0 1 1,0-1-1,0 1 1,0-1-1,0 1 1,0 0-1,-1-1 0,1 1 1,0 0-1,0 0 1,0-1-1,0 1 1,0 0-1,-1 0 0,1 0 1,0 1-1,0-1 1,0 0-1,-2 1 1,-2-1-23,1 1 1,-1 0 0,1 0-1,-1 1 1,1-1 0,0 1-1,-1 0 1,1 0 0,-5 4-1,4-3 35,1 0 1,0 1-1,0-1 0,1 1 0,-1 0 1,1 0-1,0 1 0,0-1 0,0 1 1,1-1-1,0 1 0,0 0 0,0 0 1,0 0-1,1 0 0,-1 0 0,2 0 1,-1 1-1,0-1 0,1 0 0,0 0 1,0 1-1,0-1 0,1 0 0,0 0 1,0 1-1,0-1 0,1 0 0,0 0 1,0 0-1,0-1 0,0 1 0,1 0 1,0-1-1,0 1 0,0-1 0,4 4 1,-3-4-282,0 0 0,1 0 0,-1-1 0,1 1 0,0-1 0,0 0 0,0-1 0,1 1 0,-1-1 0,1 0 0,-1 0 0,1-1 0,11 2-1,27-1-7268,2-2-8536</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9:41.276"/>
    </inkml:context>
    <inkml:brush xml:id="br0">
      <inkml:brushProperty name="width" value="0.025" units="cm"/>
      <inkml:brushProperty name="height" value="0.025" units="cm"/>
      <inkml:brushProperty name="color" value="#66CC00"/>
    </inkml:brush>
  </inkml:definitions>
  <inkml:trace contextRef="#ctx0" brushRef="#br0">56 101 8200,'0'0'555,"-3"-9"555,2 6-514,-12-43 3068,12 43-3002,0-1 0,-1 1 0,1 0 0,-1 0 0,0-1 0,1 1 0,-1 0 0,0 1 0,-1-1 0,1 0 0,-1 0 0,-3-2 0,3 13 2282,0 33-2578,2 26-48,-1-38-203,1 0 1,1 0-1,2 0 1,1 0-1,2-1 1,7 29-1,-12-55-113,0-1 1,1 0-1,-1 1 1,1-1-1,-1 0 1,1 1-1,-1-1 1,1 0-1,0 0 1,-1 0-1,1 0 0,0 1 1,0-1-1,0 0 1,0 0-1,0-1 1,0 1-1,0 0 1,0 0-1,1 0 1,-1-1-1,0 1 0,0-1 1,1 1-1,-1-1 1,0 1-1,1-1 1,1 1-1,0-2 8,-1 1 0,1-1 1,-1 0-1,1 0 0,-1 0 0,1 0 0,-1 0 0,1 0 0,-1-1 1,0 1-1,0-1 0,0 1 0,3-4 0,7-7-104,0-1-1,-1 0 0,12-20 1,8-18-339,28-65 1,-51 108 69,-5 19 189,-2 28 221,-1-34 10,0 151 477,0-155-525,0-1 0,0 1 1,0-1-1,0 1 0,0-1 0,0 1 0,0-1 0,0 1 1,0-1-1,0 1 0,0 0 0,0-1 0,1 1 0,-1-1 1,0 0-1,0 1 0,1-1 0,-1 1 0,0-1 0,1 1 1,-1-1-1,0 0 0,1 1 0,-1-1 0,0 1 0,1-1 1,-1 0-1,1 0 0,-1 1 0,1-1 0,-1 0 0,1 0 1,-1 1-1,1-1 0,-1 0 0,1 0 0,0 0 0,25-8 175,22-25-97,-14 2-489,-25 22 290,0 0 0,1 0 0,0 1 0,0 0 1,1 1-1,0 0 0,17-7 0,-27 14 114,0 0 0,-1-1-1,1 1 1,0 0 0,0 0-1,0 0 1,0 0 0,0 0-1,0 0 1,0 0 0,0 0-1,0 1 1,0-1 0,0 0-1,0 1 1,0-1 0,0 0-1,0 1 1,0-1 0,-1 1-1,1-1 1,0 1 0,0 0-1,-1-1 1,1 1 0,0 0-1,-1-1 1,1 1 0,0 0-1,-1 0 1,1 0 0,-1 0-1,1 0 1,-1-1 0,0 1-1,1 0 1,-1 0 0,0 0-1,0 0 1,0 1 0,6 50 825,-5-37-709,1 23 71,-2-27-105,0 0-1,1 0 1,0 0-1,1 0 0,0 0 1,1 0-1,0-1 1,6 15-1,-9-24-103,1 0 1,0-1-1,0 1 1,0 0-1,0 0 1,-1 0-1,1-1 1,0 1-1,0 0 0,0-1 1,1 1-1,-1-1 1,0 1-1,0-1 1,0 1-1,0-1 1,0 0-1,1 0 0,-1 1 1,0-1-1,0 0 1,0 0-1,1 0 1,-1-1-1,0 1 0,0 0 1,0 0-1,0 0 1,1-1-1,-1 1 1,0-1-1,0 1 1,0-1-1,0 1 0,0-1 1,0 0-1,0 0 1,0 1-1,0-1 1,0 0-1,0-1 0,38-36-5602,-39 38 5462,18-23-6400</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9:41.912"/>
    </inkml:context>
    <inkml:brush xml:id="br0">
      <inkml:brushProperty name="width" value="0.025" units="cm"/>
      <inkml:brushProperty name="height" value="0.025" units="cm"/>
      <inkml:brushProperty name="color" value="#66CC00"/>
    </inkml:brush>
  </inkml:definitions>
  <inkml:trace contextRef="#ctx0" brushRef="#br0">18 115 13613,'0'0'9769,"-3"9"-9395,-1 5 205,1 0 0,0 1 0,-1 27 1,4-41-575,0-1 0,0 1 0,0-1 1,0 1-1,0-1 0,0 1 0,0-1 1,0 1-1,0-1 0,0 1 0,1-1 1,-1 1-1,0-1 0,0 0 0,0 1 1,1-1-1,-1 1 0,0-1 0,1 0 1,-1 1-1,0-1 0,1 0 0,-1 1 1,1-1-1,-1 0 0,0 0 0,1 1 1,-1-1-1,1 0 0,-1 0 0,1 0 1,-1 1-1,1-1 0,-1 0 0,1 0 1,0 0-1,24-5-69,24-18-899,-24 7 134,33-19 373,-55 33 428,1 1 0,0-1 0,0 1 0,-1-1 0,1 1 0,0 0 0,0 0 0,0 1 0,1-1 0,-1 1-1,0 0 1,6 0 0,-9 1 57,-1 0 0,1 0 0,0-1 0,-1 1 0,1 0-1,-1 0 1,1 0 0,-1 0 0,0 0 0,1 0 0,-1 0 0,0 0-1,1 0 1,-1-1 0,0 1 0,0 0 0,0 0 0,0 0 0,0 0-1,0 0 1,0 0 0,-1 0 0,1 0 0,0 0 0,-1 2 0,-6 25 881,-3-5 223,7-20 32,5-15-703,19-100-201,-21 112-271,0-1 1,0 1-1,0 0 0,0 0 0,0-1 1,0 1-1,1 0 0,-1 0 0,0-1 0,0 1 1,0 0-1,1 0 0,-1 0 0,0 0 1,0-1-1,1 1 0,-1 0 0,0 0 1,0 0-1,1 0 0,-1 0 0,0 0 1,0 0-1,1 0 0,-1 0 0,0 0 1,0-1-1,1 1 0,-1 0 0,0 1 0,1-1 1,-1 0-1,0 0 0,0 0 0,1 0 1,-1 0-1,0 0 0,0 0 0,1 0 1,-1 0-1,0 1 0,0-1 0,1 0 1,-1 0-1,0 0 0,0 0 0,0 1 1,1-1-1,-1 0 0,0 0 0,0 0 0,0 1 1,0-1-1,0 0 0,0 0 0,1 1 1,-1-1-1,0 0 0,0 1 0,0-1 1,19 23-57,-10-13 33,-6-7 38,1 1-1,0-1 1,0-1-1,0 1 1,0 0 0,1-1-1,-1 0 1,1 0-1,-1 0 1,1-1-1,0 0 1,0 0 0,-1 0-1,1 0 1,0-1-1,0 1 1,0-1 0,0-1-1,0 1 1,0-1-1,0 0 1,0 0-1,-1 0 1,1 0 0,0-1-1,-1 0 1,1 0-1,7-5 1,-7 4 36,1-1 1,-1 1-1,0-2 1,1 1 0,-2 0-1,1-1 1,-1 0-1,1 0 1,-1 0-1,-1-1 1,1 1-1,-1-1 1,0 0-1,0 0 1,-1 0-1,0 0 1,0 0-1,0-1 1,-1 1-1,1-1 1,-1-9-1,-5 8 338,-7 14-420,-6 17-217,14-12 267,0 0-1,0 0 0,1 0 0,0 0 0,1 0 0,1 0 0,0 19 0,0-27 7,0 0 1,1 0-1,-1 0 0,0 0 0,1 0 0,0 0 0,0 0 1,0 0-1,0-1 0,0 1 0,0 0 0,1 0 1,-1-1-1,1 1 0,0-1 0,0 0 0,0 1 1,0-1-1,0 0 0,0 0 0,1 0 0,-1 0 0,1-1 1,-1 1-1,1-1 0,0 1 0,-1-1 0,1 0 1,0 0-1,0 0 0,0 0 0,4 0 0,1-1-207,1 1-1,0-1 0,-1-1 0,1 1 0,9-3 1,21-12-3403,-1-8-3019</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9:44.199"/>
    </inkml:context>
    <inkml:brush xml:id="br0">
      <inkml:brushProperty name="width" value="0.025" units="cm"/>
      <inkml:brushProperty name="height" value="0.025" units="cm"/>
      <inkml:brushProperty name="color" value="#66CC00"/>
    </inkml:brush>
  </inkml:definitions>
  <inkml:trace contextRef="#ctx0" brushRef="#br0">31 1 8456,'0'0'13074,"-1"9"-11868,-28 379 2734,28-371-3460,4-15 188,7-26 458,-2 5-1158,76-191-183,-51 123 110,-33 86 94,0-1 0,1 1 0,-1 0 0,1-1 0,-1 1 0,1 0 1,0-1-1,-1 1 0,1 0 0,0 0 0,0-1 0,0 1 0,0 0 0,0 0 1,0 0-1,0 0 0,1 1 0,-1-1 0,0 0 0,0 0 0,1 1 0,0-1 1,0 1-3,-1 0 1,0 0 0,0 0 0,0 0 0,0 1 0,0-1 0,0 1 0,1-1-1,-1 1 1,0-1 0,0 1 0,0-1 0,-1 1 0,1 0 0,0-1 0,0 1-1,0 0 1,0 0 0,-1 0 0,1 0 0,0 1 0,3 3 2,-1-1-1,-1 1 1,1 0 0,-1 1-1,0-1 1,0 0 0,0 1 0,-1-1-1,0 1 1,1 6 0,-2-8 112,0-1 1,0 0-1,-1 0 0,1 0 1,-1 0-1,1 0 0,-1 0 1,0 0-1,-1-1 1,1 1-1,0 0 0,-1 0 1,-2 4-1,3-6-86,-1 0 0,1 0 0,0 0 0,0 0 1,0-1-1,-1 1 0,1 0 0,0 0 0,-1-1 0,1 1 0,-1-1 0,1 1 0,-1-1 1,1 0-1,-1 1 0,1-1 0,-1 0 0,1 0 0,-1 0 0,1 0 0,-1 0 0,1-1 0,-1 1 1,1 0-1,-1-1 0,1 1 0,-1-1 0,1 1 0,0-1 0,-3-1 0,3 1-178,0 1-1,0-1 1,0 0-1,0 0 0,0 0 1,0 1-1,0-1 1,1 0-1,-1 0 0,0 0 1,1 0-1,-1 0 1,0-1-1,1 1 1,-1 0-1,1 0 0,0 0 1,-1-2-1,1-23-7280,4 13 919</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9:44.527"/>
    </inkml:context>
    <inkml:brush xml:id="br0">
      <inkml:brushProperty name="width" value="0.025" units="cm"/>
      <inkml:brushProperty name="height" value="0.025" units="cm"/>
      <inkml:brushProperty name="color" value="#66CC00"/>
    </inkml:brush>
  </inkml:definitions>
  <inkml:trace contextRef="#ctx0" brushRef="#br0">53 1 13645,'0'0'15508,"-6"11"-15513,3-6-4,-29 56-9,30-57 16,0-1 0,1 1 0,-1 0 0,1 0 1,0 0-1,0 0 0,1 0 0,-1 0 0,1 0 0,0 0 0,0 0 0,0 0 0,0 0 1,1 0-1,0 0 0,2 7 0,-2-9 0,1-1-1,-1 0 1,1 0 0,-1 1 0,1-1 0,-1 0-1,1-1 1,0 1 0,0 0 0,-1 0 0,1-1-1,0 1 1,0-1 0,0 1 0,0-1-1,-1 0 1,1 0 0,0 0 0,0 0 0,0 0-1,0 0 1,0-1 0,0 1 0,-1 0 0,1-1-1,2-1 1,2 1-44,0-1 0,0 0 0,0 0 0,-1 0 1,1-1-1,-1 0 0,6-3 0,-5 0-9,0 0 0,0 0 0,0-1 0,-1 1 0,9-15 0,-13 18 65,1 1 0,-1-1 0,1 0 0,-1 0 0,0 1 1,0-1-1,0 0 0,-1 0 0,1 0 0,-1 0 0,1 0 0,-1 0 0,0 0 1,0 0-1,0 0 0,-1 0 0,1 0 0,-1 0 0,0 0 0,-1-3 0,2 5-11,-1 0-1,1 0 0,-1 0 1,0 0-1,0 0 1,1 0-1,-1 0 0,0 0 1,0 1-1,0-1 0,0 0 1,0 1-1,0-1 0,0 1 1,0-1-1,0 1 1,0-1-1,0 1 0,-1 0 1,1 0-1,0-1 0,0 1 1,0 0-1,0 0 0,-1 0 1,1 0-1,0 0 1,0 1-1,0-1 0,0 0 1,0 0-1,-1 1 0,1-1 1,0 1-1,0-1 0,-2 2 1,1-1-97,0 0-1,1 0 1,-1 0 0,0 1 0,0-1-1,0 0 1,1 1 0,-1-1 0,1 1-1,-1 0 1,1-1 0,0 1 0,0 0-1,-1 0 1,1 0 0,0 0 0,1 0-1,-2 4 1,1-5-100,1 0 0,0 0 0,0 1 0,0-1 0,0 0-1,0 0 1,0 0 0,0 0 0,0 0 0,0 0 0,0 0 0,1 0-1,-1 0 1,0 0 0,1 0 0,-1 0 0,1 0 0,-1 0 0,1 0-1,0 0 1,-1 0 0,1 0 0,0 0 0,-1 0 0,1-1 0,0 1 0,0 0-1,1 0 1,33 4-8037,-12-5 3094</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9:44.901"/>
    </inkml:context>
    <inkml:brush xml:id="br0">
      <inkml:brushProperty name="width" value="0.025" units="cm"/>
      <inkml:brushProperty name="height" value="0.025" units="cm"/>
      <inkml:brushProperty name="color" value="#66CC00"/>
    </inkml:brush>
  </inkml:definitions>
  <inkml:trace contextRef="#ctx0" brushRef="#br0">132 1 10634,'0'0'14542,"-9"2"-13619,2 0-816,0 1-1,0 0 1,0 0-1,1 0 1,-1 1-1,1-1 1,0 2-1,0-1 1,0 1-1,0 0 1,1 0 0,0 0-1,0 1 1,0-1-1,1 1 1,0 1-1,0-1 1,1 1-1,-1-1 1,-3 12-1,6-15-90,0 0 0,0 0 1,1 0-1,-1 0 0,0 0 0,1 0 0,0 0 0,0 0 0,0 0 1,0 0-1,1 0 0,-1 0 0,1 0 0,-1-1 0,1 1 0,0 0 1,0 0-1,0 0 0,1-1 0,-1 1 0,1 0 0,-1-1 0,1 0 1,4 5-1,-3-5-17,0 0 0,1 0 0,-1-1 0,1 1 0,-1-1 0,1 0 0,-1 0 0,1 0 0,0 0 0,0 0 0,-1-1 0,1 0 0,0 0 0,0 0 0,0 0 0,0-1 0,-1 1 0,1-1 0,6-2 0,-4 0 0,0 1 0,-1-1 0,1-1 0,-1 1 0,0-1 0,0 0 0,0 0 0,0 0 0,-1-1-1,0 0 1,0 0 0,0 0 0,0 0 0,-1 0 0,0-1 0,0 0 0,0 1 0,-1-1 0,0 0-1,0 0 1,0-1 0,-1 1 0,0 0 0,0 0 0,-1-1 0,1 1 0,-2-1 0,0-7-1,1 13-49,-1-1 0,0 1 0,0-1 0,0 1-1,0-1 1,0 1 0,0 0 0,0 0 0,0 0 0,0-1-1,-1 1 1,1 0 0,0 1 0,-1-1 0,1 0-1,-1 0 1,1 1 0,-1-1 0,1 0 0,-1 1-1,0 0 1,1-1 0,-1 1 0,0 0 0,1 0-1,-1 0 1,-2 0 0,3 0-158,-1 0 1,1-1-1,-1 1 1,1 0-1,0 0 1,-1 1-1,1-1 0,0 0 1,-1 0-1,1 1 1,0-1-1,-1 1 1,1-1-1,0 1 0,0-1 1,0 1-1,-1 0 1,1 0-1,0-1 1,0 1-1,0 0 0,0 0 1,0 0-1,0 0 1,1 0-1,-1 0 0,0 1 1,0-1-1,1 0 1,-1 0-1,1 0 1,-1 1-1,1-1 0,-1 2 1,3 15-8003,6-16 2745</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9:45.244"/>
    </inkml:context>
    <inkml:brush xml:id="br0">
      <inkml:brushProperty name="width" value="0.025" units="cm"/>
      <inkml:brushProperty name="height" value="0.025" units="cm"/>
      <inkml:brushProperty name="color" value="#66CC00"/>
    </inkml:brush>
  </inkml:definitions>
  <inkml:trace contextRef="#ctx0" brushRef="#br0">19 1 11787,'0'0'14531,"-2"10"-13394,-5 28-650,2 0 0,2 1 0,1-1 0,5 50 0,-3-88-485,0 1 0,0 0 0,0 0 0,0-1 0,0 1 0,0 0 0,1 0-1,-1-1 1,0 1 0,0 0 0,1-1 0,-1 1 0,1 0 0,-1-1 0,0 1 0,1 0 0,-1-1 0,1 1 0,-1-1 0,1 1 0,0-1 0,0 1 0,10-7 190,6-25 104,-13 14-172,-1 0 0,0 1-1,1-34 1,-3 42-64,-2 0 0,1 0 0,-1 0 0,0 1-1,0-1 1,-1 0 0,0 1 0,-1 0 0,0-1 0,-6-11 0,54 18-3883,24 5-4761,-27-4-400</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9:46.220"/>
    </inkml:context>
    <inkml:brush xml:id="br0">
      <inkml:brushProperty name="width" value="0.025" units="cm"/>
      <inkml:brushProperty name="height" value="0.025" units="cm"/>
      <inkml:brushProperty name="color" value="#66CC00"/>
    </inkml:brush>
  </inkml:definitions>
  <inkml:trace contextRef="#ctx0" brushRef="#br0">0 1 4676,'0'0'17211,"1"8"-16874,4 57 774,-6 78 1,2 45 1565,-1-188-2664,0 0 0,0 0 0,1 0 0,-1 0 0,0 0 0,0 0 0,0 0 0,0 0 0,0 0 0,0 0 0,0 0 0,0 0 0,0 0 0,1 0 0,-1 0 0,0 0 0,0 0-1,0 0 1,0 0 0,0 0 0,0 0 0,0 0 0,0 0 0,1 0 0,-1 0 0,0 0 0,0 0 0,0 0 0,0 0 0,0 0 0,0 0 0,0 1 0,0-1 0,0 0 0,0 0 0,0 0 0,0 0 0,1 0-1,-1 0 1,0 0 0,0 0 0,0 0 0,0 1 0,0-1 0,0 0 0,0 0 0,6-18 218,7-27-120,-10 29-55,10-34-154,20-55 1,-29 93 29,1 0 1,1 1-1,-1-1 1,2 1-1,0 0 1,0 1-1,1 0 1,0 0 0,0 0-1,14-10 1,-20 18 52,-1 1 1,1-1-1,0 1 1,0 0-1,0-1 1,0 1-1,0 0 1,0 0-1,0 0 1,0 1-1,1-1 1,-1 1-1,0-1 1,0 1 0,1-1-1,-1 1 1,0 0-1,0 0 1,1 0-1,-1 1 1,0-1-1,0 0 1,1 1-1,3 1 1,-4-1 8,0 1 0,-1 0-1,1 0 1,0-1 0,-1 1 0,1 0 0,-1 0 0,1 0 0,-1 0 0,0 1 0,0-1 0,0 0 0,0 1 0,-1-1 0,1 0-1,0 1 1,-1-1 0,0 1 0,1-1 0,-1 0 0,0 1 0,-1 2 0,1 1 68,-1-1 0,0 0 0,0 1 0,0-1 0,-1 0 0,0 0 0,0 0 0,0 0 0,0 0 0,-1 0 0,0-1 0,0 1 0,-7 7 0,8-10-53,0 1 0,0 0 0,-1-1 0,1 0 0,-1 0 0,0 0-1,0 0 1,0 0 0,0 0 0,0-1 0,0 1 0,0-1 0,0 0 0,-1 0 0,1 0 0,-1-1 0,1 1-1,0-1 1,-1 0 0,1 1 0,-1-2 0,-6 0 0,9 1-234,0-1-1,0 0 1,0 0 0,1 0 0,-1 0-1,0 0 1,0 0 0,1 0 0,-1 0-1,0 0 1,1 0 0,-1 0 0,1 0-1,-1-1 1,1 1 0,0 0 0,0 0-1,-1-1 1,1 1 0,0 0 0,0 0-1,0-1 1,0 1 0,0 0 0,1 0 0,-1-1-1,1-1 1,-1-4-1545,0-16-4561</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9:46.581"/>
    </inkml:context>
    <inkml:brush xml:id="br0">
      <inkml:brushProperty name="width" value="0.025" units="cm"/>
      <inkml:brushProperty name="height" value="0.025" units="cm"/>
      <inkml:brushProperty name="color" value="#66CC00"/>
    </inkml:brush>
  </inkml:definitions>
  <inkml:trace contextRef="#ctx0" brushRef="#br0">1 169 6022,'0'0'14632,"8"1"-11973,-3 0-2430,0-1-1,0 0 1,0 0 0,0-1 0,0 1-1,0-1 1,-1 0 0,1 0 0,0 0 0,-1-1-1,1 0 1,0 0 0,-1 0 0,0 0 0,0-1-1,0 0 1,0 0 0,0 0 0,0 0-1,5-7 1,38-42-61,-44 49-141,0-1 0,-1 0 0,0 0 0,0-1 0,0 1 0,0 0 0,-1-1-1,0 1 1,0-1 0,0 1 0,0-1 0,0-8 0,-2 12-4,1 0 0,0 1 0,0-1 0,-1 0 0,1 0 0,-1 1 0,1-1 0,0 0 0,-1 1 0,1-1 0,-1 0 0,0 1 0,1-1 0,-1 1 0,1-1 0,-1 1 0,0-1 0,1 1 0,-1 0 0,0-1 0,0 1 0,1 0 0,-1-1 0,0 1 0,0 0 0,0 0 0,1 0 0,-1 0 0,0 0 0,0 0 0,0 0 0,1 0 0,-1 0 0,0 0 0,0 0 0,-1 1 0,-32 8 252,26-3-274,1-1 0,0 1 0,0 1-1,1-1 1,-1 1 0,1 0-1,1 1 1,-1-1 0,2 1-1,-1 0 1,1 1 0,0-1 0,0 1-1,1-1 1,0 1 0,1 0-1,0 0 1,1 0 0,-1 1-1,2-1 1,-1 0 0,2 12 0,0-18-80,-1-1 1,1 0-1,0 0 1,0 0-1,0 0 1,0 0 0,1 0-1,-1 0 1,0 0-1,1 0 1,-1 0-1,1-1 1,0 1 0,0 0-1,0-1 1,-1 0-1,1 1 1,1-1 0,-1 0-1,0 0 1,0 0-1,0-1 1,0 1-1,1 0 1,-1-1 0,0 1-1,1-1 1,3 0-1,2 1-601,0-1-1,0 0 0,-1 0 1,1 0-1,0-1 0,0-1 1,13-3-1,18-14-7348</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42.640"/>
    </inkml:context>
    <inkml:brush xml:id="br0">
      <inkml:brushProperty name="width" value="0.025" units="cm"/>
      <inkml:brushProperty name="height" value="0.025" units="cm"/>
    </inkml:brush>
  </inkml:definitions>
  <inkml:trace contextRef="#ctx0" brushRef="#br0">196 0 16784,'0'0'7559,"-37"59"-7239,16-18-63,-2 4-129,-3-1-64,2-1-32,2-7-32,5-7-385,5-10-1120,4-10-1186,3-9-2081</inkml:trace>
  <inkml:trace contextRef="#ctx0" brushRef="#br0" timeOffset="1">11 112 15310,'0'0'5830,"69"41"-5093,-40-27-353,3-2-288,2-1-96,-1 1-1217,-5-3-1954,-8-4-3780</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9:47.218"/>
    </inkml:context>
    <inkml:brush xml:id="br0">
      <inkml:brushProperty name="width" value="0.025" units="cm"/>
      <inkml:brushProperty name="height" value="0.025" units="cm"/>
      <inkml:brushProperty name="color" value="#66CC00"/>
    </inkml:brush>
  </inkml:definitions>
  <inkml:trace contextRef="#ctx0" brushRef="#br0">73 89 5189,'0'0'13250,"3"-8"-10576,6-28-416,-9 36-2197,0 0-1,1-1 1,-1 1-1,0-1 1,0 1-1,0 0 1,0-1-1,0 1 1,0 0-1,0-1 1,1 1-1,-1-1 1,0 1-1,0 0 1,-1-1-1,1 1 1,0 0-1,0-1 1,0 1-1,0-1 1,0 1-1,0 0 1,0-1-1,-1 1 1,1 0-1,0-1 1,0 1-1,0 0 1,-1-1-1,1 1 1,0 0-1,0 0 1,-1-1-1,1 1 1,0 0-1,-1 0 1,1 0-1,0-1 1,-1 1-1,1 0 1,0 0-1,-1 0 1,1 0-1,0 0 1,-1 0-1,1-1 1,-1 1-1,1 0 1,0 0-1,-1 0 1,1 0-1,0 0 1,-1 1-1,1-1 1,-1 0-1,1 0 1,0 0-1,-1 0 1,1 0-1,0 0 1,-1 1-1,1-1 1,0 0-1,-1 1 1,-19 11 261,14-3-289,-1 0 1,2 0-1,0 1 0,0 0 0,0 0 1,2 0-1,-1 1 0,1-1 1,0 1-1,1 0 0,1-1 0,-1 22 1,2-31-32,0 0 1,0 0 0,0 0 0,1 1-1,-1-1 1,0 0 0,1 0 0,-1 0-1,1 0 1,-1 0 0,1-1 0,-1 1-1,1 0 1,0 0 0,0 0 0,-1 0-1,1-1 1,0 1 0,0 0 0,0-1-1,0 1 1,-1 0 0,1-1 0,0 0-1,0 1 1,0-1 0,0 1 0,1-1-1,-1 0 1,0 0 0,0 1 0,0-1-1,0 0 1,0 0 0,0 0 0,0 0-1,0-1 1,0 1 0,0 0 0,0 0-1,0-1 1,0 1 0,0 0 0,0-1-1,2 0 1,3 0 23,-1-1 1,1 0-1,0 0 0,0-1 0,-1 0 0,11-6 0,-8 2-9,0-1 0,-1 1-1,0-1 1,0-1 0,0 1-1,-1-1 1,6-12 0,-9 16-5,-1 0 1,0 0-1,0 0 1,0 0 0,-1 0-1,1 0 1,-1-1-1,-1 1 1,1 0-1,-1-1 1,0 1-1,0-1 1,0 1-1,-1 0 1,1-1 0,-3-5-1,2 9-33,1 1 0,-1-1-1,0 1 1,0 0 0,0-1 0,0 1-1,0 0 1,0-1 0,0 1 0,-1 0-1,1 0 1,0 0 0,0 0 0,-1 0-1,1 1 1,-1-1 0,1 0 0,-1 1-1,1-1 1,-1 1 0,1-1-1,-1 1 1,0 0 0,1-1 0,-1 1-1,0 0 1,1 0 0,-1 0 0,0 0-1,1 1 1,-1-1 0,1 0 0,-1 1-1,0-1 1,1 1 0,-1 0 0,1-1-1,-1 1 1,1 0 0,0 0 0,-1 0-1,1 0 1,0 0 0,0 0 0,-1 0-1,1 0 1,0 1 0,0-1-1,0 0 1,1 1 0,-1-1 0,0 1-1,0-1 1,1 1 0,-1 1 0,-2 23-3451,6-11-5746</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9:48.059"/>
    </inkml:context>
    <inkml:brush xml:id="br0">
      <inkml:brushProperty name="width" value="0.025" units="cm"/>
      <inkml:brushProperty name="height" value="0.025" units="cm"/>
      <inkml:brushProperty name="color" value="#66CC00"/>
    </inkml:brush>
  </inkml:definitions>
  <inkml:trace contextRef="#ctx0" brushRef="#br0">0 0 3331,'0'0'20062,"1"14"-19069,9 379 3315,-9-400-4266,0 1 0,1 0 0,-1-1 0,2 1 0,-1 0 0,0 0 1,7-10-1,3-10-102,15-52-492,25-59-310,-49 133 858,0 0 0,0 1 0,0-1 0,0 1 0,0-1 0,1 1 0,-1 0 1,1 0-1,0 0 0,0 1 0,0-1 0,0 1 0,0 0 0,1 0 0,-1 0 0,1 1 1,-1 0-1,1 0 0,0 0 0,-1 0 0,1 1 0,0-1 0,-1 1 0,1 0 0,0 1 0,0-1 1,-1 1-1,1 0 0,0 0 0,-1 1 0,1-1 0,-1 1 0,0 0 0,0 0 0,1 1 0,5 4 1,-8-6-6,0 1 0,-1-1 0,1 0 0,-1 1 0,1 0 0,-1-1 0,0 1 0,1 0 0,-1 0 0,0 0 1,0-1-1,-1 1 0,1 0 0,0 0 0,0 1 0,-1-1 0,0 0 0,1 0 0,-1 0 0,0 0 0,0 0 0,0 0 0,0 1 1,0-1-1,-1 0 0,1 0 0,-1 0 0,1 0 0,-1 0 0,0 0 0,0 0 0,1 0 0,-2 0 0,1 0 0,0-1 1,0 1-1,0 0 0,-1-1 0,-2 4 0,-3 3 89,-1-1 0,1 1 0,-1-1 0,-1-1 0,1 1 0,-17 8-1,18-12 39,-1 1-1,-1-2 0,1 1 0,0-1 0,0 0 0,-1-1 0,0 1 0,1-2 0,-1 1 0,1-1 0,-15-2 0,19 1-122,1 1-1,-1-1 0,0 1 0,0-1 1,1-1-1,-1 1 0,0 0 1,1-1-1,-1 0 0,1 0 0,0 0 1,0 0-1,0 0 0,0-1 0,0 1 1,0-1-1,0 0 0,1 0 0,-1 0 1,1 0-1,0 0 0,0 0 0,0-1 1,1 1-1,-1-1 0,1 1 0,0-1 1,-1-4-1,2 5-222,0 0 0,0 1 0,0-1 1,0 0-1,1 0 0,0 0 0,-1 0 0,1 0 1,0 0-1,0 1 0,1-1 0,-1 0 0,0 1 0,1-1 1,0 1-1,-1-1 0,1 1 0,0 0 0,0 0 1,1 0-1,-1 0 0,0 0 0,5-2 0,10-7-2125,0 0 0,28-12 0,-13 7-2005,13-10-2006</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9:48.417"/>
    </inkml:context>
    <inkml:brush xml:id="br0">
      <inkml:brushProperty name="width" value="0.025" units="cm"/>
      <inkml:brushProperty name="height" value="0.025" units="cm"/>
      <inkml:brushProperty name="color" value="#66CC00"/>
    </inkml:brush>
  </inkml:definitions>
  <inkml:trace contextRef="#ctx0" brushRef="#br0">21 1 9929,'0'0'15279,"7"72"-13742,-7-29-544,-3 4-288,-4 1-129,-4-2-191,7-7-289,1-7 0,3-9-256,0-8-993,5-12-833,8-3-833,4-9-1024,-2-15-2563,3-7-5254</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9:48.759"/>
    </inkml:context>
    <inkml:brush xml:id="br0">
      <inkml:brushProperty name="width" value="0.025" units="cm"/>
      <inkml:brushProperty name="height" value="0.025" units="cm"/>
      <inkml:brushProperty name="color" value="#66CC00"/>
    </inkml:brush>
  </inkml:definitions>
  <inkml:trace contextRef="#ctx0" brushRef="#br0">1 56 6374,'0'0'8595,"2"10"-6156,10 30-399,-11-38-1867,0 0 0,0 0 0,0 0 0,0-1 0,0 1 0,1-1 0,-1 1 0,1-1 0,-1 1 0,1-1 0,-1 0 0,1 0 0,0 0 0,0 0 0,-1 0 0,1 0 0,0 0 0,0 0 0,0-1 1,0 1-1,0-1 0,0 1 0,0-1 0,0 0 0,0 0 0,0 0 0,0 0 0,0 0 0,0 0 0,0-1 0,2 0 0,4 0 98,-1-1 1,0 0-1,0 0 0,0 0 1,0-1-1,8-5 0,-7 3-99,0 0 1,-1-1-1,0 0 0,0-1 0,6-6 1,-11 11-119,0 0 0,0 0-1,-1 0 1,1 0 0,-1-1 0,1 1 0,-1 0 0,0 0 0,0-1 0,0 1 0,0-1 0,-1 1 0,1-1 0,0 0 0,-1 1 0,0-1 0,0 1 0,0-1-1,0 0 1,0 1 0,0-1 0,-2-3 0,2 5-41,-1 0 0,0 0 0,0 0 0,0 1 0,1-1 0,-1 0 0,0 1 0,0-1 0,0 0 0,0 1 0,0-1 0,-1 1 0,1 0 0,0-1 0,0 1 0,0 0 0,0 0 0,0-1-1,0 1 1,-1 0 0,1 0 0,0 0 0,0 1 0,0-1 0,0 0 0,-1 0 0,1 1 0,0-1 0,-1 1 0,-34 14-87,29-10 64,1 1 0,0 0 0,0 1 0,0-1 0,1 1-1,0 1 1,0-1 0,1 0 0,0 1 0,0 0 0,1 0 0,0 0-1,0 1 1,1-1 0,0 1 0,0-1 0,1 1 0,1 0 0,-1 11-1,1-18-68,0 0-1,1-1 0,-1 1 0,0 0 0,1 0 0,-1-1 1,1 1-1,-1-1 0,1 1 0,0 0 0,0-1 1,0 1-1,0-1 0,0 0 0,0 1 0,0-1 0,0 0 1,1 0-1,-1 1 0,0-1 0,1 0 0,-1 0 1,1 0-1,-1-1 0,1 1 0,-1 0 0,3 0 0,3 1-988,-1-1-1,1 0 0,-1 0 1,1 0-1,0-1 0,7-1 0,23-1-9036</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9:49.196"/>
    </inkml:context>
    <inkml:brush xml:id="br0">
      <inkml:brushProperty name="width" value="0.025" units="cm"/>
      <inkml:brushProperty name="height" value="0.025" units="cm"/>
      <inkml:brushProperty name="color" value="#66CC00"/>
    </inkml:brush>
  </inkml:definitions>
  <inkml:trace contextRef="#ctx0" brushRef="#br0">2 1 2947,'0'0'20088,"0"9"-18374,0 2-1374,-1-3-3,1 0 0,0 0-1,0-1 1,1 1 0,3 11-1,-4-17-288,1 0 0,-1 0 0,1 0 0,0-1 0,0 1-1,0 0 1,0-1 0,0 1 0,0 0 0,0-1 0,0 1-1,1-1 1,-1 0 0,1 0 0,-1 1 0,1-1 0,-1 0-1,1 0 1,0 0 0,-1 0 0,1-1 0,0 1 0,0 0-1,0-1 1,-1 1 0,1-1 0,0 0 0,0 1 0,0-1 0,3 0-1,4-2-6,1 1 0,0-1 0,0-1 0,-1 1 0,0-2 0,1 1 0,-1-1 0,0-1-1,-1 0 1,1 0 0,12-10 0,-13 8-67,0 1 0,0 1 0,1 0-1,0 0 1,0 1 0,0 0 0,1 0 0,-1 1 0,1 1-1,16-3 1,-26 5 28,1 0 1,0 1-1,0-1 0,0 1 0,0-1 0,0 1 0,0 0 0,-1-1 1,1 1-1,0 0 0,-1 0 0,1-1 0,0 1 0,-1 0 1,1 0-1,-1 0 0,1 0 0,-1 0 0,0 0 0,1 0 0,-1 0 1,0-1-1,1 1 0,-1 0 0,0 1 0,0-1 0,0 0 1,0 0-1,0 0 0,-1 1 0,1 45 327,0-35-260,-1-11-61,1 0 0,0-1 0,0 1 0,0 0 0,0 0 0,0 0 0,0 0 0,0 0 0,0 0 0,0 0 0,0 0 1,1 0-1,-1 0 0,0 0 0,1 0 0,-1-1 0,1 1 0,-1 0 0,1 0 0,-1 0 0,1-1 0,-1 1 0,1 0 0,0 0 0,-1-1 1,1 1-1,0-1 0,0 1 0,-1-1 0,1 1 0,0-1 0,0 1 0,0-1 0,0 0 0,0 1 0,0-1 0,0 0 0,-1 0 0,1 0 0,0 0 1,0 0-1,0 0 0,0 0 0,0 0 0,0 0 0,0 0 0,0 0 0,0 0 0,0-1 0,0 1 0,0 0 0,1-2 0,9-3-90,0 0-1,0-1 0,17-12 1,-2 2-683,-20 14 360,0-1-1,0 1 0,1 0 1,-1 1-1,1-1 0,-1 1 0,1 1 1,11-1-1,-18 1 355,1 1-1,-1-1 1,0 0 0,1 0 0,-1 1-1,1-1 1,-1 0 0,0 1-1,1-1 1,-1 1 0,0-1 0,1 1-1,-1-1 1,0 0 0,0 1 0,1-1-1,-1 1 1,0-1 0,0 1-1,0-1 1,0 1 0,0-1 0,0 1-1,0 0 1,0-1 0,0 1-1,0-1 1,0 1 0,0-1 0,0 1-1,0-1 1,-1 1 0,1 0-146,0-1 1,0 1 0,0-1 0,0 0-1,0 1 1,0-1 0,0 0-1,-1 1 1,1-1 0,0 0-1,0 1 1,0-1 0,-1 0-1,1 1 1,0-1 0,0 0-1,-1 1 1,1-1 0,0 0-1,-1 0 1,1 0 0,0 1-1,-1-1 1,1 0 0,0 0 0,-1 0-1,1 0 1,0 0 0,-1 1-1,0-1 1,-6 0-7902</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9:49.569"/>
    </inkml:context>
    <inkml:brush xml:id="br0">
      <inkml:brushProperty name="width" value="0.025" units="cm"/>
      <inkml:brushProperty name="height" value="0.025" units="cm"/>
      <inkml:brushProperty name="color" value="#66CC00"/>
    </inkml:brush>
  </inkml:definitions>
  <inkml:trace contextRef="#ctx0" brushRef="#br0">1 1 5958,'0'0'18257</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9:50.394"/>
    </inkml:context>
    <inkml:brush xml:id="br0">
      <inkml:brushProperty name="width" value="0.025" units="cm"/>
      <inkml:brushProperty name="height" value="0.025" units="cm"/>
      <inkml:brushProperty name="color" value="#66CC00"/>
    </inkml:brush>
  </inkml:definitions>
  <inkml:trace contextRef="#ctx0" brushRef="#br0">0 8 4068,'0'0'20179,"1"0"-20095,-1-1 1,1 1-1,-1-1 1,1 1-1,-1-1 0,1 1 1,0-1-1,-1 1 1,1-1-1,-1 1 0,1 0 1,0-1-1,-1 1 1,1 0-1,0 0 0,0-1 1,-1 1-1,1 0 0,0 0 1,1 0-1,0 7 156,-1 0-1,0 0 1,0 0 0,-1 0-1,0 0 1,0 0-1,-2 10 1,2-1 0,-8 145 1612,8-161-1845,-1 1-1,1 0 0,0-1 0,0 1 0,0 0 0,0 0 0,0-1 1,1 1-1,-1 0 0,0-1 0,0 1 0,0 0 0,0-1 1,1 1-1,-1 0 0,0-1 0,1 1 0,-1 0 0,1-1 0,-1 1 1,0-1-1,1 1 0,-1-1 0,1 1 0,0-1 0,-1 1 0,1-1 1,-1 0-1,2 1 0,21-4 172,20-24 57,-33 18-219,-1 0 0,0-1 0,0 0 0,-1-1 0,0 1 0,-1-1 0,7-14 0,-11 18-3,0 0 0,0 0 0,-1 0 0,0 0 0,0-1 0,0 1 0,-1-1 0,0 0 0,-1 1 0,0-1 0,0 1 0,-1-1 0,-2-14 0,-2 16-185,-2 17 12,-1 15 1,6-8 129,-2 0 46,1 0 1,1 0-1,0 0 1,2 1-1,0-1 0,1 0 1,5 27-1,-5-43-9,-1 0 0,1 0 0,0 0 0,1 0 0,-1 0-1,0 0 1,0-1 0,1 1 0,-1 0 0,1-1 0,0 1 0,-1-1-1,1 1 1,0-1 0,0 0 0,0 1 0,0-1 0,0 0 0,3 1-1,0-1 6,1 1 0,-1-1 0,1 0 0,-1-1 0,1 1 0,-1-1-1,12-1 1,-7 0-4,1-1 0,-1 0 0,0-1 0,0 0 0,0 0 0,0-1 0,-1 0 0,11-7 1,-13 7-15,-3 2 3,-1 0 0,0 0 0,1 0 0,-1 0 0,0-1 0,0 1 0,0-1-1,0 0 1,-1 0 0,1 0 0,-1 0 0,1 0 0,-1 0 0,0-1 0,-1 1 0,1-1 0,-1 0 0,3-6-1,-6 10-23,0 0-1,0 0 0,0 0 0,0 0 0,0 0 0,0 0 0,0 0 0,0 1 0,0-1 0,0 1 0,0-1 0,0 1 0,0 0 0,0-1 0,1 1 0,-4 2 0,4-1 16,0 0 0,0 0 0,0-1 0,1 1-1,-1 0 1,0 0 0,1 0 0,-1 0 0,1 1 0,0-1-1,0 0 1,0 0 0,0 0 0,0 0 0,0 0 0,0 0-1,1 0 1,-1 0 0,1 0 0,-1 0 0,1 0 0,0 0-1,0 0 1,0 0 0,0 0 0,0-1 0,0 1 0,0 0-1,1-1 1,-1 1 0,1-1 0,-1 1 0,1-1 0,0 0-1,-1 1 1,1-1 0,0 0 0,0 0 0,0 0-1,0-1 1,0 1 0,0 0 0,0-1 0,0 1 0,0-1-1,0 0 1,0 0 0,0 0 0,3 0 0,1 0-6,1 0 0,-1-1 0,0 1 1,1-2-1,-1 1 0,0-1 0,0 0 1,0 0-1,0 0 0,0-1 0,0 0 0,8-6 1,-11 7 28,-1 0 0,1 0 0,0 0 0,-1-1 0,1 1 1,-1-1-1,0 1 0,0-1 0,0 0 0,0 0 0,0 0 0,-1 0 1,1 0-1,-1 0 0,0-1 0,0 1 0,0 0 0,-1-1 0,1 1 1,-1-1-1,1 1 0,-1-1 0,0 1 0,-1 0 0,0-6 0,1 9-4,0-1 0,0 1 0,-1-1 0,1 1 0,0 0 0,0-1 0,-1 1 0,1 0-1,0-1 1,-1 1 0,1 0 0,-1-1 0,1 1 0,0 0 0,-1 0 0,1-1-1,-1 1 1,1 0 0,0 0 0,-1 0 0,1 0 0,-1 0 0,1-1 0,-1 1-1,1 0 1,-1 0 0,1 0 0,-1 0 0,1 0 0,-1 0 0,1 1 0,0-1-1,-1 0 1,1 0 0,-1 0 0,0 1 0,-16 8-37,14-5 51,0-1 1,0 1 0,1 0-1,0 1 1,-1-1-1,2 0 1,-1 1 0,0-1-1,1 1 1,0-1 0,0 1-1,0-1 1,1 1-1,0 0 1,-1 0 0,2-1-1,-1 1 1,2 8 0,-1-9-53,0-1-1,0 0 1,0 0 0,1 0 0,-1 0 0,1-1 0,0 1 0,0 0 0,0-1 0,0 1 0,0-1 0,1 1 0,-1-1 0,1 0 0,-1 0-1,1 0 1,0-1 0,0 1 0,0-1 0,0 1 0,0-1 0,0 0 0,0 0 0,0 0 0,1-1 0,-1 1 0,5-1 0,26 2-3302,-11-4-1726,5-7-6339</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9:51.449"/>
    </inkml:context>
    <inkml:brush xml:id="br0">
      <inkml:brushProperty name="width" value="0.025" units="cm"/>
      <inkml:brushProperty name="height" value="0.025" units="cm"/>
      <inkml:brushProperty name="color" value="#66CC00"/>
    </inkml:brush>
  </inkml:definitions>
  <inkml:trace contextRef="#ctx0" brushRef="#br0">307 36 4708,'1'-1'938,"0"0"-1,0 0 0,-1 0 0,1 0 0,-1 0 1,1 0-1,0 0 0,-1 0 0,0 0 0,1 0 1,-1 0-1,0 0 0,1 0 0,-1 0 0,0 0 1,0-2-1,-10-8 4888,7 9-5680,-1 1-1,0 0 0,0 1 1,0-1-1,0 1 0,0-1 0,-7 2 1,4 1-162,0 0-1,1 0 1,-1 1 0,1 0-1,-1 0 1,1 1 0,0 0 0,1 0-1,-1 0 1,1 1 0,-1-1-1,1 1 1,1 1 0,-1-1-1,1 1 1,0 0 0,0 0 0,0 0-1,1 0 1,-4 12 0,8-17 41,0 0 0,0-1 0,0 1 0,0-1 1,0 1-1,0-1 0,0 0 0,0 1 0,0-1 0,0 0 0,1 0 1,-1 1-1,0-1 0,0 0 0,0 0 0,0 0 0,1-1 0,-1 1 1,0 0-1,0 0 0,0-1 0,0 1 0,2-1 0,6 0 219,-10 16-11,-1 0 1,-1 0-1,0 0 1,-1 0-1,-9 23 1,5-16 417,6-19-637,0-1 1,0 1 0,0 0-1,-1-1 1,1 1 0,-1-1 0,1 0-1,-1 0 1,0 0 0,0 0-1,0-1 1,0 1 0,0-1 0,0 0-1,-1 0 1,1 0 0,0 0-1,-1 0 1,-6 0 0,0 1 66,0-1 1,0 0 0,0-1-1,0 0 1,-18-2 0,27 2-140,0-1 0,0 1 0,0 0 0,1-1 0,-1 1 0,0-1 0,0 1 0,1-1 0,-1 0 0,0 1 1,1-1-1,-1 0 0,0 0 0,1 1 0,-1-1 0,1 0 0,-1 0 0,1 0 0,0 1 0,-1-1 0,1 0 0,0 0 1,0 0-1,-1 0 0,1 0 0,0 0 0,0 0 0,0 0 0,0 0 0,0 0 0,0 1 0,1-1 0,-1 0 1,0 0-1,0 0 0,1 0 0,-1 0 0,0 0 0,1 0 0,-1 1 0,1-1 0,-1 0 0,1 0 0,0 1 1,-1-1-1,1 0 0,0 1 0,-1-1 0,1 1 0,0-1 0,0 0 0,-1 1 0,1 0 0,0-1 0,2 0 0,8-3-1416,0 0 0,1 1 0,-1 0-1,1 1 1,0 1 0,13-1 0,18-3-4043,-8-1 794</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9:51.809"/>
    </inkml:context>
    <inkml:brush xml:id="br0">
      <inkml:brushProperty name="width" value="0.025" units="cm"/>
      <inkml:brushProperty name="height" value="0.025" units="cm"/>
      <inkml:brushProperty name="color" value="#66CC00"/>
    </inkml:brush>
  </inkml:definitions>
  <inkml:trace contextRef="#ctx0" brushRef="#br0">70 91 3555,'0'0'4042,"8"-10"1995,-3 5-4750,29-36 2358,-32 39-2970,0-1 0,-1 1-1,0-1 1,1 0-1,-1 1 1,0-1 0,0 0-1,-1 0 1,1 0 0,0-4-1,-17 14 1729,4 3-2339,0 1 1,0 1-1,2 0 1,-1 0-1,1 1 1,1 1 0,0-1-1,1 1 1,-12 29-1,20-42-60,0-1 1,0 1-1,-1 0 0,1 0 0,0-1 0,0 1 0,0 0 0,0 0 0,0-1 0,0 1 0,0 0 0,1 0 0,-1-1 0,0 1 0,0 0 0,0 0 0,1-1 0,-1 1 0,1 0 0,-1-1 0,0 1 0,1 0 0,-1-1 0,1 1 0,-1-1 0,1 1 0,-1-1 0,1 1 0,0-1 0,-1 1 0,2 0 0,30 5 78,-19-6-122,-1 0-1,1-2 0,17-3 1,-17 2-102,-1-1 0,0-1 1,1 0-1,-1 0 1,14-10-1,-22 13 127,-1 0-1,0 0 1,1 0-1,-1-1 1,0 0-1,0 1 1,0-1-1,-1 0 1,1 0-1,-1-1 1,0 1-1,0-1 1,0 1-1,0-1 1,0 1-1,-1-1 1,0 0-1,1 0 1,-1 0-1,-1 0 1,1-5-1,-1 9-10,0-1 1,-1 0-1,1 0 1,-1 0-1,0 0 0,1 0 1,-1 1-1,0-1 0,1 0 1,-1 0-1,0 1 0,0-1 1,0 1-1,1-1 1,-1 0-1,0 1 0,0 0 1,0-1-1,0 1 0,0 0 1,0-1-1,0 1 0,0 0 1,0 0-1,0 0 1,0 0-1,0 0 0,0 0 1,-1 0-1,-41 0-3112,34 0 1482,-12 0-5321,17-1 1361</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9:52.167"/>
    </inkml:context>
    <inkml:brush xml:id="br0">
      <inkml:brushProperty name="width" value="0.025" units="cm"/>
      <inkml:brushProperty name="height" value="0.025" units="cm"/>
      <inkml:brushProperty name="color" value="#66CC00"/>
    </inkml:brush>
  </inkml:definitions>
  <inkml:trace contextRef="#ctx0" brushRef="#br0">67 60 3331,'0'0'491,"9"-5"422,-7 4-173,34-18 1078,-16 4 2723,-12-2 6356,-14 15-5653,-21 7-4162,19 0-1038,-1 0 1,1 1 0,1 0-1,-1 0 1,1 1 0,0-1-1,1 2 1,-9 11 0,11-14-31,0 0 0,0 1 1,1 0-1,0-1 1,0 1-1,1 0 0,-1 1 1,1-1-1,1 0 0,-1 1 1,1-1-1,0 1 1,0 8-1,1-14-54,1 0-1,-1-1 0,0 1 1,0 0-1,0 0 1,1 0-1,-1 0 1,0 0-1,1 0 1,-1-1-1,1 1 1,-1 0-1,1 0 1,-1-1-1,1 1 0,0 0 1,-1-1-1,1 1 1,0 0-1,0-1 1,-1 1-1,1-1 1,0 1-1,0-1 1,0 0-1,-1 1 1,2-1-1,32 2-2808,-26-3 1778,0 0 0,0-1-1,-1 0 1,1-1 0,-1 0-1,9-4 1,11-10-7337</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42.983"/>
    </inkml:context>
    <inkml:brush xml:id="br0">
      <inkml:brushProperty name="width" value="0.025" units="cm"/>
      <inkml:brushProperty name="height" value="0.025" units="cm"/>
    </inkml:brush>
  </inkml:definitions>
  <inkml:trace contextRef="#ctx0" brushRef="#br0">55 29 14606,'0'0'8007,"8"-5"-5546,-2 2-2220,0-1-1,-1 1 0,1 1 0,0-1 0,0 1 0,0 0 1,1 1-1,6-2 0,-11 3-218,1 0 0,-1 0 0,0 0 0,0 0 0,0 1 0,1-1 0,-1 0 0,0 1 0,0 0 0,0-1 0,0 1 0,0 0 0,0 0 0,0 0 0,-1 0 0,1 1 0,0-1 0,0 0 0,-1 1 0,1-1 0,-1 1 0,1 0 0,-1 0 0,0-1 0,0 1 0,0 0 0,0 0 0,0 0 0,0 0 0,0 0 0,0 0 0,-1 0 0,1 3 0,1 1-15,-1 1-1,-1-1 1,1 0 0,-1 0-1,0 0 1,0 0 0,0 1 0,-1-1-1,0 0 1,0 0 0,-1 0-1,0 0 1,0 0 0,0-1-1,-1 1 1,0-1 0,0 1 0,0-1-1,-6 8 1,-8 7 83,-1-1-1,0-1 1,-30 24 0,2-3 132,46-39-218,0 0-1,0 0 1,0 1-1,0-1 1,-1 0-1,1 0 1,0 0 0,0 0-1,0 0 1,0 0-1,-1 0 1,1 0-1,0 1 1,0-1-1,0 0 1,0 0 0,0 0-1,-1 0 1,1 1-1,0-1 1,0 0-1,0 0 1,0 0-1,0 1 1,0-1-1,0 0 1,0 0 0,0 0-1,0 0 1,0 1-1,0-1 1,0 0-1,0 0 1,0 0-1,0 1 1,0-1 0,0 0-1,0 0 1,0 0-1,0 1 1,0-1-1,0 0 1,1 0-1,-1 0 1,0 0-1,0 1 1,0-1 0,0 0-1,0 0 1,0 0-1,1 0 1,-1 0-1,0 1 1,0-1-1,0 0 1,0 0 0,1 0-1,-1 0 1,19 1 108,24-8-135,53-20-2570,-33 7-6457,-22 8-4718</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9:52.507"/>
    </inkml:context>
    <inkml:brush xml:id="br0">
      <inkml:brushProperty name="width" value="0.025" units="cm"/>
      <inkml:brushProperty name="height" value="0.025" units="cm"/>
      <inkml:brushProperty name="color" value="#66CC00"/>
    </inkml:brush>
  </inkml:definitions>
  <inkml:trace contextRef="#ctx0" brushRef="#br0">32 1 4260,'0'0'19336,"-4"9"-18125,-3 12-457,0 1 0,-6 42 0,12-12-3443,18-89-10187,-13 19 6080</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9:53.501"/>
    </inkml:context>
    <inkml:brush xml:id="br0">
      <inkml:brushProperty name="width" value="0.025" units="cm"/>
      <inkml:brushProperty name="height" value="0.025" units="cm"/>
      <inkml:brushProperty name="color" value="#66CC00"/>
    </inkml:brush>
  </inkml:definitions>
  <inkml:trace contextRef="#ctx0" brushRef="#br0">1 281 5477,'0'0'20686,"10"3"-20232,-4 0-429,0 0 0,0-1 0,0 0 0,0-1 1,0 0-1,1 1 0,-1-2 0,0 1 0,1-1 0,-1 0 0,1 0 0,-1-1 0,0 0 0,1 0 0,-1-1 0,0 1 0,0-1 0,0 0 0,0-1 1,0 0-1,-1 0 0,11-7 0,15-19 119,-30 28-121,0 0-1,0 0 1,0 0-1,0 0 1,0 0-1,0 0 1,0 0-1,-1 0 1,1-1-1,-1 1 1,1 0-1,-1-1 1,1 1-1,-1 0 1,0-1 0,1 1-1,-1 0 1,0-1-1,0 1 1,0-1-1,0 1 1,0 0-1,-1-1 1,1 1-1,0-1 1,-1-1-1,-2 3-14,1-1 0,0 1 0,0-1 0,0 1 0,-1 0 0,1 0-1,0 0 1,-1 0 0,1 0 0,0 1 0,0-1 0,0 1 0,-1-1-1,1 1 1,0 0 0,-4 2 0,-1 2-12,0-1 0,0 2 0,0-1-1,1 1 1,0 0 0,0 0 0,1 1 0,0 0 0,0 0 0,0 0 0,1 0-1,0 1 1,0 0 0,1 0 0,0 0 0,0 0 0,1 0 0,0 0 0,1 1-1,0-1 1,-1 12 0,3-19-7,-1 0 0,0 0 1,1 0-1,-1 0 0,1-1 0,-1 1 0,1 0 0,0 0 0,-1 0 1,1 0-1,0 0 0,-1-1 0,1 1 0,0 0 0,0-1 0,0 1 1,0 0-1,0-1 0,0 1 0,0-1 0,0 0 0,0 1 0,0-1 0,0 0 1,0 1-1,0-1 0,0 0 0,0 0 0,0 0 0,0 0 0,0 0 1,0 0-1,2-1 0,37-7-1211,-27 2 72,-1-2 0,-1 0-1,1 0 1,-1-1-1,-1-1 1,0 1 0,0-2-1,-1 1 1,0-1 0,0-1-1,9-19 1,28-59-4585,-13 4 3921,-23 54 679,-1-5 8073,-9 31-3073,-3 8-507,-14 37-1111,17-39-2244,-52 142 2793,45-120-2353,2 0 1,0 1 0,1-1 0,-1 39 0,5-60-442,0 0 1,0 0-1,-1 0 0,1-1 0,0 1 1,0 0-1,0 0 0,0 0 1,0 0-1,0 0 0,0 0 0,1 0 1,-1 0-1,0 0 0,0 0 1,1 0-1,-1 0 0,1 0 0,-1-1 1,1 1-1,-1 0 0,1 0 1,-1 0-1,1-1 0,0 1 0,-1 0 1,1-1-1,0 1 0,-1 0 1,1-1-1,0 1 0,0-1 0,0 0 1,0 1-1,0-1 0,-1 1 1,1-1-1,0 0 0,0 0 0,0 0 1,0 0-1,0 1 0,0-1 1,0 0-1,0 0 0,0-1 0,0 1 1,0 0-1,0 0 0,0 0 1,0-1-1,0 1 0,-1 0 0,1-1 1,0 1-1,0-1 0,0 1 1,0-1-1,-1 0 0,2 0 0,5-3-163,-1 0 0,0-1 0,-1 0 0,1 1 0,-1-2 0,8-9 0,-3-2-40,0 0-1,-1-1 0,-2 0 0,7-20 0,-14 53 310,-1-7-35,1 0 0,1 0 0,-1 0 0,1 0 0,3 15 0,-3-21-59,0 0-1,0 0 0,0 0 1,0 0-1,0 0 1,0 0-1,1-1 0,-1 1 1,1 0-1,-1-1 1,1 1-1,-1-1 0,1 1 1,0-1-1,0 0 1,0 0-1,0 0 0,0 0 1,0 0-1,0 0 1,0 0-1,0-1 0,0 1 1,1-1-1,-1 1 1,3-1-1,2 0 39,1-1-1,-1 1 1,0-2 0,0 1 0,1-1-1,-1 0 1,0 0 0,0-1 0,-1 0-1,1 0 1,-1 0 0,1-1 0,-1 0-1,0-1 1,-1 1 0,1-1 0,-1 0-1,0 0 1,0-1 0,0 0-1,-1 0 1,0 0 0,0 0 0,0 0-1,4-13 1,-12 32 196,0 0-1,1 0 1,0 0-1,1 0 1,1 0-1,0 0 1,1 21-1,0-27-218,0 0-1,1 0 1,0 0 0,0 0-1,0-1 1,1 1-1,0 0 1,0-1 0,1 1-1,-1-1 1,2 0-1,-1 0 1,1 0 0,-1 0-1,2-1 1,8 10 0,-5-9-149,-1 0 1,0 0 0,0 0 0,-1 1-1,0 0 1,0 0 0,0 1 0,7 13-1,-11-18 154,-1 0 0,0 1 0,0-1 0,0 0 0,0 1 0,-1-1 0,1 1 0,-1-1 0,0 1 0,0-1 0,0 1 0,-1-1 1,1 0-1,-1 1 0,0-1 0,0 1 0,0-1 0,0 0 0,-1 0 0,1 1 0,-1-1 0,0 0 0,0-1 0,0 1 0,0 0 0,-3 3 0,-1 1 263,-1-1 0,1 0-1,-1 0 1,0-1 0,0 0 0,0 0 0,-1 0 0,1-1 0,-14 5 0,19-8-260,0 0 1,-1-1 0,1 1-1,0 0 1,0-1-1,-1 0 1,1 1 0,0-1-1,-1 0 1,1 0-1,0-1 1,-1 1 0,1 0-1,0-1 1,0 1-1,0-1 1,-1 0 0,1 0-1,0 0 1,0 0 0,0 0-1,0 0 1,0 0-1,0-1 1,1 1 0,-1-1-1,0 1 1,1-1-1,-1 0 1,1 0 0,-1 1-1,1-1 1,0 0-1,0 0 1,0-1 0,0 1-1,0 0 1,0 0-1,1 0 1,-1-3 0,-3-10-154,0 0 1,1 0 0,1 0-1,0 0 1,1 0 0,1-23-1,0 32 62,1 0 0,0 1-1,0-1 1,0 0-1,0 0 1,1 1 0,0-1-1,0 1 1,1-1-1,-1 1 1,1 0 0,1 0-1,-1 0 1,0 0-1,1 1 1,0 0 0,0-1-1,1 1 1,6-5 0,5 0-480,27-21-2401,-41 28 2363,-1 0 1,1 0-1,-1 1 0,1-1 1,-1 0-1,0 0 0,0 0 0,0-1 1,0 1-1,0 0 0,0 0 0,0-3 1,0-15-7197</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9:53.847"/>
    </inkml:context>
    <inkml:brush xml:id="br0">
      <inkml:brushProperty name="width" value="0.025" units="cm"/>
      <inkml:brushProperty name="height" value="0.025" units="cm"/>
      <inkml:brushProperty name="color" value="#66CC00"/>
    </inkml:brush>
  </inkml:definitions>
  <inkml:trace contextRef="#ctx0" brushRef="#br0">1 0 12812,'0'0'6983</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9:56.503"/>
    </inkml:context>
    <inkml:brush xml:id="br0">
      <inkml:brushProperty name="width" value="0.025" units="cm"/>
      <inkml:brushProperty name="height" value="0.025" units="cm"/>
      <inkml:brushProperty name="color" value="#66CC00"/>
    </inkml:brush>
  </inkml:definitions>
  <inkml:trace contextRef="#ctx0" brushRef="#br0">155 2 10922,'0'0'7602,"-12"0"-6550,8-1-1015,-1 1 0,1 0 0,0 0 1,-1 0-1,1 1 0,-1-1 0,1 1 0,-1 0 0,1 0 0,0 1 1,0 0-1,0-1 0,0 1 0,0 1 0,0-1 0,0 0 1,1 1-1,-1 0 0,1 0 0,0 0 0,-1 0 0,2 0 1,-1 1-1,0 0 0,-3 6 0,1-3 78,0 0 0,0 1 1,1 0-1,0 0 0,1 0 0,0 0 0,0 1 0,1-1 1,0 1-1,0-1 0,1 1 0,0 0 0,1 15 0,1-23-99,-1 1 0,1-1 0,0 1-1,0-1 1,0 0 0,0 1 0,0-1 0,0 0-1,0 0 1,0 1 0,0-1 0,1 0 0,-1 0-1,1 0 1,-1-1 0,0 1 0,1 0 0,-1 0-1,1-1 1,0 1 0,-1-1 0,1 1 0,-1-1-1,1 0 1,0 0 0,-1 0 0,1 0 0,0 0-1,-1 0 1,1 0 0,2-1 0,3 1 24,1-1 1,-1 0 0,1 0-1,-1-1 1,0 0 0,7-3-1,-1-2 35,-1 0-1,1-1 1,-1 0-1,-1 0 0,0-1 1,0-1-1,-1 0 1,0 0-1,-1-1 0,0-1 1,-1 1-1,0-1 1,0-1-1,-2 1 0,7-16 1,-15 35 178,-21 72 557,21-73-804,1 0 0,0 0-1,1 0 1,-1 0 0,1 0 0,0 0-1,1 0 1,-1 0 0,1 1 0,4 10-1,-4-15 19,1 1-1,0-1 1,0 0 0,0 0-1,0-1 1,0 1-1,0 0 1,0-1 0,1 1-1,-1-1 1,1 1-1,-1-1 1,1 0 0,-1 0-1,1-1 1,0 1-1,-1 0 1,1-1 0,0 0-1,0 1 1,-1-1-1,1 0 1,3-1 0,5 1 12,-1 0 0,0-1 1,0 0-1,0-1 1,12-4-1,-5-1-262,-1-1 0,0-1 0,0-1 0,27-20 0,-23 15 27,-20 14 191,1 1 0,-1 0 0,0 0 0,1-1 0,-1 1 0,1 0 1,-1-1-1,1 1 0,-1 0 0,0 0 0,1 0 0,-1 0 0,1 0 0,-1-1 0,1 1 1,-1 0-1,1 0 0,-1 0 0,1 0 0,-1 0 0,1 0 0,-1 1 0,1-1 0,-1 0 1,1 0-1,-1 0 0,1 0 0,-1 0 0,0 1 0,1-1 0,-1 0 0,1 0 0,-1 1 1,1-1-1,-1 0 0,0 1 0,1-1 0,-1 1 0,0-1 0,0 0 0,1 1 0,-1-1 1,0 1-1,0-1 0,1 1 0,-1-1 0,0 0 0,0 1 0,0-1 0,0 1 0,0-1 1,0 1-1,0-1 0,0 1 0,0-1 0,0 1 0,0-1 0,0 2 0,1 47 40,0-10-634,0-38 541,-1-1 0,1 1 0,0 0 0,0 0 0,0 0 0,0 0 0,-1-1 1,1 1-1,0-1 0,0 1 0,0 0 0,0-1 0,0 0 0,1 1 0,-1-1 0,0 0 0,0 1 0,0-1 0,0 0 0,0 0 0,0 0 0,1 0 0,-1 0 0,0 0 1,0 0-1,0 0 0,0-1 0,2 1 0,33-11-1706,-27 6 483,0-1-1,0 0 1,-1 0-1,9-10 1,10-9-3857</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9:57.064"/>
    </inkml:context>
    <inkml:brush xml:id="br0">
      <inkml:brushProperty name="width" value="0.025" units="cm"/>
      <inkml:brushProperty name="height" value="0.025" units="cm"/>
      <inkml:brushProperty name="color" value="#66CC00"/>
    </inkml:brush>
  </inkml:definitions>
  <inkml:trace contextRef="#ctx0" brushRef="#br0">1 208 3587,'0'0'12722,"1"8"-11585,6 24-486,-7-32-635,0 1 0,0-1-1,0 0 1,1 1 0,-1-1-1,0 0 1,0 1 0,0-1 0,0 0-1,1 1 1,-1-1 0,0 0 0,0 0-1,1 1 1,-1-1 0,0 0-1,0 0 1,1 1 0,-1-1 0,0 0-1,1 0 1,-1 0 0,0 0 0,1 0-1,-1 1 1,1-1 0,-1 0-1,0 0 1,1 0 0,-1 0 0,0 0-1,1 0 1,-1 0 0,0 0-1,1 0 1,-1 0 0,1 0 0,-1 0-1,0-1 1,1 1 0,-1 0 0,0 0-1,1 0 1,-1 0 0,0-1-1,1 1 1,-1 0 0,0 0 0,0-1-1,1 1 1,-1 0 0,0 0 0,0-1-1,1 1 1,-1 0 0,0-1-1,0 1 1,0 0 0,0-1 0,1 1-1,-1-1 1,14-17-64,-13 18 66,0-2 33,1 0 0,0 1 1,0 0-1,0-1 0,0 1 0,0 0 0,0 0 0,0 0 1,0 0-1,0 0 0,1 0 0,3 0 0,19-9 918,-18 4-812,0 0 0,0 0 0,0-1 0,-1 0 0,0 0 0,-1 0 1,1-1-1,-1 1 0,-1-1 0,0-1 0,0 1 0,0-1 0,-1 1 0,0-1 1,-1 0-1,0 0 0,-1 0 0,1-1 0,-2 1 0,1 0 0,-1 0 1,-2-12-1,2 21-158,0 0 1,0 0 0,0-1 0,0 1-1,0 0 1,0 0 0,0 0-1,0-1 1,0 1 0,0 0 0,0 0-1,0 0 1,0-1 0,0 1-1,0 0 1,0 0 0,0 0 0,0-1-1,0 1 1,0 0 0,-1 0-1,1 0 1,0 0 0,0-1 0,0 1-1,0 0 1,0 0 0,-1 0-1,1 0 1,0 0 0,0-1 0,0 1-1,0 0 1,-1 0 0,1 0-1,0 0 1,0 0 0,0 0 0,-1 0-1,1 0 1,0 0 0,0 0-1,0 0 1,-1 0 0,1 0 0,0 0-1,0 0 1,-1 0 0,-8 10-36,-5 13 11,12-19 103,-5 9 31,7-13-53,0 0 0,0-1 0,0 1 0,0 0 0,0 0 0,0 0 0,0 0 0,0 0 1,0 0-1,0-1 0,0 1 0,0 0 0,0 0 0,0 0 0,0 0 0,0 0 0,0 0 1,0 0-1,0-1 0,0 1 0,0 0 0,-1 0 0,1 0 0,0 0 0,0 0 0,0 0 1,0 0-1,0 0 0,0 0 0,0 0 0,0 0 0,-1 0 0,1-1 0,0 1 0,0 0 1,0 0-1,0 0 0,0 0 0,0 0 0,0 0 0,-1 0 0,1 0 0,0 0 0,0 0 1,0 0-1,0 0 0,0 0 0,0 0 0,-1 1 0,1-1 0,0-1 40,-5 12 48,-3 8 266,1 0 0,1 0 0,0 1 0,2-1 0,0 1 0,1 1-1,1-1 1,1 30 0,2-47-386,0-1 1,0 0-1,0 0 0,0 0 0,0 0 0,0 0 0,1 0 1,-1-1-1,0 1 0,1 0 0,0-1 0,-1 1 1,1-1-1,0 1 0,0-1 0,0 0 0,0 0 1,0 0-1,0 0 0,0 0 0,0 0 0,1-1 0,-1 1 1,0-1-1,3 1 0,31 5-744,-8-5-3678,-24-3-209,-2-9-3139</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9:58.059"/>
    </inkml:context>
    <inkml:brush xml:id="br0">
      <inkml:brushProperty name="width" value="0.025" units="cm"/>
      <inkml:brushProperty name="height" value="0.025" units="cm"/>
      <inkml:brushProperty name="color" value="#66CC00"/>
    </inkml:brush>
  </inkml:definitions>
  <inkml:trace contextRef="#ctx0" brushRef="#br0">59 0 3972,'0'0'16565,"-3"10"-15065,-11 33-675,3 2-1,1-1 1,2 2 0,2-1 0,1 48 0,4-92-804,1-1 0,0 1 0,0-1 0,0 0 0,0 1 1,0-1-1,0 1 0,0-1 0,0 1 0,0-1 0,0 1 0,0-1 1,0 1-1,0-1 0,0 0 0,1 1 0,-1-1 0,0 1 1,0-1-1,0 0 0,1 1 0,-1-1 0,0 1 0,0-1 1,1 0-1,-1 1 0,0-1 0,1 0 0,-1 0 0,0 1 1,1-1-1,-1 0 0,1 0 0,0 1 0,13-10 345,12-25-186,-16 12-315,-1-2 0,-1 1-1,-1-1 1,-1 0 0,-1 0 0,-1-1-1,-2 1 1,1-31 0,-3 63 134,1 0 0,0 0 0,0-1 0,1 1 0,0 0 1,0 0-1,1-1 0,0 1 0,0-1 0,1 0 0,0 0 0,0 0 0,1 0 1,0-1-1,0 0 0,0 0 0,1 0 0,7 6 0,-8-9 32,0 1 1,0-1-1,0 0 0,1 0 0,-1 0 1,1-1-1,-1 0 0,1 0 0,0 0 0,-1-1 1,1 0-1,0 0 0,0 0 0,0-1 1,0 0-1,0 0 0,0 0 0,0-1 1,0 0-1,0 0 0,0-1 0,0 1 1,0-1-1,-1 0 0,9-5 0,-7 2 8,1 0 0,-2 0-1,1-1 1,-1 0 0,0 0-1,0 0 1,0-1-1,-1 0 1,0 0 0,-1 0-1,1-1 1,-1 1 0,-1-1-1,1 0 1,-2 0 0,1 0-1,-1-1 1,0 1-1,-1-1 1,2-12 0,-4 21-41,1 0 0,0 0-1,0 0 1,0 0 0,0 0 0,0 1 0,0-1 0,0 0 0,0 0 0,0 0 0,0 0-1,-1 0 1,1 0 0,0 1 0,0-1 0,0 0 0,0 0 0,0 0 0,0 0-1,-1 0 1,1 0 0,0 0 0,0 0 0,0 0 0,0 0 0,-1 0 0,1 0 0,0 0-1,0 0 1,0 0 0,0 0 0,0 0 0,-1 0 0,1 0 0,0 0 0,0 0 0,0 0-1,0 0 1,0 0 0,-1 0 0,1 0 0,0 0 0,0 0 0,0-1 0,0 1-1,0 0 1,-1 0 0,1 0 0,0 0 0,0 0 0,0 0 0,0 0 0,0-1 0,0 1-1,0 0 1,0 0 0,-9 14-123,3 4 116,0 0-1,1 0 0,1 0 1,1 1-1,1-1 1,0 1-1,1 0 0,1 0 1,3 22-1,-3-39 15,1 1 1,-1-1-1,1 0 0,-1 0 1,1-1-1,0 1 0,-1 0 0,1 0 1,0 0-1,1 0 0,-1-1 0,0 1 1,0 0-1,1-1 0,-1 1 1,1-1-1,-1 0 0,1 1 0,-1-1 1,1 0-1,0 0 0,0 0 1,0 0-1,0 0 0,-1 0 0,1-1 1,0 1-1,0-1 0,0 1 1,1-1-1,-1 0 0,0 0 0,0 0 1,0 0-1,0 0 0,0 0 0,0 0 1,0-1-1,0 1 0,0-1 1,2 0-1,4-2 7,0 0 0,0 0 0,0 0 0,-1-1 1,1 0-1,-1-1 0,0 0 0,11-9 0,-12 8-28,0 1 0,-1-1 0,1 0 0,-1 0 0,-1-1 0,1 0 0,-1 0 0,0 0 0,0 0 0,-1 0 0,0-1 0,3-15 0,-32 57-166,-9 46 711,33-74-452,0 0 0,0 0 0,1 0 0,-1 1 0,2-1 0,-1 0 0,1 0 0,0 1 0,0-1 0,1 0-1,1 11 1,-1-15-78,0-1 0,0 0 0,0 0 0,0 0 0,0 0 0,0 0 0,1 0 0,-1 0 0,0 0 0,0-1 0,1 1 0,-1 0 0,1-1 0,-1 1 0,0-1 0,1 1 0,-1-1 0,1 0 0,-1 1 0,1-1 0,-1 0 0,1 0 0,-1 0 0,1 0 0,-1-1 0,3 1 0,41-9-1749,-28 2-1049,-1-2 1,0 0 0,0 0-1,23-20 1,-3-1-3523</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9:58.458"/>
    </inkml:context>
    <inkml:brush xml:id="br0">
      <inkml:brushProperty name="width" value="0.025" units="cm"/>
      <inkml:brushProperty name="height" value="0.025" units="cm"/>
      <inkml:brushProperty name="color" value="#66CC00"/>
    </inkml:brush>
  </inkml:definitions>
  <inkml:trace contextRef="#ctx0" brushRef="#br0">93 1 3651,'0'0'10837,"-9"11"-7746,0 0-2356,0-2 252,1 1 1,1-1 0,0 1 0,0 1 0,1-1 0,0 1 0,-7 20 0,13-30-951,0 0 0,0-1 1,0 1-1,1 0 0,-1-1 0,0 1 1,1-1-1,-1 1 0,0-1 1,1 1-1,-1-1 0,1 1 0,-1-1 1,1 1-1,-1-1 0,1 1 1,-1-1-1,1 0 0,-1 1 0,1-1 1,-1 0-1,1 0 0,0 1 0,-1-1 1,1 0-1,0 0 0,-1 0 1,1 0-1,0 0 0,-1 1 0,1-1 1,0-1-1,-1 1 0,1 0 1,0 0-1,-1 0 0,1 0 0,-1 0 1,1-1-1,1 1 0,29-6 10,-20 1-365,-1 0 0,0-1 0,0 0 0,0 0 0,-1-1 0,0 0 0,-1-1 0,12-12 0,-19 19 201,-15 224 1462,13-183-364,-4 62 16,4-91-838,-1-1 0,0 0 1,-1 0-1,0 0 0,0 0 0,-1-1 0,-8 15 0,12-23-117,-1 1 1,1-1-1,-1 0 0,1 1 1,-1-1-1,0 0 0,0 0 1,0 0-1,1 1 0,-1-1 0,0 0 1,0 0-1,-1 0 0,1 0 1,0-1-1,0 1 0,0 0 0,-1 0 1,1-1-1,0 1 0,0-1 1,-1 1-1,1-1 0,-1 1 0,1-1 1,-1 0-1,1 0 0,0 0 1,-1 0-1,1 0 0,-1 0 1,1 0-1,-1 0 0,1 0 0,0-1 1,-1 1-1,1-1 0,-1 1 1,1-1-1,0 1 0,0-1 0,-1 0 1,1 0-1,0 0 0,0 1 1,0-1-1,-2-2 0,-2-3 41,1 1 0,-1-1 0,1 0 0,0 0 0,1 0 0,0-1-1,0 1 1,-3-10 0,1 1-155,2 1 1,-1-1-1,2 0 0,0 0 1,0-28-1,2 38-145,0 0 0,1 0 0,-1 1 0,1-1-1,0 0 1,0 0 0,1 1 0,0-1 0,-1 0 0,1 1 0,1 0 0,-1-1-1,1 1 1,0 0 0,-1 0 0,2 1 0,-1-1 0,0 1 0,1-1 0,0 1 0,0 0-1,4-2 1,66-27-10225,-29 13-2322</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9:59.033"/>
    </inkml:context>
    <inkml:brush xml:id="br0">
      <inkml:brushProperty name="width" value="0.025" units="cm"/>
      <inkml:brushProperty name="height" value="0.025" units="cm"/>
      <inkml:brushProperty name="color" value="#66CC00"/>
    </inkml:brush>
  </inkml:definitions>
  <inkml:trace contextRef="#ctx0" brushRef="#br0">1 0 2947,'0'0'22127,"1"11"-20429,0 4-1338,-1-5-56,1 0 0,0 0 0,1 0 0,4 16 0,-5-23-250,0-1 0,0 1 0,0-1 0,0 0 0,1 1 0,-1-1 0,0 0 0,1 0 0,0 0 0,-1 0 0,1 0 0,0 0 0,0-1 0,0 1 0,0 0 0,0-1 0,1 0 0,-1 1-1,0-1 1,1 0 0,-1 0 0,1 0 0,-1-1 0,1 1 0,3 0 0,5 0 13,1-1-1,-1 0 1,1-1 0,0 0-1,-1-1 1,0 0 0,1 0-1,18-8 1,1-3-70,49-29 0,-23 11-121,-57 31 122,1-1 1,0 1-1,-1 0 1,1-1-1,-1 1 0,1 0 1,0 0-1,-1-1 1,1 1-1,0 0 1,-1 0-1,1 0 0,0 0 1,0 0-1,-1 0 1,1 0-1,0 0 1,-1 0-1,1 0 0,0 1 1,-1-1-1,1 0 1,0 0-1,-1 1 1,1-1-1,-1 0 0,1 1 1,0 0-1,8 20-70,-9 47-70,-1-40 114,1-27 24,0 0 1,0-1 0,0 1 0,0 0 0,0-1-1,1 1 1,-1-1 0,0 1 0,0 0 0,1-1-1,-1 1 1,0-1 0,1 1 0,-1 0-1,0-1 1,1 1 0,-1-1 0,1 0 0,-1 1-1,1-1 1,-1 1 0,1-1 0,-1 0 0,1 1-1,-1-1 1,1 0 0,0 1 0,-1-1 0,1 0-1,-1 0 1,1 0 0,0 0 0,-1 1 0,1-1-1,0 0 1,-1 0 0,1 0 0,0 0 0,-1-1-1,1 1 1,0 0 0,-1 0 0,1 0-1,-1 0 1,1-1 0,0 1 0,-1 0 0,1-1-1,-1 1 1,1 0 0,-1-1 0,1 1 0,-1-1-1,1 1 1,-1 0 0,1-2 0,31-24-1037,-13-7-3574,-8-4-4716,-7 4-3690</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9:59.376"/>
    </inkml:context>
    <inkml:brush xml:id="br0">
      <inkml:brushProperty name="width" value="0.025" units="cm"/>
      <inkml:brushProperty name="height" value="0.025" units="cm"/>
      <inkml:brushProperty name="color" value="#66CC00"/>
    </inkml:brush>
  </inkml:definitions>
  <inkml:trace contextRef="#ctx0" brushRef="#br0">24 0 7335,'0'0'19827,"-23"49"-19347,40-37-352,2-2-288,4-5-2594,1-3-3909</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0:01.229"/>
    </inkml:context>
    <inkml:brush xml:id="br0">
      <inkml:brushProperty name="width" value="0.025" units="cm"/>
      <inkml:brushProperty name="height" value="0.025" units="cm"/>
      <inkml:brushProperty name="color" value="#66CC00"/>
    </inkml:brush>
  </inkml:definitions>
  <inkml:trace contextRef="#ctx0" brushRef="#br0">98 419 7591,'0'0'4618,"4"-9"-1981,-3 8-2461,16-38 2184,-16 37-2057,-1 0-1,1-1 1,0 1 0,-1 0 0,1 0-1,-1 0 1,1 0 0,-1 0 0,0-1-1,0 1 1,0 0 0,0 0 0,-1 0-1,1 0 1,0-1 0,-1 1 0,0 0-1,1 0 1,-1 0 0,-2-3 0,1 4-236,1 0 0,-1-1 1,0 1-1,0 0 0,0 1 1,0-1-1,0 0 0,0 0 0,0 1 1,0 0-1,0-1 0,0 1 1,0 0-1,0 0 0,-1 0 0,1 0 1,0 0-1,0 0 0,0 1 1,0-1-1,0 1 0,0 0 0,0-1 1,0 1-1,0 0 0,0 0 1,0 0-1,1 0 0,-1 1 0,0-1 1,1 0-1,-1 1 0,-1 2 1,-2 0-71,0 0 1,0 1-1,1-1 1,-1 1-1,1 1 1,1-1 0,-1 0-1,1 1 1,-5 11-1,7-16 4,1 0 0,-1 0 0,1 0-1,-1 1 1,1-1 0,0 0 0,-1 0 0,1 1-1,0-1 1,0 0 0,0 1 0,0-1 0,0 0-1,0 1 1,0-1 0,0 0 0,1 0 0,-1 1-1,0-1 1,1 0 0,-1 0 0,1 1-1,0-1 1,-1 0 0,1 0 0,0 0 0,0 0-1,-1 0 1,1 0 0,0 0 0,0 0 0,0 0-1,0 0 1,0-1 0,1 1 0,-1 0 0,0-1-1,0 1 1,0-1 0,1 1 0,-1-1-1,0 0 1,0 1 0,1-1 0,-1 0 0,0 0-1,2 0 1,10 0 15,-1 0-1,1-1 0,-1-1 1,18-3-1,6-1-493,-33 6 429,-1-1-1,1 1 0,0 1 0,-1-1 1,1 0-1,0 1 0,-1-1 0,1 1 1,-1 0-1,1 0 0,-1 0 0,1 0 1,-1 0-1,1 1 0,-1-1 0,0 1 1,0 0-1,0-1 0,0 1 0,0 0 1,2 3-1,-1 0 0,1 0 0,-2 1 1,1-1-1,-1 1 0,1-1 1,-2 1-1,1 0 0,-1 0 1,2 8-1,-2 3 40,0-1 0,0 0 0,-2 0 1,0 0-1,-1 0 0,-7 29 0,5-32 215,-2 0 1,1 0-1,-1-1 1,-1 1-1,0-1 1,-16 19-1,19-25-33,-1-1 0,0 0-1,1 0 1,-2 0 0,1-1-1,-1 1 1,1-1 0,-1 0-1,0-1 1,0 0 0,-1 0 0,1 0-1,-1 0 1,0-1 0,-7 1-1,13-2-160,0-1 0,1 0-1,-1 0 1,0 0 0,0 0 0,0 0-1,1 0 1,-1 0 0,0 0-1,0-1 1,1 1 0,-1 0-1,0 0 1,0 0 0,1-1 0,-1 1-1,0-1 1,1 1 0,-1 0-1,0-1 1,1 1 0,-1-1 0,0 1-1,1-1 1,-1 0 0,1 1-1,-1-1 1,1 0 0,-1 0-1,0-26-5,2 20-82,1-1-1,0 1 1,1 0-1,0 1 1,6-13 0,21-22-452,3 1 1,67-63-1,-69 75 317,-2-2-1,-1-1 0,-1-1 1,-2-1-1,26-44 0,-50 74 189,1-1 16,0 1-1,0 0 1,0 0 0,-1 0-1,1-1 1,-1 1 0,0-1-1,0 1 1,0-1-1,-1 1 1,1-1 0,-1 0-1,0 1 1,0-6 0,-1 9 10,1 0 0,-1-1 0,0 1 1,1 0-1,-1 0 0,1 0 0,-1-1 1,1 1-1,-1 0 0,1 0 0,-1 0 1,0 0-1,1 0 0,-1 0 0,1 0 1,-1 0-1,0 0 0,1 0 0,-1 0 1,1 0-1,-1 1 0,1-1 0,-1 0 1,0 0-1,1 1 0,-1-1 0,1 0 1,-1 1-1,1-1 0,-1 0 0,1 1 1,0-1-1,-1 1 0,1-1 0,-1 0 1,1 1-1,-1 0 0,-17 17 180,10-9-53,1 0 0,0 0 1,0 1-1,1 0 1,1 0-1,-1 0 1,2 1-1,-1 0 1,2 0-1,-1 0 1,-2 15-1,6-25-109,1 1 0,-1-1-1,0 0 1,0 1 0,0-1 0,1 1-1,-1-1 1,1 0 0,-1 1 0,1-1-1,-1 0 1,1 0 0,0 1-1,0-1 1,0 0 0,0 0 0,-1 0-1,1 0 1,1 0 0,-1 0 0,0 0-1,0-1 1,0 1 0,0 0 0,1 0-1,-1-1 1,0 1 0,0-1 0,1 1-1,-1-1 1,1 0 0,-1 1 0,0-1-1,1 0 1,-1 0 0,2 0 0,61-2 202,-54 1-182,81-16 55,-70 12-109,0 0-1,0 1 1,32-1-1,-52 5 18,1 1-1,-1-1 0,0 0 0,0 1 0,0-1 0,0 1 1,0-1-1,0 1 0,0 0 0,0-1 0,0 1 1,0 0-1,0 0 0,0 0 0,0-1 0,-1 1 0,1 0 1,0 0-1,-1 0 0,1 0 0,-1 0 0,1 1 0,-1-1 1,1 0-1,-1 0 0,0 0 0,1 0 0,-1 0 1,0 1-1,0-1 0,0 0 0,0 0 0,0 2 0,-1 53 227,-1-36-126,5-21-13,0 0 1,-1 1-1,1-2 0,-1 1 1,1 0-1,-1 0 0,0-1 1,0 1-1,0-1 0,1 0 0,1-2 1,4-7-246,-1 0 1,0 0 0,-1 0-1,0-1 1,-1 0 0,0 0-1,-1-1 1,0 1 0,-1-1 0,2-22-1,-4 37 50,-1 0 0,1-1-1,0 1 1,0 0 0,-1-1 0,1 1-1,0-1 1,0 0 0,0 1 0,1-1-1,-1 0 1,0 0 0,1 1-1,-1-1 1,0 0 0,1 0 0,-1 0-1,1-1 1,-1 1 0,1 0 0,0-1-1,-1 1 1,3 0 0,38 10-1543,-24-9 1201,-1 0 0,1-2 0,0 0 1,0-1-1,34-6 0,-44 5 505,1 0 1,-1-1-1,0 0 1,1 0-1,-1 0 0,-1-1 1,1-1-1,-1 1 1,1-1-1,-1 0 0,-1-1 1,1 0-1,11-13 0,-10 2 1335,-13 10 261,3 7-1597,0 0 1,0 0-1,1 0 0,-1 0 0,0 1 1,1-1-1,-1 1 0,0-1 0,1 1 1,-1 0-1,1-1 0,-1 1 0,1 0 1,-1 0-1,1 0 0,-3 3 0,-22 19 310,1 2-1,-36 47 1,61-72-361,0 0 0,0 1 0,0-1-1,-1 0 1,1 0 0,0 0 0,0 1 0,0-1 0,0 0 0,-1 0-1,1 1 1,0-1 0,0 0 0,0 1 0,0-1 0,0 0 0,0 0 0,0 1-1,0-1 1,0 0 0,0 0 0,0 1 0,0-1 0,0 0 0,0 1-1,0-1 1,0 0 0,0 0 0,0 1 0,0-1 0,0 0 0,1 0-1,-1 1 1,0-1 0,0 0 0,0 0 0,0 1 0,1-1 0,-1 0-1,0 0 1,0 0 0,0 1 0,1-1 0,-1 0 0,0 0 0,0 0 0,1 0-1,-1 0 1,22 3 161,24-9-119,-23 1-229,4-1-85,0 1 1,54-3 0,-79 8 285,-1 0 1,0 0-1,1 0 0,-1 0 1,0 0-1,1 1 0,-1-1 1,0 0-1,0 1 0,1-1 1,-1 1-1,0 0 0,0-1 1,0 1-1,0 0 0,1 0 1,-1-1-1,0 1 0,-1 0 1,1 0-1,0 0 1,0 0-1,0 0 0,0 1 1,-1-1-1,1 0 0,-1 0 1,1 0-1,-1 1 0,1-1 1,-1 0-1,0 0 0,1 1 1,-1-1-1,0 2 0,0 0 50,1-1-1,-1 0 0,1 0 1,0 0-1,0 0 0,0 0 1,0 0-1,0 0 0,0 0 0,0-1 1,0 1-1,2 1 0,-2-2-4,0-1 0,0 0-1,-1 1 1,1-1-1,0 0 1,0 0-1,0 0 1,-1 0 0,1 0-1,0 0 1,0 0-1,0 0 1,-1 0 0,1 0-1,0 0 1,0 0-1,0 0 1,-1-1-1,1 1 1,0 0 0,0-1-1,-1 1 1,1-1-1,0 1 1,0-1 0,-1 1-1,1-1 1,-1 1-1,1-1 1,-1 1-1,1-1 1,-1 0 0,1 1-1,-1-1 1,1 0-1,-1 0 1,0 1 0,1-1-1,-1 0 1,0 0-1,0 1 1,1-1 0,-1-1-1,14-36 281,-10 20-554,-2-1 0,0 1 0,-1-1-1,-1-19 1,0 24-762,2 13 533,0 1 0,0-1 0,-1 1 1,1 0-1,0 0 0,0 0 0,0 0 1,-1 0-1,1 0 0,0 0 0,0 0 1,0 1-1,-1-1 0,1 1 0,0-1 1,0 1-1,1 1 0,68 24-9227,-53-20 8205,-1-2 1,29 5-1,-38-8 1789,0-1 1,0 1-1,0-2 0,0 1 0,0-1 1,0 0-1,13-4 0,-16 4 483,0-1 1,-1 0-1,0 0 0,1 0 1,-1-1-1,0 0 0,0 0 1,0 0-1,0 0 0,-1 0 1,0-1-1,1 1 0,4-8 1,-1-6 2384,-17 15-1166,-20 19-1179,25-13-712,0 1-1,1 0 0,0 0 1,0 1-1,0-1 1,0 1-1,1 0 1,0 0-1,0 0 1,1 0-1,0 0 1,0 1-1,0-1 1,1 1-1,-2 8 1,3-14-124,0 0 0,1 0 1,-1-1-1,0 1 1,0 0-1,0 0 0,0-1 1,0 1-1,1 0 1,-1 0-1,0-1 0,1 1 1,-1 0-1,1-1 1,-1 1-1,1 0 1,-1-1-1,1 1 0,-1 0 1,1-1-1,-1 1 1,1-1-1,0 0 0,-1 1 1,1-1-1,0 1 1,0-1-1,1 1 0,28 0 369,-23-2-339,0-1 0,0 1 1,0-1-1,0-1 1,0 0-1,7-3 1,-5 0-65,0 0 1,-1-1-1,0 0 1,0 0-1,-1-1 0,0 0 1,0 0-1,-1 0 1,0-1-1,0 0 1,-1 0-1,-1-1 1,6-13-1,-18 54-577,5-22 584,0 0 0,0 1 0,1-1 0,0 1 0,1 0 0,0-1 0,0 1 0,1 0 1,1 0-1,2 16 0,-2-25 16,0 0 0,0 0 1,0 1-1,0-1 0,0 0 1,0 0-1,1 0 0,-1 0 1,0 0-1,1 0 0,-1-1 0,1 1 1,-1 0-1,1-1 0,-1 1 1,1-1-1,-1 1 0,1-1 1,-1 0-1,1 0 0,0 1 1,-1-1-1,1 0 0,-1-1 1,1 1-1,0 0 0,-1 0 0,1-1 1,1 0-1,3 0 18,0 0 0,-1 0 0,1-1 0,0 0 0,-1 0 0,10-5 0,0-5-10,-1 0 0,0 0 0,-1-1 0,0-1 0,-1 0 0,0-1 0,17-30 0,54-125-267,-52 101-114,-30 68 361,0-1-1,0 0 1,-1 1 0,1-1-1,0 0 1,-1 1-1,1-1 1,-1 0 0,0 0-1,1 1 1,-1-1-1,0 0 1,0-3-1,-1 4 2,1 1 0,0 0 0,-1 0 0,1-1-1,0 1 1,-1 0 0,1 0 0,0 0 0,-1 0-1,1-1 1,-1 1 0,1 0 0,0 0-1,-1 0 1,1 0 0,-1 0 0,1 0 0,0 0-1,-1 0 1,1 0 0,-1 0 0,1 0 0,-1 0-1,1 0 1,0 0 0,-1 1 0,1-1-1,0 0 1,-1 0 0,1 0 0,-1 1 0,1-1-1,0 0 1,-1 1 0,-6 3-18,1 0-1,0 0 1,0 1 0,-11 11-1,5 0 106,0 0 0,1 2 0,0-1-1,2 1 1,0 0 0,1 1 0,1 0-1,1 1 1,0-1 0,2 1 0,0 0 0,1 1-1,1-1 1,1 29 0,1-46-72,0-1 0,0 1 0,1 0 0,-1 0 0,1 0 0,-1 0 0,1 0-1,0 0 1,0-1 0,0 1 0,1 0 0,-1-1 0,1 1 0,-1-1 0,1 1 0,0-1 0,0 0 0,0 1 0,0-1 0,0 0 0,0-1 0,1 1 0,4 3-1,-4-4-238,1 1 0,-1-1 0,1 0 0,-1 0 0,1 0-1,-1 0 1,1-1 0,5 1 0,-4-1-740,0 0 1,-1-1 0,1 0-1,0 1 1,0-1 0,8-4-1,19-11-10267</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6:04.140"/>
    </inkml:context>
    <inkml:brush xml:id="br0">
      <inkml:brushProperty name="width" value="0.025" units="cm"/>
      <inkml:brushProperty name="height" value="0.025" units="cm"/>
    </inkml:brush>
  </inkml:definitions>
  <inkml:trace contextRef="#ctx0" brushRef="#br0">246 50 6406,'2'-8'5984,"2"-7"-5806,0-7 4193,-4 18-190,-9 30-2634,-60 213 295,-63 185-3214,120-400-1885,12-24 3085,0 1 1,-1-1 0,1 0 0,-1 0 0,1 1 0,-1-1-1,1 0 1,-1 0 0,1 0 0,-1 0 0,1 0 0,-1 1-1,1-1 1,-1 0 0,1 0 0,-1 0 0,1 0 0,-1-1-1,1 1 1,-1 0 0,1 0 0,-1 0 0,1 0-1,-1 0 1,1-1 0,-1 1 0,1 0 0,-1 0 0,1-1-1,0 1 1,-1 0 0,1-1 0,-1 1 0,1 0 0,0-1-1,-1 1 1,1-1 0,0 1 0,-1-1 0,1 1 0,0 0-1,0-1 1,0 1 0,-1-2 0,-14-19-5536</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0:03.795"/>
    </inkml:context>
    <inkml:brush xml:id="br0">
      <inkml:brushProperty name="width" value="0.025" units="cm"/>
      <inkml:brushProperty name="height" value="0.025" units="cm"/>
      <inkml:brushProperty name="color" value="#66CC00"/>
    </inkml:brush>
  </inkml:definitions>
  <inkml:trace contextRef="#ctx0" brushRef="#br0">12 9 12556,'0'0'9091,"-1"9"-8877,-3 29 3,1-16-80,1 0 1,1 33 0,1-53-126,0-1 1,0 0-1,0 1 1,1-1-1,-1 1 1,0-1 0,1 0-1,-1 0 1,1 1-1,0-1 1,-1 0-1,1 0 1,0 1 0,0-1-1,-1 0 1,1 0-1,0 0 1,0 0-1,0 0 1,1 0 0,-1-1-1,0 1 1,0 0-1,2 0 1,0 0 50,-1 0 0,1 0 0,0-1 0,0 0 0,0 1 0,0-1 0,0 0 0,0 0 0,-1 0 0,1-1 0,4 0 0,0-1 65,1 0 0,-1 0 0,0-1-1,0 0 1,0 0 0,-1-1 0,1 1 0,8-8-1,-8 4 13,-1 0-1,0-1 0,0 0 0,-1 0 0,0 0 0,0-1 1,-1 1-1,0-1 0,0 0 0,3-14 0,0 2 1085,-11 32-1219,0 0 0,1 1 0,1-1 0,0 1 0,0-1 0,1 1 0,1 0 0,1 18 0,-1-27-1,1 1 1,-1 0-1,1-1 1,0 1-1,0 0 1,1-1 0,-1 1-1,1-1 1,-1 0-1,1 1 1,0-1 0,0 0-1,1 0 1,-1 0-1,1 0 1,-1-1 0,1 1-1,0-1 1,0 1-1,0-1 1,0 0-1,1 0 1,-1-1 0,0 1-1,1-1 1,-1 1-1,1-1 1,0 0 0,-1 0-1,6 0 1,-4 0 99,0-1 0,0 1 0,0-1 0,1 0 0,-1 0 0,0 0 0,0-1-1,0 0 1,0 0 0,0 0 0,0-1 0,0 0 0,-1 0 0,1 0 0,-1 0 0,1-1 0,-1 1 0,0-1 0,0-1 0,0 1 0,7-7 0,-4 1 70,-1 0 1,0 0-1,-1-1 0,0 1 1,0-1-1,-1 0 0,0-1 1,-1 1-1,3-16 0,2-53-585,-9 85 120,-10 50-1435,8-19-3864,13-39-3282,0-8 3336</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0:04.186"/>
    </inkml:context>
    <inkml:brush xml:id="br0">
      <inkml:brushProperty name="width" value="0.025" units="cm"/>
      <inkml:brushProperty name="height" value="0.025" units="cm"/>
      <inkml:brushProperty name="color" value="#66CC00"/>
    </inkml:brush>
  </inkml:definitions>
  <inkml:trace contextRef="#ctx0" brushRef="#br0">1 1 4036,'0'0'18449,"2"12"-17082,8 209 2989,-10-220-4416,-1 1 0,1-1 0,0 0-1,0 1 1,0-1 0,0 1 0,0-1 0,0 0 0,0 1 0,1-1 0,-1 0-1,0 1 1,1-1 0,-1 0 0,1 1 0,0-1 0,-1 0 0,1 0-1,0 0 1,0 1 0,0-1 0,-1 0 0,1 0 0,0 0 0,0-1-1,1 1 1,-1 0 0,0 0 0,0 0 0,0-1 0,1 1 0,-1-1 0,0 1-1,0-1 1,1 1 0,-1-1 0,1 0 0,-1 1 0,0-1 0,1 0-1,2 0 1,-1-1-378,1 0 0,0 0 0,-1 0 0,1 0 0,-1-1 0,1 1 0,-1-1 0,0 0 0,0 0 0,0 0 0,0 0 0,0-1 0,0 1-1,4-6 1,14-21-4969,-2-7-962</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0:04.527"/>
    </inkml:context>
    <inkml:brush xml:id="br0">
      <inkml:brushProperty name="width" value="0.025" units="cm"/>
      <inkml:brushProperty name="height" value="0.025" units="cm"/>
      <inkml:brushProperty name="color" value="#66CC00"/>
    </inkml:brush>
  </inkml:definitions>
  <inkml:trace contextRef="#ctx0" brushRef="#br0">26 1 14221,'0'0'6172,"-1"13"-5238,-4 38-239,-13 273 2678,17-322-3366,1 0 1,0 0 0,0 0 0,0 0 0,0 0-1,0 0 1,0-1 0,1 1 0,-1 0 0,0 0-1,1 0 1,0 0 0,-1 0 0,1-1 0,0 1-1,0 0 1,0 0 0,0-1 0,0 1 0,0-1-1,1 1 1,-1-1 0,1 0 0,-1 1 0,1-1-1,-1 0 1,1 0 0,-1 0 0,1 0 0,0 0-1,0 0 1,-1-1 0,1 1 0,0-1-1,0 1 1,0-1 0,0 0 0,0 1 0,0-1-1,0 0 1,0 0 0,0 0 0,-1-1 0,1 1-1,0 0 1,0-1 0,0 1 0,0-1 0,3-1-1,3-2 12,1 0-1,-1 0 0,0 0 0,0-1 0,-1-1 0,1 1 0,-1-1 0,0 0 1,-1-1-1,0 0 0,0 0 0,0 0 0,5-10 0,1-3-17,0 0-1,-2 0 1,0-1-1,8-27 1,-11 27 24,-2-1 1,0 1 0,-1-1-1,1-41 1,-5 63-27,0 0 0,0 0 0,0 0 0,0 0 0,0 0 0,0 1 0,0-1 0,0 0 0,0 0 0,0 0 0,0 0 0,0 0 0,0 0 1,0 0-1,0 0 0,0 0 0,-1 0 0,1 0 0,0 0 0,0 0 0,0 0 0,0 0 0,0 0 0,0 0 0,0 0 0,0 0 0,0 0 0,0 0 0,0 0 0,0 0 1,-1 0-1,1 0 0,0 0 0,0 0 0,0 0 0,0 0 0,0 0 0,0 0 0,0 0 0,0 0 0,0 0 0,0-1 0,0 1 0,0 0 0,0 0 0,0 0 0,0 0 0,0 0 1,0 0-1,0 0 0,-1 0 0,-5 13-110,-7 17-82,5 6 208,2-1 0,0 1 1,1 60-1,4-8-7864,1-93 2505</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0:04.882"/>
    </inkml:context>
    <inkml:brush xml:id="br0">
      <inkml:brushProperty name="width" value="0.025" units="cm"/>
      <inkml:brushProperty name="height" value="0.025" units="cm"/>
      <inkml:brushProperty name="color" value="#66CC00"/>
    </inkml:brush>
  </inkml:definitions>
  <inkml:trace contextRef="#ctx0" brushRef="#br0">0 1 18898,'0'0'4292</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0:05.726"/>
    </inkml:context>
    <inkml:brush xml:id="br0">
      <inkml:brushProperty name="width" value="0.025" units="cm"/>
      <inkml:brushProperty name="height" value="0.025" units="cm"/>
      <inkml:brushProperty name="color" value="#66CC00"/>
    </inkml:brush>
  </inkml:definitions>
  <inkml:trace contextRef="#ctx0" brushRef="#br0">0 48 8264,'0'0'2076,"7"-9"2131,22-24-1436,-29 33-2712,0-1 0,0 1 0,0 0 0,1-1 0,-1 1 0,0 0 0,0 0 0,1-1 0,-1 1 0,0 0 0,0 0 0,1-1 0,-1 1-1,0 0 1,1 0 0,-1 0 0,0-1 0,1 1 0,-1 0 0,0 0 0,1 0 0,-1 0 0,0 0 0,1 0 0,-1 0 0,1 0 0,-1 0 0,0 0 0,1 0 0,-1 0 0,0 0 0,1 0 0,-1 0 0,0 0 0,1 0 0,-1 1 0,0-1 0,1 0 0,-1 0 0,0 0 0,1 1 0,-1-1 0,0 0 0,1 0 0,-1 1 0,0-1 0,0 0 0,1 0 0,-1 1 0,0-1 0,0 0 0,0 1 0,0-1 0,1 0 0,-1 1 0,0-1 0,0 0 0,0 1 0,0-1 0,0 0 0,0 1 0,0 0 0,3 24 992,-3-22-790,12 235 3574,-5-57-3073,-7-178-758,0-1 0,0 1 0,0-1 0,1 0 0,-1 1 0,1-1-1,0 1 1,-1-1 0,1 0 0,0 0 0,0 1 0,1-1 0,-1 0 0,3 3 0,-3-4 1,0-1-1,0 1 1,0-1 0,0 1 0,1-1-1,-1 0 1,0 1 0,0-1-1,0 0 1,0 0 0,1 0-1,-1 0 1,0 0 0,0 0-1,0 0 1,1-1 0,-1 1-1,0 0 1,0-1 0,0 1-1,0 0 1,0-1 0,0 0-1,0 1 1,0-1 0,0 0-1,0 1 1,0-1 0,0 0-1,0 0 1,0 0 0,0-1-1,56-56 100,-44 43-126,0 0 0,26-21 0,-38 35 20,-1 1 0,1-1 0,0 0 1,0 1-1,-1-1 0,1 1 0,0-1 1,0 1-1,0-1 0,0 1 0,-1 0 1,1-1-1,0 1 0,0 0 0,0 0 1,0-1-1,0 1 0,0 0 0,0 0 1,0 0-1,0 0 0,0 0 0,0 1 1,0-1-1,0 0 0,-1 0 0,1 1 1,0-1-1,2 1 0,-2 1 4,0-1 1,1 1-1,-1-1 1,0 1-1,0 0 0,0 0 1,0 0-1,0-1 0,-1 1 1,1 0-1,-1 0 1,1 0-1,0 3 0,1 13 42,-1 0 0,-1 29-1,-1-33-31,1 122-311,0-135 244,0-1-1,0 0 1,0 1 0,0-1 0,0 1 0,-1-1 0,1 1 0,0-1 0,0 1 0,1-1 0,-1 1 0,0-1 0,0 1 0,0-1 0,0 1 0,0-1 0,0 0 0,1 1 0,-1-1-1,0 1 1,0-1 0,1 1 0,-1-1 0,0 0 0,0 1 0,1-1 0,-1 0 0,0 1 0,1-1 0,-1 0 0,1 0 0,-1 1 0,0-1 0,1 0 0,-1 0 0,1 1 0,-1-1-1,1 0 1,-1 0 0,1 0 0,-1 0 0,1 0 0,-1 0 0,1 0 0,-1 0 0,0 0 0,1 0 0,-1 0 0,1 0 0,-1 0 0,1 0 0,-1-1 0,1 1 0,-1 0 0,1 0-1,-1 0 1,0-1 0,1 1 0,-1 0 0,1 0 0,-1-1 0,0 1 0,1 0 0,-1-1 0,1 0 0,25-24-3935,-3-5-1439</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0:06.491"/>
    </inkml:context>
    <inkml:brush xml:id="br0">
      <inkml:brushProperty name="width" value="0.025" units="cm"/>
      <inkml:brushProperty name="height" value="0.025" units="cm"/>
      <inkml:brushProperty name="color" value="#66CC00"/>
    </inkml:brush>
  </inkml:definitions>
  <inkml:trace contextRef="#ctx0" brushRef="#br0">70 0 16143,'0'0'5301,"-8"8"-4495,5-5-774,-40 53 1438,41-53-1429,0-1-1,1 1 1,-1-1-1,1 1 1,-1 0 0,1 0-1,0-1 1,0 1 0,1 0-1,-1 0 1,0 0 0,1 0-1,0 0 1,0 0 0,0 0-1,0 0 1,0 0 0,0 0-1,1 0 1,0 0-1,-1 0 1,1 0 0,3 5-1,-2-6-28,0 0-1,1 0 1,-1-1-1,1 1 1,-1 0-1,1-1 1,0 0-1,0 0 1,0 1-1,0-2 1,0 1-1,0 0 1,0 0-1,0-1 1,0 0-1,0 0 1,0 0-1,0 0 1,0 0-1,1 0 1,-1-1-1,3 0 1,2-1 14,0 1 0,0-1 1,0 0-1,-1-1 0,1 0 1,-1 0-1,10-6 1,-13 7-5,-1 0 1,0 0-1,0-1 1,0 1-1,-1-1 1,1 0-1,0 0 1,-1 0 0,0 0-1,0 0 1,0 0-1,0-1 1,0 1-1,-1-1 1,1 1 0,-1-1-1,0 0 1,0 0-1,-1 1 1,1-1-1,0-7 1,-14 21 185,9 1-202,-1-1 0,2 1 0,-1 0-1,2 0 1,-1 0 0,2 0 0,-1 1-1,1-1 1,1 0 0,0 1 0,4 22 0,-4-33-1,1 0 1,0 0 0,-1 0-1,1 0 1,0-1 0,0 1-1,0 0 1,-1 0 0,1 0-1,0-1 1,0 1 0,0 0-1,0-1 1,1 1 0,-1-1 0,0 1-1,0-1 1,0 0 0,0 1-1,0-1 1,1 0 0,-1 0-1,0 0 1,0 0 0,0 0-1,1 0 1,-1 0 0,0 0-1,0 0 1,0-1 0,0 1 0,0 0-1,2-2 1,2 1 27,0 0-1,-1-1 1,1 0-1,0 0 1,-1-1 0,8-4-1,11-14-412,32-36 0,-35 35 200,38-33-1,-58 54 182,0 1 0,1 0-1,-1-1 1,0 1 0,0 0 0,1 0-1,-1-1 1,1 1 0,-1 0-1,0 0 1,1-1 0,-1 1 0,1 0-1,-1 0 1,0 0 0,1 0-1,-1 0 1,1 0 0,-1 0 0,1 0-1,-1 0 1,0 0 0,1 0-1,-1 0 1,1 0 0,-1 0 0,1 0-1,-1 0 1,0 0 0,1 0 0,-1 1-1,1-1 1,-1 0 0,0 0-1,1 0 1,-1 1 0,1-1 0,6 22 187,-7 42 132,-1-46-407,1-13 116,4 57-134,-4-61 107,0 0 0,1 0 0,-1 1 0,0-1-1,1 0 1,-1 0 0,1 0 0,-1 0 0,1 0 0,-1 0-1,1 0 1,0 0 0,-1 0 0,1 0 0,0-1 0,0 1 0,0 0-1,1 0 1,-1 0 11,0-1-1,0 0 1,0 0-1,0 0 1,0 0-1,0-1 1,0 1-1,0 0 1,0 0-1,0-1 1,0 1-1,0 0 1,0-1-1,0 1 1,0-1-1,0 1 1,0-1-1,0 0 1,0 1-1,-1-1 1,1 0-1,0 0 1,-1 1-1,2-3 1,10-12-28,-1-1 1,-1 0-1,-1 0 0,0-1 1,-1 0-1,-1-1 0,8-29 0,2 75-142,-6-7 101,-9-19 84,0 1-1,0 0 1,0-1 0,0 0-1,0 1 1,1-1 0,-1 0 0,1 0-1,-1 0 1,1-1 0,0 1-1,0-1 1,0 1 0,0-1-1,0 0 1,0 0 0,0 0-1,0-1 1,6 1 0,-4-1 36,1 0-1,-1-1 1,1 1 0,0-1-1,-1-1 1,0 1 0,1-1-1,-1 0 1,0 0 0,7-5 0,5-3 30,-2 0 0,0-2 0,0 0 1,-1 0-1,20-24 0,-26 21 1,-17 12 67,6 4-158,0 0 0,0-1 1,1 1-1,-1 0 0,0 0 0,1 0 1,-1 1-1,1-1 0,-4 3 0,2 0 6,0 0-1,0 0 1,1 0-1,-1 0 0,1 1 1,0 0-1,0 0 1,1-1-1,-1 2 0,1-1 1,0 0-1,1 0 1,-1 1-1,1-1 1,0 1-1,0-1 0,1 1 1,0 9-1,0-12-109,0 0-1,1 0 1,0 0-1,-1 0 0,1-1 1,1 1-1,-1 0 1,0 0-1,1-1 1,-1 1-1,1 0 0,0-1 1,-1 0-1,5 4 1,-3-3-415,0-1-1,0 0 1,1 0 0,-1 0 0,0 0 0,1 0 0,-1-1 0,1 0 0,0 0-1,0 0 1,-1 0 0,1 0 0,7 0 0,17-1-8897</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0:07.270"/>
    </inkml:context>
    <inkml:brush xml:id="br0">
      <inkml:brushProperty name="width" value="0.025" units="cm"/>
      <inkml:brushProperty name="height" value="0.025" units="cm"/>
      <inkml:brushProperty name="color" value="#66CC00"/>
    </inkml:brush>
  </inkml:definitions>
  <inkml:trace contextRef="#ctx0" brushRef="#br0">1 1 7527,'0'3'9143,"0"4"-3874,2 4-2471,1 9-3042,1 16 115,-2 64 1075,-3-64-498,2 0 0,7 47 1,-8-82-444,0-1 0,0 1 1,0-1-1,0 1 1,0-1-1,0 1 1,0-1-1,0 1 0,1-1 1,-1 1-1,0-1 1,0 1-1,0-1 1,1 1-1,-1-1 0,0 0 1,0 1-1,1-1 1,-1 1-1,0-1 1,1 0-1,-1 1 0,0-1 1,1 0-1,-1 1 1,1-1-1,-1 0 1,0 0-1,1 0 0,-1 1 1,1-1-1,0 0 1,11-10 159,7-26 94,-6 1-368,11-44 1,-17 51 35,2 0 1,0 0-1,19-35 1,-27 60 69,1 1 1,-1 0-1,1 0 1,-1 0-1,1 1 1,0-1-1,0 0 1,0 1-1,0-1 1,0 1-1,0-1 1,0 1-1,0 0 1,0 0-1,1 0 1,-1 0-1,1 1 1,-1-1-1,0 0 1,1 1-1,-1 0 1,4-1-1,-4 1-9,-1 0 0,1 1 0,-1-1 0,1 0 0,-1 0 0,1 1 0,-1-1 0,1 1 0,-1-1 0,0 1 0,1 0 0,-1 0 0,0-1 0,1 1 0,-1 0 0,0 0 0,0 0 0,0 0-1,0 0 1,0 1 0,0-1 0,0 0 0,0 0 0,-1 1 0,1-1 0,0 0 0,-1 1 0,1-1 0,-1 1 0,1-1 0,-1 1 0,0-1 0,0 1 0,1-1 0,-1 3 0,-1 2 44,-1 0 0,1 0 0,-1 0 0,0-1 1,0 1-1,0-1 0,-1 1 0,0-1 1,0 0-1,0 0 0,-1 0 0,1 0 1,-1-1-1,0 0 0,-1 0 0,1 0 1,-1 0-1,0 0 0,0-1 0,0 0 0,0 0 1,0 0-1,-1-1 0,1 0 0,-9 2 1,14-4-97,-1 1-1,1-1 1,0 0 0,-1 0 0,1 0 0,0 0 0,-1 0 0,1 0 0,0 0 0,0 0 0,-1 0 0,1-1 0,0 1 0,-1 0 0,1 0-1,0 0 1,-1 0 0,1 0 0,0 0 0,0-1 0,-1 1 0,1 0 0,0 0 0,0 0 0,-1-1 0,1 1 0,0 0 0,0 0-1,-1-1 1,1 1 0,0 0 0,0-1 0,0 1 0,0 0 0,0 0 0,0-1 0,-1 1 0,1 0 0,0-1 0,0 1 0,3-19-3049,14-17-5540,1 9-2771</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0:07.769"/>
    </inkml:context>
    <inkml:brush xml:id="br0">
      <inkml:brushProperty name="width" value="0.025" units="cm"/>
      <inkml:brushProperty name="height" value="0.025" units="cm"/>
      <inkml:brushProperty name="color" value="#66CC00"/>
    </inkml:brush>
  </inkml:definitions>
  <inkml:trace contextRef="#ctx0" brushRef="#br0">1 1 11435,'0'0'4618,"2"10"-2067,14 204 5163,-11-202-7532,2-20 89,2-21-169,6-104-1479,15 170 1484,-26-33-110,1 1 0,-1-1 1,1 0-1,1 0 0,-1-1 1,0 1-1,1-1 0,0-1 0,-1 1 1,1-1-1,0 0 0,0 0 1,1 0-1,-1-1 0,0 0 0,0 0 1,1-1-1,-1 0 0,0 0 1,12-2-1,-14 2 28,1-1-1,-1 0 1,0 0 0,0 0 0,0-1-1,0 1 1,0-1 0,0 0 0,-1 0-1,1-1 1,0 1 0,-1-1 0,0 1-1,0-1 1,1 0 0,-2-1 0,1 1-1,0 0 1,-1-1 0,1 1-1,-1-1 1,0 0 0,0 0 0,-1 0-1,1 0 1,-1 0 0,0 0 0,0 0-1,0 0 1,0-8 0,-1 10-22,1 1 0,-1-1-1,0 1 1,0-1 0,0 1 0,0 0 0,0-1-1,0 1 1,0-1 0,-1 1 0,1-1 0,0 1-1,-1 0 1,1-1 0,-1 1 0,1 0 0,-1-1-1,0 1 1,0 0 0,0 0 0,1 0 0,-1 0 0,0 0-1,0 0 1,0 0 0,-1 0 0,1 0 0,0 0-1,0 0 1,0 1 0,-1-1 0,1 0 0,0 1-1,-1-1 1,1 1 0,-1-1 0,1 1 0,0 0 0,-1 0-1,1 0 1,-1 0 0,1 0 0,-1 0 0,1 0-1,0 0 1,-1 0 0,1 1 0,-1-1 0,1 1-1,0-1 1,-1 1 0,1-1 0,0 1 0,-1 0-1,1 0 1,-1 1 0,-2 1-6,1 0 0,0 1 1,0 0-1,0 0 0,0 0 0,1 0 0,0 0 0,0 1 1,0-1-1,0 1 0,0-1 0,1 1 0,0-1 0,-1 8 1,1-7 6,0 1 1,0 0 0,1 0 0,0 0 0,0 0 0,0-1 0,0 1 0,1 0-1,0 0 1,1 0 0,2 9 0,-2-14-93,-1 1-1,1 0 1,-1 0-1,1-1 1,0 1-1,-1-1 1,1 1-1,0-1 1,0 0 0,0 0-1,0 1 1,1-1-1,-1-1 1,0 1-1,0 0 1,0-1-1,1 1 1,-1-1 0,5 1-1,27-2-5044,-8-6-1994</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0:08.967"/>
    </inkml:context>
    <inkml:brush xml:id="br0">
      <inkml:brushProperty name="width" value="0.025" units="cm"/>
      <inkml:brushProperty name="height" value="0.025" units="cm"/>
      <inkml:brushProperty name="color" value="#66CC00"/>
    </inkml:brush>
  </inkml:definitions>
  <inkml:trace contextRef="#ctx0" brushRef="#br0">0 0 4676,'0'0'14564,"2"8"-13406,14 128 2598,-1 228-1,7-607-3643,-22 242-139,0-1 0,0 0 1,0 1-1,0-1 0,1 1 0,-1-1 0,1 1 0,-1-1 1,1 1-1,-1-1 0,1 1 0,0-1 0,0 1 0,0 0 0,0 0 1,0-1-1,2 0 0,-3 1 13,1 1 0,0 0 0,0-1 0,0 1 0,-1 0 0,1 0 0,0 0 0,0 0 0,0 0 0,0 0 0,-1 0 0,1 0 0,0 0 0,0 1 0,0-1 0,0 0 1,-1 0-1,1 1 0,0-1 0,0 0 0,-1 1 0,1-1 0,1 2 0,6 5-43,1 0-1,-1 1 1,-1 0 0,9 11 0,4 4 83,-18-20-21,1-1 0,-1 1 0,1-1 0,0 0 0,-1 0 0,1 0 0,0 0 0,0-1 1,0 1-1,1-1 0,-1 1 0,0-1 0,0 0 0,1-1 0,-1 1 0,1 0 0,-1-1 0,0 0 0,1 0 0,-1 0 0,1 0 1,-1-1-1,6 0 0,-6-1 12,0 0 1,0 1 0,-1-1-1,1 0 1,0-1 0,-1 1-1,1 0 1,-1-1 0,0 1-1,1-1 1,-1 0 0,-1 0 0,1 0-1,0 0 1,-1 0 0,1 0-1,-1 0 1,0-1 0,0 1-1,0 0 1,-1-1 0,1-5-1,0 4 23,0 0-1,-1 0 0,0 0 0,0 0 0,0 0 1,-1 1-1,-1-11 0,1 14-35,1 0 1,0 0-1,-1 0 1,1 0-1,-1 0 1,1 0-1,-1 0 1,0 0-1,1 0 1,-1 0-1,0 1 0,0-1 1,1 0-1,-1 0 1,0 1-1,0-1 1,0 1-1,0-1 1,0 1-1,0-1 1,0 1-1,0-1 1,0 1-1,0 0 0,0 0 1,0-1-1,-1 1 1,1 0-1,0 0 1,0 0-1,0 0 1,0 0-1,0 0 1,0 1-1,0-1 0,0 0 1,-1 1-1,1-1 1,0 0-1,-1 2 1,0-1-16,0 0 0,0 1 0,0 0 0,0-1 0,0 1 0,0 0 0,0 0 0,1 0 0,-1 0 0,1 1 0,-1-1 0,1 0 0,0 1 0,0-1 0,0 1 0,0-1 0,0 1 0,1-1 0,-1 1 0,0 4 0,0 1-16,0 0 1,1 0-1,-1 0 1,1 0 0,3 14-1,-2-20 29,0-1 0,0 1 0,0 0 0,0-1 0,0 1 0,1-1 0,-1 0 0,1 1-1,-1-1 1,1 0 0,-1 0 0,1 0 0,0 0 0,0 0 0,-1 0 0,1-1 0,0 1 0,0-1 0,0 1 0,0-1 0,0 1-1,0-1 1,0 0 0,0 0 0,0 0 0,2-1 0,55-1-6,6-13-444,-51 10 559,1 2 0,-1 0 0,1 0 0,18 0 0,-20 6 851,-12-2-921,-1-1 1,1 1-1,0-1 0,0 0 1,-1 1-1,1-1 0,0 0 0,0 0 1,0 0-1,0 0 0,-1 0 1,1 0-1,0 0 0,0 0 0,0 0 1,0 0-1,-1 0 0,1 0 1,0 0-1,0-1 0,0 1 0,-1 0 1,1-1-1,0 1 0,0-1 1,-1 1-1,1-1 0,0 1 0,-1-1 1,2 0-1,3-5 57,0 1 0,-1-1 0,1 0 0,-1 0 1,4-10-1,13-17-121,-19 34-33,0 0 0,0 0 0,-1 1 0,1-1 0,0 1 0,-1 0 0,1-1 0,-1 1 0,0 0 0,1 0 1,1 4-1,2 2-79,-4-7 142,0 1 0,0-1 0,1 0 0,-1 0 1,0 0-1,0 0 0,1 0 0,-1 0 0,0 0 0,1-1 0,-1 1 1,1 0-1,-1-1 0,1 1 0,-1-1 0,1 1 0,-1-1 1,1 0-1,0 0 0,-1 0 0,1 0 0,-1 0 0,1 0 0,0 0 1,-1 0-1,1-1 0,-1 1 0,1-1 0,-1 1 0,1-1 1,-1 1-1,1-1 0,-1 0 0,0 0 0,1 0 0,-1 0 0,0 0 1,2-1-1,0-1 10,-1 0 0,1 0 0,-1 0-1,0 0 1,0 0 0,0-1 0,-1 1 0,1-1 0,-1 1 0,1-1 0,-1 1 0,0-1 0,-1 0 0,1 0 0,0-5 0,-18 49-503,15-35 479,1 0 0,0 0 1,0 1-1,0-1 0,1 1 0,0-1 1,0 0-1,0 1 0,1-1 1,0 0-1,2 10 0,-2-13 6,0 0 0,1 0 0,-1 0-1,0-1 1,1 1 0,0 0 0,-1-1 0,1 0-1,0 1 1,-1-1 0,1 0 0,0 0 0,0 0 0,0 0-1,0 0 1,0 0 0,0 0 0,1-1 0,-1 1-1,0-1 1,0 0 0,0 1 0,0-1 0,1 0 0,-1 0-1,0-1 1,0 1 0,0 0 0,1-1 0,3-1-1,7-1-293,1-1 0,-1-1-1,0 0 1,0-1-1,-1 0 1,16-12-1,39-26-8535,-55 36 5146,6-5-6351</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0:09.309"/>
    </inkml:context>
    <inkml:brush xml:id="br0">
      <inkml:brushProperty name="width" value="0.025" units="cm"/>
      <inkml:brushProperty name="height" value="0.025" units="cm"/>
      <inkml:brushProperty name="color" value="#66CC00"/>
    </inkml:brush>
  </inkml:definitions>
  <inkml:trace contextRef="#ctx0" brushRef="#br0">59 0 7944,'0'0'16773,"-9"9"-16197,8-8-570,-3 2 7,0 0-1,0 1 1,1-1-1,-1 1 0,1 0 1,0 0-1,0 0 1,0 1-1,0-1 1,1 1-1,0-1 0,0 1 1,0 0-1,1 0 1,-1 0-1,1 0 0,0 0 1,1 0-1,-1 0 1,1 8-1,0-12-30,0 0-1,0-1 1,0 1-1,0 0 1,0 0-1,1 0 0,-1 0 1,0 0-1,1 0 1,-1-1-1,0 1 1,1 0-1,-1 0 1,1-1-1,-1 1 1,1 0-1,-1 0 1,1-1-1,0 1 1,-1-1-1,1 1 1,0 0-1,0-1 0,-1 0 1,1 1-1,0-1 1,0 1-1,1-1 1,1 1-169,-1-1 0,1 1 0,0-1 0,-1 0 0,1 0 0,0 0 0,-1-1 0,1 1 0,4-2 0,1 0-1122,0-1 0,0 0 0,0-1 1,0 1-1,10-8 0,4-8-4926</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6:04.470"/>
    </inkml:context>
    <inkml:brush xml:id="br0">
      <inkml:brushProperty name="width" value="0.025" units="cm"/>
      <inkml:brushProperty name="height" value="0.025" units="cm"/>
    </inkml:brush>
  </inkml:definitions>
  <inkml:trace contextRef="#ctx0" brushRef="#br0">43 1 11723,'0'0'1698,"-32"77"-705,27-35 352,0 9 0,5 3-192,0-1-64,4-5-256,17-11-160,10-15-353,10-21-128,10-9 161,14-31 127,7-19-352,6-12-64,-3-6-1441,-7-3-4132</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0:09.684"/>
    </inkml:context>
    <inkml:brush xml:id="br0">
      <inkml:brushProperty name="width" value="0.025" units="cm"/>
      <inkml:brushProperty name="height" value="0.025" units="cm"/>
      <inkml:brushProperty name="color" value="#66CC00"/>
    </inkml:brush>
  </inkml:definitions>
  <inkml:trace contextRef="#ctx0" brushRef="#br0">1 85 11339,'0'0'13896,"9"8"-13507,33 19-63,-40-26-306,0-1-1,0 1 1,0-1 0,0 0 0,0 0-1,0 0 1,0 0 0,0 0 0,0 0-1,0-1 1,0 1 0,0 0 0,0-1-1,-1 0 1,1 1 0,0-1 0,0 0-1,0 0 1,-1 0 0,1 0 0,0-1-1,-1 1 1,3-3 0,28-32 109,-29 32-44,0 0 0,0 0 0,0 0 0,-1-1 0,0 1 0,0-1 0,0 0 0,0 0 0,-1 1 0,0-1 0,1-9 0,-2 14-74,0-1 0,0 1 0,-1 0 1,1-1-1,0 1 0,0-1 0,-1 1 0,1-1 1,0 1-1,-1 0 0,1-1 0,-1 1 1,1 0-1,-1-1 0,1 1 0,0 0 0,-1-1 1,1 1-1,-1 0 0,1 0 0,-1 0 0,1 0 1,-1-1-1,1 1 0,-1 0 0,0 0 1,1 0-1,-1 0 0,1 0 0,-1 0 0,1 0 1,-1 1-1,1-1 0,-1 0 0,1 0 0,-1 0 1,1 0-1,-1 1 0,1-1 0,-1 0 1,1 0-1,-1 1 0,1-1 0,0 0 0,-1 1 1,1-1-1,-1 1 0,-25 15-90,20-10 82,1 0 0,-1 1 0,1 0 0,0 0 0,1 0 0,0 0 0,0 1 0,0-1 0,1 1 0,0 0-1,1 0 1,0 1 0,0-1 0,1 0 0,0 1 0,0-1 0,1 11 0,0-17-40,0-1-1,1 1 1,-1-1-1,1 1 1,0-1-1,-1 1 1,1-1-1,0 0 1,0 1-1,0-1 1,0 0-1,0 0 1,0 0-1,0 0 1,0 0-1,0 0 1,1 0-1,-1 0 1,0 0-1,1 0 1,-1 0-1,0-1 1,1 1 0,-1-1-1,1 1 1,-1-1-1,1 0 1,0 1-1,-1-1 1,1 0-1,2 0 1,1 0-768,-1 0 1,1 0 0,0-1 0,0 1 0,-1-1 0,1 0 0,0 0 0,-1-1 0,8-3 0,16-13-7951</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0:10.040"/>
    </inkml:context>
    <inkml:brush xml:id="br0">
      <inkml:brushProperty name="width" value="0.025" units="cm"/>
      <inkml:brushProperty name="height" value="0.025" units="cm"/>
      <inkml:brushProperty name="color" value="#66CC00"/>
    </inkml:brush>
  </inkml:definitions>
  <inkml:trace contextRef="#ctx0" brushRef="#br0">66 0 6054,'0'0'16180,"-7"9"-14455,5-8-1624,-27 37 1016,28-37-1094,0 1 1,0-1 0,1 1-1,-1-1 1,0 1-1,0-1 1,1 1 0,-1 0-1,1-1 1,-1 1 0,1 0-1,0-1 1,0 1 0,0 0-1,0 0 1,0-1 0,0 1-1,0 0 1,1-1-1,-1 1 1,0 0 0,1-1-1,0 1 1,-1 0 0,1-1-1,0 1 1,0-1 0,0 1-1,2 2 1,-1-2-40,1 0 0,1-1 0,-1 1 0,0-1 0,0 1 0,1-1-1,-1 0 1,0 0 0,1 0 0,-1-1 0,8 1 0,-8-1 11,0 1 0,0-1 0,0 0 0,0 1 0,0 0 0,0 0 1,0 0-1,0 0 0,0 0 0,0 1 0,0-1 0,-1 1 0,1 0 0,2 2 0,-4-3 63,0 0 1,-1 0-1,1 1 0,0-1 1,-1 0-1,0 0 0,1 1 1,-1-1-1,0 0 0,0 1 1,0-1-1,0 1 0,0-1 1,0 0-1,0 1 0,0-1 1,0 0-1,-1 1 0,1-1 1,0 0-1,-1 0 0,1 1 1,-1-1-1,0 0 0,1 0 1,-1 0-1,0 0 0,0 1 1,0-1-1,0 0 0,0-1 1,0 1-1,0 0 0,0 0 1,0 0-1,0-1 0,-2 2 1,-46 27-525,25-22-1550,7-6-2129,-2-1-5373</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0:10.521"/>
    </inkml:context>
    <inkml:brush xml:id="br0">
      <inkml:brushProperty name="width" value="0.025" units="cm"/>
      <inkml:brushProperty name="height" value="0.025" units="cm"/>
      <inkml:brushProperty name="color" value="#66CC00"/>
    </inkml:brush>
  </inkml:definitions>
  <inkml:trace contextRef="#ctx0" brushRef="#br0">0 1 5029,'0'0'16784,"5"65"-16528,-5-38-192,0-1-160,1 0-769,-1-5-1057,0-7-2466,0-8-4548</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0:11.177"/>
    </inkml:context>
    <inkml:brush xml:id="br0">
      <inkml:brushProperty name="width" value="0.025" units="cm"/>
      <inkml:brushProperty name="height" value="0.025" units="cm"/>
      <inkml:brushProperty name="color" value="#66CC00"/>
    </inkml:brush>
  </inkml:definitions>
  <inkml:trace contextRef="#ctx0" brushRef="#br0">1 80 6342,'0'0'9956,"4"-9"-9438,-1 3-251,0 0 0,0 0 0,1 1 0,0-1-1,0 1 1,0 0 0,7-7 0,-9 10-66,0 1 0,0-1 1,0 1-1,1-1 0,-1 1 0,0 0 0,1 0 0,-1 0 0,1 0 1,-1 0-1,1 0 0,-1 1 0,1-1 0,0 1 0,-1 0 1,1 0-1,0 0 0,-1 0 0,1 0 0,-1 0 0,1 1 0,0 0 1,-1-1-1,1 1 0,-1 0 0,1 0 0,2 2 0,1 0-137,-1 0-1,0 0 1,0 0-1,0 1 1,-1 0-1,1 0 1,-1 0 0,0 1-1,0 0 1,0-1-1,-1 1 1,1 0-1,-1 1 1,4 9-1,-6-12-5,0 1 0,0 0 0,0 0-1,0-1 1,-1 1 0,1 0 0,-1 0-1,0 0 1,0-1 0,-1 1 0,1 0-1,-1 0 1,0 0 0,0-1 0,0 1-1,0 0 1,-1-1 0,1 1 0,-1-1-1,0 0 1,0 0 0,0 1 0,-1-1-1,-3 3 1,-8 10 391,19-20-247,31-33-314,-15 16-171,91-108-726,-111 129 1008,-1 0-1,0 0 0,0 0 0,0-1 0,0 1 1,0 0-1,0 0 0,1 0 0,-1 0 0,0-1 0,0 1 1,0 0-1,1 0 0,-1 0 0,0 0 0,0 0 0,0 0 1,1 0-1,-1 0 0,0 0 0,0 0 0,0 0 0,1 0 1,-1 0-1,0 0 0,0 0 0,0 0 0,1 0 1,-1 0-1,0 0 0,0 0 0,0 0 0,1 0 0,-1 0 1,0 0-1,0 0 0,0 0 0,1 0 0,-1 0 0,0 1 1,0-1-1,0 0 0,0 0 0,1 0 0,4 14-40,1 27 65,-6-32 14,3 9 35,0 0-1,0-1 1,2 1-1,6 17 1,-10-32 11,0 1 0,1-1 0,-1 0 0,0 0 1,1 0-1,0 0 0,0 0 0,-1 0 1,2 0-1,-1-1 0,0 1 0,1-1 0,-1 1 1,1-1-1,-1 0 0,1 0 0,0 0 1,0-1-1,0 1 0,0-1 0,0 1 0,1-1 1,-1 0-1,0 0 0,1-1 0,-1 1 1,0-1-1,8 1 0,-8-2-11,1-1 0,0 1 0,0-1 0,-1 0 0,1 0 0,-1 0-1,0 0 1,1-1 0,-1 1 0,0-1 0,0 0 0,-1 0 0,1 0 0,-1 0 0,1-1 0,-1 1 0,0 0 0,3-7 0,2-4-64,-1-1 0,1 0 0,4-21 0,-9 29 1,0 0 1,-1 0 0,0 0-1,0-1 1,0 1-1,-1 0 1,0 0 0,-1-1-1,-1-7 1,2 15-11,0 0 0,0 0-1,0 0 1,0-1 0,0 1 0,0 0 0,0 0 0,0 0 0,-1 0 0,1-1 0,0 1-1,0 0 1,0 0 0,0 0 0,0 0 0,0-1 0,-1 1 0,1 0 0,0 0 0,0 0-1,0 0 1,0 0 0,0 0 0,-1 0 0,1 0 0,0 0 0,0 0 0,0-1 0,-1 1-1,1 0 1,0 0 0,0 0 0,0 0 0,0 0 0,-1 0 0,1 0 0,0 0 0,0 0-1,0 1 1,-1-1 0,1 0 0,0 0 0,0 0 0,0 0 0,0 0 0,-1 0 0,-6 10-33,-3 14-3,9-19 35,0-1-1,1 1 1,-1 0-1,1 0 1,0-1-1,0 1 1,1 0-1,1 8 1,-2-12-6,1 1 1,0-1-1,-1 0 1,1 1-1,0-1 1,0 0-1,0 0 1,0 0-1,0 0 1,0 0-1,0 0 1,0 0-1,0 0 1,1 0 0,-1 0-1,0-1 1,1 1-1,-1 0 1,0-1-1,1 1 1,-1-1-1,1 0 1,-1 1-1,1-1 1,-1 0-1,0 0 1,1 0-1,-1 0 1,1 0-1,-1 0 1,3-1-1,-2 1-100,-1-1 0,1 1 0,0-1 0,-1 0 0,1 1 0,-1-1-1,1 0 1,-1 0 0,1 0 0,-1 0 0,0 0 0,1 0-1,-1-1 1,0 1 0,0 0 0,0-1 0,0 1 0,0-1-1,0 1 1,-1-1 0,1 1 0,1-3 0,9-38-7019,-9 17 182</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0:12.031"/>
    </inkml:context>
    <inkml:brush xml:id="br0">
      <inkml:brushProperty name="width" value="0.025" units="cm"/>
      <inkml:brushProperty name="height" value="0.025" units="cm"/>
      <inkml:brushProperty name="color" value="#66CC00"/>
    </inkml:brush>
  </inkml:definitions>
  <inkml:trace contextRef="#ctx0" brushRef="#br0">21 1 7847,'0'0'18300,"0"11"-17616,-20 238 3175,20-247-3850,0-1-1,0 0 1,0 0-1,0 0 1,0 0-1,0 0 1,0 0-1,0 0 1,1 0-1,-1 0 1,0 1-1,1-1 1,-1 0-1,0 0 0,1 0 1,0 0-1,-1-1 1,1 1-1,-1 0 1,1 0-1,0 0 1,0 0-1,0-1 1,-1 1-1,1 0 1,2 1-1,-1-2-25,0 0 1,0 1-1,0-1 0,0 0 0,0 0 0,0 0 1,0 0-1,0-1 0,-1 1 0,1 0 0,0-1 1,0 0-1,0 1 0,2-2 0,9-4-394,1-2 0,-1 1 0,14-12-1,-19 13-50,-7 5 408,30-16-884,-30 17 938,-1 0 1,1 0-1,-1 0 1,1 0-1,0 0 1,-1 0-1,1 0 1,0 0 0,-1 1-1,1-1 1,-1 0-1,1 0 1,-1 0-1,1 1 1,-1-1-1,1 0 1,0 1 0,-1-1-1,0 0 1,1 1-1,-1-1 1,1 1-1,-1-1 1,1 1-1,-1-1 1,0 1 0,1-1-1,-1 1 1,0-1-1,0 1 1,1 0-1,-1-1 1,0 1-1,0-1 1,0 1 0,0 0-1,0-1 1,0 1-1,0-1 1,0 1-1,0 0 1,0-1-1,0 1 1,0-1-1,0 1 1,0 0 0,-1 0-1,1 142 934,0-143-931,0 1-1,0-1 0,0 0 1,0 1-1,0-1 0,0 0 1,0 1-1,0-1 1,0 0-1,0 1 0,0-1 1,0 0-1,0 0 0,0 1 1,0-1-1,0 0 0,0 1 1,0-1-1,0 0 1,0 1-1,1-1 0,-1 0 1,0 0-1,0 1 0,0-1 1,1 0-1,-1 0 0,0 1 1,0-1-1,1 0 0,-1 0 1,0 0-1,0 0 1,1 1-1,-1-1 0,0 0 1,1 0-1,10-8 79,9-18-166,-6-2-338,13-43 1,-2 8-458,-25 63 870,0 0-1,0 0 1,0 0-1,0 0 1,1 0-1,-1 0 0,0 0 1,0 0-1,0 0 1,0 0-1,1 0 1,-1 0-1,0 0 0,0 0 1,0 0-1,0 0 1,1 0-1,-1 0 0,0 0 1,0 0-1,0 0 1,0 0-1,1 0 1,-1 0-1,0 0 0,0 0 1,0 1-1,0-1 1,1 0-1,-1 0 1,0 0-1,0 0 0,0 0 1,0 0-1,0 1 1,0-1-1,0 0 0,0 0 1,1 0-1,-1 0 1,0 1-1,0-1 1,0 0-1,0 0 0,0 0 1,0 0-1,0 1 1,0-1-1,0 0 1,0 0-1,0 0 0,0 0 1,0 1-1,0-1 1,0 0-1,9 23-42,-7-16 159,1 0 0,0 0 0,0 0-1,1 0 1,7 9 0,-10-15-47,0 1 0,1-1 0,-1 0 0,1 0-1,-1 0 1,1 0 0,0-1 0,-1 1 0,1 0 0,0-1 0,0 1 0,-1-1 0,1 0 0,0 1 0,0-1 0,0 0 0,0 0 0,-1 0-1,1 0 1,0 0 0,0-1 0,0 1 0,1-1 0,1-1 3,0 0-1,0 0 1,-1 0 0,0 0-1,1 0 1,-1-1-1,0 0 1,0 1 0,0-1-1,3-4 1,0 0-39,-1-1 0,1 0 0,-2 0 1,1 0-1,-1-1 0,0 1 0,-1-1 0,4-14 1,-6 21-24,-1 0 0,1 0 0,-1 0 1,0 0-1,0-1 0,0 1 0,0 0 1,0 0-1,-1 0 0,1-1 1,-1 1-1,1 0 0,-1 0 0,-2-4 1,3 6-6,-1-1 1,1 0-1,-1 0 0,0 1 1,1-1-1,-1 1 1,0-1-1,0 1 1,0-1-1,1 1 1,-1-1-1,0 1 1,0-1-1,0 1 1,0 0-1,0 0 1,0-1-1,0 1 1,0 0-1,0 0 0,1 0 1,-1 0-1,-2 1 1,0-1-6,-1 1 1,1 0-1,-1 1 1,1-1-1,0 0 1,-1 1-1,1 0 1,0 0-1,0 0 0,0 0 1,0 0-1,1 1 1,-1-1-1,1 1 1,-1 0-1,-1 3 1,0 0 19,0 0 1,1 0 0,-1 0-1,1 1 1,1-1 0,-1 1-1,1 0 1,0 0 0,1 0-1,0 0 1,0 0 0,0 13-1,1-18-5,0-1-1,1 0 1,-1 1-1,0-1 1,1 0-1,-1 1 1,1-1-1,0 0 1,-1 0-1,1 0 1,0 0-1,0 0 1,0 1-1,0-2 1,0 1-1,0 0 1,0 0-1,0 0 1,0 0-1,0-1 1,0 1-1,1 0 1,-1-1-1,0 1 1,0-1-1,1 1 1,-1-1-1,0 0 1,1 0-1,-1 1 1,3-1-1,53 1 31,-39-2-107,174-14 878,-206-12 801,6 7-1572,-2 0-1,-17-27 0,5 9-19,21 37-44,1 1 0,0-1 0,-1 1 0,1 0 0,0-1 0,0 1 0,-1-1 0,1 1 1,0-1-1,0 0 0,0 1 0,0-1 0,0 1 0,0-1 0,0 1 0,-1-1 0,2 1 0,-1-1 1,0 1-1,0-1 0,0 0 0,0 1 0,0-1 0,0 1 0,0-1 0,1 1 0,-1-1 0,0 1 1,0-1-1,1 1 0,-1-1 0,1 0 0,20-4-2506,46 14-5327,-40-5 2931,10-3-8907</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0:13.853"/>
    </inkml:context>
    <inkml:brush xml:id="br0">
      <inkml:brushProperty name="width" value="0.025" units="cm"/>
      <inkml:brushProperty name="height" value="0.025" units="cm"/>
      <inkml:brushProperty name="color" value="#66CC00"/>
    </inkml:brush>
  </inkml:definitions>
  <inkml:trace contextRef="#ctx0" brushRef="#br0">292 19 4612,'-4'-11'10922,"-5"5"-4438,-22 4-2475,-31 16-3985,59-13 35,-18 5 204,0 2 0,1 1 0,0 0 0,0 1 1,1 1-1,-30 23 0,48-33-262,0-1 1,1 1-1,-1 0 1,0 0 0,0 0-1,0 0 1,0-1-1,1 1 1,-1 0-1,0 1 1,1-1-1,-1 0 1,1 0-1,-1 0 1,1 0 0,0 0-1,-1 0 1,1 1-1,0 0 1,0-1-5,0-1 1,1 1 0,-1 0-1,0-1 1,1 1 0,-1-1-1,1 1 1,-1-1 0,1 1-1,-1-1 1,1 1 0,-1-1-1,1 0 1,-1 1 0,1-1-1,0 0 1,-1 1 0,1-1-1,0 0 1,-1 0 0,1 0-1,0 1 1,-1-1 0,2 0-1,55 0-384,-41 0 150,12 0-42,0 1 0,0 1 0,37 9 0,-57-10 272,1 2 0,-1-1-1,0 1 1,0 0 0,0 1-1,0-1 1,0 2 0,-1-1-1,0 1 1,1 0 0,-2 1 0,1-1-1,-1 2 1,0-1 0,5 7-1,-9-11 31,0 1 0,-1-1-1,1 0 1,-1 1-1,1-1 1,-1 1 0,0 0-1,0-1 1,0 1-1,-1 0 1,1 0 0,-1-1-1,1 1 1,-1 0-1,0 0 1,0 0 0,0 0-1,0-1 1,-1 1-1,1 0 1,-2 5 0,0-5 69,0 1 0,0-1 0,-1 0 0,1 0 1,-1 0-1,1-1 0,-1 1 0,0 0 1,0-1-1,0 0 0,0 0 0,-1 0 0,1 0 1,-5 2-1,-6 1 350,-1 1 0,0-2 0,0 0 0,-1-1 0,1-1 1,-29 2-1,38-4-386,-3 1-75,-1 0 0,1-1 0,0 0 1,0-1-1,0 0 0,-1 0 0,1-1 0,0 0 0,1-1 0,-1 0 0,0 0 0,1-1 0,-16-9 1,24 13-194,-1 0 0,1-1 0,-1 1 0,0 0 0,1-1 0,0 1 0,-1-1 0,1 1 0,-1-1 0,1 1 0,-1-1 0,1 1 0,0-1 1,-1 1-1,1-1 0,0 1 0,0-1 0,-1 1 0,1-1 0,0 0 0,0 1 0,0-1 0,0-1 0,11-3-4070,31 4-2906,-33 2 4836,23-1-3584</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0:14.199"/>
    </inkml:context>
    <inkml:brush xml:id="br0">
      <inkml:brushProperty name="width" value="0.025" units="cm"/>
      <inkml:brushProperty name="height" value="0.025" units="cm"/>
      <inkml:brushProperty name="color" value="#66CC00"/>
    </inkml:brush>
  </inkml:definitions>
  <inkml:trace contextRef="#ctx0" brushRef="#br0">29 1 7559,'0'0'18348,"1"11"-17627,-1 27-365,-1-1 1,-2 0-1,-13 66 0,7-50-1100,9-53 694,0-1 0,0 1-1,0 0 1,0 0 0,0 0 0,0 0-1,0 0 1,1 0 0,-1 0 0,0 0-1,0 0 1,0 0 0,0 0-1,0 0 1,0 0 0,0 0 0,1 0-1,-1 0 1,0 0 0,0 0-1,0 0 1,0 0 0,0 0 0,0 0-1,0 0 1,1 0 0,-1 1-1,0-1 1,0 0 0,0 0 0,0 0-1,0 0 1,0 0 0,0 0-1,0 0 1,0 0 0,0 0 0,0 0-1,0 0 1,1 1 0,-1-1-1,0 0 1,0 0 0,0 0 0,0 0-1,0 0 1,0 0 0,0 0-1,0 1 1,0-1 0,0 0 0,0 0-1,0 0 1,0 0 0,0 0-1,0 0 1,13-27-4032,-2-7-985,-3-9-938</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0:14.543"/>
    </inkml:context>
    <inkml:brush xml:id="br0">
      <inkml:brushProperty name="width" value="0.025" units="cm"/>
      <inkml:brushProperty name="height" value="0.025" units="cm"/>
      <inkml:brushProperty name="color" value="#66CC00"/>
    </inkml:brush>
  </inkml:definitions>
  <inkml:trace contextRef="#ctx0" brushRef="#br0">1 29 7495,'0'0'17820,"10"-4"-16512,-4 2-1124,-1 0-84,-1 0 0,1 0-1,0 1 1,0-1 0,-1 1 0,1 1 0,0-1-1,0 0 1,0 1 0,0 0 0,0 0 0,0 1-1,0 0 1,5 1 0,14 3-129,1 0 0,0-1 1,0-2-1,34 0 0,-58-2-109,-1 0 1,1 0-1,-1 0 1,1 0-1,-1 0 1,1 0-1,-1 0 1,1 0-1,-1 0 1,1 0-1,-1 0 1,1 0-1,-1 0 1,1 0-1,-1-1 1,1 1-1,-1 0 1,0 0-1,1-1 1,-1 1-1,1 0 1,-1 0-1,0-1 1,1 1-1,-1-1 0,0 1 1,1 0-1,-1-1 1,0 1-1,1-1 1,-1 1-1,0 0 1,0-1-1,0 1 1,1-1-1,-1 1 1,0-1-1,0 1 1,0-1-1,0 0-222,0 0-1,-1 0 1,1 0-1,0 0 1,-1 0-1,1 1 1,-1-1-1,1 0 1,0 0-1,-1 0 1,0 1-1,1-1 1,-1 0-1,0 1 1,1-1-1,-1 1 1,0-1 0,1 1-1,-1-1 1,0 1-1,-1-1 1,-14-5-5785</inkml:trace>
  <inkml:trace contextRef="#ctx0" brushRef="#br0" timeOffset="1">8 164 9865,'0'0'15311,"66"31"-13806,-20-37-704,2-8-577,-1 2-192,-9 2-64,-10 4-608,-11 5-610,-12 1-1152,-8 10-4196,-16 3 480</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0:14.898"/>
    </inkml:context>
    <inkml:brush xml:id="br0">
      <inkml:brushProperty name="width" value="0.025" units="cm"/>
      <inkml:brushProperty name="height" value="0.025" units="cm"/>
      <inkml:brushProperty name="color" value="#66CC00"/>
    </inkml:brush>
  </inkml:definitions>
  <inkml:trace contextRef="#ctx0" brushRef="#br0">0 25 14510,'0'0'13292,"62"32"-12203,-14-32-480,0-4-225,-4-1-192,-1-1-127,-6-1-162,-8-1-1120,-5 3-1794,-2-5-3234,-5-1-11596</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0:17.978"/>
    </inkml:context>
    <inkml:brush xml:id="br0">
      <inkml:brushProperty name="width" value="0.025" units="cm"/>
      <inkml:brushProperty name="height" value="0.025" units="cm"/>
      <inkml:brushProperty name="color" value="#66CC00"/>
    </inkml:brush>
  </inkml:definitions>
  <inkml:trace contextRef="#ctx0" brushRef="#br0">0 1 10090,'0'0'8375,"11"4"-6271,20 4-912,0-1 0,1-2 1,0-1-1,49 0 0,42 6-448,-105-8-671,12 2 29,43 11 0,-66-13-101,0-1 0,-1 2 0,1-1 1,-1 1-1,0 0 0,0 0 1,0 1-1,0-1 0,-1 1 1,1 1-1,-1-1 0,7 9 0,-10-11-8,-1 0-1,1-1 1,-1 1-1,0 0 0,0 0 1,0 0-1,0 0 1,0 0-1,-1 1 0,1-1 1,-1 0-1,1 0 0,-1 0 1,0 1-1,0-1 1,1 0-1,-2 0 0,1 1 1,0-1-1,0 0 1,-2 3-1,1-2 3,-1 0-1,1 0 1,-1 0-1,0 0 1,0 0 0,0 0-1,-1 0 1,1-1-1,-1 1 1,0-1 0,1 0-1,-5 3 1,-8 4 15,-1-1 0,0 0 0,-1-1 1,-20 5-1,34-11-5,-93 29 96,38-14 711,-91 40-1,149-56-813,0 0-1,0 0 0,0 0 0,0 0 1,0 1-1,1-1 0,-1 0 1,0 0-1,0 0 0,0 0 1,0 0-1,0 0 0,0 0 0,0 1 1,0-1-1,0 0 0,1 0 1,-1 0-1,0 0 0,0 0 1,0 0-1,0 1 0,0-1 0,0 0 1,0 0-1,0 0 0,0 0 1,0 1-1,0-1 0,0 0 1,0 0-1,0 0 0,0 0 0,0 0 1,0 1-1,0-1 0,0 0 1,-1 0-1,1 0 0,0 0 1,0 0-1,0 0 0,0 1 1,0-1-1,0 0 0,0 0 0,0 0 1,0 0-1,-1 0 0,1 0 1,0 0-1,0 0 0,0 1 1,0-1-1,0 0 0,-1 0 0,1 0 1,0 0-1,0 0 0,0 0 1,0 0-1,0 0 0,-1 0 1,1 0-1,21 3-553,31-4-2754,-17-10-2578,1-3-4997</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6:05.900"/>
    </inkml:context>
    <inkml:brush xml:id="br0">
      <inkml:brushProperty name="width" value="0.025" units="cm"/>
      <inkml:brushProperty name="height" value="0.025" units="cm"/>
    </inkml:brush>
  </inkml:definitions>
  <inkml:trace contextRef="#ctx0" brushRef="#br0">62 1 10602,'0'0'13688,"2"9"-12925,0 1-669,-1 0 1,0 0-1,-1 1 0,0-1 1,-1 0-1,0 0 1,-3 13-1,-23 77 235,19-75-163,0 1-1,2 0 0,1 0 1,-2 32-1,7-57-164,0 0-1,0 1 1,0-1 0,0 0-1,0 0 1,0 0-1,0 0 1,1 0-1,-1 1 1,0-1 0,1 0-1,-1 0 1,1 0-1,0 0 1,-1 0 0,1 0-1,0 0 1,-1-1-1,1 1 1,0 0 0,0 0-1,0 0 1,0-1-1,0 1 1,0 0 0,0-1-1,0 1 1,0-1-1,0 1 1,0-1 0,0 0-1,0 1 1,0-1-1,0 0 1,0 0-1,1 0 1,-1 1 0,0-1-1,0-1 1,0 1-1,0 0 1,1 0 0,-1 0-1,0-1 1,1 1-1,6-2-215,-1 0 0,0 0-1,0 0 1,0-1-1,13-7 1,54-41-6111,-39 20-651</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3:51.315"/>
    </inkml:context>
    <inkml:brush xml:id="br0">
      <inkml:brushProperty name="width" value="0.025" units="cm"/>
      <inkml:brushProperty name="height" value="0.025" units="cm"/>
      <inkml:brushProperty name="color" value="#66CC00"/>
    </inkml:brush>
  </inkml:definitions>
  <inkml:trace contextRef="#ctx0" brushRef="#br0">238 4 4740,'0'0'10891,"-11"-1"-7485,8 1-3313,-3-1 126,1 0 0,-1 1 0,0 0-1,0 0 1,1 1 0,-1-1-1,0 1 1,1 0 0,-1 1-1,1 0 1,-1-1 0,1 2-1,0-1 1,0 1 0,0-1 0,-6 6-1,-6 7 316,1 0 0,0 1 0,-18 27 0,29-36-484,0 0-1,0 0 0,1 0 0,0 0 0,1 1 1,0 0-1,0 0 0,0-1 0,1 2 1,1-1-1,-1 0 0,0 12 0,3-19-50,-1 0-1,0 0 1,1 0-1,-1 0 1,1 0-1,-1 0 1,1-1-1,0 1 1,-1 0-1,1 0 1,0-1-1,-1 1 1,1 0-1,0-1 1,0 1-1,0-1 1,0 1-1,-1-1 1,1 1-1,0-1 1,0 1-1,0-1 1,0 0-1,0 0 1,0 0-1,0 1 1,0-1-1,0 0 1,0 0-1,2-1 1,41 2-64,-31-2 16,124-3-517,-136 3 573,0 1-1,0 0 1,1 0 0,-1 0-1,0 0 1,0 0-1,1 1 1,-1-1 0,0 0-1,0 0 1,0 1-1,1-1 1,-1 1 0,0-1-1,0 1 1,0 0-1,0-1 1,0 1 0,0 0-1,0 0 1,0-1-1,0 1 1,-1 0 0,1 0-1,0 0 1,0 0-1,-1 0 1,1 0 0,0 2-1,0 0 90,-1-1 1,0 1-1,0 0 0,0 0 1,0 0-1,0-1 0,0 1 1,-1 0-1,1 0 0,-1-1 1,0 1-1,-2 4 0,-1 4 321,-2-1 0,1 1-1,-1-1 1,-1 0 0,-11 13 0,-30 22 535,45-42-948,0 0 1,0-1 0,-1 1 0,1-1 0,-1 0 0,1 0 0,-1-1 0,1 1-1,-1-1 1,0 1 0,0-1 0,0 0 0,0-1 0,-4 1 0,21-19-3353,40-39-5455,-17 20 1554</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3:51.657"/>
    </inkml:context>
    <inkml:brush xml:id="br0">
      <inkml:brushProperty name="width" value="0.025" units="cm"/>
      <inkml:brushProperty name="height" value="0.025" units="cm"/>
      <inkml:brushProperty name="color" value="#66CC00"/>
    </inkml:brush>
  </inkml:definitions>
  <inkml:trace contextRef="#ctx0" brushRef="#br0">25 26 10602,'0'0'14109,"-3"13"-12865,1-6-1142,-14 64 1238,14-63-1163,1 1 1,1-1-1,-1 0 1,1 1-1,1-1 1,-1 1-1,4 14 1,-3-21-174,-1-1 1,1 1 0,-1-1 0,1 0 0,0 1 0,-1-1 0,1 0 0,0 1-1,0-1 1,0 0 0,0 0 0,0 0 0,0 0 0,0 0 0,1 0 0,-1 0-1,0 0 1,0 0 0,1-1 0,-1 1 0,1 0 0,-1-1 0,0 1 0,1-1-1,-1 0 1,1 1 0,-1-1 0,1 0 0,-1 0 0,1 0 0,-1 0-1,1 0 1,-1 0 0,1 0 0,-1-1 0,1 1 0,-1-1 0,1 1 0,-1-1-1,1 1 1,-1-1 0,2-1 0,4-1 20,-1-1 0,0 1 1,0-1-1,-1 0 0,1-1 0,-1 1 0,9-11 1,-5 2-31,-1 1 1,0-1-1,-2 0 1,1-1 0,-2 0-1,5-15 1,18-41-24,-29 76-6,0-1 0,0 0-1,1 0 1,0 1 0,0-1 0,0 0 0,2 11 0,-1 6-40,-2 15 70,0-24 0,0-1-1,1 1 0,0 0 0,1 0 1,5 20-1,-6-32-33,0 0 0,0 0 0,0 0 1,0-1-1,1 1 0,-1 0 0,0 0 0,1-1 1,-1 1-1,0 0 0,1 0 0,-1-1 0,1 1 0,-1 0 1,1-1-1,-1 1 0,1-1 0,0 1 0,-1-1 1,1 1-1,-1-1 0,1 1 0,0-1 0,0 0 1,-1 1-1,1-1 0,0 0 0,0 0 0,-1 1 0,1-1 1,0 0-1,0 0 0,1 0 0,0-1-120,0 1 0,0-1 0,0 0 0,-1 0 0,1 0 0,0 0 0,0-1 0,-1 1 0,1 0 0,0-1 0,-1 1 0,2-3 0,5-5-1065,-1 0 0,-1-1 0,10-17 0,2-18-4382,-2-4-3230</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3:52.014"/>
    </inkml:context>
    <inkml:brush xml:id="br0">
      <inkml:brushProperty name="width" value="0.025" units="cm"/>
      <inkml:brushProperty name="height" value="0.025" units="cm"/>
      <inkml:brushProperty name="color" value="#66CC00"/>
    </inkml:brush>
  </inkml:definitions>
  <inkml:trace contextRef="#ctx0" brushRef="#br0">66 1 13261,'0'0'4559,"-3"11"-1885,-12 37-968,2 1 0,2 1 0,2-1 1,-3 65-1,12-111-1699,0-1-1,0 1 1,0-1 0,0 1 0,1-1-1,-1 0 1,1 1 0,-1-1 0,1 0-1,0 1 1,0-1 0,0 0 0,0 0 0,3 3-1,-4-4-5,1 0 0,0 0-1,0 0 1,0-1 0,0 1-1,0-1 1,0 1-1,0 0 1,1-1 0,-1 0-1,0 1 1,0-1 0,0 0-1,0 1 1,1-1-1,-1 0 1,0 0 0,0 0-1,0 0 1,3-1 0,1 0-88,0-1 0,0 1 0,0-1 0,0-1 0,0 1 0,0-1 0,-1 1 0,1-1 0,-1-1 0,1 1 0,3-5 0,0 0-272,-4 3 207,1 0 0,-1 1-1,1-1 1,0 1-1,0 0 1,1 0-1,-1 1 1,1-1-1,-1 1 1,1 0-1,0 1 1,1 0-1,8-3 1,-14 5 219,0 1 0,0-1 0,-1 0 0,1 1 0,0-1 0,-1 1 0,1-1 0,0 1 0,-1-1 0,1 1 0,0 0 0,-1-1 0,1 1 0,-1 0 0,1-1 0,-1 1 0,1 0 0,-1 0 0,0-1 0,1 1 0,-1 0 0,0 0 0,0 0 0,0 0 0,0-1 0,1 1 0,-1 0 0,0 0 0,0 0 0,0 0 0,-1 0 0,1-1 0,0 1 0,0 0 0,0 0 0,-1 0 0,1 0 0,-10 36 1241,5-28-1071,0 0-1,-1-1 0,1 1 0,-2-1 1,1-1-1,-1 1 0,0-1 1,-15 12-1,16-15-229,1-1 0,-1 1 0,1-1 0,-1 0 0,0 0 0,0-1 0,-1 0 0,1 0 0,0 0 0,-1-1 0,1 0 0,-1 0 0,1-1 0,-10 0 0,15 0-133,0 0 0,0 0 1,0 0-1,0 0 1,0-1-1,0 1 1,0 0-1,1 0 0,-1-1 1,0 1-1,0-1 1,0 1-1,1 0 0,-1-1 1,0 0-1,0 1 1,1-1-1,-1 1 0,0-1 1,1 0-1,-1 0 1,0 0-1,-3-21-6215,4 2-327</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3:52.371"/>
    </inkml:context>
    <inkml:brush xml:id="br0">
      <inkml:brushProperty name="width" value="0.025" units="cm"/>
      <inkml:brushProperty name="height" value="0.025" units="cm"/>
      <inkml:brushProperty name="color" value="#66CC00"/>
    </inkml:brush>
  </inkml:definitions>
  <inkml:trace contextRef="#ctx0" brushRef="#br0">38 0 19699,'0'0'10442,"-7"6"-10480,5-5 25,0 0 7,0 0-1,0 0 1,0 1-1,0-1 1,0 0-1,0 1 1,1-1-1,-1 1 1,0 0 0,1-1-1,0 1 1,-1 0-1,1 0 1,0 0-1,0 0 1,-2 4-1,3-5-11,1 0-1,-1-1 0,0 1 0,1-1 1,-1 1-1,0-1 0,1 1 0,-1-1 1,1 1-1,-1-1 0,1 1 0,-1-1 0,1 1 1,-1-1-1,1 0 0,-1 1 0,1-1 1,0 0-1,-1 1 0,1-1 0,-1 0 1,1 0-1,0 0 0,-1 0 0,1 1 1,0-1-1,-1 0 0,1 0 0,1-1 1,27 2-401,-23-1 231,26-2-500,-23 1 555,-1 0-1,1 1 1,-1-1-1,1 2 1,-1-1-1,1 1 1,-1 1-1,1-1 1,-1 1-1,13 5 1,-20-6 179,0 0 0,0 0 1,0 1-1,0-1 0,0 0 1,0 0-1,0 1 0,0-1 1,-1 0-1,1 1 0,-1-1 1,1 1-1,-1-1 0,1 1 1,-1-1-1,0 1 0,0-1 1,0 1-1,1-1 0,-2 1 1,1-1-1,0 1 0,0-1 1,0 1-1,-1-1 0,1 1 1,-1-1-1,1 1 0,-1-1 1,1 1-1,-1-1 0,0 0 1,0 1-1,0-1 0,0 0 1,0 0-1,-1 2 0,-38 43 1631,-12-7-643,49-37-1035,0 0 0,0 0 0,-1 0 0,1-1 0,-1 1 0,0-1 0,1 0 1,-1 0-1,0-1 0,1 1 0,-1-1 0,0 1 0,0-1 0,-6-1 0,8 0-191,1 0 0,-1 0 0,1 0-1,0-1 1,-1 1 0,1 0 0,0-1 0,0 1 0,0-1-1,0 1 1,0-1 0,0 1 0,0-1 0,1 1 0,-1-1 0,0 0-1,1 0 1,-1 1 0,1-1 0,0 0 0,0 0 0,0 0-1,0 1 1,0-1 0,0 0 0,0 0 0,0 0 0,2-3-1,8-54-7719,4 21 663</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3:52.836"/>
    </inkml:context>
    <inkml:brush xml:id="br0">
      <inkml:brushProperty name="width" value="0.025" units="cm"/>
      <inkml:brushProperty name="height" value="0.025" units="cm"/>
      <inkml:brushProperty name="color" value="#66CC00"/>
    </inkml:brush>
  </inkml:definitions>
  <inkml:trace contextRef="#ctx0" brushRef="#br0">1 1 14125,'0'0'12337,"-1"12"-11499,1 185 1179,2-170-1927,1-1 0,1 0 0,1 0 0,2-1 0,18 49 1,-25-73-81,0 0 0,1 0 0,-1 1 0,1-1 1,-1 0-1,1 0 0,-1 1 0,1-1 0,0 0 1,-1 0-1,1 0 0,0 0 0,0 0 0,0 0 1,0 0-1,0-1 0,0 1 0,0 0 0,0 0 1,3 0-1,-4-1 14,1-1 0,0 1 1,-1-1-1,1 0 0,0 1 0,-1-1 1,1 0-1,-1 1 0,1-1 0,-1 0 1,1 0-1,-1 0 0,0 1 1,1-1-1,-1 0 0,0 0 0,0 0 1,1 0-1,-1 0 0,0 0 0,0-1 1,4-59 396,-4 57-417,0-6 4,1 0 1,-1 1-1,-1-1 1,0 0 0,0 0-1,-1 1 1,0-1-1,0 1 1,-1-1-1,-1 1 1,-6-12-1,10 20-9,0 1 0,0 0 0,0 0-1,0 0 1,0 0 0,0 0-1,0-1 1,0 1 0,0 0 0,-1 0-1,1 0 1,0 0 0,0 0-1,0-1 1,0 1 0,0 0 0,0 0-1,-1 0 1,1 0 0,0 0-1,0 0 1,0 0 0,0 0 0,0 0-1,-1 0 1,1 0 0,0 0-1,0-1 1,0 1 0,0 0-1,-1 0 1,1 0 0,0 0 0,0 0-1,0 1 1,0-1 0,-1 0-1,1 0 1,0 0 0,0 0 0,0 0-1,0 0 1,-1 0 0,1 0-1,0 0 1,0 0 0,0 0 0,0 0-1,0 1 1,0-1 0,-1 0-1,-2 13-147,3-11 130,0 1 0,0-1-1,0 1 1,0-1 0,1 1-1,-1-1 1,1 1-1,-1-1 1,1 1 0,0-1-1,1 3 1,1-3 23,-1 1-1,1-1 0,0 0 1,-1 0-1,1-1 1,0 1-1,0-1 1,0 1-1,1-1 1,-1 0-1,0 0 1,0 0-1,1-1 1,-1 1-1,0-1 1,1 0-1,-1 0 1,1 0-1,-1 0 1,0 0-1,1-1 1,-1 0-1,0 1 1,5-3-1,1 0 13,0 0 0,0 0-1,0-1 1,0 0 0,-1 0 0,0-1 0,11-8 0,-14 9-1,-1 0 1,0 0 0,0 0 0,0 0-1,0 0 1,0-1 0,-1 0 0,0 0-1,0 1 1,-1-2 0,1 1 0,-1 0-1,0-1 1,0 1 0,-1-1 0,0 1-1,0-1 1,0 0 0,0-5 0,-8 91-163,4-55 388,0 0 0,2 26 0,1-51-235,0 1 0,0 0 0,0-1 0,0 1 0,0 0 0,0-1 0,0 1 0,0 0 0,0-1 0,0 1 0,0 0 0,0-1 0,0 1 0,1 0 0,-1-1 0,0 1 0,1-1 0,-1 1 0,0-1 0,1 1 0,-1 0 0,0-1 0,1 1 0,-1-1 0,1 0 0,-1 1 0,1-1 0,0 1 0,-1-1 0,1 0 0,-1 1 0,1-1 0,-1 0 0,1 0 0,0 1 0,-1-1 0,1 0 0,0 0 0,-1 0 0,1 0 0,0 0 0,-1 0 0,1 0 1,0 0-1,-1 0 0,1 0 0,0 0 0,1-1 0,0 0-34,0 0 1,0 0 0,0 0 0,0 0 0,0-1 0,0 1-1,0-1 1,0 1 0,0-1 0,-1 0 0,1 0 0,1-2-1,1-3-644,-1 0 0,0 0 0,0 0 0,-1 0 0,0 0 0,0-1 0,-1 1 0,1 0 0,-1-9 0,-1 2-1942,0 1 0,-1-1 0,0 0 1,-4-15-1,-8-15-6541</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3:53.160"/>
    </inkml:context>
    <inkml:brush xml:id="br0">
      <inkml:brushProperty name="width" value="0.025" units="cm"/>
      <inkml:brushProperty name="height" value="0.025" units="cm"/>
      <inkml:brushProperty name="color" value="#66CC00"/>
    </inkml:brush>
  </inkml:definitions>
  <inkml:trace contextRef="#ctx0" brushRef="#br0">4 0 9769,'0'0'18578,"-4"35"-26938</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3:53.960"/>
    </inkml:context>
    <inkml:brush xml:id="br0">
      <inkml:brushProperty name="width" value="0.025" units="cm"/>
      <inkml:brushProperty name="height" value="0.025" units="cm"/>
      <inkml:brushProperty name="color" value="#66CC00"/>
    </inkml:brush>
  </inkml:definitions>
  <inkml:trace contextRef="#ctx0" brushRef="#br0">1 1 8008,'0'0'17504,"8"14"-16538,-3-5-821,2 4 24,-1 0-1,0 1 1,0-1-1,-1 1 0,-1 0 1,3 19-1,18 170 569,-25-202-733,0 0 0,0 1 1,0-1-1,0 0 0,0 0 0,0 0 1,0 0-1,1 0 0,-1 0 0,0 0 1,1 0-1,-1 0 0,1 0 0,-1 0 1,1 0-1,-1-1 0,1 1 0,-1 0 1,1 0-1,0 0 0,-1-1 0,1 1 1,2 1-1,-2-2 7,-1-1 1,1 1-1,0-1 0,0 1 1,0-1-1,0 1 1,-1-1-1,1 0 0,0 1 1,0-1-1,-1 0 1,1 1-1,-1-1 0,1 0 1,-1 0-1,1 0 0,-1 0 1,1 1-1,0-2 1,18-51 357,-11-22-239,-5 44-156,-2 27-82,0 11-91,0 6 174,1 0 0,0 0 0,6 19-1,-7-30 26,-1 0 0,1 0-1,0 1 1,-1-1 0,1 0-1,0 0 1,0 0-1,1 0 1,-1 0 0,0 0-1,1-1 1,-1 1-1,1 0 1,-1-1 0,1 1-1,0-1 1,-1 1 0,1-1-1,0 0 1,0 0-1,0 0 1,0 0 0,0 0-1,1 0 1,-1-1 0,0 1-1,0 0 1,3-1-1,-2-1 46,-1 0-1,1 0 0,-1 0 1,1 0-1,-1 0 0,0-1 1,0 1-1,1-1 0,-1 1 0,0-1 1,0 0-1,-1 0 0,1 0 1,0 0-1,-1 0 0,1-1 1,-1 1-1,0 0 0,2-5 1,23-55 268,-23 55-328,4-19 57,4-10-7,-11 36-36,0 0 0,0 0 1,0 0-1,0 0 1,0 0-1,0 0 0,0 0 1,0 0-1,0 0 1,0 1-1,0-1 0,0 0 1,0 0-1,0 0 1,1 0-1,-1 0 0,0 0 1,0 0-1,0 0 1,0 0-1,0 0 0,0 0 1,0 0-1,0 0 1,0 0-1,0 0 0,0 0 1,1 0-1,-1 0 1,0 0-1,0 0 0,0 0 1,0 0-1,0 0 1,0 0-1,0 0 0,0 0 1,0 0-1,0 0 1,0 0-1,1 0 1,-1 0-1,0 0 0,0 0 1,0-1-1,0 1 1,0 0-1,0 0 0,0 0 1,0 0-1,0 0 1,0 0-1,0 0 0,0 0 1,0 0-1,0 0 1,0 0-1,0 0 0,0-1 1,0 1-1,2 22-97,-3 0 109,0-14 28,1 0 0,-1 0 1,1 0-1,1 0 0,0 0 0,0 0 0,0 0 0,1 0 0,0 0 0,1 0 0,5 12 0,-8-20-23,1 1 0,0 0 0,0 0 0,0 0 0,-1-1-1,1 1 1,0 0 0,0-1 0,0 1 0,0-1 0,0 1 0,0-1-1,0 1 1,0-1 0,0 0 0,0 1 0,1-1 0,-1 0 0,0 0 0,0 0-1,0 0 1,0 0 0,0 0 0,0 0 0,0 0 0,1-1 0,-1 1-1,0 0 1,0 0 0,0-1 0,0 1 0,0-1 0,0 1 0,0-1-1,0 0 1,0 1 0,-1-1 0,1 0 0,0 0 0,0 1 0,0-1 0,-1 0-1,1 0 1,0 0 0,0-1 0,32-48 313,-31 47-320,8-18-9,0 0 0,-2 0 0,0-1 0,-1 0 0,-2 0 0,0-1 0,2-23 0,-7 224-102,0-176 39,0 0-1,1 0 1,-1 0-1,0 0 1,1 0-1,0 0 1,-1 0-1,1 0 0,0 0 1,0 0-1,0-1 1,0 1-1,0 0 1,2 1-1,-2-2-137,-1-1-1,1 1 1,-1-1-1,1 0 1,0 1-1,-1-1 1,1 0 0,0 1-1,-1-1 1,1 0-1,0 0 1,-1 0 0,1 1-1,0-1 1,0 0-1,-1 0 1,1 0-1,0 0 1,0-1 0,-1 1-1,1 0 1,0 0-1,-1 0 1,1 0 0,0-1-1,-1 1 1,1 0-1,0-1 1,-1 1-1,1 0 1,0-1 0,-1 1-1,1-1 1,-1 1-1,1-1 1,-1 1 0,1-1-1,-1 0 1,0 1-1,1-1 1,-1 1-1,1-2 1,8-14-7235</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3:54.626"/>
    </inkml:context>
    <inkml:brush xml:id="br0">
      <inkml:brushProperty name="width" value="0.025" units="cm"/>
      <inkml:brushProperty name="height" value="0.025" units="cm"/>
      <inkml:brushProperty name="color" value="#66CC00"/>
    </inkml:brush>
  </inkml:definitions>
  <inkml:trace contextRef="#ctx0" brushRef="#br0">3 1 16303,'0'0'7640,"-1"12"-6583,0 27-451,2-1-1,1 1 1,2-1 0,2 0 0,2-1 0,1 1 0,22 57 0,-31-94-596,1 0 0,-1 1 0,0-1 0,1 0 0,-1 0 0,1 1 0,0-1 0,-1 0 0,1 0 0,0 0 0,-1 0 0,1 0 0,0 0 0,0 0 0,0 0 0,0 0 0,0-1 0,0 1 0,0 0 0,0-1 0,1 1 0,-1 0 0,2 0 0,-2-2 10,0 1-1,0-1 1,0 0 0,0 1 0,-1-1-1,1 0 1,0 0 0,0 0 0,-1 1-1,1-1 1,0 0 0,-1 0 0,1 0-1,-1 0 1,1 0 0,-1 0 0,1 0-1,-1 0 1,0-1 0,1 0 0,9-65 286,-9 47-284,0 13-11,-1 0 1,1 0-1,-1 0 0,0-1 0,-1 1 0,0 0 0,0 0 0,0 0 0,-5-12 0,6 18-15,0 1 0,-1-1 1,1 1-1,0 0 0,0-1 0,0 1 0,0-1 0,-1 1 0,1 0 0,0-1 0,0 1 0,-1 0 0,1-1 0,0 1 0,-1 0 0,1-1 1,0 1-1,-1 0 0,1 0 0,0-1 0,-1 1 0,1 0 0,0 0 0,-1 0 0,1 0 0,-1 0 0,1-1 0,-1 1 0,1 0 1,0 0-1,-1 0 0,1 0 0,-1 0 0,1 0 0,-1 1 0,-6 14-167,4 22 3,2-33 160,1 0 1,0-1 0,1 1-1,-1 0 1,1 0-1,-1 0 1,1-1 0,0 1-1,0 0 1,1-1-1,-1 1 1,1-1 0,2 4-1,-2-5 10,-1-1 0,1 1 0,0-1-1,0 0 1,0 0 0,0 0 0,0 0 0,0 0-1,0 0 1,0 0 0,0-1 0,1 1 0,-1-1-1,0 0 1,0 1 0,1-1 0,-1 0 0,0 0-1,0-1 1,1 1 0,-1 0 0,0-1 0,0 1-1,3-2 1,-1 1 4,1-1 1,-1 0-1,0 0 0,0 0 1,1 0-1,-2-1 0,1 1 1,0-1-1,0 0 0,-1 0 1,0-1-1,1 1 0,-1-1 0,0 1 1,-1-1-1,1 0 0,-1 0 1,2-5-1,4-7-61,-1-1-1,0 0 1,4-21 0,-11 36 17,0 6-42,-1 34-31,0-26 163,0 0 0,0 0 0,1 0 0,1 0-1,0 0 1,0 0 0,2 0 0,-1-1 0,1 1 0,8 16-1,-11-27-61,0 0 0,0 0-1,1 0 1,-1-1-1,0 1 1,1 0 0,-1 0-1,1 0 1,-1-1-1,1 1 1,0 0 0,-1-1-1,1 1 1,0-1-1,-1 1 1,1-1 0,0 1-1,-1-1 1,1 1 0,0-1-1,0 1 1,0-1-1,-1 0 1,1 0 0,0 1-1,0-1 1,0 0-1,0 0 1,0 0 0,0 0-1,-1 0 1,1 0-1,0 0 1,0 0 0,0-1-1,0 1 1,0 0 0,0 0-1,-1-1 1,1 1-1,0 0 1,0-1 0,-1 1-1,1-1 1,0 1-1,0-1 1,-1 0 0,1 1-1,-1-1 1,1 1-1,0-1 1,-1 0 0,1 0-1,-1 1 1,0-1-1,1 0 1,-1 0 0,0 0-1,1 1 1,-1-3 0,4-4-646,-1 0 0,0-1 0,0 0 0,0 1 0,1-11 0,-2 2-1635,-1-1 0,0 1 0,-2-1-1,1 1 1,-6-29 0,-8-7-4173</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3:54.982"/>
    </inkml:context>
    <inkml:brush xml:id="br0">
      <inkml:brushProperty name="width" value="0.025" units="cm"/>
      <inkml:brushProperty name="height" value="0.025" units="cm"/>
      <inkml:brushProperty name="color" value="#66CC00"/>
    </inkml:brush>
  </inkml:definitions>
  <inkml:trace contextRef="#ctx0" brushRef="#br0">1 1 6086,'0'0'12588,"13"69"-12524,4-47-64,3-4-961,0-3-1570,4-3-2017,-4-3-3524</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3:55.327"/>
    </inkml:context>
    <inkml:brush xml:id="br0">
      <inkml:brushProperty name="width" value="0.025" units="cm"/>
      <inkml:brushProperty name="height" value="0.025" units="cm"/>
      <inkml:brushProperty name="color" value="#66CC00"/>
    </inkml:brush>
  </inkml:definitions>
  <inkml:trace contextRef="#ctx0" brushRef="#br0">1 1 7783,'0'0'13763,"3"11"-11745,10 128 3480,-13-138-5472,0 1 0,0-1 0,0 0-1,0 1 1,0-1 0,1 1 0,-1-1 0,0 0-1,1 1 1,-1-1 0,1 0 0,-1 1 0,1-1 0,0 0-1,-1 0 1,1 1 0,0-1 0,0 0 0,0 0-1,0 0 1,0 0 0,0 0 0,0 0 0,0-1 0,2 2-1,-1-2-14,-1 1 0,1-1-1,0 0 1,0 0 0,0 0-1,0 0 1,-1-1 0,1 1-1,0 0 1,0-1 0,0 1-1,-1-1 1,1 0 0,0 0-1,-1 1 1,3-3-1,6-3-180,0-1 0,-1-1-1,0 1 1,13-15-1,-5 2-374,-14 15 445,1 0 0,0 0 1,0 0-1,1 0 1,-1 1-1,1 0 1,0 0-1,1 0 1,-1 0-1,0 1 0,9-4 1,-13 7 106,0 1 1,-1-1-1,1 0 0,-1 1 1,1-1-1,-1 1 1,1 0-1,-1-1 0,1 1 1,-1-1-1,1 1 1,-1 0-1,1-1 0,-1 1 1,0 0-1,0-1 1,1 1-1,-1 0 0,0 0 1,0-1-1,0 1 1,0 0-1,0 0 0,0-1 1,0 1-1,0 0 1,0 0-1,0-1 0,0 2 1,0 33 413,0-29-306,4 29 764,2-20-620,-5-15-280,-1 0-1,0 0 1,1 0 0,-1 0-1,1 0 1,-1 0 0,0 0-1,1 0 1,-1 0-1,1 0 1,-1 0 0,0 0-1,1-1 1,-1 1-1,1 0 1,-1 0 0,0 0-1,1-1 1,-1 1-1,0 0 1,1 0 0,-1-1-1,0 1 1,0 0 0,1 0-1,-1-1 1,0 1-1,0-1 1,1 1 0,-1 0-1,0-1 1,0 1-1,0 0 1,0-1 0,0 1-1,1-1 1,5-18-5530,-5 13 1845,4-11-11076</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6:06.255"/>
    </inkml:context>
    <inkml:brush xml:id="br0">
      <inkml:brushProperty name="width" value="0.025" units="cm"/>
      <inkml:brushProperty name="height" value="0.025" units="cm"/>
    </inkml:brush>
  </inkml:definitions>
  <inkml:trace contextRef="#ctx0" brushRef="#br0">76 2 16335,'0'0'1864,"-9"11"319,-1 1-1662,0 1 1,1 0-1,1 1 0,0 0 0,-6 15 1,13-26-465,-1 0 0,1 0 0,1 0 0,-1 0-1,0 0 1,1 1 0,-1-1 0,1 0 0,0 0 0,0 0 0,0 0 0,0 1 0,1-1 0,-1 0 0,1 0 0,1 3 0,-1-4-60,1 0 0,0 0 0,0 0 0,-1 0 1,1 0-1,0-1 0,0 1 0,1-1 0,-1 1 0,0-1 1,0 0-1,1 0 0,-1 0 0,1 0 0,-1 0 0,0-1 1,1 1-1,0-1 0,-1 1 0,1-1 0,-1 0 1,1 0-1,-1 0 0,4-1 0,-1 0 102,1 1-1,-1-1 1,0 0-1,0-1 1,1 0-1,-1 1 1,0-1-1,0-1 1,-1 1-1,1-1 1,0 0-1,-1 0 0,0 0 1,0-1-1,0 0 1,0 1-1,0-1 1,5-8-1,-6 8 87,0 0 0,-1 0 0,1 0 0,-1 0-1,0 0 1,0-1 0,0 1 0,-1-1-1,0 1 1,0-1 0,0 0 0,0 1-1,-1-1 1,1 0 0,-1 0 0,0 1 0,-1-1-1,1 0 1,-1 0 0,0 1 0,-3-10-1,3 12-156,0 0-1,0 1 0,-1-1 0,1 0 0,0 1 1,-1-1-1,1 1 0,-1-1 0,0 1 0,1 0 1,-1-1-1,0 1 0,0 0 0,1 0 0,-1 0 1,0 1-1,0-1 0,0 0 0,0 1 0,0-1 1,-1 1-1,1 0 0,0 0 0,0 0 1,0 0-1,-3 0 0,4 0-116,-1 0 1,0 0 0,0 1-1,1-1 1,-1 0-1,0 1 1,0 0-1,1-1 1,-1 1-1,1 0 1,-1 0 0,0-1-1,1 1 1,0 0-1,-1 1 1,1-1-1,-1 0 1,1 0-1,0 1 1,0-1 0,0 0-1,0 1 1,0-1-1,0 1 1,0 0-1,1-1 1,-1 1-1,0 0 1,1-1 0,-1 4-1,1-4-54,0 17-3660,0-17 3531,0-1-1,0 1 1,0 0 0,1-1-1,-1 1 1,0-1-1,1 1 1,-1-1-1,0 0 1,1 1 0,-1-1-1,1 1 1,-1-1-1,1 0 1,-1 1 0,1-1-1,-1 0 1,1 1-1,-1-1 1,1 0-1,-1 0 1,1 1 0,-1-1-1,1 0 1,0 0-1,-1 0 1,1 0 0,17 1-8355</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3:56.620"/>
    </inkml:context>
    <inkml:brush xml:id="br0">
      <inkml:brushProperty name="width" value="0.025" units="cm"/>
      <inkml:brushProperty name="height" value="0.025" units="cm"/>
      <inkml:brushProperty name="color" value="#66CC00"/>
    </inkml:brush>
  </inkml:definitions>
  <inkml:trace contextRef="#ctx0" brushRef="#br0">0 503 16560,'0'0'9203,"11"-4"-8739,-4 1-427,-1 0-1,0 0 0,1 0 0,-1-1 0,0 0 0,-1 0 0,1-1 0,-1 1 0,0-1 1,0-1-1,0 1 0,-1-1 0,1 1 0,-1-1 0,-1 0 0,5-11 0,-1 5 67,-1 0 0,-1-1-1,0 0 1,-1-1-1,0 1 1,-1 0 0,-1-1-1,1-19 1,-17 60-188,9-9 65,2 0 1,0 0 0,2 0 0,0 1 0,1-1 0,2 22 0,-2-38 18,0 0-1,0-1 1,0 1-1,0 0 1,1 0-1,-1 0 1,1 0 0,-1-1-1,1 1 1,-1 0-1,1 0 1,0-1-1,0 1 1,0-1 0,0 1-1,0-1 1,0 1-1,1-1 1,-1 1-1,0-1 1,1 0 0,-1 0-1,1 0 1,-1 0-1,1 0 1,0 0-1,-1 0 1,1 0 0,0-1-1,0 1 1,-1-1-1,1 1 1,0-1-1,0 0 1,0 0 0,0 1-1,3-2 1,0 1 7,-1-1 1,1 0-1,0 0 1,-1-1-1,1 1 1,-1-1 0,1 0-1,-1 0 1,0-1-1,0 1 1,0-1-1,0 0 1,5-5-1,5-7 35,-1 0 0,-1-1 0,0-1-1,-1 0 1,-1 0 0,0-1-1,8-23 1,-13 27 57,0 0-1,-1 0 1,0 0-1,-1 0 1,-1 0-1,0-1 1,-1 0-1,0 1 1,-1-1 0,-4-25-1,4 40-101,0 0 0,-1 0 1,1 0-1,0 0 0,0 0 0,0-1 0,0 1 0,-1 0 0,1 0 1,0 0-1,0 0 0,0 0 0,0 0 0,-1 0 0,1 0 1,0 0-1,0 0 0,0 0 0,0 0 0,-1 0 0,1 0 0,0 0 1,0 0-1,0 0 0,-1 1 0,1-1 0,0 0 0,0 0 1,0 0-1,0 0 0,0 0 0,-1 0 0,1 0 0,0 0 0,0 1 1,0-1-1,0 0 0,0 0 0,0 0 0,0 0 0,-1 0 0,1 1 1,0-1-1,0 0 0,0 0 0,0 0 0,0 1 0,0-1 1,0 0-1,0 0 0,0 0 0,0 0 0,0 1 0,0-1 0,0 0 1,0 0-1,0 0 0,0 0 0,0 1 0,0-1 0,0 0 1,1 0-1,-1 0 0,0 0 0,0 1 0,0-1 0,0 0 1,-5 49-57,2-1 0,4 74 1,0-38 3,-1-52 17,-2-9 59,2 0 0,4 28-1,-4-46-41,1-1-1,-1 0 0,1 1 0,0-1 0,1 0 1,-1 1-1,1-1 0,0 0 0,0 0 0,0 0 1,0-1-1,1 1 0,-1 0 0,1-1 0,0 0 1,0 0-1,6 5 0,-8-7-81,0 0 1,0 0-1,0 0 1,-1-1-1,1 1 1,0 0-1,0-1 1,0 1-1,0-1 1,0 1-1,0-1 1,1 1-1,-1-1 0,0 0 1,0 1-1,0-1 1,0 0-1,0 0 1,0 0-1,1 0 1,-1 0-1,0 0 1,0 0-1,0-1 1,0 1-1,0 0 1,0-1-1,0 1 1,1 0-1,-1-1 0,0 1 1,0-1-1,0 0 1,-1 1-1,1-1 1,0 0-1,0 0 1,0 1-1,0-1 1,-1 0-1,1 0 1,0 0-1,-1 0 1,1 0-1,-1 0 1,1 0-1,-1 0 0,1 0 1,-1 0-1,0 0 1,0-1-1,1 1 1,-1 0-1,0 0 1,0 0-1,0 0 1,0 0-1,-1-2 1,2-6-229,-1 1 0,0-1 1,-1 0-1,0 1 1,0-1-1,-4-12 1,-26-50 80,22 54 314,2 0-1,0 0 1,-10-36 0,17 53-27,0-1 1,0 1 0,0-1 0,0 1 0,1-1 0,-1 1 0,0-1 0,0 1-1,0-1 1,0 1 0,0-1 0,1 1 0,-1-1 0,0 1 0,0-1-1,1 1 1,-1 0 0,0-1 0,1 1 0,-1-1 0,1 1 0,-1 0-1,0-1 1,1 1 0,-1 0 0,1 0 0,-1-1 0,1 1 0,-1 0-1,1 0 1,-1 0 0,1 0 0,-1-1 0,1 1 0,-1 0 0,2 0 0,27-2 379,-7 0-136,-13-1-217,-1-1-1,1 1 1,-1-2-1,0 1 1,0-1 0,0 0-1,-1-1 1,1 0-1,-1 0 1,-1 0-1,1-1 1,-1 0 0,0-1-1,-1 1 1,0-1-1,0 0 1,-1 0-1,0-1 1,4-11-1,-2 5 275,-1 0 0,-1 0-1,-1 0 1,0 0 0,-1 0-1,0-1 1,-1 1-1,-1-1 1,-1 0 0,-4-28-1,5 43-326,0 0 1,0 1-1,0-1 0,0 0 0,0 0 0,0 1 0,0-1 1,0 0-1,-1 1 0,1-1 0,0 0 0,0 1 0,-1-1 1,1 0-1,0 1 0,-1-1 0,1 1 0,0-1 0,-1 1 1,1-1-1,-1 1 0,1-1 0,-1 1 0,0-1 0,1 1 1,-1-1-1,1 1 0,-1 0 0,0-1 0,1 1 0,-1 0 1,0 0-1,1 0 0,-1-1 0,0 1 0,0 0 0,0 1-7,0-1-1,0 1 1,0 0 0,0 0-1,0 0 1,1-1-1,-1 1 1,0 0-1,0 0 1,1 0-1,-1 0 1,1 0 0,-1 0-1,1 0 1,-1 1-1,1-1 1,0 0-1,-1 0 1,1 0 0,0 0-1,0 3 1,-7 53 308,3 0 0,2 1 0,7 76-1,-1-113-250,1 1 0,1-1 0,0 0 0,2 0 0,14 28-1,-10-24-171,-1 1-1,8 35 1,-27-198 592,2 86-482,-5-97-28,48 169-381,-35-21 353,1 1 0,0 0-1,0-1 1,-1 0 0,1 1 0,0-1-1,0 0 1,0 0 0,-1-1 0,1 1-1,0-1 1,0 1 0,-1-1 0,1 0-1,0 0 1,-1 0 0,6-3 0,-4 1 45,1 0 0,-1-1 1,0 0-1,0 0 0,0 0 1,-1 0-1,1 0 0,4-9 1,0-3 124,0 0-1,-1 0 1,-1-1 0,8-31 0,-13 47-70,-1 1 0,0 0 0,1-1 0,-1 1 0,0-1-1,0 1 1,0-1 0,1 1 0,-1-1 0,0 1 0,0-1 0,0 1 0,0-1 0,0 1 0,0-1 0,0 0-1,0 1 1,0-1 0,0 1 0,0-1 0,0 1 0,0-1 0,0 1 0,-1-1 0,1 1 0,0-1 0,0 1-1,-1-1 1,1 1 0,0 0 0,-1-1 0,1 1 0,0-1 0,-1 0 0,-15 13 401,-19 31-284,34-42-109,-15 20 167,11-16-108,0 0 1,0 1 0,1 0 0,0 0 0,0 0 0,0 0-1,1 1 1,0-1 0,0 1 0,0 0 0,1 0 0,-2 11 0,4-17-113,1-1 1,-1 1 0,1 0 0,0 0 0,-1 0 0,1-1-1,0 1 1,-1 0 0,1-1 0,0 1 0,0-1-1,-1 1 1,1-1 0,0 1 0,0-1 0,0 1 0,0-1-1,0 0 1,0 0 0,0 1 0,0-1 0,0 0 0,0 0-1,0 0 1,0 0 0,1 0 0,35 0-422,-31 0 132,13 0-1441,0 0 0,29-6 0,8-12-6504,-21 1-2627</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3:56.978"/>
    </inkml:context>
    <inkml:brush xml:id="br0">
      <inkml:brushProperty name="width" value="0.025" units="cm"/>
      <inkml:brushProperty name="height" value="0.025" units="cm"/>
      <inkml:brushProperty name="color" value="#66CC00"/>
    </inkml:brush>
  </inkml:definitions>
  <inkml:trace contextRef="#ctx0" brushRef="#br0">148 36 7559,'-3'-20'10867,"-7"9"-3838,9 10-6650,-1 0-1,0 1 1,1-1 0,-1 1 0,0-1 0,0 1 0,0 0 0,1 0 0,-1 0 0,0 0 0,0 0 0,1 0 0,-1 0 0,0 0 0,-2 2 0,-2 0-268,0 0 0,0 0 0,0 1 0,0 0 0,0 0-1,1 0 1,0 1 0,-9 7 0,9-5-103,0 0 0,0 0-1,0 1 1,1-1 0,0 1 0,1 0-1,-5 12 1,7-17-18,0-1 0,0 1 1,1-1-1,-1 1 0,1-1 0,0 1 1,-1-1-1,1 1 0,0 0 0,0-1 1,0 1-1,0 0 0,0-1 0,0 1 1,0-1-1,1 1 0,-1 0 0,1-1 1,-1 1-1,1-1 0,-1 1 0,1-1 1,0 1-1,0-1 0,0 0 0,0 1 1,0-1-1,0 0 0,0 0 0,0 1 1,1-1-1,-1 0 0,0 0 0,1-1 0,-1 1 1,0 0-1,1 0 0,-1-1 0,1 1 1,-1-1-1,1 1 0,1 0 0,5 0-265,-1 0-1,1 0 1,0 0-1,-1-1 1,1 0-1,0 0 1,-1-1-1,1 0 1,-1 0-1,1-1 1,8-3-1,-7 1-1250,0 0-1,0 0 1,0-1 0,14-10-1,3-6-5952</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3:57.337"/>
    </inkml:context>
    <inkml:brush xml:id="br0">
      <inkml:brushProperty name="width" value="0.025" units="cm"/>
      <inkml:brushProperty name="height" value="0.025" units="cm"/>
      <inkml:brushProperty name="color" value="#66CC00"/>
    </inkml:brush>
  </inkml:definitions>
  <inkml:trace contextRef="#ctx0" brushRef="#br0">126 1 14830,'0'0'13720,"-7"11"-13523,3-5-149,0 1 0,0 0 0,0 0 0,0 1 0,1-1 0,1 1 1,-1 0-1,1 0 0,1-1 0,-1 1 0,0 14 0,2 7 251,2 1 1,9 56 0,-10-77-284,2 0 1,-1 0 0,1 0-1,0-1 1,1 1 0,0-1-1,0 0 1,1 0-1,0 0 1,1 0 0,-1-1-1,1 0 1,12 11-1,-16-17-23,-1 1-1,1-1 1,0 0-1,-1 0 0,1 0 1,0 0-1,0 0 0,0 0 1,0 0-1,0 0 0,0-1 1,0 1-1,0-1 0,0 1 1,4-1-1,-5 0-22,0 0 1,-1-1-1,1 1 0,0 0 0,0-1 1,-1 1-1,1 0 0,0-1 1,0 1-1,-1-1 0,1 1 1,0-1-1,-1 1 0,1-1 1,-1 0-1,1 1 0,-1-1 0,1 0 1,-1 1-1,1-1 0,-1 0 1,0 0-1,1 1 0,-1-1 1,0 0-1,1-1 0,-1-1-26,0 0 0,1 0-1,-1-1 1,0 1 0,-1 0 0,1 0-1,0-1 1,-1 1 0,0 0-1,0 0 1,0 0 0,0 0 0,0 0-1,-1 0 1,1 0 0,-1 1-1,0-1 1,0 0 0,-2-2 0,-12-10 190,-1 1 0,0 0 0,-39-23 0,-9-7 835,63 43-934,0 0 0,1 0 0,-1-1-1,0 1 1,0-1 0,1 0 0,-1 1 0,1-1 0,-1 0 0,1 0 0,0 0 0,0 0-1,-1 0 1,2 0 0,-1 0 0,0-1 0,-1-2 0,3 3-32,-1 1 0,0 0 0,0 0 1,1-1-1,-1 1 0,1 0 0,-1 0 0,1-1 0,-1 1 0,1 0 1,0 0-1,-1 0 0,1 0 0,0 0 0,0 0 0,0 0 1,0 0-1,0 1 0,0-1 0,0 0 0,0 0 0,2 0 1,10-5-462,-1 1 0,1 1 0,0 0 0,24-4 0,-16 3-1065,24-6-3527,5-2-4015</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3:58.501"/>
    </inkml:context>
    <inkml:brush xml:id="br0">
      <inkml:brushProperty name="width" value="0.025" units="cm"/>
      <inkml:brushProperty name="height" value="0.025" units="cm"/>
      <inkml:brushProperty name="color" value="#66CC00"/>
    </inkml:brush>
  </inkml:definitions>
  <inkml:trace contextRef="#ctx0" brushRef="#br0">1 1 3491,'0'0'20297,"3"12"-19379,12 79 251,-7-40-827,22 81-1,-30-129-342,1-1 0,0 1-1,0 0 1,0-1-1,1 1 1,-1-1-1,1 1 1,-1-1-1,1 0 1,0 0-1,0 0 1,0 0 0,0 0-1,0 0 1,3 2-1,-3-3-98,0-1-1,-1 1 0,1-1 1,0 1-1,0-1 1,-1 1-1,1-1 1,0 0-1,0 0 1,0 0-1,-1 0 0,1 0 1,0-1-1,0 1 1,0 0-1,-1-1 1,4-1-1,2-1-634,-1 0 0,1-1 0,-1 0 0,-1-1 0,1 1 0,-1-1 0,1 0 0,-1-1 0,-1 1 0,5-7 0,19-29-6904</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3:58.847"/>
    </inkml:context>
    <inkml:brush xml:id="br0">
      <inkml:brushProperty name="width" value="0.025" units="cm"/>
      <inkml:brushProperty name="height" value="0.025" units="cm"/>
      <inkml:brushProperty name="color" value="#66CC00"/>
    </inkml:brush>
  </inkml:definitions>
  <inkml:trace contextRef="#ctx0" brushRef="#br0">69 1 14446,'0'0'6288,"-8"12"-4542,0-3-1567,2 1 1,-1-1-1,1 2 0,1-1 1,0 0-1,0 1 1,1 0-1,0 0 0,1 0 1,1 1-1,0-1 0,0 1 1,1 0-1,0 14 0,1-25-173,0 0 0,0-1 0,1 1 0,-1 0 0,0-1-1,0 1 1,0-1 0,1 1 0,-1 0 0,0-1 0,1 1-1,-1-1 1,1 1 0,-1-1 0,0 1 0,1-1 0,-1 1-1,1-1 1,-1 1 0,1-1 0,0 0 0,-1 1 0,1-1-1,-1 0 1,1 0 0,0 1 0,-1-1 0,1 0 0,0 0-1,-1 0 1,1 0 0,-1 0 0,1 0 0,0 0 0,-1 0-1,1 0 1,0 0 0,-1 0 0,1 0 0,0 0 0,-1 0-1,1-1 1,0 1 0,-1 0 0,1-1 0,-1 1-1,1 0 1,-1-1 0,2 0 0,27-20 263,-22 8 25,1 0-1,-2 0 1,1 0-1,-2-1 1,0 0 0,-1-1-1,0 1 1,-1-1 0,2-21-1,-8 67-161,0-5-33,1-1 0,1 0 0,3 33 1,-2-56-129,0-1 1,1 0-1,-1 0 1,0 0 0,0 1-1,1-1 1,-1 0-1,1 0 1,-1 0 0,1 0-1,-1 0 1,1 0-1,0 0 1,0 0 0,-1 0-1,1 0 1,0 0 0,0 0-1,0-1 1,0 1-1,0 0 1,0-1 0,0 1-1,0 0 1,0-1-1,0 0 1,0 1 0,1-1-1,-1 1 1,0-1-1,0 0 1,0 0 0,0 0-1,1 0 1,-1 0-1,0 0 1,0 0 0,3-1-1,-2 1-368,1-1-1,0 1 1,0-1-1,-1 0 0,1 0 1,-1-1-1,1 1 1,-1 0-1,1-1 1,-1 1-1,0-1 0,0 0 1,0 0-1,0 0 1,4-4-1,4-15-3974,0-4-1933</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3:59.821"/>
    </inkml:context>
    <inkml:brush xml:id="br0">
      <inkml:brushProperty name="width" value="0.025" units="cm"/>
      <inkml:brushProperty name="height" value="0.025" units="cm"/>
      <inkml:brushProperty name="color" value="#66CC00"/>
    </inkml:brush>
  </inkml:definitions>
  <inkml:trace contextRef="#ctx0" brushRef="#br0">0 358 7751,'0'0'11921,"2"-4"-6988,1 42-2849,-3-31-2011,0-1 1,0 0 0,0 0 0,1 1-1,0-1 1,0 0 0,1 0 0,0 0-1,0 0 1,0 0 0,0-1 0,6 9-1,-8-14-48,1 1-1,0-1 0,-1 1 0,1-1 0,0 0 0,-1 0 0,1 1 0,0-1 0,-1 0 0,1 0 0,0 0 1,-1 0-1,1 1 0,0-1 0,0 0 0,-1 0 0,1-1 0,0 1 0,-1 0 0,1 0 0,0 0 0,-1 0 0,1-1 1,0 1-1,-1 0 0,1-1 0,0 1 0,-1 0 0,1-1 0,-1 1 0,1-1 0,-1 1 0,1-1 0,-1 1 1,1-1-1,-1 1 0,1-1 0,-1 1 0,1-1 0,-1 0 0,0 1 0,0-1 0,1 0 0,-1 1 0,0-1 1,0 0-1,0 1 0,0-1 0,0 0 0,0-1 0,10-36 563,-8 28-543,0 2 47,0-1-1,-1 0 1,0 0-1,-1 0 1,0 1-1,0-1 1,0 0-1,-3-11 1,1 20-2037,14 5 353,-1-5 689,-1-1 1,0-1-1,0 1 1,0-2-1,0 1 1,0-1-1,0-1 1,-1 0-1,0 0 1,1-1-1,-2 0 1,11-7-1,-11 6 442,0 0 0,-1 0-1,0 0 1,0-1 0,0 0-1,-1-1 1,10-14 0,-16 22 636,1-1 0,-1 1 0,1-1 0,-1 1 1,0 0-1,1-1 0,-1 1 0,0-1 0,1 1 0,-1-1 1,0 1-1,0-1 0,1 1 0,-1-1 0,0 1 0,0-1 1,0 1-1,0-1 0,0 1 0,0-1 0,0 1 0,0-1 1,0 1-1,0-1 0,0 1 0,0-1 0,0 0 0,0 1 1,0-1-1,-1 1 0,1-1 0,0 1 0,0-1 0,-1 1 1,1 0-1,0-1 0,-1 1 0,1-1 0,0 1 0,-1 0 1,1-1-1,-1 1 0,1 0 0,-1-1 0,-12 5 4526,4 5-4729,5 0 234,0 1 1,1-1-1,0 1 1,0 0-1,1 0 1,0 0-1,1 0 1,0 1-1,1-1 1,0 0-1,3 21 1,-3-30-197,1 1 0,0 0 0,-1-1 0,1 0 0,0 1 0,0-1 0,0 1 0,0-1 0,0 0 0,0 1 0,0-1 0,1 0 0,-1 0 0,0 0 0,1 0 0,-1 0 0,1 0 0,-1-1 0,1 1 0,-1 0 0,1-1 0,-1 1 0,1-1 0,0 0 0,-1 1 0,1-1 0,3 0 0,55 0-528,-39-1-202,-18 1 607,0 0 0,0 0 0,0 0-1,0 0 1,0 0 0,0 1-1,0-1 1,0 1 0,0 0 0,0 0-1,0 0 1,-1 1 0,1-1 0,0 0-1,-1 1 1,4 2 0,-4-1 162,0 0 0,0 0 0,-1-1 0,1 1 0,-1 0 0,0 0 0,0 1 0,0-1 0,0 0 0,-1 0 0,1 0 0,-1 1 0,1-1 0,-1 0 0,-1 5 0,1-2 157,-1 0 1,0 0 0,0 0-1,0-1 1,-1 1-1,1 0 1,-1-1-1,-1 1 1,1-1 0,-1 0-1,-4 6 1,6-9-100,-1 0 0,1 1 0,-1-1 0,1-1 1,-1 1-1,0 0 0,0 0 0,0-1 0,0 1 1,0-1-1,0 1 0,-1-1 0,1 0 0,0 0 1,-1 0-1,1 0 0,-1 0 0,1-1 0,-1 1 1,1-1-1,-1 1 0,1-1 0,-1 0 0,1 0 1,-1 0-1,1-1 0,-1 1 0,-2-1 0,3 0-83,0-1 0,0 1 0,0-1-1,0 1 1,0-1 0,0 0 0,0 0 0,1 0-1,-1 0 1,1 0 0,-1 0 0,1 0-1,0 0 1,0-1 0,0 1 0,0 0-1,0-1 1,1 1 0,-1-1 0,1 1 0,-1-1-1,1 1 1,0-1 0,0-3 0,0-5-112,0 0 1,0 0 0,1 0 0,3-14 0,2 6-89,0 1 0,1 1 0,2-1 0,-1 1 0,16-21 0,-16 26 133,0 0 0,0 0 1,-1-1-1,-1 0 0,-1-1 0,1 1 1,-2-1-1,0 0 0,-1 0 1,3-26-1,-6 40 46,0 0 0,1-1 1,-1 1-1,0 0 0,0 0 1,0-1-1,0 1 0,0 0 1,0-1-1,0 1 0,0 0 1,0 0-1,0-1 0,0 1 0,0 0 1,0-1-1,0 1 0,0 0 1,0 0-1,-1-1 0,1 1 1,0 0-1,0-1 0,0 1 1,0 0-1,0 0 0,-1 0 1,1-1-1,0 1 0,0 0 1,-1 0-1,1 0 0,0-1 0,0 1 1,-1 0-1,1 0 0,0 0 1,0 0-1,-1 0 0,1-1 1,0 1-1,0 0 0,-1 0 1,-12 11-20,-8 21-42,16-23 66,1 1-1,0-1 0,1 0 0,0 1 0,1 0 0,-2 11 0,4-20 2,-1 1 0,1 0-1,0 0 1,0 0 0,0-1-1,0 1 1,0 0 0,1 0-1,-1 0 1,1-1 0,-1 1-1,1 0 1,-1-1 0,1 1-1,0 0 1,0-1 0,0 1-1,0-1 1,0 1 0,0-1 0,0 0-1,1 1 1,-1-1 0,0 0-1,1 0 1,-1 0 0,1 0-1,-1 0 1,1 0 0,-1 0-1,1 0 1,0-1 0,0 1-1,-1-1 1,1 1 0,0-1-1,0 0 1,-1 0 0,1 1-1,2-2 1,6 2 8,0-1 1,0-1-1,0 0 1,0 0-1,0-1 0,-1 0 1,1-1-1,0 0 0,-1-1 1,0 0-1,0 0 1,0-1-1,15-10 0,-20 11 97,1 1-1,0-1 0,-1 0 1,0 0-1,0-1 0,0 1 1,0-1-1,-1 0 0,0 0 1,0 0-1,0-1 0,0 1 1,-1-1-1,0 1 0,0-1 1,-1 0-1,1 0 0,-1 0 1,-1 0-1,1 0 0,-1 0 1,0 0-1,0 0 0,-2-8 1,0 9-61,0 0 1,0 0 0,-1 1-1,0-1 1,0 0-1,0 1 1,0 0 0,-1-1-1,1 1 1,-1 1 0,0-1-1,0 1 1,-1-1 0,1 1-1,-1 0 1,-6-3-1,-28-23-124,66 29-1487,9 4-719,29 1-5945,-20-5-1930</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4:00.658"/>
    </inkml:context>
    <inkml:brush xml:id="br0">
      <inkml:brushProperty name="width" value="0.025" units="cm"/>
      <inkml:brushProperty name="height" value="0.025" units="cm"/>
      <inkml:brushProperty name="color" value="#66CC00"/>
    </inkml:brush>
  </inkml:definitions>
  <inkml:trace contextRef="#ctx0" brushRef="#br0">3 49 10250,'-2'7'10985,"3"20"-8500,7 30-1803,-5-45-498,0 0 1,1-1-1,0 1 0,1-1 1,0 0-1,9 13 1,-13-22-169,1 0 1,-1 0-1,1 0 1,-1 0-1,1 0 0,0 0 1,0-1-1,-1 1 1,2-1-1,-1 1 1,0-1-1,0 0 1,0 0-1,0 0 1,1 0-1,-1 0 1,1 0-1,-1 0 0,0-1 1,1 0-1,-1 1 1,1-1-1,-1 0 1,1 0-1,-1 0 1,1 0-1,-1-1 1,1 1-1,-1-1 1,1 1-1,-1-1 0,0 0 1,1 0-1,-1 0 1,0 0-1,0-1 1,4-2-1,3-3 43,0-2 0,0 1 0,0-1 0,-1 0 0,-1-1 0,0 0 0,0 0 0,0-1 0,-2 1 0,6-15 0,16-24 88,-27 49-133,0-1 1,0 1 0,0-1 0,1 1-1,-1 0 1,0-1 0,0 1 0,1-1 0,-1 1-1,0-1 1,1 1 0,-1 0 0,1-1-1,-1 1 1,0 0 0,1-1 0,-1 1-1,1 0 1,-1 0 0,1 0 0,-1-1-1,1 1 1,-1 0 0,1 0 0,-1 0 0,1 0-1,-1 0 1,1 0 0,-1 0 0,2 0-1,8 13 298,3 35 153,-11-39-285,-1-2-105,1-1 1,1 0-1,-1 1 0,1-1 0,0 0 0,0 0 0,5 6 0,-7-11-43,0 1 0,0-1 0,0 0 0,0 0 0,0 0 0,0 0 0,0 0 0,1-1 0,-1 1 0,0 0 0,1 0 0,-1-1 0,0 1 0,1-1-1,-1 1 1,1-1 0,-1 0 0,1 1 0,-1-1 0,1 0 0,-1 0 0,1 0 0,-1 0 0,1 0 0,-1 0 0,1-1 0,-1 1 0,1-1 0,-1 1 0,0-1 0,1 1 0,-1-1 0,0 0 0,1 1 0,-1-1 0,0 0 0,0 0-1,0 0 1,2-1 0,8-9 73,-1 0 0,0 0 0,0 0 0,-1-2 0,-1 1-1,13-25 1,-13 22-256,0 0 0,2 1 0,-1 0 0,24-24 0,-33 38 91,0-1 0,0 1 1,0 0-1,0 0 0,0 0 0,1 0 1,-1 0-1,0 0 0,0 0 0,0 0 0,0-1 1,0 1-1,1 0 0,-1 0 0,0 0 0,0 0 1,0 0-1,0 0 0,0 0 0,1 0 0,-1 0 1,0 0-1,0 0 0,0 0 0,0 0 0,1 0 1,-1 0-1,0 0 0,0 0 0,0 1 0,0-1 1,1 0-1,-1 0 0,0 0 0,0 0 0,0 0 1,0 0-1,0 0 0,0 0 0,1 1 0,-1-1 1,0 0-1,0 0 0,0 0 0,0 0 1,0 0-1,0 0 0,0 1 0,0-1 0,0 0 1,0 0-1,0 0 0,0 1 0,3 14-2097,-4 19-5963,-7-21-144</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4:01.013"/>
    </inkml:context>
    <inkml:brush xml:id="br0">
      <inkml:brushProperty name="width" value="0.025" units="cm"/>
      <inkml:brushProperty name="height" value="0.025" units="cm"/>
      <inkml:brushProperty name="color" value="#66CC00"/>
    </inkml:brush>
  </inkml:definitions>
  <inkml:trace contextRef="#ctx0" brushRef="#br0">0 12 17681,'0'0'7046,"47"-11"-7654,-13 16-1730,-1-1-2723,6-2-5958</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4:01.401"/>
    </inkml:context>
    <inkml:brush xml:id="br0">
      <inkml:brushProperty name="width" value="0.025" units="cm"/>
      <inkml:brushProperty name="height" value="0.025" units="cm"/>
      <inkml:brushProperty name="color" value="#66CC00"/>
    </inkml:brush>
  </inkml:definitions>
  <inkml:trace contextRef="#ctx0" brushRef="#br0">136 1 17136,'0'0'3508,"-9"3"-711,-2 2-2286,1-1 1,0 2-1,0-1 1,1 1-1,-1 1 1,-7 7-1,12-10-397,1 0-1,0 0 0,0 0 0,0 1 0,1 0 1,-1-1-1,1 1 0,0 1 0,1-1 0,-1 0 1,1 1-1,0-1 0,0 1 0,1 0 0,-2 10 1,3-14-114,0 0 1,0 0 0,-1 0 0,2 0-1,-1 0 1,0 1 0,0-1 0,1 0-1,-1 0 1,1 0 0,0 0-1,-1 0 1,1 0 0,0 0 0,0 0-1,0 0 1,1-1 0,-1 1 0,0 0-1,1-1 1,-1 1 0,1 0 0,-1-1-1,1 0 1,0 1 0,0-1-1,-1 0 1,4 1 0,-1 0-18,0-1 0,1 0 0,-1 0 0,0-1 0,0 1-1,1-1 1,-1 0 0,0 0 0,1-1 0,-1 1 0,0-1 0,0 0 0,0 0 0,6-2 0,-5 1-147,1-1 1,0 0 0,-1 0 0,0 0-1,1-1 1,-1 0 0,-1 0 0,1 0-1,-1-1 1,1 1 0,5-9 0,33-61-9003,-32 54 2615</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4:01.756"/>
    </inkml:context>
    <inkml:brush xml:id="br0">
      <inkml:brushProperty name="width" value="0.025" units="cm"/>
      <inkml:brushProperty name="height" value="0.025" units="cm"/>
      <inkml:brushProperty name="color" value="#66CC00"/>
    </inkml:brush>
  </inkml:definitions>
  <inkml:trace contextRef="#ctx0" brushRef="#br0">1 171 6854,'0'0'14350,"8"-7"-14035,46-55 1132,-44 113 773,-10-49-2198,0 0-1,1 0 0,-1 0 0,1 0 1,-1 0-1,1 0 0,0-1 0,0 1 1,0 0-1,0 0 0,0-1 0,0 1 1,0-1-1,0 1 0,1-1 0,-1 1 1,1-1-1,-1 0 0,1 1 0,-1-1 1,1 0-1,0 0 0,0 0 0,-1-1 1,1 1-1,0 0 0,0-1 0,0 1 1,0-1-1,0 1 0,0-1 0,0 0 1,0 0-1,3 0 0,0-2 9,0 0 0,0 1 0,-1-2 0,1 1-1,-1 0 1,1-1 0,-1 0 0,0 0 0,0 0 0,-1-1 0,1 1-1,5-8 1,15-19 5,-15 18-23,0 1 0,1-1 1,0 2-1,22-18 0,-32 27-13,0 1-1,0 0 0,1 0 0,-1-1 0,0 1 0,0 0 1,1 0-1,-1 0 0,0 0 0,1-1 0,-1 1 1,0 0-1,1 0 0,-1 0 0,0 0 0,0 0 1,1 0-1,-1 0 0,0 0 0,1 0 0,-1 0 1,0 0-1,1 0 0,-1 0 0,0 0 0,1 0 0,-1 0 1,0 1-1,1-1 0,-1 0 0,0 0 0,0 0 1,1 0-1,-1 0 0,0 1 0,1-1 0,-1 0 1,0 0-1,0 1 0,0-1 0,1 0 0,-1 0 1,0 1-1,0-1 0,0 0 0,0 1 0,0-1 1,1 0-1,-1 1 0,0-1 0,0 0 0,0 0 0,0 1 1,0 0-1,2 29 104,0 1 284,-2-30-359,0 0 1,0-1-1,0 1 1,0 0-1,0-1 1,0 1-1,1 0 1,-1-1-1,0 1 1,0-1-1,1 1 1,-1 0-1,0-1 1,1 1-1,-1-1 1,0 1-1,1-1 1,-1 1-1,1-1 1,-1 1-1,1-1 1,-1 1-1,1-1 1,0 0-1,-1 1 1,1-1-1,0 1 1,2-1 74,-1-1 0,0 1 1,1-1-1,-1 1 0,0-1 1,1 0-1,-1 0 0,0 1 1,0-2-1,0 1 1,0 0-1,0 0 0,0-1 1,0 1-1,2-3 0,31-33 210,-18 19-249,-10 11-83,37-32 76,-42 38-78,0-1-1,0 1 1,0 0 0,0-1 0,0 1-1,0 0 1,0 0 0,0 0-1,1 1 1,-1-1 0,0 0 0,0 1-1,1 0 1,-1-1 0,1 1-1,-1 0 1,0 0 0,1 0-1,-1 1 1,3 0 0,8 33-692,-11-28-2738</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46.313"/>
    </inkml:context>
    <inkml:brush xml:id="br0">
      <inkml:brushProperty name="width" value="0.025" units="cm"/>
      <inkml:brushProperty name="height" value="0.025" units="cm"/>
    </inkml:brush>
  </inkml:definitions>
  <inkml:trace contextRef="#ctx0" brushRef="#br0">131 106 7079,'0'0'14840,"-6"12"-13494,-118 234 399,147-289-1918,-2-1-1,-2-1 1,-2 0-1,-2-1 1,18-95-1,-39 155 333,-3 31 333,8-38-399,0 0-1,1 0 0,0 0 1,0 0-1,3 11 0,-3-16-75,0 0 1,1 0-1,0 0 0,-1 0 0,1 0 0,0 0 0,0 0 1,0 0-1,0 0 0,0 0 0,1-1 0,-1 1 0,0-1 0,1 1 1,-1-1-1,1 1 0,0-1 0,-1 0 0,4 2 0,3 0 73,-1 0 0,1-1 0,0 0-1,-1-1 1,1 0 0,0 0 0,0 0-1,0-1 1,0 0 0,0-1 0,0 0-1,0 0 1,-1 0 0,1-1 0,8-3-1,-4 0 80,1 0 0,-1-1 0,1 0 0,-1-1 0,-1 0-1,0 0 1,20-18 0,27-44 659,-81 129-727,12-39 4,0-3-56,1-1 1,1 1-1,1 0 0,1 1 0,0 0 1,1 0-1,1 1 0,1-1 1,-2 27-1,6-44-126,0 0 1,0 0-1,0 0 1,0 1-1,0-1 1,1 0-1,-1 0 1,1 0-1,-1 0 1,1 0-1,0 0 1,0 0-1,0 0 1,0 0-1,0-1 0,1 1 1,-1 0-1,2 1 1,-1-1-322,0-1-1,0 0 1,0 1 0,0-1 0,0 0-1,1 0 1,-1-1 0,0 1 0,0 0-1,5 0 1,23 0-7038</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6:07.123"/>
    </inkml:context>
    <inkml:brush xml:id="br0">
      <inkml:brushProperty name="width" value="0.025" units="cm"/>
      <inkml:brushProperty name="height" value="0.025" units="cm"/>
    </inkml:brush>
  </inkml:definitions>
  <inkml:trace contextRef="#ctx0" brushRef="#br0">26 75 8456,'0'0'3790,"0"-10"-2119,0-27-9,0 10 5885,0 37-6378,-2 26-245,-7 46 1,3-45-291,0 49 1,5-61-642,0-16 5,1 0 0,0 0 1,0 0-1,1 0 0,0 0 0,0-1 0,1 1 0,0 0 1,0-1-1,6 13 0,-7-20 6,-1 0 0,1-1 0,-1 1 0,1 0 0,0 0 1,0-1-1,-1 1 0,1-1 0,0 1 0,0-1 0,0 1 0,-1-1 0,1 1 0,0-1 0,0 0 1,0 1-1,0-1 0,0 0 0,0 0 0,0 0 0,0 0 0,0 0 0,0 0 0,0 0 0,0 0 0,-1 0 1,1 0-1,0 0 0,0 0 0,0-1 0,0 1 0,0 0 0,0-1 0,0 1 0,0-1 0,-1 1 1,1-1-1,0 0 0,0 1 0,-1-1 0,1 1 0,1-2 0,35-37 235,-28 29-222,-5 4-74,1 0 0,0 1 0,0 0 0,0 0 0,1 1-1,0-1 1,0 1 0,0 0 0,0 1 0,0-1 0,1 1-1,0 1 1,0-1 0,-1 1 0,1 0 0,11-1 0,-17 3 51,-1 0 0,1 1 0,0-1 0,-1 0 0,1 0 0,0 1 0,-1-1 0,1 0 1,-1 1-1,1-1 0,0 1 0,-1-1 0,1 1 0,-1-1 0,1 1 0,-1-1 0,0 1 0,1-1 1,-1 1-1,1-1 0,-1 1 0,0 0 0,1-1 0,-1 1 0,0 0 0,0-1 0,0 1 0,0 0 0,0 0 1,1-1-1,-1 1 0,0 0 0,0-1 0,-1 1 0,1 0 0,0 0 0,0-1 0,0 1 0,0 0 0,-1-1 1,1 1-1,0 0 0,-1-1 0,1 1 0,0-1 0,-1 1 0,1 0 0,-1 0 0,-1 3 33,1-1 0,-1 1 0,0-1 0,0 1 0,0-1-1,0 0 1,-6 6 0,-4-1 267,-1-1-1,-1 0 1,1-1-1,-1-1 1,0 0 0,0-1-1,0 0 1,-1-1-1,1-1 1,-1 0 0,0-1-1,-15-1 1,30-3-4577,12-5 1024,12-4-4371,-7 4-1125</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4:02.097"/>
    </inkml:context>
    <inkml:brush xml:id="br0">
      <inkml:brushProperty name="width" value="0.025" units="cm"/>
      <inkml:brushProperty name="height" value="0.025" units="cm"/>
      <inkml:brushProperty name="color" value="#66CC00"/>
    </inkml:brush>
  </inkml:definitions>
  <inkml:trace contextRef="#ctx0" brushRef="#br0">41 83 10090,'0'0'14162,"-7"9"-12379,-22 26-678,29-34-1086,0-1-1,-1 0 1,1 0-1,0 0 1,0 1-1,-1-1 1,1 0-1,0 1 1,0-1-1,-1 0 1,1 1-1,0-1 1,0 0-1,0 1 1,-1-1-1,1 0 1,0 1-1,0-1 1,0 0-1,0 1 1,0-1-1,0 1 1,0-1-1,0 0 1,0 1-1,0-1 1,0 1-1,0-1 1,0 0 0,0 1-1,0-1 1,0 1-1,1-1 1,-1 0-1,0 1 1,0-1-1,0 0 1,1 1-1,-1-1 1,0 0-1,0 0 1,1 1-1,-1-1 1,0 0-1,0 1 1,1-1-1,-1 0 1,0 0-1,1 0 1,-1 0-1,1 1 1,-1-1-1,0 0 1,1 0-1,-1 0 1,0 0-1,1 0 1,-1 0-1,1 0 1,-1 0-1,0 0 1,1 0-1,-1 0 1,1 0-1,-1 0 1,0 0-1,1 0 1,-1 0-1,1-1 1,26-5 415,-18 0-320,0-1-1,0 0 1,-1-1 0,0 1-1,-1-2 1,1 1-1,-2-1 1,1 0 0,-1 0-1,0-1 1,-1 0 0,-1 0-1,6-13 1,-10 23-113,-1 0 0,1 0 0,0 0 0,0 0 0,0 0 1,0 0-1,-1 0 0,1 0 0,0 1 0,0-1 0,0 0 0,0 0 1,-1 0-1,1 0 0,0 0 0,0 0 0,0 0 0,-1 0 0,1 0 0,0 0 1,0 0-1,0 0 0,0 0 0,-1 0 0,1 0 0,0 0 0,0-1 1,0 1-1,0 0 0,-1 0 0,1 0 0,0 0 0,0 0 0,0 0 0,0 0 1,-1 0-1,1-1 0,0 1 0,0 0 0,0 0 0,0 0 0,0 0 1,0-1-1,0 1 0,0 0 0,0 0 0,-1 0 0,1 0 0,0-1 0,0 1 1,0 0-1,0 0 0,0 0 0,0-1 0,0 1 0,0 0 0,-12 13-145,5-4 129,1 1 0,0 0 0,1 0 0,0 1 0,0-1 1,1 1-1,1 0 0,0 0 0,0 1 0,1-1 0,0 1 0,1-1 0,1 17 1,0-27 10,0 1 1,0-1 0,0 0 0,0 0-1,1 1 1,-1-1 0,0 0 0,1 0 0,-1 0-1,1 0 1,0 1 0,-1-1 0,1 0-1,0 0 1,0 0 0,-1 0 0,1-1-1,0 1 1,0 0 0,0 0 0,0 0 0,0-1-1,0 1 1,2 0 0,0 0-8,0 0 0,0 0 1,0-1-1,0 1 0,0-1 0,0 0 1,0 0-1,0 0 0,0 0 0,4-1 1,2-1-223,0 0 0,0 0 0,0-1 0,0 0 0,17-10 0,25-22-3719,-19 7-3018,9-11-10684</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4:02.816"/>
    </inkml:context>
    <inkml:brush xml:id="br0">
      <inkml:brushProperty name="width" value="0.025" units="cm"/>
      <inkml:brushProperty name="height" value="0.025" units="cm"/>
      <inkml:brushProperty name="color" value="#66CC00"/>
    </inkml:brush>
  </inkml:definitions>
  <inkml:trace contextRef="#ctx0" brushRef="#br0">22 191 1890,'0'0'23227,"11"-10"-22565,94-92 1335,-104 101-1982,0 0-1,-1 0 1,1 0 0,-1-1 0,1 1 0,-1 0 0,0 0 0,1 0 0,-1 0 0,0 0 0,0 0 0,0 0 0,0-1 0,0 1 0,0 0 0,0 0-1,0 0 1,0 0 0,-1 0 0,1-1 0,0 1 0,-1 0 0,1 0 0,-1 0 0,1 0 0,-1 0 0,0 0 0,1 0 0,-2-1 0,-21-26 17,22 26-27,-1 1 1,0-1-1,1 1 0,-1 0 0,0-1 1,0 1-1,0 0 0,0 0 0,0 0 0,0 0 1,0 1-1,0-1 0,0 1 0,0-1 1,0 1-1,-1-1 0,1 1 0,0 0 1,0 0-1,0 0 0,-1 1 0,1-1 1,0 0-1,0 1 0,0 0 0,0-1 1,0 1-1,0 0 0,0 0 0,0 0 1,0 0-1,0 0 0,0 1 0,-2 1 1,1 0 3,-1 1 0,1 0 0,-1 0 0,1 0 0,0 0 0,1 1 0,-1-1 0,1 1 0,0 0 0,0 0 0,0-1 0,1 1 0,-2 9 0,1 0 0,1 1 1,0 0-1,1 0 1,1 0-1,1 0 1,0-1-1,7 28 1,-8-39-9,-1 1 1,1-1 0,0 0-1,1 0 1,-1 0-1,1 0 1,-1 0 0,1 0-1,0 0 1,0-1 0,0 1-1,0-1 1,1 1-1,-1-1 1,1 0 0,-1 0-1,1 0 1,0 0 0,0 0-1,-1-1 1,2 1-1,-1-1 1,0 0 0,0 0-1,0 0 1,0 0 0,1-1-1,-1 1 1,0-1-1,1 0 1,-1 0 0,0 0-1,1 0 1,-1 0 0,0-1-1,0 0 1,1 1-1,-1-1 1,0-1 0,0 1-1,4-2 1,1-1-336,0-1 1,0 0 0,0 0-1,-1 0 1,0-1-1,0 0 1,-1 0 0,0-1-1,0 1 1,7-11-1,-2 1-1543,-1 0-1,0-1 0,14-33 0,-6 2-7517</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4:03.609"/>
    </inkml:context>
    <inkml:brush xml:id="br0">
      <inkml:brushProperty name="width" value="0.025" units="cm"/>
      <inkml:brushProperty name="height" value="0.025" units="cm"/>
      <inkml:brushProperty name="color" value="#66CC00"/>
    </inkml:brush>
  </inkml:definitions>
  <inkml:trace contextRef="#ctx0" brushRef="#br0">40 127 15727,'0'0'2343,"-5"13"199,-2 4-1877,1 0 1,1 0 0,0 0 0,1 1-1,1 0 1,-1 31 0,6-16-512,1 0-1,2 0 1,1 0-1,1-1 1,2 0 0,1-1-1,2 0 1,21 40 0,-25-58-1102,-2-13-110,-2-25-1103,-8-40-319,0 54 2319,1-1 0,-2 0 0,-8-17-1,9 21 322,0 0 0,0 0 0,1 0 0,0-1 0,1 1 0,0-1 1,-3-17-1,6 22-99,-1 1 1,1 0 0,0 0 0,0 0 0,0-1 0,0 1 0,0 0 0,1 0-1,-1 0 1,1 1 0,0-1 0,3-4 0,34-34 6,-12 13-28,-16 13 184,0 0-1,-2 0 1,0-1-1,0 0 1,-2 0-1,0-1 1,-1 0-1,0 0 0,-2-1 1,0 0-1,-1 1 1,-1-1-1,1-36 1,-8 40 654,5 14-868,0 0 0,-1 0 0,1 0 0,0 0-1,-1 0 1,1 0 0,0 0 0,-1 0 0,1 0 0,0 0 0,0 0 0,-1 0 0,1 0 0,0 0 0,-1 0-1,1 0 1,0 0 0,0 1 0,-1-1 0,1 0 0,0 0 0,0 0 0,-1 0 0,1 1 0,0-1-1,0 0 1,0 0 0,-1 0 0,1 1 0,0-1 0,0 0 0,0 0 0,0 1 0,-1-1 0,1 0 0,0 0-1,0 1 1,0-1 0,0 0 0,0 1 0,0-1 0,0 0 0,0 0 0,0 1 0,0-1 0,0 0 0,0 1-1,0-1 1,0 0 0,0 0 0,0 1 0,-3 18 59,1 0 1,0 0-1,1 0 0,4 34 0,-2-5-9,1 41 710,3 0 1,18 91-1,-22-173-747,-1-4-23,0 1 1,1-1-1,-1 1 1,1-1-1,0 1 1,0-1 0,0 0-1,1 1 1,-1-1-1,1 0 1,-1 0-1,1 0 1,0 0 0,0-1-1,1 1 1,2 3-1,-5-6-22,1 0 0,-1 0 1,1 0-1,-1 0 0,1 0 0,-1 0 0,0 0 0,1 0 0,-1 0 0,1 0 0,-1 0 0,1 0 0,-1 0 0,1 0 0,-1 0 1,0 0-1,1 0 0,-1 0 0,1-1 0,-1 1 0,0 0 0,1 0 0,-1-1 0,1 1 0,-1 0 0,0 0 0,1-1 1,-1 1-1,0 0 0,0-1 0,1 1 0,-1-1 0,0 1 0,0 0 0,1-1 0,-1 1 0,0-1 0,0 1 0,0 0 1,0-1-1,0 1 0,0-2 0,4-19-552,-4 21 569,0-18-72,-2 1 0,1 0 0,-2-1 1,0 1-1,-1 0 0,-1 1 0,-1-1 0,0 1 1,-14-27-1,-1-4 55,20 47 25,1-1 0,-1 0 0,1 0 0,-1 0 0,1 0 0,-1 0 0,1 0 0,-1 0 0,1 0 0,0 0 0,-1 0 0,1 0 0,0 0 0,0 0 0,0 0 0,0 0 0,0 0 0,0 0 0,0 0 0,0 0 0,1 0 0,-1 0 0,0 0 0,0 0 0,1 0 0,-1 0 0,1 0 0,-1 1 0,1-1 0,-1 0 0,1 0 0,0 0 0,-1 0 0,2-1 0,2 1 14,-1 1-1,1-1 0,-1 1 0,1-1 0,-1 1 1,1 0-1,-1 0 0,7 1 0,8 0 0,-9-1 2,0-1 0,0-1 0,0 1 0,0-1 0,0-1 1,0 0-1,0 0 0,-1-1 0,1 0 0,-1 0 0,0-1 1,-1 0-1,1 0 0,-1-1 0,8-7 0,-9 8 68,-1-1-1,0 1 0,0-1 0,0 0 1,-1 0-1,1 0 0,-1-1 1,-1 0-1,0 1 0,0-1 0,0-1 1,0 1-1,-1 0 0,-1 0 1,1-1-1,-1 1 0,0-1 1,-1-14-1,0 22-70,0-1 0,0 1 0,0 0 0,0 0 0,0-1 0,0 1 0,-1 0 1,1-1-1,0 1 0,0 0 0,0 0 0,0 0 0,0-1 0,-1 1 0,1 0 0,0 0 0,0 0 0,0-1 0,-1 1 1,1 0-1,0 0 0,0 0 0,-1 0 0,1-1 0,0 1 0,0 0 0,-1 0 0,1 0 0,0 0 0,0 0 1,-1 0-1,1 0 0,0 0 0,0 0 0,-1 0 0,1 0 0,0 0 0,-1 0 0,1 0 0,0 0 0,0 0 0,-1 0 1,1 0-1,0 1 0,0-1 0,-1 0 0,1 0 0,0 0 0,0 0 0,-1 0 0,1 1 0,0-1 0,0 0 1,-13 11 60,7-1-59,1 0 0,0 1 0,0 0-1,1 0 1,1 0 0,0 0 0,-3 22 0,3-11-8,2 0 0,0-1 0,3 30 0,-2-50-76,0 0 1,0 0-1,0-1 0,0 1 1,1 0-1,-1 0 0,0 0 0,1-1 1,-1 1-1,1 0 0,-1-1 0,1 1 1,-1 0-1,1-1 0,-1 1 1,1 0-1,0-1 0,-1 1 0,1-1 1,0 1-1,-1-1 0,1 0 1,0 1-1,0-1 0,-1 0 0,1 1 1,0-1-1,0 0 0,0 0 0,0 0 1,-1 0-1,1 0 0,0 0 1,0 0-1,0 0 0,0 0 0,1 0 1,19-9-5540,-4-7-1820</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54:04.411"/>
    </inkml:context>
    <inkml:brush xml:id="br0">
      <inkml:brushProperty name="width" value="0.025" units="cm"/>
      <inkml:brushProperty name="height" value="0.025" units="cm"/>
      <inkml:brushProperty name="color" value="#66CC00"/>
    </inkml:brush>
  </inkml:definitions>
  <inkml:trace contextRef="#ctx0" brushRef="#br0">70 319 12524,'0'0'3902,"1"-8"-106,6-29-935,-7 37-2795,1 0-1,-1 0 1,0-1-1,0 1 1,0 0 0,1-1-1,-1 1 1,0 0-1,0-1 1,0 1-1,0 0 1,0-1-1,0 1 1,0 0 0,0-1-1,1 1 1,-1 0-1,0-1 1,0 1-1,-1 0 1,1-1-1,0 1 1,0 0 0,0-1-1,0 1 1,0 0-1,0-1 1,0 1-1,0 0 1,-1-1-1,1 1 1,0 0 0,0-1-1,-1 1 1,1 0-1,0 0 1,0-1-1,-1 1 1,1 0 0,0 0-1,0 0 1,-1-1-1,1 1 1,0 0-1,-1 0 1,1 0-1,0 0 1,-1 0 0,1 0-1,0 0 1,-1-1-1,1 1 1,0 0-1,-1 0 1,1 0-1,-1 1 1,1-1 0,0 0-1,-1 0 1,1 0-1,0 0 1,-1 0-1,1 0 1,0 0-1,-1 0 1,1 1 0,0-1-1,-1 0 1,-17 15 434,11 0-456,-1 0 1,2 0-1,0 0 1,1 1-1,0 0 1,1 0-1,1 0 0,1 0 1,0 1-1,1-1 1,2 25-1,-1-39-39,-1-1 0,1 1 1,0 0-1,0-1 0,1 1 0,-1 0 0,0-1 0,0 1 0,1 0 0,-1-1 0,1 1 0,0-1 0,-1 1 0,1-1 0,0 1 0,0-1 0,0 1 0,0-1 0,0 0 0,0 0 0,0 1 0,0-1 0,1 0 0,-1 0 0,0 0 0,1 0 0,-1-1 0,1 1 0,-1 0 0,1 0 0,-1-1 0,1 1 0,0-1 0,-1 1 0,1-1 0,0 0 0,-1 0 0,1 0 0,0 0 0,-1 0 0,1 0 0,0 0 1,-1 0-1,1-1 0,0 1 0,-1-1 0,3 0 0,2-2-79,1 1 1,-1-1 0,0 0-1,0-1 1,0 1-1,0-1 1,-1-1 0,1 1-1,-1-1 1,6-7 0,0-2-852,-1 0 0,0-1 0,10-23 0,-11 18-1012,-1 0 0,-1-1 1,-1 0-1,5-30 1,-5 10-770,0-58 0,-6 4 6598,0 61-296,-1 74 2912,-3 2-4830,-1 46-1141,5-62-210,2 1 0,0 0 1,8 34-1,-7-50-343,0 1 1,1-2-1,0 1 0,0 0 1,1-1-1,0 0 0,1 0 1,1 0-1,-1-1 1,12 12-1,-17-19-57,0-1 1,0 0-1,0 0 1,0 0-1,0 0 1,0 0-1,1 0 1,-1 0-1,0 0 1,1 0-1,-1-1 0,1 1 1,-1-1-1,1 1 1,-1-1-1,1 1 1,2-1-1,-3 0-18,-1 0-1,1 0 0,0-1 0,-1 1 1,1 0-1,0-1 0,-1 1 0,1-1 1,-1 1-1,1-1 0,0 1 1,-1-1-1,1 1 0,-1-1 0,0 1 1,1-1-1,-1 0 0,1 1 0,-1-1 1,0 0-1,0 1 0,1-1 1,-1 0-1,0 0 0,0 0 0,1-5-413,0 0-1,-1 0 1,1 1-1,-2-1 0,1 0 1,0 0-1,-4-10 1,1 4 218,-1 1 1,-1-1-1,0 1 1,0 0 0,-1 1-1,-1-1 1,0 1-1,-9-10 1,-10-9 1802,-36-30 1,15 14 4380,74 45-4802,18 9-2224,3 1-4944,-7-5-3936</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0:15.723"/>
    </inkml:context>
    <inkml:brush xml:id="br0">
      <inkml:brushProperty name="width" value="0.025" units="cm"/>
      <inkml:brushProperty name="height" value="0.025" units="cm"/>
      <inkml:brushProperty name="color" value="#66CC00"/>
    </inkml:brush>
  </inkml:definitions>
  <inkml:trace contextRef="#ctx0" brushRef="#br0">199 1 12460,'0'0'9849,"-8"3"-8915,-3 3-853,1 0-1,0 0 1,0 1-1,1 1 1,0 0-1,0 0 1,0 1-1,1 0 1,1 0-1,0 0 1,-8 13-1,1 2 165,0 0-1,2 0 1,1 1-1,-10 31 1,20-55-248,1 0-1,-1 0 1,1 0 0,-1 0-1,1 0 1,0 0 0,0 0 0,-1 0-1,1 0 1,0 0 0,0 0-1,0 0 1,0 0 0,0 0-1,0 0 1,0 0 0,0 0-1,1 0 1,-1 0 0,0 0-1,1 0 1,-1 0 0,0 0-1,1 0 1,-1 0 0,1-1-1,-1 1 1,1 0 0,0 0 0,-1 0-1,1-1 1,1 2 0,1-1-34,0-1 0,0 1 0,0 0 0,0-1 0,0 0 0,1 1 0,-1-1 0,5-1 0,7 0 9,52-1-93,-43 0 96,1 1 0,-1 1 0,1 1-1,-1 1 1,44 10 0,-65-11 44,1 0 0,-1 0 1,0 0-1,0 1 0,0-1 0,0 1 1,0 0-1,0 0 0,0 0 0,0 0 0,-1 0 1,1 1-1,-1-1 0,0 1 0,1-1 1,-1 1-1,0 0 0,2 6 0,-3-7 82,-1 1-1,0-1 1,1 1 0,-1-1-1,0 0 1,-1 1-1,1-1 1,0 1-1,-1-1 1,1 0 0,-1 1-1,0-1 1,0 0-1,0 1 1,0-1 0,0 0-1,0 0 1,-1 0-1,1 0 1,-1 0 0,1 0-1,-1-1 1,0 1-1,0 0 1,0-1 0,0 0-1,-2 2 1,-11 8 186,0-1 1,0-1-1,-1 0 1,0-1-1,0-1 1,-1 0-1,0-1 1,0-1-1,-1-1 1,1 0-1,-1-2 1,0 0-1,-23 0 1,39-2-365,-1 0-1,0 0 1,1 0 0,-1-1 0,1 1 0,-1-1-1,1 1 1,-1-1 0,1 0 0,-1 0 0,1 0-1,-1 0 1,1-1 0,0 1 0,0 0-1,0-1 1,0 0 0,0 0 0,0 1 0,0-1-1,0 0 1,1 0 0,-1-1 0,1 1 0,-2-3-1,2 2-389,0 0 0,0 0 0,0 1 0,1-1-1,0 0 1,-1 0 0,1 0 0,0 0-1,0 0 1,1 0 0,-1 1 0,0-1 0,1 0-1,0 0 1,0 0 0,0 1 0,0-1 0,0 0-1,0 1 1,1-1 0,-1 1 0,4-5-1,18-20-6333,2-3-4036</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0:16.060"/>
    </inkml:context>
    <inkml:brush xml:id="br0">
      <inkml:brushProperty name="width" value="0.025" units="cm"/>
      <inkml:brushProperty name="height" value="0.025" units="cm"/>
      <inkml:brushProperty name="color" value="#66CC00"/>
    </inkml:brush>
  </inkml:definitions>
  <inkml:trace contextRef="#ctx0" brushRef="#br0">1 6 14382,'0'0'12390,"9"-2"-11616,-7 1-727,0 1-1,0-1 1,0 1-1,0-1 1,1 1 0,-1 0-1,0 0 1,0 0-1,0 0 1,0 0 0,0 1-1,1-1 1,-1 1-1,0-1 1,0 1 0,0 0-1,0 0 1,0-1-1,3 3 1,-2 1 25,0 0 0,0 0 0,0 0 0,-1 0 0,1 0 0,-1 1 0,0-1 0,0 1 0,0-1 0,1 9 0,30 126 454,-24-94-431,1 0 0,18 44 1,-28-88-132,1 1 0,0 0 0,0 0-1,0 0 1,-1 0 0,1-1 0,1 1 0,-1 0 0,0-1 0,0 1 0,1-1 0,-1 0 0,1 1 0,-1-1 0,1 0-1,-1 0 1,1 0 0,3 2 0,-5-3-51,1 0 0,-1 0-1,1 0 1,-1 0 0,1 0 0,-1 0 0,0 0-1,1 0 1,-1 0 0,1-1 0,-1 1-1,1 0 1,-1 0 0,0 0 0,1 0-1,-1-1 1,1 1 0,-1 0 0,0-1 0,1 1-1,-1 0 1,0 0 0,1-1 0,-1 1-1,0-1 1,0 1 0,1-1 0,4-22-3517,-6 14 2428,1 1 1,-1 0-1,0 0 0,-1-1 0,0 1 0,0 0 1,-1 0-1,0 0 0,0 1 0,-1-1 1,-6-9-1,-17-28-5471</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0:16.422"/>
    </inkml:context>
    <inkml:brush xml:id="br0">
      <inkml:brushProperty name="width" value="0.025" units="cm"/>
      <inkml:brushProperty name="height" value="0.025" units="cm"/>
      <inkml:brushProperty name="color" value="#66CC00"/>
    </inkml:brush>
  </inkml:definitions>
  <inkml:trace contextRef="#ctx0" brushRef="#br0">1 176 12236,'0'0'7746,"1"-9"-4896,-1 6-2649,1-1 1,-1 0-1,1 1 0,0-1 0,0 0 0,0 1 0,1-1 0,-1 1 1,1 0-1,0-1 0,0 1 0,0 0 0,0 0 0,1 0 1,-1 1-1,1-1 0,-1 0 0,1 1 0,0 0 0,0 0 0,0 0 1,1 0-1,-1 0 0,7-2 0,31-16 906,75-23-1,-7 16-2689,-102 26-4989,-14 3-549,-10 4-1335</inkml:trace>
  <inkml:trace contextRef="#ctx0" brushRef="#br0" timeOffset="1">109 242 13229,'0'0'12619,"84"34"-10665,-33-55-544,1-9-610,0 1-351,-8 0-257,-5 4-160,-12 7-128,-8 8-993,-10 7-513,-9 11-4579,-13 10 1856,-10 5-4066</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0:16.764"/>
    </inkml:context>
    <inkml:brush xml:id="br0">
      <inkml:brushProperty name="width" value="0.025" units="cm"/>
      <inkml:brushProperty name="height" value="0.025" units="cm"/>
      <inkml:brushProperty name="color" value="#66CC00"/>
    </inkml:brush>
  </inkml:definitions>
  <inkml:trace contextRef="#ctx0" brushRef="#br0">1 224 16239,'0'0'8681,"67"-7"-6375,-12-22-448,4-6-673,4-2-481,-10 3-383,-7 5-257,-12 8-96,-7 7-801,-8 6-1313,-7 4-2659,-1-2-4964</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0:19.250"/>
    </inkml:context>
    <inkml:brush xml:id="br0">
      <inkml:brushProperty name="width" value="0.025" units="cm"/>
      <inkml:brushProperty name="height" value="0.025" units="cm"/>
      <inkml:brushProperty name="color" value="#66CC00"/>
    </inkml:brush>
  </inkml:definitions>
  <inkml:trace contextRef="#ctx0" brushRef="#br0">0 1 5637,'0'0'14660,"2"12"-13523,8 45-183,2 0 1,2-2-1,3 0 1,38 87-1,-54-140-903,0 0-9,0 0-1,0 0 0,0 0 1,0 0-1,0 0 0,1 0 1,-1-1-1,0 1 0,1 0 1,0-1-1,-1 1 0,1-1 1,3 3-1,-5-4-260,0-11-7527,0 0 278</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0:19.592"/>
    </inkml:context>
    <inkml:brush xml:id="br0">
      <inkml:brushProperty name="width" value="0.025" units="cm"/>
      <inkml:brushProperty name="height" value="0.025" units="cm"/>
      <inkml:brushProperty name="color" value="#66CC00"/>
    </inkml:brush>
  </inkml:definitions>
  <inkml:trace contextRef="#ctx0" brushRef="#br0">1 0 5926,'0'0'16735,"9"1"-15288,-6-1-1340,-1 0-1,1 0 1,0 1-1,-1-1 1,1 1-1,-1 0 1,1-1-1,-1 1 1,1 0 0,-1 1-1,1-1 1,-1 0-1,0 1 1,0-1-1,3 3 1,-2 0 78,0 0 0,0 1 0,-1-1 0,1 1 0,-1-1 0,0 1 0,0 0 0,0 0 0,1 8 1,11 51 914,-11-43-1009,2-1-1,0 1 1,1-1 0,1 1-1,0-2 1,20 35-1,-27-53-170,1 0-1,-1 0 1,1-1-1,-1 1 0,1 0 1,-1 0-1,1-1 0,0 1 1,-1 0-1,1-1 1,0 1-1,-1-1 0,1 1 1,0-1-1,0 1 0,0-1 1,-1 1-1,1-1 1,0 0-1,0 1 0,1-1 1,5-13-4122,-9-31-3745,-9 11 1696</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6:08.049"/>
    </inkml:context>
    <inkml:brush xml:id="br0">
      <inkml:brushProperty name="width" value="0.025" units="cm"/>
      <inkml:brushProperty name="height" value="0.025" units="cm"/>
    </inkml:brush>
  </inkml:definitions>
  <inkml:trace contextRef="#ctx0" brushRef="#br0">42 115 7495,'0'0'4703,"6"-10"-1628,-1 3-2254,21-36 1580,-17 9 3153,-10 33-5514,1 1 0,0 0 0,0-1-1,-1 1 1,1 0 0,0 0-1,-1-1 1,1 1 0,-1 0 0,1 0-1,0 0 1,-1-1 0,1 1-1,0 0 1,-1 0 0,1 0 0,-1 0-1,1 0 1,-1 0 0,1 0-1,0 0 1,-1 0 0,1 0 0,-1 0-1,1 0 1,0 0 0,-1 0-1,1 0 1,-1 1 0,1-1 0,0 0-1,-1 0 1,1 0 0,-1 1-1,1-1 1,0 0 0,-1 0 0,1 1-1,0-1 1,-1 1 0,-16 9 29,11-4-28,1 1-1,-1 0 1,1 0-1,1 0 1,0 1-1,0-1 1,0 1 0,1 0-1,0 0 1,0 0-1,1 1 1,0-1-1,1 0 1,-1 13 0,2-20-29,1-1 0,-1 1 0,1-1 0,0 0 1,-1 1-1,1-1 0,0 0 0,-1 1 0,1-1 1,0 0-1,0 0 0,-1 0 0,1 0 0,0 0 0,0 0 1,-1 0-1,1 0 0,0 0 0,0 0 0,-1 0 1,1 0-1,0-1 0,-1 1 0,1 0 0,0-1 1,0 1-1,-1 0 0,1-1 0,0 0 0,25-9 188,-3-7-61,-16 12-152,-1 0 0,1 0 0,1 0 0,-1 1-1,1 0 1,13-4 0,-20 8 7,1-1-1,0 1 1,0 0-1,0 0 0,-1 0 1,1 0-1,0 0 1,0 1-1,-1-1 1,1 1-1,0-1 0,0 1 1,-1-1-1,1 1 1,0 0-1,-1 0 1,1 0-1,-1 0 0,1 0 1,-1 0-1,0 0 1,1 1-1,-1-1 1,0 0-1,0 1 0,0-1 1,0 1-1,0-1 1,0 1-1,0 0 1,0-1-1,-1 1 0,1 0 1,-1-1-1,1 1 1,-1 0-1,0 2 1,10 16 60,-10-19-41,0-1 0,0 0 0,0 0 1,0 0-1,0 0 0,0 0 0,0 1 0,1-1 1,-1 0-1,0 0 0,0 0 0,0 0 1,0 0-1,0 0 0,1 0 0,-1 1 1,0-1-1,0 0 0,0 0 0,0 0 0,1 0 1,-1 0-1,0 0 0,0 0 0,0 0 1,1 0-1,-1 0 0,0 0 0,0 0 1,0 0-1,0 0 0,1 0 0,-1 0 0,0 0 1,0 0-1,0-1 0,0 1 0,1 0 1,-1 0-1,0 0 0,0 0 0,0 0 1,0 0-1,1 0 0,-1-1 0,0 1 0,12-36 983,-11 33-1012,3-16 469,-1-1 1,-1 0 0,-1-35 0,-1 55-518,3 4-441,-1 0 0,1 0 0,0 0 0,1 0 0,-1 0 0,6 5 0,-6-7-395,1-1-1,-1 1 0,0 0 0,0-1 0,1 0 0,-1 0 0,0 0 0,1 0 0,-1-1 0,1 1 0,-1-1 0,8 0 0,8 0-8147</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0:19.949"/>
    </inkml:context>
    <inkml:brush xml:id="br0">
      <inkml:brushProperty name="width" value="0.025" units="cm"/>
      <inkml:brushProperty name="height" value="0.025" units="cm"/>
      <inkml:brushProperty name="color" value="#66CC00"/>
    </inkml:brush>
  </inkml:definitions>
  <inkml:trace contextRef="#ctx0" brushRef="#br0">17 200 6342,'0'0'5242,"-3"-8"-1585,-9-25-123,12 32-3409,-1 0 1,1 1-1,0-1 0,0 0 1,0 0-1,0 1 0,0-1 1,0 0-1,0 0 0,0 1 1,0-1-1,0 0 0,0 0 1,0 1-1,0-1 0,1 0 0,-1 0 1,0 1-1,0-1 0,1 0 1,-1 1-1,1-1 0,-1 0 1,0 1-1,1-1 0,-1 1 1,1-1-1,0 1 0,-1-1 1,1 1-1,-1-1 0,1 1 0,0-1 1,24-6 872,-18 6-539,60-12 1287,80-22 66,-132 30-2011,0-1 0,0-1-1,0 0 1,-1 0 0,0-2 0,-1 1-1,17-15 1,-31 23 57,1 0-1,0 0 1,0 0-1,0 0 1,0 0-1,0-1 1,-1 1-1,1 0 1,0 0-1,0 0 1,0 0-1,0 0 1,0 0-1,0-1 1,-1 1-1,1 0 1,0 0-1,0 0 1,0 0-1,0 0 1,0-1-1,0 1 1,0 0-1,0 0 1,0 0-1,0 0 1,0-1-1,0 1 1,0 0-1,0 0 1,0 0-1,0 0 1,0-1-1,0 1 1,0 0-1,0 0 1,0 0-1,0 0 1,0-1-1,0 1 1,0 0-1,0 0 1,0 0-1,1 0 1,-1 0-1,0-1 1,0 1-1,0 0 1,0 0-1,0 0 1,1 0-1,-17 4-6119,-6 7-1815</inkml:trace>
  <inkml:trace contextRef="#ctx0" brushRef="#br0" timeOffset="1">158 287 13325,'0'0'12203,"77"0"-10185,-37-25-545,5-4-640,-4-4-384,0 2-321,-8 3-128,-8 8-160,-8 6-737,-10 11-609,-7 15-3586,-15 10 1472,-5 1-3042,-4 7-3364</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0:20.291"/>
    </inkml:context>
    <inkml:brush xml:id="br0">
      <inkml:brushProperty name="width" value="0.025" units="cm"/>
      <inkml:brushProperty name="height" value="0.025" units="cm"/>
      <inkml:brushProperty name="color" value="#66CC00"/>
    </inkml:brush>
  </inkml:definitions>
  <inkml:trace contextRef="#ctx0" brushRef="#br0">1 191 5862,'0'0'18961,"79"3"-16879,-34-34-384,-3-6-673,4 0-384,-5 3-321,-7 7-256,-10 10-160,-4 8-1057,-6 8-1634,-10 1-2178</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0:21.364"/>
    </inkml:context>
    <inkml:brush xml:id="br0">
      <inkml:brushProperty name="width" value="0.025" units="cm"/>
      <inkml:brushProperty name="height" value="0.025" units="cm"/>
      <inkml:brushProperty name="color" value="#66CC00"/>
    </inkml:brush>
  </inkml:definitions>
  <inkml:trace contextRef="#ctx0" brushRef="#br0">0 0 15983,'0'0'9017,"5"10"-7752,0 1-1010,0 1 0,-1-1 0,-1 0 0,0 1 0,0 0 0,-1 0 0,-1 0 0,0 17 0,-1 166 471,8-202-8015,2-7 2732,2-9-4491</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0:21.694"/>
    </inkml:context>
    <inkml:brush xml:id="br0">
      <inkml:brushProperty name="width" value="0.025" units="cm"/>
      <inkml:brushProperty name="height" value="0.025" units="cm"/>
      <inkml:brushProperty name="color" value="#66CC00"/>
    </inkml:brush>
  </inkml:definitions>
  <inkml:trace contextRef="#ctx0" brushRef="#br0">15 0 5573,'0'0'19523,"5"10"-18157,-1-2-1134,-1 0 0,0 0-1,0 0 1,-1 1-1,0-1 1,-1 1 0,0-1-1,0 1 1,-1 0-1,0-1 1,0 1 0,-3 14-1,-9 32 616,4-25-712,2 0 1,1 0-1,0 35 0,8-59-1511,4-16-164,6-16-2478,-8 0-1043,-1-6-2402</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0:22.068"/>
    </inkml:context>
    <inkml:brush xml:id="br0">
      <inkml:brushProperty name="width" value="0.025" units="cm"/>
      <inkml:brushProperty name="height" value="0.025" units="cm"/>
      <inkml:brushProperty name="color" value="#66CC00"/>
    </inkml:brush>
  </inkml:definitions>
  <inkml:trace contextRef="#ctx0" brushRef="#br0">0 11 9833,'0'0'15434,"11"0"-13609,68 0 495,47 0-701,-48-10-7074</inkml:trace>
  <inkml:trace contextRef="#ctx0" brushRef="#br0" timeOffset="1">84 140 14990,'0'0'12780,"76"37"-11755,-40-42-704,2-5-257,-8 1-32,-3 5-449,-7 4-1024,-9 0-1346,-5 2-1377,-6 11-2018,-6 2-3971</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0:22.411"/>
    </inkml:context>
    <inkml:brush xml:id="br0">
      <inkml:brushProperty name="width" value="0.025" units="cm"/>
      <inkml:brushProperty name="height" value="0.025" units="cm"/>
      <inkml:brushProperty name="color" value="#66CC00"/>
    </inkml:brush>
  </inkml:definitions>
  <inkml:trace contextRef="#ctx0" brushRef="#br0">0 44 14382,'0'0'15246,"64"14"-14221,-23-23-513,2-1-287,-3 0-193,-7 2 32,-4 1-385,-6 3-1728,-8-1-2628,-3 1-4387</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0:25.333"/>
    </inkml:context>
    <inkml:brush xml:id="br0">
      <inkml:brushProperty name="width" value="0.025" units="cm"/>
      <inkml:brushProperty name="height" value="0.025" units="cm"/>
      <inkml:brushProperty name="color" value="#66CC00"/>
    </inkml:brush>
  </inkml:definitions>
  <inkml:trace contextRef="#ctx0" brushRef="#br0">1 1 8456,'0'0'14697,"14"7"-13123,-10-5-1461,6 4 73,1-1 1,-1-1-1,1 0 0,0 0 0,0-1 1,1 0-1,-1-1 0,1 0 0,11-1 1,91-3-233,138-20 1,-224 18 473,-7 3-5033,-44 9-8568,-13-2 5737</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0:25.705"/>
    </inkml:context>
    <inkml:brush xml:id="br0">
      <inkml:brushProperty name="width" value="0.025" units="cm"/>
      <inkml:brushProperty name="height" value="0.025" units="cm"/>
      <inkml:brushProperty name="color" value="#66CC00"/>
    </inkml:brush>
  </inkml:definitions>
  <inkml:trace contextRef="#ctx0" brushRef="#br0">86 0 7495,'0'0'2306,"-61"34"1922,44-23-1922,9-5-224,8 1 193,3-3-866,17-1 0,9-1 1,14-2-257,6 0-449,12 0-351,1-2-289,9-5-64,-7-1-1249,-2 2-1730,-10-2-1217,-3-3-3075</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0:26.048"/>
    </inkml:context>
    <inkml:brush xml:id="br0">
      <inkml:brushProperty name="width" value="0.025" units="cm"/>
      <inkml:brushProperty name="height" value="0.025" units="cm"/>
      <inkml:brushProperty name="color" value="#66CC00"/>
    </inkml:brush>
  </inkml:definitions>
  <inkml:trace contextRef="#ctx0" brushRef="#br0">118 1 15214,'0'0'6487,"13"3"-4945,48 13 247,20 5-377,84 33 0,-162-53-1410,0 0 1,0 0 0,0 0 0,0 1-1,-1-1 1,1 1 0,0-1-1,-1 1 1,1 0 0,-1 0 0,0 1-1,0-1 1,1 0 0,-1 1 0,-1-1-1,1 1 1,0-1 0,-1 1-1,1 0 1,-1 0 0,0 0 0,0 0-1,0 0 1,0 0 0,-1 0 0,1 0-1,-1 0 1,0 0 0,1 0-1,-2 1 1,1-1 0,0 0 0,-1 0-1,1 0 1,-1 0 0,0 0-1,0 0 1,0 0 0,0 0 0,-1 0-1,1 0 1,-1-1 0,1 1 0,-1-1-1,0 1 1,0-1 0,0 1-1,-5 2 1,-46 46-423,-2-2 0,-118 80 0,92-72-1816,26-17-978,8-8-2274</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0:28.008"/>
    </inkml:context>
    <inkml:brush xml:id="br0">
      <inkml:brushProperty name="width" value="0.025" units="cm"/>
      <inkml:brushProperty name="height" value="0.025" units="cm"/>
      <inkml:brushProperty name="color" value="#66CC00"/>
    </inkml:brush>
  </inkml:definitions>
  <inkml:trace contextRef="#ctx0" brushRef="#br0">140 78 3395,'0'0'7709,"7"-9"-3353,19-29-1286,-25 37-2832,0 0 1,0 0-1,-1 0 1,1 0-1,0 0 1,-1-1-1,1 1 1,-1 0-1,1 0 1,-1-1-1,0 1 1,1 0 0,-1-1-1,0 1 1,0 0-1,0-1 1,0-1-1,-1 3-148,1-1-1,0 1 1,-1 0-1,1-1 1,0 1 0,-1-1-1,1 1 1,-1 0-1,1-1 1,-1 1-1,1 0 1,0-1-1,-1 1 1,1 0-1,-1 0 1,0-1-1,1 1 1,-1 0 0,1 0-1,-1 0 1,1 0-1,-1 0 1,1 0-1,-1 0 1,-1 0-1,-35 9 1014,28-3-1055,0-1-1,1 1 0,0 1 1,1 0-1,-1 0 0,1 0 1,0 1-1,1 0 1,0 0-1,0 1 0,1 0 1,-7 16-1,6-11 119,0-1 0,2 1 0,0 0 0,0 0-1,1 0 1,1 1 0,1-1 0,-1 21 0,2-32-148,0 0 1,0-1 0,1 1-1,-1-1 1,0 1 0,1-1-1,0 1 1,-1-1-1,1 1 1,0-1 0,0 1-1,0-1 1,1 0-1,-1 0 1,1 0 0,-1 0-1,1 0 1,0 0 0,-1 0-1,1 0 1,0 0-1,0-1 1,0 1 0,1-1-1,-1 0 1,0 1-1,0-1 1,1 0 0,-1 0-1,1-1 1,-1 1 0,1 0-1,-1-1 1,1 1-1,-1-1 1,1 0 0,0 0-1,-1 0 1,1 0-1,3-1 1,1 0 0,-1 0 0,1-1 0,-1 1 0,1-1-1,-1-1 1,0 1 0,0-1 0,0 0 0,0 0 0,0-1 0,0 0 0,-1 0-1,0 0 1,9-10 0,-8 5 37,0 0 1,-1 0-1,0 0 0,0-1 0,-1 1 0,0-1 1,-1-1-1,0 1 0,-1 0 0,0-1 0,-1 1 1,0-1-1,0 1 0,-1-1 0,0 0 1,-3-15-1,2 23-53,0 1 0,-1-1-1,1 1 1,0-1 0,-1 1 0,0 0 0,1-1 0,-1 1 0,0 0 0,0 0 0,0 0 0,0 1-1,-1-1 1,1 0 0,-1 1 0,1-1 0,-1 1 0,1 0 0,-5-2 0,6 3-102,0-1 0,0 1 0,0-1 0,0 1 0,0 0 1,0-1-1,0 1 0,0 0 0,0 0 0,0 0 0,0 0 0,0 0 1,0 0-1,0 0 0,0 0 0,0 0 0,0 0 0,0 0 1,0 1-1,0-1 0,0 0 0,0 1 0,0-1 0,0 1 0,0-1 1,0 1-1,0-1 0,0 1 0,1 0 0,-1-1 0,0 1 0,0 0 1,1 0-1,-1 0 0,0 0 0,1-1 0,-1 1 0,1 0 0,-1 0 1,1 0-1,0 0 0,-1 0 0,1 0 0,0 0 0,0 0 0,0 0 1,0 1-1,-1-1 0,2 1 0,-1-1-214,0-1 0,0 1 0,1-1 0,-1 0 0,0 1 0,1-1 0,-1 0 0,0 1 0,1-1 0,-1 0 0,0 1 0,1-1-1,-1 0 1,1 0 0,-1 1 0,1-1 0,-1 0 0,1 0 0,-1 0 0,1 0 0,-1 1 0,1-1 0,-1 0 0,1 0 0,-1 0 0,1 0 0,-1 0 0,1 0 0,-1 0 0,1-1 0,-1 1 0,1 0-1,-1 0 1,1 0 0,-1 0 0,0-1 0,1 1 0,0-1 0,16-5-9018</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6:08.653"/>
    </inkml:context>
    <inkml:brush xml:id="br0">
      <inkml:brushProperty name="width" value="0.025" units="cm"/>
      <inkml:brushProperty name="height" value="0.025" units="cm"/>
    </inkml:brush>
  </inkml:definitions>
  <inkml:trace contextRef="#ctx0" brushRef="#br0">103 18 7976,'0'0'13863,"-8"-5"-12373,6 3-1417,0 1-1,-1-1 1,1 1 0,-1 0 0,1 0 0,-1 0 0,0 0 0,1 0-1,-1 1 1,0-1 0,1 1 0,-6-1 0,5 2-35,1 0-1,-1 0 1,1 0 0,0 0 0,0 0-1,0 1 1,0-1 0,0 1 0,0-1 0,0 1-1,0 0 1,1 0 0,-1 0 0,0 0-1,1 0 1,0 0 0,-1 0 0,1 0 0,0 1-1,-1 2 1,0 0 29,-1 0 0,1 1 0,0-1 0,0 0 0,0 1 0,1-1 0,0 1 0,-1 10 0,2-15-56,0-1-1,0 1 0,1-1 1,-1 1-1,0-1 1,1 0-1,-1 1 0,1-1 1,-1 1-1,0-1 1,1 0-1,-1 1 0,1-1 1,-1 0-1,1 0 1,-1 1-1,1-1 0,-1 0 1,1 0-1,-1 0 1,1 0-1,-1 0 0,1 1 1,-1-1-1,1 0 1,-1 0-1,1 0 0,-1 0 1,1-1-1,0 1 1,-1 0-1,1 0 0,-1 0 1,1 0-1,-1 0 1,1-1-1,-1 1 0,0 0 1,2-1-1,23-9 290,-3-5-231,33-19-18,-51 32-58,-1 0 0,1 1 1,0 0-1,-1-1 0,1 1 1,0 1-1,0-1 0,-1 0 1,1 1-1,0 0 0,0 0 1,0 0-1,6 1 0,-9 0 13,1 0-1,0 1 1,-1-1-1,1 0 1,-1 0-1,0 1 1,1-1-1,-1 1 1,0-1-1,0 1 1,0-1-1,0 1 1,0 0-1,0 0 1,0-1 0,-1 1-1,1 0 1,-1 0-1,1 0 1,-1 0-1,0 0 1,0 0-1,1-1 1,-1 1-1,-1 0 1,1 0-1,-1 3 1,1-1 22,0-1 0,1 0 0,-1 1 0,0-1 1,1 0-1,0 1 0,0-1 0,2 6 1,-2-8-18,0 0 1,0 0 0,0 0 0,0 0 0,0-1-1,0 1 1,0 0 0,0-1 0,0 1 0,0-1-1,1 0 1,-1 1 0,0-1 0,0 0 0,0 1-1,1-1 1,-1 0 0,0 0 0,0 0 0,1 0-1,-1 0 1,0 0 0,0-1 0,0 1 0,1 0-1,-1-1 1,0 1 0,0-1 0,0 1 0,2-2-1,7-2 25,0-1 0,0-1 0,-1 1-1,1-2 1,8-7 0,31-19-1466,-45 30 923,1 1 0,-1 0 0,0 0 1,1 1-1,0-1 0,-1 1 0,1 0 1,0 0-1,7 0 0,-11 1 337,-1 0 0,1 1 0,-1-1 0,1 0 0,-1 0 0,1 0-1,-1 0 1,0 0 0,1 1 0,-1-1 0,1 0 0,-1 0 0,0 0 0,1 1 0,-1-1 0,0 0-1,1 1 1,-1-1 0,0 0 0,0 1 0,1-1 0,-1 0 0,0 1 0,0-1 0,1 1 0,-1 0-1,3 4-2977,2 0-1400</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0:28.397"/>
    </inkml:context>
    <inkml:brush xml:id="br0">
      <inkml:brushProperty name="width" value="0.025" units="cm"/>
      <inkml:brushProperty name="height" value="0.025" units="cm"/>
      <inkml:brushProperty name="color" value="#66CC00"/>
    </inkml:brush>
  </inkml:definitions>
  <inkml:trace contextRef="#ctx0" brushRef="#br0">114 0 5349,'0'0'14899,"-4"14"-12752,-4 13-1175,-34 123 4050,37-127-4452,0 0-1,2 0 0,1 0 0,1 46 0,2-67-563,-1 0 1,1 0 0,-1 0-1,1 0 1,0 0 0,-1 0-1,1 0 1,0 0-1,0-1 1,0 1 0,1 0-1,-1-1 1,0 1 0,1-1-1,-1 1 1,1-1-1,-1 1 1,1-1 0,0 0-1,-1 0 1,1 0 0,0 0-1,0 0 1,0 0-1,0-1 1,0 1 0,0-1-1,0 1 1,0-1 0,0 0-1,0 1 1,0-1-1,0 0 1,0-1 0,0 1-1,3-1 1,11 0-91,1-1 0,-1-1 0,26-8 0,-20 5-348,-15 4 352,-1 1 0,1 0 1,0 0-1,-1 0 0,1 1 1,0 0-1,-1 0 0,11 2 1,-15-1 93,0-1 0,-1 1 0,1 0 0,0 0 0,-1 0 0,1 0 0,-1 0 0,1 0 0,-1 0 0,0 0 0,1 1 1,-1-1-1,0 1 0,0-1 0,0 1 0,0-1 0,0 1 0,0-1 0,-1 1 0,1 0 0,0-1 0,-1 1 1,1 0-1,-1 0 0,0-1 0,0 1 0,0 0 0,1 0 0,-2 0 0,1 0 0,0-1 0,0 1 0,0 0 0,-2 2 1,1 1 59,0-1 1,-1 1-1,0-1 1,0 0-1,0 1 1,-1-1 0,1 0-1,-1 0 1,0-1-1,0 1 1,0-1-1,-1 1 1,1-1 0,-1 0-1,0 0 1,0-1-1,0 1 1,0-1-1,0 0 1,-5 2 0,-5 2 15,0 0 0,0-1 1,-1 0-1,0-1 1,-15 2-1,17-4-42,0-1 0,0-1-1,0 0 1,0 0 0,-19-4 0,29 3-151,1 0 0,-1 1 0,0-1 0,0 0 0,1 0 0,-1 0 0,1-1 0,-1 1 1,1-1-1,0 1 0,0-1 0,-1 0 0,-2-4 0,4 5-138,0-1 1,0 0-1,0 0 0,0 1 1,1-1-1,-1 0 0,1 0 1,-1 0-1,1 0 1,0 0-1,0 0 0,0 0 1,0 0-1,0 0 0,0 0 1,1 0-1,-1 0 0,0 1 1,1-1-1,0 0 0,-1 0 1,3-3-1,-1 2-783,0-1-1,1 1 1,0-1-1,0 1 1,0 0-1,0 0 1,0 0-1,1 0 1,3-2-1,-3 2-335,24-17-10412</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0:29.095"/>
    </inkml:context>
    <inkml:brush xml:id="br0">
      <inkml:brushProperty name="width" value="0.025" units="cm"/>
      <inkml:brushProperty name="height" value="0.025" units="cm"/>
      <inkml:brushProperty name="color" value="#66CC00"/>
    </inkml:brush>
  </inkml:definitions>
  <inkml:trace contextRef="#ctx0" brushRef="#br0">3 52 7527,'0'0'9609,"3"-8"-5109,11-27-1425,-5 26 158,-4 18-2248,-2 18-842,-3-26-51,-1 59 701,-2 0 1,-18 103 0,10-97-351,10-28-158,1-37-280,0-1 0,1 0 0,-1 1-1,0-1 1,0 0 0,0 0 0,0 1-1,0-1 1,0 0 0,0 0 0,0 1 0,0-1-1,1 0 1,-1 1 0,0-1 0,0 0 0,0 0-1,1 0 1,-1 1 0,0-1 0,0 0 0,0 0-1,1 0 1,-1 0 0,0 1 0,0-1 0,1 0-1,-1 0 1,0 0 0,1 0 0,-1 0 0,0 0-1,0 0 1,1 0 0,14-13 145,-9 4-161,-1 1 1,-1-1 0,1 1-1,-1-1 1,-1-1-1,0 1 1,0 0 0,2-17-1,-1-1-153,-1-51 0,-4 67 100,-2 16-102,-1 19 33,4-21 131,0 0 1,-1 1-1,1-1 0,0 0 0,1 0 1,-1 0-1,1 0 0,-1 1 0,1-1 1,0 0-1,0 0 0,0 0 1,0-1-1,1 1 0,-1 0 0,1 0 1,0-1-1,0 1 0,0-1 0,0 1 1,0-1-1,0 0 0,1 0 0,-1 0 1,1 0-1,-1 0 0,1-1 1,0 1-1,0-1 0,0 1 0,0-1 1,0 0-1,0 0 0,0-1 0,0 1 1,0-1-1,0 1 0,0-1 0,4 0 1,1 0-5,0 0 0,0 0 0,0-1 0,0 0 0,0-1 0,0 1 0,-1-2 0,1 1 0,0-1 0,-1 0 0,0 0 0,0-1 0,0 0 0,0-1 0,-1 1 0,1-1 0,-1 0 0,0-1 0,-1 0 0,1 0 0,-1 0 0,0 0 0,6-12 0,-18 31-151,2-4 246,0 0 0,1 0 1,0 0-1,0 1 0,1-1 1,0 1-1,1 0 1,0 0-1,-1 14 0,3-24-85,0 1 0,0-1 0,0 1 0,0-1 0,1 1-1,-1-1 1,0 1 0,0-1 0,0 1 0,1-1 0,-1 0 0,0 1 0,0-1-1,1 1 1,-1-1 0,1 0 0,-1 1 0,0-1 0,1 0 0,-1 1-1,1-1 1,-1 0 0,0 0 0,1 1 0,-1-1 0,1 0 0,-1 0 0,1 0-1,-1 0 1,1 0 0,-1 1 0,1-1 0,0 0 0,25-3 139,21-13 20,-8-8-272,-31 17 62,0 1 0,1 1-1,0 0 1,0 0-1,0 1 1,0 0 0,1 0-1,-1 1 1,1 0-1,14-1 1,-23 4 42,0 0 1,0 1-1,0-1 1,0 1-1,-1-1 1,1 1-1,0-1 0,-1 1 1,1-1-1,0 1 1,-1 0-1,1 0 1,0-1-1,-1 1 0,1 0 1,-1 0-1,1-1 1,-1 1-1,0 0 1,1 0-1,-1 0 0,0 0 1,0 0-1,0 0 1,1 0-1,-1 1 1,4 37 155,-1-18-3,-3-20-140,1 0-1,-1 0 0,1 0 1,-1 0-1,1 0 0,0 0 0,-1 0 1,1 0-1,0 0 0,0 0 1,0 0-1,0 0 0,0-1 1,0 1-1,0 0 0,0-1 1,0 1-1,0-1 0,0 1 1,0-1-1,0 1 0,0-1 1,1 0-1,-1 0 0,0 1 1,0-1-1,0 0 0,1 0 1,-1 0-1,0 0 0,0 0 1,0-1-1,1 1 0,-1 0 1,0-1-1,0 1 0,0 0 0,0-1 1,0 0-1,0 1 0,2-2 1,51-28-1401,-49 27 791,-3 1 133,1 1 0,-1 0-1,0-1 1,0 0-1,0 1 1,-1-1 0,1 0-1,0 0 1,-1 0 0,3-4-1,0-16-8028,-4 7 854</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0:29.484"/>
    </inkml:context>
    <inkml:brush xml:id="br0">
      <inkml:brushProperty name="width" value="0.025" units="cm"/>
      <inkml:brushProperty name="height" value="0.025" units="cm"/>
      <inkml:brushProperty name="color" value="#66CC00"/>
    </inkml:brush>
  </inkml:definitions>
  <inkml:trace contextRef="#ctx0" brushRef="#br0">1 1 7175,'0'0'21620,"50"12"-27129,-43-12-7111</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0:31.276"/>
    </inkml:context>
    <inkml:brush xml:id="br0">
      <inkml:brushProperty name="width" value="0.025" units="cm"/>
      <inkml:brushProperty name="height" value="0.025" units="cm"/>
      <inkml:brushProperty name="color" value="#66CC00"/>
    </inkml:brush>
  </inkml:definitions>
  <inkml:trace contextRef="#ctx0" brushRef="#br0">0 25 3011,'0'0'3107,"8"-24"-3107</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0:31.771"/>
    </inkml:context>
    <inkml:brush xml:id="br0">
      <inkml:brushProperty name="width" value="0.025" units="cm"/>
      <inkml:brushProperty name="height" value="0.025" units="cm"/>
      <inkml:brushProperty name="color" value="#66CC00"/>
    </inkml:brush>
  </inkml:definitions>
  <inkml:trace contextRef="#ctx0" brushRef="#br0">0 43 9513,'12'-29'3155,"-10"23"326,-2 12 1241,0 11-3786,0-13-220,-1 29 1061,0-24-1487,0 1 1,0 0-1,2 0 1,-1 0-1,1-1 1,0 1-1,1 0 0,0-1 1,6 17-1,-6-24-275,-1-1 0,0 1-1,0-1 1,1 1-1,-1-1 1,1 0-1,-1 1 1,1-1 0,-1 0-1,1 0 1,0 0-1,0 0 1,-1 0 0,1-1-1,0 1 1,0-1-1,0 1 1,0-1-1,0 1 1,0-1 0,0 0-1,0 0 1,0 0-1,0 0 1,0 0 0,0-1-1,0 1 1,0-1-1,0 1 1,-1-1-1,1 0 1,0 1 0,0-1-1,0 0 1,-1 0-1,4-2 1,7-5 29,0 1 1,0-2 0,17-15-1,-27 23-41,52-52 22,-35 33-19,0 1 0,28-20 0,-46 39 0,-1-1 0,0 1-1,1-1 1,-1 1 0,1 0 0,-1-1 0,1 1 0,-1 0-1,1-1 1,-1 1 0,1 0 0,-1-1 0,1 1 0,-1 0 0,1 0-1,-1 0 1,1 0 0,0-1 0,-1 1 0,1 0 0,-1 0 0,1 0-1,-1 0 1,1 0 0,0 1 0,-1-1 0,1 0 0,-1 0-1,1 0 1,0 0 0,-1 1 0,1-1 0,-1 0 0,1 0 0,-1 1-1,1-1 1,-1 1 0,0-1 0,1 0 0,-1 1 0,1-1 0,-1 1-1,1 2 49,0 0-1,0-1 1,0 1-1,-1 0 0,1 0 1,-1 0-1,0-1 1,0 1-1,-1 5 1,-11 64 873,12-71-919,-1-1 0,1 1-1,-1 0 1,1 0-1,0 0 1,-1-1-1,1 1 1,0 0 0,0 0-1,0 0 1,0 0-1,-1 0 1,1-1 0,0 1-1,1 0 1,-1 0-1,0 0 1,0 0-1,0 0 1,0-1 0,1 1-1,-1 0 1,0 0-1,1 0 1,-1-1-1,1 1 1,-1 0 0,0 0-1,1-1 1,0 1-1,-1 0 1,2 0 0,-1-1 21,1 0 0,0-1 0,0 1 1,-1 0-1,1-1 0,0 1 1,-1-1-1,1 0 0,0 1 1,-1-1-1,1 0 0,-1 0 0,1 0 1,1-2-1,58-50 650,-58 50-670,7-7-16,-4 3-11,0 1-1,1-1 0,-1 1 0,2 0 0,-1 0 0,0 1 1,1 0-1,0 1 0,1 0 0,15-7 0,-23 11 15,0 0-1,-1 0 1,1 0-1,-1 0 1,1 0-1,0 0 1,-1 0-1,1 1 1,-1-1 0,1 0-1,-1 0 1,1 0-1,0 1 1,-1-1-1,1 0 1,-1 0-1,1 1 1,-1-1-1,1 0 1,-1 1 0,0-1-1,1 1 1,-1-1-1,1 1 1,-1-1-1,0 1 1,1-1-1,-1 1 1,1 0-1,3 24-46,-10 23 71,5-44-73,0-1 1,-1 0 0,1 0 0,-1 0 0,1 0-1,-1 0 1,0 0 0,0 0 0,-1 0-1,1-1 1,-3 4 0,-13-1-5049,12-7-104,1-13-3011</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0:32.117"/>
    </inkml:context>
    <inkml:brush xml:id="br0">
      <inkml:brushProperty name="width" value="0.025" units="cm"/>
      <inkml:brushProperty name="height" value="0.025" units="cm"/>
      <inkml:brushProperty name="color" value="#66CC00"/>
    </inkml:brush>
  </inkml:definitions>
  <inkml:trace contextRef="#ctx0" brushRef="#br0">1 1 14894,'0'0'12172,"47"36"-26714</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0:32.462"/>
    </inkml:context>
    <inkml:brush xml:id="br0">
      <inkml:brushProperty name="width" value="0.025" units="cm"/>
      <inkml:brushProperty name="height" value="0.025" units="cm"/>
      <inkml:brushProperty name="color" value="#66CC00"/>
    </inkml:brush>
  </inkml:definitions>
  <inkml:trace contextRef="#ctx0" brushRef="#br0">200 17 12107,'0'0'15968,"-7"-4"-15114,4 2-812,0 0-1,0 1 1,1 0 0,-1-1 0,0 1 0,0 0 0,0 1-1,0-1 1,-1 0 0,1 1 0,0 0 0,0 0 0,0 0 0,0 0-1,0 0 1,0 0 0,-1 1 0,1 0 0,0-1 0,0 1-1,0 0 1,0 1 0,1-1 0,-1 0 0,0 1 0,0 0 0,1-1-1,-1 1 1,1 0 0,-3 3 0,-7 4 187,1 1 1,0 1-1,0 0 1,-18 25-1,26-32-196,0 0-1,1-1 1,-1 1-1,1 0 1,0 0-1,0 1 1,0-1 0,1 0-1,-1 0 1,1 1-1,0-1 1,1 1-1,-1-1 1,1 1-1,0 0 1,0-1-1,0 1 1,0-1-1,1 1 1,0-1-1,2 7 1,-2-9-33,0-1 0,0 1 0,1-1 0,-1 1 0,1-1 1,-1 0-1,1 0 0,0 1 0,-1-1 0,1 0 0,0 0 0,0-1 0,0 1 0,0 0 0,-1-1 0,1 1 1,0-1-1,0 1 0,0-1 0,0 0 0,3 0 0,48-1-287,-46 1 150,2-1-360,0-1-1,0 1 0,0-2 0,-1 1 0,1-1 1,14-7-1,23-17-7506,-24 11-740</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0:32.864"/>
    </inkml:context>
    <inkml:brush xml:id="br0">
      <inkml:brushProperty name="width" value="0.025" units="cm"/>
      <inkml:brushProperty name="height" value="0.025" units="cm"/>
      <inkml:brushProperty name="color" value="#66CC00"/>
    </inkml:brush>
  </inkml:definitions>
  <inkml:trace contextRef="#ctx0" brushRef="#br0">1 53 12107,'0'0'12193,"3"8"-10863,2 7-838,-2 0 0,0 0 0,0 0 0,-1 0 1,-1 31-1,1 10 654,-2-55-1119,0 0-1,0 0 0,0 0 1,0-1-1,0 1 0,0 0 1,0 0-1,0 0 0,0 0 1,1 0-1,-1 0 0,0 0 1,0 0-1,1-1 0,-1 1 1,1 0-1,-1 0 0,1 0 1,-1-1-1,1 1 0,-1 0 1,1-1-1,0 1 0,-1 0 1,3 0-1,-2-1 3,-1 0 0,1-1 0,0 1 0,0 0 0,0-1 0,0 1-1,0-1 1,0 1 0,0-1 0,-1 0 0,1 1 0,0-1 0,0 0 0,-1 0 0,1 1 0,0-1 0,-1 0 0,1-1-1,25-48 233,-21 31-271,-1-1-1,0 0 0,-1 0 1,-1 0-1,-1-24 0,-1 43-64,6 24-165,-3-19 234,-1-1 0,1 1 0,1 0 0,-1-1 0,0 0 0,1 0-1,0 0 1,0 0 0,0-1 0,0 1 0,0-1 0,0 0 0,1 0 0,-1 0-1,1-1 1,-1 0 0,1 0 0,0 0 0,-1 0 0,1-1 0,0 1 0,-1-1 0,1-1-1,0 1 1,0-1 0,-1 1 0,1-1 0,0-1 0,-1 1 0,7-4 0,-5 4-6,-1-1 1,0 0 0,1 0 0,-1 0 0,0-1 0,0 0-1,-1 0 1,1 0 0,-1-1 0,1 1 0,-1-1-1,0 0 1,-1 0 0,1-1 0,-1 1 0,1-1-1,-1 0 1,-1 0 0,1 0 0,-1 0 0,0 0-1,0 0 1,0-1 0,-1 1 0,2-10 0,-3 14 9,-1 1 0,1 0 1,0-1-1,0 1 0,-1 0 1,1 0-1,0-1 0,-1 1 1,1 0-1,0 0 0,0 0 1,-1 0-1,1-1 0,-1 1 1,1 0-1,0 0 0,-1 0 1,1 0-1,0 0 0,-1 0 1,1 0-1,0 0 0,-1 0 1,1 0-1,-1 0 0,1 0 1,0 0-1,-1 0 0,1 0 1,0 1-1,-1-1 0,1 0 0,0 0 1,-1 0-1,1 0 0,0 1 1,0-1-1,-1 0 0,0 1 1,-15 8-60,6 0 105,1 0 1,0 0 0,1 1 0,0 0 0,0 1 0,1 0 0,1 0-1,0 0 1,0 1 0,1 0 0,0 0 0,1 0 0,1 1-1,-3 19 1,6-30-108,0-1 0,1 0 0,-1 1 0,1-1-1,-1 0 1,1 0 0,0 1 0,0-1 0,-1 0 0,1 0-1,0 0 1,0 0 0,0 0 0,0 0 0,0 0-1,0 0 1,1 0 0,-1-1 0,0 1 0,0 0 0,0-1-1,1 1 1,-1-1 0,0 1 0,1-1 0,-1 0 0,1 0-1,-1 1 1,0-1 0,1 0 0,-1 0 0,0 0 0,1-1-1,-1 1 1,3-1 0,4 1-1167,-1-1 1,1 0-1,-1 0 1,1-1-1,12-4 0,10-11-5838</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0:33.427"/>
    </inkml:context>
    <inkml:brush xml:id="br0">
      <inkml:brushProperty name="width" value="0.025" units="cm"/>
      <inkml:brushProperty name="height" value="0.025" units="cm"/>
      <inkml:brushProperty name="color" value="#66CC00"/>
    </inkml:brush>
  </inkml:definitions>
  <inkml:trace contextRef="#ctx0" brushRef="#br0">111 60 15150,'0'0'6182,"-9"10"-4217,1-3-1690,-46 54 2510,49-55-2487,0 0 0,1 1-1,-1-1 1,2 1 0,-1 0 0,1 1-1,0-1 1,0 0 0,-1 10-1,3-16-289,1-1-1,0 1 1,0-1-1,0 0 1,0 1-1,0-1 1,0 1-1,0-1 1,0 0-1,0 1 0,0-1 1,0 1-1,0-1 1,0 0-1,1 1 1,-1-1-1,0 1 1,0-1-1,0 0 1,0 1-1,1-1 1,-1 0-1,0 1 0,0-1 1,1 0-1,-1 1 1,0-1-1,1 0 1,-1 0-1,0 1 1,1-1-1,-1 0 1,0 0-1,1 0 1,-1 0-1,0 1 0,1-1 1,19-3 123,16-17-161,-27 11-98,0 0 0,0-1 1,-1 0-1,0-1 0,-1 0 1,0 0-1,-1-1 0,0 1 1,-1-1-1,0-1 0,4-14 1,-20 59 449,6-21-325,1 1 0,1-1 0,0 1 0,0 0 0,-1 20 0,4-31-84,1-1 1,-1 1-1,0-1 1,1 1-1,-1-1 1,0 1-1,1 0 0,-1-1 1,1 1-1,-1-1 1,1 1-1,-1-1 1,1 0-1,-1 1 0,1-1 1,-1 0-1,1 1 1,0-1-1,-1 0 1,1 1-1,-1-1 1,1 0-1,0 0 0,-1 0 1,1 0-1,0 0 1,-1 0-1,1 0 1,0 0-1,-1 0 0,1 0 1,0 0-1,-1 0 1,1 0-1,1-1 1,28-6-4629,22-26-4853,-1-13 5363,-5-6 6288,-12-1 7215,-60 109-1709,22-45-7365,0 0 0,2 0 0,-1 0-1,1 1 1,1-1 0,-1 18-1,2-18-148,-1-1 1,1 0-1,-2 1 0,0-1 0,0 0 0,-6 16 0,6-22-48,1-1-1,-1 1 1,1-1-1,-1 0 1,0 0 0,0 0-1,0 0 1,-1 0-1,1 0 1,-1-1-1,0 1 1,1-1 0,-1 1-1,0-1 1,-1 0-1,1 0 1,0-1-1,0 1 1,-1-1 0,1 1-1,-8 1 1,11-3-150,-1 0 0,1 0 0,0 0 0,0 0 0,-1 0 0,1 0 0,0-1 0,-1 1 0,1 0 0,0 0 0,-1 0 1,1 0-1,0 0 0,0 0 0,-1-1 0,1 1 0,0 0 0,0 0 0,-1 0 0,1-1 0,0 1 0,0 0 0,0 0 0,-1-1 0,1 1 1,0 0-1,0 0 0,0-1 0,0 1 0,0 0 0,0-1 0,-1 1 0,1 0 0,0 0 0,0-1 0,0 1 0,0-1 0,0-19-3165,9-18-3993,4 11-343</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0:33.786"/>
    </inkml:context>
    <inkml:brush xml:id="br0">
      <inkml:brushProperty name="width" value="0.025" units="cm"/>
      <inkml:brushProperty name="height" value="0.025" units="cm"/>
      <inkml:brushProperty name="color" value="#66CC00"/>
    </inkml:brush>
  </inkml:definitions>
  <inkml:trace contextRef="#ctx0" brushRef="#br0">1 88 9865,'0'0'8205,"8"-1"-5311,-6 1-2738,0 0 1,0-1-1,0 1 1,0 0-1,0 0 1,1 0-1,-1 0 0,0 0 1,0 0-1,0 1 1,0-1-1,0 1 1,1 0-1,-1-1 1,0 1-1,-1 0 0,1 0 1,0 0-1,0 1 1,0-1-1,0 0 1,-1 1-1,1-1 1,-1 1-1,1-1 0,-1 1 1,0 0-1,1 0 1,-1-1-1,0 1 1,0 0-1,0 0 1,-1 0-1,1 0 0,0 3 1,1-2-76,-1 0 0,1 0 0,0 0 1,0 0-1,0-1 0,0 1 0,1-1 0,-1 1 0,1-1 1,-1 0-1,1 0 0,0 0 0,0 0 0,0 0 0,0-1 1,0 1-1,0-1 0,4 1 0,-1 0-81,1-1 1,-1-1-1,0 1 0,1-1 0,-1 0 0,0 0 1,0-1-1,1 0 0,7-2 0,3-2-156,0 0-1,0-2 1,-1 0-1,0-1 0,0 0 1,17-14-1,-13 18 210,-19 4-218,1 0 0,-1 0-1,0 0 1,0 0 0,0 0 0,0 0 0,0 0 0,0 0 0,0-1 0,0 1 0,0 0 0,0-1 0,0 1 0,0-1 0,0 1 0,0-1 0,0 1 0,0-1 0,-1 1 0,1-1 0,0 0 0,0 0 0,-1 1 0,1-1 0,0-1 0,2-3-1251,-1 1 0,0-1 0,0 0 0,0 0 0,-1 0 0,0 0 0,0 0 0,0 0 0,0 0 0,-1 0 0,0-9 0,0-7-4398</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6:08.998"/>
    </inkml:context>
    <inkml:brush xml:id="br0">
      <inkml:brushProperty name="width" value="0.025" units="cm"/>
      <inkml:brushProperty name="height" value="0.025" units="cm"/>
    </inkml:brush>
  </inkml:definitions>
  <inkml:trace contextRef="#ctx0" brushRef="#br0">79 70 13196,'0'0'10106,"-9"10"-9513,2-4-454,-31 32 617,35-35-616,1 1 0,-1-1-1,1 0 1,0 1 0,0-1-1,0 1 1,0 0 0,1-1 0,-1 1-1,1 0 1,0 0 0,-1 8 0,3-12-130,-1 1 1,0 0-1,0-1 1,1 1 0,-1 0-1,0-1 1,1 1-1,-1-1 1,1 1 0,-1 0-1,1-1 1,-1 0-1,1 1 1,-1-1 0,1 1-1,-1-1 1,1 1-1,0-1 1,-1 0 0,1 0-1,0 1 1,-1-1-1,1 0 1,0 0 0,-1 0-1,1 0 1,0 1-1,0-1 1,-1 0 0,1 0-1,0-1 1,-1 1-1,1 0 1,0 0 0,-1 0-1,1 0 1,1-1-1,31-8 159,-22 2-240,1 0 0,-1-1 0,-1-1 1,0 0-1,0 0 0,0-1 0,-1 0 1,-1-1-1,0 0 0,10-18 0,25-30 369,-48 67-248,1-1-1,0 1 0,0 1 1,0-1-1,1 0 1,1 1-1,-1 0 0,2 0 1,-1 0-1,1-1 0,0 16 1,1-23-112,0 0 1,0 0-1,0 0 0,0 0 1,0 0-1,0 0 1,0 0-1,1-1 0,-1 1 1,0 0-1,1 0 1,-1 0-1,0 0 0,1-1 1,-1 1-1,1 0 1,-1 0-1,1-1 0,0 1 1,-1 0-1,1-1 0,0 1 1,-1 0-1,3 0 1,23 4-4602,-2-4-2971</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0:34.130"/>
    </inkml:context>
    <inkml:brush xml:id="br0">
      <inkml:brushProperty name="width" value="0.025" units="cm"/>
      <inkml:brushProperty name="height" value="0.025" units="cm"/>
      <inkml:brushProperty name="color" value="#66CC00"/>
    </inkml:brush>
  </inkml:definitions>
  <inkml:trace contextRef="#ctx0" brushRef="#br0">4 0 6951,'0'0'17520,"-4"23"-17776,13-20-1282,-1-3-736,-4 0-801,-1 0-1185,0-3 993,-3-6 897,0 1-3363</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0:34.690"/>
    </inkml:context>
    <inkml:brush xml:id="br0">
      <inkml:brushProperty name="width" value="0.025" units="cm"/>
      <inkml:brushProperty name="height" value="0.025" units="cm"/>
      <inkml:brushProperty name="color" value="#66CC00"/>
    </inkml:brush>
  </inkml:definitions>
  <inkml:trace contextRef="#ctx0" brushRef="#br0">63 54 6502,'0'0'8712,"8"-8"-4836,26-23-844,-24 18 2199,-18 11-3842,-14 9-962,15-3-378,1 1-1,0 0 1,0 0-1,0 0 1,1 0-1,0 1 1,0 0 0,0 0-1,1 0 1,0 1-1,0 0 1,0 0-1,1 0 1,0 0 0,1 0-1,-1 0 1,1 1-1,1-1 1,-2 16 0,4-22-49,-1-1 1,1 1-1,0 0 1,-1 0-1,1-1 1,0 1-1,0 0 1,-1-1-1,1 1 1,0-1-1,0 1 1,0-1-1,0 1 1,0-1 0,0 0-1,0 1 1,0-1-1,0 0 1,0 0-1,0 0 1,0 1-1,0-1 1,0-1-1,0 1 1,0 0-1,0 0 1,0 0-1,0 0 1,0-1 0,1 1-1,37-8-91,-7-5-223,-21 8 125,0 1 0,1 0 0,0 0 0,14-2 1,-24 6 154,1-1 1,-1 1 0,1 0-1,-1 0 1,1 0 0,0 0-1,-1 1 1,1-1 0,-1 1-1,1-1 1,-1 1 0,1 0-1,-1 0 1,0 0 0,1 0-1,-1 0 1,0 1 0,0-1-1,0 1 1,0-1 0,0 1-1,0 0 1,0 0 0,0 0-1,1 2 1,1 4 21,1-1-1,-1 1 0,-1 1 1,1-1-1,-2 0 1,1 1-1,-1 0 1,0-1-1,-1 1 0,0 0 1,0 0-1,-1 0 1,0 0-1,-1 0 1,0-1-1,0 1 0,-1 0 1,0 0-1,0-1 1,-5 11-1,3-9 198,0 0 0,-1-1-1,0 1 1,-1-1 0,0 0 0,0-1 0,-1 1-1,0-1 1,-1-1 0,1 1 0,-2-1 0,1 0-1,-1-1 1,0 0 0,0-1 0,-15 7-1,23-11-151,-1 0 0,0 0 0,1 0-1,-1-1 1,0 1 0,0 0 0,0-1-1,1 0 1,-1 1 0,0-1 0,0 0-1,0 0 1,0 0 0,0 0 0,0 0-1,1-1 1,-1 1 0,0 0-1,0-1 1,0 1 0,0-1 0,1 0-1,-1 0 1,0 0 0,1 0 0,-1 0-1,1 0 1,-1 0 0,1 0 0,-1 0-1,1-1 1,0 1 0,0-1-1,-1 1 1,1-1 0,0 1 0,0-1-1,1 0 1,-1 0 0,0 1 0,0-1-1,1 0 1,-1 0 0,1 0 0,0 1-1,0-1 1,-1-3 0,0-9-29,0 0 0,0 0 0,2 0 0,-1 0 1,4-16-1,-2 21-25,0 0-1,0 0 1,0 0 0,1 0 0,1 0 0,0 1 0,0-1 0,0 1-1,1 0 1,0 0 0,1 1 0,0 0 0,0 0 0,0 0 0,1 0-1,13-9 1,-5 5-934,1 1 0,27-13 0,39-12-7706,-71 31 6880,38-16-11682</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0:35.156"/>
    </inkml:context>
    <inkml:brush xml:id="br0">
      <inkml:brushProperty name="width" value="0.025" units="cm"/>
      <inkml:brushProperty name="height" value="0.025" units="cm"/>
      <inkml:brushProperty name="color" value="#66CC00"/>
    </inkml:brush>
  </inkml:definitions>
  <inkml:trace contextRef="#ctx0" brushRef="#br0">145 51 4708,'0'0'15733,"7"-8"-13150,-5 5-2279,1 0-1,-1 0 1,0-1-1,0 1 0,0-1 1,0 1-1,2-7 1,-4 10-266,0-1-1,0 1 1,0 0 0,0 0 0,0-1 0,0 1 0,0 0 0,0-1 0,0 1 0,0 0 0,0-1 0,0 1 0,0 0 0,0 0 0,0-1-1,0 1 1,0 0 0,-1-1 0,1 1 0,0 0 0,0 0 0,0-1 0,-1 1 0,1 0 0,0 0 0,0 0 0,0-1 0,-1 1 0,1 0 0,0 0-1,0 0 1,-1 0 0,1-1 0,0 1 0,-1 0 0,1 0 0,0 0 0,0 0 0,-1 0 0,1 0 0,-1 0 0,-31 8 805,20-3-746,0 1 0,0 1 0,1 0 0,0 1 0,-11 10 0,17-14-90,0 0-1,1 0 1,0 0 0,0 1 0,0-1 0,0 1 0,1 0 0,0 0-1,0 0 1,0 1 0,0-1 0,1 1 0,-3 10 0,5-16-28,1 1 1,-1 0 0,0 0 0,1 0-1,-1 0 1,1 0 0,-1-1 0,1 1-1,-1 0 1,1 0 0,-1-1-1,1 1 1,0 0 0,-1-1 0,1 1-1,0 0 1,0-1 0,0 1 0,-1-1-1,1 0 1,0 1 0,0-1-1,0 0 1,0 1 0,0-1 0,0 0-1,0 0 1,0 0 0,-1 0 0,1 0-1,0 0 1,0 0 0,0 0-1,0 0 1,0 0 0,1-1 0,39-2-1515,-28 0 236,0-1 0,0 0 0,24-12 0,12-9-5048,-42 21 5030,42-22-8805</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0:35.831"/>
    </inkml:context>
    <inkml:brush xml:id="br0">
      <inkml:brushProperty name="width" value="0.025" units="cm"/>
      <inkml:brushProperty name="height" value="0.025" units="cm"/>
      <inkml:brushProperty name="color" value="#66CC00"/>
    </inkml:brush>
  </inkml:definitions>
  <inkml:trace contextRef="#ctx0" brushRef="#br0">150 0 11531,'0'0'4207,"-9"6"-2045,-12 8-204,-36 33 0,51-41-1582,-1 1 0,1-1-1,0 1 1,1 0 0,-1 1 0,2-1 0,-1 1-1,1 0 1,0 0 0,-4 13 0,8-21-369,-1 1 0,1-1 1,0 1-1,0 0 0,0-1 0,0 1 1,0 0-1,0-1 0,0 1 0,0-1 1,0 1-1,0 0 0,0-1 0,1 1 0,-1 0 1,0-1-1,0 1 0,1-1 0,-1 1 1,0-1-1,1 1 0,-1-1 0,0 1 1,1-1-1,-1 1 0,1-1 0,-1 1 1,1-1-1,-1 1 0,1-1 0,-1 0 1,2 1-1,25 2 170,-18-3-178,-1-2 0,1 1 0,-1-1 0,13-5 0,-8 0-338,-1 0-1,0 0 1,0-1 0,-1-1-1,15-13 1,-21 16 252,1 1 0,-1-1 0,0 0 0,0 0 0,-1 0 0,0-1 0,0 0 0,0 0 0,-1 0 0,0 0 0,3-10 0,-18 31 340,-4 16-298,16 0 87,0-29-290,0 1 0,1-1 1,-1 0-1,1 0 0,0 0 0,-1 0 0,1 1 1,0-1-1,0 0 0,-1 0 0,1 0 0,0-1 1,0 1-1,0 0 0,2 1 0,0-1-268,-1 0 0,1-1-1,-1 1 1,1 0-1,-1-1 1,1 0 0,-1 0-1,1 0 1,-1 0 0,1 0-1,-1 0 1,1-1 0,-1 1-1,1-1 1,-1 1 0,1-1-1,-1 0 1,0 0 0,1 0-1,3-3 1,1-1-179,0 0-1,0 0 1,-1-1 0,1 0-1,-1 0 1,9-13 0,12-21 7959,-29 48-1379,-2 6-4128,-8 26-1258,-127 313 7065,131-325-7538,6-19 54,6-16 279,0-4-331,71-172 199,-61 154-251,1 0 0,2 1-1,1 1 1,22-27-1,-33 47 14,0 0 1,1 0-1,0 1 0,0 0 0,0 0 0,1 1 0,0 0 1,16-7-1,-21 10-6,1 0 1,0 1-1,-1-1 1,1 1-1,0 0 1,0 0-1,0 1 1,-1-1-1,1 1 1,0 0-1,0 1 1,0-1 0,0 1-1,0 0 1,0 0-1,-1 0 1,1 1-1,0 0 1,7 4-1,-10-6-12,-1 1 0,0 0 0,1 0 0,-1 0 0,0 0 0,1 0 0,-1 0 0,0 0 0,0 1 0,0-1 0,0 0 0,0 0 0,0 1 0,-1-1 0,1 1 0,0-1 0,-1 1 0,1-1 0,-1 1 0,1-1 0,-1 1 0,0 0 0,0-1 0,1 3 0,-2-2 16,0 1 1,1-1-1,-1 0 0,0 1 0,0-1 0,-1 0 1,1 0-1,0 0 0,-1 0 0,1 0 0,-1 0 1,1 0-1,-1-1 0,-2 3 0,-5 3 143,0 0 0,-1-1-1,0 0 1,0-1 0,-19 8-1,18-9-12,0-1 0,0 1 0,-1-2 0,1 0 0,-1 0 0,1-1-1,-1 0 1,-15-2 0,27 1-201,-1 0 0,0 0 0,1 0 0,-1 0 0,1 0 0,-1-1 0,1 1 0,-1 0 0,1 0 0,-1-1 0,1 1 1,0 0-1,-1-1 0,1 1 0,-1-1 0,1 1 0,0-1 0,-1 1 0,1 0 0,0-1 0,-1 1 0,1-1 0,0 1 0,0-1 0,0 0 0,-1 1 0,1-1 0,0 1 0,0-1 0,0 1 0,0-1 0,0 1 0,0-1 0,0 0 0,0 1 0,0-1 0,1 0 1,7-21-4916,10-1-2005</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0:36.174"/>
    </inkml:context>
    <inkml:brush xml:id="br0">
      <inkml:brushProperty name="width" value="0.025" units="cm"/>
      <inkml:brushProperty name="height" value="0.025" units="cm"/>
      <inkml:brushProperty name="color" value="#66CC00"/>
    </inkml:brush>
  </inkml:definitions>
  <inkml:trace contextRef="#ctx0" brushRef="#br0">29 1 10602,'0'0'11018,"-5"61"-8775,-4-33-322,1 0-800,3-6-544,3-3-545,2-7-160,5-5-1121,8-7-577,4-2-672,2-16-1762,0-8-3203</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0:36.517"/>
    </inkml:context>
    <inkml:brush xml:id="br0">
      <inkml:brushProperty name="width" value="0.025" units="cm"/>
      <inkml:brushProperty name="height" value="0.025" units="cm"/>
      <inkml:brushProperty name="color" value="#66CC00"/>
    </inkml:brush>
  </inkml:definitions>
  <inkml:trace contextRef="#ctx0" brushRef="#br0">102 1 13453,'0'0'3288,"-4"9"-987,-2 5-1764,-55 144 4257,53-134-4479,2 1 1,0 0-1,2 0 0,1 0 1,0 26-1,2-40-258,2 30-24,-1-40-24,0 0-1,0 0 1,1 0-1,-1 0 1,0-1-1,0 1 1,0 0 0,1 0-1,-1 0 1,0 0-1,1-1 1,-1 1-1,1 0 1,-1 0-1,1-1 1,-1 1 0,1 0-1,0-1 1,-1 1-1,1 0 1,0-1-1,-1 1 1,1-1-1,0 1 1,0-1 0,-1 1-1,1-1 1,0 0-1,0 1 1,0-1-1,0 0 1,0 0-1,-1 0 1,2 0 0,-1 0 1,0 0 0,0-1 0,0 1 0,0-1 0,0 0 0,0 1 0,0-1 0,0 0 0,-1 1 1,1-1-1,0 0 0,-1 0 0,1 0 0,0 0 0,-1 0 0,1 1 0,-1-1 0,0 0 0,1 0 0,-1 0 1,0 0-1,1-1 0,-1 1 0,0 0 0,0 0 0,0-2 0,3-32-141,-3 32 107,1-16-124,-1 10 59,1 0 0,-1 0-1,0 1 1,-1-1 0,0 0-1,0 0 1,-1 1 0,0-1-1,-5-11 1,9 22-126,0 0 0,0-1 0,0 1 0,0-1 0,0 1 0,0-1 0,0 0 0,0 0 0,1 0 0,-1 0 0,0 0 0,1 0 0,4 0 0,33 6-4126,20-5-3992,-28-2 912</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0:36.884"/>
    </inkml:context>
    <inkml:brush xml:id="br0">
      <inkml:brushProperty name="width" value="0.025" units="cm"/>
      <inkml:brushProperty name="height" value="0.025" units="cm"/>
      <inkml:brushProperty name="color" value="#66CC00"/>
    </inkml:brush>
  </inkml:definitions>
  <inkml:trace contextRef="#ctx0" brushRef="#br0">150 239 11915,'-8'3'3817,"-12"4"-2233,1 0 0,-23 13-1,38-18-1301,0 0-1,1 0 0,-1 0 0,0 0 0,1 1 0,-1-1 0,1 1 1,0 0-1,0 0 0,0 0 0,0 0 0,1 1 0,-1-1 1,1 1-1,0-1 0,0 1 0,0 0 0,1 0 0,-1 0 1,-1 8-1,4-11-265,0 0 0,0 0 0,0 0 0,0-1 0,0 1 0,0 0 0,1-1-1,-1 1 1,0 0 0,1-1 0,-1 0 0,0 1 0,1-1 0,-1 0 0,0 1 0,1-1 0,-1 0 0,0 0 0,1 0 0,-1 0 0,1-1 0,1 1 0,38-3-100,-25-2-803,0-1 0,-1-1 0,1 0 0,-1-1 0,-1 0 0,0-1 0,25-21 1,9-16 790,-46 45 929,-23 40 2039,17-31-2462,0 0 1,1 0 0,0 1 0,1-1-1,-3 16 1,4-22-361,1-1-1,-1 1 0,1 0 1,0-1-1,0 1 1,-1 0-1,1-1 0,1 1 1,-1 0-1,0-1 0,0 1 1,1 0-1,-1-1 1,0 1-1,1-1 0,0 1 1,-1-1-1,1 1 1,0-1-1,0 1 0,0-1 1,0 0-1,0 1 1,0-1-1,0 0 0,0 0 1,1 0-1,-1 0 1,0 0-1,1 0 0,-1 0 1,1 0-1,-1 0 1,1-1-1,-1 1 0,4 0 1,1 0-13,1-1 0,-1 1 0,0-1 0,1-1 0,-1 1 0,1-1 0,-1 0 0,0 0-1,0-1 1,0 0 0,0 0 0,9-5 0,-4 1-84,-1 0-1,0-1 0,0 0 1,-1-1-1,0 0 0,11-11 1,-6 3-66,-1 0 1,-1-1-1,0-1 1,-1 0-1,-1 0 1,-1-1-1,9-28 1,-13 31 70,0 0 0,-2-1 0,0 0 1,-1 0-1,0-17 0,-2 33 46,0 0 1,0 1-1,0-1 0,0 1 1,0-1-1,0 0 0,0 1 0,0-1 1,0 1-1,0-1 0,0 0 1,0 1-1,0-1 0,-1 1 0,1-1 1,0 0-1,0 1 0,-1-1 1,1 1-1,0-1 0,-1 1 0,1-1 1,0 1-1,-1-1 0,1 1 1,-1 0-1,1-1 0,-1 1 0,1-1 1,-1 1-1,1 0 0,-1 0 1,0-1-1,1 1 0,-1 0 1,1 0-1,-1 0 0,0-1 0,1 1 1,-1 0-1,1 0 0,-1 0 1,0 0-1,1 0 0,-1 0 0,0 1 1,1-1-1,-1 0 0,1 0 1,-1 0-1,1 0 0,-1 1 0,0-1 1,1 0-1,-1 1 0,1-1 1,-1 0-1,1 1 0,-1-1 1,1 1-1,-1-1 0,1 1 0,0-1 1,-1 1-1,-33 32 176,21-14 158,1 1 1,0 1-1,-14 37 0,22-47-165,0 1 1,1-1-1,0 1 0,1 0 0,1 0 1,-1 0-1,2 0 0,0 1 0,1 11 1,0-20-151,0 0 0,0 0 0,0 0 1,1 0-1,-1 0 0,1-1 0,0 1 1,0-1-1,0 1 0,0-1 0,1 0 1,-1 0-1,1 0 0,0 0 0,0 0 1,0-1-1,0 1 0,1-1 0,-1 0 1,1 0-1,3 2 0,2 0-498,1-1-1,-1 1 0,1-1 1,0-1-1,-1 0 0,1 0 1,14 0-1,18-2-5268</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0:39.074"/>
    </inkml:context>
    <inkml:brush xml:id="br0">
      <inkml:brushProperty name="width" value="0.025" units="cm"/>
      <inkml:brushProperty name="height" value="0.025" units="cm"/>
      <inkml:brushProperty name="color" value="#66CC00"/>
    </inkml:brush>
  </inkml:definitions>
  <inkml:trace contextRef="#ctx0" brushRef="#br0">133 23 13196,'0'0'10015,"-8"-4"-9945,-26-11-60,34 15-8,-1 0-1,1-1 1,-1 1-1,1 0 0,0 0 1,-1-1-1,1 1 0,0 0 1,-1 0-1,1 0 1,-1-1-1,1 1 0,-1 0 1,1 0-1,-1 0 1,1 0-1,0 0 0,-1 0 1,1 0-1,-1 0 0,1 0 1,-1 0-1,1 0 1,-1 0-1,1 0 0,-1 1 1,1-1-1,0 0 1,-1 0-1,1 0 0,-1 1 1,1-1-1,0 0 1,-1 0-1,1 1 0,0-1 1,-1 0-1,1 1 0,0-1 1,-1 0-1,1 1 1,0-1-1,0 1 0,0-1 1,-1 0-1,1 1 1,0-1-1,0 1 0,0-1 1,0 1-1,0-1 0,0 1 1,0-1-1,0 1 1,0-1-1,0 0 0,0 1 1,0-1-1,0 1 1,0 0-1,8 21-91,-1-13 86,-2 1 0,1-1-1,-1 1 1,0 0 0,-1 1 0,-1-1 0,1 1-1,-1-1 1,1 15 0,-3-20 103,-1 0 0,-1 0-1,1 0 1,0 1 0,-1-1 0,0 0 0,0 0 0,-1-1 0,0 1-1,1 0 1,-2 0 0,1-1 0,0 1 0,-1-1 0,0 0 0,0 1-1,0-1 1,0-1 0,-1 1 0,0 0 0,0-1 0,-5 4-1,6-5 67,0 0 0,0 0 0,0 0-1,0 0 1,0-1 0,0 1-1,0-1 1,-1 0 0,1 0-1,-1 0 1,1 0 0,-1-1-1,1 1 1,-7-1 0,9 0-143,0 0 0,0 0 1,1-1-1,-1 1 1,0 0-1,0-1 1,0 1-1,0 0 0,0-1 1,0 1-1,1-1 1,-1 0-1,0 1 0,0-1 1,1 0-1,-1 1 1,0-1-1,1 0 0,-1 0 1,1 1-1,-1-2 1,0 0-68,0 0 0,1 0 1,-1 0-1,1 0 0,0 0 1,-1 0-1,1-1 1,0 1-1,1 0 0,-1 0 1,0 0-1,0 0 0,2-3 1,0 0-573,0 0-1,1 0 1,0 0 0,0 0 0,0 1 0,0-1 0,1 1 0,0 0 0,0 0-1,0 0 1,0 1 0,1-1 0,7-3 0,-5 1-913,27-18-6707</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0:39.482"/>
    </inkml:context>
    <inkml:brush xml:id="br0">
      <inkml:brushProperty name="width" value="0.025" units="cm"/>
      <inkml:brushProperty name="height" value="0.025" units="cm"/>
      <inkml:brushProperty name="color" value="#66CC00"/>
    </inkml:brush>
  </inkml:definitions>
  <inkml:trace contextRef="#ctx0" brushRef="#br0">54 45 15663,'0'0'4404,"-6"12"-2690,2-6-1542,-27 60 2040,29-60-2097,-1 1 0,1-1-1,1 1 1,-1-1 0,1 1-1,0 0 1,1 0 0,0-1-1,0 1 1,1 9 0,0-15-113,0 1 1,0-1 0,0 1 0,0-1-1,0 0 1,0 1 0,0-1-1,0 0 1,1 0 0,-1 0 0,1 0-1,-1 0 1,1 0 0,-1-1 0,1 1-1,-1 0 1,1-1 0,0 1-1,-1-1 1,1 1 0,0-1 0,-1 0-1,1 0 1,0 0 0,-1 0-1,1 0 1,0 0 0,0 0 0,-1-1-1,3 0 1,4 1-132,0-1 0,-1-1 1,1 1-1,-1-1 0,12-5 0,-11 2 55,0 0 0,0-1 0,-1 1 1,0-2-1,0 1 0,0-1 0,-1 0 0,0 0 0,0-1 0,-1 0 0,0 0 0,0 0 1,-1 0-1,0-1 0,-1 0 0,0 0 0,0 0 0,-1 0 0,0 0 0,0-1 1,-1 1-1,0 0 0,-1-1 0,-1-9 0,1 19 78,0-1-1,0 1 1,0 0 0,0-1-1,0 1 1,0-1 0,0 1-1,0 0 1,0-1 0,0 1-1,0-1 1,0 1 0,-1 0-1,1-1 1,0 1 0,0 0-1,0-1 1,-1 1 0,1 0 0,0-1-1,0 1 1,-1 0 0,1 0-1,0-1 1,-1 1 0,1 0-1,0 0 1,-1 0 0,1-1-1,0 1 1,-1 0 0,1 0-1,0 0 1,-1 0 0,1 0-1,-1 0 1,1 0 0,0 0-1,-1 0 1,1 0 0,-1 0-1,1 0 1,0 0 0,-1 0-1,1 0 1,-1 0 0,1 0-1,0 0 1,-1 0 0,1 1-1,0-1 1,-1 0 0,1 0-1,0 0 1,-1 1 0,1-1 0,0 0-1,-1 0 1,1 1 0,0-1-1,0 0 1,0 1 0,-1-1-1,1 0 1,0 1 0,0-1-1,0 1 1,-1-1 0,-18 24 201,14-14-360,1 1 1,0-1-1,0 1 1,1-1-1,1 1 0,-3 19 1,4-28 91,1 0 1,0 0-1,-1 0 0,1 0 1,0 0-1,0 0 1,0 0-1,0 0 1,1 1-1,-1-1 1,1 0-1,-1 0 0,1 0 1,-1 0-1,1 0 1,0 0-1,0-1 1,0 1-1,0 0 0,1 0 1,-1-1-1,0 1 1,1 0-1,-1-1 1,1 0-1,-1 1 0,1-1 1,0 0-1,0 0 1,-1 0-1,1 0 1,0 0-1,0 0 0,0 0 1,0-1-1,0 1 1,0-1-1,0 1 1,0-1-1,0 0 1,3 0-1,-5 0-304,1 0 0,0 0 1,-1 0-1,1 0 0,-1 0 0,1-1 0,-1 1 0,1 0 1,-1 0-1,1-1 0,-1 1 0,1 0 0,-1-1 1,0 1-1,1 0 0,-1-1 0,1 1 0,-1-1 1,0 1-1,1-1 0,-1 1 0,0 0 0,0-1 1,1 1-1,-1-1 0,0 0 0,5-22-4969,-6-28 3962,0 41 2362,-1-12-251,2 13-3534</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0:39.933"/>
    </inkml:context>
    <inkml:brush xml:id="br0">
      <inkml:brushProperty name="width" value="0.025" units="cm"/>
      <inkml:brushProperty name="height" value="0.025" units="cm"/>
      <inkml:brushProperty name="color" value="#66CC00"/>
    </inkml:brush>
  </inkml:definitions>
  <inkml:trace contextRef="#ctx0" brushRef="#br0">96 36 10698,'0'0'10175,"-2"11"-8798,-41 184 3329,-7 46-2659,53-253-1700,2-1 0,-1 1-1,11-17 1,5-16-420,21-72-736,-27 71 236,3 1 0,1 0-1,29-50 1,-46 93 565,0 1 0,-1-1 0,1 1-1,0 0 1,0-1 0,0 1 0,0 0 0,0 0 0,1-1-1,-1 1 1,0 0 0,0 0 0,1 0 0,-1 1-1,1-1 1,-1 0 0,1 0 0,-1 1 0,1-1 0,-1 1-1,1-1 1,0 1 0,-1 0 0,1 0 0,-1 0 0,3 0-1,-2 0 2,-1 1 0,0 0-1,1-1 1,-1 1 0,0 0 0,0 0-1,0 0 1,1 0 0,-1 0-1,0 0 1,0 0 0,-1 0-1,1 1 1,0-1 0,0 0 0,0 1-1,-1-1 1,1 0 0,-1 1-1,1-1 1,-1 1 0,0-1-1,1 1 1,-1-1 0,0 1 0,0-1-1,0 1 1,0 1 0,0 3 16,-1 0 0,0 0 1,1 0-1,-2 0 0,1 0 0,-1 0 1,0 0-1,0 0 0,-1 0 1,1-1-1,-1 1 0,-1-1 1,1 0-1,-1 0 0,0 0 0,0-1 1,-6 6-1,4-4 46,-1 0 0,0-1 0,0 0 0,0 0-1,0-1 1,-1 0 0,1 0 0,-1-1 0,0 0 0,0 0 0,-1-1 0,-10 2 0,12-8-1228,11-6-306,12-10-1763,8-1-1493,6-2-2275</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6:09.557"/>
    </inkml:context>
    <inkml:brush xml:id="br0">
      <inkml:brushProperty name="width" value="0.025" units="cm"/>
      <inkml:brushProperty name="height" value="0.025" units="cm"/>
    </inkml:brush>
  </inkml:definitions>
  <inkml:trace contextRef="#ctx0" brushRef="#br0">158 73 4676,'0'0'10955,"0"-9"-6701,2-29-1456,-2 37-2705,0-1 0,0 1 0,0 0 0,-1 0 0,1 0 0,0 0 0,-1 0 0,1 0 0,-1 0 0,1 0 0,-1 0 0,1 0 0,-1 0 0,1 0-1,-1 0 1,0 0 0,0 1 0,0-1 0,1 0 0,-1 0 0,0 1 0,0-1 0,0 1 0,0-1 0,0 1 0,0-1 0,0 1 0,0-1 0,0 1 0,0 0 0,-1 0 0,1 0 0,0-1 0,0 1 0,0 0 0,0 0 0,0 0 0,0 1 0,0-1 0,-1 0 0,1 0 0,-1 1 0,-2 0-90,0 0 1,0 0 0,0 0-1,0 1 1,0-1-1,0 1 1,1 0 0,-7 5-1,0 2-2,2 0-1,-1 1 1,1 0-1,0 1 1,1-1-1,-6 13 1,10-17-8,0 1 0,0-1 0,1 1 1,-1 0-1,1-1 0,1 1 0,-1 0 0,1 0 0,1 0 0,-1 0 1,1 0-1,1 12 0,-1-18-92,1 0 0,-1 1 0,1-1 0,-1 0 0,1 1 0,-1-1 0,1 0-1,-1 0 1,1 0 0,0 1 0,0-1 0,0 0 0,0 0 0,0 0 0,0 0 0,0-1 0,0 1 0,0 0 0,0 0 0,0-1 0,0 1 0,1 0 0,-1-1 0,2 1 0,36 3-4126,-37-4 3959,37 1-5398</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0:40.352"/>
    </inkml:context>
    <inkml:brush xml:id="br0">
      <inkml:brushProperty name="width" value="0.025" units="cm"/>
      <inkml:brushProperty name="height" value="0.025" units="cm"/>
      <inkml:brushProperty name="color" value="#66CC00"/>
    </inkml:brush>
  </inkml:definitions>
  <inkml:trace contextRef="#ctx0" brushRef="#br0">50 1 10666,'0'0'8926,"1"10"-7293,1 24-412,-2-1-1,-2 1 0,-1-1 1,-11 49-1,4-44-634,4-17-201,1 1-1,0 0 1,-2 38 0,8-64-319,0 0 0,0 1 0,1-1 0,-1 0 0,1 1 1,0-1-1,0 1 0,3-5 0,5-7-42,10-31-391,22-74 1,6-15-1026,-48 133 1373,1 0-1,0 0 0,-1 0 0,1 0 1,0 1-1,0-1 0,0 0 0,0 1 1,1-1-1,-1 0 0,0 1 0,1 0 1,-1-1-1,1 1 0,-1 0 0,1 0 1,-1 0-1,1 0 0,0 0 0,2-1 1,-2 2 11,-1 1 0,0-1 1,0 1-1,0 0 0,0-1 0,0 1 1,0 0-1,0 0 0,0 0 0,0-1 1,0 1-1,-1 0 0,1 0 1,0 0-1,0 0 0,-1 1 0,1-1 1,-1 0-1,1 0 0,-1 0 0,0 0 1,1 1-1,-1-1 0,0 0 1,0 0-1,0 1 0,0-1 0,0 0 1,0 0-1,0 1 0,0 1 0,0 7 9,0 1-1,0-1 1,-1 1-1,0-1 1,-1 0-1,0 1 1,-1-1-1,0 0 1,0-1-1,-7 13 1,7-16 63,0 0 1,-1 0 0,1 0-1,-1-1 1,-1 0 0,1 0-1,-1 0 1,0 0 0,0-1 0,0 1-1,-1-1 1,1-1 0,-1 1-1,0-1 1,0 0 0,-13 4 0,18-6-61,1-1 1,-1 0-1,1 0 1,-1 0-1,1 1 1,-1-1 0,1 0-1,-1 0 1,0 0-1,1 0 1,-1 0 0,1 0-1,-1 0 1,1 0-1,-1 0 1,1 0-1,-1 0 1,0 0 0,1 0-1,-1-1 1,1 1-1,-1 0 1,1 0 0,-1-1-1,1 1 1,-1 0-1,1-1 1,0 1 0,-1 0-1,1-1 1,-1 1-1,1-1 1,0 1-1,-1 0 1,1-1 0,0 1-1,-1-2 1,3-24-1577,19-29-4531,0 16-276,0-4-2654</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0:40.947"/>
    </inkml:context>
    <inkml:brush xml:id="br0">
      <inkml:brushProperty name="width" value="0.025" units="cm"/>
      <inkml:brushProperty name="height" value="0.025" units="cm"/>
      <inkml:brushProperty name="color" value="#66CC00"/>
    </inkml:brush>
  </inkml:definitions>
  <inkml:trace contextRef="#ctx0" brushRef="#br0">8 0 12716,'0'0'7463,"0"11"-6064,-7 237 3667,7-246-5058,0 0-1,0 0 1,0 0 0,0 0 0,1 0 0,-1 0-1,1 0 1,-1 0 0,1-1 0,0 1 0,-1 0-1,1 0 1,0-1 0,0 1 0,0 0 0,0-1-1,1 1 1,-1-1 0,0 0 0,1 1 0,-1-1-1,1 0 1,-1 0 0,1 0 0,0 0 0,-1 0-1,1 0 1,0 0 0,0 0 0,0-1 0,-1 1-1,1-1 1,0 0 0,0 1 0,0-1 0,0 0-1,0 0 1,0 0 0,0 0 0,0 0 0,3-2 0,2 1-32,1 0 0,-1-1 0,0 0 1,0-1-1,0 1 0,0-1 1,-1-1-1,1 1 0,10-8 1,-3-4-47,0 1 1,-1-1-1,13-20 1,-30 57 231,0-5 9,1 0 1,1 0-1,0 0 1,1 29 0,1-45-168,0 0 1,1 0 0,-1 0 0,0 0-1,1 0 1,-1 0 0,0 0-1,1 0 1,-1 0 0,1 0 0,-1 0-1,1 0 1,0 0 0,-1 0-1,1 0 1,0-1 0,0 1 0,-1 0-1,1-1 1,0 1 0,0 0-1,0-1 1,0 1 0,0-1 0,0 1-1,0-1 1,0 0 0,0 1-1,0-1 1,0 0 0,0 0 0,0 0-1,0 0 1,1 0 0,-1 0-1,0 0 1,0 0 0,0 0 0,0-1-1,0 1 1,0 0 0,0 0-1,0-1 1,1 0 0,48-20-603,-46 18 396,-3 4 196,-1-1-1,1 0 0,-1 1 1,1-1-1,-1 0 0,0 1 1,1-1-1,-1 0 0,1 1 1,-1-1-1,0 1 0,1-1 1,-1 1-1,0-1 0,1 1 1,-1-1-1,0 1 0,0-1 0,1 1 1,-1 0-1,0-1 0,0 1 1,0-1-1,0 1 0,0-1 1,0 1-1,0 0 0,0-1 1,0 1-1,0-1 0,0 1 1,0 0-1,-1-1 0,1 1 1,0-1-1,0 1 0,-1 0 1,-3 30 137,-9 19 209,-3-1 0,-2 0 1,-28 53-1,46-103-320,0 1 1,0 0-1,0 0 0,0 0 0,0 0 1,0 0-1,0 0 0,0 0 0,0-1 1,0 1-1,0 0 0,0 0 1,0 0-1,0 0 0,0 0 0,0 0 1,0 0-1,0 0 0,0-1 1,0 1-1,0 0 0,0 0 0,0 0 1,-1 0-1,1 0 0,0 0 1,0 0-1,0 0 0,0 0 0,0 0 1,0 0-1,0 0 0,0 0 0,0-1 1,-1 1-1,1 0 0,0 0 1,0 0-1,0 0 0,0 0 0,0 0 1,0 0-1,0 0 0,-1 0 1,1 0-1,0 0 0,0 0 0,0 0 1,0 0-1,0 0 0,0 1 1,0-1-1,0 0 0,-1 0 0,0-22 231,5-27-298,0-2 72,8-44-74,-11 89 40,1 1-1,-1-1 0,1 0 0,0 1 1,1-1-1,-1 1 0,1 0 1,0 0-1,0 0 0,1 0 0,0 0 1,7-6-1,-8 8-279,1 1 0,0 0 0,1 1 0,-1-1-1,0 1 1,0 0 0,1 0 0,-1 0 0,1 1 0,-1-1 0,0 1 0,1 0 0,8 1-1,20-2-6931,-1-5-5042</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0:41.966"/>
    </inkml:context>
    <inkml:brush xml:id="br0">
      <inkml:brushProperty name="width" value="0.025" units="cm"/>
      <inkml:brushProperty name="height" value="0.025" units="cm"/>
      <inkml:brushProperty name="color" value="#66CC00"/>
    </inkml:brush>
  </inkml:definitions>
  <inkml:trace contextRef="#ctx0" brushRef="#br0">2 1 3587,'-1'4'12336,"1"6"-5711,1 10-3919,5 28-3322,-6-45 1714,0-2-1041,1 12 266,1-1-1,0 1 1,0-1-1,1 0 0,1 1 1,6 13-1,-9-24-296,0 0 0,0 0 0,1 0-1,-1 0 1,1 0 0,-1 0 0,1-1-1,0 1 1,0-1 0,0 1 0,0-1-1,0 1 1,0-1 0,0 0 0,0 0-1,3 1 1,-2-2-16,1 1-1,-1-1 0,0 0 1,1 0-1,-1 0 1,1 0-1,-1 0 1,0-1-1,1 0 1,-1 1-1,0-1 0,0-1 1,0 1-1,6-3 1,3-3 2,0-1 1,0 0 0,-1-1 0,0 0-1,0-1 1,9-11 0,35-30-102,-54 50 87,-1 1 1,0-1-1,1 1 1,-1-1 0,1 1-1,-1 0 1,1-1-1,0 1 1,-1 0-1,1-1 1,-1 1-1,1 0 1,-1 0 0,1-1-1,0 1 1,-1 0-1,1 0 1,0 0-1,-1 0 1,1 0 0,0 0-1,-1 0 1,1 0-1,-1 0 1,1 0-1,0 1 1,-1-1-1,1 0 1,-1 0 0,1 0-1,0 1 1,-1-1-1,1 0 1,-1 1-1,1-1 1,-1 1 0,1-1-1,-1 0 1,1 1-1,-1-1 1,0 1-1,1-1 1,-1 1-1,0 0 1,1-1 0,-1 1-1,0-1 1,0 1-1,1-1 1,-1 1-1,0 0 1,0-1 0,0 1-1,0 0 1,0-1-1,0 1 1,0 0-1,0 0 1,2 51 213,-2-37-46,0-14-149,-1 1-1,1-1 0,0 1 0,0-1 0,1 0 0,-1 1 0,0-1 1,0 0-1,1 1 0,-1-1 0,1 0 0,-1 0 0,1 1 0,-1-1 1,1 0-1,0 0 0,0 0 0,-1 0 0,1 0 0,0 0 0,0 0 1,0 0-1,0 0 0,0 0 0,0 0 0,2 0 0,-1-1-3,0 1-1,0-1 1,0 0-1,-1 0 0,1-1 1,0 1-1,0 0 1,0-1-1,0 1 1,0-1-1,-1 0 0,1 1 1,0-1-1,0 0 1,-1 0-1,3-2 1,11-8-185,-1 0 1,0-1-1,14-16 1,-18 18-303,-3 2 274,-5 6 133,0-1 0,0 1 0,0 0 0,0 0 0,1 0 0,-1 0 1,0 0-1,1 1 0,0-1 0,-1 1 0,1 0 0,0-1 0,-1 1 0,1 0 0,6 0 0,-8 2 59,-1 0-1,1 0 1,0 0-1,0 1 1,-1-1-1,1 0 1,-1 1-1,1-1 1,-1 0-1,1 1 1,-1-1 0,0 1-1,0-1 1,0 1-1,0-1 1,0 0-1,0 1 1,0 2-1,-2 32-817,-2-19-1615,-5-11-6297</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0:42.312"/>
    </inkml:context>
    <inkml:brush xml:id="br0">
      <inkml:brushProperty name="width" value="0.025" units="cm"/>
      <inkml:brushProperty name="height" value="0.025" units="cm"/>
      <inkml:brushProperty name="color" value="#66CC00"/>
    </inkml:brush>
  </inkml:definitions>
  <inkml:trace contextRef="#ctx0" brushRef="#br0">0 0 14926,'0'0'9225</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0:42.855"/>
    </inkml:context>
    <inkml:brush xml:id="br0">
      <inkml:brushProperty name="width" value="0.025" units="cm"/>
      <inkml:brushProperty name="height" value="0.025" units="cm"/>
      <inkml:brushProperty name="color" value="#66CC00"/>
    </inkml:brush>
  </inkml:definitions>
  <inkml:trace contextRef="#ctx0" brushRef="#br0">0 1 9801,'0'0'12086,"1"10"-10586,-1 1-1124,1 0 0,1-1 0,0 1 0,0-1 0,6 17 0,-7-23-332,1-1-1,-1 0 1,1 1-1,0-1 1,0 0-1,0 0 1,0 0-1,0 0 1,1 0-1,-1 0 1,1-1-1,0 0 0,0 1 1,0-1-1,0 0 1,0 0-1,0 0 1,1-1-1,-1 1 1,1-1-1,-1 0 1,1 0-1,5 1 1,2-2-18,0 0 0,-1-1-1,1 0 1,-1-1 0,1 0 0,-1 0 0,1-1 0,-1-1 0,0 0 0,-1 0 0,1-1 0,-1 0 0,0-1 0,10-7 0,46-23-95,-64 35 69,-1 1 0,1 0-1,-1-1 1,1 1 0,0-1 0,-1 1 0,1 0-1,-1 0 1,1-1 0,0 1 0,-1 0 0,1 0-1,0 0 1,-1 0 0,1 0 0,0 0 0,0 0 0,-1 0-1,1 0 1,0 0 0,-1 0 0,1 0 0,0 1-1,-1-1 1,1 0 0,-1 0 0,1 1 0,0-1 0,-1 0-1,1 1 1,-1-1 0,2 1 0,2 22 555,1 6 118,-5-28-664,1 0 0,-1 0 0,1 0 0,0 0 0,-1 0 0,1 0 1,0-1-1,0 1 0,0 0 0,-1 0 0,1-1 0,0 1 0,0-1 0,0 1 1,0-1-1,0 1 0,0-1 0,0 0 0,0 1 0,0-1 0,0 0 0,0 0 0,0 0 1,0 1-1,1-1 0,0-1 0,56-8-320,-38 3-2300,-6-2-3452,-7 0-551</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0:43.727"/>
    </inkml:context>
    <inkml:brush xml:id="br0">
      <inkml:brushProperty name="width" value="0.025" units="cm"/>
      <inkml:brushProperty name="height" value="0.025" units="cm"/>
      <inkml:brushProperty name="color" value="#66CC00"/>
    </inkml:brush>
  </inkml:definitions>
  <inkml:trace contextRef="#ctx0" brushRef="#br0">0 0 15599,'0'0'3827,"2"9"-2065,4 35 167,0 49-1,5 48-78,-11-140-1842,0 0 0,0 0 0,0 0 0,1 0 0,-1 0 0,0 0 1,1 0-1,-1 0 0,0 1 0,1-1 0,-1 0 0,1 0 0,0-1 0,-1 1 0,1 0 0,0 0 1,-1 0-1,2 1 0,-1-2-13,-1 0 0,1 0 1,-1 0-1,1 0 0,-1 0 1,0 0-1,1 0 0,-1-1 1,1 1-1,-1 0 0,1 0 1,-1 0-1,1 0 0,-1-1 0,1 1 1,-1 0-1,0 0 0,1-1 1,-1 1-1,0 0 0,1-1 1,-1 1-1,0 0 0,1-1 1,-1 1-1,0-1 0,1 0 0,1-2-85,0-1 0,0 1 0,0-1-1,0 0 1,0 0 0,-1 0-1,0 0 1,1-5 0,-1-30-192,0 38 281,-1 0-1,0 0 1,0-1-1,0 1 1,0 0-1,0 0 1,0 0-1,0 0 0,-1 0 1,1 0-1,0 0 1,-1 0-1,1-1 1,0 1-1,-1 0 1,0 0-1,1 1 0,-1-1 1,1 0-1,-1 0 1,0 0-1,0 0 1,0 0-1,1 1 1,-1-1-1,0 0 0,0 1 1,0-1-1,0 1 1,0-1-1,-1 0 1,8 17-175,-1-13 183,0 1 1,-1-1 0,1 0-1,0 0 1,0-1 0,0 1-1,1-1 1,-1 0 0,1-1-1,-1 1 1,1-1 0,-1 0-1,1-1 1,0 1 0,0-1-1,-1 0 1,12-2 0,-8 1 19,-1 0 0,1-1 0,-1 0 0,1 0 1,-1-1-1,0 0 0,0 0 0,0-1 0,-1 0 1,1 0-1,8-7 0,-15 10-8,1 0-1,-1 0 1,0 0-1,1-1 1,-1 1-1,0 0 1,0-1-1,0 1 1,0-1 0,0 0-1,0 1 1,0-1-1,0 0 1,-1 1-1,1-1 1,-1 0-1,1 0 1,-1 1 0,0-1-1,1-3 1,-1 4 55,-4 14 23,3-10-90,-3 8 87,0 1-1,0-1 0,1 1 1,1 1-1,0-1 1,0 0-1,1 0 1,2 22-1,-1-33-87,1 0 0,-1 0-1,1 0 1,0-1-1,-1 1 1,1 0-1,0 0 1,0-1 0,0 1-1,0-1 1,0 1-1,-1-1 1,1 1 0,0-1-1,0 0 1,0 1-1,0-1 1,0 0 0,0 0-1,0 0 1,0 1-1,0-1 1,1 0 0,-1 0-1,0-1 1,0 1-1,0 0 1,0 0 0,1-1-1,33-7-55,-30 6 94,0 0 1,-1-1-1,1 0 1,-1 0-1,1 0 1,-1 0-1,0-1 1,0 1-1,-1-1 1,1 0-1,-1 0 1,0-1-1,0 1 1,0-1-1,0 1 1,-1-1-1,0 0 1,0 0-1,0 0 0,-1 0 1,1 0-1,-1 0 1,-1-1-1,1 1 1,-1 0-1,0-7 1,0 10-18,-1 0 1,0 1 0,0-1-1,0 0 1,0 0-1,0 1 1,-1-1 0,1 1-1,0-1 1,-1 1-1,1 0 1,-1-1 0,1 1-1,-1 0 1,0 0-1,0 0 1,1 0 0,-1 0-1,0 1 1,0-1-1,0 0 1,0 1-1,-2-1 1,-19 2-33,23-1 2,-1 1 0,1-1 0,-1 1 0,1-1 0,0 1 0,-1-1 0,1 1-1,-1-1 1,1 1 0,0-1 0,0 1 0,-1-1 0,1 1 0,0-1 0,0 1 0,0 0 0,0-1-1,-1 1 1,1 0 0,0-1 0,0 1 0,0-1 0,0 1 0,0 0 0,1-1 0,-1 1 0,0-1 0,0 1-1,0 0 1,0-1 0,1 1 0,0 0 0,0 1 6,0 0 0,1-1-1,-1 1 1,1 0 0,-1-1-1,1 0 1,0 1 0,0-1-1,0 0 1,-1 0 0,1 0 0,0 0-1,0 0 1,1 0 0,-1-1-1,0 1 1,0 0 0,0-1-1,5 0 1,46 5 260,-50-5-238,6 0 10,21 1-21,1-2 1,37-4-1,-60 4-39,0-1 0,0 0-1,0 0 1,0 0-1,0-1 1,-1 0-1,1-1 1,-1 1-1,0-2 1,0 1-1,-1-1 1,1 0 0,9-10-1,-15 15 28,0-1 0,1 0 0,-1 0 0,-1 0 0,1 0 0,0 0 0,0 0 0,0-1 0,0 1 0,-1 0 1,1 0-1,-1 0 0,1-1 0,-1 1 0,1 0 0,-1-1 0,0 1 0,0-1 0,1 1 0,-1 0 0,0-1 0,0 1 0,0-1 0,-1 1 0,1-2 0,-1 1-2,0 1 0,0 0 0,-1 0 0,1 0 0,0 0 0,0 0 0,-1 0 0,1 1 0,0-1 0,-1 0 0,1 1 0,-1-1 0,1 1 0,-1-1 0,1 1 0,-1 0 0,1-1 0,-3 1 0,-3 0 1,0-1-1,0 1 1,0 1-1,0-1 1,1 1 0,-1 0-1,0 1 1,1 0-1,-10 3 1,10-2 12,1 0 0,-1 1-1,1-1 1,1 1 0,-1 0 0,0 0 0,1 1 0,0-1 0,0 1-1,0 0 1,1 0 0,-1 0 0,1 1 0,0-1 0,1 1 0,0 0 0,-1 0-1,2 0 1,-1 0 0,1 0 0,-1 11 0,2-15-58,1 0-1,0-1 1,0 1 0,0 0 0,0-1-1,0 1 1,0-1 0,0 1 0,0-1 0,1 0-1,-1 0 1,1 1 0,-1-1 0,1 0-1,-1 0 1,1 0 0,-1-1 0,1 1 0,0 0-1,0-1 1,-1 1 0,1-1 0,0 1-1,0-1 1,0 0 0,-1 0 0,1 1-1,0-1 1,3-1 0,58-1-5415,-31-7 244,1-4-2637</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0:44.083"/>
    </inkml:context>
    <inkml:brush xml:id="br0">
      <inkml:brushProperty name="width" value="0.025" units="cm"/>
      <inkml:brushProperty name="height" value="0.025" units="cm"/>
      <inkml:brushProperty name="color" value="#66CC00"/>
    </inkml:brush>
  </inkml:definitions>
  <inkml:trace contextRef="#ctx0" brushRef="#br0">68 0 10890,'0'0'14926,"-6"9"-14899,-18 29-16,23-37-9,1 0-1,-1 0 1,1 0 0,0 0 0,0 0-1,0 0 1,0 0 0,-1 0 0,1 0 0,0 0-1,1 0 1,-1 0 0,0 0 0,0 0 0,0 0-1,1 0 1,-1 0 0,0 0 0,1 0-1,-1 0 1,1-1 0,-1 1 0,1 0 0,-1 0-1,1 0 1,0 0 0,0-1 0,-1 1-1,1 0 1,0-1 0,0 1 0,0-1 0,-1 1-1,3 0 1,32 15 58,-32-15-49,-1-1 39,0 1 0,0-1 0,-1 1 0,1-1 0,0 1 0,-1 0 0,1 0 0,0 0-1,-1 0 1,1 0 0,-1 0 0,1 0 0,-1 0 0,0 0 0,1 1 0,-1-1 0,0 1 0,0-1 0,0 1 0,0-1-1,0 1 1,-1 0 0,2 2 0,-2-3 18,-1 1-1,1 0 0,-1 0 0,0-1 1,0 1-1,0 0 0,1-1 1,-1 1-1,-1-1 0,1 1 1,0-1-1,0 1 0,0-1 0,-1 0 1,1 0-1,-1 1 0,1-1 1,-1 0-1,0 0 0,1-1 1,-1 1-1,0 0 0,-1 0 1,-4 2-102,1 0 0,-1-1 1,0 0-1,1 0 1,-11 1-1,0-2-2439,2-5-3437,5-5-5081</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0:44.657"/>
    </inkml:context>
    <inkml:brush xml:id="br0">
      <inkml:brushProperty name="width" value="0.025" units="cm"/>
      <inkml:brushProperty name="height" value="0.025" units="cm"/>
      <inkml:brushProperty name="color" value="#66CC00"/>
    </inkml:brush>
  </inkml:definitions>
  <inkml:trace contextRef="#ctx0" brushRef="#br0">22 0 11819,'0'0'8691,"2"10"-7148,7 35 66,-3-12-903,0 0-1,3 0 0,0-1 0,2 0 0,15 30 0,-7-41-1147,-12-19-1362,-7-16-685,-2 10 2177,0-1 1,0 1-1,0 0 1,-1 0-1,1 0 1,-1 1-1,0-1 0,0 0 1,-1 1-1,-5-5 1,-44-33 594,36 28 250,16 12-346,-1 0 0,1 0 0,-1 0-1,1 0 1,0 0 0,-1 0 0,1 0 0,0-1-1,0 1 1,0-1 0,0 1 0,0-1-1,0 1 1,0-1 0,1 1 0,-1-1-1,0 0 1,0-1 0,2 2-120,-1 0-1,0 0 1,0 0-1,1 0 1,-1 1 0,1-1-1,-1 0 1,1 0 0,-1 1-1,1-1 1,-1 0 0,1 1-1,-1-1 1,1 0 0,0 1-1,0-1 1,-1 1 0,1-1-1,0 1 1,0-1-1,-1 1 1,1 0 0,0-1-1,2 1 1,9-3 31,0 0 0,0 1 0,24-1 0,-22 2-121,65-9-1794,-26-3-5409,-7-4-9061</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0:45.309"/>
    </inkml:context>
    <inkml:brush xml:id="br0">
      <inkml:brushProperty name="width" value="0.025" units="cm"/>
      <inkml:brushProperty name="height" value="0.025" units="cm"/>
      <inkml:brushProperty name="color" value="#66CC00"/>
    </inkml:brush>
  </inkml:definitions>
  <inkml:trace contextRef="#ctx0" brushRef="#br0">1 0 6342,'0'0'18802,"3"11"-17521,2 19-715,-1-1 0,0 58 0,11-100-267,-10-2-273,0-1 0,0 0 1,-2-1-1,3-22 1,1 8-410,-4 36 103,0 0 1,0-1-1,0 1 1,0-1 0,1 0-1,0 0 1,0 0-1,0 0 1,1-1-1,-1 0 1,1 1 0,0-2-1,-1 1 1,1 0-1,0-1 1,10 3-1,-4-2-1331,-1-1 0,0 0 0,1-1 0,-1 0 0,1 0 0,-1-1 0,1 0 0,11-3-1,1-3-4842</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0:46.149"/>
    </inkml:context>
    <inkml:brush xml:id="br0">
      <inkml:brushProperty name="width" value="0.025" units="cm"/>
      <inkml:brushProperty name="height" value="0.025" units="cm"/>
      <inkml:brushProperty name="color" value="#66CC00"/>
    </inkml:brush>
  </inkml:definitions>
  <inkml:trace contextRef="#ctx0" brushRef="#br0">79 257 6470,'0'0'14131,"-9"0"-12925,7 0-1149,-1 0 0,1 0-1,-1 0 1,1 1 0,-1-1-1,1 1 1,-1-1-1,1 1 1,-1 0 0,1 0-1,-1 0 1,1 0 0,0 0-1,0 1 1,0-1 0,0 1-1,0 0 1,-2 2 0,1-1 26,0 1 1,1 0-1,0 0 1,0 1-1,0-1 1,0 0-1,1 1 1,-1-1-1,1 1 1,0-1-1,1 1 1,-1 4-1,0-6-38,1-1 1,0 1-1,0-1 0,-1 1 0,2-1 0,-1 1 0,0-1 0,0 1 0,1-1 0,-1 1 0,1-1 0,0 0 0,0 1 0,0-1 1,0 0-1,0 0 0,0 1 0,0-1 0,1 0 0,-1 0 0,1 0 0,0-1 0,0 1 0,-1 0 0,3 1 0,0-2-33,-1 1 0,0-1 0,1 0 0,-1 0 0,1 0 0,-1-1 0,1 1 0,0-1 0,-1 0 0,1 0 0,-1 0 0,1-1 0,0 1 0,-1-1 0,1 0 0,-1 0 0,5-2 0,-1 1-67,0-2-1,0 1 1,-1-1-1,1 0 0,-1 0 1,0-1-1,0 1 1,-1-2-1,1 1 0,-1 0 1,0-1-1,-1 0 1,1 0-1,3-8 0,-3 6 14,0-1 0,-1 0 0,0-1 0,-1 1 0,0-1 0,0 1 0,-1-1 0,0 0 0,1-20 0,-15 73-481,11-41 520,1 1 1,0-1 0,-1 1 0,1 0-1,0-1 1,0 1 0,1 0 0,-1-1-1,0 1 1,1-1 0,0 1 0,-1-1-1,1 1 1,0-1 0,0 0 0,1 1-1,-1-1 1,0 0 0,1 0 0,-1 0-1,4 4 1,-3-5 6,0-1-1,0 1 1,0 0 0,-1-1-1,1 0 1,0 1 0,0-1-1,0 0 1,0 0 0,0 0-1,0 0 1,0 0 0,0-1-1,0 1 1,0-1 0,-1 1-1,1-1 1,0 1 0,0-1-1,-1 0 1,1 0 0,0 0-1,-1 0 1,1 0 0,-1-1-1,1 1 1,-1 0 0,1-1-1,-1 1 1,2-3 0,8-8 23,0-1 0,-1 0 0,-1 0 0,0-1 0,-1 0 0,-1 0 0,0-1 0,0 0 0,-2 0 0,0-1 0,0 1 0,-2-1 0,0 0 0,-1 0 0,0-1 0,-2 1 0,-1-23-1,-7 49 327,-2 28-119,1 0-1,1 1 1,-4 79 0,10-86 123,-1-9-98,1-11-155,1-1-1,0 0 0,1 0 0,0 1 1,0-1-1,5 22 0,-5-33-87,0 1 0,1-1 0,-1 1 0,0-1 0,1 1 0,-1-1 0,0 1 0,1-1 1,-1 1-1,1-1 0,-1 0 0,0 1 0,1-1 0,-1 0 0,1 1 0,-1-1 0,1 0 0,-1 0 0,1 0 0,0 1 0,-1-1 0,1 0 0,-1 0 1,1 0-1,-1 0 0,1 0 0,0 0 0,-1 0 0,1 0 0,-1 0 0,1 0 0,-1 0 0,1-1 0,0 1 0,-1 0 0,1 0 0,-1 0 0,1-1 1,-1 1-1,1 0 0,-1-1 0,1 1 0,-1 0 0,0-1 0,1 1 0,-1-1 0,1 1 0,-1-1 0,0 1 0,1-1 0,-1 0 0,20-23 430,-16 14-366,0 1-1,-1 0 0,-1-1 1,1 0-1,-1 1 0,-1-1 1,0 0-1,0 0 0,-2-19 1,1 23-19,-1 0 1,0 0-1,0 1 0,0-1 1,0 1-1,-1-1 0,0 1 1,0 0-1,-1-1 0,1 1 1,-1 0-1,0 1 0,-1-1 1,1 0-1,-1 1 0,0 0 1,0 0-1,-8-6 0,12 9-61,-1 0 0,0 1 0,0-1-1,0 1 1,0-1 0,0 0 0,0 1-1,0 0 1,0-1 0,0 1 0,0 0-1,0-1 1,0 1 0,0 0 0,0 0-1,-1 0 1,1 0 0,0 0 0,0 0-1,-1 0 1,2 1-5,-1-1 0,1 1 0,-1-1 0,1 0 0,-1 1-1,1-1 1,0 1 0,-1 0 0,1-1 0,0 1 0,-1-1 0,1 1 0,0-1 0,0 1 0,0 0-1,0-1 1,-1 1 0,1-1 0,0 1 0,0 0 0,0-1 0,0 1 0,0 0 0,1 0 0,-1 3-7,1-1 0,-1 0 1,1 1-1,0-1 0,1 0 1,-1 0-1,0 0 1,1 0-1,0 0 0,-1 0 1,5 5-1,0-3-191,1 0 0,0-1 0,0 1 0,0-1 0,1 0 0,-1-1 0,1 0 0,0 0 0,0-1 0,0 0 0,0 0 0,0-1 0,1 0 0,-1 0 0,0-1-1,1 0 1,15-3 0,-16 3 157,0-1-1,0-1 1,-1 1-1,1-1 1,-1-1-1,1 1 1,-1-1-1,0-1 0,0 1 1,0-1-1,0-1 1,-1 1-1,0-1 1,0 0-1,0 0 1,0-1-1,-1 0 1,0 0-1,5-7 0,-9 12 156,0-1 0,0 1 0,0 0 0,0-1 0,-1 1 0,1 0-1,0-1 1,-1 1 0,1-1 0,-1 0 0,1 1 0,-1-1 0,0 1-1,0-1 1,0 0 0,0 1 0,0-1 0,0 1 0,0-1-1,0 0 1,-1 1 0,1-1 0,0 1 0,-1-1 0,0 1 0,1-1-1,-1 1 1,0-1 0,0 1 0,0 0 0,-1-2 0,0 2-92,1 0-1,-1 1 1,0 0 0,1-1 0,-1 1 0,0 0-1,0 0 1,1 0 0,-1 0 0,0 0 0,1 0 0,-1 0-1,0 1 1,1-1 0,-1 1 0,0-1 0,1 1-1,-1 0 1,0-1 0,1 1 0,0 0 0,-1 0 0,1 0-1,-1 0 1,1 0 0,0 1 0,0-1 0,0 0-1,-2 3 1,-5 3 72,1 0 0,0 1-1,1 0 1,0 0 0,0 1 0,1 0-1,0 0 1,0 0 0,1 0 0,0 1-1,1 0 1,0-1 0,0 1 0,1 1-1,-1 17 1,3-26-86,0-1-1,0 1 1,1-1 0,-1 1-1,0-1 1,1 0 0,-1 1-1,1-1 1,-1 1 0,1-1-1,-1 0 1,1 1-1,0-1 1,0 0 0,0 0-1,0 0 1,0 0 0,0 0-1,0 0 1,0 0 0,0 0-1,1 0 1,0 1-1,2-1-62,0 1 0,-1-1-1,1 1 1,0-1 0,0-1-1,0 1 1,0 0 0,7-1-1,-1 0-718,1 0-1,-1-1 1,0 0-1,0-1 1,0 0-1,15-6 1,-13 3-1803,0-1 1,-1-1-1,0 0 0,15-11 1,6-11-1946</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6:09.885"/>
    </inkml:context>
    <inkml:brush xml:id="br0">
      <inkml:brushProperty name="width" value="0.025" units="cm"/>
      <inkml:brushProperty name="height" value="0.025" units="cm"/>
    </inkml:brush>
  </inkml:definitions>
  <inkml:trace contextRef="#ctx0" brushRef="#br0">117 21 9865,'0'0'11622,"-11"0"-10549,4 0-957,-1 1 1,1 0-1,-1 0 0,1 0 0,0 1 1,-13 5-1,18-6-104,-1 0 1,1 0 0,-1 1-1,1-1 1,-1 1-1,1 0 1,0-1-1,0 1 1,0 0 0,0 0-1,0 0 1,0 1-1,1-1 1,-1 0-1,1 1 1,0-1-1,-1 1 1,1-1 0,0 1-1,0 0 1,1-1-1,-1 1 1,0 0-1,1 0 1,0-1 0,0 5-1,0-7-1,1 1 0,-1 0 1,1 0-1,0-1 0,-1 1 0,1-1 0,0 1 0,0-1 1,-1 1-1,1-1 0,0 1 0,0-1 0,0 0 1,0 1-1,-1-1 0,1 0 0,0 0 0,0 1 0,0-1 1,0 0-1,0 0 0,0 0 0,0 0 0,0 0 0,0-1 1,0 1-1,-1 0 0,1 0 0,0 0 0,1-1 0,34-7 246,-24 2-473,0 0 0,-1-1 0,0 0 0,0-1-1,-1 0 1,0 0 0,0-1 0,-1-1-1,13-15 1,-29 36-332,1 1 0,0 0 0,1 1-1,0-1 1,1 1 0,1 0 0,0 0-1,1 0 1,-2 17 0,6-25-4337,8-4-2866</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0:46.480"/>
    </inkml:context>
    <inkml:brush xml:id="br0">
      <inkml:brushProperty name="width" value="0.025" units="cm"/>
      <inkml:brushProperty name="height" value="0.025" units="cm"/>
      <inkml:brushProperty name="color" value="#66CC00"/>
    </inkml:brush>
  </inkml:definitions>
  <inkml:trace contextRef="#ctx0" brushRef="#br0">106 1 3940,'0'0'17002,"-9"7"-15363,6-4-1553,-1 1 97,0-1-1,0 0 1,0 1 0,1 0-1,0 0 1,0 0 0,0 0-1,0 1 1,0-1 0,1 1-1,0 0 1,0-1 0,0 1-1,0 0 1,1 0 0,0 0 0,-1 10-1,2-14-175,1 0 0,-1 0-1,0 0 1,1 0-1,-1 0 1,1 0 0,0 0-1,-1 0 1,1 0 0,0 0-1,-1 0 1,1 0 0,0 0-1,0-1 1,0 1 0,0 0-1,0 0 1,0-1 0,0 1-1,0-1 1,0 1 0,0-1-1,0 0 1,0 1 0,0-1-1,0 0 1,0 0 0,1 1-1,-1-1 1,0 0-1,2 0 1,48 0 23,-37-1-91,-10 1 75,0 0 0,0 1 0,0-1 0,1 1 1,-1 0-1,0 0 0,0 0 0,-1 1 0,5 1 1,-7-2 22,0-1 1,-1 0-1,1 1 0,-1-1 1,1 1-1,-1-1 1,1 0-1,-1 1 1,0-1-1,1 1 1,-1-1-1,1 1 1,-1-1-1,0 1 1,0 0-1,1-1 1,-1 1-1,0-1 1,0 1-1,1 0 1,-1-1-1,0 1 1,0 0-1,0 0 1,-1 0 70,1 1 1,-1-1 0,1 0 0,-1 1 0,1-1 0,-1 0 0,0 0 0,0 0 0,0 1 0,0-1 0,0 0 0,0 0 0,0 0 0,0-1 0,0 1 0,-2 1-1,-7 5 160,0-1 0,0 0 0,-1 0 0,0-1 0,0-1 0,-19 6 0,-3-4-2150,-1-3-3525,17-3-3801</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0:47.333"/>
    </inkml:context>
    <inkml:brush xml:id="br0">
      <inkml:brushProperty name="width" value="0.025" units="cm"/>
      <inkml:brushProperty name="height" value="0.025" units="cm"/>
      <inkml:brushProperty name="color" value="#66CC00"/>
    </inkml:brush>
  </inkml:definitions>
  <inkml:trace contextRef="#ctx0" brushRef="#br0">0 1 7303,'0'0'14131,"2"13"-12791,3 167 1852,-4-93-1841,12 96-1,151 575 625,-156-729-1934,-2 1-1,-1-1 1,-1 1 0,0 34-1,-19-109-7455,10 19 1506</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0:47.958"/>
    </inkml:context>
    <inkml:brush xml:id="br0">
      <inkml:brushProperty name="width" value="0.025" units="cm"/>
      <inkml:brushProperty name="height" value="0.025" units="cm"/>
      <inkml:brushProperty name="color" value="#66CC00"/>
    </inkml:brush>
  </inkml:definitions>
  <inkml:trace contextRef="#ctx0" brushRef="#br0">108 244 609,'-12'0'10586,"-59"1"-6029,46-1 1728,438-17-1694,205-48-3465,-54 4-1179,-91 25 34,196-17 2766,-659 53-2672,-2-1-151,-1 1 0,1-1 1,-1-1-1,1 1 0,13-6 1</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0:48.299"/>
    </inkml:context>
    <inkml:brush xml:id="br0">
      <inkml:brushProperty name="width" value="0.025" units="cm"/>
      <inkml:brushProperty name="height" value="0.025" units="cm"/>
      <inkml:brushProperty name="color" value="#66CC00"/>
    </inkml:brush>
  </inkml:definitions>
  <inkml:trace contextRef="#ctx0" brushRef="#br0">1 8 14189,'0'0'4826,"9"-2"-3075,11-1-1157,0 1-1,1 2 0,-1 0 0,1 0 0,-1 2 1,1 1-1,21 6 0,28 0 500,21 4 104,-90-13-1161,-1 0-1,1 1 1,0-1-1,-1 0 1,1 0-1,-1 0 1,1 0 0,0 1-1,-1-1 1,1 0-1,-1 1 1,1-1-1,-1 0 1,1 1-1,-1-1 1,1 1-1,-1-1 1,1 0-1,-1 1 1,1-1-1,-1 1 1,0 0-1,1-1 1,-1 1-1,0-1 1,0 1 0,1-1-1,-1 1 1,0 0-1,0-1 1,0 1-1,0 0 1,0-1-1,0 1 1,0 0-1,0-1 1,0 1-1,0-1 1,0 1-1,0 0 1,0-1-1,-1 1 1,1 0-1,0-1 1,0 1 0,-1-1-1,1 1 1,0-1-1,-1 1 1,1-1-1,0 1 1,-1-1-1,1 1 1,-1-1-1,0 1 1,-30 29 645,28-28-618,-27 21 146,9-7-323,0 0 0,1 1 0,1 1 1,0 0-1,2 2 0,-27 37 0,41-49-3649</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0:49.108"/>
    </inkml:context>
    <inkml:brush xml:id="br0">
      <inkml:brushProperty name="width" value="0.025" units="cm"/>
      <inkml:brushProperty name="height" value="0.025" units="cm"/>
      <inkml:brushProperty name="color" value="#66CC00"/>
    </inkml:brush>
  </inkml:definitions>
  <inkml:trace contextRef="#ctx0" brushRef="#br0">15 271 3619,'0'0'15621,"-2"9"-13550,-2 0-1441,3-6-330,-1 1 0,1-1 0,0 1 0,0-1 1,0 1-1,0-1 0,1 1 0,-1 6 0,7-7 3321,5-9-2332,7-10-567,9-12-412,90-104 74,-98 109-389,-2 0 0,-1-2-1,25-51 1,-42 137-284,1-48 302,0 0-1,1 0 1,0 0-1,1 0 1,0 0-1,1-1 1,1 1-1,0-1 1,8 19-1,-8-25-153,-1 1 1,1-1-1,0 0 0,0 0 0,1-1 0,0 1 0,0-1 0,0 0 0,1 0 1,-1-1-1,1 0 0,0 0 0,1 0 0,-1 0 0,1-1 0,-1 0 0,1-1 0,12 4 1,0-4-3656,-4-1-3251</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0:49.910"/>
    </inkml:context>
    <inkml:brush xml:id="br0">
      <inkml:brushProperty name="width" value="0.025" units="cm"/>
      <inkml:brushProperty name="height" value="0.025" units="cm"/>
      <inkml:brushProperty name="color" value="#66CC00"/>
    </inkml:brush>
  </inkml:definitions>
  <inkml:trace contextRef="#ctx0" brushRef="#br0">0 1 14061,'0'0'10373,"2"12"-9498,0 16-532,6 53 638,-7-76-858,0 1-1,0 0 1,1-1 0,-1 1 0,1-1 0,0 0 0,1 0-1,-1 1 1,1-1 0,6 8 0,-6-11-92,-1-1 1,0 1 0,1 0-1,-1-1 1,1 0-1,-1 0 1,1 0 0,-1 0-1,1 0 1,0 0 0,0-1-1,-1 1 1,1-1-1,0 0 1,0 1 0,0-2-1,-1 1 1,1 0-1,0 0 1,0-1 0,-1 1-1,1-1 1,0 0-1,0 0 1,-1 0 0,1 0-1,-1-1 1,1 1-1,2-3 1,3-1-234,-1 0 0,1 0 0,-1-1 0,0 0 0,0-1 0,-1 1 0,9-14 1,-12 16-355,-1 0 0,1 0 0,-1-1 0,0 1 0,-1-1 0,1 0 0,-1 0 1,2-8-1,-2-24-6933,-5 4-4421</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0:50.283"/>
    </inkml:context>
    <inkml:brush xml:id="br0">
      <inkml:brushProperty name="width" value="0.025" units="cm"/>
      <inkml:brushProperty name="height" value="0.025" units="cm"/>
      <inkml:brushProperty name="color" value="#66CC00"/>
    </inkml:brush>
  </inkml:definitions>
  <inkml:trace contextRef="#ctx0" brushRef="#br0">1 0 14862,'0'0'12876,"39"53"-12491,-6-42-289,-1-5-481,-4-6-3490,-5-1-5766</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0:51.034"/>
    </inkml:context>
    <inkml:brush xml:id="br0">
      <inkml:brushProperty name="width" value="0.025" units="cm"/>
      <inkml:brushProperty name="height" value="0.025" units="cm"/>
      <inkml:brushProperty name="color" value="#66CC00"/>
    </inkml:brush>
  </inkml:definitions>
  <inkml:trace contextRef="#ctx0" brushRef="#br0">1 33 6054,'0'0'14600,"1"9"-12934,3 26 403,-1 55 1,-1 3 74,-2-92-2084,0 0 0,0 0 0,0 0 0,0 0 1,0 0-1,0 0 0,1 0 0,-1 0 0,0 0 0,1 0 0,-1 0 0,0 0 0,1 0 1,-1 0-1,1 0 0,-1 0 0,1 0 0,0-1 0,-1 1 0,1 0 0,0 0 0,0-1 0,0 1 1,-1 0-1,1-1 0,0 1 0,0-1 0,1 1 0,0-1-2,0 1 0,0-1 0,0-1 0,0 1 0,0 0 0,0 0 0,0-1 0,0 1 0,0-1 0,-1 0 0,1 1 0,0-1 0,0 0 0,1-1-1,11-7 82,0-1 0,23-22 0,-28 24-77,235-207 765,-242 212-2141,-10 2-9922,-7 1 3981</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0:51.416"/>
    </inkml:context>
    <inkml:brush xml:id="br0">
      <inkml:brushProperty name="width" value="0.025" units="cm"/>
      <inkml:brushProperty name="height" value="0.025" units="cm"/>
      <inkml:brushProperty name="color" value="#66CC00"/>
    </inkml:brush>
  </inkml:definitions>
  <inkml:trace contextRef="#ctx0" brushRef="#br0">1 0 7751,'0'0'13645,"42"60"-11307,-25-47-127,2 0-738,-2-4-672,0 4-449,-2 0-288,-1 0-256,-6-2-2210,0-3-3652</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0:52.258"/>
    </inkml:context>
    <inkml:brush xml:id="br0">
      <inkml:brushProperty name="width" value="0.025" units="cm"/>
      <inkml:brushProperty name="height" value="0.025" units="cm"/>
      <inkml:brushProperty name="color" value="#66CC00"/>
    </inkml:brush>
  </inkml:definitions>
  <inkml:trace contextRef="#ctx0" brushRef="#br0">24 953 4132,'0'0'19720,"-4"4"-19053,-11 14 251,11-14 1148,22-6 1606,7-1-3735,3-10 219,1-2 0,-2-1 0,32-23 0,-4 2-65,283-168-17,79-52-217,-293 173-145,141-124-1,-244 190 328,-13 12 19,0 0 1,-1 0-1,0 0 1,0-1 0,-1 0-1,0-1 1,0 1 0,-1-1-1,7-13 1,-39 36 555,25-13-646,-22 21 97,23-22-88,0 0 0,1-1-1,-1 1 1,0 0 0,0 0 0,1 0 0,-1 0 0,1 0-1,-1 0 1,1 0 0,-1 0 0,1 0 0,-1 0 0,1 1-1,0-1 1,0 0 0,-1 0 0,1 0 0,0 0 0,0 0-1,0 1 1,0-1 0,1 1 0,0-1-129,-1-1 1,1 1 0,0-1-1,0 0 1,0 1 0,0-1-1,0 0 1,-1 0 0,1 1-1,0-1 1,0 0 0,0 0-1,0 0 1,0 0-1,0 0 1,0 0 0,0-1-1,0 1 1,-1 0 0,1 0-1,0-1 1,0 1 0,1-1-1,20-10-9412,-13 0-3819</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6:10.290"/>
    </inkml:context>
    <inkml:brush xml:id="br0">
      <inkml:brushProperty name="width" value="0.025" units="cm"/>
      <inkml:brushProperty name="height" value="0.025" units="cm"/>
    </inkml:brush>
  </inkml:definitions>
  <inkml:trace contextRef="#ctx0" brushRef="#br0">106 0 10858,'0'0'2077,"-5"10"-123,-20 38 791,-22 62 0,41-94-2463,1 1 0,0-1 0,1 1 0,1 0 0,0 1 0,1-1 1,1 0-1,2 30 0,-1-47-286,0 0 0,0 0 0,0 0 0,0 0 1,0 1-1,0-1 0,0 0 0,0 0 0,0 0 1,0 0-1,0 0 0,0 1 0,0-1 0,0 0 0,0 0 1,0 0-1,0 0 0,0 0 0,0 1 0,0-1 1,0 0-1,0 0 0,0 0 0,0 0 0,0 0 1,1 0-1,-1 1 0,0-1 0,0 0 0,0 0 0,0 0 1,0 0-1,0 0 0,1 0 0,-1 0 0,0 0 1,0 0-1,0 0 0,0 0 0,0 1 0,0-1 0,1 0 1,-1 0-1,0 0 0,0 0 0,0 0 0,0 0 1,1 0-1,-1 0 0,0 0 0,0 0 0,0-1 1,0 1-1,1 0 0,6-9 174,4-14 217,0-6-144,45-99-241,-50 115-55,1 1 0,1 0 1,0 1-1,0-1 0,1 1 1,1 1-1,17-15 1,-26 24 46,0-1 0,0 1 0,0 0 0,0 0 0,1 0 0,-1 0 0,0 0 0,1 0 0,-1 1 1,0-1-1,1 0 0,-1 1 0,1-1 0,0 1 0,-1-1 0,1 1 0,-1 0 0,1 0 0,0-1 1,-1 1-1,1 0 0,-1 1 0,1-1 0,0 0 0,-1 0 0,1 1 0,-1-1 0,1 1 1,-1-1-1,1 1 0,-1 0 0,1 0 0,-1-1 0,1 1 0,-1 0 0,0 0 0,0 0 0,3 3 1,-4-2-9,1 0 1,0 0 0,0 0 0,-1 0 0,0 0 0,1 0-1,-1 0 1,0 0 0,0 0 0,0 0 0,0 1 0,0-1 0,0 0-1,-1 0 1,1 0 0,-1 0 0,0 0 0,1 0 0,-1 0-1,0 0 1,0 0 0,0 0 0,0-1 0,-1 1 0,1 0 0,0-1-1,-1 1 1,1-1 0,-4 3 0,-5 6 268,-1 0 0,0-1 1,0-1-1,-1 0 0,0-1 1,-1 0-1,0 0 0,0-2 0,0 0 1,-24 7-1,36-12-307,1 0-1,0 0 1,-1 0 0,1 0 0,0 0-1,-1 0 1,1 0 0,-1 0-1,1 0 1,0 0 0,-1 0 0,1-1-1,0 1 1,-1 0 0,1 0-1,0 0 1,-1 0 0,1-1 0,0 1-1,-1 0 1,1 0 0,0-1-1,0 1 1,-1 0 0,1 0 0,0-1-1,0 1 1,-1 0 0,1-1 0,0 1-1,0 0 1,0-1 0,0 1-1,0 0 1,0-1 0,-1 1 0,1-1-1,0 1 1,0 0 0,0-1-1,0 1 1,0 0 0,0-1 0,0 1-1,1 0 1,-1-1 0,0 1-1,0-1 1,0 1 0,0 0 0,0-1-1,0 1 1,1 0 0,-1-1 0,0 1-1,0 0 1,1 0 0,-1-1-1,0 1 1,0 0 0,1 0 0,-1-1-1,1 1 1,15-25-5053,5 1-2075</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0:53.115"/>
    </inkml:context>
    <inkml:brush xml:id="br0">
      <inkml:brushProperty name="width" value="0.025" units="cm"/>
      <inkml:brushProperty name="height" value="0.025" units="cm"/>
      <inkml:brushProperty name="color" value="#66CC00"/>
    </inkml:brush>
  </inkml:definitions>
  <inkml:trace contextRef="#ctx0" brushRef="#br0">220 134 3491,'0'0'748,"11"-8"3031,-1 0-3022,55-43 3105,-60 46-2910,-1 1-1,0-1 1,0 0-1,0 0 1,0-1 0,5-10-1,-9 16-764,0-1-1,1 1 1,-1-1-1,0 1 0,0-1 1,1 1-1,-1-1 1,0 1-1,0-1 1,0 1-1,0-1 1,0 1-1,0-1 0,0 1 1,0-1-1,0 0 1,0 1-1,0-1 1,0 1-1,0-1 0,-1 1 1,1-1-1,0 1 1,0-1-1,0 1 1,-1-1-1,1 1 1,0-1-1,-1 1 0,1 0 1,0-1-1,-1 1 1,1-1-1,-1 1 1,1 0-1,-1-1 0,0 1 1,-25-3 2008,-31 16-1433,38-7-594,1 0 1,0 2 0,0 0 0,1 2-1,0 0 1,0 0 0,2 2-1,-1 0 1,-24 25 0,39-36-168,0 0 1,0 0 0,0 0 0,0 0-1,0 0 1,1 1 0,-1-1 0,0 0 0,1 1-1,-1-1 1,1 1 0,-1-1 0,1 0-1,0 1 1,0-1 0,0 1 0,-1-1-1,2 3 1,-1-4 0,0 1 0,1 0 0,-1 0 0,1 0 0,-1-1 0,1 1 0,-1 0 0,1-1 0,0 1 0,-1 0 0,1-1 0,0 1 0,-1-1 0,1 1 0,0-1 0,0 1 0,0-1 0,-1 0 0,1 1 0,0-1 0,2 0-1,6 2 11,0-1 0,1 0 0,-1-1 0,16 0 0,-10-1-15,31 0-92,-29-1 49,0 2 0,0-1 1,0 2-1,0 0 0,0 1 0,-1 1 1,1 1-1,29 10 0,-45-14 50,1 0 1,-1 1-1,0-1 0,1 1 0,-1 0 1,0-1-1,1 1 0,-1 0 1,0 0-1,0 0 0,1 0 0,-1 0 1,0 0-1,0 0 0,0 0 1,-1 0-1,1 1 0,0-1 0,0 0 1,0 1-1,-1-1 0,1 0 1,-1 1-1,1-1 0,-1 1 0,0-1 1,0 1-1,1-1 0,-1 3 1,-1-2 40,0 0 0,-1 1 0,1-1 1,0 0-1,-1 0 0,1 1 0,-1-1 0,0 0 1,0-1-1,0 1 0,0 0 0,0-1 1,0 1-1,-5 2 0,-10 5 235,0 0 0,-1-1 0,-22 7 0,2-2-242,-1-1-1,0-2 0,-1-2 1,-75 6-1,144-30-4521,-13 7-961,13-6-7015</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1:13.429"/>
    </inkml:context>
    <inkml:brush xml:id="br0">
      <inkml:brushProperty name="width" value="0.025" units="cm"/>
      <inkml:brushProperty name="height" value="0.025" units="cm"/>
    </inkml:brush>
  </inkml:definitions>
  <inkml:trace contextRef="#ctx0" brushRef="#br0">1 41 20371,'0'0'-576,"62"-22"-4261,-26 3-800</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1:33.176"/>
    </inkml:context>
    <inkml:brush xml:id="br0">
      <inkml:brushProperty name="width" value="0.025" units="cm"/>
      <inkml:brushProperty name="height" value="0.025" units="cm"/>
    </inkml:brush>
  </inkml:definitions>
  <inkml:trace contextRef="#ctx0" brushRef="#br0">103 283 9545,'4'-5'1140,"-1"0"0,0 0-1,0 0 1,-1 0 0,0 0 0,0-1-1,0 1 1,0-1 0,-1 0 0,0 1 0,0-1-1,0-6 1,-1 10-981,0 1 0,0-1-1,-1 1 1,1-1 0,0 0-1,-1 1 1,1 0 0,-1-1-1,1 1 1,-1-1 0,0 1-1,1 0 1,-1-1 0,0 1 0,0 0-1,0 0 1,0-1 0,0 1-1,-2-1 1,1 1-115,0 0 0,0 0 1,0 0-1,0 1 0,0-1 0,-1 0 0,1 1 0,0 0 0,-1 0 1,1-1-1,0 1 0,0 1 0,-1-1 0,1 0 0,0 0 1,0 1-1,-3 0 0,1 1-46,0-1 0,1 1-1,-1 0 1,0 0 0,1 0 0,-1 0 0,1 0 0,0 1 0,0 0 0,0 0 0,0 0-1,1 0 1,-1 0 0,1 0 0,-1 1 0,-2 6 0,2-5-2,1 0 1,-1 0 0,1 0-1,1 0 1,-1 0-1,1 0 1,0 1 0,0-1-1,0 0 1,1 1-1,0-1 1,1 7 0,-1-11 6,1 0 1,-1 0 0,1 0-1,-1 0 1,1 0 0,0 0-1,-1 0 1,1-1 0,0 1-1,0 0 1,0 0 0,0-1-1,0 1 1,-1-1-1,1 1 1,0-1 0,0 1-1,0-1 1,1 0 0,-1 1-1,0-1 1,0 0 0,0 0-1,0 0 1,0 1 0,0-1-1,0-1 1,0 1 0,2 0-1,32-5 219,-22 1-183,-1-2 0,0 0 0,0 0-1,-1-1 1,0-1 0,0 0 0,-1 0 0,14-15 0,-2 1-79,-2-1 0,28-40-1,-34 42 123,-1-1-1,0-1 0,12-35 1,-41 103 520,4-16-471,1 1 0,2 0 0,1 1 0,1-1 0,-5 61 0,12-89-188,0 0 0,0 0-1,0 0 1,0 0 0,0 0 0,1 0 0,-1-1 0,1 1 0,-1 0-1,1 0 1,0 0 0,0 0 0,0-1 0,0 1 0,0 0 0,0-1-1,0 1 1,0-1 0,1 1 0,-1-1 0,1 1 0,-1-1 0,1 0-1,-1 0 1,1 0 0,0 0 0,-1 0 0,1 0 0,0 0 0,0-1-1,3 2 1,-3-2-301,1 0 0,-1 0-1,0 0 1,1-1 0,-1 1-1,0 0 1,0-1 0,0 0-1,1 1 1,-1-1 0,0 0-1,0 0 1,0 0 0,0 0-1,0 0 1,-1-1 0,1 1-1,0-1 1,1-1 0,18-23-7783</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1:33.766"/>
    </inkml:context>
    <inkml:brush xml:id="br0">
      <inkml:brushProperty name="width" value="0.025" units="cm"/>
      <inkml:brushProperty name="height" value="0.025" units="cm"/>
    </inkml:brush>
  </inkml:definitions>
  <inkml:trace contextRef="#ctx0" brushRef="#br0">5 53 16496,'-1'8'1991,"0"2"-1643,0-5 343,0 1 0,1-1 0,-1 1 0,1-1-1,1 1 1,-1-1 0,2 9 0,-1-12-534,0 0-1,0 0 1,-1 0 0,1-1 0,1 1-1,-1 0 1,0-1 0,0 1 0,1-1-1,-1 0 1,0 1 0,1-1-1,0 0 1,-1 0 0,1 0 0,0 0-1,-1 0 1,1 0 0,0 0 0,0-1-1,0 1 1,0-1 0,0 1 0,-1-1-1,1 0 1,0 0 0,0 1 0,4-2-1,1 1-60,0 0 0,1 0 0,-1-1 0,0 0 0,1-1 0,-1 1 0,0-2-1,0 1 1,0-1 0,-1 0 0,1 0 0,-1 0 0,12-9 0,-14 9-81,1-1 1,-1 0 0,0 0-1,-1 0 1,1 0 0,-1 0-1,0-1 1,0 1-1,0-1 1,-1 0 0,1 0-1,-1 0 1,0 0 0,-1 0-1,1-1 1,-1 1-1,0-1 1,0 1 0,-1-8-1,1 13-16,-1-1-1,0 0 1,0 1 0,0-1-1,0 0 1,0 1-1,0-1 1,0 0-1,0 1 1,0-1 0,-1 0-1,1 1 1,0-1-1,0 1 1,-1-1-1,1 0 1,0 1 0,-1-1-1,1 1 1,0-1-1,-1 1 1,1-1-1,-1 1 1,1-1 0,-1 1-1,1 0 1,-1-1-1,1 1 1,-1 0 0,1-1-1,-2 1 1,-20 6-165,16-2 158,1 0-1,-1 0 1,1 1 0,0-1-1,-6 8 1,4-3 75,0-1 0,1 1 1,0 1-1,0-1 0,1 1 1,0 0-1,1 0 0,0 1 1,1-1-1,0 1 0,1 0 1,-2 14-1,5-24-61,-1 1 1,1-1-1,-1 0 0,1 0 0,-1 0 0,1 0 0,0 0 1,-1 1-1,1-1 0,0-1 0,0 1 0,0 0 0,0 0 1,0 0-1,0 0 0,0-1 0,0 1 0,0 0 1,0-1-1,1 1 0,-1-1 0,0 1 0,0-1 0,0 0 1,1 1-1,-1-1 0,0 0 0,1 0 0,-1 0 0,0 0 1,0 0-1,3-1 0,48-3 185,-30-1-425,0-2 0,-1-1 0,-1-1 0,36-20 0,-41 20 66,1 1 0,-1 0 0,1 1 0,1 0 0,-1 2 0,1 0 0,0 0 0,0 2 0,19-2 0,-35 5 186,0 1 1,0-1-1,0 0 1,0 1 0,0-1-1,0 1 1,1 0-1,-1-1 1,-1 1 0,1 0-1,0-1 1,0 1-1,0 0 1,0 0 0,0 0-1,-1 0 1,1 0 0,0 0-1,-1 0 1,1 0-1,-1 0 1,1 0 0,-1 0-1,1 1 1,-1-1-1,0 0 1,0 0 0,0 0-1,1 1 1,-1-1-1,0 0 1,-1 2 0,1 55 808,0-30-261,0-27-549,1 1 1,0-1-1,-1 0 0,1 0 1,0 0-1,0 0 0,-1 0 1,1 0-1,0 0 1,0 0-1,0 0 0,0-1 1,0 1-1,0 0 1,1-1-1,-1 1 0,0-1 1,0 1-1,0-1 1,1 1-1,-1-1 0,0 0 1,0 0-1,1 1 0,-1-1 1,0 0-1,1 0 1,-1 0-1,0-1 0,1 1 1,-1 0-1,0 0 1,0-1-1,1 1 0,0-1 1,50-14 226,22-28-766,-54 30 105,1 1 0,40-17 1,-61 29 422,1-1 1,-1 1 0,1-1 0,0 1 0,-1 0 0,1 0 0,-1-1-1,1 1 1,0 0 0,-1 0 0,1 0 0,0 0 0,0-1-1,-1 1 1,1 0 0,0 0 0,-1 0 0,1 1 0,0-1 0,-1 0-1,1 0 1,0 0 0,-1 0 0,1 1 0,0-1 0,-1 0 0,1 1-1,-1-1 1,1 0 0,0 1 0,-1-1 0,1 1 0,-1-1-1,1 1 1,-1-1 0,0 1 0,1-1 0,-1 1 0,1 0 0,-1-1-1,1 2 1,-2 32 776,0-31-720,1 1 0,-1-1-1,1 1 1,0-1 0,0 1-1,0-1 1,1 0 0,-1 1-1,2 3 1,-2-6-122,1 0 0,0-1 0,0 1 0,0 0 0,0-1 0,0 1 0,-1-1 0,1 1 0,0-1 0,0 0 0,0 1 0,0-1 0,0 0 0,0 1 0,0-1 0,1 0 0,-1 0 0,0 0 0,0 0 0,0 0 0,0 0 0,0 0 0,0-1 0,0 1 0,0 0 0,0-1 0,0 1 0,1-1 0,28-12-7449,-10-2-2336</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1:34.182"/>
    </inkml:context>
    <inkml:brush xml:id="br0">
      <inkml:brushProperty name="width" value="0.025" units="cm"/>
      <inkml:brushProperty name="height" value="0.025" units="cm"/>
    </inkml:brush>
  </inkml:definitions>
  <inkml:trace contextRef="#ctx0" brushRef="#br0">201 12 18417,'0'0'5707,"-9"-2"-4052,5 0-1574,-1 0-1,0 1 1,0-1-1,0 1 1,0 1-1,0-1 1,0 1 0,0-1-1,0 2 1,0-1-1,0 0 1,0 1-1,0 0 1,1 0-1,-1 0 1,0 1 0,0 0-1,1 0 1,-1 0-1,1 0 1,-9 6-1,-35 35 677,45-40-694,0 0 1,0 1 0,0-1 0,1 1 0,0 0-1,-1 0 1,1 0 0,0 0 0,1 0 0,-1 0-1,1 1 1,-1 4 0,2-8-63,0 0 1,1 0-1,-1 0 0,0 0 1,1-1-1,-1 1 1,1 0-1,-1 0 0,1 0 1,0 0-1,-1 0 0,1-1 1,0 1-1,-1 0 1,1-1-1,0 1 0,0-1 1,0 1-1,0 0 0,0-1 1,-1 0-1,1 1 1,0-1-1,0 0 0,0 1 1,0-1-1,0 0 0,0 0 1,0 0-1,0 0 1,0 0-1,0 0 0,0 0 1,0 0-1,2-1 0,40-1-34,-28-2-283,1-1 1,-2 0-1,1-1 1,-1-1-1,1 0 1,-2-1 0,1 0-1,-1-1 1,14-13-1,27-16 764,-54 38-416,0-1 0,1 1 0,-1 0 0,0 0 0,0-1 0,1 1 0,-1 0 0,1 0 0,-1 0 0,0-1 0,1 1 0,-1 0 0,0 0 0,1 0 0,-1 0 0,1 0 0,-1 0 0,0 0 0,1 0 0,-1 0 0,1 0 0,-1 0 0,0 0 0,1 0 0,-1 0 0,1 0 0,-1 0 0,0 0 0,1 0 0,-1 1 0,0-1 0,1 0 0,-1 0 0,0 1 0,1-1 0,-1 0 0,0 0 0,1 1 0,-1-1 0,0 0 0,0 1 0,1-1 0,-1 0 0,0 1 0,0-1 0,0 0 0,1 1 0,-1-1 0,0 0 0,0 1 0,0-1 0,0 1 0,0-1 0,2 35 893,-2-32-849,-1 0-1,1 0 1,0 1-1,0-1 1,0 0-1,1 0 1,-1 0-1,1 0 1,-1 0-1,1 0 1,0 0 0,0 0-1,3 6 1,-1-8-92,1 1 0,-1-1 0,0 0 0,0 0 0,0 0 1,1-1-1,-1 1 0,0-1 0,1 1 0,-1-1 0,0 0 1,1 0-1,-1-1 0,1 1 0,-1-1 0,0 0 0,4-1 1,55-21-4633,23-17-9867,-59 29 9091</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1:34.557"/>
    </inkml:context>
    <inkml:brush xml:id="br0">
      <inkml:brushProperty name="width" value="0.025" units="cm"/>
      <inkml:brushProperty name="height" value="0.025" units="cm"/>
    </inkml:brush>
  </inkml:definitions>
  <inkml:trace contextRef="#ctx0" brushRef="#br0">39 205 5285,'0'0'7522,"8"-2"-6636,27-6-416,-21 2-301,-13 2 1271,-16 2 933,9 5-1651,0 1-1,-1-1 1,1 1-1,1 0 1,-1 0-1,-8 8 1,11-10-392,0 1 1,1-1-1,-1 1 1,1 0-1,-1 0 1,1 0 0,0 0-1,0 0 1,0 0-1,0 1 1,1-1-1,-1 1 1,-1 5 0,4-8-293,-1 0 1,1-1 0,-1 1-1,1-1 1,0 1 0,-1-1-1,1 1 1,0-1 0,0 1-1,-1-1 1,1 0 0,0 1-1,0-1 1,-1 0 0,1 0-1,0 1 1,0-1 0,0 0-1,0 0 1,-1 0 0,1 0-1,0 0 1,0 0 0,0 0-1,0-1 1,-1 1 0,1 0-1,0 0 1,0-1 0,0 1 0,-1 0-1,2-2 1,31-9 409,-13-1-524,-1-1 1,0-1-1,-1 0 1,-1-2 0,17-18-1,72-94-492,-85 101 681,-21 27-107,0 0-1,0 0 1,0 0-1,0 0 1,0 0-1,0 1 1,0-1-1,0 0 1,0 0-1,1 0 1,-1 0-1,0 0 1,0 0-1,0 0 1,0 0-1,0 0 1,0 0-1,0 0 1,0 0-1,0 0 1,1 0-1,-1 0 1,0 0-1,0 0 1,0 0-1,0 0 1,0 0-1,0 0 1,0 0-1,0 0 1,0 0-1,1 0 1,-1 0-1,0-1 1,0 1-1,0 0 1,0 0 0,0 0-1,0 0 1,-6 18 72,-12 24 296,15-36-292,-33 80 1586,33-79-1567,1 0 0,0 0 0,1 0 0,-1 1 0,1-1 0,1 0 0,0 1 0,0-1 0,0 1 0,2 9 0,0-14-117,-1 0-1,1 0 0,-1 0 1,1 0-1,0-1 0,0 1 1,0-1-1,0 1 0,1-1 0,-1 0 1,1 0-1,-1 0 0,1 0 1,0 0-1,0 0 0,0-1 1,0 1-1,0-1 0,0 0 1,0 0-1,0 0 0,1-1 0,-1 1 1,0-1-1,0 1 0,1-1 1,5-1-1,47-1-2775,-10-6-3680,20-16-7195</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2:18.171"/>
    </inkml:context>
    <inkml:brush xml:id="br0">
      <inkml:brushProperty name="width" value="0.025" units="cm"/>
      <inkml:brushProperty name="height" value="0.025" units="cm"/>
    </inkml:brush>
  </inkml:definitions>
  <inkml:trace contextRef="#ctx0" brushRef="#br0">61 6146 4068,'0'0'6006,"-8"2"-4651,-34 10 1464,32-12 5083,18-18-6061,24-30-891,65-77 0,-22 32-325,28-34-533,-58 75-36,-2-2 1,60-102-1,-82 117-56,1 0 0,2 2 0,43-53 0,-13 23 78,47-76-1,-60 81-9,3 2-1,57-61 1,139-150 0,71-69 19,-247 280-85,323-288 39,652-480 12,-583 495-40,582-322 1,-684 467-15,-42 23 2,381-175-33,22 46-59,-97 72 18,-199 76 60,358-81-18,-328 106 46,-75 23-27,71-21 3,-392 103 66,-11 4 328,78-34 0,-120 46-150,-26 0-2221,6 0-1862,-2 0-3012</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1:27.518"/>
    </inkml:context>
    <inkml:brush xml:id="br0">
      <inkml:brushProperty name="width" value="0.025" units="cm"/>
      <inkml:brushProperty name="height" value="0.025" units="cm"/>
    </inkml:brush>
  </inkml:definitions>
  <inkml:trace contextRef="#ctx0" brushRef="#br0">254 67 5605,'1'-2'785,"1"0"0,-1 0 0,1-1 0,-1 1 0,0 0 0,0 0 0,0-1 0,0 1-1,0-1 1,-1 1 0,1-1 0,-1 1 0,0-1 0,1 1 0,-1-1 0,0 1 0,-1-5 0,0 5-604,0 1 1,0 0-1,0-1 1,0 1-1,0 0 1,0 0 0,-1-1-1,1 1 1,0 0-1,-1 0 1,1 1 0,-1-1-1,1 0 1,-1 0-1,1 1 1,-1-1 0,1 1-1,-1-1 1,0 1-1,1 0 1,-1-1 0,0 1-1,1 0 1,-1 0-1,0 0 1,1 0 0,-3 1-1,-4 0-83,1 0 0,-1 1 0,0 0-1,0 0 1,1 1 0,-1 0 0,1 0 0,0 0-1,0 1 1,0 0 0,1 1 0,-1 0-1,1 0 1,0 0 0,0 0 0,1 1 0,0 0-1,0 0 1,-5 9 0,-2 3-62,1-1 1,0 1-1,2 1 0,0 0 1,1 0-1,-7 27 0,12-34-24,1 0 0,-1-1 0,2 1-1,0 0 1,0 0 0,1 1 0,2 20 0,-1-29-101,0 0 0,0 0-1,0 0 1,1 0 0,-1 0 0,1 0 0,0 0 0,0 0 0,0-1 0,1 1 0,-1-1 0,1 0 0,0 0 0,0 0 0,0 0 0,0 0 0,1 0 0,-1-1 0,1 0 0,-1 0 0,1 0 0,0 0 0,0 0 0,0-1 0,6 2-1,6 1-1256,0-2 0,0 0 0,0 0 0,1-1 0,-1-2 0,27-2 0,3-8-5455</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1:27.887"/>
    </inkml:context>
    <inkml:brush xml:id="br0">
      <inkml:brushProperty name="width" value="0.025" units="cm"/>
      <inkml:brushProperty name="height" value="0.025" units="cm"/>
    </inkml:brush>
  </inkml:definitions>
  <inkml:trace contextRef="#ctx0" brushRef="#br0">144 60 14446,'0'0'4308,"-11"-1"-1319,7 0-2785,-1 1 0,0-1-1,0 1 1,1 0 0,-1 0-1,0 0 1,0 1 0,0-1-1,1 1 1,-1 1 0,1-1-1,-1 1 1,1-1 0,-1 1-1,1 0 1,0 1 0,0-1-1,0 1 1,0 0 0,0 0 0,1 0-1,-1 0 1,1 1 0,0-1-1,-3 5 1,3-4-158,1 0 1,0-1-1,0 1 1,0 0-1,0 0 0,1 0 1,-1 0-1,1 0 1,0 0-1,0 1 0,1-1 1,-1 9-1,1-13-41,1 1 0,-1 0-1,1-1 1,-1 1 0,1 0 0,-1-1-1,1 1 1,-1-1 0,1 1 0,-1 0-1,1-1 1,0 1 0,0-1 0,-1 0-1,1 1 1,0-1 0,-1 0 0,1 1-1,0-1 1,0 0 0,0 0 0,-1 0-1,1 1 1,0-1 0,0 0 0,0 0-1,-1 0 1,1 0 0,0-1 0,1 1-1,27-3 164,-18 0-171,-1-1 0,1 0 0,-1 0 0,0-1 0,-1-1 0,1 0 0,-1 0 0,0 0 0,0-1 0,8-10 0,2-2-189,-1 0 0,0-2 0,15-24 0,-32 62-127,-7 14 270,-25 58 275,20-65-238,2 0 0,1 1 1,1 0-1,1 0 0,1 1 1,-1 26-1,6-51-54,0-1 1,0 1-1,0-1 0,0 1 0,0-1 1,0 1-1,1-1 0,-1 1 0,0-1 1,0 1-1,1-1 0,-1 1 0,0-1 1,1 1-1,-1-1 0,0 0 0,1 1 1,-1-1-1,0 0 0,1 1 0,-1-1 1,1 0-1,-1 1 0,1-1 0,-1 0 1,1 0-1,-1 0 0,1 0 0,-1 1 1,1-1-1,-1 0 0,1 0 0,-1 0 1,1 0-1,-1 0 0,1 0 0,-1 0 1,1 0-1,-1 0 0,1-1 0,-1 1 1,1 0-1,-1 0 0,1 0 0,-1-1 1,1 1-1,0-1 0,26-11-2757,-1-14-1768,2-9-2642</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1:28.228"/>
    </inkml:context>
    <inkml:brush xml:id="br0">
      <inkml:brushProperty name="width" value="0.025" units="cm"/>
      <inkml:brushProperty name="height" value="0.025" units="cm"/>
    </inkml:brush>
  </inkml:definitions>
  <inkml:trace contextRef="#ctx0" brushRef="#br0">167 53 8520,'-1'9'3160,"-10"32"-740,-1 1-1,-2-1 0,-29 58 1,21-53-929,3 1 1,-21 79-1,40-124-1459,-5 22 25,7-18 52,5-13 227,11-23-206,-2-2 0,-2 0 0,0 0 0,14-57 0,3-6-278,-28 87 87,7-18-25,0-1 0,2 2 0,26-43 0,-34 62 52,1 0 0,-1 0-1,1 1 1,1-1 0,-1 1-1,1 1 1,-1-1 0,12-6 0,-14 9-17,1 1 1,0-1 0,0 1-1,0 0 1,0 0-1,0 0 1,0 0 0,0 1-1,0-1 1,0 1 0,0 0-1,0 1 1,0-1 0,0 1-1,0-1 1,7 3 0,-9-1 38,0-1 1,0 0-1,0 1 1,0-1-1,0 1 1,0 0-1,0-1 1,0 1-1,-1 0 1,1 0-1,-1 0 1,0 0-1,1 1 1,-1-1 0,0 0-1,0 0 1,0 1-1,-1-1 1,1 1-1,-1-1 1,1 0-1,-1 1 1,0-1-1,0 1 1,0-1-1,0 1 1,-1 4-1,1 0 81,-1 1 0,0-1 0,0 0 0,-1 0 0,1-1 0,-2 1 0,1 0 0,-6 11 0,3-11 117,0 1 1,0-1-1,0-1 1,-1 1-1,0-1 1,-1 0 0,1 0-1,-1-1 1,0 1-1,-1-2 1,1 1 0,-1-1-1,0 0 1,0-1-1,0 1 1,0-2 0,-1 1-1,1-1 1,-1-1-1,-15 2 1,22-3-210,0 0 0,0-1 0,0 1 0,0 0 0,0-1 1,0 0-1,0 1 0,0-1 0,0 0 0,0 0 0,0 0 0,1 0 0,-1-1 0,0 1 1,1 0-1,-1-1 0,1 1 0,0-1 0,-1 1 0,1-1 0,0 0 0,0 1 0,0-1 1,0 0-1,0 0 0,1 0 0,-1 0 0,0 0 0,1 0 0,-1-2 0,1 3-185,0-1-1,0 0 1,0 1 0,0-1-1,0 0 1,0 1-1,1-1 1,-1 0-1,0 1 1,1-1 0,0 1-1,-1-1 1,1 1-1,0-1 1,0 1 0,0-1-1,0 1 1,0 0-1,0-1 1,0 1-1,0 0 1,0 0 0,1 0-1,1-2 1,53-22-8761,-24 13 2189</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6:10.636"/>
    </inkml:context>
    <inkml:brush xml:id="br0">
      <inkml:brushProperty name="width" value="0.025" units="cm"/>
      <inkml:brushProperty name="height" value="0.025" units="cm"/>
    </inkml:brush>
  </inkml:definitions>
  <inkml:trace contextRef="#ctx0" brushRef="#br0">63 1 17296,'0'0'3716,"-29"52"-1154,15-28-1569,5 0-865,1-4-64,5-3-224,3-5-1281,0-7-1154,3-5-1056,9 0-1250</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1:28.859"/>
    </inkml:context>
    <inkml:brush xml:id="br0">
      <inkml:brushProperty name="width" value="0.025" units="cm"/>
      <inkml:brushProperty name="height" value="0.025" units="cm"/>
    </inkml:brush>
  </inkml:definitions>
  <inkml:trace contextRef="#ctx0" brushRef="#br0">0 79 673,'0'0'5189,"2"-9"-3647,-2 9-1275,8-37 959,3 15 1883,-11 21-2729,1 0-1,-1 1 1,1-1-1,-1 0 1,1 1-1,0-1 1,-1 0-1,1 1 1,0-1 0,-1 1-1,1-1 1,0 1-1,0 0 1,0-1-1,-1 1 1,1 0-1,0-1 1,0 1-1,0 0 1,1 0-1,1 11 4154,-3 18-3520,0-24-462,-1 14-34,-1-1 0,-1 1 1,-6 21-1,5-22-567,0 0 0,1 1-1,-1 21 1,6-40-139,-1 0-1,0 0 1,0 0-1,0 0 1,0 0-1,0 0 1,0 0-1,0-1 0,0 1 1,0 0-1,0-1 1,0 1-1,0-1 1,0 1-1,0-1 1,0 1-1,0-1 1,0 0-1,0 1 1,-1-1-1,2-1 1,13-19-3222,-2-8-2408</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1:29.234"/>
    </inkml:context>
    <inkml:brush xml:id="br0">
      <inkml:brushProperty name="width" value="0.025" units="cm"/>
      <inkml:brushProperty name="height" value="0.025" units="cm"/>
    </inkml:brush>
  </inkml:definitions>
  <inkml:trace contextRef="#ctx0" brushRef="#br0">79 0 17617,'0'0'5546,"0"9"-4937,-9 199 2563,0-5-3451,10-183 440,1 14-3559,-3-31 1815,-3-19 1102,-23-65 665,21 69 541,1-1 0,0-1 0,1 1 0,0-1 0,1 0 0,-1-22 0,4 35-698,1 1 0,-1-1 1,1 1-1,0-1 0,-1 1 1,1-1-1,0 1 1,-1-1-1,1 1 0,0 0 1,0-1-1,-1 1 0,1 0 1,0 0-1,0-1 1,-1 1-1,1 0 0,0 0 1,0 0-1,0 0 0,0 0 1,-1 0-1,2 0 1,31 1-869,-24-1 234,43 3-3727,-2-1-3711,-12-2-2493</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1:29.763"/>
    </inkml:context>
    <inkml:brush xml:id="br0">
      <inkml:brushProperty name="width" value="0.025" units="cm"/>
      <inkml:brushProperty name="height" value="0.025" units="cm"/>
    </inkml:brush>
  </inkml:definitions>
  <inkml:trace contextRef="#ctx0" brushRef="#br0">124 333 11147,'0'0'15433,"-11"0"-14889,7-1-507,0 1 0,-1 0 0,1 0 0,0 0 0,-1 1 0,1 0-1,0 0 1,0 0 0,-1 0 0,1 0 0,0 1 0,0 0 0,0 0-1,1 0 1,-1 0 0,0 1 0,1-1 0,-1 1 0,1 0 0,0 0 0,0 0-1,0 1 1,1-1 0,-1 1 0,1-1 0,-1 1 0,1 0 0,1 0-1,-1 0 1,0 0 0,-1 7 0,3-9-36,-1-1 0,0 0 0,1 1 0,0-1 0,-1 1 0,1-1 0,0 1 0,0-1 0,0 1 0,0-1 0,0 1 1,0-1-1,0 1 0,0-1 0,1 0 0,-1 1 0,1-1 0,-1 1 0,1-1 0,-1 0 0,1 1 0,0-1 0,0 0 0,1 2 0,-1-2 8,1 0 0,-1-1 1,1 1-1,0 0 0,-1-1 0,1 1 0,-1-1 1,1 0-1,0 0 0,-1 1 0,1-1 1,0 0-1,0-1 0,-1 1 0,1 0 0,0 0 1,2-2-1,5 0-194,-1-1-1,1 0 1,-1-1 0,0 0 0,0 0-1,14-10 1,-7 0-337,-2 0 1,0-1-1,0 0 1,-1-1-1,16-29 0,-19 30 572,-6 54 158,-9-9 384,-3 33 1027,9-59-1469,0 0 0,0 0 1,0 1-1,0-1 0,1 0 1,-1 0-1,1 0 0,0 0 1,0 1-1,1-1 0,1 4 0,-1-6-91,-1-1 0,1 1-1,0-1 1,0 1-1,0-1 1,0 1-1,0-1 1,0 0-1,0 0 1,0 0 0,0 0-1,1 0 1,-1 0-1,0-1 1,0 1-1,1-1 1,-1 0-1,1 0 1,-1 0-1,0 0 1,1 0 0,3-1-1,2 1 124,0-1 0,0-1 1,0 1-1,0-2 0,12-4 0,-5-1-149,0 0-1,0-2 0,-1 0 1,0 0-1,-1-1 1,0-1-1,-1 0 1,0-1-1,-1 0 0,-1-1 1,0 0-1,0-1 1,6-15-1,-3 5-165,-2 0-1,-1 0 1,0-1-1,-2-1 1,-1 1-1,-2-1 1,4-40-1,-8 65 122,-1 1-1,0-1 1,1 0 0,-1 0-1,0 0 1,0 1-1,0-1 1,0 0 0,0 0-1,-1 1 1,1-1-1,0 0 1,-1 0 0,0 1-1,1-1 1,-1 0-1,0 1 1,0-1 0,0 1-1,0-1 1,0 1-1,0-1 1,0 1 0,-2-2-1,1 3-10,0 0 0,0 0 0,0 0 0,0 0 0,0 0 0,-1 1 0,1-1 0,0 1 0,1-1 0,-1 1 0,0 0 0,0 0 0,0 0 0,0 0 0,0 0 0,1 0 0,-1 1 0,1-1 0,-1 0-1,1 1 1,-3 2 0,-15 15 95,0 0 0,2 1 0,0 0 0,-23 40-1,31-45 84,1 0 0,1 0-1,0 1 1,1 0 0,1 0-1,0 1 1,1-1 0,-2 25-1,6-37-136,0 1 0,0-1 0,0 0 0,1 0 0,0 1-1,0-1 1,0 0 0,0 0 0,0 0 0,1 0-1,0 0 1,0-1 0,0 1 0,0 0 0,1-1 0,-1 0-1,1 1 1,0-1 0,0 0 0,0 0 0,1-1-1,-1 1 1,1-1 0,-1 1 0,1-1 0,0 0-1,0-1 1,-1 1 0,1-1 0,6 2 0,3 1-128,0-1 1,0 0 0,0-1-1,1-1 1,-1 0-1,0-1 1,1 0-1,21-4 1,-33 4-92,0 0 0,0 0-1,0-1 1,0 1 0,0-1-1,0 0 1,0 1 0,0-1 0,-1 0-1,1 0 1,0 0 0,-1 0 0,1 0-1,0-1 1,-1 1 0,0-1 0,1 1-1,-1-1 1,2-2 0,4-26-5869,-7-3-3646</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1:30.120"/>
    </inkml:context>
    <inkml:brush xml:id="br0">
      <inkml:brushProperty name="width" value="0.025" units="cm"/>
      <inkml:brushProperty name="height" value="0.025" units="cm"/>
    </inkml:brush>
  </inkml:definitions>
  <inkml:trace contextRef="#ctx0" brushRef="#br0">0 1 15919,'0'0'6342,"56"26"-7687,-30-8-6182</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2:02.663"/>
    </inkml:context>
    <inkml:brush xml:id="br0">
      <inkml:brushProperty name="width" value="0.025" units="cm"/>
      <inkml:brushProperty name="height" value="0.025" units="cm"/>
    </inkml:brush>
  </inkml:definitions>
  <inkml:trace contextRef="#ctx0" brushRef="#br0">1 0 4004,'0'0'14632,"7"5"-14103,-4-3-476,0 0 1,-1 0 0,1 0-1,-1 0 1,1 1-1,-1-1 1,0 1-1,0 0 1,0-1-1,0 1 1,0 0 0,-1 0-1,1 0 1,-1 0-1,0 0 1,0 1-1,0-1 1,0 0 0,-1 0-1,1 1 1,-1-1-1,0 0 1,0 1-1,0-1 1,0 0 0,-1 1-1,1-1 1,-2 5-1,-8 68 490,3 1 1,4 0-1,13 141 0,18 160-8,-10-96 911,-15-184-657,-17 192 1,0-73-757,-9 294-16,-4 294 3,67 198 123,-20-657-120,-13 461-29,-30-346 23,-1 29 4,23-420-16,1 334 92,6-274-60,24 141 0,-12-154 96,5 219 1,-56-283-1656,30-38 1357,1 0 0,0 1 0,1 19-1,-4 29 1019,-19 23-471,19-74-476,0 0 0,1 1-1,0-1 1,1 1-1,1 0 1,0-1-1,1 1 1,0 0 0,1 0-1,2 16 1,7-9-1497,3-15-3993,-6-6 203</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2:03.784"/>
    </inkml:context>
    <inkml:brush xml:id="br0">
      <inkml:brushProperty name="width" value="0.025" units="cm"/>
      <inkml:brushProperty name="height" value="0.025" units="cm"/>
    </inkml:brush>
  </inkml:definitions>
  <inkml:trace contextRef="#ctx0" brushRef="#br0">62 75 7911,'-25'5'6499,"-12"-3"-3639,107 14-2743,-3-7-52,1-4 1,124-6-1,138-31-98,-68 4 383,994-23 1311,4 53-818,-732 2-870,1178 42 971,-136 0-639,786 8 287,-1634-24-404,342 17-135,-1019-45-38,-16-1-18,0 1 1,1 1-1,36 9 1,-52-5-496,-22-2-931,-25-2-1748,-19-8-4286,26-4 961</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2:04.128"/>
    </inkml:context>
    <inkml:brush xml:id="br0">
      <inkml:brushProperty name="width" value="0.025" units="cm"/>
      <inkml:brushProperty name="height" value="0.025" units="cm"/>
    </inkml:brush>
  </inkml:definitions>
  <inkml:trace contextRef="#ctx0" brushRef="#br0">1 24 9161,'0'0'4623,"10"-3"-3187,14-3-903,-1 1 0,1 1 0,1 1-1,-1 1 1,0 1 0,0 2 0,46 5 0,-42-1-215,-1 0 0,0 1 0,0 2 0,0 1 0,-1 1-1,-1 1 1,27 16 0,-49-26-272,0 1-1,0-1 1,0 1-1,-1 0 1,1 0-1,-1 1 1,1-1-1,-1 0 0,0 1 1,0-1-1,0 1 1,0 0-1,0 0 1,-1 0-1,1 0 1,-1 0-1,0 0 1,0 0-1,0 0 1,0 0-1,0 1 1,-1-1-1,1 6 1,-2-5 63,0 1 1,0-1 0,0 1 0,-1-1-1,1 1 1,-1-1 0,0 0 0,0 0 0,-1 0-1,1 0 1,-1-1 0,0 1 0,0 0-1,0-1 1,0 0 0,-6 4 0,-26 20 366,-2-2 1,0-2 0,-54 25 0,-41 25 231,131-72-710,-39 28-1236,39-28 1110,0 0 1,0-1-1,-1 1 1,1 0 0,0 0-1,0 0 1,0 0-1,0 0 1,0 1-1,0-1 1,0 0-1,1 0 1,-1 1 0,0-1-1,1 0 1,-1 1-1,1-1 1,-1 0-1,1 1 1,0-1-1,-1 1 1,1-1 0,0 1-1,0-1 1,0 1-1,1 2 1,7 0-5527</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2:05.108"/>
    </inkml:context>
    <inkml:brush xml:id="br0">
      <inkml:brushProperty name="width" value="0.025" units="cm"/>
      <inkml:brushProperty name="height" value="0.025" units="cm"/>
    </inkml:brush>
  </inkml:definitions>
  <inkml:trace contextRef="#ctx0" brushRef="#br0">34 746 8904,'0'0'2451,"-5"9"-989,-2-1-876,5-6-349,0 1-1,0-1 0,0 1 1,0 0-1,0-1 0,1 1 0,-1 0 1,1 0-1,0 0 0,0 0 1,0 0-1,0 1 0,0-1 1,1 0-1,-1 5 0,3-9 62,0 1 0,0 0 0,0-1 0,0 1 0,0-1 0,0 1 0,0-1 0,0 0 0,0 0 0,0 0 0,-1 0 0,1 0 0,0 0 0,-1-1 0,3 0-1,29-32 975,-2 0 0,45-64-1,43-86-404,-55 71-488,84-211 0,-139 311 80,-3 21-282,0 32-177,-5-28 48,8 45 75,30 143 83,-32-174-222,0-1-1,2 0 0,1-1 1,1 0-1,23 37 0,-30-56-325,-1 1 0,1-1 0,0 0 0,0 0 0,1 0 0,-1-1-1,1 1 1,0-1 0,0 0 0,1-1 0,6 5 0,17-4-4959</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2:25.654"/>
    </inkml:context>
    <inkml:brush xml:id="br0">
      <inkml:brushProperty name="width" value="0.025" units="cm"/>
      <inkml:brushProperty name="height" value="0.025" units="cm"/>
    </inkml:brush>
  </inkml:definitions>
  <inkml:trace contextRef="#ctx0" brushRef="#br0">94 90 3587,'5'-4'1478,"-1"-1"0,0 0 0,0 0 0,-1 0 0,1-1 1,-1 1-1,0-1 0,-1 0 0,1 0 0,-1 0 0,0 0 0,-1 0 0,1 0 0,-1-7 1201,-24 27-2092,14-1-468,-1-1 1,2 2-1,0-1 0,1 1 1,0 1-1,1-1 0,0 1 1,1 0-1,1 1 0,1-1 1,-2 18-1,-2 25-126,3 93 0,4-134 89,0-10-55,2 39 325,-2-45-300,0 0-1,1 0 1,-1 0-1,0 0 1,0 1-1,1-1 1,-1 0-1,0 0 1,1 0-1,0 0 1,-1 0 0,1 0-1,-1 0 1,1 0-1,0 0 1,0 0-1,-1 0 1,1-1-1,0 1 1,0 0 0,0 0-1,0-1 1,0 1-1,0 0 1,0-1-1,0 0 1,0 1-1,0-1 1,1 1 0,-1-1-1,1 0 1,-1-3-172,0 0 0,-1-1 0,1 1 0,-1-1 0,0 1 0,0-1 0,0 1 0,0-1 1,-1 1-1,0-1 0,1 1 0,-3-6 0,-17-17-6530,3 13-2822,6 7 338</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2:25.999"/>
    </inkml:context>
    <inkml:brush xml:id="br0">
      <inkml:brushProperty name="width" value="0.025" units="cm"/>
      <inkml:brushProperty name="height" value="0.025" units="cm"/>
    </inkml:brush>
  </inkml:definitions>
  <inkml:trace contextRef="#ctx0" brushRef="#br0">0 69 11659,'0'0'13485,"66"-34"-11756,-42 30-351,4 0-225,1-1-320,-1 1-513,0 2-224,-3-1-96,-1 2-769,-4-2-1761,-5 1-2467,-2-5-5253</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6:10.993"/>
    </inkml:context>
    <inkml:brush xml:id="br0">
      <inkml:brushProperty name="width" value="0.025" units="cm"/>
      <inkml:brushProperty name="height" value="0.025" units="cm"/>
    </inkml:brush>
  </inkml:definitions>
  <inkml:trace contextRef="#ctx0" brushRef="#br0">151 0 8840,'0'0'8536,"-9"9"-5728,-6 5-2195,1 2-1,0 0 0,1 0 1,1 2-1,0-1 0,2 1 1,0 1-1,1 0 0,-7 21 1,11-20-649,1 1 1,1 0 0,0 0 0,2 40-1,2-61 50,0 0-1,-1 0 0,1-1 1,0 1-1,0 0 0,0-1 1,0 1-1,-1-1 0,1 1 1,0-1-1,0 1 1,-1-1-1,1 1 0,0-1 1,-1 0-1,1 1 0,-1-1 1,1 0-1,-1 0 0,1 0 1,-1 0-1,9-26-1292,-1 0 1,-1-1-1,3-33 1,-9 63 922,0 1 1,0-1-1,0 0 1,1 0-1,-1 0 1,0 0-1,1 0 1,0-1-1,-1 1 1,1 0-1,0-1 1,0 1-1,0-1 1,0 1 0,0-1-1,0 0 1,0 0-1,0 0 1,0 0-1,1 0 1,3 0-1,21 6-5319</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2:26.369"/>
    </inkml:context>
    <inkml:brush xml:id="br0">
      <inkml:brushProperty name="width" value="0.025" units="cm"/>
      <inkml:brushProperty name="height" value="0.025" units="cm"/>
    </inkml:brush>
  </inkml:definitions>
  <inkml:trace contextRef="#ctx0" brushRef="#br0">110 1 12139,'0'0'15653,"0"10"-15269,-4 12-217,-1 0 0,-1 0 0,-1-1 0,0 0 0,-2 0 0,-12 22 0,18-38-132,-4 9 11,0 0-1,0 0 0,2 1 1,0 0-1,0 0 0,1 1 1,1-1-1,-1 19 0,4-33-83,0 0-1,0 1 1,1-1-1,-1 0 0,0 1 1,1-1-1,-1 0 1,1 0-1,-1 1 1,1-1-1,0 0 1,-1 0-1,1 0 0,0 0 1,0 0-1,0 0 1,0 0-1,0 0 1,0 0-1,0 0 1,0-1-1,0 1 0,0 0 1,0-1-1,1 1 1,-1-1-1,0 1 1,0-1-1,1 0 1,-1 1-1,0-1 0,3 0 1,2 1-865,0-1 0,-1 1 1,1-1-1,0-1 0,-1 1 1,11-3-1,8-7-5087</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2:26.929"/>
    </inkml:context>
    <inkml:brush xml:id="br0">
      <inkml:brushProperty name="width" value="0.025" units="cm"/>
      <inkml:brushProperty name="height" value="0.025" units="cm"/>
    </inkml:brush>
  </inkml:definitions>
  <inkml:trace contextRef="#ctx0" brushRef="#br0">33 0 17200,'0'0'8157,"1"10"-6699,0 23-703,-1 0 0,-1 0 1,-2 0-1,-1 0 1,-9 35-1,10-55-723,0-4 88,1 1-1,0-1 1,1 1-1,-1 16 1,2-26-105,1 1 0,-1-1 0,1 1 0,-1-1 0,0 1 0,1-1 0,0 0 0,-1 1 1,1-1-1,-1 0 0,1 1 0,-1-1 0,1 0 0,0 0 0,-1 0 0,1 1 0,-1-1 0,1 0 0,0 0 0,-1 0 0,1 0 0,0 0 0,-1 0 1,1 0-1,0 0 0,-1-1 0,1 1 0,-1 0 0,1 0 0,0-1 0,23-5 308,5-8-323,-1-1 0,0-1 0,-1-2 0,-1 0 0,-1-2 0,-1-1 0,33-35 0,-55 54-75,14-19-3309,-16 21 3287,1-1 0,-1 1 0,0 0 0,0 0 1,0 0-1,1-1 0,-1 1 0,0 0 0,0-1 0,0 1 0,1 0 0,-1 0 1,0-1-1,0 1 0,0 0 0,0-1 0,0 1 0,0 0 0,0-1 1,0 1-1,0 0 0,0-1 0,0 1 0,0 0 0,0-1 0,0 1 0,0 0 1,0-1-1,0 1 0,0 0 0,0 0 0,-1-1 0,1 1 0,0 0 0,0-1 1,0 1-1,0 0 0,-1 0 0,1-1 0,0 1 0,0 0 0,-1 0 1,1 0-1,0-1 0,0 1 0,-1 0 0,1 0 0,0 0 0,-1 0 0,1-1 1,0 1-1,-1 0 0,1 0 0,0 0 0,-1 0 0,1 0 0,0 0 0,0 0 1,-1 0-1,1 0 0,-1 0 0,-13 0-7702</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2:27.300"/>
    </inkml:context>
    <inkml:brush xml:id="br0">
      <inkml:brushProperty name="width" value="0.025" units="cm"/>
      <inkml:brushProperty name="height" value="0.025" units="cm"/>
    </inkml:brush>
  </inkml:definitions>
  <inkml:trace contextRef="#ctx0" brushRef="#br0">7 298 11371,'0'0'8712,"-6"49"-5733,8-35-673,11-2-480,7-2-321,3-2-608,4-4-673,4-1-224,-2-3-1890,0 0-2786,-5-11-3844</inkml:trace>
  <inkml:trace contextRef="#ctx0" brushRef="#br0" timeOffset="1">298 0 15310,'0'0'5862,"2"58"-2883,11-29-1282,2 6-383,-2 5-321,-4 2-481,-4 7-352,-5 2-64,-3 5-64,-16 2 32,-11-2-192,0-1-865,-5-9-1697,-2-11-3364</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2:33.461"/>
    </inkml:context>
    <inkml:brush xml:id="br0">
      <inkml:brushProperty name="width" value="0.025" units="cm"/>
      <inkml:brushProperty name="height" value="0.025" units="cm"/>
    </inkml:brush>
  </inkml:definitions>
  <inkml:trace contextRef="#ctx0" brushRef="#br0">178 0 13293,'0'0'6705,"-8"3"-5317,-5 2-1063,0 1 1,1 0 0,0 1-1,0 1 1,0 0-1,1 0 1,0 1 0,-11 12-1,17-16-226,0-1-1,1 1 1,0 0-1,0 0 1,0 0 0,1 0-1,-1 1 1,1 0-1,1-1 1,-1 1-1,1 0 1,0 1-1,0-1 1,1 0-1,-1 0 1,2 1-1,-1-1 1,1 1-1,0-1 1,0 0-1,2 10 1,-2-14-79,1 0-1,0-1 1,0 1 0,0-1 0,0 1 0,1-1 0,-1 1-1,0-1 1,1 0 0,-1 0 0,0 1 0,1-1 0,0 0-1,-1 0 1,1-1 0,0 1 0,-1 0 0,1 0 0,0-1-1,0 1 1,0-1 0,-1 0 0,1 1 0,0-1 0,3 0-1,50 0 202,-53 0-210,10-2-267,0 0 0,0 0 0,0-1 0,0 0 0,-1-1 0,12-6 0,-8 3-1490,1-2 0,-1 0 0,22-18 0,1-6-5178</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2:33.821"/>
    </inkml:context>
    <inkml:brush xml:id="br0">
      <inkml:brushProperty name="width" value="0.025" units="cm"/>
      <inkml:brushProperty name="height" value="0.025" units="cm"/>
    </inkml:brush>
  </inkml:definitions>
  <inkml:trace contextRef="#ctx0" brushRef="#br0">87 1 16143,'0'0'2104,"-8"11"116,-7 11-198,-24 45 0,35-60-1795,1 1 0,-1-1 0,1 1 0,1 0-1,0 0 1,0 0 0,0 0 0,1 1 0,0-1 0,1 0 0,0 1 0,1 12 0,0-19-215,0 0 0,0 0 0,0 0 0,1 0 0,-1-1 1,0 1-1,1 0 0,-1 0 0,1-1 0,-1 1 0,1-1 1,0 0-1,0 1 0,0-1 0,0 0 0,0 0 0,0 0 0,0 0 1,0 0-1,0-1 0,0 1 0,0-1 0,1 1 0,-1-1 1,0 0-1,0 0 0,0 0 0,4 0 0,2 0 41,1 0-1,-1-1 1,1 1 0,-1-2-1,1 1 1,11-5-1,-11 2-17,-1 0 0,1 0 0,-1-1 0,-1 0-1,1 0 1,0-1 0,-1 0 0,11-13 0,-15 16-9,0 0 1,0 0-1,-1 0 1,1-1-1,-1 1 1,0-1-1,0 0 1,-1 0-1,1 0 1,-1 0-1,1 0 1,-1 0 0,0 0-1,-1 0 1,1 0-1,-1 0 1,0-1-1,0 1 1,0 0-1,-1 0 1,1 0-1,-2-5 1,1 8-16,0-1 1,-1 0-1,1 1 0,-1-1 1,1 0-1,-1 1 1,0 0-1,1-1 0,-1 1 1,0 0-1,0 0 0,0 0 1,0 0-1,0 1 1,0-1-1,0 0 0,0 1 1,-4-1-1,3 0-154,-1 0 0,1 1 0,0-1 0,0 1 0,-1 0 0,1 0 0,0 0 0,0 0 0,-1 1 0,1-1 0,-6 3 0,9-3-5,1 0 0,-1 0 0,0 0 0,0 0 0,0 0 0,0 0 0,0 0 0,1 0 0,-1 0 0,0 0 0,0 0 0,0 0 0,0 1 0,0-1 0,1 0 0,-1 0 0,0 0 0,0 0 0,0 0 0,0 0 0,0 0 0,0 1 0,0-1 0,0 0 0,0 0 0,1 0 1,-1 0-1,0 0 0,0 1 0,0-1 0,0 0 0,0 0 0,0 0 0,0 0 0,0 1 0,0-1 0,0 0 0,0 0 0,0 0 0,0 0 0,0 1 0,0-1 0,-1 0 0,1 0 0,0 0 0,0 0 0,0 0 0,0 1 0,0-1 0,0 0 0,0 0 0,0 0 0,0 0 0,-1 0 0,18 0-5572,4-9 590</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2:34.164"/>
    </inkml:context>
    <inkml:brush xml:id="br0">
      <inkml:brushProperty name="width" value="0.025" units="cm"/>
      <inkml:brushProperty name="height" value="0.025" units="cm"/>
    </inkml:brush>
  </inkml:definitions>
  <inkml:trace contextRef="#ctx0" brushRef="#br0">50 1 7687,'0'0'17836,"-7"9"-17099,5-6-673,-3 4 110,0 1 0,0 0 0,0 0 1,1 1-1,-5 13 0,8-20-169,1 0-1,-1 0 1,1 0 0,-1 0 0,1 0-1,0 1 1,0-1 0,0 0 0,0 0 0,0 0-1,0 0 1,1 1 0,-1-1 0,1 0-1,-1 0 1,1 0 0,0 0 0,0 0-1,0 0 1,0 0 0,0 0 0,0-1-1,1 1 1,-1 0 0,0-1 0,1 1-1,0-1 1,-1 1 0,1-1 0,0 0-1,0 1 1,-1-1 0,1 0 0,3 1-1,8 3-421,1-1-1,0 0 1,17 3-1,-22-6 128,0 1 1,0-1-1,0 2 0,-1-1 0,1 1 0,0 1 1,-1-1-1,0 1 0,0 1 0,15 10 0,-23-14 318,1 0 0,-1 0-1,1-1 1,-1 1-1,1 0 1,-1 0-1,1 0 1,-1 0 0,0 0-1,1 0 1,-1 0-1,0 0 1,0 0-1,0 0 1,0 0 0,0 0-1,0 0 1,0 0-1,0 0 1,0 0-1,0 0 1,-1 0-1,1 0 1,0 0 0,-1 0-1,1 0 1,-1 0-1,1 0 1,-1 0-1,1 0 1,-1 0 0,0-1-1,1 1 1,-1 0-1,0 0 1,0-1-1,0 1 1,1 0 0,-1-1-1,0 1 1,0-1-1,0 0 1,0 1-1,-2 0 1,-50 23 1568,46-21-1427,-2 1-37,-1 0-1,1-1 1,-1 0 0,1-1-1,-1 0 1,0 0 0,0-1-1,0 0 1,0-1 0,0 0-1,-14-2 1,23 1-271,0 0 0,-1 0 0,2 0 0,-1 0 0,0 0 0,0 0 1,0 0-1,0 0 0,1 0 0,-1-1 0,0 1 0,1 0 0,-1-1 0,1 1 0,0 0 0,-1-1 0,1 1 0,0 0 0,0-1 0,0 1 0,0 0 0,0-1 0,0 1 1,0-1-1,0 1 0,1 0 0,-1-1 0,1-1 0,13-41-6418,5 9-1440</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2:34.524"/>
    </inkml:context>
    <inkml:brush xml:id="br0">
      <inkml:brushProperty name="width" value="0.025" units="cm"/>
      <inkml:brushProperty name="height" value="0.025" units="cm"/>
    </inkml:brush>
  </inkml:definitions>
  <inkml:trace contextRef="#ctx0" brushRef="#br0">43 0 18898,'0'0'7452,"0"12"-6603,0 21-323,7 167 1318,-5-179-2122,1 0-1,1 0 1,1-1 0,1 1 0,0-1 0,2 0-1,16 30 1,-28-65-3614,-3-15 3359,-42-50 490,2 4 3299,49 75-3281,-1 0 0,1 0 0,0 1 0,0-1 0,0 1 0,0-1 0,0 1 0,0 0 0,-1 0 0,1 0 0,0 0 0,0 0 0,4 1 0,-3-1-169,62-1-6543,-25-2-486</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2:34.866"/>
    </inkml:context>
    <inkml:brush xml:id="br0">
      <inkml:brushProperty name="width" value="0.025" units="cm"/>
      <inkml:brushProperty name="height" value="0.025" units="cm"/>
    </inkml:brush>
  </inkml:definitions>
  <inkml:trace contextRef="#ctx0" brushRef="#br0">229 1 15407,'0'0'11968,"-10"7"-10574,-29 26-439,37-32-908,0 2 0,-1-1 0,1 0-1,0 0 1,0 1 0,0-1 0,1 1 0,-1 0 0,1-1-1,-1 1 1,0 4 0,1-6-82,1 0 0,0 1 0,0-1 0,0 0 0,0 0-1,0 1 1,0-1 0,0 0 0,0 0 0,0 1 0,1-1 0,-1 0 0,1 0 0,-1 0 0,0 1-1,1-1 1,0 0 0,-1 0 0,2 1 0,2 2-247,1 1 1,0-2-1,0 1 1,0 0-1,0-1 0,0 0 1,1 0-1,6 2 1,13 8-216,-24-12 504,-1-1-1,1 1 1,0 0 0,-1-1-1,1 1 1,0 0-1,-1 0 1,1 0 0,-1-1-1,1 1 1,-1 0-1,0 0 1,1 0 0,-1 0-1,0 0 1,0 0-1,1 0 1,-1 0 0,0 0-1,0 0 1,0 0-1,0 0 1,0 0 0,0 0-1,-1 0 1,1 0-1,0 0 1,0-1 0,-1 1-1,1 0 1,-1 0-1,1 0 1,-1 0 0,1 0-1,-1 0 1,1-1-1,-1 1 1,0 0 0,1-1-1,-1 1 1,0 0-1,0-1 1,1 1-1,-1-1 1,0 1 0,-1 0-1,-44 29 734,41-27-679,-14 8 60,-1-1 0,-1-1 0,-31 10 0,2-10-5469,29-9-2846</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2:35.393"/>
    </inkml:context>
    <inkml:brush xml:id="br0">
      <inkml:brushProperty name="width" value="0.025" units="cm"/>
      <inkml:brushProperty name="height" value="0.025" units="cm"/>
    </inkml:brush>
  </inkml:definitions>
  <inkml:trace contextRef="#ctx0" brushRef="#br0">10 36 19442,'0'0'4079,"3"10"-3161,3 19-504,0 0 0,-2 0 0,-1 0-1,-1 0 1,-4 57 0,-29 156-297,40-377 1282,-8 125-1391,26-148-57,-21 132-50,1 0-1,2 1 1,22-49 0,-28 69 69,0 0 0,1 0 1,0 1-1,0-1 0,0 1 0,0 0 1,1 0-1,0 0 0,0 0 0,0 1 1,0 0-1,0 0 0,1 1 0,7-4 1,-11 6 13,0-1 1,0 0-1,0 1 1,0 0-1,0-1 1,0 1-1,0 0 1,0 0-1,0 0 1,-1 0-1,1 0 1,0 0-1,0 1 1,0-1-1,0 1 1,0-1-1,0 1 1,0 0-1,-1 0 1,1 0 0,0 0-1,-1 0 1,1 0-1,0 0 1,-1 0-1,1 1 1,-1-1-1,0 0 1,0 1-1,1 0 1,-1-1-1,0 1 1,0 0-1,0-1 1,-1 1-1,1 0 1,0 0-1,-1 0 1,1-1-1,-1 1 1,1 0-1,-1 0 1,0 0-1,0 0 1,0 4-1,0 4 147,-1 0-1,0 0 0,0 0 0,-1 0 0,0 0 0,-1 0 1,0 0-1,0 0 0,-1-1 0,-1 0 0,0 0 0,0 0 1,0 0-1,-1-1 0,0 0 0,-1 0 0,0-1 1,0 0-1,-1 0 0,0 0 0,0-1 0,0 0 0,-1-1 1,0 0-1,-11 5 0,19-9-129,-1-1 0,1 1 1,0-1-1,0 1 0,-1-1 0,1 0 1,-1 0-1,1 1 0,0-1 0,-1 0 1,1 0-1,0 0 0,-1-1 0,1 1 0,0 0 1,-1 0-1,1-1 0,0 1 0,-1-1 1,-1-1-1,2 2-123,1-1-1,-1 0 1,1 0 0,-1 0 0,1 0 0,-1 0-1,1 0 1,0 0 0,-1 0 0,1 0 0,0 0-1,0 0 1,-1 0 0,1 0 0,0 0 0,0 0-1,0 0 1,1 0 0,-1 0 0,0-1 0,2-5-787,0 1 1,0 0 0,0 0-1,0 0 1,1 0 0,0 1 0,5-7-1,18-18-6041,7-1-4053</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2:35.752"/>
    </inkml:context>
    <inkml:brush xml:id="br0">
      <inkml:brushProperty name="width" value="0.025" units="cm"/>
      <inkml:brushProperty name="height" value="0.025" units="cm"/>
    </inkml:brush>
  </inkml:definitions>
  <inkml:trace contextRef="#ctx0" brushRef="#br0">30 1 14446,'0'9'3411,"-2"22"495,-9 51 0,4-47-1953,-2 62 0,9-97-1947,0 0 0,0 1 1,0-1-1,-1 1 1,1-1-1,0 1 0,0-1 1,0 1-1,0-1 1,0 0-1,0 1 0,0-1 1,1 1-1,-1-1 1,0 1-1,0-1 0,0 0 1,0 1-1,1-1 1,-1 1-1,0-1 0,0 0 1,1 1-1,-1-1 1,0 0-1,0 1 0,1-1 1,-1 0-1,0 1 0,1-1 1,-1 0-1,1 0 1,-1 1-1,0-1 0,1 0 1,-1 0-1,1 0 1,-1 0-1,1 0 0,-1 1 1,0-1-1,1 0 1,-1 0-1,1 0 0,-1 0 1,1 0-1,-1 0 1,1 0-1,-1-1 0,0 1 1,1 0-1,-1 0 1,1 0-1,-1 0 0,1-1 1,-1 1-1,0 0 1,1 0-1,-1-1 0,0 1 1,1 0-1,-1 0 0,0-1 1,1 1-1,-1 0 1,0-1-1,1 0 0,23-26 291,-18 14-322,-1 0-1,0 0 1,-1-1 0,0 0-1,-1 0 1,-1 0 0,0 0-1,-1 0 1,-1-1-1,0 1 1,-3-25 0,-2 27-92,-1 17-179,-2 18-23,7-21 197,1 0-1,0 0 1,0 1-1,0-1 1,0 0-1,0 0 1,0 0 0,0 0-1,1 0 1,-1 0-1,1 0 1,-1 0-1,1 0 1,0 0-1,0 0 1,0 0-1,0 0 1,0 0-1,0 0 1,1-1-1,-1 1 1,1-1-1,2 3 1,-1-2-360,0-1 1,0 0-1,1 0 0,-1 0 1,0 0-1,1-1 0,-1 1 1,1-1-1,-1 0 0,1 0 1,0 0-1,-1 0 0,1 0 1,4-2-1,23-7-4349,4-9-2525</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6:11.337"/>
    </inkml:context>
    <inkml:brush xml:id="br0">
      <inkml:brushProperty name="width" value="0.025" units="cm"/>
      <inkml:brushProperty name="height" value="0.025" units="cm"/>
    </inkml:brush>
  </inkml:definitions>
  <inkml:trace contextRef="#ctx0" brushRef="#br0">141 190 6438,'0'0'17750,"-11"1"-17088,2 0-538,2 1 0,-1 0 0,0 1 0,0-1 0,1 2 0,-1-1 0,1 1 0,-13 8 0,17-10-58,-1 1 0,1 0 1,-1-1-1,1 1 0,0 0 0,0 1 0,0-1 0,1 0 0,-1 1 1,1 0-1,0-1 0,0 1 0,0 0 0,0 0 0,1 0 0,-1 0 1,1 0-1,0 1 0,0-1 0,1 0 0,-1 1 0,1 5 0,1-9-65,-1 0-1,1-1 0,-1 1 0,1 0 0,-1-1 1,1 1-1,0 0 0,-1-1 0,1 1 0,0 0 1,-1-1-1,1 1 0,0-1 0,0 0 0,0 1 1,0-1-1,-1 0 0,1 1 0,0-1 0,0 0 1,0 0-1,0 0 0,0 1 0,0-1 0,0 0 1,0 0-1,-1-1 0,1 1 0,0 0 0,0 0 1,0 0-1,0-1 0,1 1 0,35-11-295,-22 2-12,-2-1 0,1 0 0,-1-1 0,-1 0 0,0-1-1,16-21 1,15-14-1157,-69 124 252,24-73 1301,1-1 0,0 0-1,0 1 1,0-1 0,0 1-1,1-1 1,-1 1 0,1 0-1,0-1 1,0 1 0,0-1-1,1 1 1,-1 0 0,2 4-1,0-6-12,-1-1 0,0 0-1,1 1 1,-1-1 0,0 0-1,1 0 1,0 0-1,-1 0 1,1 0 0,0 0-1,-1 0 1,1 0 0,0-1-1,0 1 1,0-1-1,0 1 1,-1-1 0,1 0-1,0 0 1,0 0 0,0 0-1,0 0 1,0 0-1,0 0 1,0-1 0,-1 1-1,1-1 1,3 0 0,3-1 33,-1-1 0,1 0 0,-1 0 0,0 0 0,1-1 0,-2 0 0,1 0 0,0-1 1,-1 0-1,9-9 0,3-4-88,0 0 1,14-23 0,-23 30-20,50-75 133,-54 79-127,-1 0 0,0-1 0,-1 0 0,0 0 1,0 0-1,-1 0 0,0 0 0,0-1 0,1-13 1,-4 22-21,0 0 1,0-1-1,0 1 1,1 0-1,-1 0 1,0 0-1,0 0 1,1 0-1,-1 1 1,0-1-1,0 0 1,1 0-1,-1 1 1,0-1-1,0 0 1,1 0-1,-1 1 1,0-1 0,0 2-1,-13 10 107,1 1 0,1 1 0,1 0 0,0 1 0,0 0-1,1 0 1,1 1 0,-12 30 0,20-42-41,-4 6 95,0 0 1,1 1-1,1-1 1,0 1-1,-2 14 1,4-23-144,1 0 1,0 0 0,0 0 0,0 0 0,0 0 0,0 0 0,1 0 0,-1 0 0,0 0 0,1 0 0,0 0 0,-1-1 0,1 1 0,0 0 0,0 0 0,0 0 0,0-1 0,0 1 0,1 0 0,-1-1 0,0 1 0,1-1 0,-1 0 0,1 1 0,-1-1 0,1 0 0,0 0 0,0 0 0,-1 0 0,1 0-1,0-1 1,0 1 0,0 0 0,0-1 0,4 1 0,51 3-4592,-25-4-2227</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2:36.094"/>
    </inkml:context>
    <inkml:brush xml:id="br0">
      <inkml:brushProperty name="width" value="0.025" units="cm"/>
      <inkml:brushProperty name="height" value="0.025" units="cm"/>
    </inkml:brush>
  </inkml:definitions>
  <inkml:trace contextRef="#ctx0" brushRef="#br0">128 1 11050,'0'0'6839,"-10"5"-3316,2 0-3126,-1 0 0,1 0 0,0 1 0,0 1 0,1-1 0,0 1 0,0 0 0,1 1 0,-1 0 0,2 0 0,-1 0 0,1 1 0,0-1 0,1 1 0,0 0 0,1 1 0,0-1 0,-4 18 0,7-25-391,-1-1 0,1 0-1,0 0 1,0 1 0,0-1-1,0 0 1,0 1 0,1-1-1,-1 0 1,0 0 0,0 1-1,1-1 1,-1 0 0,1 0-1,-1 0 1,1 1 0,0-1-1,-1 0 1,1 0 0,0 0-1,0 0 1,0 0 0,-1 0-1,1-1 1,2 2 0,-1-1 7,0 0-1,0-1 1,1 1 0,-1-1 0,0 0 0,0 0-1,0 1 1,0-2 0,1 1 0,-1 0 0,0 0-1,0-1 1,0 1 0,0-1 0,5-1 0,-3 0-18,1-1 0,0 1 0,0-1 0,-1 0 0,1 0 0,-1-1 0,0 1 0,0-1 0,-1 0 0,1 0 0,-1 0 0,1 0 0,-1-1 0,-1 0 0,5-9 0,-3 7-10,-1-1 1,0 1-1,-1-1 1,0 0 0,0 0-1,0 0 1,-1 0-1,-1-1 1,1-14 0,-1 22 4,0 0 1,-1 0 0,1 0 0,0 0 0,0 0-1,0 0 1,-1 0 0,1 0 0,0 0 0,-1 0 0,1 0-1,-1 0 1,1 0 0,-1 1 0,1-1 0,-1 0 0,0 0-1,0 0 1,1 1 0,-1-1 0,0 0 0,0 1 0,0-1-1,1 1 1,-1-1 0,0 1 0,0-1 0,0 1 0,0 0-1,0-1 1,0 1 0,0 0 0,0 0 0,0 0 0,0 0-1,0 0 1,0 0 0,0 0 0,0 0 0,0 0-1,0 0 1,0 0 0,0 1 0,0-1 0,0 0 0,-2 2-1,0-1-61,-1 0 0,1 1 0,0-1-1,-1 1 1,1 0 0,0 0-1,0 0 1,0 0 0,1 1 0,-1-1-1,-4 7 1,4-5-319,1 0 0,0 1 0,0-1 0,0 1 0,0 0 0,-1 7 0,4 16-6820,4-21 1076</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2:36.670"/>
    </inkml:context>
    <inkml:brush xml:id="br0">
      <inkml:brushProperty name="width" value="0.025" units="cm"/>
      <inkml:brushProperty name="height" value="0.025" units="cm"/>
    </inkml:brush>
  </inkml:definitions>
  <inkml:trace contextRef="#ctx0" brushRef="#br0">110 154 6758,'0'0'12444,"-10"0"-9839,6-1-2489,1 1-1,0 0 1,-1 0-1,1 0 1,-1 0-1,1 0 0,0 1 1,-1-1-1,1 1 1,0 0-1,0 0 1,-1 0-1,1 0 0,0 1 1,0 0-1,0-1 1,1 1-1,-1 0 1,0 0-1,1 0 1,-1 1-1,1-1 0,-1 1 1,1-1-1,0 1 1,0 0-1,1 0 1,-1 0-1,0 0 1,1 0-1,-2 5 0,1-4 0,1 0-1,-1 0 0,1 1 0,0-1 0,0 0 0,0 1 0,0 0 0,1-1 0,0 1 0,0-1 0,0 1 0,1-1 1,-1 1-1,2 5 0,-1-9-84,-1 0 1,1 0-1,0 1 0,-1-1 1,1 0-1,0 0 0,0 0 1,0 0-1,0 0 1,0 0-1,0 0 0,0 0 1,0 0-1,0 0 0,0-1 1,1 1-1,-1 0 1,0-1-1,2 1 0,0 0-4,0-1-1,0 1 0,0-1 0,0 0 1,0 0-1,0 0 0,0 0 1,0-1-1,0 1 0,0-1 1,0 0-1,3-1 0,3-2-29,-1 0 0,1 0 0,-1-1-1,0 0 1,-1 0 0,1-1 0,-1 0 0,0-1-1,-1 1 1,1-1 0,-1-1 0,-1 1-1,1-1 1,-1 0 0,7-16 0,-5 9-55,0 0 0,-1 0 0,-1-1 0,-1 1 0,0-1 0,-1 0 0,-1-1 0,0-20 0,-1 37 66,-1-1-1,0 0 0,0 0 0,0 0 0,0 0 0,0 1 0,0-1 0,0 0 1,0 0-1,0 0 0,0 0 0,0 0 0,-1 1 0,1-1 0,0 0 0,-1 0 1,1 1-1,-1-1 0,1 0 0,0 0 0,-1 1 0,0-1 0,0 0 0,-11 11-26,-9 32 0,20-37 16,-8 16 265,1 1 0,1 0-1,2 0 1,0 0 0,1 1 0,1 0-1,1 39 1,2-61-251,0 0-1,0 0 1,0 0 0,0 0-1,0-1 1,0 1 0,1 0-1,-1 0 1,0 0 0,1-1-1,-1 1 1,0 0 0,1 0-1,-1-1 1,1 1 0,-1 0-1,1-1 1,0 1-1,-1-1 1,1 1 0,0 0-1,-1-1 1,1 0 0,0 1-1,-1-1 1,1 1 0,2-1-1,24-2 249,-21-1-223,0 1 0,0-1 0,0-1 1,0 1-1,0-1 0,6-5 0,-3-1-140,-1 1-1,-1-2 1,1 1-1,-1-1 1,-1 0 0,0-1-1,-1 1 1,0-1-1,-1 0 1,0 0-1,3-16 1,-19 88 249,9-47 88,0-1 0,1 0-1,0 1 1,0 22 0,2-34-225,0-1 1,0 1 0,0-1 0,0 1-1,0 0 1,1-1 0,-1 1 0,0-1 0,0 1-1,0-1 1,0 1 0,1-1 0,-1 1-1,0-1 1,0 1 0,1-1 0,-1 1 0,0-1-1,1 0 1,-1 1 0,0-1 0,1 0-1,-1 1 1,1-1 0,-1 0 0,1 1 0,-1-1-1,1 0 1,-1 0 0,1 1 0,-1-1-1,1 0 1,-1 0 0,2 0 0,21-6 193,17-23 4,-28 15-523,0-1 0,-2 0 1,0 0-1,10-22 1,7-8-1085,-22 130 318,-6-72 876,0 26-357,1-38 229,0 0 0,0 1 0,0-1 0,0 0 0,0 0 0,0 0-1,1 0 1,-1 1 0,0-1 0,1 0 0,-1 0 0,1 0 0,-1 0 0,1 0-1,-1 0 1,1 0 0,0 0 0,-1 0 0,1 0 0,0 0 0,0 0-1,1 0 1,12 1-8451</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2:37.138"/>
    </inkml:context>
    <inkml:brush xml:id="br0">
      <inkml:brushProperty name="width" value="0.025" units="cm"/>
      <inkml:brushProperty name="height" value="0.025" units="cm"/>
    </inkml:brush>
  </inkml:definitions>
  <inkml:trace contextRef="#ctx0" brushRef="#br0">4 0 17745,'0'0'1836,"1"9"27,3 50 1600,-8 99 0,0-30-1826,4-128-1629,0 0 0,0 1 0,0-1 1,0 0-1,0 1 0,-1-1 0,1 0 0,0 1 0,0-1 0,0 0 1,0 1-1,0-1 0,0 0 0,1 1 0,-1-1 0,0 0 0,0 1 0,0-1 1,0 0-1,0 1 0,0-1 0,1 0 0,-1 1 0,0-1 0,0 0 1,0 0-1,1 1 0,-1-1 0,0 0 0,0 0 0,1 1 0,-1-1 1,0 0-1,1 0 0,-1 0 0,0 0 0,0 1 0,1-1 0,-1 0 0,0 0 1,1 0-1,-1 0 0,1 0 0,-1 0 0,1 0 0,16-13 475,13-23 16,99-173-1380,-127 205-1730,-8 13-8631,-2-1 3197</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2:37.667"/>
    </inkml:context>
    <inkml:brush xml:id="br0">
      <inkml:brushProperty name="width" value="0.025" units="cm"/>
      <inkml:brushProperty name="height" value="0.025" units="cm"/>
    </inkml:brush>
  </inkml:definitions>
  <inkml:trace contextRef="#ctx0" brushRef="#br0">134 79 480,'0'0'10149,"5"-8"-4982,-2 3-3797,21-32 1609,-18 22 1104,-4 1 3287,-37 28-6708,21-4-619,1 0 0,0 0 0,1 2 0,0-1-1,-18 24 1,25-28-23,0 0-1,0 1 0,1-1 0,0 1 0,0 0 1,0 0-1,1 1 0,1-1 0,-1 1 0,2-1 1,-1 1-1,0 12 0,2-19-19,0-1 0,0 1 0,0-1 0,0 0 0,1 1 0,-1-1 0,0 0 0,1 1 0,-1-1 0,1 0 0,0 1 0,-1-1 0,1 0 0,0 0 0,0 0 0,0 0 0,-1 0 0,1 0 0,0 0 0,1 0 0,-1 0 0,0 0 0,0 0 0,0 0 0,0-1 0,3 2 0,1-1 0,0 1 0,0-1 0,-1 0 0,1 0 0,0-1 0,0 0 0,0 1 0,5-2 0,7 0 0,0-2 0,0 0 0,29-9 0,-27 5-252,-4 3-876,-1-1-1,0 0 0,0-1 1,0-1-1,-1 0 0,1 0 1,-2-2-1,17-13 0,-19 8-5982</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2:38.227"/>
    </inkml:context>
    <inkml:brush xml:id="br0">
      <inkml:brushProperty name="width" value="0.025" units="cm"/>
      <inkml:brushProperty name="height" value="0.025" units="cm"/>
    </inkml:brush>
  </inkml:definitions>
  <inkml:trace contextRef="#ctx0" brushRef="#br0">31 0 17777,'0'0'9182,"-1"9"-8349,-6 69-250,-16 283 2848,27-358-3384,3-12 50,5-16-17,-3-9-602,-2 0-1,-1-1 0,-1 1 0,-1-46 0,-3 51 1050,-2 43-400,0-1 1,1 1-1,1 0 1,0 0-1,0-1 0,5 14 1,-6-24-111,1 0 0,0-1 1,0 1-1,1-1 0,-1 1 0,1-1 1,-1 1-1,1-1 0,-1 0 1,1 0-1,0 0 0,0 0 0,0 0 1,1 0-1,-1 0 0,0-1 0,1 1 1,-1-1-1,0 0 0,1 0 1,0 0-1,-1 0 0,1 0 0,0 0 1,-1-1-1,1 1 0,0-1 0,0 0 1,0 0-1,-1 0 0,1 0 1,0 0-1,0-1 0,0 1 0,-1-1 1,1 0-1,2-1 0,3 0-2,-1-1-1,0 0 0,1-1 1,-2 0-1,1 0 1,0-1-1,-1 0 1,0 0-1,0 0 0,0-1 1,-1 1-1,0-1 1,6-8-1,-5 5-79,1 0 0,-1-1 0,-1 0 0,1 0-1,-2 0 1,1-1 0,-2 1 0,5-20 0,-25 101 399,10-49-72,1 1 0,0 0 0,2 0 0,-1 26 0,5-49-264,0 1 0,0-1 0,0 0 1,-1 1-1,1-1 0,0 0 0,0 1 0,0-1 0,0 0 1,0 0-1,0 1 0,0-1 0,0 0 0,0 1 0,0-1 1,1 0-1,-1 1 0,0-1 0,0 0 0,0 1 0,0-1 0,0 0 1,0 1-1,1-1 0,-1 0 0,0 0 0,0 1 0,1-1 1,-1 0-1,0 0 0,0 0 0,1 1 0,-1-1 0,0 0 1,0 0-1,1 0 0,-1 0 0,0 1 0,1-1 0,-1 0 0,0 0 1,1 0-1,12-11-553,10-22-1817,-19 21 512,0 1-1,-1-1 0,0 0 0,1-15 0,1-21-6441</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2:38.601"/>
    </inkml:context>
    <inkml:brush xml:id="br0">
      <inkml:brushProperty name="width" value="0.025" units="cm"/>
      <inkml:brushProperty name="height" value="0.025" units="cm"/>
    </inkml:brush>
  </inkml:definitions>
  <inkml:trace contextRef="#ctx0" brushRef="#br0">28 1 15182,'0'0'9353,"-23"67"-7399,18-40-577,5-5-896,0 0-385,5-4-64,8-6-865,3-1-1313,2-3-1665,-1-4-2115,3-1-3555</inkml:trace>
</inkml:ink>
</file>

<file path=ppt/ink/ink2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2:38.927"/>
    </inkml:context>
    <inkml:brush xml:id="br0">
      <inkml:brushProperty name="width" value="0.025" units="cm"/>
      <inkml:brushProperty name="height" value="0.025" units="cm"/>
    </inkml:brush>
  </inkml:definitions>
  <inkml:trace contextRef="#ctx0" brushRef="#br0">65 1 11499,'0'0'4826,"-1"11"-721,-5 15-1750,-1 1 1,-1-1-1,-1 0 0,-18 35 0,20-44-1869,7-17-485,1 0 1,-1 0-1,0 0 0,0 0 0,1 0 0,-1-1 1,0 1-1,0 0 0,1 0 0,-1 0 0,0 0 0,0 0 1,1 0-1,-1 0 0,0 0 0,0 0 0,1 0 1,-1 0-1,0 0 0,0 0 0,1 0 0,-1 0 1,0 1-1,0-1 0,1 0 0,-1 0 0,0 0 0,0 0 1,0 0-1,1 0 0,-1 1 0,0-1 0,0 0 1,0 0-1,0 0 0,1 1 0,-1-1 0,0 0 0,0 0 1,0 1-1,0-1 0,0 0 0,0 0 0,0 0 1,1 1-1,-1-1 0,0 0 0,0 1 0,0-1 1,0 0-1,0 0 0,0 1 0,0-1 0,0 0 0,0 0 1,-1 1-1,1-1 0,0 0 0,0 0 0,0 1 1,0-1-1,0 0 0,9-7-173,0 0 0,-1-1 0,0 0 0,0 0 0,11-16 0,-14 16 29,1 1-1,-1 0 1,1 0-1,0 1 1,1 0-1,0 0 1,0 0-1,0 1 1,1 0-1,15-8 1,-22 13 142,-1 0 1,1-1 0,0 1 0,0 0-1,0 0 1,0 0 0,0 0 0,0 0-1,-1 0 1,1 1 0,0-1 0,0 0 0,0 0-1,0 1 1,-1-1 0,1 0 0,0 1-1,0-1 1,-1 1 0,1-1 0,0 1 0,-1-1-1,1 1 1,0 0 0,-1-1 0,1 1-1,-1 0 1,1-1 0,-1 1 0,1 0-1,-1 0 1,0-1 0,1 1 0,-1 0 0,0 0-1,0 0 1,1-1 0,-1 1 0,0 0-1,0 0 1,0 0 0,0 0 0,0 0-1,0 1 1,-1 51 1064,0-36-580,1-16-449,0 1 0,0-1-1,0 1 1,0-1 0,0 1 0,0 0-1,1-1 1,-1 1 0,0-1 0,1 1-1,-1-1 1,1 0 0,0 1 0,-1-1 0,1 1-1,0-1 1,0 0 0,1 2 0,-1-3-21,0 0 0,0 0 0,0 0 0,0 1 1,0-1-1,0 0 0,0-1 0,1 1 1,-1 0-1,0 0 0,0 0 0,0-1 0,0 1 1,0 0-1,0-1 0,0 1 0,0-1 1,0 0-1,-1 1 0,1-1 0,0 1 0,0-1 1,0 0-1,-1 0 0,1 0 0,0 1 1,-1-1-1,2-1 0,18-21-351,19-21-844,-38 43 1135,1-1 0,0 0 0,0 0 0,0 1 0,1-1 0,-1 1 0,0-1 0,1 1 0,-1 0 0,0 0 0,1 0 0,-1 1-1,1-1 1,0 0 0,-1 1 0,4-1 0,-5 4 48,-1-1-1,1 0 0,0 1 1,-1-1-1,0 1 0,1-1 1,-1 1-1,0-1 0,0 1 1,-1 3-1,1-2 91,-9 43 1050,-2-23-2545,-6-12-7219</inkml:trace>
</inkml:ink>
</file>

<file path=ppt/ink/ink2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2:42.748"/>
    </inkml:context>
    <inkml:brush xml:id="br0">
      <inkml:brushProperty name="width" value="0.025" units="cm"/>
      <inkml:brushProperty name="height" value="0.025" units="cm"/>
    </inkml:brush>
  </inkml:definitions>
  <inkml:trace contextRef="#ctx0" brushRef="#br0">1 147 4388,'30'-50'7402,"34"-46"5957,-63 110-9323,-5 11-4105,-12 20 242,11-32-120,0 1 0,0 0 0,1 1 0,1-1 0,1 1 0,-2 15 0,4-30-51,0 1 1,0 0-1,0-1 0,0 1 1,0 0-1,0-1 0,1 1 0,-1-1 1,0 1-1,0 0 0,0-1 1,1 1-1,-1-1 0,0 1 0,0 0 1,1-1-1,-1 1 0,0-1 1,1 1-1,-1-1 0,1 0 0,-1 1 1,1-1-1,-1 1 0,1-1 1,-1 0-1,1 1 0,-1-1 0,1 0 1,0 0-1,-1 1 0,1-1 1,-1 0-1,2 0 0,26-5 138,22-22-280,-45 23-461,0-1 0,0 1 0,-1-1 0,1 0 0,5-10 0,4-17-7735,-9 2-6227</inkml:trace>
</inkml:ink>
</file>

<file path=ppt/ink/ink2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2:43.074"/>
    </inkml:context>
    <inkml:brush xml:id="br0">
      <inkml:brushProperty name="width" value="0.025" units="cm"/>
      <inkml:brushProperty name="height" value="0.025" units="cm"/>
    </inkml:brush>
  </inkml:definitions>
  <inkml:trace contextRef="#ctx0" brushRef="#br0">1 0 18930,'0'0'7655,"54"18"-13484,-47-15-2179</inkml:trace>
</inkml:ink>
</file>

<file path=ppt/ink/ink2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2:43.400"/>
    </inkml:context>
    <inkml:brush xml:id="br0">
      <inkml:brushProperty name="width" value="0.025" units="cm"/>
      <inkml:brushProperty name="height" value="0.025" units="cm"/>
    </inkml:brush>
  </inkml:definitions>
  <inkml:trace contextRef="#ctx0" brushRef="#br0">1 174 13901,'0'0'11846,"9"-6"-10341,167-81 2238,18 15-4138,-156 64-1892,-30 7-1482,1 1-3292</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46.794"/>
    </inkml:context>
    <inkml:brush xml:id="br0">
      <inkml:brushProperty name="width" value="0.025" units="cm"/>
      <inkml:brushProperty name="height" value="0.025" units="cm"/>
    </inkml:brush>
  </inkml:definitions>
  <inkml:trace contextRef="#ctx0" brushRef="#br0">0 100 13837,'0'0'9929,"49"-1"-8263,-17-8-545,4-3-512,7 2-545,4-1-128,6 0-1089,-4-2-1730,3-3-2594,-4-1-6022</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6:12.550"/>
    </inkml:context>
    <inkml:brush xml:id="br0">
      <inkml:brushProperty name="width" value="0.025" units="cm"/>
      <inkml:brushProperty name="height" value="0.025" units="cm"/>
    </inkml:brush>
  </inkml:definitions>
  <inkml:trace contextRef="#ctx0" brushRef="#br0">131 94 6054,'0'0'8877,"8"-11"-5823,4-4-2264,-6 8-65,0-1 0,0 0 0,-1 0 0,9-17 0,-14 25-612,0 0-1,0-1 1,1 1 0,-1 0 0,0-1-1,0 1 1,1 0 0,-1-1 0,0 1 0,0 0-1,0-1 1,0 1 0,0 0 0,0-1-1,0 1 1,0 0 0,0-1 0,0 1 0,0-1-1,0 1 1,0 0 0,0-1 0,0 1-1,0 0 1,0-1 0,0 1 0,0-1-1,0 1 1,-1 0 0,1-1 0,0 1 0,0 0-1,-1-1 1,-11 3 787,-19 15-979,-49 43 121,72-53-47,0 0-1,1 0 1,0 0 0,0 1 0,1 0-1,0 0 1,-9 18 0,16-25-2,-1 0 0,1-1 0,-1 1 0,1-1 0,0 1-1,-1-1 1,1 0 0,0 1 0,0-1 0,-1 1 0,1-1 0,0 0 0,0 0 0,-1 0 0,1 1 0,0-1 0,0 0-1,0 0 1,0 0 0,-1 0 0,1 0 0,0 0 0,1-1 0,31 2-111,-28-1 75,32-2-184,-15 1-104,0 1-1,44 5 1,-62-5 253,1 1-1,0 0 1,0 1-1,-1-1 0,1 1 1,-1-1-1,1 1 1,-1 1-1,0-1 1,0 1-1,0-1 0,0 1 1,0 0-1,-1 1 1,1-1-1,-1 0 1,0 1-1,0 0 1,3 5-1,-4-7 115,-1 0 1,0 1-1,1-1 1,-1 1-1,0 0 0,0-1 1,-1 1-1,1 0 1,0-1-1,-1 1 1,0 0-1,0 0 0,0-1 1,0 1-1,0 0 1,0 0-1,-1 0 0,1-1 1,-1 1-1,0 0 1,0-1-1,-1 4 1,-1-2 97,0-1 0,1 1 1,-1-1-1,-1 0 1,1 0-1,0 0 0,-1-1 1,1 1-1,-1-1 1,0 0-1,0 0 1,-7 3-1,-6 1 218,0-2 0,0 1 0,0-2 0,-1 0 1,-32 0-1,48-3-359,0 0-1,1 0 1,-1 0 0,0 0 0,1 0 0,-1 0 0,1-1-1,-1 1 1,0-1 0,1 1 0,-1-1 0,1 1-1,-1-1 1,1 0 0,0 0 0,-2-1 0,2 2-121,1-1 1,-1 0-1,1 1 0,0-1 1,0 1-1,-1-1 1,1 0-1,0 1 0,0-1 1,0 0-1,0 0 1,0 1-1,0-1 0,0 0 1,0 1-1,0-1 1,0 0-1,0 1 0,0-1 1,0 0-1,1 1 1,-1-1-1,0 0 0,0 1 1,1-2-1,2-2-1107,0-1-1,0 1 0,1-1 1,-1 1-1,1 0 0,0 1 1,7-6-1,16-11-7086</inkml:trace>
</inkml:ink>
</file>

<file path=ppt/ink/ink2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2:43.944"/>
    </inkml:context>
    <inkml:brush xml:id="br0">
      <inkml:brushProperty name="width" value="0.025" units="cm"/>
      <inkml:brushProperty name="height" value="0.025" units="cm"/>
    </inkml:brush>
  </inkml:definitions>
  <inkml:trace contextRef="#ctx0" brushRef="#br0">0 68 3844,'0'0'21673,"4"8"-20920,2 8-661,0 0-1,-1 0 0,-1 0 1,-1 1-1,-1-1 0,0 1 1,-1 0-1,-1 18 0,0 43-53,0-77 68,11-39 1677,4-30-1397,-10 39-307,1 1 0,1 0-1,2 0 1,21-45 0,-30 71-82,1 0-1,-1 1 1,1-1 0,-1 1-1,1 0 1,0-1 0,0 1-1,0-1 1,0 1 0,0 0-1,0 0 1,0 0 0,0 0-1,1 0 1,-1 0 0,0 0-1,1 0 1,-1 0 0,0 0-1,1 1 1,-1-1 0,1 0-1,-1 1 1,1 0 0,0-1-1,-1 1 1,1 0 0,-1 0-1,1 0 1,0 0 0,-1 0-1,1 0 1,-1 0 0,1 0-1,0 1 1,-1-1 0,3 2-1,-1 0-5,-1-1 1,1 1-1,-1 1 0,0-1 0,0 0 0,0 0 1,0 1-1,0-1 0,0 1 0,-1 0 1,1-1-1,-1 1 0,0 0 0,0 0 0,0 0 1,0 0-1,-1 0 0,2 6 0,-2-7 55,0 0-1,0 0 0,0 0 1,0 0-1,0 0 0,0 0 1,0-1-1,-1 1 1,1 0-1,-1 0 0,1 0 1,-1 0-1,0-1 0,0 1 1,1 0-1,-1-1 0,-1 1 1,1 0-1,0-1 1,0 1-1,0-1 0,-1 0 1,1 1-1,-1-1 0,1 0 1,-1 0-1,0 0 1,1 0-1,-1 0 0,0 0 1,1-1-1,-1 1 0,0-1 1,0 1-1,-2 0 0,-8 1 135,0-1 1,0 0-1,0-1 0,-20-1 0,12 0-482,3-5-2485,15 1-1499,4-2-3674</inkml:trace>
</inkml:ink>
</file>

<file path=ppt/ink/ink2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2:44.970"/>
    </inkml:context>
    <inkml:brush xml:id="br0">
      <inkml:brushProperty name="width" value="0.025" units="cm"/>
      <inkml:brushProperty name="height" value="0.025" units="cm"/>
    </inkml:brush>
  </inkml:definitions>
  <inkml:trace contextRef="#ctx0" brushRef="#br0">1 106 16367,'1'11'2702,"3"67"550,-3-42-2160,1 0 0,9 48 1,-11-84-1068,0 0 0,1 0 0,-1-1 0,0 1 0,0 0 0,0 0 0,0 0 0,0-1 0,1 1 0,-1 0 0,0 0 0,0 0 0,0-1 0,1 1 0,-1 0 0,0 0 0,0 0 0,0 0 0,1 0 0,-1 0 0,0 0 0,0-1 0,1 1 0,-1 0 0,0 0 0,0 0 0,1 0 0,-1 0 0,0 0 0,0 0 0,1 0 0,-1 0 0,0 0 0,0 0 0,1 1 0,-1-1 0,0 0 0,0 0 0,1 0 0,-1 0 0,0 0 0,0 0 0,1 1 0,-1-1 0,0 0 0,0 0 1,0 0-1,0 0 0,1 1 0,-1-1 0,0 0 0,0 0 0,0 1 0,0-1 0,0 0 0,0 0 0,1 0 0,-1 1 0,0-1 0,0 0 0,0 0 0,0 1 0,0-1 0,0 1 0,8-20 1007,-4-11-447,-2 0 0,0 0 0,-2 0 0,-7-47 1,7 76-405,6 20-400,-5-16 226,1 0-1,-1-1 1,0 1-1,1-1 1,0 1-1,-1-1 1,1 0-1,0 0 1,0 0-1,0 0 1,1 0-1,-1 0 1,0-1-1,1 1 1,-1-1-1,1 1 1,-1-1-1,1 0 1,0 0-1,-1 0 1,1 0-1,4 0 1,-4-1 21,1 0 0,-1-1 0,0 1 0,0-1 0,0 0 1,0 0-1,0 0 0,-1 0 0,1 0 0,0-1 0,0 1 0,-1-1 1,1 0-1,-1 0 0,1 0 0,-1 0 0,0 0 0,0 0 0,0-1 1,0 1-1,2-4 0,4-6-14,0-1 1,-1 0-1,-1-1 1,0 0-1,0 0 0,-2 0 1,0 0-1,0-1 1,2-24-1,-35 173-469,11-58 558,17-76-114,1 0 1,0 1-1,0-1 1,0 0-1,0 0 1,-1 0-1,1 1 1,0-1 0,0 0-1,0 0 1,0 1-1,0-1 1,0 0-1,0 0 1,0 1-1,0-1 1,-1 0-1,1 0 1,0 1 0,0-1-1,0 0 1,1 0-1,-1 1 1,0-1-1,0 0 1,0 1-1,0-1 1,0 0-1,0 0 1,0 1 0,0-1-1,0 0 1,1 0-1,-1 0 1,0 1-1,0-1 1,0 0-1,0 0 1,1 0-1,-1 1 1,0-1-1,0 0 1,1 0 0,-1 0-1,0 0 1,0 0-1,0 0 1,1 1-1,-1-1 1,0 0-1,1 0 1,-1 0-1,0 0 1,1 0 0,16-13-2829,23-31-8455,-38 42 10216,18-22-11029</inkml:trace>
</inkml:ink>
</file>

<file path=ppt/ink/ink2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2:45.484"/>
    </inkml:context>
    <inkml:brush xml:id="br0">
      <inkml:brushProperty name="width" value="0.025" units="cm"/>
      <inkml:brushProperty name="height" value="0.025" units="cm"/>
    </inkml:brush>
  </inkml:definitions>
  <inkml:trace contextRef="#ctx0" brushRef="#br0">77 326 17489,'0'0'9507,"-8"4"-8487,3-2-985,1 0 0,-1 1 0,1-1 0,0 1 1,0 0-1,1 1 0,-1-1 0,1 1 0,-1-1 0,1 1 0,0 0 1,0 0-1,1 0 0,-1 1 0,1-1 0,0 1 0,0-1 0,1 1 1,-1 0-1,1 0 0,0-1 0,0 1 0,0 6 0,1-5-29,-1-1-1,1 0 1,0 0-1,0 0 1,0 1-1,1-1 0,1 6 1,-1-9-2,-1-1-1,1 0 1,0 0-1,-1 0 1,1 0-1,0 0 1,0 0 0,0 0-1,-1-1 1,1 1-1,0 0 1,0 0 0,0-1-1,0 1 1,1 0-1,-1-1 1,0 1-1,0-1 1,0 1 0,0-1-1,1 0 1,-1 0-1,0 1 1,0-1-1,0 0 1,1 0 0,-1 0-1,0 0 1,0 0-1,1-1 1,-1 1 0,0 0-1,0 0 1,0-1-1,1 1 1,0-2-1,5 0 18,-1-1-1,-1 0 0,1-1 1,0 1-1,-1-1 0,1 0 0,-1 0 1,0-1-1,-1 0 0,1 1 0,-1-2 1,0 1-1,0 0 0,-1-1 1,4-7-1,1-1 19,-1 0 1,-1-1-1,0 1 0,-1-1 1,5-21-1,-7 9-136,-1 16-37,-3 26 34,-2 15 66,2-22 102,-1 0 0,1 0 0,1 0 0,0 1-1,0-1 1,0 0 0,1 0 0,3 14 0,-3-21-49,-1 0 1,1 0-1,-1-1 1,1 1 0,0 0-1,-1-1 1,1 1-1,0-1 1,0 1 0,-1-1-1,1 1 1,0-1-1,0 1 1,0-1 0,0 0-1,0 1 1,-1-1-1,1 0 1,0 0 0,0 0-1,0 0 1,0 0-1,0 0 1,0 0 0,0 0-1,0 0 1,0 0 0,0 0-1,-1-1 1,1 1-1,0 0 1,0-1 0,0 1-1,0 0 1,0-1-1,-1 1 1,1-1 0,0 1-1,0-1 1,-1 0-1,2 0 1,30-28 763,-21 16-755,0-2-1,-1 0 1,-1 0-1,0 0 1,-1-1-1,-1-1 1,-1 1-1,8-30 1,-7 16-101,-2-1 0,-1 1 0,-2-1 0,-1-35 0,-5 48 25,-7 20-150,-9 28-138,7-2 457,2 1-1,2 0 1,0 0-1,2 1 1,1 0-1,-2 52 1,8-80-119,0 0 0,0 0 0,0 0 0,0 1 1,1-1-1,-1 0 0,1 0 0,0 0 1,-1 0-1,1 0 0,0 0 0,0 0 1,0 0-1,1 0 0,-1 0 0,0-1 0,1 1 1,-1-1-1,1 1 0,-1-1 0,1 1 1,0-1-1,0 0 0,0 0 0,-1 1 0,1-2 1,0 1-1,0 0 0,1 0 0,-1 0 1,0-1-1,0 0 0,0 1 0,0-1 1,0 0-1,4 0 0,3 0-560,0 0-1,-1-1 1,1 0-1,-1 0 1,0-1-1,1 0 1,-1 0 0,11-5-1,18-12-6263</inkml:trace>
</inkml:ink>
</file>

<file path=ppt/ink/ink2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2:47.961"/>
    </inkml:context>
    <inkml:brush xml:id="br0">
      <inkml:brushProperty name="width" value="0.025" units="cm"/>
      <inkml:brushProperty name="height" value="0.025" units="cm"/>
    </inkml:brush>
  </inkml:definitions>
  <inkml:trace contextRef="#ctx0" brushRef="#br0">1 48 4612,'0'0'15444,"12"9"-8491,15 9-5236,-25-18-1645,0-1 0,-1 1-1,1-1 1,0 1 0,-1-1 0,1 0 0,-1 1 0,1-1 0,-1 0 0,1 0 0,-1 0-1,1 0 1,-1 0 0,0-1 0,0 1 0,0 0 0,0-1 0,1 1 0,-2 0 0,1-1-1,0 1 1,0-1 0,0 0 0,0-1 0,1-2-5,0 0 1,-1-1-1,1 1 1,-1 0-1,0 0 0,0-10 1,-8 19-66,-1 6-68,-5 40 243,13-44 114,6-32-236,-5 22-672,3-11-677,1 8-9025</inkml:trace>
</inkml:ink>
</file>

<file path=ppt/ink/ink2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2:48.503"/>
    </inkml:context>
    <inkml:brush xml:id="br0">
      <inkml:brushProperty name="width" value="0.025" units="cm"/>
      <inkml:brushProperty name="height" value="0.025" units="cm"/>
    </inkml:brush>
  </inkml:definitions>
  <inkml:trace contextRef="#ctx0" brushRef="#br0">0 67 11979,'0'0'11750,"9"5"-10196,-5-3-1401,0 1 1,0 0 0,0 0-1,0 0 1,0 1 0,-1-1-1,0 1 1,1 0-1,-1 0 1,-1 0 0,1 0-1,-1 0 1,1 1 0,-1-1-1,0 1 1,-1-1 0,1 1-1,-1 0 1,0 0 0,0 0-1,-1 0 1,1 9 0,5 153 1748,-4-40-1616,-2-126-276,0-1-1,0 1 1,0 0 0,0 0-1,0-1 1,0 1-1,0 0 1,0 0-1,0-1 1,0 1 0,0 0-1,1 0 1,-1-1-1,0 1 1,1 0-1,-1-1 1,0 1 0,1 0-1,-1-1 1,1 1-1,-1-1 1,1 1-1,-1-1 1,1 1 0,1 0-1,13-9 520,16-35 415,-28 38-904,84-122-40,-33 51 0,66-125 0,-111 177-4404,-13 23 178,-8 8-212,-3 5-5364</inkml:trace>
</inkml:ink>
</file>

<file path=ppt/ink/ink2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2:48.846"/>
    </inkml:context>
    <inkml:brush xml:id="br0">
      <inkml:brushProperty name="width" value="0.025" units="cm"/>
      <inkml:brushProperty name="height" value="0.025" units="cm"/>
    </inkml:brush>
  </inkml:definitions>
  <inkml:trace contextRef="#ctx0" brushRef="#br0">0 0 4965,'0'0'20467,"28"55"-18065,-9-39-288,1-1-768,2 1-802,1 1-352,-1-2-128,3 1-448,-2-6-2242,-1-6-4229</inkml:trace>
</inkml:ink>
</file>

<file path=ppt/ink/ink2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2:51.166"/>
    </inkml:context>
    <inkml:brush xml:id="br0">
      <inkml:brushProperty name="width" value="0.025" units="cm"/>
      <inkml:brushProperty name="height" value="0.025" units="cm"/>
    </inkml:brush>
  </inkml:definitions>
  <inkml:trace contextRef="#ctx0" brushRef="#br0">932 349 2402,'2'-13'-1313,"3"-13"1276,12-90 2030,-16 104-857,-1 0-1,0 0 1,-1 0-1,-3-16 1,3 23-894,-1 1-1,0-1 1,0 1 0,0 0-1,0 0 1,-1 0 0,0 0-1,0 1 1,0-1 0,0 1 0,0-1-1,-1 1 1,1 0 0,-1 1-1,0-1 1,0 0 0,0 1-1,0 0 1,-1 0 0,1 0 0,0 1-1,-1-1 1,1 1 0,-1 0-1,-6 0 1,-10-2-160,1 1 0,-1 1 0,0 0 0,-29 4 0,30 1-11,1 0 0,0 1-1,0 1 1,1 0 0,0 2 0,0 0-1,0 1 1,1 1 0,1 0 0,-1 2-1,-22 20 1,-3 5 39,3 2 1,-65 83-1,49-48-66,-58 100-1,88-130 205,3 1 0,2 0 0,-29 96-1,44-122-132,1 0-1,1 1 0,0-1 1,1 1-1,2-1 0,0 1 1,0 0-1,2-1 0,7 33 1,-5-40-59,0 1 1,0-1 0,2 0-1,-1-1 1,1 1 0,1-1-1,0 0 1,1-1 0,0 0-1,0 0 1,1 0 0,1-1-1,-1-1 1,2 0 0,15 11-1,-5-7-10,1-1-1,0-1 0,0-1 0,1 0 0,0-2 1,0-1-1,1-1 0,0-1 0,0 0 1,0-2-1,0-1 0,0-1 0,0-1 1,0-2-1,0 0 0,33-9 0,-6-1 67,-1-3-1,0-2 0,-1-3 1,-1-1-1,-1-3 0,64-44 0,-53 29 145,-2-3 0,-1-2 0,-3-3 0,-2-1 0,69-89-1,-96 107-13,-2-2 1,-1-1-1,-1 0 0,25-68 0,-35 77-50,-2-1 1,0 1 0,-2-1-1,-1-1 1,-1 1 0,-2-1-1,-2-50 1,-1 64-144,0-1-1,-1 0 0,-1 1 1,0 0-1,0 0 1,-1 0-1,-1 0 0,0 1 1,-1 0-1,0 0 1,-1 1-1,0 0 1,-1 0-1,0 1 0,-1 0 1,0 1-1,-1 0 1,-20-14-1,17 14-190,0 1 1,-1 0-1,0 2 1,0-1-1,-1 2 1,0 0-1,0 1 0,0 0 1,0 2-1,-1 0 1,1 0-1,-1 2 1,1 0-1,-1 1 0,-22 4 1,31-4-213,1 1-1,-1 1 1,1 0 0,0 0-1,-1 0 1,1 1 0,1 0 0,-9 6-1,-23 25-4907,21-14-2430</inkml:trace>
</inkml:ink>
</file>

<file path=ppt/ink/ink2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2:52.661"/>
    </inkml:context>
    <inkml:brush xml:id="br0">
      <inkml:brushProperty name="width" value="0.025" units="cm"/>
      <inkml:brushProperty name="height" value="0.025" units="cm"/>
    </inkml:brush>
  </inkml:definitions>
  <inkml:trace contextRef="#ctx0" brushRef="#br0">310 64 4773,'0'0'9107,"1"-9"-5141,5-28-1617,-6 36-2273,0 0 0,0 1 0,0-1 0,-1 0 0,1 0-1,0 0 1,-1 1 0,1-1 0,0 0 0,-1 0 0,1 1 0,-1-1 0,1 0 0,-1 1-1,1-1 1,-1 0 0,0 1 0,1-1 0,-1 1 0,0-1 0,1 1 0,-1-1 0,0 1-1,0 0 1,0-1 0,1 1 0,-1 0 0,0 0 0,0 0 0,0-1 0,1 1 0,-1 0-1,0 0 1,0 0 0,0 0 0,0 0 0,0 1 0,-1-1 0,-32 6 722,27-2-721,-1 0 0,1 0 0,0 0 0,0 1 0,1 0 0,-1 0 0,1 0 0,0 1 0,0 0 0,1 1 0,0-1 0,0 1 0,0 0 0,1 0 0,0 0 0,1 1 0,-1 0 0,-3 13 0,1 1 116,0 1 0,1 0 0,1 0 0,2 0 0,-1 35 0,3-48-157,1 0 0,0 0 0,0 0 0,1-1 0,0 1 0,0 0 0,1-1 0,1 1 0,-1-1 0,10 16 0,-10-21-20,0 0-1,0 1 0,0-1 0,1-1 1,0 1-1,0 0 0,0-1 1,0 0-1,0 0 0,0 0 0,1 0 1,0-1-1,-1 0 0,1 0 1,0 0-1,0 0 0,0-1 0,0 0 1,0 0-1,1 0 0,-1-1 1,6 0-1,-11 0-56,1 0 1,-1 0 0,1 1-1,-1-1 1,1 0-1,-1 0 1,1 0-1,0 0 1,-1-1-1,1 1 1,-1 0 0,1 0-1,-1 0 1,1 0-1,-1 0 1,1-1-1,-1 1 1,1 0-1,-1-1 1,0 1 0,1 0-1,-1-1 1,1 1-1,-1 0 1,0-1-1,1 1 1,-1-1-1,0 1 1,1 0 0,-1-1-1,0 1 1,0-1-1,1 1 1,-1-2-1,-7-17-1866,-24-17-1710,3 17 1169,-58-29 0,56 33 4135,-55-38 1,85 53-1615,-1 0 0,1 0 0,-1 0 0,1-1 0,-1 1 0,1 0 0,0 0 0,-1 0 0,1-1 0,0 1 0,-1 0 0,1 0 0,0-1 0,-1 1 0,1 0 0,0-1 0,-1 1 0,1-1 0,0 1 0,0 0 0,-1-1 0,1 1 0,0-1 0,0 1 0,0-1 0,0 1 0,0 0 0,0-1 0,0 1 0,0-1 0,-1 1 0,2-1 0,-1 1 0,0-1 0,0 1 0,0-1 0,0 1 0,0 0 0,0-1 0,0 1 0,1-1 0,-1 1 0,0 0 0,0-1 0,0 1 0,1-1 0,-1 1 0,0 0 0,1-1 0,-1 1 0,0 0 0,1-1 0,-1 1 0,0 0 0,1 0 0,-1-1 0,1 1 0,-1 0 0,0 0 0,1 0 0,-1 0 0,1 0 0,-1-1 0,1 1 0,-1 0 0,1 0 0,-1 0 0,1 0 0,0 0 0,48-6-176,-30 5 541,26-6-317,72-21 0,-96 21-1927,0-1 0,-1-1-1,19-11 1,1-6-8759</inkml:trace>
</inkml:ink>
</file>

<file path=ppt/ink/ink2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2:53.033"/>
    </inkml:context>
    <inkml:brush xml:id="br0">
      <inkml:brushProperty name="width" value="0.025" units="cm"/>
      <inkml:brushProperty name="height" value="0.025" units="cm"/>
    </inkml:brush>
  </inkml:definitions>
  <inkml:trace contextRef="#ctx0" brushRef="#br0">93 1 15695,'0'0'6155,"-4"11"-5237,-14 30 437,-2 6-66,-15 52 0,31-86-1225,1 0 0,0 1-1,1-1 1,0 0 0,1 1-1,1 0 1,0-1 0,0 1-1,5 19 1,-4-30-82,0 0 0,1 0 0,-1 0 0,1 0 0,-1-1 0,1 1 0,0 0 0,0-1 0,1 1 0,-1-1 0,0 0 0,1 0 0,-1 0 0,1 0 0,0 0 0,0 0 0,0-1 0,-1 0 0,2 1 0,-1-1 0,0 0 0,0 0 0,0-1 0,0 1 0,0-1 0,1 1 0,5-1 0,44-4-2871,-9-11-3920,-10-7-3825</inkml:trace>
</inkml:ink>
</file>

<file path=ppt/ink/ink2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2:54.474"/>
    </inkml:context>
    <inkml:brush xml:id="br0">
      <inkml:brushProperty name="width" value="0.025" units="cm"/>
      <inkml:brushProperty name="height" value="0.025" units="cm"/>
    </inkml:brush>
  </inkml:definitions>
  <inkml:trace contextRef="#ctx0" brushRef="#br0">0 1 14125,'2'39'9032,"3"2"-6519,1 35-1502,-6-75-972,0 1 0,-1-1 0,1 1 0,0 0 0,0-1 0,1 1 0,-1-1-1,0 1 1,0 0 0,1-1 0,-1 1 0,1-1 0,-1 1 0,1-1 0,0 1 0,0-1 0,-1 1-1,1-1 1,0 0 0,0 0 0,0 1 0,1-1 0,-1 0 0,0 0 0,0 0 0,1 0 0,-1 0-1,0 0 1,1-1 0,-1 1 0,1 0 0,-1-1 0,4 2 0,-1-2 60,-1-1 1,1 1 0,0-1-1,0 1 1,-1-1 0,1 0-1,0 0 1,-1-1-1,1 1 1,-1-1 0,1 0-1,-1 0 1,6-4-1,6-4-76,0 0-1,-1-2 1,-1 1-1,0-2 1,0 0-1,-1 0 0,-1-1 1,0-1-1,15-27 1,-25 42-169,-1-1-1,1 0 1,-1 1 0,0-1 0,1 0 0,-1 1 0,0-1 0,0 0 0,1 0 0,-1 1-1,0-1 1,0 0 0,0 0 0,0 1 0,0-1 0,0 0 0,0 0 0,0 1 0,0-1-1,0 0 1,-1 0 0,1 1 0,0-1 0,0 0 0,-1 1 0,1-1 0,0 0-1,-1 0 1,-21-2-8882,8 3 1928</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6:12.877"/>
    </inkml:context>
    <inkml:brush xml:id="br0">
      <inkml:brushProperty name="width" value="0.025" units="cm"/>
      <inkml:brushProperty name="height" value="0.025" units="cm"/>
    </inkml:brush>
  </inkml:definitions>
  <inkml:trace contextRef="#ctx0" brushRef="#br0">55 1 15118,'0'0'3454,"-3"8"-2028,-31 74 1264,30-72-2582,1 1 0,0-1 0,1 1 0,0-1 0,0 1 1,1 0-1,1 12 0,0-22-102,0-1-1,0 1 1,0-1-1,0 1 1,0-1 0,0 1-1,0-1 1,1 1-1,-1-1 1,0 0 0,0 1-1,0-1 1,1 1-1,-1-1 1,0 0 0,1 1-1,-1-1 1,0 0 0,1 1-1,-1-1 1,0 0-1,1 1 1,-1-1 0,1 0-1,-1 0 1,0 0-1,1 1 1,-1-1 0,1 0-1,-1 0 1,1 0-1,-1 0 1,0 0 0,2 0-1,19-5 163,17-18-479,-25 11-923,-1 0 0,0-1-1,18-26 1,23-48-7329,-50 81 7842,-17 68-1511,6-47 2245,5-11-266,1 1 1,0-1-1,0 0 0,0 1 1,0-1-1,-2 10 0</inkml:trace>
</inkml:ink>
</file>

<file path=ppt/ink/ink2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2:54.830"/>
    </inkml:context>
    <inkml:brush xml:id="br0">
      <inkml:brushProperty name="width" value="0.025" units="cm"/>
      <inkml:brushProperty name="height" value="0.025" units="cm"/>
    </inkml:brush>
  </inkml:definitions>
  <inkml:trace contextRef="#ctx0" brushRef="#br0">0 255 10282,'0'0'6085,"8"58"-4419,2-41-128,7-8-257,1-3-320,2-4-481,2-2-352,-3-4-1473,-2-14-3075,-2-5-5830</inkml:trace>
  <inkml:trace contextRef="#ctx0" brushRef="#br0" timeOffset="1">185 1 16367,'0'0'2435,"33"65"-1026,-16-38-32,3 0-256,1 2-384,1 1-192,-5 2-353,-5 6-192,-6 6 32,-6 6-384,-15 7-577,-15-1-737,-8-3-1024,-1-10-3204</inkml:trace>
</inkml:ink>
</file>

<file path=ppt/ink/ink2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3:00.849"/>
    </inkml:context>
    <inkml:brush xml:id="br0">
      <inkml:brushProperty name="width" value="0.025" units="cm"/>
      <inkml:brushProperty name="height" value="0.025" units="cm"/>
    </inkml:brush>
  </inkml:definitions>
  <inkml:trace contextRef="#ctx0" brushRef="#br0">0 7562 3523,'0'0'14387,"6"-13"-11744,20-26-86,-21 29-737,-3 7-1777,0 0 0,0 0 1,1 0-1,-1 0 0,1 1 0,-1-1 0,1 1 0,0 0 0,0-1 0,0 1 0,7-3 0,6-4 38,78-39 152,-87 45-236,6-4 21,-1 0 0,1-1 1,18-17-1,27-17 31,-35 28-35,0-2-1,-2-1 0,29-27 0,30-25 25,174-137 726,-164 135-663,123-130 0,-204 193-101,8-8 12,1 2 0,28-18 0,25-21 17,-49 35-36,1 1 0,32-18 1,-30 20 12,-1-1 1,26-22 0,131-109-39,-10 13 94,-39 28-71,60-46 10,86-62-23,161-122 85,-423 323-62,76-64 4,-23 18 9,113-74-1,171-124-32,-81 52 6,28-15-20,-2 1 2,310-209 31,-440 311-6,134-101 12,164-114-48,-194 145-205,206-125 222,-171 116-72,-145 91 89,299-209-1,100-65-636,-254 180 356,-71 43 215,229-158 95,-298 195-17,264-198-8,-38 33 490,-378 275-386,0-1 1,-1 0-1,0-1 1,-1-1-1,0 0 1,-1-1-1,0 0 1,-1-1 0,-1 0-1,0-1 1,10-19-1,-28 44-246,1-6-1804,0-7-3582,2-9-4254</inkml:trace>
</inkml:ink>
</file>

<file path=ppt/ink/ink2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3:02.095"/>
    </inkml:context>
    <inkml:brush xml:id="br0">
      <inkml:brushProperty name="width" value="0.025" units="cm"/>
      <inkml:brushProperty name="height" value="0.025" units="cm"/>
    </inkml:brush>
  </inkml:definitions>
  <inkml:trace contextRef="#ctx0" brushRef="#br0">32 1 4228,'0'0'24071,"-3"9"-23617,-6 24-130,2 0 0,2 1 0,-3 34 1,8-66-306,0-1 0,0 1 0,0-1-1,0 1 1,1-1 0,-1 1 0,0-1 0,1 1 0,-1-1 0,1 1 0,-1-1 0,1 1 0,-1-1 0,1 0 0,0 1 0,0-1 0,0 0 0,0 0-1,0 1 1,0-1 0,0 0 0,0 0 0,1 0 0,-1 0 0,0-1 0,0 1 0,1 0 0,-1 0 0,1-1 0,-1 1 0,1-1 0,-1 1 0,1-1-1,-1 0 1,1 0 0,-1 1 0,1-1 0,-1 0 0,1 0 0,-1-1 0,1 1 0,-1 0 0,3-1 0,-1 1-144,1-1 0,0 0-1,0 0 1,-1 0 0,1-1 0,-1 1 0,1-1-1,-1 0 1,0 0 0,1 0 0,-1 0 0,0-1 0,0 1-1,-1-1 1,1 0 0,0 0 0,2-3 0,-2 0-1109,-1-1 0,1 1 0,-1-1 1,0 1-1,-1-1 0,0 0 0,0 1 1,0-11-1,0-24-11904</inkml:trace>
</inkml:ink>
</file>

<file path=ppt/ink/ink2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3:02.450"/>
    </inkml:context>
    <inkml:brush xml:id="br0">
      <inkml:brushProperty name="width" value="0.025" units="cm"/>
      <inkml:brushProperty name="height" value="0.025" units="cm"/>
    </inkml:brush>
  </inkml:definitions>
  <inkml:trace contextRef="#ctx0" brushRef="#br0">0 1 19410,'0'0'8360,"12"16"-10282,2-11-1441,-3-2-1954,-5-1-5157</inkml:trace>
</inkml:ink>
</file>

<file path=ppt/ink/ink2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3:02.774"/>
    </inkml:context>
    <inkml:brush xml:id="br0">
      <inkml:brushProperty name="width" value="0.025" units="cm"/>
      <inkml:brushProperty name="height" value="0.025" units="cm"/>
    </inkml:brush>
  </inkml:definitions>
  <inkml:trace contextRef="#ctx0" brushRef="#br0">0 164 8200,'0'0'15727,"49"3"-13806,-9-16-95,8-4-384,6-3-770,2-2-480,-1-1-160,-6 2-32,-6 6-1121,-11 2-1153,-9 1-1634,-12 2-2850</inkml:trace>
</inkml:ink>
</file>

<file path=ppt/ink/ink2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3:03.333"/>
    </inkml:context>
    <inkml:brush xml:id="br0">
      <inkml:brushProperty name="width" value="0.025" units="cm"/>
      <inkml:brushProperty name="height" value="0.025" units="cm"/>
    </inkml:brush>
  </inkml:definitions>
  <inkml:trace contextRef="#ctx0" brushRef="#br0">1 27 9289,'0'0'17360,"0"9"-17200,0 107 891,2 77-255,-2-193-781,0 0-1,0 1 0,0-1 1,0 0-1,0 1 0,0-1 0,0 0 1,0 1-1,0-1 0,0 1 1,0-1-1,0 0 0,0 1 0,0-1 1,0 0-1,0 1 0,0-1 0,0 1 1,1-1-1,-1 0 0,0 1 1,0-1-1,0 0 0,1 0 0,-1 1 1,0-1-1,0 0 0,1 1 1,-1-1-1,0 0 0,1 0 0,-1 0 1,0 1-1,1-1 0,-1 0 0,0 0 1,1 0-1,-1 0 0,0 0 1,1 1-1,0-1 0,11-14 638,9-26 98,-9 4-616,10-47 0,-16 55-115,1 1-1,1 0 1,20-45-1,-27 71-29,0-1 1,0 0-1,0 0 1,0 0 0,0 1-1,1-1 1,-1 0-1,1 1 1,-1-1-1,1 1 1,-1 0-1,1-1 1,0 1-1,-1 0 1,1 0-1,0 0 1,0 0-1,0 0 1,0 1-1,0-1 1,0 1-1,0-1 1,0 1-1,0 0 1,0-1-1,0 1 1,4 1-1,-4-1-9,0 1 0,-1-1 0,1 1 0,0 0 0,-1 0 0,1 0 0,-1 0 0,1 0 0,-1 0 0,1 0 0,-1 0 1,0 0-1,1 1 0,-1-1 0,0 1 0,0-1 0,0 1 0,0-1 0,-1 1 0,1 0 0,0-1 0,0 1 0,-1 0 0,0 0 0,1-1 0,-1 1 0,0 0 0,1 0 0,-1 0 0,-1 3 0,1 0 38,-1 0 0,0 0 0,0 0 0,0 1 0,-1-1 0,1 0 0,-1-1 1,-1 1-1,1 0 0,-1 0 0,1-1 0,-1 0 0,0 1 0,-1-1 0,1 0 0,-1-1 0,0 1 0,-8 5 0,6-4 40,0-1 1,0 0-1,0-1 0,-1 1 0,1-1 1,-1-1-1,0 1 0,0-1 0,0 0 1,0 0-1,0-1 0,-1 0 0,-7 0 1,14-1-122,0 0 1,0-1-1,0 1 1,-1 0-1,1 0 1,0 0 0,0-1-1,0 1 1,0-1-1,-1 1 1,1-1 0,0 1-1,0-1 1,0 0-1,0 1 1,0-1-1,0 0 1,0 0 0,1 0-1,-1 1 1,0-1-1,0 0 1,1 0-1,-1 0 1,0-1 0,1 1-1,-1 0 1,1 0-1,0 0 1,-1 0-1,1 0 1,0-1 0,-1 1-1,1 0 1,0 0-1,0 0 1,0-1 0,0 1-1,0 0 1,1 0-1,-1 0 1,0-1-1,1 1 1,-1 0 0,0 0-1,1 0 1,-1 0-1,2-2 1,0-2-755,0-1 0,0 1 0,1-1 1,0 1-1,0 0 0,0 0 0,0 0 1,8-8-1,18-8-4057,3-1-1671</inkml:trace>
</inkml:ink>
</file>

<file path=ppt/ink/ink2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3:04.502"/>
    </inkml:context>
    <inkml:brush xml:id="br0">
      <inkml:brushProperty name="width" value="0.025" units="cm"/>
      <inkml:brushProperty name="height" value="0.025" units="cm"/>
    </inkml:brush>
  </inkml:definitions>
  <inkml:trace contextRef="#ctx0" brushRef="#br0">14 13 8136,'13'-13'10043,"-8"15"-3772,-7 29-1966,0-14-4644,-8 74 1623,-7 108-326,17-198-947,0 0-1,0 0 0,0-1 1,0 1-1,-1 0 0,2 0 1,-1-1-1,0 1 1,0 0-1,0 0 0,0 0 1,0-1-1,1 1 0,-1 0 1,0-1-1,0 1 0,1 0 1,-1-1-1,1 1 0,-1 0 1,1-1-1,-1 1 0,1 0 1,-1-1-1,1 1 1,-1-1-1,1 1 0,0-1 1,-1 0-1,1 1 0,0-1 1,1 1-1,0-1 40,0 0-1,0 0 1,0-1 0,0 1 0,0-1-1,0 1 1,-1-1 0,1 0-1,0 1 1,0-1 0,0 0 0,2-2-1,53-43 1038,-52 41-1053,10-8-34,30-27 0,-2-1 0,52-66 0,-90 96-2404,-18 8-6953,12 3 8621,-17 0-10566</inkml:trace>
</inkml:ink>
</file>

<file path=ppt/ink/ink2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3:04.847"/>
    </inkml:context>
    <inkml:brush xml:id="br0">
      <inkml:brushProperty name="width" value="0.025" units="cm"/>
      <inkml:brushProperty name="height" value="0.025" units="cm"/>
    </inkml:brush>
  </inkml:definitions>
  <inkml:trace contextRef="#ctx0" brushRef="#br0">2 0 5894,'0'0'11530,"-1"50"-9191,1-30 447,8 0-768,8-4-256,3-2-321,4-1-544,2-1-609,3 0-256,-1-6-992,-4-5-3493,-3-1-5925</inkml:trace>
</inkml:ink>
</file>

<file path=ppt/ink/ink2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3:05.374"/>
    </inkml:context>
    <inkml:brush xml:id="br0">
      <inkml:brushProperty name="width" value="0.025" units="cm"/>
      <inkml:brushProperty name="height" value="0.025" units="cm"/>
    </inkml:brush>
  </inkml:definitions>
  <inkml:trace contextRef="#ctx0" brushRef="#br0">111 57 4356,'0'0'14905,"6"-9"-11846,17-28-577,-23 37-2419,1 0 0,-1 0 0,0 0 0,0-1 0,0 1 0,0 0 0,0 0 0,0 0 0,1-1 0,-1 1-1,0 0 1,0 0 0,0-1 0,0 1 0,0 0 0,0 0 0,0-1 0,0 1 0,0 0 0,0 0 0,0-1 0,0 1 0,0 0 0,0 0 0,0-1 0,0 1 0,0 0-1,0 0 1,-1-1 0,1 1 0,0 0 0,0 0 0,0 0 0,0-1 0,0 1 0,-1 0 0,1 0 0,0 0 0,0 0 0,0-1 0,-1 1 0,1 0 0,-15-2 714,-16 8-615,24-3-164,1 1 0,0-1 0,0 1 1,1 1-1,-1-1 0,1 1 0,0 0 0,0 0 0,0 1 0,1-1 0,-1 1 0,2 0 0,-1 0 0,1 0 0,-1 1 0,2-1 1,-1 1-1,1 0 0,0 0 0,0 0 0,1 0 0,0 0 0,0 0 0,1 13 0,1-18-45,-1 0 0,1 0-1,0 0 1,0 0 0,0 0 0,0 0-1,1 0 1,-1 0 0,0-1 0,1 1-1,-1 0 1,1-1 0,-1 1-1,1-1 1,0 0 0,0 0 0,0 1-1,0-1 1,0 0 0,0 0 0,0-1-1,0 1 1,0 0 0,0-1-1,0 1 1,1-1 0,-1 0 0,0 0-1,0 0 1,4 0 0,6 0-887,-1 0 0,0 0 1,1-1-1,19-5 0,14-11-4100,2-7-3326</inkml:trace>
</inkml:ink>
</file>

<file path=ppt/ink/ink2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3:05.715"/>
    </inkml:context>
    <inkml:brush xml:id="br0">
      <inkml:brushProperty name="width" value="0.025" units="cm"/>
      <inkml:brushProperty name="height" value="0.025" units="cm"/>
    </inkml:brush>
  </inkml:definitions>
  <inkml:trace contextRef="#ctx0" brushRef="#br0">94 0 11179,'0'0'6448,"-8"10"-3939,3-3-2271,-48 65 3033,49-67-3078,1 0 0,0 1 1,0-1-1,0 1 0,1-1 0,0 1 1,0 0-1,0 0 0,1 0 0,0 0 1,0 0-1,1 1 0,0 7 0,0-13-187,1 0 0,-1 0 0,1 0 0,0 0 0,0 0 0,0 0-1,-1 0 1,1 0 0,0 0 0,0-1 0,0 1 0,0 0 0,1 0 0,-1-1 0,0 1 0,0-1-1,0 1 1,0-1 0,1 0 0,-1 1 0,0-1 0,0 0 0,1 0 0,-1 0 0,0 0-1,0 0 1,3 0 0,37-3 182,-32 1-180,1 0 1,-1-1-1,1 0 1,-1 0 0,0-1-1,0-1 1,-1 1 0,15-11-1,-20 13 111,1-1-1,-1 1 1,0 0 0,0-1-1,0 0 1,0 0-1,-1 0 1,1 0 0,-1 0-1,0 0 1,0 0 0,0-1-1,0 0 1,0 1-1,-1-1 1,0 0 0,1 1-1,-2-1 1,1 0-1,0 0 1,-1 0 0,1 0-1,-1 0 1,-1-4-1,0 5-76,0 1 0,-1-1 0,1 1-1,-1 0 1,0 0 0,0 0 0,0 0-1,0 0 1,0 0 0,0 0-1,0 1 1,-1-1 0,1 1 0,0 0-1,-1-1 1,0 1 0,1 0-1,-1 1 1,-5-2 0,-56-12-178,61 13 153,-23-4-2216,51 6-4474,12 0 1478,-4-1-3448</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6:13.326"/>
    </inkml:context>
    <inkml:brush xml:id="br0">
      <inkml:brushProperty name="width" value="0.025" units="cm"/>
      <inkml:brushProperty name="height" value="0.025" units="cm"/>
    </inkml:brush>
  </inkml:definitions>
  <inkml:trace contextRef="#ctx0" brushRef="#br0">128 0 8456,'0'0'4228,"-5"13"-1569,-14 37 195,2 0 0,-15 74 1,19-18-2535,12-92-284,1 9 52,-1 1 0,-2-1 1,0 0-1,-1 0 0,-12 38 0,8-51 669,4-19 74,2-23-79,2 30-796,2-32-23,0-1-1,2 1 1,2 0-1,1 0 1,1 0-1,2 1 1,1 0-1,2 1 1,1 1-1,32-52 1,-41 76 49,0 1 1,0 0-1,0 0 0,1 0 1,8-6-1,-13 10 6,1 1 0,0 0-1,-1-1 1,1 1 0,0 0 0,0 0-1,0 0 1,0 1 0,0-1 0,0 0 0,0 1-1,0-1 1,0 1 0,0-1 0,1 1 0,-1 0-1,0 0 1,0 0 0,0 0 0,0 1 0,0-1-1,1 1 1,-1-1 0,2 2 0,-2-1-44,-1 1-1,0-1 1,0 1 0,1-1 0,-1 1 0,0 0-1,0-1 1,0 1 0,-1 0 0,1 0 0,0 0-1,-1 0 1,1 0 0,-1 0 0,0-1-1,0 1 1,1 0 0,-1 0 0,-1 3 0,-3 41-651,1-37 781,0 0 1,-1 0-1,-1 0 0,0-1 1,0 0-1,0 0 1,-1 0-1,0-1 0,0 1 1,-1-1-1,-15 11 1,1-1 490,-1-1 1,0-2-1,-26 14 1,25-20-555,26-16-2576,31-27-4830,-30 31 6368,23-20-5838</inkml:trace>
</inkml:ink>
</file>

<file path=ppt/ink/ink2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3:06.042"/>
    </inkml:context>
    <inkml:brush xml:id="br0">
      <inkml:brushProperty name="width" value="0.025" units="cm"/>
      <inkml:brushProperty name="height" value="0.025" units="cm"/>
    </inkml:brush>
  </inkml:definitions>
  <inkml:trace contextRef="#ctx0" brushRef="#br0">107 1 16528,'0'0'7580,"-10"-1"-5396,9 1-2137,-52 2 1482,51-2-1488,0 1-1,0-1 1,1 0-1,-1 0 1,0 1-1,0-1 1,0 1-1,1 0 1,-1-1-1,0 1 1,1 0-1,-1 0 1,1 0-1,-1 0 1,1 1-1,-1-1 0,1 0 1,0 0-1,-1 1 1,1-1-1,0 1 1,0-1-1,0 1 1,0 0-1,0-1 1,1 1-1,-1 0 1,0 0-1,1-1 1,0 1-1,-1 3 1,1-5-49,0 1 0,1-1 0,-1 1 0,0-1 0,1 1 0,-1-1 0,1 0 0,-1 1 0,1-1 0,-1 1 0,0-1 0,1 0 0,-1 1 0,1-1 0,0 0 0,-1 0 0,1 0 0,-1 1 0,1-1 0,-1 0 0,1 0 0,-1 0 0,1 0 0,0 0 0,-1 0 1,1 0-1,-1 0 0,2 0 0,22 0-248,-18-1 155,60 0-1173,-25-1-924,58 6 1,-99-4 2214,0 0 1,1 0-1,-1 0 1,1 0-1,-1 0 0,1 0 1,-1 1-1,1-1 0,-1 0 1,0 0-1,1 0 1,-1 1-1,1-1 0,-1 0 1,0 1-1,1-1 0,-1 0 1,0 1-1,0-1 1,1 0-1,-1 1 0,0-1 1,0 0-1,1 1 1,-1-1-1,0 1 0,0-1 1,0 1-1,0-1 0,1 1 1,-1-1-1,0 0 1,0 1-1,0-1 0,0 1 1,0-1-1,0 1 0,0-1 1,-1 1-1,1-1 1,0 1-1,0-1 0,0 0 1,0 1-1,-1-1 1,1 1-1,0-1 0,0 0 1,-1 1-1,1-1 0,0 1 1,0-1-1,-1 0 1,1 0-1,-1 1 0,1-1 1,0 0-1,-1 1 0,-20 21 1606,9-13-1215,0 1 0,0-2 0,-1 0 0,-1 0 0,1-1-1,-1-1 1,0 0 0,-1-1 0,1-1 0,-1 0 0,-16 2 0,31-6-492,-1 0 0,1 0 1,-1 1-1,1-1 0,-1 0 0,1 0 0,-1 0 0,1 0 1,-1 0-1,1 0 0,-1 0 0,1-1 0,0 1 0,-1 0 1,1 0-1,-1 0 0,1 0 0,-1-1 0,1 1 0,-1 0 1,1 0-1,0-1 0,-1 1 0,1 0 0,0-1 0,-1 1 1,1 0-1,0-1 0,-1 1 0,1 0 0,0-1 0,-1 1 1,1-1-1,0 1 0,0-1 0,0 1 0,0-1 0,-1 1 0,1 0 1,0-1-1,0 1 0,0-1 0,0 1 0,0-1 0,0 1 1,0-1-1,0 0 0,12-22-7316,5 4-2754</inkml:trace>
</inkml:ink>
</file>

<file path=ppt/ink/ink2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3:06.443"/>
    </inkml:context>
    <inkml:brush xml:id="br0">
      <inkml:brushProperty name="width" value="0.025" units="cm"/>
      <inkml:brushProperty name="height" value="0.025" units="cm"/>
    </inkml:brush>
  </inkml:definitions>
  <inkml:trace contextRef="#ctx0" brushRef="#br0">48 0 6406,'0'0'16191,"-1"14"-14856,0 50 355,4-1-1,2 0 1,26 122-1,-23-163-1529,-7-22-155,-1 0 1,0 0-1,0 0 1,1 0 0,-1 0-1,0 0 1,0 0-1,1 0 1,-1 0-1,0-1 1,0 1-1,1 0 1,-1 0-1,0 0 1,0 0-1,0 0 1,1 0-1,-1-1 1,0 1-1,0 0 1,0 0-1,1 0 1,-1-1 0,0 1-1,0 0 1,0 0-1,0 0 1,0-1-1,0 1 1,1 0-1,-1 0 1,0-1-1,0 1 1,0 0-1,0 0 1,0-1-1,0 1 1,0 0-1,0 0 1,0-1-1,3-42-407,-7 30 238,1 0-1,-2 1 0,0 0 1,0-1-1,-1 2 0,-1-1 1,0 1-1,0 0 0,-1 0 1,0 1-1,-1 0 0,-19-16 1,70 24-1993,20 0-5376,-25-5-677</inkml:trace>
</inkml:ink>
</file>

<file path=ppt/ink/ink2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3:06.800"/>
    </inkml:context>
    <inkml:brush xml:id="br0">
      <inkml:brushProperty name="width" value="0.025" units="cm"/>
      <inkml:brushProperty name="height" value="0.025" units="cm"/>
    </inkml:brush>
  </inkml:definitions>
  <inkml:trace contextRef="#ctx0" brushRef="#br0">178 1 16496,'0'0'8376,"-8"2"-6257,-12 5-1457,2 1 1,-1 0 0,1 1-1,1 1 1,0 1 0,0 1-1,-27 24 1,71-33-983,188-21-3054,-215 18 3377,0 0 1,0 0 0,1 0 0,-1 0-1,0 0 1,0 0 0,0 0-1,1 0 1,-1 0 0,0 0-1,0 0 1,0 0 0,0 0 0,1 0-1,-1 0 1,0 0 0,0 0-1,0 0 1,0 0 0,0 1-1,1-1 1,-1 0 0,0 0 0,0 0-1,0 0 1,0 0 0,0 0-1,0 1 1,1-1 0,-1 0-1,0 0 1,0 0 0,0 0-1,0 0 1,0 1 0,0-1 0,0 0-1,0 0 1,0 0 0,0 0-1,0 1 1,0-1 0,0 0-1,0 0 1,0 0 0,0 0 0,0 1-1,0-1 1,0 0 0,0 0-1,-8 13 272,-11 7 201,3-9-244,-1 0-1,0-1 1,0 0-1,-1-1 0,-29 9 1,37-15-946,0 0 1,0-1 0,0-1 0,-11 1-1,-5-2-6017</inkml:trace>
</inkml:ink>
</file>

<file path=ppt/ink/ink2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3:19.848"/>
    </inkml:context>
    <inkml:brush xml:id="br0">
      <inkml:brushProperty name="width" value="0.025" units="cm"/>
      <inkml:brushProperty name="height" value="0.025" units="cm"/>
    </inkml:brush>
  </inkml:definitions>
  <inkml:trace contextRef="#ctx0" brushRef="#br0">1 407 12620,'0'0'6806,"11"-7"-6272,23-11-210,1 2 0,1 1-1,42-11 1,130-30-24,-143 39-277,859-178 110,-887 189-152,-7 2 26,0-2 0,-1 0 0,0-2 0,40-17 0,-79 23-6722,2 2 1889</inkml:trace>
</inkml:ink>
</file>

<file path=ppt/ink/ink2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3:07.281"/>
    </inkml:context>
    <inkml:brush xml:id="br0">
      <inkml:brushProperty name="width" value="0.025" units="cm"/>
      <inkml:brushProperty name="height" value="0.025" units="cm"/>
    </inkml:brush>
  </inkml:definitions>
  <inkml:trace contextRef="#ctx0" brushRef="#br0">1 37 15375,'0'0'3523,"51"-4"-2338,-10-2 449,14 3-866,7-1-383,2 2-225,-1-2-160,-11 1-1634,-12-2-2690,-16 0-5477</inkml:trace>
</inkml:ink>
</file>

<file path=ppt/ink/ink2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3:07.625"/>
    </inkml:context>
    <inkml:brush xml:id="br0">
      <inkml:brushProperty name="width" value="0.025" units="cm"/>
      <inkml:brushProperty name="height" value="0.025" units="cm"/>
    </inkml:brush>
  </inkml:definitions>
  <inkml:trace contextRef="#ctx0" brushRef="#br0">260 1 11147,'0'0'9497,"1"10"-8579,-1-6-844,1 3 55,-1-1 0,1 0 1,-1 1-1,-1-1 1,1 0-1,-1 1 1,0-1-1,-1 0 0,1 0 1,-1 0-1,-1 0 1,-4 10-1,-12 8 444,-1 0-1,-1-1 1,-47 39-1,41-39-173,1 2-1,-33 38 1,59-62-400,0-1 0,-1 0 0,1 1 0,0-1 0,-1 0 0,1 1 1,0-1-1,0 1 0,-1-1 0,1 0 0,0 1 0,0-1 0,-1 1 0,1-1 0,0 1 0,0-1 0,0 0 0,0 1 0,0-1 1,0 1-1,0-1 0,0 1 0,0-1 0,0 1 0,0-1 0,0 1 0,0-1 0,0 1 0,0-1 0,1 1 0,-1-1 0,0 0 0,0 1 1,0-1-1,1 1 0,-1-1 0,0 0 0,1 1 0,-1-1 0,0 0 0,1 1 0,-1-1 0,0 0 0,1 1 0,-1-1 0,1 0 1,-1 0-1,0 0 0,1 1 0,-1-1 0,1 0 0,-1 0 0,1 0 0,-1 0 0,1 0 0,-1 0 0,1 0 0,-1 0 0,0 0 0,2 0 1,40 0-87,-29 0 49,175-8-3003,-62-12-4643,-55 3-4338</inkml:trace>
</inkml:ink>
</file>

<file path=ppt/ink/ink2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3:08.605"/>
    </inkml:context>
    <inkml:brush xml:id="br0">
      <inkml:brushProperty name="width" value="0.025" units="cm"/>
      <inkml:brushProperty name="height" value="0.025" units="cm"/>
    </inkml:brush>
  </inkml:definitions>
  <inkml:trace contextRef="#ctx0" brushRef="#br0">0 1 6022,'0'0'16538,"6"9"-15166,-1 0-1120,0 0 0,-1 0-1,0 1 1,-1-1 0,0 1 0,0 0 0,-1 0-1,-1 0 1,1 1 0,-2-1 0,0 17 0,0 22 119,1 38 145,-19 160 1,21-323 725,-3 58-1247,0-1 0,5-28 0,3 5-116,25-78 0,-29 108 105,1 1-1,0-1 1,0 1 0,1 0-1,1 1 1,-1 0 0,2 0 0,0 0-1,0 1 1,0 0 0,14-11 0,-19 18-9,0 0 1,0 0 0,0 0 0,0 1-1,0-1 1,1 1 0,-1 0 0,0 0-1,1 0 1,-1 1 0,1-1 0,-1 1-1,1-1 1,-1 1 0,6 1 0,-8-1 8,0 0 0,0 0 1,0 1-1,-1-1 0,1 0 1,0 1-1,0-1 0,-1 0 0,1 1 1,0-1-1,-1 1 0,1-1 1,0 1-1,-1 0 0,1-1 1,-1 1-1,1-1 0,-1 1 0,1 0 1,-1 0-1,0-1 0,1 1 1,-1 0-1,0 0 0,1 0 1,-1 1 1,0 1 0,0-1 0,0 0 1,0 0-1,-1 0 0,1 1 1,-1-1-1,1 0 0,-1 0 1,0 0-1,0 0 0,0 0 1,-2 4-1,-4 4 15,-1 0 1,0 0 0,-1 0-1,0-1 1,0 0-1,-1-1 1,0 0-1,0-1 1,-1 0-1,0 0 1,0-1-1,0-1 1,-17 6-1,28-11-41,0 1-1,0-1 1,-1 0-1,1 0 1,0 0-1,-1 0 1,1 0-1,0 0 1,-1 1-1,1-1 1,0 0-1,-1 0 1,1 0-1,0 0 1,-1 0-1,1 0 1,0 0-1,-1 0 1,1 0-1,0-1 1,0 1-1,-1 0 1,1 0-1,0 0 1,-1 0-1,1 0 0,0 0 1,0-1-1,-1 1 1,1 0-1,0 0 1,0 0-1,-1-1 1,1 1-1,0 0 1,0 0-1,0-1 1,-1 1-1,7-13-1772,15-13-1739,48-29-7530,-28 26 2145</inkml:trace>
</inkml:ink>
</file>

<file path=ppt/ink/ink2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3:08.948"/>
    </inkml:context>
    <inkml:brush xml:id="br0">
      <inkml:brushProperty name="width" value="0.025" units="cm"/>
      <inkml:brushProperty name="height" value="0.025" units="cm"/>
    </inkml:brush>
  </inkml:definitions>
  <inkml:trace contextRef="#ctx0" brushRef="#br0">57 1 14990,'0'0'6214,"-4"13"-4100,-9 29-827,3-14-344,2 0 0,1 0-1,1 1 1,-2 31-1,8-59-936,-1-1 0,1 0-1,0 1 1,0-1-1,0 1 1,1-1 0,-1 1-1,0-1 1,0 1-1,0-1 1,0 0-1,0 1 1,0-1 0,1 1-1,-1-1 1,0 0-1,0 1 1,1-1 0,-1 0-1,0 1 1,0-1-1,1 0 1,-1 1 0,1-1-1,-1 0 1,0 1-1,1-1 1,-1 0 0,0 0-1,1 0 1,-1 1-1,1-1 1,0 0-1,18-4 319,15-18 214,-29 14-531,0 0-1,-1-1 1,0 1 0,0-1-1,0 0 1,-1 0 0,-1-1-1,0 1 1,0-1 0,0 1-1,-1-1 1,-1 1 0,0-1-1,0 0 1,-2-11 0,2 21-20,0 0-1,0 0 1,0 0 0,0 0 0,0 0 0,0 1 0,0-1-1,0 0 1,0 0 0,0 0 0,0 0 0,0 1-1,0-1 1,0 0 0,0 0 0,0 0 0,-1 0 0,1 0-1,0 0 1,0 1 0,0-1 0,0 0 0,0 0-1,0 0 1,0 0 0,0 0 0,0 0 0,-1 1 0,1-1-1,0 0 1,0 0 0,0 0 0,0 0 0,0 0-1,0 0 1,-1 0 0,1 0 0,0 0 0,0 0 0,0 0-1,0 0 1,0 0 0,-1 0 0,1 0 0,0 0-1,0 0 1,0 0 0,0 0 0,-1 0 0,1 0-1,0 0 1,0 0 0,0 0 0,0 0 0,0 0 0,0 0-1,-1 0 1,1 0 0,0-1 0,0 1 0,0 0-1,0 0 1,0 0 0,0 0 0,0 0 0,-1 0 0,1-1-1,0 1 1,-5 14-1234,5-14 1142,0 1 1,0 0-1,0-1 0,1 1 0,-1-1 0,0 1 0,0-1 1,1 1-1,-1-1 0,0 1 0,1-1 0,-1 1 1,0-1-1,1 1 0,-1-1 0,1 1 0,-1-1 0,1 0 1,-1 1-1,1-1 0,-1 0 0,1 1 0,-1-1 1,1 0-1,-1 0 0,1 1 0,0-1 0,-1 0 1,1 0-1,28 3-2468,25-10-2285,-22-5 769,2-2-1111</inkml:trace>
</inkml:ink>
</file>

<file path=ppt/ink/ink2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3:09.275"/>
    </inkml:context>
    <inkml:brush xml:id="br0">
      <inkml:brushProperty name="width" value="0.025" units="cm"/>
      <inkml:brushProperty name="height" value="0.025" units="cm"/>
    </inkml:brush>
  </inkml:definitions>
  <inkml:trace contextRef="#ctx0" brushRef="#br0">103 1 10762,'0'0'11600,"-10"4"-10308,2 0-984,0 0-1,0 0 0,0 1 1,0 0-1,1 1 0,-9 8 1,13-12-198,1 0 0,-1 1 0,1-1 0,0 1 0,0 0 1,0-1-1,0 1 0,0 0 0,1 0 0,-1 0 1,1 0-1,0 0 0,0 1 0,0-1 0,0 0 1,1 1-1,-1-1 0,1 0 0,0 1 0,0-1 1,0 1-1,0-1 0,0 0 0,2 6 0,-1-7-96,1-1 0,-1 0 0,0 0 0,0 1 1,1-1-1,-1 0 0,1 0 0,-1 0 0,1 0 0,-1-1 0,1 1 0,-1 0 0,1-1 0,0 1 0,-1-1 0,1 1 0,0-1 0,0 0 0,-1 0 0,1 0 0,0 0 0,0 0 0,0 0 0,-1 0 0,4-1 0,1 0 26,-1 1 0,1-1 1,-1 0-1,1-1 0,-1 1 0,11-6 0,-11 3-16,0 0-1,0-1 0,-1 0 0,1 0 1,-1 0-1,0 0 0,0-1 1,-1 0-1,0 1 0,0-1 0,4-9 1,-7 13-63,1 1 0,0-1 1,0 1-1,-1-1 0,1 1 1,-1-1-1,0 1 0,1-1 1,-1 0-1,0 1 0,0-1 1,0 0-1,0 1 0,0-1 0,0 0 1,0 1-1,-1-1 0,1 1 1,-1-1-1,1 1 0,-1-1 1,1 0-1,-1 1 0,0 0 1,0-1-1,0 1 0,0 0 1,0-1-1,0 1 0,0 0 0,0 0 1,0 0-1,-1 0 0,1 0 1,0 0-1,-1 0 0,1 0 1,-1 0-1,1 1 0,-1-1 1,1 1-1,-1-1 0,0 1 1,1 0-1,-1-1 0,1 1 1,-1 0-1,0 0 0,-1 0 0,0 0-304,0 0-1,1 0 0,-1 0 1,0 1-1,0-1 0,1 1 1,-1-1-1,0 1 0,1 0 1,-1 0-1,1 0 0,-1 1 1,1-1-1,-1 0 0,1 1 1,0 0-1,0-1 0,0 1 1,0 0-1,0 0 0,0 0 0,-2 4 1,3-5-205,0 1 1,1 0 0,-1 0-1,0 0 1,1 0-1,-1 1 1,1-1 0,0 0-1,-1 0 1,1 0 0,0 0-1,0 0 1,1 0-1,-1 1 1,0-1 0,1 0-1,-1 0 1,1 0-1,0 0 1,1 3 0,6 5-6740</inkml:trace>
</inkml:ink>
</file>

<file path=ppt/ink/ink2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3:09.632"/>
    </inkml:context>
    <inkml:brush xml:id="br0">
      <inkml:brushProperty name="width" value="0.025" units="cm"/>
      <inkml:brushProperty name="height" value="0.025" units="cm"/>
    </inkml:brush>
  </inkml:definitions>
  <inkml:trace contextRef="#ctx0" brushRef="#br0">197 148 11851,'-9'3'3839,"-5"0"-2951,2 2 0,-1-1 0,0 2 0,1 0 0,0 0 1,1 1-1,-20 16 0,25-19-619,0 0 1,1 1-1,0 0 1,0 0-1,0 0 1,1 1-1,-1-1 1,1 1-1,1 0 0,-1 1 1,1-1-1,0 1 1,1-1-1,-1 1 1,1 0-1,1 0 1,-1 0-1,0 8 0,2-14-262,0 0 0,0 0 0,0 0-1,0-1 1,1 1 0,-1 0 0,0 0 0,0-1-1,0 1 1,1 0 0,-1-1 0,0 1-1,1 0 1,-1-1 0,1 1 0,-1 0-1,1-1 1,-1 1 0,1-1 0,-1 1-1,1-1 1,0 1 0,-1-1 0,1 0 0,0 1-1,-1-1 1,1 0 0,0 1 0,-1-1-1,2 0 1,30 1 173,-23-3-142,0 0-1,-1 0 0,1-1 1,-1 0-1,11-5 0,0-5-62,-1-2 0,0 0 1,0 0-1,-2-2 0,0 0 0,-1-1 0,-1 0 0,-1-2 0,0 1 0,-1-1 0,-2-1 0,0 0 0,-1-1 1,12-43-1,-20 53 246,-4 10-93,-12 17-63,-16 32-68,22-34 42,1 1 0,1 1 1,0-1-1,1 1 0,1 0 1,0 1-1,1-1 0,1 1 0,0 0 1,0 22-1,12-35 333,-8-4-384,0 1-1,0 0 1,-1 0 0,1 0 0,0 0-1,0 0 1,-1 0 0,1 0 0,0 0 0,0 0-1,-1 1 1,1-1 0,0 0 0,-1 0-1,1 1 1,0-1 0,-1 0 0,1 1-1,0-1 1,-1 0 0,1 1 0,0-1-1,-1 1 1,1 0 0,-1-1 0,1 1 0,-1-1-1,0 1 1,1 0 0,-1-1 0,1 1-1,-1 1 1,0-1-858,0 14 1539,0-11-4749</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6:13.733"/>
    </inkml:context>
    <inkml:brush xml:id="br0">
      <inkml:brushProperty name="width" value="0.025" units="cm"/>
      <inkml:brushProperty name="height" value="0.025" units="cm"/>
    </inkml:brush>
  </inkml:definitions>
  <inkml:trace contextRef="#ctx0" brushRef="#br0">124 36 16816,'0'0'4191,"-3"9"-3332,-43 123 2150,21-70-2277,-24 103 1,48-139-572,13-36 222,17-37-108,-29 46-294,18-37-121,-2-1 0,-2 0 0,12-48-1,10-32 83,-34 114 38,1 0 0,0 0-1,-1 0 1,1 0 0,1 1 0,7-9 0,-11 12 6,1 1 1,-1-1 0,1 0 0,0 1-1,-1-1 1,1 1 0,0-1 0,-1 1 0,1-1-1,0 1 1,0 0 0,0 0 0,-1-1 0,1 1-1,0 0 1,0 0 0,0 0 0,0 0 0,-1-1-1,1 1 1,1 1 0,-1-1-7,0 1 1,0-1-1,0 1 0,0 0 1,0 0-1,-1 0 0,1-1 1,0 1-1,0 0 0,-1 0 1,1 0-1,-1 0 0,1 0 1,-1 0-1,1 0 0,-1 0 1,0 0-1,1 0 0,-1 0 1,0 1-1,0 0 0,2 7 35,-1 0-1,0 0 1,0 0 0,-1 0-1,-1 0 1,1 0-1,-1 0 1,-1 0-1,0 0 1,0-1 0,-1 1-1,0 0 1,0-1-1,-1 0 1,0 0 0,0 0-1,-1 0 1,0-1-1,-1 0 1,1 0-1,-1 0 1,-1-1 0,1 0-1,-1 0 1,-12 8-1,19-14-30,-1 1-1,1 0 1,-1-1 0,0 1-1,1-1 1,-1 1-1,0-1 1,1 0-1,-1 1 1,0-1-1,0 0 1,1 1 0,-1-1-1,0 0 1,0 0-1,0 0 1,1 0-1,-1 0 1,0 0-1,0 0 1,0 0 0,1 0-1,-1 0 1,0 0-1,0 0 1,0 0-1,1-1 1,-1 1-1,-1-1 1,2 0-288,-1 0-1,1 0 1,0-1-1,0 1 1,0 0-1,0 0 1,0 0-1,0-1 1,0 1 0,0 0-1,0 0 1,1 0-1,-1-1 1,0 1-1,1 0 1,-1 0-1,1 0 1,0 0 0,0-1-1,12-21-6560</inkml:trace>
</inkml:ink>
</file>

<file path=ppt/ink/ink2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3:09.976"/>
    </inkml:context>
    <inkml:brush xml:id="br0">
      <inkml:brushProperty name="width" value="0.025" units="cm"/>
      <inkml:brushProperty name="height" value="0.025" units="cm"/>
    </inkml:brush>
  </inkml:definitions>
  <inkml:trace contextRef="#ctx0" brushRef="#br0">122 2 14478,'0'0'14435,"-9"-1"-14259,5 0-175,-1 1 0,1 1-1,-1-1 1,1 0 0,0 1 0,-1 0 0,1 0 0,0 0 0,0 1-1,0-1 1,0 1 0,0 0 0,0 0 0,0 1 0,1-1 0,-1 1-1,1 0 1,-1 0 0,1 0 0,0 0 0,0 0 0,1 1 0,-1-1 0,1 1-1,-1 0 1,1 0 0,0 0 0,1 0 0,-1 0 0,-1 8 0,2-10-4,0-1 1,0 0-1,1 0 1,-1 1 0,1-1-1,-1 0 1,1 1 0,0-1-1,-1 0 1,1 1-1,0-1 1,0 1 0,0-1-1,0 0 1,0 1 0,0-1-1,0 1 1,1-1-1,-1 0 1,0 1 0,1-1-1,-1 0 1,1 1 0,0-1-1,-1 0 1,1 0-1,0 1 1,0-1 0,0 0-1,0 0 1,0 0 0,0 0-1,0 0 1,0 0-1,1 0 1,3 1-46,-1-1-1,1 0 1,-1-1-1,1 1 0,-1-1 1,1 0-1,0 0 1,-1-1-1,1 1 1,5-2-1,1-1-890,-1 1-1,1-2 1,-1 1-1,0-1 1,12-7-1,13-12-5103</inkml:trace>
</inkml:ink>
</file>

<file path=ppt/ink/ink2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3:10.875"/>
    </inkml:context>
    <inkml:brush xml:id="br0">
      <inkml:brushProperty name="width" value="0.025" units="cm"/>
      <inkml:brushProperty name="height" value="0.025" units="cm"/>
    </inkml:brush>
  </inkml:definitions>
  <inkml:trace contextRef="#ctx0" brushRef="#br0">54 254 9385,'0'0'15519,"-7"10"-14815,-26 33-127,32-41-530,-1-1 1,1 1-1,0 0 1,0-1-1,-1 1 1,1 0-1,1 0 1,-1 0-1,0 0 1,0 0-1,1 0 1,-1 0-1,1 0 1,0 0-1,-1 0 1,1 0-1,0 0 1,0 0-1,1 4 1,0-5-22,-1 0 0,1 0 1,0 0-1,0 0 0,0-1 0,0 1 0,0 0 1,0 0-1,0-1 0,0 1 0,0 0 0,0-1 1,0 1-1,0-1 0,0 0 0,0 1 1,1-1-1,-1 0 0,0 1 0,0-1 0,0 0 1,1 0-1,0 0 0,6-1 32,-1 1 0,0-1 1,0 0-1,1 0 0,-1-1 0,0 0 1,0 0-1,7-4 0,0-3-291,-1 0-1,1-1 1,-2 0 0,1-2-1,-2 1 1,16-19 0,-33 40 273,0 0 1,1 1 0,0 0 0,1 0 0,0 1 0,1-1 0,0 1 0,-2 23 0,5-34-31,0-1 0,0 1 0,0-1 0,0 1 0,-1 0 0,2-1 0,-1 1 0,0-1-1,0 1 1,0 0 0,0-1 0,0 1 0,0 0 0,1-1 0,-1 1 0,0-1 0,0 1 0,1-1 0,-1 1 0,0-1 0,1 1 0,-1-1 0,1 1 0,-1-1 0,1 1 0,-1-1 0,1 0 0,-1 1 0,1-1 0,0 1-1,19-4 110,19-23-583,-22 8-834,0-1 1,-1 0 0,-1-2-1,-2 1 1,18-35 0,45-119-1786,-60 134 4276,-25 70 2582,-2 5-2852,10-34-898,-58 146 4427,54-130-4163,0 0 1,1 0-1,0 1 0,2-1 1,0 1-1,1 33 0,1-51-284,0 0 0,0 1-1,0-1 1,0 0 0,0 0-1,0 1 1,0-1 0,0 0-1,0 1 1,0-1 0,0 0-1,0 0 1,0 1 0,0-1-1,1 0 1,-1 0 0,0 1-1,0-1 1,0 0 0,0 0-1,0 0 1,1 1 0,-1-1-1,0 0 1,0 0 0,0 0-1,1 1 1,-1-1 0,0 0-1,0 0 1,1 0 0,-1 0-1,0 0 1,0 0-1,1 0 1,-1 0 0,0 1-1,0-1 1,1 0 0,-1 0-1,1 0 1,12-8 24,7-14-451,-15 12 280,-1 0 0,0 1 0,0-2 0,-1 1 1,0 0-1,-1-1 0,0 1 0,-1-1 0,0 1 0,-1-1 0,0 0 1,-1 0-1,-1-11 0,2 22 156,0 0 1,0-1-1,0 1 0,0 0 0,0-1 1,0 1-1,0 0 0,0-1 1,0 1-1,0 0 0,0-1 1,0 1-1,0 0 0,0-1 0,0 1 1,0 0-1,-1-1 0,1 1 1,0 0-1,0-1 0,0 1 1,0 0-1,-1 0 0,1-1 0,0 1 1,0 0-1,-1 0 0,1-1 1,0 1-1,0 0 0,-1 0 1,1 0-1,0 0 0,-1-1 0,1 1 1,0 0-1,-1 0 0,1 0 1,0 0-1,-1 0 0,1 0 1,0 0-1,-1 0 0,1 0 1,0 0-1,-1 0 0,1 0 0,0 0 1,-1 0-1,1 0 0,0 0 1,-1 1-1,1-1 0,0 0 1,-1 0-1,1 0 0,0 0 0,0 1 1,-1-1-1,1 0 0,0 0 1,0 0-1,-1 1 0,1-1 1,0 0-1,0 1 0,0-1 0,-1 0 1,1 1-1,-12 21 330,10-15-289,1 0 0,-1 1 0,1-1 0,1 1 0,-1-1 0,1 0 0,2 15 0,-1-20-37,-1 0 0,1 1 1,-1-1-1,1 0 0,0 0 1,0 1-1,0-1 0,0 0 1,0 0-1,1 0 0,-1 0 1,0 0-1,1-1 1,0 1-1,-1 0 0,1-1 1,0 1-1,0-1 0,0 1 1,0-1-1,0 0 0,0 0 1,0 0-1,1 0 0,-1 0 1,0-1-1,0 1 0,4 0 1,2 0-109,0 0 1,0 0-1,1-1 1,-1 0-1,0-1 0,1 0 1,-1 0-1,0 0 1,0-1-1,0-1 1,0 1-1,0-1 0,-1-1 1,1 1-1,9-8 1,-3 2-89,-2-1 1,1-1 0,-2 0-1,1-1 1,-2 0 0,18-26-1,-26 36 717,-16 28 849,6-15-1243,0 3 118,1 0 1,1 1 0,0-1 0,1 1 0,0 0 0,1 1 0,1-1 0,-2 30 0,5-44-283,0-1 0,0 0 0,0 1 0,0-1 0,0 0 0,0 1 0,0-1 0,0 1 0,0-1 0,0 0 0,0 1 0,0-1 0,0 0 0,0 1 0,0-1 0,1 0 0,-1 1 0,0-1 0,0 0 0,0 1 0,1-1 0,-1 0 0,0 1 0,0-1 0,1 0 0,-1 0 0,0 1 0,1-1 0,-1 0 0,0 0 0,1 0 0,-1 1 0,0-1 0,1 0 0,-1 0 0,0 0 0,1 0 0,-1 0 0,0 0 0,1 0-1,-1 0 1,1 0 0,-1 0 0,0 0 0,1 0 0,-1 0 0,1 0 0,-1 0 0,0 0 0,1 0 0,-1 0 0,0-1 0,1 1 0,-1 0 0,0 0 0,1 0 0,-1-1 0,0 1 0,1-1 0,19-17-2977,-5-10-2391,0-7-3368</inkml:trace>
</inkml:ink>
</file>

<file path=ppt/ink/ink2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3:11.219"/>
    </inkml:context>
    <inkml:brush xml:id="br0">
      <inkml:brushProperty name="width" value="0.025" units="cm"/>
      <inkml:brushProperty name="height" value="0.025" units="cm"/>
    </inkml:brush>
  </inkml:definitions>
  <inkml:trace contextRef="#ctx0" brushRef="#br0">40 1 10794,'0'0'13709,"-35"48"-11947,31-28-481,4-1-897,0-1-320,2-1-768,11-3-2435,7-2-1698,3-3-5412</inkml:trace>
</inkml:ink>
</file>

<file path=ppt/ink/ink2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3:11.560"/>
    </inkml:context>
    <inkml:brush xml:id="br0">
      <inkml:brushProperty name="width" value="0.025" units="cm"/>
      <inkml:brushProperty name="height" value="0.025" units="cm"/>
    </inkml:brush>
  </inkml:definitions>
  <inkml:trace contextRef="#ctx0" brushRef="#br0">63 1 13421,'0'0'10564,"-8"9"-8215,-29 29-544,36-37-1692,-1 1 1,0 0-1,1-1 1,0 1-1,-1 0 1,1 0-1,0 0 1,0 0-1,0 0 1,0 0 0,0 0-1,0 1 1,1-1-1,-1 0 1,1 0-1,-1 4 1,2-5-86,-1 0 0,0 0 0,1 0 0,-1 0 0,1 0 0,-1 0 0,1 0 0,-1-1 0,1 1 0,0 0 0,-1 0 0,1-1 0,0 1 0,-1 0 0,1-1 0,0 1 0,0-1 0,0 1 0,0-1 0,0 0 0,0 1 0,-1-1 0,1 0 0,0 1 0,2-1 0,4 1-38,0 0-1,0-1 0,0 1 1,0-2-1,0 1 0,0-1 0,13-2 1,-4-3-512,0 0-1,0-1 1,18-10 0,-24 10 561,1 1 1,0 1-1,0 0 0,0 1 1,1 0-1,0 0 0,-1 1 0,23-2 1,-33 6 78,0 1 0,-1-1 1,1 0-1,-1 1 0,1-1 0,-1 1 1,1-1-1,-1 1 0,0-1 0,1 1 1,-1-1-1,0 1 0,0 0 1,0-1-1,-1 1 0,1-1 0,0 1 1,0-1-1,-1 1 0,0 2 0,0 23 1189,3-26-1471,-1-1 1,0 1-1,0-1 1,1 0-1,-1 1 0,0-1 1,1 0-1,-1 0 0,1 0 1,-1 0-1,0 0 1,1 0-1,-1 0 0,0 0 1,1 0-1,-1-1 0,0 1 1,1-1-1,1 0 1,23-17-9644,-11 3-7447</inkml:trace>
</inkml:ink>
</file>

<file path=ppt/ink/ink2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3:22.036"/>
    </inkml:context>
    <inkml:brush xml:id="br0">
      <inkml:brushProperty name="width" value="0.025" units="cm"/>
      <inkml:brushProperty name="height" value="0.025" units="cm"/>
    </inkml:brush>
  </inkml:definitions>
  <inkml:trace contextRef="#ctx0" brushRef="#br0">32 320 5862,'-15'3'3561,"-2"0"-206,27-2 806,30-3-3289,0-2-1,61-14 1,-21 2-370,476-51 461,7 30-690,191-18-377,-534 29 171,301-76 0,-576 110-4050,20-5-800</inkml:trace>
</inkml:ink>
</file>

<file path=ppt/ink/ink2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3:30.981"/>
    </inkml:context>
    <inkml:brush xml:id="br0">
      <inkml:brushProperty name="width" value="0.025" units="cm"/>
      <inkml:brushProperty name="height" value="0.025" units="cm"/>
    </inkml:brush>
  </inkml:definitions>
  <inkml:trace contextRef="#ctx0" brushRef="#br0">302 0 5701,'0'0'10282,"1"9"-9422,4 50 679,-2 0 1,-7 61 0,-19 129-375,-2 23-538,1 7 324,16-192-914,-14 107 4,-8 90 19,18-99 23,-68 332 0,65-437 242,-8 119 1,17-128-283,-5 44 157,-16 281 1196,27-368-9660,0-44 1292</inkml:trace>
</inkml:ink>
</file>

<file path=ppt/ink/ink2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3:32.349"/>
    </inkml:context>
    <inkml:brush xml:id="br0">
      <inkml:brushProperty name="width" value="0.025" units="cm"/>
      <inkml:brushProperty name="height" value="0.025" units="cm"/>
    </inkml:brush>
  </inkml:definitions>
  <inkml:trace contextRef="#ctx0" brushRef="#br0">80 185 1313,'78'-63'521,"68"-59"1078,-174 142 3398,-38 20-3659,-19 12-2207,7 4-2985,31-25-1191</inkml:trace>
</inkml:ink>
</file>

<file path=ppt/ink/ink2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3:34.549"/>
    </inkml:context>
    <inkml:brush xml:id="br0">
      <inkml:brushProperty name="width" value="0.025" units="cm"/>
      <inkml:brushProperty name="height" value="0.025" units="cm"/>
    </inkml:brush>
  </inkml:definitions>
  <inkml:trace contextRef="#ctx0" brushRef="#br0">189 3154 8936,'0'0'828,"-9"5"229,-7 4-759,1 1-1,0 1 1,1 0-1,0 1 1,1 1 0,0 0-1,-13 18 1,12-12 421,9-12-397,-1 0 0,1 0-1,1 0 1,-1 1 0,1 0 0,1 0 0,-4 9 0,16-28 3945,21-12-3595,-12 9-316,75-66 937,28-26-805,184-123 0,91-70-239,-377 283-247,62-46 238,158-91 0,-153 110-215,-48 25-5,40-26 0,23-33-22,-76 55 4,1 2 0,1 1-1,55-30 1,-37 24 51,0-1 0,58-47 0,-42 29-25,21-17 48,-44 31 6,2 2-1,62-34 0,-84 52 102,1-2 0,-2 0 0,0-1 1,0-1-1,-2 0 0,22-25 0,-17 18-120,3-1-56,2 2-1,0 0 0,1 1 1,39-20-1,-1-2 24,95-84-1,2-1 8,56-41-42,-87 58 13,403-313 21,-408 336-22,168-123 18,-257 184-11,52-28-1,-51 33 0,49-38 1,-86 58-116,1 0 1,-1 0-1,0 0 1,1 0-1,-1 0 1,1-1-1,-1 1 1,1 0-1,-1 0 1,0-1-1,1 1 1,-1 0-1,0-1 0,1 1 1,-1 0-1,0-1 1,1 1-1,-1 0 1,0-1-1,0 1 1,0-1-1,1 1 1,-1-1-1,0 1 1,0-1-1,0 1 1,0 0-1,0-1 1,0 1-1,0-1 0,0 1 1,0-1-1,0 1 1,0-1-1,0 1 1,0-1-1,0 1 1,0-1-1,0 1 1,-1 0-1,1-1 1,0 1-1,0-1 1,0 1-1,-1 0 1,1-1-1,0 1 0,-1-1 1,1 1-1,0 0 1,-1 0-1,1-1 1,-1 1-1,-14-7-5903</inkml:trace>
</inkml:ink>
</file>

<file path=ppt/ink/ink2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3:42.533"/>
    </inkml:context>
    <inkml:brush xml:id="br0">
      <inkml:brushProperty name="width" value="0.025" units="cm"/>
      <inkml:brushProperty name="height" value="0.025" units="cm"/>
    </inkml:brush>
  </inkml:definitions>
  <inkml:trace contextRef="#ctx0" brushRef="#br0">114 1 11659,'0'0'7602,"-5"11"-6107,-49 143 3097,11-24-3632,42-128-1036,-9 40 1011,10-41-884,0-1 1,0 1-1,0-1 0,0 1 1,0-1-1,0 1 1,0-1-1,0 1 1,1 0-1,-1-1 1,0 1-1,0-1 0,1 1 1,-1-1-1,0 1 1,1-1-1,-1 0 1,0 1-1,1-1 1,-1 1-1,1-1 0,-1 0 1,2 1-1,20-2 936,-1-7-722,0-1 1,-1-1-1,0-1 1,0-1-1,18-15 1,15-8-183,31-14-58,-23 14-371,69-52 0,-117 73-1512,-19 7-2238,-29 5-5573,24 2 7381,-24 0-7668</inkml:trace>
</inkml:ink>
</file>

<file path=ppt/ink/ink2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3:42.876"/>
    </inkml:context>
    <inkml:brush xml:id="br0">
      <inkml:brushProperty name="width" value="0.025" units="cm"/>
      <inkml:brushProperty name="height" value="0.025" units="cm"/>
    </inkml:brush>
  </inkml:definitions>
  <inkml:trace contextRef="#ctx0" brushRef="#br0">1 1 13965,'0'0'4164,"-1"64"-1153,1-35-609,14-3-672,4-4-321,3-4 1,5-2-514,0-2-639,-1-1-161,-2-1-1506,-5-5-3394,-3-2-6247</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6:14.355"/>
    </inkml:context>
    <inkml:brush xml:id="br0">
      <inkml:brushProperty name="width" value="0.025" units="cm"/>
      <inkml:brushProperty name="height" value="0.025" units="cm"/>
    </inkml:brush>
  </inkml:definitions>
  <inkml:trace contextRef="#ctx0" brushRef="#br0">102 0 12812,'0'0'8333,"-5"12"-7420,-9 17-332,-39 91 1846,47-104-2227,0 0 0,2 0 0,0 1-1,0-1 1,-1 31 0,5-46-196,-1-1 0,1 1 0,0 0-1,0-1 1,1 1 0,-1 0 0,0-1 0,0 1 0,0 0 0,0-1 0,0 1 0,1-1 0,-1 1 0,0 0 0,1-1-1,-1 1 1,0-1 0,1 1 0,-1-1 0,1 1 0,-1-1 0,0 1 0,1-1 0,-1 1 0,1-1 0,0 0-1,-1 1 1,1-1 0,-1 0 0,1 0 0,0 1 0,24-4 166,-19 0-225,1 0 1,-1 0-1,1-1 1,-1 1-1,7-7 1,1-4-550,0-1 0,19-27 0,-10 11 158,-23 31 441,0 0 0,0 0 0,0 0 0,0 0 0,0 0 0,0 0 0,1-1 0,-1 1-1,0 0 1,0 0 0,0 0 0,0 0 0,0 0 0,0 0 0,0 0 0,0 0 0,0 0 0,0-1 0,1 1 0,-1 0 0,0 0 0,0 0 0,0 0 0,0 0 0,0 0 0,0 0 0,1 0 0,-1 0 0,0 0 0,0 0 0,0 0 0,0 0 0,0 0 0,0 0 0,1 0 0,-1 0 0,0 0 0,0 0 0,0 0 0,0 0 0,0 0 0,0 0 0,1 0 0,-1 0 0,0 0 0,0 0 0,0 1 0,0-1 0,0 0 0,0 0 0,0 0-1,0 0 1,1 0 0,-1 0 0,0 0 0,0 0 0,0 1 0,0-1 0,0 0 0,0 0 0,0 0 0,0 0 0,0 0 0,0 1 0,2 14-158,-5 21 151,2-30 25,-2 14 166,0 1 1,1-1 0,2 24-1,0-44-149,0 1 0,0 0 0,0 0 0,0 0-1,0 0 1,0 0 0,1-1 0,-1 1 0,0 0 0,1 0 0,-1-1-1,1 1 1,-1 0 0,0 0 0,1-1 0,0 1 0,-1 0-1,1-1 1,-1 1 0,1-1 0,0 1 0,-1-1 0,1 1-1,0-1 1,0 0 0,-1 1 0,2 0 0,26-2 402,25-20-205,-27 5-403,-19 12-45,-1-1 0,1 1 0,0 0 0,0 1 0,0 0 0,1 0-1,-1 0 1,1 1 0,-1 0 0,1 0 0,11 0 0,-18 3 204,0-1 0,0 1 1,0 0-1,0 0 0,0 0 0,0 0 1,0 1-1,-1-1 0,1 0 1,0 0-1,-1 0 0,1 1 1,-1-1-1,1 0 0,-1 1 0,0-1 1,0 0-1,1 1 0,-1-1 1,0 0-1,0 1 0,0-1 1,0 0-1,0 1 0,-1-1 1,0 3-1,-4 43 382,-9 10 903,-25 61 0,-11 38 1342,50-154-2595,-1 1-1,1-1 1,-1 0 0,0 0-1,0 1 1,0-1-1,0 0 1,0 0-1,0 0 1,-1 0-1,1-1 1,-1 1-1,1 0 1,-1 0-1,0-1 1,1 1 0,-1-1-1,0 0 1,-4 3-1,4-4 29,1 0-1,-1 1 1,1-1 0,-1 0-1,0 0 1,1 0 0,-1 0-1,1 0 1,-1 0-1,0-1 1,1 1 0,-1 0-1,1-1 1,-1 1 0,1-1-1,-1 0 1,1 1-1,-1-1 1,1 0 0,-1 0-1,1 0 1,0 0 0,0 0-1,0 0 1,-1 0-1,1-1 1,0 1 0,0 0-1,0-2 1,-5-4 8,2-1 0,-1 0 1,1 0-1,0 0 0,1 0 0,0-1 1,0 1-1,1-1 0,0 0 0,0 0 1,1 0-1,0 0 0,1 0 0,0 0 1,0 0-1,1 0 0,0 0 0,0 0 1,1 0-1,1 1 0,-1-1 0,2 1 1,-1-1-1,1 1 0,0 0 0,1 0 1,-1 1-1,2-1 0,6-7 0,2 3-130,1 0-1,0 1 0,1 1 0,0 1 0,0 0 1,20-7-1,59-21-3821,-65 27 1266,35-14-6286</inkml:trace>
</inkml:ink>
</file>

<file path=ppt/ink/ink2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3:52.551"/>
    </inkml:context>
    <inkml:brush xml:id="br0">
      <inkml:brushProperty name="width" value="0.025" units="cm"/>
      <inkml:brushProperty name="height" value="0.025" units="cm"/>
    </inkml:brush>
  </inkml:definitions>
  <inkml:trace contextRef="#ctx0" brushRef="#br0">181 0 19827,'0'0'3566,"-12"6"-2354,0 0-998,1 1-1,-1 0 1,1 1 0,1 0 0,0 1 0,0 0 0,0 1 0,1 0 0,1 0 0,0 1 0,0 0 0,1 0 0,-6 13-1,7-9-40,0 0 0,2 1 0,-1 0-1,-1 16 1,5-25-127,0-1-1,0 0 1,1 1 0,0-1-1,0 1 1,1-1 0,0 1-1,0-1 1,0 0 0,1 0-1,0 1 1,5 10 0,-5-14-26,-1-1 0,2 1-1,-1-1 1,0 0 0,0 1 0,1-1 0,-1-1 0,1 1-1,0 0 1,-1 0 0,1-1 0,0 0 0,0 0 0,0 1 0,0-2-1,0 1 1,0 0 0,0-1 0,1 1 0,-1-1 0,0 0 0,0 0-1,0 0 1,0 0 0,1-1 0,4 0 0,-3-1-105,1 1-1,0-1 1,-1 1 0,1-1 0,-1-1 0,0 1-1,1-1 1,-1 0 0,-1 0 0,1-1 0,0 1 0,-1-1-1,7-7 1,-6 4-744,0-1 0,0 0 0,-1 1-1,0-1 1,-1-1 0,0 1 0,0-1-1,2-10 1,4-33-6815</inkml:trace>
</inkml:ink>
</file>

<file path=ppt/ink/ink2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3:52.894"/>
    </inkml:context>
    <inkml:brush xml:id="br0">
      <inkml:brushProperty name="width" value="0.025" units="cm"/>
      <inkml:brushProperty name="height" value="0.025" units="cm"/>
    </inkml:brush>
  </inkml:definitions>
  <inkml:trace contextRef="#ctx0" brushRef="#br0">1 1 15631,'0'0'8328,"4"44"-27482</inkml:trace>
</inkml:ink>
</file>

<file path=ppt/ink/ink2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3:53.395"/>
    </inkml:context>
    <inkml:brush xml:id="br0">
      <inkml:brushProperty name="width" value="0.025" units="cm"/>
      <inkml:brushProperty name="height" value="0.025" units="cm"/>
    </inkml:brush>
  </inkml:definitions>
  <inkml:trace contextRef="#ctx0" brushRef="#br0">3 16 16816,'0'0'4377,"0"9"-2594,-1 28-481,0-20-818,0 0 0,2 1 1,0-1-1,0 1 0,5 17 0,-5-33-466,0-1 1,0 1-1,0-1 1,0 1-1,0-1 0,0 1 1,0-1-1,0 0 1,1 1-1,-1-1 0,1 0 1,-1 0-1,1 0 1,-1 0-1,1 0 0,0-1 1,-1 1-1,1 0 1,0-1-1,-1 1 0,1-1 1,0 0-1,0 1 1,0-1-1,0 0 0,-1 0 1,1 0-1,0 0 1,0-1-1,3 0 0,3 0 36,-1-1-1,1 0 1,0 0-1,0-1 1,12-6 0,13-11 79,52-40 0,-63 43-158,1 0 0,1 1 0,0 2 1,1 0-1,27-10 0,-50 23 17,1 0 1,-1 0-1,1 1 0,-1-1 1,1 1-1,0-1 0,-1 1 0,1 0 1,-1 0-1,1 0 0,0 0 1,2 1-1,-4-1 10,0 1-1,0-1 1,0 1 0,0-1-1,0 1 1,0 0 0,0-1 0,0 1-1,0 0 1,0 0 0,0 0-1,0 0 1,0-1 0,-1 1-1,1 0 1,0 0 0,-1 0 0,2 3-1,-1 2 57,1 1-1,-1 0 1,0 0-1,0 0 1,-1 0-1,0-1 1,-1 10-1,1 4 192,-1 69 615,1-89-852,0 1 0,1-1 0,-1 0 0,0 0 0,1 1 0,-1-1 0,1 0 0,-1 0 0,1 0 0,-1 0 0,0 0 0,1 1-1,-1-1 1,1 0 0,-1 0 0,1 0 0,-1 0 0,0 0 0,1 0 0,-1 0 0,1-1 0,-1 1 0,1 0 0,-1 0 0,0 0 0,1 0-1,-1-1 1,1 1 0,-1 0 0,0 0 0,1 0 0,-1-1 0,0 1 0,1 0 0,-1-1 0,0 1 0,1 0 0,-1-1 0,0 1 0,1-1-1,17-12 141,22-27-11,-18 16-999,47-36 0,-54 52 156,-7 7-1669,-14 13-15119</inkml:trace>
</inkml:ink>
</file>

<file path=ppt/ink/ink2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3:53.750"/>
    </inkml:context>
    <inkml:brush xml:id="br0">
      <inkml:brushProperty name="width" value="0.025" units="cm"/>
      <inkml:brushProperty name="height" value="0.025" units="cm"/>
    </inkml:brush>
  </inkml:definitions>
  <inkml:trace contextRef="#ctx0" brushRef="#br0">0 0 20147,'0'0'5958,"55"8"-11532,-37 6-2081</inkml:trace>
</inkml:ink>
</file>

<file path=ppt/ink/ink2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3:54.093"/>
    </inkml:context>
    <inkml:brush xml:id="br0">
      <inkml:brushProperty name="width" value="0.025" units="cm"/>
      <inkml:brushProperty name="height" value="0.025" units="cm"/>
    </inkml:brush>
  </inkml:definitions>
  <inkml:trace contextRef="#ctx0" brushRef="#br0">240 0 16496,'0'0'7932,"-8"0"-5705,-3 1-1976,1 0 1,-1 0 0,1 1 0,0 0 0,-1 1-1,1 0 1,1 1 0,-1 0 0,0 0 0,1 1 0,0 1-1,0-1 1,-15 14 0,17-14-200,1 1-1,-1 0 1,1 0-1,1 0 1,-1 1 0,1 0-1,0 0 1,1 0-1,-1 1 1,2 0-1,-1-1 1,1 1 0,0 1-1,0-1 1,1 0-1,1 1 1,-1-1 0,0 12-1,2-18-49,1 0 1,-1 0-1,0 0 0,0 0 1,1 0-1,0 0 0,-1 0 0,1 0 1,0 0-1,0-1 0,-1 1 0,2 0 1,-1 0-1,0-1 0,0 1 1,0-1-1,1 1 0,-1-1 0,1 0 1,-1 1-1,1-1 0,2 2 1,1-1 11,1 0 0,-1 0 1,0 0-1,0 0 0,1-1 1,-1 0-1,1 0 0,7 0 1,1 0-305,1-1 0,0-1-1,0-1 1,-1 0 0,26-6 0,-27 3-767,0 0-1,-1-1 0,19-12 1,31-29-7055,-29 12-915</inkml:trace>
</inkml:ink>
</file>

<file path=ppt/ink/ink2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3:54.468"/>
    </inkml:context>
    <inkml:brush xml:id="br0">
      <inkml:brushProperty name="width" value="0.025" units="cm"/>
      <inkml:brushProperty name="height" value="0.025" units="cm"/>
    </inkml:brush>
  </inkml:definitions>
  <inkml:trace contextRef="#ctx0" brushRef="#br0">35 32 16271,'0'0'6257,"-3"9"-4031,-5 17-1311,1 1 0,2-1 0,0 2 0,-1 36 0,6-50-804,0 35 13,0-48-116,0 1-1,1-1 0,-1 1 0,0 0 0,0-1 0,1 1 0,-1-1 0,1 1 0,-1-1 0,1 1 1,0-1-1,0 0 0,-1 1 0,1-1 0,0 0 0,0 1 0,0-1 0,1 0 0,-1 0 0,0 0 0,0 0 1,1 0-1,1 1 0,-2-2 10,0 0 0,0 0 1,1 0-1,-1-1 0,0 1 0,0 0 1,0 0-1,0-1 0,0 1 0,-1-1 1,1 1-1,0-1 0,0 1 0,0-1 1,0 1-1,0-1 0,-1 0 0,1 0 1,0 1-1,-1-1 0,1 0 1,0 0-1,-1 0 0,1 0 0,-1 0 1,1 0-1,-1 0 0,0 0 0,1-1 1,13-35 60,-12 31-55,5-17-159,0-1 0,-2 0 0,-1 0 0,0-1-1,-1-29 1,-17 98-536,14-42 678,-1 1 0,1-1 0,0 1 0,1-1 0,-1 1 0,0-1 0,1 1 0,-1-1 0,1 0 0,0 1 0,0-1 0,0 0 0,0 0 0,0 0 0,0 1 0,1-1 1,-1 0-1,1-1 0,-1 1 0,1 0 0,0 0 0,2 1 0,0 0 12,0-1-1,0 0 1,1 0 0,-1 0-1,1 0 1,0-1 0,-1 0 0,1 0-1,0 0 1,8 0 0,0 0 15,0-1-1,0-1 1,0 0 0,-1-1 0,1-1 0,-1 0 0,1 0 0,13-7 0,-10 3-11,0-2 1,-1 0 0,0-1 0,15-14 0,-23 19-11,-1 0 0,0-1 0,-1 0-1,1 0 1,-1-1 0,-1 1 0,1-1 0,-1 0-1,0 0 1,-1-1 0,4-8 0,-7 15-11,0 1 0,1-1 0,-1 1 1,0-1-1,0 1 0,0-1 0,1 1 0,-1-1 0,0 1 1,0-1-1,0 1 0,0-1 0,0 1 0,0-1 0,0 1 1,0-1-1,0 1 0,0-1 0,0 1 0,-1 0 1,1-1-1,0 1 0,0-1 0,0 1 0,-1-1 0,1 1 1,0-1-1,0 1 0,-1 0 0,1-1 0,0 1 1,-1 0-1,1-1 0,-1 1 0,1 0 0,0-1 0,-1 1 1,1 0-1,-1 0 0,1-1 0,-1 1 0,1 0 0,-1 0 1,1 0-1,-1 0 0,1 0 0,-1 0 0,1 0 1,-1 0-1,1 0 0,-1 0 0,1 0 0,-1 0 0,1 0 1,0 0-1,-1 0 0,1 0 0,-1 1 0,1-1 0,-2 0 1,-28 14 11,13-2 104,0 0 0,1 1 0,1 0 0,-17 20 0,27-28-55,0 1-1,-1 1 0,2-1 0,-1 1 0,1-1 0,0 1 1,1 1-1,-1-1 0,2 0 0,-1 1 0,1 0 0,0-1 0,-2 15 1,4-21-60,0 0 1,1 0-1,-1 1 1,0-1-1,0 0 1,1 0-1,-1 0 1,1 0 0,-1 0-1,1 0 1,-1 0-1,1 0 1,0 0-1,-1 0 1,1-1-1,0 1 1,0 0 0,-1 0-1,1-1 1,0 1-1,0 0 1,0-1-1,0 1 1,0-1-1,0 1 1,0-1 0,0 1-1,0-1 1,0 0-1,1 0 1,-1 1-1,1-1 1,45 1-54,-36-1-73,3-1-652,-1-1 0,1 0 1,-1-1-1,1 0 0,24-10 0,-16 4-3792,0-2 0,31-19 0,-19 6-5569</inkml:trace>
</inkml:ink>
</file>

<file path=ppt/ink/ink2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3:54.813"/>
    </inkml:context>
    <inkml:brush xml:id="br0">
      <inkml:brushProperty name="width" value="0.025" units="cm"/>
      <inkml:brushProperty name="height" value="0.025" units="cm"/>
    </inkml:brush>
  </inkml:definitions>
  <inkml:trace contextRef="#ctx0" brushRef="#br0">144 33 4516,'0'0'17964,"-9"-1"-16064,2 1-1646,3-1-130,0 0 0,0 1-1,0-1 1,-1 1-1,1 0 1,0 0 0,0 1-1,0-1 1,0 1-1,0 0 1,0 0 0,0 0-1,0 1 1,1-1 0,-1 1-1,0 0 1,1 0-1,-1 0 1,1 1 0,0-1-1,-4 4 1,2 0 47,0 1 0,1-1 0,0 1 0,0 0 0,0 0 1,1 0-1,0 0 0,-2 9 0,5-15-139,-1 1-1,1-1 1,-1 1-1,1 0 1,-1-1 0,1 1-1,0-1 1,0 1-1,0 0 1,0-1-1,0 1 1,0 0 0,1-1-1,-1 1 1,0 0-1,1-1 1,0 1 0,-1-1-1,1 1 1,0-1-1,-1 1 1,1-1 0,0 1-1,0-1 1,0 0-1,0 1 1,1-1 0,-1 0-1,0 0 1,1 0-1,-1 0 1,0 0 0,1 0-1,-1 0 1,1-1-1,-1 1 1,1-1 0,-1 1-1,1-1 1,0 1-1,-1-1 1,4 1 0,5-1-36,-1 1 0,1-2 1,0 1-1,0-1 0,-1 0 1,1-1-1,-1-1 0,1 1 1,-1-1-1,0-1 0,0 0 1,0 0-1,-1 0 0,0-1 1,1-1-1,-1 1 0,-1-1 1,1-1-1,-1 1 0,-1-1 1,1-1-1,-1 1 0,0-1 1,-1 0-1,0 0 0,0-1 1,0 1-1,-1-1 0,-1 0 1,0-1-1,3-10 0,-6 20 0,0-1 1,0 1-1,0 0 0,0 0 1,0 0-1,1 0 0,-1 0 0,0 0 1,0 0-1,0 0 0,0 0 0,0-1 1,0 1-1,0 0 0,0 0 0,0 0 1,0 0-1,0 0 0,0 0 1,0 0-1,0-1 0,0 1 0,0 0 1,0 0-1,0 0 0,0 0 0,0 0 1,0 0-1,0-1 0,0 1 0,0 0 1,0 0-1,0 0 0,0 0 1,0 0-1,0 0 0,-1 0 0,1 0 1,0-1-1,0 1 0,0 0 0,0 0 1,0 0-1,0 0 0,0 0 0,0 0 1,0 0-1,-1 0 0,1 0 1,0 0-1,0 0 0,0 0 0,0 0 1,0 0-1,0 0 0,-1 0 0,1 0 1,0 0-1,0 0 0,0 0 1,0 0-1,0 0 0,0 0 0,-10 7-153,-8 13 121,10-10 72,1 0 1,1 0-1,0 0 1,0 1-1,1 0 1,1 0-1,0 0 1,0 0-1,1 1 1,0 0-1,-1 13 1,4-24-69,0 0 1,0 0 0,0 0 0,0 0-1,0 0 1,0 0 0,1 0 0,-1 0 0,0 0-1,1 1 1,-1-1 0,0 0 0,1 0 0,-1 0-1,1 0 1,0-1 0,-1 1 0,1 0 0,0 0-1,-1 0 1,1 0 0,0-1 0,0 1 0,0 0-1,0-1 1,0 1 0,0-1 0,0 1-1,1 0 1,1 0-232,1-1 1,-1 1-1,1-1 0,-1 0 0,0 1 0,1-2 0,-1 1 0,1 0 0,5-2 1,3-1-1361,-1 0 1,0-1 0,-1 0 0,1-1 0,13-7 0,15-16-6989</inkml:trace>
</inkml:ink>
</file>

<file path=ppt/ink/ink2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3:55.185"/>
    </inkml:context>
    <inkml:brush xml:id="br0">
      <inkml:brushProperty name="width" value="0.025" units="cm"/>
      <inkml:brushProperty name="height" value="0.025" units="cm"/>
    </inkml:brush>
  </inkml:definitions>
  <inkml:trace contextRef="#ctx0" brushRef="#br0">187 0 12908,'0'0'9785,"-11"3"-7222,-6 1-1873,0 1 0,0 1-1,0 0 1,1 1 0,0 1 0,0 1 0,1 0 0,-22 18-1,36-27-687,1 0-1,-1 1 0,1-1 0,-1 0 0,1 1 0,-1-1 0,1 1 0,0-1 0,-1 1 1,1-1-1,0 1 0,-1-1 0,1 1 0,0-1 0,0 1 0,-1-1 0,1 1 0,0 0 1,0-1-1,0 1 0,0-1 0,0 1 0,0 0 0,0-1 0,0 1 0,0-1 0,0 1 1,0 0-1,0 0 0,17 8-101,35-6-541,-43-3 361,33 0-1057,-24-1 715,-1 1 0,1 1-1,-1 0 1,1 1 0,-1 1-1,0 1 1,17 6 0,-33-10 666,0 0 0,0 0 0,0 1 0,0-1 0,0 1 1,0-1-1,-1 1 0,1-1 0,0 1 0,0-1 1,-1 1-1,1 0 0,0-1 0,-1 1 0,1 0 1,0-1-1,-1 1 0,1 0 0,-1 0 0,1 0 1,-1 0-1,0 0 0,1 0 0,-1-1 0,0 1 1,0 0-1,1 0 0,-1 0 0,0 0 0,0 0 0,0 0 1,0 0-1,0 0 0,-1 0 0,1 0 0,0 0 1,0 0-1,-1 0 0,1 0 0,0 0 0,-1-1 1,1 1-1,-1 0 0,1 0 0,-1 0 0,1-1 1,-1 1-1,0 0 0,1 0 0,-1-1 0,0 1 0,0-1 1,-1 2-1,-4 3 436,0 1 1,-1-2-1,1 1 1,-15 7-1,14-8-334,0 0-1,-1-1 1,0 1 0,0-2-1,0 1 1,0-1 0,0 0-1,0-1 1,-1 0 0,1 0-1,-1-1 1,1 0 0,-11-1-1,18 0-300,0 1-1,0-1 1,-1 0-1,1 1 1,0-1-1,0 0 0,0 0 1,0 0-1,0 0 1,0 0-1,0 0 1,0 0-1,0-1 1,1 1-1,-1 0 1,0 0-1,1-1 0,-1 1 1,1 0-1,-1-1 1,1 1-1,0 0 1,0-1-1,-1 1 1,1-3-1,3-36-11687,9 15-3163</inkml:trace>
</inkml:ink>
</file>

<file path=ppt/ink/ink2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3:55.513"/>
    </inkml:context>
    <inkml:brush xml:id="br0">
      <inkml:brushProperty name="width" value="0.025" units="cm"/>
      <inkml:brushProperty name="height" value="0.025" units="cm"/>
    </inkml:brush>
  </inkml:definitions>
  <inkml:trace contextRef="#ctx0" brushRef="#br0">23 105 6662,'0'0'20943,"10"1"-19806,-9 0-1119,4 0 51,1 0-1,-1 0 1,1 0-1,-1-1 1,1 0-1,-1 0 0,1 0 1,-1-1-1,1 1 1,-1-1-1,0-1 0,1 1 1,-1-1-1,0 0 1,0 0-1,0 0 1,0-1-1,6-4 0,-8 5-77,1-1-1,-1 0 1,1 0-1,-1 0 0,0 0 1,0-1-1,0 0 1,-1 1-1,1-1 0,-1 0 1,0 0-1,0 0 1,0 0-1,-1-1 0,1 1 1,-1 0-1,0-1 0,-1 1 1,2-6-1,-2 10 8,0-1 0,0 1 0,0 0 0,0-1 0,-1 1 0,1 0 0,0 0 0,0-1 0,0 1 0,0 0 0,0-1 0,0 1 0,0 0 0,0-1 0,-1 1 0,1 0 0,0 0 0,0-1 0,0 1 0,-1 0 0,1 0 0,0 0 0,0-1 0,-1 1 0,1 0 0,0 0 0,0 0 0,-1 0 0,1-1 0,0 1 0,-1 0 0,1 0 0,0 0 0,-1 0 0,1 0 0,0 0 0,-1 0 0,1 0 0,0 0 0,0 0 0,-1 0 0,-19 7 27,-15 13 120,18-4 70,0 0 0,-29 37 0,41-47-124,0 1-1,0 0 0,1 0 1,0 0-1,1 1 0,0-1 1,0 1-1,0 0 0,1 0 1,0 0-1,-1 16 0,3-23-85,0 1 0,0 0 1,0-1-1,0 1 0,0 0 0,1-1 0,-1 1 0,1-1 0,-1 1 0,1-1 0,0 1 0,-1-1 0,1 1 0,0-1 0,0 0 1,0 1-1,0-1 0,0 0 0,0 0 0,1 0 0,-1 0 0,0 0 0,1 0 0,1 1 0,1 0-19,1 0 0,-1 0-1,1-1 1,-1 0 0,1 0-1,0 0 1,0 0-1,7-1 1,3 0-546,0 0 0,0-2 0,-1 0 0,29-7 0,-30 4-1049,0 0 0,0-1 0,0-1 0,21-14 0,5-9-5870</inkml:trace>
</inkml:ink>
</file>

<file path=ppt/ink/ink2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3:55.839"/>
    </inkml:context>
    <inkml:brush xml:id="br0">
      <inkml:brushProperty name="width" value="0.025" units="cm"/>
      <inkml:brushProperty name="height" value="0.025" units="cm"/>
    </inkml:brush>
  </inkml:definitions>
  <inkml:trace contextRef="#ctx0" brushRef="#br0">97 0 17521,'0'0'3795,"-10"7"-400,-4 1-2436,9-5-659,0-1 0,0 2 1,0-1-1,0 0 1,0 1-1,1 0 1,0 0-1,-7 8 1,11-11-290,-1-1 1,1 0 0,-1 1 0,1-1 0,0 0 0,-1 1 0,1-1 0,0 1 0,-1-1 0,1 1 0,0-1-1,-1 1 1,1-1 0,0 1 0,0-1 0,0 1 0,0-1 0,-1 1 0,1 0 0,0-1 0,0 1 0,0-1 0,0 1-1,0-1 1,0 1 0,1 0 0,-1-1 0,0 1 0,0-1 0,0 1 0,0-1 0,1 1 0,-1-1 0,0 1 0,0-1-1,1 1 1,-1-1 0,0 1 0,1-1 0,-1 0 0,1 1 0,-1-1 0,1 1 0,-1-1 0,0 0 0,1 1-1,-1-1 1,1 0 0,-1 0 0,1 0 0,0 1 0,-1-1 0,1 0 0,-1 0 0,1 0 0,-1 0 0,1 0 0,-1 0-1,2 0 1,41 2-450,-35-2 178,12-1-398,-7 0 87,1 1-1,0 0 1,-1 1-1,17 3 1,-28-3 599,0-1 1,0 0 0,0 1 0,0 0 0,0-1 0,0 1 0,0 0 0,-1 0 0,1 0 0,0 0-1,0 0 1,-1 0 0,1 0 0,-1 1 0,1-1 0,-1 1 0,1-1 0,-1 1 0,0 0-1,0-1 1,0 1 0,0 0 0,0 0 0,0 0 0,0 0 0,0 0 0,-1 0 0,1 0-1,-1 0 1,0 0 0,1 0 0,-1 0 0,0 0 0,-1 3 0,0-2 168,0 1-1,0-1 1,-1 0 0,0 0-1,1 0 1,-1 0 0,-1 0-1,1 0 1,0 0 0,0-1 0,-1 1-1,0-1 1,1 0 0,-1 0-1,0 0 1,0 0 0,0 0 0,-4 1-1,-62 28 1386,67-30-1499,-11 4 53,1-1-1,-1 0 0,-24 3 1,6-8-3085,25-5-4621,6-11-9673</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6:33.035"/>
    </inkml:context>
    <inkml:brush xml:id="br0">
      <inkml:brushProperty name="width" value="0.025" units="cm"/>
      <inkml:brushProperty name="height" value="0.025" units="cm"/>
    </inkml:brush>
  </inkml:definitions>
  <inkml:trace contextRef="#ctx0" brushRef="#br0">1 324 2755,'0'0'9747,"11"0"-9666,18-1-5,-1-1 1,49-9-1,-14-2 403,1 2 0,0 3 0,113 1 0,194 35 258,-252-17-728,184-8 0,118-38 16,-97 5-13,0 14 1,386 30-1,-524-4-73,0-8 0,0-8-1,286-45 1,-196 0 300,193-31 770,7 38-255,9 21-183,-489 25-861,0 1 0,-1-1 0,1 1 1,1 0-1,-1 0 0,0 1 0,1-1 0,-1 1 0,-3 6 1,-4 2-950,-20 16-2925,3-2-3742</inkml:trace>
</inkml:ink>
</file>

<file path=ppt/ink/ink2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3:56.604"/>
    </inkml:context>
    <inkml:brush xml:id="br0">
      <inkml:brushProperty name="width" value="0.025" units="cm"/>
      <inkml:brushProperty name="height" value="0.025" units="cm"/>
    </inkml:brush>
  </inkml:definitions>
  <inkml:trace contextRef="#ctx0" brushRef="#br0">9 345 4356,'0'0'12839,"8"-7"-15087,8-5 1101,-2-1 0,0-1 0,-1 0 0,18-24 0,-25 29 1145,0-1 0,0 0-1,-1 0 1,3-11 0,-5 12 1412,0 0 0,-1 0-1,0-1 1,-1 1 0,1-17-1,-3 9 2370,3-35 2550,-2 49-6165,1-1 1,-1 0-1,1 0 0,0 0 1,0 1-1,1-1 0,-1 0 1,1 1-1,0-1 0,3-4 1,-1 21 15,-5 13-190,-6 15 451,-2 1 0,-17 49 0,-7 26 367,22-55-627,3 0 1,-1 120-1,13-142-125,-4-39-62,1 0-1,-1 0 1,0 0-1,1 1 1,-1-1-1,1 0 1,-1 0-1,1 0 1,-1 0-1,1 0 1,0-1 0,0 1-1,-1 0 1,1 0-1,0 0 1,0-1-1,0 1 1,0 0-1,0-1 1,0 1-1,0-1 1,0 1 0,0-1-1,0 1 1,0-1-1,0 0 1,0 0-1,1 1 1,-1-1-1,1 0 1,-1-1-60,0 1 0,0-1 0,0 1 0,-1-1 0,1 0 0,0 1 0,0-1 0,0 0 0,-1 0 0,1 1 0,-1-1 0,1 0 0,0 0 0,-1 0 0,1 0 0,-1 0 0,0 0 0,1 0 0,-1 0 0,0 0 0,0 0 0,0 0 0,1 0 0,-1 0 0,0 0 0,0 0 0,-1 0 0,1-2 0,-1-41-2666,0 39 2130,-1-12-255,-2 0-1,-1 0 1,0 1-1,-1-1 1,0 1-1,-1 1 1,-1-1-1,-14-19 1,-18-40 1746,40 74-771,0 1 0,-1-1-1,1 1 1,0-1 0,0 1-1,0-1 1,0 1-1,-1-1 1,1 1 0,0-1-1,0 1 1,0-1 0,0 1-1,0-1 1,0 1-1,0-1 1,1 1 0,-1-1-1,0 1 1,0-1 0,0 1-1,0-1 1,1 1-1,-1-1 1,0 1 0,1 0-1,-1-1 1,0 1 0,0-1-1,1 1 1,-1 0-1,1-1 1,21-6 1367,40 7-1496,-46 1 325,98 6-1677,-4 0-4929,-44-6-1065</inkml:trace>
</inkml:ink>
</file>

<file path=ppt/ink/ink2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3:56.932"/>
    </inkml:context>
    <inkml:brush xml:id="br0">
      <inkml:brushProperty name="width" value="0.025" units="cm"/>
      <inkml:brushProperty name="height" value="0.025" units="cm"/>
    </inkml:brush>
  </inkml:definitions>
  <inkml:trace contextRef="#ctx0" brushRef="#br0">209 26 13933,'0'0'5840,"-11"-1"-1718,4 1-3816,0-1 0,0 1 0,-1 0 1,1 1-1,0 0 0,0 0 1,0 0-1,0 1 0,0 0 1,0 1-1,0-1 0,1 1 0,-1 1 1,1-1-1,-9 7 0,7-3-129,0 1 1,1-1-1,0 1 0,0 0 0,1 1 1,0 0-1,1 0 0,0 0 0,0 1 1,-4 11-1,8-18-167,0-1 1,0 1-1,0 0 1,1 0-1,-1-1 1,1 1-1,0 0 1,0 0-1,0 0 1,0 0 0,0-1-1,0 1 1,1 0-1,-1 0 1,1-1-1,0 1 1,0 0-1,0 0 1,0-1-1,0 1 1,1-1-1,-1 0 1,1 1-1,0-1 1,0 0-1,0 0 1,0 0-1,0 0 1,0 0-1,0 0 1,0 0-1,1-1 1,-1 0 0,1 1-1,-1-1 1,1 0-1,0 0 1,-1 0-1,1 0 1,5 0-1,-1 1 11,0 0-1,0-1 1,0 0-1,-1 0 1,1-1-1,0 1 1,0-1-1,0-1 0,0 0 1,0 0-1,0 0 1,0-1-1,0 0 1,-1 0-1,1 0 1,-1-1-1,11-6 1,-12 5-11,0-1 0,0 1 0,-1-1 0,1 1 0,-1-1 1,0-1-1,0 1 0,-1 0 0,0-1 0,0 0 0,0 0 0,0 0 0,-1 0 1,0 0-1,-1 0 0,1-1 0,-1 1 0,0-1 0,0-7 0,-1 5 13,0 0-1,0 0 0,0 0 0,-1 0 0,-1 0 0,0 0 0,-4-14 1,5 21-61,0 0 1,1 0-1,-1 1 1,0-1-1,0 0 1,0 1-1,0-1 0,0 1 1,-1-1-1,1 1 1,0-1-1,-1 1 1,1 0-1,-1 0 1,1 0-1,-1 0 1,0 0-1,0 0 1,1 0-1,-1 0 1,0 1-1,0-1 1,0 1-1,0-1 1,1 1-1,-1 0 1,0-1-1,0 1 1,0 0-1,0 1 1,0-1-1,0 0 1,0 0-1,0 1 0,0-1 1,1 1-1,-1 0 1,0-1-1,0 1 1,0 0-1,1 0 1,-3 2-1,-22 21-7329,21-14-2445</inkml:trace>
</inkml:ink>
</file>

<file path=ppt/ink/ink2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3:57.425"/>
    </inkml:context>
    <inkml:brush xml:id="br0">
      <inkml:brushProperty name="width" value="0.025" units="cm"/>
      <inkml:brushProperty name="height" value="0.025" units="cm"/>
    </inkml:brush>
  </inkml:definitions>
  <inkml:trace contextRef="#ctx0" brushRef="#br0">14 1 10922,'0'0'16539,"2"11"-15856,-1 9-453,-1 0-1,-1 0 1,-1 0-1,-6 27 1,6-37-149,0-1 0,1 1 0,0 0 0,1 16 0,0-24-76,0 0 1,1-1-1,-1 1 0,0 0 1,1 0-1,-1 0 0,1-1 1,-1 1-1,1 0 0,0-1 1,0 1-1,0 0 0,0-1 1,0 1-1,0-1 1,0 0-1,1 1 0,-1-1 1,0 0-1,1 0 0,-1 1 1,1-1-1,-1 0 0,1-1 1,-1 1-1,1 0 0,0 0 1,0-1-1,-1 1 1,1-1-1,2 1 0,7 0 24,-1 0 0,0 0-1,1-1 1,-1-1 0,1 0-1,-1 0 1,11-4 0,-16 4-300,-1 0 0,1-1 0,-1 0 0,1 0 0,-1 0 0,0-1 0,7-5 0,-9 6-208,1 0 0,-1 0 0,0 0 0,0 0 1,-1-1-1,1 1 0,0-1 0,-1 1 0,0-1 0,1 0 0,-1 0 0,0 0 0,1-4 0,0-21-6621</inkml:trace>
</inkml:ink>
</file>

<file path=ppt/ink/ink2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3:57.764"/>
    </inkml:context>
    <inkml:brush xml:id="br0">
      <inkml:brushProperty name="width" value="0.025" units="cm"/>
      <inkml:brushProperty name="height" value="0.025" units="cm"/>
    </inkml:brush>
  </inkml:definitions>
  <inkml:trace contextRef="#ctx0" brushRef="#br0">0 29 18770,'0'0'9257,"52"-28"-18034</inkml:trace>
</inkml:ink>
</file>

<file path=ppt/ink/ink2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3:58.389"/>
    </inkml:context>
    <inkml:brush xml:id="br0">
      <inkml:brushProperty name="width" value="0.025" units="cm"/>
      <inkml:brushProperty name="height" value="0.025" units="cm"/>
    </inkml:brush>
  </inkml:definitions>
  <inkml:trace contextRef="#ctx0" brushRef="#br0">0 1 9993,'0'0'16464,"2"84"-16016,-2-35-351,0-1-33,0-7-64,10-4 0,5-10-1121,1-13-2179,2-14-4195</inkml:trace>
</inkml:ink>
</file>

<file path=ppt/ink/ink2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4:03.506"/>
    </inkml:context>
    <inkml:brush xml:id="br0">
      <inkml:brushProperty name="width" value="0.025" units="cm"/>
      <inkml:brushProperty name="height" value="0.025" units="cm"/>
      <inkml:brushProperty name="color" value="#66CC00"/>
    </inkml:brush>
  </inkml:definitions>
  <inkml:trace contextRef="#ctx0" brushRef="#br0">5 0 3171,'0'0'23051,"8"22"-22053,-14 70 424,2-68-1306,2 0 0,1-1 0,1 1 0,6 45 0,-5-67-92,-1 1 0,1-1 0,-1 1 0,1-1 0,0 0 1,0 0-1,0 1 0,0-1 0,0 0 0,0 0 0,1 0 0,-1 0 0,1 0 0,-1 0 0,1-1 0,0 1 0,0 0 0,-1-1 0,1 0 0,0 1 0,1-1 0,-1 0 0,4 2 0,-2-2 46,0-1 0,0 1 0,1-1 0,-1 0-1,0 0 1,1 0 0,-1 0 0,0-1 0,1 0 0,-1 0-1,0 0 1,5-2 0,8-4 128,-1-1 1,0 0-1,0-1 0,0-1 1,15-13-1,-26 18-213,-4 4-16,1-1 1,-1 1-1,1 0 0,0 0 1,-1-1-1,1 1 0,0 0 1,0 0-1,0 1 0,0-1 0,-1 0 1,1 1-1,0-1 0,4 0 1,-6 16-6929,-4-10 342,-4-5-339</inkml:trace>
</inkml:ink>
</file>

<file path=ppt/ink/ink2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4:03.955"/>
    </inkml:context>
    <inkml:brush xml:id="br0">
      <inkml:brushProperty name="width" value="0.025" units="cm"/>
      <inkml:brushProperty name="height" value="0.025" units="cm"/>
      <inkml:brushProperty name="color" value="#66CC00"/>
    </inkml:brush>
  </inkml:definitions>
  <inkml:trace contextRef="#ctx0" brushRef="#br0">27 1 12620,'0'0'7741,"-2"10"-7154,-7 31 173,3 0-1,-3 77 1,9-116-673,1 0-1,-1 0 0,1 0 1,-1 0-1,1 0 1,0 0-1,0-1 0,0 1 1,0 0-1,0 0 1,0 0-1,0-1 0,1 1 1,-1-1-1,1 1 0,-1-1 1,1 0-1,0 1 1,-1-1-1,1 0 0,0 0 1,0 0-1,0 0 1,0 0-1,0-1 0,0 1 1,0-1-1,0 1 0,0-1 1,0 0-1,4 1 1,11 1-76,1-1 0,32-1 0,-30-1-198,-14 1-69,17-2-2086,-21 2 1991,-1 0 0,0-1 0,0 1-1,0-1 1,0 1 0,0-1-1,0 0 1,0 1 0,0-1 0,0 0-1,0 0 1,0 0 0,0 1-1,-1-1 1,1 0 0,0 0 0,0-2-1,8-17-8045</inkml:trace>
</inkml:ink>
</file>

<file path=ppt/ink/ink2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4:04.562"/>
    </inkml:context>
    <inkml:brush xml:id="br0">
      <inkml:brushProperty name="width" value="0.025" units="cm"/>
      <inkml:brushProperty name="height" value="0.025" units="cm"/>
      <inkml:brushProperty name="color" value="#66CC00"/>
    </inkml:brush>
  </inkml:definitions>
  <inkml:trace contextRef="#ctx0" brushRef="#br0">38 1 7015,'0'0'18497,"3"9"-17616,1 13-665,0 1 1,-2-1-1,0 34 0,4 39-136,5-52-99,-10-42 37,-1 1 0,1-1-1,-1 0 1,1 1 0,0-1-1,0 0 1,-1 0 0,1 0 0,0 1-1,0-1 1,0 0 0,0 0-1,0 0 1,1-1 0,-1 1-1,0 0 1,0 0 0,1-1-1,-1 1 1,0 0 0,1-1 0,-1 0-1,0 1 1,1-1 0,-1 0-1,3 1 1,-3-2-1,-1 1 0,1-1 0,0 1 0,0-1 0,-1 1 0,1-1 0,-1 0-1,1 1 1,0-1 0,-1 0 0,1 0 0,-1 1 0,0-1 0,1 0 0,-1 0 0,0 0 0,1 1 0,-1-1 0,0 0 0,0 0 0,0 0 0,0 0 0,0 0-1,0 0 1,0 1 0,0-2 0,1-32 127,-2 26-110,1-5-17,-1 0 0,0-1 0,-1 1 1,-5-16-1,6 23-13,-1 0 1,0 0-1,-1 0 0,1 1 1,-1-1-1,0 1 1,-1-1-1,1 1 1,-1 0-1,0 0 1,-6-5-1,10 9-7,-1 1 0,0-1 0,0 0 0,1 0 0,-1 1 0,0-1 0,0 1 1,0-1-1,0 1 0,0-1 0,0 1 0,0-1 0,0 1 0,0 0 0,0-1 0,0 1 0,0 0 0,0 0 0,0 0 0,0 0 0,0 0 0,0 0 1,0 0-1,0 0 0,0 0 0,0 1 0,0-1 0,0 0 0,0 1 0,0-1 0,0 1 0,0-1 0,0 1 0,-2 2-15,1-1-1,1 0 1,-1 1-1,0-1 1,1 1-1,-1 0 1,1 0-1,0 0 1,0-1-1,0 1 1,-1 5-1,-1 4-50,1 0 0,0 0 0,1 1 0,1 24 0,1-36 73,-1 1 0,0 0-1,1-1 1,-1 1 0,1-1 0,0 1 0,0-1 0,-1 1 0,1-1 0,0 0 0,0 1 0,0-1 0,0 0-1,1 0 1,-1 1 0,0-1 0,1 0 0,-1 0 0,0 0 0,1-1 0,-1 1 0,1 0 0,-1-1 0,1 1-1,-1 0 1,1-1 0,0 0 0,-1 1 0,1-1 0,0 0 0,-1 0 0,1 0 0,0 0 0,-1 0 0,1 0-1,0-1 1,-1 1 0,1-1 0,-1 1 0,1-1 0,0 1 0,-1-1 0,1 0 0,-1 0 0,0 0 0,1 1-1,-1-2 1,0 1 0,1 0 0,-1 0 0,0 0 0,0 0 0,0-1 0,0 1 0,1-3 0,3-11 36,0-1 1,-1 0-1,-1 0 1,0 0-1,-1-1 1,-1 1 0,-1-1-1,0 1 1,-3-18-1,3 34-43,-1 0 1,1 0-1,0 1 0,0-1 0,0 0 0,0 0 0,0 0 0,-1 0 1,1 0-1,0 0 0,0 0 0,0 0 0,0 0 0,-1 0 0,1 0 0,0 0 1,0 0-1,0 0 0,-1 0 0,1 0 0,0 0 0,0 0 0,0 0 1,0 0-1,0 0 0,-1-1 0,1 1 0,0 0 0,0 0 0,0 0 1,0 0-1,0 0 0,-1 0 0,1 0 0,0-1 0,0 1 0,0 0 0,0 0 1,0 0-1,0 0 0,0-1 0,0 1 0,0 0 0,0 0 0,0 0 1,0 0-1,-1-1 0,1 1 0,0 0 0,0 0 0,-6 16-267,2 13-63,2 0-1,0-1 1,5 58 0,-1-70-941,1 1 0,0-1 0,1 0 0,12 29 0,2-9-5298</inkml:trace>
</inkml:ink>
</file>

<file path=ppt/ink/ink2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4:05.934"/>
    </inkml:context>
    <inkml:brush xml:id="br0">
      <inkml:brushProperty name="width" value="0.025" units="cm"/>
      <inkml:brushProperty name="height" value="0.025" units="cm"/>
      <inkml:brushProperty name="color" value="#66CC00"/>
    </inkml:brush>
  </inkml:definitions>
  <inkml:trace contextRef="#ctx0" brushRef="#br0">470 123 5093,'1'-9'-256,"-1"7"255,0-8 1221,0-1 0,0 1 0,-1 0 0,0-1 0,-5-15 0,6 24-1001,-1 0 1,0 1 0,1-1 0,-1 0 0,0 0 0,0 0-1,0 1 1,0-1 0,0 1 0,0-1 0,-1 1 0,1-1-1,0 1 1,-1 0 0,1-1 0,-1 1 0,0 0 0,1 0-1,-1 0 1,0 0 0,0 0 0,-1 0 0,0 1-181,0 0 1,1-1 0,-1 1-1,0 1 1,1-1-1,-1 0 1,0 1 0,1-1-1,-1 1 1,1 0-1,-1 0 1,1 0 0,-4 2-1,-3 2 36,1 0 0,1 1 0,-1 0 0,1 0 0,0 1 0,0-1 0,-9 13 0,-39 61 346,47-67-342,-33 53 185,2 2 0,4 1 0,-39 110 1,58-130-265,1 2 0,3 0 0,1 1 0,4 0 0,1 0 0,1 58 0,6-100 2,-1 1 0,1 0 1,1 0-1,0-1 0,0 1 1,1-1-1,0 1 0,1-1 1,9 17-1,-9-20 52,1-1 1,0 0-1,0 0 0,0 0 1,0-1-1,1 1 0,0-1 1,0-1-1,0 1 0,1-1 1,0 0-1,0-1 0,0 1 1,11 2-1,-4-1 122,1-1 0,0 0 0,1-1 0,-1-1 0,0 0 0,1-1 0,-1-1 0,1-1 0,-1 0 0,1-1 0,24-6 0,-21 3 21,0-2 1,-1 0 0,1-1 0,-1-1-1,-1-1 1,0 0 0,0-2 0,20-17-1,-16 10 35,-1-1 0,0-1 1,-2-1-1,0 0 0,-2-2 0,0 0 0,-2 0 0,-1-2 0,0 1 0,-2-2 0,-1 1 0,11-52 0,-15 43-55,-1-1 0,-2 1 0,-2-1 0,-1 0 0,-2 0 0,-6-37 0,3 48-160,0 0 0,-1 0 0,-2 0 0,0 1 0,-2 0 0,-1 0 0,-1 1 0,0 1 0,-18-23 0,23 36-69,0 1-1,0 0 1,-1 0-1,0 1 1,0 0-1,-1 1 1,1 0 0,-2 0-1,1 0 1,-1 2-1,1-1 1,-1 1-1,-20-5 1,22 7-458,0 1 0,0 0 0,0 0 0,-1 1 0,1 0 0,0 1 0,-16 2 0,16-1-724,0 0-1,1 1 1,-1 0-1,1 0 1,-1 0-1,1 1 1,0 1-1,-10 7 1,-5 8-11920</inkml:trace>
</inkml:ink>
</file>

<file path=ppt/ink/ink2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4:17.280"/>
    </inkml:context>
    <inkml:brush xml:id="br0">
      <inkml:brushProperty name="width" value="0.025" units="cm"/>
      <inkml:brushProperty name="height" value="0.025" units="cm"/>
      <inkml:brushProperty name="color" value="#66CC00"/>
    </inkml:brush>
  </inkml:definitions>
  <inkml:trace contextRef="#ctx0" brushRef="#br0">47 7881 2018,'0'0'2626,"-3"7"-10,1-3-1999,-15 22 940,16-25-1150,0 0 0,-1 0 0,1-1 0,0 1 0,0 0 0,0-1 0,-1 1 0,1 0 0,0-1 0,-1 1 0,1-1 0,0 0 0,-1 0 0,1 1 0,-3-1 0,4 0-328,0-1 0,0 1 0,0 0 0,-1 0 0,1 0 0,0-1 0,0 1 0,0 0 0,0-1 0,0 1 0,-1 0 0,1 0 0,0-1 0,0 1 0,0 0 0,0 0 0,0-1 0,0 1 0,0 0 0,0-1 0,0 1 0,0 0 0,0-1 0,0 1 0,0 0 0,0 0 0,1-1 0,-1 1 0,0 0 0,0 0 0,0-1 0,0 1 0,0 0 0,1 0 0,-1-1 0,0 1 0,0 0 0,0 0 0,1-1 0,-1 1 0,0 0 0,0 0 0,1 0 0,-1-1 0,9-10 1176,4-3-675,-1-1 0,17-25 0,-22 28-550,1 0 0,1 0-1,0 1 1,1 0 0,0 1-1,12-10 1,7-4 68,42-44-1,-51 46-25,2 1-1,0 2 0,45-33 1,-50 41-16,-1-2 0,0 0 0,25-28 0,-26 25-7,1 0 1,0 2-1,21-15 0,12-5 613,-1-3 0,78-77 0,-70 66-365,-41 36-259,0 0 0,0-1 0,15-19 0,-13 11-19,-5 5-6,0 1 0,1 0 0,1 1-1,0 1 1,23-17 0,-16 14-2,0-1 0,24-26 0,-24 22 7,35-28 0,-8 11 13,48-51-1,8-7-37,-19 26 18,145-128 15,-36-14 45,-26 24-14,184-162 525,-233 231-532,-27 28 45,112-141 0,-161 179-83,54-50 0,28-33 7,109-120 328,-23 30-48,-54 62-203,-35 40-37,188-191-22,-80 87 333,-123 128-285,98-122-1,-72 71-53,196-170 0,-115 119-29,47-94 21,-76 79-19,176-158-4,-188 170 18,-27 29-57,-42 62 36,22-25-332,206-175 0,66-13-119,-163 99 462,-128 119-5,-97 100-1391,-8 9 830,-1-1 0,1 0-1,-1 0 1,1 0-1,-1 0 1,0-1 0,0 1-1,0 0 1,1 0 0,-1-1-1,0 1 1,0 0 0,-1-1-1,1 1 1,0-1 0,0-2-1</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44.864"/>
    </inkml:context>
    <inkml:brush xml:id="br0">
      <inkml:brushProperty name="width" value="0.025" units="cm"/>
      <inkml:brushProperty name="height" value="0.025" units="cm"/>
    </inkml:brush>
  </inkml:definitions>
  <inkml:trace contextRef="#ctx0" brushRef="#br0">1 55 10378,'0'0'10564,"1"10"-9394,13 165 2195,-10 106-2957,-4-271-380,0 10 142,1-40 119,6-75-336,5 0 1,37-147 0,-46 233 41,-1 1 1,2 0 0,-1-1-1,1 2 1,0-1 0,1 0-1,-1 1 1,7-7-1,-9 12-1,-1 0 0,1 1 0,-1-1 0,1 0-1,0 1 1,0 0 0,0-1 0,0 1 0,0 0-1,0 0 1,0 0 0,1 0 0,-1 1 0,0-1-1,0 1 1,1-1 0,-1 1 0,0 0 0,1-1-1,-1 1 1,0 0 0,1 1 0,-1-1 0,0 0 0,1 1-1,-1-1 1,0 1 0,0 0 0,1 0 0,-1 0-1,0 0 1,0 0 0,0 0 0,3 4 0,-2-4-8,-1 1 1,1 0 0,-1 0 0,0 1-1,0-1 1,0 0 0,0 1 0,0 0-1,0-1 1,-1 1 0,1 0 0,-1 0-1,0-1 1,0 1 0,0 0 0,0 0 0,-1 0-1,1 1 1,-1-1 0,1 0 0,-1 0-1,0 0 1,-1 0 0,1 0 0,0 0-1,-1 0 1,-1 6 0,0-2-7,-1 0 1,1-1 0,-1 1-1,-1-1 1,1 0 0,-1 0-1,0 0 1,0 0-1,-1-1 1,0 0 0,-6 6-1,-63 44 85,69-52-42,0 0-1,0 0 1,0 0-1,0-1 1,-1 0-1,1 0 0,-1 0 1,1-1-1,-1 0 1,0 0-1,1 0 1,-1-1-1,-9 0 0,15 0-43,-1 0-1,1-1 0,0 1 0,-1-1 0,1 1 1,-1-1-1,1 0 0,0 1 0,-1-1 1,1 1-1,0-1 0,0 1 0,-1-1 0,1 0 1,0 1-1,0-1 0,0 0 0,0 1 0,0-1 1,0 0-1,0 1 0,0-1 0,0 0 0,0 1 1,0-1-1,1 1 0,-1-1 0,0 0 1,0 1-1,1-1 0,-1 1 0,0-1 0,1 1 1,-1-1-1,0 0 0,1 0 0,8-9-1499,0 0-1,1 0 1,0 1 0,1 1-1,0-1 1,21-11-1,7-4-6208</inkml:trace>
</inkml:ink>
</file>

<file path=ppt/ink/ink2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4:18.364"/>
    </inkml:context>
    <inkml:brush xml:id="br0">
      <inkml:brushProperty name="width" value="0.025" units="cm"/>
      <inkml:brushProperty name="height" value="0.025" units="cm"/>
      <inkml:brushProperty name="color" value="#66CC00"/>
    </inkml:brush>
  </inkml:definitions>
  <inkml:trace contextRef="#ctx0" brushRef="#br0">45 62 4612,'0'0'13672,"5"-9"-10549,25-44 3571,-44 78-4674,7-16-1782,-2 7-74,1 0 0,0 0 0,2 1 0,0 0 0,0 0 0,2 1 0,0-1-1,1 1 1,-1 29 0,4-45-153,-1-1 0,1 1 0,0-1 0,1 1-1,-1 0 1,0-1 0,0 1 0,1-1 0,-1 1-1,0-1 1,1 1 0,0-1 0,-1 0 0,1 1 0,0-1-1,0 0 1,0 1 0,0-1 0,0 0 0,0 0-1,0 0 1,0 0 0,0 0 0,0 0 0,1 0 0,-1 0-1,0 0 1,1-1 0,-1 1 0,1 0 0,-1-1-1,1 1 1,-1-1 0,1 0 0,-1 1 0,1-1 0,-1 0-1,1 0 1,-1 0 0,1 0 0,0 0 0,-1-1-1,1 1 1,-1 0 0,1-1 0,-1 1 0,1-1 0,-1 1-1,2-2 1,3 0-236,0 0 0,0 0-1,0-1 1,0 0 0,-1 0 0,1-1-1,-1 1 1,0-1 0,0 0 0,0-1-1,5-5 1,-7 6-496,0-1 0,-1 0 0,1 0 0,-1 0 0,0 0-1,0 0 1,-1 0 0,0 0 0,1-1 0,-2 1 0,1-7 0,0-30-7874</inkml:trace>
</inkml:ink>
</file>

<file path=ppt/ink/ink2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4:18.709"/>
    </inkml:context>
    <inkml:brush xml:id="br0">
      <inkml:brushProperty name="width" value="0.025" units="cm"/>
      <inkml:brushProperty name="height" value="0.025" units="cm"/>
      <inkml:brushProperty name="color" value="#66CC00"/>
    </inkml:brush>
  </inkml:definitions>
  <inkml:trace contextRef="#ctx0" brushRef="#br0">10 37 15599,'0'0'15054,"-10"-36"-15278,21 45-1538,-2-3-1537,-3 0-2370</inkml:trace>
</inkml:ink>
</file>

<file path=ppt/ink/ink2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4:19.066"/>
    </inkml:context>
    <inkml:brush xml:id="br0">
      <inkml:brushProperty name="width" value="0.025" units="cm"/>
      <inkml:brushProperty name="height" value="0.025" units="cm"/>
      <inkml:brushProperty name="color" value="#66CC00"/>
    </inkml:brush>
  </inkml:definitions>
  <inkml:trace contextRef="#ctx0" brushRef="#br0">1 1 14990,'0'0'11563,"16"51"-10089,-16-24-450,3 0-479,-2 1-417,5-4-64,2-4-64,2 1-704,4-4-1026,-1-5-1665,-1-4-1506,-2-1-4420</inkml:trace>
</inkml:ink>
</file>

<file path=ppt/ink/ink2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4:19.436"/>
    </inkml:context>
    <inkml:brush xml:id="br0">
      <inkml:brushProperty name="width" value="0.025" units="cm"/>
      <inkml:brushProperty name="height" value="0.025" units="cm"/>
      <inkml:brushProperty name="color" value="#66CC00"/>
    </inkml:brush>
  </inkml:definitions>
  <inkml:trace contextRef="#ctx0" brushRef="#br0">1 151 5125,'0'0'18305,"11"2"-16287,14 2-1334,-1-2-1,1-1 1,0-1 0,-1-1-1,50-9 1,135-39-31,-92 19-673,-42 14-590,34-9-1466,-37 6-3576,-57 14 698,-11 0-2776</inkml:trace>
</inkml:ink>
</file>

<file path=ppt/ink/ink2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4:19.778"/>
    </inkml:context>
    <inkml:brush xml:id="br0">
      <inkml:brushProperty name="width" value="0.025" units="cm"/>
      <inkml:brushProperty name="height" value="0.025" units="cm"/>
      <inkml:brushProperty name="color" value="#66CC00"/>
    </inkml:brush>
  </inkml:definitions>
  <inkml:trace contextRef="#ctx0" brushRef="#br0">6 1 14798,'0'0'12321,"0"12"-10874,-4 310 1030,4-322-2474,-1 0 0,1 1 0,0-1 1,0 0-1,0 1 0,0-1 1,0 0-1,0 1 0,0-1 0,0 0 1,0 1-1,0-1 0,0 0 0,0 1 1,0-1-1,0 0 0,0 1 0,0-1 1,1 0-1,-1 0 0,0 1 0,0-1 1,0 0-1,0 1 0,1-1 1,-1 0-1,0 0 0,0 1 0,0-1 1,1 0-1,-1 0 0,0 0 0,1 1 1,-1-1-1,0 0 0,0 0 0,1 0 1,0 1-1,10-11 159,8-22 8,16-56-109,-20 48-94,1 2 0,22-39 0,-37 75 26,0 0-1,0 1 0,0-1 0,0 1 0,0-1 0,0 1 0,1-1 0,-1 1 0,1 0 0,-1-1 0,1 1 0,-1 0 0,1 0 1,-1 0-1,1 0 0,0 1 0,0-1 0,-1 0 0,1 1 0,0-1 0,0 1 0,0 0 0,0-1 0,0 1 0,2 0 1,-1 1-26,0-1 1,0 1 0,-1 0 0,1 0 0,0 0 0,-1 1 0,1-1-1,-1 0 1,1 1 0,-1 0 0,0-1 0,0 1 0,0 0 0,0 0 0,3 3-1,-3-1-5,1-1 0,-1 0 0,0 1-1,0 0 1,0-1 0,0 1 0,-1 0-1,1 0 1,-1 0 0,2 8-1,-3-10 43,0 0-1,0 0 0,0 0 0,0 0 0,0 0 1,0 0-1,-1 1 0,1-1 0,0 0 0,-1 0 0,0-1 1,1 1-1,-1 0 0,0 0 0,0 0 0,0 0 1,0-1-1,-1 1 0,1 0 0,0-1 0,-1 1 1,-1 1-1,-6 3 86,0 0 0,-1-1 1,0 1-1,0-2 0,0 0 1,-1 0-1,1 0 0,-1-2 1,0 1-1,0-1 0,0-1 1,0 0-1,0 0 0,-14-2 1,24 1-85,-1 0 1,0 0-1,0 0 0,0 0 1,0-1-1,0 1 1,0 0-1,1-1 1,-1 0-1,0 1 1,0-1-1,1 0 0,-1 0 1,0 0-1,1 0 1,-1 0-1,1 0 1,-1-1-1,1 1 1,0 0-1,-1-1 0,1 1 1,0-1-1,0 1 1,0-1-1,0 0 1,0 1-1,1-1 0,-1 0 1,0 0-1,1 1 1,-1-1-1,1 0 1,0 0-1,-1-3 1,1 2-146,1-1 0,-1 1 0,0-1 0,1 0 0,0 1 1,0 0-1,0-1 0,0 1 0,0-1 0,1 1 0,0 0 1,-1 0-1,1 0 0,0 0 0,0 0 0,1 0 0,-1 1 1,4-4-1,60-37-8476,-26 22-513</inkml:trace>
</inkml:ink>
</file>

<file path=ppt/ink/ink2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4:20.182"/>
    </inkml:context>
    <inkml:brush xml:id="br0">
      <inkml:brushProperty name="width" value="0.025" units="cm"/>
      <inkml:brushProperty name="height" value="0.025" units="cm"/>
      <inkml:brushProperty name="color" value="#66CC00"/>
    </inkml:brush>
  </inkml:definitions>
  <inkml:trace contextRef="#ctx0" brushRef="#br0">0 1 16752,'0'0'7436,"0"10"-5557,16 301 4068,-16-306-5911,1 0 0,0 0 0,-1 0 0,1 0 0,1 0 0,-1 0 1,1 0-1,0-1 0,0 1 0,5 8 0,-6-12-24,0 0 0,0 0 1,0 0-1,0-1 0,0 1 1,0 0-1,0-1 0,0 1 0,0 0 1,0-1-1,0 1 0,0-1 1,1 0-1,-1 1 0,0-1 1,0 0-1,0 0 0,1 0 1,0 0-1,1 0-3,0-1 0,0 1 0,0-1 1,0 0-1,0 0 0,-1 0 0,1 0 0,0-1 0,-1 1 1,1-1-1,2-2 0,35-30-78,-1-1 0,-2-2 0,48-63 0,-69 80-39,-13 16-474,16-22-602,-16 16-1929,-2 1-3368</inkml:trace>
</inkml:ink>
</file>

<file path=ppt/ink/ink2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4:20.525"/>
    </inkml:context>
    <inkml:brush xml:id="br0">
      <inkml:brushProperty name="width" value="0.025" units="cm"/>
      <inkml:brushProperty name="height" value="0.025" units="cm"/>
      <inkml:brushProperty name="color" value="#66CC00"/>
    </inkml:brush>
  </inkml:definitions>
  <inkml:trace contextRef="#ctx0" brushRef="#br0">1 1 14350,'0'0'4196,"0"51"-833,2-28-673,13-1-223,3-2-610,7-2-543,5-4-898,2 3-384,1-3-1569,-1-1-3460,-1-4-5669</inkml:trace>
</inkml:ink>
</file>

<file path=ppt/ink/ink2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4:26.033"/>
    </inkml:context>
    <inkml:brush xml:id="br0">
      <inkml:brushProperty name="width" value="0.025" units="cm"/>
      <inkml:brushProperty name="height" value="0.025" units="cm"/>
      <inkml:brushProperty name="color" value="#66CC00"/>
    </inkml:brush>
  </inkml:definitions>
  <inkml:trace contextRef="#ctx0" brushRef="#br0">0 0 416</inkml:trace>
</inkml:ink>
</file>

<file path=ppt/ink/ink2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4:26.428"/>
    </inkml:context>
    <inkml:brush xml:id="br0">
      <inkml:brushProperty name="width" value="0.025" units="cm"/>
      <inkml:brushProperty name="height" value="0.025" units="cm"/>
      <inkml:brushProperty name="color" value="#66CC00"/>
    </inkml:brush>
  </inkml:definitions>
  <inkml:trace contextRef="#ctx0" brushRef="#br0">84 132 96,'0'0'1602,"-9"4"533,-3 2-1333,-8 3-234,-3-2 2685,3 1 6405,43-5-6714,-15-3-3273,59 1 964,0-3 1,0-3-1,114-24 1,-37 6-157,88-13 553,310-29 152,-517 63-1092,-14 0 27,0 1 0,0 1 0,-1 0 0,1 0 0,20 5 0,-29-2-3154,-9-5-1409,-3-9-2774</inkml:trace>
</inkml:ink>
</file>

<file path=ppt/ink/ink2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4:37.723"/>
    </inkml:context>
    <inkml:brush xml:id="br0">
      <inkml:brushProperty name="width" value="0.025" units="cm"/>
      <inkml:brushProperty name="height" value="0.025" units="cm"/>
      <inkml:brushProperty name="color" value="#66CC00"/>
    </inkml:brush>
  </inkml:definitions>
  <inkml:trace contextRef="#ctx0" brushRef="#br0">1 3885 3972,'-1'-1'13159,"17"-24"-9971,27-35-3515,17-14 878,4 2 1,3 3-1,83-66 0,-94 85-287,50-61 0,-69 69-130,2 2-1,2 1 1,64-46-1,-45 40-58,93-89 0,-125 106-33,31-44 0,-38 45-40,1 1 0,40-37 1,-3 11 25,-28 23-25,2 1 0,59-38 0,-58 43 54,-2-1 1,31-28-1,37-30-58,-75 62 26,0-2 1,-2 0-1,0-2 1,-2-1-1,19-27 1,-12 16 100,50-52 0,-36 44 121,-3-1-1,60-89 1,38-47 167,-108 149-361,314-359 112,-196 221-168,31-40 17,211-246 50,-279 336-58,72-71 84,-118 150-576,-64 41 151,1-1 0,-1 1 0,0-1 0,0 1-1,0-1 1,1 0 0,-1 1 0,0-1 0,0 1-1,0-1 1,0 1 0,0-1 0,0 1 0,0-1-1,0 0 1,0 1 0,0-1 0,0 1 0,0-1-1,-1 1 1,1-1 0,0 1 0,-1-2 0,-6-10-8783</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45.203"/>
    </inkml:context>
    <inkml:brush xml:id="br0">
      <inkml:brushProperty name="width" value="0.025" units="cm"/>
      <inkml:brushProperty name="height" value="0.025" units="cm"/>
    </inkml:brush>
  </inkml:definitions>
  <inkml:trace contextRef="#ctx0" brushRef="#br0">2 27 11851,'0'0'7399,"0"11"-5696,-1 32-152,0-6 527,5 47 0,-4-84-2056,0 1 1,0-1-1,0 1 0,0-1 1,1 0-1,-1 1 0,0-1 1,0 1-1,0-1 0,1 0 1,-1 1-1,0-1 1,0 0-1,1 1 0,-1-1 1,0 0-1,1 1 0,-1-1 1,1 0-1,-1 0 0,0 1 1,1-1-1,-1 0 1,1 0-1,-1 0 0,0 0 1,1 1-1,-1-1 0,1 0 1,-1 0-1,1 0 0,-1 0 1,1 0-1,-1 0 0,1 0 1,-1 0-1,0 0 1,1-1-1,-1 1 0,1 0 1,-1 0-1,1 0 0,-1 0 1,0-1-1,1 1 0,-1 0 1,0 0-1,1-1 0,0 1 1,18-15 829,-13 5-806,-1 0-1,-1-1 1,1 0 0,-2 0 0,1 0-1,-2 0 1,1 0 0,-1 0 0,-1-1-1,0 1 1,-1-1 0,0 1 0,-4-23-1,0 19-121,0 24-415,3-6 275,1 0-1,-1 0 1,1 0-1,0 0 1,0 0-1,0 1 0,1-1 1,-1 0-1,1 0 1,0 0-1,1 3 1,0-3-177,0-1 1,0 1-1,0-1 0,0 1 1,1-1-1,-1 0 1,1 0-1,-1 0 0,1 0 1,0-1-1,0 1 1,-1-1-1,1 0 0,0 1 1,5 0-1,31 4-7461,-13-6 1106</inkml:trace>
</inkml:ink>
</file>

<file path=ppt/ink/ink2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4:39.812"/>
    </inkml:context>
    <inkml:brush xml:id="br0">
      <inkml:brushProperty name="width" value="0.025" units="cm"/>
      <inkml:brushProperty name="height" value="0.025" units="cm"/>
      <inkml:brushProperty name="color" value="#66CC00"/>
    </inkml:brush>
  </inkml:definitions>
  <inkml:trace contextRef="#ctx0" brushRef="#br0">285 0 5125,'0'0'17398,"9"30"-14921,-27 182 2124,0 71-3942,1-76-453,7-104-112,-4 0 1,-34 124-1,20-78-54,19-89-10,-3 0-1,-23 68 0,24-96-18,3 1 0,0-1 0,3 2 1,-3 39-1,4 140 62,5-142-68,-4-44-268,3-26 220,0-1 0,0 0 0,-1 0 0,1 0-1,0 0 1,0 0 0,0 0 0,0 0 0,0 1-1,0-1 1,-1 0 0,1 0 0,0 0 0,0 0-1,0 0 1,0 0 0,0 0 0,-1 0 0,1 0-1,0 0 1,0 0 0,0 0 0,0 0 0,-1 0 0,1 0-1,0 0 1,0 0 0,0 0 0,0 0 0,-1 0-1,1 0 1,0 0 0,0 0 0,0-1 0,0 1-1,0 0 1,-1 0 0,1 0 0,0 0 0,0 0-1,0 0 1,0 0 0,0-1 0,0 1 0,0 0 0,0 0-1,0 0 1,-1 0 0,1 0 0,0-1 0,0 1-1,0 0 1,0 0 0,0 0 0,0 0 0,0-1-1,0 1 1,0 0 0,0 0 0,0 0 0,-17-47-9617,16 43 8582,-13-37-13800</inkml:trace>
</inkml:ink>
</file>

<file path=ppt/ink/ink2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4:48.193"/>
    </inkml:context>
    <inkml:brush xml:id="br0">
      <inkml:brushProperty name="width" value="0.025" units="cm"/>
      <inkml:brushProperty name="height" value="0.025" units="cm"/>
      <inkml:brushProperty name="color" value="#66CC00"/>
    </inkml:brush>
  </inkml:definitions>
  <inkml:trace contextRef="#ctx0" brushRef="#br0">16 0 6598,'0'0'16501,"1"11"-15161,1 63 362,-10 103 0,-1 12-1166,8-188-487,1 0 0,0 0 0,0-1 1,0 1-1,0 0 0,0 0 0,0 0 0,0 0 1,0 0-1,0 0 0,0 0 0,0 0 0,0-1 1,1 1-1,-1 0 0,0 0 0,1 0 0,-1 0 0,1-1 1,-1 1-1,1 0 0,-1 0 0,1-1 0,-1 1 1,1 0-1,0-1 0,-1 1 0,1 0 0,0-1 1,0 1-1,-1-1 0,2 1 0,0-1 27,0-1-1,0 1 1,0-1-1,-1 1 1,1-1 0,0 0-1,0 1 1,-1-1-1,1 0 1,-1 0-1,1 0 1,-1-1-1,1 1 1,1-2 0,48-55 1004,-50 57-1063,185-269 186,-185 269-286,0 0 0,-1 0 0,1 0 0,0-1 1,0 1-1,-1 0 0,1 0 0,0-1 0,-1 1 0,1 0 0,-1 0 0,0-1 0,0 1 1,1-1-1,-1 1 0,0 0 0,0-1 0,0 1 0,0 0 0,0-1 0,-1-2 0,0 4-203,0 0 1,0-1-1,1 1 0,-1-1 0,0 1 0,0 0 0,0 0 0,0-1 0,0 1 1,0 0-1,0 0 0,0 0 0,0 0 0,0 0 0,0 0 0,0 0 0,1 0 1,-1 1-1,0-1 0,0 0 0,0 1 0,-1 0 0,-8 2-2636,1 1 0,0 0 0,0 1 0,-11 7 1,-1 6-5162</inkml:trace>
</inkml:ink>
</file>

<file path=ppt/ink/ink2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4:48.548"/>
    </inkml:context>
    <inkml:brush xml:id="br0">
      <inkml:brushProperty name="width" value="0.025" units="cm"/>
      <inkml:brushProperty name="height" value="0.025" units="cm"/>
      <inkml:brushProperty name="color" value="#66CC00"/>
    </inkml:brush>
  </inkml:definitions>
  <inkml:trace contextRef="#ctx0" brushRef="#br0">20 0 3459,'-10'19'5157,"3"3"-1473,5-2 319,2 2-896,0 1-576,12-1-449,3 0-417,6 0-127,1 1-513,1 1-353,3-2-383,-1 0-225,2 0-641,-3-7-1825,-5-7-2531,-1-8-4324</inkml:trace>
</inkml:ink>
</file>

<file path=ppt/ink/ink2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4:49.263"/>
    </inkml:context>
    <inkml:brush xml:id="br0">
      <inkml:brushProperty name="width" value="0.025" units="cm"/>
      <inkml:brushProperty name="height" value="0.025" units="cm"/>
      <inkml:brushProperty name="color" value="#66CC00"/>
    </inkml:brush>
  </inkml:definitions>
  <inkml:trace contextRef="#ctx0" brushRef="#br0">92 0 11563,'0'0'15337,"2"12"-14584,-1 1-565,0 0 0,-1 1 0,0-1 0,-1 0 0,-1 0 0,0 0 0,0 0 0,-6 17 0,-44 118 1675,53-190-1109,-3 21-760,2-31-260,0 14-760,0 71 262,1-23 753,1-1-1,-1 1 0,2-1 0,-1 1 0,8 16 0,-9-22 10,1 0-1,-1 0 1,1-1-1,0 1 1,1 0-1,-1-1 0,0 1 1,1-1-1,0 0 1,0 0-1,0 0 1,0 0-1,1 0 0,-1-1 1,7 4-1,-9-5 18,-1-1-1,1 0 1,0 1 0,-1-1-1,1 0 1,0 0-1,-1 0 1,1 1 0,0-1-1,0 0 1,-1 0-1,1 0 1,0 0 0,-1 0-1,1 0 1,0-1-1,-1 1 1,1 0 0,0 0-1,0 0 1,-1-1-1,1 1 1,-1 0 0,1-1-1,0 1 1,-1-1-1,1 1 1,-1 0 0,1-1-1,-1 1 1,1-1-1,-1 0 1,1 1 0,-1-1-1,0 1 1,1-1-1,-1 0 1,0 1 0,1-1-1,-1 0 1,0 1-1,0-1 1,0 0 0,1 1-1,-1-1 1,0 0-1,0 1 1,0-1 0,0 0-1,0 0 1,-1 1-1,1-1 1,0 0 0,0 1-1,0-1 1,-1 0-1,1 1 1,0-2 0,-1-1 6,0-1 0,0 1 0,0-1 0,0 1 1,-1 0-1,1-1 0,-1 1 0,0 0 0,1 0 1,-2 0-1,-1-3 0,-7-3 34,0 1 0,0 0 0,-1 1 0,0 0-1,0 0 1,-15-4 0,32 12-77,2-1 0,-1 1 0,0-1 0,0 0 0,11-2 0,8 1 10,39 3-306,-26 0-1632,1-2-3757,-14 0-3593</inkml:trace>
</inkml:ink>
</file>

<file path=ppt/ink/ink2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4:51.462"/>
    </inkml:context>
    <inkml:brush xml:id="br0">
      <inkml:brushProperty name="width" value="0.025" units="cm"/>
      <inkml:brushProperty name="height" value="0.025" units="cm"/>
      <inkml:brushProperty name="color" value="#66CC00"/>
    </inkml:brush>
  </inkml:definitions>
  <inkml:trace contextRef="#ctx0" brushRef="#br0">173 39 5029,'0'0'12027,"4"-8"-9288,-2 5-3008,11-23 3916,-14 24-1232,-12 20-1770,-15 25-135,3 1 0,1 1 0,-24 65 0,36-78-316,2 1-1,1 0 1,2 0-1,1 0 1,2 1-1,0 34 1,3-63-187,1 0-1,1 1 0,-1-1 1,1 0-1,-1 0 1,1 0-1,1-1 1,-1 1-1,1 0 1,0 0-1,0-1 1,3 6-1,-3-7-64,1-1-1,-1 0 1,0 1 0,1-1-1,0 0 1,-1-1-1,1 1 1,0 0 0,0-1-1,0 1 1,0-1-1,0 0 1,0 0 0,0 0-1,1 0 1,-1-1 0,0 1-1,0-1 1,7 0-1,-4 0-608,1 1 1,-1-1-1,1-1 0,-1 1 0,1-1 0,-1 0 0,0-1 0,1 0 0,-1 0 0,0 0 0,0 0 0,0-1 0,9-6 1,16-15-6851</inkml:trace>
</inkml:ink>
</file>

<file path=ppt/ink/ink2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4:51.836"/>
    </inkml:context>
    <inkml:brush xml:id="br0">
      <inkml:brushProperty name="width" value="0.025" units="cm"/>
      <inkml:brushProperty name="height" value="0.025" units="cm"/>
      <inkml:brushProperty name="color" value="#66CC00"/>
    </inkml:brush>
  </inkml:definitions>
  <inkml:trace contextRef="#ctx0" brushRef="#br0">13 0 12556,'0'0'13661,"1"11"-12209,-14 217 1249,12-227-2714,1 0 0,0 0 0,0 0-1,0 0 1,0 0 0,1 0 0,-1 0 0,0-1 0,0 1 0,1 0-1,-1 0 1,0 0 0,1 0 0,-1 0 0,1-1 0,-1 1 0,1 0-1,-1 0 1,1-1 0,-1 1 0,1 0 0,0-1 0,-1 1 0,1-1-1,0 1 1,0-1 0,0 1 0,-1-1 0,1 1 0,0-1 0,0 0-1,0 1 1,0-1 0,0 0 0,0 0 0,-1 0 0,1 0 0,0 0-1,0 0 1,0 0 0,0 0 0,0 0 0,0 0 0,0 0 0,0 0-1,1-1 1,1 0-271,-1 0 0,1 0-1,0 0 1,-1 0-1,1-1 1,-1 1 0,0-1-1,1 1 1,-1-1 0,0 0-1,0 0 1,0 0 0,0 0-1,-1 0 1,3-3 0,6-21-4857,-2-6-3294</inkml:trace>
</inkml:ink>
</file>

<file path=ppt/ink/ink2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4:52.159"/>
    </inkml:context>
    <inkml:brush xml:id="br0">
      <inkml:brushProperty name="width" value="0.025" units="cm"/>
      <inkml:brushProperty name="height" value="0.025" units="cm"/>
      <inkml:brushProperty name="color" value="#66CC00"/>
    </inkml:brush>
  </inkml:definitions>
  <inkml:trace contextRef="#ctx0" brushRef="#br0">0 27 19058,'0'0'12107,"6"-12"-13868,6 7-1218,-3 1-1922,-4-2-3491</inkml:trace>
</inkml:ink>
</file>

<file path=ppt/ink/ink2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4:52.500"/>
    </inkml:context>
    <inkml:brush xml:id="br0">
      <inkml:brushProperty name="width" value="0.025" units="cm"/>
      <inkml:brushProperty name="height" value="0.025" units="cm"/>
      <inkml:brushProperty name="color" value="#66CC00"/>
    </inkml:brush>
  </inkml:definitions>
  <inkml:trace contextRef="#ctx0" brushRef="#br0">1 1 12812,'0'0'14510,"0"48"-13677,0-24-385,0-1-320,0 0-96,0-3-32,0-4 32,2-4-288,5-5-1249,0-7-1698,0 0-3011</inkml:trace>
</inkml:ink>
</file>

<file path=ppt/ink/ink2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4:53.015"/>
    </inkml:context>
    <inkml:brush xml:id="br0">
      <inkml:brushProperty name="width" value="0.025" units="cm"/>
      <inkml:brushProperty name="height" value="0.025" units="cm"/>
      <inkml:brushProperty name="color" value="#66CC00"/>
    </inkml:brush>
  </inkml:definitions>
  <inkml:trace contextRef="#ctx0" brushRef="#br0">0 86 6790,'0'0'19123,"51"20"-17874,-15-21-352,5-12-289,3 0-288,0-5-223,-3 1-130,-4 3-543,-9 3-897,-7 3-1186,-9 2-960,-7 1-3652</inkml:trace>
</inkml:ink>
</file>

<file path=ppt/ink/ink2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4:53.656"/>
    </inkml:context>
    <inkml:brush xml:id="br0">
      <inkml:brushProperty name="width" value="0.025" units="cm"/>
      <inkml:brushProperty name="height" value="0.025" units="cm"/>
      <inkml:brushProperty name="color" value="#66CC00"/>
    </inkml:brush>
  </inkml:definitions>
  <inkml:trace contextRef="#ctx0" brushRef="#br0">1 11 11563,'0'0'14552,"4"11"-13751,2 8-675,-1 0 0,-1 0 0,-1 0 0,0 1 0,-1 32 1,-3 1 687,-8 60 1,14-158-500,11-81 591,-13 109-807,1-1-1,1 0 1,0 1-1,15-32 1,-19 47-104,0 0 0,0 1 0,0-1 0,1 0 0,-1 0 0,0 0 1,1 1-1,-1-1 0,1 1 0,-1-1 0,1 1 0,0-1 0,0 1 0,-1 0 0,1 0 0,0 0 0,0 0 0,0 0 0,0 0 1,3 0-1,-4 1-6,1 0 1,0 0-1,-1 0 1,1 1-1,-1-1 1,1 0-1,0 0 1,-1 1-1,1-1 1,-1 1 0,1 0-1,-1-1 1,1 1-1,-1 0 1,1 0-1,-1 0 1,0 0-1,0 0 1,1 0-1,0 2 1,0-1 3,-1-1 1,0 1-1,1 0 1,-1 0-1,0-1 1,0 1-1,0 0 1,0 0-1,-1 0 0,1 0 1,0 1-1,-1-1 1,1 0-1,-1 0 1,0 0-1,0 0 0,0 1 1,0-1-1,0 0 1,0 0-1,-1 0 1,1 0-1,-1 1 0,1-1 1,-1 0-1,0 0 1,0 0-1,0 0 1,0 0-1,0-1 1,0 1-1,-1 0 0,1 0 1,-1-1-1,1 1 1,-3 1-1,-2 1 89,0-1 0,0 0 1,0 0-1,0 0 0,0-1 0,0 0 0,-1 0 0,1-1 1,0 0-1,-10 1 0,14-1-197,0-1 0,0 0 0,-1 0 0,1 1 0,0-1 0,0-1 0,0 1 0,0 0 0,0 0 0,0-1 0,0 1 0,0-1 0,0 0 0,0 1 0,0-1 0,1 0 0,-1 0 0,0 0 1,0-1-1,1 1 0,-1 0 0,0-1 0,1 1 0,0-1 0,-1 1 0,1-1 0,0 1 0,0-1 0,0 0 0,0 0 0,0 0 0,0 0 0,0 0 0,1 0 0,-1-2 0,0-4-1282,0 1 0,1-1 0,0 0 1,1 1-1,1-12 0,10-16-6226</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45.544"/>
    </inkml:context>
    <inkml:brush xml:id="br0">
      <inkml:brushProperty name="width" value="0.025" units="cm"/>
      <inkml:brushProperty name="height" value="0.025" units="cm"/>
    </inkml:brush>
  </inkml:definitions>
  <inkml:trace contextRef="#ctx0" brushRef="#br0">91 38 10378,'0'0'11979,"-10"8"-11354,3-4-449,1 1 0,0 0 0,0 0 0,1 1 1,-1 0-1,1 0 0,0 0 0,1 1 0,0-1 0,0 1 1,0 0-1,1 0 0,0 1 0,0-1 0,1 1 0,0-1 1,0 1-1,-1 15 0,3-23-149,0 1 0,0 0 0,0 0 0,0-1 1,0 1-1,0 0 0,0-1 0,1 1 0,-1 0 0,0 0 0,0-1 0,1 1 0,-1 0 1,0-1-1,1 1 0,-1-1 0,1 1 0,-1 0 0,0-1 0,1 1 0,0-1 1,-1 1-1,1-1 0,-1 0 0,1 1 0,0-1 0,-1 0 0,1 1 0,-1-1 1,1 0-1,0 1 0,0-1 0,-1 0 0,1 0 0,0 0 0,-1 0 0,1 0 1,0 0-1,0 0 0,-1 0 0,1 0 0,0 0 0,-1 0 0,1 0 0,0-1 1,0 1-1,-1 0 0,1 0 0,0-1 0,3 0 61,-1-1 1,1 1-1,-1-1 0,1 1 1,-1-1-1,0 0 1,0-1-1,4-2 0,0-2-145,-1-1 0,0 0 0,0 0 0,-1 0 0,0-1-1,-1 1 1,1-1 0,-2 0 0,1-1 0,-1 1 0,-1 0-1,1-1 1,-2 0 0,1 0 0,-2 1 0,1-15 0,-1 24-88,0-1 0,0 0 0,0 1 0,-1-1 0,1 0 0,0 1 0,0-1 0,0 0 0,-1 1 0,1-1 0,0 1 0,-1-1 1,1 0-1,0 1 0,-1-1 0,1 1 0,-1-1 0,1 1 0,-1-1 0,1 1 0,-1 0 0,1-1 0,-1 1 0,0-1 0,1 1 0,-1 0 0,0 0 0,1-1 1,-1 1-1,0 0 0,1 0 0,-1 0 0,0 0 0,-16 1-9042,9 4-331</inkml:trace>
</inkml:ink>
</file>

<file path=ppt/ink/ink2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4:53.997"/>
    </inkml:context>
    <inkml:brush xml:id="br0">
      <inkml:brushProperty name="width" value="0.025" units="cm"/>
      <inkml:brushProperty name="height" value="0.025" units="cm"/>
      <inkml:brushProperty name="color" value="#66CC00"/>
    </inkml:brush>
  </inkml:definitions>
  <inkml:trace contextRef="#ctx0" brushRef="#br0">129 0 15535,'0'0'9737,"31"66"-8392,-20-30-64,-3 8-288,2 2-224,-3 6-256,-5 6-225,-2 5-224,-5 7 0,-16 3 0,-7-1-64,-5-2-224,-2-10-833,-4-15-1890,3-19-3683</inkml:trace>
</inkml:ink>
</file>

<file path=ppt/ink/ink2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3:43.683"/>
    </inkml:context>
    <inkml:brush xml:id="br0">
      <inkml:brushProperty name="width" value="0.025" units="cm"/>
      <inkml:brushProperty name="height" value="0.025" units="cm"/>
    </inkml:brush>
  </inkml:definitions>
  <inkml:trace contextRef="#ctx0" brushRef="#br0">58 0 8584,'0'0'13298,"-1"11"-11910,-22 133 1419,11-80-2365,2 1-1,0 72 1,9-122-432,1-10 104,0-1 1,0 1-1,0-1 0,0 0 1,0 1-1,1-1 0,2 8 1,-2-11-61,0 0 1,0 0-1,-1 1 1,1-1-1,0 0 1,0 0-1,0 0 1,1 0-1,-1 0 0,0 0 1,0-1-1,1 1 1,-1 0-1,0-1 1,1 1-1,-1-1 1,0 1-1,1-1 1,-1 1-1,1-1 1,-1 0-1,1 0 1,-1 0-1,1 0 1,-1 0-1,0 0 1,3-1-1,2 1 61,1-2-1,-1 1 0,0-1 1,0 0-1,-1 0 1,1-1-1,0 0 0,-1 0 1,1 0-1,-1 0 1,0-1-1,6-5 0,57-58 143,-58 55-207,4-3-218,54-62 592,-61 68-959,0 0 1,-1 0-1,0-1 1,-1 0-1,0 0 1,6-18-1,-11 27 313,1 0 0,-1 1-1,0-1 1,0 1 0,0-1 0,1 1 0,-1-1-1,0 0 1,0 1 0,0-1 0,0 1 0,0-1-1,0 0 1,0 1 0,0-1 0,0 1 0,0-1-1,-1 1 1,1-1 0,0 0 0,0 1 0,0-1 0,-1 1-1,1-1 1,0 1 0,-1-1 0,1 1 0,-1-1-1,1 1 1,-1-1 0,-18-1-9085,12 3 7837,-14-1-5566</inkml:trace>
</inkml:ink>
</file>

<file path=ppt/ink/ink2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3:44.053"/>
    </inkml:context>
    <inkml:brush xml:id="br0">
      <inkml:brushProperty name="width" value="0.025" units="cm"/>
      <inkml:brushProperty name="height" value="0.025" units="cm"/>
    </inkml:brush>
  </inkml:definitions>
  <inkml:trace contextRef="#ctx0" brushRef="#br0">4 1 7591,'0'0'7495,"-4"54"-4420,4-33-993,7-2-288,9 2-321,1 0-160,4-2-320,3-2-512,1 0-353,0-1-128,0-7-2594,-2-7-4229</inkml:trace>
</inkml:ink>
</file>

<file path=ppt/ink/ink2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3:47.331"/>
    </inkml:context>
    <inkml:brush xml:id="br0">
      <inkml:brushProperty name="width" value="0.025" units="cm"/>
      <inkml:brushProperty name="height" value="0.025" units="cm"/>
    </inkml:brush>
  </inkml:definitions>
  <inkml:trace contextRef="#ctx0" brushRef="#br0">122 100 6790,'9'-8'3332,"4"-6"-2108,-3 3 422,-1 1 0,1 0 1,1 1-1,0 0 0,0 1 0,22-13 1,-33 22-1579,1-1 1,-1 0 0,0 0 0,1 1 0,-1-1 0,0 0 0,1 1-1,-1-1 1,0 0 0,0 1 0,1-1 0,-1 0 0,0 1 0,0-1-1,0 1 1,1-1 0,-1 1 0,0-1 0,0 0 0,0 1-1,0-1 1,0 1 0,0-1 0,0 1 0,0-1 0,0 0 0,0 1-1,0-1 1,0 1 0,0-1 0,0 1 0,-1-1 0,1 0 0,0 1-1,0-1 1,0 1 0,-1-1 0,1 0 0,0 1 0,0-1-1,-1 0 1,1 1 0,-1-1 0,-9 25 281,-30 38 372,-2-2 0,-90 97-1,123-147-553,4-6-65,3-7 52,7-15 238,15-29 249,-17 40-611,0-1-37,11-24-286,-1 0 0,14-54 1,-27 84 237,-2 41-325,0 43 269,2-79 106,0 0 1,1-1-1,-1 1 0,1 0 1,0-1-1,0 1 0,0-1 1,1 1-1,-1-1 0,1 1 1,0-1-1,0 0 0,0 0 1,0 0-1,0 0 1,1 0-1,3 2 0,-5-4 11,0 0 0,0 0 0,0 0 0,0 0 0,0 0 0,0-1 0,0 1 0,0 0 0,1-1 0,-1 1 0,0-1 0,0 1 0,1-1 0,-1 0 0,0 0-1,1 1 1,-1-1 0,0 0 0,1 0 0,-1 0 0,0 0 0,1-1 0,-1 1 0,0 0 0,3-1 0,-3 0-4,0 0 0,0-1 0,0 1 0,0 0 0,0 0-1,0-1 1,0 1 0,-1 0 0,1-1 0,0 1 0,-1-1 0,1 1 0,-1-1 0,0 1 0,1-1-1,-1 1 1,0-1 0,0-1 0,0-3-24,1 1 0,-2 0 0,1 0 0,0 0 0,-1 0 0,0 0 0,0 0 0,-1 0 0,0 0 0,1 0 0,-1 0 0,-6-8 0,2 7 63,0 1 0,0-1 1,0 1-1,-1 0 0,0 1 0,0 0 1,0 0-1,-1 0 0,1 1 0,-1 0 1,-10-2-1,62 4-201,87 4 240,-113-1-2014,0 0 0,29 8-1,-24-1-3863,-4 1-3727</inkml:trace>
</inkml:ink>
</file>

<file path=ppt/ink/ink2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3:47.675"/>
    </inkml:context>
    <inkml:brush xml:id="br0">
      <inkml:brushProperty name="width" value="0.025" units="cm"/>
      <inkml:brushProperty name="height" value="0.025" units="cm"/>
    </inkml:brush>
  </inkml:definitions>
  <inkml:trace contextRef="#ctx0" brushRef="#br0">240 0 14798,'0'0'10015,"-4"10"-8761,-8 19-751,-2 0-1,-2-1 1,0 0-1,-27 33 1,24-36-293,0 2 0,2-1 0,2 2 0,0 0 0,2 1 0,-10 31 0,19-48-174,1 1 1,1 0 0,0 0-1,0 0 1,1 0 0,2 19-1,-1-28-36,1 0 0,-1 0 0,1 0-1,0-1 1,0 1 0,1 0 0,-1-1 0,1 1-1,0-1 1,0 0 0,0 1 0,0-1-1,0 0 1,1 0 0,-1-1 0,1 1 0,0 0-1,0-1 1,0 1 0,0-1 0,0 0 0,1 0-1,-1 0 1,1-1 0,6 3 0,-2-2-375,1 0 0,0 0 0,0-1 0,16 1 0,16-2-3859,-32 0 2837,29-2-7337</inkml:trace>
</inkml:ink>
</file>

<file path=ppt/ink/ink2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3:48.311"/>
    </inkml:context>
    <inkml:brush xml:id="br0">
      <inkml:brushProperty name="width" value="0.025" units="cm"/>
      <inkml:brushProperty name="height" value="0.025" units="cm"/>
    </inkml:brush>
  </inkml:definitions>
  <inkml:trace contextRef="#ctx0" brushRef="#br0">82 0 5573,'0'0'21188,"-7"11"-20237,-6 8-501,1 2 0,-14 29 0,22-40-353,0 0 0,0 0 1,1 1-1,0-1 0,1 1 1,0 0-1,1 0 0,0 19 1,1-28-101,0-1 1,0 0 0,1 0-1,-1 0 1,0 0 0,1 1-1,-1-1 1,0 0 0,1 0-1,-1 0 1,1 0 0,0 0-1,-1 0 1,1 0 0,0 0-1,0 0 1,0 0-1,-1-1 1,1 1 0,0 0-1,0 0 1,0-1 0,0 1-1,0-1 1,0 1 0,1-1-1,-1 1 1,0-1 0,0 0-1,0 1 1,0-1 0,0 0-1,1 0 1,-1 0 0,0 0-1,0 0 1,0 0 0,1 0-1,-1 0 1,0-1 0,0 1-1,0 0 1,0-1 0,0 1-1,2-1 1,0 0-338,1-1 1,-1 1-1,1 0 0,-1-1 0,0 0 1,1 0-1,-1 0 0,0 0 1,0 0-1,-1-1 0,1 1 1,0-1-1,3-5 0,5-22-5041,-5-6-2685</inkml:trace>
</inkml:ink>
</file>

<file path=ppt/ink/ink2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3:48.685"/>
    </inkml:context>
    <inkml:brush xml:id="br0">
      <inkml:brushProperty name="width" value="0.025" units="cm"/>
      <inkml:brushProperty name="height" value="0.025" units="cm"/>
    </inkml:brush>
  </inkml:definitions>
  <inkml:trace contextRef="#ctx0" brushRef="#br0">1 4 15407,'0'0'11338,"55"-3"-11306,-33 8-1601,-5-1-3108,-3-4-5476</inkml:trace>
</inkml:ink>
</file>

<file path=ppt/ink/ink2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3:49.027"/>
    </inkml:context>
    <inkml:brush xml:id="br0">
      <inkml:brushProperty name="width" value="0.025" units="cm"/>
      <inkml:brushProperty name="height" value="0.025" units="cm"/>
    </inkml:brush>
  </inkml:definitions>
  <inkml:trace contextRef="#ctx0" brushRef="#br0">1 109 4708,'0'0'19544,"10"5"-18001,-1-3-1378,1 1 0,0-2 0,0 1 1,1-1-1,-1-1 0,0 1 0,0-2 0,0 0 0,0 0 0,0-1 0,0 0 0,0 0 0,14-6 1,48-12 13,79-25 79,-56 7-5799,-91 36 4523,-3 1-1558</inkml:trace>
</inkml:ink>
</file>

<file path=ppt/ink/ink2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3:49.386"/>
    </inkml:context>
    <inkml:brush xml:id="br0">
      <inkml:brushProperty name="width" value="0.025" units="cm"/>
      <inkml:brushProperty name="height" value="0.025" units="cm"/>
    </inkml:brush>
  </inkml:definitions>
  <inkml:trace contextRef="#ctx0" brushRef="#br0">48 40 7751,'0'0'12118,"-4"8"-9459,-2 10-1579,0 0 0,0 1 0,-3 25 0,-4 119 151,10-104-1086,2-55 1086,2-7-481,0-19-259,8-35-534,-2 31 47,2 1 0,1 0 1,1 1-1,1 0 0,1 1 0,17-22 0,-25 37-21,1 0-1,0 1 1,0 0 0,1 0-1,0 1 1,0 0-1,0 0 1,1 0 0,0 1-1,0 0 1,0 1-1,1 0 1,-1 0 0,1 1-1,0 0 1,0 0-1,1 1 1,-1 0 0,0 1-1,11 0 1,-18 1 8,-1 0 0,0 0 1,0 0-1,0 0 1,1 0-1,-1 0 0,0 1 1,0-1-1,0 0 0,0 1 1,0-1-1,0 1 0,1-1 1,-1 1-1,0 0 1,-1-1-1,1 1 0,0 0 1,0 0-1,0 0 0,0 0 1,-1 0-1,1 0 0,0 0 1,-1 0-1,1 0 1,-1 0-1,1 0 0,-1 0 1,1 0-1,-1 0 0,0 0 1,1 1-1,-1-1 0,0 0 1,0 0-1,0 0 1,0 1-1,0-1 0,0 0 1,-1 0-1,1 0 0,0 1 1,-1-1-1,1 0 1,0 0-1,-1 0 0,0 1 1,-1 5-28,0-1 0,-1 0 0,0 0 0,0-1 0,0 1 0,-1-1 1,-7 10-1,-3-1 181,-1-1 1,0 0 0,-28 18 0,35-26-79,0 0 0,-1-1 0,0 0 0,0 0 1,0-1-1,0 0 0,-1-1 0,1 0 0,-15 1 0,23-3-93,0 0-1,-1 0 1,1 0-1,0 0 1,0 0-1,-1 0 1,1 0-1,0-1 1,0 1-1,0 0 1,0-1-1,-1 1 1,1-1 0,0 1-1,0-1 1,0 0-1,0 1 1,0-1-1,0 0 1,1 0-1,-1 0 1,0 0-1,0 0 1,0 1-1,1-1 1,-1-1-1,1 1 1,-1 0-1,0 0 1,1 0-1,0 0 1,-1 0 0,1 0-1,0-1 1,0 1-1,-1 0 1,1 0-1,0 0 1,0-1-1,0 1 1,1 0-1,-1 0 1,0-1-1,0 1 1,1 0-1,-1 0 1,1-1-1,0-4-703,1 0-1,0 0 0,0 0 0,0 0 1,1 1-1,0 0 0,0-1 0,5-6 1,16-13-4966,1-3-3102</inkml:trace>
</inkml:ink>
</file>

<file path=ppt/ink/ink2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3:49.744"/>
    </inkml:context>
    <inkml:brush xml:id="br0">
      <inkml:brushProperty name="width" value="0.025" units="cm"/>
      <inkml:brushProperty name="height" value="0.025" units="cm"/>
    </inkml:brush>
  </inkml:definitions>
  <inkml:trace contextRef="#ctx0" brushRef="#br0">164 0 14670,'0'0'7906,"11"7"-6272,1 2-1335,0-1 1,0 2 0,-1 0-1,0 0 1,0 1 0,-1 0 0,-1 0-1,0 2 1,0-1 0,-2 1-1,1 0 1,-2 0 0,9 24 0,-12-18-268,0 1 0,-2-1 0,0 1 0,-2-1 0,0 1 0,-1-1 0,-1 1 0,0-1 0,-2 0 0,0 0 0,-1-1 0,-1 1 0,-15 26 0,-2 1-667,-2-2-1,-2-1 1,-66 77 0,44-66-3582,2-11-3593</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45.965"/>
    </inkml:context>
    <inkml:brush xml:id="br0">
      <inkml:brushProperty name="width" value="0.025" units="cm"/>
      <inkml:brushProperty name="height" value="0.025" units="cm"/>
    </inkml:brush>
  </inkml:definitions>
  <inkml:trace contextRef="#ctx0" brushRef="#br0">103 0 14125,'0'0'8835,"-10"12"-8509,0 2-184,0-1 0,1 2-1,0 0 1,1 0 0,1 0 0,1 1-1,0 0 1,-5 23 0,5-13 306,2 1 1,1-1-1,0 1 1,2 0-1,2 0 0,4 37 1,-5-62-438,1 1 0,-1-1 0,1 0 0,-1 0 1,1 0-1,0 0 0,0 0 0,0 0 0,0 0 0,0 0 0,0 0 1,1 0-1,-1-1 0,0 1 0,1-1 0,0 1 0,-1-1 0,1 1 1,0-1-1,0 0 0,0 0 0,-1 0 0,1 0 0,0 0 0,1 0 0,-1 0 1,2 0-1,-2-1 0,-1 0 1,1 0-1,0-1 0,0 1 1,-1 0-1,1-1 1,0 0-1,-1 1 0,1-1 1,0 0-1,-1 1 0,1-1 1,-1 0-1,1 0 1,-1 0-1,0-1 0,1 1 1,-1 0-1,0 0 1,0-1-1,0 1 0,0-1 1,0 1-1,0-1 1,0 1-1,0-1 0,-1 1 1,1-1-1,-1 0 1,1 0-1,-1 1 0,0-1 1,1-3-1,2-12 27,-1-1 0,0-30 0,-2 41-36,0 0-1,0-1 1,-1 1-1,0 0 0,-1-1 1,0 1-1,0 0 1,0 0-1,-4-8 0,6 15-9,-1-1-1,1 1 1,0-1-1,0 1 0,0-1 1,-1 1-1,1-1 1,0 1-1,-1-1 1,1 1-1,0-1 0,-1 1 1,1 0-1,-1-1 1,1 1-1,-1 0 0,1-1 1,-1 1-1,1 0 1,-1-1-1,1 1 1,-1 0-1,1 0 0,-1 0 1,1-1-1,-1 1 1,1 0-1,-2 0 1,-4 14-163,6-12 154,0 1 0,0-1 0,0 1 0,0-1 0,0 0-1,1 1 1,-1-1 0,1 0 0,-1 1 0,1-1 0,0 0 0,0 0 0,0 1 0,0-1 0,0 0-1,3 3 1,0-2 4,0-1-1,0 1 1,1-1-1,-1 0 1,1 0-1,-1-1 1,1 1-1,0-1 1,-1 0-1,1 0 1,0-1-1,0 1 1,0-1-1,-1 0 1,1 0-1,0-1 1,0 0-1,0 1 0,-1-2 1,1 1-1,8-3 1,-4 0 8,0 0 0,0 0 0,0-1 0,0 0 0,-1-1 0,1 0 0,-2 0 0,1-1 0,10-10 0,1-12 3,1 1 248,-20 28-244,0 0 0,0 0-1,0 0 1,0-1-1,0 1 1,0 0-1,0 0 1,1 0-1,-1 0 1,0 0 0,0 0-1,0 0 1,0 0-1,0 0 1,0 0-1,0 0 1,1 0-1,-1 0 1,0 0 0,0 0-1,0 0 1,0 0-1,0 0 1,0 0-1,0 0 1,1 0 0,-1 0-1,0 0 1,0 0-1,0 0 1,0 0-1,0 0 1,0 1-1,0-1 1,0 0 0,0 0-1,1 0 1,-1 0-1,0 0 1,0 0-1,0 0 1,0 0-1,0 0 1,0 0 0,0 1-1,0-1 1,0 0-1,0 0 1,0 0-1,0 0 1,0 0 0,0 0-1,0 0 1,0 1-1,0-1 1,0 0-1,0 0 1,0 0-1,0 0 1,0 0 0,0 0-1,0 0 1,0 1-1,-3 22 13,-1-3 37,1 1 0,1-1 1,0 1-1,2 23 0,0-43-94,0 0-1,0-1 1,0 1-1,0 0 1,0 0-1,1-1 1,-1 1-1,0 0 1,0 0-1,1-1 1,-1 1-1,0 0 1,1 0-1,-1-1 1,0 1-1,1 0 1,-1-1-1,1 1 0,-1-1 1,1 1-1,0-1 1,-1 1-1,1-1 1,-1 1-1,1-1 1,0 0-1,-1 1 1,1-1-1,0 0 1,0 1-1,-1-1 1,1 0-1,0 0 1,0 0-1,0 0 1,-1 0-1,1 0 1,1 0-1,0 0-270,0 0-1,-1-1 1,1 1 0,-1-1-1,1 1 1,-1-1-1,1 0 1,-1 1 0,0-1-1,1 0 1,-1 0-1,0 0 1,0 0 0,1 0-1,-1 0 1,0-1-1,1-1 1,9-19-5281,-1-6-3485</inkml:trace>
</inkml:ink>
</file>

<file path=ppt/ink/ink2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4:58.949"/>
    </inkml:context>
    <inkml:brush xml:id="br0">
      <inkml:brushProperty name="width" value="0.025" units="cm"/>
      <inkml:brushProperty name="height" value="0.025" units="cm"/>
    </inkml:brush>
  </inkml:definitions>
  <inkml:trace contextRef="#ctx0" brushRef="#br0">686 6 10826,'50'-4'6575,"-30"2"728,-51 13-4466,-74 17-2324,-2-4 1,0-6-1,-2-3 1,-158-1-1,266-13-624,0-1 0,0 0-1,0 0 1,0 0 0,0 0-1,0 0 1,0 0 0,0 0-1,0 0 1,0 0 0,0 0-1,0 0 1,0-1 0,0 1-1,0 0 1,0-1 0,0 1-1,0-1 1,1 1 0,-1-1-1,0 1 1,0-1 0,0 1-1,1-1 1,-1 0 0,0 0-1,1 1 1,-1-1 0,1 0-1,-1 0 1,1 0 0,-1 0-1,1 0 1,-1 1 0,1-1-1,0 0 1,-1-2 0,2-1-1402,-1 0 1,1 0 0,0 0-1,0 0 1,0 0-1,1 1 1,2-7 0,-3 9 1063,6-16-8237</inkml:trace>
</inkml:ink>
</file>

<file path=ppt/ink/ink2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4:59.304"/>
    </inkml:context>
    <inkml:brush xml:id="br0">
      <inkml:brushProperty name="width" value="0.025" units="cm"/>
      <inkml:brushProperty name="height" value="0.025" units="cm"/>
    </inkml:brush>
  </inkml:definitions>
  <inkml:trace contextRef="#ctx0" brushRef="#br0">357 1 12940,'0'0'10608,"-2"8"-10347,-3 2-180,0 0 0,0 0 0,-1-1 1,0 0-1,-1 0 0,0 0 0,0-1 0,-1 0 0,0-1 0,-13 11 0,-109 71 1040,79-56-534,36-24-389,-35 27 343,48-35-531,0 0-1,0 1 1,0 0-1,1-1 1,-1 1-1,1 0 1,-1 0-1,1 0 1,0 0 0,0 0-1,-1 0 1,2 0-1,-1 0 1,0 1-1,0-1 1,1 0-1,-1 1 1,1-1-1,0 0 1,-1 3 0,2-4-16,0 1 0,-1-1 0,1 0 0,0 0 1,0 0-1,0 0 0,0 0 0,0-1 1,0 1-1,0 0 0,0 0 0,0-1 0,0 1 1,0 0-1,1-1 0,-1 1 0,0-1 0,0 1 1,1-1-1,-1 0 0,0 0 0,1 0 1,-1 0-1,0 1 0,3-2 0,46 2-68,-37-2 16,195-13-3378,-69-7-4926,-47 4-6586</inkml:trace>
</inkml:ink>
</file>

<file path=ppt/ink/ink2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5:05.791"/>
    </inkml:context>
    <inkml:brush xml:id="br0">
      <inkml:brushProperty name="width" value="0.025" units="cm"/>
      <inkml:brushProperty name="height" value="0.025" units="cm"/>
    </inkml:brush>
  </inkml:definitions>
  <inkml:trace contextRef="#ctx0" brushRef="#br0">1 0 12716,'0'0'13762,"3"12"-13377,1 8-226,-1 1 0,-1 0 0,0-1 0,-3 32 0,0-39-110,0-5 13,0 0 1,1 0 0,0 1 0,0-1-1,3 14 1,-3-21-44,0 0 0,1 1 0,-1-1 0,1 0-1,0 1 1,-1-1 0,1 0 0,0 0 0,0 0 0,-1 1 0,1-1 0,0 0-1,0 0 1,0 0 0,0-1 0,1 1 0,-1 0 0,0 0 0,0 0 0,0-1-1,1 1 1,-1-1 0,0 1 0,1-1 0,-1 1 0,1-1 0,-1 0-1,0 0 1,1 0 0,-1 0 0,1 0 0,-1 0 0,0 0 0,1 0 0,-1 0-1,1-1 1,-1 1 0,0-1 0,2 0 0,5-1 47,-1-1 0,0 0 0,1 0 0,-1-1 0,0 0 1,-1 0-1,1-1 0,9-8 0,49-51-11,-30 27-48,-30 32-14,-2 2-3,-1 1-1,1-1 1,-1 1-1,1 0 0,0 0 1,0 0-1,0 0 1,0 0-1,0 0 0,0 1 1,0-1-1,6 0 0,-9 2-4,1 1-1,0 0 0,-1-1 0,1 1 1,-1 0-1,1-1 0,-1 1 0,1 0 1,-1 0-1,0-1 0,1 1 0,-1 0 1,0 0-1,0 0 0,1 0 0,-1-1 1,0 1-1,0 0 0,0 0 0,0 0 1,0 0-1,0 0 0,-1 1 0,1 31 105,0-28-45,-3 18 148,0 16 487,4-39-663,-1 1 0,0 0 1,1 0-1,-1 0 1,0-1-1,1 1 0,-1 0 1,1-1-1,-1 1 1,1 0-1,0-1 0,-1 1 1,1-1-1,-1 1 1,1-1-1,0 1 0,0-1 1,-1 0-1,1 1 0,0-1 1,0 0-1,-1 1 1,1-1-1,0 0 0,0 0 1,0 0-1,0 0 1,-1 0-1,1 0 0,0 0 1,0 0-1,0 0 1,0 0-1,-1 0 0,1 0 1,0-1-1,0 1 1,0 0-1,-1-1 0,2 0 1,13-4 24,-1-1 1,0 0 0,-1-1 0,1-1-1,18-14 1,-21 14-329,1 0-1,1 0 1,0 1-1,0 0 1,0 1-1,23-6 1,-35 11 267,-1 1 0,0 0 0,1 0 0,-1 0 1,1 0-1,-1 0 0,0 0 0,1 0 0,-1 0 0,1 0 0,-1 0 0,0 0 1,1 0-1,-1 0 0,1 0 0,-1 0 0,1 0 0,-1 0 0,0 0 0,1 1 1,-1-1-1,0 0 0,1 0 0,-1 0 0,0 1 0,1-1 0,-1 0 0,0 0 1,1 1-1,-1-1 0,0 0 0,0 1 0,1-1 0,-1 0 0,0 1 0,0-1 1,0 1-1,1-1 0,-1 0 0,0 1 0,0-1 0,0 1 0,0-1 0,0 0 1,0 1-1,0-1 0,0 1 0,0-1 0,0 0 0,0 1 0,0-1 0,0 1 1,0-1-1,0 1 0,-1-1 0,1 0 0,0 1 0,0-1 0,0 0 0,-1 1 1,1-1-1,0 0 0,0 1 0,-1-1 0,1 0 0,-1 1 0,-17 25-1835,15-24 1002,1 0 1,-1 0-1,0-1 1,0 1-1,1-1 1,-1 1-1,-1-1 1,1 0-1,-5 1 1,-6-1-8026</inkml:trace>
</inkml:ink>
</file>

<file path=ppt/ink/ink2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5:06.147"/>
    </inkml:context>
    <inkml:brush xml:id="br0">
      <inkml:brushProperty name="width" value="0.025" units="cm"/>
      <inkml:brushProperty name="height" value="0.025" units="cm"/>
    </inkml:brush>
  </inkml:definitions>
  <inkml:trace contextRef="#ctx0" brushRef="#br0">0 1 18610,'0'0'7815,"67"17"-18129,-38-6-1665</inkml:trace>
</inkml:ink>
</file>

<file path=ppt/ink/ink2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5:06.491"/>
    </inkml:context>
    <inkml:brush xml:id="br0">
      <inkml:brushProperty name="width" value="0.025" units="cm"/>
      <inkml:brushProperty name="height" value="0.025" units="cm"/>
    </inkml:brush>
  </inkml:definitions>
  <inkml:trace contextRef="#ctx0" brushRef="#br0">153 0 12332,'0'0'17857,"-11"6"-17185,-5 2-556,0 2 0,0 0 0,1 0 0,-17 16 0,27-21-107,0 0 0,0 0-1,1 0 1,0 1 0,0-1 0,0 1 0,-5 12-1,7-15-13,1 0 0,0 0 0,1 0 0,-1 0 0,1 0 0,-1 0 0,1 0 0,0 0 0,0 0 0,0 1 0,0-1 0,1 0 0,-1 0 0,1 0 0,0 0 0,0 0 0,0 0 0,2 4 0,0-4-25,-1 0 0,0 0 0,1 0 0,0 0 0,0-1 0,0 0-1,0 1 1,0-1 0,1 0 0,-1 0 0,0-1 0,1 1 0,0-1 0,-1 1-1,1-1 1,0 0 0,-1-1 0,1 1 0,7 0 0,5 0-1102,-1-1 0,1 0 0,25-3 0,1-9-3934,0-6-2093</inkml:trace>
</inkml:ink>
</file>

<file path=ppt/ink/ink2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5:06.816"/>
    </inkml:context>
    <inkml:brush xml:id="br0">
      <inkml:brushProperty name="width" value="0.025" units="cm"/>
      <inkml:brushProperty name="height" value="0.025" units="cm"/>
    </inkml:brush>
  </inkml:definitions>
  <inkml:trace contextRef="#ctx0" brushRef="#br0">50 1 14574,'0'0'8974,"-7"10"-7341,2-1-1364,-1-1-1,1 1 0,1 0 1,-1 1-1,2-1 0,-1 1 1,1-1-1,1 1 1,0 0-1,-2 13 0,4-19-191,3 63 256,-3-64-326,1-1 0,-1 1 0,1 0 0,0-1 0,0 1 0,0 0 0,0-1 0,1 1 0,2 3 0,-4-6 0,1 1 1,0 0-1,0-1 1,0 1-1,-1 0 0,1-1 1,0 1-1,0-1 1,0 1-1,0-1 1,0 1-1,0-1 0,0 0 1,0 1-1,0-1 1,0 0-1,0 0 1,0 0-1,0 0 0,0 0 1,0 0-1,0 0 1,0 0-1,0 0 1,2-1-1,-1 0 9,0 0 0,0-1 0,-1 1 0,1-1 1,0 1-1,0-1 0,-1 0 0,1 1 0,-1-1 0,1 0 0,-1 0 0,0 0 1,0 0-1,0 0 0,0 0 0,0-1 0,0 1 0,-1 0 0,1 0 1,0-3-1,8-49-104,-9 52 66,1-51-81,-8 31 18,6 21 78,1 1 1,-1-1-1,1 1 1,-1 0-1,1 0 1,-1-1-1,1 1 0,-1 0 1,1 0-1,-1 0 1,1-1-1,-1 1 1,0 0-1,1 0 1,-1 0-1,1 0 1,-1 0-1,0 0 1,1 0-1,-1 0 0,1 1 1,-1-1-1,0 0 1,1 0-1,-1 0 1,1 1-1,-1-1 1,1 0-1,-1 0 1,1 1-1,-1-1 1,1 1-1,-1 0 0,-1 1 13,0 0 0,1 0 0,-1 0-1,1 0 1,0 1 0,0-1 0,0 0-1,0 1 1,0-1 0,0 1 0,1-1-1,-1 1 1,1 0 0,-1-1 0,1 1-1,0-1 1,0 1 0,1 0-1,-1-1 1,0 1 0,1-1 0,-1 1-1,1 0 1,0-1 0,0 0 0,0 1-1,0-1 1,1 0 0,-1 1 0,0-1-1,1 0 1,0 0 0,-1 0 0,1 0-1,0 0 1,0-1 0,0 1-1,0-1 1,5 3 0,4-1 3,0-1 0,0-1 0,0 0 0,1 0 1,-1-1-1,0-1 0,0 0 0,1 0 0,-1-1 0,0-1 0,-1 0 0,1 0 0,20-10 1,-15 6-41,0-2 0,0 1 1,0-2-1,-1 0 0,-1-1 1,0-1-1,24-25 1,-28 22 28,-12 8 31,1 8-20,-1-1 1,1 0-1,0 0 1,-1 0-1,1 1 0,-1-1 1,1 1-1,0-1 1,-1 1-1,1-1 1,0 1-1,0 0 1,-1 0-1,1 0 1,0-1-1,0 1 1,-1 2-1,-65 61 867,62-58-736,-1 0 0,1 0-1,1 1 1,-1 0 0,1 0 0,0 0 0,1 0 0,0 1-1,-4 10 1,7-17-135,0-1 0,0 1 0,0 0 0,0 0 0,0-1 0,0 1 0,0 0 1,0 0-1,0 0 0,0-1 0,0 1 0,1 0 0,-1 0 0,0-1 0,0 1 0,1 0 0,-1 0 0,1-1 0,-1 1 0,0 0 0,1-1 0,0 1 0,-1-1 0,1 1 0,-1-1 0,1 1 0,-1-1 0,1 1 0,0-1 0,1 1 0,30 5-118,34-15-2855,1-18-6978,-36 12 2499</inkml:trace>
</inkml:ink>
</file>

<file path=ppt/ink/ink2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5:07.251"/>
    </inkml:context>
    <inkml:brush xml:id="br0">
      <inkml:brushProperty name="width" value="0.025" units="cm"/>
      <inkml:brushProperty name="height" value="0.025" units="cm"/>
    </inkml:brush>
  </inkml:definitions>
  <inkml:trace contextRef="#ctx0" brushRef="#br0">86 71 11819,'0'0'9812,"-8"5"-6636,3-3-2881,-45 33 3066,48-34-3282,0 0 1,0 1-1,1-1 1,-1 1-1,1 0 0,-1-1 1,1 1-1,0 0 0,0 0 1,0 0-1,0 0 0,0 0 1,0 0-1,0 0 0,0 0 1,1 0-1,0 1 0,-1-1 1,1 0-1,0 0 1,0 0-1,0 1 0,0-1 1,0 0-1,0 0 0,1 0 1,0 3-1,1-3-73,0 0 0,0-1-1,0 1 1,0-1 0,0 0 0,0 0 0,0 0-1,0 0 1,0 0 0,1 0 0,-1 0 0,0-1-1,1 1 1,-1-1 0,0 0 0,1 1 0,-1-1-1,0 0 1,1 0 0,2-1 0,51-6-59,-50 5-50,0-1-1,0 0 1,0 0-1,-1-1 0,1 1 1,-1-1-1,9-8 0,-11 9 76,-1 1-1,1-1 1,-1 1-1,0-1 0,0 0 1,0 0-1,0 0 1,0 0-1,-1 0 0,1-1 1,-1 1-1,0 0 1,0-1-1,0 1 0,1-7 1,-3 10 26,1 0 0,0-1 0,-1 1 0,1 0-1,0 0 1,-1 0 0,1 0 0,0-1 0,-1 1 0,1 0 0,-1 0 0,1 0 0,0 0 0,-1 0 0,1 0 0,-1 0 0,1 0-1,0 0 1,-1 0 0,1 0 0,-1 0 0,1 0 0,0 1 0,-1-1 0,1 0 0,0 0 0,-1 0 0,1 0 0,-1 1 0,1-1-1,0 0 1,0 0 0,-1 1 0,1-1 0,0 0 0,-1 1 0,1-1 0,0 0 0,0 1 0,0-1 0,-1 1 0,-14 12 36,13-12-27,1 1 0,-1 0 0,1 0 0,0 0 1,-1 0-1,1 0 0,0 0 0,0 0 1,0 1-1,1-1 0,-1 0 0,1 0 0,-1 1 1,1-1-1,0 0 0,-1 1 0,1-1 1,0 0-1,1 1 0,-1-1 0,1 3 1,0-3-105,0-1 1,0 0 0,1 0 0,-1 1-1,0-1 1,1 0 0,-1 0 0,1 0-1,-1 0 1,1-1 0,0 1 0,-1 0-1,1-1 1,0 1 0,-1-1 0,1 1-1,0-1 1,-1 0 0,1 0 0,0 0-1,0 0 1,-1 0 0,1 0 0,0 0 0,0-1-1,-1 1 1,4-2 0,8-1-1439,0 0 1,0-2 0,-1 1-1,1-2 1,-1 0-1,0 0 1,19-14 0,33-31-6799,-30 15 5980,-21 16 7867,-13 20-5247,0 0-1,0-1 0,0 1 1,0 0-1,0-1 0,0 1 1,0 0-1,0-1 1,0 1-1,0 0 0,0 0 1,0-1-1,0 1 1,0 0-1,0-1 0,0 1 1,0 0-1,0-1 1,0 1-1,-1 0 0,1 0 1,0-1-1,0 1 0,0 0 1,0 0-1,-1-1 1,1 1-1,0 0 0,0 0 1,-1 0-1,1-1 1,0 1-1,-1 0 0,-16 3 7865,1 8-8582,13-8 591,0 0 1,0 0-1,0 0 1,1 0-1,-1 1 1,1-1-1,-1 1 1,1-1-1,1 1 1,-1 0-1,0 0 1,1 0-1,0 0 1,0 0-1,0 1 1,0-1-1,1 0 0,-1 6 1,1-9-158,1 0 0,-1 0 0,1 0 0,-1-1 0,1 1 0,-1 0 0,1 0 0,0 0 0,-1-1 0,1 1 0,0 0 0,-1-1 0,1 1 0,0-1 0,0 1 0,0-1 0,0 1 0,-1-1 0,1 0 0,0 1 0,0-1 0,0 0 0,0 0 0,0 1 0,0-1 0,2 0 0,33 3-1067,-25-2 641,-1 0 51,45 6-1924,-53-7 2307,-1 0 0,1 1 1,0-1-1,-1 0 0,1 1 0,-1-1 0,1 1 0,-1-1 0,1 1 1,-1 0-1,1 0 0,-1 0 0,0-1 0,1 1 0,-1 1 1,0-1-1,0 0 0,0 0 0,0 0 0,0 1 0,0-1 1,0 0-1,0 1 0,0-1 0,-1 1 0,2 1 0,-3-2 129,1 1 0,0-1 0,-1 0 0,1 1-1,-1-1 1,1 0 0,-1 0 0,0 1 0,0-1-1,1 0 1,-1 0 0,0 0 0,0 0 0,0 0 0,0 0-1,0 0 1,0 0 0,0 0 0,-1-1 0,1 1-1,0 0 1,0-1 0,-3 1 0,-36 14 1093,30-12-871,-44 8 426,53-11-847,0 0 0,0 1 1,0-1-1,0 0 0,0 0 1,0-1-1,0 1 0,0 0 1,0 0-1,-1 0 0,1-1 1,0 1-1,0-1 0,0 1 1,0-1-1,0 1 1,-1-2-1,2 1-108,0 0 1,-1 1-1,1-1 1,0 0-1,0 0 0,0 0 1,0 0-1,0 0 1,1 0-1,-1 1 1,0-1-1,0 0 0,0 0 1,1 0-1,-1 0 1,0 1-1,1-1 1,-1 0-1,1 0 0,-1 1 1,1-1-1,0 0 1,-1 1-1,1-1 1,-1 0-1,1 1 0,1-1 1,19-17-5259,8 0-2990</inkml:trace>
</inkml:ink>
</file>

<file path=ppt/ink/ink2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5:07.593"/>
    </inkml:context>
    <inkml:brush xml:id="br0">
      <inkml:brushProperty name="width" value="0.025" units="cm"/>
      <inkml:brushProperty name="height" value="0.025" units="cm"/>
    </inkml:brush>
  </inkml:definitions>
  <inkml:trace contextRef="#ctx0" brushRef="#br0">0 44 11211,'0'0'13201,"10"8"-11530,-5-4-1566,0 0 0,0-1 0,0 1-1,0-1 1,1 0 0,0 0 0,-1 0-1,1-1 1,0 0 0,0 0 0,1-1 0,-1 0-1,0 0 1,0 0 0,7-1 0,7-2-348,1 0 0,-1-2 0,33-10 1,-34 8-522,-1 1 1,1 1-1,1 1 1,27-2-1,-21-2-3503,-7-14-3579,-12 5-321</inkml:trace>
</inkml:ink>
</file>

<file path=ppt/ink/ink2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5:07.950"/>
    </inkml:context>
    <inkml:brush xml:id="br0">
      <inkml:brushProperty name="width" value="0.025" units="cm"/>
      <inkml:brushProperty name="height" value="0.025" units="cm"/>
    </inkml:brush>
  </inkml:definitions>
  <inkml:trace contextRef="#ctx0" brushRef="#br0">7 0 9289,'0'0'11467,"-7"22"-12300,14-22-480,-1 0-705,-2 0-321,1 0-95,-1 0-417,-2 0-1344</inkml:trace>
</inkml:ink>
</file>

<file path=ppt/ink/ink2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5:08.291"/>
    </inkml:context>
    <inkml:brush xml:id="br0">
      <inkml:brushProperty name="width" value="0.025" units="cm"/>
      <inkml:brushProperty name="height" value="0.025" units="cm"/>
    </inkml:brush>
  </inkml:definitions>
  <inkml:trace contextRef="#ctx0" brushRef="#br0">205 1 17136,'0'0'11035,"-9"3"-10822,5-2-206,1 0 1,-1 1-1,1-1 0,0 1 1,-1 0-1,1 0 0,0 0 1,0 0-1,1 1 0,-1-1 0,0 1 1,1 0-1,-1 0 0,1 0 1,0 0-1,0 0 0,0 0 1,0 0-1,1 1 0,-1-1 0,1 1 1,0-1-1,0 1 0,0 0 1,1-1-1,-1 1 0,1 0 0,0-1 1,0 8-1,0-6-89,0 1 0,0 0 0,1 0 0,-1 0 0,1 0 0,0-1 0,1 1 0,0 0 0,-1-1 0,2 1 0,3 6 0,2 1-290,1-1 0,0 0 1,13 13-1,-18-21 307,1 1-22,-1 1 0,1-1 1,-1 1-1,0-1 0,-1 1 0,0 1 0,1-1 0,-2 0 0,1 1 0,-1 0 0,0-1 0,0 1 0,-1 0 0,0 0 1,0 8-1,-1-10 248,-1 0 0,0 1 0,0-1 1,0 0-1,0 0 0,-1 0 1,0 0-1,0 0 0,-1 0 1,1 0-1,-1-1 0,0 1 0,0-1 1,0 0-1,-1 0 0,0 0 1,1 0-1,-1-1 0,-1 1 1,-4 2-1,3-1 103,0-1 0,-1-1-1,1 1 1,-1-1 0,0-1 0,0 1 0,0-1-1,0 0 1,-10 1 0,14-2-200,0-1 0,0 0-1,0 0 1,0 0 0,0 0 0,0-1 0,0 1-1,0-1 1,0 1 0,0-1 0,0 0 0,0 0 0,1-1-1,-1 1 1,0 0 0,1-1 0,-1 0 0,1 0-1,-1 1 1,1-1 0,0-1 0,0 1 0,0 0-1,-3-5 1,-2-4-117,1 0 0,1-1 0,-1 1 0,2-1 0,0 0 0,0-1 0,1 1 0,1-1 0,0 0 0,1 1 1,0-1-1,1-19 0,1 28-39,0 0 1,1 0 0,-1 0 0,1 1 0,-1-1 0,1 0 0,0 1 0,0-1-1,1 1 1,-1 0 0,1 0 0,0 0 0,0 0 0,0 0 0,0 0 0,0 1-1,0 0 1,1-1 0,-1 1 0,1 0 0,4-1 0,13-6-2128,0 1 0,39-9-1,-29 9-3061,18-7-8252</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47.261"/>
    </inkml:context>
    <inkml:brush xml:id="br0">
      <inkml:brushProperty name="width" value="0.025" units="cm"/>
      <inkml:brushProperty name="height" value="0.025" units="cm"/>
    </inkml:brush>
  </inkml:definitions>
  <inkml:trace contextRef="#ctx0" brushRef="#br0">111 90 16335,'0'0'2259,"-9"11"-60,-8 9-1249,2 2 0,-16 29 1,25-40-707,0 0 0,1 0 1,1 1-1,0 0 1,0 0-1,1 0 0,1 0 1,-2 19-1,4-28-217,1 29 22,-1-31-44,0-1-1,0 1 0,0-1 0,0 0 1,0 1-1,-1-1 0,1 0 0,0 1 0,0-1 1,1 1-1,-1-1 0,0 0 0,0 1 0,0-1 1,0 1-1,0-1 0,0 0 0,0 1 1,1-1-1,-1 0 0,0 1 0,0-1 0,0 0 1,1 1-1,-1-1 0,0 0 0,1 0 1,-1 1-1,0-1 0,0 0 0,1 0 0,-1 1 1,0-1-1,1 0 0,-1 0 0,1 0 0,-1 0 1,0 0-1,1 0 0,-1 0 0,0 1 1,1-1-1,-1 0 0,1 0 0,-1 0 0,0 0 1,1-1-1,-1 1 0,1 0 0,-1 0 0,0 0 1,1 0-1,-1 0 0,0 0 0,1-1 1,-1 1-1,0 0 0,1 0 0,-1 0 0,0-1 1,1 1-1,-1 0 0,0 0 0,0-1 1,1 1-1,-1 0 0,0-1 0,6-9 36,-1 1 1,0-1-1,0 0 0,-2 0 1,1-1-1,-1 1 0,0-1 1,-1 1-1,1-13 0,0 3-26,5-28 16,-2 1 0,0-66 0,-8 108-120,-3 17 20,-2 21 11,7-29 62,0-1-1,0 0 0,1 1 0,-1-1 0,1 0 0,0 0 0,0 1 0,0-1 1,1 0-1,-1 0 0,1 0 0,-1 0 0,1-1 0,0 1 0,0 0 0,0-1 1,0 1-1,1-1 0,-1 0 0,1 0 0,0 0 0,-1 0 0,1 0 0,0 0 1,0-1-1,0 1 0,0-1 0,0 0 0,0 0 0,1 0 0,-1-1 0,0 1 1,0-1-1,1 1 0,4-1 0,0 0 17,1 0-1,0 0 1,0 0 0,0-1 0,0-1-1,0 0 1,0 0 0,-1 0 0,1-1-1,-1-1 1,0 1 0,12-8 0,-9 3 58,-1-1 1,0 0 0,0-1 0,14-19 0,13-12 344,-50 75-625,6-13 214,-7 12 43,3-13-53,1 1 0,2 0 1,0 1-1,1-1 0,1 1 0,1 1 1,-3 38-1,8-59-104,0 0 0,0 0 0,0 0 0,0 0 0,0 0 0,1 0 0,-1 0-1,1 0 1,-1 0 0,1 0 0,0 0 0,0 0 0,0-1 0,0 1 0,0 0 0,0-1 0,0 1 0,0 0 0,1-1 0,-1 1 0,1-1 0,-1 0 0,1 0-1,0 1 1,-1-1 0,4 1 0,-1 0-867,1-1-1,0 0 1,0 0-1,-1 0 1,1-1-1,0 0 1,0 1-1,0-2 1,0 1-1,6-2 1,18-4-11597</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46.337"/>
    </inkml:context>
    <inkml:brush xml:id="br0">
      <inkml:brushProperty name="width" value="0.025" units="cm"/>
      <inkml:brushProperty name="height" value="0.025" units="cm"/>
    </inkml:brush>
  </inkml:definitions>
  <inkml:trace contextRef="#ctx0" brushRef="#br0">1 0 13004,'0'0'7816,"0"58"-7752,4-36-32,4-1-1281,3-3-2211,0-6-3682</inkml:trace>
  <inkml:trace contextRef="#ctx0" brushRef="#br0" timeOffset="1">239 143 12300,'0'0'12945,"-11"5"-11840,4-2-983,-7 3 487,-1 1 1,-25 16-1,37-21-544,0 0 0,0 0 0,0 1 0,0-1 0,0 1 0,1-1 0,-1 1 0,1 0 0,0 0 0,0 0 0,0 0 0,0 0 0,0 1 0,1-1 0,-1 1 0,1-1 0,0 1 0,0-1 0,0 1 0,0 5 0,1-7-61,1-1 0,-1 1 0,1-1 0,-1 1 0,1-1-1,0 0 1,0 1 0,0-1 0,0 0 0,0 1-1,0-1 1,0 0 0,0 0 0,0 0 0,0 0 0,1 0-1,-1 0 1,0 0 0,1 0 0,-1-1 0,1 1-1,-1 0 1,1-1 0,-1 1 0,1-1 0,-1 0 0,1 0-1,-1 1 1,3-1 0,55 4-603,-49-3 256,-5-1 180,57 0-3798,-20-5-2368,0-6-4209</inkml:trace>
</inkml:ink>
</file>

<file path=ppt/ink/ink2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5:08.821"/>
    </inkml:context>
    <inkml:brush xml:id="br0">
      <inkml:brushProperty name="width" value="0.025" units="cm"/>
      <inkml:brushProperty name="height" value="0.025" units="cm"/>
    </inkml:brush>
  </inkml:definitions>
  <inkml:trace contextRef="#ctx0" brushRef="#br0">1 32 15919,'0'0'10463,"2"10"-9198,0 3-1013,-1-8-99,0 0 0,0 0-1,0-1 1,0 1 0,1 0-1,0 0 1,0-1 0,3 6-1,-4-9-123,1 1-1,0 0 0,-1-1 0,1 1 1,0-1-1,0 0 0,0 1 1,0-1-1,0 0 0,0 0 0,0 0 1,0-1-1,0 1 0,0 0 1,1-1-1,-1 1 0,0-1 0,0 0 1,1 0-1,-1 0 0,0 0 1,0 0-1,1 0 0,3-2 0,13-2 5,1-2 0,-1 0 1,-1-1-1,1-1 0,32-19 0,-34 17-189,1 0 0,0 2 1,0 0-1,0 1 0,1 1 1,27-5-1,-45 10 151,0 1 0,0 0 0,0 0 0,0 0 0,0 0 0,0 0 0,0 0 0,0 0-1,0 0 1,0 0 0,0 0 0,0 0 0,0 1 0,0-1 0,0 0 0,0 1 0,0-1 0,0 1 0,0-1 0,0 1 0,-1 0 0,1-1 0,0 1 0,0 0 0,-1-1 0,1 1 0,0 0 0,-1 0 0,1 0 0,-1 0-1,2 1 1,-2 1 37,1 0 0,-1 0 0,1 0-1,-1 0 1,0 0 0,0 0-1,0 0 1,0 0 0,-1 0-1,-1 6 1,-2 5 201,0 0 1,-1-1-1,-11 22 1,0-4-143,16-31-97,0 0 0,0 0 1,0 1-1,0-1 0,0 0 0,0 0 1,0 1-1,0-1 0,1 0 1,-1 0-1,0 1 0,0-1 0,0 0 1,0 0-1,0 0 0,0 1 1,1-1-1,-1 0 0,0 0 0,0 0 1,0 1-1,1-1 0,-1 0 1,0 0-1,0 0 0,1 0 0,-1 0 1,0 0-1,0 0 0,1 1 1,-1-1-1,0 0 0,0 0 0,1 0 1,-1 0-1,0 0 0,0 0 1,1 0-1,-1 0 0,0 0 0,0 0 1,1 0-1,-1-1 0,0 1 1,0 0-1,1 0 0,-1 0 0,0 0 1,0 0-1,0 0 0,1-1 1,-1 1-1,0 0 0,0 0 0,0 0 1,1 0-1,-1-1 0,0 1 1,0 0-1,16-7-591,-5-1-650,0 0-1,-1-1 0,0 0 1,-1 0-1,0-1 1,0 0-1,-1-1 0,0 0 1,8-15-1,4-19-5163</inkml:trace>
</inkml:ink>
</file>

<file path=ppt/ink/ink2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5:09.491"/>
    </inkml:context>
    <inkml:brush xml:id="br0">
      <inkml:brushProperty name="width" value="0.025" units="cm"/>
      <inkml:brushProperty name="height" value="0.025" units="cm"/>
    </inkml:brush>
  </inkml:definitions>
  <inkml:trace contextRef="#ctx0" brushRef="#br0">64 0 10570,'0'0'12433,"-2"14"-10212,-21 91 1110,12-63-2479,2-1-1,2 1 0,-4 76 1,11-113-853,0 0 0,1 0 0,0-1 0,0 1 0,1 0 0,-1 0 0,3 5 0,-3-9-17,-1 0 0,0 0 0,1 0 0,-1-1 0,1 1-1,-1 0 1,1 0 0,0 0 0,-1-1 0,1 1 0,-1 0 0,1-1 0,0 1 0,0 0 0,0-1 0,-1 1 0,1-1 0,0 1 0,0-1 0,0 1 0,0-1-1,0 0 1,0 0 0,0 1 0,0-1 0,0 0 0,0 0 0,-1 0 0,1 0 0,0 0 0,0 0 0,0 0 0,0 0 0,0-1 0,0 1 0,0 0 0,0 0-1,0-1 1,0 1 0,0-1 0,0 1 0,1-2 0,0 1-104,0-1-1,0-1 1,0 1 0,0 0-1,0 0 1,-1-1 0,1 1 0,-1-1-1,0 1 1,1-1 0,-1 0-1,0 1 1,1-7 0,7-45-1113,-5 27 958,2 10 275,0 27 267,-5-7-237,1 0 1,-1 0-1,1 0 0,0 0 1,-1 0-1,1 0 0,0 0 0,3 3 1,2-2-6,1 1 1,-1-1 0,1 0 0,0-1 0,0 0 0,0 0 0,0-1 0,0 0 0,1 0-1,-1-1 1,1 0 0,-1 0 0,1-1 0,-1 0 0,1-1 0,-1 0 0,1 0-1,8-3 1,8-15 55,-24 18-76,-1 0 0,1 1 0,0-1 0,-1 0 0,1 1-1,-1-1 1,1 0 0,-1 0 0,1 1 0,-1-1 0,1 0 0,-1 0 0,0 0 0,1 0-1,-1 0 1,0 0 0,0 0 0,0 0 0,1 1 0,-1-1 0,0 0 0,0 0 0,-1 0-1,1 0 1,0 0 0,0 0 0,0 0 0,-1 0 0,0-1 0,1 2-9,-1-1 0,1 1 0,-1 0 0,1-1-1,-1 1 1,1 0 0,-1 0 0,1 0 0,-1 0 0,0-1 0,1 1 0,-1 0 0,1 0 0,-1 0 0,0 0 0,1 0 0,-1 1 0,1-1-1,-1 0 1,0 0 0,1 0 0,-1 0 0,1 1 0,-1-1 0,1 0 0,-1 0 0,1 1 0,-1-1 0,1 0 0,-1 1 0,1-1 0,-1 1-1,1-1 1,0 1 0,-1-1 0,1 1 0,0-1 0,-1 1 0,1 0 0,-15 20-45,11-13 123,1-1-1,0 1 0,1 0 1,0 0-1,0 0 0,0 0 1,1 0-1,0 0 1,1 9-1,0-15-60,0 0 0,0 1 0,1-1 0,-1 0 0,1 0 0,-1 0 0,1 0 0,0 0 0,0 0 0,0 0 0,0 0 0,0 0 0,0 0 0,0 0 0,1-1 0,-1 1 0,1 0 0,-1-1 0,1 1 0,0-1 0,-1 0 0,1 0 0,0 1 0,0-1 0,0 0 0,0-1 0,0 1 0,0 0 0,0 0 0,0-1 0,0 0 0,1 1 0,-1-1 0,0 0 0,0 0 0,0 0 0,3 0 0,0 0-35,-1-1 0,1 1 0,0-1 0,0 0 0,-1 0 0,1-1 0,0 1 0,-1-1 0,0 0 0,1 0 0,-1 0 0,0-1 1,0 0-1,0 1 0,0-1 0,-1-1 0,1 1 0,-1-1 0,0 1 0,0-1 0,0 0 0,4-8 0,-4 6 64,0 0 0,0 0 0,-1 0 0,0 0 0,0-1 0,-1 1 0,0-1 0,0 1-1,0-1 1,-1 0 0,0 1 0,0-1 0,0 0 0,-1 1 0,0-1 0,-3-8 0,4 14-2,-1-1 0,1 1-1,-1-1 1,1 1 0,-1 0-1,1-1 1,-1 1 0,0 0 0,0 0-1,1-1 1,-1 1 0,0 0 0,0 0-1,0 0 1,0 0 0,-1 0-1,1 0 1,0 1 0,0-1 0,0 0-1,-1 1 1,1-1 0,0 0 0,-1 1-1,1-1 1,-1 1 0,1 0-1,0 0 1,-1-1 0,-1 1 0,2 1-21,0-1 1,0 1-1,0-1 1,0 1 0,0-1-1,0 1 1,0 0-1,0-1 1,0 1 0,0 0-1,0 0 1,0 0-1,0 0 1,1 0-1,-1 0 1,0 0 0,1 0-1,-1 0 1,1 0-1,-1 0 1,1 0 0,0 0-1,-1 0 1,1 0-1,0 1 1,0-1 0,0 0-1,0 0 1,0 0-1,0 1 1,0-1 0,0 0-1,0 0 1,0 0-1,1 0 1,0 2-1,0 0-2,0-1 0,0 0 0,1 1 0,-1-1 0,1 0 0,-1 0 0,1 0-1,0 0 1,0 0 0,0-1 0,0 1 0,0-1 0,0 1 0,1-1-1,-1 0 1,0 0 0,1 1 0,-1-2 0,1 1 0,-1 0 0,1 0-1,-1-1 1,1 0 0,4 1 0,66 4 57,-72-5-79,23 0-92,0 0 0,43-8 0,-61 7-142,-1 0 0,1-1 0,-1 1 0,0-1 0,1 0 0,-1 0-1,0-1 1,0 1 0,-1-1 0,1 0 0,0-1 0,-1 1 0,0-1 0,0 0-1,0 0 1,0 0 0,-1 0 0,4-7 0,-6 11-42,0-1 0,-1 0 1,1 0-1,0 0 0,-1 0 0,1 1 1,-1-1-1,1 0 0,-1 0 0,1 0 1,-1 0-1,0-1 0,1 1 0,-1 0 1,0 0-1,0 0 0,0 0 0,0 0 1,0 0-1,0 0 0,0 0 0,0 0 1,-1 0-1,1 0 0,0 0 0,-1 0 0,1 0 1,0 0-1,-1 0 0,1 0 0,-1 0 1,0 0-1,1 0 0,-1 0 0,0 0 1,1 1-1,-1-1 0,0 0 0,0 0 1,0 1-1,0-1 0,0 1 0,0-1 1,0 1-1,0-1 0,0 1 0,0-1 1,0 1-1,0 0 0,0 0 0,0 0 1,0-1-1,0 1 0,0 0 0,0 0 0,0 1 1,0-1-1,0 0 0,0 0 0,-2 1 1,0-1-2185</inkml:trace>
</inkml:ink>
</file>

<file path=ppt/ink/ink2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5:09.898"/>
    </inkml:context>
    <inkml:brush xml:id="br0">
      <inkml:brushProperty name="width" value="0.025" units="cm"/>
      <inkml:brushProperty name="height" value="0.025" units="cm"/>
    </inkml:brush>
  </inkml:definitions>
  <inkml:trace contextRef="#ctx0" brushRef="#br0">110 69 11147,'0'0'6101,"-1"-8"-3965,0 3-1976,0 1 1,0 0 0,0-1-1,-1 1 1,1 0 0,-1 0-1,0 0 1,-3-5 0,4 8-138,0-1 0,0 1 0,0 0 0,0-1 0,-1 1 0,1 0 0,0 0 0,-1 0 0,1 0 0,-1 1 0,1-1 0,-1 0 0,1 0 0,-1 1 0,1-1 0,-1 1 0,0 0 0,1-1-1,-1 1 1,0 0 0,1 0 0,-1 0 0,0 0 0,1 0 0,-1 0 0,0 1 0,1-1 0,-1 1 0,0-1 0,1 1 0,-1-1 0,-1 2 0,2-1 82,0-1-1,1 1 0,-1 0 0,0 0 1,1-1-1,-1 1 0,1 0 0,-1 0 1,1 0-1,-1 0 0,1 0 0,0 0 1,0 0-1,-1 0 0,1 0 0,0 0 1,0 0-1,0 0 0,0 0 0,0 0 1,0 0-1,0 0 0,0 0 0,0 0 1,1 1-1,-1-1-129,0-1 0,0 1 0,0-1 0,1 1 1,-1-1-1,0 1 0,0-1 0,0 1 0,1-1 0,-1 1 0,0-1 1,0 0-1,1 1 0,-1-1 0,0 1 0,1-1 0,-1 0 0,1 1 1,-1-1-1,0 0 0,1 1 0,-1-1 0,1 0 0,-1 0 0,1 1 1,-1-1-1,1 0 0,-1 0 0,1 0 0,-1 0 0,1 0 1,-1 0-1,1 0 0,-1 0 0,1 0 0,-1 0 0,1 0 0,-1 0 1,1 0-1,-1 0 0,1 0 0,-1 0 0,1-1 0,-1 1 0,1 0 1,-1 0-1,1-1 0,-1 1 0,1 0 0,-1-1 0,0 1 0,1 0 1,-1-1-1,0 1 0,1-1 0,-1 1 78,-1 0-1,1 0 1,-1 0-1,1 0 1,-1 0-1,1 0 1,0 0-1,-1 0 1,1-1-1,-1 1 1,1 0-1,-1 0 1,1 0-1,0 0 1,-1-1-1,1 1 1,-1 0 0,1 0-1,0-1 1,-1 1-1,1 0 1,0-1-1,-1 1 1,1 0-1,0-1 1,0 1-1,-1-1 1,1 1-1,0 0 1,0-1-1,0 1 1,0-1-1,0 1 1,-1-1 0,1 1-1,0 0 1,0-1-1,0 1 1,0-1-1,0 1 1,0-1-1,0 1 1,0-1-1,1 1 1,-1-1-1,0 1 1,0 0-1,0-1 1,0 1-1,1-1 1,-1 1 0,0 0-1,0-1 1,1 1-1,-1 0 1,0-1-1,1 1 1,-1 0-1,0-1 1,1 1-1,-1 0 1,0 0-1,1-1 1,-28 1-826,14 3-6119,3 0-2039</inkml:trace>
</inkml:ink>
</file>

<file path=ppt/ink/ink2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5:10.255"/>
    </inkml:context>
    <inkml:brush xml:id="br0">
      <inkml:brushProperty name="width" value="0.025" units="cm"/>
      <inkml:brushProperty name="height" value="0.025" units="cm"/>
    </inkml:brush>
  </inkml:definitions>
  <inkml:trace contextRef="#ctx0" brushRef="#br0">1 106 12940,'0'0'15898,"9"3"-15813,-4-2-75,0 1-1,-1-1 1,1 0-1,0 0 1,0-1-1,0 1 1,0-1-1,0 0 1,-1 0 0,1-1-1,0 1 1,0-1-1,0 0 1,-1-1-1,1 1 1,0-1-1,-1 0 1,1 0-1,-1 0 1,0-1-1,0 1 1,5-5-1,-4 3-3,3-1-59,0-1 0,0-1 1,-1 1-1,1-1 0,-2 0 0,1-1 0,-1 0 0,10-16 0,-16 24 50,0 0 0,-1 0-1,1 0 1,0 1-1,0-1 1,0 0 0,-1 0-1,1 0 1,0 0-1,0 0 1,-1 0 0,1 0-1,0 0 1,0 0-1,-1 0 1,1 0-1,0 0 1,0 0 0,0 0-1,-1-1 1,1 1-1,0 0 1,0 0 0,0 0-1,-1 0 1,1 0-1,0 0 1,0 0-1,0-1 1,-1 1 0,1 0-1,0 0 1,0 0-1,0-1 1,0 1 0,0 0-1,0 0 1,-1 0-1,1-1 1,0 1 0,0 0-1,0 0 1,0 0-1,0-1 1,0 1-1,0 0 1,0 0 0,0-1-1,0 1 1,0 0-1,0 0 1,0-1 0,0 1-1,0 0 1,0 0-1,0 0 1,0-1 0,0 1-1,1 0 1,-1 0-1,-7 5 53,-1 0 0,2 1 0,-1 0-1,1 0 1,0 1 0,0 0 0,-6 10 0,-34 57 815,42-67-694,0 1 0,0 0 0,1 0 0,0 0 0,0 1 0,-3 16 0,7-24-172,-1 0-1,0 0 0,0 0 1,1-1-1,-1 1 1,0 0-1,1 0 1,-1-1-1,1 1 0,-1 0 1,1-1-1,-1 1 1,1 0-1,0-1 0,-1 1 1,1-1-1,0 1 1,-1-1-1,1 1 0,0-1 1,0 1-1,0-1 1,-1 0-1,1 1 1,0-1-1,0 0 0,0 0 1,0 0-1,-1 0 1,1 0-1,0 0 0,0 0 1,0 0-1,0 0 1,0 0-1,-1 0 0,1 0 1,1-1-1,37-6-1401,-28 3-82,0-2 0,-1 1 0,0-1 0,0-1-1,-1 0 1,0 0 0,16-17 0,5-8-7028</inkml:trace>
</inkml:ink>
</file>

<file path=ppt/ink/ink2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5:10.598"/>
    </inkml:context>
    <inkml:brush xml:id="br0">
      <inkml:brushProperty name="width" value="0.025" units="cm"/>
      <inkml:brushProperty name="height" value="0.025" units="cm"/>
    </inkml:brush>
  </inkml:definitions>
  <inkml:trace contextRef="#ctx0" brushRef="#br0">87 0 5958,'0'0'16586,"-9"7"-14600,3-3-1765,-37 32 1865,40-34-1961,1 1 1,-1-1 0,1 1 0,0 0-1,-1 0 1,2 0 0,-1 0 0,0 0-1,1 0 1,-1 1 0,1-1 0,0 0-1,0 1 1,0-1 0,0 5 0,1-7-140,1 0 0,-1 0 0,1 1 0,0-1 0,-1 0 0,1 0 0,0 0 0,0 0 0,0 0 0,-1-1 1,1 1-1,0 0 0,0 0 0,0 0 0,1-1 0,-1 1 0,0-1 0,0 1 0,0-1 0,0 1 0,1-1 0,-1 1 0,2-1 1,39 11-985,-28-8 413,28 7-985,-21-6 1043,-1 1 0,1 1 0,30 13 0,-51-19 569,1 0 0,-1 0-1,1 0 1,-1 0 0,0 1 0,1-1 0,-1 0-1,1 0 1,-1 0 0,0 1 0,1-1 0,-1 0-1,1 1 1,-1-1 0,0 0 0,0 1-1,1-1 1,-1 1 0,0-1 0,1 0 0,-1 1-1,0-1 1,0 1 0,0-1 0,0 1 0,1-1-1,-1 0 1,0 1 0,0-1 0,0 1 0,0-1-1,0 1 1,0-1 0,0 2 0,-15 9 1435,-26 3 415,39-14-1845,-3 2 169,-66 14 1993,65-15-2130,-1 0 0,1 0-1,-1-1 1,1 0 0,-1 0 0,1-1-1,0 1 1,-12-4 0,17 3-160,0 0 0,0 0 0,0 1 0,0-1 1,0 0-1,0 0 0,0 0 0,1-1 0,-1 1 0,0 0 0,1 0 0,-1 0 0,1-1 1,-1 1-1,1 0 0,0 0 0,-1-1 0,1 1 0,0 0 0,0-1 0,0 1 1,0 0-1,0-1 0,0 1 0,0 0 0,0-1 0,1 1 0,-1 0 0,0 0 0,2-3 1,14-39-4545,5 8-447,6-4-1659</inkml:trace>
</inkml:ink>
</file>

<file path=ppt/ink/ink2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5:10.926"/>
    </inkml:context>
    <inkml:brush xml:id="br0">
      <inkml:brushProperty name="width" value="0.025" units="cm"/>
      <inkml:brushProperty name="height" value="0.025" units="cm"/>
    </inkml:brush>
  </inkml:definitions>
  <inkml:trace contextRef="#ctx0" brushRef="#br0">108 0 9097,'0'0'4708,"1"9"-587,0 50 539,-9 80 0,-1 44-3543,11-167-1936,0-26-776,-1-30-331,-5 26 1943,0 1-1,-1 0 1,0 0 0,-1 0 0,-1 1 0,0 0 0,-17-22-1,-11-21 2658,35 54-2640,0 1 0,0 0 0,0-1 1,0 1-1,0-1 0,0 1 0,0 0 0,0-1 0,0 1 1,0-1-1,1 1 0,-1 0 0,0-1 0,0 1 1,0 0-1,1-1 0,-1 1 0,0 0 0,0-1 1,1 1-1,-1 0 0,0-1 0,0 1 0,1 0 1,-1 0-1,0 0 0,1-1 0,-1 1 0,1 0 1,-1 0-1,0 0 0,1 0 0,-1 0 0,0-1 1,1 1-1,-1 0 0,1 0 0,-1 0 0,0 0 1,1 0-1,-1 0 0,1 0 0,-1 0 0,0 1 1,1-1-1,0 0 0,30 0-390,-23 0 370,63 0-4520,-28 0-1820</inkml:trace>
</inkml:ink>
</file>

<file path=ppt/ink/ink2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5:11.471"/>
    </inkml:context>
    <inkml:brush xml:id="br0">
      <inkml:brushProperty name="width" value="0.025" units="cm"/>
      <inkml:brushProperty name="height" value="0.025" units="cm"/>
    </inkml:brush>
  </inkml:definitions>
  <inkml:trace contextRef="#ctx0" brushRef="#br0">0 1 14157,'0'0'9492,"1"12"-7453,4 205 1741,-2-216-3498,2-9-135,6-10-16,23-125-377,-26 107-2454,-8 40 2426,1 0 1,0 0 0,0 0-1,0 0 1,0 0 0,0-1-1,1 1 1,0 0 0,-1-1-1,1 0 1,1 1 0,-1-1-1,0 0 1,1 0 0,0 0-1,0 0 1,0-1 0,0 1 0,0-1-1,0 0 1,0 0 0,1 0-1,-1 0 1,1 0 0,0-1-1,-1 1 1,1-1 0,0 0-1,6 0 1,7 2-1565,1-1 0,0 0-1,-1-2 1,1 0 0,22-3 0,-4-3-2364</inkml:trace>
</inkml:ink>
</file>

<file path=ppt/ink/ink2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5:12.452"/>
    </inkml:context>
    <inkml:brush xml:id="br0">
      <inkml:brushProperty name="width" value="0.025" units="cm"/>
      <inkml:brushProperty name="height" value="0.025" units="cm"/>
    </inkml:brush>
  </inkml:definitions>
  <inkml:trace contextRef="#ctx0" brushRef="#br0">153 274 1441,'3'-2'839,"-1"0"-1,0 0 0,0 0 1,-1 0-1,1-1 0,0 1 0,-1 0 1,1-1-1,-1 1 0,0-1 1,0 0-1,0 1 0,0-1 0,0 0 1,0-4-1,-1 6-616,0 0 0,0-1-1,0 1 1,-1 0 0,1 0 0,0 0 0,-1 0-1,1-1 1,-1 1 0,1 0 0,-1 0 0,0 0 0,1 0-1,-1 0 1,0 0 0,0 0 0,0 1 0,1-1 0,-1 0-1,0 0 1,0 1 0,0-1 0,0 0 0,-1 1-1,1-1 1,0 1 0,0 0 0,0-1 0,0 1 0,0 0-1,-1-1 1,1 1 0,0 0 0,0 0 0,0 0-1,-1 0 1,1 0 0,-1 1 0,-4-1-6,0 1 1,0 0 0,0 0-1,1 1 1,-1-1-1,0 1 1,1 0-1,-1 1 1,1-1-1,0 1 1,0 1-1,0-1 1,0 0-1,1 1 1,-1 0-1,1 0 1,0 1 0,-7 8-1,7-7-117,-1-1 0,1 1 0,1 0 0,-1 1-1,1-1 1,0 0 0,0 1 0,1 0 0,0 0 0,0-1 0,1 1-1,0 0 1,0 0 0,0 1 0,1 11 0,1-18-91,0 1 0,-1-1 0,1 1 0,0-1 1,0 1-1,0-1 0,0 0 0,0 0 0,0 0 0,0 1 0,0-1 1,0 0-1,1 0 0,-1 0 0,0-1 0,1 1 0,-1 0 0,1 0 0,-1-1 1,1 1-1,-1-1 0,1 1 0,-1-1 0,1 0 0,-1 0 0,1 0 0,0 0 1,-1 0-1,1 0 0,-1 0 0,1 0 0,2-1 0,5 0 28,0 0 0,0 0 0,0-1 0,14-5 0,-9 1-71,-1 0 0,-1-1 0,1 0 0,-1-1 0,-1 0-1,1-1 1,12-14 0,-17 17-10,-1 0-1,-1 0 1,1-1-1,-1 0 1,0 0-1,-1-1 1,1 1-1,-1-1 1,-1 0-1,0 0 1,0 0-1,-1 0 1,3-13-1,-15 79-599,6-44 647,2-1 0,0 1 0,0 0 0,1 27 0,1-39-28,1-1 0,-1 1 0,0-1 0,1 1 0,0 0 0,-1-1 0,1 1 0,0-1 0,0 0 0,0 1 0,0-1 0,0 0 0,0 1 0,0-1 0,0 0 0,0 0 0,1 0 0,-1 0 0,0 0 0,1 0 0,-1 0-1,1-1 1,-1 1 0,1-1 0,-1 1 0,1-1 0,0 1 0,-1-1 0,1 0 0,0 1 0,-1-1 0,1 0 0,0 0 0,-1 0 0,1-1 0,-1 1 0,1 0 0,0-1 0,1 0 0,5 0-175,-1-1-1,0 0 0,1 0 1,-1 0-1,0-1 1,0 0-1,9-7 1,-6 3-5,-1 0 1,0-1 0,0-1-1,-1 1 1,0-1-1,0-1 1,-1 1 0,-1-1-1,1-1 1,-2 1-1,1-1 1,-1 0 0,-1 0-1,5-20 1,-2-3 451,-2 1-1,-1-1 1,-1-64 0,-38 219 2845,30-104-2932,-3 10 159,0 0 0,2 1 0,1 0 0,1-1 1,2 1-1,1 49 0,1-75-309,1 0 1,-1 1-1,0-1 1,1 0-1,0 0 0,0 0 1,-1 0-1,1 0 1,0 0-1,0 0 1,1-1-1,-1 1 0,0 0 1,1-1-1,-1 1 1,1 0-1,-1-1 1,1 0-1,0 1 0,0-1 1,-1 0-1,1 0 1,0 0-1,0 0 0,0 0 1,0-1-1,0 1 1,0 0-1,1-1 1,-1 0-1,0 1 0,0-1 1,0 0-1,0 0 1,1 0-1,-1-1 1,0 1-1,0 0 0,0-1 1,0 1-1,0-1 1,0 0-1,0 0 0,0 0 1,0 0-1,0 0 1,0 0-1,0 0 1,-1 0-1,1-1 0,-1 1 1,1-1-1,-1 0 1,1 1-1,-1-1 1,0 0-1,0 0 0,0 0 1,0 1-1,0-1 1,0 0-1,0 0 0,-1-1 1,1 1-1,-1 0 1,1 0-1,-1-3 1,2-9 22,-2-1 1,0 1-1,0-1 1,-5-26 0,4 37-25,1 0 1,-1 0 0,0 0-1,0 1 1,0-1 0,-1 0 0,1 0-1,-1 1 1,0-1 0,0 1-1,0 0 1,0-1 0,-1 1-1,1 0 1,-1 0 0,0 1-1,0-1 1,0 1 0,0-1 0,0 1-1,0 0 1,-7-3 0,9 5-5,1-1 0,-1 1 1,0 0-1,0 0 0,0 0 1,1 0-1,-1 0 1,0 0-1,0 0 0,1 0 1,-1 0-1,0 0 0,0 1 1,1-1-1,-1 0 0,0 0 1,0 1-1,1-1 1,-1 1-1,0-1 0,1 0 1,-1 1-1,0-1 0,1 1 1,-1-1-1,1 1 1,-1 0-1,1-1 0,-1 1 1,1 0-1,-1-1 0,1 1 1,0 0-1,-1-1 1,1 1-1,0 0 0,0 0 1,0-1-1,-1 1 0,1 0 1,0 0-1,0-1 1,0 1-1,0 0 0,0 0 1,0 0-1,1 1 0,-1 1-1,0-1 0,0 1 0,1 0 0,-1-1 0,1 1 0,-1 0 0,1-1 0,0 1 0,0-1 0,0 1 0,0-1 0,1 1 0,2 3-1,1-2 12,1-1 0,0 0-1,-1 0 1,1 0 0,0 0-1,0-1 1,0 0 0,1 0-1,-1-1 1,0 0 0,1 0-1,-1-1 1,1 1 0,12-2-1,-5 0-66,0 0 1,0-1-1,0 0 0,0-1 0,25-9 0,-29 8 1,0-1 0,0 0-1,-1 0 1,0-1 0,12-9-1,-18 12 54,0 1 0,-1-1 1,1 0-1,-1 0 0,1 0 0,-1 0 0,0-1 0,0 1 0,-1-1 0,1 1 0,-1-1 0,1 1 0,-1-1 0,0 0 0,0 0 1,-1 0-1,1 1 0,-1-6 0,0 9 5,0 0 0,0-1 1,0 1-1,0 0 0,0-1 0,0 1 1,0 0-1,-1-1 0,1 1 0,0 0 1,0 0-1,0-1 0,0 1 0,0 0 1,-1 0-1,1-1 0,0 1 0,0 0 1,-1 0-1,1 0 0,0-1 0,0 1 1,-1 0-1,1 0 0,0 0 0,0 0 1,-1-1-1,1 1 0,0 0 0,-1 0 1,1 0-1,0 0 0,0 0 0,-1 0 1,1 0-1,0 0 0,-1 0 1,1 0-1,0 0 0,-1 0 0,1 0 1,0 0-1,0 0 0,-1 1 0,1-1 1,0 0-1,-1 0 0,1 0 0,0 0 1,0 0-1,-1 1 0,1-1 0,0 0 1,0 0-1,0 1 0,-1-1 0,1 0 1,0 1-1,-16 13 281,4 7 286,1 1 0,-15 42 0,22-54-561,1 1 0,0 0 0,1 0 0,1 0-1,-1 0 1,2 0 0,-1 0 0,3 17 0,-2-27 7,0 0 0,0 0 0,0 0 0,0 0-1,0 0 1,0 0 0,1 0 0,-1-1 0,0 1 0,1 0 0,-1 0-1,0 0 1,1-1 0,-1 1 0,1 0 0,-1 0 0,1-1 0,-1 1-1,1 0 1,0-1 0,-1 1 0,1-1 0,0 1 0,-1-1 0,1 1-1,0-1 1,0 1 0,0-1 0,-1 0 0,1 1 0,0-1 0,0 0-1,0 0 1,0 0 0,0 0 0,0 1 0,-1-1 0,1 0 0,0-1-1,0 1 1,0 0 0,0 0 0,0 0 0,0 0 0,1-1 0,18-10-1786,-6-3-8299</inkml:trace>
</inkml:ink>
</file>

<file path=ppt/ink/ink2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5:12.981"/>
    </inkml:context>
    <inkml:brush xml:id="br0">
      <inkml:brushProperty name="width" value="0.025" units="cm"/>
      <inkml:brushProperty name="height" value="0.025" units="cm"/>
    </inkml:brush>
  </inkml:definitions>
  <inkml:trace contextRef="#ctx0" brushRef="#br0">124 19 14446,'0'0'188,"0"-1"1,0 0 0,0 0-1,0 1 1,0-1 0,0 0-1,0 0 1,-1 1-1,1-1 1,0 0 0,0 0-1,-1 1 1,1-1 0,0 1-1,-1-1 1,1 0 0,-1 1-1,1-1 1,-1 1 0,1-1-1,-1 1 1,1-1-1,-1 1 1,0-1 0,1 1-1,-1-1 1,0 1 0,1 0-1,-1-1 1,0 1 0,1 0-1,-1 0 1,0 0 0,0-1-1,1 1 1,-1 0-1,0 0 1,0 0 0,1 0-1,-1 0 1,0 0 0,-1 1-1,0-1 97,1 1 0,-1-1-1,0 0 1,1 1 0,-1 0-1,1-1 1,-1 1 0,1 0-1,-1 0 1,1 0 0,-1 0-1,1 0 1,0 0 0,-1 0-1,1 1 1,0-1 0,0 0-1,0 1 1,-1 1 0,0 0-294,0 1 1,1 0 0,-1 0-1,1 0 1,0 0 0,0 0-1,1 0 1,-1 0 0,1 0-1,0 0 1,0 7 0,0-9-8,1 1 1,0-1-1,-1 0 1,1 1-1,0-1 1,0 0-1,0 0 1,1 0-1,-1 0 1,1 0-1,-1 0 1,1 0-1,-1 0 1,1 0-1,2 1 1,6 3-74,0 0 0,0-1 0,1 0 0,0-1 0,-1 0 0,22 4 0,-20-6 43,-1 1 1,1 1-1,-1 0 1,0 1-1,13 7 1,-23-12 70,-1 0 1,1 1-1,0-1 0,0 1 1,-1-1-1,1 1 0,0-1 1,-1 1-1,1 0 1,-1-1-1,1 1 0,-1 0 1,1-1-1,-1 1 0,1 0 1,-1 0-1,1-1 0,-1 1 1,0 0-1,0 0 1,1 0-1,-1-1 0,0 1 1,0 0-1,0 0 0,0 0 1,0 0-1,0 0 0,0-1 1,0 1-1,0 0 1,0 0-1,-1 0 0,1 0 1,0-1-1,-1 1 0,1 0 1,0 0-1,-1-1 0,1 1 1,-1 0-1,1 0 1,-1-1-1,1 1 0,-1-1 1,0 1-1,1 0 0,-1-1 1,0 1-1,1-1 0,-1 0 1,0 1-1,0-1 1,0 1-1,1-1 0,-2 0 1,-53 22 1311,48-20-1264,-17 6 213,0-2-1,-29 4 1,-15-7-3455,52-8-3226,8-9-6625</inkml:trace>
</inkml:ink>
</file>

<file path=ppt/ink/ink2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5:14.633"/>
    </inkml:context>
    <inkml:brush xml:id="br0">
      <inkml:brushProperty name="width" value="0.025" units="cm"/>
      <inkml:brushProperty name="height" value="0.025" units="cm"/>
    </inkml:brush>
  </inkml:definitions>
  <inkml:trace contextRef="#ctx0" brushRef="#br0">0 0 4260,'0'0'15391,"2"12"-12866,-1 2-1869,6 50 1897,-7-59-2369,1 0-1,0 0 0,0 0 1,1-1-1,-1 1 0,1 0 1,0-1-1,0 1 0,1-1 1,3 6-1,-4-9-157,0 0 1,-1 0 0,1 0-1,0 0 1,0 0-1,0 0 1,0 0-1,0-1 1,0 1 0,0-1-1,0 1 1,1-1-1,-1 0 1,0 0-1,0 0 1,0 0 0,0 0-1,0-1 1,0 1-1,0 0 1,0-1-1,1 0 1,-1 1 0,-1-1-1,1 0 1,4-2-1,50-35 314,-48 32-329,24-21 60,-24 19-98,0 1 1,1 0 0,-1 0-1,1 0 1,1 1 0,-1 1-1,1 0 1,0 0 0,15-5-1,-24 10 27,0 0-1,0 0 1,-1 1-1,1-1 0,0 0 1,0 0-1,-1 1 0,1-1 1,0 0-1,0 1 0,-1-1 1,1 1-1,0-1 0,-1 1 1,1-1-1,-1 1 1,1-1-1,-1 1 0,1-1 1,-1 1-1,1 0 0,-1-1 1,1 1-1,-1 0 0,0 0 1,0-1-1,1 1 1,-1 0-1,0 0 0,0-1 1,0 1-1,0 0 0,0 0 1,0 0-1,0-1 0,0 1 1,0 0-1,0 0 1,0-1-1,-1 2 0,-3 35 428,-6-1 60,7-29-418,1-1 0,-1 1 0,2 1 1,-1-1-1,0 12 0,2-19-65,1 1 0,-1-1 1,0 1-1,1-1 0,-1 0 0,0 1 1,1-1-1,-1 1 0,1-1 0,-1 0 1,0 0-1,1 1 0,-1-1 0,1 0 1,-1 0-1,1 1 0,-1-1 0,1 0 1,-1 0-1,1 0 0,0 0 0,-1 0 1,1 0-1,-1 0 0,1 0 0,-1 0 1,1 0-1,-1 0 0,1 0 0,-1 0 1,1-1-1,-1 1 0,1 0 0,-1 0 1,1-1-1,-1 1 0,1 0 0,-1 0 1,1-1-1,23-10 146,2-5-155,35-30-1,-46 33-123,1 0-1,1 1 0,0 1 1,0 1-1,1 0 1,23-8-1,-40 17 138,0 1 1,0-1-1,0 1 1,0-1-1,0 1 0,0 0 1,1 0-1,-1-1 1,0 1-1,0 0 0,0 0 1,0 0-1,0 0 1,0 0-1,0 0 0,0 1 1,1-1-1,-1 0 0,0 0 1,0 1-1,0-1 1,0 1-1,0-1 0,0 1 1,0-1-1,0 1 1,-1 0-1,1-1 0,0 1 1,1 1-1,-1 0 31,-1 0-1,1 1 0,0-1 1,-1 0-1,0 0 1,1 1-1,-1-1 0,0 0 1,0 0-1,0 1 1,0-1-1,-1 0 0,0 4 1,-2 6 210,0 0 1,-1-1-1,-1 1 0,-9 17 1,14-28-90,25-13-2861,-9-1-1100,5-3-2403</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47.161"/>
    </inkml:context>
    <inkml:brush xml:id="br0">
      <inkml:brushProperty name="width" value="0.025" units="cm"/>
      <inkml:brushProperty name="height" value="0.025" units="cm"/>
    </inkml:brush>
  </inkml:definitions>
  <inkml:trace contextRef="#ctx0" brushRef="#br0">51 37 8264,'0'0'6198,"1"-7"-2622,0-15-1884,-2 14-445,-2 14 2108,-3 30-2857,1 0-1,2 0 0,2 0 0,3 49 1,0-21 165,3 29-119,-4-84-529,0-1 0,1 0 0,0 1 0,0-1 0,1 0-1,0 0 1,0 0 0,8 12 0,-11-20-10,0 1-1,0-1 1,1 0 0,-1 1 0,0-1-1,0 0 1,0 1 0,1-1-1,-1 0 1,0 1 0,0-1 0,0 0-1,1 0 1,-1 1 0,0-1 0,1 0-1,-1 0 1,0 0 0,1 1-1,-1-1 1,0 0 0,1 0 0,-1 0-1,0 0 1,1 0 0,-1 0 0,0 0-1,1 0 1,-1 0 0,0 0-1,1 0 1,-1 0 0,1 0 0,0 0-1,3-13 30,-3-21-135,-2 33 94,-1-12-71,0 0 0,-2 0 0,0 0 0,0 1 0,-1 0 0,-1 0 1,0 0-1,0 0 0,-14-17 0,-7-15-29,84 44 272,-31 1-256,3-1-1925,0-1 0,33-5 0,-19-2-3456</inkml:trace>
</inkml:ink>
</file>

<file path=ppt/ink/ink2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5:15.021"/>
    </inkml:context>
    <inkml:brush xml:id="br0">
      <inkml:brushProperty name="width" value="0.025" units="cm"/>
      <inkml:brushProperty name="height" value="0.025" units="cm"/>
    </inkml:brush>
  </inkml:definitions>
  <inkml:trace contextRef="#ctx0" brushRef="#br0">1 137 9865,'0'0'18914,"10"2"-17777,-2 0-1099,1-1 0,-1 0 0,1 0 0,-1-1 0,1 0 0,-1 0 0,1-1 0,-1 0 0,1-1 0,-1 0 0,0 0-1,1-1 1,-1 0 0,0 0 0,-1-1 0,1 0 0,-1 0 0,14-11 0,-17 10-80,0 1 0,0-1 0,0 0 0,0 0 0,-1 0 0,0-1 0,0 1 0,3-11 0,-5 15 37,0 0-1,-1 0 1,1 0-1,-1-1 1,0 1-1,1 0 1,-1 0-1,0-1 1,0 1 0,0 0-1,0 0 1,0-1-1,0 1 1,0 0-1,-1-1 1,1 1-1,0 0 1,-1 0-1,1 0 1,0-1-1,-1 1 1,0 0-1,1 0 1,-1 0-1,0 0 1,1 0-1,-1 0 1,0 0-1,0 0 1,0 0-1,0 0 1,0 0-1,0 1 1,0-1-1,0 0 1,0 1 0,-1-1-1,1 1 1,0-1-1,0 1 1,0 0-1,-1-1 1,1 1-1,0 0 1,-1 0-1,0 0 1,-5 0 29,0 0 1,1 1 0,-1-1 0,1 2-1,-1-1 1,0 1 0,1 0 0,0 0-1,0 0 1,0 1 0,0 0-1,0 1 1,0-1 0,1 1 0,-1 0-1,1 0 1,0 1 0,-8 9-1,8-9 0,1 0-1,0 0 1,0 0-1,0 0 1,1 1-1,0-1 1,0 1-1,0 0 1,0 0-1,1 0 1,0 0-1,1 0 1,-1 1-1,1-1 1,0 1-1,1-1 1,0 0-1,0 1 1,1 12-1,0-17-65,0-1 1,0 1-1,0 0 0,0-1 0,1 1 1,-1-1-1,0 1 0,1-1 0,-1 1 0,1-1 1,-1 0-1,1 0 0,0 0 0,0 0 0,-1 0 1,1 0-1,0 0 0,0-1 0,0 1 0,0-1 1,0 1-1,0-1 0,0 0 0,0 0 0,0 0 1,2 0-1,57-3-3864,-17-11-973,1-9-2408</inkml:trace>
</inkml:ink>
</file>

<file path=ppt/ink/ink2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5:15.488"/>
    </inkml:context>
    <inkml:brush xml:id="br0">
      <inkml:brushProperty name="width" value="0.025" units="cm"/>
      <inkml:brushProperty name="height" value="0.025" units="cm"/>
    </inkml:brush>
  </inkml:definitions>
  <inkml:trace contextRef="#ctx0" brushRef="#br0">150 0 14221,'0'0'6545,"-11"10"-4361,-1 0-1767,-56 50 1789,61-53-1982,0 0 0,0 1 0,0-1 0,1 2 0,1-1 0,-1 1 0,-5 11 0,11-19-220,0-1 0,-1 1 0,1-1 0,0 1 0,0-1 0,0 1 0,-1 0 0,1-1 0,0 1 0,0-1 0,0 1 0,0-1 0,0 1 0,0-1 0,0 1 0,0 0 0,0-1 0,0 1 0,0-1 0,0 1 0,0-1 0,0 1 0,1-1 0,-1 1 0,0-1 0,0 1 0,1-1 0,-1 1 0,0-1 0,1 1 0,-1-1 0,1 1 0,-1-1 0,0 0 0,1 1 0,-1-1 0,1 0 0,-1 1 0,2-1 0,27-2-17,30-22-978,61-57-1384,-120 80 2430,0 1 0,1-1 0,-1 1 0,0-1 0,1 1 1,-1-1-1,1 1 0,-1 0 0,1-1 0,-1 1 1,1 0-1,-1-1 0,1 1 0,-1 0 0,1 0 1,-1-1-1,1 1 0,-1 0 0,1 0 0,0 0 1,-1 0-1,1 0 0,-1 0 0,1 0 0,0 0 1,-1 0-1,1 0 0,-1 0 0,1 0 0,0 0 1,-1 1-1,1-1 0,-1 0 0,1 0 0,-1 1 1,1-1-1,-1 0 0,1 1 0,-1-1 0,1 0 1,-1 1-1,1-1 0,-1 1 0,0-1 0,1 1 1,-1-1-1,0 1 0,1-1 0,-1 1 0,0-1 0,1 1 1,-1 42 1174,-1-4-611,1-38-581,0 0-1,0 0 0,0 0 1,0 0-1,0 0 0,0 0 1,0-1-1,1 1 0,-1 0 1,0 0-1,1 0 0,-1 0 1,0 0-1,1 0 0,-1-1 1,1 1-1,0 0 0,-1 0 1,1-1-1,0 1 1,-1 0-1,1-1 0,0 1 1,0-1-1,1 2 0,4-1 10,0 0 1,1-1-1,-1 1 0,1-1 0,-1 0 0,0-1 1,1 1-1,-1-1 0,0-1 0,1 1 0,7-4 1,73-33-493,-40 16-707,-45 21 1083,10-4-370,0 0-1,0 0 1,1 1 0,-1 1-1,1 0 1,19-1 0,-31 4 454,-1 0 0,0 1 0,0-1 0,1 0 0,-1 1 0,0-1 0,0 0 0,0 1 0,1-1 0,-1 0 1,0 1-1,0-1 0,0 0 0,0 1 0,0-1 0,0 0 0,0 1 0,0-1 0,0 0 0,0 1 0,0-1 1,0 1-1,0-1 0,0 0 0,0 1 0,0-1 0,0 0 0,0 1 0,-1-1 0,1 0 0,0 1 0,0-1 1,0 0-1,-1 1 0,1-1 0,0 0 0,0 1 0,-1-1 0,1 0 0,0 0 0,-1 0 0,1 1 0,-11 15 639,-5 0 141,11-12-572,0 0 1,1 1-1,-1 0 1,1 0-1,0 0 0,0 0 1,0 1-1,1-1 0,0 1 1,0 0-1,-3 8 0,32-15-233,-15-4-1784,0-1 0,0 0 0,15-10 0,-10 6-3351,4-2-3674</inkml:trace>
</inkml:ink>
</file>

<file path=ppt/ink/ink2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5:16.083"/>
    </inkml:context>
    <inkml:brush xml:id="br0">
      <inkml:brushProperty name="width" value="0.025" units="cm"/>
      <inkml:brushProperty name="height" value="0.025" units="cm"/>
    </inkml:brush>
  </inkml:definitions>
  <inkml:trace contextRef="#ctx0" brushRef="#br0">136 1 18514,'0'0'2477,"-11"0"-428,6 0-1869,-5-1 85,-1 2 0,1-1 0,0 1 0,-11 3 0,18-4-217,1 0 0,-1 1 0,1 0 1,0-1-1,-1 1 0,1 0 1,0 0-1,0 0 0,0 1 0,0-1 1,0 0-1,0 1 0,0-1 1,0 1-1,1 0 0,-1 0 1,0 0-1,1-1 0,0 1 0,-1 1 1,1-1-1,0 0 0,0 0 1,0 0-1,0 1 0,0 3 0,1-4-46,0-1-1,0 0 0,1 1 1,-1-1-1,1 0 0,-1 0 1,1 0-1,0 1 0,-1-1 1,1 0-1,0 0 0,0 0 1,0 0-1,0 0 0,0 0 1,0-1-1,0 1 1,0 0-1,0 0 0,0-1 1,0 1-1,1-1 0,-1 1 1,0-1-1,0 1 0,1-1 1,-1 0-1,0 1 0,1-1 1,-1 0-1,2 0 0,53 6-594,-46-5 295,3 0-1,-6-1 263,0 0 0,1 0 0,-1 1 0,0 0 0,0 1 0,1-1-1,-1 1 1,0 1 0,-1-1 0,1 1 0,8 5 0,-14-7 118,-1-1 1,1 1-1,-1 0 0,1 0 0,-1-1 0,1 1 0,-1 0 0,0 0 0,1 0 0,-1-1 0,0 1 1,0 0-1,1 0 0,-1 0 0,0 0 0,0 0 0,0-1 0,0 1 0,0 0 0,0 0 1,-1 0-1,1 0 0,0 0 0,0 0 0,0-1 0,-1 1 0,1 0 0,-1 0 0,1 0 1,0-1-1,-1 1 0,1 0 0,-1-1 0,0 1 0,1 0 0,-1-1 0,0 1 0,1-1 0,-1 1 1,0-1-1,1 1 0,-1-1 0,0 1 0,0-1 0,0 0 0,1 1 0,-3-1 0,-40 18 1391,42-18-1458,-1 1 1,-67 17 1198,63-17-1426,0 0 0,0 0-1,0-1 1,0 1 0,0-1 0,0-1 0,0 1 0,0-1 0,-10-2 0,4-9-5345,8-7-5585</inkml:trace>
</inkml:ink>
</file>

<file path=ppt/ink/ink2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5:16.544"/>
    </inkml:context>
    <inkml:brush xml:id="br0">
      <inkml:brushProperty name="width" value="0.025" units="cm"/>
      <inkml:brushProperty name="height" value="0.025" units="cm"/>
    </inkml:brush>
  </inkml:definitions>
  <inkml:trace contextRef="#ctx0" brushRef="#br0">57 0 16400,'0'0'8754,"-3"11"-7157,-11 38-804,2 1 0,2 0 0,2 0 1,-1 82-1,9-131-843,0 1 0,0 0 1,-1 0-1,1 0 0,1-1 0,-1 1 0,0 0 0,0 0 1,1 0-1,-1-1 0,1 1 0,-1 0 0,1-1 1,0 1-1,0 0 0,-1-1 0,1 1 0,1-1 0,-1 1 1,0-1-1,0 0 0,0 1 0,1-1 0,-1 0 0,0 0 1,1 0-1,-1 0 0,1 0 0,0 0 0,-1 0 1,1-1-1,0 1 0,-1-1 0,1 1 0,0-1 0,0 1 1,3-1-1,0 0-726,0-1 1,-1 0 0,1 0-1,0 0 1,0 0 0,-1-1-1,1 0 1,-1 0 0,1 0-1,-1-1 1,0 1 0,0-1-1,5-4 1,16-15-6752</inkml:trace>
</inkml:ink>
</file>

<file path=ppt/ink/ink2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5:17.617"/>
    </inkml:context>
    <inkml:brush xml:id="br0">
      <inkml:brushProperty name="width" value="0.025" units="cm"/>
      <inkml:brushProperty name="height" value="0.025" units="cm"/>
    </inkml:brush>
  </inkml:definitions>
  <inkml:trace contextRef="#ctx0" brushRef="#br0">175 28 10762,'0'0'6508,"-12"4"-2147,-2 0-3450,1 1 0,0 0 0,0 1 0,1 1 0,-23 15 0,30-19-763,1 0 1,-1 1-1,1 0 0,-1 0 1,1 0-1,0 1 1,1-1-1,-1 1 1,1 0-1,0 0 1,0 0-1,0 1 1,1-1-1,0 1 1,0-1-1,0 1 0,1 0 1,0 0-1,-1 9 1,2-14-146,0 1 1,1-1-1,-1 0 1,1 0 0,-1 0-1,1 1 1,0-1-1,-1 0 1,1 0-1,0 0 1,0 0-1,0 0 1,-1 0 0,1 0-1,0 0 1,0-1-1,1 1 1,-1 0-1,0 0 1,0-1 0,0 1-1,0-1 1,1 1-1,-1-1 1,0 0-1,0 1 1,1-1-1,-1 0 1,0 0 0,1 0-1,-1 0 1,0 0-1,1 0 1,-1 0-1,0 0 1,0-1-1,3 0 1,53-9 128,24-20-347,-60 21 10,0 0 0,1 2 0,0 0 0,0 2 0,0 0 0,33-2 0,-55 7 220,0 1-1,1-1 1,-1 0 0,1 0-1,-1 0 1,0 1-1,1-1 1,-1 0 0,0 0-1,1 1 1,-1-1-1,0 0 1,0 1 0,1-1-1,-1 0 1,0 1-1,0-1 1,1 1 0,-1-1-1,0 0 1,0 1-1,0-1 1,0 1 0,0-1-1,0 0 1,0 1-1,0-1 1,0 1 0,0-1-1,0 0 1,0 1-1,0-1 1,0 1 0,0-1-1,0 1 1,0-1-1,0 0 1,-1 1 0,1-1-1,0 0 1,0 1-1,0-1 1,-1 1 0,1-1-1,0 0 1,0 0-1,-1 1 1,1-1 0,0 0-1,-1 1 1,1-1-1,-1 0 1,-15 22 263,-29 16-1,134-98-1159,-31 23-259,-57 37 1152,-1-1-1,0 1 0,1 0 1,-1 0-1,0 0 0,1 0 1,-1 0-1,0 0 1,1 0-1,-1 0 0,1 0 1,-1 0-1,0 0 0,1 0 1,-1 0-1,0 0 1,1 1-1,-1-1 0,0 0 1,0 0-1,1 0 0,-1 0 1,0 1-1,1-1 1,-1 0-1,0 0 0,0 0 1,1 1-1,-1-1 0,0 0 1,0 1-1,1-1 1,-1 0-1,0 0 0,0 1 1,0-1-1,0 0 0,0 1 1,0-1-1,1 0 1,-1 1-1,0-1 0,0 0 1,0 1-1,0-1 0,0 0 1,0 1-1,0 0 1,5 32 246,6 13 157,-9-42-371,0 0 0,0-1 0,1 1 1,-1-1-1,1 0 0,0 0 0,0 0 0,0 0 0,0-1 0,1 1 1,-1-1-1,1 1 0,-1-1 0,1 0 0,0-1 0,0 1 1,0-1-1,0 0 0,0 0 0,0 0 0,0 0 0,1-1 0,-1 1 1,0-1-1,0 0 0,1-1 0,-1 1 0,0-1 0,0 1 0,0-1 1,0 0-1,7-4 0,-5 3-22,-1-1 0,1 1 0,-1-1 0,0-1 0,0 1 0,-1-1 0,1 0 0,-1 0-1,1 0 1,-1 0 0,-1-1 0,1 0 0,0 0 0,-1 0 0,0 0 0,-1 0 0,1-1 0,-1 1 0,0-1 0,0 0 0,0 1 0,0-11 0,-1 9-19,-1 1-1,0 0 1,0 0 0,0-1 0,-1 1 0,0 0 0,-2-7-1,3 12-1,-1-1 0,1 1 0,-1 0-1,1 0 1,-1-1 0,0 1 0,0 0-1,1 0 1,-1 0 0,0-1 0,0 1-1,0 0 1,0 0 0,0 1 0,-1-1-1,1 0 1,0 0 0,0 0 0,-1 1-1,1-1 1,0 1 0,-1-1 0,1 1-1,0 0 1,-1-1 0,1 1 0,-1 0-1,1 0 1,0 0 0,-1 0 0,1 0-1,-1 0 1,1 0 0,-1 0 0,1 1-1,-2 0 1,1-1 2,1 1 0,0 0 0,0-1 1,0 1-1,0 0 0,-1 0 0,1 0 0,0 0 0,0 0 0,1 0 1,-1 0-1,0 0 0,0 0 0,0 0 0,1 1 0,-1-1 0,1 0 1,-1 0-1,1 1 0,-1-1 0,1 0 0,0 1 0,-1-1 0,1 1 0,0-1 1,0 0-1,0 1 0,0-1 0,0 1 0,1-1 0,-1 0 0,0 1 1,1-1-1,0 2 0,-1 0 4,1 0 1,0 0 0,0 0-1,0 0 1,0 0 0,0-1 0,0 1-1,1 0 1,-1-1 0,1 1-1,0-1 1,0 1 0,0-1-1,0 0 1,4 3 0,3-1-11,0-1 0,1 0 0,-1 0 1,1-1-1,-1 0 0,1-1 1,0 0-1,0-1 0,0 0 1,0 0-1,-1-1 0,12-2 1,-15 2-1,1 0 0,-1 0 0,0-1 0,0 0 0,1 0 0,-1 0 0,0-1 0,-1 0-1,1 0 1,-1 0 0,1-1 0,-1 0 0,0 0 0,0 0 0,0-1 0,-1 1 0,0-1 0,0 0 0,4-7 0,-4 0 106,-4 11-44,22 3 135,-16-3-200,-1 0 0,0 0 0,1 0 0,-1-1 1,0 0-1,6-3 0,-9 5-3,-1-1 0,1 0 0,-1 0 0,1 0 1,-1 1-1,0-1 0,0-1 0,1 1 0,-1 0 1,0 0-1,0 0 0,0-1 0,0 1 0,0 0 0,0-1 1,0 1-1,-1-1 0,1 1 0,0-1 0,-1 1 0,0-1 1,1 0-1,-1 1 0,1-3 0,-2 3 7,1 0-1,0 0 1,-1 0-1,1 1 1,-1-1-1,1 0 1,-1 0 0,1 1-1,-1-1 1,1 0-1,-1 0 1,0 1-1,1-1 1,-1 1-1,0-1 1,0 1 0,1-1-1,-1 1 1,0-1-1,0 1 1,0 0-1,0-1 1,1 1-1,-1 0 1,0 0-1,0 0 1,0 0 0,-2 0-1,-31-2-78,29 2 56,1 0 37,0 0 1,-1 1-1,1 0 0,0 0 1,0 0-1,0 0 0,0 0 1,0 1-1,1 0 0,-1-1 1,0 2-1,1-1 0,-1 0 1,1 1-1,0-1 0,0 1 1,0 0-1,0 0 1,0 0-1,1 1 0,-1-1 1,1 0-1,0 1 0,0 0 1,0-1-1,0 1 0,1 0 1,0 0-1,0 0 0,0 0 1,0 0-1,0 1 0,1-1 1,0 0-1,0 0 0,0 0 1,0 0-1,1 1 0,1 4 1,-1-7-5,0 1 0,0-1 0,0 0 0,1 0 1,-1 1-1,1-1 0,-1 0 0,1 0 0,0-1 1,0 1-1,0 0 0,0 0 0,0-1 0,0 0 0,1 1 1,-1-1-1,1 0 0,-1 0 0,0 0 0,1 0 1,-1 0-1,1-1 0,5 1 0,7 1-85,0 0 0,31-2-1,-28-1-125,83-8 81,-99 9 185,-1-1 1,0 1-1,0 0 0,0-1 0,0 0 1,1 1-1,-1-1 0,0 0 1,0 1-1,0-1 0,0 0 0,-1 0 1,1 0-1,0 0 0,0 0 1,0 0-1,-1 0 0,1 0 0,-1 0 1,1-1-1,-1 1 0,1 0 1,-1 0-1,1 0 0,-1-1 0,0 0 1,8-41-183,-6 33 218,-2 8-213,0 0 0,1 0 0,-1 0 1,1 0-1,-1 0 0,1 0 0,0 1 0,0-1 0,0 0 0,0 0 0,0 0 0,1 1 0,-1-1 0,0 1 0,1-1 0,-1 1 1,1-1-1,0 1 0,-1 0 0,1 0 0,0 0 0,0 0 0,2-1 0,3 0-1152,-1 0-1,1 1 1,0 0-1,0 0 1,11 1-1,-9-1-321,27 0-7348</inkml:trace>
</inkml:ink>
</file>

<file path=ppt/ink/ink2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5:18.160"/>
    </inkml:context>
    <inkml:brush xml:id="br0">
      <inkml:brushProperty name="width" value="0.025" units="cm"/>
      <inkml:brushProperty name="height" value="0.025" units="cm"/>
    </inkml:brush>
  </inkml:definitions>
  <inkml:trace contextRef="#ctx0" brushRef="#br0">178 28 14350,'1'0'362,"-1"-1"0,1 0 1,0 1-1,-1-1 0,1 0 1,0 1-1,-1-1 1,1 0-1,-1 0 0,1 1 1,-1-1-1,1 0 0,-1 0 1,1 0-1,-1 0 1,0 0-1,0 0 0,1 1 1,-1-1-1,0 0 0,0 0 1,0 0-1,0 0 1,0 0-1,0 0 0,0 0 1,-1-2-1,0 3-223,0-1 0,0 1 0,0 0-1,-1-1 1,1 1 0,0 0 0,0-1 0,-1 1-1,1 0 1,0 0 0,0 0 0,-1 0 0,1 0 0,0 1-1,0-1 1,0 0 0,-2 1 0,-7 1-154,1 1 1,-1 0-1,1 1 0,-11 5 0,7 0 217,1 0-1,0 0 0,-18 19 0,26-24-152,0 1-1,0-1 0,1 1 0,-1 0 0,1 0 0,0 0 0,1 1 0,-1-1 1,1 0-1,0 1 0,0 0 0,-1 7 0,3-12-59,0 0-1,0 1 0,1-1 1,-1 0-1,0 0 1,0 0-1,0 0 1,1 1-1,-1-1 1,1 0-1,-1 0 1,1 0-1,-1 0 0,1 0 1,0 0-1,-1 0 1,1 0-1,0 0 1,0 0-1,0-1 1,0 1-1,0 0 0,0 0 1,0-1-1,0 1 1,0-1-1,0 1 1,0-1-1,0 1 1,0-1-1,0 1 1,1-1-1,1 0 0,46 4-1890,-42-4 1437,16 1-2667,1-2 1,28-4-1,2-9-6819</inkml:trace>
</inkml:ink>
</file>

<file path=ppt/ink/ink2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5:18.765"/>
    </inkml:context>
    <inkml:brush xml:id="br0">
      <inkml:brushProperty name="width" value="0.025" units="cm"/>
      <inkml:brushProperty name="height" value="0.025" units="cm"/>
    </inkml:brush>
  </inkml:definitions>
  <inkml:trace contextRef="#ctx0" brushRef="#br0">119 9 14478,'0'0'6400,"-11"1"-4323,1 1-1732,0 1 0,1 0 0,-1 0-1,1 1 1,-12 6 0,19-9-302,-1 0-1,1 0 1,0 0-1,0 1 1,-1-1 0,1 1-1,0-1 1,0 1 0,1 0-1,-1 0 1,0 0-1,1 0 1,-1 0 0,1 0-1,-1 0 1,1 1-1,0-1 1,0 0 0,0 1-1,0-1 1,1 1 0,-1-1-1,0 1 1,1-1-1,0 1 1,0 0 0,0-1-1,0 1 1,0-1-1,0 1 1,2 3 0,-1-4-85,0-1 0,0 0 1,0 0-1,0 0 0,1 1 1,-1-1-1,0 0 0,1 0 1,-1-1-1,1 1 0,-1 0 1,1-1-1,0 1 0,-1 0 1,1-1-1,-1 0 0,1 1 1,0-1-1,0 0 0,-1 0 1,1 0-1,0 0 0,-1 0 1,1 0-1,0-1 0,2 0 1,3 1-163,-1-1 0,1-1 0,-1 1 0,1-1 0,9-4 0,-5-1 44,-1 0 0,-1-1 0,1 0 0,-1 0 1,12-15-1,24-22 377,-51 74 1037,-49 95 1201,38-89-2018,0 0 0,3 1 0,0 1 0,3 1 0,-14 76 0,41-160-469,2 2 0,2 0 0,2 1 0,44-66 0,-51 90-103,1 0 1,28-27-1,-41 43 124,0-1-1,1 1 1,0 0-1,0 0 1,0 0-1,0 1 1,0-1-1,0 1 1,1 0-1,-1 0 0,1 1 1,0-1-1,-1 1 1,1 0-1,0 0 1,0 1-1,-1-1 1,1 1-1,0 0 1,8 2-1,-11-2-20,0 1-1,0 0 1,-1 0 0,1 0-1,-1 0 1,1 0 0,-1 1 0,1-1-1,-1 0 1,0 1 0,1-1-1,-1 1 1,0-1 0,0 1 0,0-1-1,0 1 1,0 0 0,-1 0-1,1-1 1,0 1 0,-1 0 0,0 0-1,1 0 1,-1 0 0,0 3-1,1-2-14,-1-1-1,0 1 1,0-1 0,0 1-1,-1-1 1,1 1-1,-1-1 1,1 1-1,-1-1 1,0 1 0,0-1-1,0 0 1,0 0-1,0 1 1,0-1-1,-1 0 1,1 0-1,-1 0 1,-2 3 0,-5 0 166,0 1 1,0-1 0,-1 0-1,1-1 1,-1 0-1,0 0 1,0-1 0,-1-1-1,1 0 1,0 0 0,-1-1-1,0 0 1,1-1 0,-1 0-1,1 0 1,-12-3-1,21 3-155,0-1 0,0 1 0,-1-1 0,1 1 0,0-1 0,0 0 0,0 1 0,0-1 0,0 0 0,0 0 0,0 0 0,1 0 0,-1 0 0,0 0 0,0 0 0,1 0 0,-1 0 0,1 0 0,-1 0 0,1 0 0,-1 0 0,1 0 0,0-1 0,-1 1 0,1 0 0,0 0 0,0 0 0,0-1 0,0 1 0,0 0 0,0 0 0,0-1 0,0 1 0,1 0 0,-1 0 0,0 0 0,1-1 0,-1 1 0,2-2 0,-1 0-533,1-1 0,0 0 0,0 1 0,0-1 1,1 1-1,-1 0 0,1-1 0,-1 1 0,1 0 0,7-5 1,19-8-4664,1 2-2386</inkml:trace>
</inkml:ink>
</file>

<file path=ppt/ink/ink2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5:19.109"/>
    </inkml:context>
    <inkml:brush xml:id="br0">
      <inkml:brushProperty name="width" value="0.025" units="cm"/>
      <inkml:brushProperty name="height" value="0.025" units="cm"/>
    </inkml:brush>
  </inkml:definitions>
  <inkml:trace contextRef="#ctx0" brushRef="#br0">26 1 14221,'0'0'11211,"-12"49"-9706,5-28-832,3-1-577,2-4-96,2-4-961,0-3-672,9-9-930,7 0-1088,1-5-3268</inkml:trace>
</inkml:ink>
</file>

<file path=ppt/ink/ink2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5:19.727"/>
    </inkml:context>
    <inkml:brush xml:id="br0">
      <inkml:brushProperty name="width" value="0.025" units="cm"/>
      <inkml:brushProperty name="height" value="0.025" units="cm"/>
    </inkml:brush>
  </inkml:definitions>
  <inkml:trace contextRef="#ctx0" brushRef="#br0">91 18 7783,'0'0'13266,"-4"8"-12348,-11 22-472,2 1 0,0 1 0,3-1 0,0 2 0,2-1 0,2 1 0,1 0 0,1 1 0,2-1 0,3 52 0,-1-85-448,0 1-1,-1-1 0,1 1 0,0-1 0,0 0 0,0 1 1,0-1-1,0 1 0,0-1 0,0 1 0,0-1 1,0 1-1,0-1 0,0 1 0,0-1 0,0 1 0,0-1 1,0 0-1,0 1 0,1-1 0,-1 1 0,0-1 1,0 1-1,1-1 0,-1 0 0,0 1 0,0-1 0,1 0 1,-1 1-1,0-1 0,1 0 0,-1 1 0,1-1 0,-1 0 1,0 0-1,1 0 0,-1 1 0,1-1 0,-1 0 1,1 0-1,-1 0 0,0 0 0,1 0 0,-1 0 0,1 0 1,-1 0-1,1 0 0,-1 0 0,1 0 0,-1 0 0,1 0 1,-1 0-1,0 0 0,1 0 0,-1 0 0,1 0 1,0-1-1,0 0-51,1 0 0,0-1 0,-1 1 0,1 0 0,-1-1 0,0 1 0,0-1 0,1 0 0,-1 1 0,0-1 0,1-4 0,3-5 2,-2-1 1,1 0-1,-2 0 1,0-1-1,0 1 0,-1 0 1,0-1-1,-1 1 1,-1-1-1,0 1 0,-4-20 1,2 24 166,5 12-156,16 19-578,-10-18-149,1 0 0,0-1-1,0 0 1,0-1 0,0 1 0,0-2-1,1 1 1,-1-2 0,1 1 0,16 0-1,-18-2 296,1 0-1,0 0 1,0-1-1,0 0 1,12-4-1,-18 4 509,1 0 1,0 0-1,-1-1 1,1 1-1,-1-1 1,0 0-1,0 0 0,1 0 1,-1-1-1,-1 1 1,1-1-1,4-4 1,-5 5 208,-1 0 1,0 1-1,0-1 1,0 0-1,0 0 1,0 0 0,0 0-1,0 0 1,-1 0-1,1 0 1,0-3 0,-1 4-109,0 1 1,0-1 0,0 0 0,0 1 0,0-1 0,0 1 0,-1-1 0,1 0 0,0 1 0,0-1 0,0 1 0,-1-1 0,1 1 0,0-1 0,0 0-1,-1 1 1,1-1 0,-1 1 0,1 0 0,0-1 0,-1 1 0,1-1 0,-1 1 0,1 0 0,-2-1 0,1 0-25,-1 1 1,0 0 0,1 0-1,-1-1 1,0 1-1,1 0 1,-1 1-1,0-1 1,0 0 0,1 0-1,-1 1 1,0-1-1,1 1 1,-1-1 0,1 1-1,-1 0 1,0 0-1,1 0 1,0 0-1,-1 0 1,1 0 0,0 0-1,-1 0 1,1 0-1,-2 2 1,-1 2 102,-1 0 0,1 0 0,0 0 0,0 0 0,1 1 0,-1-1 0,1 1 0,0 0 0,1 0 0,-1 0 0,1 0 0,1 1 0,-1-1 0,1 0 0,0 1 0,0 0 0,1 9 0,1-15-203,-1 1-1,1-1 1,0 0-1,0 1 1,0-1 0,0 0-1,1 0 1,-1 1-1,0-1 1,1 0-1,-1 0 1,0 0 0,1-1-1,-1 1 1,1 0-1,-1 0 1,1-1-1,-1 1 1,1-1-1,0 0 1,-1 1 0,1-1-1,0 0 1,-1 0-1,1 0 1,0 0-1,-1 0 1,1 0 0,0 0-1,-1-1 1,4 0-1,3 0-80,1 0 1,-1-1-1,1 0 0,-1 0 0,9-4 1,-6 1-77,0-1 1,-1-1-1,1 1 1,-1-2 0,-1 1-1,1-1 1,10-13-1,-4 1-36,-1 0 0,-1-1 0,12-23 0,-27 46 244,0 1-1,1-1 0,0 1 0,-1-1 0,1 1 0,0-1 0,0 1 1,0-1-1,1 0 0,-1 1 0,0-1 0,1 1 0,0-1 0,0 0 0,-1 1 1,2-1-1,-1 0 0,0 0 0,0 1 0,0-1 0,1 0 0,0-1 1,-1 1-1,4 3 0,1-4-35,0 1 1,0-1-1,1-1 0,-1 1 1,0-1-1,1 0 1,-1 0-1,1-1 0,-1 0 1,0 0-1,0 0 1,0-1-1,0 0 0,0 0 1,0-1-1,0 0 1,0 0-1,-1 0 0,0 0 1,9-8-1,-2 2-29,0-1-1,-1 0 1,0-1-1,-1 0 1,0-1-1,0 0 1,11-20-1,-17 24-22,0 0 0,-1 0-1,-1 0 1,1-1 0,-1 1 0,0-1 0,0-10-1,-2 18 21,1-1 0,-1 1 0,0 0-1,0-1 1,0 1 0,0-1 0,0 1-1,0-1 1,0 1 0,0 0 0,0-1-1,-1 1 1,1 0 0,-1-1 0,1 1-1,-1 0 1,1-1 0,-1 1 0,0 0-1,0 0 1,1 0 0,-1-1-1,0 1 1,0 0 0,0 0 0,0 0-1,-1 1 1,1-1 0,0 0 0,0 0-1,0 1 1,-1-1 0,1 0 0,0 1-1,-1-1 1,1 1 0,0 0 0,-1-1-1,1 1 1,-1 0 0,1 0 0,0 0-1,-1 0 1,1 0 0,-1 0 0,1 0-1,0 1 1,-1-1 0,1 1 0,-3 0-1,-1 1 1,0 1 0,-1-1 0,1 1-1,0 1 1,0-1 0,1 1 0,-1-1 0,1 1-1,0 1 1,0-1 0,0 0 0,0 1 0,1 0-1,-5 10 1,0-1 171,0 0 1,1 1-1,1 0 0,-5 21 0,9-31-113,1 0 1,-1 1-1,2-1 0,-1 1 1,0-1-1,1 1 0,0-1 0,0 1 1,1-1-1,0 1 0,0-1 1,0 1-1,0-1 0,1 0 1,3 8-1,-2-9-218,0 0 0,-1-1 0,2 1 1,-1-1-1,0 0 0,1 1 0,-1-2 0,1 1 0,0 0 0,0-1 0,0 0 1,0 1-1,1-2 0,-1 1 0,0 0 0,1-1 0,-1 0 0,9 1 1,25 3-4887,1-5-4269</inkml:trace>
</inkml:ink>
</file>

<file path=ppt/ink/ink2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5:20.434"/>
    </inkml:context>
    <inkml:brush xml:id="br0">
      <inkml:brushProperty name="width" value="0.025" units="cm"/>
      <inkml:brushProperty name="height" value="0.025" units="cm"/>
    </inkml:brush>
  </inkml:definitions>
  <inkml:trace contextRef="#ctx0" brushRef="#br0">169 240 12940,'1'-1'266,"-1"0"1,1 1-1,-1-1 0,1 0 0,-1 0 1,1 0-1,-1 0 0,0 0 0,0 0 1,1 0-1,-1 0 0,0 0 0,0 0 1,0 0-1,0 0 0,0 0 0,0 0 1,0 0-1,-1 0 0,1 0 0,0 0 0,0 0 1,-1 0-1,1 0 0,-1 0 0,0-1 1,0 2-76,0-1-1,0 0 1,0 1 0,0 0 0,0-1 0,-1 1 0,1 0-1,0-1 1,0 1 0,0 0 0,-1 0 0,1 0 0,0 0-1,0 0 1,-1 1 0,1-1 0,-2 1 0,-5 1 148,0 0 0,0 1 0,0 1 0,0-1 0,-9 6 0,9-4-253,0 0 1,1 0 0,-1 1 0,1-1-1,0 2 1,0-1 0,1 1 0,0 0-1,0 0 1,1 0 0,-8 14 0,13-21-82,0 1 0,0-1 0,-1 1 0,1-1 0,0 1 0,0-1 1,0 1-1,0 0 0,0-1 0,0 1 0,0-1 0,0 1 1,0-1-1,0 1 0,0-1 0,0 1 0,1 0 0,-1-1 1,0 1-1,0-1 0,0 1 0,1-1 0,-1 1 0,0-1 0,1 0 1,-1 1-1,0-1 0,1 1 0,-1-1 0,1 0 0,0 1 1,20 4 104,25-10 58,-30 0-153,-1-1 1,1 0 0,-1-1 0,-1 0-1,1-1 1,-2-1 0,1 0 0,18-17-1,-8 5 3,-2-1 0,0-2 0,27-36 0,-46 56-2,7-9 91,0 0 1,-1-1 0,0-1-1,-1 1 1,-1-1-1,8-25 1,-52 125 266,28-58-377,2 1-1,1-1 1,1 1 0,1 1 0,2-1 0,1 49 0,2-74-112,-1 0-1,0 0 0,1 0 1,0 0-1,-1 0 0,1 0 1,0-1-1,1 1 0,-1 0 1,0 0-1,1-1 1,0 1-1,-1-1 0,1 1 1,0-1-1,0 0 0,1 1 1,-1-1-1,0 0 0,4 2 1,-4-3-251,0 0 1,0-1-1,0 1 1,0 0-1,0-1 0,1 1 1,-1-1-1,0 0 1,0 0-1,0 0 0,0 0 1,0 0-1,1 0 1,-1 0-1,0-1 1,0 1-1,0-1 0,0 0 1,0 0-1,2-1 1,17-14-8209</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48.456"/>
    </inkml:context>
    <inkml:brush xml:id="br0">
      <inkml:brushProperty name="width" value="0.025" units="cm"/>
      <inkml:brushProperty name="height" value="0.025" units="cm"/>
    </inkml:brush>
  </inkml:definitions>
  <inkml:trace contextRef="#ctx0" brushRef="#br0">3 30 12812,'0'9'7537,"-2"25"-2140,2-24-5325,0 0 0,0 0 1,1 0-1,0 0 0,0 0 0,1 0 0,6 15 1,-7-24-45,-1 0 1,1 0-1,0 1 1,0-1-1,0 0 0,0 0 1,0 0-1,1 0 1,-1 0-1,0-1 1,0 1-1,1 0 1,-1 0-1,0-1 1,1 1-1,-1-1 1,0 1-1,1-1 1,-1 0-1,1 0 1,-1 1-1,1-1 1,-1 0-1,1 0 1,-1 0-1,1-1 1,-1 1-1,1 0 1,-1 0-1,0-1 1,1 1-1,-1-1 0,1 0 1,-1 1-1,2-2 1,4-1 127,0-1 1,0 0-1,0 0 1,-1-1 0,8-6-1,10-14 17,0 0-1,35-50 1,-59 74-169,0 1-1,0 0 1,0 0 0,0 0 0,0 0-1,0-1 1,0 1 0,0 0 0,1 0-1,-1 0 1,0 0 0,0 0 0,0-1-1,0 1 1,0 0 0,0 0 0,1 0-1,-1 0 1,0 0 0,0 0 0,0 0-1,0 0 1,1 0 0,-1 0 0,0-1-1,0 1 1,0 0 0,1 0-1,-1 0 1,0 0 0,0 0 0,0 0-1,0 0 1,1 0 0,-1 0 0,0 1-1,0-1 1,0 0 0,0 0 0,1 0-1,-1 0 1,0 0 0,0 0 0,0 0-1,0 0 1,1 0 0,-1 0 0,0 1-1,0-1 1,0 0 0,0 0 0,0 0-1,0 0 1,0 0 0,0 1 0,1-1-1,-1 0 1,0 0 0,0 0 0,0 0-1,0 1 1,0-1 0,0 0 0,0 0-1,0 1 1,4 22 107,-3 40-57,-1-53-34,0-1-49,-1-3 54,1-1 0,0 0 1,0 0-1,1 0 0,0 0 0,0 0 1,2 8-1,-2-12-7,-1-1 0,0 1 0,1 0 0,-1-1 0,1 1 1,-1 0-1,1-1 0,-1 1 0,1-1 0,-1 1 0,1-1 0,0 1 0,-1-1 1,1 1-1,0-1 0,0 0 0,-1 1 0,1-1 0,0 0 0,0 0 0,1 1 1,0-1 35,0 0 1,0-1 0,0 1-1,1 0 1,-1-1 0,0 1 0,0-1-1,0 0 1,0 1 0,0-1-1,3-2 1,5-4 2,0 0-1,0-1 1,-1-1-1,0 1 1,-1-1-1,0-1 0,0 0 1,-1 0-1,0 0 1,9-21-1,23-30 39,-39 90-362,-8 15 248,5-31 52,1 0-1,0 1 1,1-1-1,0 24 1,2-36-28,0 0 1,-1-1 0,1 1-1,-1 0 1,1-1 0,0 1-1,-1 0 1,1-1 0,0 1-1,0-1 1,0 1 0,-1-1-1,1 0 1,0 1 0,0-1-1,0 0 1,0 1 0,0-1-1,0 0 1,-1 0 0,1 0-1,0 0 1,0 0 0,0 0-1,0 0 1,0 0 0,0 0-1,0 0 1,0-1 0,0 1-1,1-1 1,31-9-876,-4-15-4602,-12 7-5600,-9 7-2434</inkml:trace>
</inkml:ink>
</file>

<file path=ppt/ink/ink2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5:21.109"/>
    </inkml:context>
    <inkml:brush xml:id="br0">
      <inkml:brushProperty name="width" value="0.025" units="cm"/>
      <inkml:brushProperty name="height" value="0.025" units="cm"/>
    </inkml:brush>
  </inkml:definitions>
  <inkml:trace contextRef="#ctx0" brushRef="#br0">25 79 9417,'-4'9'4479,"2"-4"-4180,-1 2 595,0 0 0,0 0 0,1-1 0,0 2 0,0-1 0,-1 9 0,3-15-698,0 1-1,0 0 1,0 0 0,0 0-1,0 0 1,0 0 0,1-1-1,-1 1 1,1 0 0,-1 0-1,1-1 1,0 1-1,0 0 1,0-1 0,0 1-1,0-1 1,0 1 0,0-1-1,0 1 1,1-1 0,-1 0-1,0 0 1,1 1-1,-1-1 1,1 0 0,-1 0-1,1 0 1,0-1 0,-1 1-1,1 0 1,0-1 0,0 1-1,0-1 1,1 1-1,5 0-13,-1 1-1,1-1 0,0 0 0,-1-1 0,1 0 0,0 0 0,-1-1 0,1 0 0,0 0 0,-1-1 0,1 0 0,-1 0 0,0-1 0,0 0 0,0 0 0,11-7 0,-14 7-166,1 0 1,-1-1-1,0 1 0,0-1 0,0 0 1,0 0-1,-1-1 0,1 1 0,-1-1 1,0 0-1,-1 0 0,1 0 0,-1 0 0,0 0 1,0 0-1,-1-1 0,1 1 0,-1 0 1,-1-1-1,1 1 0,-1-1 0,0 0 1,0-9-1,0 13-20,0 0 0,-1 0 0,1 0 0,0 0 1,0 0-1,-1 0 0,1 0 0,-1-1 0,0 1 0,0 0 1,0 1-1,0-1 0,0 0 0,0 0 0,0 0 0,0 1 1,-1-1-1,1 0 0,-1 1 0,1-1 0,-1 1 0,0 0 1,1-1-1,-1 1 0,0 0 0,0 0 0,0 0 0,0 1 1,0-1-1,0 0 0,0 1 0,0-1 0,0 1 0,0 0 1,0-1-1,-1 1 0,1 0 0,-4 1 0,1 0-23,1 0 0,-1 0 1,0 0-1,0 1 0,1-1 0,-1 1 0,1 1 0,-1-1 0,1 1 0,0-1 0,0 1 0,0 0 0,1 1 0,-1-1 0,-6 8 0,2 0 30,0 1 0,1-1 0,0 2 0,1-1-1,1 1 1,-1 0 0,2 0 0,0 0 0,1 0-1,0 1 1,-2 24 0,6-36 9,-1 0 0,0-1 0,1 1 1,0 0-1,-1 0 0,1 0 0,0 0 0,0-1 1,0 1-1,0 0 0,0-1 0,0 1 0,0-1 1,1 1-1,-1-1 0,1 1 0,-1-1 0,1 0 1,-1 0-1,1 0 0,0 0 0,0 0 0,-1 0 1,1 0-1,0-1 0,0 1 0,0-1 0,0 1 1,0-1-1,0 0 0,0 1 0,0-1 0,2-1 1,12 3 36,-1-2 0,1 0 1,17-3-1,-28 2-40,14-2-62,1-1 1,-1-1 0,0-1-1,0-1 1,0 0-1,-1-2 1,-1 0 0,1-1-1,-1 0 1,-1-2-1,0 0 1,26-26 0,-40 37 309,-3 4-85,-15 32 56,12-28-40,1-1 0,0 1 0,0 0 0,0 0 0,1 0 1,0 1-1,1-1 0,-2 11 0,4-17-178,-1-1 0,0 1 0,1 0 0,-1 0 0,1-1 0,-1 1 0,1 0 0,0-1 0,-1 1 0,1 0-1,0-1 1,-1 1 0,1-1 0,0 1 0,0-1 0,-1 0 0,1 1 0,0-1 0,0 0 0,0 1 0,-1-1 0,1 0 0,0 0 0,0 0 0,0 0 0,0 0 0,0 0 0,0 0 0,-1 0 0,2 0 0,35-1 120,-32 0-125,11-2-82,1 0 1,-1-1-1,-1-1 0,1-1 0,-1 0 1,0-1-1,22-13 0,35-16-165,-71 36 238,-1 0 0,0-1-1,0 1 1,1 0 0,-1 0-1,0 0 1,0-1 0,1 1-1,-1 0 1,0 0 0,1 0-1,-1 0 1,0 0 0,1 0-1,-1 0 1,0 0 0,0 0-1,1-1 1,-1 1 0,0 0-1,1 1 1,-1-1 0,0 0-1,1 0 1,-1 0 0,0 0 0,1 0-1,-1 0 1,0 0 0,1 0-1,-1 1 1,0-1 0,0 0-1,1 0 1,-1 0 0,0 0-1,0 1 1,1-1 0,-1 0-1,0 0 1,0 1 0,1-1-1,-1 0 1,0 1 0,0-1-1,0 0 1,0 0 0,0 1-1,0-1 1,1 0 0,-1 1 0,0-1-1,0 1 1,-6 23 223,1-3 197,5-20-403,0-1-1,0 0 1,0 0-1,0 1 0,-1-1 1,1 0-1,0 1 1,0-1-1,0 0 1,0 1-1,0-1 1,0 0-1,0 0 0,1 1 1,-1-1-1,0 0 1,0 1-1,0-1 1,0 0-1,0 0 1,0 1-1,0-1 0,1 0 1,-1 0-1,0 1 1,0-1-1,0 0 1,1 0-1,-1 0 1,0 1-1,0-1 0,1 0 1,-1 0-1,0 0 1,0 0-1,1 1 1,-1-1-1,0 0 1,1 0-1,-1 0 0,0 0 1,1 0-1,18 0-275,0-2 0,0 0 0,0-1 1,32-9-1,-10-4-3033,-5-6-3420,-32 20 430,3 3 1529,-5-1 2510,5 1-2951</inkml:trace>
</inkml:ink>
</file>

<file path=ppt/ink/ink2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5:21.466"/>
    </inkml:context>
    <inkml:brush xml:id="br0">
      <inkml:brushProperty name="width" value="0.025" units="cm"/>
      <inkml:brushProperty name="height" value="0.025" units="cm"/>
    </inkml:brush>
  </inkml:definitions>
  <inkml:trace contextRef="#ctx0" brushRef="#br0">102 54 8616,'0'0'12999,"1"-9"-10121,0 7-2667,-1-1 1,0 0 0,0 0-1,0 0 1,0 0 0,0 0-1,-1 1 1,1-1 0,-2-5-1,1 7-158,0 0 0,0 0 0,1 1 0,-1-1 0,0 0 0,0 0-1,0 0 1,0 1 0,0-1 0,0 1 0,0-1 0,0 1 0,0-1 0,-1 1-1,1-1 1,0 1 0,0 0 0,0 0 0,0 0 0,-1 0 0,1-1 0,0 2-1,0-1 1,0 0 0,-1 0 0,1 0 0,0 0 0,0 1 0,0-1 0,0 1-1,-1-1 1,1 1 0,0-1 0,0 1 0,0-1 0,-1 2 0,-2 0 36,0 0 0,1 0 0,-1 0 0,1 0 0,-1 0 0,1 1 1,0-1-1,0 1 0,0 0 0,0 0 0,1 0 0,-1 0 0,1 1 0,0-1 1,0 1-1,0-1 0,0 1 0,0 0 0,1 0 0,0-1 0,0 1 1,-1 7-1,3-9-79,-1-1 0,1 1 1,0-1-1,0 0 0,1 0 1,-1 1-1,0-1 0,0 0 1,0 0-1,1 0 0,-1 0 1,1 0-1,-1-1 0,1 1 1,-1 0-1,1-1 0,-1 1 0,1-1 1,-1 1-1,1-1 0,0 0 1,-1 0-1,1 0 0,0 1 1,-1-2-1,1 1 0,2 0 1,49-2-386,-42 0 99,-1-1-1,1 0 1,-1-1-1,0 0 0,0-1 1,0 0-1,0 0 1,9-9-1,-6 6-77,0 1 1,27-12-1,-40 20 383,0 1 0,0 0 0,0 0 0,-1-1 0,1 1 0,0 0 0,-1-1 0,1 1 0,-1 0 0,0-1 0,0 1 0,1-1 0,-3 3 0,1 0 17,0-1 0,-1 2 0,1-1 0,1 0 1,-1 0-1,1 1 0,-2 6 0,3-10-60,0 0 0,0 0 0,0 0 0,0 0 1,0 0-1,0 0 0,1 0 0,-1-1 0,0 1 0,1 0 0,-1 0 0,0 0 1,1 0-1,-1 0 0,1-1 0,-1 1 0,1 0 0,0 0 0,-1-1 1,1 1-1,0 0 0,-1-1 0,1 1 0,0-1 0,0 1 0,0-1 0,0 1 1,-1-1-1,1 0 0,0 1 0,0-1 0,0 0 0,0 0 0,0 0 0,0 1 1,0-1-1,0 0 0,0 0 0,0 0 0,0-1 0,1 1 0,64-5-3905,0-14-4766,-27 2 491</inkml:trace>
</inkml:ink>
</file>

<file path=ppt/ink/ink2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5:21.808"/>
    </inkml:context>
    <inkml:brush xml:id="br0">
      <inkml:brushProperty name="width" value="0.025" units="cm"/>
      <inkml:brushProperty name="height" value="0.025" units="cm"/>
    </inkml:brush>
  </inkml:definitions>
  <inkml:trace contextRef="#ctx0" brushRef="#br0">74 281 9961,'0'0'3027,"-10"7"299,-3 1-2080,7-5-513,0 0 0,0 1 1,1 0-1,0 0 1,0 1-1,-8 8 0,13-13-703,0 0 1,-1 0-1,1 0 0,0 0 0,0 0 0,-1 0 0,1 1 0,0-1 0,0 0 0,0 0 0,-1 0 0,1 1 0,0-1 0,0 0 0,0 0 0,0 1 0,0-1 0,-1 0 0,1 0 0,0 1 0,0-1 0,0 0 0,0 0 0,0 1 0,0-1 0,0 0 0,0 0 0,0 1 0,0-1 0,0 0 0,0 1 0,0-1 0,0 0 0,0 0 0,0 1 0,0-1 0,0 0 0,1 0 0,-1 1 0,0-1 0,0 0 0,0 0 0,0 1 0,1-1 0,-1 0 1,0 0-1,0 0 0,1 1 0,17 0 1447,24-10 117,-28 2-1656,-1 0 0,1-1 0,-1-1-1,0 0 1,-1-1 0,0 0-1,-1-1 1,0 0 0,-1 0 0,0-2-1,-1 1 1,0-1 0,-1 0-1,0-1 1,-1 0 0,-1 0 0,0 0-1,-1-1 1,0 0 0,-1 0 0,-1-1-1,-1 1 1,2-31 0,-4 46 75,0 0 0,0-1 0,0 1 0,0 0 1,0-1-1,0 1 0,0-1 0,0 1 0,0 0 1,0-1-1,0 1 0,0-1 0,0 1 0,0 0 1,0-1-1,0 1 0,0 0 0,0-1 0,-1 1 1,1 0-1,0-1 0,0 1 0,0 0 0,-1-1 1,1 1-1,0 0 0,0-1 0,-1 1 0,1 0 1,0 0-1,-1-1 0,1 1 0,0 0 0,-1 0 1,1 0-1,0 0 0,-1-1 0,1 1 0,-1 0 0,1 0 1,0 0-1,-1 0 0,1 0 0,0 0 0,-1 0 1,1 0-1,-1 0 0,1 0 0,0 0 0,-1 0 1,1 0-1,-1 1 0,1-1 0,0 0 0,-1 0 1,1 0-1,0 0 0,-1 1 0,1-1 0,0 0 1,-1 0-1,1 1 0,0-1 0,-1 0 0,-19 19-48,11-6 360,0 0 0,1 0 0,0 1 0,1 0 0,1 1 0,0-1 0,1 1 0,1 0 0,0 0 0,1 1 0,1-1-1,0 1 1,1 0 0,0-1 0,3 23 0,-1-35-298,0 1 0,0 0 0,0-1 0,1 0 0,-1 1 0,1-1 0,0 0 0,0 0 0,0 0 0,0 0 0,0 0 0,1 0 0,-1-1 0,1 1 0,0-1 0,0 0 0,0 1 0,0-1 0,0-1 0,0 1 0,1 0 0,-1-1 0,1 0 0,-1 0-1,1 0 1,3 1 0,2 0-130,0-1 0,-1 1 0,1-2-1,0 1 1,0-1 0,0-1 0,0 1 0,0-2-1,16-3 1,-22 4-245,0 0 1,0 0-1,-1-1 0,1 1 1,0-1-1,-1 0 0,1 1 0,-1-1 1,0 0-1,0 0 0,1-1 1,-1 1-1,-1 0 0,3-4 0,7-13-5780</inkml:trace>
</inkml:ink>
</file>

<file path=ppt/ink/ink2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5:22.754"/>
    </inkml:context>
    <inkml:brush xml:id="br0">
      <inkml:brushProperty name="width" value="0.025" units="cm"/>
      <inkml:brushProperty name="height" value="0.025" units="cm"/>
    </inkml:brush>
  </inkml:definitions>
  <inkml:trace contextRef="#ctx0" brushRef="#br0">1 1 10474,'0'0'4057,"-1"9"-2274,4 352 4382,25 11-3986,-1-20-1811,25 399 342,-47-590-259,-7 0-1,-25 175 0,5-155 356,1 186 0,21-334-799,5 150 66,-3-157-84,1 0 1,2 0-1,1-1 0,16 46 1,-9-54-1818,-12-17 1627,-1 0 0,0 0 0,1 0 0,-1 0 0,1 1 0,-1-1 0,1 0 0,-1 0 0,1 0 0,-1 0 0,1 0 0,-1 0 0,1 0 0,-1 0 0,1 0 0,-1-1 0,1 1 0,-1 0 0,0 0 0,1 0 0,-1 0 0,1-1 0,-1 1 0,1 0 0,-1 0 0,0-1 0,1 1 0,-1 0 0,0-1 0,1 1 0,-1 0 0,0-1 0,0 1 1,1-1-1,-1 1 0,0 0 0,0-1 0,1 1 0,-1-1 0,0 0 0,6-16-6414</inkml:trace>
</inkml:ink>
</file>

<file path=ppt/ink/ink2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5:23.368"/>
    </inkml:context>
    <inkml:brush xml:id="br0">
      <inkml:brushProperty name="width" value="0.025" units="cm"/>
      <inkml:brushProperty name="height" value="0.025" units="cm"/>
    </inkml:brush>
  </inkml:definitions>
  <inkml:trace contextRef="#ctx0" brushRef="#br0">120 625 10954,'-12'-4'796,"10"4"-665,-10-4 126,0-1 0,0 0 0,1 0 0,-14-9 0,23 13-197,0 0-1,0-1 1,0 1 0,0 0 0,0-1 0,0 1 0,0-1 0,1 0 0,-1 1-1,0-1 1,1 0 0,-1 0 0,1 0 0,0 0 0,0 0 0,0-1 0,0 1-1,0 0 1,0 0 0,1-1 0,-1 1 0,1 0 0,-1-1 0,1 1 0,0-1-1,0 1 1,0-1 0,0 1 0,1 0 0,-1-1 0,0 1 0,1 0 0,0-1-1,0 1 1,1-3 0,-1 3 64,1 0 1,0 0-1,0 0 0,0 0 0,0 1 0,0-1 1,0 1-1,0-1 0,0 1 0,0 0 0,1 0 1,-1 0-1,0 0 0,1 0 0,-1 1 0,1-1 1,-1 1-1,4-1 0,53-2 1584,-46 3-1575,677-49 722,244-68-62,6 38 170,178 29 2135,306-17-2224,-260 26-497,-383 17-204,-485 11-404,-101-1-2939,-187 14 2739,-5 0 133,-1 0 0,0 0 1,1 0-1,-1 0 0,1 0 0,-1-1 0,1 1 0,-1-1 0,1 0 0,-1 1 0,0-1 0,0 0 0,1 0 0,-1-1 0,0 1 0,0 0 0,0-1 0,0 1 0,2-3 0,0-10-4779</inkml:trace>
</inkml:ink>
</file>

<file path=ppt/ink/ink2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5:23.736"/>
    </inkml:context>
    <inkml:brush xml:id="br0">
      <inkml:brushProperty name="width" value="0.025" units="cm"/>
      <inkml:brushProperty name="height" value="0.025" units="cm"/>
    </inkml:brush>
  </inkml:definitions>
  <inkml:trace contextRef="#ctx0" brushRef="#br0">0 0 14798,'0'0'5958,"10"1"-4779,11 0-749,0 1-1,-1 1 1,1 1-1,-1 0 1,34 14-1,-48-16-353,0 0 0,-1 0 0,1 1 0,0 0-1,-1 0 1,0 1 0,0-1 0,0 1 0,0 0 0,-1 1 0,1-1 0,-1 1-1,0 0 1,-1 0 0,1 0 0,-1 0 0,0 0 0,0 1 0,0 0 0,-1-1-1,0 1 1,0 0 0,-1 0 0,2 11 0,-3-4 76,-1 0-1,0 0 1,0-1-1,-2 1 1,0-1-1,0 0 1,-1 1 0,0-1-1,-1-1 1,-1 1-1,0-1 1,-8 12 0,-7 8-71,-2-2 1,-49 51-1,55-65-1744,5-8-3635,5-6-4097</inkml:trace>
</inkml:ink>
</file>

<file path=ppt/ink/ink2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5:24.482"/>
    </inkml:context>
    <inkml:brush xml:id="br0">
      <inkml:brushProperty name="width" value="0.025" units="cm"/>
      <inkml:brushProperty name="height" value="0.025" units="cm"/>
    </inkml:brush>
  </inkml:definitions>
  <inkml:trace contextRef="#ctx0" brushRef="#br0">0 532 16496,'0'0'3496,"9"-6"-1937,23-14-1195,0-2-1,-2-1 1,-1-1 0,-1-2-1,-1-1 1,43-56 0,-39 43-11,-3-2 1,-1-1-1,-2-2 1,35-86-1,-50 181 363,-5-34-681,0 0 0,1 0 1,1-1-1,0 0 0,16 25 0,57 68-375,-38-53-1352,-24-31-1447,-1-5-2049</inkml:trace>
</inkml:ink>
</file>

<file path=ppt/ink/ink2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5:25.071"/>
    </inkml:context>
    <inkml:brush xml:id="br0">
      <inkml:brushProperty name="width" value="0.025" units="cm"/>
      <inkml:brushProperty name="height" value="0.025" units="cm"/>
    </inkml:brush>
  </inkml:definitions>
  <inkml:trace contextRef="#ctx0" brushRef="#br0">1 1 5125,'0'0'23051,"0"13"-22426,1 105 629,-1-116-1246,-1 0 0,1-1 0,1 1 0,-1 0 0,0 0 0,0-1 0,1 1 0,-1 0 0,1-1 0,-1 1 0,1 0-1,-1-1 1,1 1 0,0-1 0,0 1 0,0-1 0,0 1 0,0-1 0,0 0 0,1 0 0,-1 1 0,0-1 0,1 0 0,-1 0 0,0 0 0,1 0 0,0-1 0,-1 1 0,1 0 0,-1-1-1,1 1 1,0-1 0,-1 1 0,1-1 0,0 0 0,0 1 0,-1-1 0,1 0 0,0 0 0,-1-1 0,4 1 0,-1-1-207,-1 0 0,1-1 0,0 1 0,0-1 1,-1 0-1,1 0 0,-1 0 0,1 0 0,-1 0 0,0-1 0,0 0 1,0 1-1,0-1 0,0 0 0,-1-1 0,1 1 0,1-4 0,1-2-1348,-2 1 0,1-1-1,-1 0 1,-1 0 0,0 0-1,2-12 1,0-22-10171</inkml:trace>
</inkml:ink>
</file>

<file path=ppt/ink/ink2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5:25.397"/>
    </inkml:context>
    <inkml:brush xml:id="br0">
      <inkml:brushProperty name="width" value="0.025" units="cm"/>
      <inkml:brushProperty name="height" value="0.025" units="cm"/>
    </inkml:brush>
  </inkml:definitions>
  <inkml:trace contextRef="#ctx0" brushRef="#br0">0 0 16207,'0'0'11211,"26"55"-11371,-4-42-1378,2 1-1729,-1 0-2498,-5-1-5894</inkml:trace>
</inkml:ink>
</file>

<file path=ppt/ink/ink2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5:25.757"/>
    </inkml:context>
    <inkml:brush xml:id="br0">
      <inkml:brushProperty name="width" value="0.025" units="cm"/>
      <inkml:brushProperty name="height" value="0.025" units="cm"/>
    </inkml:brush>
  </inkml:definitions>
  <inkml:trace contextRef="#ctx0" brushRef="#br0">0 180 15791,'0'0'9577,"53"2"-8712,12-25-193,10-4-383,4-3-225,1 0-32,-6 6-449,-10 2-1024,-10 7-833,-17 8-705,-11 4-2082,-14 3-1985</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48.800"/>
    </inkml:context>
    <inkml:brush xml:id="br0">
      <inkml:brushProperty name="width" value="0.025" units="cm"/>
      <inkml:brushProperty name="height" value="0.025" units="cm"/>
    </inkml:brush>
  </inkml:definitions>
  <inkml:trace contextRef="#ctx0" brushRef="#br0">95 59 13677,'0'0'7981,"1"-9"-5483,1-28-1163,-2 37-1312,0-1 0,0 1 0,0-1 0,0 1 1,0-1-1,0 1 0,-1-1 0,1 1 0,0-1 1,0 1-1,0 0 0,0-1 0,-1 1 0,1-1 0,0 1 1,-1-1-1,1 1 0,0 0 0,-1-1 0,1 1 0,0 0 1,-1-1-1,1 1 0,-1 0 0,1-1 0,0 1 1,-1 0-1,1 0 0,-1 0 0,1-1 0,-1 1 0,1 0 1,-1 0-1,1 0 0,-1 0 0,1 0 0,-1 0 0,1 0 1,-1 0-1,1 0 0,-1 0 0,1 0 0,-1 0 0,1 0 1,-1 1-1,1-1 0,-1 0 0,0 1 0,-18 9 198,13-3-122,0-1 1,0 1-1,1 0 0,0 1 1,1-1-1,-1 1 1,1 0-1,1 0 1,-1 0-1,1 1 0,1-1 1,0 1-1,0-1 1,1 1-1,-1 11 1,2-19-94,0-1 1,0 1 0,0-1 0,0 1 0,0 0 0,0-1 0,0 1 0,0-1 0,1 1-1,-1-1 1,0 1 0,0-1 0,1 1 0,-1-1 0,0 1 0,1-1 0,-1 1 0,0-1-1,1 0 1,-1 1 0,0-1 0,1 1 0,-1-1 0,1 0 0,-1 0 0,1 1 0,-1-1 0,1 0-1,-1 0 1,1 1 0,-1-1 0,2 0 0,23-2 139,20-18-7,-39 15-156,1-1 0,-1 1-1,-1-1 1,1 0 0,-1 0-1,0 0 1,0-1 0,-1 0 0,0 0-1,0 0 1,-1-1 0,0 1 0,0-1-1,0 0 1,-1 1 0,1-10-1,-25 54-286,17-27 163,1-1 1,0 1-1,0 0 0,1 1 0,0-1 1,0 1-1,1-1 0,1 1 0,0 0 1,1 21-1,0-31 3,0 0 0,1 0 0,-1 0 1,1 0-1,-1 0 0,1-1 0,-1 1 0,1 0 0,0 0 0,0 0 0,-1 0 1,1-1-1,0 1 0,0 0 0,0-1 0,0 1 0,0 0 0,-1-1 1,1 1-1,0-1 0,1 0 0,-1 1 0,0-1 0,0 0 0,0 0 0,0 1 1,0-1-1,0 0 0,0 0 0,0 0 0,0 0 0,0-1 0,0 1 1,2 0-1,39-12-5340,-11-7-677</inkml:trace>
</inkml:ink>
</file>

<file path=ppt/ink/ink2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5:26.083"/>
    </inkml:context>
    <inkml:brush xml:id="br0">
      <inkml:brushProperty name="width" value="0.025" units="cm"/>
      <inkml:brushProperty name="height" value="0.025" units="cm"/>
    </inkml:brush>
  </inkml:definitions>
  <inkml:trace contextRef="#ctx0" brushRef="#br0">26 12 16688,'-2'10'2701,"-17"130"3305,16-92-5378,1-1 0,9 89 0,0-108-607,-2-20 152,-1-19 455,26-182-206,-25 170-483,0 2 0,2-1 0,1 1 0,1 0 0,1 0 0,20-31 0,-28 49 31,0-1 0,1 1 0,-1 0 0,1 0 0,0 0 0,0 1 0,0-1 0,0 1 0,1-1 0,-1 1 0,1 0 0,-1 0 0,1 1-1,0-1 1,-1 1 0,1 0 0,0 0 0,0 0 0,0 0 0,0 1 0,0-1 0,0 1 0,0 0 0,0 1 0,5 0 0,-6 0 36,0 0-1,0 0 1,0 0-1,-1 1 1,1-1-1,0 1 1,-1 0-1,1-1 1,-1 1 0,1 1-1,-1-1 1,0 0-1,0 1 1,0-1-1,0 1 1,0-1-1,-1 1 1,1 0-1,-1 0 1,0-1-1,0 1 1,0 0 0,0 0-1,0 1 1,-1-1-1,1 0 1,-1 0-1,0 0 1,0 0-1,0 0 1,0 0-1,-1 4 1,0-3 87,0 0 0,-1 0 1,1 0-1,-1 0 0,0-1 0,0 1 0,0 0 1,0-1-1,-1 0 0,1 1 0,-1-1 0,0 0 1,0 0-1,0-1 0,0 1 0,0-1 0,-1 1 0,1-1 1,-1 0-1,0 0 0,0-1 0,1 1 0,-8 1 1,-1 1-20,0 0 0,-1-1 0,1 0 0,-1-1 0,0 0 0,-17 0 0,28-2-134,0 0 0,0 0 0,0-1 0,0 1 0,0 0 0,0-1 0,0 1 0,0-1 0,1 1 0,-1-1 0,0 0 0,0 0 0,1 0 0,-1 0 0,1 0 0,-1 0 0,0 0 0,1-1 0,0 1 0,-2-3 0,1 1-438,0 0 1,0-1-1,1 0 1,0 1-1,0-1 1,0 0-1,0 1 0,0-1 1,0-7-1,0-31-7568</inkml:trace>
</inkml:ink>
</file>

<file path=ppt/ink/ink2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5:26.813"/>
    </inkml:context>
    <inkml:brush xml:id="br0">
      <inkml:brushProperty name="width" value="0.025" units="cm"/>
      <inkml:brushProperty name="height" value="0.025" units="cm"/>
    </inkml:brush>
  </inkml:definitions>
  <inkml:trace contextRef="#ctx0" brushRef="#br0">55 0 6438,'0'0'18081,"1"10"-16944,-1 29-478,-1 0 0,-3 0 0,-1 0 0,-12 48 0,8-47-314,1 1 0,3 0-1,1 1 1,2 52-1,2-93-331,0 1 0,0-1 0,0 0 0,1 1 0,-1-1 0,0 0 0,1 1 0,-1-1 0,1 0 0,0 0 0,-1 1 0,1-1 0,0 0 0,0 0 0,-1 0 0,1 0 0,0 0 0,0 0 0,0 0 0,0 0 0,0 0 0,1-1 0,-1 1 0,0 0 0,0-1 0,0 1 0,1 0 0,-1-1 0,0 0 0,1 1 0,-1-1 0,0 0 0,1 0 0,-1 0 0,1 0 0,-1 0 0,0 0 0,1 0 0,-1 0 0,2-1 0,4 0 45,-1 0 0,1-1 0,-1 0 1,0 0-1,0-1 0,0 0 0,9-5 1,28-25-3,-2-1 0,-1-2 0,-2-2 0,-1-2 0,37-52 0,-66 82-102,26-38-1002,-32 45 905,0 0-1,0 0 1,-1-1 0,1 1-1,-1-1 1,0 1-1,0-1 1,0 1-1,-1-1 1,1 0 0,-1 1-1,0-1 1,0-4-1,0 7-312,-1 1-1,1-1 1,0 0-1,-1 0 1,1 0-1,-1 0 1,1 0-1,-1 1 0,0-1 1,1 0-1,-1 0 1,0 1-1,1-1 1,-1 0-1,0 1 1,0-1-1,1 1 1,-1-1-1,0 1 0,0-1 1,0 1-1,-2-1 1,-12-4-11129</inkml:trace>
</inkml:ink>
</file>

<file path=ppt/ink/ink2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5:27.157"/>
    </inkml:context>
    <inkml:brush xml:id="br0">
      <inkml:brushProperty name="width" value="0.025" units="cm"/>
      <inkml:brushProperty name="height" value="0.025" units="cm"/>
    </inkml:brush>
  </inkml:definitions>
  <inkml:trace contextRef="#ctx0" brushRef="#br0">0 0 17745,'0'0'2594,"21"60"193,2-35-705,6-3-609,3-1-544,0-4-641,0-2-320,0-3-1857,-3-4-3781,-3-6-8904</inkml:trace>
</inkml:ink>
</file>

<file path=ppt/ink/ink2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5:29.063"/>
    </inkml:context>
    <inkml:brush xml:id="br0">
      <inkml:brushProperty name="width" value="0.025" units="cm"/>
      <inkml:brushProperty name="height" value="0.025" units="cm"/>
    </inkml:brush>
  </inkml:definitions>
  <inkml:trace contextRef="#ctx0" brushRef="#br0">1 0 14734,'-1'11'308,"1"-1"0,1 0-1,0 1 1,1-1 0,-1 0 0,2 0 0,0 0 0,7 17 0,-6-20-178,0 1 1,1-2 0,0 1 0,1 0-1,0-1 1,0 0 0,0 0 0,0-1 0,1 0-1,0 0 1,11 5 0,42 23 1005,80 29 1,47 25-522,-41 5-427,172 141 0,9 7-9,-94-87 875,397 269 38,-178-129-506,-315-215-340,208 84 1,-29-43 787,83 33-526,-390-148-726,37 19 614,-45-23-607,1 1-1,0 1 1,-1-1 0,1 0-1,-1 0 1,1 0 0,-1 1-1,1-1 1,-1 1 0,0-1-1,0 1 1,0 0 0,0-1 0,0 1-1,0 0 1,0 0 0,-1-1-1,1 1 1,0 0 0,0 3-1,-2-4 37,1-1-1,0 0 1,0 0-1,0 1 0,0-1 1,-1 0-1,1 0 0,0 1 1,0-1-1,0 0 0,-1 0 1,1 0-1,0 0 0,0 1 1,-1-1-1,1 0 1,0 0-1,-1 0 0,1 0 1,0 0-1,0 0 0,-1 0 1,1 0-1,0 1 0,-1-1 1,1 0-1,0 0 0,0 0 1,-1 0-1,1-1 1,0 1-1,-1 0 0,1 0 1,0 0-1,-1 0 0,1 0 1,-3 0-1371,-13-1-6708</inkml:trace>
</inkml:ink>
</file>

<file path=ppt/ink/ink2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5:29.965"/>
    </inkml:context>
    <inkml:brush xml:id="br0">
      <inkml:brushProperty name="width" value="0.025" units="cm"/>
      <inkml:brushProperty name="height" value="0.025" units="cm"/>
    </inkml:brush>
  </inkml:definitions>
  <inkml:trace contextRef="#ctx0" brushRef="#br0">20 0 14318,'0'31'1185,"-3"-1"-128,-5 5 0,4 1-641,0-4-384,4-4-352,0-9-1314,0-8-3266</inkml:trace>
</inkml:ink>
</file>

<file path=ppt/ink/ink2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5:30.294"/>
    </inkml:context>
    <inkml:brush xml:id="br0">
      <inkml:brushProperty name="width" value="0.025" units="cm"/>
      <inkml:brushProperty name="height" value="0.025" units="cm"/>
    </inkml:brush>
  </inkml:definitions>
  <inkml:trace contextRef="#ctx0" brushRef="#br0">1 69 11915,'0'0'3321,"8"-7"-1608,2 0-1414,1 1-1,0 0 1,0 0-1,0 1 1,1 1-1,0 0 1,-1 0-1,2 2 1,-1-1-1,22-1 0,198-6 1463,-192 11-1518,-1 2 0,0 2 0,71 17 1,-100-19-229,0 0 1,0 1-1,-1 0 1,1 1-1,-1 0 1,0 0-1,0 1 1,-1 0-1,0 0 1,8 9-1,-13-12 36,-1-1 0,0 1 0,0 0-1,0 0 1,0 0 0,0 0 0,-1 0 0,1 1-1,-1-1 1,0 0 0,0 1 0,0-1 0,-1 1-1,1-1 1,-1 1 0,0-1 0,0 1 0,0-1 0,0 1-1,0 0 1,-1-1 0,0 1 0,0-1 0,0 0-1,0 1 1,0-1 0,-1 0 0,1 0 0,-1 1-1,0-1 1,0-1 0,-4 6 0,-5 4 202,1 0 0,-2-1 0,1-1 0,-1 0 0,-1 0-1,0-1 1,0-1 0,-29 13 0,-7 0 304,-65 19 0,62-24-475,-2-3 1,1-1 0,-87 5 0,134-16-232,3-1-65,0 1-1,0-1 0,0 1 1,1-1-1,-1 0 0,0 0 1,0 0-1,0-1 0,1 1 1,-1-1-1,0 1 0,0-1 1,1 0-1,-1 0 0,1 0 1,-1-1-1,1 1 0,-1 0 1,-2-3-1,1-18-4947</inkml:trace>
</inkml:ink>
</file>

<file path=ppt/ink/ink2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5:40.971"/>
    </inkml:context>
    <inkml:brush xml:id="br0">
      <inkml:brushProperty name="width" value="0.025" units="cm"/>
      <inkml:brushProperty name="height" value="0.025" units="cm"/>
    </inkml:brush>
  </inkml:definitions>
  <inkml:trace contextRef="#ctx0" brushRef="#br0">238 35 7431,'0'0'10522,"3"-7"-9230,1-3-1718,6-7 3919,-9 18-3296,-1 0 0,1 1 0,0-1-1,-1 0 1,1 1 0,-1-1 0,0 1-1,1-1 1,-1 0 0,0 1 0,0-1-1,0 1 1,0-1 0,0 1 0,0-1-1,0 1 1,-1 2 0,-2 38 164,-1-1 1,-2 1 0,-12 42 0,7-37 11,-8 92 1,17 100-261,5-143 308,-5 0 1,-16 106-1,-24 74-197,-7 298 1,42 106-198,1-84-12,-28-17 12,-1-7 5,29 409 208,7-628-224,21 307 489,-2 123 795,-21-758-1362,2-3-66,-1 1 1,-2 0-1,0 0 1,-2-1-1,-10 38 0,11-55-1490,2-7-1150,0-10-2711,1-10-5198</inkml:trace>
</inkml:ink>
</file>

<file path=ppt/ink/ink2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5:41.892"/>
    </inkml:context>
    <inkml:brush xml:id="br0">
      <inkml:brushProperty name="width" value="0.025" units="cm"/>
      <inkml:brushProperty name="height" value="0.025" units="cm"/>
    </inkml:brush>
  </inkml:definitions>
  <inkml:trace contextRef="#ctx0" brushRef="#br0">3 90 7079,'-3'9'6761,"13"-4"-4878,19-3-2433,-25-2 1077,760-32-266,-445 11-84,1056-32 1806,3 69-1014,1487 61 1380,-1029-37-221,947 8-156,-2467-47-1781,349-3-19,-550-2-74,-1-4 0,146-30-1,-252 37-236,-1 0 0,0-1-1,0-1 1,-1 1-1,1-1 1,10-6 0,1-11-2860,-12-12-3954,-6 15 670,0 8 309</inkml:trace>
</inkml:ink>
</file>

<file path=ppt/ink/ink2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5:42.230"/>
    </inkml:context>
    <inkml:brush xml:id="br0">
      <inkml:brushProperty name="width" value="0.025" units="cm"/>
      <inkml:brushProperty name="height" value="0.025" units="cm"/>
    </inkml:brush>
  </inkml:definitions>
  <inkml:trace contextRef="#ctx0" brushRef="#br0">59 1 7623,'0'0'13939,"13"7"-12946,284 126 790,-288-130-1783,-1 1 1,0-1-1,-1 1 1,1 1-1,-1-1 1,1 1-1,-1 1 1,11 10-1,-17-14 17,1 0 0,-1 0 0,1 0-1,-1 1 1,0-1 0,0 0 0,0 1 0,0-1-1,-1 0 1,1 1 0,-1-1 0,1 1 0,-1-1-1,0 1 1,0-1 0,0 1 0,0 0 0,0-1-1,-1 1 1,1-1 0,-1 1 0,1-1 0,-1 0-1,0 1 1,0-1 0,0 0 0,-1 1 0,1-1-1,0 0 1,-1 0 0,1 0 0,-1 0 0,0 0-1,-2 2 1,-20 19 328,-1-1 0,-1-1-1,-1-1 1,-1-2-1,-54 28 1,-24 17-347,14 2-3601,62-44-2077</inkml:trace>
</inkml:ink>
</file>

<file path=ppt/ink/ink2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5:43.196"/>
    </inkml:context>
    <inkml:brush xml:id="br0">
      <inkml:brushProperty name="width" value="0.025" units="cm"/>
      <inkml:brushProperty name="height" value="0.025" units="cm"/>
    </inkml:brush>
  </inkml:definitions>
  <inkml:trace contextRef="#ctx0" brushRef="#br0">85 800 8552,'0'0'4837,"-10"8"-1997,4-2-2484,-36 32 1788,39-35-1835,0 0 1,1 1-1,-1-1 0,1 0 0,0 1 0,0 0 0,0-1 0,1 1 0,-1 0 1,1 0-1,0 0 0,0 0 0,0 0 0,0 4 0,1-7-271,1 0-1,-1-1 1,0 1 0,0-1-1,1 1 1,-1-1 0,0 1-1,1-1 1,-1 1-1,0-1 1,1 1 0,-1-1-1,1 0 1,-1 1 0,1-1-1,-1 1 1,1-1 0,-1 0-1,1 0 1,-1 1-1,1-1 1,0 0 0,-1 0-1,1 0 1,-1 1 0,1-1-1,0 0 1,-1 0 0,1 0-1,-1 0 1,1 0-1,0 0 1,-1-1 0,1 1-1,-1 0 1,1 0 0,0 0-1,-1 0 1,1-1 0,-1 1-1,1 0 1,-1-1-1,1 1 1,-1 0 0,1-1-1,0 0 1,33-16 227,32-33 287,-2-2 0,95-103 0,-118 114-521,220-243 146,-207 217-154,-4-2 0,63-113 0,-134 282-226,5-43-11,3 0 1,-6 61-1,17-102 49,0 1 0,2-1 0,0 1 0,0-1 0,2 1 0,0-1 0,1 1-1,1-1 1,0 0 0,1 0 0,1 0 0,7 14 0,22 15-4378,0-17-3438</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49.156"/>
    </inkml:context>
    <inkml:brush xml:id="br0">
      <inkml:brushProperty name="width" value="0.025" units="cm"/>
      <inkml:brushProperty name="height" value="0.025" units="cm"/>
    </inkml:brush>
  </inkml:definitions>
  <inkml:trace contextRef="#ctx0" brushRef="#br0">174 1 13421,'0'0'6753,"-3"10"-5718,-9 18-436,-1 0-1,-2-1 1,0-1-1,-2 0 1,-26 31-1,-12 20 173,64-104-3556,-6-24-5718,-2 36 6402,-2-15-3404,1-16 128,3 32 7737,1 2 3525,1 11 890,2 7-4238,3 9-1507,-10-14-706,4 5-78,0 1 1,0-1-1,1 0 0,0 0 1,0 0-1,1-1 0,-1 0 0,1 0 1,0 0-1,1-1 0,-1 0 0,1 0 1,-1-1-1,12 5 0,22 2-3359,3-7-5144,-25-4 815</inkml:trace>
</inkml:ink>
</file>

<file path=ppt/ink/ink2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5:44.502"/>
    </inkml:context>
    <inkml:brush xml:id="br0">
      <inkml:brushProperty name="width" value="0.025" units="cm"/>
      <inkml:brushProperty name="height" value="0.025" units="cm"/>
    </inkml:brush>
  </inkml:definitions>
  <inkml:trace contextRef="#ctx0" brushRef="#br0">85 0 18770,'0'0'3555,"-6"11"-2775,-46 100 630,47-98-1252,0 1 0,1-1 0,0 1 0,2 1 0,-1-1 0,1 0 0,1 22 0,1-34-147,0-1 1,1 1-1,-1-1 0,0 1 0,1-1 1,-1 1-1,1-1 0,0 1 0,-1-1 1,1 0-1,0 1 0,0-1 0,0 0 1,0 0-1,0 0 0,0 1 1,0-1-1,1 0 0,-1-1 0,0 1 1,0 0-1,1 0 0,-1 0 0,1-1 1,-1 1-1,1-1 0,-1 1 0,1-1 1,-1 0-1,1 1 0,-1-1 0,1 0 1,-1 0-1,1 0 0,-1 0 1,1 0-1,-1-1 0,1 1 0,-1 0 1,1-1-1,1 0 0,4 0 17,0-1 1,1 0-1,-1 0 0,0-1 1,-1 0-1,1 0 0,9-7 0,-7 4-414,0-1-1,-1 0 0,0-1 0,-1 0 0,1 0 0,-1-1 0,-1 0 0,7-11 0,-8 10-946,0 0-1,-1 1 0,-1-1 0,0-1 0,0 1 0,-1 0 0,0-1 1,1-17-1,-3-26-6871</inkml:trace>
</inkml:ink>
</file>

<file path=ppt/ink/ink2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5:44.844"/>
    </inkml:context>
    <inkml:brush xml:id="br0">
      <inkml:brushProperty name="width" value="0.025" units="cm"/>
      <inkml:brushProperty name="height" value="0.025" units="cm"/>
    </inkml:brush>
  </inkml:definitions>
  <inkml:trace contextRef="#ctx0" brushRef="#br0">1 1 13357,'0'0'12299,"0"48"-12555,19-31-2595,-1-5-2658</inkml:trace>
</inkml:ink>
</file>

<file path=ppt/ink/ink2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5:45.204"/>
    </inkml:context>
    <inkml:brush xml:id="br0">
      <inkml:brushProperty name="width" value="0.025" units="cm"/>
      <inkml:brushProperty name="height" value="0.025" units="cm"/>
    </inkml:brush>
  </inkml:definitions>
  <inkml:trace contextRef="#ctx0" brushRef="#br0">0 166 11403,'0'0'12396,"78"-21"-10795,-30 4-256,9-2-544,5-3-320,3 0-289,-3 4-160,-6 1-96,-7 6-1025,-4 3-961,-13 4-577,-9 1-704,-7 1-2114,-9 0-3107</inkml:trace>
</inkml:ink>
</file>

<file path=ppt/ink/ink2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5:45.607"/>
    </inkml:context>
    <inkml:brush xml:id="br0">
      <inkml:brushProperty name="width" value="0.025" units="cm"/>
      <inkml:brushProperty name="height" value="0.025" units="cm"/>
    </inkml:brush>
  </inkml:definitions>
  <inkml:trace contextRef="#ctx0" brushRef="#br0">75 186 17649,'-1'12'2498,"-14"154"3221,-22 99-4685,37-259-1025,0-4-5,0 0 0,0 0-1,0 0 1,-1-1 0,1 1 0,0 0-1,-1 0 1,1-1 0,-1 1 0,1 0-1,-1 0 1,0-1 0,0 1 0,0-1-1,0 1 1,0-1 0,0 1-1,-2 1 1,3-3 10,-1-1 0,1 1 0,-1 0 0,0-1 0,1 1 0,-1 0 0,1-1 0,0 1 0,-1-1 0,1 1 0,-1-1 0,1 1 0,0-1 0,-1 1 0,1-1 0,0 1 0,-1-1 0,1 1 0,0-1 0,0 0 0,0 1 0,-1-1 0,1 1 1,0-1-1,0 0 0,0 1 0,0-1 0,0 0 0,0 1 0,1-2 0,-2-29 148,1 23-145,0-31-15,2 1 0,2-1-1,1 1 1,1 0 0,3 1 0,1-1 0,1 2-1,2-1 1,2 2 0,1 0 0,41-63-1,-50 88-6,1 1-1,0-1 0,1 2 0,0-1 0,0 1 1,1 0-1,17-10 0,-20 14-4,0 1 0,-1-1 0,1 2 0,0-1 0,0 1 0,0 0 0,1 1-1,-1-1 1,0 1 0,1 1 0,-1-1 0,1 2 0,-1-1 0,9 2 0,-15-2 6,1 1 1,-1-1-1,1 1 1,-1-1-1,0 1 1,1 0-1,-1 0 1,1 0-1,-1 0 0,0 0 1,0 0-1,0 0 1,0 0-1,0 0 1,0 0-1,0 1 1,0-1-1,0 0 1,0 1-1,-1-1 0,1 1 1,0-1-1,-1 1 1,0-1-1,1 1 1,-1-1-1,0 1 1,1-1-1,-1 1 1,0-1-1,0 1 0,-1 0 1,1-1-1,0 1 1,0-1-1,-1 1 1,0 2-1,0 2 81,-1 0 0,0 1 0,0-1 0,0 0 0,-1 0 0,0 0-1,-7 10 1,-2 0 325,-1-1-1,-1-1 1,0 0-1,-1-1 1,-27 18-1,35-26-368,0 0-1,-1-1 0,1 0 0,-1-1 1,1 1-1,-1-1 0,0-1 1,-1 0-1,1 0 0,0 0 0,-1-1 1,1 0-1,0-1 0,-1 0 1,-15-2-1,23 2-112,0 0 1,0-1 0,-1 1-1,1-1 1,0 1-1,0-1 1,0 1-1,0-1 1,0 0 0,0 1-1,0-1 1,0 0-1,0 0 1,0 0-1,0 0 1,0 0-1,0 0 1,1 0 0,-1 0-1,0 0 1,1-1-1,-1 1 1,0-1-1,-2-31-5108,6 7-1309</inkml:trace>
</inkml:ink>
</file>

<file path=ppt/ink/ink2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5:46.507"/>
    </inkml:context>
    <inkml:brush xml:id="br0">
      <inkml:brushProperty name="width" value="0.025" units="cm"/>
      <inkml:brushProperty name="height" value="0.025" units="cm"/>
    </inkml:brush>
  </inkml:definitions>
  <inkml:trace contextRef="#ctx0" brushRef="#br0">42 1 16047,'0'0'8115,"0"13"-7528,-20 242 1965,-1 15-1090,20-267-1440,1-1 0,0 0 0,0 0 0,0 1 0,0-1-1,1 0 1,-1 0 0,0 1 0,1-1 0,0 0 0,-1 0 0,1 0-1,0 0 1,0 0 0,0 0 0,0 0 0,1 0 0,-1 0 0,3 2-1,-1-3 37,-1 1 1,1-1-1,0-1 0,0 1 0,0 0 0,0-1 0,0 1 0,0-1 0,0 0 0,0 0 0,0 0 0,0-1 1,0 1-1,0-1 0,4 0 0,15-5 116,0 0 0,0-1-1,-1-1 1,0-1 0,35-21 0,94-68-64,-145 94-125,15-9-89,-1 0-1,0-2 0,-1 0 1,-1-1-1,-1-1 0,28-34 1,-43 50-81,0 0 1,-1 0-1,1-1 1,0 1 0,0 0-1,-1 0 1,1 0 0,-1-1-1,1 1 1,-1 0 0,1-1-1,-1 1 1,0 0 0,0-1-1,1 1 1,-1-1 0,0 1-1,0 0 1,-1-1-1,1 1 1,0-1 0,0 1-1,-1 0 1,1-1 0,-1 0-1,-1 1-401,1-1 0,0 1-1,-1 0 1,0 1 0,1-1-1,-1 0 1,1 0-1,-1 1 1,0-1 0,0 1-1,1-1 1,-1 1 0,0 0-1,0 0 1,1-1-1,-1 1 1,-3 1 0,-18-1-5634</inkml:trace>
</inkml:ink>
</file>

<file path=ppt/ink/ink2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5:46.832"/>
    </inkml:context>
    <inkml:brush xml:id="br0">
      <inkml:brushProperty name="width" value="0.025" units="cm"/>
      <inkml:brushProperty name="height" value="0.025" units="cm"/>
    </inkml:brush>
  </inkml:definitions>
  <inkml:trace contextRef="#ctx0" brushRef="#br0">9 0 8392,'0'0'3459,"-9"52"321,9-28-641,14 3-993,6 0-449,4 2 161,4 1-513,-5 4-928,3-1-321,-1 0-929,2-7-3939,1-9-9610</inkml:trace>
</inkml:ink>
</file>

<file path=ppt/ink/ink2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5:48.390"/>
    </inkml:context>
    <inkml:brush xml:id="br0">
      <inkml:brushProperty name="width" value="0.025" units="cm"/>
      <inkml:brushProperty name="height" value="0.025" units="cm"/>
    </inkml:brush>
  </inkml:definitions>
  <inkml:trace contextRef="#ctx0" brushRef="#br0">1 0 8232,'0'0'144,"3"11"-5,-1-4 62,1 1 0,0 0 0,1-1 1,-1 1-1,1-1 0,1 0 0,-1 0 0,1-1 1,1 0-1,-1 1 0,1-2 0,12 11 1,153 136 4135,67 102-2762,-69-71-1177,833 795 1804,-1000-976-2200,588 532 1304,-96-89-994,279 261-264,26-26 448,116 42 615,28-37 901,-865-635-1780,-30-20 12,-1 2-1,-1 2 1,57 56 0,-101-87-253,0-2-4,0 1 0,0 0 0,0 0-1,0 0 1,-1 0 0,1 0 0,-1 0 0,0 0 0,0 0 0,0 1 0,0-1-1,0 0 1,0 1 0,0-1 0,0 4 0,-1-6-82,-1 0 0,1 1 0,0-1 0,0 0-1,-1 1 1,1-1 0,0 0 0,-1 0 0,1 0 0,-1 1 0,1-1 0,0 0 0,-1 0 0,1 0 0,0 0-1,-1 0 1,1 0 0,-1 0 0,1 0 0,0 0 0,-1 0 0,1 0 0,-1 0 0,1 0 0,0 0 0,-1 0-1,1 0 1,-1 0 0,1 0 0,0 0 0,-1-1 0,1 1 0,0 0 0,-1 0 0,1-1 0,0 1 0,-1 0 0,-17-8-2810,-12-11-3651</inkml:trace>
</inkml:ink>
</file>

<file path=ppt/ink/ink2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5:49.319"/>
    </inkml:context>
    <inkml:brush xml:id="br0">
      <inkml:brushProperty name="width" value="0.025" units="cm"/>
      <inkml:brushProperty name="height" value="0.025" units="cm"/>
    </inkml:brush>
  </inkml:definitions>
  <inkml:trace contextRef="#ctx0" brushRef="#br0">32 1 19058,'0'0'3011,"4"59"-1922,-4-12 192,-5 7-448,-5 8 160,1 3-321,1-3-415,4-5-225,4-5-32,0-12-641,0-7-1409,0-13-1185,0-8-1762</inkml:trace>
</inkml:ink>
</file>

<file path=ppt/ink/ink2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5:49.646"/>
    </inkml:context>
    <inkml:brush xml:id="br0">
      <inkml:brushProperty name="width" value="0.025" units="cm"/>
      <inkml:brushProperty name="height" value="0.025" units="cm"/>
    </inkml:brush>
  </inkml:definitions>
  <inkml:trace contextRef="#ctx0" brushRef="#br0">15 26 15951,'0'0'4447,"8"-3"-3513,8-2-700,0 0 0,0 1-1,0 1 1,0 0 0,1 2-1,29 0 1,111 8 511,-113-3-706,1 2-1,-1 1 1,46 16-1,-73-18-23,0 1 0,0 0-1,-1 1 1,0 1-1,-1 1 1,1 0 0,-2 1-1,1 0 1,-2 2-1,23 21 1,-31-28 72,-1 1 0,1 0-1,-1 0 1,0 1 0,0-1 0,-1 1 0,0 0-1,0-1 1,-1 1 0,0 1 0,0-1 0,0 0 0,-1 0-1,0 1 1,-1-1 0,1 1 0,-1-1 0,-1 1-1,1-1 1,-2 0 0,1 1 0,-1-1 0,0 0-1,0 0 1,-1 0 0,-6 13 0,-1-2 265,-2-1-1,0-1 1,0 0 0,-1 0-1,-1-1 1,-1-1 0,0-1 0,-29 21-1,-7 1 261,-2-3-1,-90 43 0,112-61-595,-1-2-1,0-1 1,0-2 0,-1-1-1,0-1 1,-47 3-1,76-10-104,1 1 1,-1-1-1,0 0 0,0 0 0,0-1 0,0 1 0,0-1 0,0 0 0,1 0 0,-1 0 0,0 0 0,1-1 0,-1 1 0,1-1 0,-1 0 0,1 0 0,-4-4 0,4 3-321,0-1-1,1 0 1,0 0 0,-1 0-1,1 0 1,1 0 0,-1-1-1,1 1 1,-1 0 0,1-1-1,1 1 1,-1-1-1,1 1 1,-1-8 0,0-55-7363</inkml:trace>
</inkml:ink>
</file>

<file path=ppt/ink/ink2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5:52.853"/>
    </inkml:context>
    <inkml:brush xml:id="br0">
      <inkml:brushProperty name="width" value="0.025" units="cm"/>
      <inkml:brushProperty name="height" value="0.025" units="cm"/>
    </inkml:brush>
  </inkml:definitions>
  <inkml:trace contextRef="#ctx0" brushRef="#br0">122 165 5445,'9'-13'4719,"-2"5"-3977,46-70 4609,-49 69-4066,1 0-1,-1 1 1,-1-1-1,0-1 1,3-10-1,-14 27 979,-4 11-2130,0 2-1,2 0 0,0 0 0,2 0 0,0 1 0,-6 29 0,-24 136 1169,38-185-1295,-46 395 1313,45-455-1259,-3 1 0,-1-1 0,-17-67 0,15 99-65,-4-26-33,46 81-245,10-1 209,-36-24-543,0 1-1,1-1 1,0-1 0,-1 0-1,1 0 1,13 0-1,-17-2 175,1 0-1,-1 0 0,1 0 0,-1-1 0,0 0 1,1 0-1,-1-1 0,0 0 0,0 0 0,1 0 0,-2-1 1,1 0-1,0 0 0,-1 0 0,1-1 0,-1 1 1,0-2-1,7-6 0,5-9 216,-15 16 407,1 0 1,0 0-1,0 0 0,0 0 1,0 1-1,0 0 1,1-1-1,0 1 0,0 0 1,0 1-1,0-1 1,0 1-1,0-1 0,0 1 1,1 1-1,-1-1 1,1 1-1,0-1 0,-1 1 1,10 0-1,-7 0 160,-1 1 0,0 0 0,0 1 0,0 0 0,0 0 0,0 0 0,0 1 0,0-1 0,-1 1 0,1 1 0,0-1-1,9 7 1,-12-6-210,-1-1-1,1 1 0,-1 0 0,1 0 1,-1 0-1,0 0 0,0 0 1,-1 0-1,1 1 0,-1-1 0,0 1 1,1-1-1,-1 1 0,-1 0 0,1-1 1,-1 1-1,1 0 0,-1-1 1,0 1-1,0 0 0,-1-1 0,0 6 1,-1-2 80,0 1 1,0-1 0,-1-1 0,0 1 0,0 0 0,-1-1-1,0 1 1,0-1 0,0 0 0,-1-1 0,0 1 0,-7 5 0,31-51 302,-13 30-510,40-55-8,-43 62 0,-1 0 1,1 0 0,0 0-1,0 1 1,0-1-1,1 1 1,-1 0 0,0 0-1,1 0 1,-1 0-1,1 1 1,0-1 0,0 1-1,-1 0 1,1 0-1,8-1 1,-12 2 64,0 4-1361,0 6-1943</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49.667"/>
    </inkml:context>
    <inkml:brush xml:id="br0">
      <inkml:brushProperty name="width" value="0.025" units="cm"/>
      <inkml:brushProperty name="height" value="0.025" units="cm"/>
    </inkml:brush>
  </inkml:definitions>
  <inkml:trace contextRef="#ctx0" brushRef="#br0">35 29 15439,'0'0'7719,"-5"9"-6427,5-8-1275,-6 9 329,1 1 0,0 0 0,1 0-1,-3 13 1,6-21-290,0 0 0,1 0 0,0 0 0,-1 0-1,1 0 1,0 0 0,1 0 0,-1-1 0,0 1 0,1 0-1,1 5 1,-2-7-68,1 0 0,0 1 0,0-1 0,0 0-1,0 1 1,0-1 0,0 0 0,0 0 0,0 0 0,0 0-1,1 0 1,-1 0 0,0 0 0,1 0 0,-1-1 0,1 1 0,-1-1-1,1 1 1,-1-1 0,1 1 0,-1-1 0,1 0 0,2 1-1,1-1-247,0 0 0,0 0-1,0-1 1,0 1-1,0-1 1,0 0-1,0-1 1,0 1 0,-1-1-1,1 0 1,0 0-1,-1 0 1,0-1-1,1 0 1,-1 0-1,0 0 1,7-7 0,4-5-12,-1-1 0,23-33 0,-33 43 400,-4 5-93,0 1 1,0 0-1,0 0 1,0-1-1,0 1 1,1 0-1,-1 0 0,0-1 1,0 1-1,0 0 1,0 0-1,0-1 1,0 1-1,1 0 1,-1 0-1,0-1 1,0 1-1,0 0 1,1 0-1,-1 0 1,0-1-1,0 1 0,0 0 1,1 0-1,-1 0 1,0 0-1,0 0 1,1 0-1,-1-1 1,0 1-1,1 0 1,-1 0-1,0 0 1,0 0-1,1 0 0,-1 0 1,0 0-1,1 0 1,-1 0-1,0 0 1,0 0-1,1 1 1,-1-1-1,0 0 1,0 0-1,1 0 1,-1 0-1,0 0 1,0 0-1,1 1 0,-1-1 1,0 0-1,0 0 1,0 0-1,1 1 1,-1-1-1,0 0 1,0 0-1,0 0 1,0 1-1,1-1 1,5 29 763,-6-26-631,1 1 0,-1 0 0,1-1 0,-1 1 0,1 0 0,0-1 0,0 1-1,1-1 1,-1 1 0,1-1 0,-1 0 0,1 0 0,0 1 0,1-1 0,4 5 0,-4-7-85,1 0-1,0 0 0,0 0 1,0 0-1,0-1 1,0 0-1,0 0 1,0 0-1,0 0 1,0 0-1,0-1 1,0 0-1,0 0 0,0 0 1,-1 0-1,1 0 1,4-3-1,10-5-104,-1-1-1,22-16 0,1 0-16,-14 16-18,-26 10 54,0 0 1,1 0 0,-1 0-1,0 0 1,1 0 0,-1 0-1,0 0 1,1 0 0,-1 0-1,0 0 1,1 0-1,-1 0 1,0 0 0,1 0-1,-1 0 1,0 1 0,1-1-1,-1 0 1,0 0 0,1 0-1,-1 0 1,0 1-1,0-1 1,1 0 0,-1 0-1,0 1 1,0-1 0,1 0-1,-1 1 1,0-1 0,0 0-1,0 1 1,1 2 2,-1 1 0,-1-1 1,1 0-1,0 1 0,-1-1 0,0 1 1,0-1-1,0 0 0,-1 3 1,-4 14 142,5 4 447,2-23-565,-1-1-1,0 0 1,1 1 0,-1-1 0,0 1-1,1-1 1,-1 0 0,0 1 0,1-1-1,-1 0 1,1 0 0,-1 1 0,0-1 0,1 0-1,-1 0 1,1 0 0,-1 1 0,1-1-1,-1 0 1,1 0 0,-1 0 0,1 0-1,-1 0 1,1 0 0,-1 0 0,1 0-1,0 0 1,3-2 17,1 1 0,-1 0 0,0-1 0,0 0 0,0 0 0,0-1 0,0 1-1,3-3 1,13-9-589,-1-1-1,18-19 1,-32 29-420,0-1 1,0 0-1,0-1 1,-1 1-1,1-1 1,2-7-1,-6 13-832,-6 2-4318,-3 4 1926</inkml:trace>
</inkml:ink>
</file>

<file path=ppt/ink/ink2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5:53.508"/>
    </inkml:context>
    <inkml:brush xml:id="br0">
      <inkml:brushProperty name="width" value="0.025" units="cm"/>
      <inkml:brushProperty name="height" value="0.025" units="cm"/>
    </inkml:brush>
  </inkml:definitions>
  <inkml:trace contextRef="#ctx0" brushRef="#br0">110 80 11499,'0'0'4842,"7"-8"-2824,1 0-1246,16-18 219,-14-1 2952,-10 26-3875,0 1 0,0-1 0,0 1 0,0-1 0,0 1 0,-1-1 0,1 1 0,0-1 0,0 1 0,-1 0 0,1-1 0,0 1-1,-1-1 1,1 1 0,0 0 0,-1-1 0,1 1 0,-1 0 0,1 0 0,0-1 0,-1 1 0,1 0 0,-1 0 0,1 0 0,-1-1 0,1 1-1,-1 0 1,1 0 0,-1 0 0,1 0 0,-1 0 0,1 0 0,-1 0 0,1 0 0,-1 0 0,1 0 0,-1 0 0,1 0 0,-1 1 0,1-1-1,-1 0 1,1 0 0,-1 0 0,1 1 0,-27 7 217,17-2-95,-1 1 0,1 0-1,0 1 1,1 0-1,-11 12 1,15-15-74,0 0-1,1 0 0,-1 1 1,1 0-1,1 0 1,-1 0-1,1 0 1,0 1-1,0-1 0,-3 13 1,6-18-104,1 0 0,-1 0 0,0-1 0,0 1 0,0 0 1,0 0-1,1 0 0,-1 0 0,1 0 0,-1 0 0,0 0 0,1 0 0,0 0 0,-1-1 1,1 1-1,-1 0 0,1 0 0,0-1 0,0 1 0,-1 0 0,1-1 0,0 1 0,0-1 1,0 1-1,0-1 0,-1 0 0,1 1 0,0-1 0,0 0 0,0 1 0,0-1 0,0 0 1,0 0-1,0 0 0,0 0 0,0 0 0,0 0 0,0 0 0,0 0 0,1-1 0,47-2 123,-48 3-126,31-7-45,0-2-1,-1 0 0,43-20 1,-46 16-17,1 2 0,1 1 0,0 2 0,38-7 0,-68 15 70,1 0-1,-1 0 0,1 0 0,-1 0 0,1 0 0,-1-1 0,1 1 0,-1 0 0,1 0 0,-1 0 0,1 0 1,-1 1-1,1-1 0,-1 0 0,1 0 0,-1 0 0,1 0 0,-1 0 0,1 1 0,-1-1 0,1 0 0,-1 0 1,1 1-1,-1-1 0,0 0 0,1 1 0,-1-1 0,0 1 0,1-1 0,-1 0 0,0 1 0,1-1 0,-1 1 1,0-1-1,0 1 0,1-1 0,-1 1 0,0-1 0,0 1 0,0-1 0,0 1 0,0-1 0,0 1 1,0-1-1,0 2 0,-9 29 737,8-29-696,0 1-1,0-1 0,0 0 0,0 1 0,1-1 0,-1 1 0,1-1 0,-1 1 0,1-1 1,0 1-1,0 5 0,4-7-34,-1 0 1,0 0-1,1 0 1,-1 0-1,1-1 1,-1 1-1,1-1 1,-1 0 0,1 0-1,-1 0 1,8-2-1,-2 2 7,12-2-116,1 0 0,0-1 0,22-7 0,-23 5-420,1 1 0,0 1 0,23-1 0,-44 4 504,-1 0-1,1 0 0,-1 0 0,1 1 1,-1-1-1,1 0 0,0 0 1,-1 1-1,1-1 0,-1 0 1,1 1-1,-1-1 0,1 0 1,-1 1-1,0-1 0,1 1 1,-1-1-1,1 1 0,-1-1 1,0 1-1,0-1 0,1 1 1,-1-1-1,0 1 0,0 0 1,1-1-1,-1 1 0,0-1 1,0 1-1,0 0 0,0-1 1,0 1-1,0-1 0,0 1 1,0 0-1,0-1 0,0 1 1,0-1-1,-1 1 0,1 0 0,0 0 1,-10 37 516,4-17-23,7-21-478,-1 1-1,0 0 1,0-1-1,1 1 1,-1-1 0,0 1-1,1-1 1,-1 1 0,0-1-1,1 1 1,-1-1 0,1 0-1,-1 1 1,1-1-1,-1 1 1,1-1 0,-1 0-1,1 0 1,-1 1 0,1-1-1,0 0 1,-1 0-1,1 0 1,-1 1 0,1-1-1,-1 0 1,1 0 0,0 0-1,-1 0 1,2 0-1,23 0 111,-20 0-81,23-2-85,1-1 0,-1-1 0,34-10 1,-34 7-295,0 2 0,0 0 0,35 0 0,-62 5 342,-1 0 0,0 1-1,1-1 1,-1 0 0,1 1-1,-1-1 1,0 1 0,1-1-1,-1 0 1,0 1 0,0-1-1,1 1 1,-1-1 0,0 1-1,0-1 1,0 1 0,1-1-1,-1 1 1,0-1 0,0 1-1,0 0 1,0-1 0,0 1-1,0-1 1,0 1 0,0-1-1,-1 1 1,1 0-151,0 1 1,0-1-1,0 0 0,0 0 1,0 0-1,0 0 0,0 0 1,1 0-1,-1 0 0,0 0 1,0 0-1,1 0 0,-1 0 1,1-1-1,-1 1 0,1 0 1,-1 0-1,1 0 1,0 0-1,-1 0 0,1-1 1,0 1-1,-1 0 0,1-1 1,0 1-1,0 0 0,1 0 1,12-1-7419,3-2-9117</inkml:trace>
</inkml:ink>
</file>

<file path=ppt/ink/ink2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5:54.363"/>
    </inkml:context>
    <inkml:brush xml:id="br0">
      <inkml:brushProperty name="width" value="0.025" units="cm"/>
      <inkml:brushProperty name="height" value="0.025" units="cm"/>
    </inkml:brush>
  </inkml:definitions>
  <inkml:trace contextRef="#ctx0" brushRef="#br0">35 4 8648,'0'0'5547,"0"9"-2392,0 47 401,-16 106 0,-3 48-392,20-216-3008,0 0 0,1 1-1,0 0 1,0-1 0,0 1-1,6-10 1,2-6-87,6-22-10,-2 5-37,1 1 0,1 0 0,2 2-1,26-38 1,-38 64-26,0 1 0,1 0 0,0 0 0,0 1-1,1-1 1,0 2 0,0-1 0,1 1-1,0 0 1,0 1 0,0 0 0,1 1-1,0 0 1,0 0 0,0 1 0,0 0 0,0 1-1,0 0 1,1 0 0,17 1 0,-27 1 1,0 0 0,0 0 1,1 0-1,-1 0 0,0 0 1,0 0-1,0 0 0,0 0 1,0 0-1,1 1 0,-1-1 1,0 1-1,0-1 0,0 1 1,0-1-1,0 1 0,0-1 1,0 1-1,0 0 0,0 0 1,0-1-1,-1 1 0,1 0 1,0 0-1,0 0 0,-1 0 1,1 0-1,-1 0 1,1 0-1,-1 0 0,1 2 1,-1-1 0,0-1 0,0 1 0,0-1 0,0 1 1,0-1-1,-1 1 0,1 0 0,-1-1 0,1 1 1,-1-1-1,1 0 0,-1 1 0,0-1 0,0 1 1,0-1-1,0 0 0,0 0 0,0 0 0,0 0 1,0 1-1,0-1 0,-1 0 0,-2 1 1,-16 10 37,-1-1 0,-1-1 1,0 0-1,0-2 1,-1-1-1,0-1 0,0 0 1,-1-2-1,0-1 0,-31 1 1,43-7-196,15-3-1039,21-4-1823,-1 6-797,0 2 0,43 0-1,-38 2 434,12-1-1761</inkml:trace>
</inkml:ink>
</file>

<file path=ppt/ink/ink2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5:55.694"/>
    </inkml:context>
    <inkml:brush xml:id="br0">
      <inkml:brushProperty name="width" value="0.025" units="cm"/>
      <inkml:brushProperty name="height" value="0.025" units="cm"/>
    </inkml:brush>
  </inkml:definitions>
  <inkml:trace contextRef="#ctx0" brushRef="#br0">15 366 13741,'0'0'12951,"0"12"-11867,-15 185 1724,19-193-2601,5-12-58,4-11-25,-3-7-112,-2 0 0,-1-1-1,-1 0 1,4-43 0,-11 71-87,1 1 0,0 0 1,0-1-1,0 1 0,0 0 0,1-1 1,-1 1-1,0-1 0,1 1 0,-1 0 1,1-1-1,-1 1 0,1-1 0,0 1 1,0-1-1,0 0 0,-1 1 0,1-1 1,0 0-1,1 0 0,-1 1 0,0-1 1,0 0-1,0 0 0,3 1 0,0 0-393,0 0-1,1 0 0,0 0 0,0 0 1,-1-1-1,1 0 0,0 0 0,8 1 1,1-1-1796,0-1-1,0 0 1,0-1 0,0-1 0,25-6 0,29-20-6449,-36 6 11820,-30 21-2196,-1 0-1,0-1 1,1 1 0,-1-1-1,0 1 1,0-1-1,0 1 1,0-1 0,0 0-1,0 0 1,0 1 0,-1-1-1,2-4 1,-8 10 5021,-16 19-4641,-11 31 643,31-52-1863,1 1-1,-1 0 1,1 0-1,0 0 1,0 0-1,0 0 1,0 0-1,1 0 1,-1 0-1,1 0 1,0 0-1,0 0 0,0 0 1,0 1-1,1-1 1,-1 0-1,2 5 1,-1-7-64,1 1 1,-1-1-1,1 0 1,-1 0-1,1 0 1,-1-1 0,1 1-1,0 0 1,-1 0-1,1-1 1,0 1-1,-1-1 1,1 0-1,0 1 1,0-1-1,-1 0 1,1 0 0,0 0-1,0 0 1,0 0-1,-1-1 1,3 0-1,41-10 145,-40 8-139,0-1-1,0 1 0,0-1 0,0 0 0,-1 0 0,0-1 1,0 1-1,0-1 0,0 0 0,-1 0 0,1 0 1,-1-1-1,-1 1 0,4-9 0,-3 4 6,0 0 0,-1 0 0,0-1 0,-1 1-1,0-1 1,0 1 0,-2-16 0,1 26-21,0 1 1,0-1-1,-1 0 0,1 1 1,0-1-1,0 0 0,-1 0 1,1 1-1,0-1 0,0 0 1,-1 0-1,1 0 0,0 1 1,-1-1-1,1 0 0,0 0 1,-1 0-1,1 0 0,0 0 1,-1 0-1,1 0 0,0 0 1,-1 0-1,1 0 0,-1 0 1,1 0-1,0 0 0,-1 0 1,1 0-1,0 0 0,-1 0 1,1 0-1,0 0 0,-1 0 1,1 0-1,0-1 0,-1 1 1,1 0-1,0 0 0,0 0 1,-1-1-1,1 1 0,0 0 1,0 0-1,-1-1 0,1 1 1,0 0-1,0-1 0,0 1 1,-1 0-1,1-1 0,0 1 0,0 0 1,0-1-1,0 1 0,0 0 1,0-1-1,0 1 0,0 0 1,0-1-1,0 1 0,0 0 1,0-1-1,0 1 0,0-1 1,0 1-1,0 0 0,0-1 1,-15 24-198,13-15 163,-1 0 1,2 0-1,0 0 1,0 0 0,0 1-1,1-1 1,0 0 0,2 16-1,-1-22-18,-1 0-1,1-1 1,-1 1-1,1 0 1,0 0-1,-1-1 1,1 1-1,0 0 1,0-1 0,0 1-1,1-1 1,-1 1-1,0-1 1,1 0-1,-1 1 1,0-1-1,4 2 1,-3-2-52,1 0 0,-1-1 0,1 1 0,-1-1 0,1 1 0,-1-1 0,1 0 0,-1 0 0,1 0 0,-1 0 0,1-1 0,-1 1 0,1-1 0,-1 1 0,1-1 0,-1 0 1,3-1-1,2-2-433,1 1 1,-1-2 0,-1 1 0,1-1 0,-1 0 0,0 0 0,0-1 0,0 0 0,-1 0 0,8-11 0,4-7-2748,21-41 1,5-29 507,-8 16 2475,8 9 9068,-46 81-7269,-6 17-893,-4 2 324,0-1 0,2 2 0,2 0 0,1 0 0,-6 47 0,6 3-466,4 84 0,3-157-59,-3-28 67,0-35 195,4 25-526,-1 7-124,1 1 0,1 0 0,1 0 0,5-25 1,-7 46-17,0 0 0,0-1 0,0 1 0,0 0 0,1 0 0,-1-1 0,0 1 0,0 0 1,0 0-1,0-1 0,0 1 0,1 0 0,-1 0 0,0 0 0,0-1 0,0 1 0,1 0 1,-1 0-1,0 0 0,0 0 0,1 0 0,-1 0 0,0-1 0,0 1 0,1 0 0,-1 0 1,0 0-1,0 0 0,1 0 0,-1 0 0,0 0 0,0 0 0,1 0 0,-1 0 0,0 0 1,1 0-1,-1 0 0,0 0 0,0 1 0,1-1 0,-1 0 0,0 0 0,0 0 1,0 0-1,1 0 0,-1 1 0,0-1 0,0 0 0,1 0 0,-1 0 0,0 0 0,0 1 1,0-1-1,0 0 0,0 0 0,1 1 0,-1-1 0,0 0 0,0 0 0,0 1 0,0-1 1,16 23-92,-9-12 100,-4-8-5,0 0 1,1 0 0,-1 0-1,0 0 1,1-1 0,0 1 0,-1-1-1,1 0 1,0 0 0,0 0-1,0 0 1,0-1 0,1 0-1,-1 0 1,0 0 0,1 0 0,-1-1-1,0 1 1,1-1 0,-1-1-1,1 1 1,-1 0 0,0-1-1,1 0 1,-1 0 0,7-3 0,-4 2 5,-1-2 0,0 1 0,1-1 0,-1 0 0,-1 0 0,1 0 1,-1-1-1,1 0 0,-1 0 0,-1 0 0,1-1 0,-1 0 0,0 1 0,0-2 1,4-8-1,12-45 281,-18 56-103,-6 16-44,1-1-109,0-2 14,-3 10 24,1 0 1,0 1 0,2-1 0,-2 31 0,4-50-69,1 1 1,0 0-1,0-1 1,0 1-1,0 0 0,0-1 1,0 1-1,0 0 0,1-1 1,-1 1-1,0-1 0,0 1 1,0 0-1,1-1 0,-1 1 1,0-1-1,1 1 0,-1-1 1,0 1-1,1-1 1,-1 1-1,1-1 0,-1 1 1,1-1-1,-1 1 0,1-1 1,-1 0-1,1 1 0,-1-1 1,1 0-1,-1 1 0,2-1 1,22-5-253,20-26-1099,-32 17 278,-2 0 0,0 0 0,0 0 0,-1-2 0,-1 1 0,-1-1 0,0 0 1,-1 0-1,5-26 0,12-71-5589,-15 48 6330,-2 21 4779,-15 84-2360,-16 51 0,15-59-931,1 1-1,1-1 1,-3 43-1,11-72-1152,-2 15 303,2 0 1,0 0 0,4 30 0,-4-45-415,0-1 0,1 1 1,-1 0-1,1 0 0,-1-1 1,1 1-1,0 0 0,0-1 1,0 1-1,1-1 0,-1 1 1,0-1-1,1 0 0,0 1 1,-1-1-1,1 0 0,0 0 1,0 0-1,0 0 0,1-1 1,-1 1-1,0-1 0,1 1 1,-1-1-1,1 0 0,-1 0 1,1 0-1,0 0 0,-1 0 1,1 0-1,0-1 0,3 1 1,-5-1-72,-1 0-1,1 0 1,-1-1 0,0 1 0,1 0 0,-1 0 0,0 0 0,1-1 0,-1 1 0,0 0 0,1 0-1,-1-1 1,0 1 0,1 0 0,-1-1 0,0 1 0,0 0 0,1-1 0,-1 1 0,0 0 0,0-1-1,0 1 1,0-1 0,0 1 0,1 0 0,-1-1 0,0 1 0,0-1 0,0 1 0,0-1 0,0 1-1,0 0 1,0-1 0,0 1 0,0-1 0,-1 1 0,1 0 0,0-1 0,0 1 0,0-1 0,0 1-1,-1 0 1,1-1 0,0 1 0,0 0 0,-1-1 0,1 1 0,0-1 0,-12-20-5052,-4-2-2528</inkml:trace>
</inkml:ink>
</file>

<file path=ppt/ink/ink2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5:56.049"/>
    </inkml:context>
    <inkml:brush xml:id="br0">
      <inkml:brushProperty name="width" value="0.025" units="cm"/>
      <inkml:brushProperty name="height" value="0.025" units="cm"/>
    </inkml:brush>
  </inkml:definitions>
  <inkml:trace contextRef="#ctx0" brushRef="#br0">18 278 9897,'-11'-15'4324,"4"5"-128,7 2-1153,0 6-897,10 0-448,12 1-833,6 1-32,4 0-481,1 0-288,-1 0-64,-4 0-833,-6 0-1729,-10 0-2243,-8-6-3843</inkml:trace>
  <inkml:trace contextRef="#ctx0" brushRef="#br0" timeOffset="1">7 2 15855,'0'0'7079,"63"-2"-7432,-46 10-4259</inkml:trace>
</inkml:ink>
</file>

<file path=ppt/ink/ink2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5:56.795"/>
    </inkml:context>
    <inkml:brush xml:id="br0">
      <inkml:brushProperty name="width" value="0.025" units="cm"/>
      <inkml:brushProperty name="height" value="0.025" units="cm"/>
    </inkml:brush>
  </inkml:definitions>
  <inkml:trace contextRef="#ctx0" brushRef="#br0">7 1 8936,'0'0'13122,"0"10"-11985,-7 172 705,7-181-1830,0 0-1,0 1 1,0-1 0,0 0-1,0 0 1,1 1-1,-1-1 1,0 0 0,1 0-1,-1 1 1,1-1 0,-1 0-1,1 0 1,-1 0 0,1 0-1,0 0 1,0 0-1,-1 0 1,1 0 0,0 0-1,0 0 1,0 0 0,0 0-1,0-1 1,0 1 0,0 0-1,0-1 1,1 1-1,-1-1 1,0 1 0,0-1-1,1 1 1,-1-1 0,0 0-1,0 0 1,1 0 0,-1 0-1,0 0 1,0 0-1,1 0 1,1 0 0,2-1 74,0 0 1,0 0 0,0 0 0,0-1-1,-1 0 1,1 0 0,0 0 0,-1 0-1,8-6 1,5-6 56,0-2 1,-2 0-1,22-27 0,-22 25-120,0 0-1,1 1 0,21-17 0,-36 34-22,-1-1-1,1 1 1,-1-1 0,1 1 0,-1-1-1,1 1 1,0 0 0,-1-1 0,1 1-1,0 0 1,-1-1 0,1 1 0,-1 0-1,1 0 1,0 0 0,0 0 0,-1 0-1,1-1 1,0 1 0,-1 0 0,1 1-1,0-1 1,-1 0 0,1 0-1,0 0 1,0 0 0,-1 0 0,1 1-1,0-1 1,8 21-9,-8 41 34,-1-49 10,0 81 45,0-93-68,0-1 0,0 0 0,1 1 1,-1-1-1,0 1 0,0-1 0,1 0 0,-1 0 1,0 1-1,1-1 0,-1 0 0,0 1 1,1-1-1,-1 0 0,0 0 0,1 0 0,-1 1 1,0-1-1,1 0 0,-1 0 0,1 0 1,-1 0-1,0 0 0,1 0 0,-1 0 0,1 0 1,-1 0-1,1 0 0,-1 0 0,0 0 1,1 0-1,-1 0 0,1 0 0,-1 0 0,0 0 1,1 0-1,-1-1 0,1 1 0,-1 0 1,0 0-1,1-1 0,20-8 430,-4-3-304,-1-1-1,0-1 1,20-22-1,-19 19-123,0 0 1,25-18-1,-42 34-19,1 1 1,-1-1-1,1 0 0,0 1 1,-1-1-1,1 1 1,0-1-1,-1 1 0,1-1 1,0 1-1,0 0 0,0-1 1,-1 1-1,1 0 1,0 0-1,0-1 0,0 1 1,0 0-1,0 0 1,0 0-1,-1 0 0,1 0 1,0 0-1,0 0 0,0 0 1,0 1-1,0-1 1,0 0-1,-1 1 0,1-1 1,0 0-1,0 1 1,0-1-1,-1 1 0,2 0 1,-1 1 1,0 1 1,0-1-1,0 1 1,0-1-1,0 1 1,0-1-1,-1 1 1,0-1-1,1 1 1,-1 0-1,0-1 1,-1 4-1,0 10 21,0 0-1,-2 0 1,-4 18 0,6-33-119,1 0 0,-1 0 1,0 0-1,1 1 0,-1-1 0,1 0 1,0 1-1,-1-1 0,1 0 0,0 1 1,0-1-1,0 0 0,0 1 0,0-1 1,0 1-1,0-1 0,1 0 0,-1 1 1,0-1-1,1 0 0,-1 1 0,2 1 1,0-3-170,0 0 0,0 0 1,0-1-1,0 1 0,0 0 0,0-1 1,0 0-1,-1 1 0,1-1 0,0 0 1,0 0-1,0 0 0,-1 0 0,1 0 1,-1 0-1,2-2 0,59-41-8100,-28 18 2828</inkml:trace>
</inkml:ink>
</file>

<file path=ppt/ink/ink2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5:57.152"/>
    </inkml:context>
    <inkml:brush xml:id="br0">
      <inkml:brushProperty name="width" value="0.025" units="cm"/>
      <inkml:brushProperty name="height" value="0.025" units="cm"/>
    </inkml:brush>
  </inkml:definitions>
  <inkml:trace contextRef="#ctx0" brushRef="#br0">133 0 12043,'0'0'8136,"-7"4"-6139,-3 2-1651,0 0 0,1 0 0,0 1 0,0 0 0,1 1-1,0 0 1,0 0 0,-6 10 0,9-13-194,1 1 1,0-1-1,0 1 0,0 0 0,1 0 0,0 0 0,0 1 0,1-1 0,0 1 0,0-1 0,0 1 0,1 0 0,0 0 0,1 0 0,-1 13 0,2-20-146,-1 1 1,1 0-1,-1 0 0,1 0 0,-1-1 0,1 1 0,0 0 0,-1-1 1,1 1-1,0 0 0,0-1 0,0 1 0,-1-1 0,1 1 0,0-1 1,0 1-1,0-1 0,0 0 0,0 0 0,0 1 0,0-1 1,0 0-1,0 0 0,0 0 0,0 0 0,0 0 0,0 0 0,1 0 1,29-3 109,-31 3-112,9-2 14,-1-1 0,0 1 0,1-2 0,-1 1 0,-1-1 0,1 0 0,-1-1-1,1 0 1,-1 0 0,0-1 0,-1 0 0,10-10 0,-9 8-21,0 0 0,0-1 0,0 0 0,-1 0 0,-1 0 0,1-1 0,-2 0 0,1 0 0,4-17 0,-23 62-502,9-26 390,1 0 0,0 0 0,0 1-1,1 0 1,0 0 0,1 0 0,0 0-1,0 0 1,1 0 0,1 18 0,0-27-70,1 0 1,0 0-1,-1 0 1,1-1-1,0 1 1,0 0-1,-1 0 1,1-1-1,0 1 1,0 0-1,0-1 1,0 1-1,0-1 1,0 1-1,0-1 1,0 1-1,0-1 1,0 0-1,0 0 1,0 1-1,0-1 1,0 0-1,0 0 1,0 0-1,1 0 1,-1 0-1,1-1 1,33-2-3560,6-11-431,6-11 1858</inkml:trace>
</inkml:ink>
</file>

<file path=ppt/ink/ink2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5:57.489"/>
    </inkml:context>
    <inkml:brush xml:id="br0">
      <inkml:brushProperty name="width" value="0.025" units="cm"/>
      <inkml:brushProperty name="height" value="0.025" units="cm"/>
    </inkml:brush>
  </inkml:definitions>
  <inkml:trace contextRef="#ctx0" brushRef="#br0">305 1 5125,'0'0'16431,"-16"57"-15149,-14-15-65,-10 5 416,-5 3-416,-1-1-352,0-4-512,6-8-225,13-12-96,13-13-256,13-12-609,1-3-769,5-16-1601,5-9-801,-4-9-3683</inkml:trace>
  <inkml:trace contextRef="#ctx0" brushRef="#br0" timeOffset="1">44 77 12684,'0'0'6278,"9"51"-3812,0-26-768,2 1-321,3 3-320,5-6-544,4-3-449,8-4-64,2-7-1762,3-7-1569,-1-2-2499,-2-6-3330</inkml:trace>
</inkml:ink>
</file>

<file path=ppt/ink/ink2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5:57.829"/>
    </inkml:context>
    <inkml:brush xml:id="br0">
      <inkml:brushProperty name="width" value="0.025" units="cm"/>
      <inkml:brushProperty name="height" value="0.025" units="cm"/>
    </inkml:brush>
  </inkml:definitions>
  <inkml:trace contextRef="#ctx0" brushRef="#br0">1 1 11243,'0'0'12620,"5"49"-11339,-5-18-512,0 3-257,2 0-288,2-2-128,1 1-32,2-8-1249,-2-8-2690,2-9-6023</inkml:trace>
</inkml:ink>
</file>

<file path=ppt/ink/ink2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5:58.428"/>
    </inkml:context>
    <inkml:brush xml:id="br0">
      <inkml:brushProperty name="width" value="0.025" units="cm"/>
      <inkml:brushProperty name="height" value="0.025" units="cm"/>
    </inkml:brush>
  </inkml:definitions>
  <inkml:trace contextRef="#ctx0" brushRef="#br0">1 0 9513,'0'0'10554,"1"13"-8712,-2 22-921,0-7 172,1 1 1,6 41-1,-6-68-1071,1-1-1,-1 1 1,0 0-1,1-1 1,-1 1-1,1-1 1,0 1-1,0 0 1,-1-1 0,1 1-1,0-1 1,0 0-1,0 1 1,0-1-1,1 0 1,-1 0-1,0 0 1,1 1-1,-1-1 1,0-1 0,1 1-1,-1 0 1,1 0-1,-1 0 1,1-1-1,0 1 1,-1-1-1,1 1 1,0-1-1,-1 0 1,1 0 0,0 0-1,-1 1 1,1-2-1,0 1 1,0 0-1,-1 0 1,1 0-1,0-1 1,-1 1 0,1-1-1,-1 0 1,1 1-1,2-2 1,4-2 111,0 0 1,0 0 0,0 0 0,0-1-1,0-1 1,11-10 0,29-38 129,-37 40-244,1 0 0,0 1 0,1 1 0,18-14 0,-31 25-24,1 1 0,-1-1 0,0 1 0,1 0 0,-1-1 1,1 1-1,-1 0 0,1 0 0,-1-1 0,1 1 1,0 0-1,-1 0 0,1 0 0,-1 0 0,1 0 1,-1 0-1,1 0 0,-1 0 0,1 0 0,0 0 1,-1 0-1,1 0 0,-1 0 0,1 0 0,-1 0 1,1 1-1,-1-1 0,1 0 0,-1 0 0,2 1 1,6 18-84,-5 37 75,-3-44 49,1 117 183,-1-128-200,0 0 1,0 0-1,0-1 0,0 1 1,0 0-1,0 0 0,1 0 1,-1-1-1,0 1 1,0 0-1,1 0 0,-1 0 1,1-1-1,-1 1 0,1 0 1,-1-1-1,1 1 1,-1 0-1,1-1 0,-1 1 1,1-1-1,0 1 0,-1-1 1,1 1-1,0-1 1,-1 1-1,1-1 0,0 0 1,0 0-1,1 1 0,0-1 22,0 0 0,0 0 0,0 0 0,0-1 0,0 1 0,0-1 0,0 1 0,0-1 0,-1 0 0,1 1 0,0-1 0,2-2 0,44-34 555,-25 11-529,-1-1 0,-2-1-1,-1 0 1,18-37-1,-23 42-57,-14 23-15,0 0 0,0 0 0,0 0-1,0 0 1,0 0 0,0 1 0,0-1 0,0 0-1,0 0 1,0 0 0,0 0 0,0 1-1,0-1 1,0 0 0,0 0 0,0 0 0,0 0-1,0 0 1,0 0 0,1 1 0,-1-1 0,0 0-1,0 0 1,0 0 0,0 0 0,0 0 0,0 0-1,1 0 1,-1 0 0,0 0 0,0 1 0,0-1-1,0 0 1,0 0 0,1 0 0,-1 0 0,0 0-1,0 0 1,0 0 0,0 0 0,1 0 0,-1 0-1,0 0 1,0 0 0,0 0 0,0 0 0,0 0-1,1-1 1,-1 1 0,0 0 0,0 0-1,0 0 1,0 0 0,0 0 0,1 0 0,-1 0-1,0 0 1,0 0 0,0-1 0,0 1 0,0 0-1,0 0 1,0 0 0,4 26-93,-4 36 120,-2-42 47,0-1 0,-2 1 0,-11 37 0,30-90-1685,-1 4-3407,-4 5-1574</inkml:trace>
</inkml:ink>
</file>

<file path=ppt/ink/ink2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5:59.754"/>
    </inkml:context>
    <inkml:brush xml:id="br0">
      <inkml:brushProperty name="width" value="0.025" units="cm"/>
      <inkml:brushProperty name="height" value="0.025" units="cm"/>
    </inkml:brush>
  </inkml:definitions>
  <inkml:trace contextRef="#ctx0" brushRef="#br0">1 0 13549,'0'0'9641,"38"65"-8744,-32-33-449,-2-1-320,-1-4-64,-1-4-64,0-7 32,-1-5-960,2-9-1058,-3-16-4709,0-15-1857</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50.019"/>
    </inkml:context>
    <inkml:brush xml:id="br0">
      <inkml:brushProperty name="width" value="0.025" units="cm"/>
      <inkml:brushProperty name="height" value="0.025" units="cm"/>
    </inkml:brush>
  </inkml:definitions>
  <inkml:trace contextRef="#ctx0" brushRef="#br0">0 0 13004,'0'0'9962,"58"19"-13101,-44-2-1217,1 1-3268</inkml:trace>
</inkml:ink>
</file>

<file path=ppt/ink/ink2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6:00.096"/>
    </inkml:context>
    <inkml:brush xml:id="br0">
      <inkml:brushProperty name="width" value="0.025" units="cm"/>
      <inkml:brushProperty name="height" value="0.025" units="cm"/>
    </inkml:brush>
  </inkml:definitions>
  <inkml:trace contextRef="#ctx0" brushRef="#br0">0 0 9513,'0'0'12236,"29"45"-12300,-12-39-1698,0-3-2530,1-3-3363</inkml:trace>
</inkml:ink>
</file>

<file path=ppt/ink/ink2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6:00.484"/>
    </inkml:context>
    <inkml:brush xml:id="br0">
      <inkml:brushProperty name="width" value="0.025" units="cm"/>
      <inkml:brushProperty name="height" value="0.025" units="cm"/>
    </inkml:brush>
  </inkml:definitions>
  <inkml:trace contextRef="#ctx0" brushRef="#br0">1 28 3459,'0'0'7271,"10"-2"-3534,5-3-2449,2 0-17,1 0-1,0 2 0,0 0 1,29-1-1,-44 3-1201,1 1-1,-1 0 1,0 0 0,0 0-1,0 1 1,0-1 0,1 1-1,-1 0 1,0 0-1,0 0 1,0 0 0,0 0-1,-1 1 1,1-1 0,0 1-1,0 0 1,-1 0 0,1 0-1,-1 0 1,0 0-1,0 0 1,1 1 0,-1-1-1,-1 1 1,1 0 0,0-1-1,-1 1 1,1 0 0,-1 0-1,0 0 1,0 0-1,0 0 1,0 0 0,-1 0-1,1 5 1,0 0 70,-1 0 1,0 1-1,-1-1 0,0 1 1,0-1-1,-1 0 0,0 1 1,0-1-1,-1 0 0,0 0 1,-1 0-1,1-1 0,-2 1 1,-4 7-1,-5 3 201,0-1 0,-1 0 0,0-1 0,-22 17 0,37-33-335,0 0 0,-1 0 0,1 0 0,-1 0 0,1 0-1,0 1 1,-1-1 0,1 0 0,0 0 0,-1 0 0,1 1 0,0-1 0,-1 0-1,1 0 1,0 1 0,0-1 0,-1 0 0,1 1 0,0-1 0,0 0 0,-1 1 0,1-1-1,0 0 1,0 1 0,0-1 0,0 1 0,0-1 0,0 0 0,0 1 0,-1-1-1,1 1 1,0-1 0,1 0 0,-1 1 0,0-1 0,0 1 0,0-1 0,0 0-1,0 1 1,0-1 0,0 1 0,0-1 0,1 0 0,-1 1 0,0-1 0,0 0-1,1 1 1,-1-1 0,0 0 0,0 1 0,1-1 0,-1 0 0,1 1 0,31 3 109,43-12-33,-51 4-105,5-1-2137,57-18 1,-72 13-1872,-10 0-2373,-4-3-5494</inkml:trace>
  <inkml:trace contextRef="#ctx0" brushRef="#br0" timeOffset="1">63 100 14061,'0'0'7591,"48"6"-7623,-6-1 0,6 0-1537,1-5-1346,2 0-2690</inkml:trace>
</inkml:ink>
</file>

<file path=ppt/ink/ink2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6:00.828"/>
    </inkml:context>
    <inkml:brush xml:id="br0">
      <inkml:brushProperty name="width" value="0.025" units="cm"/>
      <inkml:brushProperty name="height" value="0.025" units="cm"/>
    </inkml:brush>
  </inkml:definitions>
  <inkml:trace contextRef="#ctx0" brushRef="#br0">80 30 8008,'0'0'12673,"-8"5"-11467,2-1-1126,1 0-1,0-1 0,0 1 0,0 1 0,1-1 0,-1 1 1,1 0-1,0 0 0,0 0 0,1 0 0,0 1 1,0 0-1,0-1 0,0 1 0,1 0 0,0 0 1,1 1-1,-1-1 0,1 0 0,0 1 0,1-1 0,-1 0 1,2 13-1,-1-18-84,1 1 0,-1-1 0,0 1 0,1-1 0,0 0 0,-1 1 0,1-1 0,0 0 0,0 0 0,0 1 0,-1-1 0,1 0 0,1 0 0,-1 0 0,0 0 0,0 0 0,0 0 0,0-1 0,1 1 0,-1 0 0,0-1 0,1 1-1,-1-1 1,0 1 0,1-1 0,-1 1 0,1-1 0,-1 0 0,1 0 0,-1 0 0,0 0 0,1 0 0,-1 0 0,1 0 0,-1 0 0,1-1 0,-1 1 0,1 0 0,-1-1 0,2 0 0,3-1-44,1 0 0,-1 0 0,0 0 1,-1-1-1,1 0 0,0 0 0,-1-1 0,7-4 0,-2-2-10,-1 1 0,0-1 1,0-1-1,-1 0 0,0 0 1,-1 0-1,0-1 0,-1 0 0,0-1 1,-1 1-1,0-1 0,4-23 1,-11 57-501,1 0 0,4 35 0,-3-55 431,0 0-1,0 0 0,0 0 0,0 0 1,1 0-1,-1 0 0,0 0 1,0 0-1,1 0 0,-1 0 1,1 0-1,-1-1 0,1 1 0,-1 0 1,1 0-1,0 0 0,-1-1 1,1 1-1,0 0 0,-1-1 0,1 1 1,0-1-1,0 1 0,0-1 1,-1 1-1,1-1 0,0 0 1,1 1-1,1-1-194,-1 1-1,0-1 1,1 0 0,-1-1 0,0 1-1,1 0 1,-1-1 0,0 1 0,0-1-1,0 0 1,4-1 0,1-2-567,1 0 0,-1 0 0,-1 0 0,1-1 0,12-11 0,8-19-2985</inkml:trace>
</inkml:ink>
</file>

<file path=ppt/ink/ink2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6:01.200"/>
    </inkml:context>
    <inkml:brush xml:id="br0">
      <inkml:brushProperty name="width" value="0.025" units="cm"/>
      <inkml:brushProperty name="height" value="0.025" units="cm"/>
    </inkml:brush>
  </inkml:definitions>
  <inkml:trace contextRef="#ctx0" brushRef="#br0">48 129 6278,'11'-128'10436,"-14"178"-9133,-2-1 0,-16 66-1,12-70-101,1 1 0,2 0 1,1 54-1,5-99-1191,0 0 1,-1-1 0,1 1-1,0 0 1,0-1 0,0 1-1,0 0 1,0-1 0,0 1-1,0 0 1,0 0 0,0-1 0,0 1-1,1 0 1,-1-1 0,0 1-1,0 0 1,1-1 0,-1 1-1,0 0 1,1-1 0,-1 1-1,1-1 1,-1 1 0,0-1-1,1 1 1,0-1 0,-1 1-1,1-1 1,-1 1 0,1-1-1,-1 0 1,1 1 0,0-1-1,-1 0 1,1 0 0,0 1-1,-1-1 1,1 0 0,0 0-1,-1 0 1,1 0 0,0 0-1,0 0 1,-1 0 0,1 0-1,0 0 1,-1 0 0,1 0 0,0 0-1,-1-1 1,1 1 0,1 0-1,0-2 33,1 1-1,-1-1 0,1 0 0,-1 1 1,1-1-1,-1 0 0,0 0 0,0-1 1,0 1-1,0 0 0,2-5 0,2-6-22,-1 0-1,0-1 0,-2 0 0,1 0 0,-1 0 0,-1 0 1,-1 0-1,0 0 0,-1-1 0,0 1 0,-1 0 0,-1 0 0,0 0 1,-1 0-1,-1 0 0,-7-20 0,10 31-23,0 1 0,-1-1 1,1 1-1,-1 0 0,1-1 0,-1 1 0,0 0 0,0 0 1,0 0-1,0 0 0,-4-2 0,-6 5-92,5 17 25,5-5 60,1 1 1,0 0 0,1-1-1,0 1 1,1 0 0,4 15-1,-5-26 12,1 1-1,0-1 0,0 0 0,0 1 1,1-1-1,-1 0 0,1 0 0,0 0 1,0 0-1,0-1 0,0 1 1,0 0-1,0-1 0,1 1 0,0-1 1,-1 0-1,1 0 0,0 0 0,0 0 1,0 0-1,0-1 0,0 1 1,0-1-1,1 0 0,-1 0 0,0 0 1,1 0-1,-1-1 0,6 1 0,1-1-87,-1-1-1,1 0 1,-1 0-1,1-1 0,-1 0 1,0-1-1,0 0 0,0 0 1,0-1-1,0 0 1,-1 0-1,0-1 0,0-1 1,0 1-1,0-1 0,6-7 1,4-4 5,-1-1 0,-1 0 0,0-1 1,-2-1-1,14-24 0,-27 80 1571,-14 42-602,8-56-448,1 0-1,1 0 1,0 1-1,2-1 1,3 35-1,-2-56-429,0 1 0,0-1 0,0 1 0,1-1 0,-1 0 0,0 1 0,1-1-1,0 0 1,-1 1 0,1-1 0,0 0 0,-1 1 0,1-1 0,0 0 0,0 0 0,0 0 0,0 0-1,1 1 1,-1-1-10,0-1-1,0 0 0,-1 0 0,1 1 0,0-1 1,0 0-1,0 0 0,0 0 0,0 0 1,0 0-1,0 0 0,0 0 0,-1 0 0,1 0 1,0 0-1,0 0 0,0-1 0,0 1 0,0 0 1,0-1-1,0 0 0,3-1-129,-1 0-1,0 0 1,0 0 0,0-1-1,0 1 1,-1-1 0,1 0-1,-1 0 1,1 0-1,-1 0 1,3-7 0,1-4-1525,-2 0 0,0-1 1,0 1-1,-2-1 1,0 0-1,0 0 1,-1-23-1,-1-25-8818</inkml:trace>
</inkml:ink>
</file>

<file path=ppt/ink/ink2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6:01.524"/>
    </inkml:context>
    <inkml:brush xml:id="br0">
      <inkml:brushProperty name="width" value="0.025" units="cm"/>
      <inkml:brushProperty name="height" value="0.025" units="cm"/>
    </inkml:brush>
  </inkml:definitions>
  <inkml:trace contextRef="#ctx0" brushRef="#br0">6 0 11819,'0'0'2819,"-6"51"0,6-23-1634,4-2-705,9-3-352,6-2-993,4-6-3459,5-4-6150</inkml:trace>
</inkml:ink>
</file>

<file path=ppt/ink/ink2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6:01.867"/>
    </inkml:context>
    <inkml:brush xml:id="br0">
      <inkml:brushProperty name="width" value="0.025" units="cm"/>
      <inkml:brushProperty name="height" value="0.025" units="cm"/>
    </inkml:brush>
  </inkml:definitions>
  <inkml:trace contextRef="#ctx0" brushRef="#br0">83 0 8072,'0'0'6304,"-6"10"-2231,4-8-3929,-43 72 4803,40-65-4331,1 0-1,0 0 1,0 1-1,1 0 1,0-1-1,1 1 1,-2 16-1,4-25-599,0 0 0,0 0 0,0 0 0,0 0 0,0 0 0,0 0 0,0 0 0,0 0 0,1 0 0,-1 0 0,0 0 0,1 0 0,-1-1-1,0 1 1,1 0 0,-1 0 0,1 0 0,0 0 0,-1-1 0,1 1 0,-1 0 0,1-1 0,0 1 0,0 0 0,-1-1 0,1 1 0,1 0 0,1 0-2,-1-1 0,0 1 1,0-1-1,1 0 0,-1 1 1,1-1-1,-1 0 0,0 0 1,1 0-1,-1-1 1,3 0-1,4-1-32,0 0 1,0-1-1,0 0 0,0-1 0,8-5 1,41-29-835,31-18 290,-81 51 547,1 1 0,-1 1 0,0-1 0,1 2 0,0-1 0,-1 1 0,1 0 1,17-1-1,-25 4 37,0-1 0,0 0 0,0 1 0,0-1 0,0 1 0,0-1 0,-1 1 0,1 0 0,0-1 0,0 1 0,0 0 0,-1-1 1,1 1-1,0 0 0,-1 0 0,1 0 0,-1-1 0,1 1 0,-1 0 0,1 0 0,-1 0 0,0 0 0,1 0 0,-1 0 0,0 0 0,0 0 1,0 0-1,0 0 0,0 0 0,0 0 0,0 0 0,0 0 0,0 0 0,-1 2 0,-5 48 863,4-37-621,2-13-247,0-1 0,0 1 0,0 0 0,0 0 0,1-1-1,-1 1 1,0 0 0,0-1 0,0 1 0,1 0 0,-1-1-1,0 1 1,1 0 0,-1-1 0,1 1 0,-1-1 0,0 1-1,1-1 1,-1 1 0,1-1 0,0 1 0,-1-1 0,1 1-1,-1-1 1,1 0 0,0 1 0,-1-1 0,1 0 0,0 1-1,-1-1 1,1 0 0,0 0 0,0 0 0,-1 0 0,1 0-1,0 0 1,-1 0 0,1 0 0,0 0 0,0 0 0,-1 0-1,1 0 1,0 0 0,-1-1 0,1 1 0,0 0 0,-1 0-1,1-1 1,0 1 0,0-1 0,41-16 43,-28 10-85,73-34-205,-79 38-19,-1 1 1,0 0-1,1 0 0,-1 0 1,1 1-1,-1 0 1,1 1-1,0 0 0,-1 0 1,10 2-1,-16-2 187,0 0-1,0 0 1,0 1 0,0-1-1,-1 0 1,1 1-1,0-1 1,0 1-1,0-1 1,0 1 0,-1-1-1,1 1 1,0 0-1,-1-1 1,1 1 0,0 0-1,-1 0 1,1-1-1,-1 1 1,1 0 0,-1 0-1,1 0 1,-1 0-1,0 0 1,1 1 0,-2 30-1180,-1-25 246,0 1 0,-1-1 0,1 1 0,-2-1 0,-6 12 0,-6 1-6072</inkml:trace>
</inkml:ink>
</file>

<file path=ppt/ink/ink2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6:03.113"/>
    </inkml:context>
    <inkml:brush xml:id="br0">
      <inkml:brushProperty name="width" value="0.025" units="cm"/>
      <inkml:brushProperty name="height" value="0.025" units="cm"/>
    </inkml:brush>
  </inkml:definitions>
  <inkml:trace contextRef="#ctx0" brushRef="#br0">1 4793 15022,'0'0'1970,"10"-6"-1788,987-674-967,580-400 5360,830-428-3197,-1992 1251-1251,1262-784-111,-1361 862-1513,-287 163 507,-6 2-2021,-13 3-2797</inkml:trace>
</inkml:ink>
</file>

<file path=ppt/ink/ink2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6:04.307"/>
    </inkml:context>
    <inkml:brush xml:id="br0">
      <inkml:brushProperty name="width" value="0.025" units="cm"/>
      <inkml:brushProperty name="height" value="0.025" units="cm"/>
    </inkml:brush>
  </inkml:definitions>
  <inkml:trace contextRef="#ctx0" brushRef="#br0">263 1 15599,'0'0'6198,"-10"1"-5552,-6 3-523,0 0 1,1 1-1,-1 0 1,1 1 0,-15 9-1,20-10-41,-1 1-1,1 0 0,0 1 1,1 0-1,0 0 0,0 1 0,0 0 1,-13 18-1,21-26-82,1 1 1,0-1-1,-1 1 1,1-1-1,0 1 1,0-1-1,-1 1 0,1-1 1,0 1-1,0-1 1,0 1-1,-1 0 1,1-1-1,0 1 1,0-1-1,0 1 0,0-1 1,0 1-1,0-1 1,0 1-1,1 0 1,-1-1-1,0 1 0,0-1 1,0 1-1,0-1 1,1 1-1,-1-1 1,0 1-1,1-1 1,-1 1-1,0-1 0,1 1 1,-1-1-1,0 0 1,1 1-1,-1-1 1,1 1-1,-1-1 0,1 0 1,-1 0-1,1 1 1,-1-1-1,1 0 1,-1 0-1,1 0 1,-1 1-1,1-1 0,0 0 1,39 6 61,-23-4-19,1 1-23,5 0-7,1 2 0,43 15 0,-63-19-9,0 1-1,0-1 1,0 1-1,0 0 1,-1 0 0,1 0-1,0 0 1,-1 1-1,0 0 1,1 0 0,-1 0-1,0 0 1,-1 0-1,1 0 1,0 1-1,-1-1 1,0 1 0,0 0-1,0 0 1,0 0-1,-1 0 1,1 0 0,0 5-1,-2-5 85,0 1 0,-1-1 1,0 0-1,0 0 0,0 1 0,0-1 0,-1 0 0,1 0 0,-1 0 0,0 0 1,0-1-1,-1 1 0,1 0 0,-1-1 0,0 0 0,1 0 0,-2 1 0,1-2 1,0 1-1,0 0 0,-6 2 0,-10 8 396,0 0-1,-33 14 1,50-26-463,-13 7 38,0-2 0,1 0 0,-2 0 0,1-1 0,-1-1 0,1-1 1,-1 0-1,-17 0 0,32-3-154,1 0 0,-1 0 1,1 0-1,-1 1 0,1-1 0,-1 0 0,1 0 1,-1 0-1,0-1 0,1 1 0,-1 0 1,1 0-1,-1 0 0,1 0 0,-1 0 1,1-1-1,-1 1 0,1 0 0,-1-1 1,1 1-1,-1 0 0,1-1 0,-1 1 0,1 0 1,-1-1-1,1 1 0,0-1 0,-1 1 1,1-1-1,0 1 0,0-1 0,-1 1 1,1-1-1,0 1 0,0-1 0,0 1 1,-1-1-1,1 1 0,0-1 0,0 1 0,0-1 1,0 0-1,0 1 0,0-1 0,0 1 1,0-1-1,0 1 0,1-1 0,-1 0 1,0 1-1,1-2 0,-1 2 74,0-24-6945</inkml:trace>
</inkml:ink>
</file>

<file path=ppt/ink/ink2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6:10.482"/>
    </inkml:context>
    <inkml:brush xml:id="br0">
      <inkml:brushProperty name="width" value="0.025" units="cm"/>
      <inkml:brushProperty name="height" value="0.025" units="cm"/>
    </inkml:brush>
  </inkml:definitions>
  <inkml:trace contextRef="#ctx0" brushRef="#br0">31 0 5477,'0'0'18012,"1"14"-16736,0 42 80,-11 104 0,2-110-1174,3-28-21,1 1 0,1 0 0,2 0 0,0 0 0,4 40-1,-3-63-139,1 1-1,-1-1 1,0 1-1,0-1 1,1 1-1,-1-1 0,0 1 1,1-1-1,-1 1 1,0-1-1,1 1 1,-1-1-1,1 0 1,-1 1-1,1-1 0,-1 0 1,1 1-1,-1-1 1,1 0-1,-1 0 1,1 1-1,-1-1 0,1 0 1,-1 0-1,1 0 1,-1 0-1,1 0 1,0 0-1,-1 0 1,1 0-1,-1 0 0,1 0 1,0 0-1,-1 0 1,1 0-1,-1 0 1,1-1-1,-1 1 0,1 0 1,-1 0-1,1-1 1,-1 1-1,1 0 1,0-1-1,24-15 753,25-36-4,-2-1 1,59-88 0,-70 91-629,-26 36-140,-1 1-6,1 0-1,-2-1 1,0-1-1,-1 0 1,7-17-1,-66 69-13596,33-20 8098,-1 1-1367</inkml:trace>
</inkml:ink>
</file>

<file path=ppt/ink/ink2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6:10.808"/>
    </inkml:context>
    <inkml:brush xml:id="br0">
      <inkml:brushProperty name="width" value="0.025" units="cm"/>
      <inkml:brushProperty name="height" value="0.025" units="cm"/>
    </inkml:brush>
  </inkml:definitions>
  <inkml:trace contextRef="#ctx0" brushRef="#br0">3 0 9161,'0'0'7591,"-2"56"-4580,12-39-1057,7 0-321,3-2-31,1 2-257,1-1-352,-3-2-449,4 3-416,-1 1-128,-6-2-768,-2 0-2531,-1-5-3107</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50.360"/>
    </inkml:context>
    <inkml:brush xml:id="br0">
      <inkml:brushProperty name="width" value="0.025" units="cm"/>
      <inkml:brushProperty name="height" value="0.025" units="cm"/>
    </inkml:brush>
  </inkml:definitions>
  <inkml:trace contextRef="#ctx0" brushRef="#br0">138 4 15407,'0'0'6539,"-11"-1"-4644,6 0-1756,1 0-1,0 1 1,-1-1-1,1 1 1,-1 0-1,1 1 1,-1-1-1,1 1 1,-1 0-1,1 0 1,0 0-1,0 0 1,-1 1-1,1 0 1,0 0-1,0 0 1,1 0-1,-1 0 1,0 1-1,1 0 1,-1 0-1,1 0 1,0 0-1,0 0 1,0 1-1,1-1 1,-1 1-1,1 0 1,0 0-1,0 0 1,0 0-1,0 0 1,1 0-1,-1 1 1,0 6-1,1-9-110,1 0-1,-1 0 0,1 0 1,0 1-1,-1-1 0,1 0 1,0 0-1,1 1 0,-1-1 0,0 0 1,0 0-1,1 1 0,0-1 1,-1 0-1,1 0 0,0 0 1,0 0-1,0 0 0,0 0 1,0 0-1,1 0 0,-1 0 1,1-1-1,-1 1 0,1 0 1,-1-1-1,1 1 0,0-1 1,0 0-1,2 2 0,0-2-17,0 1 0,0-1 1,0 0-1,0-1 0,0 1 0,1-1 0,-1 1 0,0-1 1,0-1-1,0 1 0,0 0 0,0-1 0,0 0 0,1 0 1,-2 0-1,6-3 0,0 0-4,-1-1-1,1-1 1,-2 0 0,1 0-1,-1 0 1,1-1 0,-2 0-1,1 0 1,-1-1 0,0 1-1,-1-2 1,7-10 0,-5 8 0,-12 20-62,1 0 1,0 1-1,1-1 0,0 1 1,0 0-1,1 0 0,-2 19 1,4-9-3481,3-3-3539</inkml:trace>
</inkml:ink>
</file>

<file path=ppt/ink/ink2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6:11.738"/>
    </inkml:context>
    <inkml:brush xml:id="br0">
      <inkml:brushProperty name="width" value="0.025" units="cm"/>
      <inkml:brushProperty name="height" value="0.025" units="cm"/>
    </inkml:brush>
  </inkml:definitions>
  <inkml:trace contextRef="#ctx0" brushRef="#br0">0 0 8680,'0'0'12369,"3"14"-11328,4 39 9,2 80-1,6 58 696,-15-190-1694,0 0 0,0 0 0,0 1 0,0-1 0,1 0 0,-1 0 0,0 0 0,1 0 0,-1 1 0,0-1 0,1 0 0,0 0 0,-1 0 0,1 0 0,-1 0 1,1 0-1,0 0 0,0 0 0,0-1 0,0 1 0,-1 0 0,3 1 0,-2-2 8,0 0 1,0 0-1,-1-1 1,1 1 0,0 0-1,0 0 1,0-1-1,0 1 1,0 0-1,0-1 1,-1 1 0,1-1-1,0 1 1,0-1-1,0 1 1,-1-1-1,1 1 1,0-1-1,-1 0 1,1 0 0,0 0-1,30-50 1497,-30 50-1555,168-305-10,-161 291-212,-5 9-5835,-18 26-3519,1-1 2881,1-5 267</inkml:trace>
</inkml:ink>
</file>

<file path=ppt/ink/ink2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6:12.094"/>
    </inkml:context>
    <inkml:brush xml:id="br0">
      <inkml:brushProperty name="width" value="0.025" units="cm"/>
      <inkml:brushProperty name="height" value="0.025" units="cm"/>
    </inkml:brush>
  </inkml:definitions>
  <inkml:trace contextRef="#ctx0" brushRef="#br0">11 1 6150,'0'0'9865,"-11"48"-7527,20-31-672,7 3-289,3 3-256,4 0 161,0 2-129,0-2-417,2 2-479,-2 1-257,-1-1-577,-3-4-2850,-1-6-5061</inkml:trace>
</inkml:ink>
</file>

<file path=ppt/ink/ink2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6:15.738"/>
    </inkml:context>
    <inkml:brush xml:id="br0">
      <inkml:brushProperty name="width" value="0.025" units="cm"/>
      <inkml:brushProperty name="height" value="0.025" units="cm"/>
    </inkml:brush>
  </inkml:definitions>
  <inkml:trace contextRef="#ctx0" brushRef="#br0">4 0 13485,'0'0'11734,"0"13"-11195,-1 22-286,-1-7 56,1 0 0,2 0 0,6 39 0,-7-66-279,0 0-1,0 1 1,0-1-1,0 0 1,1 0-1,-1 0 1,0 1 0,1-1-1,-1 0 1,1 0-1,0 0 1,-1 0-1,1 0 1,0 0 0,0 0-1,-1 0 1,1 0-1,0 0 1,0 0-1,0 0 1,0 0 0,0-1-1,0 1 1,0-1-1,1 1 1,-1 0-1,0-1 1,0 0-1,0 1 1,1-1 0,-1 0-1,0 0 1,0 1-1,1-1 1,-1 0-1,0 0 1,1 0 0,-1-1-1,0 1 1,0 0-1,1 0 1,-1-1-1,0 1 1,0-1-1,0 1 1,0-1 0,1 1-1,-1-1 1,0 0-1,0 0 1,1-1-1,7-4 128,-1 0 0,0-1 0,0 0 0,12-14 0,21-31 43,-30 36-183,0 1-1,2 0 1,0 1 0,29-25-1,-41 39-19,-1-1 1,1 0-1,0 1 0,0-1 0,-1 1 0,1-1 0,0 1 0,0-1 1,0 1-1,-1 0 0,1-1 0,0 1 0,0 0 0,0 0 0,0 0 1,0 0-1,0-1 0,0 1 0,0 0 0,0 1 0,-1-1 0,1 0 1,0 0-1,0 0 0,0 1 0,0-1 0,0 0 0,1 1 0,-1 0 6,0 1 0,0-1 0,0 0-1,0 1 1,0-1 0,0 1 0,0-1 0,-1 1-1,1 0 1,0-1 0,-1 1 0,1 0-1,-1-1 1,0 3 0,2 12 95,-1 0 1,-2 28-1,0-28 17,1-13-104,0 0 0,0 0 0,0 0 0,0 0 0,0 0 0,1 0 0,0-1 0,-1 1 0,1 0 0,0 0 0,2 3 0,-3-6-7,0 1 1,1-1 0,-1 0 0,0 0 0,1 1-1,-1-1 1,1 0 0,-1 0 0,0 1 0,1-1-1,-1 0 1,1 0 0,-1 0 0,0 0 0,1 0-1,-1 0 1,1 0 0,-1 0 0,0 0 0,1 0-1,-1 0 1,1 0 0,-1 0 0,1 0 0,-1 0 0,0 0-1,2 0 1,18-15 241,26-38-86,-37 40-190,0 1 0,1 1 0,1 0 0,-1 0 0,2 1 0,0 0 0,19-11 0,-30 20 27,-1 1-1,1-1 1,0 1 0,0 0-1,-1-1 1,1 1 0,0 0-1,0-1 1,0 1 0,-1 0-1,1 0 1,0 0-1,0 0 1,0 0 0,0 0-1,0 0 1,-1 0 0,1 0-1,0 1 1,0-1 0,0 0-1,-1 0 1,1 1 0,0-1-1,0 0 1,-1 1 0,1-1-1,1 2 1,-1-1-10,0 1 1,0 0-1,0-1 1,0 1-1,0 0 1,0 0-1,0 0 1,0 0-1,-1 0 1,1 0-1,0 4 1,0 67-257,-2-56 240,1-1-1305,0 3-2167,0-17 1450,0-10 76,0-17-5584,0-7-4944</inkml:trace>
</inkml:ink>
</file>

<file path=ppt/ink/ink2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6:16.075"/>
    </inkml:context>
    <inkml:brush xml:id="br0">
      <inkml:brushProperty name="width" value="0.025" units="cm"/>
      <inkml:brushProperty name="height" value="0.025" units="cm"/>
    </inkml:brush>
  </inkml:definitions>
  <inkml:trace contextRef="#ctx0" brushRef="#br0">0 0 7015,'0'0'22325,"46"10"-28411,-34-10-2370</inkml:trace>
</inkml:ink>
</file>

<file path=ppt/ink/ink2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6:16.605"/>
    </inkml:context>
    <inkml:brush xml:id="br0">
      <inkml:brushProperty name="width" value="0.025" units="cm"/>
      <inkml:brushProperty name="height" value="0.025" units="cm"/>
    </inkml:brush>
  </inkml:definitions>
  <inkml:trace contextRef="#ctx0" brushRef="#br0">15 0 13677,'0'0'5312,"-1"9"-2451,-9 131 2661,7 7-3929,4-102-1590,2 0-1,2 0 0,2-1 0,19 67 1,-9-75-18,-5-28 175,-11-9-139,0 1 0,-1-1-1,1 1 1,0-1-1,-1 1 1,1-1 0,-1 1-1,1-1 1,0 1-1,-1-1 1,0 0 0,1 1-1,-1-1 1,1 0-1,-1 1 1,0-1-1,1 0 1,-1 1 0,0-1-1,0 0 1,0 0-1,1-1 1,3-15 123,-1-1 0,0 0-1,-1 0 1,-1-20 0,-1 29-139,0 1 0,0-1 0,-1 1 0,-1-1 0,1 1 0,-1-1 0,-1 1 0,1 0 0,-2 0 0,-6-13 0,10 20-1,0 0-1,-1 1 0,1-1 1,-1 0-1,1 1 1,-1-1-1,1 0 1,-1 1-1,1-1 1,-1 0-1,0 1 1,1-1-1,-1 1 1,0-1-1,1 1 1,-1 0-1,0-1 1,0 1-1,0 0 1,1-1-1,-1 1 1,0 0-1,-1 0 1,1 0-8,1 0 1,-1 1-1,1-1 1,-1 0-1,1 1 1,-1-1 0,1 1-1,-1-1 1,1 1-1,-1-1 1,1 1-1,0-1 1,-1 1 0,1 0-1,0-1 1,0 1-1,-1 0 1,1-1 0,0 1-1,0-1 1,0 1-1,0 1 1,-1 0-3,1 1-1,0 0 1,0-1 0,0 1-1,0 0 1,0-1 0,0 1-1,1-1 1,-1 1 0,1 0 0,0-1-1,0 1 1,0-1 0,0 0-1,2 4 1,0-3 11,0-1 0,0 0 1,0 0-1,1 0 0,-1 0 0,0 0 0,1-1 0,-1 1 1,1-1-1,-1 0 0,1 0 0,0 0 0,0-1 0,-1 1 1,1-1-1,0 0 0,0 0 0,-1 0 0,1-1 0,0 1 1,6-3-1,-2 1 17,0 0 1,0-1-1,0 0 0,0 0 1,0-1-1,-1 0 0,1 0 1,10-9-1,-9 4-17,1 0 1,-1-1-1,-1 0 0,0-1 1,0 0-1,-1 0 0,-1 0 1,8-18-1,-31 84-242,11-43 269,2 0-1,0 0 1,0 1 0,1 0-1,1 0 1,0 0 0,1 0 0,0 0-1,2 19 1,0-31-26,-1 0 0,0 0 0,1 0 0,0 0 1,-1-1-1,1 1 0,-1 0 0,1 0 0,0-1 0,0 1 0,-1 0 0,1-1 0,0 1 0,0-1 1,0 1-1,0-1 0,0 0 0,-1 1 0,1-1 0,0 0 0,0 1 0,0-1 0,0 0 1,0 0-1,0 0 0,0 0 0,0 0 0,0 0 0,0 0 0,0 0 0,0-1 0,0 1 0,0 0 1,0 0-1,0-1 0,0 1 0,1-1 0,37-15 104,2-10-376,-21 13 43,0 1 0,1 0-1,0 1 1,32-10-1,-55 19 309,0 1 0,-1-1 1,1 0-1,0 0 0,0 0 0,0 0 0,0 0 1,0 0-1,1 0 0,-1 0 0,1-1 0,-1 1 1,1-1-1,0 1 0,0-1 0,0 0 0,0-2 1,-26-61 1471,26 63-1684,-1-1 1,1 1-1,0-1 0,0 1 1,0-1-1,0 1 0,1-1 1,-1 0-1,1-6 0,1 9 31,0 0 0,0 0-1,0 0 1,0 0-1,0 0 1,0 0-1,0 0 1,0 1 0,0-1-1,0 0 1,0 0-1,0 1 1,1-1 0,-1 1-1,0 0 1,0-1-1,1 1 1,-1 0-1,0 0 1,1-1 0,-1 1-1,0 0 1,1 0-1,-1 1 1,0-1-1,1 0 1,1 1 0,16-1-4579,-8 0-2325,-2 0-7115</inkml:trace>
</inkml:ink>
</file>

<file path=ppt/ink/ink2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6:16.951"/>
    </inkml:context>
    <inkml:brush xml:id="br0">
      <inkml:brushProperty name="width" value="0.025" units="cm"/>
      <inkml:brushProperty name="height" value="0.025" units="cm"/>
    </inkml:brush>
  </inkml:definitions>
  <inkml:trace contextRef="#ctx0" brushRef="#br0">0 50 18449,'0'0'6278,"58"0"-5253,-19-11-672,5 1-289,4 0-320,0 2-2147,-6 2-1729,-9 1-3203</inkml:trace>
</inkml:ink>
</file>

<file path=ppt/ink/ink2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6:17.281"/>
    </inkml:context>
    <inkml:brush xml:id="br0">
      <inkml:brushProperty name="width" value="0.025" units="cm"/>
      <inkml:brushProperty name="height" value="0.025" units="cm"/>
    </inkml:brush>
  </inkml:definitions>
  <inkml:trace contextRef="#ctx0" brushRef="#br0">0 27 13100,'0'0'8392,"64"-26"-7591,-35 26 64,1 3 288,-5 12-576,-3 5-481,-7 2-64,-7 3-32,-4 2 0,-4-4-1442,0-6-3202,-7-8-9001</inkml:trace>
</inkml:ink>
</file>

<file path=ppt/ink/ink2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6:18.353"/>
    </inkml:context>
    <inkml:brush xml:id="br0">
      <inkml:brushProperty name="width" value="0.025" units="cm"/>
      <inkml:brushProperty name="height" value="0.025" units="cm"/>
    </inkml:brush>
  </inkml:definitions>
  <inkml:trace contextRef="#ctx0" brushRef="#br0">0 0 16752,'0'0'6742,"0"11"-6459,1 77 745,5 0-1,3 0 1,34 147 0,-37-217-813,-9-31 204,-10-33-263,3 19-292,6 15 106,0 1 1,-1 0 0,-1 0-1,-8-15 1,13 25-89,5 12-442,-1-6 558,0 0 0,1 0 0,0-1 0,0 1 0,0-1 0,0 0 0,0 0 0,1-1 1,0 1-1,0-1 0,0 0 0,0 0 0,0 0 0,1-1 0,-1 0 0,1 0 0,0-1 0,-1 1 0,1-1 0,0 0 0,0-1 0,0 1 0,0-1 1,0 0-1,0-1 0,0 1 0,-1-1 0,1-1 0,0 1 0,7-3 0,-6 2 7,-1 0 1,0-1-1,0 1 1,0-1-1,0 0 0,0-1 1,-1 1-1,1-1 0,-1 0 1,0-1-1,0 1 1,-1-1-1,1 0 0,-1 0 1,0-1-1,0 1 1,-1-1-1,0 1 0,0-1 1,0 0-1,-1-1 0,1 1 1,-1 0-1,-1-1 1,1 1-1,0-13 0,-2 18 1,0 1-1,0-1 0,0 0 0,0 1 0,0-1 1,0 0-1,0 1 0,0-1 0,0 1 1,0-1-1,0 0 0,0 1 0,-1-1 1,1 1-1,0-1 0,0 1 0,-1-1 0,1 1 1,0-1-1,-1 1 0,1-1 0,-1 1 1,1-1-1,-1 1 0,1-1 0,0 1 1,-1 0-1,0-1 0,1 1 0,-1 0 0,1-1 1,-1 1-1,1 0 0,-1 0 0,0-1 1,0 2-5,0-1 1,0 0-1,0 0 0,0 1 1,0-1-1,0 0 1,0 1-1,0-1 1,1 1-1,-1-1 0,0 1 1,0 0-1,1-1 1,-1 1-1,0 0 1,1-1-1,-1 1 0,0 0 1,1 0-1,-1-1 1,1 1-1,0 0 1,-1 0-1,1 1 1,-4 10 6,0 1 0,1 0 0,1 0 0,0 0 0,0 0 0,2 1 0,0-1 0,0 0 0,3 14 0,-3-25 12,1-1 1,-1 1-1,1 0 1,-1-1-1,1 0 1,0 1-1,0-1 1,-1 1-1,1-1 1,0 0-1,0 1 1,1-1-1,-1 0 1,0 0-1,0 0 1,0 0-1,1 0 1,-1 0-1,1 0 1,-1-1-1,0 1 1,1 0-1,0-1 1,-1 1-1,1-1 1,-1 1-1,1-1 1,-1 0-1,1 0 1,0 0-1,-1 0 1,1 0-1,0 0 1,-1 0-1,1 0 1,-1-1-1,1 1 1,0-1-1,1 0 1,7-1 125,-1-1 0,0 0 0,0-1 1,0 0-1,10-5 0,56-43 218,-58 38-404,1 1 0,0 1 1,1 0-1,23-9 1,-40 20 5,1 0-1,-1 0 1,1 0 0,-1 0 0,1 1 0,0-1 0,-1 1-1,1 0 1,0 0 0,-1 0 0,5 1 0,-6-1 22,1 0 0,-1 1 0,0-1 0,0 1 0,0-1 0,0 1 0,0-1 1,0 1-1,0 0 0,0 0 0,0-1 0,0 1 0,0 0 0,0 0 0,-1 0 0,1 0 0,0 0 0,0 2 1,1 3 7,1 1 0,-2 0 0,1-1 1,-1 1-1,0 0 0,-1 0 1,0 9-1,0-10 43,0 0 0,0 0 0,1 0 1,0 0-1,0 0 0,0 0 0,5 11 0,-6-16-14,1-1 0,-1 1-1,1-1 1,-1 1-1,1-1 1,0 1 0,-1-1-1,1 1 1,-1-1-1,1 0 1,0 1 0,-1-1-1,1 0 1,0 1 0,0-1-1,-1 0 1,1 0-1,0 0 1,0 0 0,-1 0-1,1 0 1,0 0-1,0 0 1,-1 0 0,1 0-1,0 0 1,-1 0 0,1-1-1,0 1 1,0 0-1,-1 0 1,1-1 0,0 1-1,-1-1 1,1 1-1,-1 0 1,2-2 0,23-19 440,-23 19-467,12-11-39,1-3 116,2 0-1,24-17 0,-37 30-204,0 1-1,0-1 1,0 1-1,0 0 1,0 0-1,1 0 0,-1 0 1,0 1-1,1-1 1,0 1-1,-1 1 1,1-1-1,0 0 1,-1 1-1,1 0 1,0 0-1,7 2 1,-11-2 90,0 1 1,0 0-1,0-1 1,0 1-1,0 0 1,0 0-1,0 0 1,0 0-1,-1-1 1,1 1-1,0 0 1,0 0-1,-1 1 1,1-1-1,-1 0 1,1 0-1,-1 0 1,1 0-1,-1 1 1,0-1-1,1 0 1,-1 0-1,0 0 1,0 2-1,1 35-3207,-1-29-83</inkml:trace>
</inkml:ink>
</file>

<file path=ppt/ink/ink2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6:18.945"/>
    </inkml:context>
    <inkml:brush xml:id="br0">
      <inkml:brushProperty name="width" value="0.025" units="cm"/>
      <inkml:brushProperty name="height" value="0.025" units="cm"/>
    </inkml:brush>
  </inkml:definitions>
  <inkml:trace contextRef="#ctx0" brushRef="#br0">14 40 11018,'0'0'12914,"-2"13"-12199,-7 96 1558,7 117 0,2-151-1683,5-141-608,3 0 0,32-121 0,-37 173-11,2 0 0,-1 0 0,2 1 0,0 0-1,15-24 1,-20 34 17,0 1 0,1-1-1,0 1 1,-1-1 0,1 1-1,0 0 1,0 0 0,0 0 0,1 0-1,-1 0 1,0 0 0,1 1-1,-1-1 1,1 1 0,0 0 0,-1 0-1,1 0 1,0 0 0,0 0-1,0 0 1,-1 1 0,1-1 0,0 1-1,0 0 1,0 0 0,0 0-1,0 0 1,0 1 0,0-1 0,0 1-1,0-1 1,-1 1 0,1 0-1,0 0 1,-1 1 0,5 1 0,-4-1 2,-1 0 1,0 0 0,0 0 0,0 0 0,0 0 0,0 0 0,0 0 0,0 1 0,-1-1 0,1 1 0,-1-1-1,0 1 1,0-1 0,0 1 0,0 0 0,0 0 0,0-1 0,-1 1 0,1 0 0,-1 0 0,0 0-1,0 0 1,0 0 0,0 0 0,-1-1 0,1 1 0,-1 0 0,-1 4 0,0 1 20,0-1 1,-1 1-1,0 0 1,-1-1-1,0 0 1,0 1-1,0-2 1,-10 12-1,6-9 102,0 0-1,-1-1 1,-18 13-1,24-19-106,1 0 0,-1 0 0,0 0 1,0-1-1,0 1 0,0-1 0,0 0 0,-1 0 0,1 0 0,0-1 0,-1 1 0,1-1 1,0 1-1,-1-1 0,1 0 0,0-1 0,-1 1 0,-5-2 0,8 1-200,0 0-1,0 0 0,-1 0 1,1 0-1,0 0 0,0-1 1,0 1-1,1-1 0,-1 1 0,0 0 1,0-1-1,1 1 0,-1-1 1,1 1-1,-1-1 0,1 0 1,0 1-1,0-1 0,0 0 1,0 1-1,0-1 0,0 1 1,0-1-1,0 0 0,1-1 1,8-44-9714,8 18 209</inkml:trace>
</inkml:ink>
</file>

<file path=ppt/ink/ink2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6:19.848"/>
    </inkml:context>
    <inkml:brush xml:id="br0">
      <inkml:brushProperty name="width" value="0.025" units="cm"/>
      <inkml:brushProperty name="height" value="0.025" units="cm"/>
    </inkml:brush>
  </inkml:definitions>
  <inkml:trace contextRef="#ctx0" brushRef="#br0">128 439 14414,'0'0'8568,"-9"1"-5979,1 0-2352,0 0 1,0 1-1,1 1 1,-1-1-1,1 1 1,0 0-1,-13 8 0,16-9-233,1 1 0,0-1 0,0 0-1,0 1 1,0-1 0,0 1-1,1 0 1,-1 0 0,1 0-1,0 0 1,0 1 0,0-1-1,0 1 1,0-1 0,1 1-1,0-1 1,0 1 0,0 0-1,0 0 1,0 0 0,0 5-1,4-8 21,-1 0 0,0-1 0,1 1 0,-1-1 1,0 0-1,1 0 0,-1 0 0,1 0 0,-1 0 0,0 0 0,1 0 0,-1-1 0,3 0 0,7-4-1,0 0 0,0 0-1,-1-1 1,14-9 0,-18 10-31,1 0-1,0 0 1,0 1-1,0 0 1,0 0-1,1 1 1,0 0-1,0 0 1,-1 1 0,19-2-1,-26 4 16,0 1-1,0-1 1,0 1 0,0-1-1,-1 1 1,1-1-1,0 1 1,0-1 0,-1 1-1,1 0 1,-1-1-1,1 1 1,0 0 0,-1-1-1,1 1 1,-1 0-1,0 0 1,1 0 0,-1-1-1,1 1 1,-1 0 0,0 1-1,6 8 767,2-19 768,5-23-719,-11 24-828,1-1 0,1 1 0,-1 0 0,1 0 0,1 0 0,6-10 0,-9 18-471,1 0-1,-1 0 1,0 1 0,0-1 0,0 0 0,0 0 0,0 1-1,0 0 1,0-1 0,0 1 0,0 0 0,0 0 0,2 2-1,17 4-2429,-11-7 2120,-1 0 0,0 0 0,0-1 0,0-1 0,0 0 0,0 0 0,15-6 0,-19 6 1053,1-1-1,0 1 0,-1-1 1,0-1-1,1 1 1,-2-1-1,1 0 1,0 0-1,-1 0 0,1-1 1,-1 1-1,4-8 1,-7 12-129,-1 0 0,0 0 1,0 0-1,0-1 1,1 1-1,-1 0 0,0 0 1,0 0-1,0-1 0,0 1 1,1 0-1,-1 0 1,0 0-1,0-1 0,0 1 1,0 0-1,0 0 0,0-1 1,0 1-1,0 0 0,0 0 1,0 0-1,0-1 1,0 1-1,0 0 0,0 0 1,0-1-1,0 1 0,0 0 1,0 0-1,0-1 1,0 1-1,0 0 0,0 0 1,0 0-1,-1-1 0,1 1 1,0 0-1,0 0 0,0 0 1,0-1-1,0 1 1,-1 0-1,-12 2 1632,-15 14-1484,1 22 212,26-36-446,-1 0 0,1 1 0,0-1 0,0 0 0,0 1-1,1-1 1,-1 1 0,1-1 0,-1 1 0,1-1-1,0 1 1,0 0 0,0-1 0,0 1 0,0-1 0,1 3-1,0-4-34,-1 0 0,1-1 1,-1 1-1,1-1 0,0 1 0,0-1 0,-1 0 0,1 1 0,0-1 0,-1 0 0,1 1 0,0-1 0,0 0 0,0 0 0,-1 0 1,1 0-1,0 0 0,0 0 0,0 0 0,0 0 0,-1 0 0,1 0 0,0 0 0,0 0 0,0-1 0,23-4 228,-16 0-226,1 0 0,-1 0 0,0-1 0,0 0 0,0 0 0,-1-1 0,0 0 0,0 0 1,-1-1-1,9-12 0,23-25-265,-38 45 233,0 0 0,0 0 0,0 0 0,0 0 0,1-1 0,-1 1-1,0 0 1,0 0 0,0 0 0,0 0 0,0 0 0,1 0 0,-1-1 0,0 1-1,0 0 1,0 0 0,0 0 0,1 0 0,-1 0 0,0 0 0,0 0 0,0 0-1,1 0 1,-1 0 0,0 0 0,0 0 0,0 0 0,1 0 0,-1 0 0,0 0-1,0 0 1,0 0 0,0 0 0,1 0 0,-1 0 0,0 0 0,0 1 0,0-1-1,1 0 1,-1 0 0,0 0 0,0 0 0,0 0 0,0 0 0,0 1 0,1-1-1,2 14-218,-1 26 334,-2-29-111,0-9 60,-1 0 1,1 0-1,0 0 0,0 0 0,0 0 0,1 0 0,-1 0 1,0-1-1,1 1 0,-1 0 0,1 0 0,0 0 1,0 0-1,0-1 0,0 1 0,0 0 0,0-1 0,0 1 1,0-1-1,0 1 0,1-1 0,-1 0 0,1 1 1,-1-1-1,1 0 0,-1 0 0,1 0 0,0 0 0,0 0 1,-1 0-1,1-1 0,0 1 0,0-1 0,0 1 1,0-1-1,0 0 0,0 1 0,0-1 0,3 0 0,0-1 74,1 0-1,0-1 0,0 0 0,0 0 0,-1 0 1,1 0-1,-1-1 0,0 0 0,0 0 0,0 0 1,0-1-1,4-4 0,7-6-117,-2 0 0,0-1 1,0-1-1,-2-1 0,0 1 1,-1-2-1,0 0 0,-2 0 0,0-1 1,-1 0-1,-1 0 0,-1-1 1,0 0-1,-2 0 0,0 0 0,1-42 1,-4 61-13,-1 0 0,0 0 1,0-1-1,1 1 0,-1 0 1,0 0-1,-1-1 0,1 1 1,0 0-1,0 0 0,0-1 1,-1 1-1,1 0 0,0 0 1,-1 0-1,0 0 0,1-1 1,-1 1-1,1 0 1,-1 0-1,0 0 0,0 0 1,-1-1-1,1 2-5,0 1 0,0-1 1,0 0-1,0 0 0,0 1 0,0-1 1,0 1-1,0-1 0,0 1 0,0-1 1,0 1-1,0 0 0,1-1 0,-1 1 1,0 0-1,0 0 0,1 0 0,-1 0 1,0-1-1,0 2 0,-34 56-295,19-26 591,-17 47-1,30-68-212,0-1 0,0 1 0,0 0 0,2 0 0,-1 0 0,2 0 0,-1 0 0,3 21 1,-2-30-68,1 1 0,0-1 1,-1 1-1,1-1 1,0 1-1,0-1 1,1 0-1,-1 1 1,0-1-1,1 0 1,0 0-1,-1 0 0,1 0 1,0 0-1,0 0 1,0 0-1,0-1 1,3 3-1,0-2 30,0 1 0,0-1-1,0 0 1,1 0 0,-1-1-1,1 0 1,-1 1 0,9-1 0,-4 0-428,1-1 0,-1 0 0,0-1 0,0 0 0,1 0 0,-1-1 0,0-1 1,0 0-1,12-5 0,14-16-7802,-2-6-9117</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50.891"/>
    </inkml:context>
    <inkml:brush xml:id="br0">
      <inkml:brushProperty name="width" value="0.025" units="cm"/>
      <inkml:brushProperty name="height" value="0.025" units="cm"/>
    </inkml:brush>
  </inkml:definitions>
  <inkml:trace contextRef="#ctx0" brushRef="#br0">17 40 4324,'0'0'16394,"12"-7"-14750,-9 5-1500,4-2 237,0 0-1,1 0 0,-1 0 0,1 1 0,0 1 0,0-1 0,0 1 0,0 0 0,16-1 1,-23 3-348,0 0 0,-1 0 0,1 1 0,-1-1 0,1 0 0,0 0 0,-1 0 0,1 0 0,-1 1 0,1-1 0,0 0 0,-1 0 0,1 1 0,-1-1 0,1 0 0,-1 1 0,1-1 0,-1 1 0,1-1 1,-1 1-1,0-1 0,1 1 0,-1-1 0,0 1 0,1-1 0,-1 1 0,0 0 0,1-1 0,-1 1 0,0-1 0,0 1 0,0 0 0,0-1 0,0 1 0,0-1 0,0 1 0,0 0 0,0-1 0,0 1 0,0 0 1,0-1-1,0 1 0,0-1 0,-1 1 0,1 0 0,0 0 0,-14 30 373,-34 25-29,38-47-386,1 1 1,0 1-1,0-1 1,1 1 0,0 1-1,1 0 1,-8 19-1,14-30 9,1 0-1,0 0 0,0 0 1,0 0-1,-1 0 1,1 0-1,0 1 0,1-1 1,-1 0-1,0 0 0,0 0 1,0 0-1,1 0 1,-1 0-1,0 0 0,1 0 1,-1 0-1,1 0 0,-1 0 1,1 0-1,0 0 0,-1 0 1,1 0-1,0 0 1,0 0-1,0-1 0,-1 1 1,1 0-1,0-1 0,0 1 1,0-1-1,0 1 0,0-1 1,0 1-1,0-1 1,0 0-1,1 1 0,-1-1 1,0 0-1,0 0 0,0 0 1,0 0-1,3 0 1,63 1-9,-48-2 8,15 1-226,-3 1-734,0-1-1,0-1 1,0-2-1,33-8 1,-63 11 786,-1 0 1,0 0-1,1 0 1,-1 0-1,0 0 1,1 0-1,-1 0 1,0 0-1,1 0 1,-1 0-1,0-1 1,1 1-1,-1 0 1,0 0-1,1 0 1,-1 0-1,0-1 1,0 1-1,1 0 1,-1 0-1,0-1 1,0 1-1,1 0 1,-1 0-1,0-1 1,0 1-1,0 0 1,1-1-1,-1 1 1,0 0-1,0-1 1,0 1-1,0 0 1,0-1-1,0 1 1,0 0-1,0-1 1,0 1-1,0 0 1,0-1-1,0 1 1,0-1-1,0 1 1,0-1-1,-6-5-6220</inkml:trace>
</inkml:ink>
</file>

<file path=ppt/ink/ink2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6:24.140"/>
    </inkml:context>
    <inkml:brush xml:id="br0">
      <inkml:brushProperty name="width" value="0.025" units="cm"/>
      <inkml:brushProperty name="height" value="0.025" units="cm"/>
    </inkml:brush>
  </inkml:definitions>
  <inkml:trace contextRef="#ctx0" brushRef="#br0">10 54 16560,'0'0'4815,"-2"10"-3838,-1 6-663,1-1 0,0 0 1,2 0-1,1 22 0,-1-34-274,0-1 0,0 1-1,1-1 1,-1 0 0,1 1-1,0-1 1,-1 0 0,1 0-1,0 1 1,0-1 0,1 0-1,-1 0 1,0 0 0,1 0-1,-1 0 1,1 0 0,3 2-1,-3-3-9,0 0-1,1-1 1,-1 1 0,0-1-1,0 0 1,1 0-1,-1 0 1,0 0-1,1 0 1,-1 0-1,0 0 1,0-1 0,1 0-1,-1 1 1,0-1-1,0 0 1,0 0-1,0 0 1,0 0-1,0 0 1,0 0 0,0-1-1,3-2 1,1-1 128,0-1 1,0 0 0,0 0 0,-1 0 0,0-1 0,0 0-1,-1 0 1,5-10 0,23-53 644,-27 59 194,-6 17-997,1 0-1,1 0 0,-1 0 1,1 0-1,0 0 0,1 0 0,-1 0 1,1-1-1,0 1 0,5 8 1,-7-13 7,1 0 0,0 0 1,0 0-1,0 1 1,0-1-1,0-1 1,0 1-1,0 0 1,1 0-1,-1 0 1,0 0-1,0-1 1,1 1-1,-1-1 1,1 1-1,-1-1 1,0 1-1,1-1 1,1 0-1,0 0 27,0 0 1,0 0-1,0-1 0,0 1 0,-1-1 1,1 0-1,0 0 0,0 0 0,0 0 1,-1 0-1,1-1 0,4-2 1,9-8 256,0-1 1,19-19 0,30-23-132,-65 55-164,1-1 0,-1 1 0,1-1 0,0 0 0,-1 1 0,1 0 0,0-1-1,-1 1 1,1-1 0,0 1 0,-1 0 0,1-1 0,0 1 0,0 0 0,-1 0 0,1 0 0,0 0-1,0 0 1,-1 0 0,1 0 0,0 0 0,0 0 0,0 0 0,-1 0 0,1 0 0,0 0 0,0 0 0,-1 1-1,1-1 1,0 0 0,-1 1 0,1-1 0,0 1 0,-1-1 0,1 0 0,0 1 0,-1-1 0,1 1-1,-1 0 1,1-1 0,-1 1 0,1-1 0,-1 1 0,1 0 0,-1 0 0,0-1 0,1 1 0,-1 0-1,0-1 1,0 1 0,0 0 0,1 0 0,-1 0 0,0-1 0,0 2 0,1 54-125,-2-41 172,1 38 163,-1 1-4677,11-72-15254</inkml:trace>
</inkml:ink>
</file>

<file path=ppt/ink/ink2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6:24.781"/>
    </inkml:context>
    <inkml:brush xml:id="br0">
      <inkml:brushProperty name="width" value="0.025" units="cm"/>
      <inkml:brushProperty name="height" value="0.025" units="cm"/>
    </inkml:brush>
  </inkml:definitions>
  <inkml:trace contextRef="#ctx0" brushRef="#br0">1 0 8968,'0'0'17334,"6"14"-16277,4 14-697,-2 0-1,-1 1 1,-1-1-1,-1 1 0,1 39 1,-6-29-297,-1-25-49,1 1-1,1-1 1,0 1-1,0-1 1,8 27-1,-9-41-9,0 0 1,0 0-1,0 1 1,0-1-1,0 0 1,0 1-1,0-1 0,0 0 1,0 0-1,0 1 1,0-1-1,1 0 1,-1 0-1,0 1 0,0-1 1,0 0-1,0 0 1,1 1-1,-1-1 1,0 0-1,0 0 0,0 0 1,1 0-1,-1 1 1,0-1-1,0 0 0,1 0 1,-1 0-1,0 0 1,0 0-1,1 0 1,-1 0-1,0 1 0,1-1 1,-1 0-1,0 0 1,0 0-1,1 0 1,-1 0-1,0 0 0,0 0 1,1-1-1,8-11 188,2-19-8,-5-65-259,-6 100 70,0-1 0,0 1 0,0 0 1,0 0-1,1-1 0,-1 1 0,1-1 0,0 1 0,0-1 0,1 1 0,-1-1 0,0 1 0,1-1 1,3 5-1,-3-7 14,0 1 0,0-1 1,1 1-1,-1-1 0,1 0 1,-1 0-1,1 0 0,-1 0 1,1 0-1,0 0 0,-1-1 1,1 1-1,0-1 1,-1 0-1,1 0 0,0 0 1,0 0-1,-1 0 0,1-1 1,4 0-1,-2-1 6,1 0 1,-1 0 0,0 0-1,0-1 1,0 0-1,0 0 1,0 0-1,-1-1 1,1 1-1,-1-1 1,0 0-1,0-1 1,0 1-1,-1-1 1,1 1-1,-1-1 1,4-8-1,13-15 74,-19 30-125,0 1 0,-1-1 1,1 1-1,0-1 0,-1 1 0,0-1 0,1 1 0,-1-1 0,0 1 0,-1 2 0,-2 152-1138,17-169-5424,-8-9 426,0-7-5967</inkml:trace>
</inkml:ink>
</file>

<file path=ppt/ink/ink2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6:25.404"/>
    </inkml:context>
    <inkml:brush xml:id="br0">
      <inkml:brushProperty name="width" value="0.025" units="cm"/>
      <inkml:brushProperty name="height" value="0.025" units="cm"/>
    </inkml:brush>
  </inkml:definitions>
  <inkml:trace contextRef="#ctx0" brushRef="#br0">0 1 14382,'0'0'7569,"3"9"-6634,5 25-38,-1-1 0,-2 1 0,-1 0 0,-2 56 0,6 60 330,-7-144-1207,0 1 0,0-1 0,1 0 0,0 0 0,0 0 0,0 0 0,1-1 0,0 1 0,0 0 0,0-1-1,6 8 1,-7-11-6,0-1-1,0 1 0,0-1 0,0 1 0,0-1 0,0 0 0,0 1 0,0-1 1,1 0-1,-1 0 0,0-1 0,1 1 0,-1 0 0,1-1 0,-1 0 0,0 1 0,1-1 1,-1 0-1,1 0 0,-1 0 0,1-1 0,-1 1 0,1-1 0,-1 1 0,0-1 1,1 0-1,-1 0 0,0 0 0,1 0 0,-1 0 0,0 0 0,2-3 0,6-4-55,-1 0 0,0-1 0,-1-1 0,0 1 0,0-1 0,-1-1 0,-1 1 0,0-1 0,0 0 0,-1-1 0,0 1 0,-1-1 0,0 0 0,2-14 0,-11 88 40,2-40 192,1 1-1,2 40 0,0-62-169,0 0-1,0-1 1,0 1 0,0 0-1,1 0 1,-1 0-1,0 0 1,0 0-1,0-1 1,1 1-1,-1 0 1,0 0-1,1-1 1,-1 1 0,1 0-1,-1 0 1,1-1-1,-1 1 1,1 0-1,0-1 1,-1 1-1,1-1 1,0 1 0,-1-1-1,1 1 1,0-1-1,-1 1 1,1-1-1,1 1 1,0-1 4,0 0 0,0 0 1,0-1-1,-1 1 0,1 0 1,0-1-1,0 1 0,-1-1 1,1 1-1,0-1 0,-1 0 1,1 0-1,1-1 0,4-2-36,-1-1 0,0 0 0,0 0 0,0 0 0,7-10-1,-9 10-424,0-2-1,-1 1 0,0 0 1,0-1-1,0 1 0,-1-1 1,0 0-1,-1 0 0,2-8 0,-2 8-948,-1 0 0,0 0 0,0 1-1,0-1 1,-3-12 0,-7-7-5987</inkml:trace>
</inkml:ink>
</file>

<file path=ppt/ink/ink2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6:25.764"/>
    </inkml:context>
    <inkml:brush xml:id="br0">
      <inkml:brushProperty name="width" value="0.025" units="cm"/>
      <inkml:brushProperty name="height" value="0.025" units="cm"/>
    </inkml:brush>
  </inkml:definitions>
  <inkml:trace contextRef="#ctx0" brushRef="#br0">1 37 11499,'0'0'7084,"0"-8"-4484,0 0-2505,1-13 2479,3 42-1090,-3-15-1572,2 29 645,17 66 0,-17-89-1070,1-1 0,0 0 0,11 19 0,-11-24-363,-1-1-1,1 1 0,0-1 1,0 0-1,0-1 1,1 1-1,0-1 0,6 5 1,-3-5-3614,0-3 182</inkml:trace>
</inkml:ink>
</file>

<file path=ppt/ink/ink2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6:26.245"/>
    </inkml:context>
    <inkml:brush xml:id="br0">
      <inkml:brushProperty name="width" value="0.025" units="cm"/>
      <inkml:brushProperty name="height" value="0.025" units="cm"/>
    </inkml:brush>
  </inkml:definitions>
  <inkml:trace contextRef="#ctx0" brushRef="#br0">4 0 9705,'0'0'4922,"0"9"-2770,-1 16-650,-1-4-228,2 0 1,0 1 0,1-1 0,7 32 0,-8-50-1201,1 1 0,0-1 1,-1 1-1,1-1 0,1 0 0,-1 1 1,1-1-1,-1 0 0,1 0 0,0 0 0,0 0 1,0 0-1,0 0 0,1-1 0,-1 1 0,1-1 1,0 1-1,-1-1 0,1 0 0,0 0 0,0 0 1,1-1-1,-1 1 0,0-1 0,0 1 1,1-1-1,-1 0 0,1-1 0,-1 1 0,1 0 1,-1-1-1,1 0 0,-1 0 0,7-1 0,-7 1-57,0 0 0,-1-1 0,1 0 0,0 0 0,0 0-1,-1 0 1,1 0 0,0 0 0,-1-1 0,1 1 0,-1-1 0,0 0-1,1 0 1,-1 0 0,0 0 0,0 0 0,0 0 0,0 0-1,-1-1 1,3-2 0,-1-2 25,0 0 1,0 0-1,0 0 0,-1-1 1,0 1-1,0-1 0,0-8 1,0 3 48,-1-1 0,-1 0 0,0 1 0,-3-20 0,3 40-100,-1 0 0,1 0 1,0 0-1,0 0 0,0 0 0,1 0 0,3 12 0,-3-17 19,0-1-1,0 1 1,0-1-1,0 1 1,0-1-1,1 1 1,-1-1-1,0 0 1,1 0-1,-1 0 1,1 0-1,-1 0 1,1 0-1,0 0 1,-1 0-1,1 0 1,0-1-1,0 1 1,-1-1-1,1 1 1,0-1-1,0 0 1,0 0-1,-1 0 1,1 0-1,0 0 1,0 0-1,0 0 1,0 0-1,-1-1 1,1 1-1,0-1 1,0 0-1,2-1 1,1 1 0,-1-1 0,1 0 1,0-1-1,-1 1 0,0-1 1,0 0-1,5-3 0,-6 3-48,0 1 0,0-1-1,0 1 1,0 0 0,1 0-1,-1 0 1,1 1-1,-1-1 1,1 1 0,0 0-1,0 0 1,6-1-1,-9 2 17,0 1-1,1-1 1,-1 1-1,0-1 1,0 1-1,0 0 1,0 0-1,0 0 1,0-1-1,0 1 1,0 0-1,0 0 1,0 0-1,-1 0 1,1 0-1,0 1 1,-1-1-1,1 0 0,-1 0 1,1 0-1,-1 1 1,1-1-1,-1 3 1,10 39-43,-7-31 40,16 73 691,-4 0-1,8 160 1,-23-244-640,1-1 1,-1 1-1,0-1 1,0 1-1,0 0 1,0-1-1,0 1 1,0-1-1,0 1 1,0-1-1,-1 1 1,1 0-1,0-1 0,0 1 1,0-1-1,-1 1 1,1-1-1,0 1 1,0-1-1,-1 1 1,1-1-1,-1 0 1,1 1-1,0-1 1,-1 1-1,1-1 0,-1 0 1,1 1-1,-1-1 1,1 0-1,-1 1 1,-17-8 506,-13-24 9,10 0-329,-33-66 1,48 83-233,0 0 1,0-1-1,2 1 0,0-1 1,0 0-1,2 0 0,-3-25 0,6 38-50,-1 0-1,0-1 0,0 1 1,1 0-1,-1 0 0,1-1 0,0 1 1,0 0-1,0 0 0,0 0 0,0 0 1,0 0-1,0 0 0,1 0 0,-1 0 1,1 1-1,-1-1 0,4-2 1,38-22-4263,-19 13-101,10-8-4605</inkml:trace>
</inkml:ink>
</file>

<file path=ppt/ink/ink2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6:26.943"/>
    </inkml:context>
    <inkml:brush xml:id="br0">
      <inkml:brushProperty name="width" value="0.025" units="cm"/>
      <inkml:brushProperty name="height" value="0.025" units="cm"/>
    </inkml:brush>
  </inkml:definitions>
  <inkml:trace contextRef="#ctx0" brushRef="#br0">0 45 14830,'0'0'9059,"2"8"-8381,1 3-360,-1-3-96,0 0-1,0 0 0,1 0 1,0-1-1,8 15 1,-9-20-191,-1 0 0,1 0 0,0 0 1,-1 0-1,1 0 0,0 0 1,1 0-1,-1-1 0,0 1 1,0-1-1,1 1 0,-1-1 1,1 0-1,-1 0 0,1 0 0,-1 0 1,1-1-1,0 1 0,-1-1 1,1 0-1,0 1 0,-1-1 1,1 0-1,4-1 0,0 0 113,1-1 0,-1 0 0,0 0 0,0 0 0,0-1 1,-1 0-1,1 0 0,-1-1 0,1 0 0,9-8 0,57-57 419,-34 30-287,-39 39-270,1-1 0,-1 1 0,1-1 0,-1 0 0,1 1 0,-1 0 1,1-1-1,-1 1 0,1-1 0,0 1 0,-1 0 0,1-1 0,0 1 0,-1 0 0,1 0 1,0 0-1,-1-1 0,1 1 0,0 0 0,0 0 0,-1 0 0,1 0 0,0 0 0,0 0 0,-1 0 1,1 1-1,0-1 0,-1 0 0,1 0 0,0 0 0,-1 1 0,1-1 0,0 0 0,-1 1 1,1-1-1,0 1 0,-1-1 0,1 0 0,-1 1 0,1 0 0,-1-1 0,1 1 0,-1-1 0,0 1 1,1-1-1,-1 1 0,0 0 0,1-1 0,-1 1 0,0 0 0,0-1 0,1 1 0,-1 0 1,0 0-1,0-1 0,0 2 0,9 50-16,-8-43 94,1 5-120,-2-6 60,1-1 0,0 0 0,0 0 0,1 0 0,4 11 0,-5-17-47,-1 0 0,1 0 0,-1 0 0,1 0 0,-1-1 0,1 1 0,0 0 0,0 0 0,-1 0 0,1-1 0,0 1 0,0 0 0,0-1 0,0 1-1,0-1 1,0 1 0,0-1 0,0 1 0,0-1 0,0 0 0,0 0 0,0 1 0,0-1 0,0 0 0,0 0 0,0 0 0,1 0 0,-1 0 0,0 0 0,0-1 0,0 1-1,0 0 1,0-1 0,0 1 0,0 0 0,0-1 0,0 1 0,0-1 0,0 1 0,0-1 0,0 0 0,-1 1 0,1-1 0,1-1 0,19-13-2740,-1-2 1,22-23 0,-4 4-4982,-11 11 83</inkml:trace>
</inkml:ink>
</file>

<file path=ppt/ink/ink2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6:27.299"/>
    </inkml:context>
    <inkml:brush xml:id="br0">
      <inkml:brushProperty name="width" value="0.025" units="cm"/>
      <inkml:brushProperty name="height" value="0.025" units="cm"/>
    </inkml:brush>
  </inkml:definitions>
  <inkml:trace contextRef="#ctx0" brushRef="#br0">127 45 10410,'0'0'8723,"-9"7"-6353,3-3-2156,-54 45 2551,54-44-2392,0 1 0,0 0 0,1 0 0,0 0 0,0 0 0,0 1 1,1 0-1,-5 10 0,9-16-366,0-1 0,-1 0 0,1 1 0,0-1 1,0 0-1,0 1 0,0-1 0,0 0 0,0 1 1,0-1-1,0 0 0,0 1 0,0-1 0,0 0 1,0 1-1,1-1 0,-1 0 0,0 1 0,0-1 1,0 0-1,0 0 0,0 1 0,1-1 0,-1 0 0,0 1 1,0-1-1,1 0 0,-1 0 0,0 0 0,0 1 1,1-1-1,-1 0 0,0 0 0,0 0 0,1 1 1,-1-1-1,0 0 0,1 0 0,-1 0 0,0 0 1,1 0-1,-1 0 0,0 0 0,1 0 0,-1 0 1,0 0-1,1 0 0,-1 0 0,0 0 0,1 0 1,0 0-1,18-4 179,-9 1-154,-1-1 0,0 0 0,0-1 1,0 1-1,0-2 0,-1 0 0,0 0 0,0 0 0,0-1 0,12-14 0,0-4-54,34-55 1,-49 127-711,-7-7 705,3 37-202,-1-76 134,1 0 0,-1 1 0,1-1 0,-1 1-1,1-1 1,0 0 0,-1 0 0,1 1 0,0-1 0,0 0-1,0 0 1,0 0 0,0 0 0,0 0 0,0 0 0,1 0-1,-1-1 1,0 1 0,0 0 0,1 0 0,-1-1 0,0 1-1,1-1 1,-1 0 0,1 1 0,-1-1 0,1 0 0,-1 0-1,0 0 1,1 0 0,-1 0 0,1 0 0,-1 0 0,1 0-1,-1 0 1,1-1 0,-1 1 0,3-2 0,4 0-716,-1 0 1,0 0-1,1-1 1,-1 0-1,0 0 1,8-6-1,17-16-3662,-3-5-390</inkml:trace>
</inkml:ink>
</file>

<file path=ppt/ink/ink2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6:27.643"/>
    </inkml:context>
    <inkml:brush xml:id="br0">
      <inkml:brushProperty name="width" value="0.025" units="cm"/>
      <inkml:brushProperty name="height" value="0.025" units="cm"/>
    </inkml:brush>
  </inkml:definitions>
  <inkml:trace contextRef="#ctx0" brushRef="#br0">120 1 5958,'0'0'15347,"3"10"-14204,-1-3-904,0 0 0,0 0 0,-1 1 0,-1-1 0,1 0 0,-1 0 0,0 1 0,-1-1 0,0 0 0,0 0 0,0 1 0,-1-1 0,0 0 0,0 0-1,-1-1 1,-6 12 0,-17 33 889,15-33-1059,2 0 0,-11 30 0,18-62-10649,2 3 7179,-1-11-5658</inkml:trace>
  <inkml:trace contextRef="#ctx0" brushRef="#br0" timeOffset="1">0 71 11275,'0'0'9353,"15"55"-7304,7-36-127,6-3-641,4-2-576,8-2-577,5-4-128,-3-3-1281,-1 0-737,-4-5-1665,-5-5-3716,-7-12-1602</inkml:trace>
</inkml:ink>
</file>

<file path=ppt/ink/ink2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6:27.999"/>
    </inkml:context>
    <inkml:brush xml:id="br0">
      <inkml:brushProperty name="width" value="0.025" units="cm"/>
      <inkml:brushProperty name="height" value="0.025" units="cm"/>
    </inkml:brush>
  </inkml:definitions>
  <inkml:trace contextRef="#ctx0" brushRef="#br0">33 271 12043,'0'0'14606,"-7"67"-13677,7-41-480,8-3-289,3-2-96,2-5-1281,-1-7-1826,-1-9-1538,-3-2-3330</inkml:trace>
  <inkml:trace contextRef="#ctx0" brushRef="#br0" timeOffset="1">1 1 21076,'0'0'5733</inkml:trace>
</inkml:ink>
</file>

<file path=ppt/ink/ink2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6:28.795"/>
    </inkml:context>
    <inkml:brush xml:id="br0">
      <inkml:brushProperty name="width" value="0.025" units="cm"/>
      <inkml:brushProperty name="height" value="0.025" units="cm"/>
    </inkml:brush>
  </inkml:definitions>
  <inkml:trace contextRef="#ctx0" brushRef="#br0">1 82 4452,'0'0'16138,"4"10"-14189,13 33-161,30 67 1063,-46-108-2842,-1-1 0,1 1 0,0-1 0,0 1 0,0-1 0,1 1 0,-1-1 0,0 0 0,0 1 0,1-1 0,-1 0 0,1 0 0,-1 0 0,1 0 0,-1 0 0,1-1 0,0 1 0,-1 0 0,1-1 0,0 1 0,0-1 0,3 1 0,-1-1 16,-1-1 0,1 1-1,-1-1 1,1 1 0,-1-1-1,1 0 1,-1-1 0,1 1-1,-1-1 1,6-3 0,5-4 62,0-1 0,-1-1 0,21-21 0,-33 31-87,98-114 144,-99 115-148,0-1-1,0 1 0,0 0 1,0 0-1,0 0 0,0-1 1,1 1-1,-1 0 1,0 0-1,0 0 0,0 0 1,0-1-1,1 1 0,-1 0 1,0 0-1,0 0 0,0 0 1,1 0-1,-1 0 0,0-1 1,0 1-1,0 0 1,1 0-1,-1 0 0,0 0 1,0 0-1,0 0 0,1 0 1,-1 0-1,0 0 0,0 0 1,1 0-1,-1 0 1,0 0-1,0 0 0,1 0 1,-1 1-1,0-1 0,0 0 1,0 0-1,1 0 0,-1 0 1,0 0-1,0 0 0,0 1 1,0-1-1,1 0 1,-1 0-1,0 0 0,0 0 1,0 1-1,0-1 0,0 0 1,0 0-1,1 0 0,-1 1 1,0-1-1,4 23-58,-4 31 182,0-52-114,-4 77 150,4-78-146,-1-1 0,1 1 0,0-1 0,0 1 0,0 0 0,1-1 0,-1 1 0,0-1 0,0 1 0,0 0 0,0-1 0,0 1 0,1-1 0,-1 1 0,0-1 0,1 1 0,-1-1 0,0 1-1,1-1 1,-1 1 0,0-1 0,1 1 0,-1-1 0,1 0 0,-1 1 0,1-1 0,-1 0 0,1 1 0,-1-1 0,1 0 0,0 1 0,-1-1 0,1 0 0,-1 0 0,1 0 0,-1 0 0,1 0 0,0 0 0,-1 0 0,1 0 0,-1 0 0,1 0 0,0 0 0,-1 0 0,1 0 0,-1 0 0,1 0 0,0-1 0,-1 1 0,1 0 0,-1 0 0,1-1 0,-1 1 0,1 0 0,0-1 0,31-21 801,-8-8-588,-1 0 0,-2-1-1,0-1 1,19-44 0,-33 63-215,-7 13-8,0 0-1,0-1 1,0 1-1,0 0 1,0 0 0,0 0-1,0-1 1,0 1 0,0 0-1,0 0 1,0 0 0,0-1-1,1 1 1,-1 0 0,0 0-1,0 0 1,0-1-1,0 1 1,0 0 0,0 0-1,1 0 1,-1 0 0,0-1-1,0 1 1,0 0 0,0 0-1,1 0 1,-1 0 0,0 0-1,0 0 1,0-1 0,1 1-1,-1 0 1,0 0-1,0 0 1,0 0 0,1 0-1,-1 0 1,0 0 0,0 0-1,1 0 1,-1 0 0,0 0-1,0 0 1,0 0 0,1 0-1,-1 0 1,0 1-1,0-1 1,0 0 0,1 0-1,-1 0 1,4 18-175,-2 48-249,-1-26 276,-1-39 153,0 0 0,0 0 0,0 0 1,1 0-1,-1 0 0,1 0 0,-1 0 0,1 0 1,-1 0-1,1 0 0,-1 0 0,1 0 0,0 0 0,-1 0 1,1 0-1,0 0 0,0-1 0,0 1 0,0 0 1,0-1-1,0 1 0,0 0 0,0-1 0,0 1 1,0-1-1,0 0 0,0 1 0,0-1 0,0 0 1,0 0-1,1 0 0,-1 0 0,0 0 0,0 0 1,0 0-1,0 0 0,1 0 0,-1 0 0,0 0 0,0-1 1,0 1-1,0-1 0,2 0 0,2 0 31,1-1 0,0-1 0,-1 1 0,1-1 0,-1 1 0,0-2 0,5-3 0,2-4 3,-2 0 0,1-1-1,-2 0 1,11-17 0,19-23-200,-39 52 150,0-1 1,1 1-1,-1 0 1,0 0-1,0 0 0,0 0 1,0-1-1,1 1 1,-1 0-1,0 0 1,0 0-1,1 0 0,-1 0 1,0 0-1,0 0 1,1 0-1,-1 0 1,0 0-1,0 0 0,1 0 1,-1 0-1,0 0 1,0 0-1,1 0 1,-1 0-1,0 0 1,0 0-1,0 0 0,1 0 1,-1 0-1,0 0 1,0 0-1,1 1 1,-1-1-1,0 0 0,0 0 1,0 0-1,1 0 1,-1 0-1,0 1 1,0-1-1,0 0 0,0 0 1,0 0-1,1 1 1,-1-1-1,0 0 1,0 0-1,0 1 0,0-1 1,0 0-1,0 0 1,0 1-1,0-1 1,0 0-1,0 0 0,0 1 1,0-1-1,0 0 1,0 0-1,0 1 1,0-1-1,0 0 0,0 0 1,0 1-1,0-1 1,0 0-1,-1 0 1,2 25-255,-1-22 257,-3 191-2319,4-202-3703,3-3 2856,1-1-698,4-21-8143</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52.216"/>
    </inkml:context>
    <inkml:brush xml:id="br0">
      <inkml:brushProperty name="width" value="0.025" units="cm"/>
      <inkml:brushProperty name="height" value="0.025" units="cm"/>
    </inkml:brush>
  </inkml:definitions>
  <inkml:trace contextRef="#ctx0" brushRef="#br0">1 321 13100,'0'0'9663,"9"-1"-9049,23-1-420,63 5 1,26 1-3939,-108-5 1795,1 0 0,0-1 0,-1 0 0,0-1 0,1-1 0,18-7 0,-29 10 1701,0-1 0,0 1 0,0-1 0,0 0 0,-1 0 0,1 0 0,-1 0 0,5-5 0,1-7 3366,-8-5 3465,0 19-6444,0-1 1,-1 0-1,1 1 1,0-1-1,-1 1 1,1 0-1,-1-1 1,1 1-1,-1-1 1,1 1-1,-1 0 1,1-1-1,-1 1 1,1 0-1,-1-1 1,1 1-1,-1 0 1,0 0-1,1 0 1,-1 0-1,1-1 1,-1 1-1,0 0 1,1 0-1,-1 0 1,1 0-1,-1 0 1,0 1-1,1-1 1,-1 0-1,1 0 1,-1 0-1,0 0 1,1 1-1,-1-1 1,1 0-1,-1 0 1,1 1-1,-1-1 1,1 1-1,-2 0 1,-23 15 1378,16-5-942,1 0-1,1 1 1,0 0-1,-6 14 0,11-22-462,0 0-1,0 0 1,0 0-1,1 0 1,0 0-1,0 0 1,0 1-1,0-1 0,1 1 1,-1-1-1,1 0 1,0 1-1,1-1 1,-1 1-1,1-1 1,2 8-1,-2-11-102,0 0 0,0 0 0,0 0 0,1 0 0,-1 0 0,0 0 0,0-1 0,1 1 0,-1-1 0,0 1 0,1-1 0,-1 1 0,1-1 0,-1 0 0,1 0 0,-1 1 0,0-1 0,1 0 1,-1 0-1,3-1 0,30-3 121,-25 1-124,-1 0 1,0-1 0,0 0 0,0 0 0,-1-1 0,1 0 0,-1 0 0,0-1-1,0 0 1,-1 0 0,10-13 0,-5 5-181,0 0 1,-1-1-1,0 0 1,13-32-1,-29 76-316,-4 55 1,10-81 509,-1 0 1,1 0-1,0 0 1,0 0-1,1 0 1,-1 0-1,1 0 1,-1 0-1,1 0 1,0 0-1,0 0 0,2 4 1,-2-6-6,0 0 1,0-1-1,0 1 1,0 0-1,0 0 1,0-1-1,0 1 1,1-1-1,-1 1 0,0-1 1,0 1-1,1-1 1,-1 0-1,0 1 1,1-1-1,-1 0 1,0 0-1,1 0 1,-1 0-1,0 0 1,0 0-1,1-1 0,-1 1 1,0 0-1,1-1 1,-1 1-1,0-1 1,0 1-1,0-1 1,1 1-1,-1-1 1,1-1-1,7-3 14,0-1 0,0 0 0,0-1 0,-1 0 0,0 0 0,0-1 0,-1 0 0,0 0 0,-1 0 0,1-1 0,-2 0 0,6-12 0,1-2-13,-1 0 0,-2-1 0,0 0 0,5-27 0,-9 34-6,-1-1 0,0-1-1,-2 1 1,0-1 0,-1 1-1,-2-19 1,-15 89-177,11-36 180,-9 27 321,3 1 1,1 1 0,2 0 0,-3 60 0,11-104-313,0 0 0,0 0 0,0 1 0,0-1 0,0 0 0,0 0 0,1 0 0,-1 0 0,0 0 0,1 0 0,-1 0 0,0 1 0,1-1 0,0 0 0,-1-1 0,1 1 0,0 0 0,-1 0 0,1 0 0,0 0 0,0 0 0,-1-1 0,1 1 0,0 0 0,0-1 0,0 1 0,0 0 0,0-1 0,0 0 0,0 1 0,0-1 0,1 1 0,-1-1 0,0 0 0,0 0 0,0 0 0,0 0 0,0 0 0,0 0 0,1 0 0,-1 0 0,0 0 0,0 0 0,0-1 0,0 1 0,2-1 0,2 0 30,0-1 1,0 1 0,0-1-1,0 0 1,-1-1 0,1 1-1,-1-1 1,1 0 0,4-4-1,-1-1-49,-1-1 1,0 0-1,-1 0 0,0-1 0,0 0 1,-1 0-1,0 0 0,-1-1 0,0 1 0,-1-1 1,0 0-1,0 0 0,-1 0 0,-1 0 0,0-1 1,0 1-1,-1 0 0,-3-21 0,3 32-6,-1 0 0,1 0 1,0 1-1,0-1 0,0 0 0,-1 1 0,1-1 0,0 0 0,0 0 0,-1 0 0,1 1 0,0-1 0,-1 0 0,1 0 1,0 0-1,0 0 0,-1 0 0,1 1 0,0-1 0,-1 0 0,1 0 0,0 0 0,-1 0 0,1 0 0,-1 0 0,1 0 1,0 0-1,-1 0 0,1 0 0,0 0 0,-1-1 0,1 1 0,0 0 0,0 0 0,-1 0 0,1 0 0,0 0 0,-1-1 1,1 1-1,0 0 0,0 0 0,-1 0 0,1-1 0,0 1 0,0 0 0,-1-1 0,1 1 0,0 0 0,0 0 0,0-1 1,0 1-1,-1 0 0,1-1 0,0 1 0,0 0 0,0-1 0,0 1 0,0 0 0,0-1 0,0 1 0,-11 27-73,8-15 65,1 0 0,1 0 0,1 0 0,-1 0 0,2 0 0,2 17-1,-3-26 12,1 0 0,-1-1 0,1 1-1,0 0 1,0 0 0,0 0 0,1-1-1,-1 1 1,1 0 0,-1-1-1,1 1 1,0-1 0,0 0 0,0 0-1,0 1 1,1-2 0,-1 1 0,0 0-1,1 0 1,-1-1 0,1 1 0,0-1-1,-1 0 1,1 1 0,0-2-1,0 1 1,0 0 0,0 0 0,0-1-1,4 1 1,3-1 8,0-1 0,-1 1 0,1-1 0,-1-1-1,1 0 1,-1-1 0,0 1 0,0-2 0,0 1 0,0-1 0,0-1 0,-1 1-1,0-1 1,0-1 0,14-11 0,-12 7 0,0 1 0,-1-1 0,0 0 0,0-1 0,-1 0 0,-1-1 0,1 1 0,-2-2-1,0 1 1,7-22 0,-22 65-4,0 0-1,2 0 1,1 1-1,2 0 1,-1 36-1,5-67-27,0-1-1,0 1 1,-1-1-1,1 1 1,0-1 0,0 1-1,0-1 1,0 1-1,0-1 1,0 1 0,0-1-1,0 1 1,0-1-1,0 1 1,0-1 0,0 1-1,0-1 1,0 1-1,1-1 1,-1 1 0,0-1-1,0 0 1,0 1-1,1-1 1,-1 1 0,0-1-1,1 1 1,-1-1-1,0 0 1,1 1 0,-1-1-1,0 0 1,1 1-1,-1-1 1,1 0 0,-1 0-1,1 1 1,-1-1-1,1 0 1,-1 0 0,1 0-1,-1 0 1,1 0-1,-1 0 1,1 0 0,-1 1-1,1-1 1,-1 0 0,1-1-1,-1 1 1,1 0-1,-1 0 1,1 0 0,-1 0-1,1 0 1,-1 0-1,1-1 1,-1 1 0,0 0-1,1 0 1,-1-1-1,1 1 1,-1 0 0,0-1-1,1 1 1,-1 0-1,1-1 1,22-28-4237,-17 13 2063,-1-1-1,-1 1 1,-1-1 0,0 0-1,1-17 1,-3-86-2404,-2 83 5693,-4 3 3469,4 35-4341,1 0 0,-1 0 1,0 1-1,1-1 1,-1 0-1,1 0 0,-1 0 1,1 1-1,0-1 1,0 0-1,-1 1 0,1-1 1,0 0-1,0 1 1,0-1-1,0 0 0,1 1 1,-1-1-1,1 3 0,-1 3-329,0 0-1,0-1 0,1 1 1,0 0-1,0 0 0,1-1 1,0 1-1,0 0 1,1-1-1,4 8 0,-6-11-23,1 0-1,1 0 1,-1-1-1,0 1 1,1-1-1,-1 1 1,1-1-1,0 0 1,0 0 0,0 0-1,0 0 1,0 0-1,0-1 1,1 1-1,-1-1 1,0 0-1,1 0 1,-1 0-1,1-1 1,-1 1-1,7-1 1,46-1 2294,-38 0 92,0 1 0,34 4 0,-51-4-2081,1 1-1,0-1 0,0 1 0,-1 0 0,1-1 0,0 1 1,-1 0-1,1 0 0,-1 0 0,1 0 0,-1 1 0,1-1 1,-1 0-1,0 1 0,0-1 0,0 1 0,0-1 0,0 1 1,0-1-1,0 1 0,0 0 0,0-1 0,-1 1 0,1 0 1,-1 0-1,1 0 0,-1-1 0,0 1 0,0 0 0,0 0 1,0 3-1,0 9 528,-1-1 1,-1 1-1,-4 20 1,0 3 756,6-36-1448,0 0 0,0-1 0,0 1 0,0 0 0,0-1 0,0 1 0,1 0-1,-1 0 1,0-1 0,0 1 0,0-1 0,1 1 0,-1 0 0,0-1 0,1 1 0,-1-1 0,1 1 0,-1 0-1,1-1 1,-1 1 0,1-1 0,-1 0 0,1 1 0,-1-1 0,1 1 0,-1-1 0,1 0 0,0 1-1,-1-1 1,1 0 0,0 0 0,29 0 99,27-18-104,26-28-528,-55 29-120,48-21 0,-76 37 645,0 1-1,0 0 0,0 0 1,1 0-1,-1 0 0,0 0 1,0 0-1,0 0 1,0 0-1,0 0 0,0 0 1,0 0-1,0 0 0,0 0 1,1 0-1,-1 0 1,0 0-1,0 0 0,0 0 1,0 0-1,0 0 1,0 0-1,0 0 0,1 0 1,-1 0-1,0 0 0,0 0 1,0 0-1,0 0 1,0 0-1,0 0 0,0 0 1,0 0-1,0 0 0,1 0 1,-1 0-1,0 0 1,0 0-1,0 0 0,0 0 1,0 1-1,0-1 1,0 0-1,0 0 0,0 0 1,0 0-1,0 0 0,0 0 1,0 0-1,0 0 1,0 0-1,0 1 0,1-1 1,-1 0-1,0 0 0,0 0 1,0 0-1,0 0 1,0 0-1,-1 0 0,1 1 1,0-1-1,0 0 1,0 0-1,0 0 0,-5 12-42,-13 14-15,17-23 56,-15 23-1405,-14 17-7649</inkml:trace>
</inkml:ink>
</file>

<file path=ppt/ink/ink2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6:29.170"/>
    </inkml:context>
    <inkml:brush xml:id="br0">
      <inkml:brushProperty name="width" value="0.025" units="cm"/>
      <inkml:brushProperty name="height" value="0.025" units="cm"/>
    </inkml:brush>
  </inkml:definitions>
  <inkml:trace contextRef="#ctx0" brushRef="#br0">0 1 17104,'0'0'10250,"12"45"-10667,-2-45-2593,-5 0-3172</inkml:trace>
</inkml:ink>
</file>

<file path=ppt/ink/ink2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6:29.529"/>
    </inkml:context>
    <inkml:brush xml:id="br0">
      <inkml:brushProperty name="width" value="0.025" units="cm"/>
      <inkml:brushProperty name="height" value="0.025" units="cm"/>
    </inkml:brush>
  </inkml:definitions>
  <inkml:trace contextRef="#ctx0" brushRef="#br0">0 78 4100,'0'0'10885,"2"-9"-8638,-1 6-2025,-1 0-1,1 0 0,0 0 1,0 1-1,1-1 0,-1 0 1,0 0-1,1 1 0,0-1 1,-1 1-1,1-1 0,0 1 1,1 0-1,-1-1 0,0 1 1,4-2-1,-1 1 171,1 0 0,-1 0 0,1 1 0,0 0 0,0 0 0,0 1 0,0-1-1,0 1 1,10 0 0,-5-1-49,1 1 0,-1 1 1,1 0-1,-1 1 0,1 0 0,12 3 0,-21-3-309,0 0 0,0 0 0,0 0 0,0 1 0,0-1 0,-1 1 0,1-1 1,0 1-1,-1 0 0,0 0 0,1 0 0,-1 0 0,0 1 0,0-1 0,0 1 0,-1-1 0,1 1 0,0 0 0,-1-1 0,0 1 1,0 0-1,0 0 0,0 0 0,0 0 0,0 0 0,-1 0 0,1 0 0,-1 4 0,0 0 16,0-1-1,0 0 1,-1 1-1,0-1 1,0 0-1,0 0 1,-1 0-1,0 0 1,0 0 0,-6 11-1,-40 56 153,36-57-154,1 1 0,-13 22 1,25-38-39,-1-1 1,0 0 0,0 0-1,0 1 1,0-1 0,0 0-1,0 1 1,0-1 0,0 0-1,0 0 1,0 0 0,1 1-1,-1-1 1,0 0 0,0 0 0,0 0-1,0 1 1,1-1 0,-1 0-1,0 0 1,0 0 0,1 0-1,-1 1 1,0-1 0,0 0-1,0 0 1,1 0 0,-1 0-1,0 0 1,0 0 0,1 0-1,-1 0 1,0 0 0,1 0-1,-1 0 1,0 0 0,0 0 0,1 0-1,-1 0 1,0 0 0,0 0-1,1 0 1,-1 0 0,0 0-1,1-1 1,15 0 186,13-5-9,0-2 1,50-19-1,8-11-2590,-87 38 2387,8-3-792,-6 3 326,-1-1 0,1 0 0,0 1 1,0-1-1,0 0 0,-1 0 0,1 0 1,0 0-1,-1-1 0,1 1 1,-1 0-1,1-1 0,-1 1 0,3-4 1,-3-6-7170</inkml:trace>
</inkml:ink>
</file>

<file path=ppt/ink/ink2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6:29.885"/>
    </inkml:context>
    <inkml:brush xml:id="br0">
      <inkml:brushProperty name="width" value="0.025" units="cm"/>
      <inkml:brushProperty name="height" value="0.025" units="cm"/>
    </inkml:brush>
  </inkml:definitions>
  <inkml:trace contextRef="#ctx0" brushRef="#br0">0 17 9801,'0'0'11147,"53"-4"-10795,-16 5-288,7 1-32,5-2-1217,1 0-1602,-3-4-1953,-2-7-1154</inkml:trace>
</inkml:ink>
</file>

<file path=ppt/ink/ink2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6:30.212"/>
    </inkml:context>
    <inkml:brush xml:id="br0">
      <inkml:brushProperty name="width" value="0.025" units="cm"/>
      <inkml:brushProperty name="height" value="0.025" units="cm"/>
    </inkml:brush>
  </inkml:definitions>
  <inkml:trace contextRef="#ctx0" brushRef="#br0">71 74 5157,'0'0'18150,"-7"4"-17354,2 0-681,0 0 1,0 0 0,0 0-1,1 0 1,0 1 0,0 0-1,0 0 1,0 0 0,1 0-1,0 0 1,0 1 0,0 0-1,1-1 1,0 1 0,0 0-1,0 0 1,1 0 0,0 0-1,0 1 1,0 11 0,1-18-109,0 1 0,0-1 1,0 1-1,0-1 0,0 1 0,0-1 1,1 1-1,-1-1 0,0 1 1,0-1-1,0 1 0,0-1 0,1 0 1,-1 1-1,0-1 0,0 1 0,1-1 1,-1 0-1,0 1 0,1-1 1,-1 1-1,1-1 0,-1 0 0,0 0 1,1 1-1,-1-1 0,1 0 0,-1 0 1,1 1-1,-1-1 0,1 0 1,0 0-1,20-2 254,20-16 167,-27 7-376,0-2 1,-1 0 0,0 0 0,-1-2 0,-1 1 0,0-1 0,-1-1-1,-1 0 1,0 0 0,6-18 0,-7 19 1,-9 52-620,-6 28 535,-3 61 41,10-124-26,-1-1 0,1 1 0,0 0 1,0 0-1,1 0 0,-1-1 0,0 1 1,1 0-1,-1 0 0,1-1 0,-1 1 1,1 0-1,0-1 0,0 1 0,0-1 1,0 1-1,0-1 0,0 1 0,2 1 1,-2-2-64,0-1 1,0 1-1,0-1 1,0 0 0,0 1-1,1-1 1,-1 0 0,0 1-1,0-1 1,1 0-1,-1 0 1,0 0 0,0 0-1,1 0 1,-1-1-1,0 1 1,0 0 0,1-1-1,-1 1 1,2-1 0,2-2-446,0 1 1,0-1-1,0 0 1,0-1-1,-1 1 1,1-1-1,-1 0 1,0 0-1,0 0 1,5-9-1,10-21-4024,-4-6-1596</inkml:trace>
</inkml:ink>
</file>

<file path=ppt/ink/ink2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6:30.571"/>
    </inkml:context>
    <inkml:brush xml:id="br0">
      <inkml:brushProperty name="width" value="0.025" units="cm"/>
      <inkml:brushProperty name="height" value="0.025" units="cm"/>
    </inkml:brush>
  </inkml:definitions>
  <inkml:trace contextRef="#ctx0" brushRef="#br0">2 0 13997,'0'9'1506,"0"53"2199,-2 0-290,9 75-1,-4-117-3274,0-1 0,1 0 0,1 0-1,0-1 1,1 1 0,2-1 0,0-1-1,14 24 1,-20-98 720,-12-26-827,4 50-279,4 28-28,2 12-131,0-1 407,1 1 1,0-1-1,0 0 0,1 0 1,0 0-1,0 0 0,0 0 1,0-1-1,1 1 0,0-1 0,0 1 1,1-1-1,0 0 0,-1 0 1,2-1-1,-1 1 0,0-1 1,1 0-1,0 0 0,0 0 1,0-1-1,0 1 0,9 2 0,-9-4 8,0 0 0,-1 0-1,1-1 1,0 1 0,0-1 0,1 0-1,-1-1 1,0 0 0,0 1-1,0-2 1,0 1 0,1 0-1,-1-1 1,0 0 0,0 0-1,0-1 1,0 0 0,-1 1 0,1-1-1,0-1 1,-1 1 0,1-1-1,-1 0 1,0 0 0,0 0-1,0-1 1,0 1 0,5-7-1,3-7-15,-2 0-1,0 0 0,-1-1 1,0 0-1,-2-1 0,0 0 1,6-29-1,-15 64-34,1-1 0,1 1 0,2 27 0,0 1 184,-2-37-115,0 5 82,0 1 0,1 0 0,4 23 1,-5-34-109,0-1 1,0 1 0,1-1 0,-1 1 0,0-1 0,1 1 0,-1-1 0,1 0 0,-1 1 0,1-1 0,0 0 0,0 1 0,-1-1 0,1 0 0,0 0 0,0 0 0,0 0 0,0 0 0,0 0 0,0 0 0,1 0 0,-1 0 0,0 0 0,0-1 0,1 1 0,-1 0 0,1-1 0,-1 1 0,0-1 0,1 0 0,-1 1 0,1-1 0,-1 0 0,1 0 0,-1 0 0,1 0 0,-1 0 0,1 0 0,-1 0 0,1-1 0,-1 1 0,0 0 0,1-1 0,1 0 0,0-1-234,-1 0 1,1 0-1,-1 0 1,1 0 0,-1 0-1,0 0 1,0-1-1,0 1 1,0-1-1,0 0 1,-1 1-1,1-1 1,-1 0-1,0 0 1,0 0-1,0 0 1,0 0-1,0 0 1,-1 0-1,1-6 1,3-74-8866,-5 65 5853,1-38-6104</inkml:trace>
</inkml:ink>
</file>

<file path=ppt/ink/ink2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6:30.898"/>
    </inkml:context>
    <inkml:brush xml:id="br0">
      <inkml:brushProperty name="width" value="0.025" units="cm"/>
      <inkml:brushProperty name="height" value="0.025" units="cm"/>
    </inkml:brush>
  </inkml:definitions>
  <inkml:trace contextRef="#ctx0" brushRef="#br0">9 0 8552,'0'0'2627,"-9"49"-1314,9-18-544,0 4-257,13-2-384,2-3 0,5-6-1953,2-4-1507,6-9-2241</inkml:trace>
</inkml:ink>
</file>

<file path=ppt/ink/ink2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6:31.225"/>
    </inkml:context>
    <inkml:brush xml:id="br0">
      <inkml:brushProperty name="width" value="0.025" units="cm"/>
      <inkml:brushProperty name="height" value="0.025" units="cm"/>
    </inkml:brush>
  </inkml:definitions>
  <inkml:trace contextRef="#ctx0" brushRef="#br0">1 14 6887,'0'0'1724,"8"-3"1623,-2 1-2183,16-6 496,-4 8 2221,-17 0-3698,0 1-1,0 0 1,0-1-1,0 1 1,-1 0-1,1 0 1,0 0 0,0 0-1,-1 0 1,1 0-1,-1-1 1,1 2-1,-1-1 1,1 0 0,-1 0-1,0 0 1,1 0-1,-1 0 1,0 0-1,0 0 1,0 0 0,0 2-1,2 33 1470,-1-25-622,-1-6-788,0 0-1,0 0 1,1-1-1,0 1 0,0-1 1,0 1-1,1-1 1,-1 1-1,1-1 1,0 1-1,0-1 1,1 0-1,-1 0 0,6 7 1,-4-9-197,-1 0 1,1 0-1,-1 0 0,1 0 1,0 0-1,0-1 1,-1 0-1,1 0 0,0 0 1,0 0-1,0 0 1,0-1-1,0 0 0,1 0 1,-1 0-1,0 0 1,0-1-1,4 0 0,10-3-228,-1-1 0,0 0-1,0-1 1,-1 0-1,0-2 1,0 0 0,19-13-1,-17 10-546,1 1-1,-1 0 1,2 1-1,30-8 1,-50 16 739,0 1-1,1 0 1,-1 0 0,0 0-1,1 0 1,-1 0 0,0 0 0,1 0-1,-1 0 1,1 0 0,-1 0-1,0 0 1,1 0 0,-1 0-1,0 0 1,1 0 0,-1 0 0,0 1-1,1-1 1,-1 0 0,0 0-1,1 0 1,-1 1 0,0-1-1,1 0 1,-1 0 0,0 0 0,0 1-1,1-1 1,-1 0 0,0 1-1,0-1 1,0 0 0,1 1 0,-1-1-1,0 0 1,0 1 0,0-1-1,0 0 1,0 1 0,0-1-1,1 1 1,-4 24 1050,-15 22 908,14-40-1775,1 0 0,-1 1 0,2-1-1,-1 1 1,1 0 0,0 0-1,0 0 1,1 0 0,1 0-1,-1 9 1,1-16-319,1-1 1,-1 1-1,1 0 0,-1 0 0,1-1 1,-1 1-1,1-1 0,0 1 0,-1 0 1,1-1-1,0 1 0,-1-1 0,1 1 1,0-1-1,0 0 0,-1 1 0,1-1 1,0 0-1,0 0 0,0 1 0,-1-1 1,1 0-1,0 0 0,0 0 0,0 0 1,0 0-1,-1 0 0,1 0 0,0 0 1,0 0-1,0-1 0,0 1 0,-1 0 1,1 0-1,0-1 0,0 1 0,-1-1 1,2 0-1,15-10-6706</inkml:trace>
</inkml:ink>
</file>

<file path=ppt/ink/ink2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6:32.143"/>
    </inkml:context>
    <inkml:brush xml:id="br0">
      <inkml:brushProperty name="width" value="0.025" units="cm"/>
      <inkml:brushProperty name="height" value="0.025" units="cm"/>
    </inkml:brush>
  </inkml:definitions>
  <inkml:trace contextRef="#ctx0" brushRef="#br0">12 1 7655,'-6'303'8097,"0"-64"-7363,10-2-4856,-1-197 2775,1-1 0,3 1 1,14 46-1,-20-77 2683,1 1-1,-2 0 1,1-1-1,-1 1 1,-2 15-1,0 8 710,4 15-378,0-32-823,-1 0-1,-1 0 0,0-1 0,-2 1 0,-4 25 0,6-41-854,0 0 1,0 0-1,0 0 0,0 0 1,0 0-1,0-1 0,0 1 1,-1 0-1,1 0 0,0 0 1,0 0-1,0 0 0,0 0 1,0 0-1,0 0 0,-1 0 1,1 0-1,0 0 0,0 0 1,0 0-1,0 0 0,0 0 1,0 0-1,-1 0 0,1 0 1,0 0-1,0 0 0,0 0 1,0 0-1,0 0 0,0 0 1,-1 0-1,1 0 0,0 0 1,0 0-1,0 0 0,0 0 0,0 1 1,0-1-1,0 0 0,-1 0 1,1 0-1,0 0 0,0 0 1,0 0-1,0 0 0,0 0 1,0 1-1,0-1 0,0 0 1,0 0-1,0 0 0,0 0 1,0 0-1,0 0 0,0 1 1,0-1-1,0 0 0,0 0 1,0 0-1,0 0 0,0 0 1,0 1-1,0-1 0,-4-12-2290,3 10 1447,-5-13-4228</inkml:trace>
</inkml:ink>
</file>

<file path=ppt/ink/ink2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6:32.963"/>
    </inkml:context>
    <inkml:brush xml:id="br0">
      <inkml:brushProperty name="width" value="0.025" units="cm"/>
      <inkml:brushProperty name="height" value="0.025" units="cm"/>
    </inkml:brush>
  </inkml:definitions>
  <inkml:trace contextRef="#ctx0" brushRef="#br0">1 104 12300,'0'0'5349,"69"-25"-5285,-14 19-32,13-1 0,17-1-160,15-1-1378,13-5-1056,11 0-289,5-6-2402</inkml:trace>
</inkml:ink>
</file>

<file path=ppt/ink/ink2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6:35.097"/>
    </inkml:context>
    <inkml:brush xml:id="br0">
      <inkml:brushProperty name="width" value="0.025" units="cm"/>
      <inkml:brushProperty name="height" value="0.025" units="cm"/>
    </inkml:brush>
  </inkml:definitions>
  <inkml:trace contextRef="#ctx0" brushRef="#br0">42 0 10762,'0'0'14045,"-3"10"-13463,-8 24 406,-9 49-1,17-71-873,1 0 0,1 0 0,0 0-1,1 0 1,0 0 0,1 0-1,0 0 1,1 0 0,3 12 0,-4-21-105,0-1 1,0 1 0,0-1 0,0 1 0,0-1 0,1 0 0,-1 0-1,1 0 1,0 0 0,0 0 0,-1 0 0,1 0 0,0 0 0,1-1-1,-1 1 1,0-1 0,0 0 0,1 1 0,-1-1 0,0 0 0,1 0-1,0-1 1,-1 1 0,1 0 0,-1-1 0,1 0 0,0 0 0,-1 1-1,1-1 1,-1-1 0,1 1 0,0 0 0,-1-1 0,4 0 0,-1 0-265,0-1 0,0 1 0,0-1 1,0 0-1,0-1 0,0 1 0,-1-1 0,1 0 1,-1 0-1,0 0 0,0-1 0,0 0 0,0 1 1,-1-1-1,7-9 0,7-28-5222,-9-6-3791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47.650"/>
    </inkml:context>
    <inkml:brush xml:id="br0">
      <inkml:brushProperty name="width" value="0.025" units="cm"/>
      <inkml:brushProperty name="height" value="0.025" units="cm"/>
    </inkml:brush>
  </inkml:definitions>
  <inkml:trace contextRef="#ctx0" brushRef="#br0">94 2 9833,'0'0'7581,"-10"3"-3999,9-3-3488,-50 17 2930,49-17-2937,0 0 1,1 1-1,-1-1 1,1 1-1,-1 0 1,1-1-1,-1 1 0,1 0 1,-1 0-1,1 0 1,0 0-1,0 0 0,-1 0 1,1 0-1,0 1 1,0-1-1,0 0 1,0 1-1,1-1 0,-1 1 1,0-1-1,0 1 1,1-1-1,-1 1 1,1-1-1,-1 1 0,1 0 1,0-1-1,0 1 1,0 0-1,0-1 0,0 1 1,0-1-1,0 1 1,0 0-1,1 2 1,0-3-77,1 0 1,-1 1 0,0-1 0,0 0 0,1 0 0,-1 0-1,1 0 1,-1-1 0,1 1 0,-1 0 0,1-1 0,-1 1 0,1-1-1,0 1 1,-1-1 0,1 0 0,0 0 0,-1 0 0,4 0-1,38-1 100,-37 1-95,-1-1 2,0 0 0,0 0 0,0 0 1,0-1-1,0 0 0,0 0 0,-1 0 1,1 0-1,-1-1 0,8-6 1,-9 8-55,0-1 0,-1-1 0,0 1 0,1 0 0,-1-1 0,0 1 0,0-1 1,0 1-1,0-1 0,-1 0 0,1 0 0,-1 0 0,0 0 0,0 0 1,0 0-1,0 0 0,0 0 0,0-6 0,-3 16-4122,3 12-2766,6-12 800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53.211"/>
    </inkml:context>
    <inkml:brush xml:id="br0">
      <inkml:brushProperty name="width" value="0.025" units="cm"/>
      <inkml:brushProperty name="height" value="0.025" units="cm"/>
    </inkml:brush>
  </inkml:definitions>
  <inkml:trace contextRef="#ctx0" brushRef="#br0">1 1 7335,'0'0'16303,"40"65"-15502,-40-30-417,0-2-319,0-3-33,0-4-32,1-7-161,8-11-703,8-8-738,6-5-928,1-20-1858,2-11-2787</inkml:trace>
</inkml:ink>
</file>

<file path=ppt/ink/ink2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6:35.425"/>
    </inkml:context>
    <inkml:brush xml:id="br0">
      <inkml:brushProperty name="width" value="0.025" units="cm"/>
      <inkml:brushProperty name="height" value="0.025" units="cm"/>
    </inkml:brush>
  </inkml:definitions>
  <inkml:trace contextRef="#ctx0" brushRef="#br0">1 0 18930,'0'0'5541,"16"53"-5381,1-32-160,0-3-1986,0-8-2914,-7-5-5958</inkml:trace>
</inkml:ink>
</file>

<file path=ppt/ink/ink2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6:35.763"/>
    </inkml:context>
    <inkml:brush xml:id="br0">
      <inkml:brushProperty name="width" value="0.025" units="cm"/>
      <inkml:brushProperty name="height" value="0.025" units="cm"/>
    </inkml:brush>
  </inkml:definitions>
  <inkml:trace contextRef="#ctx0" brushRef="#br0">1 117 18033,'0'0'5669,"49"1"-4772,6-15 384,16-3-480,10-5-480,4 0-289,0 4-32,-10 4-577,-13 6-1345,-16 6-1473,-19 2-32,-16 0-1826,-11 6-4196</inkml:trace>
</inkml:ink>
</file>

<file path=ppt/ink/ink2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6:36.119"/>
    </inkml:context>
    <inkml:brush xml:id="br0">
      <inkml:brushProperty name="width" value="0.025" units="cm"/>
      <inkml:brushProperty name="height" value="0.025" units="cm"/>
    </inkml:brush>
  </inkml:definitions>
  <inkml:trace contextRef="#ctx0" brushRef="#br0">109 48 16656,'-2'10'2205,"-13"105"981,-32 237-1552,55-483 864,28-43-2358,-28 146-143,1-1 0,1 2 0,27-53 1,-35 76-21,0 1 0,1-1 0,-1 0 1,1 1-1,-1 0 0,1-1 0,0 1 1,1 0-1,-1 0 0,0 1 1,1-1-1,0 1 0,-1 0 0,1 0 1,0 0-1,0 0 0,0 1 1,0-1-1,0 1 0,1 0 0,5 0 1,-7 1-33,1 0 0,-1 1 0,1-1-1,-1 1 1,0 0 0,1 0 0,-1 0 0,0 1 0,0-1 0,0 1 0,0 0 0,0 0 0,0 0 0,0 0 0,0 0 0,-1 1 0,1-1 0,-1 1 0,0 0 0,0-1 0,0 1 0,0 0 0,0 0 0,-1 1 0,1-1 0,0 5 0,0-5 69,-1-1 0,0 1 0,0 0 0,0 0 1,0 0-1,-1 1 0,1-1 0,-1 0 0,0 0 1,0 0-1,0 0 0,0 0 0,-1 0 0,1 1 1,-1-1-1,0 0 0,0 0 0,0 0 0,0 0 0,-3 4 1,1-2 79,0-1 0,-1 0 0,0 0 0,1 0 0,-2 0 0,1-1 0,0 0 0,-1 0 0,1 0 0,-1 0 0,-6 2 1,-6 2 121,-1-1 1,0 0 0,-1-1 0,1-1 0,-38 3 0,48-7-189,1 1-221,-1-1 0,0 1-1,0-2 1,1 1-1,-14-3 1,19 2-101,0 1 0,0-1 1,0 0-1,0 0 0,1 0 0,-1 0 0,0 0 0,1 0 1,-1 0-1,1-1 0,-1 1 0,1-1 0,-1 1 1,1-1-1,0 1 0,0-1 0,0 0 0,0 1 1,0-1-1,0 0 0,0 0 0,1 0 0,-1 0 0,1 0 1,-1 0-1,1-4 0,-2-27-6769</inkml:trace>
</inkml:ink>
</file>

<file path=ppt/ink/ink2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6:36.450"/>
    </inkml:context>
    <inkml:brush xml:id="br0">
      <inkml:brushProperty name="width" value="0.025" units="cm"/>
      <inkml:brushProperty name="height" value="0.025" units="cm"/>
    </inkml:brush>
  </inkml:definitions>
  <inkml:trace contextRef="#ctx0" brushRef="#br0">464 0 10090,'0'0'8557,"11"13"-7399,6 12-516,0 1-1,-2 0 1,-1 1-1,-1 0 0,-1 1 1,11 44-1,-17-44-450,-2 0-1,-2 0 1,0 0-1,-2 0 1,-1 0 0,-1 0-1,-1 0 1,-2 0-1,-1 0 1,-1-1 0,-1 0-1,-2-1 1,0 1 0,-2-2-1,-16 27 1,2-8-726,-3-1 0,-1-1 1,-2-2-1,-2-1 0,-2-2 1,-1-1-1,-58 43 0,2-17-4002,-3-13-2654</inkml:trace>
</inkml:ink>
</file>

<file path=ppt/ink/ink2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6:36.777"/>
    </inkml:context>
    <inkml:brush xml:id="br0">
      <inkml:brushProperty name="width" value="0.025" units="cm"/>
      <inkml:brushProperty name="height" value="0.025" units="cm"/>
    </inkml:brush>
  </inkml:definitions>
  <inkml:trace contextRef="#ctx0" brushRef="#br0">218 1 5317,'0'0'9769,"-9"6"-7681,-3 5-1747,0 2 0,1-1 0,1 1 0,0 1 0,0 0 0,1 0 0,1 1 0,1 0 1,-10 27-1,-6 23 606,-15 70 1,24-74-415,3 0 0,3 1 0,2 0 0,3 0 0,7 86 0,-2-129-500,0 1 0,2-1 0,0 0 1,1 0-1,1-1 0,1 1 1,0-1-1,11 17 0,-14-27-190,1-1-1,0 0 1,0 1-1,1-1 1,0-1-1,0 1 1,0-1-1,1-1 1,0 1-1,0-1 1,1 0-1,0 0 1,-1-1-1,1 0 0,1-1 1,-1 0-1,1 0 1,-1-1-1,16 3 1,-10-4-482,0 0 0,0-1 0,0 0 0,0-1 0,0-1 0,-1 0 0,1-1 0,0-1 0,15-5 0,57-33-5516</inkml:trace>
</inkml:ink>
</file>

<file path=ppt/ink/ink2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6:37.247"/>
    </inkml:context>
    <inkml:brush xml:id="br0">
      <inkml:brushProperty name="width" value="0.025" units="cm"/>
      <inkml:brushProperty name="height" value="0.025" units="cm"/>
    </inkml:brush>
  </inkml:definitions>
  <inkml:trace contextRef="#ctx0" brushRef="#br0">233 0 5637,'0'0'15711,"1"11"-15140,0-3-460,-1 1-1,0 0 1,-1 0-1,0 0 0,0 0 1,-1-1-1,0 1 0,-1-1 1,0 1-1,0-1 1,-8 14-1,-12 19 795,-28 39 1,20-34-203,-27 42 825,47-73-751,38-60-1000,-11 18-772,0-2 0,17-44 0,-28 59 788,0 1 0,-1-1 0,-1 1 0,0-1 0,-1 0 0,-1 0 0,0 0 0,-1-19 0,-11 72 58,1-11 266,1 30 481,2-1 0,0 98 0,7-151-516,0 1 0,0 0 0,1 0 0,0-1 1,0 1-1,0 0 0,0-1 0,1 1 0,2 6 0,-3-10-57,0 1-1,0-1 1,0 0 0,0 0-1,0 0 1,0 0 0,0 0-1,0 0 1,1 0 0,-1 0 0,0 0-1,0 0 1,1-1 0,-1 1-1,1-1 1,-1 1 0,0-1-1,1 1 1,-1-1 0,1 0-1,-1 0 1,1 0 0,-1 0-1,1 0 1,0 0 0,-1 0 0,1 0-1,-1-1 1,0 1 0,1 0-1,-1-1 1,1 1 0,2-2-1,-2 0-36,1 1 0,-1-1 0,1 1-1,-1-1 1,0 0 0,0 0 0,0 0-1,0 0 1,0-1 0,0 1-1,-1 0 1,1-1 0,-1 1 0,1-1-1,-1 0 1,0 1 0,0-1 0,0 0-1,0 0 1,-1 1 0,1-1 0,-1 0-1,0 0 1,0 0 0,0 0 0,0-4-1,0 0-74,-1-1-1,0 1 1,0 0-1,0 0 1,-1 0-1,0 0 0,-1 0 1,1 0-1,-7-11 1,-2 2-63,-1 0 0,0 1 0,-29-28 0,34 37 233,0-1 0,-1 1 0,0 0 0,0 1 0,-1 0 0,0 0 0,0 1-1,0 0 1,-18-5 0,25 12 286,10 5-250,14 9-41,95 39-448,-33-29-4625,-20-12-4753</inkml:trace>
</inkml:ink>
</file>

<file path=ppt/ink/ink2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6:38.114"/>
    </inkml:context>
    <inkml:brush xml:id="br0">
      <inkml:brushProperty name="width" value="0.025" units="cm"/>
      <inkml:brushProperty name="height" value="0.025" units="cm"/>
    </inkml:brush>
  </inkml:definitions>
  <inkml:trace contextRef="#ctx0" brushRef="#br0">1 0 13357,'0'0'8840,"6"12"-8061,-1-2-583,-1 0-1,1 0 1,-2 1-1,1-1 0,-2 1 1,1 0-1,-1 0 0,-1 0 1,0 11-1,-2 88 1159,3 125 453,-2-233-1776,0 0 0,0-1 1,0 1-1,0 0 0,0 0 1,0 0-1,1-1 0,-1 1 1,1 0-1,-1-1 0,1 1 1,0 0-1,0-1 1,0 1-1,-1-1 0,1 1 1,1-1-1,-1 1 0,0-1 1,0 0-1,0 0 0,1 1 1,1 0-1,-1-2 5,0 1 1,0-1-1,0 0 1,0 0-1,0 0 0,-1 0 1,1 0-1,0 0 1,0 0-1,0-1 0,0 1 1,0-1-1,0 1 1,-1-1-1,1 0 0,0 0 1,2-2-1,11-6 113,-1-1-1,-1-1 1,22-21 0,-28 25-182,39-36-323,-2-1-1,-2-3 1,-2-1-1,51-81 0,-89 126-6,0-1 0,0 0-1,0 0 1,-1 0 0,0 0-1,1 0 1,-2-1 0,2-5-1,-2 9 33,0-1 0,0 1 0,0 0 0,0 0-1,0 0 1,0 0 0,0 0 0,-1 0 0,1 0-1,0 0 1,-1 0 0,1 0 0,-1 0 0,1 0-1,-1 0 1,1 0 0,-1 0 0,0 0 0,0 1-1,1-1 1,-1 0 0,0 0 0,0 1 0,0-1-1,0 1 1,1-1 0,-1 1 0,0-1 0,0 1-1,0-1 1,0 1 0,0 0 0,-1-1 0,0 1-1,-20-1-9271</inkml:trace>
</inkml:ink>
</file>

<file path=ppt/ink/ink2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6:38.469"/>
    </inkml:context>
    <inkml:brush xml:id="br0">
      <inkml:brushProperty name="width" value="0.025" units="cm"/>
      <inkml:brushProperty name="height" value="0.025" units="cm"/>
    </inkml:brush>
  </inkml:definitions>
  <inkml:trace contextRef="#ctx0" brushRef="#br0">8 1 7239,'0'0'6438,"-8"88"-3908,8-47 97,3-7-1090,13-3-512,7-6-192,9-5-545,3-10-608,3-9-3139,5-1-6503</inkml:trace>
</inkml:ink>
</file>

<file path=ppt/ink/ink2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6:38.922"/>
    </inkml:context>
    <inkml:brush xml:id="br0">
      <inkml:brushProperty name="width" value="0.025" units="cm"/>
      <inkml:brushProperty name="height" value="0.025" units="cm"/>
    </inkml:brush>
  </inkml:definitions>
  <inkml:trace contextRef="#ctx0" brushRef="#br0">400 1 9385,'0'0'10933,"-3"9"-8472,-2 7-2091,-1 1-1,-1-1 1,-1-1 0,0 1-1,-1-1 1,0-1 0,-1 1-1,-15 14 1,-10 10 713,-64 56 0,98-95-1083,-36 28-36,17-21-29,19-7 62,1 0 0,-1 0 0,1 0 0,-1-1 0,1 1 0,-1 0-1,1 0 1,0 0 0,-1 0 0,1-1 0,-1 1 0,1 0 0,0 0-1,-1-1 1,1 1 0,0 0 0,-1-1 0,1 1 0,0 0 0,-1-1 0,1 1-1,0 0 1,0-1 0,-1 1 0,1-1 0,0 1 0,0-1 0,0 1-1,0 0 1,0-1 0,0 1 0,0-1 0,0 1 0,0-1 0,0 0 0,-1-12-291,2 1 0,0-1 0,0 0 0,1 1 0,1-1 1,0 1-1,9-24 0,-3 14-87,2 0-1,0 1 1,19-27 0,-6 23 364,-23 25 14,0 0 1,-1 0 0,1-1-1,-1 1 1,1 0-1,-1 0 1,1 0-1,0 0 1,-1-1 0,1 1-1,0 0 1,-1 0-1,1 0 1,-1 0-1,1 1 1,0-1-1,-1 0 1,1 0 0,0 0-1,-1 0 1,1 1-1,-1-1 1,1 0-1,-1 1 1,1-1 0,-1 0-1,1 1 1,-1-1-1,1 0 1,-1 1-1,1-1 1,-1 1 0,0-1-1,1 1 1,-1-1-1,0 1 1,1 0-1,-1-1 1,0 1-1,0-1 1,1 1 0,-1-1-1,0 1 1,0 0-1,0-1 1,0 1-1,0 0 1,0-1 0,0 2-1,6 31 162,-2 0 0,-1 0 0,-2 37 1,-2-36 457,3 0 1,0 1-1,9 35 1,-11-69-574,0 1-1,1 0 1,-1-1 0,0 1-1,1-1 1,0 1 0,-1-1-1,1 1 1,0-1 0,0 1-1,0-1 1,0 0 0,0 1-1,0-1 1,0 0 0,2 1-1,-2-1-17,-1-1 0,1 0 0,0 0 0,-1 1 0,1-1 1,0 0-1,0 0 0,-1 0 0,1 0 0,0 0 0,0 0 0,-1 0 0,1 0 0,0 0 0,0 0 0,-1-1 0,1 1 0,0 0 0,-1 0 0,1-1 0,0 1 0,-1 0 0,1-1 0,1 0 0,0-1-2,0 1 0,0-1 0,0 0 0,-1-1 0,1 1 0,0 0 1,-1 0-1,1-1 0,-1 1 0,0-1 0,0 1 0,0-1 0,0 0 0,0 1 0,-1-1 0,1 0 0,-1-3 0,0-1-20,-1 0 1,0 0-1,0 0 1,-1-1 0,0 2-1,0-1 1,0 0-1,-1 0 1,0 1 0,-1-1-1,0 1 1,1 0-1,-2 0 1,1 1-1,-1-1 1,0 1 0,-9-8-1,-11-8-237,-1 1-1,-45-26 1,58 37 82,1 2 74,-42-24-56,51 29 135,0 0 1,-1 1 0,1-1-1,-1 1 1,1 0-1,-1 0 1,0 0 0,1 1-1,-1-1 1,0 1 0,1 0-1,-8 0 1,10 1 1,1-1 0,0 0 1,-1 0-1,1 1 0,0-1 1,-1 0-1,1 0 0,0 1 0,-1-1 1,1 0-1,0 1 0,0-1 1,0 0-1,-1 1 0,1-1 0,0 1 1,0-1-1,0 0 0,0 1 1,0-1-1,-1 1 0,1-1 0,0 1 1,0-1-1,0 0 0,0 1 0,0-1 1,0 1-1,0-1 0,1 1 1,-1-1-1,0 0 0,0 1 0,0-1 1,0 1-1,1-1 0,-1 0 1,0 1-1,0-1 0,0 0 0,1 1 1,-1-1-1,0 0 0,1 1 1,0-1-1,13 18 114,-5-12-89,1-1 0,0 1 0,-1-1 0,2-1 0,-1 0 0,0 0 0,1-1 1,0-1-1,11 2 0,106 7 93,-95-9-92,107 3-1467,-47-5-4173,-17 0-3897</inkml:trace>
</inkml:ink>
</file>

<file path=ppt/ink/ink2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6:31.801"/>
    </inkml:context>
    <inkml:brush xml:id="br0">
      <inkml:brushProperty name="width" value="0.025" units="cm"/>
      <inkml:brushProperty name="height" value="0.025" units="cm"/>
    </inkml:brush>
  </inkml:definitions>
  <inkml:trace contextRef="#ctx0" brushRef="#br0">36 1 10314,'0'0'10442,"-13"62"-9994,5-16-352,2 9-64,0 10 0,4 8-32,2 6-32,0 6-32,0 4-737,5 5-3266,-5 0-3044</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53.570"/>
    </inkml:context>
    <inkml:brush xml:id="br0">
      <inkml:brushProperty name="width" value="0.025" units="cm"/>
      <inkml:brushProperty name="height" value="0.025" units="cm"/>
    </inkml:brush>
  </inkml:definitions>
  <inkml:trace contextRef="#ctx0" brushRef="#br0">379 36 10602,'0'0'6502,"-17"73"-5092,4-30-546,4 2-351,0-1-1,5-4 257,1-6-96,3-6-449,0-8-256,6-9-1025,1-10-1442,-3-1-1312,-4-11-2851</inkml:trace>
  <inkml:trace contextRef="#ctx0" brushRef="#br0" timeOffset="1">0 30 10954,'0'0'11307,"73"-19"-9673,-25 16-321,8 0-737,7 1-480,-1-1-63,2 3-1123,-6 0-1760,-8 0-3396</inkml:trace>
</inkml:ink>
</file>

<file path=ppt/ink/ink2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6:33.292"/>
    </inkml:context>
    <inkml:brush xml:id="br0">
      <inkml:brushProperty name="width" value="0.025" units="cm"/>
      <inkml:brushProperty name="height" value="0.025" units="cm"/>
    </inkml:brush>
  </inkml:definitions>
  <inkml:trace contextRef="#ctx0" brushRef="#br0">1 35 15054,'0'0'1378,"81"0"415,-26 0-1248,7-4-513,10-1-353,6-3-896,4-1-2274,1 0-2242</inkml:trace>
</inkml:ink>
</file>

<file path=ppt/ink/ink2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6:33.652"/>
    </inkml:context>
    <inkml:brush xml:id="br0">
      <inkml:brushProperty name="width" value="0.025" units="cm"/>
      <inkml:brushProperty name="height" value="0.025" units="cm"/>
    </inkml:brush>
  </inkml:definitions>
  <inkml:trace contextRef="#ctx0" brushRef="#br0">1 48 1794,'147'-22'11262,"72"4"-8484,0 24-3994,-72 16 3894,-96-12-1578,0-3 0,1-1-1,103-4 1,-148-2-1221,0-1 0,0 0 0,-1 0 0,1-1 0,0 0-1,8-3 1,-12 4-342,0-1 0,0 0-1,0 0 1,0 0 0,0 0-1,0 0 1,-1-1-1,5-4 1,9-18-8815</inkml:trace>
</inkml:ink>
</file>

<file path=ppt/ink/ink2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6:42.077"/>
    </inkml:context>
    <inkml:brush xml:id="br0">
      <inkml:brushProperty name="width" value="0.025" units="cm"/>
      <inkml:brushProperty name="height" value="0.025" units="cm"/>
    </inkml:brush>
  </inkml:definitions>
  <inkml:trace contextRef="#ctx0" brushRef="#br0">1 136 10186,'0'0'6470,"64"31"-4965,-1-31-352,24 0-864,20-4-193,16-13-64,8-1-96,5-5-513,-9-3-448,-17 4-705,-21 1-768,-27 2-449,-25 2-384</inkml:trace>
</inkml:ink>
</file>

<file path=ppt/ink/ink2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6:42.433"/>
    </inkml:context>
    <inkml:brush xml:id="br0">
      <inkml:brushProperty name="width" value="0.025" units="cm"/>
      <inkml:brushProperty name="height" value="0.025" units="cm"/>
    </inkml:brush>
  </inkml:definitions>
  <inkml:trace contextRef="#ctx0" brushRef="#br0">526 7 8776,'0'0'1308,"-10"-1"481,-41-5 1451,50 10-2917,0-1 1,1 0-1,-1 0 1,1 0-1,0 0 0,0 1 1,0-1-1,0 0 1,1 0-1,-1 0 1,1 0-1,0 0 0,1 4 1,-1 1 278,0-3-548,-2 1-1,1-1 1,0 1-1,-1-1 1,0 1-1,-1-1 1,1 1-1,-1-1 1,0 0-1,0 0 1,0 0-1,-1 0 1,0 0-1,0 0 1,0-1-1,-1 0 1,1 1-1,-1-1 1,0 0-1,-7 5 1,-10 8-26,-1-1 1,-47 26 0,46-29 74,-64 35 301,-82 53 1803,168-100-2190,-1 0 1,0 0 0,1 0-1,-1 0 1,0 0-1,1 0 1,-1 1-1,1-1 1,0 1-1,-1-1 1,1 1 0,0-1-1,0 1 1,0 0-1,0-1 1,0 1-1,1 0 1,-1 0-1,0 0 1,0 2 0,2-3-12,-1 0 0,1 1 0,-1-1 0,1 0 1,0 0-1,-1 0 0,1 0 0,0 0 0,0-1 1,0 1-1,0 0 0,0 0 0,-1 0 1,1-1-1,1 1 0,-1 0 0,0-1 0,0 1 1,0-1-1,0 0 0,0 1 0,0-1 0,2 1 1,13 2 28,0 0 0,1-1 0,23 0 0,-37-2-20,565 5-4169,-429-6-132</inkml:trace>
</inkml:ink>
</file>

<file path=ppt/ink/ink2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6:43.858"/>
    </inkml:context>
    <inkml:brush xml:id="br0">
      <inkml:brushProperty name="width" value="0.025" units="cm"/>
      <inkml:brushProperty name="height" value="0.025" units="cm"/>
    </inkml:brush>
  </inkml:definitions>
  <inkml:trace contextRef="#ctx0" brushRef="#br0">72 130 9769,'0'0'10949,"0"10"-9278,0-6-1534,-1 0 0,1-1 1,0 1-1,0 0 0,0 0 0,1 0 0,-1-1 0,1 1 0,0 0 0,0 0 1,0-1-1,0 1 0,1-1 0,0 1 0,-1-1 0,1 1 0,0-1 1,1 0-1,-1 0 0,1 0 0,-1 0 0,1-1 0,0 1 0,0-1 0,0 1 1,0-1-1,0 0 0,1 0 0,-1-1 0,1 1 0,5 1 0,3 0-5,-1-2 0,1 0 0,0 0 0,-1-1 0,1 0-1,0-1 1,0 0 0,-1-1 0,1 0 0,-1-1 0,0 0 0,1-1-1,12-7 1,-12 5-110,1 0 0,-1-1 0,0-1 0,0 0 0,-1 0 0,0-1 0,-1-1 0,0 0 0,0 0 0,13-20 0,-20 26-12,-1-1 1,1 1-1,-1 0 1,0-1-1,0 0 1,-1 1 0,1-1-1,-1 0 1,0 0-1,0-7 1,-1 11-8,0-1 0,0 0 0,0 0 0,0 1 0,-1-1 0,1 0 0,-1 0 0,1 1-1,-1-1 1,1 0 0,-1 1 0,0-1 0,0 1 0,0-1 0,0 1 0,0 0 0,0-1 0,0 1 0,0 0 0,-1 0 0,1-1 0,-1 1 0,1 0 0,0 0 0,-1 1 0,1-1 0,-1 0 0,0 0 0,1 1 0,-4-1 0,-8-2-9,0 1-1,0 1 1,0 0 0,0 1 0,0 0 0,0 1-1,0 0 1,0 2 0,0-1 0,1 1 0,-1 1-1,1 0 1,0 1 0,0 0 0,0 1 0,-19 13-1,13-7-4,1 0 0,0 1-1,1 0 1,1 2 0,0 0-1,1 0 1,0 2 0,1-1-1,-18 33 1,26-40 6,1 0 0,0 0 0,1 1 0,0-1 0,0 1 0,1 0 0,0 0 0,-1 15 0,3-22-7,0 1 0,0-1 0,1 0 0,-1 0 0,0 0 0,1 0 0,0 0 0,0 0 0,0 0 0,0 0 0,0 0 0,1 0 0,-1 0 0,1-1 0,0 1 0,0-1 0,0 1 0,0-1 0,0 0 0,0 1 0,1-1 0,-1 0 0,1-1 0,0 1 0,-1 0 1,1-1-1,0 0 0,0 1 0,0-1 0,5 1 0,9 2-407,1-1 0,-1-1 1,1 0-1,0-1 1,0-1-1,0-1 0,21-4 1,-13 1-1496,0-1-1,28-10 1,23-13-5421</inkml:trace>
</inkml:ink>
</file>

<file path=ppt/ink/ink2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6:44.780"/>
    </inkml:context>
    <inkml:brush xml:id="br0">
      <inkml:brushProperty name="width" value="0.025" units="cm"/>
      <inkml:brushProperty name="height" value="0.025" units="cm"/>
    </inkml:brush>
  </inkml:definitions>
  <inkml:trace contextRef="#ctx0" brushRef="#br0">160 142 6118,'5'-8'6555,"1"-2"-5348,0 0 0,-1 0 0,0-1 0,-1 0 0,0 0 0,0 0 0,-2-1 0,1 1 0,1-18 0,-4 29-1149,-1 0-1,1-1 0,0 1 0,0-1 0,0 1 1,0 0-1,-1-1 0,1 1 0,0-1 0,0 1 1,-1 0-1,1-1 0,0 1 0,-1 0 0,1-1 1,0 1-1,-1 0 0,1 0 0,-1-1 0,1 1 1,0 0-1,-1 0 0,1 0 0,-1 0 0,1-1 1,0 1-1,-1 0 0,1 0 0,-1 0 0,1 0 1,-1 0-1,1 0 0,-1 0 0,1 0 0,-1 0 1,1 0-1,0 1 0,-1-1 0,1 0 0,-1 0 1,1 0-1,-1 1 0,-21 7 323,12 0-347,1-1 0,0 2 0,1-1 0,0 1 0,0 1 0,1-1 0,0 1 0,-7 14 0,-5 11 38,-18 44-1,37-78-70,-6 13 12,0 1-1,0 0 1,2 1 0,0-1-1,-3 24 1,7-38-12,0-1 0,0 1 0,0 0 1,0-1-1,0 1 0,0-1 0,0 1 1,0 0-1,0-1 0,0 1 1,0-1-1,1 1 0,-1 0 0,0-1 1,0 1-1,1-1 0,-1 1 0,0-1 1,1 1-1,-1-1 0,1 1 1,-1-1-1,1 0 0,-1 1 0,1-1 1,-1 1-1,1-1 0,-1 0 0,1 0 1,-1 1-1,1-1 0,-1 0 1,1 0-1,0 0 0,-1 1 0,1-1 1,-1 0-1,1 0 0,0 0 0,-1 0 1,1 0-1,-1 0 0,1 0 1,0 0-1,-1-1 0,1 1 0,-1 0 1,2 0-1,31-13 61,-13 0-68,-2 0-1,1-1 1,-2-1 0,1 0-1,-2-1 1,18-24-1,-1-2-166,44-74 0,-74 112 158,-4 8 19,-8 22 50,-26 63 150,12-33-72,-66 155 113,-36 95-638,118-290-2706,7-33-3319,1 3 4541,0-14-4368</inkml:trace>
</inkml:ink>
</file>

<file path=ppt/ink/ink2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6:45.290"/>
    </inkml:context>
    <inkml:brush xml:id="br0">
      <inkml:brushProperty name="width" value="0.025" units="cm"/>
      <inkml:brushProperty name="height" value="0.025" units="cm"/>
    </inkml:brush>
  </inkml:definitions>
  <inkml:trace contextRef="#ctx0" brushRef="#br0">99 32 15054,'0'0'5654,"-7"11"-4192,-10 20-782,-24 60 0,34-73-436,1 0 0,1 0 0,0 1 0,1 0 0,-2 37 0,6-55-231,0 0 0,0 1-1,0-1 1,0 0 0,0 0-1,0 0 1,0 1 0,0-1 0,1 0-1,-1 0 1,0 0 0,1 0-1,-1 1 1,1-1 0,-1 0-1,1 0 1,0 0 0,-1 0 0,1 0-1,0 0 1,0-1 0,-1 1-1,1 0 1,0 0 0,0 0-1,0-1 1,2 2 0,-1-2 15,0 0 1,0 1-1,0-1 1,0 0-1,0 0 1,0 0-1,1 0 1,-1-1-1,0 1 1,0 0-1,0-1 1,0 0-1,0 1 1,2-2 0,5-2 54,1-1 0,-1 0 0,-1-1 0,1 0 0,11-10 0,10-18-36,-1 0 0,-2-3 0,-2 0 0,-1-1 0,36-79 0,-60 117-47,-2 38 839,-18 37-520,12-52-32,2 0 0,1 0 1,-4 34-1,9-56-270,0 0 1,0 1 0,-1-1 0,1 0-1,0 0 1,0 0 0,0 0-1,1 1 1,-1-1 0,0 0 0,0 0-1,1 0 1,-1 0 0,0 0-1,1 1 1,-1-1 0,1 0 0,0 0-1,-1 0 1,1 0 0,0 0 0,-1-1-1,1 1 1,0 0 0,1 1-1,-1-2-2,1 0 0,-1 0 0,0 1-1,1-1 1,-1 0 0,0 0 0,1 0 0,-1 0-1,1-1 1,-1 1 0,0 0 0,1-1-1,-1 1 1,0-1 0,0 1 0,1-1-1,1-1 1,6-3 40,1-2-1,-1 1 1,16-16 0,-5 0-141,0-1 1,-2-2-1,-1 1 1,0-2-1,-2-1 1,16-37 0,-53 141-230,-4-15 302,16-42-151,2 0-1,0 0 1,0 1 0,2 0 0,-7 43-1,13-63-519,0 2 147,9-16-12143</inkml:trace>
</inkml:ink>
</file>

<file path=ppt/ink/ink2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6:46.083"/>
    </inkml:context>
    <inkml:brush xml:id="br0">
      <inkml:brushProperty name="width" value="0.025" units="cm"/>
      <inkml:brushProperty name="height" value="0.025" units="cm"/>
    </inkml:brush>
  </inkml:definitions>
  <inkml:trace contextRef="#ctx0" brushRef="#br0">170 0 5830,'0'0'14418,"-6"11"-13120,-30 56 284,-35 88 1,59-123-1259,2 0 0,0 1 0,2 0 0,2 0 0,-4 55 0,10-84-299,0 0 0,-1-1 0,2 1 0,-1 0 1,0 0-1,1 0 0,0 0 0,0-1 1,0 1-1,0 0 0,0-1 0,1 1 0,0-1 1,-1 1-1,5 3 0,-4-5-11,0 0 1,1 0-1,-1 0 0,1-1 1,-1 0-1,1 1 0,0-1 1,0 0-1,-1 0 0,1 0 1,0-1-1,0 1 1,0-1-1,0 0 0,0 1 1,0-1-1,0 0 0,0-1 1,0 1-1,4-2 0,5 0 8,-1 0-1,0-1 0,0-1 0,0 0 1,0 0-1,-1-1 0,1 0 1,-1-1-1,15-12 0,6-6-244,41-45 1,3-2-37,-76 84 163,-41 86 438,32-80-59,1 0 0,0 1 0,1 1 0,2-1 0,0 1-1,-3 24 1,9-45-273,0 1-1,0-1 1,0 1-1,0-1 1,0 1-1,0-1 1,0 1-1,0-1 1,0 1-1,0-1 1,0 0-1,0 1 1,0-1-1,1 1 1,-1-1-1,0 1 1,0-1 0,0 1-1,1-1 1,-1 0-1,0 1 1,1-1-1,-1 0 1,0 1-1,1-1 1,-1 0-1,1 1 1,-1-1-1,0 0 1,1 0-1,-1 1 1,1-1-1,-1 0 1,2 0-1,21-2 271,20-17-2996,-32-1-4475,-10 6 75</inkml:trace>
</inkml:ink>
</file>

<file path=ppt/ink/ink2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6:46.426"/>
    </inkml:context>
    <inkml:brush xml:id="br0">
      <inkml:brushProperty name="width" value="0.025" units="cm"/>
      <inkml:brushProperty name="height" value="0.025" units="cm"/>
    </inkml:brush>
  </inkml:definitions>
  <inkml:trace contextRef="#ctx0" brushRef="#br0">1 29 10890,'0'0'17649,"42"-23"-28988,-32 18-480</inkml:trace>
</inkml:ink>
</file>

<file path=ppt/ink/ink2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6:46.800"/>
    </inkml:context>
    <inkml:brush xml:id="br0">
      <inkml:brushProperty name="width" value="0.025" units="cm"/>
      <inkml:brushProperty name="height" value="0.025" units="cm"/>
    </inkml:brush>
  </inkml:definitions>
  <inkml:trace contextRef="#ctx0" brushRef="#br0">115 1 17649,'0'0'7997,"-3"11"-7357,-34 134 1105,19-87-1403,3 1 0,3 1-1,-5 62 1,16-117-339,1 0-1,0 0 0,0-1 1,0 1-1,0 0 0,1 0 1,0 0-1,2 6 0,-2-10-4,0 1 0,0-1 1,0 0-1,0 1 0,1-1 0,-1 0 0,1 0 0,-1 0 0,0 0 0,1 0 0,0 0 0,-1-1 1,1 1-1,0 0 0,-1-1 0,1 0 0,0 1 0,-1-1 0,1 0 0,0 0 0,0 0 1,0 0-1,-1 0 0,4 0 0,9-1-249,-1-1-1,0 0 1,1-1 0,21-7 0,-24 6 46,0 1-1,1 0 1,-1 0 0,1 1-1,-1 1 1,1 0-1,14 1 1,-24 0 202,-1 1 1,1-1-1,0 1 1,0 0-1,0-1 0,-1 1 1,1 0-1,0 0 0,-1 0 1,1 0-1,-1 1 1,1-1-1,-1 0 0,1 0 1,-1 1-1,0-1 1,0 1-1,0 0 0,0-1 1,0 1-1,0 0 0,0-1 1,-1 1-1,1 0 1,0 0-1,-1 0 0,0 0 1,1-1-1,-1 1 0,0 0 1,0 0-1,0 0 1,0 0-1,0 0 0,-1 2 1,1 2 112,-1 1 0,0-1 1,0 0-1,0 0 0,-1 1 1,0-1-1,0 0 0,-1 0 1,-4 8-1,-1-4 190,0 0-1,-1 0 1,0-1 0,0-1 0,-1 1-1,0-1 1,-22 12 0,26-16-181,0-1 1,0 0 0,-1 0-1,1 0 1,-1-1-1,0 0 1,0 0-1,0-1 1,0 0 0,0 0-1,0 0 1,0-1-1,0 0 1,0-1 0,0 0-1,-8-1 1,12 0-167,0 1 0,0-1 0,0 1 0,0-1-1,0 0 1,0-1 0,1 1 0,-1 0 0,1-1 0,-1 1 0,1-1 0,0 0 0,0 0 0,0 0 0,1 0 0,-1 0-1,1 0 1,-1 0 0,1 0 0,0-1 0,0 1 0,1 0 0,-1-1 0,1 1 0,-1-1 0,1 1 0,1-7-1,-1 4-600,0 0-1,0 0 0,1 0 0,0 0 0,0 0 0,0 0 0,1 1 0,0-1 0,0 0 0,1 1 0,-1 0 0,1-1 0,0 1 0,1 0 0,5-7 0,16-8-5933,3 1-2979</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56.616"/>
    </inkml:context>
    <inkml:brush xml:id="br0">
      <inkml:brushProperty name="width" value="0.025" units="cm"/>
      <inkml:brushProperty name="height" value="0.025" units="cm"/>
    </inkml:brush>
  </inkml:definitions>
  <inkml:trace contextRef="#ctx0" brushRef="#br0">1 63 12460,'0'0'4068,"13"0"-2147,7 0 33,7 0-96,11-4-417,4-5-544,0-4-480,4 0-321,-5 3-96,-6 1-192,-9 5-865,-9 4-449,-9 0-544,-8 11-3715,-13 1 1056</inkml:trace>
</inkml:ink>
</file>

<file path=ppt/ink/ink2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6:47.501"/>
    </inkml:context>
    <inkml:brush xml:id="br0">
      <inkml:brushProperty name="width" value="0.025" units="cm"/>
      <inkml:brushProperty name="height" value="0.025" units="cm"/>
    </inkml:brush>
  </inkml:definitions>
  <inkml:trace contextRef="#ctx0" brushRef="#br0">35 11 12716,'0'0'14745,"1"9"-13582,-1 9-669,-1 1-1,-1 0 0,-1-1 0,-7 30 0,4-23-219,1-1 1,-3 51-1,25-102 89,-8 9-419,-1-1-1,-1 0 1,-1 0-1,-1-1 1,0 0 0,-1 0-1,-2 0 1,2-37 0,-18 124-393,14-65 451,-1 0-1,1 1 0,0-1 1,0 0-1,0 1 0,0-1 1,1 0-1,-1 0 0,1 1 1,-1-1-1,1 0 0,0 0 1,0 0-1,0 1 0,0-1 1,0 0-1,0-1 0,1 1 1,-1 0-1,1 0 0,-1 0 1,1-1-1,-1 1 0,3 1 1,0-1 11,1-1 0,-1 0 0,0 1 0,1-1 0,-1-1 0,1 1 0,-1 0 0,1-1 0,0 0 0,-1 0 0,1-1 0,4 0 0,2-1 4,0-1-1,0 0 1,0-1-1,0 0 1,0 0-1,-1-1 1,0-1-1,0 0 1,16-13-1,-12 9-22,-2 0 0,1-2 0,-2 0 0,1 0 0,-2-1 0,11-15 0,-82 115-394,56-77 460,-1 0 0,2 1 1,-1 0-1,1 0 0,1 0 1,0 0-1,1 0 0,0 1 0,-1 17 1,3-27-57,1-1 1,-1 0-1,1 0 1,-1 0-1,1 0 1,-1 1-1,1-1 1,0 0-1,-1 0 0,1 0 1,0 0-1,0 0 1,0 0-1,0-1 1,0 1-1,0 0 1,0 0-1,0-1 1,0 1-1,0-1 1,1 1-1,-1-1 0,0 1 1,0-1-1,0 0 1,1 1-1,-1-1 1,0 0-1,0 0 1,1 0-1,-1 0 1,0 0-1,1 0 1,-1 0-1,2-1 1,51-10 69,-26-2-233,1-2 1,-2 0-1,0-2 1,41-34-1,27-16-132,-67 53 222,-27 14 67,-1 0 0,1 0 0,-1-1 1,1 1-1,-1 0 0,1 0 0,-1 1 0,1-1 0,-1 0 0,1 0 0,0 0 0,-1 0 0,1 0 0,-1 1 1,1-1-1,-1 0 0,0 0 0,1 1 0,-1-1 0,1 0 0,-1 1 0,1-1 0,-1 0 0,0 1 1,1-1-1,-1 1 0,0-1 0,1 0 0,-1 1 0,0-1 0,0 1 0,0-1 0,1 1 0,-1-1 1,0 1-1,0-1 0,0 1 0,0-1 0,0 1 0,0 0 0,0-1 0,0 1 0,0-1 0,0 1 1,0-1-1,0 1 0,0 0 0,-10 140 1005,10-140-990,0 0-1,0 0 0,0 0 0,1 0 1,-1 0-1,0 0 0,0 0 0,0 0 1,1 0-1,-1 0 0,1 0 0,-1 0 1,0 0-1,1 0 0,0 0 0,-1 0 1,1-1-1,0 1 0,-1 0 0,1 0 1,0-1-1,0 1 0,-1-1 0,1 1 1,0 0-1,0-1 0,1 1 0,1 0 6,1 0 0,-1-1-1,0 1 1,0-1-1,0 0 1,0 1 0,0-2-1,0 1 1,5-1-1,5-1 11,-1-1 0,1-1 0,20-8-1,42-25-200,-54 24-25,1 2 0,0 0 0,1 2 0,0 1 0,0 0 1,46-8-1,-68 16 197,0 0 0,-1 0 0,1 0 1,0 0-1,0 0 0,0 0 0,0 0 1,0 1-1,0-1 0,0 0 0,0 0 1,0 1-1,0-1 0,-1 0 0,1 1 1,0-1-1,0 1 0,0 0 0,-1-1 1,1 1-1,0-1 0,-1 1 0,1 0 1,0 0-1,-1-1 0,2 2 0,5 27 146,-7-27-136,0 0 0,0 0 0,0 1 0,0-1 0,0 0 0,1 0 0,-1 0 0,1 0 0,0 0 0,-1 0 0,1 0 0,0 0 0,0 0 0,0 0 0,0-1 0,1 1 0,-1 0 0,0-1 0,1 1 0,-1-1 1,1 1-1,-1-1 0,1 0 0,0 1 0,0-1 0,0 0 0,-1 0 0,1 0 0,3 0 0,8 1 25,-1-1 0,1-1 1,0 0-1,0 0 1,-1-1-1,25-6 1,74-26-5257,-103 30 4293,4-4-3099,-14-2-3080,-7 1-334</inkml:trace>
</inkml:ink>
</file>

<file path=ppt/ink/ink2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6:47.872"/>
    </inkml:context>
    <inkml:brush xml:id="br0">
      <inkml:brushProperty name="width" value="0.025" units="cm"/>
      <inkml:brushProperty name="height" value="0.025" units="cm"/>
    </inkml:brush>
  </inkml:definitions>
  <inkml:trace contextRef="#ctx0" brushRef="#br0">1 1 16816,'0'0'2883</inkml:trace>
</inkml:ink>
</file>

<file path=ppt/ink/ink2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6:49.228"/>
    </inkml:context>
    <inkml:brush xml:id="br0">
      <inkml:brushProperty name="width" value="0.025" units="cm"/>
      <inkml:brushProperty name="height" value="0.025" units="cm"/>
    </inkml:brush>
  </inkml:definitions>
  <inkml:trace contextRef="#ctx0" brushRef="#br0">145 439 10570,'0'0'4132,"0"-10"-1869,0 5-1929,-1-1-1,1 1 0,-1 0 0,0-1 0,0 1 1,0 0-1,-1 0 0,-3-7 0,4 11-240,1-1 1,-1 1-1,0 0 0,0 0 0,1 0 0,-1 0 0,0 0 0,0 0 1,0 0-1,0 0 0,-1 0 0,1 1 0,0-1 0,0 0 0,0 1 1,-1-1-1,1 1 0,-2-1 0,1 0-64,-1 1 0,1 0-1,0 1 1,0-1 0,0 0 0,0 1 0,0-1-1,0 1 1,0 0 0,0-1 0,0 1 0,0 0-1,0 0 1,0 0 0,0 1 0,-2 1 0,-3 4 9,-1 1 0,2 0 0,-1 0 0,1 1 0,1-1 0,-1 1 0,2 1 0,-1-1 0,1 1 1,1-1-1,-1 1 0,2 0 0,-1 1 0,-1 14 0,4-24-33,0 1-1,0-1 1,0 0 0,0 0-1,-1 0 1,1 1 0,1-1-1,-1 0 1,0 0 0,0 0-1,0 1 1,1-1 0,-1 0 0,1 0-1,-1 0 1,1 0 0,-1 0-1,1 0 1,-1 0 0,1 0-1,0 0 1,0 0 0,-1 0-1,1 0 1,0 0 0,0-1-1,0 1 1,0 0 0,0-1 0,0 1-1,0 0 1,0-1 0,0 0-1,1 1 1,-1-1 0,0 0-1,0 1 1,0-1 0,1 0-1,-1 0 1,0 0 0,0 0-1,0 0 1,1 0 0,-1 0 0,0 0-1,0-1 1,2 0 0,3 0 27,1-1 0,-1 1 0,1-2 0,-1 1 0,0-1 0,0 0 0,9-6 0,-2 0 0,0-1 1,-1-1 0,0 0-1,-1-1 1,0 0-1,-1 0 1,0-2 0,15-26-1,-27 66-363,2-11 267,-4 10 27,1-5 29,1 1-1,0-1 0,2 0 1,2 28-1,-2-47 12,0 1-1,0-1 1,1 1-1,-1 0 0,0-1 1,1 1-1,0-1 1,-1 1-1,1-1 1,0 1-1,0-1 1,-1 1-1,1-1 1,0 0-1,1 0 0,-1 1 1,0-1-1,0 0 1,0 0-1,1 0 1,-1 0-1,0 0 1,1 0-1,-1-1 1,1 1-1,-1 0 0,1-1 1,-1 1-1,1-1 1,0 0-1,-1 1 1,1-1-1,0 0 1,-1 0-1,4 0 0,0-1 56,-1 1-1,1-1 0,0-1 0,0 1 0,0 0 0,0-1 1,-1 0-1,1 0 0,-1-1 0,0 1 0,5-5 0,17-14 120,0-2-1,-2-1 1,-1 0 0,-1-2-1,-2-1 1,0 0-1,-2-2 1,21-41-1,-19 28 143,-3 0 0,-1 0 0,-1-2 0,-3 0-1,11-76 1,-51 273 239,14-91-336,3 1 0,2 0 1,-1 126-1,10-187-219,0 0 0,1 0 0,-1 0 0,0 0 0,1 0 0,-1-1 0,1 1 0,-1 0 0,1 0 0,0 0-1,0-1 1,0 1 0,1 2 0,-1-4-1,-1 1 0,1-1-1,-1 0 1,1 1 0,0-1 0,-1 1-1,1-1 1,-1 0 0,1 0 0,0 1-1,-1-1 1,1 0 0,0 0-1,-1 0 1,1 0 0,0 0 0,-1 1-1,1-1 1,0-1 0,-1 1-1,1 0 1,0 0 0,-1 0 0,2 0-1,0-1-16,0-1-1,0 1 0,0 0 1,0 0-1,0-1 0,0 1 1,0-1-1,-1 0 0,1 1 1,-1-1-1,1 0 0,-1 0 1,0 0-1,1 0 0,-1 0 0,0 0 1,0 0-1,1-5 0,1-7-135,0 0 0,-1 0 0,-1-1 0,0 1 0,0-1 0,-2 1 0,0-1 0,-4-19 0,4 26 125,-1 0 1,1 0-1,-2 0 1,1 1-1,-1-1 1,-1 1-1,1 0 1,-1 0-1,-1 0 0,1 0 1,-1 0-1,0 1 1,0 0-1,-1 0 1,0 1-1,-9-7 1,15 11 23,-1 0 1,0 1-1,0-1 1,0 0-1,0 1 1,0-1-1,0 1 1,0-1-1,-1 1 1,1 0-1,0-1 1,0 1-1,0 0 1,0 0-1,0 0 1,-1 0-1,1 0 1,0 0-1,0 0 1,0 0-1,-2 1 1,2-1 4,0 1 1,1-1 0,-1 1 0,1 0 0,-1-1 0,1 1-1,-1 0 1,1 0 0,-1-1 0,1 1 0,0 0 0,-1 0 0,1 0-1,0-1 1,0 1 0,-1 0 0,1 0 0,0 0 0,0 0-1,0 0 1,0 1 0,0 2 5,1 0-1,-1-1 1,1 1 0,0 0-1,0 0 1,0 0-1,0-1 1,1 1 0,-1-1-1,1 1 1,3 4 0,0-3-50,0 0 1,0-1 0,0 0 0,1 0 0,0 0 0,0-1 0,0 1 0,0-1 0,0-1 0,11 4 0,39 4-4110,-18-9-1765</inkml:trace>
</inkml:ink>
</file>

<file path=ppt/ink/ink2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6:50.285"/>
    </inkml:context>
    <inkml:brush xml:id="br0">
      <inkml:brushProperty name="width" value="0.025" units="cm"/>
      <inkml:brushProperty name="height" value="0.025" units="cm"/>
    </inkml:brush>
  </inkml:definitions>
  <inkml:trace contextRef="#ctx0" brushRef="#br0">4 1 12460,'0'0'7724,"5"14"-6661,3 13-607,-3 0 1,0 0-1,-1 1 0,-2 0 1,-2 47-1,-15 68 656,-1 44-222,16-187-883,-1 0 0,1 0 0,0 0 0,0 0-1,0 1 1,0-1 0,0 0 0,0 0 0,0 1 0,0-1 0,0 0-1,0 0 1,0 0 0,0 1 0,0-1 0,0 0 0,0 0-1,0 0 1,0 1 0,0-1 0,0 0 0,0 0 0,0 1-1,0-1 1,0 0 0,0 0 0,1 0 0,-1 0 0,0 1 0,0-1-1,0 0 1,0 0 0,0 0 0,1 0 0,-1 1 0,0-1-1,0 0 1,0 0 0,1 0 0,-1 0 0,0 0 0,0 0 0,0 0-1,1 0 1,-1 0 0,0 0 0,0 0 0,0 0 0,1 0-1,-1 0 1,10-11 216,9-23-47,-9 6-144,-1-1 1,-2 0-1,0-1 1,3-51-1,-4-99-411,-6 175 345,0 28-8,0-1 0,2 1 1,1 0-1,10 41 0,-12-58 48,1-1 0,0 0-1,0-1 1,1 1 0,0 0-1,-1-1 1,1 1 0,1-1-1,-1 0 1,1 0 0,7 7-1,-8-9 3,1 0 0,-1 0 0,1 0 0,-1-1 0,1 1 0,0-1 0,0 0 0,-1 0 0,1 0 0,0-1 0,0 1 0,0-1 0,0 0 0,0 0 0,0 0 0,0-1 0,0 0-1,5-1 1,0-1 7,0 0 0,-1-1-1,0 0 1,1-1 0,-1 1-1,-1-2 1,1 1 0,-1-1-1,0 0 1,0-1 0,-1 1-1,0-1 1,8-12 0,-5 8-21,-2-1 1,1 0-1,-1 0 0,-1-1 1,0 0-1,-1 0 0,-1 0 1,5-19-1,-8 8-85,-11 35-87,-12 41-76,12-25 283,-51 151 933,52-146-726,1-1-1,2 1 0,-3 56 1,8-86-218,1-1 0,0 1 0,0-1 0,0 1 0,0 0 0,0-1 1,0 1-1,1 0 0,-1-1 0,1 1 0,-1-1 0,1 1 0,-1 0 1,1-1-1,0 0 0,0 1 0,0-1 0,0 1 0,0-1 0,0 0 0,0 0 1,0 1-1,0-1 0,0 0 0,1 0 0,-1 0 0,3 1 0,-1-1 5,1 0 0,-1-1 0,1 1 0,-1-1 0,1 0 0,-1 0 0,0 0 0,1 0 0,-1-1 0,1 0 0,-1 1-1,6-3 1,5-2 12,0-1 0,0 0 0,-1-1-1,1 0 1,14-12 0,-10 5-34,-1-2 0,0 0 0,0 0 0,17-26-1,-28 34 6,0 0 0,0-1 0,-1 0 0,-1 0-1,1 0 1,-1-1 0,-1 1 0,0-1 0,0 0 0,-1 0-1,0 0 1,0-13 0,-2 23-4,0 0 1,0 0-1,0-1 1,-1 1-1,1 0 0,0 0 1,0-1-1,-1 1 0,1 0 1,0 0-1,0 0 1,-1-1-1,1 1 0,0 0 1,0 0-1,-1 0 1,1 0-1,0 0 0,-1-1 1,1 1-1,0 0 1,-1 0-1,1 0 0,0 0 1,-1 0-1,1 0 1,0 0-1,-1 0 0,1 0 1,0 0-1,-1 1 1,1-1-1,0 0 0,-1 0 1,1 0-1,0 0 1,0 0-1,-1 0 0,1 1 1,0-1-1,0 0 1,-1 0-1,1 1 0,0-1 1,0 0-1,-1 0 1,1 1-1,0-1 0,0 1 1,-16 11-6,7-2 12,0 1 0,1 1 0,0 0 0,1 0 0,1 0 0,0 1 0,0 0 0,1 0-1,1 0 1,0 0 0,1 1 0,1 0 0,0 0 0,0 19 0,3-31-33,0 0 0,0 0 0,0 0 0,0 0 0,0 0 0,1 0 0,-1-1 0,1 1 0,-1 0 0,1-1 0,-1 1 0,1-1 0,0 0 0,0 1 0,0-1 0,0 0 0,0 0 0,0 0 0,0 0 0,0-1 0,0 1 0,1-1 0,-1 1 0,0-1 0,0 0 1,1 0-1,-1 0 0,4 0 0,36 0-2715,-10-6-4152,-8-7-4789</inkml:trace>
</inkml:ink>
</file>

<file path=ppt/ink/ink2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6:50.801"/>
    </inkml:context>
    <inkml:brush xml:id="br0">
      <inkml:brushProperty name="width" value="0.025" units="cm"/>
      <inkml:brushProperty name="height" value="0.025" units="cm"/>
    </inkml:brush>
  </inkml:definitions>
  <inkml:trace contextRef="#ctx0" brushRef="#br0">109 136 3651,'0'0'118,"9"-9"640,-6 6-335,42-44 4117,-44 45-3994,1 0 1,0-1 0,0 1-1,-1 0 1,0-1-1,1 1 1,-1-1 0,0 1-1,0-1 1,0 1-1,0-1 1,-1 0 0,1 1-1,-1-1 1,0 0-1,1 0 1,-1 1-1,0-1 1,-1 0 0,1 0-1,0 1 1,-1-1-1,-1-5 1,1 7-419,0 0 1,0 0-1,0 1 1,0-1-1,0 0 0,0 0 1,0 1-1,0-1 0,0 1 1,-1-1-1,1 1 0,0-1 1,0 1-1,0 0 1,-1-1-1,1 1 0,0 0 1,-1 0-1,1 0 0,0 0 1,0 0-1,-1 0 1,1 1-1,0-1 0,0 0 1,-1 1-1,1-1 0,0 0 1,0 1-1,0 0 1,0-1-1,-1 1 0,1 0 1,0-1-1,-1 3 0,-38 29 483,29-20-592,1 0-1,0 1 1,1 0 0,1 0 0,0 1 0,1 1 0,0-1 0,2 1 0,-1 0 0,2 0-1,0 1 1,-3 22 0,7-35-28,-1-1 0,1 0-1,0 1 1,0-1 0,1 0-1,-1 0 1,0 1 0,1-1-1,-1 0 1,1 0 0,0 0-1,0 1 1,0-1 0,0 0-1,0 0 1,0 0 0,1-1-1,-1 1 1,0 0 0,1 0-1,2 1 1,-1 0-89,1-2 0,-1 1 0,0 0-1,1 0 1,-1-1 0,1 0 0,0 0 0,0 0 0,-1 0 0,1-1 0,7 1 0,3-1-484,0-1 1,-1 0 0,1-1 0,0-1 0,-1 0 0,18-6 0,-8 0-2131,-1-2 0,40-24 0,-10 0-4068</inkml:trace>
</inkml:ink>
</file>

<file path=ppt/ink/ink2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6:51.379"/>
    </inkml:context>
    <inkml:brush xml:id="br0">
      <inkml:brushProperty name="width" value="0.025" units="cm"/>
      <inkml:brushProperty name="height" value="0.025" units="cm"/>
    </inkml:brush>
  </inkml:definitions>
  <inkml:trace contextRef="#ctx0" brushRef="#br0">162 42 13325,'-9'9'2381,"-9"7"-1416,-1 1-218,1 1 1,0 0-1,1 1 1,1 1-1,1 0 1,-14 24-1,29-43-735,-1-1-1,1 1 0,0-1 0,-1 1 0,1-1 0,0 1 0,0-1 0,0 1 1,-1-1-1,1 1 0,0-1 0,0 1 0,0 0 0,0-1 0,0 1 1,0-1-1,0 1 0,0-1 0,0 1 0,0 0 0,0-1 0,1 1 0,-1-1 1,0 1-1,0-1 0,1 1 0,-1-1 0,0 1 0,0-1 0,1 1 1,0 0-1,18-1 104,24-18-106,-18 2-429,-1-1 0,-1-1 0,-1 0 0,-1-2 0,0-1 0,-2 0 0,0-2 0,29-46 0,-58 115 1675,-72 190 2392,-22 73-413,96-294-3660,0-17 321,7 0 136,0 0 1,0 1-1,0-1 1,0 0-1,0 1 0,1-1 1,-1 0-1,1 0 1,-1 0-1,1 0 0,0 0 1,-1-3-1,2-5 52,0-1 0,1 1 0,-1 0 0,2 0 1,0 0-1,0 0 0,7-14 0,38-67-37,-22 47-15,-2-4-19,46-76 22,-60 107-32,1 1-1,1 1 1,1-1-1,28-25 1,-39 39-19,0-1 1,0 1 0,0 1 0,0-1 0,1 0 0,-1 0 0,1 1 0,-1-1-1,1 1 1,-1 0 0,1 0 0,0 0 0,0 0 0,0 0 0,-1 1 0,1-1-1,0 1 1,0 0 0,0 0 0,0 0 0,0 0 0,0 0 0,0 1 0,-1-1-1,1 1 1,0 0 0,0 0 0,0 0 0,-1 0 0,1 0 0,-1 0 0,1 1-1,-1 0 1,1-1 0,-1 1 0,0 0 0,0 0 0,0 0 0,0 0 0,0 1-1,0-1 1,2 4 0,0 1-51,-1-1-1,1 1 0,-1 0 1,-1 0-1,1 0 1,-1 0-1,-1 1 1,1-1-1,-1 1 1,-1-1-1,1 0 1,-1 1-1,0-1 0,-1 1 1,0-1-1,-2 8 1,1-7 89,-2-1 0,1 0-1,-1 1 1,0-2 0,-1 1 0,0 0 0,0-1 0,0 0-1,-1 0 1,0-1 0,0 1 0,0-1 0,0 0 0,-13 6-1,12-7 110,0 1 0,-1-2-1,0 1 1,0-1 0,0 0-1,0 0 1,-1-1 0,1-1-1,0 1 1,-1-1 0,1-1-1,-1 1 1,-14-2 0,21 0-149,0 1 1,1-1-1,-1 0 0,0 1 1,1-1-1,-1 0 1,0 0-1,1 0 1,-1 0-1,1 0 1,-1 0-1,1-1 1,0 1-1,-1 0 1,1-1-1,0 1 1,0-1-1,0 1 1,0-1-1,0 0 1,1 1-1,-1-1 0,0 0 1,1 0-1,-1 0 1,1 1-1,0-1 1,-1 0-1,1 0 1,0 0-1,0 0 1,0 0-1,0 1 1,1-1-1,-1 0 1,1-3-1,1-2-370,-1 1 0,1-1 1,0 1-1,0 0 0,0 0 0,1 0 0,0 0 0,0 0 0,6-6 1,1 0-1790,0 2 0,0-1 0,17-11 1,7 0-4663</inkml:trace>
</inkml:ink>
</file>

<file path=ppt/ink/ink2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6:51.766"/>
    </inkml:context>
    <inkml:brush xml:id="br0">
      <inkml:brushProperty name="width" value="0.025" units="cm"/>
      <inkml:brushProperty name="height" value="0.025" units="cm"/>
    </inkml:brush>
  </inkml:definitions>
  <inkml:trace contextRef="#ctx0" brushRef="#br0">66 1 13164,'0'0'11147,"-27"69"-9642,13-35-384,0-1-576,6-2-449,6-7-64,2-6-448,5-12-930,14-6-1216,9-2-641,2-19-2082,2-6-3363</inkml:trace>
</inkml:ink>
</file>

<file path=ppt/ink/ink2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6:52.357"/>
    </inkml:context>
    <inkml:brush xml:id="br0">
      <inkml:brushProperty name="width" value="0.025" units="cm"/>
      <inkml:brushProperty name="height" value="0.025" units="cm"/>
    </inkml:brush>
  </inkml:definitions>
  <inkml:trace contextRef="#ctx0" brushRef="#br0">123 0 13293,'0'0'8915,"-8"14"-8104,-10 23-26,0 2 0,3-1-1,1 2 1,-10 46 0,12-7-360,4 1 0,2 108 1,19-358-1702,-13 137 967,-1-14-177,2 35 216,0 15-10,-1 0 251,1 0 0,-1 0 0,1 0 1,0-1-1,0 1 0,0 0 1,0-1-1,1 1 0,-1-1 1,1 1-1,0-1 0,-1 0 1,1 0-1,0 1 0,0-1 1,0-1-1,1 1 0,2 2 0,-1-1-225,1-1-1,0 0 0,0 1 0,1-2 1,-1 1-1,0 0 0,1-1 0,-1 0 0,7 0 1,-2 0-169,1-1 0,0-1 1,0 1-1,0-2 1,-1 1-1,1-1 0,-1-1 1,1 0-1,13-6 1,-15 4 346,1-1 0,-1 1 0,-1-1 0,1-1 0,8-8 0,-13 12 172,-1-1 0,0 1 0,0-1 0,0 0 0,0 0-1,-1 0 1,1-1 0,-1 1 0,0 0 0,-1-1-1,1 0 1,-1 1 0,2-8 0,-3 12-55,0-1-1,0 1 1,0 0 0,0 0 0,0 0 0,0-1 0,0 1 0,0 0-1,0 0 1,0 0 0,0-1 0,0 1 0,0 0 0,0 0-1,0 0 1,0-1 0,0 1 0,0 0 0,0 0 0,0-1-1,0 1 1,0 0 0,0 0 0,0 0 0,0 0 0,-1-1-1,1 1 1,0 0 0,0 0 0,0 0 0,0 0 0,0-1 0,-1 1-1,1 0 1,0 0 0,0 0 0,0 0 0,-1 0 0,1 0-1,0 0 1,0 0 0,0 0 0,-1 0 0,1 0 0,0-1-1,0 1 1,0 0 0,-1 0 0,-13 7 611,-10 16-225,15-10-177,0 0 0,0 1 0,1 0 1,1 0-1,1 1 0,0 0 0,1 0 0,0 0 0,1 1 0,1-1 1,1 1-1,0 0 0,0 21 0,2-36-239,0 1 0,1-1 0,-1 1 0,0-1-1,1 1 1,-1-1 0,1 0 0,-1 1 0,1-1 0,0 0 0,-1 1 0,1-1-1,0 0 1,0 0 0,0 0 0,0 0 0,0 0 0,0 0 0,0 0 0,1 0 0,-1 0-1,0 0 1,0-1 0,2 2 0,1-1 8,-1 0 1,1 0-1,-1-1 0,1 1 0,0-1 1,-1 0-1,1 0 0,-1 0 1,8-1-1,0-1 5,0-1 0,-1 0 0,1 0 0,0-1 0,17-9 0,-5-1-72,-1-1 0,0 0-1,-1-2 1,-1 0 0,-1-1 0,0-1 0,-1-1 0,-1-1 0,-1 0 0,-1-1 0,-1-1 0,21-46 0,-52 106-152,-13 33 771,28-64-438,0 0 0,0 0 0,1 1 1,0-1-1,0 0 0,0 1 0,1-1 1,0 1-1,2 9 0,-2-14-106,1-1 0,0 0 1,-1 1-1,1-1 0,0 0 1,0 1-1,0-1 0,0 0 0,0 0 1,0 0-1,0 0 0,0 0 0,1 0 1,-1 0-1,0 0 0,0-1 0,1 1 1,-1 0-1,1-1 0,-1 1 0,1-1 1,-1 1-1,1-1 0,-1 0 0,1 0 1,-1 0-1,1 0 0,-1 0 0,1 0 1,-1 0-1,1 0 0,-1 0 1,1-1-1,-1 1 0,3-2 0,5 0 51,0 0-1,-1 0 1,1-1 0,-1-1-1,9-4 1,9-7-70,-1-2 1,0-1-1,-1-1 1,-1 0 0,0-2-1,23-29 1,-35 37-117,0-1-1,-1 0 1,-1 0 0,0-1 0,-1-1 0,0 1 0,-2-1 0,1 0 0,-2-1 0,0 0 0,-2 1-1,4-26 1,-7 42 98,0-1 0,0 1 0,0-1 0,1 0 0,-1 1 0,0-1-1,0 1 1,0-1 0,0 0 0,0 1 0,0-1 0,-1 0 0,1 1-1,0-1 1,0 1 0,0-1 0,-1 1 0,1-1 0,0 0-1,0 1 1,-1-1 0,1 1 0,0-1 0,-1 1 0,1-1 0,-1 1-1,1 0 1,-1-1 0,1 1 0,-1-1 0,-16 8-159,-15 27 81,10-4 95,2 1-1,-26 53 1,40-70 1,0 0 0,1 1 0,0-1 1,1 1-1,1 0 0,1 0 0,0 1 0,1-1 0,0 16 1,1-27-163,0-1 1,1 1 0,-1-1 0,1 0-1,-1 1 1,1-1 0,0 0 0,1 1-1,-1-1 1,0 0 0,1 0 0,0 0-1,-1 0 1,1 0 0,1 0 0,3 3-1,-4-4-450,1 0-1,0 0 1,0 0-1,0 0 1,0-1-1,0 0 0,0 1 1,0-1-1,0-1 1,1 1-1,3 0 1,34 1-13751</inkml:trace>
</inkml:ink>
</file>

<file path=ppt/ink/ink2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6:53.152"/>
    </inkml:context>
    <inkml:brush xml:id="br0">
      <inkml:brushProperty name="width" value="0.025" units="cm"/>
      <inkml:brushProperty name="height" value="0.025" units="cm"/>
    </inkml:brush>
  </inkml:definitions>
  <inkml:trace contextRef="#ctx0" brushRef="#br0">0 0 15471,'5'7'5952,"-4"12"-5171,-1-14 87,1 35 1017,5 65 345,-5-96-2146,0 0 0,1 0 0,0-1-1,1 1 1,0-1 0,0 0 0,0 1-1,10 13 1,-11-19-65,0 0 0,1-1 0,-1 0 0,1 1 0,-1-1-1,1 0 1,0 0 0,0 0 0,0-1 0,0 1 0,0-1 0,1 0 0,-1 0-1,0 0 1,1 0 0,-1 0 0,0-1 0,1 1 0,-1-1 0,1 0 0,-1 0-1,1-1 1,-1 1 0,1 0 0,-1-1 0,0 0 0,6-2 0,3-1 33,1-1 1,-2 0 0,1-1-1,-1 0 1,0-1-1,11-8 1,5-8-22,0-1 0,-2-2 0,34-42 0,6-7 117,-65 75-146,0 0 0,0 0 0,0-1-1,0 1 1,0 0 0,0 0 0,0 0 0,1 0-1,-1-1 1,0 1 0,0 0 0,0 0 0,0 0-1,0 0 1,1-1 0,-1 1 0,0 0 0,0 0-1,0 0 1,1 0 0,-1 0 0,0 0 0,0 0-1,0 0 1,1 0 0,-1 0 0,0 0 0,0 0-1,0 0 1,1 0 0,-1 0 0,0 0 0,0 0-1,1 0 1,-1 0 0,0 0 0,0 0 0,0 0-1,1 0 1,-1 0 0,0 0 0,0 0 0,0 1-1,0-1 1,1 0 0,-1 0 0,0 0 0,0 0-1,0 0 1,0 1 0,1-1 0,-1 0 0,0 0-1,0 0 1,0 0 0,0 1 0,0-1 0,0 0-1,0 0 1,0 1 0,2 21 62,-8 30 99,1-32-58,0 2 23,1 0 1,0 0-1,1 23 1,2-44-110,1-1 1,0 1-1,0-1 0,0 1 1,1-1-1,-1 1 0,0-1 1,0 1-1,0-1 1,0 1-1,0 0 0,1-1 1,-1 1-1,0-1 1,0 0-1,1 1 0,-1-1 1,0 1-1,1-1 0,-1 1 1,1-1-1,-1 0 1,1 1-1,-1-1 0,0 0 1,1 1-1,-1-1 0,1 0 1,-1 0-1,1 1 1,0-1-1,22-2 435,21-18-12,56-62-269,8-4-181,-107 85 3,-1 0-1,1 1 1,-1-1-1,1 1 1,-1-1-1,1 1 0,0 0 1,-1-1-1,1 1 1,-1 0-1,1-1 1,0 1-1,-1 0 0,1 0 1,0-1-1,0 1 1,-1 0-1,1 0 1,0 0-1,-1 0 0,1 0 1,0 0-1,0 0 1,-1 0-1,1 0 1,0 1-1,-1-1 1,1 0-1,0 0 0,-1 1 1,1-1-1,0 0 1,-1 1-1,2 0 1,-1 1-4,0-1 0,-1 1 0,1 0 1,0 0-1,-1 0 0,1 0 1,-1 0-1,0 0 0,0 0 0,0 0 1,0 0-1,0 3 0,-12 60-78,8-50-88,1-8-172,1 0 0,0-1 0,0 1 0,0 0 0,1 0 0,0 0 0,1 0 0,-1 0-1,1 0 1,1 0 0,1 10 0,-1-16 123,0 0-1,0 0 0,0 0 1,0 0-1,0 0 0,0-1 1,0 1-1,1-1 0,-1 1 1,0-1-1,1 1 0,-1-1 1,0 1-1,0-1 0,1 0 1,-1 0-1,0 0 0,1 0 1,-1 0-1,1 0 0,-1 0 1,0 0-1,3-1 0,31-9-4467,-1-10-833</inkml:trace>
</inkml:ink>
</file>

<file path=ppt/ink/ink2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6:53.543"/>
    </inkml:context>
    <inkml:brush xml:id="br0">
      <inkml:brushProperty name="width" value="0.025" units="cm"/>
      <inkml:brushProperty name="height" value="0.025" units="cm"/>
    </inkml:brush>
  </inkml:definitions>
  <inkml:trace contextRef="#ctx0" brushRef="#br0">74 228 17072,'0'0'4207,"-10"10"-2830,6-5-1452,-5 4 569,1 1 0,0-1-1,1 1 1,-9 16 0,14-24-440,1 0-1,0 1 0,-1-1 1,1 1-1,0-1 1,1 0-1,-1 1 1,0 0-1,1-1 1,-1 1-1,1-1 1,0 1-1,0 0 1,0-1-1,0 1 1,0 0-1,1-1 1,-1 1-1,1-1 1,0 1-1,0-1 1,0 1-1,0-1 1,0 0-1,0 1 0,0-1 1,1 0-1,0 0 1,-1 0-1,1 0 1,2 2-1,52 38-465,-53-40 417,0 0 1,0 0-1,0 0 1,0-1-1,0 1 0,1-1 1,-1 0-1,0 0 1,1 0-1,-1 0 1,0-1-1,1 1 0,-1-1 1,1 0-1,-1 0 1,1 0-1,6-2 0,-8 1 62,0-1 0,1 0 0,-1 0 0,-1 0 0,1 0 0,0 0 0,0 0 0,-1 0 0,1-1 0,-1 1 0,0 0 0,0-1 0,0 1 0,0-1 0,0 0 0,0 1 0,0-4 0,7-48 655,-7 39-650,-1 1 1,0-1 0,-1 1-1,0-1 1,-1 1 0,-1-1 0,-5-14-1,11 28-45,0 0-1,0 0 1,0 0-1,1 0 0,-1 0 1,0 1-1,0 0 0,0-1 1,1 1-1,-1 0 1,0 1-1,4 0 0,-2-1-16,19 0-1063,1 0 0,-1-2 0,0 0 0,38-10 0,-54 10 653,0-1 0,-1 0 1,0 0-1,0-1 0,0 1 0,0-2 1,0 1-1,-1-1 0,0 0 0,0-1 1,0 1-1,-1-1 0,0 0 0,0 0 1,0-1-1,-1 0 0,0 0 0,4-8 1,9-27-4710,-3-7 112</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56.975"/>
    </inkml:context>
    <inkml:brush xml:id="br0">
      <inkml:brushProperty name="width" value="0.025" units="cm"/>
      <inkml:brushProperty name="height" value="0.025" units="cm"/>
    </inkml:brush>
  </inkml:definitions>
  <inkml:trace contextRef="#ctx0" brushRef="#br0">1 48 14221,'0'0'8617,"51"13"-7304,-14-13-160,4-5-641,5-7-415,-2 1-162,-3 0-1920,-9 0-1923,-10 0-4420</inkml:trace>
</inkml:ink>
</file>

<file path=ppt/ink/ink2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6:53.900"/>
    </inkml:context>
    <inkml:brush xml:id="br0">
      <inkml:brushProperty name="width" value="0.025" units="cm"/>
      <inkml:brushProperty name="height" value="0.025" units="cm"/>
    </inkml:brush>
  </inkml:definitions>
  <inkml:trace contextRef="#ctx0" brushRef="#br0">78 1 7335,'0'0'14632,"-3"14"-13153,-24 120 2082,-11 57-264,34-159-3027,1 1 0,1-1 0,5 61 0,-3-91-252,-1 0 0,1 0 0,1 0 0,-1 0-1,0 0 1,0 0 0,1 0 0,-1 0-1,1 0 1,0 0 0,-1 0 0,1 0 0,0-1-1,0 1 1,0 0 0,1 0 0,-1-1-1,0 1 1,0-1 0,1 1 0,-1-1 0,1 0-1,0 1 1,-1-1 0,1 0 0,0 0 0,0 0-1,-1 0 1,1 0 0,0-1 0,0 1-1,0-1 1,0 1 0,0-1 0,0 0 0,0 1-1,0-1 1,0 0 0,0 0 0,0-1 0,0 1-1,0 0 1,3-2 0,3 0 29,0-1-1,0 0 1,-1 0 0,0-1-1,1 0 1,-1 0 0,-1-1-1,1 0 1,9-9 0,17-24-167,-1-2 0,-2-1 1,-1-1-1,40-83 1,-150 232-17893,56-79 11996</inkml:trace>
</inkml:ink>
</file>

<file path=ppt/ink/ink2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6:54.241"/>
    </inkml:context>
    <inkml:brush xml:id="br0">
      <inkml:brushProperty name="width" value="0.025" units="cm"/>
      <inkml:brushProperty name="height" value="0.025" units="cm"/>
    </inkml:brush>
  </inkml:definitions>
  <inkml:trace contextRef="#ctx0" brushRef="#br0">1 1 6438,'0'0'15022,"68"52"-14669,-41-49-225,1-2-256,-3-1-2275,4 0-4451</inkml:trace>
</inkml:ink>
</file>

<file path=ppt/ink/ink2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6:54.602"/>
    </inkml:context>
    <inkml:brush xml:id="br0">
      <inkml:brushProperty name="width" value="0.025" units="cm"/>
      <inkml:brushProperty name="height" value="0.025" units="cm"/>
    </inkml:brush>
  </inkml:definitions>
  <inkml:trace contextRef="#ctx0" brushRef="#br0">3 352 18481,'0'0'5867,"-1"8"-4655,1-4-1069,-1 0 0,1 0-1,0 0 1,0 0 0,0 0 0,1 0-1,-1 0 1,1 0 0,1 3 0,-1-5-102,0 0 0,0 0 1,0-1-1,0 1 0,1 0 1,-1-1-1,0 1 0,1-1 1,-1 0-1,1 1 0,-1-1 1,1 0-1,0 0 0,0 0 1,-1 0-1,1 0 0,0 0 1,0-1-1,0 1 0,0 0 1,0-1-1,0 0 0,0 1 1,3-1-1,2 0-104,0 0 0,0 0 0,0-1 0,0 0 0,0 0 0,0 0 0,0-1 1,-1 0-1,1-1 0,-1 1 0,0-1 0,1-1 0,-1 1 0,0-1 0,-1 0 0,1 0 0,-1 0 0,0-1 0,0 0 0,0 0 0,-1-1 0,1 1 0,-1-1 0,-1 0 0,1 0 0,-1 0 0,0 0 0,3-12 0,-41 71-390,33-48 550,0 0 0,0 1 0,1-1 0,0 0 1,0 1-1,0-1 0,1 1 0,-1-1 0,1 1 0,2 10 1,-2-14-66,1 0 0,0 0 0,0 0 0,0 0 0,0-1 0,0 1 1,0 0-1,0-1 0,0 1 0,1-1 0,-1 1 0,1-1 1,-1 0-1,1 1 0,-1-1 0,1 0 0,0 0 0,0 0 0,-1-1 1,1 1-1,0 0 0,0-1 0,0 1 0,0-1 0,0 1 1,0-1-1,0 0 0,0 0 0,0 0 0,0 0 0,0 0 1,3-1-1,7-1 13,0 0 0,0-1 0,-1 0 0,0-1 0,1 0 1,-1-1-1,-1 0 0,1 0 0,-1-1 0,0-1 0,0 0 1,0 0-1,-1-1 0,8-9 0,4-5-40,-1 0 1,0-1-1,-2-1 1,22-39-1,-28 44 7,-1 0 0,-1-1 0,-1-1-1,0 1 1,-2-1 0,-1-1 0,0 1-1,-2-1 1,3-27 0,-26 85-252,1 21 257,-12 74 1,26-106 11,1 0 0,2-1-1,0 1 1,1 0 0,7 46 0,-7-67-38,1 0-1,0 1 1,1-1 0,-1 0 0,1 1-1,-1-1 1,1 0 0,1 0 0,-1-1-1,0 1 1,1 0 0,0-1-1,0 1 1,0-1 0,0 0 0,0 0-1,1 0 1,-1-1 0,1 1 0,0-1-1,0 0 1,0 0 0,0 0 0,0 0-1,0-1 1,1 1 0,-1-1 0,0 0-1,9 0 1,-13-1-30,1 0 0,0 0 0,0 0 0,-1 0 0,1 0 0,0 0 1,0 0-1,-1 0 0,1 0 0,0-1 0,-1 1 0,1 0 0,0 0 0,-1-1 0,1 1 0,0-1 0,-1 1 0,1 0 0,-1-1 0,1 1 0,0-1 0,-1 1 0,1-1 0,-1 0 0,0 1 0,1-1 1,-1 0-1,1 1 0,-1-1 0,0 0 0,-2-25-655,-1 18 513,0 0-1,-1 0 1,0 1 0,-8-12-1,-94-98-1819,66 76 3562,-36-50 0,101 92-146,9 8-1611,9 2 402,0-2 0,52 5 0,-80-13-607,0-1 0,0-1 0,0 0 1,16-3-1,-22 2-360,-1 0-1,1-1 1,0 0 0,-1 0 0,0-1 0,0 0 0,13-9 0,22-24-6964</inkml:trace>
</inkml:ink>
</file>

<file path=ppt/ink/ink2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6:54.942"/>
    </inkml:context>
    <inkml:brush xml:id="br0">
      <inkml:brushProperty name="width" value="0.025" units="cm"/>
      <inkml:brushProperty name="height" value="0.025" units="cm"/>
    </inkml:brush>
  </inkml:definitions>
  <inkml:trace contextRef="#ctx0" brushRef="#br0">109 1 14446,'0'0'4932,"13"60"-3330,-10-19-97,-1 8-127,-1 7-546,-1-3-704,0 0-896,0-3-3877,0-4-9096</inkml:trace>
  <inkml:trace contextRef="#ctx0" brushRef="#br0" timeOffset="1">8 899 12075,'0'0'6471,"-8"49"-3749,8-35-1537,8-8-1377,10-6-3812</inkml:trace>
</inkml:ink>
</file>

<file path=ppt/ink/ink2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9:17.847"/>
    </inkml:context>
    <inkml:brush xml:id="br0">
      <inkml:brushProperty name="width" value="0.025" units="cm"/>
      <inkml:brushProperty name="height" value="0.025" units="cm"/>
    </inkml:brush>
  </inkml:definitions>
  <inkml:trace contextRef="#ctx0" brushRef="#br0">0 79 3491,'0'0'5136,"12"1"-4960,17 1-131,5 0 332,-1 1 0,0 1 0,58 16 0,-63-12-127,0-1-1,1-1 0,0-1 0,45 2 0,121-9 311,-134 0-497,727-4 819,21 0 259,12 36-1162,-443-6 42,38-1 45,515 14 34,796-78-31,-882-26-40,638-30-37,-171 104-9,15-1 8,-922-31 128,143 1-9,-479 31-677,-65-7 141,1 1 0,-1 0 1,0 1-1,0-1 0,0 0 0,-1 1 0,1 0 0,0 0 1,-1 0-1,1 1 0,-1-1 0,1 1 0,4 5 0,-6-1-5478</inkml:trace>
</inkml:ink>
</file>

<file path=ppt/ink/ink2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09:26.833"/>
    </inkml:context>
    <inkml:brush xml:id="br0">
      <inkml:brushProperty name="width" value="0.025" units="cm"/>
      <inkml:brushProperty name="height" value="0.025" units="cm"/>
    </inkml:brush>
  </inkml:definitions>
  <inkml:trace contextRef="#ctx0" brushRef="#br0">0 158 7527,'0'0'9647,"16"0"-8895,767-51 1269,-464 22-1757,-6-1-111,383-17 628,-683 49-658,-12 3-274,-23 6-1075,-5-9-1187,-2-1-2157</inkml:trace>
</inkml:ink>
</file>

<file path=ppt/ink/ink2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0:04.702"/>
    </inkml:context>
    <inkml:brush xml:id="br0">
      <inkml:brushProperty name="width" value="0.025" units="cm"/>
      <inkml:brushProperty name="height" value="0.025" units="cm"/>
    </inkml:brush>
  </inkml:definitions>
  <inkml:trace contextRef="#ctx0" brushRef="#br0">1 199 4676,'0'0'8654,"9"2"-7923,41 6 544,0-3-1,0-1 1,96-7-1,-71 2-836,1266-39 1639,-1328 39-2072,1191-105 202,-922 74-184,428-3 724,-670 37-440,-1 2 0,43 9 1,13 2-3696,-82-15-205,-7-5-2754</inkml:trace>
</inkml:ink>
</file>

<file path=ppt/ink/ink2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0:09.713"/>
    </inkml:context>
    <inkml:brush xml:id="br0">
      <inkml:brushProperty name="width" value="0.025" units="cm"/>
      <inkml:brushProperty name="height" value="0.025" units="cm"/>
    </inkml:brush>
  </inkml:definitions>
  <inkml:trace contextRef="#ctx0" brushRef="#br0">180 1 14125,'0'0'7720,"-9"0"-6412,4 0-1198,1 0 1,0 0-1,-1 0 1,1 1-1,0 0 1,0 0-1,-1 0 1,1 0 0,0 1-1,0 0 1,0 0-1,1 0 1,-1 0-1,0 0 1,1 1-1,-1 0 1,1-1-1,0 1 1,0 1 0,0-1-1,0 0 1,0 1-1,-1 3 1,-6 6 104,1 1 0,0-1 0,1 2 0,1-1 0,0 1 0,1 0-1,1 1 1,0-1 0,1 1 0,1 0 0,0 0 0,1 1 0,1-1 0,1 26 0,0-40-215,1 1 0,-1-1-1,1 1 1,0-1 0,-1 0 0,1 1-1,0-1 1,0 0 0,1 0-1,-1 0 1,0 0 0,1 0 0,-1 0-1,1 0 1,0 0 0,0 0 0,-1-1-1,1 1 1,4 2 0,-2-2-76,1 0 1,0 0 0,-1 0-1,1-1 1,0 1 0,0-1-1,0 0 1,0-1-1,7 1 1,1-1-475,0 0-1,0-1 1,0-1-1,-1 0 1,1-1-1,23-8 1,-9-1-3958,46-29-1,-26 12-4294</inkml:trace>
</inkml:ink>
</file>

<file path=ppt/ink/ink2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0:10.086"/>
    </inkml:context>
    <inkml:brush xml:id="br0">
      <inkml:brushProperty name="width" value="0.025" units="cm"/>
      <inkml:brushProperty name="height" value="0.025" units="cm"/>
    </inkml:brush>
  </inkml:definitions>
  <inkml:trace contextRef="#ctx0" brushRef="#br0">59 75 10698,'0'0'12828,"-9"11"-12016,6-8-768,-1 1 46,-1 1 0,1 0 0,0 0 0,0 1 1,0-1-1,1 1 0,0 0 0,0 0 0,1 0 0,-1 0 0,1 1 0,1-1 0,-1 0 0,1 1 0,0-1 0,0 1 0,1 10 0,1-16-84,-1 0-1,1 0 0,-1 0 1,1 0-1,-1 0 1,1 0-1,0 0 0,0 0 1,-1 0-1,1-1 0,0 1 1,0 0-1,0 0 0,0-1 1,0 1-1,0-1 1,0 1-1,0-1 0,0 1 1,0-1-1,0 0 0,0 1 1,1-1-1,-1 0 1,0 0-1,0 0 0,0 0 1,0 0-1,1 0 0,-1 0 1,0 0-1,0-1 1,2 1-1,40-12 223,-27 3-221,-1-2 1,1 1-1,-2-2 0,0 0 0,13-14 0,-11 11-15,0 1 0,0 0 0,23-14 0,-37 27 6,1-1 0,-1 1-1,1-1 1,0 1 0,0 0 0,0 0 0,0 0-1,0 1 1,0-1 0,3 0 0,-5 1-1,0 0 0,0 0 0,0 0 0,0 1 0,0-1 0,0 0 0,0 0 0,0 1 0,-1-1 0,1 0 0,0 1 0,0-1 0,0 1 0,0-1 0,-1 1 0,1 0 0,0-1-1,-1 1 1,1 0 0,0-1 0,0 3 0,1 2-21,1 1-1,-2-1 0,1 1 0,-1 0 0,0 0 0,0 0 1,0 0-1,-1 7 0,0-8-4,0 0 0,0 0 1,1 0-1,0 0 0,0 0 1,0 0-1,0 0 0,1 0 0,0 0 1,4 9-1,-4-13-43,-1 0 0,0 0-1,0-1 1,1 1 0,-1 0 0,1-1-1,-1 1 1,0 0 0,1-1 0,-1 0-1,1 1 1,-1-1 0,1 0 0,-1 0 0,1 0-1,0 0 1,-1 0 0,1 0 0,-1 0-1,1 0 1,-1-1 0,1 1 0,-1 0-1,1-1 1,-1 0 0,0 1 0,1-1 0,1-1-1,39-28-2012,-21 9-1913,-1-1-1,33-46 1,-24 28-2547</inkml:trace>
</inkml:ink>
</file>

<file path=ppt/ink/ink2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0:10.493"/>
    </inkml:context>
    <inkml:brush xml:id="br0">
      <inkml:brushProperty name="width" value="0.025" units="cm"/>
      <inkml:brushProperty name="height" value="0.025" units="cm"/>
    </inkml:brush>
  </inkml:definitions>
  <inkml:trace contextRef="#ctx0" brushRef="#br0">40 7 7911,'0'0'2830,"-2"13"549,-11 61-169,4-27-1051,-7 89-1,23-109-2061,19 2-5253,-23-28 4665,-1 1-1,1 0 1,-1 0-1,1 1 1,-1-1-1,0 0 1,0 1-1,0 0 1,0-1-1,-1 1 1,1 0-1,-1 0 1,1 0-1,-1 0 1,0 0-1,0 0 1,0 0-1,0 6 1,-1 7 2118,-1 0 0,-1 0 0,0 0 0,-2 0 0,1-1 0,-2 0 0,0 1 0,-8 15 0,13-31-1560,0 0 1,0 0-1,0 0 1,0 0-1,0-1 1,0 1-1,0 0 1,-1 0-1,1 0 1,0 0-1,0 0 1,0 0-1,0 0 1,0 0-1,0 0 1,0 0-1,0 0 1,0-1-1,0 1 1,-1 0-1,1 0 1,0 0-1,0 0 1,0 0-1,0 0 1,0 0-1,0 0 1,0 0-1,0 0 1,-1 0-1,1 0 1,0 0-1,0 0 1,0 0-1,0 0 1,0 0-1,0 0 1,0 0-1,-1 0 1,1 0-1,0 0 1,0 0-1,0 1 1,0-1-1,0 0 1,0 0-1,0 0 1,0 0-1,0 0 1,-1 0-1,1 0 1,0 0-1,-2-22 1095,2-31-600,5 13-387,2-1 0,1 1 0,17-47 0,-18 66-185,1 1 0,1 0 0,0 0 0,2 1-1,0 0 1,2 1 0,24-29 0,-31 40-118,1 0 0,1 0 0,-1 1-1,1 0 1,0 0 0,0 1 0,1 0 0,0 0 0,0 1 0,0 0 0,0 1 0,1 0-1,-1 0 1,1 1 0,-1 1 0,15-2 0,-23 3 120,0 0 0,0 0-1,0 0 1,-1 0 0,1 0 0,0 0-1,0 0 1,0 1 0,-1-1 0,1 0 0,0 0-1,0 1 1,-1-1 0,1 0 0,0 1 0,-1-1-1,1 1 1,0-1 0,-1 1 0,1-1 0,0 1-1,-1-1 1,1 1 0,-1-1 0,1 1 0,-1 0-1,0-1 1,1 1 0,-1 0 0,1 1 0,-1 0 28,0 0 0,1 0 0,-1 0 0,0 0 0,0 0 0,-1 1 1,1-1-1,0 0 0,-1 0 0,1 0 0,-2 3 0,-1 3 159,0-1-1,-1 1 0,0 0 0,0-1 1,-6 7-1,-50 50 2117,56-60-2217,-1 0 1,1-1 0,-1 1-1,1-1 1,-1 0-1,0 0 1,0-1 0,-1 0-1,1 0 1,0 0-1,-1 0 1,1-1 0,-7 1-1,11-2-189,1 0-1,-1 0 1,1 0-1,-1 0 1,0 0-1,1 0 1,-1 0-1,1 0 1,-1 0-1,0-1 1,1 1-1,-1 0 1,1 0 0,-1-1-1,1 1 1,-1 0-1,1-1 1,-1 1-1,1 0 1,-1-1-1,1 1 1,0-1-1,-1 1 1,1-1-1,0 1 1,-1-1-1,1 1 1,0-1-1,0 1 1,-1-1 0,1 1-1,0-1 1,0 1-1,0-1 1,0 0-1,0 1 1,0-1-1,-1 1 1,2-1-1,-1 0 1,0 1-1,0-1 1,0 1-1,0-1 1,0 1-1,0-1 1,1 0 0,-1 0-1,15-28-8888,4 10 486</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59.130"/>
    </inkml:context>
    <inkml:brush xml:id="br0">
      <inkml:brushProperty name="width" value="0.025" units="cm"/>
      <inkml:brushProperty name="height" value="0.025" units="cm"/>
    </inkml:brush>
  </inkml:definitions>
  <inkml:trace contextRef="#ctx0" brushRef="#br0">43 78 3523,'0'0'20083,"2"8"-19394,1 14-466,-1-1-1,-2 1 1,0 0 0,-1-1 0,-1 1-1,-1-1 1,-1 1 0,-10 31 0,5-12 424,-7 59 0,17-99 340,2-7-350,9-23-115,14-42-420,6-43-44,30-82 44,-62 193-106,1 1 1,0 0-1,0 0 1,0 0 0,0 0-1,0 0 1,0 0-1,0 1 1,1-1 0,-1 0-1,1 0 1,-1 1-1,1-1 1,-1 1-1,1 0 1,0-1 0,0 1-1,0 0 1,0 0-1,0 0 1,0 0-1,0 0 1,2 0 0,-1 1-9,0 0 1,0 0 0,-1 1 0,1-1 0,0 1 0,-1 0-1,1-1 1,-1 1 0,1 0 0,-1 0 0,1 1-1,-1-1 1,0 1 0,1-1 0,-1 1 0,2 2-1,3 2-24,0 1-1,0 0 0,-1 0 0,0 1 0,-1 0 0,1 0 1,-1 0-1,-1 1 0,7 16 0,-10-22 37,0 0-1,0 1 0,0 0 1,-1-1-1,1 1 1,-1-1-1,0 1 1,0 0-1,0-1 1,0 1-1,-1 0 0,1-1 1,-1 1-1,0-1 1,0 1-1,0-1 1,-1 1-1,1-1 1,-1 0-1,0 0 0,0 1 1,0-1-1,0 0 1,0-1-1,-1 1 1,1 0-1,-1-1 0,0 0 1,0 1-1,0-1 1,0 0-1,-4 2 1,-1-1 65,-1 1 1,1-1-1,-1-1 1,0 1-1,0-1 1,0-1-1,0 0 1,0 0-1,0-1 0,0 0 1,0 0-1,-11-3 1,18 3-37,0 0 0,0-1 0,0 1 0,0-1 0,0 1 0,0-1 0,0 0 0,0 0 0,0 0 0,0 0 0,1 0 0,-3-2 0,4 3-94,-1-1-1,1 1 0,-1-1 0,1 1 0,-1-1 0,1 0 0,0 1 0,-1-1 0,1 0 1,0 1-1,0-1 0,-1 0 0,1 1 0,0-1 0,0 0 0,0 0 0,0 1 0,0-1 0,0 0 1,0 1-1,0-1 0,0 0 0,1-1 0,0 0-512,0 0-1,1-1 1,-1 1 0,1 0 0,-1 0-1,1 0 1,0 0 0,0 0 0,0 0-1,0 1 1,0-1 0,0 0 0,0 1-1,0 0 1,1 0 0,3-2-1,25-10-9676</inkml:trace>
</inkml:ink>
</file>

<file path=ppt/ink/ink2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0:10.882"/>
    </inkml:context>
    <inkml:brush xml:id="br0">
      <inkml:brushProperty name="width" value="0.025" units="cm"/>
      <inkml:brushProperty name="height" value="0.025" units="cm"/>
    </inkml:brush>
  </inkml:definitions>
  <inkml:trace contextRef="#ctx0" brushRef="#br0">35 104 17649,'0'0'9256,"-6"10"-8812,3-5-383,0-2-42,0 1 0,1 0 0,-1 0 0,1 0 0,0 0-1,0 0 1,0 0 0,0 1 0,1-1 0,0 1-1,0-1 1,0 1 0,0-1 0,1 1 0,0 9 0,1-13-16,-1-1 1,1 1 0,0 0 0,-1 0 0,1-1-1,0 1 1,0 0 0,-1-1 0,1 1-1,0-1 1,0 1 0,0-1 0,0 1 0,0-1-1,0 0 1,0 1 0,0-1 0,0 0 0,0 0-1,0 0 1,0 0 0,0 0 0,1 0 0,32 0 39,-25-1-76,12-2-174,0 0-1,0-2 1,-1-1 0,0 0 0,36-17-1,-31 13 262,-82-15 5306,20-1-5340,36 25-8,0 0 0,0-1 0,0 1-1,0 0 1,0 0 0,0-1-1,0 1 1,0 0 0,1-1-1,-1 1 1,1-1 0,-1 1 0,1-1-1,-1 0 1,1 1 0,0-1-1,0 1 1,0-1 0,0 1-1,0-4 1,1 4-15,-1 0-1,1-1 1,0 1 0,0 0-1,0-1 1,0 1 0,0 0-1,0 0 1,0 0-1,0 0 1,0 0 0,0 0-1,1 1 1,-1-1 0,0 0-1,1 0 1,-1 1 0,0-1-1,1 1 1,2-1-1,36-8-167,-30 7 82,57-7-1228,23-5-6452,-52 3-329</inkml:trace>
</inkml:ink>
</file>

<file path=ppt/ink/ink2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0:11.614"/>
    </inkml:context>
    <inkml:brush xml:id="br0">
      <inkml:brushProperty name="width" value="0.025" units="cm"/>
      <inkml:brushProperty name="height" value="0.025" units="cm"/>
    </inkml:brush>
  </inkml:definitions>
  <inkml:trace contextRef="#ctx0" brushRef="#br0">0 155 6502,'0'0'16352,"10"-1"-15456,3-1-716,1-1 0,-2 0 0,1 0-1,0-1 1,-1-1 0,19-9-1,-26 11-86,0 1-1,-1-1 1,1 0-1,-1 0 1,1 0 0,-1 0-1,0-1 1,0 0-1,-1 0 1,1 0-1,-1 0 1,0 0-1,0-1 1,0 0-1,0 1 1,-1-1 0,0 0-1,0 0 1,0 0-1,-1-1 1,2-7-1,-3 13-75,0-1 0,0 0 0,0 0 0,0 0 0,0 0 0,0 0 0,0 1 0,-1-1 0,1 0 0,0 0 1,0 0-1,-1 0 0,1 1 0,0-1 0,-1 0 0,1 0 0,-1 1 0,1-1 0,-1 0 0,1 1 0,-1-1 0,0 1 0,1-1 0,-1 0 0,0 1 0,1-1 0,-1 1 0,0 0 0,0-1 0,1 1 0,-1 0 0,0-1 0,0 1 0,0 0 0,0 0 0,1 0 0,-1 0 0,0-1 0,0 1 0,0 0 0,0 1 0,0-1 0,1 0 0,-1 0 0,0 0 0,0 0 0,0 1 0,1-1 0,-1 0 0,0 1 0,0-1 0,0 1 0,-3 1 45,-1-1-1,1 1 1,0 0-1,0 0 0,1 0 1,-1 0-1,0 1 1,1 0-1,-4 3 0,0 4-54,1-1 0,1 1 0,-1 0-1,2 0 1,0 1 0,0-1 0,0 1-1,2 0 1,-1 0 0,1 0 0,1 1-1,0-1 1,1 0 0,1 19 0,-1-28-5,1 1 0,0-1 0,-1 1 0,1 0 0,0-1 0,0 0 0,0 1 0,1-1 0,-1 0 0,0 1 0,1-1 0,0 0 0,-1 0 0,1 0 0,0 0 0,0-1 0,0 1 0,0 0 0,1-1 0,-1 1 0,0-1 0,1 0 0,-1 0 0,1 0 0,-1 0 0,1 0 0,-1-1 0,1 1 0,-1-1 0,1 1 0,0-1 0,-1 0 0,5-1 0,5 2-208,0-2-1,1 0 0,-1 0 1,0-1-1,0 0 1,12-5-1,33-18-3876,-3-8-4608</inkml:trace>
</inkml:ink>
</file>

<file path=ppt/ink/ink2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0:12.451"/>
    </inkml:context>
    <inkml:brush xml:id="br0">
      <inkml:brushProperty name="width" value="0.025" units="cm"/>
      <inkml:brushProperty name="height" value="0.025" units="cm"/>
    </inkml:brush>
  </inkml:definitions>
  <inkml:trace contextRef="#ctx0" brushRef="#br0">22 1 17200,'0'0'2461,"-4"12"-1206,-1 6-945,1 1 0,1 0 0,0 0 1,2 0-1,0 0 0,1 0 0,1 1 1,5 32-1,22 55 353,-25-97-626,1 0 0,0 0-1,1 0 1,0 0-1,0-1 1,1 0 0,1 0-1,7 9 1,-13-17 26,0 1 0,0-1 1,0 0-1,0 0 0,1 0 1,-1 0-1,0 0 0,0 0 1,1 0-1,-1 0 0,1-1 0,-1 1 1,1 0-1,-1-1 0,1 1 1,-1-1-1,1 0 0,0 1 1,-1-1-1,1 0 0,-1 0 1,1 0-1,0 0 0,-1 0 1,1 0-1,0-1 0,-1 1 0,1-1 1,-1 1-1,1-1 0,-1 1 1,1-1-1,-1 0 0,0 0 1,1 0-1,-1 0 0,0 0 1,1 0-1,-1 0 0,0 0 1,0 0-1,0 0 0,0-1 0,0 1 1,0 0-1,0-1 0,-1 1 1,1-1-1,0-2 0,5-8 163,0 0-1,-2-1 0,0 1 0,5-22 1,-2-14-139,-2-1-1,-2-81 1,-3 117-64,-2-2 15,-2 18-91,-4 25-157,8-22 197,-2 12-18,1 0 0,1 0 0,1 0 1,4 27-1,-5-42 33,0-1 1,1 1 0,0 0-1,-1 0 1,1 0-1,0 0 1,0-1-1,1 1 1,-1-1 0,1 1-1,-1-1 1,1 1-1,0-1 1,0 0 0,0 0-1,0 1 1,0-2-1,0 1 1,0 0-1,1 0 1,-1-1 0,1 1-1,-1-1 1,1 0-1,0 0 1,0 0 0,-1 0-1,1 0 1,0 0-1,0-1 1,0 0-1,0 1 1,0-1 0,0 0-1,5-1 1,-3 0 41,1-1 0,-1 1 0,0-1 0,0 0 0,0-1 0,0 1 0,0-1 0,-1 0 0,1 0 0,-1 0 0,0-1 0,0 0 0,0 0 0,0 0 0,-1 0 0,1 0 0,-1-1 0,0 1 0,0-1 0,-1 0 0,0 0 0,3-7 0,0-2 72,0 0-1,0 0 0,-2-1 1,0 0-1,0 1 1,0-30-1,-4 70-451,-1 72 182,2-89 168,0 1-1,1-1 1,0 0-1,1 0 1,0 0-1,0 0 1,1-1-1,6 15 1,-8-21 0,1 0 0,-1 0 0,0-1 0,1 1 0,-1 0 0,1 0 0,0-1 0,0 1 0,-1-1 1,1 1-1,0-1 0,0 0 0,0 0 0,0 0 0,1 0 0,-1 0 0,0-1 0,0 1 0,1 0 0,-1-1 0,0 0 0,0 1 1,1-1-1,-1 0 0,0 0 0,1-1 0,-1 1 0,0 0 0,1-1 0,-1 1 0,0-1 0,0 0 0,0 0 0,1 0 0,-1 0 1,0 0-1,0 0 0,-1 0 0,3-2 0,5-3 42,-1 0 1,0-1-1,0 0 0,-1 0 1,0-1-1,0 0 1,8-12-1,-6 4-7,-1-1 0,0 1 0,-1-1 0,-1 0 0,6-31 0,-7 115-391,-5-43 270,-1-10-84,1-1 0,1 1 0,0-1 0,1 0 0,1 1 0,4 14 0,-7-27 29,0-1 1,0 1-1,0 0 0,0-1 0,0 1 0,1 0 0,-1-1 1,0 1-1,0-1 0,1 1 0,-1-1 0,0 1 0,1-1 1,-1 1-1,0-1 0,1 1 0,-1-1 0,1 1 0,-1-1 1,1 1-1,-1-1 0,1 0 0,-1 1 0,1-1 0,-1 0 1,1 0-1,0 1 0,-1-1 0,1 0 0,-1 0 0,1 0 1,0 0-1,-1 0 0,1 0 0,-1 0 0,1 0 0,0 0 1,-1 0-1,1 0 0,0 0 0,-1 0 0,1 0 0,-1-1 1,1 1-1,0 0 0,1-2-464,-1 1 1,1 0 0,-1-1-1,0 1 1,0-1-1,0 1 1,0-1-1,0 0 1,0 0-1,0 1 1,0-1-1,-1 0 1,1 0-1,0-2 1,5-28-8864</inkml:trace>
</inkml:ink>
</file>

<file path=ppt/ink/ink2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0:12.774"/>
    </inkml:context>
    <inkml:brush xml:id="br0">
      <inkml:brushProperty name="width" value="0.025" units="cm"/>
      <inkml:brushProperty name="height" value="0.025" units="cm"/>
    </inkml:brush>
  </inkml:definitions>
  <inkml:trace contextRef="#ctx0" brushRef="#br0">1 1 15246,'0'0'4164,"0"63"-3267,12-35-769,16-2-128,7-3-608,5-9-2115,5-9-4804</inkml:trace>
</inkml:ink>
</file>

<file path=ppt/ink/ink2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0:13.117"/>
    </inkml:context>
    <inkml:brush xml:id="br0">
      <inkml:brushProperty name="width" value="0.025" units="cm"/>
      <inkml:brushProperty name="height" value="0.025" units="cm"/>
    </inkml:brush>
  </inkml:definitions>
  <inkml:trace contextRef="#ctx0" brushRef="#br0">105 0 17969,'0'0'5493,"-11"8"-3859,9-6-1601,-51 43 1630,48-41-1556,2 1 0,-1-1 0,0 1 0,1 0 0,0 0-1,0 0 1,1 0 0,-1 1 0,1-1 0,0 1 0,1-1-1,-3 10 1,5-14-132,-1 0-1,0 0 0,0 0 0,0 0 1,0-1-1,1 1 0,-1 0 1,0 0-1,1-1 0,-1 1 0,1 0 1,-1 0-1,1-1 0,-1 1 1,1 0-1,0-1 0,-1 1 0,1-1 1,0 1-1,-1-1 0,1 1 0,0-1 1,-1 1-1,1-1 0,0 0 1,0 1-1,0-1 0,-1 0 0,1 0 1,0 0-1,0 1 0,0-1 1,0 0-1,0 0 0,-1 0 0,1 0 1,0-1-1,0 1 0,0 0 0,1-1 1,40-5-862,-41 6 864,-1 0 11,24-7-1183,1 2-1,0 1 0,-1 1 1,34 0-1,-58 3 1204,1 0 0,0 0 0,0 0 0,0 0 0,-1 0 0,1 0 0,0 0 0,0 0 0,0 0 0,-1 0 0,1 1 0,0-1 0,0 0 0,-1 0 0,1 1 0,0-1 0,-1 1 0,1-1 0,0 1 0,-1-1 0,1 1 0,0-1 0,-1 1 0,1-1 0,-1 1 0,1 0 0,-1-1 0,0 1 0,1 0 0,-1-1 0,0 1 0,1 1 0,-1 0 79,0 0 0,0 0-1,-1 0 1,1 0 0,-1 0 0,1 0 0,-1 0 0,0-1 0,1 1 0,-1 0-1,0 0 1,-2 2 0,-38 43 1467,26-34-1475,0-1 0,0 0 0,-27 14 1,1-12-4524,14-12-6147</inkml:trace>
</inkml:ink>
</file>

<file path=ppt/ink/ink2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0:13.690"/>
    </inkml:context>
    <inkml:brush xml:id="br0">
      <inkml:brushProperty name="width" value="0.025" units="cm"/>
      <inkml:brushProperty name="height" value="0.025" units="cm"/>
    </inkml:brush>
  </inkml:definitions>
  <inkml:trace contextRef="#ctx0" brushRef="#br0">3 278 7015,'0'0'5530,"-1"-9"-1499,0 3-3658,1 1 0,-1-1 0,1 0 0,1 0-1,-1 1 1,1-1 0,0 0 0,0 1 0,1-1 0,-1 1 0,1-1 0,1 1 0,-1 0 0,1 0 0,0 0 0,0 0 0,0 0 0,0 0 0,1 1 0,0 0 0,6-5 0,-7 5-251,1 1 0,1 0 1,-1 0-1,0 0 0,1 1 0,-1-1 1,1 1-1,0 0 0,0 1 1,0-1-1,5 0 0,-8 2-116,0-1 1,0 1-1,-1 0 0,1 0 0,0 0 1,0 0-1,-1 1 0,1-1 1,0 0-1,0 1 0,-1 0 0,1-1 1,0 1-1,-1 0 0,1 0 0,-1-1 1,1 1-1,-1 0 0,1 1 1,-1-1-1,0 0 0,1 0 0,-1 1 1,0-1-1,0 0 0,0 1 1,0-1-1,0 1 0,-1 0 0,1-1 1,0 1-1,-1 0 0,1-1 0,0 4 1,3 20 46,0 0 1,-2 0-1,-1 0 1,-2 38-1,0-10-11,0-52-40,1 0-1,0 0 0,0-1 0,0 1 0,0 0 1,0 0-1,0 0 0,0-1 0,0 1 1,1 0-1,-1 0 0,0-1 0,0 1 0,0 0 1,1 0-1,-1-1 0,1 1 0,-1 0 1,0-1-1,1 1 0,-1 0 0,1-1 0,0 1 1,-1-1-1,1 1 0,-1-1 0,1 1 1,0 0-1,1-1 4,-1 0 1,0 0 0,0 0-1,1 0 1,-1-1-1,0 1 1,0 0 0,0-1-1,0 1 1,1 0-1,-1-1 1,0 1 0,0-1-1,0 0 1,0 1 0,1-2-1,38-35 302,-19 11-138,-1 0-1,27-48 0,-38 58-106,-1 0-1,0-1 0,-2 1 1,0-1-1,-1-1 0,5-26 0,-14 233 51,4-187-74,0 0 0,0 1-1,0-1 1,0 1-1,0-1 1,0 0-1,1 1 1,-1-1-1,1 0 1,0 0 0,0 1-1,0-1 1,0 0-1,0 0 1,0 0-1,0 0 1,1 0-1,-1 0 1,1 0 0,-1-1-1,1 1 1,0-1-1,-1 1 1,1-1-1,0 1 1,0-1 0,0 0-1,1 0 1,-1 0-1,0 0 1,0 0-1,0 0 1,1-1-1,-1 1 1,0-1 0,1 0-1,-1 0 1,0 1-1,1-2 1,-1 1-1,0 0 1,1 0-1,-1-1 1,0 1 0,1-1-1,-1 0 1,0 1-1,0-1 1,0 0-1,1 0 1,-1-1-1,0 1 1,-1 0 0,1-1-1,2-1 1,5-5 70,-1 0 1,0-1-1,0 0 0,-1 0 1,0-1-1,-1 0 1,0 0-1,-1 0 0,0-1 1,0 1-1,-1-1 1,3-17-1,-2 9 34,-1 0 0,-1 0 0,-1-1-1,0 1 1,-2-1 0,-3-32 0,0 101-196,2-43 43,-1 1 0,1 0 0,1 0 0,-1 0 0,1 0 0,1-1 0,-1 1 0,1 0 0,0 0 0,0 0 0,1-1-1,4 11 1,-6-16 11,1 1-1,0-1 1,-1 0-1,1 0 1,0 0-1,0 0 1,0 0-1,0-1 1,0 1-1,0 0 1,0 0-1,0-1 0,0 1 1,0 0-1,0-1 1,0 1-1,0-1 1,1 0-1,-1 1 1,0-1-1,0 0 1,0 0-1,1 1 0,-1-1 1,0 0-1,2 0 1,-1-1-1,1 0 1,-1 0 0,1 0 0,-1 0-1,1 0 1,-1 0 0,0-1-1,0 1 1,0-1 0,0 1-1,4-5 1,-1 1-334,0 0-1,0-1 1,-1 0 0,0 0 0,0 0-1,-1 0 1,1-1 0,2-9 0,-1-35-9249,-5 28-832</inkml:trace>
</inkml:ink>
</file>

<file path=ppt/ink/ink2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0:14.033"/>
    </inkml:context>
    <inkml:brush xml:id="br0">
      <inkml:brushProperty name="width" value="0.025" units="cm"/>
      <inkml:brushProperty name="height" value="0.025" units="cm"/>
    </inkml:brush>
  </inkml:definitions>
  <inkml:trace contextRef="#ctx0" brushRef="#br0">1 84 14510,'3'-8'2995,"-3"6"-2503,13-45 2326,-13 45-2401,1-1 1,0 1 0,0 0 0,0 0-1,0 0 1,0 0 0,0 0-1,1 0 1,-1 0 0,1 0-1,1-1 1,-3 3-375,1 0 0,-1 0 0,0 0 0,1 1 0,-1-1-1,0 0 1,1 0 0,-1 0 0,0 1 0,1-1 0,-1 0 0,0 1 0,0-1 0,1 0 0,-1 0-1,0 1 1,0-1 0,0 0 0,1 1 0,-1-1 0,0 1 0,0-1 0,0 0 0,0 1 0,0-1-1,0 0 1,0 1 0,0-1 0,0 1 0,0-1 0,0 0 0,0 1 0,0-1 0,0 1 0,0-1-1,0 20 24,0-19 6,-6 237-654,6-238 324,0 1 1,0 0-1,0 0 1,0 0-1,0 0 1,1 0-1,-1-1 1,0 1-1,0 0 1,1 0-1,-1 0 1,0-1-1,1 1 1,-1 0-1,1 0 1,-1-1-1,1 1 0,-1 0 1,2 0-1,10-2-7820,-1-9-3602</inkml:trace>
</inkml:ink>
</file>

<file path=ppt/ink/ink2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0:14.482"/>
    </inkml:context>
    <inkml:brush xml:id="br0">
      <inkml:brushProperty name="width" value="0.025" units="cm"/>
      <inkml:brushProperty name="height" value="0.025" units="cm"/>
    </inkml:brush>
  </inkml:definitions>
  <inkml:trace contextRef="#ctx0" brushRef="#br0">25 33 15182,'0'0'4389,"-3"13"-3130,-7 47 49,4 1 0,1 102 0,5-145-1276,-1 39-243,11 84 0,-10-140 197,0 0-1,0-1 1,0 1-1,0 0 0,0 0 1,1 0-1,-1 0 1,0 0-1,0 0 0,1-1 1,-1 1-1,0 0 1,1 0-1,-1 0 0,1-1 1,-1 1-1,1 0 1,-1 0-1,1-1 0,1 2 1,7-12-89,5-29-21,1-30-336,-11 43 528,2 0-1,0 1 1,2-1 0,0 1-1,19-35 1,-23 55-15,0-1-1,0 1 1,0 1-1,1-1 1,0 1 0,0-1-1,0 2 1,7-5-1,-7 4-45,1 1 1,-1-1-1,0 0 0,-1 0 0,1 0 0,-1-1 0,0 1 0,0-1 1,6-9-1,-6 4 162,-1 1-1,0-1 1,-1 1 0,0-1 0,0 0 0,-1 0 0,0-16 0,-1 21 16,0 0 1,-1 1 0,1-1-1,-1 1 1,0-1-1,0 1 1,-1-1-1,-2-6 1,3 10-126,0 0 1,0-1-1,1 1 1,-1 0-1,0-1 1,0 1-1,-1 0 1,1 0-1,0 0 0,0 0 1,0 0-1,-1 0 1,1 1-1,0-1 1,-1 0-1,1 1 0,-1-1 1,1 1-1,-1-1 1,1 1-1,-1 0 1,1-1-1,-1 1 1,-1 0-1,0 1-60,0-1-1,1 1 1,-1 0 0,1 0 0,-1 0-1,1 0 1,-1 0 0,1 1-1,0-1 1,-1 1 0,1-1 0,0 1-1,0 0 1,0 0 0,1 0-1,-1 0 1,0 0 0,1 0 0,-1 1-1,1-1 1,-2 5 0,-25 60-152,25-56 144,-2 4-9,0 1-1,1 0 0,0 0 0,2 0 0,-2 28 1,4-42-7,1 0 0,-1 0 0,1 0 1,0 0-1,-1-1 0,1 1 0,0 0 0,0 0 1,0 0-1,1-1 0,-1 1 0,0-1 1,1 1-1,-1-1 0,1 1 0,-1-1 0,1 0 1,-1 0-1,1 0 0,0 0 0,0 0 0,0 0 1,0 0-1,2 0 0,60 19-1627,-37-12 240,-17-5 1090,0 1 0,0 0 0,-1 0 0,13 9 0,-19-11 256,-1-1 0,0 1 0,0 0 0,0-1 1,0 1-1,0 0 0,0 0 0,0 0 0,-1 1 0,1-1 1,-1 0-1,1 1 0,-1-1 0,0 1 0,0-1 0,0 1 1,0-1-1,-1 1 0,1 0 0,-1-1 0,1 1 0,-1 3 1,0-5-32,0-1 0,-1 0 0,1 1 1,0-1-1,0 1 0,0-1 0,-1 0 0,1 1 1,0-1-1,-1 0 0,1 1 0,0-1 0,-1 0 1,1 0-1,0 1 0,-1-1 0,1 0 1,0 0-1,-1 0 0,1 1 0,-1-1 0,1 0 1,-1 0-1,1 0 0,0 0 0,-1 0 0,1 0 1,-1 0-1,1 0 0,-1 0 0,1 0 1,0 0-1,-1 0 0,1 0 0,-1-1 0,-2 1-988,-17 0-5258</inkml:trace>
</inkml:ink>
</file>

<file path=ppt/ink/ink2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0:14.820"/>
    </inkml:context>
    <inkml:brush xml:id="br0">
      <inkml:brushProperty name="width" value="0.025" units="cm"/>
      <inkml:brushProperty name="height" value="0.025" units="cm"/>
    </inkml:brush>
  </inkml:definitions>
  <inkml:trace contextRef="#ctx0" brushRef="#br0">1 14 14990,'0'0'10474,"59"-13"-10698,-31 21-2563,2 0-5605</inkml:trace>
</inkml:ink>
</file>

<file path=ppt/ink/ink2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0:15.523"/>
    </inkml:context>
    <inkml:brush xml:id="br0">
      <inkml:brushProperty name="width" value="0.025" units="cm"/>
      <inkml:brushProperty name="height" value="0.025" units="cm"/>
    </inkml:brush>
  </inkml:definitions>
  <inkml:trace contextRef="#ctx0" brushRef="#br0">1 135 6438,'0'0'12214,"7"10"-11002,5 10-741,-1 1-1,-1 0 1,-1 0 0,-1 1-1,8 36 1,51 312 2999,-77-544-240,2 124-3111,3 16-323,-11-42 1,19 82 172,0 1 0,1 0 0,0-1 0,0 1 0,0-1 0,1-1 0,0 1 0,0 0 0,0-1 0,1 0 0,0 0 1,0-1-1,0 0 0,0 0 0,1 0 0,-1-1 0,8 3 0,-9-4 36,0-1 0,0 1-1,-1-1 1,1 0 0,0-1 0,0 1 0,0-1-1,0 0 1,0 0 0,0-1 0,0 0 0,0 1-1,0-1 1,0-1 0,-1 1 0,1-1 0,0 0-1,-1 0 1,1 0 0,-1-1 0,0 0-1,0 1 1,0-1 0,0-1 0,0 1 0,4-6-1,1-3 45,0 1 0,-1-1 0,-1-1 0,0 1 0,0-1 0,-1 0 0,-1-1 0,-1 1 0,1-1 0,3-26 0,-5 13 79,0 0 1,-2-1-1,-1 1 0,-6-48 0,-1 41-65,7 33-64,0 0 0,0 0 0,0 0 0,0 0 1,-1 0-1,1 1 0,0-1 0,-1 0 0,1 0 0,0 0 1,-1 0-1,1 0 0,-1 1 0,1-1 0,-1 0 0,1 0 1,-1 1-1,0-1 0,0 0 0,1 1 0,-1-1 0,0 0 0,0 1 1,1-1-1,-1 1 0,0 0 0,0-1 0,0 1 0,-1-1 1,1 2-19,0 0 0,0 0 0,0 1 0,0-1 1,0 0-1,0 0 0,1 0 0,-1 1 0,0-1 1,1 0-1,-1 1 0,1-1 0,-1 1 0,1-1 0,0 0 1,0 1-1,0-1 0,-1 1 0,1-1 0,1 1 1,-1 2-1,-1 4-59,-10 71-12,2-25 69,2 0 1,2 0 0,3 1 0,5 71-1,-2-121 23,0 0-1,0 1 1,1-1-1,0 0 0,0 0 1,0 0-1,0 0 1,1-1-1,-1 1 0,1-1 1,1 1-1,-1-1 1,1 0-1,-1 0 1,1-1-1,0 1 0,0-1 1,1 0-1,-1 0 1,1 0-1,-1 0 0,1-1 1,0 0-1,0 0 1,0 0-1,8 1 0,-5-1 3,0 0-1,1-1 1,-1-1-1,1 1 1,-1-1-1,0-1 0,1 1 1,-1-1-1,0-1 1,0 1-1,1-2 0,-1 1 1,-1-1-1,1 0 1,0-1-1,10-6 0,-6 2-47,-1-1-1,0-1 0,0 0 0,0 0 0,-2-1 0,1-1 0,-1 0 1,9-16-1,-13 20 35,-1 0 1,0 0 0,0 0-1,-1-1 1,0 0-1,0 0 1,-1 0 0,0 0-1,-1 0 1,0 0-1,-1 0 1,1 0 0,-2 0-1,-1-13 1,2 21 16,0 0 0,0 0 1,0 0-1,-1 1 0,1-1 0,0 0 1,-1 0-1,1 0 0,0 0 0,-1 1 1,1-1-1,-1 0 0,1 1 0,-1-1 1,0 0-1,1 1 0,-1-1 0,0 1 1,1-1-1,-1 1 0,0-1 0,0 1 1,0-1-1,1 1 0,-1 0 0,0-1 1,0 1-1,0 0 0,0 0 0,1 0 1,-1-1-1,0 1 0,0 0 0,0 0 1,0 0-1,0 1 0,0-1 0,0 0 1,1 0-1,-1 0 0,0 1 0,0-1 1,0 0-1,0 1 0,1-1 0,-1 1 1,0-1-1,1 1 0,-1-1 0,-1 2 1,-2 0-16,0 1 1,0 0 0,0 0 0,0 0-1,1 1 1,0-1 0,-1 1-1,-2 4 1,1 1 14,1 1 1,-1 0-1,2 0 0,0 0 1,0 0-1,0 1 0,0 10 1,2-18-3,1 0 0,-1 0 1,1 0-1,0-1 0,0 1 1,0 0-1,0 0 0,1 0 1,-1 0-1,1 0 0,-1-1 1,1 1-1,0 0 0,0 0 1,0-1-1,1 1 0,-1-1 1,1 1-1,-1-1 1,1 1-1,0-1 0,0 0 1,0 0-1,0 0 0,0 0 1,0 0-1,1-1 0,-1 1 1,1-1-1,3 2 0,5 0-66,0 0 0,0-1 0,0 0-1,1-1 1,-1-1 0,0 1 0,1-2-1,20-3 1,-22 3-1378,1-2-1,-1 1 1,0-1 0,0-1-1,16-8 1,5-9-11261</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00.484"/>
    </inkml:context>
    <inkml:brush xml:id="br0">
      <inkml:brushProperty name="width" value="0.025" units="cm"/>
      <inkml:brushProperty name="height" value="0.025" units="cm"/>
    </inkml:brush>
  </inkml:definitions>
  <inkml:trace contextRef="#ctx0" brushRef="#br0">1 0 16944,'0'0'7431,"37"66"-6758,-22-44-161,1-1-320,1-2-128,1-5-32,2-5 0,2-5-128,-2-4-512,-3 0-609,1-9-1090,-4-6-896,0-2-1697,-5-4-2595</inkml:trace>
</inkml:ink>
</file>

<file path=ppt/ink/ink2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0:16.081"/>
    </inkml:context>
    <inkml:brush xml:id="br0">
      <inkml:brushProperty name="width" value="0.025" units="cm"/>
      <inkml:brushProperty name="height" value="0.025" units="cm"/>
    </inkml:brush>
  </inkml:definitions>
  <inkml:trace contextRef="#ctx0" brushRef="#br0">136 50 7847,'0'0'12631,"5"-9"-10239,14-23-150,-19 31-2213,0 1-1,0 0 1,0 0 0,1 0 0,-1 0-1,0-1 1,0 1 0,0 0 0,0 0-1,0-1 1,0 1 0,0 0 0,0 0-1,0 0 1,0-1 0,0 1 0,0 0 0,0 0-1,0 0 1,0-1 0,0 1 0,0 0-1,0 0 1,0-1 0,0 1 0,0 0-1,0 0 1,0 0 0,-1-1 0,1 1-1,0 0 1,0 0 0,0 0 0,0 0 0,0-1-1,-1 1 1,1 0 0,0 0 0,0 0-1,0 0 1,-1 0 0,1 0 0,0 0-1,0-1 1,0 1 0,-1 0 0,1 0-1,0 0 1,0 0 0,0 0 0,-1 0 0,1 0-1,0 0 1,0 0 0,-1 0 0,1 0-1,0 0 1,0 0 0,0 0 0,-1 0-1,1 1 1,0-1 0,0 0 0,0 0-1,-1 0 1,-15 6 614,8 1-617,0-1 0,0 1 1,0 1-1,1-1 0,0 1 0,1 0 1,0 1-1,0 0 0,1 0 0,-8 18 1,1 0-40,1 1 0,-10 47 1,18-64 9,0 0 1,1 0-1,1 0 1,0 0 0,0 0-1,1 0 1,1 0-1,0 0 1,3 17-1,-3-25-11,0-1-1,0 1 1,0-1-1,0 1 1,0-1-1,1 0 1,-1 1-1,1-1 1,0 0-1,0 0 1,-1 0-1,1 0 1,1-1-1,-1 1 1,0 0-1,0-1 1,3 2-1,0-1-26,-1-1 0,0 0-1,1 0 1,-1 0-1,1-1 1,-1 1 0,1-1-1,0 0 1,-1 0-1,1-1 1,-1 1 0,1-1-1,6-2 1,4-2-342,0 0 1,0-1-1,0-1 1,-1-1-1,0 0 1,0 0-1,21-19 1,41-44-6295,-35 23-2041</inkml:trace>
</inkml:ink>
</file>

<file path=ppt/ink/ink2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0:16.422"/>
    </inkml:context>
    <inkml:brush xml:id="br0">
      <inkml:brushProperty name="width" value="0.025" units="cm"/>
      <inkml:brushProperty name="height" value="0.025" units="cm"/>
    </inkml:brush>
  </inkml:definitions>
  <inkml:trace contextRef="#ctx0" brushRef="#br0">0 1 16720,'0'0'10282,"18"70"-9674,-15-31-159,5 1-385,-4-1-32,4-1-64,-1-9-897,1-4-1666,-1-12-1088</inkml:trace>
</inkml:ink>
</file>

<file path=ppt/ink/ink2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0:16.763"/>
    </inkml:context>
    <inkml:brush xml:id="br0">
      <inkml:brushProperty name="width" value="0.025" units="cm"/>
      <inkml:brushProperty name="height" value="0.025" units="cm"/>
    </inkml:brush>
  </inkml:definitions>
  <inkml:trace contextRef="#ctx0" brushRef="#br0">0 1 20371,'0'0'4581,"58"61"-7048,-29-44-1408,-4-1-3941</inkml:trace>
</inkml:ink>
</file>

<file path=ppt/ink/ink2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0:17.091"/>
    </inkml:context>
    <inkml:brush xml:id="br0">
      <inkml:brushProperty name="width" value="0.025" units="cm"/>
      <inkml:brushProperty name="height" value="0.025" units="cm"/>
    </inkml:brush>
  </inkml:definitions>
  <inkml:trace contextRef="#ctx0" brushRef="#br0">154 39 13933,'0'0'14894,"-10"-8"-13367,5 4-1322,-23-18 242,27 21-433,0 1-1,0-1 1,0 1 0,-1-1-1,1 1 1,0 0 0,0-1-1,-1 1 1,1 0 0,0 0-1,0 0 1,-1 0 0,1 0-1,0 0 1,-1 0 0,1 0-1,0 1 1,0-1 0,-1 0 0,1 1-1,0-1 1,0 1 0,0-1-1,0 1 1,-1 0 0,1-1-1,0 1 1,0 0 0,-1 1-1,-6 7-5,0 0 0,0 1-1,1 0 1,1 0-1,-1 1 1,-7 19 0,11-24-13,1 0 1,-1 1 0,1-1 0,1 0-1,-1 1 1,1-1 0,1 1 0,-1 0-1,1-1 1,0 1 0,0 0-1,1-1 1,0 1 0,2 7 0,-2-12-24,1 0 0,-1 1 1,1-1-1,-1 0 0,1 0 1,0-1-1,0 1 0,0 0 1,0-1-1,0 1 0,0-1 0,1 1 1,-1-1-1,0 0 0,1 0 1,-1 0-1,1 0 0,-1-1 1,1 1-1,-1-1 0,1 1 1,0-1-1,-1 0 0,1 0 1,3-1-1,6 1-321,1 0-1,-1-1 1,0-1 0,14-3-1,-4-2-1522,-1-1 0,1-1-1,24-15 1,12-8-6958</inkml:trace>
</inkml:ink>
</file>

<file path=ppt/ink/ink2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0:18.042"/>
    </inkml:context>
    <inkml:brush xml:id="br0">
      <inkml:brushProperty name="width" value="0.025" units="cm"/>
      <inkml:brushProperty name="height" value="0.025" units="cm"/>
    </inkml:brush>
  </inkml:definitions>
  <inkml:trace contextRef="#ctx0" brushRef="#br0">6 60 6983,'-1'2'9335,"0"10"-4768,-2 92-3864,5 91 2324,12-243-1126,-7-140-528,-5 67-1086,-2 120-321,0 1-1,0-1 1,0 1 0,0-1-1,0 1 1,0-1-1,0 1 1,0-1 0,0 1-1,0-1 1,0 1 0,0-1-1,0 1 1,1-1-1,-1 1 1,0-1 0,0 1-1,1-1 1,-1 1 0,0-1-1,1 1 1,-1-1-1,0 1 1,1 0 0,-1-1-1,1 1 1,-1 0 0,0-1-1,1 1 1,-1 0 0,1 0-1,-1-1 1,1 1-1,-1 0 1,1 0 0,-1 0-1,1 0 1,-1 0 0,2 0-1,18 9-5738,-6 3-457</inkml:trace>
</inkml:ink>
</file>

<file path=ppt/ink/ink2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0:18.616"/>
    </inkml:context>
    <inkml:brush xml:id="br0">
      <inkml:brushProperty name="width" value="0.025" units="cm"/>
      <inkml:brushProperty name="height" value="0.025" units="cm"/>
    </inkml:brush>
  </inkml:definitions>
  <inkml:trace contextRef="#ctx0" brushRef="#br0">1 5 14414,'0'0'9262,"0"12"-9038,0-2-162,0 13 30,0 1 1,2-1-1,8 43 0,-8-60-70,-1 0 1,1 0-1,0-1 1,1 1-1,0 0 0,0-1 1,0 0-1,0 0 0,6 7 1,-7-10-6,1 0 1,-1 0-1,0 0 1,1 0-1,0 0 0,-1-1 1,1 1-1,0-1 1,0 0-1,0 0 1,0 0-1,0 0 1,0 0-1,0-1 0,0 1 1,0-1-1,0 0 1,0 0-1,6 0 1,-5-2 98,1 1 0,-1-1 0,0 0 0,0 0 0,0 0 0,0 0 0,0-1 0,0 1 0,0-1 0,-1 0 0,1-1 0,-1 1 0,0 0 0,0-1 0,0 0 0,-1 0 0,1 0 0,-1 0 0,0 0 0,3-8 1,4-10 273,-1 1 1,10-40-1,-10 16-14,-3 18-204,-3 60-266,-3 3 83,0-24 15,0 0 0,1 0 0,1 0-1,-1 1 1,2-1 0,0 0 0,0 0-1,1-1 1,5 13 0,-8-23 1,1 1 0,0-1 0,0 0 0,0 1 0,0-1 0,0 0 1,0 0-1,0 0 0,0 0 0,1 0 0,-1 0 0,0 0 0,1 0 0,-1 0 1,0-1-1,1 1 0,-1 0 0,1-1 0,-1 1 0,1-1 0,-1 0 0,1 1 0,0-1 1,-1 0-1,1 0 0,-1 0 0,1 0 0,0 0 0,-1-1 0,1 1 0,-1 0 1,1-1-1,-1 1 0,1-1 0,-1 1 0,1-1 0,-1 0 0,1 0 0,-1 0 1,0 0-1,0 0 0,1 0 0,-1 0 0,1-1 0,7-6-220,0 1 1,-1-1-1,0-1 0,11-14 0,13-27-3553,-7-4-4593,-10 14-1669</inkml:trace>
</inkml:ink>
</file>

<file path=ppt/ink/ink2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0:18.986"/>
    </inkml:context>
    <inkml:brush xml:id="br0">
      <inkml:brushProperty name="width" value="0.025" units="cm"/>
      <inkml:brushProperty name="height" value="0.025" units="cm"/>
    </inkml:brush>
  </inkml:definitions>
  <inkml:trace contextRef="#ctx0" brushRef="#br0">10 1 16303,'0'0'8360,"-9"61"-7719,11-15 192,4 7-481,-2 1-320,2-1 64,2-4-96,4-10-96,3-9-993,7-12-801,2-13-480,-1-5-609,3-9-3651</inkml:trace>
</inkml:ink>
</file>

<file path=ppt/ink/ink2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0:19.330"/>
    </inkml:context>
    <inkml:brush xml:id="br0">
      <inkml:brushProperty name="width" value="0.025" units="cm"/>
      <inkml:brushProperty name="height" value="0.025" units="cm"/>
    </inkml:brush>
  </inkml:definitions>
  <inkml:trace contextRef="#ctx0" brushRef="#br0">86 133 17232,'0'0'3630,"-9"8"-2535,8-7-1089,-5 3 64,0 0 0,0 1 0,1 0 0,0 1 0,0-1-1,0 1 1,0 0 0,1 0 0,0 1 0,0-1 0,1 1 0,0 0 0,0 0 0,1 0 0,-1 0 0,1 0 0,1 0-1,-1 10 1,1-15-44,1 0 0,0 0 0,0 0 0,-1 0 0,2 0 0,-1 0 0,0 0 0,0 0 0,0 0 0,1 0 0,-1 0 0,1-1 0,0 1 0,0 0 0,-1 0 0,1-1 0,0 1 0,0 0 0,1-1 0,-1 1 0,0-1 0,0 1 0,1-1 0,-1 0 0,1 1 0,-1-1 0,1 0 0,0 0 0,-1 0 0,1 0 0,0-1 0,0 1 0,-1 0 0,1-1 0,0 1 0,0-1 0,0 1 0,0-1 0,0 0 0,0 0 0,0 0 0,0 0 0,0 0 0,0-1 0,0 1 0,-1-1 0,1 1 0,0-1 0,0 1 0,0-1 0,0 0 0,2-2 0,3-1-60,0 0 0,0 0 0,-1 0 0,1-1 0,-1 0 0,0-1 0,-1 1 1,1-1-1,6-10 0,-8 10 39,1 0 0,0 0 0,0 1 0,1-1 0,-1 1 0,1 1 0,0-1 0,1 1 0,8-5 0,-14 9 16,0 0-1,-1 0 0,1 0 1,0 0-1,-1 0 1,1 0-1,0 0 0,-1 0 1,1 1-1,-1-1 0,1 0 1,0 0-1,-1 1 0,1-1 1,-1 1-1,1-1 0,-1 0 1,1 1-1,-1-1 0,1 1 1,-1-1-1,0 1 1,1-1-1,-1 1 0,1-1 1,-1 1-1,0-1 0,0 1 1,1 0-1,-1-1 0,0 1 1,0-1-1,0 1 0,0 0 1,0-1-1,0 1 0,0 0 1,0-1-1,0 1 1,0 0-1,0-1 0,0 2 1,0 40 660,0-31-471,0-10-185,0 1 0,-1-1 0,1 0-1,0 0 1,0 0 0,0 1 0,0-1-1,0 0 1,1 0 0,-1 0 0,0 1-1,1-1 1,-1 0 0,0 0 0,1 0-1,-1 0 1,1 0 0,0 0 0,-1 0-1,1 0 1,0 0 0,-1 0-1,2 1 1,-1-3 57,0 1 0,1-1 1,-1 0-1,0 0 0,-1 1 0,1-1 0,0 0 0,0 0 1,0 0-1,0 0 0,-1 0 0,1 0 0,0 0 0,-1 0 0,1-1 1,0-1-1,22-61 1397,-18 43-1303,-2-1-1,0 1 0,-1-38 0,1-19-96,0 77-194,0 1 0,1-1-1,-1 0 1,0 1 0,0 0 0,0 0 0,0 0 0,1 0 0,2 1 0,-3-1-74,15 1-845,-10 0-12,-1 0 0,1-1 0,-1 0 1,1-1-1,0 1 0,7-3 0,15-10-7677</inkml:trace>
</inkml:ink>
</file>

<file path=ppt/ink/ink2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0:20.509"/>
    </inkml:context>
    <inkml:brush xml:id="br0">
      <inkml:brushProperty name="width" value="0.025" units="cm"/>
      <inkml:brushProperty name="height" value="0.025" units="cm"/>
    </inkml:brush>
  </inkml:definitions>
  <inkml:trace contextRef="#ctx0" brushRef="#br0">66 70 8808,'0'-9'7997,"2"-52"-2626,-2 98-1651,-1 5-3431,2 1-1,8 56 0,-4-71-293,38 184-17,-32-171 34,2 1 1,35 76 0,-40-105 47,-10-23 63,-8-22 52,-30-45 316,-3 2 0,-63-80 0,106 154-475,-1 1 1,1 0-1,0 0 1,-1-1-1,1 1 1,0 0-1,0-1 0,-1 1 1,1 0-1,0-1 1,0 1-1,0 0 1,0-1-1,-1 1 0,1-1 1,0 1-1,0 0 1,0-1-1,0 1 0,0-1 1,0 1-1,0 0 1,0-1-1,0 1 1,0-1-1,0 1 0,0 0 1,1-1-1,-1 1 1,0 0-1,0-1 0,0 1 1,0-1-1,1 1 1,-1 0-1,0-1 1,0 1-1,1 0 0,-1 0 1,0-1-1,1 1 1,-1 0-1,0 0 1,1-1-1,-1 1 0,0 0 1,1 0-1,-1 0 1,0 0-1,1-1 0,-1 1 1,1 0-1,-1 0 1,0 0-1,1 0 1,-1 0-1,1 0 0,-1 0 1,0 0-1,1 0 1,-1 0-1,0 0 0,1 0 1,-1 1-1,1-1 1,-1 0-1,41 5-393,-26-2 439,8-1-816,-1 0 0,1-2 1,25-2-1,-39 1-510,0-1 0,0 0 0,0 0 0,0-1 1,0 0-1,10-6 0,28-18-12643</inkml:trace>
</inkml:ink>
</file>

<file path=ppt/ink/ink2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0:21.103"/>
    </inkml:context>
    <inkml:brush xml:id="br0">
      <inkml:brushProperty name="width" value="0.025" units="cm"/>
      <inkml:brushProperty name="height" value="0.025" units="cm"/>
    </inkml:brush>
  </inkml:definitions>
  <inkml:trace contextRef="#ctx0" brushRef="#br0">1 1 2114,'0'0'21588,"22"86"-20851,-9-33-64,3 4-225,-1 1-192,0-2-127,-1 0-65,4-7-32,-4-10-96,3-8-1057,0-10-865,-1-12-673,0-9-1761,-6-2-1954</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00.827"/>
    </inkml:context>
    <inkml:brush xml:id="br0">
      <inkml:brushProperty name="width" value="0.025" units="cm"/>
      <inkml:brushProperty name="height" value="0.025" units="cm"/>
    </inkml:brush>
  </inkml:definitions>
  <inkml:trace contextRef="#ctx0" brushRef="#br0">165 0 11915,'0'0'7880,"-27"64"-6375,15-31-224,-4 6 33,0 7-289,-3 0-577,-1 2-352,-2-1 0,7-6-32,2-8-640,8-13-1602,5-11-1025</inkml:trace>
</inkml:ink>
</file>

<file path=ppt/ink/ink2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0:21.926"/>
    </inkml:context>
    <inkml:brush xml:id="br0">
      <inkml:brushProperty name="width" value="0.025" units="cm"/>
      <inkml:brushProperty name="height" value="0.025" units="cm"/>
    </inkml:brush>
  </inkml:definitions>
  <inkml:trace contextRef="#ctx0" brushRef="#br0">76 224 12075,'0'0'9529,"-6"-10"-5717,4 10-3788,0 0 0,0 0 0,0 1 0,0-1 1,0 1-1,1-1 0,-1 1 0,0 0 0,0-1 0,0 1 0,1 0 0,-1 0 0,0 1 0,1-1 1,-1 0-1,1 0 0,-1 1 0,1-1 0,-3 4 0,1 0-6,0 0 1,0 0-1,1 0 0,-1 1 0,1-1 1,-3 11-1,1 1 34,1 1-1,1 0 1,-1 28 0,3-45-53,0 0 0,0 0 0,0-1 0,0 1 0,0 0 0,0 0 0,1-1 0,-1 1 0,0 0 0,0 0 0,0-1 0,1 1 0,-1 0 0,0 0 0,1-1 0,-1 1 0,1 0 1,-1-1-1,1 1 0,-1-1 0,1 1 0,-1-1 0,1 1 0,0-1 0,-1 1 0,1-1 0,0 1 0,-1-1 0,1 0 0,0 1 0,-1-1 0,1 0 0,0 0 0,0 1 0,0-1 0,-1 0 0,1 0 0,0 0 0,0 0 0,-1 0 0,1 0 0,0 0 1,0 0-1,0-1 0,-1 1 0,1 0 0,0 0 0,-1-1 0,1 1 0,0 0 0,1-2 0,2 1 7,0-1 0,-1 0 0,1 0 0,0 0 1,-1 0-1,1-1 0,-1 1 0,5-5 0,27-45 89,-30 42-75,1 0 0,1 1-1,-1-1 1,1 1 0,1 1 0,0-1 0,0 1 0,0 1 0,11-7 0,-18 13-20,0 0-1,0 0 1,1 0 0,-1 1 0,0-1 0,1 1 0,-1-1 0,0 1-1,1 0 1,-1-1 0,1 1 0,-1 0 0,0 0 0,1 0 0,-1 0-1,1 0 1,-1 0 0,1 0 0,-1 1 0,0-1 0,1 0 0,-1 1-1,0-1 1,2 2 0,-1-1-3,-1 1 0,1-1 0,-1 1-1,1-1 1,-1 1 0,0 0 0,0 0 0,0 0 0,0 0-1,0 0 1,0 0 0,-1 0 0,1 0 0,0 3 0,1 11-25,0 0 1,-1 1-1,-2 25 1,0-24 17,1-17 12,-1 0 0,1 0 1,0 0-1,0 0 0,0 0 0,0 0 0,0 0 1,0-1-1,0 1 0,0 0 0,0 0 0,1 0 1,-1 0-1,0 0 0,1 0 0,-1 0 1,0 0-1,1-1 0,-1 1 0,1 0 0,-1 0 1,1 0-1,0-1 0,-1 1 0,1 0 0,0-1 1,-1 1-1,2 0 0,0-1 5,-1-1-1,0 1 1,1-1 0,-1 0 0,0 1-1,1-1 1,-1 0 0,0 0 0,0 1-1,1-1 1,-1 0 0,0 0 0,0-1-1,0 1 1,0 0 0,0 0 0,-1 0-1,2-3 1,16-23 88,-2 0 0,18-43 0,2-5-1,-28 70-253,-4 16 29,1 25 21,-5-29 133,1 5-24,1-1-1,-1 1 1,2-1-1,0 1 1,0-1-1,1 0 1,10 19-1,-13-27 14,2 0-1,-1 0 1,0 0 0,1-1-1,-1 1 1,1-1 0,0 1-1,0-1 1,0 0 0,0 0-1,0 0 1,0 0 0,0-1-1,1 1 1,-1-1 0,1 0-1,-1 0 1,1 0 0,-1 0-1,1-1 1,0 1 0,-1-1-1,1 0 1,0 0 0,-1-1-1,1 1 1,0-1 0,6-1-1,-2-1 113,0 0-1,0 0 0,-1 0 1,1-1-1,-1 0 0,0-1 0,0 1 1,0-1-1,-1-1 0,1 1 0,-1-1 1,-1 0-1,1-1 0,7-10 0,-9 11 75,0 0 0,0-1 0,0 0-1,-1 1 1,0-1 0,0 0 0,-1-1-1,0 1 1,0 0 0,-1-1-1,1 1 1,-2-1 0,1 1 0,-1-1-1,0 1 1,-2-13 0,0 15-171,0 1-1,0 0 1,0 0 0,-1 0 0,1 0 0,-1 0 0,0 1 0,0-1-1,0 1 1,-1 0 0,1 0 0,-1 0 0,0 0 0,-7-4-1,0 1 11,1 0-1,-1 1 0,0 0 0,-20-5 0,45 3-626,11-1-920,48-18-6904,-29 5-2696</inkml:trace>
</inkml:ink>
</file>

<file path=ppt/ink/ink2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34.765"/>
    </inkml:context>
    <inkml:brush xml:id="br0">
      <inkml:brushProperty name="width" value="0.025" units="cm"/>
      <inkml:brushProperty name="height" value="0.025" units="cm"/>
    </inkml:brush>
  </inkml:definitions>
  <inkml:trace contextRef="#ctx0" brushRef="#br0">0 0 11659,'0'0'12310,"6"11"-10954,1 4-1078,-2 0 0,0 0 1,-1 1-1,0-1 0,-1 1 0,-1 0 0,-1-1 0,0 1 0,-1 0 0,-3 31 0,-1-17-189,1-14 36,1 0-1,1 0 1,0 0-1,2 19 1,0-33-210,-1 1 1,0 0-1,1 0 1,-1-1-1,1 1 1,0-1 0,0 1-1,0-1 1,0 1-1,0-1 1,0 1-1,1-1 1,-1 0 0,1 0-1,0 0 1,-1 0-1,1 0 1,0 0-1,0 0 1,1-1 0,-1 1-1,0-1 1,0 1-1,1-1 1,-1 0 0,1 0-1,-1 0 1,1 0-1,-1 0 1,5 0-1,1 0-724,-1-1 0,1 1 0,-1-2 0,0 1 0,1-1 0,-1 0 0,0 0 0,12-5 0,25-15-6601</inkml:trace>
</inkml:ink>
</file>

<file path=ppt/ink/ink2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35.464"/>
    </inkml:context>
    <inkml:brush xml:id="br0">
      <inkml:brushProperty name="width" value="0.025" units="cm"/>
      <inkml:brushProperty name="height" value="0.025" units="cm"/>
    </inkml:brush>
  </inkml:definitions>
  <inkml:trace contextRef="#ctx0" brushRef="#br0">164 77 11307,'-8'1'6833,"-1"1"-6276,0 0 1,1 0-1,-1 1 1,1 1-1,0-1 1,0 1 0,0 0-1,0 1 1,1 0-1,0 0 1,-8 8-1,10-9-398,1 0 0,0 0-1,0 0 1,0 1 0,0 0 0,1-1-1,-1 1 1,2 0 0,-1 1 0,0-1-1,1 0 1,0 1 0,0 0 0,1-1-1,-1 1 1,1 0 0,0 0 0,1-1-1,0 12 1,0-16-151,1 1 0,-1-1 0,1 1 0,0-1 1,0 1-1,-1-1 0,1 0 0,0 1 0,0-1 0,1 0 0,-1 0 0,0 0 0,0 0 0,1 0 0,-1 0 0,0 0 0,1 0 0,-1 0 1,1 0-1,-1-1 0,1 1 0,-1-1 0,1 1 0,0-1 0,-1 0 0,1 1 0,0-1 0,-1 0 0,1 0 0,1 0 0,56-4 105,-47 0-236,0 0 0,-1 0 0,1-1 0,-1-1-1,0 0 1,-1 0 0,1-1 0,-1 0 0,16-16 0,41-26-1961,-66 49 2081,-1 0-1,1 0 1,-1-1 0,0 1 0,1 0-1,-1 0 1,1 0 0,-1 0 0,0 0-1,1 0 1,-1 0 0,1 0-1,-1 0 1,1 1 0,-1-1 0,0 0-1,1 0 1,-1 0 0,1 0-1,-1 1 1,0-1 0,1 0 0,-1 0-1,0 1 1,1-1 0,-1 0 0,0 0-1,0 1 1,1-1 0,-1 0-1,0 1 1,0-1 0,1 1 0,-1-1-1,0 0 1,0 1 0,0-1-1,0 0 1,0 1 0,1-1 0,-1 1-1,0-1 1,0 1 0,0-1-1,0 0 1,0 1 0,0-1 0,-1 1-1,1-1 1,0 1 0,0-1 0,0 33 72,0-26-43,0 5-50,-1-4 129,1-1-1,0 1 1,1-1-1,0 1 1,0-1-1,0 1 1,4 11-1,-4-18-75,0 0 0,0 1 0,-1-1 0,1 0 0,0 0 0,0 0 0,0 0 0,0 0 0,0 0 0,0 0 0,0 0 0,1 0 0,-1 0 0,0 0 0,0-1 0,1 1 0,-1-1 0,2 1 1,0 0-11,1-1 1,-1 1 0,0-1 0,0 0 0,0-1 0,1 1 0,-1 0-1,0-1 1,0 0 0,0 1 0,5-3 0,4-3-46,0 0-1,-1-1 1,0 0 0,0-1-1,-1 0 1,1 0 0,-2-1 0,10-12-1,-8 10-67,0 0 0,1 1 0,0 0 0,0 1 0,17-10 0,-29 19 93,0 0 0,1 0-1,-1 0 1,1 0 0,-1 0 0,0 0 0,1 0-1,-1 0 1,1 0 0,-1 1 0,0-1 0,1 0-1,-1 0 1,1 0 0,-1 0 0,0 1-1,1-1 1,-1 0 0,0 0 0,1 1 0,-1-1-1,0 0 1,0 0 0,1 1 0,-1-1 0,0 0-1,0 1 1,1-1 0,-1 0 0,0 1 0,0-1-1,0 1 1,0-1 0,0 0 0,1 1 0,-1-1-1,0 1 1,0-1 0,0 0 0,0 1-1,0-1 1,0 1 0,0-1 0,0 0 0,-1 1-1,1 0 1,0 29 134,0-23-102,-1 24 64,0-16 111,1 0 0,0 0 0,1 0 0,0 0-1,6 25 1,-6-37-161,0 0-1,0 0 0,1 0 1,-1 0-1,1-1 1,-1 1-1,1 0 0,0-1 1,0 0-1,0 1 1,0-1-1,0 0 0,0 0 1,1 0-1,-1 0 1,1-1-1,0 1 0,-1 0 1,1-1-1,0 0 1,0 0-1,0 0 0,0 0 1,0 0-1,0-1 1,0 1-1,0-1 0,0 0 1,0 0-1,0 0 1,0 0-1,0 0 0,6-2 1,-2 0 10,1 0 0,-1-1 0,1 1 0,-1-2 1,0 1-1,0-1 0,0 0 0,-1 0 0,1-1 0,-1 0 0,0 0 1,10-11-1,5-7-24,32-48 0,-24 27 49,-32 103-154,3-52 97,-1-1 0,1 0 0,0 0 0,0 1 0,1-1 1,0 0-1,0 0 0,0 0 0,1 0 0,0 0 0,0 0 1,0 0-1,1-1 0,0 1 0,3 5 0,-3-8 6,0 0-1,0-1 1,0 1-1,0-1 1,1 0-1,-1 1 0,1-2 1,-1 1-1,1 0 1,0-1-1,0 1 1,-1-1-1,1 0 1,0 0-1,0-1 1,0 1-1,0-1 0,0 0 1,0 0-1,0 0 1,0-1-1,0 1 1,0-1-1,0 0 1,4-2-1,2 0 23,0-1-1,-1 0 1,1 0 0,-1-1-1,0-1 1,0 1 0,-1-1-1,1-1 1,10-11 0,-3 2-20,0-1-1,-2 0 1,19-28 0,-27 35 53,-1 0 0,1-1 0,-2 0-1,0 0 1,0-1 0,-1 1 0,0-1 0,-1 1 0,1-22 0,-3 30-76,1-1-1,-1 1 1,0 0 0,0-1-1,-1 1 1,1 0 0,-1-1 0,1 1-1,-1 0 1,0-1 0,0 1-1,-1 0 1,1 0 0,-1 0-1,1 0 1,-1 0 0,0 0 0,0 1-1,0-1 1,-1 1 0,1-1-1,0 1 1,-1 0 0,0 0-1,0 0 1,1 0 0,-1 0 0,0 1-1,0-1 1,0 1 0,-1 0-1,1 0 1,0 0 0,0 0 0,-1 1-1,1-1 1,-6 1 0,8 0-64,0 0 0,0-1 1,0 1-1,0 0 0,1 0 0,-1 1 1,0-1-1,0 0 0,0 0 1,0 0-1,0 1 0,0-1 1,0 0-1,0 1 0,1-1 0,-1 0 1,0 1-1,0 0 0,0-1 1,1 1-1,-1-1 0,0 1 1,1 0-1,-1-1 0,1 1 0,-1 0 1,1 0-1,-1 0 0,1-1 1,-1 1-1,1 0 0,0 0 0,-1 0 1,1 0-1,0 0 0,0 0 1,-1 0-1,1 1 0,0 0-329,0-1-1,1 1 0,-1-1 0,0 1 0,1 0 1,-1-1-1,0 1 0,1-1 0,0 1 1,-1-1-1,1 0 0,0 1 0,0-1 0,0 0 1,0 1-1,0-1 0,0 0 0,0 0 1,0 0-1,1 0 0,-1 0 0,2 1 1,19 6-9294</inkml:trace>
</inkml:ink>
</file>

<file path=ppt/ink/ink2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0:59.310"/>
    </inkml:context>
    <inkml:brush xml:id="br0">
      <inkml:brushProperty name="width" value="0.025" units="cm"/>
      <inkml:brushProperty name="height" value="0.025" units="cm"/>
    </inkml:brush>
  </inkml:definitions>
  <inkml:trace contextRef="#ctx0" brushRef="#br0">46 1 5381,'0'0'11579,"-2"10"-10810,-13 69 262,4-34-402,-7 87 1,21 40 843,43 298-1,3 32-1529,-75 265 324,15-585 233,8 0 0,38 350 0,37 329 1599,-72-856-2100,1 12-13,0 1-62,0-1 0,1 1-1,1-1 1,5 20 0,2-22-612,-10-15 583,1 1 0,-1-1-1,0 0 1,0 0 0,0 1-1,0-1 1,0 0 0,0 0 0,1 1-1,-1-1 1,0 0 0,0 0-1,0 0 1,1 0 0,-1 1 0,0-1-1,0 0 1,1 0 0,-1 0-1,0 0 1,0 0 0,1 0 0,-1 0-1,0 1 1,0-1 0,1 0-1,-1 0 1,0 0 0,1 0 0,-1 0-1,0 0 1,0 0 0,1-1-1,-1 1 1,0 0 0,0 0 0,1 0-1,-1 0 1,0 0 0,0 0-1,1 0 1,-1 0 0,0-1 0,0 1-1,0 0 1,1 0 0,-1 0-1,0-1 1,0 1 0,0 0 0,1 0-1,-1 0 1,0-1 0,0 1-1,0 0 1,0-1 0,3-16-5746</inkml:trace>
</inkml:ink>
</file>

<file path=ppt/ink/ink2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00.075"/>
    </inkml:context>
    <inkml:brush xml:id="br0">
      <inkml:brushProperty name="width" value="0.025" units="cm"/>
      <inkml:brushProperty name="height" value="0.025" units="cm"/>
    </inkml:brush>
  </inkml:definitions>
  <inkml:trace contextRef="#ctx0" brushRef="#br0">114 380 9929,'-35'2'703,"23"-1"-236,0 0 0,1-1 0,-1 0 0,-20-4 0,63-7 1925,95-14-258,147-12 0,137 11-2414,-220 16 263,882-61 946,1427-60 2370,-2416 131-3280,-31 1 19,1-2 0,89-15 1,-141 16-51,0 0 0,0 0 0,-1 0 0,1 0 0,0 0 0,-1 0 0,1 0-1,0-1 1,-1 1 0,1 0 0,0 0 0,-1-1 0,1 1 0,0 0 0,-1-1 0,1 1 0,-1 0 0,1-1 0,-1 1 0,1-1 0,-1 1 0,1-1 0,-1 0 0,1 1 0,-1-1 0,1-1 0,-13-8-1264,-28-4-1880,-8 2-6298,38 5 3272</inkml:trace>
</inkml:ink>
</file>

<file path=ppt/ink/ink2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00.418"/>
    </inkml:context>
    <inkml:brush xml:id="br0">
      <inkml:brushProperty name="width" value="0.025" units="cm"/>
      <inkml:brushProperty name="height" value="0.025" units="cm"/>
    </inkml:brush>
  </inkml:definitions>
  <inkml:trace contextRef="#ctx0" brushRef="#br0">108 4 11915,'0'0'8003,"9"-2"-7144,-2 1-733,-1 1 1,1 0-1,0 0 0,0 0 1,0 1-1,-1 0 0,1 0 1,0 0-1,-1 1 0,1 0 1,-1 1-1,0 0 0,0-1 1,12 9-1,170 76 816,-60-31-854,-125-54-71,1-1 0,-1 1-1,1 0 1,-1 0 0,1 1-1,-1-1 1,0 1 0,0-1-1,0 1 1,-1 0 0,1 0-1,2 4 1,-4-5 28,0 0 1,-1 0-1,0-1 1,1 1-1,-1 0 1,0 0-1,0-1 0,0 1 1,0 0-1,0 0 1,0 0-1,-1-1 1,1 1-1,0 0 1,-1 0-1,0-1 1,1 1-1,-1 0 1,0-1-1,0 1 0,0-1 1,0 1-1,0-1 1,0 0-1,0 1 1,0-1-1,-1 0 1,1 0-1,-3 2 1,-22 18 312,-1-2-1,-1-1 1,0-2 0,-52 23 0,12-6-274,-95 56-258,57-28-4937,63-35-1674</inkml:trace>
</inkml:ink>
</file>

<file path=ppt/ink/ink2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01.952"/>
    </inkml:context>
    <inkml:brush xml:id="br0">
      <inkml:brushProperty name="width" value="0.025" units="cm"/>
      <inkml:brushProperty name="height" value="0.025" units="cm"/>
    </inkml:brush>
  </inkml:definitions>
  <inkml:trace contextRef="#ctx0" brushRef="#br0">0 679 8168,'0'0'4473,"2"11"-2161,8 30-1245,-9-39-1016,0-1 0,-1 0-1,1 0 1,0 0 0,0 0-1,0 0 1,-1 0 0,1 0-1,0 0 1,0 0-1,1-1 1,-1 1 0,0 0-1,0-1 1,0 1 0,0 0-1,1-1 1,-1 1 0,0-1-1,0 0 1,1 0-1,-1 1 1,0-1 0,1 0-1,-1 0 1,0 0 0,1 0-1,-1 0 1,0-1 0,3 1-1,35-15 713,-9-7-384,0-1-1,-2-1 0,-1-1 1,-1-2-1,27-35 1,-31 37-178,154-197 859,-148 180-884,-1-1-1,-3-1 0,31-75 1,-53 113-112,0 1 76,1-1-1,-2 1 1,1-1-1,-1 1 1,1-1-1,-1-10 1,-13 34 660,7-5-759,0 0 0,1 0 0,1 1 0,1 0 0,-1-1 0,2 1 0,0 0 0,1 0 0,2 19 0,-1-15-52,2 1 1,0-1 0,1 0-1,1-1 1,0 1-1,15 29 1,-13-33-122,2-1-1,-1 0 1,2 0 0,-1-1 0,2 0 0,0-1 0,0 0 0,15 11-1,-15-14-811,1 0 0,0-1 0,0 0 0,0-1-1,22 7 1,8-1-6140</inkml:trace>
</inkml:ink>
</file>

<file path=ppt/ink/ink2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05.329"/>
    </inkml:context>
    <inkml:brush xml:id="br0">
      <inkml:brushProperty name="width" value="0.025" units="cm"/>
      <inkml:brushProperty name="height" value="0.025" units="cm"/>
    </inkml:brush>
  </inkml:definitions>
  <inkml:trace contextRef="#ctx0" brushRef="#br0">85 50 11627,'0'0'6871,"-2"12"-5793,-6 59-111,3-1 0,5 99 0,-1 50-676,-10-152 459,10-62-610,1-1 0,-2-1 1,1 1-1,0 0 0,-1 0 0,0 0 0,0-1 0,0 1 0,0-1 1,-1 1-1,1-1 0,-1 0 0,-5 5 0,7-8-117,1 1 0,0-1-1,-1 0 1,1 1 0,-1-1 0,1 0-1,-1 0 1,1 1 0,-1-1-1,1 0 1,0 0 0,-1 0 0,1 0-1,-1 0 1,1 0 0,-1 0 0,1 0-1,-1 0 1,1 0 0,-1 0-1,1 0 1,-1 0 0,1 0 0,-1 0-1,1 0 1,-1-1 0,1 1 0,-1 0-1,1 0 1,-1-1 0,1 1 0,-1 0-1,1 0 1,0-1 0,-1 1-1,1-1 1,0 1 0,-1 0 0,1-1-1,0 1 1,0-1 0,-1 1 0,1 0-1,0-1 1,0 0 0,-6-24 338,6 24-359,-1-25 22,0 1-1,2-1 0,1 0 1,2 1-1,0-1 0,1 1 0,2 0 1,0 0-1,2 1 0,1 0 1,18-34-1,-8 23-68,1 1-1,2 1 1,1 0 0,1 2 0,2 1-1,51-45 1,-70 67 37,1 1 0,0 0 0,0 0 0,1 0 0,0 1 0,0 0 0,0 1 0,0 1 0,1-1 0,0 2 0,0-1 0,0 1 0,21-2 0,-31 5 3,0 0 0,-1 0 0,1 0 0,0 1 0,0-1 0,0 0 0,0 0 0,0 1 0,0-1 0,0 0 0,0 1 0,0-1 0,0 1 0,0-1 0,-1 1 0,1 0 0,0-1 1,0 1-1,-1 0 0,1-1 0,0 1 0,-1 0 0,1 0 0,-1 0 0,1-1 0,-1 1 0,0 0 0,1 0 0,-1 0 0,0 0 0,1 0 0,-1 0 0,0 0 0,0 0 0,0 0 0,0 0 0,0 0 0,0 0 0,0 0 0,0 0 0,0 0 0,-1 0 0,1 1 0,-1 2 4,0 1 0,0 0 0,-1-1 0,1 0-1,-1 1 1,0-1 0,0 0 0,-5 7-1,-9 7 56,0-1 0,0-1 0,-2 0-1,0-2 1,-1 0 0,0-1 0,-1-1-1,-1-1 1,0 0 0,0-2 0,-1 0-1,0-2 1,-1 0 0,-43 6 0,63-12-35,1-1 0,-1 0 1,1 0-1,0 0 1,-1 0-1,1-1 1,-1 1-1,1 0 1,0-1-1,0 0 1,-5-1-1,6 1-75,1 1 0,-1-1 0,0 1 0,1-1 0,-1 1 0,1-1 0,-1 1 0,1-1 0,-1 0-1,1 1 1,0-1 0,-1 0 0,1 1 0,0-1 0,-1 0 0,1 1 0,0-1 0,0 0 0,-1 0 0,1 1 0,0-1 0,0 0-1,0 0 1,0-1 0,1-1-388,0 0 0,0 0 0,0 1 0,0-1 0,1 0 0,-1 0 0,1 1 0,0-1 0,0 0-1,0 1 1,0 0 0,0 0 0,0-1 0,0 1 0,1 0 0,3-2 0,31-18-8290</inkml:trace>
</inkml:ink>
</file>

<file path=ppt/ink/ink2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07.276"/>
    </inkml:context>
    <inkml:brush xml:id="br0">
      <inkml:brushProperty name="width" value="0.025" units="cm"/>
      <inkml:brushProperty name="height" value="0.025" units="cm"/>
    </inkml:brush>
  </inkml:definitions>
  <inkml:trace contextRef="#ctx0" brushRef="#br0">0 0 13997,'4'10'956,"7"14"-428,0 0 1,2-1-1,1 0 0,1-1 1,1 0-1,1-1 1,20 19-1,152 135 1109,-162-151-1410,-12-11-163,316 286 1406,-239-209-1020,115 149 0,29 89 352,29 39 2224,-194-279-2656,4-3 0,85 75 0,-135-138-160,-1 2 0,22 29 0,-9 3-1241,-32-46-541,0 1 0,-1-1 0,5 21 0,-11-41-4364</inkml:trace>
</inkml:ink>
</file>

<file path=ppt/ink/ink2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07.947"/>
    </inkml:context>
    <inkml:brush xml:id="br0">
      <inkml:brushProperty name="width" value="0.025" units="cm"/>
      <inkml:brushProperty name="height" value="0.025" units="cm"/>
    </inkml:brush>
  </inkml:definitions>
  <inkml:trace contextRef="#ctx0" brushRef="#br0">96 2304 11435,'-11'9'4527,"0"-1"-3833,2-3-558,1 0 0,0 1 0,0 1 0,0-1 1,1 1-1,0 0 0,-11 15 0,20-16 79,9-7 167,14-7 548,7-11 375,0-1 1,55-47 0,-32 24-510,1001-834 1297,-147 113-3118,-75 179 2854,-822 577-1779,-9 8-1072,-6 7-137,-9 10-1694,-4-3-1749</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01.558"/>
    </inkml:context>
    <inkml:brush xml:id="br0">
      <inkml:brushProperty name="width" value="0.025" units="cm"/>
      <inkml:brushProperty name="height" value="0.025" units="cm"/>
    </inkml:brush>
  </inkml:definitions>
  <inkml:trace contextRef="#ctx0" brushRef="#br0">121 0 10314,'0'0'14066,"-7"11"-13820,-13 19 86,1 0 0,-26 57 1,40-75-241,0 0 1,1 1 0,0-1-1,0 1 1,2 0 0,-1 0-1,2 0 1,0 0 0,0 0-1,1 0 1,4 26 0,-3-36-128,0 1 1,1-1-1,-1 0 1,1 0 0,-1 0-1,1 0 1,0 0-1,0-1 1,0 1-1,1-1 1,-1 1 0,1-1-1,-1 0 1,1 0-1,0 0 1,0 0-1,0 0 1,0 0 0,0-1-1,0 0 1,0 0-1,0 0 1,1 0-1,4 1 1,6 1-1236,1-2-1,0 1 1,-1-2 0,21 0-1,11-4-5919</inkml:trace>
</inkml:ink>
</file>

<file path=ppt/ink/ink2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11.302"/>
    </inkml:context>
    <inkml:brush xml:id="br0">
      <inkml:brushProperty name="width" value="0.025" units="cm"/>
      <inkml:brushProperty name="height" value="0.025" units="cm"/>
    </inkml:brush>
  </inkml:definitions>
  <inkml:trace contextRef="#ctx0" brushRef="#br0">221 50 13613,'2'-3'748,"0"0"0,0 0 1,0-1-1,-1 1 0,0-1 1,0 1-1,0-1 0,0 0 0,0-3 1,-1 6-633,0 1 0,0-1 0,0 1 0,0-1 1,0 1-1,0-1 0,0 1 0,0-1 1,-1 1-1,1-1 0,0 1 0,0-1 0,-1 1 1,1-1-1,0 1 0,-1 0 0,1-1 1,0 1-1,-1 0 0,1-1 0,-1 1 0,1 0 1,0-1-1,-1 1 0,0 0 0,-23 0 163,11 4-143,1 1-1,-1 0 0,1 1 0,1 0 1,-1 1-1,1 0 0,0 1 0,1 0 1,0 1-1,0 0 0,-14 17 0,23-25-128,1 0-1,-1 0 1,0 0-1,1 1 1,-1-1-1,1 0 1,-1 0-1,1 0 1,0 1-1,0-1 1,-1 0-1,1 0 1,0 1-1,0-1 1,0 0-1,0 1 1,0-1-1,0 0 1,1 0-1,-1 1 1,0-1-1,1 0 1,-1 0-1,1 0 1,-1 1-1,1-1 1,0 0-1,-1 0 1,1 0-1,0 0 1,0 0-1,0 0 1,-1 0-1,1 0 1,0-1-1,0 1 1,1 0 0,0 1-1,7 3 3,0 0-1,1-1 1,-1 1 0,12 2 0,2 2 8,-17-6-38,0 0 0,-1 0-1,1 1 1,-1 0 0,0 0 0,0 0-1,0 1 1,-1 0 0,1 0 0,-1 0-1,0 0 1,0 0 0,3 8-1,-6-10 53,0 0-1,1 0 0,-2 0 0,1 1 0,0-1 0,-1 0 0,1 0 1,-1 0-1,0 0 0,0 1 0,0-1 0,0 0 0,-1 0 1,0 0-1,1 1 0,-1-1 0,0 0 0,0 0 0,-1 0 0,1 0 1,-1-1-1,1 1 0,-1 0 0,0-1 0,0 1 0,0-1 1,0 1-1,-5 3 0,0 0 153,-1 0 0,0-1 0,0 1 0,-1-2 0,1 1 0,-1-1 0,0 0 0,0-1 0,-1 0 0,1-1 0,-1 0 0,1 0 0,-1-1 0,0 0 0,1-1 0,-1 0 0,-14-2 0,23 2-213,0 0 1,0 0 0,1 0-1,-1 0 1,0 0-1,0 0 1,1 0 0,-1 0-1,0 0 1,0-1 0,1 1-1,-1 0 1,0-1 0,1 1-1,-1 0 1,1-1 0,-1 1-1,0-1 1,1 1-1,-1-1 1,1 1 0,-1-1-1,1 1 1,-1-1 0,1 0-1,0 1 1,-1-1 0,1 0-1,0 1 1,-1-1 0,1 0-1,0 0 1,0 1 0,0-1-1,0 0 1,-1 1-1,1-1 1,0 0 0,0 0-1,0 1 1,1-1 0,-1 0-1,0 0 1,0 1 0,0-1-1,1 0 1,-1 0 0,0 1-1,0-1 1,1 0-1,-1 1 1,1-1 0,0 0-1,26-33-6515,-5 14-891</inkml:trace>
</inkml:ink>
</file>

<file path=ppt/ink/ink2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11.908"/>
    </inkml:context>
    <inkml:brush xml:id="br0">
      <inkml:brushProperty name="width" value="0.025" units="cm"/>
      <inkml:brushProperty name="height" value="0.025" units="cm"/>
    </inkml:brush>
  </inkml:definitions>
  <inkml:trace contextRef="#ctx0" brushRef="#br0">9 1 14926,'0'0'5958,"9"65"-4421,-4-25-127,-3 6-257,1 1-545,-2-2-416,1-4-160,1-2 0,-3-9-512,1-6-865,-1-9-417,0-10-288,-15-12-4676,-4-17 512</inkml:trace>
</inkml:ink>
</file>

<file path=ppt/ink/ink2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12.248"/>
    </inkml:context>
    <inkml:brush xml:id="br0">
      <inkml:brushProperty name="width" value="0.025" units="cm"/>
      <inkml:brushProperty name="height" value="0.025" units="cm"/>
    </inkml:brush>
  </inkml:definitions>
  <inkml:trace contextRef="#ctx0" brushRef="#br0">24 132 9865,'-4'-10'2637,"2"6"-2513,-14-40 3757,16 42-3731,-1 1 0,1-1 0,0 0 1,0 1-1,0-1 0,0 0 0,0 1 0,0-1 0,0 0 0,1 1 1,-1-1-1,1 0 0,-1 1 0,1-1 0,-1 1 0,1-1 0,0 1 1,0-1-1,0 1 0,0 0 0,0-1 0,0 1 0,0 0 0,0 0 1,0 0-1,1 0 0,-1 0 0,0 0 0,1 0 0,1-1 0,13-4 215,1 1 0,-1 0-1,1 1 1,0 1-1,0 0 1,32 0-1,-5 3-73,66 9 0,-97-7-289,1 0 0,-1 2 0,0-1 0,0 2 0,0 0 0,0 0 0,-1 1 0,0 1 0,0 0 0,-1 1 0,11 9-1,-17-14 79,-1 1-1,0-1 1,0 1-1,-1 1 1,1-1-1,-1 0 1,0 1-1,0 0 1,0 0-1,-1 0 1,0 0-1,0 0 1,0 0-1,0 0 1,-1 1-1,0-1 0,0 1 1,0-1-1,-1 1 1,0-1-1,0 1 1,0-1-1,-1 1 1,0-1-1,0 1 1,0-1-1,-1 0 1,1 1-1,-6 9 1,1-5 143,-1 0 1,0 0-1,0-1 1,-1 1-1,0-2 1,-1 1 0,0-1-1,0-1 1,-1 1-1,0-2 1,-11 7-1,-12 5 202,0-1-1,-44 14 0,64-25-529,-1-1-1,1-1 0,-1 0 1,0 0-1,0-2 0,0 1 0,0-2 1,-1 0-1,-17-1 0,31 0-34,1-1 0,-1 1 0,0 0-1,0-1 1,0 1 0,0-1 0,1 1-1,-1-1 1,0 1 0,1-1 0,-1 1-1,0-1 1,1 0 0,-1 1 0,1-1-1,-1 0 1,0 1 0,1-1 0,0 0-1,-1 0 1,1 0 0,0 1 0,-1-1-1,1 0 1,0 0 0,0 0-1,0 0 1,-1 0 0,1 0 0,0 1-1,0-1 1,1-1 0,5-31-6175,11 0-3791</inkml:trace>
</inkml:ink>
</file>

<file path=ppt/ink/ink2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06.127"/>
    </inkml:context>
    <inkml:brush xml:id="br0">
      <inkml:brushProperty name="width" value="0.025" units="cm"/>
      <inkml:brushProperty name="height" value="0.025" units="cm"/>
    </inkml:brush>
  </inkml:definitions>
  <inkml:trace contextRef="#ctx0" brushRef="#br0">235 0 15759,'0'0'7041,"-1"10"-6389,-1 13-356,-2 1 0,0-1 1,-2 0-1,-16 42 0,-49 98 99,46-110-296,14-26-145,9-19-52,-2 1-1,1 0 1,-1-1-1,0 1 1,-1-1-1,0-1 1,0 1-1,-1 0 1,-7 7-1,12-15 17,1 1-1,0-1 0,-1 0 0,1 0 0,0 1 0,-1-1 1,1 0-1,-1 0 0,1 0 0,0 0 0,-1 0 0,1 0 1,-1 0-1,1 0 0,0 0 0,-1 0 0,1 0 0,-1 0 0,1 0 1,-1 0-1,1 0 0,0 0 0,-1 0 0,1 0 0,-1 0 1,1-1-1,0 1 0,-1 0 0,1 0 0,0 0 0,-1-1 1,1 1-1,0 0 0,-1-1 0,1 1 0,0 0 0,0-1 1,-1 1-1,1 0 0,0-1 0,0 1 0,0 0 0,-1-1 0,-5-21-2892,5 19 2458,-6-34-4501,-1-7 112</inkml:trace>
</inkml:ink>
</file>

<file path=ppt/ink/ink2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06.483"/>
    </inkml:context>
    <inkml:brush xml:id="br0">
      <inkml:brushProperty name="width" value="0.025" units="cm"/>
      <inkml:brushProperty name="height" value="0.025" units="cm"/>
    </inkml:brush>
  </inkml:definitions>
  <inkml:trace contextRef="#ctx0" brushRef="#br0">0 0 7559,'0'0'12172,"78"20"-10987,-31 12-320,10 0-193,4 4-448,3-2-127,-1-4-129,-4-7-2243,-13-6-4867</inkml:trace>
</inkml:ink>
</file>

<file path=ppt/ink/ink2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37.586"/>
    </inkml:context>
    <inkml:brush xml:id="br0">
      <inkml:brushProperty name="width" value="0.025" units="cm"/>
      <inkml:brushProperty name="height" value="0.025" units="cm"/>
    </inkml:brush>
  </inkml:definitions>
  <inkml:trace contextRef="#ctx0" brushRef="#br0">313 5 16271,'0'0'2152,"-9"-2"-156,2 1-1852,0 0 0,-1 1 0,1-1-1,-1 1 1,1 1 0,0-1 0,-1 1 0,1 1-1,0-1 1,-1 1 0,1 1 0,0-1-1,1 1 1,-14 7 0,-1 4 259,1 0-1,0 1 1,2 1 0,-22 23-1,34-33-261,-1 1-1,2 0 0,-1 0 0,1 1 0,0 0 0,0 0 1,1 0-1,0 0 0,1 1 0,-1 0 0,2-1 0,-1 1 1,1 0-1,-1 14 0,4-21-135,-1-1 0,0 1 0,1-1 0,0 1 0,-1-1 0,1 1 0,0-1 0,0 0 0,0 1 0,0-1 0,0 0 0,0 0 0,0 0 0,0 0 0,0 1 0,0-2 0,1 1 0,-1 0 0,0 0 0,1 0 0,-1-1 0,1 1 0,-1 0 0,1-1 0,-1 1 0,1-1 0,-1 0 0,1 0 0,0 0 0,-1 1 1,1-1-1,2-1 0,64 0-378,-60 0 196,10-1-536,-1-1 0,0 0 1,1-1-1,17-8 0,33-16-4489,-15 0-2122</inkml:trace>
</inkml:ink>
</file>

<file path=ppt/ink/ink2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38.145"/>
    </inkml:context>
    <inkml:brush xml:id="br0">
      <inkml:brushProperty name="width" value="0.025" units="cm"/>
      <inkml:brushProperty name="height" value="0.025" units="cm"/>
    </inkml:brush>
  </inkml:definitions>
  <inkml:trace contextRef="#ctx0" brushRef="#br0">150 0 12684,'0'0'5146,"-10"7"-3123,-10 9-922,0 1-1,-19 20 0,33-30-823,-1-1 1,1 1-1,1 1 1,-1-1-1,1 1 1,1 0-1,-1 0 1,1 0-1,1 1 1,-1-1-1,-1 10 1,5-17-261,0 0 0,0 0 1,-1 0-1,1 0 0,1 0 1,-1 1-1,0-1 0,0 0 1,0 0-1,0 0 0,1 0 1,-1 0-1,0 0 0,1 0 1,-1-1-1,1 1 0,-1 0 1,1 0-1,-1 0 1,1 0-1,0 0 0,0-1 1,-1 1-1,1 0 0,0-1 1,0 1-1,1 0 0,1 1 9,0-1 0,0 0 0,1 0-1,-1 0 1,0 0 0,0-1 0,1 0-1,-1 1 1,4-1 0,7-1 22,-1 0-1,1-1 1,19-4 0,-9-2-100,0 0 0,23-13-1,-32 13-15,0 1 0,1 0-1,0 2 1,1 0-1,-1 0 1,26-2 0,-41 7 91,-1 0 1,0 0-1,1 0 1,-1 1-1,1-1 0,-1 0 1,1 1-1,-1-1 1,0 0-1,1 0 1,-1 1-1,0-1 1,1 1-1,-1-1 1,0 0-1,0 1 0,1-1 1,-1 1-1,0-1 1,0 1-1,0-1 1,1 0-1,-1 1 1,0-1-1,0 1 0,0-1 1,0 1-1,0-1 1,0 1-1,0-1 1,0 1-1,0-1 1,0 1-1,0-1 1,-1 1-1,1-1 0,0 1 1,0-1-1,0 1 1,-1-1-1,1 0 1,-1 2-1,-8 21 506,5-15-380,0-3-38,1 0 1,0 0 0,1 1 0,-1-1-1,1 0 1,0 1 0,0 0-1,1-1 1,0 1 0,-1 7-1,2-12-99,1 0-1,-1 0 1,0-1-1,1 1 0,-1 0 1,1 0-1,-1-1 1,1 1-1,0 0 1,-1-1-1,1 1 0,0 0 1,-1-1-1,1 1 1,0-1-1,0 1 0,0-1 1,-1 0-1,1 1 1,0-1-1,0 0 1,0 0-1,0 1 0,0-1 1,-1 0-1,1 0 1,0 0-1,0 0 0,0 0 1,0 0-1,0 0 1,0 0-1,1-1 0,35-4 157,-22 0-286,0 0 0,0-2 0,0 0 0,15-10 0,-18 9-121,-1 2-1,2-1 0,-1 2 0,0 0 0,1 0 0,25-5 0,-37 10 239,-1 0 0,1 0 0,0 0 0,-1 0 0,1 0 0,0 0 0,-1 0 0,1 0 0,0 0 0,-1 0 0,1 1 0,0-1 0,-1 0 0,1 0 0,0 1 0,-1-1 0,1 0 0,-1 1 0,1-1 0,-1 1 0,1-1 0,-1 1 0,1-1 0,-1 1 0,1-1 0,-1 1 0,0 0 0,1-1 0,0 2 0,3 27 45,-10 30 49,6-59-93,-2 5 9,1 0 1,0-1 0,1 1 0,-1 0 0,1 0 0,0-1-1,0 1 1,2 7 0,-1-10-8,0-1-1,-1 0 1,1 0 0,0 0-1,0 1 1,0-1-1,0 0 1,0 0 0,1-1-1,-1 1 1,0 0 0,0 0-1,1 0 1,-1-1-1,0 1 1,1-1 0,-1 1-1,0-1 1,1 0-1,-1 1 1,1-1 0,-1 0-1,1 0 1,-1 0 0,1 0-1,-1 0 1,1 0-1,-1 0 1,0-1 0,3 0-1,6-1-291,0 0 1,1-1-1,-2-1 0,1 1 0,0-1 0,-1-1 0,1 0 0,10-8 0,-12 7 146,-1 1 0,2 1-1,-1-1 1,0 1 0,1 1 0,0-1-1,0 2 1,0-1 0,0 1 0,11-1-1,-19 3 202,-1 1-1,1 0 0,-1-1 0,1 1 0,-1 0 0,1-1 0,-1 1 0,0 0 0,1-1 1,-1 1-1,0 0 0,0 0 0,1 0 0,-1-1 0,0 1 0,0 0 0,0 0 0,0 0 1,0-1-1,0 1 0,0 0 0,0 0 0,0 0 0,0-1 0,-1 1 0,1 0 1,0 0-1,-1-1 0,0 2 0,-6 26 567,6-27-752,-10 30 1010,11-31-989,-1 1 1,1-1-1,-1 1 1,1-1-1,0 1 1,-1 0-1,1-1 1,0 1-1,0-1 1,0 1 0,0 0-1,-1-1 1,1 1-1,0 0 1,0-1-1,0 1 1,0 0-1,0-1 1,0 1 0,1 0-1,-1-1 1,0 1-1,0 0 1,0-1-1,1 1 1,-1 0-1,0-1 1,1 1-1,-1-1 1,0 1 0,1-1-1,-1 1 1,1-1-1,-1 1 1,1-1-1,-1 1 1,1 0-1,16-1-6212</inkml:trace>
</inkml:ink>
</file>

<file path=ppt/ink/ink2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38.909"/>
    </inkml:context>
    <inkml:brush xml:id="br0">
      <inkml:brushProperty name="width" value="0.025" units="cm"/>
      <inkml:brushProperty name="height" value="0.025" units="cm"/>
    </inkml:brush>
  </inkml:definitions>
  <inkml:trace contextRef="#ctx0" brushRef="#br0">21 1 16143,'0'0'4944,"-3"9"-3322,-9 30-463,11-36-992,0-1 0,0 1 1,0 0-1,1-1 0,-1 1 0,1 0 0,0 0 0,0 0 0,0-1 0,0 1 0,0 0 0,0 0 0,1-1 0,-1 1 0,1 0 0,2 4 0,-1-5-88,1-1 1,-1 0-1,1 0 1,-1 0-1,1 0 1,0 0-1,-1-1 1,1 1-1,0-1 1,-1 0 0,1 1-1,0-1 1,0-1-1,-1 1 1,6-1-1,43-12 656,25-28-477,-63 32-256,1 1 1,0 0-1,1 1 0,0 0 1,22-6-1,-36 13-5,0 0 0,-1 0 0,1-1 0,-1 1 0,1 0 0,-1 0 0,1 0 0,-1 0 0,1 0 0,0 0 0,-1 0 0,1 0 0,-1 0 0,1 0 0,-1 1 0,1-1 0,0 0 0,-1 0 0,1 0 0,-1 1 0,1-1 0,-1 0 0,0 1 0,1-1 0,-1 0 0,1 1 0,-1-1-1,1 1 1,-1-1 0,0 1 0,1-1 0,-1 1 0,0-1 0,0 1 0,1 0 0,-2 27 35,-19 33 198,18-57-201,2-2-26,-3 5 47,0 0 0,0 1 0,1 0 0,0 0 0,0-1-1,0 13 1,2-19-41,0 0 0,1 0 0,-1-1-1,1 1 1,-1 0 0,0-1 0,1 1 0,0 0 0,-1-1-1,1 1 1,-1-1 0,1 1 0,0-1 0,-1 1-1,1-1 1,0 1 0,-1-1 0,1 0 0,0 1-1,0-1 1,0 0 0,-1 0 0,1 0 0,0 1-1,0-1 1,0 0 0,-1 0 0,1 0 0,0 0-1,0 0 1,0-1 0,-1 1 0,1 0 0,0 0-1,0 0 1,0-1 0,0 0 0,36-9 169,-20 1-177,1-1 0,-2-1 1,19-15-1,-21 15-198,0 1 1,1 0 0,0 1-1,23-11 1,-38 20 173,0 0 0,0 0-1,1 0 1,-1 0 0,0 0 0,0 0 0,0 0 0,1 0-1,-1 0 1,0 0 0,0 0 0,0 0 0,0 0 0,1 0 0,-1 0-1,0 0 1,0 0 0,0 0 0,0 0 0,1 0 0,-1 0 0,0 0-1,0 0 1,0 0 0,0 0 0,0 1 0,1-1 0,-1 0-1,0 0 1,0 0 0,0 0 0,0 0 0,0 1 0,0-1 0,0 0-1,1 0 1,-1 0 0,0 0 0,0 1 0,0-1 0,0 0 0,0 0-1,0 0 1,0 0 0,0 1 0,0-1 0,-1 15-537,-6 16-945,6-29 1022,-1 18-4077,2-20 4293,0 1 0,0-1 0,1 1 0,-1-1 0,0 0 0,1 1 0,-1-1 0,0 1 0,1-1 0,-1 0 0,1 1 0,-1-1 0,0 0 0,1 1 0,-1-1-1,1 0 1,-1 0 0,1 1 0,-1-1 0,1 0 0,-1 0 0,1 0 0,0 0 0,-1 0 0,1 0 0,-1 0 0,1 0 0,-1 0 0,1 0 0,0 0 0,14 0-4405</inkml:trace>
</inkml:ink>
</file>

<file path=ppt/ink/ink2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39.248"/>
    </inkml:context>
    <inkml:brush xml:id="br0">
      <inkml:brushProperty name="width" value="0.025" units="cm"/>
      <inkml:brushProperty name="height" value="0.025" units="cm"/>
    </inkml:brush>
  </inkml:definitions>
  <inkml:trace contextRef="#ctx0" brushRef="#br0">83 24 10410,'0'0'14915,"-10"8"-14151,5-3-674,-41 43 1220,43-46-1240,1 1 1,0 0 0,0 0-1,0 0 1,1 0 0,-1 0-1,1 0 1,-1 1 0,1-1-1,0 0 1,1 1 0,-1-1-1,0 1 1,1-1 0,0 1-1,0-1 1,0 1 0,0-1-1,1 5 1,0-7-57,0 0-1,0 0 1,0 0-1,0 0 1,0 0-1,0-1 1,0 1 0,0 0-1,1-1 1,-1 1-1,0 0 1,0-1-1,1 0 1,-1 1-1,0-1 1,1 0 0,-1 1-1,0-1 1,1 0-1,-1 0 1,0 0-1,1 0 1,1-1 0,34-3 156,-29 0-177,-1 1 0,1-1 0,-1 0 0,0 0 0,0-1 0,-1 0 0,1-1 0,-1 1-1,0-1 1,-1 0 0,0 0 0,0-1 0,0 0 0,0 0 0,-1 0 0,0 0-1,-1-1 1,0 1 0,0-1 0,3-13 0,-6 20-10,0 0-1,0 1 1,0-1 0,0 0 0,-1 0-1,1 0 1,0 0 0,0 0-1,-1 0 1,1 0 0,-1 0-1,1 0 1,-1 0 0,1 1 0,-1-1-1,1 0 1,-1 0 0,1 1-1,-1-1 1,0 0 0,0 1 0,1-1-1,-1 1 1,0-1 0,0 1-1,0-1 1,0 1 0,1-1-1,-1 1 1,0 0 0,0 0 0,0-1-1,0 1 1,0 0 0,0 0-1,0 0 1,0 0 0,0 0 0,0 0-1,0 0 1,0 0 0,0 1-1,0-1 1,0 0 0,0 0-1,-1 2 1,-1-2-90,0 1 0,0 0 0,-1 0 0,1 0 0,0 0 0,0 0 0,1 1 0,-1-1 0,0 1 0,0 0 0,1 0 0,-1 0 0,1 0 0,-3 3 0,4-4-71,1-1 1,-1 1 0,1 0-1,-1-1 1,1 1-1,-1-1 1,1 1 0,0 0-1,-1 0 1,1-1-1,0 1 1,-1 0 0,1 0-1,0-1 1,0 1-1,0 0 1,0 0 0,0 0-1,-1-1 1,2 1-1,-1 0 1,0 0 0,0 0-1,0-1 1,0 1-1,0 0 1,1 0 0,-1 0-1,0-1 1,1 1-1,0 1 1,25 2-10642,-4-4 676</inkml:trace>
</inkml:ink>
</file>

<file path=ppt/ink/ink2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39.763"/>
    </inkml:context>
    <inkml:brush xml:id="br0">
      <inkml:brushProperty name="width" value="0.025" units="cm"/>
      <inkml:brushProperty name="height" value="0.025" units="cm"/>
    </inkml:brush>
  </inkml:definitions>
  <inkml:trace contextRef="#ctx0" brushRef="#br0">90 138 3812,'0'0'15390,"-9"10"-14477,1-3-829,-38 45 1802,43-49-1636,0 1-1,0 1 1,1-1 0,-1 0-1,1 1 1,0-1 0,0 1-1,0 0 1,1-1 0,0 1-1,0 0 1,-1 10 0,3-14-235,-1-1-1,0 1 1,1-1 0,-1 1 0,1-1 0,-1 1 0,1-1 0,-1 1 0,1-1 0,0 1 0,-1-1 0,1 0 0,0 1-1,-1-1 1,1 0 0,0 1 0,-1-1 0,1 0 0,0 0 0,-1 0 0,1 0 0,0 0 0,0 0 0,-1 0-1,1 0 1,0 0 0,-1 0 0,2-1 0,23-2 177,-15-1-170,-1 0 1,0 0-1,0-1 0,-1-1 0,0 0 0,0 0 1,0 0-1,0-1 0,12-14 0,-2-1 7,-1 0 1,19-33-1,12-48 133,-45 96-29,-4 9 79,-28 65-196,-20 50 865,45-106-791,1 1-1,0-1 1,1 0-1,0 1 1,1-1-1,0 1 1,1 0-1,2 15 1,-2-25-83,0-1 0,0 0 0,1 0 0,-1 0 0,1 0 0,-1 0 0,0 0 0,1 0 0,0 0 0,-1 0 0,1-1 0,0 1 0,-1 0 0,1 0 0,0 0 0,0-1 0,0 1 1,0 0-1,-1-1 0,1 1 0,0-1 0,0 1 0,0-1 0,0 0 0,0 1 0,1-1 0,-1 0 0,0 1 0,0-1 0,0 0 0,0 0 0,0 0 0,0 0 0,0 0 0,0 0 0,0-1 0,0 1 0,1 0 0,-1-1 0,0 1 0,0 0 0,0-1 0,0 1 0,0-1 0,1-1 0,5 0 19,-1-1-1,0-1 0,0 1 1,0-1-1,10-8 0,5-13-122,33-50-1,-47 65-113,-12 22 206,-31 72 268,34-77-226,-1-1 0,2 1-1,-1 0 1,1 0 0,0 0 0,0 0-1,1 0 1,0 0 0,0 0 0,2 10-1,-2-17-31,0 1 0,1-1 0,-1 1 1,0-1-1,1 0 0,-1 1 0,0-1 0,1 0 0,-1 1 0,1-1 0,-1 0 0,1 0 0,-1 1 0,1-1 0,-1 0 0,1 0 0,-1 0 0,1 0 1,-1 0-1,1 0 0,-1 0 0,1 0 0,-1 0 0,1 0 0,-1 0 0,1 0 0,0 0 0,-1 0 0,1 0 0,-1 0 0,1-1 0,-1 1 0,1 0 1,18-9 88,-10 3-393,-1-2 1,0 1-1,0-1 0,-1-1 0,0 1 1,0-1-1,-1 0 0,0-1 0,-1 0 1,0 0-1,5-12 0,3-16-5040,15-69 1,-21 75 1460,3-7-2010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02.741"/>
    </inkml:context>
    <inkml:brush xml:id="br0">
      <inkml:brushProperty name="width" value="0.025" units="cm"/>
      <inkml:brushProperty name="height" value="0.025" units="cm"/>
    </inkml:brush>
  </inkml:definitions>
  <inkml:trace contextRef="#ctx0" brushRef="#br0">6 17 6598,'0'0'15151,"6"-13"-11661,-6 9-5897,-7 4-3177,2 0-133</inkml:trace>
</inkml:ink>
</file>

<file path=ppt/ink/ink2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40.418"/>
    </inkml:context>
    <inkml:brush xml:id="br0">
      <inkml:brushProperty name="width" value="0.025" units="cm"/>
      <inkml:brushProperty name="height" value="0.025" units="cm"/>
    </inkml:brush>
  </inkml:definitions>
  <inkml:trace contextRef="#ctx0" brushRef="#br0">17 0 2370,'0'0'20900,"6"11"-19811,-3-6-954,-1 0-37,1-1 0,-1 1 0,0-1-1,0 1 1,0 0 0,0-1 0,-1 1 0,0 0 0,0 0 0,-1 0 0,1 0 0,-1 0-1,0 0 1,0 0 0,-1 0 0,-1 9 0,-9 24 295,2 0 0,1 1 0,3 0 0,-2 55 0,6-94-390,1 0 1,0 1 0,0-1-1,0 0 1,0 1-1,0-1 1,0 1 0,0-1-1,0 1 1,0-1 0,0 0-1,0 1 1,0-1 0,0 1-1,0-1 1,0 0 0,1 1-1,-1-1 1,0 0 0,0 1-1,0-1 1,1 0-1,-1 1 1,0-1 0,0 0-1,1 1 1,-1-1 0,0 0-1,0 1 1,1-1 0,-1 0-1,0 0 1,1 0 0,-1 1-1,1-1 1,12-9 52,8-22-238,-10 4 28,-2 1 1,-1-1 0,7-43-1,-14 74 160,0 1 0,0 0 0,1-1 0,0 1 1,0-1-1,0 1 0,0-1 0,1 0 0,0 0 0,0 0 0,0 0 0,0-1 0,0 1 0,1-1 1,0 0-1,-1 0 0,1 0 0,0 0 0,1-1 0,4 3 0,-2-3 0,0-1 0,0 0 0,0-1 0,1 1 0,-1-1 0,0 0 0,0-1 0,0 0 0,1 0-1,-1-1 1,0 0 0,0 0 0,-1 0 0,1-1 0,0 0 0,-1 0 0,0-1 0,1 0 0,-2 0 0,1 0 0,0-1 0,-1 0 0,0 0 0,0 0-1,0-1 1,7-11 0,-11 15 16,-2 6-54,-3 6 21,-9 26 175,1 1-1,2 0 1,1 0 0,2 1-1,-3 62 1,10-91-209,0 0 0,0-1 0,-1 1 1,0 0-1,0-1 0,-1 1 0,0-1 0,-4 10 0,4-15 53,0 0 1,0 0-1,0 0 0,0 0 0,-1 0 1,1-1-1,-1 0 0,0 1 1,0-1-1,0 0 0,0 0 0,0 0 1,0-1-1,0 1 0,0-1 1,-1 0-1,1 1 0,-1-2 1,1 1-1,-1 0 0,1-1 0,-6 1 1,7-1 74,1 0 0,-1 1 0,1-1 1,-1 0-1,1 0 0,-1 0 0,1 0 0,-1 0 1,1-1-1,-1 1 0,1 0 0,-1-1 1,1 1-1,-1-1 0,1 1 0,-1-1 0,1 0 1,0 0-1,-1 0 0,1 1 0,0-1 1,0 0-1,0-1 0,0 1 0,-2-1 1,2-1-30,0 1 0,0-1 1,0 1-1,1-1 1,-1 0-1,1 1 1,-1-1-1,1 0 1,0 1-1,0-1 0,0 0 1,0 1-1,2-5 1,0-4-45,1 0-1,0 1 1,0-1 0,1 1 0,1 0 0,8-14 0,2 3-31,2 1 0,21-22 0,-24 28-504,0 0 1,-1-2-1,-1 1 1,20-35-1,-30 45-194,1-1-1,-1 0 0,-1 0 0,1 0 1,-1 0-1,0 0 0,0-9 1,-2-23-7270,-4 1-5138</inkml:trace>
</inkml:ink>
</file>

<file path=ppt/ink/ink2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40.772"/>
    </inkml:context>
    <inkml:brush xml:id="br0">
      <inkml:brushProperty name="width" value="0.025" units="cm"/>
      <inkml:brushProperty name="height" value="0.025" units="cm"/>
    </inkml:brush>
  </inkml:definitions>
  <inkml:trace contextRef="#ctx0" brushRef="#br0">1 0 7207,'0'0'16752,"55"39"-28187</inkml:trace>
</inkml:ink>
</file>

<file path=ppt/ink/ink2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42.854"/>
    </inkml:context>
    <inkml:brush xml:id="br0">
      <inkml:brushProperty name="width" value="0.025" units="cm"/>
      <inkml:brushProperty name="height" value="0.025" units="cm"/>
    </inkml:brush>
  </inkml:definitions>
  <inkml:trace contextRef="#ctx0" brushRef="#br0">21 1 3876,'0'0'18946,"-3"11"-18391,1-5-492,-2 9 95,0 0-1,1 0 1,1 1 0,0 0-1,1 27 1,1-42-149,1 0 0,-1 0 0,0 0 0,0-1 1,0 1-1,1 0 0,-1 0 0,0 0 0,1 0 1,-1-1-1,1 1 0,-1 0 0,1 0 0,-1-1 0,1 1 1,-1 0-1,1-1 0,0 1 0,0-1 0,-1 1 0,1-1 1,0 1-1,0-1 0,-1 1 0,1-1 0,0 0 1,2 1-1,29-2 273,-22-2-178,0-1 0,0 1 0,19-11 0,-3-3-38,35-30 0,-12 8 240,-48 38-286,-1 1 0,0 0 0,0 0 0,0 0 0,1-1 0,-1 1 0,0 0 0,0 0 1,1 0-1,-1 0 0,0 0 0,0 0 0,1-1 0,-1 1 0,0 0 0,0 0 0,1 0 0,-1 0 0,0 0 0,1 0 0,-1 0 0,0 0 0,0 0 0,1 0 0,-1 0 0,0 1 0,0-1 1,1 0-1,-1 0 0,0 0 0,0 0 0,1 0 0,-1 0 0,0 1 0,0-1 0,1 0 0,-1 0 0,0 0 0,0 0 0,0 1 0,0-1 0,1 0 0,-1 0 0,0 1 0,0-1 0,0 0 1,0 0-1,0 1 0,0-1 0,1 1 0,1 22 369,-6 27-109,3-39-238,-1-3-16,1 1-1,0 0 1,0-1-1,1 1 1,0 0-1,1 0 0,1 11 1,-1-19-29,0 0 0,-1 0 0,1 0 0,0 0 0,-1 0-1,1 0 1,0-1 0,0 1 0,0 0 0,0-1 0,0 1 0,0 0 0,0-1 0,0 1 0,0-1 0,0 1 0,0-1 0,0 0 0,0 0 0,0 1-1,1-1 1,-1 0 0,0 0 0,0 0 0,0 0 0,0 0 0,0 0 0,1-1 0,-1 1 0,0 0 0,0 0 0,0-1 0,0 1 0,0-1 0,0 1-1,2-2 1,2 0-414,0 0 0,0 0 1,0-1-1,-1 0 0,1 0 0,6-5 0,27-41-9913,-18 20-470</inkml:trace>
</inkml:ink>
</file>

<file path=ppt/ink/ink2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43.368"/>
    </inkml:context>
    <inkml:brush xml:id="br0">
      <inkml:brushProperty name="width" value="0.025" units="cm"/>
      <inkml:brushProperty name="height" value="0.025" units="cm"/>
    </inkml:brush>
  </inkml:definitions>
  <inkml:trace contextRef="#ctx0" brushRef="#br0">95 18 16047,'0'0'6646,"-9"4"-4483,0 0-1794,0 1-1,1 0 1,-1 0 0,-13 12 0,19-15-342,1 0 0,-1 0 0,1 1 0,0-1-1,0 1 1,0-1 0,1 1 0,-1 0 0,0 0-1,1 0 1,0 0 0,0 0 0,0 0-1,0 0 1,0 0 0,0 0 0,1 0 0,0 1-1,0-1 1,0 0 0,0 0 0,1 6 0,-1-8-36,1 1 1,0 0 0,1-1 0,-1 1-1,0-1 1,0 0 0,1 1 0,-1-1-1,0 0 1,1 0 0,-1 0 0,1 0-1,0 0 1,-1 0 0,1 0 0,0 0-1,0-1 1,-1 1 0,1-1 0,0 1-1,0-1 1,0 0 0,0 1 0,0-1-1,-1 0 1,1 0 0,2-1 0,4 1-85,0 0 1,-1 0 0,1-1-1,-1 0 1,13-3 0,-9-2 70,0 1 1,-1-2 0,0 1-1,0-1 1,-1-1 0,0 0-1,0 0 1,-1-1 0,0 0-1,-1 0 1,1-1 0,-2 0-1,12-21 1,-29 51-50,-16 37 95,25-53 2,1 0 0,0 0-1,0 0 1,0 0 0,0 0 0,1 0-1,0 0 1,0 0 0,0 0 0,0 1 0,1-1-1,1 6 1,-1-9-19,0 1 1,0-1-1,0 0 0,0 1 1,0-1-1,0 0 0,1 0 0,-1 0 1,1 0-1,-1 0 0,1 0 1,-1 0-1,1 0 0,0 0 0,-1-1 1,1 1-1,0-1 0,-1 1 1,1-1-1,0 0 0,0 0 1,-1 0-1,1 0 0,3 0 0,46-3 25,-40 1-126,0 0 0,0-1 0,-1-1 0,1 0 1,-1 0-1,0-1 0,0 0 0,0 0 0,-1-1 1,0-1-1,0 0 0,-1 0 0,14-15 0,-21 22 142,-1 0 0,1-1-1,-1 1 1,1-1-1,-1 1 1,1-1-1,-1 1 1,0-1 0,1 0-1,-1 1 1,0-1-1,1 1 1,-1-1-1,0 0 1,0 1 0,1-1-1,-1 0 1,0 1-1,0-1 1,0 0-1,0 1 1,0-1 0,0 0-1,0 1 1,0-1-1,0 0 1,0 1 0,-1-1-1,1 0 1,0 1-1,0-1 1,-1 0-1,1 1 1,0-1 0,-1 1-1,1-1 1,0 1-1,-1-1 1,1 0-1,-1 1 1,1 0 0,-1-1-1,1 1 1,-1-1-1,1 1 1,-1 0-1,0-1 1,1 1 0,-1 0-1,0-1 1,1 1-1,-1 0 1,1 0 0,-1 0-1,0 0 1,-1 0-1,2-1-16,0 1 1,0 0-1,0-1 0,0 1 0,0 0 1,0-1-1,0 1 0,0 0 0,0-1 0,0 1 1,0 0-1,0-1 0,0 1 0,0 0 0,0-1 1,0 1-1,1 0 0,-1-1 0,0 1 1,0 0-1,0-1 0,1 1 0,-1 0 0,0 0 1,0-1-1,0 1 0,1 0 0,-1 0 0,0 0 1,1-1-1,-1 1 0,0 0 0,0 0 1,1 0-1,-1 0 0,0 0 0,1 0 0,-1-1 1,0 1-1,1 0 0,-1 0 0,0 0 0,1 0 1,15-8-18,23 0 20,1 0-2037,-18-2-3656,-12 1-1308</inkml:trace>
</inkml:ink>
</file>

<file path=ppt/ink/ink2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43.901"/>
    </inkml:context>
    <inkml:brush xml:id="br0">
      <inkml:brushProperty name="width" value="0.025" units="cm"/>
      <inkml:brushProperty name="height" value="0.025" units="cm"/>
    </inkml:brush>
  </inkml:definitions>
  <inkml:trace contextRef="#ctx0" brushRef="#br0">40 0 17296,'0'0'988,"0"13"234,-4 52 2270,-19 102-1,21-157-3338,-1 1-13,1 0 1,0 0-1,0 1 1,1-1-1,1 1 0,0-1 1,3 23-1,-2-32-100,0-1 0,0 0 0,0 1 0,0-1 0,0 0 0,1 1 0,-1-1 0,0 0 0,1 0 0,-1 0 0,1 0 1,-1 0-1,1 0 0,0-1 0,-1 1 0,1 0 0,0-1 0,-1 1 0,1-1 0,0 0 0,0 0 0,-1 1 0,1-1 0,0 0 0,0-1 0,0 1 0,-1 0 0,1 0 0,0-1 0,-1 1 0,1-1 0,0 1 1,1-2-1,7-1 119,0 0 0,-1 0 0,1-1 0,13-8 0,2-5-92,-1-2 0,-1 0 1,0-2-1,-2 0 1,0-1-1,-2-1 0,21-31 1,-79 97-10078,24-30 2852</inkml:trace>
</inkml:ink>
</file>

<file path=ppt/ink/ink2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44.229"/>
    </inkml:context>
    <inkml:brush xml:id="br0">
      <inkml:brushProperty name="width" value="0.025" units="cm"/>
      <inkml:brushProperty name="height" value="0.025" units="cm"/>
    </inkml:brush>
  </inkml:definitions>
  <inkml:trace contextRef="#ctx0" brushRef="#br0">1 13 10122,'0'0'8936,"41"50"-7591,-21-50-608,5 0-545,4-8-352,2-8-2050,-1-1-3267,-3-5-2403</inkml:trace>
</inkml:ink>
</file>

<file path=ppt/ink/ink2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44.631"/>
    </inkml:context>
    <inkml:brush xml:id="br0">
      <inkml:brushProperty name="width" value="0.025" units="cm"/>
      <inkml:brushProperty name="height" value="0.025" units="cm"/>
    </inkml:brush>
  </inkml:definitions>
  <inkml:trace contextRef="#ctx0" brushRef="#br0">78 181 8648,'0'0'11125,"-10"10"-9897,6-7-1181,-40 46 1445,42-47-1310,0 1 0,0 0 0,0-1 0,0 1 0,1 0 0,-1 0 0,1 0 0,0 1 0,0-1 0,0 0 0,0 0 0,0 1 0,1-1-1,0 0 1,-1 0 0,1 1 0,0-1 0,1 1 0,-1-1 0,2 6 0,-1-7-163,1-1-1,-1 0 1,0 1-1,1-1 1,-1 0-1,1 0 1,-1 0 0,1 0-1,0 0 1,-1-1-1,1 1 1,0 0 0,0-1-1,-1 1 1,1-1-1,0 0 1,0 1-1,0-1 1,0 0 0,0 0-1,-1 0 1,1-1-1,0 1 1,0 0 0,0-1-1,3 0 1,2 0 32,0-1 1,0 0 0,0 0-1,-1 0 1,12-6-1,-6-1-64,-1 0-1,0-1 0,0 0 0,-1 0 0,-1-1 0,0 0 1,0-1-1,-1 0 0,0-1 0,7-16 0,-7 13-1,-2 0 0,1-1 0,-2 0 0,0 0 0,-1 0-1,-1 0 1,-1-1 0,1-18 0,-3 34 47,-20 43-91,15-29 110,0 1-1,1-1 0,1 1 0,0 0 0,1 0 0,0 0 1,1 1-1,0-1 0,2 22 0,0-33-41,-1 0 0,1-1 0,0 1-1,-1-1 1,1 1 0,0-1 0,0 1-1,0-1 1,0 1 0,1-1 0,-1 0 0,0 0-1,0 0 1,1 1 0,-1-1 0,1-1-1,-1 1 1,1 0 0,-1 0 0,1 0 0,0-1-1,-1 1 1,1-1 0,0 1 0,-1-1-1,1 0 1,0 0 0,0 0 0,-1 0 0,4 0-1,-2 0-22,-1 0 0,1 0-1,-1 0 1,0 0 0,1-1-1,-1 1 1,1-1 0,-1 0 0,0 1-1,1-1 1,-1 0 0,0 0-1,0-1 1,0 1 0,0 0-1,0-1 1,0 1 0,0-1-1,0 0 1,-1 1 0,3-4-1,-10 1-669,-1 1-1,0-1 0,0 1 0,0 1 1,-12-4-1,18 6 608,-17-5 28,11 4 383,0-1 1,0 0-1,0 0 0,0 0 0,1-1 0,-9-4 0,15 6-278,-1 0-1,0 0 1,0 0-1,1 0 0,-1 0 1,0 0-1,1 0 0,0 0 1,-1 0-1,1-1 0,-1 1 1,1 0-1,0 0 1,0 0-1,0 0 0,-1-1 1,1 1-1,0 0 0,1 0 1,-1 0-1,0 0 1,0-1-1,0 1 0,1 0 1,-1 0-1,1 0 0,-1 0 1,1 0-1,-1 0 1,1 0-1,-1 0 0,1 0 1,0 0-1,0 0 0,0 0 1,-1 0-1,1 0 1,0 1-1,0-1 0,0 0 1,0 1-1,0-1 0,0 1 1,0-1-1,0 1 1,1-1-1,-1 1 0,0 0 1,0-1-1,2 1 0,86-1-21,-47 2-2000,-1-2-4291,-16-2-2300</inkml:trace>
</inkml:ink>
</file>

<file path=ppt/ink/ink2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45.359"/>
    </inkml:context>
    <inkml:brush xml:id="br0">
      <inkml:brushProperty name="width" value="0.025" units="cm"/>
      <inkml:brushProperty name="height" value="0.025" units="cm"/>
    </inkml:brush>
  </inkml:definitions>
  <inkml:trace contextRef="#ctx0" brushRef="#br0">6 1 17328,'2'9'665,"0"0"0,0 1-1,-2-1 1,1 1-1,-1-1 1,0 1-1,-2 10 1,0 15 360,-2 50 764,1-57-1221,1 0 1,2 0-1,6 50 1,-6-76-551,1 1 0,-1-1 0,1 0 0,0 1 0,0-1 0,0 0 0,0 1 0,1-1 0,-1 0 0,1 0 0,-1 0-1,1 0 1,0 0 0,-1 0 0,1-1 0,0 1 0,0-1 0,0 1 0,1-1 0,-1 0 0,0 1 0,0-1 0,1-1 0,-1 1 0,1 0 0,-1 0 0,1-1 0,-1 1 0,1-1 0,-1 0 0,1 0 0,-1 0 0,1 0 0,2-1 0,4 0 14,0 0 0,-1 0 0,1-1 0,-1-1 0,0 1 1,1-1-1,-1-1 0,13-7 0,16-15-214,-1-2-1,-1-2 1,33-36 0,-38 36 126,-27 27 59,20-16 109,-23 19-109,1-1 0,-1 1 0,1 0 0,-1 0 0,0 0 0,1 0 0,-1 0 0,1 0 0,-1 0 0,0-1 0,1 1 0,-1 0 0,1 0 0,-1 1 0,0-1 0,1 0 0,-1 0 0,1 0 0,-1 0 0,0 0 0,1 0 0,-1 0 0,0 1 0,1-1 0,-1 0 0,1 0 0,-1 1 0,0-1 0,0 0 0,1 0 0,-1 1 0,0-1 0,1 0 0,-1 1-1,0-1 1,0 0 0,0 1 0,1-1 0,-1 0 0,0 1 0,0-1 0,0 1 0,0-1 0,0 0 0,0 1 0,0-1 0,0 1 0,0-1 0,0 0 0,0 1 0,0-1 0,0 1 0,0-1 0,0 0 0,0 1 0,0-1 0,0 1 0,-1-1 0,1 1 0,-1 19 147,-2 1-1,0-1 1,-1 1 0,-9 27 0,-6 29-750,29-79-4850,5-15 405,2-8-2327</inkml:trace>
</inkml:ink>
</file>

<file path=ppt/ink/ink2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45.699"/>
    </inkml:context>
    <inkml:brush xml:id="br0">
      <inkml:brushProperty name="width" value="0.025" units="cm"/>
      <inkml:brushProperty name="height" value="0.025" units="cm"/>
    </inkml:brush>
  </inkml:definitions>
  <inkml:trace contextRef="#ctx0" brushRef="#br0">116 1 17168,'0'0'2088,"-7"12"180,-16 26-884,8-16-90,1 1 0,1 0-1,1 1 1,-17 50 0,28-73-1273,1 0 0,0 1 0,0-1 0,-1 0-1,1 0 1,0 0 0,0 0 0,0 0 0,0 0 0,0 1 0,0-1-1,0 0 1,1 0 0,-1 0 0,0 0 0,1 0 0,-1 0 0,0 0-1,1 0 1,0 0 0,-1 0 0,1 0 0,-1 0 0,1 0 0,0 0-1,1 1 1,0-1-5,-1-1-1,1 1 0,-1-1 1,1 1-1,0-1 0,0 0 1,-1 1-1,1-1 0,0 0 1,-1 0-1,1 0 1,0-1-1,0 1 0,-1 0 1,3-1-1,5-2 2,-1 1 1,0-2-1,0 1 0,0-1 1,14-9-1,-9 4-124,-1-1 0,0-1 0,-1 0-1,0 0 1,-1-1 0,0-1 0,-1 1 0,-1-2 0,0 1-1,0-1 1,-1 0 0,-1-1 0,7-23 0,-29 93-65,9-37 155,2-1 0,0 0 0,1 1-1,1 0 1,1 0 0,0 0 0,1 27-1,2-44-107,-1 0 0,0 0-1,1 0 1,-1 0 0,1 0-1,0-1 1,-1 1 0,1 0 0,0 0-1,-1 0 1,1-1 0,0 1-1,0 0 1,-1-1 0,1 1-1,0-1 1,0 1 0,0-1-1,0 1 1,0-1 0,0 0 0,0 1-1,0-1 1,0 0 0,0 0-1,0 0 1,0 0 0,0 0-1,0 0 1,0 0 0,0 0 0,0 0-1,0 0 1,0 0 0,0-1-1,0 1 1,0 0 0,2-2-1,40-15-4927,-27 5 1966,-1-1-1,22-23 1,-1-3-5518</inkml:trace>
</inkml:ink>
</file>

<file path=ppt/ink/ink2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46.070"/>
    </inkml:context>
    <inkml:brush xml:id="br0">
      <inkml:brushProperty name="width" value="0.025" units="cm"/>
      <inkml:brushProperty name="height" value="0.025" units="cm"/>
    </inkml:brush>
  </inkml:definitions>
  <inkml:trace contextRef="#ctx0" brushRef="#br0">96 1 1121,'0'0'21604,"-10"9"-20194,5-4-1269,-49 56 2023,51-58-2023,0 1-1,0-1 1,1 1 0,0 0-1,-1 0 1,1 0 0,1 1-1,-1-1 1,1 0-1,-1 1 1,1-1 0,0 1-1,1-1 1,-1 1 0,1-1-1,0 1 1,1 4-1,-1-8-134,1 0-1,0 0 0,0 0 0,0 0 0,-1 0 0,1 0 1,0 0-1,0 0 0,1-1 0,-1 1 0,0-1 0,0 1 1,0 0-1,0-1 0,0 0 0,1 1 0,-1-1 0,0 0 1,0 1-1,1-1 0,-1 0 0,0 0 0,3 0 0,40-1-345,-31 0 17,17 0-399,-19 0 369,0 1 0,0 0 0,-1 0 0,19 4 0,-28-4 365,0 0 0,0 0 0,0 0 0,-1 1 0,1-1 0,0 0 0,0 1 0,0-1 0,0 1 0,-1-1 0,1 1 0,0-1 0,-1 1 0,1-1 0,0 1 0,-1 0 0,1-1 0,0 1 1,-1 0-1,1-1 0,-1 1 0,1 0 0,-1 0 0,0 0 0,1 0 0,-1-1 0,0 1 0,0 0 0,0 0 0,1 0 0,-1 0 0,0 0 0,0 0 0,0 0 0,0 0 0,0-1 0,-1 1 0,1 0 1,0 0-1,0 0 0,-1 0 0,1 0 0,0 0 0,-1-1 0,1 1 0,-1 0 0,1 0 0,-1-1 0,1 1 0,-2 1 0,-1 2 37,0 0 1,0 0-1,0 0 0,-1 0 1,0 0-1,0-1 0,-6 5 1,6-6-522,0 1 0,1-1 0,-2 0 0,1-1 1,0 1-1,0-1 0,-8 2 0,-10-2-5122</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03.317"/>
    </inkml:context>
    <inkml:brush xml:id="br0">
      <inkml:brushProperty name="width" value="0.025" units="cm"/>
      <inkml:brushProperty name="height" value="0.025" units="cm"/>
    </inkml:brush>
  </inkml:definitions>
  <inkml:trace contextRef="#ctx0" brushRef="#br0">58 12 9097,'0'0'15401,"3"10"-14531,0 0-738,-1-1 0,0 1 0,-1 0 1,0-1-1,-1 1 0,0 0 0,0-1 0,-1 1 0,0 0 0,-1-1 0,-4 16 1,-18 41 289,16-49-192,1 1 1,1 1-1,1-1 1,-5 29-1,10-47-219,0 0 0,0 1 0,0-1 0,0 0-1,0 1 1,0-1 0,1 0 0,-1 0 0,0 1 0,0-1-1,0 0 1,0 0 0,0 1 0,0-1 0,0 0 0,1 0-1,-1 1 1,0-1 0,0 0 0,0 0 0,0 0-1,1 1 1,-1-1 0,0 0 0,0 0 0,1 0 0,-1 0-1,0 0 1,0 0 0,1 1 0,-1-1 0,0 0 0,0 0-1,1 0 1,-1 0 0,0 0 0,0 0 0,1 0-1,-1 0 1,0 0 0,0 0 0,1 0 0,-1 0 0,0 0-1,1 0 1,-1 0 0,0-1 0,0 1 0,1 0 0,-1 0-1,0 0 1,0 0 0,0 0 0,1-1 0,-1 1-1,0 0 1,1 0 0,16-10 280,31-31 4,-2-2 1,-2-1 0,-2-2 0,38-54 0,-33 42-158,-69 87-9469,1-12 2204</inkml:trace>
</inkml:ink>
</file>

<file path=ppt/ink/ink2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46.646"/>
    </inkml:context>
    <inkml:brush xml:id="br0">
      <inkml:brushProperty name="width" value="0.025" units="cm"/>
      <inkml:brushProperty name="height" value="0.025" units="cm"/>
    </inkml:brush>
  </inkml:definitions>
  <inkml:trace contextRef="#ctx0" brushRef="#br0">94 219 11371,'3'-11'1681,"11"-44"840,-9 7 2256,-5 47-4690,0 1 0,0-1 0,0 0 1,0 1-1,0-1 0,0 1 0,0-1 0,0 1 0,-1-1 1,1 1-1,0-1 0,0 1 0,0-1 0,-1 1 0,1-1 1,0 1-1,0-1 0,-1 1 0,1-1 0,0 1 0,-1-1 1,1 1-1,-1 0 0,1-1 0,-1 1 0,1 0 0,-1-1 1,1 1-1,-1 0 0,1 0 0,-1 0 0,1-1 1,-1 1-1,1 0 0,-1 0 0,1 0 0,-1 0 0,1 0 1,-1 0-1,1 0 0,-1 0 0,0 0 0,1 0 0,-1 0 1,1 0-1,-1 0 0,1 1 0,-1-1 0,1 0 0,-1 0 1,1 1-1,-1-1 0,1 0 0,-1 1 0,1-1 0,0 0 1,-2 1-1,-26 22 927,20-14-922,1 0 1,1 1 0,-1 0-1,2 0 1,-1 0-1,2 1 1,-1 0 0,1 0-1,1 0 1,0 0 0,1 1-1,0-1 1,0 1 0,2 0-1,-1-1 1,3 24-1,-2-33-74,1-1 0,-1 1 0,1-1 0,-1 0 0,1 1 0,0-1 0,-1 0-1,1 1 1,0-1 0,0 0 0,0 0 0,0 0 0,0 0 0,0 1-1,0-2 1,1 1 0,-1 0 0,0 0 0,1 0 0,-1 0 0,0-1 0,2 1-1,1 0 18,0 0-1,-1 0 0,1-1 1,0 1-1,-1-1 0,1 0 1,0 0-1,0-1 0,3 0 0,3-1 33,-1 0 0,0 0 0,0-1 0,0-1 0,-1 0 0,14-7 0,0-5-62,-2 0 0,0-1 0,0 0 0,-2-2 0,-1-1 0,0 0-1,-1-1 1,-1 0 0,-1-1 0,-1-1 0,-1 0 0,16-47 0,-36 95-394,-2 8 562,0 0 0,2 1 0,2 0-1,-5 63 1,11-96-162,0 1-1,0 0 0,0-1 1,0 1-1,1 0 0,-1-1 1,0 1-1,1 0 1,-1-1-1,1 1 0,-1-1 1,1 1-1,0-1 1,0 1-1,0-1 0,0 0 1,0 1-1,0-1 1,0 0-1,0 0 0,0 0 1,0 1-1,1-1 0,-1 0 1,2 0-1,0 0 7,0 0 0,0 0-1,0-1 1,0 0-1,0 1 1,-1-1 0,1 0-1,0 0 1,0-1 0,0 1-1,0-1 1,0 1-1,3-2 1,5-2 11,-1 0 0,0-1 0,0 0 0,0 0 0,0-1 0,15-12 0,-11 4-39,0 0 0,-1 0-1,-1-2 1,0 1 0,15-28-1,-22 34 7,0 0 0,-1-1-1,1 0 1,-2 0-1,0-1 1,0 1-1,-1 0 1,0-1-1,0 0 1,-2 1-1,1-19 1,-6 22-164,-4 14 78,-5 13 20,4 1 40,1-1-1,1 1 0,1 1 1,1 0-1,1 0 1,0 0-1,2 0 1,0 1-1,2-1 1,2 31-1,-1-52-101,0 1-1,0-1 1,0 1-1,1-1 1,-1 0-1,1 1 1,-1-1 0,1 0-1,0 0 1,-1 1-1,1-1 1,0 0-1,0 0 1,0 0-1,-1 0 1,1 0 0,0 0-1,1 0 1,-1 0-1,0-1 1,0 1-1,0 0 1,0 0 0,1-1-1,-1 1 1,0-1-1,2 1 1,1 0-920,0-1 1,0 1 0,-1-1 0,1 0-1,0 0 1,0 0 0,-1-1 0,1 1-1,4-2 1,19-9-14013</inkml:trace>
</inkml:ink>
</file>

<file path=ppt/ink/ink2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47.019"/>
    </inkml:context>
    <inkml:brush xml:id="br0">
      <inkml:brushProperty name="width" value="0.025" units="cm"/>
      <inkml:brushProperty name="height" value="0.025" units="cm"/>
    </inkml:brush>
  </inkml:definitions>
  <inkml:trace contextRef="#ctx0" brushRef="#br0">145 0 14606,'0'0'3406,"-9"5"-369,5-4-2804,-11 6 849,0 1 0,0 0-1,1 0 1,0 2 0,1 0-1,-13 12 1,26-22-1088,0 1 0,-1-1 1,1 0-1,0 1 0,0-1 0,0 1 1,0-1-1,0 0 0,0 1 0,0-1 0,0 1 1,0-1-1,0 1 0,0-1 0,0 0 1,0 1-1,1-1 0,-1 1 0,0-1 0,0 0 1,0 1-1,1-1 0,-1 0 0,0 1 1,0-1-1,1 0 0,-1 1 0,0-1 0,1 0 1,-1 0-1,0 1 0,1-1 0,-1 0 1,0 0-1,1 1 0,-1-1 0,0 0 0,1 0 1,-1 0-1,1 0 0,-1 0 0,0 0 1,1 0-1,-1 0 0,1 0 0,-1 0 0,1 0 1,-1 0-1,1 0 0,35 7-623,-19-4 538,28 5-53,-31-5-8,1-1-1,0 2 1,25 9 0,-36-7 400,-14 0 88,-13 1 121,23-7-457,-28 6 362,-1-1 1,-38 1-1,13-4-3061,54-2 2562,0 0 1,0 0-1,0 0 0,0 0 1,-1 0-1,1 0 0,0 0 1,0 0-1,0 0 0,0 0 1,-1 0-1,1 0 0,0 0 1,0 0-1,0 0 1,0 0-1,-1 0 0,1-1 1,0 1-1,0 0 0,0 0 1,0 0-1,0 0 0,-1 0 1,1 0-1,0 0 0,0 0 1,0-1-1,0 1 0,0 0 1,0 0-1,-1 0 0,1 0 1,0 0-1,0-1 0,0 1 1,0 0-1,0 0 0,0 0 1,0 0-1,0-1 0,0 1 1,0 0-1,0 0 0,0 0 1,0-1-1,0 1 0,0 0 1,0 0-1,0 0 0,0 0 1,0-1-1,0 1 0,0 0 1,0 0-1,1 0 0,-1 0 1,0 0-1,0-1 0,5-5-7005</inkml:trace>
</inkml:ink>
</file>

<file path=ppt/ink/ink2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47.361"/>
    </inkml:context>
    <inkml:brush xml:id="br0">
      <inkml:brushProperty name="width" value="0.025" units="cm"/>
      <inkml:brushProperty name="height" value="0.025" units="cm"/>
    </inkml:brush>
  </inkml:definitions>
  <inkml:trace contextRef="#ctx0" brushRef="#br0">171 5 16720,'0'0'9086,"-10"-2"-8483,2 1-460,1 0-1,-1 1 1,0 0 0,0 0-1,0 0 1,0 1 0,1 0-1,-15 5 1,17-5-22,1 0 0,-1 1-1,1 0 1,0 0 0,0 0 0,0 0-1,0 1 1,0-1 0,0 1 0,1 0 0,0 0-1,-1 1 1,1-1 0,0 1 0,0-1-1,1 1 1,-1 0 0,1 0 0,-4 8-1,6-11-110,-1 0-1,1 0 0,-1 0 1,1 0-1,0 0 0,0 0 0,-1 1 1,1-1-1,0 0 0,0 0 0,0 0 1,0 1-1,0-1 0,0 0 1,1 0-1,-1 0 0,0 1 0,1-1 1,-1 0-1,0 0 0,1 0 0,-1 0 1,1 0-1,0 0 0,-1 0 0,1 0 1,0 0-1,0 0 0,1 1 1,0-1 7,1 0 1,-1 1 0,1-1 0,0 0 0,-1 0 0,1 0-1,0-1 1,0 1 0,0-1 0,-1 0 0,7 1 0,0-2 11,1 1 1,-1-1 0,0 0 0,0-1 0,0 0 0,0-1 0,9-3 0,22-23 70,-38 28-98,-1 0 1,0 0 0,1-1-1,-1 1 1,0 0-1,0 0 1,0-1-1,0 1 1,0-1-1,0 1 1,0-1-1,-1 1 1,1-1-1,-1 0 1,1 1-1,-1-1 1,1 0-1,-1 1 1,0-1-1,0 0 1,0 1-1,0-1 1,0 0-1,0 0 1,-1-2-1,0 2-15,0 1-1,0 0 1,0 0-1,-1 0 1,1 0-1,0 0 0,-1 0 1,1 1-1,0-1 1,-1 0-1,1 1 1,-1-1-1,1 1 0,-1-1 1,0 1-1,1 0 1,-1-1-1,1 1 1,-3 0-1,-23 0-1144,12 0-2839,5 0-3437</inkml:trace>
</inkml:ink>
</file>

<file path=ppt/ink/ink2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48.959"/>
    </inkml:context>
    <inkml:brush xml:id="br0">
      <inkml:brushProperty name="width" value="0.025" units="cm"/>
      <inkml:brushProperty name="height" value="0.025" units="cm"/>
    </inkml:brush>
  </inkml:definitions>
  <inkml:trace contextRef="#ctx0" brushRef="#br0">0 59 3107,'0'0'9833,"40"-54"-6406,-38 49 1794,-3 21-4420,-7 12-384,-2 9 127,5 8-95,2 0-193,3 4-96,0-6-64,3-3-64,5-5 0,-1-5-480,0-9-1058,-6-9-1793</inkml:trace>
</inkml:ink>
</file>

<file path=ppt/ink/ink2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49.316"/>
    </inkml:context>
    <inkml:brush xml:id="br0">
      <inkml:brushProperty name="width" value="0.025" units="cm"/>
      <inkml:brushProperty name="height" value="0.025" units="cm"/>
    </inkml:brush>
  </inkml:definitions>
  <inkml:trace contextRef="#ctx0" brushRef="#br0">0 20 13965,'0'0'7976,"49"-20"-7880,-8 20-64,11 0 0,11 2-1249,-1 2-1538,1-3-2530,-7-1-2178</inkml:trace>
</inkml:ink>
</file>

<file path=ppt/ink/ink2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49.643"/>
    </inkml:context>
    <inkml:brush xml:id="br0">
      <inkml:brushProperty name="width" value="0.025" units="cm"/>
      <inkml:brushProperty name="height" value="0.025" units="cm"/>
    </inkml:brush>
  </inkml:definitions>
  <inkml:trace contextRef="#ctx0" brushRef="#br0">179 1 12940,'0'0'3219,"-8"0"-688,1 0-2333,0 0 1,-1 0 0,1 1 0,0 0-1,0 0 1,0 1 0,0 0 0,0 0-1,0 1 1,1 0 0,-1 0-1,1 1 1,0-1 0,0 1 0,0 0-1,0 1 1,1 0 0,0 0 0,0 0-1,0 0 1,-4 7 0,5-7-132,1 1 1,0 0-1,0 0 0,0 0 1,1 0-1,0 0 0,0 0 1,0 1-1,1-1 1,0 1-1,0-1 0,1 11 1,0-14-38,0 0 0,0-1-1,1 1 1,0 0 0,-1-1 0,1 1 0,0-1 0,0 1 0,0-1 0,1 1 0,-1-1 0,1 0 0,-1 1 0,1-1-1,0 0 1,-1 0 0,1 0 0,0 0 0,1-1 0,-1 1 0,0-1 0,0 1 0,1-1 0,-1 0 0,1 1 0,-1-1-1,1-1 1,-1 1 0,1 0 0,0-1 0,-1 1 0,5 0 0,0 0 7,0 0 0,0-1-1,0 1 1,0-1 0,0-1 0,0 1 0,0-1-1,0-1 1,0 1 0,0-1 0,-1 0 0,1-1 0,0 1-1,-1-1 1,0-1 0,0 1 0,0-1 0,0 0 0,0 0-1,-1-1 1,0 0 0,0 0 0,0 0 0,0 0-1,-1-1 1,0 0 0,0 0 0,-1 0 0,0 0 0,0 0-1,0-1 1,-1 0 0,1 1 0,-2-1 0,1 0-1,-1 0 1,0 0 0,0-9 0,-1 14-79,0 0 0,0-1 1,0 1-1,-1 0 0,1 0 0,-1-1 0,1 1 0,-1 0 1,0 0-1,0 0 0,0 0 0,0 0 0,0 0 1,0 0-1,-1 0 0,1 0 0,0 0 0,-1 1 1,0-1-1,1 1 0,-1-1 0,0 1 0,0 0 1,0-1-1,0 1 0,0 0 0,0 0 0,-4-1 1,-4 0-924,0 0 0,0 0 1,0 1-1,0 0 1,-13 2-1,21-1 763,-33 0-5696</inkml:trace>
</inkml:ink>
</file>

<file path=ppt/ink/ink2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50.157"/>
    </inkml:context>
    <inkml:brush xml:id="br0">
      <inkml:brushProperty name="width" value="0.025" units="cm"/>
      <inkml:brushProperty name="height" value="0.025" units="cm"/>
    </inkml:brush>
  </inkml:definitions>
  <inkml:trace contextRef="#ctx0" brushRef="#br0">34 1 15150,'0'0'1538,"0"10"-97,-4 174 4677,4-181-6099,0 0 0,0 0 0,0 0 0,1 1-1,-1-1 1,1 0 0,0 0 0,0 0 0,0 0 0,0 0 0,0 0 0,0 0 0,1-1 0,0 1 0,-1 0-1,1-1 1,0 1 0,0-1 0,1 0 0,-1 1 0,0-1 0,1 0 0,-1 0 0,1-1 0,0 1 0,-1-1 0,1 1-1,0-1 1,0 0 0,4 1 0,8 1-43,0 0-1,0-2 0,1 0 1,-1-1-1,21-2 0,-22 1-292,-1 1 0,1 0 0,0 0-1,16 4 1,-29-4 330,-1 0 1,1 0-1,0 1 0,0-1 0,-1 0 0,1 0 1,0 1-1,0-1 0,-1 0 0,1 1 1,-1-1-1,1 1 0,0-1 0,-1 1 0,1-1 1,-1 1-1,1-1 0,-1 1 0,1 0 0,-1-1 1,1 1-1,-1 0 0,0-1 0,1 1 0,-1 0 1,0 0-1,0-1 0,1 1 0,-1 0 1,0 0-1,0-1 0,0 1 0,0 0 0,0 0 1,0 0-1,0-1 0,0 1 0,0 0 0,-1 0 1,1-1-1,0 1 0,0 0 0,-1-1 0,1 1 1,-1 0-1,1 0 0,0-1 0,-1 1 1,1-1-1,-1 1 0,1 0 0,-1-1 0,0 1 1,1-1-1,-2 1 0,-34 31 1831,20-22-1491,-1-1 0,0 0-1,0-2 1,-1 0 0,0 0 0,0-2 0,0-1 0,-1 0-1,0-1 1,-31 1 0,49-4-420,0 0-1,0 0 1,0 0-1,0 0 1,-1-1 0,1 1-1,0 0 1,0 0 0,0-1-1,0 1 1,0-1-1,1 1 1,-1-1 0,0 0-1,0 1 1,0-1-1,0 0 1,1 1 0,-1-1-1,0 0 1,0 0 0,1 0-1,-1 0 1,1 0-1,-1 1 1,1-1 0,-1 0-1,1 0 1,0 0-1,-1-1 1,1 1 0,0 0-1,0-1 1,-1-2-615,1 1 0,0-1 1,0 1-1,1 0 0,-1-1 0,1 1 0,0-1 1,-1 1-1,2 0 0,1-5 0,15-20-7048</inkml:trace>
</inkml:ink>
</file>

<file path=ppt/ink/ink2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50.499"/>
    </inkml:context>
    <inkml:brush xml:id="br0">
      <inkml:brushProperty name="width" value="0.025" units="cm"/>
      <inkml:brushProperty name="height" value="0.025" units="cm"/>
    </inkml:brush>
  </inkml:definitions>
  <inkml:trace contextRef="#ctx0" brushRef="#br0">1 54 16752,'0'0'5370,"5"9"-3053,-2-6-2152,-1 1 1,1-1-1,-1 0 0,1 0 0,0 0 1,0 0-1,0 0 0,1 0 1,-1-1-1,1 0 0,-1 1 0,1-1 1,0-1-1,0 1 0,-1 0 0,1-1 1,1 0-1,-1 0 0,0 0 0,0-1 1,0 1-1,0-1 0,6 0 1,4-1-69,-1 0 1,0 0-1,1-1 1,-1-1 0,21-7-1,-28 8-82,1 0-1,-1-1 1,1 0-1,-1-1 1,0 1-1,0-1 1,0 0-1,-1-1 1,0 1-1,1-1 1,-2 0-1,7-9 1,-10 14-10,0-1 0,-1 1 0,1-1 0,-1 0 0,0 1 0,1-1 0,-1 0 0,1 1 0,-1-1 0,0 0 1,0 0-1,1 1 0,-1-1 0,0 0 0,0 0 0,0 0 0,0 1 0,0-1 0,0 0 0,0 0 0,0 0 0,0 1 1,0-1-1,-1 0 0,1 0 0,0 1 0,0-1 0,-1 0 0,1 0 0,0 1 0,-2-2 0,1 1-4,-1 0 0,0-1 0,0 1-1,1 1 1,-1-1 0,0 0 0,0 0 0,0 1-1,0-1 1,0 1 0,0-1 0,-3 1 0,-57 2-30,57-1-25,1 0 1,-1 1-1,0-1 1,1 1-1,-1 0 1,1 1-1,0-1 1,0 1-1,0-1 1,0 1-1,0 1 1,0-1-1,1 0 1,0 1-1,-1 0 1,1 0-1,1 0 1,-1 0-1,1 0 1,-1 0-1,1 1 1,0-1-1,1 1 1,-1 0-1,1-1 1,0 1-1,0 0 1,0 0-1,1 0 1,0 0-1,0-1 1,0 1-1,0 0 1,1 0-1,0 0 1,0 0-1,0-1 1,1 1-1,-1 0 1,1-1-1,0 1 1,1-1-1,-1 0 1,1 0-1,-1 0 1,6 5-1,23 16-3538,4-5-2233</inkml:trace>
</inkml:ink>
</file>

<file path=ppt/ink/ink2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51.166"/>
    </inkml:context>
    <inkml:brush xml:id="br0">
      <inkml:brushProperty name="width" value="0.025" units="cm"/>
      <inkml:brushProperty name="height" value="0.025" units="cm"/>
    </inkml:brush>
  </inkml:definitions>
  <inkml:trace contextRef="#ctx0" brushRef="#br0">0 0 12780,'0'0'3219,"1"9"-907,-1 1-1824,0 2 367,1 1 1,0-1 0,0 1-1,5 14 1,-5-23-743,0-1-1,0 0 1,0 0 0,1 0 0,-1 0 0,1 0 0,-1 0-1,1 0 1,0 0 0,0-1 0,1 1 0,-1-1-1,0 1 1,1-1 0,0 0 0,-1 0 0,1 0 0,0-1-1,0 1 1,0 0 0,0-1 0,0 0 0,4 1-1,2 0-46,1 0-1,-1-1 0,1-1 1,-1 1-1,1-2 0,0 1 0,-1-1 1,1-1-1,13-3 0,4-4-25,48-21-1,-7 1-306,-67 28 276,0 1-1,0 0 1,0-1 0,0 1 0,0 0 0,0 0 0,0 0-1,0 0 1,1 0 0,-1 0 0,0 0 0,0 0 0,0 0-1,0 1 1,0-1 0,0 0 0,0 1 0,0-1 0,0 1-1,0-1 1,0 1 0,0 0 0,0-1 0,-1 1 0,1 0-1,0-1 1,0 1 0,-1 0 0,1 0 0,0 0 0,-1 0-1,1 0 1,-1 0 0,1 0 0,-1 0 0,1 0-1,-1 0 1,0 0 0,1 0 0,-1 0 0,0 0 0,0 0-1,0 0 1,0 0 0,0 0 0,0 2 0,-1 65 1119,0-53-947,-3 48 508,4-63-684,-1 0 1,1 0 0,0 1-1,0-1 1,0 0-1,1 1 1,-1-1 0,0 0-1,0 1 1,0-1-1,0 0 1,0 1 0,0-1-1,0 0 1,1 1-1,-1-1 1,0 0 0,0 0-1,0 1 1,1-1-1,-1 0 1,0 0-1,0 1 1,0-1 0,1 0-1,-1 0 1,0 0-1,1 0 1,-1 1 0,0-1-1,1 0 1,-1 0-1,0 0 1,0 0 0,1 0-1,-1 0 1,1 0-1,16-4 153,13-14-101,37-48-3579,-58 56 1594,-1-1 1,0 0-1,-1-1 1,12-23 0,-8 4-3978</inkml:trace>
</inkml:ink>
</file>

<file path=ppt/ink/ink2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51.493"/>
    </inkml:context>
    <inkml:brush xml:id="br0">
      <inkml:brushProperty name="width" value="0.025" units="cm"/>
      <inkml:brushProperty name="height" value="0.025" units="cm"/>
    </inkml:brush>
  </inkml:definitions>
  <inkml:trace contextRef="#ctx0" brushRef="#br0">0 18 8552,'0'0'19346,"6"-17"-20531,20 17-3203,-2 0-7367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6:41:54.079"/>
    </inkml:context>
    <inkml:brush xml:id="br0">
      <inkml:brushProperty name="width" value="0.025" units="cm"/>
      <inkml:brushProperty name="height" value="0.025" units="cm"/>
    </inkml:brush>
  </inkml:definitions>
  <inkml:trace contextRef="#ctx0" brushRef="#br0">30 1 16656,'0'0'3459,"-29"71"-3491,47-17-32,13 10 32,0 6 0,10 4 0,-3-5-1057,-1-5-160,-2-5-225,-11-10-992,-6-10-289,-3-9-288,-14-8-2690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47.974"/>
    </inkml:context>
    <inkml:brush xml:id="br0">
      <inkml:brushProperty name="width" value="0.025" units="cm"/>
      <inkml:brushProperty name="height" value="0.025" units="cm"/>
    </inkml:brush>
  </inkml:definitions>
  <inkml:trace contextRef="#ctx0" brushRef="#br0">116 249 5509,'0'0'14296,"-9"-1"-13255,6 0-960,0 0-1,-1 1 0,1-1 1,0 1-1,0 0 0,0 0 0,0 0 1,0 1-1,-1-1 0,1 1 1,0-1-1,0 1 0,0 0 0,0 0 1,0 1-1,-4 2 0,3-1 95,0 0 0,1 1 0,-1 0 1,1 0-1,-1 0 0,1 0 0,0 0 0,1 0 0,-1 1 0,1 0 0,0-1 0,-2 8 0,2-9-128,1 1-1,0-1 1,0 1-1,0 0 0,0 0 1,0-1-1,1 1 1,0 0-1,0 0 1,0 0-1,0-1 1,0 1-1,1 0 0,1 6 1,-1-8-37,0-1 1,0 1 0,0 0-1,1-1 1,-1 1-1,1-1 1,-1 1 0,1-1-1,-1 0 1,1 0-1,0 0 1,0 1-1,-1-2 1,1 1 0,0 0-1,0 0 1,0-1-1,0 1 1,0-1 0,0 1-1,0-1 1,0 0-1,0 0 1,0 0-1,0 0 1,0 0 0,0 0-1,3-1 1,3-1-23,0 0 1,0 0-1,0-1 1,0 0 0,-1 0-1,1-1 1,-1 0-1,0 0 1,0-1-1,0 0 1,-1 0-1,0-1 1,0 0-1,0 0 1,-1 0-1,0 0 1,7-11 0,7-12-31,-1 0 0,25-58 1,-36 72 26,3-6-40,-1 0 0,-1 0 1,-1-1-1,8-37 1,-15 59 63,0-1 0,0 1 0,0 0 1,0 0-1,1 0 0,-1 0 0,0-1 1,0 1-1,0 0 0,0 0 1,0 0-1,0-1 0,0 1 0,0 0 1,0 0-1,0 0 0,0-1 0,0 1 1,0 0-1,0 0 0,0 0 1,0-1-1,0 1 0,0 0 0,-1 0 1,1 0-1,0-1 0,0 1 1,0 0-1,0 0 0,0 0 0,0 0 1,-1 0-1,1-1 0,0 1 0,0 0 1,0 0-1,0 0 0,0 0 1,-1 0-1,1 0 0,0 0 0,0 0 1,0-1-1,-1 1 0,1 0 0,0 0 1,-1 0-1,-9 8 113,-10 17-95,6-3 83,2-1 0,1 2 0,1-1 0,0 2 1,2-1-1,1 1 0,1 0 0,1 1 0,1-1 0,-2 47 1,6-68-141,0 1 0,0-1 0,1 1 1,0-1-1,-1 1 0,1-1 1,0 1-1,0-1 0,1 0 0,-1 0 1,1 1-1,-1-1 0,1 0 0,0 0 1,0-1-1,1 1 0,-1 0 1,1-1-1,-1 1 0,1-1 0,0 0 1,-1 0-1,5 2 0,-3-2-495,0 0-1,0 0 1,1-1-1,-1 1 0,0-1 1,1 0-1,-1-1 1,1 1-1,-1-1 1,1 0-1,6 0 1,16-4-5401</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03.645"/>
    </inkml:context>
    <inkml:brush xml:id="br0">
      <inkml:brushProperty name="width" value="0.025" units="cm"/>
      <inkml:brushProperty name="height" value="0.025" units="cm"/>
    </inkml:brush>
  </inkml:definitions>
  <inkml:trace contextRef="#ctx0" brushRef="#br0">1 1 16015,'0'0'9417,"47"48"-8264,-34-32-672,2-1-321,3 2-96,-1 2-224,1-2-1186,0-3-1664,1-3-1218,-4-2-3011</inkml:trace>
</inkml:ink>
</file>

<file path=ppt/ink/ink3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51.879"/>
    </inkml:context>
    <inkml:brush xml:id="br0">
      <inkml:brushProperty name="width" value="0.025" units="cm"/>
      <inkml:brushProperty name="height" value="0.025" units="cm"/>
    </inkml:brush>
  </inkml:definitions>
  <inkml:trace contextRef="#ctx0" brushRef="#br0">34 101 5701,'0'0'15834,"-6"8"-14110,-18 27-245,23-34-1431,1 0 0,0 0 0,-1-1 1,1 1-1,0 0 0,0-1 0,-1 1 0,1 0 0,0 0 0,0 0 1,0-1-1,0 1 0,0 0 0,0 0 0,0 0 0,0-1 0,0 1 0,0 0 1,1 0-1,-1-1 0,0 1 0,1 0 0,-1 0 0,0-1 0,1 1 0,-1 0 1,1-1-1,-1 1 0,1 0 0,-1-1 0,1 1 0,-1-1 0,1 1 1,0-1-1,-1 1 0,1-1 0,0 0 0,-1 1 0,1-1 0,0 0 0,-1 1 1,1-1-1,0 0 0,0 0 0,0 0 0,-1 0 0,1 1 0,0-1 1,0 0-1,1-1 0,46 4 934,-44-3-816,8 0-73,1-2 0,-1 0-1,0 0 1,0-1 0,0 0-1,0-1 1,0-1 0,19-10-1,-22 10-78,0 0 1,0 0-1,-1-1 0,0 0 0,-1 0 0,1-1 0,-1 0 0,0-1 1,-1 1-1,0-1 0,8-13 0,-13 20-9,0-1-1,0 1 1,-1-1-1,1 1 1,0-1 0,0 1-1,-1-1 1,1 0-1,-1 1 1,0-1 0,1 0-1,-1 1 1,0-1-1,0 0 1,0 1-1,0-1 1,0 0 0,-1 1-1,1-1 1,0 0-1,-1 1 1,0-3 0,0 3-8,0 1 1,0-1-1,0 0 1,0 0-1,0 0 1,-1 1-1,1-1 1,0 1 0,0-1-1,-1 1 1,1-1-1,0 1 1,-1 0-1,1 0 1,0 0 0,-1-1-1,1 1 1,0 0-1,-1 1 1,1-1-1,-2 0 1,-3 1-13,-1 0 0,1 1 1,-1 0-1,1 0 0,0 0 0,0 1 0,-1 0 1,2 0-1,-11 7 0,8-3 2,0 2 0,0-1 1,0 1-1,1 0 0,1 1 0,-1 0 1,2 0-1,-1 0 0,2 1 0,-1 0 1,1 0-1,1 0 0,0 0 0,0 0 1,1 1-1,1-1 0,-1 15 0,3-24-88,-1 0-1,1 0 0,-1 0 0,1 0 0,-1 0 0,1 0 1,0-1-1,0 1 0,0 0 0,0 0 0,0-1 0,1 1 1,-1 0-1,0-1 0,1 1 0,-1-1 0,1 0 0,-1 1 0,1-1 1,0 0-1,0 0 0,-1 0 0,1 0 0,0 0 0,0-1 1,0 1-1,0-1 0,0 1 0,0-1 0,0 0 0,0 1 0,0-1 1,0 0-1,0 0 0,3-1 0,5 1-885,-1 0 0,1-1 0,0 0 0,-1-1 0,1 0 0,12-5 0,23-13-5382</inkml:trace>
</inkml:ink>
</file>

<file path=ppt/ink/ink3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52.749"/>
    </inkml:context>
    <inkml:brush xml:id="br0">
      <inkml:brushProperty name="width" value="0.025" units="cm"/>
      <inkml:brushProperty name="height" value="0.025" units="cm"/>
    </inkml:brush>
  </inkml:definitions>
  <inkml:trace contextRef="#ctx0" brushRef="#br0">319 0 10922,'0'0'9028,"-5"10"-7123,-42 64 706,80-89-2526,-9-7-377,-19 17 315,1-1-1,-1 1 1,1 1 0,0-1-1,0 1 1,8-4 0,-20 33 1210,-9 10-1041,0-1 0,-3-1 0,-23 34 0,-73 93 659,39-58-522,54-75-375,-23 37 236,40-59-306,1 0 0,1 1-1,-1-1 1,1 1 0,0 0-1,0 0 1,0-1 0,1 1-1,-1 11 1,22-44-103,64-89-600,4 3 1,148-144-1,-211 238 845,-17 18 80,-8 16 40,-17 23 69,13-33-152,2 0-1,-1-1 1,1 1-1,-1 0 0,1 0 1,1 0-1,-1 1 1,1-1-1,0 0 0,0 1 1,0-1-1,1 1 1,0 8-1,0-14-40,1 1-1,-1-1 1,1 1-1,-1-1 1,1 1 0,-1-1-1,1 1 1,-1-1-1,1 0 1,0 1-1,-1-1 1,1 0 0,0 0-1,-1 1 1,1-1-1,0 0 1,0 0 0,-1 0-1,1 0 1,0 0-1,-1 0 1,1 0 0,0 0-1,0 0 1,-1 0-1,1 0 1,0 0 0,-1 0-1,2-1 1,22-7 275,-10 0-266,0-1 1,-1-1 0,0 0-1,-1-1 1,0 0-1,-1-1 1,0 0-1,-1-1 1,10-15 0,42-47 132,-61 101 167,-11 35-202,8-51-54,-1-1 0,1 1 0,1-1 1,0 1-1,0 0 0,1-1 0,0 1 1,1 0-1,2 12 0,-2-21-56,0 0 0,0 0 0,-1 0 0,1 0 0,0 0 0,0 0 0,0 0 0,0-1 0,0 1 0,0 0 0,0-1 0,0 1 0,1 0 0,-1-1 0,0 0 0,0 1 0,0-1 0,1 0 0,-1 0 0,0 1 0,0-1 0,1 0 0,-1 0 0,0 0 0,0-1 0,1 1 0,-1 0 0,0 0-1,0-1 1,0 1 0,1 0 0,0-2 0,40-15 225,-26 6-363,-1 0 0,0-1 1,0-1-1,-1 0 0,-1-1 0,-1-1 0,0 0 0,-1-1 0,0 0 0,16-34 0,-68 129 220,31-62-117,0 1 0,1 0 0,1 0 1,-10 34-1,17-34-793</inkml:trace>
</inkml:ink>
</file>

<file path=ppt/ink/ink3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53.305"/>
    </inkml:context>
    <inkml:brush xml:id="br0">
      <inkml:brushProperty name="width" value="0.025" units="cm"/>
      <inkml:brushProperty name="height" value="0.025" units="cm"/>
    </inkml:brush>
  </inkml:definitions>
  <inkml:trace contextRef="#ctx0" brushRef="#br0">149 21 12844,'0'-20'9158,"0"20"-9067,0 0-1,0 0 0,0 0 0,0 0 0,0 0 1,0 0-1,0 0 0,0 0 0,0 0 0,0 0 1,0 0-1,0 0 0,-1 0 0,1 0 1,0 0-1,0 0 0,0 0 0,0 0 0,0 0 1,0 0-1,0 0 0,0 0 0,0 0 0,0 0 1,0 0-1,-1 0 812,1 0-812,0-1 1,0 1-1,0 0 0,0 0 0,0 0 0,0 0 1,0 0-1,-11 32 2652,3-8-2858,-38 82 1608,26-65-1208,2 2 0,-16 57-1,26-43-185,7-55-91,1 1 0,0 0 0,0-1 0,0 1-1,0 0 1,0-1 0,0 1 0,1 0 0,0-1 0,-1 1 0,1-1-1,0 1 1,0-1 0,0 1 0,0-1 0,1 0 0,-1 1-1,1-1 1,1 2 0,24-58-1656,-14 25-5371,-6 15 432</inkml:trace>
</inkml:ink>
</file>

<file path=ppt/ink/ink3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53.632"/>
    </inkml:context>
    <inkml:brush xml:id="br0">
      <inkml:brushProperty name="width" value="0.025" units="cm"/>
      <inkml:brushProperty name="height" value="0.025" units="cm"/>
    </inkml:brush>
  </inkml:definitions>
  <inkml:trace contextRef="#ctx0" brushRef="#br0">69 0 15246,'0'0'14510,"-19"47"-14382,8-24-96,0-1 0,2-1-32,0-3-736,4-4-1058,0-2-1089,5-7-1121</inkml:trace>
</inkml:ink>
</file>

<file path=ppt/ink/ink3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53.977"/>
    </inkml:context>
    <inkml:brush xml:id="br0">
      <inkml:brushProperty name="width" value="0.025" units="cm"/>
      <inkml:brushProperty name="height" value="0.025" units="cm"/>
    </inkml:brush>
  </inkml:definitions>
  <inkml:trace contextRef="#ctx0" brushRef="#br0">69 0 15375,'0'0'10660,"-1"13"-9811,-38 153 1449,30-132-1767,9-34-528,-5 38 292,5-37-293,1 0 0,-1 0 1,1 0-1,-1 0 1,1-1-1,-1 1 1,1 0-1,-1 0 1,1 0-1,0-1 1,0 1-1,-1 0 1,1-1-1,0 1 1,0 0-1,0-1 1,0 1-1,-1-1 1,1 1-1,0-1 1,0 0-1,0 1 1,0-1-1,0 0 1,0 0-1,0 0 1,0 0-1,0 0 1,0 0-1,0 0 1,0 0-1,2 0 0,20-1-437,-13 0 199,1 1-1,-1 0 1,0 1 0,0 0-1,14 3 1,-23-4 249,1 1 0,-1-1 0,1 1 0,-1-1 0,1 1 0,-1 0 0,1 0 0,-1 0 0,0 0 0,0 0 0,1 0 0,-1 0 1,0 0-1,0 0 0,0 0 0,0 0 0,0 1 0,0-1 0,-1 1 0,1-1 0,0 0 0,-1 1 0,1-1 0,-1 1 0,1-1 0,-1 1 0,0 0 0,0-1 0,1 1 0,-1-1 0,0 1 0,-1-1 0,1 1 1,0 0-1,0-1 0,-1 1 0,1-1 0,-1 1 0,1-1 0,-2 3 0,-1 1 84,1 0 0,-1 0 0,0-1 0,0 1 0,-1-1 0,1 0 0,-1 0 0,0 0 0,0 0 0,-1-1 0,1 0 0,-1 0 0,1 0 0,-9 4 1,5-3-45,0 0 1,0-1-1,-1 0 1,1 0-1,-1-1 1,0 0 0,0 0-1,-10 0 1,19-2-120,-1 0-1,1 0 1,-1 0 0,1 0 0,0 0 0,-1 0-1,1 0 1,-1 0 0,1 0 0,-1 0 0,1 0-1,-1-1 1,1 1 0,-1 0 0,1 0 0,-1 0-1,1-1 1,0 1 0,-1 0 0,1 0 0,-1-1-1,1 1 1,0 0 0,-1-1 0,1 1 0,0-1-1,0 1 1,-1 0 0,1-1 0,0 1 0,0-1-1,-1 1 1,1-1 0,0 1 0,0 0 0,0-1-1,0 1 1,0-1 0,0 1 0,0-1 0,0 1-1,0-1 1,0 1 0,0-1 0,0 1 0,0-1-1,0 1 1,0-1 0,0 1 0,1-1 0,-1 1-1,0 0 1,0-1 0,1 1 0,-1-1 0,0 1-1,0 0 1,1-1 0,-1 1 0,1 0 0,-1-1 0,0 1-1,1 0 1,0-1 0,24-27-6821,-2 8 177</inkml:trace>
</inkml:ink>
</file>

<file path=ppt/ink/ink3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54.414"/>
    </inkml:context>
    <inkml:brush xml:id="br0">
      <inkml:brushProperty name="width" value="0.025" units="cm"/>
      <inkml:brushProperty name="height" value="0.025" units="cm"/>
    </inkml:brush>
  </inkml:definitions>
  <inkml:trace contextRef="#ctx0" brushRef="#br0">13 0 14382,'0'0'8925,"-1"9"-6875,-10 117 2360,11-126-4394,0 1 0,0 0 1,0 0-1,0 0 0,0 0 0,0 0 1,1 0-1,-1 0 0,0 0 0,1 0 1,-1 0-1,0 0 0,1 0 1,-1-1-1,1 1 0,0 0 0,-1 0 1,1-1-1,0 1 0,-1 0 0,1-1 1,0 1-1,0-1 0,-1 1 0,1-1 1,2 2-1,29 1 270,-22-4-252,1-1 1,-1 0-1,0-1 0,14-5 1,13-8-207,-16 5 90,1 2 0,0 0 0,0 2 0,36-8 0,-57 15 88,0 0 0,-1 0 1,1 0-1,0 0 1,0 0-1,-1 0 0,1 0 1,0 1-1,0-1 0,-1 0 1,1 0-1,0 0 0,-1 1 1,1-1-1,0 0 0,-1 1 1,1-1-1,0 1 0,-1-1 1,1 1-1,-1-1 0,1 1 1,-1-1-1,1 1 0,-1-1 1,1 1-1,-1 0 1,1 0-1,6 27 166,-7-26-160,0 0 1,0 0-1,1 0 1,-1 0-1,0 0 1,1 0-1,-1 0 1,1 1-1,-1-1 1,1 0-1,0-1 1,0 1-1,0 0 1,0 0-1,0 0 1,1-1-1,-1 1 1,0 0-1,1-1 1,-1 1-1,1-1 1,0 0 0,-1 1-1,1-1 1,0 0-1,0 0 1,0 0-1,0 0 1,3 0-1,14 0-46,-1-2-1,1 0 1,0-1-1,0-1 1,-1-1 0,0 0-1,20-8 1,-16 5-347,0 0 1,0 2-1,0 1 1,27-1-1,-48 5 403,0 0 0,0 0 0,0 0 0,0 0 0,-1 0 0,1 0 0,0 1 0,0-1 0,0 0 0,0 1 0,0-1 0,0 0 0,-1 1 0,1-1 0,0 1-1,0-1 1,-1 1 0,1 0 0,0-1 0,-1 1 0,1 0 0,0 0 0,-1-1 0,1 1 0,-1 0 0,1 0 0,-1 0 0,0 0 0,1-1 0,-1 1 0,0 0 0,0 0 0,1 0 0,-1 0 0,0 0 0,0 1 0,-4 46 1206,2-13-690,2-34-531,1-1 0,0 1 0,-1 0 0,1 0 0,0 0 0,0 0 1,0-1-1,-1 1 0,1 0 0,0-1 0,0 1 0,0 0 1,0-1-1,0 0 0,0 1 0,0-1 0,1 1 0,-1-1 1,0 0-1,0 0 0,0 0 0,0 0 0,0 0 0,0 0 0,0 0 1,1 0-1,-1 0 0,0 0 0,0-1 0,0 1 0,2-1 1,35-11-1092,-34 9 294,0 0 0,-1 0 0,1-1 0,-1 1 0,0-1 0,0 0 0,4-6 0,3-15-5825</inkml:trace>
</inkml:ink>
</file>

<file path=ppt/ink/ink3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54.786"/>
    </inkml:context>
    <inkml:brush xml:id="br0">
      <inkml:brushProperty name="width" value="0.025" units="cm"/>
      <inkml:brushProperty name="height" value="0.025" units="cm"/>
    </inkml:brush>
  </inkml:definitions>
  <inkml:trace contextRef="#ctx0" brushRef="#br0">1 185 18225,'0'0'7816,"49"16"-11180,-26-11-2849</inkml:trace>
  <inkml:trace contextRef="#ctx0" brushRef="#br0" timeOffset="1">387 0 18033,'0'0'7751,"-6"54"-6405,0-19-610,-4 4-447,4 3-257,4 3-160,-1 0-1122,2-3-1472,0-2-1827,1-8-4067</inkml:trace>
</inkml:ink>
</file>

<file path=ppt/ink/ink3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55.129"/>
    </inkml:context>
    <inkml:brush xml:id="br0">
      <inkml:brushProperty name="width" value="0.025" units="cm"/>
      <inkml:brushProperty name="height" value="0.025" units="cm"/>
    </inkml:brush>
  </inkml:definitions>
  <inkml:trace contextRef="#ctx0" brushRef="#br0">11 1 14734,'0'0'10218,"-10"54"-7752,10-43-929,0-3-768,2 1-513,9-4-160,0-5-1281,0 0-2786,-3-14-7849</inkml:trace>
</inkml:ink>
</file>

<file path=ppt/ink/ink3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55.925"/>
    </inkml:context>
    <inkml:brush xml:id="br0">
      <inkml:brushProperty name="width" value="0.025" units="cm"/>
      <inkml:brushProperty name="height" value="0.025" units="cm"/>
    </inkml:brush>
  </inkml:definitions>
  <inkml:trace contextRef="#ctx0" brushRef="#br0">18 0 16335,'0'0'1057,"-16"59"257,14-28 63,2 2-544,0 6-449,2 5-96,6 7-224,7 5-31,0 8-706,-1 2-1217,-5-1-2914,-2-1-4998</inkml:trace>
</inkml:ink>
</file>

<file path=ppt/ink/ink3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56.283"/>
    </inkml:context>
    <inkml:brush xml:id="br0">
      <inkml:brushProperty name="width" value="0.025" units="cm"/>
      <inkml:brushProperty name="height" value="0.025" units="cm"/>
    </inkml:brush>
  </inkml:definitions>
  <inkml:trace contextRef="#ctx0" brushRef="#br0">2 0 11627,'0'0'1794,"-2"68"31,2-42-127,7-4-993,5-2-385,2 3-160,-4 2-128,2 8 0,-5 4 0,-2 6 289,-2 3 479,-3-3 1,1-2-224,1-10-385,-1-13-160,0-15-577,1-4-1953,-2-30-5029</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04.004"/>
    </inkml:context>
    <inkml:brush xml:id="br0">
      <inkml:brushProperty name="width" value="0.025" units="cm"/>
      <inkml:brushProperty name="height" value="0.025" units="cm"/>
    </inkml:brush>
  </inkml:definitions>
  <inkml:trace contextRef="#ctx0" brushRef="#br0">54 212 13965,'0'0'9353,"-10"49"-7912,1-18-448,0 3-288,1 1-385,-1 2-224,4-6-32,2-3-31,3-8-226,0-9-704,0-6-1249,6-5-704,4-8-2916,2-11-5701</inkml:trace>
  <inkml:trace contextRef="#ctx0" brushRef="#br0" timeOffset="1">259 1 17232,'0'0'5664,"1"11"-4254,-2 6-998,-1-1 1,0 1 0,-1-1 0,0 1 0,-2-1 0,0 0 0,0 0-1,-15 26 1,10-23-37,6-14-251,1 0-1,0 0 1,0 0 0,1 1 0,-1 0 0,1-1 0,0 1 0,1 0-1,-1 0 1,1 0 0,0 10 0,1-15-100,1-1 0,0 1 0,-1 0 0,1 0 0,-1-1 0,1 1 0,0 0 1,0-1-1,0 1 0,-1-1 0,1 1 0,0-1 0,0 1 0,0-1 0,0 0 0,0 1 0,0-1 0,0 0 0,0 0 0,0 1 0,0-1 0,0 0 1,0 0-1,-1 0 0,3-1 0,36 1 143,-28 0-91,19-2-422,1 0 1,41-10-1,15-7-6965,-59 11 717</inkml:trace>
</inkml:ink>
</file>

<file path=ppt/ink/ink3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56.798"/>
    </inkml:context>
    <inkml:brush xml:id="br0">
      <inkml:brushProperty name="width" value="0.025" units="cm"/>
      <inkml:brushProperty name="height" value="0.025" units="cm"/>
    </inkml:brush>
  </inkml:definitions>
  <inkml:trace contextRef="#ctx0" brushRef="#br0">0 62 11819,'0'0'10506,"83"46"-9705,-31-40-193,11-3-383,15-3-193,13 0 0,16-12-609,12-3-672,11-6-1057,-2-1-481,-4-3-1953,-12 3-97</inkml:trace>
</inkml:ink>
</file>

<file path=ppt/ink/ink3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57.141"/>
    </inkml:context>
    <inkml:brush xml:id="br0">
      <inkml:brushProperty name="width" value="0.025" units="cm"/>
      <inkml:brushProperty name="height" value="0.025" units="cm"/>
    </inkml:brush>
  </inkml:definitions>
  <inkml:trace contextRef="#ctx0" brushRef="#br0">1 11 15086,'0'0'8424,"55"21"-6886,-39-18-353,5-1-64,5-2-513,5 0-383,9 0-129,3 0-160,4-6-1025,0-2-1410,-6-3-2369,-4 0-8809</inkml:trace>
</inkml:ink>
</file>

<file path=ppt/ink/ink3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57.871"/>
    </inkml:context>
    <inkml:brush xml:id="br0">
      <inkml:brushProperty name="width" value="0.025" units="cm"/>
      <inkml:brushProperty name="height" value="0.025" units="cm"/>
    </inkml:brush>
  </inkml:definitions>
  <inkml:trace contextRef="#ctx0" brushRef="#br0">0 0 7175,'0'0'14707,"9"2"-13954,-3-2-571,1 2 1,-1-1-1,0 1 1,0-1-1,1 2 0,-2-1 1,1 1-1,0 0 1,0 0-1,-1 0 1,0 1-1,1 0 1,-1 0-1,-1 0 0,1 1 1,7 9-1,-12-14-197,0 1 1,1 0-1,-1-1 0,0 1 0,0-1 0,1 1 0,-1 0 0,1-1 0,-1 1 0,1-1 0,-1 0 0,1 1 0,-1-1 1,1 1-1,-1-1 0,1 0 0,-1 1 0,1-1 0,-1 0 0,1 1 0,0-1 0,-1 0 0,1 0 0,0 0 1,-1 0-1,1 0 0,0 0 0,-1 0 0,1 0 0,0 0 0,-1 0 0,1 0 0,0 0 0,-1 0 0,1 0 0,-1 0 1,1-1-1,0 1 0,-1 0 0,1-1 0,-1 1 0,1 0 0,0-1 0,-1 1 0,1-1 0,0 0 0,14-27-5124,-9 10-1464</inkml:trace>
</inkml:ink>
</file>

<file path=ppt/ink/ink3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58.197"/>
    </inkml:context>
    <inkml:brush xml:id="br0">
      <inkml:brushProperty name="width" value="0.025" units="cm"/>
      <inkml:brushProperty name="height" value="0.025" units="cm"/>
    </inkml:brush>
  </inkml:definitions>
  <inkml:trace contextRef="#ctx0" brushRef="#br0">390 1 13997,'0'0'12252,"-7"4"-11686,-22 17-148,0 1 1,1 2 0,2 1-1,0 1 1,-24 33 0,9-12-412,-9 13 57,32-36-918,-1-2 0,-34 32 0,53-54 726,0 0 1,-1 1-1,1-1 0,0 0 0,0 0 1,0 1-1,-1-1 0,1 0 0,0 0 1,0 1-1,-1-1 0,1 0 0,0 0 1,0 0-1,-1 0 0,1 0 0,0 1 1,-1-1-1,1 0 0,0 0 0,0 0 1,-1 0-1,1 0 0,0 0 0,-1 0 1,1 0-1,0 0 0,-1 0 1,1 0-1,0 0 0,-1 0 0,1 0 1,0 0-1,0 0 0,-1-1 0,1 1 1,0 0-1,-1 0 0,1 0 0,0 0 1,0-1-1,-1 1 0,1 0 0,0 0 1,0-1-1,0 1 0,-1 0 0,1 0 1,0-1-1,0 1 0,0 0 0,0 0 1,0-1-1,-1 1 0,1 0 0,0-1 1,0 1-1,0 0 0,0-1 1,0 1-1,0 0 0,0-1 0,0-26-5218,1 20 2997,-1-26-6021</inkml:trace>
</inkml:ink>
</file>

<file path=ppt/ink/ink3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58.556"/>
    </inkml:context>
    <inkml:brush xml:id="br0">
      <inkml:brushProperty name="width" value="0.025" units="cm"/>
      <inkml:brushProperty name="height" value="0.025" units="cm"/>
    </inkml:brush>
  </inkml:definitions>
  <inkml:trace contextRef="#ctx0" brushRef="#br0">0 13 10826,'0'0'9097,"55"-13"-7368,-28 17-31,6 6-32,6 4-673,0-1-417,3 2-288,-1-1-191,-2-1-65,-2-2-32,-5-1-961,-1-3-1442,-5-7-704,-5 0-2370,-2-5-5125</inkml:trace>
</inkml:ink>
</file>

<file path=ppt/ink/ink3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58.898"/>
    </inkml:context>
    <inkml:brush xml:id="br0">
      <inkml:brushProperty name="width" value="0.025" units="cm"/>
      <inkml:brushProperty name="height" value="0.025" units="cm"/>
    </inkml:brush>
  </inkml:definitions>
  <inkml:trace contextRef="#ctx0" brushRef="#br0">255 1 14189,'0'0'10352,"1"12"-9301,-2 1-880,0 0 0,-1 0 0,0 0 0,-1-1-1,0 1 1,-1 0 0,0-1 0,-1 0 0,-8 15-1,-1-1 168,0 0-1,-2-1 1,-1 0-1,-27 29 0,56-95-2130,36-91-5964,-35 73 6844,-19 125 5676,9 92-739,4-119-3026,-6-38-973,-1 0 0,1 0 0,-1 0 0,1 1 0,-1-1 1,1 0-1,0 0 0,0 0 0,-1 0 0,1 0 0,0 0 0,0 0 1,0 0-1,0-1 0,0 1 0,0 0 0,0-1 0,1 1 0,-1 0 0,0-1 1,0 1-1,0-1 0,1 0 0,-1 1 0,0-1 0,3 0 0,-4 0-29,1-1 0,0 0 0,0 1 0,0-1 0,-1 0 0,1 0 0,0 1 0,-1-1 0,1 0-1,0 0 1,-1 0 0,0 0 0,1 0 0,-1 0 0,1 0 0,-1 0 0,0 0 0,0 0 0,1 0-1,-1 0 1,0 0 0,0 0 0,0 0 0,0 0 0,0 0 0,-1 0 0,1-1 0,0 1 0,0 0-1,-1 0 1,0-1 0,-10-36-847,6 32 757,0 1 1,-1 0-1,0 1 0,0-1 0,-1 1 0,1 1 1,-1-1-1,1 1 0,-1 0 0,0 1 1,-1-1-1,1 1 0,-10-1 0,5 1 119,-1 0 1,1 1-1,-1 0 0,0 1 1,1 0-1,-1 1 0,-14 3 1,114 0 385,55-17-3166,-46 2-4275,-34 3-2451</inkml:trace>
</inkml:ink>
</file>

<file path=ppt/ink/ink3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2:01.930"/>
    </inkml:context>
    <inkml:brush xml:id="br0">
      <inkml:brushProperty name="width" value="0.025" units="cm"/>
      <inkml:brushProperty name="height" value="0.025" units="cm"/>
    </inkml:brush>
  </inkml:definitions>
  <inkml:trace contextRef="#ctx0" brushRef="#br0">0 61 8968,'0'0'8537,"6"10"-6749,4 13-919,-1 1 0,-1-1 0,-1 1-1,-1 1 1,-2-1 0,4 37 0,0 170 418,-7-125-1204,3-60-72,-2-10 206,-13-70 20,-1-21-295,2 0 1,-4-78-1,13 101-12,1-1 0,1 0 0,2 1 0,1-1 0,13-46 0,-13 64 60,2 1 0,-1 0 0,2 0 0,0 0 0,1 1 0,0 0 0,18-21 1,-24 30 4,1 0 1,0 1 0,1 0 0,-1 0 0,1 0 0,-1 0-1,1 0 1,0 1 0,0-1 0,0 1 0,0 0 0,0 0 0,1 1-1,-1-1 1,1 1 0,-1 0 0,1 0 0,-1 1 0,1-1 0,-1 1-1,1 0 1,0 0 0,-1 1 0,1-1 0,-1 1 0,1 0 0,-1 0-1,1 1 1,-1-1 0,5 3 0,-7-3 2,0 0 1,0 0-1,0 0 1,0 0-1,-1 0 1,1 0-1,0 0 1,-1 1-1,1-1 0,-1 1 1,1-1-1,-1 1 1,1 0-1,-1-1 1,0 1-1,0 0 1,0 0-1,0 0 1,0 0-1,-1 0 0,1 0 1,0 0-1,-1 0 1,0 0-1,1 0 1,-1 0-1,0 1 1,0-1-1,0 0 1,0 0-1,-1 0 0,1 0 1,0 0-1,-1 0 1,0 0-1,1 0 1,-1 0-1,0 0 1,0 0-1,0 0 0,0 0 1,-1 0-1,-2 2 1,-3 6 66,0-2 1,0 1-1,-1-1 0,-1 0 1,1-1-1,-19 12 1,10-9 107,0 0 1,-32 12-1,42-19-166,0-1-1,0 0 1,0 0 0,0-1-1,0 0 1,0 0-1,0 0 1,0-1-1,-1 0 1,-12-2-1,18 1-124,1 1 0,0-1 1,0 1-1,0-1 0,-1 0 0,1 1 0,0-1 0,0 0 0,0 0 0,0 0 0,0 0 1,0 0-1,1 0 0,-1 0 0,0 0 0,0 0 0,1 0 0,-1 0 0,1-1 0,-1 1 0,1 0 1,-1 0-1,1-1 0,0 1 0,-1 0 0,1 0 0,0-1 0,0 1 0,0 0 0,0-1 0,0 1 1,1 0-1,-1-1 0,1 0 0,-1-4-813,2 1 0,-1-1 0,0 1 0,1 0 0,0 0 0,1 0 1,2-5-1,17-21-6399</inkml:trace>
</inkml:ink>
</file>

<file path=ppt/ink/ink3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2:02.398"/>
    </inkml:context>
    <inkml:brush xml:id="br0">
      <inkml:brushProperty name="width" value="0.025" units="cm"/>
      <inkml:brushProperty name="height" value="0.025" units="cm"/>
    </inkml:brush>
  </inkml:definitions>
  <inkml:trace contextRef="#ctx0" brushRef="#br0">106 0 15375,'0'0'9950,"-6"12"-9346,-52 112 303,49-101-779,0 0 0,2 0 0,1 1 1,-4 33-1,41-115 357,-19 36-583,3-6-452,-1 0 1,-1-1 0,-2 0-1,11-43 1,-24 92 601,1 0-1,0 0 1,3 33-1,1 2 309,-5 1-30,0-32-160,2-1-1,0 0 0,1 0 0,1 0 0,8 34 0,-10-57-162,0 1-1,0 0 1,0-1-1,0 1 1,0-1-1,0 1 1,1 0-1,-1-1 1,0 1-1,0 0 1,0-1-1,1 1 1,-1-1-1,0 1 1,1-1-1,-1 1 1,0-1-1,1 1 1,-1-1-1,1 1 1,-1-1-1,1 0 1,-1 1 0,1-1-1,-1 0 1,1 1-1,-1-1 1,1 0-1,0 1 1,-1-1-1,1 0 1,-1 0-1,1 0 1,0 0-1,13-18 204,3-35-39,-14 35-177,0 0 1,-1 1 0,-1-1-1,-1 0 1,-1 0 0,0 1-1,-1-1 1,-1 0 0,-1 1-1,0 0 1,-1 0 0,-1 0-1,0 0 1,-2 1 0,0 0-1,-19-28 1,10 27-70,17 17 72,0 0-1,-1 0 1,1 0 0,0 0-1,0-1 1,-1 1-1,1 0 1,0 0 0,0 0-1,0 0 1,-1 0 0,1 0-1,0 0 1,0 0-1,-1 0 1,1 1 0,0-1-1,0 0 1,0 0 0,-1 0-1,1 0 1,0 0 0,0 0-1,0 0 1,-1 0-1,1 1 1,0-1 0,0 0-1,0 0 1,0 0 0,-1 0-1,1 1 1,0-1-1,0 0 1,0 0 0,0 0-1,0 1 1,0-1 0,0 0-1,0 0 1,-1 0 0,1 1-1,0-1 1,0 3-39,0-1 1,0 1 0,0 0 0,1-1 0,-1 1-1,1-1 1,-1 1 0,1-1 0,0 1-1,0-1 1,0 1 0,0-1 0,2 4-1,1 0-405,1 0-1,-1-1 1,1 1 0,0-1-1,0 0 1,1 0-1,8 6 1,27 10-6971,1-8-8330</inkml:trace>
</inkml:ink>
</file>

<file path=ppt/ink/ink3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2:04.814"/>
    </inkml:context>
    <inkml:brush xml:id="br0">
      <inkml:brushProperty name="width" value="0.025" units="cm"/>
      <inkml:brushProperty name="height" value="0.025" units="cm"/>
    </inkml:brush>
  </inkml:definitions>
  <inkml:trace contextRef="#ctx0" brushRef="#br0">197 31 3043,'0'0'59,"-11"-1"517,-61-11 2508,-41-6 5150,680 42-6035,-287-16-2119,389 62 0,-390-27 30,436 10-1,926-100 2827,-1534 42-2877,23-3 241,109-3-216,-238 11-177,0 0 0,0 0 0,0 0 1,0 0-1,0 0 0,0 0 0,-1-1 0,1 1 0,0 0 0,0-1 0,0 1 0,0 0 0,0-1 0,-1 1 0,1-1 1,0 0-1,-1 1 0,2-2 0,4-15-6107,-6 5 963</inkml:trace>
</inkml:ink>
</file>

<file path=ppt/ink/ink3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0:10.513"/>
    </inkml:context>
    <inkml:brush xml:id="br0">
      <inkml:brushProperty name="width" value="0.025" units="cm"/>
      <inkml:brushProperty name="height" value="0.025" units="cm"/>
    </inkml:brush>
  </inkml:definitions>
  <inkml:trace contextRef="#ctx0" brushRef="#br0">869 53 4420,'0'0'4629,"-9"-8"-2136,5 3-2297,0 1 0,-1 0 0,0 0 0,0 1 0,0-1 0,0 1 0,0 0 0,-1 1 0,1-1 0,-1 1 0,0 0 0,0 1 0,1-1 0,-1 1 1,0 0-1,0 0 0,-1 1 0,1 0 0,0 0 0,0 1 0,-8 1 0,-24 6 7,-1 2 0,1 1 0,1 3-1,0 0 1,1 3 0,1 1 0,-56 38 0,62-36-219,1 1 0,1 2 0,1 1 0,1 1 0,2 1 0,0 1 0,1 1 0,2 0 0,-31 61 0,32-48 29,2 0 1,2 0 0,1 2-1,3 0 1,2 0 0,1 1-1,-3 61 1,9-51 13,3 0 0,2 0 1,2 0-1,3 0 0,2-1 1,2 0-1,2-1 0,3 0 0,2-1 1,2-2-1,3 0 0,1-1 1,47 65-1,-56-90-29,2-2 1,1 0-1,1-1 0,0 0 1,2-2-1,0-1 0,31 19 1,-42-29 9,1 0 0,1-2 0,-1 1 0,1-1 0,0-1 1,0 0-1,0-1 0,1-1 0,-1 0 0,1 0 0,0-1 0,-1-1 1,1-1-1,0 0 0,-1 0 0,1-2 0,12-3 0,-6-1-7,0-2 0,-1 0 1,0-1-1,-1-1 0,0 0 0,-1-2 0,0 0 0,-1-1 0,0 0 0,18-23 0,8-14 41,-2-2 1,35-60-1,-21 22 8,-3-3 0,72-191 0,-98 212-40,-3-2 1,-3 0 0,-4-1-1,10-135 1,-24 180 4,-1 0 1,-1 0-1,-2 0 0,-1 1 1,-1-1-1,-2 1 0,-1 0 1,-1 1-1,-14-30 0,18 48-14,0-1-1,-2 1 0,1 1 0,-1-1 0,-1 1 0,0 1 0,0-1 0,-1 1 0,0 1 0,-1 0 0,0 0 0,0 1 0,-1 0 0,1 1 0,-2 0 0,1 0 0,0 1 0,-1 1 0,0 0 1,0 1-1,-1 0 0,1 1 0,0 0 0,-21 0 0,14 2-181,-1 2 0,1 0 0,0 1 0,0 1 0,1 1 0,-1 1 0,1 0 0,0 1 0,1 1 0,-28 17 0,-12 11-2213,-87 75 1,106-80 998,-33 25-2113</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04.330"/>
    </inkml:context>
    <inkml:brush xml:id="br0">
      <inkml:brushProperty name="width" value="0.025" units="cm"/>
      <inkml:brushProperty name="height" value="0.025" units="cm"/>
    </inkml:brush>
  </inkml:definitions>
  <inkml:trace contextRef="#ctx0" brushRef="#br0">63 0 19346,'0'0'7143,"49"62"-5573,-33-22-545,-3 1-417,-7 10-320,-4 3-192,-2 4-31,-11 1-65,-9-1 64,-5-1-289,-3 0-1024,-6-11-1762,4-9-3074</inkml:trace>
</inkml:ink>
</file>

<file path=ppt/ink/ink3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0:36.534"/>
    </inkml:context>
    <inkml:brush xml:id="br0">
      <inkml:brushProperty name="width" value="0.025" units="cm"/>
      <inkml:brushProperty name="height" value="0.025" units="cm"/>
    </inkml:brush>
  </inkml:definitions>
  <inkml:trace contextRef="#ctx0" brushRef="#br0">42 0 15695,'0'0'4698,"-1"8"-4453,-18 127 672,-2 251-1,37 151-104,-2-176 558,-5 103-875,20 568-152,-20-972-235,0 0-464,-10-23-3122,-3-31 56,-6-4-2557</inkml:trace>
</inkml:ink>
</file>

<file path=ppt/ink/ink3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0:37.003"/>
    </inkml:context>
    <inkml:brush xml:id="br0">
      <inkml:brushProperty name="width" value="0.025" units="cm"/>
      <inkml:brushProperty name="height" value="0.025" units="cm"/>
    </inkml:brush>
  </inkml:definitions>
  <inkml:trace contextRef="#ctx0" brushRef="#br0">1 56 14798,'0'0'1778,"9"2"-1426,48 5 523,-1-3 0,107-5-1,125-26-377,-84 5 140,940 4 1969,-670 23-2142,-48-7-236,666 13 2496,-484-20-3189,-513 6-2226,-55 3-6960</inkml:trace>
</inkml:ink>
</file>

<file path=ppt/ink/ink3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0:37.343"/>
    </inkml:context>
    <inkml:brush xml:id="br0">
      <inkml:brushProperty name="width" value="0.025" units="cm"/>
      <inkml:brushProperty name="height" value="0.025" units="cm"/>
    </inkml:brush>
  </inkml:definitions>
  <inkml:trace contextRef="#ctx0" brushRef="#br0">1 1 16047,'0'0'2771,"9"-1"-1768,15 1-411,1 1 0,-1 1-1,0 1 1,41 10 0,-53-10-517,-1 0 0,0 0 0,0 1 0,0 1 0,-1 0 0,0 0 0,0 1 0,0 0 0,0 1 1,-1 0-1,0 1 0,14 16 0,-19-18 29,0 0 0,-1 0 0,0 1 1,0 0-1,0-1 0,-1 1 0,0 0 1,-1 1-1,0-1 0,0 0 0,0 0 0,-1 0 1,0 1-1,0-1 0,-1 0 0,1 0 1,-2 1-1,1-1 0,-1 0 0,0 0 0,-1-1 1,0 1-1,0 0 0,-4 6 0,-7 12 117,-1-1 0,-1-1 0,-1 0 0,-34 36 0,40-48-289,-6 9-237,-1-1 1,-1-1-1,0-1 1,-2-1-1,-27 18 1,28-28-4559,6-5-3866</inkml:trace>
</inkml:ink>
</file>

<file path=ppt/ink/ink3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0:37.950"/>
    </inkml:context>
    <inkml:brush xml:id="br0">
      <inkml:brushProperty name="width" value="0.025" units="cm"/>
      <inkml:brushProperty name="height" value="0.025" units="cm"/>
    </inkml:brush>
  </inkml:definitions>
  <inkml:trace contextRef="#ctx0" brushRef="#br0">70 349 12460,'-9'2'1836,"3"0"-1273,-33 13 2365,23-12-403,16-3-2470,0 0 0,1 0 0,-1 0 0,0 0 0,0 0 0,0 0 0,0 0 0,0 0 0,0 0 0,0 0 0,1 0 0,-1 0 0,0 0 0,0 0 0,0 0 0,0 0 0,0 0 0,0-1 0,0 1 0,0 0 0,0 0 0,0 0 0,0 0 0,1 0 0,-1 0 0,0 0 0,0 0 0,0-1 0,0 1 0,0 0 0,0 0 0,0 0-1,0 0 1,0 0 0,0 0 0,0 0 0,0-1 0,0 1 0,0 0 0,0 0 0,0 0 0,0 0 0,0 0 0,0 0 0,0 0 0,0-1 0,-1 1 0,1 0 0,0 0 0,0 0 0,0 0 0,0 0 0,0 0 0,0 0 0,0 0 0,0 0 0,0 0 0,0-1 0,0 1 0,-1 0 0,1 0 0,0 0 0,0 0 0,58-54 184,27-26 522,175-127 0,-254 203-774,-1 1-1,0 0 0,1 0 0,-1 1 1,1-1-1,0 1 0,9-2 1,-13 4 9,0 0 1,0 0 0,-1-1-1,1 1 1,0 1 0,0-1-1,0 0 1,0 0 0,-1 1-1,1-1 1,0 1 0,0-1-1,-1 1 1,1 0 0,0 0-1,-1 0 1,1 0 0,-1 0-1,1 0 1,-1 0 0,1 0-1,-1 1 1,0-1 0,0 1-1,0-1 1,0 0 0,2 4-1,6 14 87,0 1 0,-2 0-1,0 0 1,-1 0-1,3 28 1,-6-29-230,1-1 1,1 0-1,0 0 0,1 0 1,1-1-1,1 0 0,11 18 0,1-14-2709,1-15-3016</inkml:trace>
</inkml:ink>
</file>

<file path=ppt/ink/ink3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0:38.632"/>
    </inkml:context>
    <inkml:brush xml:id="br0">
      <inkml:brushProperty name="width" value="0.025" units="cm"/>
      <inkml:brushProperty name="height" value="0.025" units="cm"/>
    </inkml:brush>
  </inkml:definitions>
  <inkml:trace contextRef="#ctx0" brushRef="#br0">0 0 6502,'0'0'5125</inkml:trace>
</inkml:ink>
</file>

<file path=ppt/ink/ink3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0:39.193"/>
    </inkml:context>
    <inkml:brush xml:id="br0">
      <inkml:brushProperty name="width" value="0.025" units="cm"/>
      <inkml:brushProperty name="height" value="0.025" units="cm"/>
    </inkml:brush>
  </inkml:definitions>
  <inkml:trace contextRef="#ctx0" brushRef="#br0">36 67 1730,'2'-2'1130,"0"0"0,0 0 0,0-1 1,0 1-1,0-1 0,-1 1 0,1-1 1,-1 1-1,1-1 0,-1 0 0,1-3 1,9-19 5148,-15 37-2407,-16 47-3243,8-27-427,-11 43 1,21-64-81,-1 1 0,2-1 0,-1 1 1,1 0-1,1-1 0,0 1 0,3 19 0,-2-30-113,-1 0-1,1 0 0,-1 0 1,1 0-1,-1 0 0,1 0 1,0 1-1,0-2 0,-1 1 0,1 0 1,0 0-1,0 0 0,0 0 1,0 0-1,0-1 0,0 1 1,0 0-1,0-1 0,0 1 1,0-1-1,1 1 0,-1-1 1,0 0-1,0 0 0,0 1 1,1-1-1,-1 0 0,0 0 0,0 0 1,1 0-1,-1 0 0,0 0 1,2-1-1,3 0 26,-1 0 1,1 0-1,-1 0 0,1-1 1,-1 0-1,9-4 0,6-6 21,0-2-1,-1 0 0,-1-1 1,0 0-1,-1-2 0,-1 0 0,0-1 1,-2-1-1,0 0 0,-1-1 0,21-42 1,-28 39 126,-6 22-174,0 1 0,0 0-1,0 0 1,0-1 0,0 1-1,0 0 1,0 0 0,0 0-1,0-1 1,0 1 0,-1 0-1,1 0 1,0 0-1,0 0 1,0-1 0,0 1-1,0 0 1,0 0 0,-1 0-1,1 0 1,0 0 0,0-1-1,0 1 1,-1 0 0,1 0-1,0 0 1,0 0 0,0 0-1,0 0 1,-1 0 0,1 0-1,0 0 1,0 0-1,-1 0 1,1 0 0,0 0-1,0 0 1,0 0 0,-1 0-1,1 0 1,0 0 0,0 0-1,0 0 1,-1 0 0,1 0-1,0 0 1,-2 2 0,-1-1-1,1 0 1,0 1-1,0 0 1,1-1 0,-1 1-1,0 0 1,0 0 0,1 0-1,-1 0 1,1 0 0,0 0-1,-2 5 1,-1 0-5,1 1-1,0-1 1,0 1-1,1 0 1,0 0-1,1 0 1,-1 0-1,1 0 1,1 0-1,0 1 1,0-1-1,1 0 1,1 9-1,-1-16 5,-1 0-1,1 0 1,0 0-1,0 0 1,-1 0-1,1-1 1,0 1-1,0 0 1,0-1-1,0 1 1,0 0-1,0-1 1,0 1-1,0-1 1,1 0-1,-1 1 0,0-1 1,0 0-1,0 1 1,0-1-1,1 0 1,-1 0-1,0 0 1,0 0-1,0 0 1,0-1-1,1 1 1,0-1-1,2 1 46,0-1-1,-1 0 1,1 0-1,0 0 1,-1 0 0,1-1-1,-1 0 1,4-2-1,0-1-10,-1 0 0,0-1 0,0 0 0,0 0 0,-1 0 0,0-1 0,0 0 0,-1 0-1,0 0 1,0 0 0,0-1 0,-1 0 0,0 1 0,-1-1 0,0 0 0,0 0 0,-1-1 0,1 1 0,-2 0-1,0-13 1,0 20-40,0 0-1,0 0 0,0 0 0,-1 0 0,1 0 0,0 1 0,-1-1 1,1 0-1,0 0 0,-1 0 0,0 0 0,1 1 0,-1-1 1,1 0-1,-1 1 0,0-1 0,1 0 0,-1 1 0,0-1 0,0 1 1,1-1-1,-1 1 0,0-1 0,0 1 0,0 0 0,0-1 0,0 1 1,1 0-1,-1 0 0,0 0 0,0 0 0,0-1 0,0 1 1,0 1-1,0-1 0,0 0 0,0 0 0,0 0 0,0 0 0,1 1 1,-1-1-1,0 0 0,-2 1 0,1 0-37,-1 0-1,0 0 0,1 0 1,-1 0-1,1 1 1,-1-1-1,1 1 1,-1-1-1,1 1 1,0 0-1,0 0 1,0 0-1,-3 4 1,-2 15-1689,9-14-3764,2-7-909</inkml:trace>
</inkml:ink>
</file>

<file path=ppt/ink/ink3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0:40.158"/>
    </inkml:context>
    <inkml:brush xml:id="br0">
      <inkml:brushProperty name="width" value="0.025" units="cm"/>
      <inkml:brushProperty name="height" value="0.025" units="cm"/>
    </inkml:brush>
  </inkml:definitions>
  <inkml:trace contextRef="#ctx0" brushRef="#br0">0 167 5381,'0'0'14713,"9"-1"-13016,33-7-384,-1-2 1,-1-2-1,0-2 0,48-22 0,35-14-1999,-94 41-856,1 0 1,38-6-1,-47 13-1964,-7 1-2992,-8 1-2604</inkml:trace>
</inkml:ink>
</file>

<file path=ppt/ink/ink3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0:40.688"/>
    </inkml:context>
    <inkml:brush xml:id="br0">
      <inkml:brushProperty name="width" value="0.025" units="cm"/>
      <inkml:brushProperty name="height" value="0.025" units="cm"/>
    </inkml:brush>
  </inkml:definitions>
  <inkml:trace contextRef="#ctx0" brushRef="#br0">0 0 12332,'0'0'1591,"0"9"629,4 112 3910,5 8-3368,1 43-1884,-15-218 1472,-3-63-1926,7 98-453,2 0 0,0 0 0,0 1 0,1-1 1,0 0-1,1 1 0,0 0 0,7-17 0,-1 12-73,0 0 0,1 1 0,0 0 0,21-22 0,-25 30 38,0 0 1,0 1 0,0-1-1,1 1 1,0 1 0,0-1-1,0 1 1,1 0-1,-1 1 1,1 0 0,14-4-1,-21 7 56,-1 0 0,0-1-1,1 1 1,-1 0 0,1 0 0,-1 0-1,0 0 1,1 0 0,-1 0-1,1 0 1,-1 0 0,1 0 0,-1 0-1,0 0 1,1 0 0,-1 0-1,1 0 1,-1 0 0,1 1 0,-1-1-1,0 0 1,1 0 0,-1 0-1,0 1 1,1-1 0,-1 0 0,1 0-1,-1 1 1,0-1 0,0 0-1,1 1 1,-1-1 0,0 0 0,1 2-1,-6 14 13,-18 17 170,14-24-171,0 0 0,0-1-1,-1 0 1,0-1 0,0 0-1,0 0 1,-1-1 0,0 0-1,-1-1 1,1 0 0,-16 3-1,5-9-2248,12-8-2891,6-12-7541</inkml:trace>
</inkml:ink>
</file>

<file path=ppt/ink/ink3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0:41.527"/>
    </inkml:context>
    <inkml:brush xml:id="br0">
      <inkml:brushProperty name="width" value="0.025" units="cm"/>
      <inkml:brushProperty name="height" value="0.025" units="cm"/>
    </inkml:brush>
  </inkml:definitions>
  <inkml:trace contextRef="#ctx0" brushRef="#br0">22 0 19122,'0'0'3369,"5"11"-2569,0 2-593,0 1-1,-1 0 1,-1 0 0,0 0-1,-1 1 1,0-1-1,-2 1 1,1-1-1,-2 1 1,0-1-1,-1 1 1,-4 16 0,-8 18 434,8-29-443,0 1-1,1 1 0,1-1 0,-3 34 1,8-53-186,-1 0 0,0 0 0,0 0 0,1 0 0,-1 0 1,1-1-1,0 1 0,-1 0 0,1 0 0,0-1 0,0 1 0,0 0 0,0-1 1,1 1-1,-1-1 0,0 0 0,1 1 0,-1-1 0,0 0 0,1 0 0,0 0 1,-1 0-1,1 0 0,0 0 0,-1 0 0,1 0 0,0-1 0,0 1 0,0-1 1,-1 1-1,1-1 0,0 0 0,4 0 0,8 1 37,1 0 1,-1-1-1,23-3 1,-21 1-30,104-14-1921,-41-2-4542,-15 1-6209</inkml:trace>
</inkml:ink>
</file>

<file path=ppt/ink/ink3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0:42.521"/>
    </inkml:context>
    <inkml:brush xml:id="br0">
      <inkml:brushProperty name="width" value="0.025" units="cm"/>
      <inkml:brushProperty name="height" value="0.025" units="cm"/>
    </inkml:brush>
  </inkml:definitions>
  <inkml:trace contextRef="#ctx0" brushRef="#br0">0 1 18065,'5'12'774,"36"89"-669,5-3 0,4-1 1,4-3-1,92 122 0,305 337 949,-414-510-851,792 817 3267,-787-815-6972,-38-37-608</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27.822"/>
    </inkml:context>
    <inkml:brush xml:id="br0">
      <inkml:brushProperty name="width" value="0.025" units="cm"/>
      <inkml:brushProperty name="height" value="0.025" units="cm"/>
    </inkml:brush>
  </inkml:definitions>
  <inkml:trace contextRef="#ctx0" brushRef="#br0">1 65 7815,'0'0'17553,"72"-23"-16848,-34 15-353,1 0-192,2-1-96,-2 2-64,-3 4-128,-5 0-1313,-8 3-1698,-7-4-3716</inkml:trace>
</inkml:ink>
</file>

<file path=ppt/ink/ink3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0:43.030"/>
    </inkml:context>
    <inkml:brush xml:id="br0">
      <inkml:brushProperty name="width" value="0.025" units="cm"/>
      <inkml:brushProperty name="height" value="0.025" units="cm"/>
    </inkml:brush>
  </inkml:definitions>
  <inkml:trace contextRef="#ctx0" brushRef="#br0">1 1934 9513,'0'0'11285,"17"-13"-10900,108-84 211,176-179 0,105-157-590,-106 109 104,379-331-132,-676 652-14,27-24-2153,37-42-1,-41 33-3308</inkml:trace>
</inkml:ink>
</file>

<file path=ppt/ink/ink3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0:43.899"/>
    </inkml:context>
    <inkml:brush xml:id="br0">
      <inkml:brushProperty name="width" value="0.025" units="cm"/>
      <inkml:brushProperty name="height" value="0.025" units="cm"/>
    </inkml:brush>
  </inkml:definitions>
  <inkml:trace contextRef="#ctx0" brushRef="#br0">8 0 16816,'0'0'2626,"6"58"-1633,-6-22-736,0 5-129,0-2-417,0-2-447,-1-6-1410,-2-5-2339,-6-8-511</inkml:trace>
</inkml:ink>
</file>

<file path=ppt/ink/ink3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0:44.224"/>
    </inkml:context>
    <inkml:brush xml:id="br0">
      <inkml:brushProperty name="width" value="0.025" units="cm"/>
      <inkml:brushProperty name="height" value="0.025" units="cm"/>
    </inkml:brush>
  </inkml:definitions>
  <inkml:trace contextRef="#ctx0" brushRef="#br0">1 109 11339,'0'0'2365,"6"-9"96,-2 3-2258,1 0 1,-1 0 0,1 1 0,0-1 0,1 1-1,-1 1 1,1-1 0,0 1 0,1 0 0,-1 0-1,0 1 1,1-1 0,0 1 0,0 1 0,0 0-1,8-2 1,24-5 636,56-6 0,-78 14-765,-1 0 0,1 1 0,0 0 0,0 2 0,0 0 0,16 4 0,-28-4-27,0 0 0,0 0 0,-1 0 0,1 1 0,-1-1 0,1 1 0,-1 0 0,0 1 0,0-1 1,-1 1-1,1-1 0,-1 1 0,0 0 0,0 1 0,0-1 0,0 0 0,-1 1 0,1 0 0,-1-1 0,0 1 0,-1 0 0,1 0 0,-1 0 0,0 0 0,-1 0 0,1 1 0,-1-1 0,0 9 0,0 2 246,-1-1 0,-1 0-1,0 0 1,0 0-1,-2 0 1,0 0 0,-1 0-1,-10 22 1,5-19 13,0 0 1,-1 0-1,-1-1 0,0-1 1,-24 24-1,30-33-255,-1-1 0,0 0-1,0 0 1,-1-1 0,1 0 0,-1-1 0,0 1-1,-1-1 1,1-1 0,-1 0 0,0 0 0,1-1-1,-1 0 1,-17 2 0,23-4-146,0 0 1,0 0-1,0 0 0,0-1 0,0 1 1,0-1-1,1 1 0,-1-1 1,0 0-1,0 0 0,1-1 0,-1 1 1,1 0-1,-1-1 0,1 0 1,-1 1-1,1-1 0,0 0 1,0 0-1,0 0 0,0-1 0,0 1 1,0 0-1,1-1 0,-2-2 1,-1-3-784,1-1 0,0 1 1,0-1-1,1 1 1,0-1-1,0 0 1,0-11-1,1-36-7787</inkml:trace>
</inkml:ink>
</file>

<file path=ppt/ink/ink3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0:44.800"/>
    </inkml:context>
    <inkml:brush xml:id="br0">
      <inkml:brushProperty name="width" value="0.025" units="cm"/>
      <inkml:brushProperty name="height" value="0.025" units="cm"/>
    </inkml:brush>
  </inkml:definitions>
  <inkml:trace contextRef="#ctx0" brushRef="#br0">267 1 1954,'0'0'17334,"-8"2"-15754,-9 5-1306,0 1 0,1 1 0,-1 1 0,2 0-1,-1 1 1,-14 13 0,-6 8 927,-43 48-1,79-79-1176,-1-1-1,0 0 0,1 1 0,-1-1 0,1 1 0,-1-1 0,1 1 0,-1-1 0,1 1 0,-1 0 0,1-1 1,0 1-1,-1-1 0,1 1 0,0 0 0,-1-1 0,1 1 0,0 0 0,0 0 0,0-1 0,-1 1 0,1 0 0,0-1 1,0 1-1,0 0 0,0 0 0,1-1 0,-1 1 0,0 0 0,0 0 0,0-1 0,1 2 0,0-1-8,1 0-1,-1-1 1,1 1-1,-1-1 0,1 1 1,-1-1-1,1 1 1,-1-1-1,1 0 1,0 0-1,-1 0 0,1 0 1,-1 0-1,3 0 1,65-13-147,-64 12 145,118-23-1902,-109 22 1615,0 1 0,-1 0 0,1 1 0,0 1 0,0 0 1,26 6-1,-38-7 271,0 1 1,0-1 0,0 1 0,0-1-1,0 1 1,0 0 0,0 0-1,-1 0 1,1 0 0,0 0-1,0 0 1,-1 0 0,1 1 0,-1-1-1,1 1 1,-1-1 0,0 1-1,1-1 1,-1 1 0,0 0 0,0 0-1,0 0 1,0-1 0,0 1-1,-1 0 1,1 0 0,-1 0 0,1 0-1,-1 0 1,0 1 0,1-1-1,-1 0 1,0 0 0,-1 0-1,1 0 1,0 0 0,0 0 0,-1 0-1,1 0 1,-1 0 0,0 0-1,-1 2 1,-1 4 128,-1 0 0,0-1-1,-1 0 1,1 0 0,-2 0-1,1 0 1,0-1 0,-1 0-1,-7 6 1,-10 6 207,-2 0 0,0-1-1,0-1 1,-2-2 0,1-1 0,-2 0-1,0-3 1,-45 13 0,71-23-403,-31 4-449,16-10-2981,14-16-3718</inkml:trace>
</inkml:ink>
</file>

<file path=ppt/ink/ink3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0:45.780"/>
    </inkml:context>
    <inkml:brush xml:id="br0">
      <inkml:brushProperty name="width" value="0.025" units="cm"/>
      <inkml:brushProperty name="height" value="0.025" units="cm"/>
    </inkml:brush>
  </inkml:definitions>
  <inkml:trace contextRef="#ctx0" brushRef="#br0">16 56 5990,'0'0'9577,"-16"49"-7944,16-33-255,19-6-674,17-6 33,18-4-32,12-13-385,11-9-224,10-4-705,9-1-1953,-1 1-2467,-5 5-704</inkml:trace>
</inkml:ink>
</file>

<file path=ppt/ink/ink3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0:46.153"/>
    </inkml:context>
    <inkml:brush xml:id="br0">
      <inkml:brushProperty name="width" value="0.025" units="cm"/>
      <inkml:brushProperty name="height" value="0.025" units="cm"/>
    </inkml:brush>
  </inkml:definitions>
  <inkml:trace contextRef="#ctx0" brushRef="#br0">0 41 14478,'0'0'4196,"64"3"-2883,-37-3-1025,7-1-256,4-7-64,5-4-1890,1-1-2786,2 3-1602</inkml:trace>
  <inkml:trace contextRef="#ctx0" brushRef="#br0" timeOffset="1">407 54 13229,'0'0'4003,"-29"47"-1376,19-26-898,2-2-768,6-1 32,2 0-448,0-2-481,3-2-416,10-2-2211,-1-4-3939</inkml:trace>
</inkml:ink>
</file>

<file path=ppt/ink/ink3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0:46.479"/>
    </inkml:context>
    <inkml:brush xml:id="br0">
      <inkml:brushProperty name="width" value="0.025" units="cm"/>
      <inkml:brushProperty name="height" value="0.025" units="cm"/>
    </inkml:brush>
  </inkml:definitions>
  <inkml:trace contextRef="#ctx0" brushRef="#br0">61 0 19026,'-12'31'624,"0"0"1,2 0-1,2 1 0,-7 45 1,13-54-985,1 0 1,0 0-1,2 0 0,5 27 1,9 94-1676,-11 72 3952,-2-185 1671,-1 0-5745,-1-38-2754</inkml:trace>
</inkml:ink>
</file>

<file path=ppt/ink/ink3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0:47.679"/>
    </inkml:context>
    <inkml:brush xml:id="br0">
      <inkml:brushProperty name="width" value="0.025" units="cm"/>
      <inkml:brushProperty name="height" value="0.025" units="cm"/>
    </inkml:brush>
  </inkml:definitions>
  <inkml:trace contextRef="#ctx0" brushRef="#br0">84 1 9225,'0'0'3801,"8"7"-3785,-7-5-15,2 0 42,1 2 1,-1-1-1,0 0 1,0 1-1,0-1 1,0 1-1,0 0 1,-1 0-1,0 0 1,0 0 0,0 1-1,0-1 1,-1 0-1,0 1 1,0-1-1,0 1 1,1 8-1,-15 447 5765,-36 1-4786,-4 46 284,34 370 146,32-634-213,70 385-1,-76-585-1075,17 68 141,-22-102-342,1 0-1,1 1 1,-1-1 0,2-1 0,-1 1 0,1-1-1,0 1 1,12 13 0,3-13-827,-16-8-2314,1 0-3950,-16-6-2171</inkml:trace>
</inkml:ink>
</file>

<file path=ppt/ink/ink3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0:48.220"/>
    </inkml:context>
    <inkml:brush xml:id="br0">
      <inkml:brushProperty name="width" value="0.025" units="cm"/>
      <inkml:brushProperty name="height" value="0.025" units="cm"/>
    </inkml:brush>
  </inkml:definitions>
  <inkml:trace contextRef="#ctx0" brushRef="#br0">0 103 16303,'0'0'97,"15"0"-199,573-33 2662,-314 11-2696,1839-26 3643,-1798 55-3053,756 9 1014,-1022-17-1530,-28 0-183,0 0 0,0 2 1,26 4-1,-45-5-20,0 0 1,0 1 0,0 0-1,0-1 1,0 1 0,-1 0-1,1 0 1,0 0-1,0 0 1,-1 0 0,1 0-1,0 1 1,-1-1-1,1 0 1,-1 1 0,2 1-1,3 20-8138,-6-17 1234</inkml:trace>
</inkml:ink>
</file>

<file path=ppt/ink/ink3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0:48.566"/>
    </inkml:context>
    <inkml:brush xml:id="br0">
      <inkml:brushProperty name="width" value="0.025" units="cm"/>
      <inkml:brushProperty name="height" value="0.025" units="cm"/>
    </inkml:brush>
  </inkml:definitions>
  <inkml:trace contextRef="#ctx0" brushRef="#br0">56 6 12268,'0'0'8274,"10"-2"-7521,-2 1-488,1 0 1,0 0-1,0 1 1,-1 0-1,1 0 1,0 1-1,0 0 1,-1 1-1,1 0 0,15 6 1,14 4 467,-23-8-531,1 1 1,-1 0 0,0 1-1,-1 1 1,1 0 0,-1 1-1,18 14 1,-29-20-157,-1 0 0,0 1 0,0-1 0,-1 1 0,1-1 0,-1 1 0,1-1 0,-1 1 0,0 0 0,0-1 0,0 1 0,0 0 1,0 0-1,-1 0 0,1 0 0,-1 0 0,0 0 0,0 0 0,0 0 0,0 0 0,0 0 0,-1 0 0,1 0 0,-1 0 0,0 0 0,0-1 0,0 1 0,0 0 0,0 0 0,-1-1 0,-3 5 0,-4 7 149,-1 0-1,-1-1 1,0 0 0,-16 14-1,21-21-163,-110 99 561,-29 29-2001,139-127 518,-4 4-483,2-8-4646</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29.499"/>
    </inkml:context>
    <inkml:brush xml:id="br0">
      <inkml:brushProperty name="width" value="0.025" units="cm"/>
      <inkml:brushProperty name="height" value="0.025" units="cm"/>
    </inkml:brush>
  </inkml:definitions>
  <inkml:trace contextRef="#ctx0" brushRef="#br0">0 0 11499,'0'0'11958,"3"10"-11568,1 8-124,-1 1 1,1 34 0,4 26 321,-8-77-527,0 1 0,0-1 0,1 0 0,-1 1 0,1-1 0,0 0 0,-1 0 0,1 0 0,0 0 1,0 0-1,1 1 0,-1-2 0,0 1 0,1 0 0,-1 0 0,1 0 0,-1-1 0,1 1 0,0-1 1,0 1-1,1 0 0,-1-1 20,1-1 0,-1 1-1,0-1 1,0 0 0,0 1 0,0-1 0,0-1 0,1 1 0,-1 0 0,0 0 0,0-1 0,0 1 0,0-1 0,0 0-1,0 1 1,0-1 0,0 0 0,2-1 0,5-4 83,0 0 1,0-1-1,0 0 0,-1-1 1,0 1-1,-1-1 0,9-12 1,7-18 622,25-54 0,-61 140-787,8-33 0,1 0 0,0 0 0,1 1 0,1-1 0,-1 22 0,3-36 2,1 0-1,-1 0 1,0 0 0,0 0-1,1 0 1,-1 0-1,1-1 1,-1 1-1,1 0 1,-1 0-1,1 0 1,-1-1-1,1 1 1,0 0 0,-1-1-1,1 1 1,0 0-1,-1-1 1,1 1-1,0-1 1,0 1-1,0-1 1,0 1-1,0-1 1,-1 0 0,1 0-1,0 1 1,0-1-1,0 0 1,0 0-1,0 0 1,0 0-1,0 0 1,0 0-1,0 0 1,0 0-1,1-1 1,38-8 89,-30 3-32,0 0 1,-1-1 0,1 0-1,-1 0 1,-1-1-1,10-11 1,12-22-1067,-28 37 449,-1 0 1,1 0 0,-1 0 0,1 0-1,-1 0 1,0 0 0,-1 0 0,1-7-1,-1 8-4572</inkml:trace>
</inkml:ink>
</file>

<file path=ppt/ink/ink3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0:49.217"/>
    </inkml:context>
    <inkml:brush xml:id="br0">
      <inkml:brushProperty name="width" value="0.025" units="cm"/>
      <inkml:brushProperty name="height" value="0.025" units="cm"/>
    </inkml:brush>
  </inkml:definitions>
  <inkml:trace contextRef="#ctx0" brushRef="#br0">20 613 12684,'0'0'4377,"-5"-9"-3298,3 6-1011,0 1 0,1-1 1,-1 0-1,1 0 0,0 0 1,0 0-1,0 0 0,0-1 1,0 1-1,1 0 0,-1 0 1,1-1-1,0 1 0,0 0 1,0 0-1,0-1 0,1 1 1,0 0-1,-1 0 0,1 0 1,0-1-1,0 1 0,1 0 1,-1 0-1,1 1 0,-1-1 1,1 0-1,0 0 0,3-3 1,114-153 1202,-78 110-931,-2-2 1,-3-1-1,-2-2 1,33-71-1,-66 122-324,6-12 234,-6 22 1,0 10-175,2 7-332,1 0 0,1 0 1,2-1-1,0 1 0,1-2 1,1 1-1,2-1 0,0 0 0,1-1 1,1-1-1,1 0 0,1 0 1,1-2-1,0 0 0,1 0 0,1-2 1,1 0-1,0-1 0,41 23 1,7-6-7272</inkml:trace>
</inkml:ink>
</file>

<file path=ppt/ink/ink3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0:50.711"/>
    </inkml:context>
    <inkml:brush xml:id="br0">
      <inkml:brushProperty name="width" value="0.025" units="cm"/>
      <inkml:brushProperty name="height" value="0.025" units="cm"/>
    </inkml:brush>
  </inkml:definitions>
  <inkml:trace contextRef="#ctx0" brushRef="#br0">79 1 17264,'0'0'4068,"-46"51"-2370,32-15-737,3 4 160,3 2-128,8-3-449,0-6-256,16-6-31,9-12-33,4-7-96,4-8-32,-2 0-32,-3-9-96,-4-10-1217,-7-5-1858,-11-6-961,-6-5-3651</inkml:trace>
</inkml:ink>
</file>

<file path=ppt/ink/ink3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0:51.054"/>
    </inkml:context>
    <inkml:brush xml:id="br0">
      <inkml:brushProperty name="width" value="0.025" units="cm"/>
      <inkml:brushProperty name="height" value="0.025" units="cm"/>
    </inkml:brush>
  </inkml:definitions>
  <inkml:trace contextRef="#ctx0" brushRef="#br0">0 1 12268,'0'0'12171,"69"5"-12363,-47 5-1954,-2-1-2402,-5 1-5894</inkml:trace>
</inkml:ink>
</file>

<file path=ppt/ink/ink3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0:51.399"/>
    </inkml:context>
    <inkml:brush xml:id="br0">
      <inkml:brushProperty name="width" value="0.025" units="cm"/>
      <inkml:brushProperty name="height" value="0.025" units="cm"/>
    </inkml:brush>
  </inkml:definitions>
  <inkml:trace contextRef="#ctx0" brushRef="#br0">0 93 13357,'0'0'9288,"73"5"-8391,-21-20 160,7-6-512,5-1-449,-3 4-64,-6 5-545,-7 5-1633,-16 8-1537,-12 0-1890,-12 2-2499</inkml:trace>
</inkml:ink>
</file>

<file path=ppt/ink/ink3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0:51.767"/>
    </inkml:context>
    <inkml:brush xml:id="br0">
      <inkml:brushProperty name="width" value="0.025" units="cm"/>
      <inkml:brushProperty name="height" value="0.025" units="cm"/>
    </inkml:brush>
  </inkml:definitions>
  <inkml:trace contextRef="#ctx0" brushRef="#br0">46 77 15150,'-2'10'2317,"-10"124"2340,12 86-3617,1-107-42,-4-94-427,-5-23-214,-5-29-100,9 8-234,2 1 0,0 0-1,2-1 1,0 0 0,2 1 0,1 0 0,1-1 0,1 1 0,13-39 0,-11 44-64,0 1 0,2 0 0,0 0 0,1 1 0,0 0 0,2 1 0,0 0 0,1 1 0,0 0 0,1 1-1,1 0 1,22-16 0,-32 27 34,-1 0-1,1 0 0,0 0 0,0 1 1,1 0-1,-1 0 0,0 0 0,1 0 0,-1 1 1,1 0-1,5 0 0,-10 1 5,1 0-1,-1 0 1,0 0-1,0 0 1,0 0-1,0 1 1,1-1-1,-1 0 1,0 1-1,0-1 1,0 1-1,0-1 1,0 1-1,0 0 1,0-1-1,0 1 1,0 0-1,-1 0 1,1 0-1,0-1 1,1 3-1,-1-1 5,0 1-1,0-1 0,-1 1 1,1-1-1,0 1 0,-1-1 1,0 1-1,0 0 0,0-1 1,0 1-1,0-1 0,0 1 1,-2 4-1,0 1 74,0-1 0,-1 0 0,0 0-1,-1 0 1,1 0 0,-1-1 0,-1 1 0,1-1 0,-1 0 0,0 0 0,0-1 0,-1 0-1,0 0 1,0 0 0,0 0 0,-7 3 0,3-1 31,-1-1 0,0 0 0,0 0 0,-1-1 0,0-1 0,0 0 0,0-1 0,0 0 0,-15 1 0,26-3-231,0-1-1,-1 0 1,1 1 0,0-1 0,-1 0-1,1 0 1,0 0 0,-1 0-1,1-1 1,0 1 0,0 0 0,-1 0-1,1-1 1,0 1 0,0-1-1,-1 1 1,1-1 0,0 0 0,0 1-1,0-1 1,0 0 0,0 0-1,0 1 1,0-1 0,0 0 0,0 0-1,0 0 1,1 0 0,-1-1-1,0 1 1,0-2 0,-4-22-6360</inkml:trace>
</inkml:ink>
</file>

<file path=ppt/ink/ink3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0:52.233"/>
    </inkml:context>
    <inkml:brush xml:id="br0">
      <inkml:brushProperty name="width" value="0.025" units="cm"/>
      <inkml:brushProperty name="height" value="0.025" units="cm"/>
    </inkml:brush>
  </inkml:definitions>
  <inkml:trace contextRef="#ctx0" brushRef="#br0">0 0 15567,'2'9'1489,"6"22"-1029,1-1 0,1-1 0,2 0 0,1-1 0,1 0 0,2-1 0,0 0 0,32 38 0,26 21 383,87 79 0,-137-141-653,992 906 2517,-923-853-1691,-3 5-1,-4 3 1,105 136 0,-133-150-898,12 16-3685,-67-81 1586</inkml:trace>
</inkml:ink>
</file>

<file path=ppt/ink/ink3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0:52.762"/>
    </inkml:context>
    <inkml:brush xml:id="br0">
      <inkml:brushProperty name="width" value="0.025" units="cm"/>
      <inkml:brushProperty name="height" value="0.025" units="cm"/>
    </inkml:brush>
  </inkml:definitions>
  <inkml:trace contextRef="#ctx0" brushRef="#br0">86 2027 14958,'-10'6'1324,"-1"-1"-854,3-2 6,0 0 1,1 1 0,-1 0-1,1 0 1,-1 1 0,-10 10-1,261-268 4726,143-117-4225,-243 236-830,114-113-160,327-300-121,-385 376-27,230-151 0,-411 311-437,7-6 292,-21 14-2214,-11 6-3137,-20 12-2174</inkml:trace>
</inkml:ink>
</file>

<file path=ppt/ink/ink3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0:55.251"/>
    </inkml:context>
    <inkml:brush xml:id="br0">
      <inkml:brushProperty name="width" value="0.025" units="cm"/>
      <inkml:brushProperty name="height" value="0.025" units="cm"/>
    </inkml:brush>
  </inkml:definitions>
  <inkml:trace contextRef="#ctx0" brushRef="#br0">33 1 8872,'0'0'8552,"0"57"-7302,-5-18 287,-1 1-672,0 3-705,2-2-96,2-2-64,0-5-961,1-7-1729,-1-7-2467,-3-10 929</inkml:trace>
</inkml:ink>
</file>

<file path=ppt/ink/ink3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0:55.595"/>
    </inkml:context>
    <inkml:brush xml:id="br0">
      <inkml:brushProperty name="width" value="0.025" units="cm"/>
      <inkml:brushProperty name="height" value="0.025" units="cm"/>
    </inkml:brush>
  </inkml:definitions>
  <inkml:trace contextRef="#ctx0" brushRef="#br0">0 95 11627,'0'-9'1965,"0"5"-1641,0 0 0,0 1 0,1-1 1,-1 1-1,1-1 0,-1 1 0,1-1 0,0 1 1,0 0-1,1-1 0,-1 1 0,1 0 1,3-5-1,-2 5-91,-1 1 0,1-1 0,0 1 0,0 0-1,0 0 1,1 0 0,-1 0 0,0 1 0,1-1 0,-1 1 0,1 0 0,0 0 0,-1 0 0,1 0-1,0 1 1,5-1 0,31-2 555,0 1-1,56 5 1,-82-2-777,1 1 0,-1 0 0,1 1-1,-1 1 1,0 0 0,0 1 0,-1 1 0,1 0 0,23 15 0,-33-18 25,0-1 0,-1 1 0,1 0 0,-1 1 0,0-1 0,0 1 0,0-1 0,0 1 0,-1 0 0,0 0 0,1 0 0,-1 0 0,-1 0 0,1 1 0,-1-1 0,1 0-1,-1 1 1,-1-1 0,1 1 0,-1 0 0,1-1 0,-1 1 0,0-1 0,-1 1 0,1 0 0,-1-1 0,0 1 0,0-1 0,-1 1 0,1-1 0,-5 8 0,-1 2 333,0-1-1,-1 0 1,-1 0-1,0-1 1,-1 0-1,0 0 1,-1-1 0,-15 12-1,10-9-198,0-1-1,-1 0 1,-1-2-1,0 0 1,-1-1-1,1-1 1,-2 0-1,1-2 1,-1 0-1,-1-1 1,-34 5-1,53-11-200,0 1-1,0-1 1,0 0 0,0 0-1,-1 0 1,1 0-1,0-1 1,0 1 0,0-1-1,0 1 1,0-1 0,0 0-1,0 1 1,0-1 0,0 0-1,0 0 1,0 0-1,1-1 1,-1 1 0,0 0-1,1-1 1,-1 1 0,1-1-1,0 0 1,-1 1-1,1-1 1,0 0 0,0 0-1,0 0 1,0 0 0,-1-3-1,0-2-565,1 1 0,0-1-1,1 0 1,-1 0 0,1 0 0,0 0-1,1 0 1,2-13 0,14-39-6215</inkml:trace>
</inkml:ink>
</file>

<file path=ppt/ink/ink3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0:56.262"/>
    </inkml:context>
    <inkml:brush xml:id="br0">
      <inkml:brushProperty name="width" value="0.025" units="cm"/>
      <inkml:brushProperty name="height" value="0.025" units="cm"/>
    </inkml:brush>
  </inkml:definitions>
  <inkml:trace contextRef="#ctx0" brushRef="#br0">339 0 14734,'0'0'9561,"-12"8"-8520,-107 63 492,62-39-1040,-67 50 1,97-56-382,28-17-110,17-5-4,73-6-290,-37 0-737,104 9 1,-151-6 950,0 1 0,0-1 0,0 1 0,-1 1 0,1-1 0,-1 1-1,1 0 1,6 5 0,-11-7 98,-1 0 0,0 0-1,0-1 1,0 1 0,0 1-1,0-1 1,0 0 0,0 0-1,0 0 1,0 0-1,0 1 1,-1-1 0,1 0-1,0 1 1,-1-1 0,1 1-1,-1-1 1,0 0 0,1 1-1,-1-1 1,0 1 0,0-1-1,0 1 1,0-1-1,0 1 1,0-1 0,0 1-1,-1-1 1,1 1 0,-1-1-1,1 1 1,-1-1 0,1 0-1,-1 1 1,0-1 0,1 0-1,-1 1 1,0-1 0,0 0-1,0 0 1,0 0-1,0 0 1,0 0 0,-3 2-1,-6 6 276,-2 0 0,1 0 0,-1-1-1,0 0 1,-1-1 0,0-1 0,-15 6-1,-99 30 1043,105-35-1581,0-2 1,0 0-1,-1-1 1,-25 1-1,43-6-3247</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29.922"/>
    </inkml:context>
    <inkml:brush xml:id="br0">
      <inkml:brushProperty name="width" value="0.025" units="cm"/>
      <inkml:brushProperty name="height" value="0.025" units="cm"/>
    </inkml:brush>
  </inkml:definitions>
  <inkml:trace contextRef="#ctx0" brushRef="#br0">60 1 15503,'0'0'9769,"7"10"-8344,-2-4-1321,-1 1-1,0-1 0,0 1 1,-1 0-1,0 0 0,0 0 0,-1 1 1,1-1-1,-1 0 0,-1 1 1,0 0-1,0-1 0,0 1 1,-1 0-1,0-1 0,-2 9 1,-2 4-27,-1-1 1,-1 0 0,-1 0 0,-1 0-1,-13 23 1,11-23 1,1 0-1,1 0 1,0 1-1,-7 34 1,15-53-53,0 0 1,0-1-1,0 1 0,1 0 1,-1 0-1,0-1 0,1 1 1,-1 0-1,1-1 0,-1 1 1,1 0-1,-1-1 0,1 1 0,-1-1 1,1 1-1,-1 0 0,1-1 1,0 0-1,-1 1 0,1-1 1,0 1-1,0-1 0,-1 0 1,1 1-1,0-1 0,0 0 1,-1 0-1,1 0 0,0 0 1,0 1-1,0-1 0,-1 0 0,1-1 1,0 1-1,0 0 0,0 0 1,-1 0-1,1 0 0,0 0 1,1-1-1,36-5 304,54-19-78,-12 3-1935,-26 10-3446,-26 7-1705</inkml:trace>
</inkml:ink>
</file>

<file path=ppt/ink/ink3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0:56.820"/>
    </inkml:context>
    <inkml:brush xml:id="br0">
      <inkml:brushProperty name="width" value="0.025" units="cm"/>
      <inkml:brushProperty name="height" value="0.025" units="cm"/>
    </inkml:brush>
  </inkml:definitions>
  <inkml:trace contextRef="#ctx0" brushRef="#br0">1 72 14606,'0'0'1729,"68"-9"578,-26-5-257,5 0-1154,6-1-127,-3 6-288,4 3-417,-1 2-64,7 4-705,0 0-897,6 0-1280,5 0-3172,3 0-3139</inkml:trace>
</inkml:ink>
</file>

<file path=ppt/ink/ink3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0:57.162"/>
    </inkml:context>
    <inkml:brush xml:id="br0">
      <inkml:brushProperty name="width" value="0.025" units="cm"/>
      <inkml:brushProperty name="height" value="0.025" units="cm"/>
    </inkml:brush>
  </inkml:definitions>
  <inkml:trace contextRef="#ctx0" brushRef="#br0">1 0 11050,'8'2'3524,"31"5"-352,51 10 377,-32-12-4905,-30-7 204,1-1-1,34-8 1,-35 6 1503,0 1 1,36-2 0,-63 8-18,0 0 0,-1-1 0,1 1 0,-1 0 0,0-1 0,1 1 0,-1 0 0,0 0 0,0-1 1,0 1-1,0 0 0,0-1 0,-1 1 0,1 0 0,0 0 0,-2 2 0,0 16-381,3-19-214,0 1 1,0-1-1,0 1 1,0-1 0,0 1-1,0-1 1,0 0-1,0 1 1,1-1 0,-1 0-1,0 0 1,1 0-1,-1 0 1,1 0-1,0 0 1,-1-1 0,4 2-1,4 2-1778,10 8-3833</inkml:trace>
</inkml:ink>
</file>

<file path=ppt/ink/ink3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0:57.491"/>
    </inkml:context>
    <inkml:brush xml:id="br0">
      <inkml:brushProperty name="width" value="0.025" units="cm"/>
      <inkml:brushProperty name="height" value="0.025" units="cm"/>
    </inkml:brush>
  </inkml:definitions>
  <inkml:trace contextRef="#ctx0" brushRef="#br0">31 0 13132,'-14'53'1762,"3"-2"1057,5-3-1730,6 0-769,0-4-256,2-1-160,10-3-1409,1-3-2211,-1 0-704</inkml:trace>
  <inkml:trace contextRef="#ctx0" brushRef="#br0" timeOffset="1">42 1004 21204,'0'0'2050,"-12"55"384,12-37-1152,0-3-674,4-7 33,9-5-225,1-2-320,1-1-288,0 0-1442,-5 0-2209,-3 0-2659</inkml:trace>
</inkml:ink>
</file>

<file path=ppt/ink/ink3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0:57.927"/>
    </inkml:context>
    <inkml:brush xml:id="br0">
      <inkml:brushProperty name="width" value="0.025" units="cm"/>
      <inkml:brushProperty name="height" value="0.025" units="cm"/>
    </inkml:brush>
  </inkml:definitions>
  <inkml:trace contextRef="#ctx0" brushRef="#br0">1 1 10346,'0'0'13356,"76"37"-12523,-22-32-224,13-4-289,9-1-256,4 0-160,-5 0-1505,-8-4-1058,-12-5-1889,-17 0-4132</inkml:trace>
</inkml:ink>
</file>

<file path=ppt/ink/ink3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0:58.301"/>
    </inkml:context>
    <inkml:brush xml:id="br0">
      <inkml:brushProperty name="width" value="0.025" units="cm"/>
      <inkml:brushProperty name="height" value="0.025" units="cm"/>
    </inkml:brush>
  </inkml:definitions>
  <inkml:trace contextRef="#ctx0" brushRef="#br0">0 1 17040,'0'0'5445,"65"33"-4836,-3-33 31,11 0-415,0 0-161,1-3-609,-7-3-1697,-13-4-2466,-14-2-3684</inkml:trace>
</inkml:ink>
</file>

<file path=ppt/ink/ink3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0:58.687"/>
    </inkml:context>
    <inkml:brush xml:id="br0">
      <inkml:brushProperty name="width" value="0.025" units="cm"/>
      <inkml:brushProperty name="height" value="0.025" units="cm"/>
    </inkml:brush>
  </inkml:definitions>
  <inkml:trace contextRef="#ctx0" brushRef="#br0">40 1 16400,'0'0'576,"68"1"1410,-22 1-993,2 4-545,0 3 385,-10 4-32,-11 9 0,-15 12-161,-12 7-287,-20 7 63,-18 13-160,-11 6-224,-9 2 32,1-3-608,0-11-1666,9-13-4709</inkml:trace>
</inkml:ink>
</file>

<file path=ppt/ink/ink3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0:49.902"/>
    </inkml:context>
    <inkml:brush xml:id="br0">
      <inkml:brushProperty name="width" value="0.025" units="cm"/>
      <inkml:brushProperty name="height" value="0.025" units="cm"/>
    </inkml:brush>
  </inkml:definitions>
  <inkml:trace contextRef="#ctx0" brushRef="#br0">1 0 5157,'0'0'14360,"9"1"-12780,-6-1-1501,0 0 0,0 0-1,-1 1 1,1-1-1,0 1 1,0 0 0,-1 0-1,1 0 1,-1 0 0,1 0-1,0 0 1,-1 1-1,0-1 1,1 1 0,1 2-1,-1 0 37,0 0-1,0 0 1,-1 0-1,0 0 1,0 1-1,0-1 1,0 1-1,-1-1 1,0 1-1,0-1 1,1 8-1,3 25 743,-1 73 1,-4-69-31,7 48 0,-7-87-783,0 0 0,0-1 1,0 1-1,0-1 0,0 1 1,1-1-1,-1 1 1,1-1-1,-1 1 0,1-1 1,0 0-1,-1 1 0,1-1 1,0 0-1,0 1 0,0-1 1,0 0-1,0 0 0,0 0 1,0 0-1,1 0 1,-1 0-1,0 0 0,3 1 1,-2-2-11,0 0 0,0 0 0,0 1 1,0-2-1,0 1 0,0 0 0,0 0 1,0-1-1,0 1 0,0-1 0,0 0 1,0 1-1,-1-1 0,1 0 0,0 0 1,2-2-1,10-7 55,0-1 0,0 0-1,17-21 1,-20 21-32,35-33-10,-1 2-162,-2-1-1,56-74 1,-99 117 33,0 0 1,1 0-1,-1-1 0,0 1 1,1 0-1,-1 0 0,1-1 0,-1 1 1,0 0-1,0-1 0,1 1 1,-1 0-1,0-1 0,0 1 1,1-1-1,-1 1 0,0 0 1,0-1-1,0 1 0,0-1 0,0 1 1,1-1-1,-1 1 0,0-1 1,0 1-1,0 0 0,0-1 1,0 1-1,-1-1 0,1 1 1,0-1-1,0 1 0,0-1 0,0 1 1,0 0-1,-1-1 0,1 1 1,0-1-1,0 1 0,-1 0 1,1-1-1,0 1 0,0 0 1,-1-1-1,0 0 0,-22 4-6634,-1 8-373</inkml:trace>
</inkml:ink>
</file>

<file path=ppt/ink/ink3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0:50.246"/>
    </inkml:context>
    <inkml:brush xml:id="br0">
      <inkml:brushProperty name="width" value="0.025" units="cm"/>
      <inkml:brushProperty name="height" value="0.025" units="cm"/>
    </inkml:brush>
  </inkml:definitions>
  <inkml:trace contextRef="#ctx0" brushRef="#br0">0 1 10570,'0'0'7783,"12"60"-5444,9-40-706,5-3-704,3 0-288,-2 1-481,-2-5-128,-4-2-1794,-4-8-3331</inkml:trace>
</inkml:ink>
</file>

<file path=ppt/ink/ink3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18.113"/>
    </inkml:context>
    <inkml:brush xml:id="br0">
      <inkml:brushProperty name="width" value="0.025" units="cm"/>
      <inkml:brushProperty name="height" value="0.025" units="cm"/>
    </inkml:brush>
  </inkml:definitions>
  <inkml:trace contextRef="#ctx0" brushRef="#br0">1 1 12748,'0'0'12988,"0"11"-12678,30 164 537,-5-43-4235,-25-126-837,-3-8 1303,-5-13-787,6 11 2655,-11-22-4840</inkml:trace>
</inkml:ink>
</file>

<file path=ppt/ink/ink3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18.468"/>
    </inkml:context>
    <inkml:brush xml:id="br0">
      <inkml:brushProperty name="width" value="0.025" units="cm"/>
      <inkml:brushProperty name="height" value="0.025" units="cm"/>
    </inkml:brush>
  </inkml:definitions>
  <inkml:trace contextRef="#ctx0" brushRef="#br0">31 74 3908,'0'0'4100,"-23"-50"-577,15 36 513,8 7-929,0 5-705,13 2-1505,12 0-96,10 4-65,12 2-319,9-1-321,10-3-64,2-2-1345,-1-3-4677</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32.867"/>
    </inkml:context>
    <inkml:brush xml:id="br0">
      <inkml:brushProperty name="width" value="0.025" units="cm"/>
      <inkml:brushProperty name="height" value="0.025" units="cm"/>
    </inkml:brush>
  </inkml:definitions>
  <inkml:trace contextRef="#ctx0" brushRef="#br0">11 46 2274,'-11'-18'14192,"12"18"-13850,-1-1-1,0 1 0,0-1 1,0 1-1,0 0 1,0-1-1,1 1 0,-1-1 1,0 1-1,0-1 1,1 1-1,-1-1 0,0 1 1,1 0-1,-1-1 1,0 1-1,1 0 0,-1-1 1,1 1-1,-1 0 1,0 0-1,1-1 0,-1 1 1,1 0-1,0-1 1,19-3 3679,3 2-4393,-22 2 261,67 4 795,-54-2-1430,0-1-1,-1 0 0,1-1 1,24-3-1,-23-3-4329,-3-4-4245</inkml:trace>
</inkml:ink>
</file>

<file path=ppt/ink/ink3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19.371"/>
    </inkml:context>
    <inkml:brush xml:id="br0">
      <inkml:brushProperty name="width" value="0.025" units="cm"/>
      <inkml:brushProperty name="height" value="0.025" units="cm"/>
    </inkml:brush>
  </inkml:definitions>
  <inkml:trace contextRef="#ctx0" brushRef="#br0">180 23 11627,'0'0'12262,"3"3"-11824,-3-2-407,1-1 1,-1 1-1,1 0 1,-1-1-1,1 1 0,-1 0 1,1-1-1,-1 1 0,1-1 1,-1 1-1,1-1 0,0 1 1,-1-1-1,1 1 1,0-1-1,0 0 0,-1 1 1,1-1-1,0 0 0,0 0 1,-1 0-1,1 1 1,0-1-1,0 0 0,0 0 1,1 0-1,13-16 1000,-3 1-790,-12 14-242,0 1 0,0-1 0,1 1 0,-1 0 0,0-1 0,0 1 0,1 0 0,-1 0 0,0-1 0,1 1 0,-1 0 0,0 0 0,1-1 0,-1 1 0,1 0 0,-1 0 0,0 0 0,1 0-1,-1 0 1,1 0 0,-1-1 0,0 1 0,1 0 0,-1 0 0,1 0 0,-1 0 0,0 0 0,1 0 0,-1 1 0,1-1 0,-1 0 0,0 0 0,1 0 0,-1 0 0,1 0 0,-1 1 0,0-1 0,1 0 0,-1 0-1,0 1 1,1-1 0,-1 0 0,0 0 0,1 1 0,-1-1 0,0 0 0,0 1 0,0-1 0,1 0 0,-1 1 0,0-1 0,0 1 0,0-1 0,0 0 0,1 1 0,-1-1 0,0 1 0,0-1 0,0 0 0,0 1 0,0-1-1,0 1 1,0-1 0,0 1 0,0 0 3,0 0 1,0 1-1,0-1 0,1 0 0,-1 1 0,0-1 0,0 0 1,-1 0-1,1 1 0,0-1 0,0 0 0,-1 0 0,1 0 1,-1 1-1,1-1 0,-1 0 0,1 0 0,-1 0 0,0 0 1,1 0-1,-1 0 0,0 0 0,-2 2 0,-52 25 1246,32-18-1012,1 2 0,0 0 0,-27 21 0,43-29-227,1 1-1,0 0 0,0 0 0,0 0 1,0 1-1,1 0 0,0 0 1,0 0-1,1 0 0,0 0 0,0 1 1,0 0-1,1-1 0,-1 1 1,2 0-1,-2 10 0,2-14-7,1 0 0,0 0 0,0 0 0,0 1 0,0-1 0,1 0 0,-1 0 0,1 0 0,0 1 0,0-1 0,0 0 0,0 0-1,0 0 1,1 0 0,0-1 0,-1 1 0,1 0 0,3 3 0,-1-2-80,0-1 0,1 1 0,-1-1-1,1 0 1,-1 0 0,1 0 0,0-1 0,0 0-1,0 0 1,7 2 0,0-1-537,-1 0 0,1-1 0,0-1 0,15 1 0,-16-2-1037,1-1 1,0 0-1,18-4 1,10-10-5710</inkml:trace>
</inkml:ink>
</file>

<file path=ppt/ink/ink3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20.058"/>
    </inkml:context>
    <inkml:brush xml:id="br0">
      <inkml:brushProperty name="width" value="0.025" units="cm"/>
      <inkml:brushProperty name="height" value="0.025" units="cm"/>
    </inkml:brush>
  </inkml:definitions>
  <inkml:trace contextRef="#ctx0" brushRef="#br0">148 20 13325,'0'0'6347,"-8"-2"-3913,4 1-2298,1 0 1,0 0-1,-1 0 0,1 1 0,-1-1 1,0 1-1,1 0 0,-1 0 0,1 0 0,-1 0 1,0 0-1,1 1 0,-1 0 0,1 0 1,0 0-1,-1 0 0,1 0 0,0 1 0,-1 0 1,1-1-1,0 1 0,0 0 0,0 0 1,1 1-1,-1-1 0,0 1 0,1-1 0,-3 5 1,-1 2 13,1-1 1,0 1-1,0 0 1,1 0-1,1 1 1,-1 0-1,1-1 1,1 1 0,0 0-1,0 0 1,1 0-1,1 0 1,-1 0-1,3 14 1,-1-21-144,-1-1-1,1 0 1,0 0 0,1 1 0,-1-1 0,0 0 0,1 0 0,-1 0-1,1-1 1,-1 1 0,1 0 0,0 0 0,0-1 0,0 1-1,0-1 1,0 0 0,0 0 0,0 0 0,1 0 0,-1 0-1,0 0 1,1 0 0,-1-1 0,0 1 0,1-1 0,-1 1-1,1-1 1,-1 0 0,1 0 0,-1 0 0,3-1 0,4 1-127,1-1 1,-1 0-1,0 0 1,0-1-1,1-1 1,-2 1 0,11-5-1,42-31-2422,-3-15-3391,-50 44 4649,-1 1-1,0-1 1,-1 0-1,0-1 0,0 0 1,-1 1-1,-1-2 1,1 1-1,-2 0 1,1-1-1,2-18 1,-10 52 12391,-3 6-5120,0-4-5028,1-1 1,1 1-1,-1 34 1,8 21-911,-1 63-88,-2-125 149,-1-1 0,-1 1 1,0 0-1,-1-1 1,-11 28-1,15-44-87,0 0 0,0-1 0,0 1-1,0 0 1,-1 0 0,1-1 0,0 1-1,0 0 1,-1 0 0,1-1 0,0 1 0,-1 0-1,1-1 1,-1 1 0,1-1 0,-1 1-1,1 0 1,-1-1 0,1 1 0,-1-1-1,1 1 1,-1-1 0,0 0 0,1 1-1,-1-1 1,0 0 0,1 1 0,-2-1 0,-4-20 971,8-39 309,4 30-1434,1-1 1,2 1-1,1 0 1,1 1-1,1 0 0,1 1 1,2 0-1,1 1 1,1 1-1,38-44 1,-49 62 86,1 1 1,0-1 0,0 1 0,0 0-1,1 1 1,-1 0 0,1 0 0,1 1-1,-1 0 1,1 0 0,-1 1-1,1 0 1,0 0 0,0 1 0,0 1-1,1-1 1,-1 1 0,12 1 0,-20 0 30,0 0 1,0 0 0,0 0 0,1 0 0,-1 0-1,0 0 1,0 1 0,0-1 0,-1 0 0,1 1 0,0-1-1,0 1 1,0-1 0,0 1 0,0-1 0,0 1-1,-1 0 1,1-1 0,0 1 0,0 0 0,-1 0 0,1-1-1,0 1 1,-1 0 0,1 0 0,-1 0 0,1 1-1,-1 0 14,1 0-1,-1 0 0,0 0 0,0 0 0,0 1 0,0-1 0,-1 0 0,1 0 0,0 0 0,-1 0 0,0 0 0,-1 3 0,-1 2 93,0 1 0,-1-1 0,0 0 0,-1-1-1,1 1 1,-7 6 0,-3 0 444,0 0-1,-1 0 0,-16 10 1,24-19-324,1 0 1,-1-1-1,1 0 1,-1 0 0,0 0-1,0 0 1,0-1-1,-1-1 1,1 1 0,-13 0-1,19-2-224,0 0 0,1 0 0,-1 0-1,1 0 1,-1 0 0,1 0 0,-1 0 0,1 0 0,-1 0-1,1 0 1,-1 0 0,0-1 0,1 1 0,-1 0 0,1 0-1,0-1 1,-1 1 0,1 0 0,-1-1 0,1 1 0,-1 0-1,1-1 1,0 1 0,-1-1 0,1 1 0,0-1 0,-1 1-1,1-1 1,0 1 0,0-1 0,-1 0 0,4-21-1915,-1 18 1178,0-1 1,0 0-1,1 1 0,-1 0 1,1-1-1,0 1 1,4-4-1,19-11-4633,4-1-1681</inkml:trace>
</inkml:ink>
</file>

<file path=ppt/ink/ink3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20.381"/>
    </inkml:context>
    <inkml:brush xml:id="br0">
      <inkml:brushProperty name="width" value="0.025" units="cm"/>
      <inkml:brushProperty name="height" value="0.025" units="cm"/>
    </inkml:brush>
  </inkml:definitions>
  <inkml:trace contextRef="#ctx0" brushRef="#br0">24 0 13036,'0'0'9449,"-3"74"-7623,-4-44-481,-3-2-640,6-3-577,4-7-192,0-10-1538,7-8-1729,7 0-2626,6-18-6984</inkml:trace>
</inkml:ink>
</file>

<file path=ppt/ink/ink3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20.987"/>
    </inkml:context>
    <inkml:brush xml:id="br0">
      <inkml:brushProperty name="width" value="0.025" units="cm"/>
      <inkml:brushProperty name="height" value="0.025" units="cm"/>
    </inkml:brush>
  </inkml:definitions>
  <inkml:trace contextRef="#ctx0" brushRef="#br0">91 28 17328,'0'0'1965,"-3"12"-161,-30 111 1617,-10 47-271,38-146-3085,2-1 0,1 1 0,0-1 0,2 1 0,4 33 1,5-36-163,-9-21 75,1 1 0,-1-1 0,1 0 0,-1 0 0,1 1 0,-1-1 1,1 0-1,-1 0 0,1 0 0,-1 0 0,1 1 0,-1-1 0,1 0 0,0 0 0,-1 0 0,1 0 0,-1 0 0,1-1 0,-1 1 0,1 0 0,-1 0 1,1 0-1,0 0 0,0-1 0,1 0-120,0 0 1,-1 0-1,1-1 1,0 1-1,0-1 0,-1 1 1,1-1-1,-1 0 1,0 0-1,1 1 1,-1-1-1,0 0 1,0 0-1,0 0 1,1-4-1,3-11-847,-1-1-1,-1 0 1,2-27-1,-2-56 441,-3 87 807,1 18-46,1-1-1,0 0 1,0 1 0,0-1 0,0 0 0,0 0-1,1 0 1,-1 0 0,1 0 0,0 0 0,4 2-1,0 2-373,1-1 0,0 0-1,1 0 1,11 6-1,-8-8-536,-1 0 0,1-1 0,1 0 0,-1-1 1,0 0-1,1-1 0,-1 0 0,0-1 0,1-1 0,19-3 0,-25 3 391,0 0 0,0-1 0,0 0 0,-1 0 0,1-1 0,-1 0 0,1 0 0,-1 0 0,0-1 0,-1 0 0,8-6 0,-10 7 417,0-1 1,0 1 0,0 0-1,-1-1 1,1 0 0,-1 0 0,0 0-1,0 0 1,0 0 0,-1 0-1,2-7 1,-2 10 62,-1 0-1,0 0 0,1 0 1,-1 0-1,0 0 1,0 0-1,0 0 1,0 0-1,0 0 0,0 0 1,0 0-1,0 0 1,0 0-1,0 0 1,-1 0-1,1 0 0,0 0 1,-1 0-1,1 1 1,0-1-1,-1 0 1,0-1-1,0 2-53,0-1 0,1 1 0,-1 0 0,0-1 0,0 1 0,1 0 0,-1 0 0,0 0 0,0 0 0,1 0 0,-1 0 0,0 0 0,0 0 0,0 0 0,1 0-1,-1 0 1,0 0 0,0 0 0,0 1 0,-1-1 0,-2 2 159,-1 1-1,0-1 1,1 1-1,0-1 1,-1 1-1,1 0 1,-4 5-1,0 0 70,1 0 0,-1 1 0,2 0 0,-1 0 0,1 1 0,1 0 0,0 0 0,0 0 0,1 0 0,0 1 0,1 0 0,0-1-1,1 1 1,-2 21 0,4-31-326,0 1-1,0-1 1,0 1-1,0 0 1,0-1-1,0 1 1,1-1-1,-1 1 0,0-1 1,1 1-1,0-1 1,-1 1-1,1-1 1,0 1-1,-1-1 1,1 0-1,0 1 1,0-1-1,0 0 1,0 0-1,0 0 0,1 0 1,-1 0-1,0 0 1,3 2-1,-1-2-1,-1-1-1,1 1 1,0 0 0,0-1-1,0 0 1,0 0-1,0 0 1,0 0 0,0 0-1,0 0 1,0-1-1,5-1 1,3-1-122,0-1 0,0-1-1,-1 1 1,1-2 0,-1 1 0,11-10 0,-2-2-561,-1-1-1,0-1 1,-1 0 0,23-37 0,-22 29 174,44-46 0,-61 80 671,1 0 1,-1 0-1,-1 0 1,1 0 0,-2 11-1,-1 0 113,1-13 25,1 1-1,-1 0 1,1-1-1,0 1 1,0-1-1,2 11 1,-1-14-269,0-1-1,-1 0 1,1 1-1,0-1 1,-1 0-1,1 1 1,0-1-1,0 0 1,0 0-1,0 0 1,0 0-1,1 0 1,-1 0-1,0 0 1,0 0 0,1 0-1,-1 0 1,0-1-1,1 1 1,-1 0-1,1-1 1,-1 1-1,1-1 1,-1 0-1,1 0 1,-1 1-1,1-1 1,-1 0-1,4-1 1,3 1-23,0-1 1,0-1-1,0 1 1,0-1-1,0-1 1,0 0-1,-1 0 1,1 0-1,-1-1 1,0 0-1,0 0 1,0-1-1,0 0 1,-1 0-1,7-7 1,9-10-78,-1-1 1,30-41-1,-40 50 36,-1 0 0,0-1 0,-1-1 0,-1 1 1,0-1-1,-2-1 0,1 1 0,-2-1 0,4-21 0,-9 37 13,1 0 1,-1 0-1,0 0 1,0 0 0,0 0-1,0 0 1,0 0-1,0 0 1,0 0-1,0 0 1,0 0 0,0 0-1,0 0 1,-1 0-1,1 0 1,0 0-1,-1 0 1,1 0 0,-1 0-1,1 1 1,-1-1-1,1 0 1,-2-1-1,1 2-1,1 0 0,-1 0-1,0-1 1,0 1-1,0 0 1,0 0-1,0 0 1,0 0-1,1 0 1,-1 0-1,0 1 1,0-1 0,0 0-1,0 0 1,1 1-1,-1-1 1,0 0-1,0 1 1,0-1-1,0 1 1,-5 3-9,1 0-1,0 0 1,0 0-1,0 0 1,-7 9-1,-1 4 52,1 0 0,1 1 0,1 1-1,0-1 1,1 2 0,1 0 0,1 0 0,1 0-1,1 0 1,0 1 0,2 0 0,0 0 0,1 0-1,2 25 1,0-43-222,0 0-1,1 0 1,-1 0 0,1 0-1,0 0 1,0 0 0,0 0-1,0 0 1,0-1 0,0 1-1,1 0 1,0-1-1,-1 1 1,1-1 0,0 1-1,4 3 1,-3-4-446,-1-1 1,1 1-1,-1-1 1,1 0-1,0 0 0,-1 0 1,1 0-1,0 0 0,0 0 1,0-1-1,4 1 0,27 0-13037</inkml:trace>
</inkml:ink>
</file>

<file path=ppt/ink/ink3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21.687"/>
    </inkml:context>
    <inkml:brush xml:id="br0">
      <inkml:brushProperty name="width" value="0.025" units="cm"/>
      <inkml:brushProperty name="height" value="0.025" units="cm"/>
    </inkml:brush>
  </inkml:definitions>
  <inkml:trace contextRef="#ctx0" brushRef="#br0">1 0 15375,'0'0'3940,"1"7"-2008,3 43 3488,-4-42-5054,0 1-1,0-1 0,1 1 1,0-1-1,1 0 1,0 0-1,6 16 1,-8-22-354,1-1 0,0 0 1,0 1-1,0-1 0,0 0 0,1 1 1,-1-1-1,0 0 0,0 0 1,1 0-1,-1 0 0,0 0 1,1-1-1,-1 1 0,1 0 0,0-1 1,-1 1-1,1-1 0,-1 1 1,1-1-1,0 0 0,1 1 1,1-1 4,1-1 1,-1 1 0,0 0 0,1-1 0,-1 0 0,0 0 0,0-1 0,6-2 0,5-3-13,-1-1 0,0 0 0,18-15 0,-6 1-251,-21 17 163,0 0 1,1 0-1,-1 0 1,1 1-1,0 0 1,0 0-1,0 0 1,1 1-1,-1 0 1,1 0 0,-1 1-1,15-4 1,-20 7 79,0-1 0,-1 0 0,1 0 0,0 1 0,0-1 1,0 1-1,0-1 0,0 1 0,-1-1 0,1 1 0,0-1 1,0 1-1,-1 0 0,1-1 0,0 1 0,-1 0 1,1 0-1,-1 0 0,1-1 0,-1 1 0,1 0 0,-1 0 1,0 0-1,1 0 0,-1 0 0,0 0 0,0 0 0,0 0 1,0-1-1,0 1 0,0 0 0,0 1 0,1 41 108,-1-34-31,1 98 567,-1-106-632,0-1 0,0 1 0,0 0 0,1-1 0,-1 1 0,0-1 0,0 1 0,1 0 0,-1-1 0,1 1 0,-1-1 0,0 1 0,1-1 0,-1 1 0,1-1 0,-1 1 0,1-1 0,0 1 0,-1-1 0,1 0 0,-1 1 0,1-1 0,0 0 0,-1 0 0,1 1 0,0-1 0,-1 0 0,1 0 0,0 0 0,-1 0 0,1 0 0,0 0 0,-1 0 0,1 0 0,0 0 0,0 0 0,-1 0 0,1 0 0,0-1 0,0 1 0,30-13 187,-22 5-263,0-1 0,-1 1 0,0-1 0,0-1-1,-1 1 1,9-18 0,-9 15-1008,0 1 0,1 0 0,1 0 0,14-15 0,-22 50-2994,0-8 3275,-1-5-291,-1-7 406,1 0 0,0-1 0,0 1 1,0 0-1,1 0 0,-1-1 0,1 1 1,-1-1-1,1 1 0,1-1 0,1 5 1,10 3-3134</inkml:trace>
</inkml:ink>
</file>

<file path=ppt/ink/ink3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22.031"/>
    </inkml:context>
    <inkml:brush xml:id="br0">
      <inkml:brushProperty name="width" value="0.025" units="cm"/>
      <inkml:brushProperty name="height" value="0.025" units="cm"/>
    </inkml:brush>
  </inkml:definitions>
  <inkml:trace contextRef="#ctx0" brushRef="#br0">30 114 8648,'0'0'17334,"-5"10"-16325,1-3-786,2-4-135,-1 0 0,1 1 0,0-1 0,0 1 1,0 0-1,1 0 0,-1 0 0,1 0 0,0 0 0,0 0 1,0 0-1,1 0 0,0 0 0,-1 0 0,2 7 0,-1-10-79,1 0 0,0 0-1,-1-1 1,1 1-1,0-1 1,-1 1-1,1 0 1,0-1-1,0 1 1,0-1 0,-1 0-1,1 1 1,0-1-1,0 0 1,0 1-1,0-1 1,0 0 0,0 0-1,0 0 1,0 0-1,0 0 1,-1 0-1,1 0 1,0 0-1,0 0 1,0 0 0,0-1-1,1 1 1,27-9-76,-25 7-1,0 0 1,0-1-1,-1 0 1,1 0-1,-1 0 1,1 0-1,-1-1 1,0 1-1,0-1 0,-1 0 1,1 0-1,-1 0 1,0 0-1,0 0 1,0 0-1,0-1 1,-1 1-1,0-1 1,0 1-1,0-1 1,-1 1-1,1-8 0,-1 11 90,0 1 0,0-1 0,0 1 0,-1 0-1,1-1 1,0 1 0,0 0 0,0-1-1,0 1 1,-1 0 0,1 0 0,0-1-1,-1 1 1,1 0 0,0 0 0,0-1-1,-1 1 1,1 0 0,0 0 0,-1 0-1,1-1 1,0 1 0,-1 0 0,1 0 0,-1 0-1,1 0 1,0 0 0,-1 0 0,1 0-1,0 0 1,-1 0 0,1 0 0,-1 0-1,1 0 1,0 0 0,-1 0 0,1 0-1,0 0 1,-1 0 0,1 1 0,-1-1 0,-2 3 1019,13-1-509,1-3-420,1 0 0,-1 0 1,1-1-1,-1-1 0,0 0 0,16-6 0,-21 6-487,-1 0-1,1 0 1,-1 0-1,0 0 1,0-1-1,6-5 1,-9 7-289,0 0 1,0 0 0,-1 0 0,1 0-1,0-1 1,-1 1 0,1 0-1,-1-1 1,0 0 0,0 1 0,0-1-1,0 0 1,0 1 0,0-4 0,-1-11-7708</inkml:trace>
</inkml:ink>
</file>

<file path=ppt/ink/ink3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22.685"/>
    </inkml:context>
    <inkml:brush xml:id="br0">
      <inkml:brushProperty name="width" value="0.025" units="cm"/>
      <inkml:brushProperty name="height" value="0.025" units="cm"/>
    </inkml:brush>
  </inkml:definitions>
  <inkml:trace contextRef="#ctx0" brushRef="#br0">104 1 10154,'0'0'4067,"-3"11"-410,-36 129 1906,24-95-3989,2 0-1,2 1 0,-11 93 1,22-138-1544,0 0 0,0 0 0,-1 0 0,1 1 0,0-1 0,0 0 0,0 0 0,0 1 0,0-1 0,1 0 0,-1 0 0,0 1 0,1-1 0,-1 0 0,1 0 0,-1 0 0,1 0 0,-1 1 0,1-1 0,0 0 0,-1 0 0,1 0 0,0 0 0,0-1 1,0 1-1,0 0 0,0 0 0,0 0 0,0-1 0,0 1 0,0-1 0,0 1 0,0-1 0,1 1 0,-1-1 0,0 1 0,0-1 0,1 0 0,-1 0 0,0 0 0,0 0 0,1 0 0,1 0 0,1-1 27,1 0 0,-1 0 0,1 0 0,-1-1 0,1 1 0,-1-1 0,0-1 0,0 1 0,0 0 0,6-6 0,11-11-97,-2-1 0,-1-1 0,0-1 0,-1 0 0,-2-2 0,0 1 0,-2-2 0,0 0 0,14-44 0,-33 84-450,0 0-1,-2-1 1,-9 14 0,-18 34-4179,22-17-3691,13-44 7877,-1 0 0,1 0 0,0-1 0,0 1 1,1 0-1,-1 0 0,0 0 0,0 0 0,0 0 1,1 0-1,-1-1 0,0 1 0,1 0 0,-1 0 1,1 0-1,-1-1 0,1 1 0,-1 0 0,1-1 0,0 2 1,18 12-2343,-1 0 7500,-7 3 7724,-10-17-12403,-1 1 0,0-1 0,1 0 1,-1 1-1,1-1 0,-1 0 0,1 0 0,-1 0 0,0 1 0,1-1 0,-1 0 0,1 0 0,-1 0 0,1 0 0,-1 0 0,1 0 0,-1 0 0,1 0 0,-1 0 1,1 0-1,-1 0 0,1 0 0,-1 0 0,1 0 0,-1-1 0,1 1 0,-1 0 0,1 0 0,0-1 0,15-6-4634,-5-6-1592</inkml:trace>
</inkml:ink>
</file>

<file path=ppt/ink/ink3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23.243"/>
    </inkml:context>
    <inkml:brush xml:id="br0">
      <inkml:brushProperty name="width" value="0.025" units="cm"/>
      <inkml:brushProperty name="height" value="0.025" units="cm"/>
    </inkml:brush>
  </inkml:definitions>
  <inkml:trace contextRef="#ctx0" brushRef="#br0">4 248 13933,'0'0'9833,"0"10"-8076,-2 30-556,1-39-1167,1 1-1,0-1 1,0 0 0,0 0 0,0 0-1,0 0 1,0 0 0,0 0 0,0 0-1,1 0 1,-1 1 0,0-1 0,1 0-1,-1 0 1,0 0 0,1 0 0,0 0-1,-1 0 1,1 0 0,-1-1 0,1 1-1,0 0 1,0 0 0,-1 0 0,1-1-1,0 1 1,0 0 0,0-1 0,0 1-1,0-1 1,0 1 0,0-1 0,0 1-1,0-1 1,0 0 0,0 1 0,0-1-1,0 0 1,1 0 0,-1 0 0,0 0-1,0 0 1,0 0 0,0 0 0,0 0-1,0-1 1,0 1 0,2-1 0,1 0-16,0 0 1,0 0 0,0-1 0,0 0 0,0 1-1,0-1 1,0-1 0,0 1 0,5-5 0,-5 2-35,1 0 0,-1 0 1,-1 0-1,1 0 0,-1-1 1,0 1-1,0-1 0,-1 0 1,0 0-1,0 0 0,0 0 1,-1 0-1,1 0 0,-1-12 1,-1 18 5,0-1 0,0 1 0,1-1 0,-1 1 0,0 0 0,0-1 0,-1 1 0,1 0 0,0-1 0,0 1 0,0-1 0,0 1 0,0 0 0,0-1 0,0 1 0,-1 0 0,1-1 0,0 1 0,0 0 0,0-1 0,-1 1 0,1 0 0,0-1 0,-1 1 0,1 0 0,0 0 0,0 0 0,-1-1 0,1 1 0,0 0 0,-1 0 0,1 0 0,-1-1 0,1 1 0,0 0 0,-1 0 0,1 0 0,0 0 0,-1 0 0,1 0 0,-1 0 0,1 0 0,0 0 0,-1 0 0,1 0 0,-1 0 0,1 0 0,0 0 0,-1 1 0,1-1 0,0 0 0,-1 0 0,-19 16-224,15-8 258,1 0 0,0 0 0,0 0 1,1 1-1,0 0 0,0 0 0,1-1 0,0 2 0,1-1 0,0 0 0,0 11 0,1-20-20,0 1 0,0-1 1,0 1-1,1-1 0,-1 1 1,0-1-1,0 1 1,0-1-1,0 1 0,1-1 1,-1 1-1,0-1 0,1 1 1,-1-1-1,0 1 0,1-1 1,-1 0-1,0 1 0,1-1 1,-1 0-1,1 1 0,-1-1 1,1 0-1,-1 1 1,0-1-1,1 0 0,-1 0 1,1 0-1,0 0 0,-1 1 1,1-1-1,-1 0 0,1 0 1,-1 0-1,1 0 0,-1 0 1,1 0-1,-1 0 0,1 0 1,-1 0-1,1-1 1,-1 1-1,1 0 0,-1 0 1,1 0-1,-1-1 0,1 1 1,-1 0-1,1 0 0,-1-1 1,1 0-1,27-17 85,-11-2-322,-1-1 1,-1 0 0,-1-1 0,-1-1 0,-1 0-1,-1-1 1,-1 0 0,-1-1 0,-1 0-1,-1 0 1,4-34 0,-11 50 500,-4 13-71,-8 26 37,-14 48-4,13-26-1,1-1 1,3 2 0,3 0-1,-1 74 1,11-104-657,7-17-252,-10-6 587,1-1 1,-1 0 0,1 0-1,-1 0 1,0 0-1,1 0 1,-1 0-1,0 0 1,0 0-1,0-1 1,0 1 0,0 0-1,0-1 1,0 1-1,0-1 1,-1 1-1,1-1 1,0 1-1,-1-1 1,1 0-1,-1-1 1,5-17-414,-1 0 0,-1 0 0,-1 0 0,-1 0-1,-1-25 1,-3 5 1869,-12-65-1,35 118 1357,31 20-6844,-30-25-734</inkml:trace>
</inkml:ink>
</file>

<file path=ppt/ink/ink3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24.099"/>
    </inkml:context>
    <inkml:brush xml:id="br0">
      <inkml:brushProperty name="width" value="0.025" units="cm"/>
      <inkml:brushProperty name="height" value="0.025" units="cm"/>
    </inkml:brush>
  </inkml:definitions>
  <inkml:trace contextRef="#ctx0" brushRef="#br0">1 1 11275,'0'1'7285,"3"3"-3418,11 36-1065,-11-27-2162,0 3-270,1 1 0,0-1 0,1 0 0,1-1 0,13 26 0,-18-39-361,1 1-1,0-1 1,0 1 0,0-1-1,0 0 1,0 0-1,0 0 1,1 0 0,-1 0-1,1 0 1,-1-1 0,1 1-1,-1-1 1,1 0 0,5 2-1,-4-3 14,0 1 0,-1-1 0,1 0-1,0 0 1,-1-1 0,1 1 0,-1-1 0,1 0-1,-1 0 1,1 0 0,-1 0 0,1-1 0,-1 1-1,0-1 1,0 0 0,5-3 0,64-54 163,-55 44-400,0 1 1,32-21-1,-48 34 204,0 0 0,1 0-1,-1 0 1,1 0 0,-1 0 0,1 0 0,-1 1 0,1-1 0,0 1 0,-1-1 0,1 1 0,0-1 0,-1 1 0,1 0 0,0 0 0,0 0 0,-1 0 0,1 0 0,0 0 0,-1 1 0,1-1-1,0 0 1,-1 1 0,1 0 0,0-1 0,-1 1 0,1 0 0,-1 0 0,1 0 0,-1 0 0,1 0 0,-1 0 0,0 0 0,0 0 0,1 0 0,-1 1 0,0-1 0,0 0 0,0 1 0,-1-1-1,1 1 1,0-1 0,0 1 0,-1 0 0,1 1 0,4 11 29,-2 0 0,0 0 0,0 1 0,0 22 0,1-6 27,-4-28-42,12 36 27,-11-38-24,-1 0 1,1 0-1,0-1 0,-1 1 1,1 0-1,0-1 0,-1 1 1,1-1-1,0 1 0,0-1 1,-1 1-1,1-1 0,0 1 1,0-1-1,0 0 0,0 1 1,0-1-1,0 0 0,0 0 1,-1 0-1,1 0 0,0 1 1,0-1-1,0-1 0,0 1 1,0 0-1,0 0 0,0 0 1,0 0-1,0-1 0,0 1 1,-1 0-1,1-1 0,0 1 1,0-1-1,0 1 0,-1-1 1,1 1-1,0-1 0,0 0 1,0 0-1,8-7-12,0 0 1,-1 0-1,0-1 1,9-13-1,31-34-1605,-45 54 1351,0-1-1,0 1 1,0-1 0,1 1 0,-1 0 0,1 0 0,-1 1 0,1-1-1,0 1 1,-1-1 0,1 1 0,0 1 0,0-1 0,7 0 0,-10 1 173,0 0 0,-1 0 0,1 0 0,-1 0 0,1 0 0,-1 0 0,1 0 0,0 1 0,-1-1 1,1 0-1,-1 0 0,1 1 0,-1-1 0,1 0 0,-1 1 0,1-1 0,-1 0 0,0 1 0,1-1 0,-1 1 0,1-1 1,-1 1-1,0-1 0,0 1 0,1-1 0,-1 1 0,0-1 0,0 1 0,1-1 0,-1 1 0,0-1 0,0 1 1,0 0-1,0 0 0,-1 22-5457,1-23 5348,-2 9-6755</inkml:trace>
</inkml:ink>
</file>

<file path=ppt/ink/ink3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24.444"/>
    </inkml:context>
    <inkml:brush xml:id="br0">
      <inkml:brushProperty name="width" value="0.025" units="cm"/>
      <inkml:brushProperty name="height" value="0.025" units="cm"/>
    </inkml:brush>
  </inkml:definitions>
  <inkml:trace contextRef="#ctx0" brushRef="#br0">0 1 20179,'0'0'5477</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35.067"/>
    </inkml:context>
    <inkml:brush xml:id="br0">
      <inkml:brushProperty name="width" value="0.025" units="cm"/>
      <inkml:brushProperty name="height" value="0.025" units="cm"/>
    </inkml:brush>
  </inkml:definitions>
  <inkml:trace contextRef="#ctx0" brushRef="#br0">80 18 4132,'0'-1'479,"1"1"1,0 0-1,-1 0 0,1-1 1,-1 1-1,1 0 0,-1-1 1,0 1-1,1-1 0,-1 1 1,1-1-1,-1 1 0,0-1 1,1 1-1,-1-1 0,0 1 1,0-1-1,1 1 0,-1-1 1,0 0-1,0 1 0,0-1 1,0 1-1,0-1 0,0 0 1,0 1-1,0-1 0,0 0 1,0 1-1,0-1 0,0 1 1,0-2-1,-8 5 4026,-3 9-5231,-1 3 1249,2 0-1,-1 1 1,-8 21-1,16-32-447,0 0 0,1 0 0,0 1 0,1-1 0,-1 0-1,1 1 1,0-1 0,0 1 0,0 0 0,1-1 0,0 1 0,0-1 0,1 1 0,-1 0 0,3 7 0,-1-11-56,-1 0 0,1 0 0,-1 0 0,1-1 0,0 1 0,0 0 0,0-1 0,0 0 0,0 1 0,1-1 0,-1 0 0,0 0 0,0 0 0,1 0 0,-1-1 0,1 1 0,-1 0 0,0-1 0,1 0 0,-1 0 0,1 0 0,-1 0 0,5 0 0,3 0-91,0-1 0,0 0 0,0 0 0,16-5 0,-20 4-350,-1 0 1,1 0 0,-1-1 0,0 1 0,0-1-1,0-1 1,-1 1 0,1-1 0,-1 0 0,6-6-1,-7 6-473,0 1-1,0-1 0,-1 0 0,0 1 0,0-1 0,0 0 1,0-1-1,-1 1 0,2-5 0,1-24-8718</inkml:trace>
</inkml:ink>
</file>

<file path=ppt/ink/ink3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24.818"/>
    </inkml:context>
    <inkml:brush xml:id="br0">
      <inkml:brushProperty name="width" value="0.025" units="cm"/>
      <inkml:brushProperty name="height" value="0.025" units="cm"/>
    </inkml:brush>
  </inkml:definitions>
  <inkml:trace contextRef="#ctx0" brushRef="#br0">49 115 7495,'0'0'9946,"-8"3"-7736,-23 12-518,30-15-1622,1 1 0,-1-1 1,1 0-1,-1 0 0,1 0 0,-1 0 1,1 1-1,0-1 0,-1 0 1,1 1-1,-1-1 0,1 0 0,0 0 1,-1 1-1,1-1 0,0 1 0,-1-1 1,1 0-1,0 1 0,0-1 0,-1 1 1,1-1-1,0 1 0,0-1 0,0 1 1,0-1-1,0 0 0,-1 1 1,1-1-1,0 1 0,0-1 0,0 1 1,0-1-1,0 1 0,1-1 0,-1 1 1,0-1-1,0 1 0,0-1 0,0 1 1,0-1-1,1 1 0,-1-1 1,0 0-1,0 1 0,1-1 0,-1 1 1,0-1-1,1 0 0,0 1 0,17 10 1114,-7-9-1016,0 0 0,0-1-1,1 0 1,-1 0 0,0-1 0,0-1 0,0 0 0,0 0-1,0-1 1,0-1 0,0 0 0,15-6 0,-6 1-115,1-2 1,-1 0 0,0-1-1,-1-1 1,20-17 0,-7-7 38,-32 35-87,1 1 0,0-1 0,-1 1 0,1-1 0,-1 1 1,1-1-1,-1 0 0,1 1 0,-1-1 0,0 0 0,1 0 0,-1 1 0,0-1 0,0 0 1,1 0-1,-1 1 0,0-1 0,0 0 0,0 0 0,0 0 0,0 1 0,0-1 0,0 0 1,0 0-1,0 0 0,0 1 0,-1-1 0,1 0 0,0 0 0,-1 1 0,1-1 0,0 0 1,-1 0-1,1 1 0,-1-1 0,1 0 0,-1 1 0,1-1 0,-1 1 0,1-1 0,-1 1 1,0-1-1,1 1 0,-1-1 0,0 1 0,1-1 0,-1 1 0,0 0 0,0 0 0,1-1 1,-1 1-1,-1 0 0,-7-1-34,0 1 0,0 0 1,0 0-1,0 1 0,0 1 0,0-1 1,1 1-1,-1 1 0,1-1 0,-1 2 1,1-1-1,0 1 0,0 0 0,1 1 1,-1 0-1,1 0 0,0 0 1,0 1-1,1 0 0,-1 0 0,1 1 1,1 0-1,-1 0 0,1 1 0,1-1 1,-1 1-1,1 0 0,1 0 0,-1 0 1,1 1-1,1-1 0,0 1 1,-3 16-1,5-23-83,0 0 1,-1 0 0,1 1-1,0-1 1,0 0 0,0 0-1,1 0 1,-1 1 0,0-1-1,1 0 1,-1 0 0,1 0 0,0 0-1,0 0 1,0 0 0,0 0-1,0 0 1,0 0 0,0-1-1,1 1 1,-1 0 0,1-1-1,-1 1 1,1-1 0,0 1-1,-1-1 1,1 0 0,0 0-1,0 0 1,0 0 0,0 0-1,0 0 1,0 0 0,0-1-1,0 1 1,0-1 0,3 1-1,4 0-651,0-1 0,-1 0 0,1 0 0,0-1 0,0 0 0,0 0 0,-1-1-1,11-3 1,35-17-4863</inkml:trace>
</inkml:ink>
</file>

<file path=ppt/ink/ink3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25.531"/>
    </inkml:context>
    <inkml:brush xml:id="br0">
      <inkml:brushProperty name="width" value="0.025" units="cm"/>
      <inkml:brushProperty name="height" value="0.025" units="cm"/>
    </inkml:brush>
  </inkml:definitions>
  <inkml:trace contextRef="#ctx0" brushRef="#br0">119 12 8360,'0'0'10613,"-11"7"-8286,10-7-2318,-14 11 930,1-1 0,-20 19 1,30-26-751,0 1 0,0 0 0,1 0 0,0 0 0,-1 0 0,1 0 0,1 1 0,-1 0 0,1-1 0,0 1 0,0 0 0,0 0 0,1 0 0,-1 0 0,0 10 0,2-15-191,0 1 1,0-1-1,1 0 0,-1 1 1,0-1-1,0 1 0,1-1 0,-1 0 1,0 1-1,1-1 0,-1 0 1,0 0-1,1 1 0,-1-1 0,0 0 1,1 1-1,-1-1 0,1 0 1,-1 0-1,0 0 0,1 0 1,-1 0-1,1 1 0,-1-1 0,1 0 1,-1 0-1,1 0 0,-1 0 1,0 0-1,1 0 0,-1 0 1,1 0-1,-1 0 0,1-1 0,18-2-290,-9-2-68,0 0 1,-1 0-1,0-1 1,0 0-1,0-1 1,14-14 0,-16 14 87,1 0 1,-1 0-1,1 1 1,1 0-1,-1 0 1,1 1-1,0 0 1,17-6-1,-25 11 283,-1 1 0,1-1 0,0 0 0,-1 0 0,1 0-1,0 1 1,-1-1 0,1 0 0,0 1 0,-1-1 0,1 0 0,0 1-1,-1-1 1,1 1 0,-1-1 0,1 1 0,-1-1 0,1 1 0,-1 0-1,1-1 1,-1 1 0,0 0 0,1-1 0,-1 1 0,0 0 0,0-1-1,1 1 1,-1 0 0,0-1 0,0 1 0,0 0 0,0 0 0,0-1-1,0 1 1,0 0 0,0 0 0,0-1 0,0 1 0,-1 1-1,0 38 618,0-37-563,-3 31 351,-2 0 0,-2-1 0,-15 44 1,-44 93 1214,62-158-1463,-2 5 47,-12 27 430,-23 42 1,47-117-2435,10-11-210,39-75-1,35-34 1431,23-44 1764,-114 202-1017,0 1 0,1 0 0,0-1 1,1 16-1,-1-6 142,1-9-197,-1-3 74,1 1 0,-1-1 0,1 1 0,1-1 0,-1 1 0,3 9 0,-3-14-161,1 1 1,0-1 0,-1 0-1,1 0 1,0 0 0,0 1-1,0-1 1,0 0 0,0 0-1,0 0 1,0 0 0,0-1-1,0 1 1,0 0 0,0 0-1,1-1 1,-1 1 0,0-1-1,1 1 1,-1-1 0,0 1-1,1-1 1,-1 0 0,0 0-1,1 1 1,-1-1 0,1 0-1,-1 0 1,0-1 0,1 1-1,1 0 1,4-2 2,0 1 0,-1-1 0,1 0 0,0 0 0,-1-1 0,0 0 0,0 0 0,0 0 0,0-1 0,0 0 0,5-5 0,60-58-11,-55 50 4,8-7 3,37-51 0,-58 85-92,-4 9 66,-1-9 34,-3 13 272,1 1 0,1-1-1,2 1 1,0 27 0,1-49-281,0-1-1,0 0 1,0 0-1,0 1 1,0-1-1,1 0 1,-1 0-1,0 0 1,1 1-1,-1-1 0,1 0 1,-1 0-1,1 0 1,0 0-1,-1 0 1,1 0-1,0 0 1,0 0-1,-1 0 1,1 0-1,0 0 1,0-1-1,0 1 1,0 0-1,0-1 1,2 2-1,-1-2-8,0 0 1,1 1-1,-1-1 0,0 0 1,0 0-1,0 0 1,1-1-1,-1 1 0,0 0 1,0-1-1,0 0 0,0 1 1,4-3-1,2 0-99,-1-1 0,1-1 1,-1 1-1,1-1 0,-1-1 0,9-8 0,-5 2-1118,-1-1-1,0 0 1,11-21-1,-17 28-526,-1-1-1,0 0 1,0 0 0,-1 0-1,3-13 1,-4 7-5974</inkml:trace>
</inkml:ink>
</file>

<file path=ppt/ink/ink3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25.902"/>
    </inkml:context>
    <inkml:brush xml:id="br0">
      <inkml:brushProperty name="width" value="0.025" units="cm"/>
      <inkml:brushProperty name="height" value="0.025" units="cm"/>
    </inkml:brush>
  </inkml:definitions>
  <inkml:trace contextRef="#ctx0" brushRef="#br0">36 1 18353,'0'0'5349,"-21"50"-4035,14-23-802,2 0 65,3 0-1,2-3-352,0-4-224,0-4-1633,0-6-2179,0-2-4932</inkml:trace>
</inkml:ink>
</file>

<file path=ppt/ink/ink3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27.023"/>
    </inkml:context>
    <inkml:brush xml:id="br0">
      <inkml:brushProperty name="width" value="0.025" units="cm"/>
      <inkml:brushProperty name="height" value="0.025" units="cm"/>
    </inkml:brush>
  </inkml:definitions>
  <inkml:trace contextRef="#ctx0" brushRef="#br0">37 2 7751,'3'-2'10739,"-2"9"-4024,-6 22-1975,-13 45-6336,16-65 2976,1-4-1340,-3 6 2,1 0 0,1 0 0,-1 0 0,2 0-1,0 0 1,0 1 0,1-1 0,2 20 0,-1-30-50,0 0 0,-1 0 0,1 0 0,0 0 0,0-1 0,0 1 0,0 0 0,-1 0 0,1-1 0,0 1 0,0-1 0,0 1 0,1-1 0,-1 1 0,0-1 0,0 0 0,0 1 0,0-1 0,0 0 0,0 0-1,1 0 1,-1 0 0,0 0 0,0 0 0,0 0 0,0 0 0,0-1 0,0 1 0,1 0 0,0-1 0,36-12-1046,-31 9 274,-1 0 0,1 0-1,-1-1 1,0 0 0,-1 0 0,1 0-1,-1 0 1,0-1 0,-1 0-1,1 0 1,3-8 0,7-18-6016</inkml:trace>
</inkml:ink>
</file>

<file path=ppt/ink/ink3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27.363"/>
    </inkml:context>
    <inkml:brush xml:id="br0">
      <inkml:brushProperty name="width" value="0.025" units="cm"/>
      <inkml:brushProperty name="height" value="0.025" units="cm"/>
    </inkml:brush>
  </inkml:definitions>
  <inkml:trace contextRef="#ctx0" brushRef="#br0">0 1 14574,'0'0'12107,"6"19"-13868,8-11-1410,-2-3-2595,-2 0-7751</inkml:trace>
</inkml:ink>
</file>

<file path=ppt/ink/ink3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27.719"/>
    </inkml:context>
    <inkml:brush xml:id="br0">
      <inkml:brushProperty name="width" value="0.025" units="cm"/>
      <inkml:brushProperty name="height" value="0.025" units="cm"/>
    </inkml:brush>
  </inkml:definitions>
  <inkml:trace contextRef="#ctx0" brushRef="#br0">33 1 12908,'0'0'11910,"0"13"-10997,-15 162 295,-2 31 381,17-202-1562,0-1 0,0 1 0,0-1-1,1 0 1,-1 1 0,1-1-1,0 0 1,0 1 0,0-1 0,0 0-1,0 0 1,1 0 0,-1 0 0,1 0-1,0 0 1,0 0 0,0-1-1,4 4 1,-4-4-10,1 0 0,0-1-1,0 0 1,0 1 0,0-1 0,0 0-1,0 0 1,0-1 0,0 1 0,0-1-1,0 1 1,0-1 0,1 0 0,-1 0-1,0 0 1,0-1 0,0 1 0,0-1-1,1 0 1,2-1 0,4-2-7,-1 0 0,0 0 1,1-1-1,-2 0 0,1-1 0,-1 0 1,0 0-1,0-1 0,0 0 0,-1 0 1,-1-1-1,1 0 0,-1 0 0,0-1 1,-1 0-1,0 0 0,0 0 0,-1 0 1,0-1-1,-1 1 0,0-1 0,0 0 1,-1 0-1,1-14 0,-6 19 181,-4 11-79,-5 9 263,10-8-301,1 0 0,0 0-1,0 1 1,1-1 0,-1 0 0,1 0-1,1 0 1,0 0 0,0 0 0,2 10 0,-2-13-236,0 1 1,0-1-1,1 1 1,-1-1-1,1 0 1,0 1 0,0-1-1,1 0 1,-1 0-1,1 0 1,0-1 0,0 1-1,0-1 1,0 0-1,1 1 1,6 3 0,-9-6-302,0-1 0,0 1 0,0-1 0,0 1 1,1-1-1,-1 1 0,0-1 0,0 0 1,1 0-1,-1 0 0,0 0 0,0 0 1,1 0-1,-1 0 0,2-1 0,8-4-6301</inkml:trace>
</inkml:ink>
</file>

<file path=ppt/ink/ink3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28.199"/>
    </inkml:context>
    <inkml:brush xml:id="br0">
      <inkml:brushProperty name="width" value="0.025" units="cm"/>
      <inkml:brushProperty name="height" value="0.025" units="cm"/>
    </inkml:brush>
  </inkml:definitions>
  <inkml:trace contextRef="#ctx0" brushRef="#br0">36 0 17553,'0'0'6160,"-4"12"-4147,-5 27-1036,1-1 0,2 1-1,2 1 1,1 42 0,2-64-870,1-9-75,0 0 0,0 0 0,0 0 0,1-1 0,1 1 0,2 9 0,-4-15-32,1-1 1,0 0-1,0 0 1,1 0-1,-1 0 1,0-1-1,0 1 1,1 0 0,-1-1-1,1 1 1,0 0-1,0-1 1,-1 0-1,1 1 1,0-1-1,0 0 1,0 0 0,0 0-1,0 0 1,0 0-1,1-1 1,-1 1-1,0-1 1,0 1 0,0-1-1,1 0 1,-1 0-1,0 0 1,3 0-1,9-1-347,0-1-1,0 0 1,0-1-1,0 0 1,17-8 0,-18 7-4,1-1 0,0 2 0,0 0 0,0 0 0,19 0 0,-32 3 387,0 0 0,1 0 0,-1 0 0,0 1 0,0-1 1,0 0-1,0 1 0,0-1 0,0 0 0,0 1 0,0-1 1,0 1-1,0 0 0,0-1 0,0 1 0,0 0 0,0 0 1,0-1-1,-1 1 0,1 0 0,0 0 0,-1 0 0,1 0 1,-1 0-1,1 0 0,-1 0 0,1 0 0,-1 0 0,1 1 1,-1-1-1,0 0 0,0 0 0,0 0 0,0 0 0,0 0 1,0 1-1,0-1 0,0 0 0,0 0 0,0 0 0,0 0 1,-1 0-1,1 0 0,-1 0 0,1 1 0,-1 0 0,-1 5 230,-1 0 0,1 0-1,-1 0 1,0 0 0,-9 12-1,4-8 1,-1-1-1,0 0 1,0 0-1,-1-1 0,-17 11 1,24-17-219,-1 0 0,0-1 0,1 0 0,-1 0 1,0 0-1,0 0 0,-1 0 0,1-1 1,0 0-1,0 0 0,-1 0 0,1 0 0,-1-1 1,1 1-1,-1-1 0,1-1 0,-1 1 1,1 0-1,0-1 0,-6-1 0,8 0-173,0 1 0,0 0 0,0-1 0,0 0-1,1 1 1,-1-1 0,0 0 0,1 0 0,-1 0 0,1 0-1,0 0 1,0 0 0,0 0 0,0 0 0,0-1 0,0 1-1,1 0 1,-1 0 0,1-1 0,-1 1 0,1-1 0,0 1-1,0 0 1,0-1 0,0 1 0,0-1 0,1 1 0,0-4-1,9-33-5643,7 10-3832,5 8-4011</inkml:trace>
</inkml:ink>
</file>

<file path=ppt/ink/ink3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28.730"/>
    </inkml:context>
    <inkml:brush xml:id="br0">
      <inkml:brushProperty name="width" value="0.025" units="cm"/>
      <inkml:brushProperty name="height" value="0.025" units="cm"/>
    </inkml:brush>
  </inkml:definitions>
  <inkml:trace contextRef="#ctx0" brushRef="#br0">16 0 18161,'0'0'9956,"0"9"-8936,-15 125 875,15-134-1891,0 0 0,0 1 1,0-1-1,0 1 0,0-1 0,0 0 1,0 1-1,0-1 0,0 1 0,0-1 0,0 0 1,0 1-1,1-1 0,-1 1 0,0-1 0,0 0 1,0 1-1,1-1 0,-1 0 0,0 1 1,0-1-1,1 0 0,-1 0 0,0 1 0,1-1 1,-1 0-1,0 0 0,1 1 0,-1-1 1,0 0-1,1 0 0,-1 0 0,0 0 0,2 1 1,15-6 96,16-15-46,11-29-514,-36 39 332,0-1 0,1 2 0,0-1 0,19-13 0,-27 23 137,-1-1-1,0 1 1,1 0-1,-1 0 1,1 0 0,-1 0-1,0-1 1,1 1-1,-1 0 1,1 0 0,-1 0-1,1 0 1,-1 0-1,0 0 1,1 0 0,-1 0-1,1 1 1,-1-1-1,0 0 1,1 0-1,-1 0 1,1 0 0,-1 0-1,0 1 1,1-1-1,-1 0 1,1 0 0,-1 1-1,0-1 1,0 0-1,1 1 1,-1-1 0,0 0-1,1 1 1,-1-1-1,0 0 1,0 1 0,0-1-1,1 1 1,-1-1-1,0 0 1,0 1 0,0-1-1,0 1 1,0-1-1,0 1 1,8 32 297,-2-7-88,-4-24-208,0 0-1,0 0 1,0 0-1,0-1 1,0 1 0,0-1-1,1 1 1,-1-1 0,0 0-1,1 0 1,-1 0 0,1 0-1,-1 0 1,1 0 0,0-1-1,-1 1 1,1-1-1,0 0 1,-1 0 0,1 0-1,0 0 1,0 0 0,-1-1-1,1 1 1,5-3 0,7 0 8,0-2 1,28-11 0,-12 2-101,-18 7-24,1 0 0,-1 1 0,1 1 0,0 0 0,0 1 0,1 1-1,-1 0 1,1 1 0,14-1 0,-28 4 101,0-1 0,0 1-1,0-1 1,0 0-1,-1 1 1,1-1-1,0 1 1,0 0 0,-1-1-1,1 1 1,0 0-1,-1-1 1,1 1-1,-1 0 1,1 0 0,-1-1-1,1 1 1,-1 0-1,0 0 1,1 0-1,-1 0 1,0 0 0,1-1-1,-1 1 1,0 0-1,0 0 1,0 0-1,0 2 1,1 38 222,0-17 29,-1-23-229,1 0 0,0 1 0,-1-1 1,1 0-1,0 1 0,0-1 0,0 0 0,0 0 1,0 0-1,0 0 0,0 0 0,0 0 1,0 0-1,0 0 0,0 0 0,1-1 0,-1 1 1,0 0-1,1-1 0,-1 1 0,1-1 0,-1 0 1,0 1-1,1-1 0,-1 0 0,1 0 0,-1 0 1,1 0-1,-1 0 0,1 0 0,-1 0 1,1-1-1,-1 1 0,2-1 0,53-14 3,-55 15-28,19-7-197,-2-1-680,0 2 0,0 1 0,0 0-1,0 1 1,34-3 0,-51 7 694,-1 0 1,0 0 0,0 0-1,1 0 1,-1 0 0,0-1-1,0 1 1,1 0 0,-1 0-1,0 0 1,0 0-1,0 0 1,0-1 0,1 1-1,-1 0 1,0 0 0,0 0-1,0-1 1,0 1 0,0 0-1,0 0 1,1-1-1,-1 1 1,0 0 0,0 0-1,0-1 1,0 1 0,0 0-1,0 0 1,0-1 0,0 1-1,0 0 1,0 0-1,0-1 1,0 1 0,0 0-1,0 0 1,-1-1 0,1 1-1,0 0 1,0-4-3461,0-7-9429</inkml:trace>
</inkml:ink>
</file>

<file path=ppt/ink/ink3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29.058"/>
    </inkml:context>
    <inkml:brush xml:id="br0">
      <inkml:brushProperty name="width" value="0.025" units="cm"/>
      <inkml:brushProperty name="height" value="0.025" units="cm"/>
    </inkml:brush>
  </inkml:definitions>
  <inkml:trace contextRef="#ctx0" brushRef="#br0">0 16 16335,'0'0'11820,"58"-15"-38245</inkml:trace>
</inkml:ink>
</file>

<file path=ppt/ink/ink3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29.417"/>
    </inkml:context>
    <inkml:brush xml:id="br0">
      <inkml:brushProperty name="width" value="0.025" units="cm"/>
      <inkml:brushProperty name="height" value="0.025" units="cm"/>
    </inkml:brush>
  </inkml:definitions>
  <inkml:trace contextRef="#ctx0" brushRef="#br0">1 0 14478,'0'0'-4965</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35.440"/>
    </inkml:context>
    <inkml:brush xml:id="br0">
      <inkml:brushProperty name="width" value="0.025" units="cm"/>
      <inkml:brushProperty name="height" value="0.025" units="cm"/>
    </inkml:brush>
  </inkml:definitions>
  <inkml:trace contextRef="#ctx0" brushRef="#br0">1 0 14798,'0'0'11499,"16"24"-12620,-7-12-2146,0-8-2595</inkml:trace>
</inkml:ink>
</file>

<file path=ppt/ink/ink3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29.741"/>
    </inkml:context>
    <inkml:brush xml:id="br0">
      <inkml:brushProperty name="width" value="0.025" units="cm"/>
      <inkml:brushProperty name="height" value="0.025" units="cm"/>
    </inkml:brush>
  </inkml:definitions>
  <inkml:trace contextRef="#ctx0" brushRef="#br0">0 1 9961,'0'0'15279,"8"11"-14292,1 1-747,-5-7-150,0 0 0,-1 0 0,1 0 0,-1 1 0,0 0 0,0-1 0,-1 1 0,0 0-1,0 1 1,0-1 0,0 7 0,-1-10-54,-1 0 1,1 0-1,-1 0 0,1 0 1,0 0-1,0 0 0,1 0 0,-1-1 1,1 1-1,-1 0 0,1-1 1,0 1-1,0-1 0,0 0 0,0 1 1,0-1-1,0 0 0,1 0 1,4 2-1,-3-2-17,1 0 0,-1 0 0,1-1 0,-1 0 0,1 0 0,0 0 0,0-1 0,-1 1 0,1-1 0,0 0 0,7-1 0,8-3-50,0 0 1,0-1-1,-1-1 0,33-14 1,10-10-401,-45 20 306,0 1 0,0 1 0,1 0 0,0 2 0,0 0 0,1 1 0,37-5 0,-56 10 158,1 0-1,0 0 0,-1 0 1,1 0-1,-1 1 1,1-1-1,-1 0 1,1 0-1,-1 1 0,1-1 1,-1 0-1,0 1 1,1-1-1,-1 0 0,1 1 1,-1-1-1,0 1 1,1-1-1,-1 1 1,0-1-1,1 1 0,-1-1 1,0 1-1,0-1 1,0 1-1,0-1 1,1 1-1,-1-1 0,0 2 1,2 25 1050,-8 25 182,5-49-1237,1 0 0,-1 0 0,1 0 0,-1 0 0,1 0 0,0 0 0,0 0 1,0 0-1,0 0 0,1 0 0,-1 0 0,1 0 0,1 4 0,-1-6-17,1 0-1,-1 0 0,1 0 0,-1 0 1,1 0-1,0 0 0,-1 0 1,1 0-1,0 0 0,0-1 0,-1 1 1,1-1-1,0 1 0,0-1 0,0 0 1,0 0-1,0 0 0,0 0 0,0 0 1,-1 0-1,1-1 0,3 0 1,13-2-84,0 0 1,0-2-1,-1 0 1,0-1-1,24-13 1,30-9-636,-60 25 589,-1-1 18,0 0 0,0 2 0,0-1-1,0 1 1,0 0 0,0 1-1,1 1 1,14 0 0,-24 0 90,0 1 1,1 0 0,-1 0-1,0-1 1,0 1-1,0 0 1,0 0-1,0 0 1,0 0 0,0 0-1,0 0 1,0 1-1,0-1 1,0 0 0,-1 0-1,1 0 1,-1 1-1,1-1 1,-1 1-1,1-1 1,-1 0 0,0 1-1,1-1 1,-1 1-1,0-1 1,0 0-1,0 1 1,0-1 0,-1 1-1,1-1 1,0 1-1,0-1 1,-1 2 0,2 19-4596,3-17-1896</inkml:trace>
</inkml:ink>
</file>

<file path=ppt/ink/ink3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30.129"/>
    </inkml:context>
    <inkml:brush xml:id="br0">
      <inkml:brushProperty name="width" value="0.025" units="cm"/>
      <inkml:brushProperty name="height" value="0.025" units="cm"/>
    </inkml:brush>
  </inkml:definitions>
  <inkml:trace contextRef="#ctx0" brushRef="#br0">1 1 13196,'0'0'11499,"53"23"-9737,1-18-577,17 2-576,16-4-257,10-1-192,12-1-96,-2 1-32,-7 0-64,-12 6-608,-16-2-866,-17 4-1248,-22-3-1186,-21 0-2178</inkml:trace>
</inkml:ink>
</file>

<file path=ppt/ink/ink3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30.503"/>
    </inkml:context>
    <inkml:brush xml:id="br0">
      <inkml:brushProperty name="width" value="0.025" units="cm"/>
      <inkml:brushProperty name="height" value="0.025" units="cm"/>
    </inkml:brush>
  </inkml:definitions>
  <inkml:trace contextRef="#ctx0" brushRef="#br0">135 4 8488,'-55'10'6758,"14"-3"-3523,14-2-672,15 1-1058,12-2-416,7 1-224,24-2 32,13-2-160,14 2-385,17-3-256,10 0-64,8 0-224,3-1-833,1-10-1377,-7-3-1122,-7-7-3843</inkml:trace>
</inkml:ink>
</file>

<file path=ppt/ink/ink3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30.847"/>
    </inkml:context>
    <inkml:brush xml:id="br0">
      <inkml:brushProperty name="width" value="0.025" units="cm"/>
      <inkml:brushProperty name="height" value="0.025" units="cm"/>
    </inkml:brush>
  </inkml:definitions>
  <inkml:trace contextRef="#ctx0" brushRef="#br0">261 0 17040,'0'0'1698,"-35"49"159,27-22 225,8 0-96,3 0-160,11-1-353,4 0-416,0 3-384,-3 4-353,-8 6-256,-7 5 1,-9 6-65,-22 3 64,-8 0-161,-12-3-671,-4-6-1090,1-10-2658,0-11-7111</inkml:trace>
</inkml:ink>
</file>

<file path=ppt/ink/ink3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31.830"/>
    </inkml:context>
    <inkml:brush xml:id="br0">
      <inkml:brushProperty name="width" value="0.025" units="cm"/>
      <inkml:brushProperty name="height" value="0.025" units="cm"/>
    </inkml:brush>
  </inkml:definitions>
  <inkml:trace contextRef="#ctx0" brushRef="#br0">0 134 10858,'4'-8'2328,"1"-4"-1205,14-28 3626,-18 47-1126,1 20-3199,-12 86 516,6-83-866,1 0-1,1 0 1,1 1 0,2-1-1,5 32 1,-6-58-59,1-1-1,0 0 1,-1 0 0,1 0-1,0 0 1,1 1-1,-1-1 1,0-1-1,1 1 1,0 0 0,0 0-1,0-1 1,0 1-1,0-1 1,0 1 0,1-1-1,-1 0 1,1 0-1,-1 0 1,1 0-1,0 0 1,0-1 0,0 0-1,0 1 1,0-1-1,0 0 1,0 0 0,1 0-1,-1-1 1,0 1-1,4-1 1,0 0 66,0 0 0,1-1 0,-1 0 0,0-1 1,0 1-1,0-1 0,0-1 0,0 1 0,0-1 0,-1-1 0,1 1 0,11-9 1,6-7-20,-1-1 1,0-1 0,-2-1 0,0-1-1,-2 0 1,18-29 0,-26 36 9,-2 0 0,1 0 0,-2-2 1,0 1-1,-1-1 0,-1 0 0,-1 0 0,0-1 0,-2 1 1,4-37-1,-8 55-69,1 0 0,0 0 0,0 0 0,0 1 0,-1-1 0,1 0 0,0 0 0,0 0 0,-1 0 0,1 0 0,0 0 0,-1 0 0,1 1 1,0-1-1,0 0 0,-1 0 0,1 0 0,0 0 0,-1 0 0,1 0 0,0 0 0,0 0 0,-1-1 0,1 1 0,0 0 0,-1 0 0,1 0 0,0 0 0,0 0 0,-1 0 0,1 0 0,0-1 1,0 1-1,-1 0 0,1 0 0,0 0 0,0-1 0,0 1 0,0 0 0,-1 0 0,1 0 0,0-1 0,0 1 0,0 0 0,0-1 0,0 1 0,-1 0 0,1 0 0,0-1 0,0 1 0,0 0 1,0 0-1,0-1 0,0 1 0,0 0 0,0-1 0,0 1 0,0 0 0,-14 22 52,7-1-41,1 1 1,0 0 0,2 0 0,0 0 0,2 1 0,0-1-1,2 1 1,3 33 0,-3-53-13,0 0-1,0 0 1,0 0 0,1 0-1,-1 0 1,1-1-1,0 1 1,-1 0 0,1 0-1,1-1 1,-1 1 0,0 0-1,1-1 1,-1 1-1,1-1 1,0 0 0,0 0-1,0 1 1,0-1-1,0 0 1,0-1 0,0 1-1,1 0 1,-1-1 0,1 1-1,-1-1 1,1 0-1,0 0 1,-1 0 0,1 0-1,0 0 1,3 0 0,-1-1-7,1 0 1,-1 0 0,0-1 0,0 0 0,0 0 0,1 0-1,-1-1 1,0 1 0,-1-1 0,1 0 0,0-1 0,-1 1 0,1-1-1,-1 0 1,0 0 0,1 0 0,3-5 0,1-2-120,1-1 0,-1 0 0,-1-1 0,0 0 0,-1 0 0,0 0 0,0-1 0,-2 0 0,8-24 0,-10 26 82,0 0 0,-1 0 0,0 0 1,-1 0-1,0 0 0,0-1 0,-2 1 1,1 0-1,-1-1 0,-1 1 0,0 0 0,-7-19 1,9 28-25,-1-1 1,0 1-1,0 0 1,-1 0-1,1 0 1,0 0-1,-1 0 1,1 0-1,-1 1 1,1-1-1,-1 0 1,0 1-1,0-1 1,0 1-1,0 0 1,0-1-1,0 1 1,0 0-1,-3-1 1,4 2-36,0 0 1,-1 0 0,1 0 0,0 0-1,0 0 1,0 0 0,-1 0 0,1 1-1,0-1 1,0 0 0,0 1 0,0-1-1,0 1 1,0-1 0,0 1 0,0-1-1,0 1 1,0 0 0,0 0 0,0-1-1,0 1 1,0 0 0,0 0 0,1 0-1,-1 0 1,0 0 0,1 0 0,-1 0-1,1 0 1,-1 0 0,1 0 0,-1 0-1,1 0 1,0 1 0,0-1 0,-1 0-1,1 2 1,-5 50-8713,5-27-113</inkml:trace>
</inkml:ink>
</file>

<file path=ppt/ink/ink3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32.238"/>
    </inkml:context>
    <inkml:brush xml:id="br0">
      <inkml:brushProperty name="width" value="0.025" units="cm"/>
      <inkml:brushProperty name="height" value="0.025" units="cm"/>
    </inkml:brush>
  </inkml:definitions>
  <inkml:trace contextRef="#ctx0" brushRef="#br0">191 139 15182,'-4'-9'2664,"3"8"-2539,-6-16 1256,0 1 0,-1 0 0,-1 1 0,-13-17 0,20 29-1181,0 0 0,-1 0 0,0 1 0,1-1-1,-1 1 1,0-1 0,0 1 0,0 0 0,0 0 0,-1 0 0,1 1 0,-1-1-1,-3-1 1,4 3-179,1 0 0,0 0-1,0 0 1,-1 0 0,1 1 0,0-1-1,0 0 1,-1 1 0,1 0-1,0-1 1,0 1 0,0 0 0,0 0-1,0 0 1,0 0 0,0 1-1,0-1 1,0 1 0,1-1-1,-1 1 1,0-1 0,1 1 0,-1 0-1,-1 2 1,-1 3 19,-1 0 1,1 0-1,0 1 1,1-1-1,0 1 1,0 0-1,0 0 0,1 0 1,1 0-1,-1 0 1,1 0-1,0 0 0,1 12 1,0-19-38,0 0 0,0 0 0,0 0 0,0 0-1,0 0 1,0-1 0,1 1 0,-1 0 0,0 0 0,0 0 0,1 0 0,-1 0 0,1 0 0,-1-1 0,1 1 0,-1 0 0,1 0 0,-1-1-1,1 1 1,0 0 0,-1-1 0,1 1 0,0 0 0,-1-1 0,1 1 0,0-1 0,0 1 0,1 0 0,1-1 12,0 1 1,-1-1-1,1 0 1,-1 0 0,1 0-1,0 0 1,-1 0-1,1 0 1,-1-1 0,5 0-1,0-1-37,0 0-1,-1-1 0,1 1 0,-1-1 1,0-1-1,0 1 0,9-7 1,-13 8-67,1-1 0,0 1 0,-1-1 0,0 0 0,0 1 0,0-1 0,0 0 0,0 0 0,0 0 0,-1-1 0,2-3 0,-3 6 4,-15 37-2062,7-8-1142,7-18-187,0-1-3435</inkml:trace>
</inkml:ink>
</file>

<file path=ppt/ink/ink3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32.578"/>
    </inkml:context>
    <inkml:brush xml:id="br0">
      <inkml:brushProperty name="width" value="0.025" units="cm"/>
      <inkml:brushProperty name="height" value="0.025" units="cm"/>
    </inkml:brush>
  </inkml:definitions>
  <inkml:trace contextRef="#ctx0" brushRef="#br0">1 1 15118,'0'0'8697,"2"9"-7288,4 27-579,-1 1 1,-2-1 0,-2 1-1,-1 0 1,-9 58-1,1 84-667,8-177-310,0 0 1,0 0-1,1 0 1,-1 0-1,0 0 0,0-1 1,1 1-1,0 0 0,-1 0 1,1 0-1,0-1 1,0 1-1,0 0 0,0-1 1,0 1-1,0 0 0,0-1 1,0 0-1,1 1 1,-1-1-1,1 0 0,1 2 1,-1-3-91,-1 1 0,0-1-1,0 0 1,0 0 0,0 0 0,0 0 0,1 0 0,-1-1 0,0 1 0,0 0 0,0 0 0,0-1 0,0 1-1,0-1 1,0 1 0,0-1 0,0 1 0,0-1 0,0 0 0,0 1 0,0-1 0,0 0 0,-1 0-1,1 0 1,0 0 0,0 0 0,-1 1 0,1-1 0,-1 0 0,1-1 0,-1 1 0,1 0 0,-1 0 0,0 0-1,1 0 1,-1-2 0,11-28-7354</inkml:trace>
</inkml:ink>
</file>

<file path=ppt/ink/ink3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32.949"/>
    </inkml:context>
    <inkml:brush xml:id="br0">
      <inkml:brushProperty name="width" value="0.025" units="cm"/>
      <inkml:brushProperty name="height" value="0.025" units="cm"/>
    </inkml:brush>
  </inkml:definitions>
  <inkml:trace contextRef="#ctx0" brushRef="#br0">0 0 13293,'0'0'16132,"6"10"-15742,0 3-333,0 2 0,-2-1 0,1 0 0,-2 1 0,0 0 0,-1 0 0,1 22 0,0-6-1,11 27-8,-13-56-44,0 0 0,-1-1 1,1 1-1,0-1 0,0 1 0,0-1 1,0 1-1,0-1 0,0 1 0,0-1 1,1 0-1,-1 0 0,2 2 0,-2-3 3,0 0-1,0 1 1,0-1-1,-1 0 1,1 0-1,0 0 1,0 0-1,0 0 1,0-1-1,-1 1 1,1 0-1,0 0 1,0 0-1,-1-1 1,1 1-1,0 0 1,0-1-1,-1 1 1,1-1-1,0 1 1,-1-1-1,1 1 1,0-1-1,-1 1 1,1-1-1,-1 0 1,1 1-1,-1-1 1,1 0-1,-1 1 1,1-2-1,3-6-9,1 1-1,-1-1 1,-1 0 0,0 0-1,0 0 1,0 0-1,-1-1 1,0 1-1,1-16 1,-1-84-279,-2 75 113,0 36-549,0 0 0,0 0 1,1 0-1,-1 0 1,1 0-1,0 0 0,0 0 1,0 0-1,0 0 1,0 0-1,1 0 0,3 4 1,-3-5-8,0 0 0,0 1 0,0-1 0,0 0 0,1-1 0,-1 1 0,1 0 0,-1-1 0,1 1 0,-1-1 0,1 0 0,5 2 0,22 2-6706,4-5 3459</inkml:trace>
</inkml:ink>
</file>

<file path=ppt/ink/ink3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33.279"/>
    </inkml:context>
    <inkml:brush xml:id="br0">
      <inkml:brushProperty name="width" value="0.025" units="cm"/>
      <inkml:brushProperty name="height" value="0.025" units="cm"/>
    </inkml:brush>
  </inkml:definitions>
  <inkml:trace contextRef="#ctx0" brushRef="#br0">102 20 11851,'0'0'10773,"-10"5"-9412,4-1-1170,-1 0-1,1 0 0,0 1 1,0 0-1,0 0 0,1 0 1,0 0-1,0 1 0,0 0 0,1 0 1,0 1-1,0-1 0,0 1 1,1 0-1,0-1 0,0 2 1,1-1-1,0 0 0,-2 10 1,4-14-147,-1-1 0,1 1 0,-1 0 0,1 0 0,0-1 0,0 1 0,0 0 0,1 0 0,-1 0 0,1-1 0,-1 1 0,1 0 0,0-1 0,0 1 0,0 0 0,0-1 0,1 1 0,-1-1 0,1 0 0,2 4 0,-1-4-34,0-1-1,0 1 0,0-1 1,0 1-1,0-1 1,0 0-1,0 0 1,0-1-1,1 1 0,-1-1 1,0 1-1,1-1 1,-1 0-1,0 0 1,0 0-1,1-1 1,4 0-1,-1-1-29,0 0 0,0 0 0,0-1 0,-1 0 0,1 0 0,-1 0 0,1-1 0,-1 0 0,0 0 0,0-1 0,-1 1 0,1-1 0,-1 0 0,0-1 0,-1 1 0,1-1 1,5-10-1,3-6-9,-1 0 0,0-1 0,12-39 0,-20 51 125,-7 23-73,-19 69-25,20-73-174,1 0-1,1 0 0,0 0 1,0 1-1,0-1 1,1 0-1,2 10 0,-3-17-15,1 1-1,0-1 0,-1 0 0,1 1 0,0-1 0,0 0 0,-1 1 0,1-1 0,0 0 0,0 0 1,1 0-1,-1 0 0,0 0 0,0 0 0,0 0 0,1 0 0,1 1 0,0-2-234,0 1-1,0 0 1,0-1-1,0 1 1,0-1 0,0 0-1,0 0 1,0 0-1,0-1 1,0 1-1,0 0 1,4-2-1,23-12-5075,5-11-1186</inkml:trace>
</inkml:ink>
</file>

<file path=ppt/ink/ink3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33.630"/>
    </inkml:context>
    <inkml:brush xml:id="br0">
      <inkml:brushProperty name="width" value="0.025" units="cm"/>
      <inkml:brushProperty name="height" value="0.025" units="cm"/>
    </inkml:brush>
  </inkml:definitions>
  <inkml:trace contextRef="#ctx0" brushRef="#br0">62 41 8200,'0'0'4383,"3"-8"47,7-24-1349,-38 61 949,24-23-3809,0 0-1,0 1 1,0 0-1,1 0 1,0 0-1,1 0 1,-1 0-1,1 0 1,1 1 0,-1-1-1,1 1 1,1-1-1,-1 1 1,1-1-1,2 14 1,-1-19-210,0 0-1,0 0 1,1 0 0,-1 0 0,0 0-1,1 0 1,-1-1 0,1 1 0,0-1 0,0 1-1,-1-1 1,1 0 0,0 1 0,0-1-1,0 0 1,1 0 0,-1-1 0,0 1-1,4 1 1,54 10-15,-29-7-196,-29-5 205,0 0 0,0 1 1,0-1-1,0 0 0,-1 1 1,1-1-1,0 1 1,0 0-1,-1 0 0,1-1 1,0 1-1,-1 0 1,1 1-1,-1-1 0,1 0 1,-1 0-1,0 0 1,1 1-1,-1-1 0,0 1 1,0-1-1,0 1 0,0 0 1,0-1-1,0 1 1,-1 0-1,2 2 0,-3-2 32,1 0-1,-1 0 1,0 1-1,0-1 0,0 0 1,0 0-1,0 0 0,0 0 1,0-1-1,-1 1 1,1 0-1,-1 0 0,1-1 1,-1 1-1,0-1 0,0 1 1,0-1-1,0 0 1,1 0-1,-1 0 0,-1 0 1,-1 1-1,-74 34-886,25-22-7503,34-12-781</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35.781"/>
    </inkml:context>
    <inkml:brush xml:id="br0">
      <inkml:brushProperty name="width" value="0.025" units="cm"/>
      <inkml:brushProperty name="height" value="0.025" units="cm"/>
    </inkml:brush>
  </inkml:definitions>
  <inkml:trace contextRef="#ctx0" brushRef="#br0">21 49 10858,'0'0'3887,"1"-8"-305,3-24-160,-1 23-193,0 12-2260,0 11-630,-3 34 285,-3 1 1,-12 68-1,0 11-495,14-122-64,0-1 1,1 0-1,0 0 1,0 1-1,1-1 0,0 0 1,1 6-1,-2-10-37,0-1-1,1 1 1,-1-1 0,0 1 0,0-1-1,1 1 1,-1-1 0,0 1-1,1-1 1,-1 1 0,1-1-1,-1 1 1,1-1 0,-1 0 0,1 1-1,-1-1 1,1 0 0,-1 1-1,1-1 1,-1 0 0,1 0 0,-1 0-1,1 1 1,0-1 0,-1 0-1,1 0 1,1 0 27,0-1 1,0 1-1,0-1 1,0 1-1,0-1 0,0 0 1,0 0-1,-1 1 1,1-1-1,0 0 0,0-1 1,1-1-1,20-16 147,-2-1-1,0-1 0,-2-1 1,27-37-1,-28 35-284,0 0 0,2 1 1,1 0-1,33-26 0,-63 58-11081,1-1 6884,-11 3-6472</inkml:trace>
</inkml:ink>
</file>

<file path=ppt/ink/ink3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34.187"/>
    </inkml:context>
    <inkml:brush xml:id="br0">
      <inkml:brushProperty name="width" value="0.025" units="cm"/>
      <inkml:brushProperty name="height" value="0.025" units="cm"/>
    </inkml:brush>
  </inkml:definitions>
  <inkml:trace contextRef="#ctx0" brushRef="#br0">1 1 9289,'0'0'15663,"16"55"-14574,-16-14-385,0 3-479,0 1-129,0-1-32,0-5-64,0-6 0,0-6-545,3-8-1793,-2-6-2819</inkml:trace>
</inkml:ink>
</file>

<file path=ppt/ink/ink3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2:05.701"/>
    </inkml:context>
    <inkml:brush xml:id="br0">
      <inkml:brushProperty name="width" value="0.025" units="cm"/>
      <inkml:brushProperty name="height" value="0.025" units="cm"/>
    </inkml:brush>
  </inkml:definitions>
  <inkml:trace contextRef="#ctx0" brushRef="#br0">32 279 5509,'0'0'3246,"-5"-8"-1703,2 3-1363,-1 0-80,1 0 1,0-1 0,0 1-1,0-1 1,-2-9 0,4 13-94,1 1 1,-1-1-1,1 0 1,0 0 0,-1 0-1,1 0 1,0 1-1,0-1 1,0 0-1,1 0 1,-1 0 0,0 1-1,1-1 1,-1 0-1,1 0 1,0 1-1,-1-1 1,1 0 0,0 1-1,0-1 1,0 1-1,0-1 1,0 1-1,1-1 1,-1 1 0,0 0-1,1 0 1,2-2-1,7-4 138,0 1 0,0 1 0,1 0 0,-1 1 0,1 0 0,0 1 0,22-4 0,94-4 277,-86 9-402,839-38 1797,-73 5-586,471-8 424,-952 40-1571,337 6 446,-619 5-387,-45-7-148,1-1-1,-1 0 1,1 0 0,-1 0 0,1 1-1,0-1 1,-1 0 0,1 1-1,-1-1 1,0 1 0,1-1-1,-1 0 1,1 1 0,-1-1 0,1 1-1,-1-1 1,0 1 0,0-1-1,1 1 1,-1-1 0,0 1-1,0 0 1,1-1 0,-1 2-1,0-1-35,-1 0-1,1 0 1,-1 0-1,1 0 1,-1 0-1,1 0 0,-1 0 1,0 0-1,1 0 1,-1 0-1,0 0 1,0-1-1,0 1 0,0 0 1,0 0-1,0-1 1,0 1-1,-1 0 0,-7 4-768,0-1-1,0 0 0,0 0 1,-1-1-1,1-1 0,-15 3 1,-31 2-4037</inkml:trace>
</inkml:ink>
</file>

<file path=ppt/ink/ink3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13.508"/>
    </inkml:context>
    <inkml:brush xml:id="br0">
      <inkml:brushProperty name="width" value="0.025" units="cm"/>
      <inkml:brushProperty name="height" value="0.025" units="cm"/>
    </inkml:brush>
  </inkml:definitions>
  <inkml:trace contextRef="#ctx0" brushRef="#br0">210 1 17040,'0'0'1772,"-7"8"-175,-20 28-725,1 1 0,3 0 0,-36 77 0,46-85-623,2 0-1,1 1 0,1 0 0,1 1 1,2 0-1,-4 50 0,10-77-237,0 1 0,0 0 0,0 0 1,0 0-1,1-1 0,0 1 0,0 0 0,0-1 0,1 1 1,-1-1-1,5 8 0,-4-9-39,0-1 0,0 0 0,0 0 1,0 1-1,1-1 0,-1 0 0,0-1 1,1 1-1,0 0 0,-1-1 0,1 0 0,0 1 1,0-1-1,0 0 0,0 0 0,0-1 1,0 1-1,0-1 0,3 1 0,8 0-621,-1 0 0,1-1 1,-1 0-1,1-2 0,-1 1 0,1-1 0,13-5 0,-11 2-1719,1-1 1,27-14-1,8-10-5106</inkml:trace>
</inkml:ink>
</file>

<file path=ppt/ink/ink3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13.848"/>
    </inkml:context>
    <inkml:brush xml:id="br0">
      <inkml:brushProperty name="width" value="0.025" units="cm"/>
      <inkml:brushProperty name="height" value="0.025" units="cm"/>
    </inkml:brush>
  </inkml:definitions>
  <inkml:trace contextRef="#ctx0" brushRef="#br0">113 35 5765,'0'0'7843,"-10"6"-4171,3-2-3366,0 0-1,0 0 0,1 1 1,0 0-1,-1 0 0,2 0 1,-1 1-1,1 0 1,-1 0-1,2 0 0,-1 1 1,1 0-1,0 0 0,0 0 1,1 0-1,0 1 0,0-1 1,1 1-1,-2 8 0,3-11-142,0 0 0,0 1 0,0-1 0,1 0 0,0 1 0,0-1 0,0 0 0,1 0 0,-1 1 0,1-1 0,1 0 0,-1 0 0,5 10 0,-5-13-143,1 1 0,0-1-1,0 0 1,1 0 0,-1-1-1,0 1 1,1 0 0,-1-1-1,1 1 1,-1-1 0,1 0 0,0 0-1,-1 0 1,1 0 0,0-1-1,0 1 1,0-1 0,0 1-1,-1-1 1,1 0 0,0 0-1,0 0 1,0-1 0,0 1-1,0-1 1,5-1 0,-1 0 3,-1 0-1,1-1 1,-1 0 0,0 0-1,1 0 1,-1-1 0,-1 1 0,1-2-1,-1 1 1,1-1 0,-1 1 0,0-1-1,-1-1 1,1 1 0,-1-1 0,0 0-1,-1 1 1,5-11 0,-4 10 6,-1-1 0,0 1 0,-1-1 0,1 0 0,-1 0 0,-1 0 0,1 0 1,-1-1-1,0 1 0,-1 0 0,0 0 0,0-1 0,0 1 0,-1 0 0,0 0 0,-1-1 0,-4-12 0,5 17-120,-1 0-1,1 0 1,-1 1-1,0-1 0,0 0 1,0 1-1,0-1 1,-1 1-1,1 0 1,-1 0-1,1 0 0,-1 0 1,0 0-1,0 0 1,0 1-1,0-1 1,0 1-1,0 0 0,0 0 1,0 0-1,0 0 1,-1 1-1,1-1 1,0 1-1,-7 0 0,10 0-171,-1 0 0,1 0-1,0 1 1,-1-1 0,1 0-1,-1 0 1,1 1 0,0-1-1,-1 0 1,1 1-1,0-1 1,-1 0 0,1 1-1,0-1 1,0 0 0,-1 1-1,1-1 1,0 1 0,0-1-1,0 0 1,0 1-1,-1-1 1,1 1 0,0-1-1,0 1 1,0-1 0,0 1-1,0-1 1,0 0 0,0 1-1,0-1 1,0 1 0,0-1-1,1 1 1,-1-1-1,0 1 1,0-1 0,0 0-1,0 1 1,1-1 0,-1 1-1,6 3-7108</inkml:trace>
</inkml:ink>
</file>

<file path=ppt/ink/ink3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14.177"/>
    </inkml:context>
    <inkml:brush xml:id="br0">
      <inkml:brushProperty name="width" value="0.025" units="cm"/>
      <inkml:brushProperty name="height" value="0.025" units="cm"/>
    </inkml:brush>
  </inkml:definitions>
  <inkml:trace contextRef="#ctx0" brushRef="#br0">71 1 17777,'0'0'1970,"-4"10"-283,-10 27-599,1 1 0,2 0 0,2 1 0,2 0 0,-5 73 0,12-111-1092,0 1 0,-1-1 0,1 1 0,0-1 0,0 1 0,1-1 0,-1 1 0,0-1 0,0 1 0,1-1 0,-1 0 0,1 1 0,-1-1 0,1 0 0,0 1 0,-1-1 0,1 0 0,0 0 0,0 1 0,0-1 0,0 0 0,0 0 0,0 0 0,0 0 0,0 0 0,0-1 0,1 1 0,-1 0 0,0 0 0,1-1 0,-1 1 0,0-1 0,1 1 0,-1-1 0,1 0 0,-1 1 0,0-1 0,1 0 0,-1 0 0,1 0 0,-1 0 0,1 0 0,-1 0 0,1-1 0,2 0 0,9-2-305,0-1 1,1 0-1,-2-1 1,17-9-1,5 0-1396,-32 13 1678,0 0-1,1 0 1,-1 1 0,0-1 0,0 1 0,0 0 0,0-1-1,1 1 1,-1 0 0,0 0 0,0 0 0,0 1-1,1-1 1,-1 1 0,0-1 0,0 1 0,0-1-1,0 1 1,0 0 0,3 2 0,-4-2 80,0 0 1,0 1 0,0-1-1,0 1 1,0-1-1,0 1 1,0-1 0,-1 1-1,1 0 1,-1-1-1,1 1 1,-1 0 0,1 0-1,-1 0 1,0-1-1,0 1 1,0 0 0,0 0-1,0 2 1,-2 5 244,1 0 0,-2 0-1,1 0 1,-1-1 0,0 1 0,-1-1 0,0 1 0,-7 10 0,2-5 267,-1-1 1,0 0 0,-20 18 0,27-28-487,-1 1 0,0-1 0,0 0-1,0 0 1,0-1 0,0 1 0,0-1 0,-1 0-1,1 0 1,-1 0 0,1-1 0,-1 0 0,0 0 0,0 0-1,1 0 1,-9 0 0,12-2-149,0 1-1,0 0 1,0-1-1,0 1 1,0-1 0,0 0-1,0 1 1,0-1 0,0 0-1,0 1 1,0-1-1,0 0 1,1 0 0,-1 0-1,0 0 1,1 0 0,-1 0-1,0 0 1,1 0-1,-1 0 1,1 0 0,0 0-1,-1 0 1,1 0 0,0-1-1,0 1 1,-1 0-1,1 0 1,0 0 0,0 0-1,1-2 1,3-40-5798,8 12-479</inkml:trace>
</inkml:ink>
</file>

<file path=ppt/ink/ink3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15.137"/>
    </inkml:context>
    <inkml:brush xml:id="br0">
      <inkml:brushProperty name="width" value="0.025" units="cm"/>
      <inkml:brushProperty name="height" value="0.025" units="cm"/>
    </inkml:brush>
  </inkml:definitions>
  <inkml:trace contextRef="#ctx0" brushRef="#br0">119 74 12300,'0'0'14888,"-9"4"-14706,0 0-178,0 0 0,1 1 0,0 0 0,0 1 1,1 0-1,-10 9 0,13-11 4,0-1 0,0 1 0,1 0 1,-1 1-1,1-1 0,0 0 0,0 1 0,1 0 1,-1 0-1,1-1 0,0 2 0,1-1 0,-1 0 1,1 0-1,-1 9 0,6-13-9,1 0 1,0 0-1,0-1 1,0 0-1,0 0 0,0 0 1,-1 0-1,6-1 1,202-48-372,-174 37 4801,-44 8-4351,0-1 0,0 0 0,1 0 0,0 0 0,0-1 0,0 0-1,1 0 1,-1 0 0,2 0 0,-1-1 0,1 0 0,0 1 0,0-1 0,-3-12 0,6 18-88,0 1 1,1-1-1,-1 1 1,0-1-1,0 1 1,1-1-1,-1 1 1,0 0-1,0-1 1,1 1-1,-1-1 0,0 1 1,1-1-1,-1 1 1,1 0-1,-1-1 1,0 1-1,1 0 1,-1 0-1,1-1 1,-1 1-1,1 0 1,-1 0-1,1 0 0,-1-1 1,1 1-1,-1 0 1,1 0-1,-1 0 1,1 0-1,0 0 1,-1 0-1,1 0 1,0 0-1,25 0-137,-19 1 94,6-1-168,96-5-2601,-95 3 624,0 0 0,0-1 0,15-6 0,7-7-10208</inkml:trace>
</inkml:ink>
</file>

<file path=ppt/ink/ink3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15.808"/>
    </inkml:context>
    <inkml:brush xml:id="br0">
      <inkml:brushProperty name="width" value="0.025" units="cm"/>
      <inkml:brushProperty name="height" value="0.025" units="cm"/>
    </inkml:brush>
  </inkml:definitions>
  <inkml:trace contextRef="#ctx0" brushRef="#br0">6 1 4805,'0'0'16741,"0"12"-15225,-2 6-903,-1 52 1241,3-64-1688,0 0 0,0-1 0,0 1 0,1 0 0,0 0 0,1-1 0,-1 1-1,1 0 1,3 6 0,-4-10-147,1-1 0,-1 0-1,0 1 1,0-1-1,1 0 1,-1 0-1,1 0 1,-1 0-1,1 0 1,-1 0-1,1-1 1,0 1 0,-1 0-1,1-1 1,0 1-1,0-1 1,-1 0-1,1 0 1,0 1-1,0-1 1,-1 0 0,1 0-1,0-1 1,0 1-1,-1 0 1,1-1-1,0 1 1,0-1-1,-1 1 1,3-2 0,51-26 452,-49 24-429,34-22 45,33-19-19,-67 41-81,1 1-1,0 0 0,0 0 1,0 1-1,1 0 0,-1 0 1,1 1-1,12-1 0,-19 2 24,0 0 0,0 0 0,0 0 0,1 0 0,-1 1 0,0-1 0,0 0-1,0 1 1,0-1 0,0 1 0,0-1 0,0 1 0,0 0 0,0-1 0,0 1-1,0 0 1,0-1 0,-1 1 0,1 0 0,0 0 0,0 0 0,-1 0 0,1 0-1,-1 0 1,1 0 0,-1 0 0,1 0 0,-1 0 0,1 0 0,-1 0 0,0 1-1,1 1 1,-1 43 854,0-30-660,3-17-154,0 0 1,0-1-1,0 0 0,0 0 1,-1 0-1,1 0 1,-1 0-1,4-4 1,1-1-18,-2 2-165,-1 0 1,1 0-1,0 0 1,1 1-1,-1-1 1,1 1-1,0 1 1,0-1-1,0 1 1,0 0-1,1 0 1,8-2-1,-7 50-4630,-8-44 4478,0-1 0,1 1-1,-1-1 1,0 1-1,1-1 1,-1 1 0,1-1-1,-1 0 1,1 1-1,-1-1 1,1 1 0,-1-1-1,1 0 1,-1 1-1,1-1 1,-1 0 0,1 0-1,-1 1 1,1-1-1,-1 0 1,1 0-1,0 0 1,-1 0 0,1 0-1,0 0 1,-1 0-1,1 0 1,0 0 0,11 0-5930</inkml:trace>
</inkml:ink>
</file>

<file path=ppt/ink/ink3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16.183"/>
    </inkml:context>
    <inkml:brush xml:id="br0">
      <inkml:brushProperty name="width" value="0.025" units="cm"/>
      <inkml:brushProperty name="height" value="0.025" units="cm"/>
    </inkml:brush>
  </inkml:definitions>
  <inkml:trace contextRef="#ctx0" brushRef="#br0">20 48 9417,'0'0'15017,"-3"9"-13458,0 0-1241,0-3-151,1 1 0,0 0 0,0-1 0,0 1 0,1 0 0,0 0 0,0 10 0,2-16-172,-1 0-1,1 0 0,-1 0 0,1-1 0,-1 1 0,1 0 0,0 0 0,0-1 0,-1 1 0,1 0 0,0-1 0,0 1 0,0-1 0,0 1 0,-1-1 0,1 1 0,0-1 0,0 0 0,0 0 0,0 1 0,0-1 0,0 0 0,0 0 0,0 0 0,0 0 0,0 0 0,1 0 1,36 0-470,-31 0 342,1 0 25,0-1-1,-1 0 0,1 0 0,-1-1 1,11-3-1,-17 5 196,1 0 1,-1-1 0,1 1-1,-1-1 1,0 1-1,1-1 1,-1 1-1,0-1 1,0 0-1,1 0 1,-1 1 0,0-1-1,0 0 1,0 0-1,0 0 1,0 0-1,0 0 1,0-1-1,-1 1 1,1 0 0,0 0-1,-1-1 1,1 1-1,-1 0 1,1-1-1,-1 1 1,1 0-1,-1-1 1,0 1 0,0-1-1,0 1 1,0 0-1,0-1 1,0 1-1,0-1 1,0 1-1,-1-2 1,1 2-35,-1 0 0,1 0 0,-1 1 0,1-1 0,-1 0 0,1 0 0,-1 0 0,0 1 0,0-1 0,1 0 0,-1 1 0,0-1 0,0 0 0,0 1 0,0-1 0,1 1 0,-1 0 0,0-1 0,0 1 0,0 0 0,0-1 0,0 1 0,0 0 0,0 0 0,-1 0 0,0 0-45,1 0 0,0-1 0,-1 1 0,1 0 0,0-1 0,0 1 0,-1-1 0,1 1 0,0-1 0,0 1 0,0-1 0,0 0 0,0 0 0,0 1 0,0-1-1,0 0 1,-2-2 0,44-5-424,-24 4-82,86-17-3131,-69 10-962,-2-1-3405,-12 2-4662</inkml:trace>
</inkml:ink>
</file>

<file path=ppt/ink/ink3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16.602"/>
    </inkml:context>
    <inkml:brush xml:id="br0">
      <inkml:brushProperty name="width" value="0.025" units="cm"/>
      <inkml:brushProperty name="height" value="0.025" units="cm"/>
    </inkml:brush>
  </inkml:definitions>
  <inkml:trace contextRef="#ctx0" brushRef="#br0">27 0 17457,'0'0'4217,"-2"10"-3192,-10 87 2853,0 158 0,12-254-3861,0 0-1,0 0 0,-1 0 1,1 0-1,0 0 0,0 0 0,0 0 1,1 0-1,-1 0 0,0 0 1,0 0-1,1 0 0,-1 0 0,0 0 1,1 0-1,-1 0 0,1 0 1,-1 0-1,1 0 0,-1 0 0,1 0 1,0-1-1,0 1 0,-1 0 0,1 0 1,0-1-1,0 1 0,0 0 1,0-1-1,0 1 0,-1-1 0,1 0 1,0 1-1,0-1 0,0 0 1,0 1-1,1-1 0,-1 0 0,0 0 1,0 0-1,0 0 0,0 0 1,0 0-1,0 0 0,0 0 0,2-1 1,1 0 28,1-1 0,-1 1 0,0-1 0,1 0 1,-1 0-1,0-1 0,0 1 0,0-1 0,5-5 1,15-17-135,-1-1 0,-2-1 1,-1-1-1,32-57 1,-48 77 50,-27 62-13495,16-41 7021</inkml:trace>
</inkml:ink>
</file>

<file path=ppt/ink/ink3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16.933"/>
    </inkml:context>
    <inkml:brush xml:id="br0">
      <inkml:brushProperty name="width" value="0.025" units="cm"/>
      <inkml:brushProperty name="height" value="0.025" units="cm"/>
    </inkml:brush>
  </inkml:definitions>
  <inkml:trace contextRef="#ctx0" brushRef="#br0">8 9 12172,'0'0'6726,"-8"53"-4612,8-40-865,5-5-448,10-8-481,5 0-160,5-10-1249,0-10-1473,3-6-2403,-4 0-2274</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48.427"/>
    </inkml:context>
    <inkml:brush xml:id="br0">
      <inkml:brushProperty name="width" value="0.025" units="cm"/>
      <inkml:brushProperty name="height" value="0.025" units="cm"/>
    </inkml:brush>
  </inkml:definitions>
  <inkml:trace contextRef="#ctx0" brushRef="#br0">0 283 11531,'0'0'11435,"11"3"-10928,-9-3-493,4 2 14,1 0 0,0 0 0,-1-1 0,1 0 0,0 0 0,0-1 0,0 0 0,0 0 0,0 0 0,-1-1 0,1 0 0,0 0 0,0-1 0,-1 0 0,1 0 0,-1-1 0,8-3 0,-8 1-21,1 1-1,-1-2 1,0 1 0,-1 0 0,9-12 0,-12 15-7,0 0 1,-1 0 0,1 0 0,-1 0 0,0-1 0,1 1-1,-1 0 1,0-1 0,-1 1 0,1-1 0,0 1-1,-1-1 1,1 1 0,-1-1 0,0 1 0,0-1-1,0 1 1,0-1 0,0 0 0,-1 1 0,0-4-1,1 6-5,-1-1-1,0 1 1,1-1-1,-1 0 1,1 1-1,-1-1 1,0 1-1,0 0 1,1-1-1,-1 1 1,0 0-1,0-1 0,1 1 1,-1 0-1,0 0 1,0-1-1,0 1 1,1 0-1,-1 0 1,0 0-1,0 0 1,0 0-1,0 0 1,1 1-1,-1-1 0,0 0 1,-1 0-1,-22 8-100,16-3 157,0 1 0,1-1 0,0 2 1,0-1-1,0 1 0,1 0 0,-1 0 0,2 1 1,-1 0-1,1 0 0,1 0 0,-1 1 0,1 0 1,1-1-1,0 1 0,0 1 0,0-1 0,1 0 1,1 1-1,0-1 0,0 17 0,1-25-32,0 0-1,1 0 1,-1 0 0,0 1-1,1-1 1,-1 0 0,1 0-1,0 0 1,-1 0-1,1 0 1,0 0 0,0 0-1,-1 0 1,1 0 0,0 0-1,0-1 1,0 1-1,0 0 1,0 0 0,0-1-1,0 1 1,1-1 0,0 1-1,37 5 657,-26-7-443,-1 0 0,1-1 0,24-6 0,-13-1-187,-2-1 1,0 0-1,0-2 0,-1 0 0,0-2 0,-1 0 1,36-34-1,-27 20-30,-1-2 0,-1-2 0,44-66 0,-68 92-6,0 2-4,0 0 0,0 0 0,-1-1 0,1 1 0,-1-1 0,0 1 0,-1-1 0,1 0 0,-1 0 0,0 1 0,1-9 0,-3 13 17,-1 0 0,1-1-1,-1 1 1,1 0 0,-1 0 0,1 0-1,-1 0 1,1 0 0,0 0-1,-1 0 1,1 0 0,-1 1 0,1-1-1,-3 1 1,-7 4 13,1 1-1,-1-1 1,1 1 0,0 1 0,1 0 0,0 0-1,0 1 1,-15 17 0,12-11 50,1 0 0,0 0-1,1 1 1,0 1 0,-8 19 0,15-30-77,1-1-1,0 1 0,1 0 1,-1-1-1,1 1 1,0 0-1,0 0 1,0 0-1,1 0 1,-1 1-1,1-1 0,1 0 1,-1 0-1,1 0 1,0 0-1,0 0 1,3 8-1,-1-8-72,0-1 1,0 0-1,0 0 0,0 0 1,1 0-1,0-1 0,-1 1 1,1-1-1,1 0 0,-1 0 1,0 0-1,1-1 0,-1 0 1,1 0-1,0 0 0,0 0 0,7 1 1,3 1-1303,0-1 1,0-1-1,0 0 0,19-1 1,20-1-8003</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36.138"/>
    </inkml:context>
    <inkml:brush xml:id="br0">
      <inkml:brushProperty name="width" value="0.025" units="cm"/>
      <inkml:brushProperty name="height" value="0.025" units="cm"/>
    </inkml:brush>
  </inkml:definitions>
  <inkml:trace contextRef="#ctx0" brushRef="#br0">0 1 13581,'0'0'12171,"46"59"-10409,-22-48-1185,5 3-481,2-2-705,1 1-3106,-5-2-5350</inkml:trace>
</inkml:ink>
</file>

<file path=ppt/ink/ink3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17.259"/>
    </inkml:context>
    <inkml:brush xml:id="br0">
      <inkml:brushProperty name="width" value="0.025" units="cm"/>
      <inkml:brushProperty name="height" value="0.025" units="cm"/>
    </inkml:brush>
  </inkml:definitions>
  <inkml:trace contextRef="#ctx0" brushRef="#br0">22 0 2883,'0'0'15401,"-3"8"-13554,1-1-1658,-2 3 323,1 0-1,1 0 1,-1 0 0,2 0-1,-1 0 1,1 0 0,1 1-1,0 10 1,1-21-500,-1 1 1,1 0-1,-1-1 1,1 1-1,-1 0 0,1-1 1,0 1-1,-1-1 1,1 1-1,0-1 0,-1 1 1,1-1-1,0 1 1,0-1-1,-1 0 0,1 0 1,0 1-1,0-1 1,0 0-1,0 0 0,-1 0 1,1 0-1,0 0 1,0 0-1,0 0 0,0 0 1,-1 0-1,1 0 1,0 0-1,0 0 0,0-1 1,0 1-1,-1 0 1,1-1-1,0 1 0,0 0 1,-1-1-1,1 1 1,0-1-1,0 0 0,32-19 174,-29 16-150,33-37-293,-35 38 285,1 0 0,-1 0-1,0 0 1,0 0 0,0 0-1,-1-1 1,1 1 0,-1 0-1,0-1 1,0 0-1,0 1 1,0-5 0,-1 8 6,0 0 1,0-1-1,0 1 1,0 0-1,0 0 1,0 0-1,0 0 1,0-1 0,0 1-1,0 0 1,0 0-1,0 0 1,0 0-1,0 0 1,0-1-1,-1 1 1,1 0-1,0 0 1,0 0-1,0 0 1,0 0-1,0 0 1,0 0 0,0-1-1,-1 1 1,1 0-1,0 0 1,0 0-1,0 0 1,0 0-1,0 0 1,-1 0-1,1 0 1,0 0-1,0 0 1,0 0-1,0 0 1,-1 0 0,1 0-1,0 0 1,0 0-1,0 0 1,0 0-1,-1 0 1,1 0-1,0 0 1,0 0-1,0 0 1,0 0-1,-13 7 593,-7 9-220,13-8-166,0 0 0,1 1 1,1-1-1,0 1 0,-7 15 1,10-20-131,0 1 1,1-1 0,-1 1-1,1 0 1,0 0 0,1 0-1,-1 0 1,1 0-1,0 0 1,0 0 0,0 0-1,1 0 1,1 7-1,-1-10-113,0 0-1,1-1 0,-1 1 0,0 0 1,1-1-1,0 1 0,-1-1 0,1 0 1,0 1-1,0-1 0,-1 0 0,1 0 1,0 0-1,0 0 0,0-1 0,0 1 1,0 0-1,1-1 0,-1 0 0,0 1 1,0-1-1,0 0 0,0 0 0,0 0 0,1 0 1,-1 0-1,3-2 0,5 2-651,-1-2-1,0 1 1,0-1 0,0 0-1,10-5 1,16-12-5790,3-4-4387</inkml:trace>
</inkml:ink>
</file>

<file path=ppt/ink/ink3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1:17.617"/>
    </inkml:context>
    <inkml:brush xml:id="br0">
      <inkml:brushProperty name="width" value="0.025" units="cm"/>
      <inkml:brushProperty name="height" value="0.025" units="cm"/>
    </inkml:brush>
  </inkml:definitions>
  <inkml:trace contextRef="#ctx0" brushRef="#br0">36 0 17136,'0'0'5077,"6"10"-3155,6 18-995,-1 0 0,-1 0 0,-1 1 0,-2 1 0,6 51 0,2 27-523,-8-58-1658,0 1-3565,-10-58-2685,-9-24 2991,-13-16 906,-1 2 4465,-35-42 10593,61 87-11341,-1 0 0,1-1 0,-1 1 0,1-1 0,0 1 0,-1-1 0,1 1 0,-1-1 0,1 1 0,0-1 0,0 0-1,-1 1 1,1-1 0,0 1 0,0-1 0,0 0 0,0 1 0,0-1 0,0 0 0,0 1 0,0-1 0,0 0 0,0 1 0,0-1 0,0 1 0,0-1 0,0 0 0,0 1 0,1-1 0,-1 1 0,0-1 0,0 0 0,1 1 0,-1-1 0,1 1 0,-1-1 0,0 1-1,1-1 1,-1 1 0,1 0 0,-1-1 0,1 1 0,-1-1 0,1 1 0,-1 0 0,1 0 0,0-1 0,-1 1 0,1 0 0,-1 0 0,1 0 0,0-1 0,-1 1 0,1 0 0,-1 0 0,1 0 0,0 0 0,-1 0 0,2 0 0,56-2-1265,-34 2 863,17-6-3258,2-2-3454</inkml:trace>
</inkml:ink>
</file>

<file path=ppt/ink/ink3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2:06.570"/>
    </inkml:context>
    <inkml:brush xml:id="br0">
      <inkml:brushProperty name="width" value="0.025" units="cm"/>
      <inkml:brushProperty name="height" value="0.025" units="cm"/>
    </inkml:brush>
  </inkml:definitions>
  <inkml:trace contextRef="#ctx0" brushRef="#br0">187 442 7719,'-14'-1'1089,"-30"-5"-498,2 0 315,-43-1 0,84 7-896,14 0-282,109-6 1471,0-6 0,123-28-1,-57 9-796,960-97 713,-297 41 71,-571 50-321,173-20 61,0 34-448,-451 23-517,-1 0 0,1 0 1,0 0-1,-1 0 0,1 0 0,0 0 0,0 0 1,-1 1-1,1-1 0,0 0 0,-1 1 0,1 0 1,0-1-1,-1 1 0,1 0 0,-1 0 0,1 0 0,-1 0 1,0 0-1,1 0 0,-1 0 0,0 0 0,0 1 1,0-1-1,0 0 0,0 1 0,0-1 0,0 1 0,0-1 1,0 1-1,-1-1 0,1 1 0,-1 0 0,1-1 1,-1 1-1,0 0 0,1-1 0,-1 1 0,0 0 1,0 0-1,0-1 0,0 1 0,-1 0 0,1 0 0,0-1 1,-1 1-1,0 2 0,-5 4-3938,-5-7-1724</inkml:trace>
</inkml:ink>
</file>

<file path=ppt/ink/ink3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0:04.464"/>
    </inkml:context>
    <inkml:brush xml:id="br0">
      <inkml:brushProperty name="width" value="0.025" units="cm"/>
      <inkml:brushProperty name="height" value="0.025" units="cm"/>
    </inkml:brush>
  </inkml:definitions>
  <inkml:trace contextRef="#ctx0" brushRef="#br0">154 1 7559,'0'0'11008,"-3"11"-9732,-14 37 447,-31 65 0,26-67-1350,2 0-1,-17 66 1,35-107-354,1-1 0,0 1-1,0 0 1,0 0 0,1-1 0,0 1-1,0 0 1,0 0 0,1 0 0,1 7-1,-2-11-14,1 0 0,0 1 0,0-1 0,0 0 0,0 0 0,0 0 1,0 1-1,0-1 0,0 0 0,1-1 0,-1 1 0,0 0 0,1 0 0,-1 0 0,0-1 0,1 1 0,-1-1 0,1 1 0,-1-1 0,1 0 0,-1 1 0,1-1 0,0 0 0,-1 0 0,1 0 0,-1 0 0,1 0 0,-1 0 0,1-1 0,-1 1 0,1-1 0,-1 1 0,1-1 0,1 0 0,18-7 15,-1 0 0,0-1 1,-1-1-1,0-1 0,-1-1 0,22-18 0,-3 4-783,45-33-3243,-33 14-3357,-23 16-1545</inkml:trace>
</inkml:ink>
</file>

<file path=ppt/ink/ink3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0:05.010"/>
    </inkml:context>
    <inkml:brush xml:id="br0">
      <inkml:brushProperty name="width" value="0.025" units="cm"/>
      <inkml:brushProperty name="height" value="0.025" units="cm"/>
    </inkml:brush>
  </inkml:definitions>
  <inkml:trace contextRef="#ctx0" brushRef="#br0">177 59 6951,'4'-8'2535,"1"-4"-1520,18-27 2892,-20 41-917,-2 10-1952,-3 14-256,-23 93 1231,14-76-1564,3 1 1,1 0 0,-1 53 0,8-119-976,-1 0 1,-1 0-1,-6-32 1,6 47 303,0 0 0,0 0 0,0 0 1,-1 0-1,0 1 0,-1-1 0,1 1 0,-1 0 1,-1 0-1,1 0 0,-1 0 0,0 1 0,0 0 0,-11-9 1,15 13 203,-1 0 1,0-1-1,1 1 0,-1 0 1,0 0-1,0 0 1,0 0-1,0 1 0,0-1 1,0 0-1,0 1 1,0-1-1,0 1 1,0 0-1,-1 0 0,1 0 1,0 0-1,0 0 1,0 0-1,0 0 1,-4 2-1,5-1 62,-1 0 0,0 0-1,0 0 1,1 0 0,-1 1 0,1-1-1,-1 1 1,1-1 0,0 1 0,0 0 0,-1 0-1,1-1 1,0 1 0,1 0 0,-1 0-1,0 0 1,0 0 0,0 2 0,0 2 51,0 0 1,0-1 0,0 1-1,1 0 1,0 0 0,0-1-1,0 1 1,1 0-1,0 0 1,0-1 0,0 1-1,1-1 1,0 1 0,0-1-1,3 6 1,-1-6-62,0 0 1,0 0-1,0-1 1,1 1 0,-1-1-1,1 0 1,0-1-1,0 1 1,1-1-1,-1 0 1,1 0-1,0-1 1,0 1-1,11 2 1,-4-2 67,0-1 0,0-1 0,-1 1 1,1-2-1,0 0 0,17-2 0,-29 2-93,1 0 1,0 0-1,0-1 0,0 1 0,-1-1 1,1 1-1,0-1 0,-1 1 0,1-1 1,0 0-1,-1 0 0,1 0 0,-1 0 1,0 0-1,1 0 0,1-2 0,-2 2 7,-1 1-1,0-1 0,1 0 0,-1 0 0,1 0 0,-1 0 0,0 0 0,0 0 0,1 0 0,-1 0 0,0 0 0,0 0 0,0 0 0,0 0 0,0 0 0,0 0 0,0 0 1,-1 0-1,1 0 0,-1-2 0,-1 0 13,1-1 1,-1 1-1,0-1 0,0 1 1,-1 0-1,1 0 1,-1 0-1,0 0 1,1 0-1,-1 1 1,0-1-1,-5-2 0,-12-4-30,0 0-1,-1 2 0,-37-9 1,250 16-2737,-120-4-1622</inkml:trace>
</inkml:ink>
</file>

<file path=ppt/ink/ink3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9:57.239"/>
    </inkml:context>
    <inkml:brush xml:id="br0">
      <inkml:brushProperty name="width" value="0.025" units="cm"/>
      <inkml:brushProperty name="height" value="0.025" units="cm"/>
    </inkml:brush>
  </inkml:definitions>
  <inkml:trace contextRef="#ctx0" brushRef="#br0">1 77 13004,'0'0'4591,"6"13"-3929,44 113 48,-49-124-662,18 40-40,-18-41 32,-1-1 0,1 1 0,-1 0-1,1 0 1,0 0 0,-1 0 0,1 0 0,0-1 0,0 1-1,-1 0 1,1-1 0,0 1 0,0 0 0,0-1 0,0 1 0,0-1-1,0 0 1,0 1 0,0-1 0,0 0 0,0 1 0,0-1-1,0 0 1,0 0 0,0 0 0,0 0 0,0 0 0,0 0 0,0 0-1,0 0 1,0 0 0,0-1 0,0 1 0,0 0 0,0-1-1,0 1 1,0-1 0,0 1 0,1-2 0,8-7 307,-1-1 0,0-1 0,-1 0-1,0 0 1,-1 0 0,11-25 0,2 0-213,2-4-73,-13 24-29,0 0-1,1 0 1,21-26-1,-31 42-29,0-1 0,1 1 1,-1 0-1,0 0 0,0 0 0,0-1 0,0 1 1,0 0-1,1 0 0,-1 0 0,0 0 0,0-1 0,1 1 1,-1 0-1,0 0 0,0 0 0,0 0 0,1 0 0,-1 0 1,0 0-1,0 0 0,1 0 0,-1 0 0,0 0 0,0 0 1,1 0-1,-1 0 0,0 0 0,0 0 0,1 0 1,-1 0-1,0 0 0,0 0 0,1 0 0,-1 0 0,0 0 1,0 0-1,0 1 0,1-1 0,-1 0 0,0 0 0,0 0 1,0 0-1,1 1 0,-1-1 0,0 0 0,6 18 62,-3 34 61,-2-38-37,0 14-36,-2-19-45,1-1 0,0 1-1,1 0 1,0-1-1,0 1 1,1 0-1,0-1 1,1 0-1,3 9 1,-5-16-7,-1-1 0,1 1 0,0 0 0,-1 0 1,1-1-1,0 1 0,0-1 0,-1 1 1,1-1-1,0 1 0,0-1 0,0 1 0,0-1 1,0 0-1,0 1 0,0-1 0,-1 0 0,1 0 1,0 0-1,0 0 0,0 0 0,0 0 1,0 0-1,0 0 0,0 0 0,0 0 0,0 0 1,0-1-1,0 1 0,0 0 0,0-1 1,0 1-1,-1 0 0,1-1 0,0 0 0,0 1 1,0-1-1,-1 1 0,1-1 0,0 0 0,-1 1 1,2-2-1,27-33-399,-25 29-259,0-1 0,0 0 0,-1-1 0,0 1 0,0-1 0,-1 0 0,3-11 0,-4-20-6981</inkml:trace>
</inkml:ink>
</file>

<file path=ppt/ink/ink3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9:57.610"/>
    </inkml:context>
    <inkml:brush xml:id="br0">
      <inkml:brushProperty name="width" value="0.025" units="cm"/>
      <inkml:brushProperty name="height" value="0.025" units="cm"/>
    </inkml:brush>
  </inkml:definitions>
  <inkml:trace contextRef="#ctx0" brushRef="#br0">0 149 6118,'0'0'14638,"73"-17"-13197,-26-9-352,4-3-769,4 2-224,-3 1-64,0 11-896,-5 6-1186,-9 9-1442,-12 0-2305,-11 13-4036</inkml:trace>
</inkml:ink>
</file>

<file path=ppt/ink/ink3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9:58.033"/>
    </inkml:context>
    <inkml:brush xml:id="br0">
      <inkml:brushProperty name="width" value="0.025" units="cm"/>
      <inkml:brushProperty name="height" value="0.025" units="cm"/>
    </inkml:brush>
  </inkml:definitions>
  <inkml:trace contextRef="#ctx0" brushRef="#br0">4 20 3011,'0'0'8798,"-1"11"-6001,-1 22-1673,2 0-1,0 0 1,11 62 0,-1-40-849,-6-33-182,0 0 0,13 39 1,-17-61-78,0 0 0,0 0 1,0 0-1,0 0 0,0 0 1,0 0-1,0 0 0,0 1 0,0-1 1,0 0-1,0 0 0,1 0 1,-1 0-1,0 0 0,0 0 0,0 0 1,0 0-1,0 0 0,0 0 1,0 0-1,0 0 0,0 0 0,0 0 1,1 0-1,-1 0 0,0 1 1,0-1-1,0 0 0,0 0 0,0 0 1,0 0-1,0 0 0,0 0 1,1 0-1,-1 0 0,0-1 0,0 1 1,0 0-1,0 0 0,0 0 1,0 0-1,0 0 0,0 0 0,0 0 1,1 0-1,-1 0 0,0 0 0,0 0 1,0 0-1,0 0 0,0 0 1,0 0-1,0 0 0,0-1 0,0 1 1,0 0-1,0 0 0,0 0 1,0 0-1,0 0 0,0 0 0,0 0 1,0 0-1,0-1 0,0 1 1,0 0-1,6-13 637,2-13 21,4-52-353,-9 50-308,1 0 0,1 1 0,1-1 0,2 1 0,1 0-1,16-33 1,-24 57-31,1 0 0,-1 0 0,1 1 0,0-1 0,0 1 0,0-1 0,0 1 0,1 0 0,-1 0 0,1 0 0,-1 0-1,1 0 1,0 1 0,-1-1 0,1 1 0,0 0 0,0-1 0,0 1 0,0 1 0,0-1 0,0 0 0,1 1 0,-1-1 0,0 1 0,6 1-1,-8-1 18,0 0-1,0 0 0,0 1 0,-1-1 0,1 1 0,0-1 0,0 1 0,-1-1 0,1 1 0,0-1 0,-1 1 0,1 0 0,-1-1 0,1 1 0,-1 0 0,1 0 0,-1-1 0,1 1 0,-1 0 0,0 0 0,1 0 0,-1-1 0,0 1 0,0 0 0,0 0 0,0 0 0,0 0 0,0 0 0,0-1 0,0 1 0,0 0 0,0 0 0,0 1 0,-7 32 262,2-25-177,0-1 0,-1 1 0,0-1 0,0-1-1,-1 1 1,0-1 0,0 0 0,-1 0 0,-10 7 0,12-10-120,1 0-1,0-1 1,-1 1-1,0-1 1,0-1-1,0 1 1,0-1-1,0 0 1,-1 0-1,1 0 1,-1-1-1,1 0 1,-1-1-1,1 1 1,-8-1-1,12-1-339,0 0-1,0 0 1,0 0 0,1 0-1,-1 0 1,0 0-1,1-1 1,-1 1-1,1-1 1,0 1 0,-1-1-1,1 1 1,0-1-1,0 0 1,0 1-1,0-1 1,0 0 0,0 0-1,1 0 1,-1 0-1,0 0 1,1 0-1,0 0 1,-1 0 0,1 0-1,0 0 1,0 0-1,0 0 1,1-3 0,-1-22-8144</inkml:trace>
</inkml:ink>
</file>

<file path=ppt/ink/ink3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9:58.513"/>
    </inkml:context>
    <inkml:brush xml:id="br0">
      <inkml:brushProperty name="width" value="0.025" units="cm"/>
      <inkml:brushProperty name="height" value="0.025" units="cm"/>
    </inkml:brush>
  </inkml:definitions>
  <inkml:trace contextRef="#ctx0" brushRef="#br0">85 0 6054,'0'0'8744,"11"0"-7212,-6 0-1398,0 0 1,-1 1-1,1-1 0,0 1 1,0 0-1,0 0 0,-1 1 1,1-1-1,-1 1 0,1 0 1,-1 0-1,0 0 0,1 1 1,-1 0-1,0 0 0,-1 0 0,1 0 1,0 0-1,-1 1 0,0-1 1,0 1-1,0 0 0,0 0 1,2 6-1,4 6-45,0 2 0,-1-1 0,-1 1 0,-1 0 0,-1 1 0,0-1 0,3 35 0,-4-9 17,-2 0 0,-6 57 0,1-75-108,0 1 0,-3-1 1,0 0-1,-1 0 0,-2-1 0,0 0 0,-2-1 0,-21 36 0,21-41-965,-1-1-1,-1-1 0,0 0 1,-2-1-1,1-1 0,-28 22 1,-10-2-5146</inkml:trace>
</inkml:ink>
</file>

<file path=ppt/ink/ink3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9:58.857"/>
    </inkml:context>
    <inkml:brush xml:id="br0">
      <inkml:brushProperty name="width" value="0.025" units="cm"/>
      <inkml:brushProperty name="height" value="0.025" units="cm"/>
    </inkml:brush>
  </inkml:definitions>
  <inkml:trace contextRef="#ctx0" brushRef="#br0">72 0 10154,'0'0'448,"-34"69"577,18-8-256,4 15-129,4 7 65,6 5 288,2 2-160,7-7-33,14-9-191,5-15-321,9-10-160,5-16-96,7-19 33,9-14 255,6-18-1601,5-25-1058,3-15-832,-3-19-2370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6:36.862"/>
    </inkml:context>
    <inkml:brush xml:id="br0">
      <inkml:brushProperty name="width" value="0.025" units="cm"/>
      <inkml:brushProperty name="height" value="0.025" units="cm"/>
    </inkml:brush>
  </inkml:definitions>
  <inkml:trace contextRef="#ctx0" brushRef="#br0">1 809 8008,'0'0'1617,"13"-9"-1574,16-9-37,0 1 1,2 1 0,37-14 0,84-19 361,1 6 1,234-33 0,323-1 1007,512 29 390,-78 6-489,-152-48-990,-75 6 1796,-771 73-1883,289-27 105,-9-31-890,-411 66 326,59-17-1353,-68 18 1153,-1 0 0,1-1 0,-1 0 0,0 0 1,0 0-1,0-1 0,0 1 0,0-1 0,-1 0 0,5-6 0,7-18-3758</inkml:trace>
</inkml:ink>
</file>

<file path=ppt/ink/ink3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9:59.325"/>
    </inkml:context>
    <inkml:brush xml:id="br0">
      <inkml:brushProperty name="width" value="0.025" units="cm"/>
      <inkml:brushProperty name="height" value="0.025" units="cm"/>
    </inkml:brush>
  </inkml:definitions>
  <inkml:trace contextRef="#ctx0" brushRef="#br0">146 0 11339,'0'0'1030,"-5"10"251,-4 15-456,2 0 0,1 0 0,0 1-1,2 0 1,-1 31 0,-3 116 1145,8-173-1963,0 0-1,0 0 1,0 0 0,1 0-1,-1-1 1,0 1 0,0 0-1,0 0 1,0 0 0,0 0 0,0 0-1,0 0 1,1 0 0,-1 0-1,0 0 1,0 0 0,0 0 0,0 0-1,0 0 1,1 0 0,-1 0-1,0 0 1,0 0 0,0 0 0,0 0-1,0 0 1,0 0 0,1 0-1,-1 0 1,0 0 0,0 0 0,0 0-1,0 0 1,0 0 0,0 1-1,0-1 1,1 0 0,-1 0 0,0 0-1,0 0 1,0 0 0,0 0-1,0 0 1,0 1 0,6-16 86,-6 4-174,1 0 0,-2-1 0,1 1-1,-2 0 1,-2-12 0,4 20 16,-1 0 0,0 0-1,0-1 1,0 1 0,0 0 0,-1 0 0,1 0-1,-1 0 1,0 1 0,0-1 0,0 0-1,0 1 1,0-1 0,-1 1 0,1 0-1,-1-1 1,1 1 0,-1 0 0,0 1-1,0-1 1,-4-2 0,6 4 54,0 0 0,0 0 0,0-1 0,0 1 0,0 0-1,0 0 1,0 0 0,0 0 0,0 0 0,0 0 0,0 0 0,0 1 0,0-1 0,0 0 0,0 1 0,0-1 0,0 0-1,0 1 1,0-1 0,0 1 0,1-1 0,-1 1 0,0 0 0,0-1 0,1 1 0,-1 0 0,-1 0 0,-13 33 134,4 37 528,10-66-610,1 1-1,-1-1 1,2 1-1,-1 0 1,1-1-1,-1 1 1,2 0-1,-1-1 1,1 1-1,-1-1 1,1 0-1,4 6 1,-6-10-34,1 1 0,1-1 0,-1 0 1,0 1-1,0-1 0,0 0 0,1 0 1,-1 0-1,0 0 0,1 0 0,-1 0 1,1-1-1,-1 1 0,1 0 0,0-1 0,-1 1 1,3-1-1,0 1 17,-1-1 0,0 0 1,0-1-1,1 1 0,-1 0 0,0-1 1,0 0-1,0 0 0,1 0 0,-1 0 1,0 0-1,3-3 0,2-1 17,0-1-1,0 0 1,0 0-1,-1-1 1,0 0-1,-1 0 1,1-1 0,-1 1-1,-1-1 1,7-12-1,-9 15-26,0 0 0,0 0-1,0 0 1,-1-1-1,0 1 1,0-1 0,0 0-1,-1 0 1,0 1-1,0-1 1,0 0 0,-1 0-1,0 0 1,0 0-1,-1 0 1,1 0 0,-1 0-1,-3-9 1,3 12-12,-1 1-1,1-1 1,-1 1 0,0-1 0,0 1 0,0-1 0,0 1 0,0 0-1,-1 0 1,1 0 0,-1 0 0,1 0 0,-1 1 0,0-1-1,1 1 1,-1 0 0,0 0 0,0 0 0,0 0 0,-4-1 0,2 1-11,-1 1 1,1-1-1,0 1 1,-1 0-1,1 1 0,-1-1 1,1 1-1,0 0 1,-1 0-1,1 1 1,-6 2-1,7-3 4,1 0-1,0 1 1,0 0 0,-1-1-1,1 1 1,0 1-1,1-1 1,-1 0-1,0 1 1,1-1-1,-1 1 1,1 0-1,0 0 1,0 0-1,-4 6 1,6-7 8,-1 1 0,0 0 0,1-1 1,-1 1-1,1 0 0,0-1 1,0 1-1,0 0 0,0-1 0,1 1 1,-1 0-1,1-1 0,-1 1 0,1-1 1,0 1-1,0-1 0,0 1 0,1-1 1,-1 0-1,0 1 0,1-1 1,-1 0-1,1 0 0,3 3 0,0 0 2,0 0-1,1 0 1,0-1-1,0 0 0,1 0 1,-1 0-1,1-1 0,0 0 1,0 0-1,0 0 1,0-1-1,0 0 0,9 1 1,11 1-753,1-2-1,33 0 1,13-1-4153</inkml:trace>
</inkml:ink>
</file>

<file path=ppt/ink/ink3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4:34.191"/>
    </inkml:context>
    <inkml:brush xml:id="br0">
      <inkml:brushProperty name="width" value="0.025" units="cm"/>
      <inkml:brushProperty name="height" value="0.025" units="cm"/>
    </inkml:brush>
  </inkml:definitions>
  <inkml:trace contextRef="#ctx0" brushRef="#br0">2998 197 11403,'-15'-6'971,"-86"-39"-340,-117-47 1192,183 80-1617,-1 1-1,0 2 0,-1 2 1,-55-5-1,-29 10-100,1 5 1,-1 5-1,-235 48 1,278-36-129,2 2 0,0 4 0,2 3 0,1 4 0,-70 42 0,51-20 219,2 5 0,3 4 0,-94 89 0,126-97-168,2 2-1,3 2 1,3 2 0,2 2 0,3 2 0,-56 122 0,20-8 13,-79 281 0,126-357-50,5 2 0,5 2 0,4-1 0,5 2 0,5 0-1,7 118 1,7-159 1,2 0-1,4-1 1,3 0-1,37 101 1,-7-52-14,99 176 1,-91-201 14,3-3 1,5-2-1,3-3 0,4-3 1,89 81-1,-55-71-14,4-3-1,4-6 1,173 97-1,-105-83-19,331 123 1,207-3 12,33-53 405,-536-130-403,336 10 1,4-68 40,-3-42 34,-78 10-10,446-76 75,-785 105-111,0-7-1,-3-5 0,-1-6 1,211-108-1,-193 68-104,-4-6-1,-5-6 1,-4-6-1,138-139 1,-226 197 126,-2-3 0,-2-2 0,-3-1 0,-2-2 0,-2-2 0,-3-1 0,-3-2 0,46-124 0,-61 137 35,-3 0-1,-1 0 0,-2-1 0,-2 0 0,-3-1 0,-2 1 0,-1-1 0,-3 0 0,-2 1 0,-2 0 1,-2 0-1,-3 0 0,-16-48 0,-6 13-24,-3 2-1,-3 2 1,-4 1 0,-67-91 0,10 37 4,-158-164 0,128 169-12,-4 5 0,-6 7 0,-5 6 0,-4 6 0,-5 6 0,-168-76 0,-71-16-88,-528-175 1,673 286 90,-4 11 1,-2 10-1,-387-34 1,403 76-1019,-2 10 0,1 11 0,-277 42 0,188 6-2337,0 8-784</inkml:trace>
</inkml:ink>
</file>

<file path=ppt/ink/ink3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2:50.315"/>
    </inkml:context>
    <inkml:brush xml:id="br0">
      <inkml:brushProperty name="width" value="0.025" units="cm"/>
      <inkml:brushProperty name="height" value="0.025" units="cm"/>
    </inkml:brush>
  </inkml:definitions>
  <inkml:trace contextRef="#ctx0" brushRef="#br0">0 158 5733,'0'0'11030,"14"3"-9941,41 5-89,0-3 0,78-2 0,130-16 70,-147 6-960,660-46 866,788-24 348,-1475 79-1211,-40 0-51,0-2 1,0-2 0,79-13-1,-127 14-492,8-2 1393,-6-2-6450,-3 1 128</inkml:trace>
</inkml:ink>
</file>

<file path=ppt/ink/ink3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3:11.592"/>
    </inkml:context>
    <inkml:brush xml:id="br0">
      <inkml:brushProperty name="width" value="0.025" units="cm"/>
      <inkml:brushProperty name="height" value="0.025" units="cm"/>
    </inkml:brush>
  </inkml:definitions>
  <inkml:trace contextRef="#ctx0" brushRef="#br0">0 83 4324,'0'0'2285,"30"0"1895,97 4 1468,-66-1-5306,0-2-1,62-8 1,-22-1 521,160 7 1,-153 4-542,118-11-1,180-8 1249,0 35-1534,15 0 248,768-7-92,-685-17-127,451 16-66,-569 3 32,-68-3-14,444-4 21,-376-31-33,-71 3 0,-149 14-1,264-5-13,-424 12 9,76 1 21,-1-4 1,140-22-1,-57 4 49,13-4-76,-166 22-278,-2 2 911,-18 7-2746,4-2 366</inkml:trace>
</inkml:ink>
</file>

<file path=ppt/ink/ink3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3:49.312"/>
    </inkml:context>
    <inkml:brush xml:id="br0">
      <inkml:brushProperty name="width" value="0.025" units="cm"/>
      <inkml:brushProperty name="height" value="0.025" units="cm"/>
    </inkml:brush>
  </inkml:definitions>
  <inkml:trace contextRef="#ctx0" brushRef="#br0">0 114 4260,'0'0'5269,"8"0"-4474,39-1 1675,73-12-1,37-1-809,184 15-1470,295-15-65,-469-2 426,1 7 1,225 18 0,-288 0 290,1-5 0,0-4 1,-1-4-1,151-27 1,-194 21-1239,1 2 1,88 0 0,-150 8 119,5-1-410,-3-2-3722,-3-1-1059</inkml:trace>
</inkml:ink>
</file>

<file path=ppt/ink/ink3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4:05.439"/>
    </inkml:context>
    <inkml:brush xml:id="br0">
      <inkml:brushProperty name="width" value="0.025" units="cm"/>
      <inkml:brushProperty name="height" value="0.025" units="cm"/>
    </inkml:brush>
  </inkml:definitions>
  <inkml:trace contextRef="#ctx0" brushRef="#br0">0 62 6470,'0'0'4244,"11"1"-3422,312-3 5953,-80-1-5275,706-33 750,-710 22-1415,105 7-5,383 40 1,-533-22-530,201-15 1,-364 6 379,-25-1-650,0 0-1,0-1 0,-1 0 0,1 0 1,0-1-1,0 1 0,8-3 0,-31-13-6660,6 3-619</inkml:trace>
</inkml:ink>
</file>

<file path=ppt/ink/ink3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4:24.218"/>
    </inkml:context>
    <inkml:brush xml:id="br0">
      <inkml:brushProperty name="width" value="0.025" units="cm"/>
      <inkml:brushProperty name="height" value="0.025" units="cm"/>
    </inkml:brush>
  </inkml:definitions>
  <inkml:trace contextRef="#ctx0" brushRef="#br0">96 26 2402,'-1'-2'4,"0"0"1,0 1-1,0-1 0,0 0 0,0 1 0,-1-1 0,1 0 0,-1 1 0,1 0 1,-1-1-1,1 1 0,-1 0 0,0 0 0,1 0 0,-1 0 0,-3-2 0,2 3 254,0 0-1,0 0 0,0 1 0,0-1 0,0 0 0,0 1 0,0 0 0,0 0 0,0 0 0,1 0 0,-5 2 0,3-2 1271,-21 4 3290,25-5-4735,0 0-1,0 0 1,1 0-1,-1 0 1,0 0 0,0 1-1,1-1 1,-1 0-1,0 0 1,0 0 0,0 0-1,1 0 1,-1 0-1,0 1 1,0-1-1,0 0 1,0 0 0,1 0-1,-1 1 1,0-1-1,0 0 1,0 0 0,0 0-1,0 1 1,0-1-1,0 0 1,0 0 0,0 1-1,1-1 1,-1 0-1,0 0 1,0 1 0,0-1-1,0 0 1,0 0-1,0 0 1,-1 1 0,1-1-1,0 0 1,0 0-1,0 1 1,0-1 0,0 0-1,0 0 1,0 1-1,0-1 1,0 0 0,-1 0-1,1 0 1,0 0-1,0 1 1,0-1-1,0 0 1,-1 0 0,1 0-1,0 0 1,0 1-1,-1-1 1,1 0 0,13 3 264,0 0 0,0-1 0,0 0 0,1-1 0,-1-1 0,1 0 0,16-2 0,12 0-38,503-12 1078,3-1-516,-114 34-375,1 1-25,176 0 740,133-27-75,-726 6-1070,410 3 609,-165 3-3454,-261-5 1923,6 0 527,-6-12-16231</inkml:trace>
</inkml:ink>
</file>

<file path=ppt/ink/ink3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4:32.604"/>
    </inkml:context>
    <inkml:brush xml:id="br0">
      <inkml:brushProperty name="width" value="0.025" units="cm"/>
      <inkml:brushProperty name="height" value="0.025" units="cm"/>
    </inkml:brush>
  </inkml:definitions>
  <inkml:trace contextRef="#ctx0" brushRef="#br0">0 78 4164,'0'0'11574,"0"4"-10507,0-3-1012,1 0 0,-1 0 1,0 0-1,0-1 0,0 1 0,1 0 0,-1 0 0,0 0 0,1 0 0,-1-1 0,1 1 0,-1 0 0,1 0 1,-1-1-1,1 1 0,0 0 0,-1-1 0,1 1 0,0 0 0,-1-1 0,1 1 0,0-1 0,0 0 1,0 1-1,0 0 0,34 7 816,55-7-88,-62-2-565,975-30 1127,-51 18 709,-596 16-1263,222-20-241,70-26-32,-268 35-523,-338 12-2167,-21-2-1269,-1-1-4741</inkml:trace>
</inkml:ink>
</file>

<file path=ppt/ink/ink3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5:16.397"/>
    </inkml:context>
    <inkml:brush xml:id="br0">
      <inkml:brushProperty name="width" value="0.025" units="cm"/>
      <inkml:brushProperty name="height" value="0.025" units="cm"/>
    </inkml:brush>
  </inkml:definitions>
  <inkml:trace contextRef="#ctx0" brushRef="#br0">190 1 7495,'-8'0'678,"-8"0"-372,0 0 1,0 0-1,0 1 1,0 1-1,0 1 1,1 1-1,-1 0 0,1 0 1,-24 12-1,39-15-173,0 1-1,0-1 1,0 1 0,0-1-1,0 1 1,0-1-1,0 0 1,0 1 0,1-1-1,-1 1 1,0-1-1,1 1 1,0-1 0,-1 0-1,1 1 1,0-1-1,-1 0 1,1 0 0,2 3-1,0 1 301,1 0-1,0 0 1,0 0 0,0 0-1,8 7 1,-2-6-424,0 1 0,1-2 1,0 1-1,0-2 0,0 1 0,0-1 0,1-1 1,0 0-1,-1-1 0,17 2 0,19-1 72,63-4 0,-42-1-45,-41 2-17,-1 2 0,0 1 1,1 1-1,-1 1 0,-1 1 0,1 2 0,-1 0 1,0 2-1,31 16 0,-3-1-16,0-3 0,1-2 0,1-2 0,1-3 0,1-2 0,0-3 0,0-2 0,64 0 0,565-7 0,108 4 63,1527 19-98,-545-69-779,-537 43 885,-510 9 55,-73-38 975,127 1-548,-721 33-1605,97 16 0,-81-2-3414</inkml:trace>
</inkml:ink>
</file>

<file path=ppt/ink/ink3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5:20.289"/>
    </inkml:context>
    <inkml:brush xml:id="br0">
      <inkml:brushProperty name="width" value="0.025" units="cm"/>
      <inkml:brushProperty name="height" value="0.025" units="cm"/>
    </inkml:brush>
  </inkml:definitions>
  <inkml:trace contextRef="#ctx0" brushRef="#br0">0 2 8264,'0'0'4922,"12"1"-4751,67 4 689,108-8 0,-37-1 655,234 22-811,-82 0-640,649-21 64,55 2 1266,-239 32-761,494 13 453,-731-25 198,282 0-1314,-763-21-2,95-16-1,-123 14 104,0-1 0,-1-1 0,0-1 1,0-1-1,0 0 0,35-23 0,-55 31-57,0 0 1,0 0-1,0 0 0,0 0 1,-1 0-1,1 0 1,0 0-1,0 0 0,0 0 1,0 0-1,0 0 1,0 0-1,0 0 0,0 0 1,-1 0-1,1 0 1,0 0-1,0 0 0,0 0 1,0 0-1,0 0 1,0 0-1,0-1 0,0 1 1,0 0-1,0 0 1,0 0-1,0 0 0,0 0 1,-1 0-1,1 0 0,0 0 1,0 0-1,0-1 1,0 1-1,0 0 0,0 0 1,0 0-1,0 0 1,0 0-1,0 0 0,0 0 1,0-1-1,0 1 1,0 0-1,1 0 0,-1 0 1,0 0-1,0 0 1,0 0-1,0 0 0,0 0 1,0 0-1,0-1 1,0 1-1,0 0 0,0 0 1,0 0-1,0 0 1,0 0-1,1 0 0,-1 0 1,0 0-1,0 0 1,0 0-1,0 0 0,-16-2-37,-20 5-2087,9 0-1574,1-3-2669</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1:15.277"/>
    </inkml:context>
    <inkml:brush xml:id="br0">
      <inkml:brushProperty name="width" value="0.025" units="cm"/>
      <inkml:brushProperty name="height" value="0.025" units="cm"/>
    </inkml:brush>
  </inkml:definitions>
  <inkml:trace contextRef="#ctx0" brushRef="#br0">70 1175 7239,'0'0'2365,"40"0"4970,-4 0-6094,300-9 1548,-131-11-2192,136-9-484,279 17 789,-308-6-685,29 0 15,-299 17-219,-28-1 0,1 2 0,-1-1 0,1 2-1,-1 0 1,1 0 0,-1 2-1,0 0 1,24 8 1084,-51-19-916,13 8-191,0 0 0,1 0 1,-1 0-1,0 0 0,0 0 0,0 0 0,1 0 0,-1 0 0,0 0 0,0 0 0,0 0 0,1 0 0,-1 0 0,0-1 1,0 1-1,0 0 0,0 0 0,1 0 0,-1 0 0,0 0 0,0 0 0,0-1 0,0 1 0,0 0 0,0 0 0,1 0 1,-1 0-1,0-1 0,0 1 0,0 0 0,0 0 0,0 0 0,0-1 0,0 1 0,0 0 0,0 0 0,0 0 0,0-1 0,0 1 1,0 0-1,0 0 0,0 0 0,0-1 0,0 1 0,0 0 0,0 0 0,0 0 0,0-1 0,-1 1 0,1 0 0,0 0 1,0 0-1,0 0 0,0-1 0,-1 1 0,446 13-732,-361-12 685,0-4 1,0-4-1,-1-3 1,90-23-1,-111 17 59,6-1-3,113-44 0,-178 59 8,1 0 0,-1 0 0,0 0 0,0 0 0,0-1 0,0 1 0,0-1 0,-1 0 0,1 1 0,-1-1 0,1-1 0,-1 1 0,0 0 0,0 0 0,-1-1 0,1 1 0,1-8 0,1-3 14,0-1 1,-2-1-1,2-19 1,5-31-10,2 36-7,-7 18-12,0 0-1,0-1 1,2-18 0,-5 27-23,-1 0 0,0 0 0,0 1 0,0-1 0,-1 0 0,1 1 0,-1-1 0,0 0 0,0 1 0,0-1 0,0 1 0,-1 0 0,1-1 0,-1 1 0,0 0 0,-4-6 0,-13-12 17,-1 1 0,-1 1 0,-1 0-1,0 2 1,-1 0 0,-1 2 0,-1 1-1,-33-15 1,-1 4 42,-2 3 0,-98-23 0,-306-47-11,29 7-9,227 41-92,-2 9 0,-2 9 1,-259 3-1,310 24-127,-171 23 0,271-15 125,-1 2-1,1 3 0,1 3 0,1 2 1,-104 50-1,141-56 79,0 1 0,0 1 0,2 0 0,0 2 0,1 1 0,0 1 1,2 0-1,0 1 0,1 1 0,2 1 0,-26 45 0,27-39 6,1 1-1,1 0 1,2 1 0,1 0-1,1 1 1,2-1 0,1 2-1,1-1 1,1 58 0,3-77-53,1-1-1,1 0 1,-1 1 0,2-1 0,0 0 0,0 0 0,1-1-1,0 1 1,1-1 0,0 0 0,0 0 0,1 0 0,14 16-1,-8-14-224,0 0 0,0-1-1,1 0 1,1-1 0,0-1-1,0 0 1,1-1 0,30 13-1,-13-9-1012,1-2 0,34 7 1,90 8-4945</inkml:trace>
</inkml:ink>
</file>

<file path=ppt/ink/ink3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5:39.982"/>
    </inkml:context>
    <inkml:brush xml:id="br0">
      <inkml:brushProperty name="width" value="0.025" units="cm"/>
      <inkml:brushProperty name="height" value="0.025" units="cm"/>
    </inkml:brush>
  </inkml:definitions>
  <inkml:trace contextRef="#ctx0" brushRef="#br0">4031 407 4324,'-12'-2'529,"-255"-58"4565,-82-15-4669,-168-18 210,28 5 526,325 66-1021,-168-1 1,264 21-75,-502 4 84,448 5-53,1 5 0,-199 47 0,265-44 55,0 2 0,2 3 0,0 2-1,1 2 1,-71 46 0,96-53-80,1 2-1,1 0 1,1 2 0,1 1 0,0 0 0,2 2 0,1 1-1,1 0 1,1 1 0,1 1 0,-18 40 0,30-56-76,0 0 0,0 1 1,2 0-1,-1 0 0,1 0 1,1 0-1,0 1 0,1-1 0,0 1 1,1-1-1,0 1 0,1-1 1,1 0-1,0 1 0,0-1 1,1 0-1,1 0 0,0 0 1,1-1-1,0 1 0,0-1 1,1 0-1,1-1 0,0 1 1,1-1-1,-1-1 0,2 1 1,16 14-1,14 9-35,2-2 0,0-2 1,2-2-1,1-1 0,78 32 0,-14-16 36,154 38-1,-114-45-5,1-8 0,208 13 1,307-34-249,-413-24 351,-2-10 1,-1-12 0,471-139 0,-513 112-23,275-129 1,-364 139-79,-3-6 1,-3-4-1,166-134 0,-270 195 15,127-115-8,-124 110 19,1 0 1,-2-1-1,1 0 1,-2-1-1,0 0 0,0-1 1,-1 0-1,-1 0 1,6-18-1,-11 28 34,0-1-1,0 0 1,0 1 0,-1-1 0,0 0-1,1 1 1,-2-1 0,1 0-1,-1 0 1,1 1 0,-1-1 0,0 1-1,-1-1 1,1 1 0,-1-1-1,0 1 1,0 0 0,0-1 0,-1 1-1,0 1 1,1-1 0,-1 0-1,-1 1 1,1-1 0,0 1 0,-1 0-1,0 0 1,0 0 0,-7-4-1,-6-2 4,-1 1 0,1 1-1,-1 0 1,-1 2-1,1 0 1,-22-3-1,-24-1-206,0 2 1,0 3-1,0 3 0,0 3 0,-112 17 1,-312 92-5236,261-49 1189</inkml:trace>
</inkml:ink>
</file>

<file path=ppt/ink/ink3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5:42.614"/>
    </inkml:context>
    <inkml:brush xml:id="br0">
      <inkml:brushProperty name="width" value="0.025" units="cm"/>
      <inkml:brushProperty name="height" value="0.025" units="cm"/>
    </inkml:brush>
  </inkml:definitions>
  <inkml:trace contextRef="#ctx0" brushRef="#br0">1 1 11275,'0'0'1852,"7"9"-2012,56 90 176,-48-71 41,1-1 1,1-1 0,1-1 0,2 0 0,39 39 0,-38-48 65,0-2 1,0 0-1,1-1 1,1-1-1,37 13 1,127 32 2090,-65-22-1128,99 36-769,465 134-36,-106-81-225,742 64 0,1122 41 2336,5-107-1704,-1683-116-554,-764-6-215,17-2-1445,-19 2 1429,0 0 0,1 0-1,-1-1 1,0 1-1,1 0 1,-1 0-1,0-1 1,1 1-1,-1 0 1,0-1 0,0 1-1,1 0 1,-1-1-1,0 1 1,0 0-1,0-1 1,1 1 0,-1-1-1,0 1 1,0 0-1,0-1 1,0 1-1,0-1 1,0 1-1,0-1 1,0 1 0,0 0-1,0-1 1,0 1-1,0-1 1,0 1-1,0-1 1,0 1-1,-1 0 1,1-1 0,-9-18-4425</inkml:trace>
</inkml:ink>
</file>

<file path=ppt/ink/ink3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5:43.249"/>
    </inkml:context>
    <inkml:brush xml:id="br0">
      <inkml:brushProperty name="width" value="0.025" units="cm"/>
      <inkml:brushProperty name="height" value="0.025" units="cm"/>
    </inkml:brush>
  </inkml:definitions>
  <inkml:trace contextRef="#ctx0" brushRef="#br0">29 631 7495,'0'0'2851,"-4"9"69,0 0-2050,-6 15 350,-1 4 2834,42-111-1681,30-134-1,-2-88-2787,-47 239 703,-12 65-287,0-1 0,1 0 0,-1 0 0,0 0 1,1 1-1,0-1 0,-1 0 0,1 0 0,0 1 0,0-1 0,-1 1 0,1-1 0,1 0 0,-1 1 1,2-3-1,-2 4-4,-1 0 0,1 0 0,0-1 0,-1 1 0,1 0 0,0 0-1,-1 0 1,1 0 0,0 0 0,0 0 0,-1 0 0,1 0 0,0 0 0,-1 1 0,1-1 0,0 0 0,-1 0 0,1 0 0,0 1 0,-1-1 0,1 0 0,-1 1 0,1-1 0,-1 1 0,1-1 0,-1 1 0,2 0 0,4 6-8,0 0 0,0 1 0,0-1 0,7 14 0,-12-18 26,25 39 6,2-1 0,1-1-1,2-2 1,48 47-1,-61-68-395,2-1-1,0-1 0,0 0 0,1-2 0,1 0 1,0-1-1,1-2 0,1 0 0,-1-1 1,39 8-1,71 1-5133</inkml:trace>
</inkml:ink>
</file>

<file path=ppt/ink/ink3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5:43.996"/>
    </inkml:context>
    <inkml:brush xml:id="br0">
      <inkml:brushProperty name="width" value="0.025" units="cm"/>
      <inkml:brushProperty name="height" value="0.025" units="cm"/>
    </inkml:brush>
  </inkml:definitions>
  <inkml:trace contextRef="#ctx0" brushRef="#br0">3 1 19859,'0'0'1441,"0"74"-160,-3-28 449,3 9-289,0 7-768,0 3-481,10 0-128,0-3-64,5-6-512,-2-11-641,-1-10-769,-3-12 128,-3-12-416,-1-10-1089</inkml:trace>
</inkml:ink>
</file>

<file path=ppt/ink/ink3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5:44.636"/>
    </inkml:context>
    <inkml:brush xml:id="br0">
      <inkml:brushProperty name="width" value="0.025" units="cm"/>
      <inkml:brushProperty name="height" value="0.025" units="cm"/>
    </inkml:brush>
  </inkml:definitions>
  <inkml:trace contextRef="#ctx0" brushRef="#br0">80 127 14862,'0'0'7858,"1"-8"-6299,1 0-1150,-1 5-301,-1 0-1,1 1 1,0-1 0,-1 0 0,0 0-1,1 0 1,-1 0 0,0 0 0,-1 0-1,1 0 1,0 0 0,-2-4 0,2 6-89,-1 0 1,1 1 0,0-1-1,0 0 1,0 1 0,-1-1-1,1 1 1,0-1 0,-1 0-1,1 1 1,0-1 0,-1 1-1,1-1 1,-1 1 0,1-1-1,-1 1 1,1-1 0,-1 1-1,1-1 1,-1 1 0,1 0-1,-1-1 1,0 1 0,1 0-1,-1 0 1,0-1 0,1 1-1,-1 0 1,0 0 0,1 0-1,-1 0 1,0 0 0,1 0-1,-1 0 1,0 0 0,1 0-1,-1 0 1,0 0 0,1 0-1,-1 1 1,0-1 0,1 0-1,-1 0 1,0 1 0,-1 0-32,0 1 0,0-1 0,0 0 0,1 1 1,-1-1-1,1 1 0,-1-1 0,1 1 0,0 0 0,0-1 1,0 1-1,-2 4 0,1-2 83,1 0 1,-1 0-1,1 0 0,0 0 1,0 0-1,1 0 0,-1 1 1,1-1-1,0 6 0,1-9-65,-1 0-1,0 0 0,1 0 0,-1 0 1,1 0-1,-1 0 0,1 0 0,0-1 1,-1 1-1,1 0 0,0 0 0,0 0 1,-1-1-1,1 1 0,0 0 0,0-1 1,0 1-1,0-1 0,0 1 0,0-1 1,0 1-1,0-1 0,0 0 0,0 1 1,0-1-1,0 0 0,0 0 0,0 0 1,0 0-1,0 0 0,1 0 1,-1 0-1,0 0 0,0 0 0,0-1 1,0 1-1,0 0 0,0-1 0,1 0 1,7-2 0,-1 0 1,0 0 0,0-1-1,0-1 1,-1 1 0,1-1-1,-1 0 1,0-1 0,-1 0-1,1 0 1,-1 0 0,0-1-1,-1 0 1,0 0 0,0 0-1,0-1 1,-1 1 0,0-1-1,3-9 1,-7 16-5,1 1 0,-1-1 0,0 1 0,0-1 0,1 1 0,-1-1 0,0 1 0,0-1 0,0 1 0,0-1 1,0 0-1,0 1 0,0-1 0,0 1 0,0-1 0,0 0 0,0 1 0,-1-1 0,1 1 0,0-1 0,0 1 0,0-1 0,-1 1 0,1-1 0,0 1 0,-1-1 0,1 1 0,0-1 0,-1 1 0,1 0 0,-1-1 0,1 1 1,0-1-1,-1 1 0,0-1 0,-21 6-128,-22 24-121,30-16 318,1 2 0,1-1-1,1 2 1,0 0 0,1 0-1,1 1 1,0 0 0,1 0 0,1 1-1,1 0 1,-8 38 0,14-56-69,0 1-1,0-1 1,-1 1-1,1-1 1,1 1 0,-1-1-1,0 1 1,0-1-1,0 1 1,0-1 0,0 1-1,0-1 1,0 0 0,1 1-1,-1-1 1,0 1-1,0-1 1,1 1 0,-1-1-1,0 0 1,1 1 0,-1-1-1,0 1 1,1-1-1,-1 0 1,1 0 0,-1 1-1,0-1 1,1 0 0,-1 0-1,1 1 1,-1-1-1,1 0 1,-1 0 0,1 0-1,-1 0 1,1 0 0,27-3 128,24-17-66,-31 6-417,-16 11 214,-1 0-1,1-1 1,0 2 0,0-1 0,0 0 0,0 1 0,0 0 0,0 0 0,1 0-1,-1 1 1,1 0 0,8-1 0,-14 33-368,-2 6 654,1 19 26,1-55-155,1-1 0,-1 1 0,1-1 0,-1 1 0,1-1 0,-1 1 0,1-1 0,-1 1 0,1-1 0,0 0 0,-1 1 0,1-1-1,0 0 1,-1 0 0,1 1 0,0-1 0,-1 0 0,1 0 0,0 0 0,-1 0 0,1 0 0,0 0 0,-1 0 0,1 0 0,0 0 0,0 0 0,-1 0 0,1 0-1,0-1 1,-1 1 0,1 0 0,0 0 0,-1-1 0,1 1 0,-1-1 0,1 1 0,-1 0 0,2-2 0,-1 2-25,1-1 0,-1 0-1,1 1 1,-1-1 0,0 0 0,1 0 0,-1 0 0,0 0 0,0 0 0,0 0-1,1 0 1,-1 0 0,0 0 0,-1-1 0,1 1 0,0 0 0,0-1 0,0 1-1,-1-1 1,1-1 0,-28 21-783,9 0 723,-6 6-1315,7-17-6917,12-7-1225</inkml:trace>
</inkml:ink>
</file>

<file path=ppt/ink/ink3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5:45.240"/>
    </inkml:context>
    <inkml:brush xml:id="br0">
      <inkml:brushProperty name="width" value="0.025" units="cm"/>
      <inkml:brushProperty name="height" value="0.025" units="cm"/>
    </inkml:brush>
  </inkml:definitions>
  <inkml:trace contextRef="#ctx0" brushRef="#br0">215 70 13965,'0'0'3620,"4"-8"-343,1 0-2317,-4 5-669,1 0 0,0 1 1,-1-1-1,0 0 0,1 0 0,-1 0 1,0 0-1,-1 0 0,1 0 0,0-1 1,-1 1-1,0-4 0,0 7-214,0-1 0,0 1-1,0-1 1,0 1 0,0 0-1,0-1 1,0 1 0,0-1-1,0 1 1,-1 0-1,1-1 1,0 1 0,0-1-1,0 1 1,-1 0 0,1-1-1,0 1 1,0 0 0,-1-1-1,1 1 1,0 0 0,-1-1-1,1 1 1,-1 0 0,1 0-1,0-1 1,-1 1 0,1 0-1,-1 0 1,1 0 0,0 0-1,-1 0 1,1 0 0,-1-1-1,-21 4 616,-18 15-720,28-9 44,1 1 0,1 0-1,0 1 1,0 0 0,1 0 0,0 1-1,1 1 1,0-1 0,1 1-1,1 0 1,0 1 0,0 0-1,2 0 1,0 0 0,0 0 0,-2 28-1,6-41-12,0 0 0,0 1 0,0-1 0,1 0-1,-1 0 1,0 0 0,1 0 0,-1 0 0,1 0 0,-1 0-1,1 0 1,0 0 0,-1-1 0,1 1 0,0 0 0,0 0-1,-1 0 1,1-1 0,0 1 0,0 0 0,0-1 0,0 1-1,0-1 1,0 1 0,0-1 0,0 0 0,0 1 0,0-1-1,0 0 1,0 0 0,0 1 0,1-1 0,-1 0 0,0 0-1,0 0 1,0 0 0,0-1 0,0 1 0,0 0 0,2-1-1,4 0 30,0 0-1,0-1 1,0 0-1,0 0 0,9-4 1,-4-1-28,0 0 1,-1 0 0,0-1-1,0-1 1,-1 0 0,0 0-1,0-1 1,-1 0 0,-1-1-1,0 0 1,0 0 0,-1-1-1,0 0 1,-1 0 0,8-24-1,-36 164-1066,-2 2 1206,22-114-119,1 0 0,0 0 1,1 0-1,1 0 0,1 0 0,3 20 0,-3-32-17,-1 0 0,1 0-1,0 1 1,0-1-1,0 0 1,0-1 0,1 1-1,0 0 1,-1-1-1,1 1 1,1-1 0,-1 0-1,0 0 1,1 0 0,4 2-1,5 3 46,0-1 0,0-1 0,17 6 0,-27-11-40,-3-1 8,0 0 0,-1 0 0,1 1 0,0-1-1,-1 0 1,1 0 0,0 0 0,0 0 0,-1 1 0,1-1-1,0 0 1,0 0 0,-1 0 0,1 1 0,0-1 0,0 0-1,0 1 1,-1-1 0,1 0 0,0 0 0,0 1 0,0-1-1,0 0 1,0 1 0,0-1 0,-1 0 0,1 1 0,0-1-1,0 0 1,0 1 0,0-1 0,0 0 0,0 1 0,0-1-1,1 0 1,-1 1 0,0-1 0,0 0 0,0 1 0,0-1-1,0 0 1,0 0 0,1 1 0,-1-1 0,0 0 0,0 0-1,0 1 1,1-1 0,-1 0 0,0 0 0,0 1 0,1-1-1,-1 0 1,0 0 0,0 0 0,1 0 0,-1 1 0,0-1-1,1 0 1,-1 0 0,0 0 0,1 0 0,-1 0-1,-26 8 868,-6-2-613,1-1 1,-64 0-1,84-5-235,0-1-1,0 0 1,1 0-1,-1-1 1,1 0-1,-1 0 1,1-2-1,0 1 1,0-1-1,0-1 1,0 1-1,-13-11 1,21 14-188,1 0-1,-1 0 1,1-1 0,-1 1 0,1-1-1,0 1 1,-1-1 0,1 0-1,0 0 1,0 1 0,0-1-1,1 0 1,-1 0 0,0 0 0,1 0-1,-1 0 1,1-2 0,0 2-231,0-1 0,0 1 0,1 0 0,-1-1 0,1 1 0,0 0 0,-1-1 0,1 1-1,0 0 1,0 0 0,1 0 0,-1 0 0,0 0 0,1 0 0,-1 0 0,1 1 0,-1-1 0,1 0 0,0 1 0,0-1 0,3-1 0,23-15-6774</inkml:trace>
</inkml:ink>
</file>

<file path=ppt/ink/ink3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5:45.847"/>
    </inkml:context>
    <inkml:brush xml:id="br0">
      <inkml:brushProperty name="width" value="0.025" units="cm"/>
      <inkml:brushProperty name="height" value="0.025" units="cm"/>
    </inkml:brush>
  </inkml:definitions>
  <inkml:trace contextRef="#ctx0" brushRef="#br0">5 54 20339,'0'0'3363,"0"13"-2295,-2 100 1020,0-24-1658,2 1 1,21 142-1,-13-209-709,-3-15-773,-2-14-2469,-3-25 736,-2 0 0,-5-35 0,-8-19 1325,9 52 2643,5 32-1050,1 0 0,0 0 1,-1 0-1,1 1 0,0-1 1,0 0-1,0 0 1,0 0-1,0 0 0,0 1 1,0-1-1,0 0 0,0 0 1,0 0-1,0 0 1,1 1-1,-1-1 0,0 0 1,1 0-1,-1 0 0,0 1 1,1-1-1,-1 0 1,1 0-1,-1 1 0,1-1 1,-1 1-1,1-1 1,0 0-1,1 0 0,25 0 2512,-9 1-2362,-7 1-116,1-1-1,-1-1 0,1 0 0,-1 0 1,0-1-1,1-1 0,-1 0 1,0-1-1,0 0 0,-1 0 0,1-1 1,-1 0-1,0-1 0,-1 0 1,1-1-1,-1 0 0,0-1 0,-1 1 1,13-16-1,-12 12-2,0 0-1,-1 0 1,0-1-1,-1 0 1,0 0 0,-1-1-1,0 0 1,-1 0-1,-1 0 1,0 0 0,-1-1-1,0 0 1,-1 0 0,-1 0-1,0 0 1,-1-17-1,0 31-158,0-1-1,0 1 1,0-1-1,0 1 0,0-1 1,0 1-1,0-1 1,0 1-1,0 0 0,-1-1 1,1 1-1,0-1 1,0 1-1,0-1 0,-1 1 1,1 0-1,0-1 1,0 1-1,-1-1 0,1 1 1,0 0-1,-1-1 1,1 1-1,-1 0 0,1 0 1,0-1-1,-1 1 1,1 0-1,-1 0 1,1 0-1,0-1 0,-1 1 1,1 0-1,-1 0 1,1 0-1,-1 0 0,1 0 1,-1 0-1,1 0 1,-1 0-1,1 0 0,-1 0 1,1 0-1,-1 0 1,1 0-1,0 1 0,-1-1 1,1 0-1,-1 0 1,1 0-1,-1 1 0,1-1 1,0 0-1,-1 0 1,1 1-1,-23 19-101,11-4 186,0 2 1,1 0 0,1 0-1,1 1 1,0 0-1,2 0 1,0 1 0,1 0-1,1 0 1,1 1 0,1 0-1,0-1 1,1 24-1,2-41-83,1 0-1,-1 0 0,0 0 0,1-1 0,-1 1 0,1 0 1,0 0-1,0-1 0,0 1 0,1-1 0,-1 1 0,0-1 1,1 1-1,0-1 0,-1 0 0,1 0 0,0 1 0,0-1 1,0-1-1,0 1 0,3 2 0,0-2-2,-1 0 0,1-1 0,-1 1 0,1-1 0,0 1 0,-1-2 1,1 1-1,0 0 0,0-1 0,0 0 0,6 0 0,11-3-248,-1-1 0,1 0 1,-1-2-1,26-9 0,-35 10 20,-3 1 159,0 1-1,1 0 1,0 0 0,10-1-1,-18 4 59,-1 0 1,0 0-1,0-1 0,1 1 0,-1 0 1,0 0-1,1 0 0,-1 1 0,0-1 1,0 0-1,1 0 0,-1 1 0,0-1 1,0 1-1,0-1 0,0 1 0,1-1 1,-1 1-1,0 0 0,0-1 0,0 1 1,0 0-1,0 0 0,0 0 0,-1 0 1,1 0-1,0 0 0,0 0 0,-1 0 1,1 0-1,-1 0 0,1 0 0,-1 0 1,1 1-1,-1-1 0,1 0 0,-1 0 1,0 3-1,1 7-65,-1 0 0,0 0-1,0 0 1,-1 0 0,-1 0 0,-5 21 0,-7 8-6515,10-31-4105</inkml:trace>
</inkml:ink>
</file>

<file path=ppt/ink/ink3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5:46.393"/>
    </inkml:context>
    <inkml:brush xml:id="br0">
      <inkml:brushProperty name="width" value="0.025" units="cm"/>
      <inkml:brushProperty name="height" value="0.025" units="cm"/>
    </inkml:brush>
  </inkml:definitions>
  <inkml:trace contextRef="#ctx0" brushRef="#br0">172 8 17905,'0'0'8472,"-10"-3"-7810,6 2-619,1 0 0,-1 0 1,0 1-1,0-1 0,0 1 0,0 0 1,0 0-1,1 0 0,-1 1 0,0-1 1,0 1-1,0 0 0,1 0 0,-1 0 1,0 1-1,1-1 0,-1 1 0,1 0 0,0 0 1,-1 0-1,1 0 0,0 1 0,0-1 1,1 1-1,-1 0 0,0 0 0,1 0 1,0 0-1,-4 5 0,-2 4 24,1-1 1,0 1-1,0 0 0,1 1 0,-6 17 1,10-25-67,1 0 1,-1 1 0,1-1 0,0 1 0,0-1-1,0 1 1,1 0 0,0-1 0,0 1 0,0-1 0,1 1-1,0 0 1,0-1 0,1 1 0,3 10 0,-3-14-21,-1 0 0,1 1 0,0-1 0,0 0 0,0 0 0,0 0 0,0 0 0,1-1 0,-1 1 0,1-1 1,-1 1-1,1-1 0,-1 0 0,1 0 0,0 0 0,-1 0 0,1 0 0,4 0 0,55 4-879,-51-5 671,7 0-885,1-1 0,0-1 0,0 0 0,-1-2 0,21-6 0,31-13-7969</inkml:trace>
</inkml:ink>
</file>

<file path=ppt/ink/ink3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5:46.829"/>
    </inkml:context>
    <inkml:brush xml:id="br0">
      <inkml:brushProperty name="width" value="0.025" units="cm"/>
      <inkml:brushProperty name="height" value="0.025" units="cm"/>
    </inkml:brush>
  </inkml:definitions>
  <inkml:trace contextRef="#ctx0" brushRef="#br0">0 84 14894,'0'0'4986,"12"2"-4313,19 3-321,1-1-1,38 0 1,-62-3-340,1-1 1,0 0-1,0-1 0,0 0 0,0-1 0,0 1 1,-1-2-1,1 1 0,-1-1 0,0 0 0,0-1 1,0 0-1,0 0 0,11-9 0,-17 11 81,-1 0-1,1 0 0,-1 0 0,1 0 1,-1-1-1,0 1 0,0 0 1,0-1-1,0 1 0,0-1 0,-1 1 1,1-1-1,-1 1 0,1-1 1,-1 1-1,0-1 0,0-4 0,0 7-32,0-1 1,0 1-1,0-1 0,-1 1 0,1-1 0,0 1 0,0-1 0,0 1 0,0-1 0,0 1 0,-1-1 0,1 1 0,0 0 0,0-1 0,-1 1 1,1-1-1,0 1 0,-1 0 0,1-1 0,-1 1 0,1 0 0,0-1 0,-1 1 0,1 0 0,-1 0 0,1-1 0,-1 1 0,1 0 1,-1 0-1,-1 0-42,1 0 1,0 1 0,-1-1 0,1 0-1,0 1 1,0 0 0,-1-1 0,1 1-1,0 0 1,0 0 0,0-1 0,0 1-1,0 0 1,0 0 0,0 0 0,0 0-1,0 2 1,-6 5 59,0 1 0,1 0 0,1 1 0,-1 0-1,2-1 1,-1 2 0,1-1 0,1 0 0,0 1 0,0-1 0,-1 14-1,5-23-60,-1 1-1,0-1 1,0 0-1,1 0 0,-1 0 1,0 0-1,1 1 1,-1-1-1,1 0 0,0 0 1,-1 0-1,1 0 1,0 0-1,-1 0 0,1 0 1,0 0-1,0-1 1,0 1-1,0 0 0,0 0 1,0-1-1,0 1 1,0-1-1,0 1 0,1-1 1,-1 1-1,0-1 1,0 1-1,0-1 0,0 0 1,1 0-1,-1 0 0,0 0 1,0 0-1,1 0 1,-1 0-1,2-1 1,53-5 379,-36 0-347,1 0 1,-1-2-1,-1 0 1,24-15-1,-24 13-278,0 0 1,0 1-1,1 1 0,26-6 0,-45 13 211,0 1 0,0 0-1,0-1 1,0 1 0,0 0 0,0 0-1,0 0 1,0 0 0,0 0 0,0 0-1,0 0 1,0 0 0,0 0 0,0 1-1,0-1 1,0 0 0,0 0-1,0 1 1,0-1 0,0 1 0,0-1-1,0 1 1,-1-1 0,1 1 0,0 0-1,0-1 1,0 1 0,-1 0 0,1 0-1,-1 0 1,1-1 0,0 1 0,0 2-1,4 39-736,-5-37 496,0-1 0,0 1 0,0 0 0,1 0 0,0 0 1,0 0-1,0-1 0,2 7 0,-2-10 92,0 0 0,0 1 0,0-1 0,1 0 0,-1 0 0,0 0 0,0 0 0,1 0 0,-1 0 0,0-1 1,1 1-1,-1 0 0,1-1 0,-1 1 0,1-1 0,-1 1 0,1-1 0,0 0 0,-1 0 0,1 1 0,-1-1 0,1 0 0,-1 0 0,1-1 0,0 1 0,-1 0 0,1-1 0,-1 1 1,1-1-1,-1 1 0,3-2 0,1 0-535,1 0 1,-1-1 0,1 0 0,-1 0-1,0 0 1,-1-1 0,1 1-1,0-1 1,-1-1 0,5-5 0,23-25-5150</inkml:trace>
</inkml:ink>
</file>

<file path=ppt/ink/ink3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5:47.714"/>
    </inkml:context>
    <inkml:brush xml:id="br0">
      <inkml:brushProperty name="width" value="0.025" units="cm"/>
      <inkml:brushProperty name="height" value="0.025" units="cm"/>
    </inkml:brush>
  </inkml:definitions>
  <inkml:trace contextRef="#ctx0" brushRef="#br0">128 1 13293,'-5'8'1799,"-24"47"1332,-26 67 1,47-99-2860,0 1-1,2 0 0,0 0 0,2 1 1,1-1-1,-1 32 0,4-50-238,2 38-110,-2-43 81,0 0 0,0 0 0,0 0 0,0 0 0,1 0 0,-1 0 0,0 0-1,0 0 1,0 0 0,1 0 0,-1-1 0,1 1 0,-1 0 0,1 0 0,-1 0-1,1 0 1,-1-1 0,1 1 0,-1 0 0,1 0 0,0-1 0,0 1 0,-1-1 0,1 1-1,0 0 1,0-1 0,0 0 0,0 1 0,-1-1 0,1 1 0,0-1 0,0 0-1,0 0 1,0 1 0,1-1 0,0-6 153,-1 0-1,0 0 1,-1 0 0,0 0-1,0 0 1,-1-9 0,1 7-53,0-99 564,0 106-476,13 32-433,-11-29 211,0 1 0,0 0 0,0-1 0,1 0 0,-1 1 0,1-1 0,-1 0 0,1 0 0,0-1 0,0 1 0,0 0 0,0-1 0,0 0 0,0 0 0,0 0 0,0 0-1,1 0 1,-1-1 0,7 1 0,-5-1 31,0-1-1,0 0 0,0 0 0,0 0 1,0-1-1,-1 0 0,1 1 0,0-2 1,-1 1-1,1-1 0,6-5 0,4-3 72,-1-2-1,-1 1 0,0-2 0,-1 0 0,20-30 1,-66 112 1886,30-58-1872,0 0 0,1 0 0,0 0 0,1 1 0,0-1 0,0 1 1,1-1-1,0 13 0,2-22-74,-1 0 0,1 1 0,0-1 0,-1 0 0,1 1-1,0-1 1,0 0 0,0 0 0,0 0 0,0 1 0,0-1 0,0 0 0,0-1 0,0 1 0,1 0 0,-1 0 0,0 0 0,1-1-1,-1 1 1,0 0 0,1-1 0,-1 0 0,1 1 0,-1-1 0,1 0 0,-1 0 0,1 1 0,-1-1 0,1 0 0,-1-1 0,1 1 0,-1 0-1,1 0 1,-1-1 0,2 0 0,4 1 40,0-1-1,0-1 1,-1 1-1,1-1 1,-1-1-1,12-4 1,-4-3-59,-1-1 0,0 0 1,0-1-1,-1-1 0,0 0 0,-2 0 0,1-1 1,-2-1-1,1 1 0,13-33 0,-30 61-333,-18 48 485,23-57-92,0 0-1,0 0 1,1 0 0,0 0-1,0 0 1,1 1 0,-1-1 0,1 0-1,0 1 1,1 5 0,0-10-49,-1-1 0,1 1 0,-1 0 0,1-1 0,-1 1 0,1-1 1,-1 1-1,1-1 0,0 1 0,-1-1 0,1 1 0,0-1 0,-1 1 1,1-1-1,0 0 0,0 1 0,-1-1 0,1 0 0,0 0 0,0 0 0,0 1 1,-1-1-1,1 0 0,2 0 0,24-1 121,-18 1-76,11-2-310,-1 0 1,1-2-1,0 0 0,23-9 0,-24 7-31,0 1 0,0 0 0,1 2-1,31-3 1,-50 6 291,-1 0 0,1 0 1,0 0-1,-1 0 0,1 0 1,0 0-1,0 1 0,-1-1 0,1 0 1,0 0-1,-1 1 0,1-1 1,-1 0-1,1 1 0,0-1 0,-1 0 1,1 1-1,-1-1 0,1 1 1,-1-1-1,1 1 0,-1-1 0,0 1 1,1 0-1,-1-1 0,1 1 1,-1-1-1,0 1 0,0 0 0,1-1 1,-1 1-1,0 0 0,0 0 1,0 0-1,-3 28 1549,-2-15 255,14-41-1061,13-42-821,-16 48-1366,0 1-1,16-34 1,-22 54 1324,1 0 0,-1-1 0,1 1 1,-1 0-1,0-1 0,1 1 0,-1 0 0,1-1 0,-1 1 0,1 0 1,-1 0-1,1 0 0,-1 0 0,1-1 0,-1 1 0,1 0 0,-1 0 0,1 0 1,-1 0-1,1 0 0,-1 0 0,1 0 0,-1 0 0,1 0 0,-1 0 1,1 1-1,-1-1 0,1 0 0,-1 0 0,1 0 0,-1 1 0,1-1 1,-1 0-1,1 1 0,-1-1 0,0 0 0,1 1 0,0 0 0,22 17-1366,-15-11 518,-1-2-83,0-1 0,0 0 0,0 0-1,1-1 1,-1 0 0,1 0 0,0-1-1,13 2 1,10-1-5487</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1:58.531"/>
    </inkml:context>
    <inkml:brush xml:id="br0">
      <inkml:brushProperty name="width" value="0.025" units="cm"/>
      <inkml:brushProperty name="height" value="0.025" units="cm"/>
    </inkml:brush>
  </inkml:definitions>
  <inkml:trace contextRef="#ctx0" brushRef="#br0">1283 51 2915,'-110'-8'8526,"-54"-23"-6904,144 27-1529,0 1-1,-1 0 1,1 2-1,-1 0 1,0 1-1,1 2 1,-1 0-1,1 1 1,0 1 0,-24 7-1,-21 11 149,-107 53 0,79-32 325,58-28-472,0 2 0,2 1 0,0 2-1,0 2 1,-49 43 0,65-49-53,0 2 0,2 0 0,0 0 0,1 1 0,1 1 0,0 0 0,2 1 0,1 1 0,0-1 0,-10 36 0,14-34-55,0 0-1,1 1 0,2 0 1,0 0-1,1 33 0,2-46 10,1 0 1,1 0-1,-1 0 0,2-1 0,-1 1 0,1 0 1,1-1-1,0 0 0,1 0 0,0 0 0,0-1 1,1 1-1,0-1 0,8 8 0,11 9 34,1-1 0,2-2 0,1-1-1,0-1 1,57 31 0,-13-16-121,113 40 0,-58-38 117,0-6-1,182 21 1,-47-9 120,-123-16-139,198 35 44,-238-50-107,145 2 0,-111-18 178,0-6 1,-1-6 0,0-6-1,161-46 1,278-98-490,-562 161 380,-1 0 1,1 0 0,-1 0-1,0-2 1,0 1 0,0-1-1,-1 0 1,0-1 0,0 0-1,-1 0 1,0 0 0,0-1-1,0 0 1,-1-1 0,-1 1-1,1-1 1,6-16 0,2-10 109,-1-2 1,-2 1-1,10-57 0,-5 20-49,-10 49-51,0 0-1,-2 0 1,0-1-1,-2 1 1,-1-34 0,-2 50 46,0-1 1,0 1-1,-1 0 1,0 0-1,0 0 1,-1 0-1,0 1 1,0-1-1,-1 1 1,0 0-1,-1 0 1,1 0-1,-1 0 1,0 1-1,-1 0 1,0 0-1,0 0 1,0 1-1,-12-8 1,-13-4-8,0 2 1,-1 1-1,-1 1 1,0 2-1,-1 2 1,-45-8-1,16 3 0,-709-142-319,252 86-2820,222 37-2464,152 15-410</inkml:trace>
</inkml:ink>
</file>

<file path=ppt/ink/ink3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5:48.041"/>
    </inkml:context>
    <inkml:brush xml:id="br0">
      <inkml:brushProperty name="width" value="0.025" units="cm"/>
      <inkml:brushProperty name="height" value="0.025" units="cm"/>
    </inkml:brush>
  </inkml:definitions>
  <inkml:trace contextRef="#ctx0" brushRef="#br0">84 52 2691,'0'0'5156,"8"-8"-1760,4-3-2235,24-22 3801,-36 38-1342,1 20-2286,-5-1-758,2 1 1,0-1 0,4 38 0,-1-50-640,1 0 1,1 0-1,0-1 1,1 1-1,0-1 0,1 0 1,0 0-1,1 0 1,9 12-1,41 48-1790,-37-49-1943,30 44-1,-44-59 3389,-1 1 0,0-1-1,-1 1 1,0 0-1,0 0 1,0 0-1,-1 0 1,-1 0 0,1 1-1,0 14 1,-2-21 695,0 1 0,-1 0 0,1 0 0,-1 0-1,1 0 1,-1 0 0,0 0 0,0 0 0,0-1 0,0 1 0,-1 0 0,1-1 0,-1 1 0,1-1 0,-1 0 0,0 1 0,0-1 0,0 0-1,0 0 1,0 0 0,-4 2 0,1-1 302,-1 0-1,0 0 1,0 0-1,0-1 1,0 0-1,0 0 1,0-1-1,-1 0 1,-10 1-1,7-1 37,-1 0 0,1-1-1,-1-1 1,1 0 0,-1 0-1,1-1 1,-1 0-1,1-1 1,0 0 0,0-1-1,0 0 1,-11-7 0,13 5-565,0-1 1,1 0-1,0 0 1,0 0-1,1-1 1,0 0-1,0-1 1,1 1-1,0-1 1,1 0 0,0 0-1,0-1 1,1 1-1,0-1 1,-3-18-1,5 22-138,1-1 0,-1 1 0,1 0 1,0-1-1,0 1 0,1-1 0,0 1 0,0 0 0,0-1 0,1 1 0,0 0 0,0 0 0,1 0 1,0 0-1,0 1 0,0-1 0,0 1 0,1 0 0,0 0 0,0 0 0,1 0 0,-1 1 0,1-1 1,0 1-1,9-5 0,2 0-125,0 0 0,1 2 0,0 0 0,1 1-1,32-6 1,96-9-2750,-61 11-2095,-8-3-4934</inkml:trace>
</inkml:ink>
</file>

<file path=ppt/ink/ink3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5:48.681"/>
    </inkml:context>
    <inkml:brush xml:id="br0">
      <inkml:brushProperty name="width" value="0.025" units="cm"/>
      <inkml:brushProperty name="height" value="0.025" units="cm"/>
    </inkml:brush>
  </inkml:definitions>
  <inkml:trace contextRef="#ctx0" brushRef="#br0">64 0 7271,'-9'14'464,"2"-4"-380,1-3-23,1 0 1,0 0-1,1 0 1,0 1-1,0 0 1,0 0 0,1 0-1,0 0 1,1 1-1,0-1 1,-2 18-1,3 33 1571,2 0-1,3 1 1,20 100-1,60 174 3032,-43-185-4331,-26-86-294,-10-36-274,2 1-1,1-1 1,19 45-1,-16-60-1471,-3-16-803,0-25-733,-6-25-781,-1-18-3273</inkml:trace>
</inkml:ink>
</file>

<file path=ppt/ink/ink3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5:49.150"/>
    </inkml:context>
    <inkml:brush xml:id="br0">
      <inkml:brushProperty name="width" value="0.025" units="cm"/>
      <inkml:brushProperty name="height" value="0.025" units="cm"/>
    </inkml:brush>
  </inkml:definitions>
  <inkml:trace contextRef="#ctx0" brushRef="#br0">1 817 13164,'6'-12'1821,"3"-1"-1554,1-1 0,0 1 0,0 1 0,1 0-1,1 1 1,0 0 0,1 0 0,0 1 0,20-11 0,33-13-572,2 2 1,2 4-1,0 2 0,82-17 0,304-47-5173,-378 77 4750,1735-229 12109,-1032 171-11744,-409 38 354,301-22-34,-2 45 192,-621 12-31,1 2 1,-1 2-1,0 3 1,85 26-1,-118-30-31,-2 1-1,1 0 1,-1 1 0,0 1-1,0 1 1,-1 0-1,0 1 1,0 0 0,-2 1-1,1 0 1,-1 1-1,-1 1 1,0 0 0,-1 0-1,0 1 1,-1 0-1,13 29 1,-11-13 100,-2 0 0,-1 1 0,7 51 0,1 101 422,-9-70-349,27 157-120,0 8-613,-25-92-2802,-11-169-1129,-7-12-4992</inkml:trace>
</inkml:ink>
</file>

<file path=ppt/ink/ink3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5:49.600"/>
    </inkml:context>
    <inkml:brush xml:id="br0">
      <inkml:brushProperty name="width" value="0.025" units="cm"/>
      <inkml:brushProperty name="height" value="0.025" units="cm"/>
    </inkml:brush>
  </inkml:definitions>
  <inkml:trace contextRef="#ctx0" brushRef="#br0">1 554 19474,'19'-9'561,"50"-17"-456,0 3 1,2 4-1,83-13 1,391-24-634,6 35-1973,-64 3 848,915-94 5447,-362 23 1076,-64 32-3010,-106 7-4756,-642 31-595,-20-3-3032</inkml:trace>
</inkml:ink>
</file>

<file path=ppt/ink/ink3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6:43.726"/>
    </inkml:context>
    <inkml:brush xml:id="br0">
      <inkml:brushProperty name="width" value="0.025" units="cm"/>
      <inkml:brushProperty name="height" value="0.025" units="cm"/>
    </inkml:brush>
  </inkml:definitions>
  <inkml:trace contextRef="#ctx0" brushRef="#br0">32 0 13805,'0'0'4004,"-2"12"-2936,-10 56-473,3 0 1,3 1 0,3 0 0,3 0-1,3 0 1,3 0 0,3 0 0,3-1-1,28 89 1,-38-151-448,1-1 0,-1 1-1,1-1 1,0 0 0,1 0-1,-1 0 1,1 0 0,0 0-1,0-1 1,0 0 0,1 0-1,-1 0 1,1 0 0,0-1-1,0 0 1,1 0 0,-1 0-1,1 0 1,-1-1 0,1 0-1,0 0 1,0-1 0,-1 0 0,1 0-1,0 0 1,1 0 0,7-1-1,14-1 140,-1-1-1,0 0 1,0-3 0,46-11-1,-9 0-401,75-21 371,-48 7-2975,-87 29 1781,1-1 1,-1 0-1,0 0 1,0 0 0,0 0-1,0-1 1,-1 0-1,1 1 1,6-7-1,3-12-7998</inkml:trace>
</inkml:ink>
</file>

<file path=ppt/ink/ink3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6:44.066"/>
    </inkml:context>
    <inkml:brush xml:id="br0">
      <inkml:brushProperty name="width" value="0.025" units="cm"/>
      <inkml:brushProperty name="height" value="0.025" units="cm"/>
    </inkml:brush>
  </inkml:definitions>
  <inkml:trace contextRef="#ctx0" brushRef="#br0">1 1 12844,'0'0'7858,"8"4"-6454,10 5-826,1-1-1,1-1 1,-1-1-1,1-1 0,0-1 1,0 0-1,23 0 1,-20-2-559,-1 1 0,0 0 0,0 2 0,0 1 0,0 0 1,-1 2-1,23 11 0,-39-16 2,0 0 0,-1 0 0,0 0 1,1 0-1,-1 1 0,-1-1 0,1 1 1,0 0-1,-1 0 0,0 0 0,0 1 0,0-1 1,0 1-1,-1 0 0,0 0 0,0 0 1,0 0-1,0 0 0,-1 0 0,0 0 0,0 0 1,-1 1-1,1-1 0,-1 0 0,0 1 1,0-1-1,-1 0 0,0 1 0,0-1 0,0 0 1,0 0-1,-1 0 0,-3 6 0,-6 16 415,-2-2 1,0 1-1,-2-2 0,-33 43 0,33-48-263,8-10-310,-21 29 43,8-15-3284,8-14-2564</inkml:trace>
</inkml:ink>
</file>

<file path=ppt/ink/ink3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6:45.186"/>
    </inkml:context>
    <inkml:brush xml:id="br0">
      <inkml:brushProperty name="width" value="0.025" units="cm"/>
      <inkml:brushProperty name="height" value="0.025" units="cm"/>
    </inkml:brush>
  </inkml:definitions>
  <inkml:trace contextRef="#ctx0" brushRef="#br0">0 1 17969,'0'0'2883,"24"60"-2018,-17-25 192,1 10-449,2 9-352,-4 2-160,0-1-64,3-5-224,-1-3-288,0-10 224,-1-9-1,1-4-479,-4-4-834,2-5-1120,-6-3-2756,0-4-3458</inkml:trace>
</inkml:ink>
</file>

<file path=ppt/ink/ink3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6:45.557"/>
    </inkml:context>
    <inkml:brush xml:id="br0">
      <inkml:brushProperty name="width" value="0.025" units="cm"/>
      <inkml:brushProperty name="height" value="0.025" units="cm"/>
    </inkml:brush>
  </inkml:definitions>
  <inkml:trace contextRef="#ctx0" brushRef="#br0">0 199 18834,'0'0'2947,"75"2"-801,-11-13-64,12-7-705,10-5-384,-1-4-737,-4 2-224,-9 0-32,-11 7-608,-15 4-481,-13 5-225,-9 2-640,-11 2-192,-7 1-608,-6-3-2403,-8 0-7399</inkml:trace>
</inkml:ink>
</file>

<file path=ppt/ink/ink3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6:45.884"/>
    </inkml:context>
    <inkml:brush xml:id="br0">
      <inkml:brushProperty name="width" value="0.025" units="cm"/>
      <inkml:brushProperty name="height" value="0.025" units="cm"/>
    </inkml:brush>
  </inkml:definitions>
  <inkml:trace contextRef="#ctx0" brushRef="#br0">1 114 1281,'0'0'24599,"90"-57"-23157,-20 43-65,7 2-736,-2 0-513,-4 7-128,-13 2-737,-10 2-2722,-15-3-2595,-9-1-8327</inkml:trace>
</inkml:ink>
</file>

<file path=ppt/ink/ink3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6:46.442"/>
    </inkml:context>
    <inkml:brush xml:id="br0">
      <inkml:brushProperty name="width" value="0.025" units="cm"/>
      <inkml:brushProperty name="height" value="0.025" units="cm"/>
    </inkml:brush>
  </inkml:definitions>
  <inkml:trace contextRef="#ctx0" brushRef="#br0">0 18 2819,'0'0'22058,"2"9"-21508,2 12-238,-2-3-219,1-1-1,0 0 1,2 0-1,0-1 0,0 1 1,2-1-1,9 18 0,-15-32-51,1-1 0,-1 0 0,0 0 0,0 1 0,1-1 0,-1 0-1,0 0 1,1 0 0,-1 0 0,1-1 0,-1 1 0,1 0 0,0-1-1,-1 1 1,1-1 0,0 1 0,-1-1 0,1 0 0,0 0 0,-1 0-1,1 0 1,0 0 0,0 0 0,-1 0 0,1 0 0,0-1 0,-1 1-1,1-1 1,0 1 0,-1-1 0,1 0 0,-1 1 0,1-1 0,-1 0-1,1 0 1,1-2 0,6-4 274,0 0 1,0-1-1,-1 0 0,9-12 0,-10 13-258,29-40 273,-30 37-310,2-1-1,-1 1 0,1 0 0,1 1 1,0 0-1,0 0 0,1 1 0,0 0 1,12-7-1,-22 15-19,1-1 0,0 1 0,-1 0 1,1-1-1,0 1 0,0 0 0,0 0 0,-1 0 0,1 0 1,0 0-1,0 0 0,0 0 0,-1 0 0,1 0 0,0 0 0,0 0 1,-1 1-1,1-1 0,0 0 0,0 0 0,-1 1 0,1-1 1,0 1-1,-1-1 0,1 0 0,0 1 0,-1-1 0,1 1 1,-1 0-1,1-1 0,0 1 0,-1-1 0,0 1 0,1 0 1,-1-1-1,1 1 0,-1 0 0,0 0 0,1-1 0,-1 2 1,7 37 26,-6-30 3,2 59 100,-3-48-122,1-1 1,5 34-1,-6-52-35,1-1 1,-1 1-1,0-1 1,0 1-1,0-1 1,0 1-1,0-1 1,1 1-1,-1-1 1,0 0-1,0 1 1,1-1-1,-1 1 1,0-1-1,1 1 1,-1-1-1,0 0 1,1 1-1,-1-1 1,1 0-1,-1 0 1,0 1-1,1-1 1,-1 0-1,1 0 1,-1 1-1,1-1 1,-1 0-1,1 0 1,-1 0-1,1 0 1,-1 0-1,1 0 1,-1 0-1,1 0 1,-1 0-1,1 0 1,0 0-1,-1 0 1,1 0-1,-1 0 1,1 0-1,-1-1 1,0 1-1,1 0 1,-1 0-1,1-1 1,-1 1-1,1 0 1,-1-1-1,0 1 1,1 0-1,-1-1 1,1 1-1,-1 0 1,0-1-1,0 1 1,1-1-1,21-24-2600,-3-4-1601,1-4-2472</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3:15.863"/>
    </inkml:context>
    <inkml:brush xml:id="br0">
      <inkml:brushProperty name="width" value="0.025" units="cm"/>
      <inkml:brushProperty name="height" value="0.025" units="cm"/>
    </inkml:brush>
  </inkml:definitions>
  <inkml:trace contextRef="#ctx0" brushRef="#br0">56 153 416,'0'0'2739,"5"-10"-2600,16-42 1794,-13 19 3140,-4-4 3728,-5 37-8681,1-1 0,0 1 0,-1 0-1,1-1 1,-1 1 0,1 0 0,-1-1 0,1 1 0,0 0 0,-1-1 0,1 1 0,-1 0 0,1 0 0,-1 0 0,1 0 0,-1-1 0,1 1-1,-1 0 1,1 0 0,-1 0 0,0 0 0,1 0 0,-1 0 0,1 0 0,-1 0 0,1 1 0,-1-1 0,1 0 0,-1 0 0,1 0 0,-1 0 0,1 1-1,-1-1 1,-20 9 431,16-6-530,1 2 0,0-1-1,0 0 1,0 1 0,1 0 0,0 0-1,0 0 1,0 0 0,0 0-1,1 1 1,0-1 0,0 1 0,-1 7-1,0 2 15,1 1-1,0-1 0,1 29 0,1-42-29,0-1 0,0 1 0,0-1 1,0 1-1,0 0 0,1-1 0,-1 1 0,1-1 0,-1 1 0,1-1 0,-1 1 0,1-1 1,0 1-1,0-1 0,-1 0 0,1 1 0,0-1 0,0 0 0,1 0 0,-1 0 0,0 0 0,0 0 1,1 0-1,-1 0 0,0 0 0,1 0 0,-1-1 0,1 1 0,-1 0 0,1-1 0,-1 1 0,1-1 1,-1 0-1,1 0 0,-1 1 0,1-1 0,0 0 0,-1 0 0,1 0 0,2-1 0,1 0 60,-1 1 1,1-1-1,-1 0 0,1-1 0,-1 1 0,1-1 0,-1 0 0,0 0 1,0 0-1,0-1 0,0 1 0,0-1 0,4-4 0,-2 0 92,-1 0 1,0-1-1,0 1 0,-1-1 0,1 0 0,-2 0 0,1-1 0,-1 1 0,-1-1 1,1 1-1,0-11 0,-2 16-114,-1 1 0,1-1 0,-1 0 0,0 1 0,0-1 0,0 0 0,0 1 0,0-1 0,0 0 1,-1 1-1,1-1 0,-1 1 0,0-1 0,0 1 0,0-1 0,0 1 0,0 0 0,0-1 0,-1 1 0,1 0 0,-1 0 0,0 0 0,0 0 0,1 0 1,-1 0-1,0 1 0,-1-1 0,1 0 0,0 1 0,0 0 0,-1-1 0,1 1 0,0 0 0,-1 0 0,1 1 0,-1-1 0,0 0 0,1 1 1,-1 0-1,-5-1 0,5 2-50,0-1 1,0 0-1,0 1 1,0-1-1,-1 1 1,1 0 0,0 0-1,0 0 1,0 1-1,1-1 1,-1 1-1,0-1 1,1 1 0,-1 0-1,0 0 1,1 0-1,0 1 1,0-1-1,0 0 1,0 1-1,0-1 1,0 1 0,0 0-1,1 0 1,0 0-1,-1 0 1,0 3-1,-1 1-9,1 0 0,-1 1 0,1-1 0,1 1 0,0-1 0,0 1 0,0 0-1,1-1 1,0 1 0,1 10 0,-1-18 16,1 1 1,-1-1-1,0 1 1,1-1-1,-1 1 0,0-1 1,1 1-1,-1-1 1,1 1-1,-1-1 0,1 0 1,-1 1-1,0-1 1,1 0-1,0 1 1,-1-1-1,1 0 0,-1 0 1,1 1-1,-1-1 1,1 0-1,-1 0 0,1 0 1,0 0-1,-1 0 1,1 0-1,-1 0 0,1 0 1,0 0-1,-1 0 1,1 0-1,-1 0 0,1-1 1,0 1-1,-1 0 1,1-1-1,22-7 118,-8-4-49,0 0-1,-1-1 0,0-1 0,-1 0 0,-1-1 0,0-1 0,11-19 0,-23 35-57,1-1-1,0 0 1,0 0 0,0 1 0,-1-1-1,1 0 1,-1 0 0,1 0-1,0 0 1,-1 0 0,0 0-1,1 0 1,-1 0 0,0 0 0,1 0-1,-1 0 1,0 0 0,0 0-1,0 0 1,0-1 0,0 1-1,0 0 1,0 0 0,0 0 0,0 0-1,-1 0 1,1 0 0,0 0-1,-2-2 1,1 3-7,0 0-1,0 0 0,-1 0 1,1 0-1,0 0 1,-1 0-1,1 1 1,0-1-1,0 0 1,-1 1-1,1-1 1,0 1-1,0-1 1,0 1-1,0 0 0,0-1 1,0 1-1,0 0 1,0 0-1,0 0 1,0 0-1,0 0 1,0 0-1,1 0 1,-2 2-1,-19 23 8,1 2-1,-31 58 1,46-77 80,4-58 966,3 21-986,0 19-44,-2 0-1,1-1 0,-1 1 1,-1 0-1,-2-15 0,3 24-25,0-1 0,0 1 0,0-1 0,0 1 0,0-1-1,0 1 1,0-1 0,0 1 0,0-1 0,-1 1-1,1-1 1,0 1 0,0 0 0,0-1 0,-1 1 0,1-1-1,0 1 1,-1 0 0,1-1 0,0 1 0,-1 0 0,1-1-1,-1 1 1,1 0 0,-1-1 0,1 1 0,0 0 0,-1 0-1,1 0 1,-1-1 0,1 1 0,-1 0 0,1 0-1,-1 0 1,1 0 0,-1 0 0,1 0 0,-1 0 0,1 0-1,-1 0 1,1 0 0,-1 0 0,1 1 0,-1-1 0,1 0-1,-1 0 1,1 0 0,-1 0 0,1 1 0,0-1 0,-1 0-1,1 1 1,-1-1 0,1 0 0,0 1 0,-1-1-1,1 1 1,-19 25-166,15-13 66,0 0-1,1 0 1,1 1-1,0 0 1,1-1-1,0 1 1,1 15 0,0-28-20,0 0 1,0-1 0,0 1 0,0 0-1,1 0 1,-1 0 0,0-1 0,0 1-1,0 0 1,1 0 0,-1-1 0,0 1 0,1 0-1,-1 0 1,0-1 0,1 1 0,-1 0-1,1-1 1,-1 1 0,1-1 0,0 1-1,-1-1 1,1 1 0,-1-1 0,1 1-1,0-1 1,0 1 0,-1-1 0,1 0 0,0 0-1,0 1 1,-1-1 0,1 0 0,0 0-1,0 0 1,0 0 0,-1 0 0,1 0-1,0 0 1,0 0 0,0 0 0,-1 0 0,1 0-1,0 0 1,0-1 0,-1 1 0,1 0-1,0-1 1,0 1 0,-1 0 0,1-1-1,0 1 1,-1-1 0,1 1 0,-1-1 0,1 1-1,0-1 1,-1 0 0,1 1 0,0-2-1,16-25-5080</inkml:trace>
</inkml:ink>
</file>

<file path=ppt/ink/ink3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6:47.066"/>
    </inkml:context>
    <inkml:brush xml:id="br0">
      <inkml:brushProperty name="width" value="0.025" units="cm"/>
      <inkml:brushProperty name="height" value="0.025" units="cm"/>
    </inkml:brush>
  </inkml:definitions>
  <inkml:trace contextRef="#ctx0" brushRef="#br0">123 247 19122,'0'0'3075,"-9"2"-705,4-2-2281,0 1-1,0 0 1,0 0 0,-1 0-1,1 1 1,0 0-1,1 0 1,-1 0-1,0 0 1,1 1 0,-1 0-1,1 0 1,0 0-1,-1 0 1,2 1-1,-1 0 1,0 0-1,1 0 1,0 0 0,0 0-1,-5 9 1,5-7-95,1 0 1,0 0 0,0 1 0,1-1-1,-1 0 1,1 0 0,1 1 0,-1 10-1,2-15 6,-1-1 0,1 1 0,-1-1 0,1 1 0,-1-1 0,1 1 0,0-1 0,0 1 0,-1-1 0,1 1 0,0-1 0,0 0 0,1 0 0,-1 1 0,0-1 0,0 0 0,1 0 0,-1 0 0,0 0 0,1 0 0,-1-1 0,1 1 0,-1 0 0,1-1 0,0 1 0,-1-1 0,1 0 0,-1 1 0,1-1 0,0 0 0,-1 0 0,1 0 0,0 0 0,-1 0 0,1 0 0,0-1 0,1 1 0,6-2 11,-1 0 1,1 0-1,-1 0 1,0-1 0,0 0-1,0-1 1,0 0-1,-1 0 1,1-1-1,-1 0 1,0 0 0,0 0-1,-1-1 1,1 0-1,7-10 1,-1 0 13,0-1 0,0-1 0,-2 1 1,0-2-1,11-25 0,-16 25 263,0 0-1,-1 0 1,-1 0-1,0-1 1,-2 1 0,0-1-1,-2-30 1,-5 29 130,5 21-412,0 0 0,-1 0 0,1 0 1,0-1-1,-1 1 0,1 0 0,0 0 0,0 0 0,-1 0 0,1 0 0,0-1 0,-1 1 0,1 0 0,0 0 0,-1 0 0,1 0 0,0 0 0,-1 0 0,1 0 0,-1 0 0,1 0 0,0 0 0,-1 0 0,1 1 0,0-1 0,-1 0 0,1 0 0,0 0 0,0 0 0,-1 0 0,1 1 0,-1-1 0,-1 2-7,0 0 0,0 0 0,0 0 0,0 0-1,0 1 1,0-1 0,1 0 0,-1 1 0,1-1-1,0 1 1,-2 3 0,-41 128-37,40-118 46,1-1 1,0 1-1,1-1 1,1 1-1,1 0 1,2 30-1,-2-44-5,1 0-1,-1 0 0,1 0 0,-1 0 0,1-1 0,0 1 0,0 0 0,0-1 0,0 1 0,0-1 0,0 1 0,0-1 0,1 1 0,-1-1 0,1 0 0,-1 1 0,1-1 0,-1 0 0,1 0 0,-1 0 0,1 0 0,0-1 0,0 1 0,-1 0 0,1-1 0,0 1 0,0-1 1,0 0-1,0 1 0,0-1 0,0 0 0,-1 0 0,1 0 0,0-1 0,0 1 0,0 0 0,0-1 0,3 0 0,3-1 6,0 0 0,0-1 0,0 1 0,-1-1 0,1-1 0,-1 0 1,13-8-1,-9 4-40,-1-1 1,0 0 0,-1 0-1,0-1 1,0-1 0,-1 1-1,0-1 1,-1-1 0,0 1-1,-1-1 1,0 0 0,-1-1-1,0 0 1,4-21 0,-27 109-168,13-58 321,1-1 0,0 1 0,1 0 0,-1 25 0,4-41-116,-1 0 1,1 1 0,0-1-1,0 0 1,0 0-1,1 0 1,-1 1-1,0-1 1,0 0 0,1 0-1,-1 0 1,1 0-1,-1 0 1,1 1-1,-1-1 1,1 0-1,-1 0 1,1 0 0,0 0-1,0-1 1,0 1-1,-1 0 1,1 0-1,0 0 1,0-1 0,0 1-1,0 0 1,0-1-1,1 1 1,-1-1-1,0 1 1,0-1-1,0 0 1,0 1 0,0-1-1,1 0 1,-1 0-1,0 0 1,0 0-1,0 0 1,1 0 0,-1 0-1,0 0 1,0-1-1,0 1 1,1 0-1,-1-1 1,0 1 0,0-1-1,1 0 1,6-1 23,0-2 0,-1 1 0,1-1 0,-1 0-1,0 0 1,7-6 0,2-4-11,-1 0-1,0-1 1,-1-1-1,-1-1 1,0 0-1,-2 0 0,0-1 1,0 0-1,-2-1 1,14-39-1,-21 58-111,-1 10 42,-2 15 8,-15 43 51,10-48-38,1 0 0,1 1 0,-3 41 0,7-61-91,0 0 0,0 1 0,0-1 0,0 0-1,0 1 1,0-1 0,0 1 0,0-1 0,1 0-1,-1 0 1,1 1 0,-1-1 0,1 0 0,-1 0-1,1 1 1,0-1 0,-1 0 0,1 0 0,0 0-1,0 0 1,0 0 0,0 0 0,1 1 0,22 3-6815,0-5-3490</inkml:trace>
</inkml:ink>
</file>

<file path=ppt/ink/ink3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6:47.442"/>
    </inkml:context>
    <inkml:brush xml:id="br0">
      <inkml:brushProperty name="width" value="0.025" units="cm"/>
      <inkml:brushProperty name="height" value="0.025" units="cm"/>
    </inkml:brush>
  </inkml:definitions>
  <inkml:trace contextRef="#ctx0" brushRef="#br0">173 0 8776,'-13'6'11777,"2"-1"-10272,-73 27 4622,74-29-5872,0 0 1,0-1-1,0-1 1,-14 1 0,131-13-1447,-73 9 698,-22 0 66,1 1 0,-1 0 1,1 1-1,0 0 0,-1 1 0,1 0 0,-1 1 0,25 8 0,-36-10 450,1 1-1,-1 0 0,1 0 0,-1 0 1,1 1-1,-1-1 0,0 0 0,0 1 0,0-1 1,0 0-1,0 1 0,0-1 0,0 1 1,0-1-1,0 1 0,-1 0 0,1-1 1,-1 1-1,1 0 0,-1 0 0,0-1 1,1 1-1,-1 0 0,0 0 0,0 0 1,0-1-1,0 1 0,-1 0 0,1 0 0,-1-1 1,1 1-1,-1 0 0,1-1 0,-1 1 1,0 0-1,0-1 0,0 1 0,0-1 1,0 1-1,0-1 0,-1 2 0,-5 7 601,-1 0-1,-1 0 1,1-1-1,-12 10 1,18-18-543,-6 8 192,-1 0 0,-1-1-1,0 0 1,0-1 0,0 0 0,-1 0-1,0-1 1,0 0 0,-1-1 0,-22 6-1,33-10-326,1-1 0,-1 0 0,1 0 0,-1 0-1,0 0 1,1 0 0,-1 0 0,0 0 0,1 0-1,-1 0 1,1 0 0,-1 0 0,0 0-1,1-1 1,-1 1 0,1 0 0,-1 0 0,0-1-1,1 1 1,-1 0 0,1-1 0,-1 1 0,1-1-1,-1 1 1,1 0 0,0-1 0,-1 1 0,1-1-1,-1 1 1,1-1 0,0 0 0,-1 1 0,1-2-1,1-25-2047,21-26-2501,5 6-483,3-9-2558</inkml:trace>
</inkml:ink>
</file>

<file path=ppt/ink/ink3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6:48.018"/>
    </inkml:context>
    <inkml:brush xml:id="br0">
      <inkml:brushProperty name="width" value="0.025" units="cm"/>
      <inkml:brushProperty name="height" value="0.025" units="cm"/>
    </inkml:brush>
  </inkml:definitions>
  <inkml:trace contextRef="#ctx0" brushRef="#br0">146 0 12172,'0'0'9555,"-8"8"-7227,-7 10-1799,0 0 0,1 1 0,0 0 0,2 1-1,0 1 1,1 0 0,2 0 0,0 1 0,1 0 0,1 1 0,-5 29 0,12-50-531,0-1 0,0 1-1,0 0 1,0 0 0,1-1-1,-1 1 1,0-1 0,1 1-1,-1 0 1,1-1 0,-1 1 0,1-1-1,0 1 1,0-1 0,0 1-1,0-1 1,0 0 0,0 1 0,0-1-1,0 0 1,0 0 0,1 0-1,-1 0 1,0 0 0,1 0-1,-1 0 1,1 0 0,-1-1 0,1 1-1,-1 0 1,1-1 0,-1 1-1,1-1 1,0 0 0,-1 0 0,3 1-1,9 0-90,0 0 1,0-1-1,25-2 0,-14 0-236,25-1-324,40 2-279,-88 1 944,1 0 1,-1 0-1,0 1 0,0-1 1,0 0-1,0 1 0,0-1 1,1 0-1,-1 1 0,0 0 1,0-1-1,0 1 0,0 0 1,0-1-1,0 1 0,-1 0 1,1 0-1,0 0 0,0 0 1,-1 0-1,1 0 0,0 0 1,-1 0-1,1 0 0,-1 0 1,1 0-1,-1 0 0,1 2 1,0 35 2024,-1-25-1064,14-46 325,5-81-1213,-6 31-101,-14 102-9,0 0-1,1 0 1,5 27 0,-5-43 27,0 1-1,0-1 1,1 0 0,0 1 0,0-1 0,-1 0 0,2 0 0,-1 0 0,0 0 0,1 0 0,-1 0 0,1 0 0,0 0 0,0-1 0,0 1 0,0 0 0,1-1 0,-1 0 0,1 0 0,-1 0 0,1 0 0,0 0-1,0 0 1,0-1 0,0 1 0,0-1 0,5 2 0,-4-3 0,-1 1 0,1-1 0,0 0 0,0 0 0,0 0 0,0-1 1,0 1-1,0-1 0,0 0 0,0 0 0,0 0 0,0-1 0,-1 0 0,1 1 0,-1-1 0,1 0 0,-1-1 0,0 1 0,0-1 0,0 1 0,0-1 0,5-6 0,-1 0-80,1-1 0,-2 0 0,0-1 0,0 1 0,0-1 0,-2 0 0,1 0 0,-1-1 1,3-15-1,-12 42-61,0 0 0,0 0 0,-12 20 0,-6 17 273,19-40-134,0 0 0,0 0 0,1 0 0,1 1 0,-2 22 0,6-30-3643,4-12 764,3-14-2819,-5-11-4776</inkml:trace>
</inkml:ink>
</file>

<file path=ppt/ink/ink3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6:48.374"/>
    </inkml:context>
    <inkml:brush xml:id="br0">
      <inkml:brushProperty name="width" value="0.025" units="cm"/>
      <inkml:brushProperty name="height" value="0.025" units="cm"/>
    </inkml:brush>
  </inkml:definitions>
  <inkml:trace contextRef="#ctx0" brushRef="#br0">1 1 8936,'0'0'18866,"28"56"-18545,-11-39-289,0 2-1057,-1-1-3363,-2 0-5670</inkml:trace>
</inkml:ink>
</file>

<file path=ppt/ink/ink3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6:48.702"/>
    </inkml:context>
    <inkml:brush xml:id="br0">
      <inkml:brushProperty name="width" value="0.025" units="cm"/>
      <inkml:brushProperty name="height" value="0.025" units="cm"/>
    </inkml:brush>
  </inkml:definitions>
  <inkml:trace contextRef="#ctx0" brushRef="#br0">94 30 8296,'0'0'12502,"-8"3"-7083,0 1-4797,0-1 1,1 1 0,0 0-1,-1 1 1,2 0-1,-9 7 1,12-10-559,1 1 0,0-1 1,-1 1-1,1 0 0,0 0 0,1 0 1,-1 0-1,0 0 0,1 0 0,0 0 0,0 1 1,0-1-1,0 0 0,0 1 0,1-1 0,-1 1 1,1-1-1,0 1 0,0-1 0,0 1 0,1 3 1,-1-5-102,1-1 1,-1 0 0,0 1 0,0-1-1,1 0 1,-1 0 0,1 1 0,-1-1-1,1 0 1,0 0 0,-1 0 0,1 0 0,0 1-1,0-1 1,0 0 0,0 0 0,0-1-1,0 1 1,0 0 0,0 0 0,0 0-1,0-1 1,0 1 0,2 0 0,0 0-15,-1-1 1,1 1 0,0-1 0,-1 0-1,1 0 1,0 0 0,-1 0-1,1-1 1,0 1 0,-1-1 0,5-1-1,1 0 22,-1-1 1,0 0-1,0 0 0,0-1 0,-1 0 0,1 0 0,9-9 0,-5 0 18,-1 0-1,0-1 1,0 0-1,10-22 1,4-6 170,-29 74 556,-14 31-679,-12 44 378,22-34-6640,9-59-4136</inkml:trace>
</inkml:ink>
</file>

<file path=ppt/ink/ink3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6:49.076"/>
    </inkml:context>
    <inkml:brush xml:id="br0">
      <inkml:brushProperty name="width" value="0.025" units="cm"/>
      <inkml:brushProperty name="height" value="0.025" units="cm"/>
    </inkml:brush>
  </inkml:definitions>
  <inkml:trace contextRef="#ctx0" brushRef="#br0">1 1 6919,'0'0'16831,"3"10"-14887,2 7-1684,-2 0 1,0 0-1,0 0 0,-2 0 1,0 22-1,-11 97 1296,1 3-815,9-134-794,-1-1 0,2 1 0,-1-1 1,1 1-1,-1-1 0,1 1 0,0-1 0,1 1 0,-1-1 0,1 0 0,3 8 0,-3-11 13,-1 1 0,1-1 0,-1 0 1,1 1-1,0-1 0,0 0 0,-1 0 0,1 0 0,0 0 1,0 0-1,0 0 0,0-1 0,0 1 0,0-1 0,0 1 0,0-1 1,0 0-1,0 1 0,1-1 0,-1 0 0,0-1 0,0 1 1,0 0-1,0-1 0,0 1 0,0-1 0,2 0 0,3-2-304,0 1 0,-1-1 0,0-1 0,1 1 0,-1-1 0,0 0 0,-1-1 0,1 1 0,-1-1 0,0 0 0,0 0 0,0-1 0,-1 0 0,4-6 0,6-9-3630,-2 0 0,17-41-1,-15 25-1779</inkml:trace>
  <inkml:trace contextRef="#ctx0" brushRef="#br0" timeOffset="1">241 226 2306,'0'-4'8040,"-5"23"-3908,-6 12-737,-4 9-1441,0 7-801,3-2-416,7-2 191,5-4 546,0-12-609,13-10-609,6-13-673,1-4-1344,0-13-770,0-16-3939</inkml:trace>
</inkml:ink>
</file>

<file path=ppt/ink/ink3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6:49.403"/>
    </inkml:context>
    <inkml:brush xml:id="br0">
      <inkml:brushProperty name="width" value="0.025" units="cm"/>
      <inkml:brushProperty name="height" value="0.025" units="cm"/>
    </inkml:brush>
  </inkml:definitions>
  <inkml:trace contextRef="#ctx0" brushRef="#br0">0 40 17553,'0'0'13484,"71"-39"-15982,-43 39-2210,-1 0-5350</inkml:trace>
</inkml:ink>
</file>

<file path=ppt/ink/ink3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6:49.776"/>
    </inkml:context>
    <inkml:brush xml:id="br0">
      <inkml:brushProperty name="width" value="0.025" units="cm"/>
      <inkml:brushProperty name="height" value="0.025" units="cm"/>
    </inkml:brush>
  </inkml:definitions>
  <inkml:trace contextRef="#ctx0" brushRef="#br0">144 0 4805,'0'0'21177,"3"12"-19079,0-4-1777,-2-5-206,1 1 0,-1 0 0,0 0-1,0 0 1,0 0 0,0 0-1,-1 0 1,1 0 0,-1 0 0,0 0-1,0 0 1,-1 0 0,1 0-1,-1 0 1,0 0 0,0 0 0,-1-1-1,1 1 1,-2 4 0,-34 46 782,28-44-810,1 0 0,1 1 0,0 0 1,0 0-1,1 0 0,1 1 0,0 0 0,-5 17 0,10-28-84,0 0-1,0 0 1,0-1-1,0 1 1,0 0-1,0 0 1,1-1 0,-1 1-1,0 0 1,0 0-1,1-1 1,-1 1-1,0 0 1,1 0-1,-1-1 1,1 1-1,-1-1 1,1 1-1,-1 0 1,1-1-1,-1 1 1,1-1 0,0 1-1,-1-1 1,1 0-1,0 1 1,-1-1-1,1 1 1,0-1-1,0 0 1,-1 0-1,1 0 1,0 1-1,0-1 1,-1 0-1,1 0 1,0 0-1,0 0 1,1 0 0,38-1 75,-33 0-66,16-2-88,-1-1 0,1-1 0,-1-1-1,39-16 1,-45 15-1555,0-1-1,-1 0 0,27-19 1,-25 8-3510,-12 0-2023</inkml:trace>
  <inkml:trace contextRef="#ctx0" brushRef="#br0" timeOffset="1">1 74 15855,'0'0'9225,"66"27"-7880,-17-24-961,7-3-448,3 0-1569,-2-2-2851,-9-11-6022</inkml:trace>
</inkml:ink>
</file>

<file path=ppt/ink/ink3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6:50.354"/>
    </inkml:context>
    <inkml:brush xml:id="br0">
      <inkml:brushProperty name="width" value="0.025" units="cm"/>
      <inkml:brushProperty name="height" value="0.025" units="cm"/>
    </inkml:brush>
  </inkml:definitions>
  <inkml:trace contextRef="#ctx0" brushRef="#br0">79 393 5381,'0'0'11355,"-9"3"-6759,5-1-4338,0 0 0,-1 0 0,1 0 1,1 1-1,-1-1 0,0 1 0,0 0 0,1 0 0,0 0 0,0 1 0,-1-1 0,2 1 0,-1 0 0,0 0 1,1-1-1,0 2 0,0-1 0,0 0 0,0 0 0,1 1 0,0-1 0,0 1 0,0-1 0,0 1 0,0 8 1,1-11-215,0 0 0,-1 1 0,1-1 0,0 0 0,0 0 0,0 1 0,1-1 0,-1 0 0,0 0 0,1 1 0,0-1 0,-1 0 0,1 0 0,0 0 0,0 0 0,0 0 0,0 0 0,1 0 0,-1 0 0,0 0 0,1-1 0,2 3 1,-1-3-119,0 0 1,0 1 0,0-2-1,0 1 1,1 0 0,-1-1-1,0 1 1,1-1 0,-1 0-1,0 0 1,0 0 0,1-1-1,-1 1 1,0-1 0,5-1-1,-1 0-202,-1 0-1,1 0 1,0-1-1,-1 0 0,1-1 1,-1 1-1,0-1 0,0 0 1,0 0-1,-1-1 1,11-10-1,2-6-1569,29-43 1,2-3 426,-49 67 1409,0-1-1,1 1 1,-1 0 0,0-1-1,0 1 1,0 0-1,1-1 1,-1 1 0,0 0-1,0 0 1,1-1 0,-1 1-1,0 0 1,0 0 0,1-1-1,-1 1 1,0 0-1,1 0 1,-1 0 0,0 0-1,1 0 1,-1 0 0,1 0-1,-1-1 1,0 1 0,1 0-1,-1 0 1,0 0-1,1 0 1,-1 0 0,0 1-1,1-1 1,-1 0 0,0 0-1,1 0 1,0 0-1,3 15 364,-6 31 1173,2-41-1297,-8 90 3877,8-94-4070,-1 0 0,1 0 0,0-1 0,0 1 0,0 0 0,0 0 0,0 0 0,0-1 0,0 1 0,1 0 0,-1 0 0,0 0 0,0 0 0,1-1 0,-1 1 0,0 0 0,1 0 0,-1-1 0,1 1 0,-1 0 0,1-1 0,-1 1 0,1-1 0,-1 1 0,1 0 0,0-1 0,-1 1 0,1-1 0,0 0 0,-1 1 0,1-1 0,0 1 0,0-1 0,-1 0 1,1 0-1,0 1 0,0-1 0,0 0 0,-1 0 0,1 0 0,0 0 0,0 0 0,0 0 0,0 0 0,-1 0 0,1 0 0,0-1 0,1 1 0,1-1-9,1-1 0,0 1-1,-1-1 1,1 0 0,-1 0 0,1 0 0,-1 0 0,0 0 0,4-5 0,7-8 14,-2-1 1,0 0 0,-1 0-1,-1-1 1,0-1 0,-1 0-1,-1 0 1,-1-1 0,8-31-1,1-19 209,9-93 0,-22 135-40,2-14-183,-8 92 483,-18 97 0,11-89 413,-4 64 0,13-103-730,0-2-98,0 0 0,1 1 1,4 27-1,-4-43-93,1 0 0,-1 0 1,1 0-1,0 0 0,0 0 0,0-1 0,0 1 1,0 0-1,0 0 0,1-1 0,-1 1 0,1 0 1,0-1-1,0 0 0,0 1 0,0-1 0,0 0 1,0 0-1,1 0 0,-1 0 0,1-1 0,-1 1 1,1-1-1,0 1 0,0-1 0,-1 0 0,7 1 1,-7-1-4,0-1 1,0 0 0,-1 0 0,1 0 0,0 0 0,0-1 0,0 1-1,0 0 1,0-1 0,-1 1 0,1-1 0,0 1 0,0-1 0,-1 0 0,1 0-1,-1 0 1,1 0 0,0 0 0,2-3 0,-1 1-10,0-1 1,0 0-1,0 1 0,-1-1 0,1-1 1,-1 1-1,3-8 0,1-6-44,-1 0 0,6-38 0,-10 52 51,5-39-5,-1-63 0,-5 106 9,0 0-1,0 0 1,0 0-1,0 0 1,0 0 0,0 0-1,0 0 1,0 0-1,0 0 1,0 0-1,0 0 1,0 0 0,0 0-1,-1 0 1,1 0-1,0 0 1,0 0 0,0 0-1,0 0 1,0 0-1,0 0 1,0 0 0,0 0-1,0 0 1,0 0-1,0 0 1,0 0 0,0 0-1,0 0 1,0 0-1,0 0 1,-1 0-1,1 0 1,0 0 0,0 0-1,0 0 1,0-1-1,0 1 1,0 0 0,0 0-1,0 0 1,0 0-1,0 0 1,0 0 0,-5 12 27,-4 19 109,7-23-109,1 0-1,0 0 1,0 1-1,1-1 1,0 0 0,0 1-1,1-1 1,0 0-1,4 15 1,-4-21-36,0 0 0,0 0 1,0 0-1,0 0 0,1 0 1,-1 0-1,1 0 0,-1 0 1,1-1-1,0 1 0,-1-1 1,1 1-1,0-1 0,0 1 1,3 0-1,-1 0-33,0-1 1,0 0-1,0 0 0,0 0 0,0-1 0,0 1 1,0-1-1,0 0 0,0 0 0,0 0 1,7-2-1,-2-1-105,-1 1 0,1-1 0,0-1-1,-1 0 1,0 0 0,0-1 0,0 1 0,0-2 0,-1 1 0,0-1 0,0 0-1,11-14 1,-10 11 33,-1 0 0,0-1 0,0 1-1,-1-1 1,0 0 0,-1-1-1,0 0 1,-1 0 0,5-19 0,-29 103 2015,-5 18-735,23-71-999,0-1-1,1 0 1,0 1 0,4 20-1,-4-39-192,1 0-1,0 0 0,1 0 0,-1 0 1,0 0-1,0-1 0,0 1 0,0 0 1,1 0-1,-1 0 0,0 0 0,1 0 1,-1-1-1,1 1 0,-1 0 0,1 0 1,-1-1-1,1 1 0,0 0 0,-1-1 1,1 1-1,0-1 0,-1 1 0,1-1 1,0 1-1,0-1 0,0 1 0,-1-1 1,1 0-1,0 1 0,0-1 1,0 0-1,0 0 0,0 1 0,0-1 1,-1 0-1,1 0 0,0 0 0,0 0 1,0 0-1,1-1 0,1 0-210,-1 1-1,0-1 1,0 0 0,0 0-1,0 0 1,0 0-1,0 0 1,0-1 0,0 1-1,-1-1 1,1 1 0,-1-1-1,1 0 1,-1 1-1,3-4 1,12-31-5310,-1-10-2937</inkml:trace>
</inkml:ink>
</file>

<file path=ppt/ink/ink3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6:50.698"/>
    </inkml:context>
    <inkml:brush xml:id="br0">
      <inkml:brushProperty name="width" value="0.025" units="cm"/>
      <inkml:brushProperty name="height" value="0.025" units="cm"/>
    </inkml:brush>
  </inkml:definitions>
  <inkml:trace contextRef="#ctx0" brushRef="#br0">14 1 7303,'0'0'9513,"-4"51"-7495,-3-16-417,4 7-576,3-2-544,0-1-353,5-5-1281,6-7-3780,1-6-4708</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6:34.609"/>
    </inkml:context>
    <inkml:brush xml:id="br0">
      <inkml:brushProperty name="width" value="0.025" units="cm"/>
      <inkml:brushProperty name="height" value="0.025" units="cm"/>
    </inkml:brush>
  </inkml:definitions>
  <inkml:trace contextRef="#ctx0" brushRef="#br0">801 114 4164,'0'0'3262,"-8"-8"-2333,-6-6-799,2 1 70,0 1 1,-2 0-1,1 1 1,-17-11 0,25 19-177,0 0 0,0 1 0,0-1 0,-1 1 0,1 0 0,0 1 0,-1-1 0,0 1 0,1 0 1,-1 0-1,1 1 0,-1 0 0,0 0 0,1 0 0,-1 0 0,0 1 0,1 0 0,-11 3 0,-4 5 95,0 0-1,1 1 0,0 1 0,1 0 1,-19 17-1,-79 74 694,84-71-628,3 1 1,0 2 0,3 1-1,0 1 1,3 2 0,1 0-1,1 1 1,-19 55 0,21-39-82,2 0 1,2 1 0,3 1 0,2 1 0,-3 107 0,12-151-66,1-1 1,1 1-1,0 0 1,1-1-1,0 1 1,1-1-1,1 0 1,0 1-1,1-2 1,0 1-1,1-1 1,1 1-1,-1-2 1,2 1-1,0-1 1,0 0-1,1-1 1,0 1-1,1-2 1,0 0-1,1 0 1,0-1-1,0 0 1,1 0-1,-1-2 1,2 1 0,20 7-1,-8-6 5,0 0-1,0-1 0,1-2 1,-1 0-1,1-2 1,0-1-1,1-1 1,39-3-1,-31-2-21,0-2 1,-1-1-1,0-2 0,0-1 0,60-27 0,-50 15 5,-1-2 0,-1-1 0,-1-3 0,-2-1 0,0-2 0,-3-1 0,0-2 0,-2-2 0,39-53 0,-53 61 53,-1-2 1,-1 0-1,-2-2 0,0 1 1,11-38-1,-21 51-7,-1 0 1,-1 0-1,0-1 1,-1 1-1,-1-1 1,-1 0-1,-1 1 0,0-1 1,-1 0-1,-1 0 1,-6-22-1,5 29-26,-1 0 0,-1 0 1,0 1-1,0-1 0,-1 1 0,-1 1 0,0-1 0,0 1 1,-1 0-1,0 0 0,-1 1 0,0 1 0,0-1 1,-1 1-1,0 1 0,0 0 0,-1 0 0,0 1 0,0 0 1,-1 1-1,0 1 0,-12-4 0,3 2-236,1 2 0,-1 0 0,0 2 0,0 0 0,0 1-1,0 1 1,0 1 0,0 1 0,0 1 0,1 1 0,-1 1 0,-28 10 0,-40 19-2805,0-1-2050</inkml:trace>
</inkml:ink>
</file>

<file path=ppt/ink/ink3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6:51.058"/>
    </inkml:context>
    <inkml:brush xml:id="br0">
      <inkml:brushProperty name="width" value="0.025" units="cm"/>
      <inkml:brushProperty name="height" value="0.025" units="cm"/>
    </inkml:brush>
  </inkml:definitions>
  <inkml:trace contextRef="#ctx0" brushRef="#br0">0 0 11627,'0'0'17782,"6"8"-17675,16 24-182,-20-31-33,0 1 0,0-1 0,0 0 0,0 0 0,0 0 0,0 0 0,0 0 0,0 0 0,0 0 0,0-1 0,1 1 0,-1-1-1,0 0 1,0 1 0,1-1 0,-1 0 0,0 0 0,3-1 0,36-6-2484,-40 7 2550,46-17-1651,21-4 1917,-63 20 356,1 1 1,-1-1-1,0 1 1,1 0-1,-1 0 1,8 2 0,-11-2-458,-1 1 0,0 0 0,0-1 1,1 1-1,-1 0 0,0 0 1,0 0-1,0 0 0,0 0 0,0 0 1,0 0-1,0 0 0,-1 0 1,1 0-1,0 0 0,-1 1 1,1-1-1,-1 0 0,1 1 0,-1-1 1,1 0-1,-1 1 0,0-1 1,0 0-1,0 1 0,0 1 1,1 48 430,-2-35-129,-15 134 685,16-150-1114,1 1 0,-1-1 0,0 0 0,0 1 1,0-1-1,0 0 0,0 1 0,1-1 0,-1 0 0,0 1 0,0-1 0,1 0 0,-1 0 1,0 1-1,1-1 0,-1 0 0,0 0 0,0 1 0,1-1 0,-1 0 0,0 0 0,1 0 1,-1 0-1,1 0 0,-1 0 0,0 1 0,1-1 0,-1 0 0,0 0 0,1 0 0,-1 0 1,1 0-1,-1 0 0,0 0 0,1-1 0,-1 1 0,0 0 0,1 0 0,-1 0 0,0 0 0,1 0 1,-1-1-1,0 1 0,1 0 0,-1 0 0,1-1 0,18-9-587,-8-1-942,0 0 1,0-1-1,-2-1 1,16-24-1,-23 33 1007,24-33-7519</inkml:trace>
</inkml:ink>
</file>

<file path=ppt/ink/ink3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6:51.617"/>
    </inkml:context>
    <inkml:brush xml:id="br0">
      <inkml:brushProperty name="width" value="0.025" units="cm"/>
      <inkml:brushProperty name="height" value="0.025" units="cm"/>
    </inkml:brush>
  </inkml:definitions>
  <inkml:trace contextRef="#ctx0" brushRef="#br0">229 1004 13068,'-30'15'438,"-6"1"6,1 2 1,1 2-1,-51 38 1,77-46-419,17-8 278,27-11 535,242-73 1779,172-44-1318,1375-268-647,20 63-397,-1497 269 52,612-75 2789,-881 123-7048,-53 4-1408</inkml:trace>
</inkml:ink>
</file>

<file path=ppt/ink/ink3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8:22.563"/>
    </inkml:context>
    <inkml:brush xml:id="br0">
      <inkml:brushProperty name="width" value="0.025" units="cm"/>
      <inkml:brushProperty name="height" value="0.025" units="cm"/>
    </inkml:brush>
  </inkml:definitions>
  <inkml:trace contextRef="#ctx0" brushRef="#br0">470 144 3203,'7'-12'6817,"5"-9"-5339,29-48 1932,-8 28 2374,-34 58-3852,-16 35-1206,-47 98-1,20-50-585,-155 332 50,37-159-3119,135-240 358,26-32 2312,1-1 0,-1 1 0,0 0 0,0 0 0,0 0 0,0-1 0,0 1 0,0 0 0,0-1 0,0 1 0,0-1 0,0 1-1,0-1 1,0 0 0,0 1 0,0-1 0,-1 0 0,1 0 0,0 0 0,0 0 0,0 0 0,0 0 0,0 0 0,-1 0 0,1 0 0,0-1 0,0 1 0,0 0 0,0-1 0,0 1 0,0-1 0,-2 0-1,-10-17-5484</inkml:trace>
</inkml:ink>
</file>

<file path=ppt/ink/ink3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8:22.889"/>
    </inkml:context>
    <inkml:brush xml:id="br0">
      <inkml:brushProperty name="width" value="0.025" units="cm"/>
      <inkml:brushProperty name="height" value="0.025" units="cm"/>
    </inkml:brush>
  </inkml:definitions>
  <inkml:trace contextRef="#ctx0" brushRef="#br0">0 0 4837,'0'0'12710,"7"11"-11316,0-1-1144,-1 0 1,-1 0 0,0 0 0,0 1 0,-1 0 0,-1 0 0,1 0 0,2 22 0,-3 43 249,-3-1 0,-15 112 1,6-97-227,3 100 1,6-188-254,0 1 0,0 0 0,0-1 0,0 1 0,1-1 0,-1 1-1,1-1 1,-1 1 0,1-1 0,0 1 0,0-1 0,0 0 0,1 1 0,-1-1 0,1 0 0,-1 0 0,4 3 0,-4-4 21,1 0-1,-1 0 0,1 0 1,0-1-1,0 1 0,-1 0 1,1-1-1,0 1 0,0-1 1,0 0-1,0 0 1,-1 1-1,1-1 0,0 0 1,0-1-1,0 1 0,0 0 1,3-1-1,5-3 128,1 0 1,-1 0-1,0-1 1,0-1-1,0 0 0,16-13 1,316-283-394,-158 130-4373,-80 78-1991</inkml:trace>
</inkml:ink>
</file>

<file path=ppt/ink/ink3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9:04.431"/>
    </inkml:context>
    <inkml:brush xml:id="br0">
      <inkml:brushProperty name="width" value="0.025" units="cm"/>
      <inkml:brushProperty name="height" value="0.025" units="cm"/>
    </inkml:brush>
  </inkml:definitions>
  <inkml:trace contextRef="#ctx0" brushRef="#br0">79 8 3011,'0'-1'459,"0"1"1,0-1-1,1 1 1,-1 0-1,0-1 1,0 1-1,1-1 1,-1 1-1,0 0 1,1-1-1,-1 1 1,1 0-1,-1-1 1,0 1-1,1 0 1,-1 0-1,1-1 1,-1 1-1,0 0 1,1 0-1,-1 0 1,1 0-1,-1 0 1,1 0-1,-1 0 1,1-1-1,-1 1 1,1 0-1,-1 1 1,1-1-1,-1 0 1,1 0-1,-1 0 1,0 0-1,2 0 1,5 19 4329,-3 41-5337,-4-51 2085,0 160 53,0-5-1970,4-101-5128,-9-84 3347,-1 0-1,-1 0 1,-17-34-1,-16-22 1705,14 26 5482,30 60-4394,0-1 1,1 0-1,0 0 0,1 0 1,-1-1-1,1 0 1,1 0-1,0-1 1,9 8-1,-11-10-529,1-1 0,-1 0 0,1 0-1,0-1 1,0 0 0,0 0 0,0 0 0,0-1-1,0 1 1,1-2 0,-1 1 0,0-1 0,1 1 0,-1-2-1,7 0 1,-4 0 31,-1-1-1,0 0 1,1-1-1,-1 0 1,0 0-1,0 0 1,-1-1-1,1 0 1,-1-1-1,0 0 1,0 0-1,0 0 1,-1-1-1,0 0 1,0 0-1,0-1 1,-1 0-1,0 0 1,0 0-1,5-12 1,-3 5 31,0-1 0,-1 0 0,-1 0 0,0 0-1,-1-1 1,-1 0 0,0 0 0,-1 0 0,-1 0 0,0-16 0,-1 29-153,0 1-1,0 0 1,-1 0 0,1-1 0,0 1-1,-1 0 1,0 0 0,1 0 0,-1 0-1,0-1 1,0 1 0,-2-3 0,2 5-15,1-1 1,0 1 0,-1-1-1,1 1 1,-1 0 0,0-1-1,1 1 1,-1 0 0,1-1-1,-1 1 1,0 0 0,1 0-1,-1-1 1,1 1 0,-1 0-1,0 0 1,1 0 0,-1 0-1,0 0 1,1 0 0,-1 0-1,0 0 1,1 0 0,-1 0-1,0 0 1,1 1 0,-2-1-1,-1 2-14,1 0-1,-1-1 1,0 1-1,1 0 0,-1 1 1,1-1-1,0 0 1,-1 1-1,1-1 0,0 1 1,1 0-1,-1 0 1,0-1-1,1 1 1,-2 4-1,-9 22 20,1 0 1,1 0-1,1 1 0,2 0 1,1 0-1,2 1 0,-2 42 1,6-72 0,0 1 0,0-1 0,0 0 0,0 0 0,1 0 0,-1 1 0,0-1 0,0 0 0,1 0 0,-1 0 0,1 0 0,-1 0 0,1 0 0,0 0 0,-1 0 0,1 0 0,0 0 0,0 0 0,-1 0 0,1 0 0,0 0 0,0 0 0,0-1 0,0 1 0,0 0 1,2 0-1,0 0 7,-1-1 1,1 1 0,0-1 0,-1 0 0,1 0 0,0 0 0,-1 0 0,1 0-1,0-1 1,-1 1 0,5-2 0,4-2 19,-1 0 0,0 0 0,0-1 0,-1 0 0,10-7 0,16-16 16,-25 19-29,0 1-1,1 0 1,0 0-1,21-10 0,-31 17-14,0 1 0,0 0 0,-1 0 0,1-1 0,0 1 0,0 0 0,0 0 0,-1 0 0,1 0 0,0 0 0,0 0 0,0 0 0,0 0 0,-1 1 0,1-1-1,0 0 1,0 0 0,-1 1 0,1-1 0,0 0 0,0 1 0,-1-1 0,1 1 0,0-1 0,-1 1 0,1-1 0,-1 1 0,1 0 0,0-1 0,-1 1 0,1 0-1,-1-1 1,0 1 0,1 0 0,-1-1 0,0 1 0,1 0 0,-1 0 0,0 0 0,0-1 0,0 1 0,1 0 0,-1 0 0,0 0 0,0-1 0,0 2-1,1 49 192,-2-39-75,1 4 115,-1-7-119,1 0 0,0 1 0,1-1 1,0 1-1,0-1 0,4 10 0,-5-18-100,0 0-1,1 0 1,-1 0-1,1 0 1,-1 0-1,1 0 1,0 0 0,0 0-1,-1 0 1,1 0-1,0 0 1,0-1 0,0 1-1,0 0 1,0-1-1,0 1 1,0 0-1,0-1 1,0 1 0,0-1-1,0 1 1,1-1-1,1 0 4,-1 0-1,1 0 0,-1 0 0,1 0 1,-1-1-1,0 1 0,1-1 1,-1 0-1,0 0 0,1 0 0,-1 0 1,0 0-1,0 0 0,4-4 1,4-2-19,0-1 0,-1 0 1,0-1-1,-1 0 1,0-1-1,0 0 1,-1 0-1,-1 0 1,1-1-1,-2 0 1,1 0-1,-2-1 1,1 1-1,-2-1 0,1 0 1,-2 0-1,1 0 1,-2-1-1,0 1 1,0-15-1,-1 27 1,-1 0 1,1 1-1,0-1 0,-1 1 0,1-1 0,0 0 1,-1 1-1,1-1 0,0 0 0,-1 1 1,1-1-1,-1 0 0,1 1 0,-1-1 0,1 0 1,-1 0-1,1 0 0,-1 1 0,1-1 1,-1 0-1,1 0 0,-1 0 0,1 0 0,-1 0 1,1 0-1,-1 0 0,1 0 0,-1 0 0,1 0 1,-1 0-1,1-1 0,-1 1 0,1 0 1,-1 0-1,1 0 0,0-1 0,-1 1 0,1 0 1,-1-1-1,1 1 0,-1 0 0,1-1 1,0 1-1,-1 0 0,1-1 0,0 1 0,-1-1 1,1 1-1,0 0 0,0-1 0,0 1 0,-1-1 1,1 1-1,0-1 0,0 1 0,0-1 1,0 1-1,0-1 0,0 1 0,0-1 0,0 1 1,0-1-1,0 1 0,0-1 0,0 1 0,0-1 1,0 1-1,0-1 0,1 0 0,-28 31-12,19-18 143,1 0-1,0 0 0,1 0 0,0 1 0,1 0 0,0 0 0,1 1 0,0-1 0,-2 28 1,6-39-126,0 0 1,0 0 0,1 0-1,-1 0 1,1 0 0,-1 0-1,1 0 1,0 0 0,0-1-1,0 1 1,0 0 0,0-1-1,0 1 1,1 0 0,-1-1-1,0 0 1,1 1 0,-1-1-1,1 0 1,-1 1 0,1-1-1,0 0 1,-1 0 0,1-1-1,0 1 1,0 0 0,0-1-1,0 1 1,0-1 0,0 1 0,0-1-1,3 0 1,11 2-106,0 0 0,0-2 0,19-1 0,-13 0-551,-13 1 97,23 0-3391,-11-4-3236,5-4-10775</inkml:trace>
</inkml:ink>
</file>

<file path=ppt/ink/ink3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9:05.143"/>
    </inkml:context>
    <inkml:brush xml:id="br0">
      <inkml:brushProperty name="width" value="0.025" units="cm"/>
      <inkml:brushProperty name="height" value="0.025" units="cm"/>
    </inkml:brush>
  </inkml:definitions>
  <inkml:trace contextRef="#ctx0" brushRef="#br0">194 40 5285,'1'-1'1504,"1"0"-526,0 0 0,-1-1 0,1 0 0,-1 1 0,1-1 0,-1 0 0,0 1 0,0-1 0,0 0 0,0 0 0,0 0 0,0 0-1,0 0 1,0-1 0,-1 1 0,1-4 0,-8 2 2759,-24 7-2413,17 4-1265,0 0 0,0 1 0,1 1 0,0 0 1,0 0-1,1 2 0,1-1 0,0 1 0,0 1 0,1 0 0,0 1 1,-13 23-1,22-34-59,0-1 1,0 1 0,0-1 0,1 1-1,-1-1 1,1 1 0,-1-1-1,1 1 1,-1 0 0,1-1-1,0 1 1,0 0 0,0-1 0,0 4-1,1-4 0,-1 0-1,0-1 1,1 1-1,-1 0 0,0 0 1,1-1-1,-1 1 1,1 0-1,-1-1 0,1 1 1,0-1-1,-1 1 1,1-1-1,0 1 0,-1-1 1,1 1-1,0-1 1,0 1-1,-1-1 0,1 0 1,1 1-1,5 0-13,-1 0 0,1 0 0,0-1 0,0 1 0,12-2 0,0 0-33,37-1-425,-37 0 189,1 1-1,0 1 1,-1 1-1,1 0 1,25 7-1,-43-8 292,-1 0-1,0 0 0,0 0 0,1 0 0,-1 1 1,0-1-1,0 0 0,0 1 0,0-1 0,0 1 0,1 0 1,-1-1-1,0 1 0,0 0 0,0 0 0,-1-1 0,1 1 1,0 0-1,0 0 0,0 0 0,-1 0 0,1 0 0,0 0 1,-1 0-1,1 0 0,-1 1 0,1-1 0,-1 0 0,0 0 1,1 0-1,-1 1 0,0-1 0,0 0 0,0 0 0,0 0 1,0 1-1,0-1 0,0 0 0,0 0 0,-1 1 1,1-1-1,0 0 0,-1 0 0,1 0 0,-1 0 0,1 0 1,-1 1-1,0-1 0,1 0 0,-2 1 0,-2 3 196,0 0-1,0 0 1,-1 0-1,0 0 1,0 0-1,0-1 1,-11 7-1,7-7-74,0 1 0,-1-1-1,1 0 1,-1-1 0,0 0 0,0-1-1,0 0 1,-1 0 0,1-1-1,0-1 1,-1 0 0,-15-1 0,25 0-212,0 1 1,-1 0 0,1 0 0,0-1 0,0 1 0,0 0-1,0-1 1,0 1 0,0-1 0,-1 1 0,1-1-1,0 0 1,1 1 0,-1-1 0,0 0 0,0 0 0,0 0-1,0 0 1,1 0 0,-1 0 0,0 0 0,1 0 0,-1 0-1,1 0 1,-1 0 0,1 0 0,-1 0 0,1 0-1,-1-2 1,1 1-339,0-1 0,0 1 0,0 0-1,0-1 1,0 1 0,1 0-1,-1 0 1,1-1 0,-1 1 0,1 0-1,0 0 1,0 0 0,0 0 0,0 0-1,2-3 1,20-19-7041</inkml:trace>
</inkml:ink>
</file>

<file path=ppt/ink/ink3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9:05.519"/>
    </inkml:context>
    <inkml:brush xml:id="br0">
      <inkml:brushProperty name="width" value="0.025" units="cm"/>
      <inkml:brushProperty name="height" value="0.025" units="cm"/>
    </inkml:brush>
  </inkml:definitions>
  <inkml:trace contextRef="#ctx0" brushRef="#br0">32 70 20467,'0'0'2894,"-2"9"-33,-5 10-1852,3-9-643,0 1 0,0 0 0,1 1 0,1-1 0,-1 0 0,2 1 0,0 0 0,0 14 0,2-26-379,-1 1 0,1 0 0,0 0 1,-1 0-1,1 0 0,0 0 0,-1-1 0,1 1 0,0 0 1,0-1-1,0 1 0,0 0 0,0-1 0,0 1 1,0-1-1,0 0 0,0 1 0,0-1 0,0 0 0,0 1 1,0-1-1,0 0 0,0 0 0,0 0 0,0 0 1,0 0-1,1 0 0,-1 0 0,0-1 0,0 1 0,0 0 1,0-1-1,0 1 0,2-1 0,37-15-595,-26 4 499,-1 0 0,0-1 0,-1 0 0,0-1 0,-1-1 0,-1 1 0,0-2 0,-1 1 0,-1-1 0,0-1 0,10-33 0,-44 127 830,19-64-645,2-3-32,0 0 0,0 0 0,1 0 0,1 0 0,-1 1 0,2 0 0,-1-1 0,1 1 0,1 0 0,0 14 0,1-24-106,0-1-1,1 1 1,-1-1-1,0 1 1,1-1-1,-1 1 1,1-1-1,-1 1 1,1-1-1,-1 0 1,1 1-1,-1-1 1,1 1-1,-1-1 1,1 0-1,-1 0 1,1 1 0,-1-1-1,1 0 1,0 0-1,-1 0 1,1 0-1,-1 1 1,1-1-1,0 0 1,-1 0-1,1 0 1,-1 0-1,1 0 1,0-1-1,-1 1 1,1 0-1,0 0 1,-1 0-1,1 0 1,-1-1-1,1 1 1,24-10-2208,-19 6 1175,0-1 1,0 0 0,-1 0-1,1 0 1,-1-1 0,9-12-1,9-16-5759</inkml:trace>
</inkml:ink>
</file>

<file path=ppt/ink/ink3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9:05.906"/>
    </inkml:context>
    <inkml:brush xml:id="br0">
      <inkml:brushProperty name="width" value="0.025" units="cm"/>
      <inkml:brushProperty name="height" value="0.025" units="cm"/>
    </inkml:brush>
  </inkml:definitions>
  <inkml:trace contextRef="#ctx0" brushRef="#br0">113 1 10090,'0'0'3763,"-4"13"123,-11 30-2118,-50 177 4627,58-186-6176,1 1 0,-2 54-1,8-65-288,-1 14-20,-5 46 0,16-177 2065,-3 62-1873,38-140 96,-35 140-199,1 1-1,2 0 0,22-39 0,-31 64-9,0-1 0,1 1-1,-1 0 1,1 0-1,0 0 1,1 1 0,-1 0-1,1 0 1,0 0 0,0 1-1,0 0 1,0 0-1,1 0 1,6-1 0,-11 3-24,1 0 1,-1 1 0,0-1-1,0 1 1,1-1 0,-1 1-1,0 0 1,1 0 0,-1 0-1,0 0 1,0 0 0,1 1-1,-1-1 1,0 1 0,0 0-1,1-1 1,-1 1 0,0 0-1,0 0 1,0 0 0,0 0-1,0 1 1,0-1 0,-1 1-1,1-1 1,0 1 0,-1-1-1,1 1 1,-1 0 0,1 0-1,-1 0 1,0 0-1,0 0 1,0 0 0,0 0-1,0 0 1,0 0 0,-1 1-1,1-1 1,-1 0 0,1 0-1,-1 1 1,0 2 0,0 3 55,0-1 0,-1 1 1,0-1-1,0 0 0,-1 1 1,1-1-1,-2 0 1,1 0-1,-1 0 0,0-1 1,0 1-1,-1 0 0,0-1 1,0 0-1,-1 0 0,-6 6 1,6-5 240,-1-1 0,0 1 0,0-2 0,-1 1-1,1-1 1,-1 0 0,-1 0 0,1-1 0,-1 0 0,1 0 0,-1-1 0,0 0 0,-16 4 0,23-7-250,0 0-1,0 1 0,-1-1 1,1 0-1,0 0 0,0 0 0,-1 0 1,1 0-1,0 0 0,0-1 1,0 1-1,-1 0 0,1 0 1,0-1-1,0 1 0,0-1 1,0 1-1,0-1 0,0 0 0,0 1 1,0-1-1,0 0 0,0 0 1,0 1-1,0-1 0,0 0 1,-1-2-1,1 0-66,0 1-1,1 0 1,-1-1 0,1 1-1,-1-1 1,1 0 0,0 1 0,0-1-1,0 1 1,0-1 0,1 1-1,0-5 1,2-4-575,0 0-1,1 0 1,0 1-1,1-1 0,7-10 1,2 0-2473,1 0 0,0 2 0,31-29 0,-11 15-2096</inkml:trace>
</inkml:ink>
</file>

<file path=ppt/ink/ink3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9:06.266"/>
    </inkml:context>
    <inkml:brush xml:id="br0">
      <inkml:brushProperty name="width" value="0.025" units="cm"/>
      <inkml:brushProperty name="height" value="0.025" units="cm"/>
    </inkml:brush>
  </inkml:definitions>
  <inkml:trace contextRef="#ctx0" brushRef="#br0">121 81 12812,'-1'12'3673,"-6"33"-1494,-3-1 0,-27 80 0,20-73-642,2 1-1,-10 65 0,21-96-1543,3-15 5,0 1 1,0-1-1,0 0 0,1 0 0,-1 0 1,2 1-1,0 8 0,13-38 184,11-33-645,35-110 0,-47 121 0,2 1 0,2 0 0,1 1 0,46-75 0,-58 111 451,0 0-1,0 1 0,0 0 1,0 0-1,1 0 0,0 1 1,0 0-1,10-5 1,-16 9 7,1 0 0,-1 0 1,1 0-1,0 0 1,-1 0-1,1 1 0,0-1 1,-1 1-1,1-1 1,0 1-1,0-1 0,0 1 1,-1 0-1,1 0 0,0 0 1,0 0-1,0 0 1,-1 1-1,1-1 0,0 1 1,0-1-1,-1 1 1,1-1-1,0 1 0,-1 0 1,1 0-1,0 0 1,-1 0-1,1 0 0,-1 0 1,0 0-1,1 0 1,-1 1-1,0-1 0,0 0 1,0 1-1,0-1 0,0 1 1,0 0-1,0-1 1,0 1-1,-1 0 0,1-1 1,-1 1-1,1 2 1,1 5 48,-1-1 1,0 1 0,0-1 0,-1 1 0,0 0 0,-1-1-1,0 1 1,0-1 0,-1 1 0,0-1 0,0 0 0,-1 1-1,0-1 1,-1 0 0,0-1 0,0 1 0,0-1 0,-1 0-1,-9 11 1,5-7 218,0 0-1,-1 0 1,0-1-1,-1-1 1,0 0-1,0 0 1,-1-1-1,0-1 1,-1 0-1,1 0 1,-18 5-1,27-11-323,0 0-1,0 0 0,0 0 1,0 0-1,0-1 1,0 0-1,-1 1 1,1-1-1,0-1 1,0 1-1,0 0 1,-1-1-1,-4-1 1,7 2-306,-1-1 1,1 0 0,-1 0 0,1-1 0,-1 1 0,1 0 0,0 0 0,0-1-1,0 1 1,-1-1 0,1 1 0,1-1 0,-1 1 0,0-1 0,0 0-1,1 1 1,-1-1 0,0 0 0,1 0 0,0 1 0,-1-1 0,1 0 0,0 0-1,0-2 1,-1-31-13727</inkml:trace>
</inkml:ink>
</file>

<file path=ppt/ink/ink3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9:07.139"/>
    </inkml:context>
    <inkml:brush xml:id="br0">
      <inkml:brushProperty name="width" value="0.025" units="cm"/>
      <inkml:brushProperty name="height" value="0.025" units="cm"/>
    </inkml:brush>
  </inkml:definitions>
  <inkml:trace contextRef="#ctx0" brushRef="#br0">93 0 5765,'0'0'17852,"-6"10"-16784,-7 10-628,2 0 1,0 0 0,1 2-1,-9 31 1,14-38-255,0 0 0,1 0-1,1 1 1,1 0 0,0-1 0,1 1 0,0 0 0,3 21-1,-1-36-175,-1 1-1,1-1 1,-1 0-1,1 0 1,-1 1-1,1-1 1,0 0-1,0 0 1,0 0-1,0 0 1,0 0-1,0 0 1,0 0-1,0 0 1,0 0-1,0 0 1,0 0-1,1-1 1,-1 1-1,0-1 1,1 1-1,-1-1 1,0 1-1,1-1 1,-1 0-1,1 1 1,-1-1-1,0 0 1,1 0-1,-1 0 1,1 0-1,-1-1 1,0 1-1,1 0 1,-1 0-1,1-1 1,1 0-1,5-1 26,-1 0 0,1 0 0,-1-1 0,1 0 0,11-7 1,-2-2-4,0-1 0,21-20 0,-23 18-183,2 1-1,20-14 1,-37 28 140,1 0 1,-1 0-1,0 0 1,0-1-1,0 1 1,0 0-1,1 0 0,-1 0 1,0 0-1,0 0 1,1 0-1,-1 0 1,0 0-1,0 0 0,0 0 1,1 0-1,-1 0 1,0 0-1,0 0 1,1 0-1,-1 0 1,0 0-1,0 0 0,0 0 1,1 0-1,-1 0 1,0 0-1,0 0 1,0 1-1,1-1 0,-1 0 1,0 0-1,0 0 1,0 0-1,0 0 1,1 1-1,-1-1 1,0 0-1,0 0 0,0 0 1,0 0-1,0 1 1,0-1-1,3 15-123,-4 18 98,-18 41 60,15-60 30,0 0 0,0 0-1,1 0 1,-1 18 0,4-32-39,0 1 0,0-1 1,0 1-1,0-1 0,0 0 0,0 1 0,0-1 0,0 1 0,0-1 1,0 0-1,1 1 0,-1-1 0,0 1 0,0-1 0,0 0 0,0 1 0,1-1 1,-1 0-1,0 1 0,0-1 0,0 0 0,1 1 0,-1-1 0,0 0 0,1 0 1,-1 1-1,0-1 0,1 0 0,-1 0 0,0 1 0,1-1 0,-1 0 0,1 0 1,-1 0-1,1 0 0,17-4 227,16-17-121,7-20-60,-32 31-163,0 0-1,0 1 1,1 0-1,1 0 0,-1 1 1,23-13-1,-32 21 96,-1 0-1,1-1 1,0 1-1,0 0 1,0 0-1,-1-1 1,1 1-1,0 0 1,0 0-1,0 0 1,0 0-1,-1 0 1,1 0 0,0 0-1,0 0 1,0 1-1,-1-1 1,1 0-1,0 0 1,0 1-1,0-1 1,-1 0-1,1 1 1,0-1-1,-1 1 1,1-1-1,0 1 1,-1-1 0,1 1-1,0 0 1,-1-1-1,1 1 1,-1-1-1,1 1 1,-1 0-1,0 0 1,1-1-1,-1 1 1,0 0-1,1 0 1,-1 0-1,0-1 1,0 1-1,0 0 1,0 0 0,0 0-1,0 1 1,1 52-343,-2-36 305,-1 28 470,-3-1-1,-11 54 0,7-55 24,2 1 0,0 53-1,7-96-313,0-13 85,-2-2-189,1-1 1,-2 1 0,0 0-1,0 0 1,-1 1 0,-1-1 0,-7-13-1,6 13-31,1 1 0,0-1-1,1 0 1,0 0 0,1-1-1,1 1 1,-2-17-1,5 27-55,-1 1 0,0-1 0,1 1 0,-1 0 0,1-1 0,0 1 0,0 0 0,0 0 0,0-1 0,0 1 0,1 0 0,-1 0 0,0 0 0,1 1 0,0-1 0,-1 0 0,1 0 0,0 1 0,0-1 0,2-1 0,50-25-5181,-28 15-258,20-11-9286</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7:09.095"/>
    </inkml:context>
    <inkml:brush xml:id="br0">
      <inkml:brushProperty name="width" value="0.025" units="cm"/>
      <inkml:brushProperty name="height" value="0.025" units="cm"/>
    </inkml:brush>
  </inkml:definitions>
  <inkml:trace contextRef="#ctx0" brushRef="#br0">4434 457 9769,'-11'-8'2958,"-50"-30"-1628,-3 2 1,-69-28 0,59 33-1301,-145-37 0,-862-102-949,835 144 1883,-2 11-1,-404 27 0,516 3-691,0 5-1,-154 46 0,191-36-325,1 4-1,2 4 1,-139 77-1,186-87 43,1 3 0,2 1 0,1 3-1,1 1 1,-70 77 0,91-87-5,2 2 1,0 1-1,2 1 1,1 0-1,2 1 0,1 1 1,1 1-1,1 0 0,3 1 1,-11 51-1,13-39 22,3 0 0,1 0 0,3 0 0,2 0 0,8 63-1,-4-75 1,2-1 1,2-1-1,0 1 0,3-2 0,0 1 0,2-2 0,1 0 0,22 32 0,-7-20 5,3-2 0,1-1 0,1-2 0,3-1 1,0-2-1,3-2 0,87 54 0,-45-39 1,3-4-1,1-3 0,132 40 1,-91-43 52,1-6 0,216 24 0,-161-41-36,249-11-1,-39-34 42,438-92 1,57-66-24,-640 121 39,362-151 0,-495 168-54,160-96 0,-234 121-22,-1-2 0,-2-1 1,-1-3-1,-1 0 0,-2-3 0,57-71 1,-81 90-29,0-1 1,-1 0-1,0-1 1,-2 0 0,0 0-1,-1-1 1,0 0 0,-2-1-1,5-28 1,-9 35 12,0 0 1,-1-1-1,0 1 0,-1 0 1,0 0-1,-1-1 1,-1 1-1,0 0 1,-1 1-1,0-1 1,-1 1-1,0 0 0,-1 0 1,-1 0-1,-8-12 1,-8-5 57,0 2 1,-2 1 0,-1 1-1,-1 1 1,0 1 0,-2 2-1,-1 0 1,-42-20 0,-20-6 212,-165-56 0,44 34 14,-2 10 0,-308-43 1,-459 1-511,219 65-4012,371 28-1981</inkml:trace>
</inkml:ink>
</file>

<file path=ppt/ink/ink3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9:08.431"/>
    </inkml:context>
    <inkml:brush xml:id="br0">
      <inkml:brushProperty name="width" value="0.025" units="cm"/>
      <inkml:brushProperty name="height" value="0.025" units="cm"/>
    </inkml:brush>
  </inkml:definitions>
  <inkml:trace contextRef="#ctx0" brushRef="#br0">152 425 3523,'0'0'12369,"-11"-3"-8226,3 0-3638,0 1 0,0 0 1,0 0-1,0 1 0,-1 0 0,1 1 0,-13 0 1,18 0-447,0 1 1,1-1 0,-1 1 0,0 0-1,0 0 1,1 0 0,-1 0-1,0 0 1,1 0 0,0 1 0,-1-1-1,1 1 1,0 0 0,0 0 0,-1 0-1,1 0 1,1 0 0,-1 0 0,0 1-1,1-1 1,-1 0 0,1 1 0,-1-1-1,1 1 1,0 0 0,0-1 0,1 1-1,-1 0 1,0 0 0,0 4 0,1-5-61,-1 0 1,1 0 0,-1 0-1,1 0 1,0 0 0,0 0-1,0 0 1,0 0 0,0 0-1,0 0 1,0 0 0,1 0 0,-1 0-1,1 0 1,-1 0 0,1 0-1,0 0 1,0-1 0,0 1-1,0 0 1,0 0 0,0-1-1,1 1 1,-1-1 0,0 1 0,1-1-1,-1 1 1,1-1 0,0 0-1,-1 0 1,4 2 0,-1-2 14,0-1-1,-1 1 1,1-1 0,0 1 0,0-1 0,-1-1 0,1 1 0,0 0 0,-1-1 0,1 0-1,0 0 1,-1 0 0,1 0 0,-1 0 0,1-1 0,-1 0 0,6-3 0,10-8 25,-1 0 1,-1-1-1,0-1 0,-1-1 1,-1 0-1,0-1 0,18-26 1,-23 27-17,1 0 0,-2-1 0,0 0 0,-1 0 0,-1 0-1,-1-1 1,0-1 0,-1 1 0,2-22 0,-7 40-24,0 0 0,0 0 1,0 0-1,0 0 0,0 1 0,0-1 0,0 0 0,0 0 0,0 0 0,0 0 0,0 0 0,0 0 0,0 0 0,0 0 1,0 0-1,-1 0 0,1 0 0,0 0 0,0 0 0,0 0 0,0 0 0,0 0 0,0 0 0,0 0 0,0 0 0,0 0 0,0 0 1,-1 0-1,1 0 0,0 0 0,0 0 0,0 0 0,0 0 0,0 0 0,0 0 0,0 0 0,0 0 0,0 0 0,0 0 1,0 0-1,-1 0 0,1 0 0,0 0 0,0 0 0,0-1 0,0 1 0,0 0 0,0 0 0,0 0 0,-10 15-9,-8 22 72,13-25 121,-1 1 0,2 0 0,0 0 1,1 1-1,-4 24 0,7-38-164,0 1 0,0-1 0,0 0-1,0 1 1,0-1 0,0 0-1,0 0 1,0 1 0,0-1 0,0 0-1,0 1 1,0-1 0,0 0 0,1 0-1,-1 1 1,0-1 0,0 0-1,0 0 1,0 1 0,0-1 0,1 0-1,-1 0 1,0 1 0,0-1 0,0 0-1,1 0 1,-1 0 0,0 0-1,0 1 1,0-1 0,1 0 0,-1 0-1,0 0 1,0 0 0,1 0 0,-1 0-1,0 0 1,1 1 0,12-7 300,10-15-125,-9 4-217,-2-1 0,-1 0 0,0-1 0,8-21-1,-3 8-602,-16 32 503,0 2 126,0 0-1,0 0 0,0 0 1,0 0-1,0 0 1,-1 0-1,1 0 0,-1 0 1,0 0-1,1-1 0,-1 1 1,0 0-1,0 0 1,0 0-1,0-1 0,0 1 1,-3 2-1,4-5 22,-1 1-1,1-1 1,-1 1 0,1-1-1,-1 1 1,1-1 0,0 0-1,-1 1 1,1-1-1,0 1 1,-1-1 0,1 0-1,0 1 1,0-1 0,0 0-1,0 0 1,-1 1 0,1-1-1,0 0 1,0 1-1,0-1 1,0 0 0,1 0-1,-1 1 1,0-1 0,0 0-1,0 1 1,0-1 0,1-1-1,5-25-54,8 3-50,-12 21 62,1-1 0,-1 1 0,0 0 0,-1-1 0,1 1 0,-1-1 0,1 0 0,-1 1 0,0-1 0,0 0 0,-1 0 0,1 0 0,-1-5 0,15-63 24,-18 68 0,-3 10-24,-4 10 23,9-14-5,-12 40 260,2 1 0,2 0 0,-7 81 0,20 159 163,1-76 518,-8-202-300,-4-15-385,-6-17-40,9 19-208,1 0 0,0-1 0,0 1 0,1-1 0,0 0 0,0 0 0,1 0 0,1 0-1,-1 0 1,1 0 0,1 0 0,0 0 0,0 0 0,1 0 0,0 1 0,0-1 0,1 0 0,0 1 0,1 0 0,-1 0 0,2 0 0,-1 0 0,1 0 0,0 1-1,1 0 1,0 0 0,0 0 0,0 1 0,11-8 0,70-49-1082,-16 14-6679,-37 21-2373</inkml:trace>
</inkml:ink>
</file>

<file path=ppt/ink/ink3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9:08.976"/>
    </inkml:context>
    <inkml:brush xml:id="br0">
      <inkml:brushProperty name="width" value="0.025" units="cm"/>
      <inkml:brushProperty name="height" value="0.025" units="cm"/>
    </inkml:brush>
  </inkml:definitions>
  <inkml:trace contextRef="#ctx0" brushRef="#br0">81 46 9865,'7'-10'11220,"-14"13"-6021,-14 16-3755,14-10-1382,0 0 1,1 1 0,0 0-1,1 0 1,0 0 0,0 1 0,1 0-1,1 0 1,0 0 0,0 0 0,-2 20-1,5-29-58,0-1-1,0 0 0,0 0 1,0 0-1,0 0 0,0 1 1,0-1-1,0 0 0,1 0 1,-1 0-1,0 0 0,1 1 1,-1-1-1,1 0 0,-1 0 1,1 0-1,0 0 0,-1 0 1,1 0-1,0 0 0,0-1 1,0 1-1,0 0 0,-1 0 1,3 1-1,-1-2 9,0 1 0,0 0 0,0-1 0,0 0 0,1 1 0,-1-1 0,0 0 0,0 0 0,0 0 0,0 0 0,0-1 0,0 1 0,3-1 1,3-1 39,0-1 1,0 0 0,0 0 0,0-1-1,0 0 1,9-7 0,8-10 144,-1-1-1,-2-1 1,0-1 0,-1-1 0,-1 0-1,19-36 1,-41 99-226,2-16 10,-7 26-72,-4 51-876,11-92 304,0 1 0,1-1 1,0 1-1,0-1 1,4 15-1,7-7-6202,5-12-7858</inkml:trace>
</inkml:ink>
</file>

<file path=ppt/ink/ink3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9:09.769"/>
    </inkml:context>
    <inkml:brush xml:id="br0">
      <inkml:brushProperty name="width" value="0.025" units="cm"/>
      <inkml:brushProperty name="height" value="0.025" units="cm"/>
    </inkml:brush>
  </inkml:definitions>
  <inkml:trace contextRef="#ctx0" brushRef="#br0">150 54 6246,'0'0'13314,"-4"-9"-10298,2 5-2653,0 0 0,-1 0 1,1 0-1,-1 0 0,0 1 0,0-1 1,-6-5-1,8 8-287,-1 0 1,1 0-1,-1 1 1,1-1-1,-1 0 1,1 0-1,-1 1 1,0-1-1,1 1 0,-1 0 1,0-1-1,1 1 1,-1 0-1,0 0 1,1 0-1,-1 0 1,0 0-1,0 0 1,1 1-1,-1-1 1,0 1-1,1-1 1,-1 1-1,1-1 0,-1 1 1,1 0-1,-1 0 1,1 0-1,-1 0 1,1 0-1,0 0 1,-2 2-1,-1 0-54,1 0-1,0 0 0,1 0 1,-1 1-1,0-1 0,1 1 1,0-1-1,0 1 0,0 0 1,0 0-1,1 0 0,-1 0 1,1 0-1,0 0 0,0 1 1,1-1-1,-1 0 1,1 8-1,0-11-19,1 0-1,-1 0 1,0 0-1,1 0 1,-1 0 0,1 0-1,-1 0 1,1 0-1,-1 0 1,1-1 0,0 1-1,0 0 1,-1 0 0,1-1-1,0 1 1,0 0-1,0-1 1,-1 1 0,1-1-1,0 1 1,0-1 0,0 1-1,0-1 1,0 0-1,0 1 1,0-1 0,0 0-1,0 0 1,0 0 0,0 0-1,1 0 1,-1 0-1,0 0 1,0 0 0,0 0-1,1-1 1,43-9 82,-37 5-96,1 0 1,0 0-1,-1-1 0,0 0 0,12-12 1,30-20-63,-49 38 72,-1 0 1,0 0-1,0 0 1,1 0-1,-1 0 0,0 0 1,0 0-1,1 1 1,-1-1-1,0 0 1,0 0-1,0 0 0,1 0 1,-1 0-1,0 0 1,0 1-1,0-1 1,1 0-1,-1 0 1,0 0-1,0 1 0,0-1 1,0 0-1,1 0 1,-1 0-1,0 1 1,0-1-1,0 0 0,0 0 1,0 1-1,0-1 1,0 0-1,0 0 1,0 1-1,0-1 0,0 0 1,0 0-1,0 1 1,0-1-1,0 0 1,0 0-1,0 1 0,0-1 1,0 18-112,0-15 92,-5 82 230,-3-1 0,-25 105 0,15-96 296,11-48-188,4-21 90,-1-1-1,-2 1 0,-7 22 1,13-46-400,0 0 0,0 1 0,0-1 0,0 0-1,0 0 1,0 1 0,0-1 0,0 0 0,0 0 0,-1 0 0,1 1 0,0-1 0,0 0 0,0 0 0,0 0-1,0 0 1,0 1 0,-1-1 0,1 0 0,0 0 0,0 0 0,0 0 0,0 0 0,-1 1 0,1-1 0,0 0-1,0 0 1,0 0 0,-1 0 0,1 0 0,0 0 0,0 0 0,-1 0 0,1 0 0,0 0 0,0 0 0,0 0-1,-1 0 1,1 0 0,0 0 0,0 0 0,0 0 0,-1 0 0,1 0 0,0 0 0,0 0 0,0 0 0,-1-1-1,-8-11 456,-4-24 209,12 34-658,-29-80 2,16 50-37,2 0 0,2-1 0,0 0 0,3 0 0,-6-52 0,13 83-103,0 1 0,0 0 0,1-1 0,-1 1 1,0 0-1,1 0 0,-1 0 0,1-1 1,0 1-1,-1 0 0,1 0 0,0 0 1,0 0-1,-1 0 0,1 0 0,0 0 0,0 0 1,0 0-1,0 1 0,0-1 0,1 0 1,-1 0-1,0 1 0,0-1 0,0 1 1,1-1-1,-1 1 0,0 0 0,2-1 0,49-6-5770,-29 4 1616,18-5-5292</inkml:trace>
</inkml:ink>
</file>

<file path=ppt/ink/ink3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9:10.112"/>
    </inkml:context>
    <inkml:brush xml:id="br0">
      <inkml:brushProperty name="width" value="0.025" units="cm"/>
      <inkml:brushProperty name="height" value="0.025" units="cm"/>
    </inkml:brush>
  </inkml:definitions>
  <inkml:trace contextRef="#ctx0" brushRef="#br0">129 6 21685,'0'0'2701,"-11"-2"16,8 2-2575,-1-1 0,0 1 0,0 0 0,0 0 0,0 0 0,1 1 0,-1-1 0,0 1 0,0 0 0,1 0 0,-1 0-1,0 1 1,1-1 0,-6 4 0,5-2-84,0 0-1,0 1 0,0 0 0,1 0 1,-1 0-1,1 0 0,0 0 0,0 0 1,1 1-1,-1 0 0,1-1 0,0 1 1,-2 5-1,2-4-46,0 0 0,0 1-1,0-1 1,1 0 0,0 0 0,0 1 0,1-1 0,0 11 0,0-16-8,1 1 0,-1-1 0,1 1 1,-1-1-1,1 0 0,-1 1 0,1-1 0,0 0 1,0 1-1,0-1 0,-1 0 0,1 0 0,0 0 1,1 0-1,-1 0 0,0 0 0,0 0 0,0 0 1,1 0-1,-1-1 0,0 1 0,1 0 1,-1-1-1,0 1 0,1-1 0,-1 0 0,1 1 1,-1-1-1,1 0 0,-1 0 0,1 0 0,-1 0 1,1 0-1,-1 0 0,1 0 0,-1-1 0,1 1 1,-1 0-1,0-1 0,2 0 0,4-1 6,0 0 0,0-1-1,-1 0 1,1 0 0,-1-1 0,0 0-1,0 0 1,0 0 0,0-1-1,-1 1 1,0-1 0,0-1 0,8-10-1,-7 9-36,-1 0-1,0 0 1,-1 0 0,0-1-1,0 0 1,0 0-1,-1 0 1,0 0 0,-1 0-1,0 0 1,1-11-1,-6 16-763,-5 11 459,-5 10-20,9-10 8,1-1 0,0 1 1,1 0-1,-3 16 1,4-23 146,1 0 0,0 1 0,-1-1 0,1 1 0,0-1 0,0 0 0,0 1 0,0-1 0,0 1 0,0-1 0,1 1 0,-1-1 0,0 0 0,1 1 0,-1-1 0,1 0 0,0 1 0,-1-1 0,1 0 0,0 0 0,0 1 0,-1-1 0,1 0 0,0 0 0,0 0 0,0 0 0,1 0 0,-1 0 0,0-1 0,0 1 0,0 0 0,1 0 0,-1-1 0,0 1 0,3 0 0,23 1-6064</inkml:trace>
</inkml:ink>
</file>

<file path=ppt/ink/ink3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9:10.468"/>
    </inkml:context>
    <inkml:brush xml:id="br0">
      <inkml:brushProperty name="width" value="0.025" units="cm"/>
      <inkml:brushProperty name="height" value="0.025" units="cm"/>
    </inkml:brush>
  </inkml:definitions>
  <inkml:trace contextRef="#ctx0" brushRef="#br0">130 1 15471,'0'0'6763,"-12"2"-4734,6 0-1892,0-1 0,0 1-1,0 0 1,0 1 0,0 0 0,1 0 0,-1 0-1,1 0 1,0 1 0,0 0 0,0 0 0,0 0-1,1 1 1,-1-1 0,1 1 0,1 0 0,-1 0-1,1 1 1,-1-1 0,2 1 0,-1 0-1,1-1 1,-3 8 0,4-9-97,0-1 0,0 1 0,0 0 0,0 0 1,0 0-1,1 0 0,0 0 0,0 0 0,0 0 0,0 0 0,2 7 0,-1-9-36,0-1 1,-1 1-1,1-1 0,0 1 0,1-1 0,-1 0 1,0 1-1,0-1 0,0 0 0,1 0 1,-1 0-1,0 0 0,1 0 0,-1 0 0,1 0 1,0-1-1,-1 1 0,1-1 0,-1 1 0,1-1 1,0 1-1,0-1 0,-1 0 0,1 0 0,0 0 1,-1 0-1,1 0 0,2 0 0,3-1-62,0 0 0,0 0 0,0-1 0,0 0 0,0 0 0,-1 0 0,1-1 1,-1 0-1,0 0 0,0-1 0,0 0 0,0 0 0,0 0 0,-1-1 0,0 1 0,6-8 0,-6 7 5,1-1-1,-1 0 1,-1-1 0,1 1 0,-1-1 0,-1 0 0,1 0-1,-1 0 1,0 0 0,-1-1 0,0 1 0,0-1 0,0 1-1,0-14 1,-2 21 55,0 0-1,0 0 1,0-1 0,1 1-1,-1 0 1,0 0-1,0-1 1,-1 1-1,1 0 1,0 0-1,0-1 1,0 1 0,0 0-1,0 0 1,0-1-1,0 1 1,0 0-1,0 0 1,0-1-1,-1 1 1,1 0 0,0 0-1,0 0 1,0-1-1,-1 1 1,1 0-1,0 0 1,0 0-1,0 0 1,-1 0 0,1-1-1,0 1 1,0 0-1,-1 0 1,1 0-1,0 0 1,0 0 0,-1 0-1,1 0 1,0 0-1,0 0 1,-1 0-1,1 0 1,-15 7 97,-10 14 150,21-14-242,-1 0 0,1 1 1,0-1-1,1 1 1,0-1-1,0 1 0,0 0 1,1 1-1,0-1 1,1 0-1,0 0 0,0 12 1,1-19-170,1 0-1,-1 0 1,0 0 0,1 0-1,-1 0 1,1 0 0,-1-1 0,1 1-1,-1 0 1,1 0 0,0-1 0,-1 1-1,1 0 1,0-1 0,0 1 0,-1-1-1,1 1 1,0-1 0,0 1 0,0-1-1,0 1 1,0-1 0,-1 0 0,1 0-1,0 1 1,0-1 0,0 0 0,0 0-1,0 0 1,0 0 0,0 0 0,0 0-1,0 0 1,0 0 0,0-1 0,0 1-1,1-1 1,4 1-1135,18-1-5243</inkml:trace>
</inkml:ink>
</file>

<file path=ppt/ink/ink3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9:10.841"/>
    </inkml:context>
    <inkml:brush xml:id="br0">
      <inkml:brushProperty name="width" value="0.025" units="cm"/>
      <inkml:brushProperty name="height" value="0.025" units="cm"/>
    </inkml:brush>
  </inkml:definitions>
  <inkml:trace contextRef="#ctx0" brushRef="#br0">145 240 18578,'-9'3'2354,"-6"3"-1075,0 0 0,0 1 0,1 0-1,-17 11 1,28-16-1231,0 0-1,0 0 1,0 0 0,0 0-1,1 0 1,-1 1-1,0-1 1,1 1-1,0 0 1,0 0-1,0-1 1,0 1-1,0 1 1,0-1-1,1 0 1,-1 0 0,1 1-1,0-1 1,0 1-1,0-1 1,1 1-1,-1-1 1,1 1-1,0-1 1,0 1-1,0 0 1,0-1-1,1 1 1,1 3 0,-1-4-96,0-1 1,1 0 0,0 0 0,-1 0 0,1 0 0,0 0 0,0 0 0,0-1 0,0 1 0,0 0 0,1-1-1,-1 0 1,0 0 0,1 1 0,-1-1 0,1-1 0,-1 1 0,1 0 0,0-1 0,-1 1 0,1-1 0,0 0-1,4 0 1,2 1-20,-1-1 0,0 0-1,1-1 1,-1 0 0,0 0-1,14-5 1,-11 1-98,0 0 0,-1-1 0,0 0 1,0-1-1,0 0 0,-1-1 0,0 0 0,-1 0 0,0-1 0,0 0 0,0 0 1,-1-1-1,-1 0 0,6-11 0,1-3 240,-2 0 0,0-1 0,-2 0 0,0-1 0,5-29 0,-7-13 1643,-7 67-1630,0-1 0,0 0 0,0 0 1,0 1-1,0-1 0,-1 0 0,1 0 1,0 1-1,-1-1 0,0 0 0,1 1 1,-1-1-1,0 1 0,-1-3 0,1 4-52,0 0 0,1-1-1,-1 1 1,0 0 0,0 0-1,0 0 1,0 0-1,0 0 1,1 0 0,-1 0-1,0 0 1,0 0 0,0 0-1,0 1 1,1-1-1,-1 0 1,0 0 0,0 1-1,1-1 1,-1 1 0,0-1-1,0 1 1,1-1-1,-1 1 1,0-1 0,1 1-1,-1-1 1,1 1 0,-1 0-1,1-1 1,-1 1-1,0 1 1,-6 7 33,1 0 1,0 0-1,0 0 0,1 1 0,0 0 1,1 0-1,0 0 0,0 0 0,-3 19 0,0 1 94,2 1-1,-1 38 1,5-54-156,0 0-1,1 1 1,1-1 0,5 29 0,-5-40-267,0-1-1,1 1 1,-1 0 0,1 0 0,-1 0 0,1-1 0,0 1 0,1-1 0,-1 0 0,1 1 0,-1-1-1,1 0 1,0 0 0,0-1 0,0 1 0,0-1 0,1 1 0,-1-1 0,1 0 0,-1 0 0,1-1 0,0 1-1,5 1 1,28 4-6728</inkml:trace>
</inkml:ink>
</file>

<file path=ppt/ink/ink3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9:12.073"/>
    </inkml:context>
    <inkml:brush xml:id="br0">
      <inkml:brushProperty name="width" value="0.025" units="cm"/>
      <inkml:brushProperty name="height" value="0.025" units="cm"/>
    </inkml:brush>
  </inkml:definitions>
  <inkml:trace contextRef="#ctx0" brushRef="#br0">36 0 512,'-1'6'18333,"-2"5"-12140,-5 20-4865,8 9-898,2 1-1,1-1 0,3-1 1,1 1-1,2-1 0,17 50 1,-17-67-385,-2 1 1,0 0 0,-2 0-1,0 1 1,-2-1 0,0 1-1,-2 0 1,-2 35 0,1-57-10,0 0 1,-1-1 0,1 1-1,0 0 1,-1-1-1,1 1 1,-1-1-1,0 1 1,1 0 0,-1-1-1,0 0 1,0 1-1,0-1 1,0 1-1,0-1 1,0 0-1,-1 0 1,1 0 0,0 0-1,-1 0 1,1 0-1,0 0 1,-1 0-1,1 0 1,-1 0 0,0-1-1,1 1 1,-1-1-1,1 1 1,-1-1-1,0 0 1,0 0 0,1 1-1,-1-1 1,0 0-1,1-1 1,-1 1-1,0 0 1,1 0 0,-1-1-1,0 1 1,1-1-1,-1 1 1,1-1-1,-1 0 1,1 0 0,-1 0-1,1 1 1,-1-1-1,1-1 1,0 1-1,-1 0 1,1 0-1,0 0 1,0-1 0,0 1-1,0 0 1,0-1-1,-1-2 1,-4-8-51,0 0 0,1-1 0,0 0 0,0 0 0,2 0 0,0 0 0,0-1 0,1 0 0,1 1 0,0-1 0,1 0 0,3-26 0,-1 21-58,1 0-1,1 0 1,0 0 0,2 1-1,0-1 1,1 1 0,1 1-1,17-29 1,-13 28 51,2 0-1,0 0 1,32-29 0,-37 39-80,0 1 1,0 0 0,1 0-1,-1 1 1,1 0 0,1 1-1,-1 0 1,1 1-1,17-5 1,-21 8-23,-5 1 139,7-6 497,-2 7-487,-1-1 0,0 1 0,0 0 0,0 1 0,0 0 0,0-1 0,-1 2 0,1-1 0,0 1 0,-1 0 0,0 0 0,0 0 0,0 1 0,8 7 0,-8-8 54,-4-2-71,-1-1 0,1 1 0,0-1 1,0 0-1,0 1 0,0-1 1,0 0-1,0 1 0,0-1 0,0 0 1,0 0-1,0 0 0,0 0 1,0 0-1,0 0 0,-1 0 0,1 0 1,0 0-1,0 0 0,0-1 0,0 1 1,0 0-1,0-1 0,0 1 1,0 0-1,0-1 0,0 1 0,-1-1 1,1 0-1,0 1 0,0-1 1,-1 0-1,1 1 0,0-1 0,-1 0 1,1 0-1,-1 1 0,1-1 0,-1 0 1,1 0-1,-1 0 0,0 0 1,1-1-1,1-2-27,0 0 1,0-1-1,-1 1 0,1-1 1,-1 1-1,0-1 0,0-9 1,-1 14-261,1 35-4735,-1-34 4733,1 0 0,-1 0 1,0 0-1,0 0 0,1 0 0,-1-1 0,0 1 0,1 0 0,-1 0 0,1-1 0,-1 1 1,1 0-1,0-1 0,-1 1 0,1 0 0,0-1 0,-1 1 0,1-1 0,0 1 0,0-1 1,-1 1-1,1-1 0,0 0 0,0 1 0,0-1 0,-1 0 0,3 1 0,13 0-6355</inkml:trace>
</inkml:ink>
</file>

<file path=ppt/ink/ink3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9:12.416"/>
    </inkml:context>
    <inkml:brush xml:id="br0">
      <inkml:brushProperty name="width" value="0.025" units="cm"/>
      <inkml:brushProperty name="height" value="0.025" units="cm"/>
    </inkml:brush>
  </inkml:definitions>
  <inkml:trace contextRef="#ctx0" brushRef="#br0">69 1 15599,'0'0'7751,"-47"50"-7270,39-26-353,1-2 96,2-1-32,4-5-64,1-3-96,6-4-32,17-1-64,4-5-384,9-1-577,5-2-1089,3 0-1794,0 0-3395</inkml:trace>
  <inkml:trace contextRef="#ctx0" brushRef="#br0" timeOffset="1">311 176 13325,'0'0'7655,"-62"48"-5573,32-31-545,1-5-704,7-4-481,2-6-288,6-2-96,12-13-1089,2-9-480,8-7-513,7-5-673,8-8-2274,0-5-3170</inkml:trace>
</inkml:ink>
</file>

<file path=ppt/ink/ink3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9:12.790"/>
    </inkml:context>
    <inkml:brush xml:id="br0">
      <inkml:brushProperty name="width" value="0.025" units="cm"/>
      <inkml:brushProperty name="height" value="0.025" units="cm"/>
    </inkml:brush>
  </inkml:definitions>
  <inkml:trace contextRef="#ctx0" brushRef="#br0">109 0 12492,'0'0'7815,"-2"8"-5781,-4 17-1075,0 0 0,2 0 0,1 1-1,1 34 1,2-43-855,1-1 0,1 1 0,0 0-1,2-1 1,0 0 0,0 0 0,2 0-1,8 18 1,-3-10-294,16 30-1468,-3-27-3124,-23-26 2983,-1-4 1519,0 0 0,-1 1 0,0-1 0,1 0 0,-1 1 0,0-1 0,0 0 0,0 1 0,-1-1 0,-2-3 0,-36-41 2280,28 35-1315,-17-17 1344,-29-33 1267,54 57-3057,0-1 0,-1 1-1,2-1 1,-1 0 0,1 0 0,0 0-1,0-1 1,-3-12 0,6 18-233,0 0 1,0 0-1,1 0 1,-1 0-1,0 0 1,0 1-1,1-1 0,-1 0 1,1 0-1,-1 0 1,1 1-1,-1-1 1,1 0-1,-1 1 1,1-1-1,-1 0 1,1 1-1,0-1 1,-1 1-1,1-1 1,0 1-1,0-1 1,-1 1-1,1 0 1,0-1-1,0 1 1,0 0-1,0-1 1,-1 1-1,1 0 1,0 0-1,0 0 1,0 0-1,0 0 1,0 0-1,0 0 0,0 0 1,50 0-1835,-33 1-306,23-4-3348</inkml:trace>
</inkml:ink>
</file>

<file path=ppt/ink/ink3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9:13.538"/>
    </inkml:context>
    <inkml:brush xml:id="br0">
      <inkml:brushProperty name="width" value="0.025" units="cm"/>
      <inkml:brushProperty name="height" value="0.025" units="cm"/>
    </inkml:brush>
  </inkml:definitions>
  <inkml:trace contextRef="#ctx0" brushRef="#br0">0 82 5894,'0'0'20883,"2"12"-19746,0 0-871,0 6 12,1-1-1,0 0 1,2 0-1,12 33 1,-16-47-264,0 0 1,0-1-1,0 1 1,1-1 0,-1 1-1,1-1 1,-1 0-1,1 0 1,0 0 0,0 1-1,0-2 1,0 1-1,0 0 1,0 0 0,1-1-1,-1 1 1,1-1-1,-1 0 1,1 1 0,-1-1-1,1 0 1,0-1-1,-1 1 1,1 0 0,0-1-1,0 0 1,-1 1-1,1-1 1,0 0 0,0-1-1,0 1 1,-1 0-1,1-1 1,0 1 0,0-1-1,-1 0 1,1 0-1,0 0 1,-1 0 0,0-1-1,1 1 1,-1-1-1,3-2 1,10-7 22,0 0-1,-1-2 1,-1 1-1,0-2 1,19-26 0,-16 21-29,1 0 1,22-20-1,-39 38-9,1 0 0,-1 1 0,1-1 0,-1 0 0,1 1 0,-1-1-1,1 1 1,0-1 0,-1 1 0,1-1 0,0 1 0,-1 0 0,1-1-1,0 1 1,0 0 0,0-1 0,-1 1 0,1 0 0,0 0-1,0 0 1,0 0 0,-1 0 0,1 0 0,0 0 0,0 0 0,0 0-1,-1 0 1,1 0 0,0 1 0,0-1 0,-1 0 0,1 0 0,1 1-1,-1 1 8,0 0 0,0 0 1,0-1-1,0 1 0,0 0 0,0 0 0,-1 0 0,1 0 0,-1 0 0,0 0 0,0 0 0,1 0 0,-1 3 0,-7 68 358,7-71-346,-1 5-4,-2 27 133,8-25-8,11-16 52,-1-7-155,0-1 1,-1 0-1,-1-1 1,14-20 0,-15 19-171,1 0 0,1 0 0,29-26 0,-43 42 114,0 1-1,1-1 1,-1 1-1,0 0 1,1-1-1,-1 1 1,0 0-1,1 0 1,-1-1-1,1 1 1,-1 0-1,1 0 1,-1-1-1,0 1 1,1 0-1,-1 0 1,1 0-1,-1 0 1,1 0-1,-1 0 1,1 0-1,-1 0 1,1 0-1,-1 0 1,1 0-1,-1 0 1,1 0-1,-1 0 1,1 0-1,-1 1 1,0-1-1,1 0 1,-1 0-1,1 0 1,0 1-1,4 18-295,-7 34 226,2-48 71,-9 47 12,6-41 5,0 1 0,2-1 0,-1 1 0,1 0 0,1 0-1,1 20 1,-1-31-8,1-1 0,-1 1 0,0-1 0,0 1 0,0-1 0,0 0 0,0 1 0,0-1 0,0 1 0,1-1 0,-1 0 0,0 1 1,0-1-1,1 1 0,-1-1 0,0 0 0,0 1 0,1-1 0,-1 0 0,0 0 0,1 1 0,-1-1 0,1 0 0,-1 0 0,0 1 0,1-1 0,-1 0 0,1 0 0,-1 0 0,0 0 0,1 0 0,-1 1 0,1-1 0,-1 0 0,1 0 0,18-8-361,11-20-404,-20 14-313,0-1 0,13-25 0,-14 21-1414,0-1 1,-2 0-1,0 0 1,-1-1-1,6-41 1,-30 166 11771,12-78-7335,1 1 0,-4 53 0,9-80-1969,0 1 1,0-1-1,0 0 0,0 1 1,0-1-1,0 0 0,0 1 1,0-1-1,1 0 0,-1 1 1,0-1-1,0 0 1,0 0-1,0 1 0,0-1 1,1 0-1,-1 1 0,0-1 1,0 0-1,0 0 0,1 0 1,-1 1-1,0-1 0,0 0 1,1 0-1,-1 0 0,0 1 1,1-1-1,-1 0 0,0 0 1,0 0-1,1 0 0,-1 0 1,0 0-1,1 0 0,-1 0 1,0 0-1,1 0 0,-1 0 1,0 0-1,1 0 0,-1 0 1,0 0-1,1 0 0,-1 0 1,16-7-2999,2-9-2947</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7:15.420"/>
    </inkml:context>
    <inkml:brush xml:id="br0">
      <inkml:brushProperty name="width" value="0.025" units="cm"/>
      <inkml:brushProperty name="height" value="0.025" units="cm"/>
    </inkml:brush>
  </inkml:definitions>
  <inkml:trace contextRef="#ctx0" brushRef="#br0">4459 373 5894,'-245'-109'4907,"143"60"-4557,-3 4 0,-145-41 0,131 60-348,0 5-1,-184-9 0,-248 24-166,480 6 139,-699 30 91,553-8 156,-327 74 1,476-80-239,-319 89 194,332-87 35,1 4-1,1 1 0,1 3 0,-89 59 1,118-68-209,1 1 0,1 0 1,0 2-1,2 0 0,0 1 0,1 1 1,2 1-1,0 1 0,1 0 1,-16 37-1,25-46-5,0 0 1,2 0-1,-1 0 1,2 1-1,0-1 1,1 1-1,1 0 1,0 0-1,1 0 0,0 0 1,2-1-1,0 1 1,1 0-1,0-1 1,1 1-1,1-1 1,0 0-1,1 0 1,14 24-1,10 7 46,1-2 0,3-1 0,1-2 0,2-1 0,1-2-1,3-2 1,52 38 0,2-8-26,3-5 1,138 65-1,-70-53-35,2-7 0,4-7 0,338 68 0,552 8 53,-623-104-122,580-35 1,-310-74 224,-602 58-55,-1-5 1,-1-5-1,-1-4 0,150-71 0,-223 89-18,0-1-1,-2-2 0,0-1 1,0-1-1,-2-1 0,27-29 0,-41 37-2,-1-1-1,0 0 1,-1 0 0,-1-1-1,0-1 1,-1 0-1,-1 0 1,-1-1 0,0 0-1,-1 0 1,-1 0-1,4-35 1,-6 22-13,-3 1 0,0-1 0,-2 1-1,-1 0 1,-1 0 0,-2 0 0,-1 0 0,-2 1 0,0 0 0,-25-49 0,2 16 98,-4 2 1,-1 1-1,-75-87 0,70 97-49,-3 1-1,-1 2 0,-3 2 0,-1 3 0,-2 2 1,-2 2-1,-1 2 0,-2 3 0,-2 2 1,0 3-1,-2 3 0,0 2 0,-2 3 1,-114-19-1,45 21-564,0 5 0,-181 8 0,-264 49-2540,260-10-673</inkml:trace>
</inkml:ink>
</file>

<file path=ppt/ink/ink3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9:14.333"/>
    </inkml:context>
    <inkml:brush xml:id="br0">
      <inkml:brushProperty name="width" value="0.025" units="cm"/>
      <inkml:brushProperty name="height" value="0.025" units="cm"/>
    </inkml:brush>
  </inkml:definitions>
  <inkml:trace contextRef="#ctx0" brushRef="#br0">0 0 11050,'0'0'11104,"5"9"-8835,0 6-1778,1 0-1,-2 1 1,0-1-1,-1 1 1,0 0-1,0 22 1,-3 111 688,-2-71-822,2-78-353,0 1 1,0 0-1,-1-1 0,1 1 0,0 0 1,0 0-1,0-1 0,0 1 0,0 0 1,0-1-1,0 1 0,0 0 0,0 0 1,0-1-1,1 1 0,-1 0 0,0-1 1,0 1-1,1 0 0,-1-1 0,0 1 1,1 0-1,-1-1 0,1 1 0,-1-1 1,1 1-1,-1-1 0,1 1 0,-1-1 1,1 1-1,-1-1 0,1 1 0,0-1 1,-1 0-1,1 1 0,-1-1 0,1 0 1,0 1-1,0-1 0,0 0 0,0-1 9,1 1 0,-1-1 0,1 0 0,-1 0 0,1 0 0,-1 0-1,0 0 1,0 0 0,0-1 0,0 1 0,0 0 0,0 0 0,0-1-1,0 1 1,0-1 0,0 1 0,0-3 0,6-14 13,-2 1 0,0-1-1,-1-1 1,2-18 0,-3 17-25,0 1 0,2 0 0,7-22 0,-8 39-167,0 10 104,1 13 39,0 34 134,7 40 59,-11-90-148,0 1 0,1-1 0,0 1 0,0-1 0,0 1 0,1-1 0,-1 0 0,1 0 0,0 0-1,1-1 1,-1 1 0,9 7 0,-10-10 2,0-1-1,1 1 0,-1-1 1,1 0-1,-1 1 0,1-1 1,0 0-1,-1-1 0,1 1 1,0 0-1,0-1 0,0 1 1,-1-1-1,1 0 0,0 0 1,0 0-1,0-1 1,0 1-1,-1-1 0,1 1 1,0-1-1,-1 0 0,1 0 1,0 0-1,-1 0 0,1-1 1,-1 1-1,1-1 0,-1 1 1,0-1-1,0 0 0,0 0 1,0 0-1,0 0 0,2-3 1,6-5 32,-1-1 1,-1-1-1,0 1 1,0-1 0,9-21-1,-11 18-37,0 1 1,-1-1-1,-1 0 0,0-1 1,-1 1-1,-1-1 1,2-26-1,-7 65-38,0 1 0,-9 31 0,5-26-793,1 1 0,-3 51 0,11-89-5130,3-5 3225,1-1-166,5-23-6016</inkml:trace>
</inkml:ink>
</file>

<file path=ppt/ink/ink3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9:14.703"/>
    </inkml:context>
    <inkml:brush xml:id="br0">
      <inkml:brushProperty name="width" value="0.025" units="cm"/>
      <inkml:brushProperty name="height" value="0.025" units="cm"/>
    </inkml:brush>
  </inkml:definitions>
  <inkml:trace contextRef="#ctx0" brushRef="#br0">0 0 7783,'0'0'5574,"0"52"-3621,5-20-831,5 0-930,7 1-384,6-5-1250,6-6-2113,2-3-3812</inkml:trace>
</inkml:ink>
</file>

<file path=ppt/ink/ink3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9:15.027"/>
    </inkml:context>
    <inkml:brush xml:id="br0">
      <inkml:brushProperty name="width" value="0.025" units="cm"/>
      <inkml:brushProperty name="height" value="0.025" units="cm"/>
    </inkml:brush>
  </inkml:definitions>
  <inkml:trace contextRef="#ctx0" brushRef="#br0">176 52 13773,'0'0'9748,"-8"-2"-8381,4 1-1292,1 0 0,0 1 1,0 0-1,0-1 0,0 1 1,-1 0-1,1 1 1,0-1-1,0 0 0,0 1 1,0 0-1,0 0 1,0 0-1,-4 1 0,2 1-15,1 0-1,-1 1 0,0-1 1,1 1-1,0 0 0,0 0 1,0 0-1,1 1 1,-6 6-1,-2 6 240,0 1 0,1 1 0,-8 19 0,14-30-118,1 1 0,0 0 0,0-1 0,1 1 0,1 0 0,-1 0 0,1 0-1,1 1 1,0 11 0,0-20-173,0 0-1,0 0 1,1 0-1,-1-1 0,0 1 1,0 0-1,0 0 1,1 0-1,-1-1 0,1 1 1,-1 0-1,0 0 1,1-1-1,-1 1 1,1 0-1,0-1 0,-1 1 1,1-1-1,-1 1 1,1-1-1,0 1 0,0-1 1,-1 1-1,1-1 1,0 1-1,0-1 0,-1 0 1,1 0-1,2 1 1,29-6 134,-22 2-112,-1-2-1,0 1 1,1-1-1,11-9 1,-2-2-67,-1-1 0,-1 0 0,0-1-1,25-37 1,-33 42 28,0-1 0,-1 0 0,-1-1 0,0 1 0,-1-1 0,0-1 0,-2 1 0,5-21 0,-22 97 504,6-28-401,1 0 1,-3 51 0,8-69-392,3 43 722,-2-57-640,1 1 1,-1 0-1,0-1 1,1 1 0,-1 0-1,1-1 1,0 1-1,-1-1 1,1 1-1,0-1 1,0 1 0,0-1-1,0 0 1,0 1-1,0-1 1,1 0-1,-1 0 1,0 0 0,0 0-1,1 0 1,-1 0-1,1 0 1,-1 0-1,1-1 1,-1 1 0,1-1-1,0 1 1,1 0-1,19 0-7808</inkml:trace>
</inkml:ink>
</file>

<file path=ppt/ink/ink3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9:15.367"/>
    </inkml:context>
    <inkml:brush xml:id="br0">
      <inkml:brushProperty name="width" value="0.025" units="cm"/>
      <inkml:brushProperty name="height" value="0.025" units="cm"/>
    </inkml:brush>
  </inkml:definitions>
  <inkml:trace contextRef="#ctx0" brushRef="#br0">3 0 12780,'0'0'8867,"-1"9"-7698,-1 257 4287,2-264-5445,0 0-1,0 0 0,1 0 1,-1 0-1,0 0 1,1 0-1,-1 0 1,1 0-1,-1 0 1,1 0-1,0 0 0,0 0 1,0 0-1,0 0 1,0-1-1,1 1 1,-1 0-1,2 1 1,-1-2-15,-1 0 0,0-1 1,1 1-1,-1 0 0,1-1 1,-1 0-1,1 1 1,-1-1-1,1 0 0,0 0 1,-1 1-1,1-1 0,-1 0 1,1-1-1,-1 1 1,1 0-1,-1 0 0,3-1 1,3-2-84,0 0 1,-1 0 0,1 0 0,-1 0 0,0-1 0,0 0-1,0-1 1,8-8 0,12-17-551,-21 23 419,1 1 1,0-1-1,0 1 0,0 0 1,11-9-1,-17 16 218,0-1 0,0 0 0,0 0 0,0 0 0,0 0 0,-1 0 0,1 1 0,0-1 0,0 0-1,0 0 1,0 0 0,0 0 0,0 1 0,0-1 0,0 0 0,0 0 0,0 0 0,0 0 0,0 1 0,0-1 0,0 0 0,0 0 0,0 0 0,0 0 0,0 1 0,0-1 0,0 0-1,0 0 1,0 0 0,0 0 0,0 1 0,1-1 0,-1 0 0,0 0 0,0 0 0,0 0 0,0 0 0,0 1 0,0-1 0,1 0 0,-1 0 0,0 0 0,0 0 0,0 0 0,0 0 0,0 0-1,1 0 1,-1 0 0,0 0 0,0 0 0,0 0 0,0 1 0,1-1 0,-1 0 0,0 0 0,0 0 0,0 0 0,1-1 0,-1 1 0,0 0 0,0 0 0,0 0 0,0 0 0,1 0 0,-1 0 0,0 1 3,-4 76 782,2-51-582,0 0 0,2 0-1,1 0 1,6 43 0,-6-67-194,-1 0 1,1 1-1,-1-1 1,1 0-1,0 1 1,0-1-1,0 0 0,0 0 1,0 1-1,1-1 1,-1 0-1,1 0 0,-1-1 1,1 1-1,-1 0 1,1 0-1,0-1 1,0 1-1,0-1 0,0 0 1,0 1-1,1-1 1,-1 0-1,0 0 1,0 0-1,1-1 0,-1 1 1,0 0-1,1-1 1,-1 0-1,5 1 0,-3-2-75,-1 1 0,1-1 0,-1 0 0,0 0 0,1 0 0,-1-1 0,0 1 0,1-1-1,-1 1 1,0-1 0,0 0 0,0 0 0,-1-1 0,1 1 0,0-1 0,-1 1-1,0-1 1,1 0 0,-1 0 0,0 0 0,1-3 0,1-2-830,0 0 0,-1 0-1,0 0 1,-1-1 0,0 1 0,0-1 0,1-12-1,0-28-7212</inkml:trace>
</inkml:ink>
</file>

<file path=ppt/ink/ink3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9:15.724"/>
    </inkml:context>
    <inkml:brush xml:id="br0">
      <inkml:brushProperty name="width" value="0.025" units="cm"/>
      <inkml:brushProperty name="height" value="0.025" units="cm"/>
    </inkml:brush>
  </inkml:definitions>
  <inkml:trace contextRef="#ctx0" brushRef="#br0">0 3 12075,'0'0'15941,"10"2"-15354,12 0-735,-1-2 0,43-3 0,-38 1-1531,0 0 1,1 2-1,29 4 0,-54-4 1624,1 0-1,-1 1 1,1-1-1,0 1 1,-1 0-1,1 0 1,-1 0-1,1 0 1,-1 0-1,0 1 1,0-1-1,1 1 1,-1-1-1,0 1 1,0 0-1,0 0 1,-1 0 0,1 0-1,0 0 1,-1 0-1,1 0 1,-1 1-1,2 2 1,-2 0 304,0 0 0,0 0 1,0 0-1,-1 0 0,0 0 0,0 0 1,0 0-1,0 0 0,-1 0 1,0-1-1,-2 9 0,-4 8 791,-1 0 0,0 0 0,-2-1 0,-16 26 0,4-14-64,14-21-618,0 1 0,0 0 0,-8 19 0,26-31-235,98-32-167,31-8-3132,-133 39 2644,13-3-1503,-16 1-934,-12 0-2513,-11 0-2211</inkml:trace>
</inkml:ink>
</file>

<file path=ppt/ink/ink3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9:16.083"/>
    </inkml:context>
    <inkml:brush xml:id="br0">
      <inkml:brushProperty name="width" value="0.025" units="cm"/>
      <inkml:brushProperty name="height" value="0.025" units="cm"/>
    </inkml:brush>
  </inkml:definitions>
  <inkml:trace contextRef="#ctx0" brushRef="#br0">0 30 13068,'0'0'11691,"77"-4"-11178,-35 0-321,4 2-192,-2-2-1089,-1-3-1313,-4-1-3011</inkml:trace>
</inkml:ink>
</file>

<file path=ppt/ink/ink3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9:16.453"/>
    </inkml:context>
    <inkml:brush xml:id="br0">
      <inkml:brushProperty name="width" value="0.025" units="cm"/>
      <inkml:brushProperty name="height" value="0.025" units="cm"/>
    </inkml:brush>
  </inkml:definitions>
  <inkml:trace contextRef="#ctx0" brushRef="#br0">94 45 15278,'0'0'10533,"-4"4"-10469,2-2-62,-8 13 42,11-14-38,0-1 1,0 1-1,0 0 0,1-1 1,-1 1-1,0-1 0,0 0 1,1 1-1,-1-1 0,0 0 1,1 0-1,-1 0 1,0 1-1,1-2 0,-1 1 1,0 0-1,3 0 0,-1-1 1,1 0-1,0 1 1,-1-1-1,0-1 1,1 1 0,-1 0-1,0-1 1,1 0-1,-1 0 1,0 0-1,0 0 1,0 0-1,-1 0 1,1-1-1,0 1 1,2-4-1,-4 4 258,0 1 0,0-1 0,0 1-1,0-1 1,-1 1 0,1-1-1,0 0 1,-1 1 0,1-1 0,-1 0-1,1 0 1,-1-3 0,0 4-260,-1 0 0,0 0 0,1 0 0,-1 1 0,0-1 0,0 0 0,1 0 0,-1 0 0,0 1 0,0-1 0,0 0 0,0 1 0,0-1 0,0 1 0,0-1 0,0 1 0,0-1 0,-1 1 0,1 0 0,0 0 0,0-1 0,0 1 0,0 0 0,0 0 0,-1 0 0,0 1 0,-32-2-32,22 5 83,0 0 1,0 1 0,1 0-1,-1 1 1,1 1 0,-13 9-1,23-15-33,0-1-3,0 1 0,1-1-1,-1 1 1,0-1 0,1 1 0,-1-1 0,0 1 0,1 0 0,-1-1-1,0 1 1,1 0 0,-1-1 0,1 1 0,0 0 0,-1 0 0,1 0-1,-1-1 1,1 1 0,0 0 0,0 0 0,0 0 0,-1 0 0,1 0-1,0-1 1,0 1 0,0 0 0,0 0 0,1 1 0,-1 0-2,1 0-1,0 0 1,0 0 0,0 0-1,0-1 1,0 1 0,1 0-1,-1-1 1,1 1 0,-1-1-1,4 3 1,0 0-16,1 0 0,-1 0-1,1-1 1,0 1 0,1-1 0,10 3-1,-6-4-358,0 0 0,0-1 0,1 0 0,18-2 0,19-7-4407,-10-6-1433</inkml:trace>
</inkml:ink>
</file>

<file path=ppt/ink/ink3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9:16.780"/>
    </inkml:context>
    <inkml:brush xml:id="br0">
      <inkml:brushProperty name="width" value="0.025" units="cm"/>
      <inkml:brushProperty name="height" value="0.025" units="cm"/>
    </inkml:brush>
  </inkml:definitions>
  <inkml:trace contextRef="#ctx0" brushRef="#br0">134 245 17392,'0'0'3107,"-8"-1"75,5 1-3000,-1 0-20,0-1 0,1 1 1,-1 0-1,0 0 1,0 0-1,1 1 1,-1-1-1,0 1 1,1 0-1,-1 0 0,0 0 1,1 0-1,-1 1 1,1 0-1,0-1 1,-1 1-1,1 0 0,0 1 1,0-1-1,-4 5 1,1 0 29,1 0 0,1 0 0,-1 0 1,1 1-1,1-1 0,-1 1 0,1 0 0,1 0 0,-1 0 1,1 1-1,1-1 0,-1 0 0,2 1 0,-1-1 1,2 15-1,-1-21-181,0-1 1,1 0-1,0 0 1,-1 1-1,1-1 1,0 0-1,0 0 1,-1 0-1,1 0 0,0 0 1,0 0-1,0 0 1,0 0-1,0 0 1,1 0-1,-1 0 1,0-1-1,0 1 1,1 0-1,-1-1 1,0 1-1,1-1 1,-1 1-1,0-1 1,1 0-1,-1 0 1,1 0-1,-1 0 1,0 0-1,1 0 1,-1 0-1,1 0 0,-1 0 1,2-1-1,3 0-2,1 0-1,-1 0 0,0-1 0,1 0 0,-1 0 1,9-4-1,0-3-62,-1-1 1,1 0-1,-2-1 1,1 0-1,-2-1 1,1-1-1,-2 0 1,0-1-1,0 0 1,-1 0-1,-1-1 1,8-17-1,-8 13 86,0-2-1,-1 1 1,-1-1 0,-1 0-1,-1-1 1,-1 1 0,-1-1-1,-1 0 1,0-25 0,-3 47-30,1 1 1,0-1 0,0 0-1,0 0 1,0 1 0,0-1-1,-1 0 1,1 0 0,0 1-1,0-1 1,0 0-1,-1 0 1,1 0 0,0 0-1,0 1 1,-1-1 0,1 0-1,0 0 1,0 0 0,-1 0-1,1 0 1,0 0-1,-1 0 1,1 0 0,0 0-1,0 0 1,-1 0 0,1 0-1,0 0 1,-1 0 0,1 0-1,0 0 1,0 0-1,-1 0 1,1 0 0,0 0-1,0 0 1,-1-1 0,1 1-1,0 0 1,0 0 0,-1 0-1,1 0 1,0-1 0,0 1-1,0 0 1,-1 0-1,1 0 1,0-1 0,0 1-1,0 0 1,0 0 0,-1-1-1,1 1 1,0 0 0,0-1-1,0 1 1,0 0-1,0 0 1,0-1 0,0 1-1,-15 22 80,5 3 0,1 1-1,1 0 0,1 1 0,1-1 1,2 1-1,0 0 0,2 0 0,2 39 1,0-63-177,0 0 1,0 0 0,1 0-1,-1 1 1,1-1 0,0 0-1,0 0 1,0 0-1,0 0 1,1-1 0,-1 1-1,1 0 1,0 0 0,-1-1-1,1 1 1,0-1-1,1 0 1,-1 1 0,0-1-1,1 0 1,2 1 0,-1-1-827,0 0 1,0 0-1,0 0 1,1-1 0,-1 0-1,1 0 1,-1 0 0,1 0-1,5 0 1,28-1-14305</inkml:trace>
</inkml:ink>
</file>

<file path=ppt/ink/ink3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9:17.650"/>
    </inkml:context>
    <inkml:brush xml:id="br0">
      <inkml:brushProperty name="width" value="0.025" units="cm"/>
      <inkml:brushProperty name="height" value="0.025" units="cm"/>
    </inkml:brush>
  </inkml:definitions>
  <inkml:trace contextRef="#ctx0" brushRef="#br0">1 1 19090,'0'0'2637,"3"14"-1564,12 75 504,-3 0-1,0 161 1,-11-230-1074,3-16-151,8-27 10,8-52-234,-6-2-86,7-129-1,-18 169-49,-3 72 17,2 0 1,1-1-1,12 54 0,-14-81 17,0 0 0,1 0 0,0 0-1,0 0 1,0-1 0,1 1 0,0-1-1,1 1 1,-1-1 0,1 0 0,0-1-1,8 10 1,-8-13-11,-1 1 0,1-1 0,0 0 0,0 0 0,0 0 0,0 0 0,0-1 0,0 0-1,0 0 1,0 0 0,0 0 0,1 0 0,-1-1 0,0 0 0,1 0 0,-1 0 0,0 0 0,1-1 0,-1 0 0,0 0 0,0 0-1,5-2 1,5-2 5,-1-1 0,1 0 0,-1-1-1,-1 0 1,0-1 0,0-1 0,0 0 0,-1 0-1,11-13 1,-8 8-3,0-1 0,-1-1-1,-1 0 1,-1 0 0,0-2 0,9-20-1,-19 36-9,0 0 0,0 0 0,0 0 1,0 0-1,-1 0 0,1 0 0,-1-1 0,1 1 0,-1 0 0,0 0 0,0 0 0,0 0 0,0-3 0,-7 5 94,-7 16-12,2 2 19,0 1 1,1 0-1,1 1 1,1-1-1,1 2 1,1-1-1,1 1 1,-7 34 0,13-54-98,0 1 0,0-1 0,0 0 0,0 0 0,0 0 0,0 0 0,0 0 0,0 0 0,1 0 0,-1 0 0,0 0 0,1 0 0,-1 0 0,0 0 0,1 0 0,-1 0 0,1 0 0,0 0 0,-1 0 0,1 0 0,0 0 0,0-1 0,-1 1 0,1 0 0,0 0 0,0-1 0,0 1 0,0-1 1,0 1-1,1 0 0,1 0 3,1 0 1,0 0 0,-1-1 0,1 1 0,0-1 0,0 0-1,-1 0 1,1 0 0,5-1 0,10-3 2,1-1-1,28-10 1,-44 14-13,17-6-90,-5 0-255,1 1-1,0 1 1,1 1-1,-1 0 0,1 2 1,18-2-1,-50 11-9459,-3-5-839</inkml:trace>
</inkml:ink>
</file>

<file path=ppt/ink/ink3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9:18.768"/>
    </inkml:context>
    <inkml:brush xml:id="br0">
      <inkml:brushProperty name="width" value="0.025" units="cm"/>
      <inkml:brushProperty name="height" value="0.025" units="cm"/>
    </inkml:brush>
  </inkml:definitions>
  <inkml:trace contextRef="#ctx0" brushRef="#br0">0 223 6342,'6'27'10168,"9"-12"-5647,-11-13-4240,0-1-1,-1 0 1,1 0-1,0 0 1,0-1-1,0 0 0,0 1 1,0-1-1,0-1 1,0 1-1,5-1 0,-1-1-111,-2 0 0,1-1-1,0 0 1,0 0 0,-1 0 0,1 0-1,-1-1 1,0 0 0,-1-1-1,1 1 1,-1-1 0,1 0-1,-1-1 1,-1 1 0,1-1-1,-1 0 1,0 0 0,4-8-1,-2 2-93,0 1 0,0-1-1,-1 0 1,-1 0-1,0-1 1,-1 1-1,0-1 1,0 0-1,0-18 1,-3 29-67,0-1-1,0 1 1,0 0 0,0 0-1,-1 0 1,1 0 0,-1 0-1,1 0 1,-1 0 0,0 0-1,0 0 1,1 0 0,-1 0-1,-1 0 1,-1-3 0,2 5-6,0-1 1,0 1 0,0-1 0,0 1-1,0 0 1,0-1 0,0 1 0,0 0-1,0 0 1,-1 0 0,1 0 0,0 0-1,0 0 1,0 0 0,0 0 0,0 0-1,0 0 1,0 1 0,0-1 0,0 0-1,0 1 1,0-1 0,0 1 0,0-1-1,0 1 1,0 0 0,0-1 0,0 1-1,0 0 1,0 0 0,1-1 0,-2 3-1,-5 4 12,1 0 0,0 1 0,0 0 0,1 0 0,0 1 0,1-1-1,0 1 1,0 0 0,1 0 0,0 0 0,0 1 0,-1 9 0,0 0 28,1 0 0,1 0 0,1 0 0,1 0 0,2 23 0,-2-39-33,1 1 1,0-1-1,0 1 0,0-1 1,0 0-1,0 0 1,1 1-1,0-1 0,-1 0 1,1 0-1,1-1 1,-1 1-1,0 0 0,0-1 1,1 1-1,0-1 1,-1 0-1,1 0 0,0 0 1,0 0-1,0 0 1,0-1-1,1 1 0,-1-1 1,0 0-1,0 0 1,1 0-1,-1 0 0,1-1 1,6 1-1,-1 0-193,0-1 0,0 0 0,0 0 0,0-1 0,0-1 0,0 1 0,0-1 0,0-1 0,-1 1 0,1-2 0,8-3 0,25-22-4065,-4-5-3684</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7:32.758"/>
    </inkml:context>
    <inkml:brush xml:id="br0">
      <inkml:brushProperty name="width" value="0.025" units="cm"/>
      <inkml:brushProperty name="height" value="0.025" units="cm"/>
    </inkml:brush>
  </inkml:definitions>
  <inkml:trace contextRef="#ctx0" brushRef="#br0">4826 486 2146,'-137'-81'3965,"-176"-94"-2391,258 150-1360,0 2 0,-1 2 0,-1 3 0,-63-12 0,-52 7-211,-301-3-1,339 23 52,-336 3 1399,331 8-789,-190 35 0,-206 92-355,407-91 159,2 5 0,-128 71 1,174-74-478,2 4 0,3 3 0,2 3 0,-66 66 1,19-2-42,-131 169-1,190-211 92,4 3 0,3 3 0,4 1 0,-43 105 0,65-123-9,3 1 1,3 1-1,3 2 1,3 0 0,4 0-1,-6 98 1,16-102-13,3 0 0,3-1-1,3 1 1,2-1 0,3 0 0,26 76 0,4-12-122,5-3 0,95 183 0,-111-255 33,2-1 0,2-2-1,2-2 1,2-1 0,3-3 0,1 0-1,88 68 1,-49-58-62,2-3 0,2-4-1,2-4 1,171 61 0,392 81-462,315 17 1135,-682-163-199,414 8 0,45-60 551,-517-5-711,285-55 0,-429 54-203,0-4-1,-1-4 1,-2-3 0,-1-3 0,-1-4 0,-1-3 0,99-68 0,-130 74 100,-1-1 0,-2-3 0,-2-1 0,-1-2 0,-2-2 1,-2-1-1,-2-2 0,-2-1 0,-1-1 0,-3-2 0,-2-1 0,27-74 1,-34 66 27,-3-1 0,-3-1 0,-2-1 1,-3 1-1,-2-1 0,-3 0 1,-12-119-1,-8 46 34,-6 0 0,-59-187-1,37 178-129,-5 3 0,-7 1 0,-122-211 0,111 239-26,-4 3 1,-5 4-1,-4 2 0,-142-131 0,95 116 53,-6 6 0,-4 6-1,-5 6 1,-231-118 0,236 149-389,-2 6 0,-3 7 0,-2 6 0,-1 6 0,-206-30 0,-87 27-3976,433 44 4195,-195-16-5416</inkml:trace>
</inkml:ink>
</file>

<file path=ppt/ink/ink3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9:19.916"/>
    </inkml:context>
    <inkml:brush xml:id="br0">
      <inkml:brushProperty name="width" value="0.025" units="cm"/>
      <inkml:brushProperty name="height" value="0.025" units="cm"/>
    </inkml:brush>
  </inkml:definitions>
  <inkml:trace contextRef="#ctx0" brushRef="#br0">179 251 6278,'-1'-50'9884,"-8"-5"-5483,8 51-4198,1 0 0,-2 0-1,1 0 1,0 0 0,-1 1-1,0-1 1,0 0-1,0 1 1,0-1 0,0 1-1,-1-1 1,0 1 0,0 0-1,0 0 1,0 0-1,0 1 1,0-1 0,-1 1-1,1 0 1,-1 0 0,1 0-1,-8-3 1,8 5-155,1 0 1,-1-1-1,1 1 1,-1 0-1,1 0 1,-1 0 0,1 1-1,-1-1 1,1 1-1,-1-1 1,1 1-1,-1 0 1,1 0-1,0 0 1,0 0-1,-1 0 1,1 0-1,0 1 1,0-1-1,0 1 1,0 0-1,0-1 1,1 1-1,-1 0 1,0 0-1,1 0 1,0 0-1,-1 1 1,1-1 0,0 0-1,0 0 1,-1 5-1,-4 8 14,0 1-1,1 0 1,-4 27 0,7-34 22,-1 5-12,0 1 0,1 0 0,1 0 0,0 0 0,1 0 0,4 26 0,-4-37-62,1-1-1,-1 0 1,1 0-1,0 0 1,0 0-1,1 0 1,-1-1-1,1 1 1,-1 0-1,1 0 1,0-1-1,0 1 1,0-1-1,0 0 1,1 0 0,-1 1-1,0-1 1,1-1-1,0 1 1,-1 0-1,1-1 1,0 1-1,0-1 1,0 0-1,0 0 1,0 0-1,0 0 1,0-1 0,0 1-1,0-1 1,0 1-1,1-1 1,-1 0-1,0-1 1,0 1-1,0-1 1,0 1-1,4-2 1,3-1 16,1 0 0,0 0 0,-1-1 0,0-1 0,0 0 0,0 0 0,-1-1-1,1 0 1,-1-1 0,-1 0 0,1 0 0,-1-1 0,-1 0 0,11-14 0,-2 1-7,-2 1 0,0-2-1,-1 0 1,-2-1 0,13-31 0,-2-16 84,-21 64-18,1 0 0,-1 1 1,-1-1-1,1 0 0,-1 0 0,0 1 1,0-1-1,0 0 0,-1 0 0,-1-5 1,1 11-77,1-1 1,-1 1 0,1 0-1,-1 0 1,1 0-1,-1 0 1,1 0 0,0 0-1,-1 0 1,1 0 0,-1 0-1,1 0 1,-1 0 0,1 0-1,-1 0 1,1 0-1,-1 0 1,1 0 0,0 1-1,-1-1 1,1 0 0,-1 0-1,1 1 1,0-1 0,-1 0-1,1 0 1,0 1-1,-1-1 1,1 0 0,0 1-1,-1-1 1,1 1 0,0-1-1,0 0 1,-1 1-1,1-1 1,0 1 0,0-1-1,0 0 1,-1 2 0,-4 8 75,0 1 0,1 1 0,0-1 1,0 1-1,1 0 0,1-1 0,-2 20 1,-1 88 91,4-118-177,1 14-172,0 0 232,0 0 0,0-1 1,4 21-1,-3-33-198,-1 1-1,0-1 1,1 0 0,-1 1-1,1-1 1,0 0-1,0 0 1,0 1 0,0-1-1,0 0 1,1 0-1,-1 0 1,0 0 0,1-1-1,0 1 1,-1 0-1,1-1 1,0 1 0,0-1-1,0 1 1,0-1-1,0 0 1,0 0 0,0 0-1,0 0 1,1 0-1,3 1 1,-5-2-184,0 0 0,1 0 0,-1 0 0,0 0-1,1 0 1,-1 0 0,0 0 0,1 0 0,-1-1 0,0 1 0,0 0 0,1-1 0,-1 1 0,0-1 0,0 0 0,0 1 0,1-1-1,-1 0 1,0 0 0,0 1 0,0-1 0,0 0 0,-1 0 0,1 0 0,0 0 0,0-2 0,12-21-8012</inkml:trace>
</inkml:ink>
</file>

<file path=ppt/ink/ink3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9:20.446"/>
    </inkml:context>
    <inkml:brush xml:id="br0">
      <inkml:brushProperty name="width" value="0.025" units="cm"/>
      <inkml:brushProperty name="height" value="0.025" units="cm"/>
    </inkml:brush>
  </inkml:definitions>
  <inkml:trace contextRef="#ctx0" brushRef="#br0">0 75 14125,'0'0'3540,"4"11"-76,-3-6-3210,1 3 382,1-1 0,-1 0 0,1 1 0,1-1 0,-1-1 1,7 9-1,-8-12-482,0-1 0,0 0 1,0 0-1,0 0 1,0 0-1,1 0 1,-1 0-1,1-1 1,0 1-1,-1-1 0,1 0 1,0 0-1,0 0 1,0 0-1,0 0 1,0-1-1,0 1 1,0-1-1,0 0 0,0 0 1,0 0-1,5-1 1,0 0-125,-1-2 0,0 1 0,1-1 0,-1 0 0,-1 0 1,1-1-1,0 0 0,-1 0 0,0-1 0,0 0 0,0 0 0,-1 0 0,1-1 1,-1 0-1,0 0 0,-1 0 0,0 0 0,0-1 0,0 0 0,-1 1 0,0-1 1,0-1-1,0 1 0,-1 0 0,-1-1 0,1 1 0,0-11 0,-2 17-30,0 1 0,1-1 0,-1 1 0,0 0 0,0-1 0,0 1-1,0-1 1,0 1 0,0-1 0,0 1 0,0 0 0,0-1 0,0 1-1,0-1 1,0 1 0,0-1 0,0 1 0,0-1 0,0 1 0,0 0 0,-1-1-1,1 1 1,0-1 0,0 1 0,-1 0 0,1-1 0,0 1 0,0 0 0,-1-1-1,1 1 1,0 0 0,-1-1 0,1 1 0,-1 0 0,1 0 0,0-1 0,-1 1-1,1 0 1,-1 0 0,1 0 0,0 0 0,-1 0 0,1-1 0,-1 1-1,1 0 1,-1 0 0,1 0 0,-1 0 0,1 0 0,0 0 0,-1 1 0,1-1-1,-1 0 1,1 0 0,-1 0 0,1 0 0,0 0 0,-1 1 0,1-1 0,-1 0-1,1 0 1,0 1 0,-1-1 0,-21 24-125,17-11 118,1-1 0,0 1 0,0 0 0,1 0 0,1 0 0,0 0 0,0 15 0,2-24 3,0 1 1,0 0 0,1 0-1,0 0 1,0-1 0,0 1-1,0 0 1,1-1 0,0 1 0,2 4-1,-2-7 2,-1 0 0,1 0 0,-1 0 0,1 0 0,0 0 0,0 0 0,0 0 0,0-1 0,0 1 0,0-1 0,0 1 0,1-1 0,-1 0 0,1 0 0,-1 0 0,1 0-1,-1-1 1,1 1 0,3 0 0,3-1 8,0 1 0,0-2 0,0 1-1,-1-1 1,1 0 0,0-1 0,-1 0-1,1-1 1,-1 1 0,0-2-1,0 1 1,0-1 0,9-6 0,12-9-25,-1-1 1,28-27-1,8-5-182,-63 51 197,0 0 0,0 0 0,1 0 0,-1 0 0,1 1 0,-1-1 0,0 0-1,1 1 1,0-1 0,-1 1 0,1-1 0,-1 1 0,4-1 0,-5 1 5,1 1 0,-1-1 0,1 0 1,0 0-1,-1 0 0,1 1 0,-1-1 0,1 0 0,-1 0 1,1 1-1,-1-1 0,0 1 0,1-1 0,-1 0 0,1 1 1,-1-1-1,0 1 0,1-1 0,-1 1 0,0-1 0,1 1 1,-1-1-1,0 1 0,0-1 0,1 2 0,0 4 38,-1 0 0,1 1 0,-1-1-1,0 0 1,-1 11 0,0 3 97,0-5-125,1-7 105,0 0-1,0-1 1,0 1 0,1 0 0,0-1-1,2 9 1,-2-15-99,-1 1 0,1-1 0,0 0 0,-1 1 0,1-1 0,0 0 0,0 0 0,0 1 0,0-1 0,0 0 0,0 0 0,0 0 0,0 0 0,0-1 0,0 1 0,1 0 0,-1 0 0,0-1 0,1 1 0,-1-1 0,0 1 0,1-1 0,-1 1 0,1-1 0,-1 0 0,0 0 0,1 0 0,-1 0 0,1 0 0,-1 0 0,1 0 0,-1 0 0,1 0 0,-1-1 0,0 1 0,1-1 0,-1 1 0,3-2 0,9-4-2,0-1 1,0-1-1,0 0 1,-1-1 0,-1 0-1,1 0 1,13-16-1,21-17-118,-34 32 48,24-16-102,-35 24 139,1 1 0,-1 0-1,1 0 1,0 1 0,0-1 0,0 0 0,-1 0 0,1 1-1,0-1 1,0 1 0,0 0 0,0 0 0,0-1 0,0 1 0,0 0-1,0 1 1,2-1 0,-3 1 7,0 0-1,0 0 1,-1 0 0,1 0-1,0 0 1,-1 1-1,1-1 1,-1 0 0,1 0-1,-1 0 1,0 1 0,1-1-1,-1 0 1,0 1 0,0-1-1,0 0 1,0 0-1,0 1 1,0 1 0,-1 34-195,0-27-12,1 3 101,-1-11-118,1 1 1,0 0 0,0-1-1,0 1 1,0 0 0,1-1-1,-1 1 1,0 0 0,3 4-1,-3-7 47,1 1-1,0 0 0,0 0 0,0-1 0,0 1 0,-1 0 1,1-1-1,0 1 0,0-1 0,0 1 0,0-1 1,1 0-1,-1 1 0,0-1 0,0 0 0,0 0 0,0 0 1,0 0-1,0 0 0,0 0 0,0 0 0,1 0 1,-1 0-1,0 0 0,0-1 0,0 1 0,0 0 0,0-1 1,1 0-1,6-2-1002,1 0 1,-1-1 0,0 0-1,0-1 1,-1 1 0,1-1-1,-1-1 1,7-7 0,2 1-658,21-17-2626</inkml:trace>
</inkml:ink>
</file>

<file path=ppt/ink/ink3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9:21.070"/>
    </inkml:context>
    <inkml:brush xml:id="br0">
      <inkml:brushProperty name="width" value="0.025" units="cm"/>
      <inkml:brushProperty name="height" value="0.025" units="cm"/>
    </inkml:brush>
  </inkml:definitions>
  <inkml:trace contextRef="#ctx0" brushRef="#br0">150 298 12396,'0'0'9817,"-10"5"-7815,-2 0-1558,0 1 0,1 1 1,0 0-1,0 0 0,-16 16 0,22-19-286,-1 1-1,2 0 1,-1 0-1,1 1 1,-1-1 0,2 1-1,-1 0 1,1 0-1,-1 1 1,2-1-1,-1 0 1,1 1 0,0 0-1,-2 10 1,4-16-155,0 0 1,0-1 0,1 1 0,-1 0-1,0 0 1,1 0 0,-1 0-1,0-1 1,1 1 0,-1 0 0,1 0-1,-1-1 1,1 1 0,-1 0-1,1-1 1,-1 1 0,1 0 0,0-1-1,0 1 1,-1-1 0,1 1-1,0-1 1,0 0 0,-1 1 0,1-1-1,0 0 1,0 1 0,0-1-1,0 0 1,-1 0 0,1 0 0,0 0-1,0 0 1,0 0 0,0 0 0,0 0-1,0 0 1,1 0 0,41-8-112,-26 1-446,1-2-1,-1 0 1,-1-1 0,1-1-1,18-16 1,-17 13-96,2 0 1,37-20 0,-57 33 710,1 1 1,-1-1 0,1 1 0,-1 0 0,1-1-1,-1 1 1,1 0 0,0-1 0,-1 1 0,1 0-1,-1 0 1,1 0 0,0 0 0,-1-1-1,1 1 1,-1 0 0,1 0 0,0 0 0,-1 0-1,1 1 1,0-1 0,-1 0 0,1 0-1,-1 0 1,1 0 0,0 0 0,-1 1 0,1-1-1,-1 0 1,1 1 0,-1-1 0,1 0-1,-1 1 1,1-1 0,-1 1 0,1-1 0,-1 1-1,1-1 1,-1 1 0,0-1 0,1 1 0,-1-1-1,0 1 1,1-1 0,-1 1 0,0 0-1,0 0 1,1 39 556,-1-6-107,1-33-512,-1 0 0,1 0 0,0 0 0,0 0-1,0 0 1,0-1 0,0 1 0,0 0 0,0-1 0,1 1 0,-1-1-1,0 1 1,0-1 0,0 1 0,1-1 0,-1 0 0,0 0-1,0 1 1,1-1 0,-1 0 0,0 0 0,0 0 0,1-1-1,-1 1 1,0 0 0,1 0 0,-1-1 0,0 1 0,2-1-1,40-13-742,106-66-6058,-105 52 25,50-42 1,-122 99 18273,23-23-10890,0-1 0,1 1 0,0 0 0,0 1 0,1-1 0,-1 0 0,1 1 0,1 0 1,-1 0-1,1 0 0,1 0 0,-2 8 0,3-14-595,0 0 0,1 0 0,-1 0 1,0 0-1,1 0 0,-1 0 1,1-1-1,-1 1 0,1 0 0,0 0 1,-1-1-1,1 1 0,0 0 0,-1-1 1,1 1-1,0-1 0,0 1 0,0-1 1,-1 1-1,1-1 0,0 1 1,0-1-1,0 0 0,0 0 0,0 1 1,0-1-1,0 0 0,0 0 0,0 0 1,0 0-1,0 0 0,0 0 1,0 0-1,0 0 0,1-1 0,40-7 118,-31 2-202,0 0 1,0-1 0,0 0-1,-1-1 1,0 0 0,-1 0-1,0-1 1,0 0 0,-1-1-1,10-15 1,8-13-305,29-61-1,-41 73 781,-2-1 0,12-37 0,-51 140 1042,20-62-1206,1 1 1,0 0 0,1 0 0,1 1 0,0 0 0,1-1-1,1 1 1,1 0 0,0 0 0,2 19 0,-1-32-231,1 0 1,0 0 0,0 0-1,0 0 1,1-1 0,-1 1-1,1 0 1,-1 0 0,1-1-1,0 0 1,0 1 0,0-1-1,0 0 1,0 0 0,1 0-1,-1 0 1,1 0 0,-1 0-1,1-1 1,0 1 0,0-1-1,0 0 1,-1 0 0,1 0-1,0 0 1,0 0 0,0-1-1,4 1 1,43-1-2182,-7-13-4952,-10-7-5363</inkml:trace>
</inkml:ink>
</file>

<file path=ppt/ink/ink3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9:22.023"/>
    </inkml:context>
    <inkml:brush xml:id="br0">
      <inkml:brushProperty name="width" value="0.025" units="cm"/>
      <inkml:brushProperty name="height" value="0.025" units="cm"/>
    </inkml:brush>
  </inkml:definitions>
  <inkml:trace contextRef="#ctx0" brushRef="#br0">176 283 8712,'0'0'13410,"-4"-8"-11146,3 5-2210,0 1 1,-1 0 0,1-1 0,0 1-1,-1 0 1,1 0 0,-1 0 0,0 0-1,1 0 1,-1 0 0,0 0 0,0 1-1,0-1 1,-1 1 0,1-1 0,0 1-1,0 0 1,-1 0 0,1 0 0,-1 0-1,1 0 1,-1 1 0,1-1 0,-1 1-1,0-1 1,1 1 0,-1 0 0,0 0-1,1 0 1,-1 1 0,1-1 0,-1 1-1,1-1 1,-1 1 0,1 0 0,-1 0-1,1 0 1,-1 0 0,1 0 0,0 1-1,0-1 1,-1 1 0,1-1 0,0 1-1,1 0 1,-3 2 0,-3 2-58,1 1 0,0 0-1,0 1 1,0-1 0,1 1 0,1 0 0,-1 0 0,1 1 0,0-1-1,1 1 1,0 0 0,1 0 0,-1 0 0,2 0 0,-1 1 0,1 13-1,1-22 5,-1 0 0,1 0 0,0 0 0,0 0 0,0-1 0,0 1 0,0 0 0,0 0 0,0 0 0,1 0 0,-1 0 0,0 0 0,0 0 0,1-1 0,-1 1 0,0 0 0,1 0 0,-1 0 0,1-1 0,-1 1 0,1 0 0,0 0 0,-1-1 0,1 1-1,0-1 1,-1 1 0,1 0 0,0-1 0,0 1 0,-1-1 0,1 0 0,0 1 0,1-1 0,0 0 5,0 0 0,1 0 0,-1 0 0,0-1 0,1 1 0,-1-1-1,0 0 1,0 0 0,0 1 0,0-1 0,0-1 0,4-1 0,6-5 33,-1-1 1,1 0-1,12-14 0,3-8 24,-1 0 0,39-62 0,-52 71 16,-1 0 0,-1-1 0,-2 0 0,0 0 0,11-44-1,-18 54-111,-8 33 148,-6 40 236,11-51-242,0 0 0,1 0 0,0 0 0,0 0 0,1 0 0,1 10 0,-1-17-88,0 0 1,-1 0-1,1-1 1,0 1-1,0 0 1,0 0-1,0 0 1,1-1-1,-1 1 1,0 0-1,1-1 1,-1 1 0,1-1-1,-1 0 1,1 1-1,0-1 1,0 0-1,-1 0 1,1 0-1,0 0 1,0 0-1,0-1 1,0 1-1,0 0 1,0-1 0,0 0-1,0 1 1,0-1-1,1 0 1,-1 0-1,3-1 1,3 0-5,0-1 0,0 1 0,0-2 0,0 1 0,-1-1 1,1-1-1,-1 1 0,0-1 0,0 0 0,0-1 0,-1 0 0,1 0 1,-1 0-1,0-1 0,-1 1 0,10-14 0,-6 9-4,-1-1-1,-1 0 1,1 0-1,-2-1 1,0 0-1,0 0 1,-1 0-1,-1-1 1,6-22-1,-45 161-236,21-46 325,3 0 1,-1 110-1,12-179-81,1 0 0,0 0 0,1 0 1,0 0-1,1 0 0,0 0 0,1-1 0,0 1 0,7 13 0,-8-20-29,-1 0 0,0 0-1,1 0 1,-1-1 0,1 1 0,0-1 0,0 1 0,1-1 0,-1 0-1,1-1 1,-1 1 0,1-1 0,0 1 0,0-1 0,0 0-1,0 0 1,0-1 0,1 1 0,-1-1 0,1 0 0,-1 0 0,0-1-1,1 1 1,-1-1 0,9 0 0,-12 0 13,-1 0 0,1 0-1,0-1 1,0 1 0,0 0 0,-1 0 0,1-1 0,0 1 0,0 0 0,0-1-1,-1 1 1,1 0 0,0-1 0,-1 0 0,1 1 0,0-1 0,-1 1-1,1-1 1,-1 0 0,1 1 0,-1-1 0,1 0 0,-1 1 0,1-1-1,-1 0 1,0 0 0,0 1 0,1-1 0,-1 0 0,0 0 0,0 0 0,0 0-1,0 1 1,0-1 0,0 0 0,0 0 0,0 0 0,0 0 0,0 1-1,0-1 1,0 0 0,-1 0 0,1 0 0,0 1 0,-1-1 0,1 0-1,-1 0 1,-1-4 99,1 1-1,-1 0 0,-1 0 0,1 0 1,0 0-1,-1 1 0,-4-6 0,2 4 10,-14-11 75,2-2 1,0 0-1,-16-24 1,29 36-196,0 0 1,1 0-1,0 0 0,0 0 1,0 0-1,1-1 0,0 1 1,0-1-1,0 0 0,1 0 1,0 1-1,1-1 0,-1 0 1,1 0-1,1 0 1,1-10-1,-1 13-27,0-1-1,1 1 1,0 0 0,0 0 0,0 0-1,0 0 1,1 0 0,-1 1-1,1-1 1,0 1 0,0 0 0,1 0-1,-1 0 1,1 0 0,-1 0 0,6-2-1,8-6-1173,2 2 0,25-11 0,-18 9-1520,25-11-4035</inkml:trace>
</inkml:ink>
</file>

<file path=ppt/ink/ink3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9:22.889"/>
    </inkml:context>
    <inkml:brush xml:id="br0">
      <inkml:brushProperty name="width" value="0.025" units="cm"/>
      <inkml:brushProperty name="height" value="0.025" units="cm"/>
    </inkml:brush>
  </inkml:definitions>
  <inkml:trace contextRef="#ctx0" brushRef="#br0">0 78 2723,'3'-9'8653,"-3"6"-7486,11-39 1798,-11 40-2553,1 0-1,-1 0 1,1 0-1,0 1 0,0-1 1,0 0-1,0 1 1,0-1-1,0 1 1,0-1-1,1 1 1,1-2-1,-3 3-331,1 0-1,-1 0 0,1 0 1,-1 0-1,0 0 1,1 0-1,-1 1 1,0-1-1,1 0 1,-1 0-1,0 0 1,1 1-1,-1-1 1,0 0-1,1 0 0,-1 1 1,0-1-1,0 0 1,1 1-1,-1-1 1,0 0-1,0 1 1,0-1-1,1 0 1,-1 1-1,0-1 0,0 0 1,0 1-1,0-1 1,0 1-1,0-1 1,0 0-1,0 1 1,0-1-1,0 1 1,0-1-1,0 0 1,0 1-1,0-1 0,0 0 1,-1 1-1,2 26 959,-1-22-640,-3 53 1005,-10 60 1,6-61-1115,-1 59-1,8-115-283,-1-1-1,1 0 1,0 0-1,0 1 1,0-1-1,0 0 1,0 1-1,0-1 1,0 0-1,0 1 1,0-1-1,0 0 1,0 1-1,0-1 1,0 0-1,0 1 1,0-1-1,0 0 1,1 1 0,-1-1-1,0 0 1,0 1-1,0-1 1,0 0-1,1 0 1,-1 1-1,0-1 1,0 0-1,1 0 1,-1 1-1,0-1 1,0 0-1,1 0 1,-1 0-1,0 1 1,1-1-1,-1 0 1,1 0-1,10-9 165,8-22 36,-6-4-242,-2 0 1,-2-1-1,-1 0 0,-1 0 0,-2 0 1,-2-1-1,-2-46 0,-3 149-56,0-40 90,1-1-1,1 1 1,1-1-1,1 1 1,1-1-1,8 29 1,-10-50 8,0-1-1,0 1 1,1 0 0,0-1-1,-1 0 1,1 1 0,0-1-1,1 0 1,-1 0 0,1 0-1,-1 0 1,1 0 0,0-1-1,0 1 1,0-1 0,0 0-1,1 0 1,-1 0 0,0 0-1,1-1 1,0 1 0,-1-1-1,1 0 1,0 0 0,7 1-1,-6-2 21,1 0 0,0-1 0,0 0 0,0 0 0,-1 0 0,1 0-1,0-1 1,-1 0 0,0 0 0,1-1 0,-1 1 0,0-1 0,0 0 0,0-1 0,-1 1 0,7-7-1,-1 1-14,-1-1-1,0 0 1,0 0-1,-1-1 1,-1-1-1,0 1 1,0-1-1,-1 0 1,-1-1-1,0 1 1,0-1-1,-1 0 1,-1 0-1,0 0 1,-1-1-1,-1 1 1,0-16-1,-5 12-110,-6 18-7,7 1 101,1 0-1,0 0 1,0 0 0,1 1-1,-1-1 1,0 0-1,1 1 1,-1-1 0,-1 6-1,-5 18 26,2 0-1,1 0 1,1 0-1,1 1 1,2 0 0,2 36-1,-2-60-5,1 0-1,0 0 1,0 0 0,0 0-1,1 0 1,-1 0-1,1 0 1,0 0 0,-1 0-1,1 0 1,1 0-1,-1 0 1,0 0 0,1-1-1,-1 1 1,1 0-1,0-1 1,0 0 0,0 1-1,0-1 1,0 0-1,1 0 1,-1 0 0,0 0-1,1-1 1,0 1-1,-1 0 1,1-1 0,0 0-1,0 0 1,0 0-1,0 0 1,0 0 0,0-1-1,0 1 1,0-1-1,0 0 1,5 0 0,0-1 1,-1 0 1,1 0 0,-1-1-1,0 0 1,1-1-1,-1 1 1,0-1 0,0-1-1,-1 1 1,1-1-1,-1 0 1,1-1 0,-1 0-1,10-10 1,-10 8-4,1 0 0,-1 0 1,0-1-1,-1 0 1,1-1-1,-2 1 0,1-1 1,-1 0-1,0 0 0,-1 0 1,0 0-1,-1-1 0,0 1 1,0-1-1,-1 1 1,0-13-1,-1 21-9,0 0 1,0 1 0,0-1-1,0 0 1,0 1-1,0-1 1,0 0 0,0 1-1,0-1 1,0 0-1,-1 1 1,1-1 0,0 1-1,0-1 1,-1 0-1,1 1 1,0-1 0,-1 1-1,1-1 1,-1 1-1,1-1 1,-1 1 0,1-1-1,-1 1 1,1-1-1,-1 1 1,1 0-1,-1-1 1,0 1 0,1 0-1,-1-1 1,1 1-1,-1 0 1,0 0 0,1 0-1,-1 0 1,0 0-1,1 0 1,-1-1 0,-1 2-1,1-1-8,-1 0 1,1 1-1,0-1 0,-1 1 1,1 0-1,0-1 0,0 1 0,-1 0 1,1 0-1,0-1 0,0 1 0,0 0 1,0 0-1,0 0 0,0 0 0,1 1 1,-1-1-1,0 0 0,0 2 1,-3 5 31,1 1 0,1-1 1,-1 1-1,2 0 1,-1 0-1,1 0 1,0 0-1,1 14 1,1-19-253,-1 0 1,1 0 0,-1-1-1,1 1 1,0 0-1,1 0 1,-1-1-1,0 1 1,5 6 0,-5-8-230,1 0 0,-1-1 0,1 1 0,-1 0 0,1-1 0,0 1 0,0-1 0,-1 0 0,1 0 0,0 0 0,0 0 0,0 0 0,0 0 0,1 0 0,-1 0 0,0-1 0,0 1 0,3-1 0,26 1-11790</inkml:trace>
</inkml:ink>
</file>

<file path=ppt/ink/ink3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9:23.484"/>
    </inkml:context>
    <inkml:brush xml:id="br0">
      <inkml:brushProperty name="width" value="0.025" units="cm"/>
      <inkml:brushProperty name="height" value="0.025" units="cm"/>
    </inkml:brush>
  </inkml:definitions>
  <inkml:trace contextRef="#ctx0" brushRef="#br0">115 1 7847,'0'0'16560,"-9"8"-16528,-1 1-26,1 1 1,-1 0-1,2 1 0,-13 18 0,19-25-9,0 0-1,-1 1 1,2-1-1,-1 1 0,0-1 1,1 1-1,0-1 1,0 1-1,0 5 1,1-8-7,0 0 1,0 1 0,0-1-1,0 0 1,1 0-1,-1 0 1,1 1-1,0-1 1,0 0-1,-1 0 1,1 0-1,1 0 1,-1 0-1,0 0 1,0-1 0,1 1-1,-1 0 1,1 0-1,-1-1 1,4 3-1,15 10-983,40 21-1,-43-26 393,0 0 0,0 1 0,27 24 0,-40-30 545,1 1-1,-1 0 1,1 0-1,-1 0 1,-1 1-1,1-1 1,-1 1-1,0 0 0,0 0 1,-1 0-1,0 0 1,0 1-1,0-1 1,-1 1-1,1 8 1,-1-8 343,0 1 1,-1-1-1,0 0 1,-1 0-1,1 0 1,-1 0-1,-1 0 1,1 0-1,-1-1 0,0 1 1,-1 0-1,0-1 1,0 1-1,0-1 1,-8 10-1,7-11 82,0-1-1,-1 1 0,0-1 0,0 0 0,0-1 0,0 1 1,0-1-1,-1 0 0,0 0 0,1-1 0,-1 0 0,0 0 0,0 0 1,0-1-1,-1 1 0,1-2 0,-13 1 0,15-1-288,0 0 0,0 0-1,-1 0 1,1-1 0,0 0-1,0 0 1,0 0 0,-1 0-1,1-1 1,1 0 0,-1 0 0,0 0-1,0 0 1,1 0 0,-1-1-1,-3-3 1,2 1-47,-1-1-1,1 0 1,0 0 0,1-1-1,0 1 1,0-1-1,0 0 1,-4-11 0,4 7-232,0 1 1,1-1 0,1 1 0,-1-1 0,2 0-1,-1 0 1,2 0 0,-1 0 0,2 0 0,-1 0-1,2 0 1,-1 0 0,4-11 0,-2 17-174,-1-1-1,1 1 1,0-1 0,1 1 0,-1 0 0,1 0-1,0 1 1,1-1 0,-1 1 0,1 0-1,0 0 1,8-5 0,3-1-2789,1 0-1,32-11 1,1 2-5920</inkml:trace>
</inkml:ink>
</file>

<file path=ppt/ink/ink3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9:23.888"/>
    </inkml:context>
    <inkml:brush xml:id="br0">
      <inkml:brushProperty name="width" value="0.025" units="cm"/>
      <inkml:brushProperty name="height" value="0.025" units="cm"/>
    </inkml:brush>
  </inkml:definitions>
  <inkml:trace contextRef="#ctx0" brushRef="#br0">125 46 19186,'-8'0'1490,"4"-1"-1304,0 0 0,0 1 1,0-1-1,0 1 0,0 0 1,0 0-1,0 1 0,0-1 0,0 1 1,1 0-1,-1 0 0,0 0 1,0 1-1,1-1 0,-1 1 1,1 0-1,-1 0 0,1 0 1,0 0-1,-1 1 0,1-1 1,0 1-1,1 0 0,-1 0 1,1 0-1,-1 0 0,1 0 1,0 1-1,0-1 0,-3 7 1,3-4-156,0-1 0,0 1 1,1 0-1,0 0 1,0-1-1,0 1 0,0 0 1,1 0-1,0 0 1,1 0-1,-1 0 0,3 10 1,-2-13-25,0 0 0,0-1 0,0 1 0,0 0 1,1-1-1,-1 1 0,1-1 0,0 0 0,0 1 0,-1-1 0,1 0 1,1 0-1,-1 0 0,0 0 0,0 0 0,1-1 0,-1 1 1,1-1-1,0 0 0,-1 1 0,1-1 0,0 0 0,0-1 1,-1 1-1,1 0 0,0-1 0,4 1 0,-2-1 7,0 1 0,1-1 0,-1 0 0,0-1 0,1 1 0,-1-1 0,0 0 0,0 0 0,0-1 0,0 1 0,0-1 0,0 0 0,0-1 0,-1 1 0,1-1 0,-1 0 0,1 0 0,-1 0 0,0-1-1,0 1 1,-1-1 0,5-5 0,-4 2 11,0 1 0,0-2 0,0 1 0,-1 0 0,0-1 0,0 1-1,-1-1 1,0 0 0,0 0 0,-1 0 0,0 0 0,-1 0 0,1 0-1,-2-9 1,1 14-88,0 0 0,0 1-1,0-1 1,-1 0 0,1 0-1,-1 0 1,1 1 0,-1-1-1,0 0 1,0 1 0,0-1-1,-1 1 1,1-1 0,-1 1-1,1-1 1,-1 1 0,0 0-1,0 0 1,0 0 0,0 0-1,0 0 1,0 0 0,0 1-1,-1-1 1,1 1 0,-1-1 0,1 1-1,-5-2 1,6 3-42,0 1 1,0-1 0,0 0-1,1 0 1,-1 1-1,0-1 1,0 0-1,1 1 1,-1-1 0,0 1-1,1-1 1,-1 1-1,1-1 1,-1 1-1,0-1 1,1 1 0,-1-1-1,1 1 1,0 0-1,-1-1 1,1 1-1,-1 0 1,1 0 0,0-1-1,0 1 1,-1 0-1,1 0 1,0 0-1,0-1 1,0 1 0,0 0-1,0 0 1,0-1-1,0 1 1,0 1-1,4 32-3192,-2-31 2732,0 1 0,0-1 1,0 0-1,0 0 0,1 0 1,0-1-1,-1 1 0,1 0 1,0-1-1,0 0 1,0 0-1,5 3 0,21 6-4773</inkml:trace>
</inkml:ink>
</file>

<file path=ppt/ink/ink3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9:24.230"/>
    </inkml:context>
    <inkml:brush xml:id="br0">
      <inkml:brushProperty name="width" value="0.025" units="cm"/>
      <inkml:brushProperty name="height" value="0.025" units="cm"/>
    </inkml:brush>
  </inkml:definitions>
  <inkml:trace contextRef="#ctx0" brushRef="#br0">186 75 13389,'0'0'7020,"-11"-5"-5034,4 2-1674,4 1-234,0 0 0,-1 1 0,1-1 0,0 1 0,0-1 0,-1 1 0,1 0 0,0 1 0,-1-1 0,1 1 0,-1-1 0,1 1 0,-1 0 0,1 0 0,-1 1 0,1-1 0,-1 1 0,1-1 0,-1 1 0,1 0 0,-4 2 0,0 2 41,0 0 1,0 1-1,1-1 1,0 2-1,0-1 0,0 0 1,1 1-1,0 0 1,0 1-1,1-1 0,0 1 1,0 0-1,1 0 0,0 0 1,0 0-1,1 0 1,0 1-1,0-1 0,1 1 1,0-1-1,1 11 1,0-18-112,1 1 1,-1-1 0,1 0 0,-1 0 0,1 0 0,0 0 0,0 1-1,0-1 1,0 0 0,0 0 0,0 0 0,0-1 0,0 1 0,0 0-1,0 0 1,0-1 0,0 1 0,1 0 0,-1-1 0,0 1-1,0-1 1,1 1 0,-1-1 0,0 0 0,1 0 0,-1 0 0,0 0-1,1 0 1,-1 0 0,1 0 0,1 0 0,4 0 31,-1-1 0,1 0 0,0 0 0,-1 0 0,10-3 0,-5-2-39,0 0 0,-1 0 0,0-1-1,0 0 1,0-1 0,-1 0 0,0-1 0,-1 0 0,0 0 0,0-1 0,-1 0 0,0 0 0,-1-1 0,0 1 0,-1-2 0,0 1 0,0 0-1,-1-1 1,-1 0 0,0 0 0,-1 0 0,1-17 0,-3 29-5,0 1 0,0-1 0,0 0 0,0 1 0,-1-1 0,1 0 0,0 1 0,0-1 0,-1 0 0,1 1 0,0-1 0,0 0 0,-1 0 0,1 1-1,0-1 1,-1 0 0,1 0 0,0 0 0,-1 1 0,1-1 0,-1 0 0,1 0 0,0 0 0,-1 0 0,1 0 0,-1 0 0,1 0 0,0 0 0,-1 0 0,1 0 0,-1 0 0,1 0 0,0 0 0,-1 0 0,1 0 0,0 0 0,-1-1 0,1 1 0,-1 0-1,1 0 1,0 0 0,-1-1 0,1 1 0,0 0 0,-1 0 0,1-1 0,0 1 0,0 0 0,-1 0 0,1-1 0,0 1 0,0-1 0,0 1 0,-1 0 0,1-1 0,0 1 0,0 0 0,0-1 0,0 1 0,0-1 0,0 1 0,0 0 0,0-1-1,0 1 1,0-1 0,0 1 0,0 0 0,0-1 0,-21 26-48,15-17 47,1 0 0,1 1 0,0 0 0,0 0 0,0 1 0,1-1 0,1 0 0,0 1 1,0 0-1,0 0 0,2-1 0,-1 1 0,2 17 0,0-25-72,0 0 1,0-1-1,0 1 1,0 0-1,1-1 1,-1 1-1,1 0 1,-1-1-1,1 0 1,-1 1-1,1-1 1,0 0-1,0 0 1,-1 0-1,1 0 1,0 0-1,0 0 1,0 0-1,0-1 1,0 1-1,0-1 1,0 0-1,0 1 1,1-1-1,-1 0 1,0 0-1,0 0 1,0-1-1,0 1 1,4-1-1,3 0-829,0 0-1,0-1 1,0 0-1,0 0 1,17-7 0,10-14-5831,-1-5-5301</inkml:trace>
</inkml:ink>
</file>

<file path=ppt/ink/ink3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9:24.604"/>
    </inkml:context>
    <inkml:brush xml:id="br0">
      <inkml:brushProperty name="width" value="0.025" units="cm"/>
      <inkml:brushProperty name="height" value="0.025" units="cm"/>
    </inkml:brush>
  </inkml:definitions>
  <inkml:trace contextRef="#ctx0" brushRef="#br0">104 325 14286,'0'0'2850,"-7"9"-394,-2 2-1947,-48 69 3345,53-74-3676,0 1 0,0 0 0,1 0-1,0 0 1,0 0 0,1 0 0,0 0 0,0 1-1,1-1 1,0 1 0,-1 11 0,2-18-176,0 0 1,1-1-1,-1 1 1,0 0 0,0 0-1,0 0 1,1-1-1,-1 1 1,0 0 0,0 0-1,1-1 1,-1 1-1,1 0 1,-1-1 0,1 1-1,-1-1 1,1 1-1,-1 0 1,1-1 0,0 1-1,-1-1 1,1 1-1,0-1 1,-1 0-1,1 1 1,0-1 0,0 0-1,-1 1 1,2-1-1,28-3-14,-23 1-4,0 0 1,-1-1-1,1-1 1,0 1 0,-1-1-1,7-5 1,5-8-124,-2-1 1,0-1-1,0 0 1,-2-1-1,0-1 0,-2 0 1,0-1-1,15-40 1,-16 32 591,-2 0 1,0 0-1,-3-1 1,0-1-1,-2 1 1,0-41-1,-3 70-363,-1-1-1,0 1 0,0 0 1,0-1-1,0 1 1,0 0-1,-1-1 0,1 1 1,-1 0-1,0 0 1,1-1-1,-1 1 0,-1-2 1,1 4-66,0 0 1,1 0-1,-1 0 0,1 0 1,-1 0-1,1 0 1,-1 0-1,1 0 1,-1 0-1,1 0 0,-1 1 1,1-1-1,-1 0 1,1 0-1,-1 1 1,1-1-1,-1 0 0,1 1 1,0-1-1,-1 0 1,1 1-1,0-1 1,-1 1-1,1-1 0,0 1 1,-1-1-1,1 0 1,0 1-1,0-1 1,0 1-1,-1-1 0,1 2 1,-6 8 100,1 1-1,1 1 1,-6 17 0,-3 28 161,1 1-1,4 0 1,-2 101 0,10-150-273,0-1 0,1 1 1,0-1-1,1 1 0,-1-1 1,2 0-1,-1 0 0,1 0 1,1 0-1,-1 0 0,9 12 1,-10-17-213,0 0-1,1 0 1,0 0 0,-1 0 0,1-1-1,1 1 1,-1-1 0,0 1 0,0-1-1,1 0 1,-1-1 0,1 1 0,0 0-1,0-1 1,-1 0 0,1 0 0,0 0 0,0 0-1,0-1 1,0 0 0,0 0 0,0 0-1,0 0 1,0 0 0,0-1 0,0 1-1,4-3 1,20-8-5844</inkml:trace>
</inkml:ink>
</file>

<file path=ppt/ink/ink3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19:25.040"/>
    </inkml:context>
    <inkml:brush xml:id="br0">
      <inkml:brushProperty name="width" value="0.025" units="cm"/>
      <inkml:brushProperty name="height" value="0.025" units="cm"/>
    </inkml:brush>
  </inkml:definitions>
  <inkml:trace contextRef="#ctx0" brushRef="#br0">31 509 16944,'0'0'1714,"-6"8"-156,-16 27 71,22-35-1604,0 0 1,-1 0 0,1 1-1,0-1 1,0 0 0,0 0-1,-1 1 1,1-1 0,0 0-1,0 0 1,0 1 0,0-1-1,0 0 1,-1 1 0,1-1 0,0 0-1,0 1 1,0-1 0,0 0-1,0 1 1,0-1 0,0 0-1,0 1 1,0-1 0,0 0-1,0 0 1,0 1 0,0-1-1,0 0 1,1 1 0,-1-1-1,0 0 1,0 1 0,0-1-1,0 0 1,1 0 0,-1 1-1,0-1 1,0 0 0,0 0 0,1 1-1,-1-1 1,0 0 0,0 0-1,1 0 1,-1 0 0,0 1-1,0-1 1,1 0 0,-1 0-1,0 0 1,1 0 0,-1 0-1,0 0 1,1 0 0,-1 0-1,1 0 1,16 3 416,0-2 0,1 0 0,-1-1 0,0 0-1,22-5 1,94-20 634,-86 14-692,605-122 1477,179-39-1628,-5-22-3731,-807 189 2903,-14 5 111,0-1 0,-1-1-1,1 1 1,-1-1 0,1 1 0,-1-1 0,8-5-1,-12 7 410,0 0-1,0 0 1,0 0 0,0 0-1,-1 0 1,1 0-1,0 0 1,0 0-1,0 0 1,0 0-1,0 0 1,0 0-1,-1 0 1,1 0 0,0 0-1,0 0 1,0 0-1,0 0 1,0 0-1,0 0 1,0 0-1,-1 0 1,1 0-1,0 0 1,0 0 0,0-1-1,0 1 1,0 0-1,0 0 1,0 0-1,0 0 1,0 0-1,-1 0 1,1 0-1,0 0 1,0-1 0,0 1-1,0 0 1,0 0-1,0 0 1,0 0-1,0 0 1,0-1-1,0 1 1,0 0-1,0 0 1,0 0 0,0 0-1,0 0 1,0 0-1,0-1 1,0 1-1,0 0 1,0 0-1,1 0 1,-1 0-1,0 0 1,0 0 0,0 0-1,0-1 1,0 1-1,0 0 1,0 0-1,0 0 1,0 0-1,1 0 1,-29-3-8434</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8:11.232"/>
    </inkml:context>
    <inkml:brush xml:id="br0">
      <inkml:brushProperty name="width" value="0.025" units="cm"/>
      <inkml:brushProperty name="height" value="0.025" units="cm"/>
    </inkml:brush>
  </inkml:definitions>
  <inkml:trace contextRef="#ctx0" brushRef="#br0">1 16 7623,'0'0'7031,"8"3"-6935,42 14-689,0-3 0,1-2 0,67 7 0,169 4 557,746-21 486,-477-11 985,719 40 604,-223 5-1879,2-64 155,-935 20 42,1230-99 2607,-1281 98-2797,-34 4-742,48-1 0,-83 12-6882,-6-3-129</inkml:trace>
</inkml:ink>
</file>

<file path=ppt/ink/ink3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0:16.565"/>
    </inkml:context>
    <inkml:brush xml:id="br0">
      <inkml:brushProperty name="width" value="0.025" units="cm"/>
      <inkml:brushProperty name="height" value="0.025" units="cm"/>
    </inkml:brush>
  </inkml:definitions>
  <inkml:trace contextRef="#ctx0" brushRef="#br0">0 29 8872,'0'0'2541,"12"3"-1916,33 4-581,0-1 0,0-3 0,62-2 0,154-19 219,-189 12-136,262-19 409,666 38 1,-977-10-544,1157 73 489,326-74 2208,-745-4-143,-695 2-2509,45 1-196,193-22 0,-299 20-32,29-9-1323,-33 10 1292,0-1 1,0 1-1,-1-1 1,1 0 0,0 1-1,-1-1 1,1 0-1,0 1 1,-1-1-1,1 0 1,-1 0-1,1 0 1,-1 1 0,1-1-1,-1 0 1,0 0-1,0 0 1,1 0-1,-1-1 1,-3-20-7302</inkml:trace>
</inkml:ink>
</file>

<file path=ppt/ink/ink3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0:17.892"/>
    </inkml:context>
    <inkml:brush xml:id="br0">
      <inkml:brushProperty name="width" value="0.025" units="cm"/>
      <inkml:brushProperty name="height" value="0.025" units="cm"/>
    </inkml:brush>
  </inkml:definitions>
  <inkml:trace contextRef="#ctx0" brushRef="#br0">14 108 2883,'-13'-5'6211,"15"-5"-4397,-1 8-1783,1 0-1,-1 1 1,1-1-1,-1 0 1,1 1-1,0 0 1,0-1-1,0 1 1,0 0 0,0 0-1,4-2 1,22-2 178,0 1 0,1 1-1,0 1 1,-1 2 0,1 1 0,49 7 0,-1-1-171,445-5 261,-1-38 180,258-6 115,144 88-269,728 52 1720,-1261-94-2413,-363-7-1789,-11-7-1585</inkml:trace>
</inkml:ink>
</file>

<file path=ppt/ink/ink3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0:50.379"/>
    </inkml:context>
    <inkml:brush xml:id="br0">
      <inkml:brushProperty name="width" value="0.025" units="cm"/>
      <inkml:brushProperty name="height" value="0.025" units="cm"/>
    </inkml:brush>
  </inkml:definitions>
  <inkml:trace contextRef="#ctx0" brushRef="#br0">5626 228 3908,'1'-8'1126,"-1"6"-1096,2-7 312,-1 0 0,0 0-1,0 0 1,-1 0 0,-2-15 0,2 20-243,-1 1-1,0-1 1,0 1-1,-1-1 1,1 1-1,-1 0 1,0-1-1,0 1 1,0 0-1,0 0 1,0 0 0,-1 0-1,1 1 1,-1-1-1,0 1 1,0-1-1,0 1 1,0 0-1,-5-3 1,-7-2 51,-1 0 0,0 1 0,0 1 0,-1 0 0,0 1 1,1 1-1,-23-2 0,-124 2 167,105 5-383,-146 9-2210,-4 0-237,-485-20 4886,119 0-224,-613-15-1859,-86 1 258,1178 24 48,0 4-1,-187 35 1,234-29-511,0 2 0,1 2 0,0 2 0,1 2 0,2 2 0,0 2 0,-63 44 0,91-54-133,0 1 0,1 0 0,0 0 1,1 2-1,1 0 0,0 0 1,1 2-1,-18 35 0,26-46 56,0 0-1,1 0 0,0 1 0,1 0 0,0-1 0,0 1 0,0 0 0,1 0 0,0 0 0,1 0 0,0 0 0,0 0 0,0 0 0,1 0 0,1 0 0,-1 0 0,1 0 0,1 0 1,-1-1-1,1 1 0,0-1 0,1 0 0,0 0 0,0 0 0,9 11 0,4-1 65,0-1 1,1-1-1,0 0 1,1-1-1,0-2 1,2 0-1,33 15 1,160 52 187,-207-77-246,167 47 83,2-7-1,194 20 1,368 6 25,-648-62-107,1248 73 96,2-66-8,-712-49-102,-457 16 33,276-70 0,-202 12 199,-215 65-66,0 0-1,-1-2 1,0-2 0,-1 0 0,43-37-1,-65 49-111,0-1-1,0 0 1,-1 0-1,0 0 1,0 0-1,-1-1 0,0 0 1,0 0-1,0-1 1,-1 1-1,0 0 1,-1-1-1,1 0 1,-2 0-1,1 0 0,-1 0 1,0 0-1,0 0 1,-1 0-1,-1 0 1,1 0-1,-1 0 1,0 0-1,-1 0 1,0 0-1,0 1 0,-1-1 1,0 0-1,0 1 1,-1 0-1,0 0 1,0 0-1,0 0 1,-6-6-1,-13-15-48,-1 2-1,-1 0 1,-1 1 0,-2 2-1,0 1 1,-1 1 0,-1 1-1,-1 2 1,-58-26-1,10 12 24,-1 4 0,-1 3-1,-87-14 1,-2 10-192,-241-11 0,-176 27-3325,412 12 1323,-65-3-1892</inkml:trace>
</inkml:ink>
</file>

<file path=ppt/ink/ink3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2:06.959"/>
    </inkml:context>
    <inkml:brush xml:id="br0">
      <inkml:brushProperty name="width" value="0.025" units="cm"/>
      <inkml:brushProperty name="height" value="0.025" units="cm"/>
    </inkml:brush>
  </inkml:definitions>
  <inkml:trace contextRef="#ctx0" brushRef="#br0">0 1024 9577,'0'0'3902,"10"-6"-3747,-1 0-137,0 2-1,1-1 1,-1 1-1,1 1 0,0 0 1,0 0-1,0 1 1,1 0-1,-1 1 1,0 0-1,1 1 0,-1 0 1,0 0-1,19 4 1,120 32 22,5 1-43,344 15 356,-185-25 655,-13 4-714,461-11 0,-687-25-281,0-3 1,-1-3-1,96-27 1,-125 25 9,-1-2 1,0-1-1,-1-3 1,-1-1-1,-1-2 1,60-44 0,-88 57 63,-1 0 1,0-2-1,-1 1 1,0-1-1,0-1 1,-1 1 0,-1-2-1,0 1 1,-1-1-1,0 0 1,-1-1-1,7-20 1,-10 23 26,-1-1 0,0 1 0,0-1 0,-1 0 0,-1 1-1,0-1 1,0 0 0,-1 1 0,-1-1 0,0 0 0,-1 1 0,0 0 0,0 0 0,-1 0 0,-1 0 0,-7-13-1,-5-3-70,-2 0-1,0 1 1,-2 1-1,-1 1 1,-1 0-1,0 2 0,-2 1 1,-1 1-1,-32-19 1,-21-8-151,-167-73 0,165 89 22,-1 3-1,-1 3 1,-1 5 0,-144-17 0,67 23 123,-257 13-1,291 10-211,1 6 0,1 5 1,-152 45-1,213-46 186,0 3 1,1 2-1,2 4 0,-89 52 1,124-64-8,0 1 1,1 1 0,2 2-1,-1 0 1,2 2 0,1 0-1,1 2 1,0 0 0,2 1-1,1 1 1,1 0-1,-13 31 1,23-42-3,0 1-1,1-1 1,1 1 0,0 0-1,1 0 1,1 0 0,0 1-1,1-1 1,1 1 0,1-1-1,0 0 1,1 1-1,1-1 1,0 0 0,1 0-1,1 0 1,1-1 0,0 0-1,1 0 1,0 0 0,1-1-1,1 0 1,0 0 0,1-1-1,14 14 1,2-2-42,1-1 0,1-1 1,1-2-1,1-1 0,0-1 0,2-1 0,0-2 1,1-2-1,57 18 0,-13-10-229,0-4 0,2-4 0,106 7 0,52-10-5,467-41-1,229-111-3206,-807 116 289,163-55-1,-175 37-2925</inkml:trace>
</inkml:ink>
</file>

<file path=ppt/ink/ink3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4:02.502"/>
    </inkml:context>
    <inkml:brush xml:id="br0">
      <inkml:brushProperty name="width" value="0.025" units="cm"/>
      <inkml:brushProperty name="height" value="0.025" units="cm"/>
    </inkml:brush>
  </inkml:definitions>
  <inkml:trace contextRef="#ctx0" brushRef="#br0">171 69 7335,'0'0'3299,"5"-9"785,3-5-2573,4-7-189,5-3 5310,-17 41-4796,-2 4-1711,-1 0-1,-1 0 1,-1 0-1,0-1 1,-12 27-1,0 6 42,-34 102 226,20-65 11,4 1 0,-16 100 1,38-150 84,2 60 1,5-106-1037,0 1 1,0 0 0,0-1 0,0 1 0,1 0 0,0 0 0,0 1 0,0-1-1,0 1 1,7-6 0,-2 0-1250,12-11-2703,2-3-2093</inkml:trace>
</inkml:ink>
</file>

<file path=ppt/ink/ink3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4:02.936"/>
    </inkml:context>
    <inkml:brush xml:id="br0">
      <inkml:brushProperty name="width" value="0.025" units="cm"/>
      <inkml:brushProperty name="height" value="0.025" units="cm"/>
    </inkml:brush>
  </inkml:definitions>
  <inkml:trace contextRef="#ctx0" brushRef="#br0">191 21 13036,'0'0'9407,"-8"-5"-8868,6 3-523,0 1 1,1-1-1,-1 1 0,0-1 1,0 1-1,0 0 1,-1 0-1,1 0 0,0 0 1,0 1-1,-1-1 1,1 0-1,0 1 1,-1 0-1,1-1 0,0 1 1,-1 0-1,1 0 1,-1 0-1,1 1 0,0-1 1,-1 0-1,1 1 1,0 0-1,0-1 1,-1 1-1,1 0 0,0 0 1,0 1-1,0-1 1,0 0-1,0 1 0,0-1 1,0 1-1,1-1 1,-1 1-1,0 0 1,1 0-1,-2 3 0,-8 7 149,1 1 1,0 0-1,1 1 0,1 0 0,0 1 0,1-1 0,0 1 0,1 1 1,1-1-1,1 1 0,0 0 0,1 0 0,0 0 0,0 31 0,3-45-158,0 0-1,0 0 1,0 0 0,0 0-1,0-1 1,1 1-1,-1 0 1,1 0-1,-1 0 1,1 0-1,-1 0 1,1-1-1,0 1 1,0 0-1,0-1 1,0 1-1,0 0 1,0-1-1,1 1 1,-1-1 0,0 0-1,1 1 1,-1-1-1,1 0 1,0 0-1,-1 0 1,1 0-1,0 0 1,-1 0-1,1-1 1,0 1-1,0-1 1,0 1-1,0-1 1,0 1-1,-1-1 1,1 0 0,0 0-1,0 0 1,0 0-1,3-1 1,3 0 72,-1 0 0,1-1 1,-1 0-1,0 0 0,1 0 1,-1-1-1,0 0 0,-1-1 1,12-6-1,-5-1 57,1 1-1,-2-2 0,1 1 1,-2-2-1,1 0 1,9-16-1,-16 23-6,-1 0-1,-1 0 1,1 0-1,-1-1 1,0 1-1,0-1 1,-1 0 0,0 0-1,0 0 1,-1 0-1,0 0 1,0-1-1,-1 1 1,0 0-1,0 0 1,0-1-1,-2-7 1,1 13-81,0 0 0,0 0 0,0 0 0,0-1 0,0 1 0,-1 0 0,1 0 0,0 1 0,-1-1 0,0 0 1,1 0-1,-1 1 0,0-1 0,0 1 0,0 0 0,0-1 0,0 1 0,0 0 0,0 0 0,-1 0 0,1 0 0,-5 0 0,-58-7-617,40 6-1344,19-1-2161,8-3-4606,6 3-2093</inkml:trace>
</inkml:ink>
</file>

<file path=ppt/ink/ink3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4:04.169"/>
    </inkml:context>
    <inkml:brush xml:id="br0">
      <inkml:brushProperty name="width" value="0.025" units="cm"/>
      <inkml:brushProperty name="height" value="0.025" units="cm"/>
    </inkml:brush>
  </inkml:definitions>
  <inkml:trace contextRef="#ctx0" brushRef="#br0">213 0 8584,'0'0'19672,"-3"6"-19266,2-4-289,-5 6 184,1-1 1,0 1 0,1 0-1,0 1 1,-5 12 0,9-21-174,-5 28-155,-94 383 393,51-192-326,44-199-145,4-12 27,5-12 42,5-17 47,-1 0 0,8-28 0,-13 35-8,0 0-1,1 1 1,0 0-1,1 0 1,1 0 0,0 1-1,0-1 1,2 2-1,14-18 1,-20 26-61,0 0 0,0 1 0,1-1-1,-1 1 1,0 0 0,1 0 0,0 0 0,-1 0 0,1 1 0,0 0-1,0 0 1,0 0 0,0 0 0,0 0 0,0 1 0,0 0 0,0 0 0,0 0-1,0 0 1,0 0 0,0 1 0,0 0 0,0 0 0,5 2 0,-4-1-26,0 0 1,0 1 0,0 0 0,0 0 0,-1 1 0,1-1 0,-1 1-1,0 0 1,0 0 0,-1 1 0,1-1 0,-1 1 0,0-1 0,0 1-1,0 0 1,2 7 0,-2-7 151,-1 1 0,0-1 0,0 0 0,-1 1 0,0-1 0,0 1 0,0 0 0,0-1 0,-1 1 0,0 0 0,0-1 0,-1 1 0,0 0-1,1-1 1,-2 1 0,1-1 0,-1 1 0,0-1 0,0 1 0,0-1 0,-1 0 0,-5 7 0,4-6 28,-1-1 0,-1 0 1,1-1-1,0 1 0,-1-1 0,0 0 0,0 0 0,0-1 1,-1 0-1,1 0 0,-1 0 0,0-1 0,0 0 0,0 0 1,1-1-1,-2 0 0,-12 1 0,11-2-72,1 0-1,-1-1 1,1 0 0,-1 0 0,1-1-1,0 0 1,0 0 0,0-1-1,0 0 1,0 0 0,0-1 0,-8-5-1,11 5-248,0 1 0,0-1 0,0 0 0,1-1 0,-1 1 0,1-1 0,1 0 0,-1 0 0,1 0 0,-1 0 0,-1-6 0,4 10 48,0 0-1,1 0 0,0 1 1,-1-1-1,1 0 0,-1 0 1,1 0-1,0 0 0,-1 0 1,1 0-1,0 0 1,0 0-1,0 0 0,0 0 1,0 0-1,0 0 0,0 0 1,0 1-1,0-1 0,1 0 1,-1 0-1,0 0 0,1 0 1,-1 0-1,0 0 0,1 0 1,-1 0-1,1 1 0,-1-1 1,1 0-1,0 0 0,-1 1 1,1-1-1,0 0 0,1 0 1,34-8-7428,-28 8 6380,27-3-5731</inkml:trace>
</inkml:ink>
</file>

<file path=ppt/ink/ink3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4:05.069"/>
    </inkml:context>
    <inkml:brush xml:id="br0">
      <inkml:brushProperty name="width" value="0.025" units="cm"/>
      <inkml:brushProperty name="height" value="0.025" units="cm"/>
    </inkml:brush>
  </inkml:definitions>
  <inkml:trace contextRef="#ctx0" brushRef="#br0">163 94 15919,'0'0'11339,"-5"0"-11275,2 1-43,-1 0-1,0 0 1,1 0-1,-1 1 1,1-1 0,0 1-1,0 0 1,-1 0 0,1 0-1,0 0 1,1 0 0,-1 1-1,0 0 1,1-1 0,-1 1-1,-2 5 1,2-5 4,0 1-1,0 0 1,-1-1 0,1 0 0,-1 0-1,1 0 1,-1 0 0,0 0 0,0-1-1,-1 1 1,1-1 0,-8 2-1,10-3-40,2-1-69,40-38-1036,-36 36 1069,-1 0 0,0 0 0,1 0-1,-1 0 1,0-1 0,0 1 0,0-1 0,0 0 0,-1 0 0,1 0 0,-1 0-1,0 0 1,0 0 0,0-1 0,0 1 0,2-7 0,-7 10 177,1 0-1,-1 0 1,0 0 0,0 0 0,0 1 0,1-1 0,-1 1 0,0-1-1,1 1 1,-1 0 0,0 0 0,-3 2 0,-3 5 31,-1-1 0,1 2 0,0-1 0,-15 20 0,21-24-90,-1 1-1,0 0 1,1 0 0,0 0-1,1 1 1,-1-1-1,1 1 1,0-1 0,0 1-1,0 0 1,1 0 0,-1 6-1,3-11-67,-1-1-1,1 1 0,0 0 1,0 0-1,-1 0 0,1-1 1,0 1-1,0 0 1,0-1-1,0 1 0,-1 0 1,1-1-1,0 0 0,0 1 1,0-1-1,0 1 0,0-1 1,0 0-1,1 0 1,-1 0-1,0 1 0,0-1 1,0 0-1,0 0 0,0 0 1,0-1-1,0 1 0,2 0 1,35-4 36,12-6-284,-30 5-49,-1 1-1,1 1 1,0 1 0,32 1 0,-51 1 349,0 0 0,0 0 0,0 0 0,1 1 0,-1-1 0,0 1 0,0-1 1,0 1-1,0-1 0,0 1 0,0 0 0,0-1 0,0 1 0,0 0 0,-1 0 0,1 0 0,0-1 0,0 1 1,-1 0-1,1 0 0,0 0 0,-1 0 0,1 1 0,-1-1 0,0 0 0,1 0 0,-1 0 0,0 0 0,1 0 0,-1 0 1,0 1-1,0-1 0,0 2 0,0-3 510,0-35 1325,-18-126-1698,21 159-266,0 0 1,1 0 0,-1 1 0,0 0 0,1 0-1,-1 0 1,1 0 0,-1 0 0,1 1 0,-1-1-1,1 1 1,6 0 0,-2-1-464,53-8-3412,-20 1-1733,-5-2-3399</inkml:trace>
</inkml:ink>
</file>

<file path=ppt/ink/ink3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4:06.034"/>
    </inkml:context>
    <inkml:brush xml:id="br0">
      <inkml:brushProperty name="width" value="0.025" units="cm"/>
      <inkml:brushProperty name="height" value="0.025" units="cm"/>
    </inkml:brush>
  </inkml:definitions>
  <inkml:trace contextRef="#ctx0" brushRef="#br0">21 0 18449,'0'3'4354,"0"18"-2894,-10 69 570,6-70-1785,1 1 0,1 0 1,1 24-1,1-45-244,0 1-1,0-1 1,0 1 0,0 0 0,0-1-1,0 1 1,1-1 0,-1 1 0,0-1-1,0 1 1,0 0 0,1-1 0,-1 1 0,0-1-1,1 1 1,-1-1 0,1 1 0,-1-1-1,0 0 1,1 1 0,-1-1 0,1 1-1,-1-1 1,1 0 0,-1 0 0,1 1-1,-1-1 1,1 0 0,0 0 0,0 1 0,22-3 55,21-19 184,55-62 7,-29 23-216,-69 59-34,0 0 1,0 0-1,0 0 1,0 0-1,0 1 0,0-1 1,1 0-1,-1 0 1,0 1-1,0-1 1,1 1-1,-1-1 1,0 1-1,0-1 1,1 1-1,-1 0 0,1 0 1,-1-1-1,0 1 1,1 0-1,-1 0 1,0 0-1,1 1 1,2-1-1,-3 1 16,-1 0-1,1 1 1,0-1 0,0 0-1,0 0 1,0 0-1,-1 1 1,1-1 0,-1 0-1,1 1 1,-1-1-1,1 0 1,-1 1 0,0-1-1,0 1 1,0-1-1,1 1 1,-2 2 0,1 11 114,-2 1 1,0-1 0,-4 17 0,6-32-127,-6 24 70,3-12 120,0 1-1,1 0 1,-1 17-1,3-30-188,0 0 0,0 1 0,0-1 0,0 0 0,1 1 0,-1-1 0,0 0 0,0 1 0,0-1 0,1 0 0,-1 0 0,0 1 0,0-1 0,1 0 0,-1 0 0,0 1 0,1-1 0,-1 0 0,0 0 0,1 0 0,-1 0-1,0 0 1,1 1 0,-1-1 0,0 0 0,1 0 0,-1 0 0,0 0 0,1 0 0,-1 0 0,0 0 0,1 0 0,-1 0 0,1 0 0,-1 0 0,0-1 0,1 1 0,-1 0 0,0 0 0,1 0 0,16-6 120,-6-1-85,0-1 0,-1 0-1,0-1 1,-1 0 0,13-15 0,-14 14-56,0 1 1,1 0-1,0 1 1,0 0-1,0 1 0,19-12 1,-27 19 17,-1 0 0,0 0 0,0 0 0,1 0 0,-1 0 0,0 0 0,1 0-1,-1 0 1,0 0 0,0 0 0,1 0 0,-1 0 0,0 0 0,1 0 0,-1 0 0,0 0 0,0 0 0,1 0 0,-1 0 0,0 0 0,0 0 0,1 0 0,-1 0 0,0 1 0,0-1 0,1 0 0,-1 0 0,0 0 0,0 0 0,1 1 0,-1-1 0,0 0 0,0 0 0,0 1 0,0-1-1,1 0 1,-1 1 0,4 16 70,-4 25 92,0-35-180,0-2 50,3 24 37,3-27-1005,7-15-1354,0-6-2396,0-4-2429</inkml:trace>
</inkml:ink>
</file>

<file path=ppt/ink/ink3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4:06.643"/>
    </inkml:context>
    <inkml:brush xml:id="br0">
      <inkml:brushProperty name="width" value="0.025" units="cm"/>
      <inkml:brushProperty name="height" value="0.025" units="cm"/>
    </inkml:brush>
  </inkml:definitions>
  <inkml:trace contextRef="#ctx0" brushRef="#br0">133 53 7335,'0'0'15225,"5"-8"-14328,22-36 678,-32 43 2162,-25 15-3471,10 0-135,1 1-1,-24 25 0,39-36-98,-1 0-1,1 1 1,0 0-1,0 0 1,0 0 0,1 1-1,0-1 1,0 1 0,0-1-1,1 1 1,0 0-1,0 0 1,0 0 0,-1 9-1,3-14-40,0 0 0,1 0 0,-1 1 0,0-1 0,0 0 0,0 0 0,1 0 0,-1 0 0,0 0 0,1 1 0,-1-1 0,1 0 0,-1 0 0,1 0 0,0 0 0,-1-1-1,1 1 1,0 0 0,0 0 0,0 0 0,0 0 0,-1-1 0,1 1 0,0 0 0,2 0 0,-1 0 7,1 0-1,0 0 1,0 0-1,0-1 1,0 1-1,0-1 1,0 0-1,0 0 1,6 0 0,-1-1-44,0 0 1,0 0 0,0-1 0,0 0-1,0-1 1,13-6 0,-7 2-102,-1 0 1,0-2-1,-1 1 1,0-2-1,-1 0 1,0 0-1,0-1 1,16-20-1,-89 21 2299,62 10-2153,-2 0-8,1 0-1,-1-1 0,0 1 0,0-1 1,1 1-1,-1-1 0,0 0 0,1 0 1,-1 1-1,1-1 0,-1 0 0,1 0 1,-1-1-1,1 1 0,0 0 1,-1 0-1,1-1 0,0 1 0,0-1 1,0 1-1,0-1 0,-1-2 0,6 2-152,0 1 0,0 0 0,0-1 0,1 2 0,-1-1 0,0 0 0,7 1 0,-3-1-197,14-3-608,30-4-2552,0-2-3579,-30 5 1103</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58.084"/>
    </inkml:context>
    <inkml:brush xml:id="br0">
      <inkml:brushProperty name="width" value="0.025" units="cm"/>
      <inkml:brushProperty name="height" value="0.025" units="cm"/>
    </inkml:brush>
  </inkml:definitions>
  <inkml:trace contextRef="#ctx0" brushRef="#br0">13 1 11659,'-9'8'7746,"5"12"-5077,5 20-2073,-1-38-145,0 2-409,1 0 0,-1 0 0,1 0 0,0 0 0,0 0 0,0 0 0,1-1 0,-1 1 0,1-1 0,0 1 0,0-1 0,0 1 0,1-1 0,-1 0 0,1 0 0,-1 0 0,1 0 0,4 2 0,-2-1-65,1-1 0,-1 1 0,1-2 0,0 1 0,0-1 0,0 1 0,0-2 0,0 1 0,0-1 0,12 2 0,-8-3-565,-1 0 1,1 0-1,0 0 1,0-2-1,-1 1 1,19-6-1,-22 5-392,0 0 1,0 0-1,0-1 0,0 0 1,-1 0-1,0 0 0,1-1 0,-1 0 1,-1 0-1,8-7 0,19-34-4304,-21 18 6827,-7 5 8950,-8 27-8655,-8 11-979,-137 242 5394,102-171-8177,0 0-4423,43-76-7586</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8:14.752"/>
    </inkml:context>
    <inkml:brush xml:id="br0">
      <inkml:brushProperty name="width" value="0.025" units="cm"/>
      <inkml:brushProperty name="height" value="0.025" units="cm"/>
    </inkml:brush>
  </inkml:definitions>
  <inkml:trace contextRef="#ctx0" brushRef="#br0">0 51 5381,'0'0'2701,"33"0"-864,45-1-866,0-3 1,87-16-1,-83 8-409,-1 4-1,124 3 1,165 28-189,-26 0-338,-256-21-27,222 11 92,-221-5-63,131 29 0,1 15 141,342 37 1,744-1 83,111-47-226,-607-27 398,-574-10-427,-43-3 561,247 33-1,-380-23 1889,-96-41-2296,34 30-170,0-1-1,0 1 1,0-1 0,0 1 0,1-1 0,-1 1 0,0-1-1,0 0 1,0 1 0,1-1 0,-1 0 0,0 0-1,1 0 1,-1 0 0,1 0 0,-1 1 0,1-1-1,-1 0 1,1 0 0,-1-2 0,21 2-1338,2 2-624,-12-1-601,3-1-1025</inkml:trace>
</inkml:ink>
</file>

<file path=ppt/ink/ink3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4:07.389"/>
    </inkml:context>
    <inkml:brush xml:id="br0">
      <inkml:brushProperty name="width" value="0.025" units="cm"/>
      <inkml:brushProperty name="height" value="0.025" units="cm"/>
    </inkml:brush>
  </inkml:definitions>
  <inkml:trace contextRef="#ctx0" brushRef="#br0">52 1 7015,'0'0'20803,"4"30"-17637,-7 11-3079,-1-1 1,-2 1-1,-2-2 1,-13 41-1,7-26 341,23-89-191,23-56 1,-27 79-189,1 1 0,0-1 1,1 1-1,0 0 0,0 0 0,1 1 1,1 0-1,10-10 0,-3 10-2082,-14 10 1566,-1-1 1,1 0-1,-1 1 0,1-1 1,-1 0-1,0 0 0,1 0 0,-1 0 1,0 0-1,0 0 0,0 0 1,0 0-1,0-1 0,0 1 1,0 0-1,1-2 0,2-11-7951</inkml:trace>
</inkml:ink>
</file>

<file path=ppt/ink/ink3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4:08.060"/>
    </inkml:context>
    <inkml:brush xml:id="br0">
      <inkml:brushProperty name="width" value="0.025" units="cm"/>
      <inkml:brushProperty name="height" value="0.025" units="cm"/>
    </inkml:brush>
  </inkml:definitions>
  <inkml:trace contextRef="#ctx0" brushRef="#br0">76 1 13357,'0'0'7815,"1"11"-6422,-3 58-7,-2 0-1,-3 0 0,-31 127 1,36-187-1309,-5 16 439,2 0 0,0 1-1,-1 34 1,6-59-506,0-1-1,0 1 1,0-1 0,0 1-1,0 0 1,0-1-1,0 1 1,1-1 0,-1 1-1,0-1 1,0 1-1,0-1 1,1 1 0,-1-1-1,0 1 1,1-1-1,-1 1 1,1-1 0,-1 1-1,0-1 1,1 1-1,-1-1 1,1 0-1,-1 1 1,1-1 0,-1 0-1,1 1 1,-1-1-1,1 0 1,-1 0 0,1 0-1,0 0 1,-1 1-1,1-1 1,-1 0 0,1 0-1,0 0 1,-1 0-1,1 0 1,-1 0 0,1 0-1,-1-1 1,1 1-1,0 0 1,-1 0 0,1 0-1,-1 0 1,1-1-1,-1 1 1,1 0-1,-1-1 1,1 1 0,-1 0-1,1-1 1,-1 1-1,1-1 1,32-22 404,207-238 595,-152 160-934,-73 84-108,-8 11-28,-2 0 0,1 0 0,-1-1 0,0 1 0,0-1 0,-1 0 0,0-1 0,4-7 0,-9 15-119,1-1 0,0 1 1,0-1-1,-1 1 0,1 0 0,0-1 1,-1 1-1,1 0 0,-1-1 0,1 1 0,0 0 1,-1 0-1,1 0 0,-1-1 0,1 1 0,0 0 1,-1 0-1,1 0 0,-1 0 0,1 0 0,-1 0 1,1-1-1,-1 1 0,1 0 0,-1 0 1,1 1-1,-1-1 0,1 0 0,-1 0 0,1 0 1,0 0-1,-1 0 0,1 0 0,-1 1 0,1-1 1,-1 0-1,1 0 0,0 1 0,-1-1 1,1 0-1,-1 1 0,-23 8-7649,-1 5-5042</inkml:trace>
</inkml:ink>
</file>

<file path=ppt/ink/ink3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4:08.388"/>
    </inkml:context>
    <inkml:brush xml:id="br0">
      <inkml:brushProperty name="width" value="0.025" units="cm"/>
      <inkml:brushProperty name="height" value="0.025" units="cm"/>
    </inkml:brush>
  </inkml:definitions>
  <inkml:trace contextRef="#ctx0" brushRef="#br0">0 1 15503,'0'0'6726,"3"59"-3363,6-44-1825,1-2-706,3 0-511,2-4-257,2-3-545,1-3-1120,-1-3-1570,1 0-2210,-4-14-5510</inkml:trace>
</inkml:ink>
</file>

<file path=ppt/ink/ink3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4:08.899"/>
    </inkml:context>
    <inkml:brush xml:id="br0">
      <inkml:brushProperty name="width" value="0.025" units="cm"/>
      <inkml:brushProperty name="height" value="0.025" units="cm"/>
    </inkml:brush>
  </inkml:definitions>
  <inkml:trace contextRef="#ctx0" brushRef="#br0">1 406 6118,'0'0'20350,"1"7"-20046,0-5-286,-1-1-1,1 1 1,-1 0 0,1-1-1,0 1 1,0-1 0,-1 1 0,1-1-1,0 1 1,0-1 0,1 1-1,-1-1 1,0 0 0,0 0-1,1 1 1,-1-1 0,1 0-1,-1 0 1,1 0 0,-1-1-1,3 2 1,-1-1 28,1 0-1,-1-1 1,1 1 0,0-1-1,-1 0 1,1 0 0,0 0-1,-1-1 1,1 1-1,0-1 1,-1 0 0,6-1-1,-4 0 12,0 0 1,-1-1-1,1 1 0,-1-1 0,1 0 0,-1 0 0,0 0 1,0-1-1,0 0 0,-1 1 0,1-1 0,5-9 0,-7 10-16,0 0-1,0 0 0,0 0 0,0-1 1,-1 1-1,0-1 0,1 1 0,-1-1 1,-1 1-1,1-1 0,0 1 0,-1-1 1,0 0-1,0 1 0,0-1 0,0 0 1,0 0-1,-1 1 0,0-5 0,0 8-39,1-1 0,0 1 0,0-1-1,0 1 1,-1-1 0,1 1 0,0-1-1,-1 1 1,1-1 0,0 1 0,-1-1-1,1 1 1,0 0 0,-1-1-1,1 1 1,-1 0 0,1-1 0,-1 1-1,1 0 1,-1 0 0,1-1 0,-1 1-1,1 0 1,-1 0 0,1 0 0,-1 0-1,0 0 1,1-1 0,-1 1 0,1 0-1,-1 0 1,0 1 0,-20 8-160,-12 23-75,22-17 273,1 1-1,1 0 1,1 1-1,0-1 1,1 2-1,1-1 1,1 1-1,0 0 1,1 0-1,1 0 1,1 1-1,1-1 1,1 34-1,0-50-38,0-1 1,0 1-1,1 0 0,-1 0 0,1 0 1,-1-1-1,1 1 0,-1 0 0,1 0 1,0-1-1,0 1 0,0-1 0,0 1 1,0-1-1,1 1 0,-1-1 0,0 1 1,1-1-1,-1 0 0,0 0 0,1 0 0,3 2 1,-2-2 4,0 0 1,0 0-1,0-1 1,1 1-1,-1-1 1,0 0 0,1 0-1,-1 0 1,0 0-1,0 0 1,1-1-1,2 0 1,5-2 11,-1 0 0,0-1 0,0 0 0,0-1 0,-1 0 0,1 0 0,9-8 0,2-5-147,-1-1 0,-1 0 0,-1-1 0,-1-1 1,0-1-1,-2-1 0,0 0 0,22-49 0,-6-7 145,34-127 0,-36 106 435,-74 219 266,28-77-663,-22 78 0,32-83-15,0 0 0,3 0 0,0 71 0,5-86-87,1-1-1,1 0 1,0 0-1,2 0 1,0 0-1,1-1 1,2 1-1,11 22 1,-6-26-198,-13-17 243,0 0 0,1 0 0,-1 0 0,0 0 0,0 0 0,1 0 0,-1 0-1,0 0 1,0 0 0,1 0 0,-1 0 0,0 0 0,0 0 0,1 0 0,-1 0 0,0 0 0,0 0 0,0 0 0,1 0 0,-1-1 0,0 1 0,0 0-1,0 0 1,1 0 0,-1 0 0,0-1 0,0 1 0,0 0 0,0 0 0,1 0 0,-1-1 0,0 1 0,0 0 0,0 0 0,0 0 0,0-1 0,0 1 0,0 0-1,0 0 1,0-1 0,1-3-17,0 1-1,-1-1 0,1 0 1,-1 0-1,0 1 0,0-1 0,-1 0 1,0-4-1,-8-22-500,-1 1 0,-2 0-1,-1 0 1,-31-50 0,32 58 197,-7-12-172,9 19 340,1-2 0,1 1 1,1-1-1,-10-29 0,17 44 165,0 1 0,0-1 0,0 1 0,0-1 0,0 0 0,0 1 0,1-1 0,-1 1 1,0-1-1,0 1 0,1-1 0,-1 0 0,0 1 0,1-1 0,-1 1 0,1 0 0,-1-1 0,0 1 1,1-1-1,-1 1 0,1 0 0,-1-1 0,1 1 0,-1 0 0,1-1 0,0 1 0,-1 0 0,1 0 0,-1 0 1,1-1-1,0 1 0,-1 0 0,1 0 0,-1 0 0,1 0 0,0 0 0,-1 0 0,1 0 0,0 1 1,34-1 207,-26 0-126,75 7-30,-29-2-4845,-31-3-2817</inkml:trace>
</inkml:ink>
</file>

<file path=ppt/ink/ink3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4:09.336"/>
    </inkml:context>
    <inkml:brush xml:id="br0">
      <inkml:brushProperty name="width" value="0.025" units="cm"/>
      <inkml:brushProperty name="height" value="0.025" units="cm"/>
    </inkml:brush>
  </inkml:definitions>
  <inkml:trace contextRef="#ctx0" brushRef="#br0">104 1 13293,'0'0'13741,"-31"50"-13709,16-13-32,-1 4-32,2 6 0,3 2-801,2-4-961,4-7-1345,2-10-2114,3-13-6246</inkml:trace>
</inkml:ink>
</file>

<file path=ppt/ink/ink3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4:12.195"/>
    </inkml:context>
    <inkml:brush xml:id="br0">
      <inkml:brushProperty name="width" value="0.025" units="cm"/>
      <inkml:brushProperty name="height" value="0.025" units="cm"/>
    </inkml:brush>
  </inkml:definitions>
  <inkml:trace contextRef="#ctx0" brushRef="#br0">6 0 6150,'0'0'7228,"-1"9"-6363,-3 28-241,4-36-580,0 0-1,1 0 0,-1 0 0,0 1 0,1-1 1,-1 0-1,1 0 0,-1 0 0,1 0 0,0 0 1,-1 0-1,1 0 0,0 0 0,0 0 0,0 0 1,-1-1-1,1 1 0,0 0 0,0 0 1,0-1-1,0 1 0,1-1 0,-1 1 0,0-1 1,2 1-1,34 7 881,-25-5-500,91 18 667,0-5 1,139 5-1,210-27-158,-226 9-276,-9 0 138,-122-16-641,-68 8 432,1 1-1,31-1 1,39 12 71,-98-7-903,1 0 1,-1 0 0,1 1 0,-1-1 0,1 1 0,-1-1 0,0 0-1,1 1 1,-1-1 0,1 1 0,-1-1 0,0 1 0,1-1 0,-1 1-1,0-1 1,0 1 0,1-1 0,-1 1 0,0 0 0,0-1 0,0 1-1,0-1 1,0 1 0,0 0 0,0-1 0,0 1 0,0-1 0,0 1-1,0 0 1,0-1 0,0 2 0,0-1-842,0 11-6931</inkml:trace>
</inkml:ink>
</file>

<file path=ppt/ink/ink3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4:16.487"/>
    </inkml:context>
    <inkml:brush xml:id="br0">
      <inkml:brushProperty name="width" value="0.025" units="cm"/>
      <inkml:brushProperty name="height" value="0.025" units="cm"/>
    </inkml:brush>
  </inkml:definitions>
  <inkml:trace contextRef="#ctx0" brushRef="#br0">1 1 12172,'0'0'11306,"2"8"-10628,6 39-167,-1 0-1,-3 1 1,-2 0 0,-4 48-1,1-19 1112,10-125-361,-1 11-1113,8-165 418,-16 200-310,6 37-352,-6-31 93,1 0-1,1-1 0,-1 1 1,0 0-1,1-1 1,0 1-1,0-1 1,0 0-1,0 1 1,1-1-1,-1 0 0,1 0 1,-1-1-1,1 1 1,0 0-1,0-1 1,1 0-1,-1 0 0,0 0 1,1 0-1,4 2 1,-4-4 23,0 1 0,0 0 0,0-1 0,0 0 0,0 0 0,0 0 0,0-1 0,0 1 0,0-1 0,0 0 0,0 0 0,0 0 0,-1-1 0,1 1 0,0-1 0,-1 0 0,1 0 0,-1 0 0,1 0 0,3-5 0,11-8 38,-1-1-1,0-1 1,-1-1 0,-1 0 0,24-39 0,-66 96-190,20-30 189,0-1 1,1 1-1,0 0 0,0 1 1,1-1-1,0 1 0,1 0 1,0 1-1,1-1 1,0 0-1,1 1 0,-2 15 1,4-17-69,0 0 0,1 0 0,0 0 0,1 0 0,0 0 0,1 0 0,0 0 0,4 9 1,-5-15-139,-1 0-1,1 0 1,0 0 0,0 0 0,1 0 0,-1 0 0,0-1 0,1 1 0,0-1 0,4 3 0,-5-3-167,1-1-1,-1 0 1,1 0-1,-1 0 1,1 0-1,0 0 1,-1-1-1,1 1 1,0-1-1,0 0 1,-1 0 0,1 0-1,0 0 1,0 0-1,2-1 1,-2 0-282,-1 1 0,0-1 0,0 0 0,1 0 0,-1 0 0,0 0 0,0 0 0,0-1 1,0 1-1,0-1 0,-1 1 0,1-1 0,0 0 0,-1 1 0,1-1 0,-1 0 0,2-3 0,13-21-9507</inkml:trace>
</inkml:ink>
</file>

<file path=ppt/ink/ink3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4:17.034"/>
    </inkml:context>
    <inkml:brush xml:id="br0">
      <inkml:brushProperty name="width" value="0.025" units="cm"/>
      <inkml:brushProperty name="height" value="0.025" units="cm"/>
    </inkml:brush>
  </inkml:definitions>
  <inkml:trace contextRef="#ctx0" brushRef="#br0">77 206 9513,'0'0'15839,"-8"5"-15508,2-2-215,1 1-1,0 0 1,0 0 0,1 1-1,-1 0 1,1-1 0,0 1-1,0 1 1,0-1 0,1 0-1,0 1 1,0 0 0,1 0-1,-1 0 1,1 0 0,0 0-1,1 0 1,0 1 0,0-1-1,0 0 1,0 1 0,1-1-1,1 8 1,-1-14-112,0 1 0,1-1 1,-1 0-1,1 1 0,-1-1 0,0 0 0,1 1 1,-1-1-1,1 0 0,-1 0 0,0 1 0,1-1 1,-1 0-1,1 0 0,-1 0 0,1 0 1,-1 1-1,1-1 0,-1 0 0,1 0 0,-1 0 1,1 0-1,-1 0 0,1 0 0,-1 0 0,1 0 1,-1-1-1,1 1 0,-1 0 0,1 0 0,-1 0 1,1 0-1,-1-1 0,1 1 0,-1 0 1,0-1-1,1 1 0,-1 0 0,1-1 0,19-11 191,-10 1-244,0 0 1,0 0-1,-1-1 0,-1 0 1,0-1-1,0 0 1,-1 0-1,-1-1 0,7-22 1,2 1-507,-16 39 509,0 1 0,0-1 0,1 1 0,-1-1 0,1 1 0,0 0 1,1 4-1,-1 20-110,-4 5 162,-5 61 41,9-95-44,-1 1 0,1-1 0,0 1-1,0 0 1,0-1 0,0 1 0,0 0 0,0 0 0,-1-1-1,2 1 1,-1 0 0,0-1 0,0 1 0,0 0 0,0-1 0,0 1-1,0 0 1,1-1 0,-1 1 0,0-1 0,1 1 0,-1 0-1,0-1 1,1 1 0,-1-1 0,1 1 0,-1-1 0,1 1-1,-1-1 1,1 1 0,-1-1 0,1 0 0,-1 1 0,1-1-1,0 0 1,-1 1 0,1-1 0,0 0 0,-1 0 0,1 0-1,0 1 1,-1-1 0,1 0 0,0 0 0,-1 0 0,1 0-1,0 0 1,-1 0 0,1 0 0,0-1 0,-1 1 0,1 0-1,0 0 1,-1 0 0,1-1 0,-1 1 0,1 0 0,0-1-1,-1 1 1,1 0 0,-1-1 0,1 1 0,-1-1 0,1 1-1,-1-1 1,1 1 0,0-2 0,36-36 189,-17 7-400,-2-2 0,0 0 1,-3-1-1,0 0 1,-3-2-1,-1 1 1,11-61-1,-33 149 597,1-11 459,2 0-1,2 1 1,-1 80 0,7-120-893,0 0 0,1 0 0,0 0 0,0 0 0,0 0 0,0-1 0,0 1 0,1 0 0,-1-1 0,1 1 0,-1-1 0,1 1 0,0-1 0,0 0 0,0 0 0,4 3 0,26 12-6002,-20-16 501</inkml:trace>
</inkml:ink>
</file>

<file path=ppt/ink/ink3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4:17.656"/>
    </inkml:context>
    <inkml:brush xml:id="br0">
      <inkml:brushProperty name="width" value="0.025" units="cm"/>
      <inkml:brushProperty name="height" value="0.025" units="cm"/>
    </inkml:brush>
  </inkml:definitions>
  <inkml:trace contextRef="#ctx0" brushRef="#br0">26 1 11275,'0'0'16581,"-3"12"-16480,3-12-102,-18 82 642,16-72-486,1 0 0,0 0 0,1 1 0,0-1 0,0 0-1,1 1 1,3 14 0,-4-23-146,1-1-1,-1 0 0,1 0 0,-1 0 1,1 0-1,-1 0 0,1 0 1,0 0-1,0 0 0,-1 0 1,1 0-1,0 0 0,0 0 0,0-1 1,0 1-1,0 0 0,0-1 1,0 1-1,0-1 0,0 1 1,0-1-1,1 1 0,-1-1 0,0 0 1,0 1-1,0-1 0,1 0 1,-1 0-1,0 0 0,0 0 1,0 0-1,1 0 0,-1 0 0,0-1 1,0 1-1,0 0 0,1-1 1,-1 1-1,1-1 0,3-1 34,-1 0 0,1 0 0,-1 0 0,0-1 0,0 0 0,0 1 0,0-1 0,5-6 0,-2 0-50,0 1 0,-1-2 0,0 1-1,0-1 1,-1 0 0,0 0 0,-1 0 0,0 0 0,-1-1-1,0 0 1,-1 0 0,0 0 0,-1 0 0,1-12-1,-17 117-466,15-91 483,-1 0-1,1 0 1,0 0-1,0 0 1,0-1-1,0 1 0,1 0 1,-1 0-1,1 0 1,-1-1-1,1 1 1,0 0-1,0-1 1,0 1-1,1-1 1,-1 1-1,1-1 0,-1 1 1,1-1-1,0 0 1,0 0-1,0 0 1,0 0-1,0 0 1,0 0-1,1-1 0,-1 1 1,0-1-1,1 1 1,-1-1-1,1 0 1,0 0-1,-1 0 1,1-1-1,0 1 0,0 0 1,-1-1-1,1 0 1,0 0-1,0 0 1,0 0-1,4-1 1,-2 1 8,0 0 1,-1 0-1,1-1 0,-1 1 1,1-1-1,-1-1 1,1 1-1,-1 0 1,0-1-1,1 0 1,-1 0-1,0 0 1,0-1-1,-1 1 1,1-1-1,0 0 0,-1 0 1,0 0-1,0-1 1,0 1-1,0-1 1,0 0-1,-1 1 1,1-1-1,-1 0 1,0-1-1,0 1 1,-1 0-1,1 0 0,-1-1 1,0 1-1,0-1 1,0 1-1,-1-1 1,0-5-1,0 9-14,0-1-1,0 0 0,-1 0 1,1 0-1,-1 0 0,1 1 1,-1-1-1,0 0 1,0 0-1,0 1 0,0-1 1,0 1-1,0-1 0,0 1 1,-1-1-1,1 1 1,0 0-1,-1 0 0,1-1 1,-4-1-1,-22-5-3372,26 8 3179,1 0-1,0 0 1,0 1-1,-1-1 1,1 0-1,0 0 0,0 0 1,-1 1-1,1-1 1,0 0-1,0 0 1,0 0-1,0 1 0,-1-1 1,1 0-1,0 1 1,0-1-1,0 0 1,0 0-1,0 1 0,0-1 1,0 0-1,0 1 1,0-1-1,0 0 0,0 0 1,0 1-1,0-1 1,0 0-1,0 1 1,0-1-1,0 0 0,0 0 1,0 1-1,0-1 1,0 0-1,1 0 1,-1 1-1,0-1 0,0 0 1,0 0-1,0 1 1,1-1-1,-1 0 1,0 1-1,9 12-5528,6-4-621</inkml:trace>
</inkml:ink>
</file>

<file path=ppt/ink/ink3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4:18.029"/>
    </inkml:context>
    <inkml:brush xml:id="br0">
      <inkml:brushProperty name="width" value="0.025" units="cm"/>
      <inkml:brushProperty name="height" value="0.025" units="cm"/>
    </inkml:brush>
  </inkml:definitions>
  <inkml:trace contextRef="#ctx0" brushRef="#br0">110 28 18097,'0'0'6011,"-10"2"-4441,6-2-1464,0 1 0,0 0 0,0 0 1,0 0-1,1 0 0,-1 1 1,0-1-1,0 1 0,1 0 0,-1 0 1,1 0-1,0 1 0,0-1 1,0 1-1,0 0 0,0 0 0,0 0 1,1 0-1,-1 0 0,1 1 1,-2 4-1,-16 39 815,18-44-905,2 0-1,-1 0 1,0 0-1,0 0 1,1 0-1,0 0 1,0 0-1,0 0 1,0 0-1,0 0 1,0 0-1,1 0 0,-1 0 1,1 0-1,1 3 1,-1-5-19,-1-1 1,1 1 0,0 0-1,0 0 1,0 0-1,0-1 1,0 1-1,0 0 1,0-1-1,0 1 1,0-1 0,0 1-1,0-1 1,0 1-1,0-1 1,0 0-1,0 0 1,0 1-1,1-1 1,-1 0 0,0 0-1,0 0 1,0 0-1,0-1 1,0 1-1,1 0 1,-1 0-1,0-1 1,0 1 0,0 0-1,0-1 1,0 1-1,0-1 1,0 0-1,0 1 1,0-1-1,0 0 1,0 1 0,0-2-1,36-32-780,-30 26 560,-1-1 0,0 0 0,-1-1 0,0 0 0,0 0 0,-1 0 0,0 0 0,-1 0 0,0-1 0,-1 0 0,0 1 0,0-17 0,-2 27 227,0 0-1,0 0 0,0 0 1,0 0-1,0 0 0,0 0 0,0 0 1,0 0-1,0 0 0,0 0 1,0 0-1,0 1 0,0-1 0,0 0 1,-1 0-1,1 0 0,0 0 1,0 0-1,0 0 0,0 0 1,0 0-1,0 0 0,0 0 0,0 0 1,0 0-1,0 0 0,0 0 1,-1 0-1,1 0 0,0 0 0,0 0 1,0 0-1,0 0 0,0 0 1,0 0-1,0 0 0,0 0 0,0 0 1,0-1-1,0 1 0,0 0 1,-1 0-1,1 0 0,0 0 1,0 0-1,0 0 0,0 0 0,0 0 1,0 0-1,0 0 0,0 0 1,0 0-1,0 0 0,0 0 0,0-1 1,0 1-1,0 0 0,0 0 1,0 0-1,0 0 0,0 0 1,0 0-1,0 0 0,0 0 0,0 0 1,-8 10 66,-6 13-37,8-7 119,0 1 0,0 0 0,2-1 0,0 1 0,1 1 1,0-1-1,1 26 0,2-42-186,0 0 0,0 0 1,0 0-1,0 0 0,0 0 1,0-1-1,0 1 0,0 0 0,1 0 1,-1 0-1,0 0 0,1 0 1,-1 0-1,1 0 0,-1 0 1,1-1-1,-1 1 0,1 0 0,0 0 1,-1-1-1,1 1 0,0 0 1,0-1-1,-1 1 0,1-1 1,0 1-1,0-1 0,0 1 0,0-1 1,0 0-1,0 1 0,0-1 1,0 0-1,0 0 0,-1 0 0,1 1 1,0-1-1,0 0 0,0 0 1,0 0-1,0-1 0,0 1 1,0 0-1,0 0 0,0-1 0,0 1 1,0 0-1,0-1 0,1 0 1,2 0-513,1-1 0,0 0 0,-1 0 0,1 0 0,-1-1 0,0 1 0,0-1 0,7-6 1,11-17-4735,0-4-2354</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8:16.041"/>
    </inkml:context>
    <inkml:brush xml:id="br0">
      <inkml:brushProperty name="width" value="0.025" units="cm"/>
      <inkml:brushProperty name="height" value="0.025" units="cm"/>
    </inkml:brush>
  </inkml:definitions>
  <inkml:trace contextRef="#ctx0" brushRef="#br0">5585 598 8136,'-60'-31'1489,"-58"-29"-622,-2 5-1,-169-53 1,-223-10-2603,-10 28-389,261 47 2318,-21 2 1286,-531-10 0,428 55-1105,-555 76-1,824-61 34,0 6 1,-214 75-1,260-72-366,1 3 0,1 2 0,2 4 0,2 3 0,-100 80 0,143-102-43,0 1-1,1 2 0,1 0 1,2 1-1,0 0 1,1 2-1,1 0 0,1 0 1,-19 48-1,27-55 18,1-1-1,0 1 0,2 1 1,0-1-1,1 0 1,0 1-1,1-1 0,1 1 1,1 0-1,1-1 1,0 1-1,1-1 1,1 0-1,1 0 0,0 0 1,15 30-1,1-10-2,1-1 1,2-2-1,1 0 0,2-2 0,1 0 1,2-2-1,1-1 0,1-2 0,55 36 1,-10-13 26,2-5-1,2-3 1,119 45 0,-37-32 21,2-6 1,2-8-1,1-7 1,215 16-1,694-30 102,-146-90 117,-7-53 243,-230-4-313,-550 92-158,-2-7 1,234-102-1,-197 50 18,-154 78-53,-1-1 0,0-1 0,-1-1 0,32-36 0,-49 48 10,0 0 0,0 0-1,-1-1 1,0 1 0,0-1-1,-1-1 1,0 1-1,-1-1 1,0 1 0,0-1-1,-1 0 1,0 0 0,0 0-1,0-15 1,-2 17-15,-1 0 0,0-1 0,0 1 0,0 0 0,-1 0 0,0 0-1,-1 1 1,1-1 0,-2 0 0,1 1 0,0 0 0,-1 0 0,0 0 0,-1 0 0,1 0 0,-1 1 0,0 0 0,-1 0 0,-6-5 0,-12-7-55,-1 2 0,0 0 0,-1 2 1,-1 0-1,0 2 0,-1 1 0,0 1 0,-53-9 1,-248-18-1909,303 35 1693,-231-11-2838,-19 7-2652</inkml:trace>
</inkml:ink>
</file>

<file path=ppt/ink/ink3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4:18.526"/>
    </inkml:context>
    <inkml:brush xml:id="br0">
      <inkml:brushProperty name="width" value="0.025" units="cm"/>
      <inkml:brushProperty name="height" value="0.025" units="cm"/>
    </inkml:brush>
  </inkml:definitions>
  <inkml:trace contextRef="#ctx0" brushRef="#br0">144 18 9961,'-4'9'2392,"-4"9"-1184,1 0 0,0 0-1,2 1 1,0-1 0,1 1 0,1 0 0,-1 24-1,5-8-1490,13 66-1,-8-75-295,-2 1-1,-1 0 1,-1-1-1,-3 33 1,0-55 859,0 0 0,0 0 0,0 0 0,0 0 0,-1 0 0,0-1 0,0 1 0,0-1 0,0 1 0,-1-1 0,1 0 0,-1 0 0,-5 5 0,7-7-171,0 0 0,0 0 0,0 0 0,0 0 0,0 0 0,-1-1 0,1 1 0,0 0 0,0-1 0,-1 1 1,1 0-1,-1-1 0,1 0 0,0 1 0,-1-1 0,1 0 0,-1 0 0,1 1 0,-1-1 0,1 0 0,-1-1 0,1 1 0,0 0 1,-1 0-1,1-1 0,-1 1 0,1-1 0,-1 1 0,1-1 0,0 1 0,0-1 0,-1 0 0,1 0 0,0 1 0,0-1 0,0 0 1,0 0-1,0 0 0,0-1 0,-1 0 0,-4-6-237,1-1-1,0 1 1,1-1 0,0 0-1,0-1 1,1 1 0,0 0 0,1-1-1,0 0 1,0 0 0,1 1 0,0-1-1,2-19 1,-1 17-40,1 1-1,1-1 1,0 1-1,1-1 1,0 1-1,1 0 1,0 0 0,0 0-1,1 0 1,1 1-1,10-15 1,2 4-41,2 0 1,30-25 0,-32 30 208,0 0 0,-2-1 0,30-38 0,-44 52 228,-1 1 0,1 0 0,-1-1-1,0 1 1,0 0 0,0-1 0,0 1-1,0-1 1,-1 0 0,1 1 0,-1-1-1,0 1 1,0-1 0,0 0 0,0 1-1,0-1 1,0 0 0,-1 1 0,0-5-1,0 6-176,1 1 0,0-1 0,0 1 0,-1-1 0,1 1 0,0 0 0,-1-1 0,1 1 0,0-1 0,-1 1 0,1 0 0,-1-1 0,1 1 0,-1 0 0,1 0 0,-1-1 0,1 1 0,-1 0 0,1 0 0,-1 0 0,1-1 0,-1 1 0,1 0 0,-1 0 0,1 0 0,-1 0 0,1 0 0,-1 0 0,1 0 0,-1 0 0,0 0 0,-1 1-69,0 0-1,0 0 1,0 0 0,0 0-1,1 1 1,-1-1-1,0 0 1,1 1-1,-1-1 1,1 1-1,-1 0 1,-1 3-1,-6 7 206,1 0 0,1 0 0,0 1 0,-9 24-1,14-31-92,0 0-1,0 0 1,0 0-1,1 1 1,0-1-1,0 0 0,1 1 1,0-1-1,0 1 1,0-1-1,1 1 1,0-1-1,2 7 0,-2-11-90,0 0-1,0-1 0,1 1 1,-1 0-1,1-1 0,-1 1 1,1-1-1,0 0 0,-1 0 0,1 1 1,0-1-1,0 0 0,0 0 1,0-1-1,0 1 0,0 0 1,0-1-1,0 1 0,0-1 1,0 0-1,0 1 0,1-1 1,-1 0-1,0 0 0,4-1 0,2 1-278,0-1-1,0 0 0,0 0 0,-1-1 0,16-5 0,23-21-3996,-6-10-4688,-18 11-776</inkml:trace>
</inkml:ink>
</file>

<file path=ppt/ink/ink3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4:18.851"/>
    </inkml:context>
    <inkml:brush xml:id="br0">
      <inkml:brushProperty name="width" value="0.025" units="cm"/>
      <inkml:brushProperty name="height" value="0.025" units="cm"/>
    </inkml:brush>
  </inkml:definitions>
  <inkml:trace contextRef="#ctx0" brushRef="#br0">75 0 13741,'0'0'13004,"-3"8"-13094,2-6 78,-13 37-139,13-38 105,1 0 0,0-1 1,-1 1-1,1 0 0,0 0 0,0 0 1,0 0-1,0 0 0,0 0 0,0 0 1,0 0-1,0 0 0,0 0 0,0 0 1,1 0-1,-1 0 0,0-1 1,1 1-1,-1 0 0,1 0 0,-1 0 1,1 0-1,-1-1 0,1 1 0,-1 0 1,1 0-1,0-1 0,-1 1 1,1 0-1,0-1 0,0 1 0,-1-1 1,1 1-1,0-1 0,0 1 0,0-1 1,0 0-1,0 0 0,0 1 0,0-1 1,0 0-1,-1 0 0,1 0 1,2 0-1,16 0-184,-14 0 179,-1 0-1,1 0 1,-1 0-1,0 1 0,1-1 1,-1 1-1,1 0 1,4 2-1,-8-2 184,0-1-1,1 1 1,-1 0-1,0 1 1,0-1 0,0 0-1,0 0 1,0 0-1,0 1 1,0-1 0,0 0-1,-1 1 1,1-1 0,0 1-1,-1-1 1,1 1-1,-1-1 1,0 1 0,1-1-1,-1 1 1,0-1-1,0 1 1,0 0 0,0-1-1,0 1 1,-1-1 0,1 1-1,-1 1 1,0 2 153,0 1 0,-1-1 1,0 0-1,0 0 0,0-1 1,0 1-1,-1 0 0,0-1 1,0 1-1,0-1 0,-1 0 1,1 0-1,-1 0 0,0-1 0,0 1 1,-8 4-1,7-4-429,-1 0 1,1-1-1,-1 0 1,0 0-1,0 0 1,0-1-1,0 0 0,-1 0 1,1-1-1,0 1 1,-1-1-1,1-1 0,-9 1 1,8-4-3834,5-8-2584</inkml:trace>
</inkml:ink>
</file>

<file path=ppt/ink/ink3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4:27.271"/>
    </inkml:context>
    <inkml:brush xml:id="br0">
      <inkml:brushProperty name="width" value="0.025" units="cm"/>
      <inkml:brushProperty name="height" value="0.025" units="cm"/>
    </inkml:brush>
  </inkml:definitions>
  <inkml:trace contextRef="#ctx0" brushRef="#br0">309 2 9929,'0'0'710,"-11"0"-37,0-1-464,1 1-1,0 0 1,0 1-1,0 0 1,0 0 0,0 1-1,0 0 1,0 1 0,1 0-1,-1 1 1,1 0-1,-13 7 1,9 0-155,1 0 0,1 0 0,0 1 0,0 1 0,1 0 0,1 0 0,0 1 0,0 0 0,2 0 0,0 1 0,0 0 0,2 0 0,0 1 0,0 0 0,-1 17 0,-2 10 184,2 0-1,3 0 0,1 0 0,5 65 0,-2-92-204,1 0-1,1-1 1,0 1 0,1-1 0,1 1-1,0-1 1,1 0 0,1-1 0,0 0-1,1 0 1,0 0 0,1-1 0,1 0-1,18 19 1,-19-24 6,0 0 0,0-1 0,1 0 1,0-1-1,1 0 0,-1 0 0,1-1 0,0-1 0,1 0 0,-1 0 1,1-1-1,-1 0 0,1-1 0,0-1 0,0 0 0,0 0 1,0-1-1,0-1 0,0 0 0,12-2 0,-4-2 109,0-1 1,-1 0-1,0-1 1,0-1-1,-1-1 0,0-1 1,-1 0-1,0-2 0,0 1 1,-1-2-1,-1 0 0,0-1 1,-1-1-1,0 0 1,-2-1-1,1 0 0,-2-1 1,0 0-1,9-22 0,-12 21-58,0 0-1,-1 0 0,-1 0 0,-1 0 1,-1-1-1,-1 0 0,0 0 0,-1 0 1,-1-21-1,-2 25 5,0 0-1,-1 0 1,-1 0-1,0 1 1,-1-1 0,0 1-1,-1-1 1,-1 2-1,-1-1 1,0 0 0,0 1-1,-12-14 1,7 11-109,0 1 1,-2 0-1,1 1 0,-2 0 0,0 1 1,-1 1-1,0 0 0,0 1 1,-1 1-1,-1 1 0,-29-12 1,33 17-1079,-1 0 0,0 0 1,1 2-1,-1-1 1,-26 1-1,16 2-6087</inkml:trace>
</inkml:ink>
</file>

<file path=ppt/ink/ink3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4:51.530"/>
    </inkml:context>
    <inkml:brush xml:id="br0">
      <inkml:brushProperty name="width" value="0.025" units="cm"/>
      <inkml:brushProperty name="height" value="0.025" units="cm"/>
    </inkml:brush>
  </inkml:definitions>
  <inkml:trace contextRef="#ctx0" brushRef="#br0">1 0 3555,'0'0'13213,"1"10"-12727,0-4-382,0 0 1,0 0-1,1 0 0,0-1 1,0 1-1,0 0 1,1-1-1,0 0 1,0 1-1,0-1 0,0 0 1,1 0-1,0-1 1,0 1-1,9 7 1,160 166 1078,-39-35-146,2-10-953,217 198 697,-35-27 11,5 4-41,-67-94-670,179 155 110,-200-144-162,-40-37-74,-100-102-1,318 315-9,73 81-554,-128-158 764,-292-271 54,94 58 1,-4-4-143,-39-28 87,11 9 33,-63-45-277,-36-27-3279,-35-16-7804</inkml:trace>
</inkml:ink>
</file>

<file path=ppt/ink/ink3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5:29.187"/>
    </inkml:context>
    <inkml:brush xml:id="br0">
      <inkml:brushProperty name="width" value="0.025" units="cm"/>
      <inkml:brushProperty name="height" value="0.025" units="cm"/>
    </inkml:brush>
  </inkml:definitions>
  <inkml:trace contextRef="#ctx0" brushRef="#br0">4437 37 6054,'0'0'7869,"6"-7"-6796,20-22-214,-24 28 1813,-6 10-1975,-12 13-607,-235 227 1850,23-21-1862,86-107-60,-73 73 2,64-27-94,-90 90-82,-245 158-164,242-203 334,40-32-23,120-106 264,-92 108-1,111-112-69,-75 64-62,83-83-115,-68 78 0,45-29 34,33-38-3,-4-2 1,-74 68-1,-130 106 421,183-162-479,-86 114 0,36-26 166,-161 162-1,174-196-181,70-78 63,-56 54 1,78-86-10,1 0 7,-1 0 0,-1-1 0,0 0 1,-1-2-1,-1 0 0,-30 15 1,48-28-88,0 1 0,0 0 0,0 0 0,1 0 1,-1 0-1,0 0 0,1 0 0,-1 1 1,1-1-1,-1 1 0,1-1 0,0 1 0,0-1 1,-1 1-1,1 0 0,0-1 0,1 1 1,-1 0-1,0 0 0,0 0 0,1 0 0,-1 0 1,1 0-1,0 0 0,-1 3 0,2-23-6489,2-8 2173</inkml:trace>
</inkml:ink>
</file>

<file path=ppt/ink/ink3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5:38.027"/>
    </inkml:context>
    <inkml:brush xml:id="br0">
      <inkml:brushProperty name="width" value="0.025" units="cm"/>
      <inkml:brushProperty name="height" value="0.025" units="cm"/>
    </inkml:brush>
  </inkml:definitions>
  <inkml:trace contextRef="#ctx0" brushRef="#br0">315 0 1121,'0'0'17051,"-2"9"-16229,-20 60 447,-2-1-1,-3-1 1,-61 108-1,40-86-663,-37 103-1,82-185-566,1-1 8,-1 1-1,1-1 0,0 0 1,0 1-1,1-1 0,-1 1 1,1 0-1,1-1 0,0 1 0,0 0 1,1 7-1,-1-13-37,1-1 0,0 1 0,0 0 0,0 0 0,0 0 0,0-1 0,0 1 0,0 0-1,0-1 1,0 1 0,0-1 0,0 1 0,0-1 0,0 0 0,0 0 0,1 1 0,-1-1 0,0 0 0,0 0 0,0 0 0,1 0-1,-1 0 1,0 0 0,2-1 0,31-4 397,-6-4-157,0-1 0,-1-2 0,-1 0 0,0-2 0,25-18 0,23-11-1530,1 8-3755,-61 29 371,-6 1-3074</inkml:trace>
</inkml:ink>
</file>

<file path=ppt/ink/ink3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5:38.540"/>
    </inkml:context>
    <inkml:brush xml:id="br0">
      <inkml:brushProperty name="width" value="0.025" units="cm"/>
      <inkml:brushProperty name="height" value="0.025" units="cm"/>
    </inkml:brush>
  </inkml:definitions>
  <inkml:trace contextRef="#ctx0" brushRef="#br0">158 0 16047,'0'0'6961,"-8"0"-6000,5 0-916,0 0 0,0 1 1,0-1-1,0 0 0,0 1 0,0 0 0,0 0 0,0 0 0,0 0 0,0 0 0,0 1 0,1-1 0,-1 1 0,-3 2 0,2 0-16,0 0 0,1 1-1,-1-1 1,1 1 0,0 0-1,0 0 1,0 0 0,-3 10 0,4-9-17,-2 1 7,1 0 1,1 1-1,-1 0 0,1-1 0,-1 11 0,3-17-17,0 1-1,0-1 1,0 0 0,0 1-1,0-1 1,0 0-1,1 1 1,-1-1 0,0 1-1,1-1 1,-1 0-1,1 0 1,-1 1 0,1-1-1,0 0 1,-1 0-1,1 0 1,0 0 0,0 0-1,0 0 1,0 0-1,0 0 1,0 0 0,0 0-1,0 0 1,0 0-1,0-1 1,1 1 0,-1-1-1,0 1 1,1-1-1,-1 1 1,0-1 0,1 0-1,-1 1 1,3-1-1,16 2-71,0-1-1,33-2 1,-32 0-9,0 1 0,28 3 0,-48-3 82,0 0-1,0 0 1,0 0-1,0 0 1,0 0-1,0 0 1,0 0 0,0 1-1,0-1 1,0 0-1,0 1 1,-1-1-1,1 1 1,0-1 0,0 1-1,0-1 1,-1 1-1,1 0 1,0-1-1,-1 1 1,1 0 0,0 0-1,-1-1 1,1 1-1,-1 0 1,1 0-1,-1 0 1,0 0 0,1-1-1,-1 1 1,0 0-1,0 0 1,1 0 0,-1 0-1,0 0 1,0 0-1,0 0 1,0 0-1,0 0 1,0 0 0,-1 0-1,1 0 1,0 0-1,0 0 1,-1 0-1,1-1 1,0 1 0,-2 1-1,1 2 94,-1 0 0,-1 0-1,1 0 1,-1 0 0,1-1 0,-1 1-1,0-1 1,0 0 0,-4 4 0,-15 8 788,0-1 1,-1-1-1,-31 13 1,39-19-634,0-2 0,1 0 0,-2 0 0,1-2 0,0 1 0,-27 0 0,41-4-263,1 0 0,0 0 0,0 0-1,-1 0 1,1 0 0,0 0 0,0-1-1,0 1 1,0 0 0,-1 0-1,1 0 1,0-1 0,0 1 0,0 0-1,0 0 1,0 0 0,0-1 0,-1 1-1,1 0 1,0 0 0,0-1 0,0 1-1,0 0 1,0 0 0,0-1 0,0 1-1,0 0 1,0 0 0,0-1 0,0 1-1,0 0 1,0 0 0,0-1-1,1 1 1,-1 0 0,0 0 0,0-1-1,0 1 1,0 0 0,0 0 0,0 0-1,1-1 1,-1 1 0,0 0 0,7-13-894,41-38-5734,-26 30 1979,30-30-11328</inkml:trace>
</inkml:ink>
</file>

<file path=ppt/ink/ink3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6:13.125"/>
    </inkml:context>
    <inkml:brush xml:id="br0">
      <inkml:brushProperty name="width" value="0.025" units="cm"/>
      <inkml:brushProperty name="height" value="0.025" units="cm"/>
    </inkml:brush>
  </inkml:definitions>
  <inkml:trace contextRef="#ctx0" brushRef="#br0">353 52 2114,'2'-3'628,"-1"0"0,0 1 0,0-1 0,0 0 0,-1 0 0,1 0 0,-1 0 1,1 0-1,-1-1 0,0 1 0,0 0 0,-1 0 0,0-4 0,1 2 1891,-6 5-64,-15 19-2326,15-14 55,0-1-1,0 1 1,0-1 0,-1-1 0,0 1 0,1-1-1,-1 0 1,0 0 0,0-1 0,-10 2-1,8-2 32,-1 1 0,1 0 0,0 1-1,0 0 1,-16 9 0,12-2-123,1 1 0,0 0 1,0 0-1,1 1 0,1 1 1,0 0-1,1 0 0,1 1 1,0 0-1,-9 24 0,5-7 87,2 0 1,0 1-1,3 0 0,-5 44 0,8-41-161,3-1 1,0 1 0,9 60 0,-6-78-16,2 1 0,0 0 0,1-1-1,1 0 1,1 0 0,1-1 0,0 0 0,18 28 0,-24-42 35,0 0-1,1 0 1,-1-1 0,1 1-1,0 0 1,0-1 0,0 0-1,0 1 1,0-1 0,1-1-1,-1 1 1,0 0-1,1-1 1,0 1 0,-1-1-1,8 1 1,-4-1 30,0-1 1,0 0-1,0 0 0,0-1 1,0 1-1,0-1 0,0-1 0,10-3 1,7-4 82,-1-1-1,0-2 1,41-26 0,-48 26-115,-1 1 1,-1-2-1,0 0 1,-1-1-1,-1 0 1,0-1-1,-1 0 1,15-26-1,5-17 452,25-69 0,-48 110-361,-3 3 2,-1-1 0,0 0 1,0 0-1,-2-1 0,0 1 1,-1-1-1,0 1 0,-1-1 1,-1 1-1,0-1 0,-2 1 1,1-1-1,-8-19 0,8 26-108,-1 0-1,0 0 1,0 1-1,-1 0 1,-1 0-1,1 0 1,-1 0-1,0 1 1,-1-1-1,0 1 0,0 1 1,0-1-1,-1 1 1,0 0-1,0 1 1,-1 0-1,1 0 1,-1 0-1,0 1 1,-1 0-1,1 1 0,-1-1 1,1 2-1,-12-3 1,18 4-127,-1 1 1,1-1-1,-1 1 0,1 0 1,-1 0-1,1 0 0,0 0 1,-1 0-1,1 1 0,-1-1 1,1 1-1,0-1 0,-1 1 1,1 0-1,0 0 1,-1 0-1,1 0 0,0 0 1,0 1-1,0-1 0,-3 3 1,-15 30-9139,14-21-269</inkml:trace>
</inkml:ink>
</file>

<file path=ppt/ink/ink3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6:22.566"/>
    </inkml:context>
    <inkml:brush xml:id="br0">
      <inkml:brushProperty name="width" value="0.025" units="cm"/>
      <inkml:brushProperty name="height" value="0.025" units="cm"/>
    </inkml:brush>
  </inkml:definitions>
  <inkml:trace contextRef="#ctx0" brushRef="#br0">454 48 3844,'0'0'1265,"-8"-2"630,-12-4-1249,0 1 0,-1 1-1,1 1 1,-1 1 0,0 1 0,-26 2-1,37 0-414,0 0 0,-1 1-1,1 0 1,0 1 0,1 0-1,-1 1 1,0 0-1,1 0 1,0 1 0,0 0-1,0 1 1,1 0 0,0 0-1,0 1 1,-11 11-1,6-1-145,0 0 0,1 1 0,1 0 0,1 1 0,0 0-1,1 1 1,1 0 0,1 0 0,1 1 0,1 0 0,1 0 0,1 0-1,-2 31 1,4-32-20,1 1 1,1-1-1,0 1 0,2-1 1,0 0-1,2 0 0,0 0 1,1-1-1,1 0 0,0 0 1,2 0-1,0-1 0,1 0 0,14 19 1,-19-31-14,0 0 0,0-1 1,0 1-1,1-1 0,-1 0 1,1 0-1,0-1 0,1 0 1,-1 0-1,1 0 0,0-1 1,0 0-1,0 0 0,0-1 1,0 0-1,1 0 0,-1 0 0,1-1 1,7 0-1,-5-2 32,-1 0-1,0 0 0,0-1 1,0 0-1,0 0 1,-1-1-1,1 0 0,-1-1 1,1 0-1,-1 0 1,0-1-1,-1 0 0,1 0 1,-1-1-1,9-9 1,7-8 51,-1-1 0,-1-1 0,-1 0 0,-1-2 0,-1 0 0,-2-1 1,-1-1-1,-1 0 0,-1-1 0,-2-1 0,-1 0 0,-2 0 0,0-1 0,-3 0 1,4-52-1,-9 72-71,0 1 1,-1-1 0,0 0-1,-1 1 1,0 0-1,-1-1 1,-1 1-1,1 0 1,-2 1 0,1-1-1,-1 1 1,-8-11-1,10 16-58,0 0-1,-1 0 1,0 1-1,0 0 1,-1-1-1,1 1 1,-1 1-1,0-1 1,0 1-1,0-1 1,0 2-1,-1-1 1,1 0-1,-1 1 1,1 0-1,-1 1 1,0-1-1,0 1 1,0 0-1,0 0 1,0 1-1,0 0 1,0 0-1,-10 1 1,11 0-102,0 0 1,1 1 0,-1-1-1,0 1 1,0 0 0,1 0 0,-1 0-1,1 1 1,0 0 0,0 0-1,0 0 1,0 0 0,-5 5-1,0 3-1152,-1 1 1,1 0-1,-8 16 0,1-1-3989</inkml:trace>
</inkml:ink>
</file>

<file path=ppt/ink/ink3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7:35.684"/>
    </inkml:context>
    <inkml:brush xml:id="br0">
      <inkml:brushProperty name="width" value="0.025" units="cm"/>
      <inkml:brushProperty name="height" value="0.025" units="cm"/>
    </inkml:brush>
  </inkml:definitions>
  <inkml:trace contextRef="#ctx0" brushRef="#br0">9 0 3683,'0'0'13170,"-8"5"-7351,86 2-1030,35 2-3455,36 3 369,46 7-715,-170-16-813,1 0 1,-1 2-1,40 12 0,-38-9 19,-1-2-1,54 7 0,-40-8-193,1 2 0,-2 1 0,43 16 0,22 4 0,194 54 0,-61-15 0,-189-51 0,-1 3 0,0 2 0,-1 1 0,69 46 0,-36-21 0,24 19 0,114 95 0,-44-30 0,7 11 0,-18-14 0,-46-44 0,482 384 0,-395-277 0,-8 9 0,231 307 0,-147-73 0,-205-311 0,131 247 0,-55-52 0,78 175 0,-43 18 0,44 357 0,-184-686 0,8-2 0,8-2 0,85 172 0,-129-324 4,6 11-24,-31-48-10667,-7-6-423</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8:27.405"/>
    </inkml:context>
    <inkml:brush xml:id="br0">
      <inkml:brushProperty name="width" value="0.025" units="cm"/>
      <inkml:brushProperty name="height" value="0.025" units="cm"/>
    </inkml:brush>
  </inkml:definitions>
  <inkml:trace contextRef="#ctx0" brushRef="#br0">1 180 10346,'0'0'2669,"13"7"-1938,12 3-718,0-2 0,0 0 0,1-1 0,0-2 0,0 0 0,42 1 0,26-6 297,138-17 0,94-34-181,85-8-184,195 43-97,0 47 716,-497-24-314,1559-16 2451,-135-38-2306,-1408 48-727,395-4 1102,-382-5-3164,233-43 0,-310 38-2512</inkml:trace>
</inkml:ink>
</file>

<file path=ppt/ink/ink3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8:01.114"/>
    </inkml:context>
    <inkml:brush xml:id="br0">
      <inkml:brushProperty name="width" value="0.025" units="cm"/>
      <inkml:brushProperty name="height" value="0.025" units="cm"/>
    </inkml:brush>
  </inkml:definitions>
  <inkml:trace contextRef="#ctx0" brushRef="#br0">0 291 8456,'0'0'6112,"8"-8"-5775,4-1-203,-1-1 0,2 1-1,-1 1 1,1 0 0,0 1 0,1 0 0,0 1 0,0 1 0,0 0-1,0 0 1,1 2 0,27-4 0,-9 5-108,1 2 0,-1 1 0,57 9 0,97 31 72,-114-23-65,111 13-1,-92-25 103,132-10-1,91-25 445,139-6 105,20 45 250,6 0-528,-2-41-203,-239-5-119,-17 2-33,229-6 1,-95 42-56,184-10 152,-218-40 349,-232 30 252,0 3 0,180-4 0,-251 25-408,-27-16-15961</inkml:trace>
</inkml:ink>
</file>

<file path=ppt/ink/ink3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5:42.299"/>
    </inkml:context>
    <inkml:brush xml:id="br0">
      <inkml:brushProperty name="width" value="0.025" units="cm"/>
      <inkml:brushProperty name="height" value="0.025" units="cm"/>
    </inkml:brush>
  </inkml:definitions>
  <inkml:trace contextRef="#ctx0" brushRef="#br0">101 1 7495,'0'0'1634,"-5"83"-33,4-43-159,1-6-1058,0 0-320,0-3-384,0 0-353,0-2 161,0-2 255,-4 0 225,0-2 32,0-1-32,-1-1-320,-2-2-641,2-1-2338</inkml:trace>
  <inkml:trace contextRef="#ctx0" brushRef="#br0" timeOffset="1">40 552 4708,'0'0'5862,"-25"58"-3748,18-40-897,3 0-704,1-3-257,3 0-128,0-4-96,0-4-192,0-5-1762</inkml:trace>
</inkml:ink>
</file>

<file path=ppt/ink/ink3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5:43.336"/>
    </inkml:context>
    <inkml:brush xml:id="br0">
      <inkml:brushProperty name="width" value="0.025" units="cm"/>
      <inkml:brushProperty name="height" value="0.025" units="cm"/>
    </inkml:brush>
  </inkml:definitions>
  <inkml:trace contextRef="#ctx0" brushRef="#br0">11 1 4837,'-1'0'179,"1"0"1,-1 0-1,1 0 1,-1 0 0,1 0-1,-1 0 1,1 0 0,0 1-1,-1-1 1,1 0-1,-1 0 1,1 1 0,-1-1-1,1 0 1,0 1 0,-1-1-1,1 0 1,0 1 0,-1-1-1,1 0 1,0 1-1,0-1 1,-1 1 0,1-1-1,0 1 1,0-1 0,0 1-1,-1-1 1,1 1-1,0-1 1,0 1 0,0-1-1,0 0 1,0 1 0,0-1-1,0 1 1,0-1-1,0 2 1,20 5 922,3-1 699,-4 2-1620,1-2 0,-1 0 1,2-1-1,-1-1 1,24 2-1,3-3-3322,54-4-1,-50-3-1507</inkml:trace>
</inkml:ink>
</file>

<file path=ppt/ink/ink3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5:43.675"/>
    </inkml:context>
    <inkml:brush xml:id="br0">
      <inkml:brushProperty name="width" value="0.025" units="cm"/>
      <inkml:brushProperty name="height" value="0.025" units="cm"/>
    </inkml:brush>
  </inkml:definitions>
  <inkml:trace contextRef="#ctx0" brushRef="#br0">0 18 10314,'0'0'2242,"62"5"-1025,-29-10-576,3-3-321,3 3 481,4 1-385,0 4-320,0 0-192,0 2-224,-1 8-513,0 0-224,2-2-480,2-2-674,0-3-992</inkml:trace>
</inkml:ink>
</file>

<file path=ppt/ink/ink3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5:44.049"/>
    </inkml:context>
    <inkml:brush xml:id="br0">
      <inkml:brushProperty name="width" value="0.025" units="cm"/>
      <inkml:brushProperty name="height" value="0.025" units="cm"/>
    </inkml:brush>
  </inkml:definitions>
  <inkml:trace contextRef="#ctx0" brushRef="#br0">1 0 5573,'0'0'1986,"73"1"-641,-33-1-608,5 0-481,2 0-288,-2 0-128,4 0 0,-5 0-545,-1 0-2273</inkml:trace>
</inkml:ink>
</file>

<file path=ppt/ink/ink3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5:44.390"/>
    </inkml:context>
    <inkml:brush xml:id="br0">
      <inkml:brushProperty name="width" value="0.025" units="cm"/>
      <inkml:brushProperty name="height" value="0.025" units="cm"/>
    </inkml:brush>
  </inkml:definitions>
  <inkml:trace contextRef="#ctx0" brushRef="#br0">1 1 6118,'0'0'3635,"12"1"-2065,205 2 4282,-178-3-6985,-20-1 365,-1 2 0,0 0 0,0 1 0,-1 1 0,1 1 0,23 7 0,-17-4 1293,1-1 0,0-2 0,1 0 0,-1-2 0,40-1 0,-31 3-326,5 0-5966,-26-5 3589,1-4-1041</inkml:trace>
</inkml:ink>
</file>

<file path=ppt/ink/ink3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5:49.958"/>
    </inkml:context>
    <inkml:brush xml:id="br0">
      <inkml:brushProperty name="width" value="0.025" units="cm"/>
      <inkml:brushProperty name="height" value="0.025" units="cm"/>
    </inkml:brush>
  </inkml:definitions>
  <inkml:trace contextRef="#ctx0" brushRef="#br0">34 0 7783,'4'3'9428,"-1"3"-3889,2 15-2045,-3 17-3543,-2-23 443,-1 1-1,-1 0 1,0 0 0,-2-1-1,0 1 1,-11 28-1,15-43-360,-16 49 1107,15-48-1081,1 1-1,-1 0 0,0 0 0,1 0 0,0 0 0,0 0 0,0 0 0,0 0 0,0 1 0,0-1 0,1 0 0,0-1 0,-1 1 1,3 5-1,-1-7-12,0 0 0,0 0 0,0 0 0,0 0-1,0 0 1,0 0 0,1 0 0,-1-1 0,0 1 0,0-1 0,1 1 0,-1-1 0,0 0 0,1 0 0,-1 0 0,4-1 0,38-4 384,-10-2-640,54-18-1,-85 16-9099,-3 3 1953</inkml:trace>
</inkml:ink>
</file>

<file path=ppt/ink/ink3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5:50.707"/>
    </inkml:context>
    <inkml:brush xml:id="br0">
      <inkml:brushProperty name="width" value="0.025" units="cm"/>
      <inkml:brushProperty name="height" value="0.025" units="cm"/>
    </inkml:brush>
  </inkml:definitions>
  <inkml:trace contextRef="#ctx0" brushRef="#br0">168 0 4644,'0'0'22737,"6"1"-22417,-5-1-308,0 0 0,0 0 0,0 0 0,-1 0 0,1 0 0,0 0 0,0 0 0,0 0 0,0 1 0,-1-1 0,1 0 0,0 0 0,0 1 0,0-1 0,-1 1 0,1-1 1,0 0-1,-1 1 0,1 0 0,0-1 0,-1 1 0,1-1 0,0 1 0,-1 0 0,1-1 0,-1 1 0,0 0 0,1-1 0,-1 1 0,1 0 0,-1 0 0,0 0 0,0-1 0,1 1 0,-1 0 0,0 1 0,-17 41 456,16-40-447,-111 221 2606,111-223-2553,9-41 332,1 13-345,43-117-2086,-52 144 2011,0 1 0,0-1 1,0 0-1,0 0 0,0 0 1,0 0-1,0 0 0,1 0 1,-1 1-1,0-1 0,0 0 1,0 0-1,0 0 0,0 0 1,0 0-1,0 0 0,0 1 1,0-1-1,0 0 0,0 0 1,0 0-1,0 0 0,1 0 1,-1 0-1,0 0 0,0 0 1,0 0-1,0 0 0,0 0 1,0 1-1,0-1 0,1 0 1,-1 0-1,0 0 0,0 0 1,0 0-1,0 0 0,0 0 1,0 0-1,1 0 0,-1 0 1,0 0-1,0 0 0,0 0 1,0 0-1,0 0 0,0 0 1,0-1-1,1 1 0,-1 0 1,0 0-1,0 0 0,0 0 1,0 0-1,3 25-159,-2 30 243,-1-35 62,1 0 0,5 24 0,-6-39-81,1 0 0,0-1 0,0 1 0,1 0 0,0-1 0,-1 1 0,1-1 0,1 0 0,-1 0 0,0 1 0,1-1 0,0-1 0,0 1 0,0 0 0,5 3 0,-8-6-40,1-1 0,-1 0 0,0 1 0,1-1-1,-1 0 1,1 1 0,-1-1 0,0 0 0,1 1 0,-1-1 0,1 0 0,-1 0-1,1 1 1,-1-1 0,1 0 0,-1 0 0,1 0 0,-1 0 0,1 0-1,-1 0 1,1 0 0,-1 0 0,1 0 0,-1 0 0,1 0 0,-1 0-1,1 0 1,-1 0 0,1 0 0,-1 0 0,2-1 0,-4-15 164,-17-21-111,-1 13-65,0 1-1,-2 0 0,-1 2 0,0 0 1,-52-33-1,120 51 60,71 9 136,-16-1-3555,-33-4-5974,-34-1-2271</inkml:trace>
</inkml:ink>
</file>

<file path=ppt/ink/ink3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7:42.612"/>
    </inkml:context>
    <inkml:brush xml:id="br0">
      <inkml:brushProperty name="width" value="0.025" units="cm"/>
      <inkml:brushProperty name="height" value="0.025" units="cm"/>
    </inkml:brush>
  </inkml:definitions>
  <inkml:trace contextRef="#ctx0" brushRef="#br0">0 1 4548,'0'0'16336,"67"25"-16208,-37-25 0,8 0-256,4 0-1506,-1-3-2690,2-11-2498</inkml:trace>
</inkml:ink>
</file>

<file path=ppt/ink/ink3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7:42.969"/>
    </inkml:context>
    <inkml:brush xml:id="br0">
      <inkml:brushProperty name="width" value="0.025" units="cm"/>
      <inkml:brushProperty name="height" value="0.025" units="cm"/>
    </inkml:brush>
  </inkml:definitions>
  <inkml:trace contextRef="#ctx0" brushRef="#br0">1 36 14478,'0'0'3779,"66"0"-3426,-36 0-193,7 0-64,4-4-96,2 0-897,4 3-1025,-2-2 96,2 1 129,-6-1-673,0 2-1346</inkml:trace>
  <inkml:trace contextRef="#ctx0" brushRef="#br0" timeOffset="1">703 17 384,'0'0'10763,"63"0"-7977,-44 0-576,2 0-1217,3 0-672,6 0-289,5 0-225,5 0-1568,5-3-1218,4-4-961,2 0-4676</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8:28.092"/>
    </inkml:context>
    <inkml:brush xml:id="br0">
      <inkml:brushProperty name="width" value="0.025" units="cm"/>
      <inkml:brushProperty name="height" value="0.025" units="cm"/>
    </inkml:brush>
  </inkml:definitions>
  <inkml:trace contextRef="#ctx0" brushRef="#br0">0 0 13997,'0'0'-37,"14"11"-6,13 9 53,0-2-1,1 0 1,1-2 0,56 23-1,-48-29 8,0-1-1,1-2 1,75 4-1,120-11 68,236-44-14,-72 4-60,-120 34 35,443 48 1,416 14 1165,3-65-218,-314-13-921,-309 8-1450,-1 4-3327,-195 6-1450</inkml:trace>
</inkml:ink>
</file>

<file path=ppt/ink/ink3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7:43.498"/>
    </inkml:context>
    <inkml:brush xml:id="br0">
      <inkml:brushProperty name="width" value="0.025" units="cm"/>
      <inkml:brushProperty name="height" value="0.025" units="cm"/>
    </inkml:brush>
  </inkml:definitions>
  <inkml:trace contextRef="#ctx0" brushRef="#br0">0 61 3395,'10'1'4725,"152"-5"4901,95-21-9873,150 6-5263,-270 17 7217,1-3 5710,8-1-5962,196 7-6488,-124 1 7448,-211-2-2415,-5 0-40,1-1 1,0 1-1,0 0 1,0 0-1,0 1 1,0-1-1,0 1 1,0-1-1,0 1 0,-1 0 1,1 0-1,0 0 1,0 0-1,3 3 1</inkml:trace>
</inkml:ink>
</file>

<file path=ppt/ink/ink3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7:49.938"/>
    </inkml:context>
    <inkml:brush xml:id="br0">
      <inkml:brushProperty name="width" value="0.025" units="cm"/>
      <inkml:brushProperty name="height" value="0.025" units="cm"/>
    </inkml:brush>
  </inkml:definitions>
  <inkml:trace contextRef="#ctx0" brushRef="#br0">1 446 4740,'0'0'15113,"5"-4"-14744,-2 1-352,0 0 0,1-1 0,-1 1 0,-1-1-1,1 0 1,0 0 0,-1 0 0,0 0 0,0 0 0,0-1 0,-1 1 0,1-1 0,-1 1 0,0-1 0,0-5 0,8-90-2408,-6 49-657,12-113-7303,-12 108 6064</inkml:trace>
</inkml:ink>
</file>

<file path=ppt/ink/ink3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7:50.280"/>
    </inkml:context>
    <inkml:brush xml:id="br0">
      <inkml:brushProperty name="width" value="0.025" units="cm"/>
      <inkml:brushProperty name="height" value="0.025" units="cm"/>
    </inkml:brush>
  </inkml:definitions>
  <inkml:trace contextRef="#ctx0" brushRef="#br0">1 1020 1858,'0'0'288,"3"-68"-1185,-2 39 1057,1 6 1154,0 2 191,-1 2 289,1 2-1,-1 1 257,-1 0-32,3 1-32,1-3-961,0-4-865,2-2-416,4-4-1538,-1-7-736,1 1-769,-2-3-3876</inkml:trace>
  <inkml:trace contextRef="#ctx0" brushRef="#br0" timeOffset="1">122 51 5830,'0'0'-545,"-6"-51"-3267</inkml:trace>
</inkml:ink>
</file>

<file path=ppt/ink/ink3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8:10.088"/>
    </inkml:context>
    <inkml:brush xml:id="br0">
      <inkml:brushProperty name="width" value="0.025" units="cm"/>
      <inkml:brushProperty name="height" value="0.025" units="cm"/>
    </inkml:brush>
  </inkml:definitions>
  <inkml:trace contextRef="#ctx0" brushRef="#br0">410 383 2787,'0'0'848,"4"-12"-106,-1-4-1001,5-14 1138,-1-1 0,4-47 0,-10 70-569,0 0 0,-1 0 0,0 0 0,-1 0-1,0 0 1,0 0 0,0 1 0,-1-1 0,-1 0-1,1 1 1,-1-1 0,0 1 0,-1 0 0,1 0-1,-1 0 1,-9-10 0,12 15-190,-1 0 1,-1 0-1,1 0 0,0 1 0,0-1 0,-1 1 1,1-1-1,-1 1 0,1 0 0,-1 0 1,0 0-1,1 0 0,-1 1 0,0-1 1,0 1-1,1-1 0,-1 1 0,-4 0 0,2 1 41,-1 0-1,0 0 0,1 0 1,-1 1-1,1-1 0,-1 2 1,1-1-1,-8 5 0,-4 4 222,0 0-1,0 2 1,-27 27-1,23-18-209,1 1 0,1 0-1,1 1 1,1 1 0,1 1-1,1 1 1,2 0 0,-16 44 0,21-48-128,2 1 0,0 0 1,1 0-1,2 0 1,0 1-1,2 0 0,0-1 1,2 1-1,1 0 1,9 46-1,-8-59-38,1 1 0,0-1-1,1 0 1,1 0 0,0-1 0,0 1-1,1-2 1,0 1 0,1 0 0,0-2 0,1 1-1,0-1 1,1 0 0,17 13 0,-20-18 3,0 1 0,1-1 1,-1 0-1,1-1 0,0 0 0,0 0 1,0-1-1,0 0 0,0 0 1,0-1-1,1 0 0,-1 0 0,1-1 1,-1 0-1,0-1 0,1 1 1,-1-2-1,0 1 0,0-1 0,0-1 1,0 1-1,0-1 0,13-7 1,-1-2 116,-1-1 1,-1 0 0,0-2-1,-1 0 1,0-1 0,20-25-1,1-7 178,37-62 0,-49 69-170,-2-1 0,35-89 0,-51 108-56,-1 0 0,-1 0 0,0-1-1,-2 0 1,-1 0 0,-1 0 0,-2-45 0,0 61-39,-1-1-1,-1 1 1,0 0-1,0 0 1,0 0-1,-1 0 1,0 0-1,0 0 1,-1 1-1,0-1 1,-1 1-1,0 0 1,0 0-1,0 1 1,-1 0-1,1 0 1,-2 0-1,1 0 1,-1 1-1,1 0 1,-2 1-1,1-1 1,0 1-1,-9-3 1,5 3-57,1 1 0,-1 0 1,-1 1-1,1 0 1,0 0-1,0 1 1,-1 1-1,1 0 0,0 0 1,-1 1-1,1 1 1,0 0-1,0 0 1,0 1-1,0 1 0,0-1 1,-13 8-1,1 2-509,1 1-1,0 0 1,1 2 0,-33 32-1,0 5-5339,35-35 2114,6-4-5461</inkml:trace>
</inkml:ink>
</file>

<file path=ppt/ink/ink3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8:33.918"/>
    </inkml:context>
    <inkml:brush xml:id="br0">
      <inkml:brushProperty name="width" value="0.025" units="cm"/>
      <inkml:brushProperty name="height" value="0.025" units="cm"/>
    </inkml:brush>
  </inkml:definitions>
  <inkml:trace contextRef="#ctx0" brushRef="#br0">361 239 3972,'27'-24'3679,"43"-51"1,-63 67-2873,-1 0 0,0-1 0,0 1 1,-1-1-1,0-1 0,-1 1 0,0-1 0,0 1 1,-1-1-1,0 0 0,2-16 0,-5 26-723,0-1 0,0 1 0,0-1 0,0 1 1,0-1-1,0 1 0,0-1 0,0 1 0,0-1 0,-1 1 0,1-1 0,0 1 0,0-1 0,0 1 0,-1-1 0,1 1 0,0-1 0,-1 1 0,1-1 0,0 1 0,-1 0 1,1-1-1,-1 1 0,1-1 0,0 1 0,-1 0 0,1 0 0,-1-1 0,1 1 0,-1 0 0,1 0 0,-1-1 0,1 1 0,-1 0 0,-25 2 825,-21 18-708,36-12-154,0 0 0,1 1 1,0 0-1,1 1 0,0 0 0,1 1 0,0 0 0,0 0 1,-5 13-1,3-4 93,1 1 0,1 0 0,0 1 0,-7 40 0,7-5 42,3 1 0,2-1 0,5 76 1,1-109-56,1 0 0,0 0 0,2 0 0,1-1 0,18 43 0,-4-11 984,-28-65-1111,-1 0 0,0 0 1,-1 1-1,-11-9 0,-3-5-978,-80-74-4664,56 54 4171,-64-73 0,110 115 1538,1 1-1,-1-1 0,1 1 0,0-1 1,-1 1-1,1-1 0,-1 1 1,1-1-1,0 0 0,-1 1 0,1-1 1,0 0-1,0 1 0,0-1 1,-1 0-1,1 1 0,0-1 1,0 0-1,0 0 0,0 1 0,0-1 1,0 0-1,0 1 0,1-1 1,-1 0-1,0 1 0,0-1 0,0 0 1,1 1-1,-1-1 0,0 0 1,1 1-1,-1-1 0,1 1 0,-1-1 1,0 0-1,1 1 0,-1-1 1,1 1-1,0 0 0,-1-1 1,1 1-1,-1-1 0,1 1 0,0 0 1,-1-1-1,1 1 0,0 0 1,-1 0-1,1 0 0,0-1 0,-1 1 1,1 0-1,0 0 0,0 0 1,53-7 1216,-40 6-748,114-11 1540,-2 1-2307,-44-1-3592,-47 3-1947,-3-3-4884</inkml:trace>
</inkml:ink>
</file>

<file path=ppt/ink/ink3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8:34.276"/>
    </inkml:context>
    <inkml:brush xml:id="br0">
      <inkml:brushProperty name="width" value="0.025" units="cm"/>
      <inkml:brushProperty name="height" value="0.025" units="cm"/>
    </inkml:brush>
  </inkml:definitions>
  <inkml:trace contextRef="#ctx0" brushRef="#br0">183 0 14638,'0'0'10661,"-2"8"-10063,-9 23-226,-1-1 0,-1 0 0,-23 36 1,-16 35 518,38-68-626,-17 58-1,28-78-238,0 1-1,1-1 0,0 0 1,1 1-1,0-1 0,1 1 0,3 24 1,-2-35-80,0 1 1,1 0 0,-1-1 0,1 1-1,-1-1 1,1 1 0,0-1-1,0 0 1,1 0 0,-1 0 0,1 0-1,0 0 1,-1 0 0,1-1-1,0 1 1,0-1 0,1 0 0,-1 0-1,0 0 1,1 0 0,0-1-1,-1 0 1,1 1 0,0-1-1,-1 0 1,1-1 0,4 1 0,2 1-853,0-1 0,0-1 1,0 1-1,0-2 0,1 0 1,-1 0-1,-1 0 0,1-1 1,15-6-1,22-14-7112</inkml:trace>
</inkml:ink>
</file>

<file path=ppt/ink/ink3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8:34.617"/>
    </inkml:context>
    <inkml:brush xml:id="br0">
      <inkml:brushProperty name="width" value="0.025" units="cm"/>
      <inkml:brushProperty name="height" value="0.025" units="cm"/>
    </inkml:brush>
  </inkml:definitions>
  <inkml:trace contextRef="#ctx0" brushRef="#br0">60 1 7271,'0'0'18118,"-2"8"-16660,-34 182 1793,33-177-3237,-2 3 0,1 0 1,1-1 0,0 1-1,1 0 1,1 26-1,1-41-20,1 0 0,-1 0-1,1 0 1,-1 0 0,1 0-1,0-1 1,0 1 0,0 0-1,-1 0 1,1-1 0,0 1 0,0 0-1,0-1 1,0 1 0,0-1-1,0 1 1,0-1 0,0 1-1,0-1 1,0 0 0,0 0-1,0 1 1,1-1 0,-1 0 0,0 0-1,0 0 1,0 0 0,0 0-1,0-1 1,2 1 0,39-6-578,-16-2-686,48-21 0,-58 21 508,0 1-1,1 0 0,0 1 0,0 1 0,1 1 0,-1 0 0,27-2 0,-40 11-216,-9 7 341,-14 14-623,15-22 605,2-1 235,0 0-1,0 0 1,0 0 0,0 1 0,1-1 0,-1 0-1,1 1 1,0-1 0,0 0 0,-1 8-1,2-6-2866</inkml:trace>
</inkml:ink>
</file>

<file path=ppt/ink/ink3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8:35.035"/>
    </inkml:context>
    <inkml:brush xml:id="br0">
      <inkml:brushProperty name="width" value="0.025" units="cm"/>
      <inkml:brushProperty name="height" value="0.025" units="cm"/>
    </inkml:brush>
  </inkml:definitions>
  <inkml:trace contextRef="#ctx0" brushRef="#br0">250 1 14446,'0'0'6459,"8"3"-5108,2 2-1118,-1 1 0,0-1 0,0 2 0,0-1-1,-1 1 1,0 0 0,-1 1 0,1 0 0,-2 0 0,10 13 0,3 7-129,-2 0 0,0 1-1,-2 1 1,-2 1 0,17 50-1,-26-64 10,0-1 0,-1 1 0,-1-1 0,0 1 1,-1 0-1,-1 0 0,-1 0 0,0 0 0,-1-1 0,-1 1 0,-1 0 0,0-1 0,-7 16 0,-5 6 118,-2-1 0,-2-1 0,-2-1 1,-1-1-1,-1-1 0,-55 57 0,54-65-923,-1-2 0,-1 0 0,-1-2 0,-57 33 0,20-25-5623</inkml:trace>
</inkml:ink>
</file>

<file path=ppt/ink/ink3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8:41.378"/>
    </inkml:context>
    <inkml:brush xml:id="br0">
      <inkml:brushProperty name="width" value="0.025" units="cm"/>
      <inkml:brushProperty name="height" value="0.025" units="cm"/>
    </inkml:brush>
  </inkml:definitions>
  <inkml:trace contextRef="#ctx0" brushRef="#br0">1 0 1890</inkml:trace>
</inkml:ink>
</file>

<file path=ppt/ink/ink3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8:47.416"/>
    </inkml:context>
    <inkml:brush xml:id="br0">
      <inkml:brushProperty name="width" value="0.025" units="cm"/>
      <inkml:brushProperty name="height" value="0.025" units="cm"/>
    </inkml:brush>
  </inkml:definitions>
  <inkml:trace contextRef="#ctx0" brushRef="#br0">16 7734 3299,'-5'11'5830,"-5"9"1744,10-19-7499,0-1 0,0 0 1,0 1-1,0-1 0,0 0 1,0 1-1,0-1 0,0 0 0,0 1 1,0-1-1,0 1 0,0-1 1,0 0-1,0 1 0,0-1 0,0 0 1,0 1-1,0-1 0,1 0 1,-1 0-1,0 1 0,0-1 1,0 0-1,0 1 0,1-1 0,-1 0 1,0 0-1,0 1 0,1-1 1,-1 0-1,0 0 0,1 0 0,-1 1 1,0-1-1,1 0 0,-1 0 1,0 0-1,1 0 0,-1 0 0,0 0 1,1 0-1,-1 0 0,0 0 1,1 0-1,-1 0 0,0 0 0,1 0 1,-1 0-1,1 0 0,12-45 4079,-9 35-3969,0 0 0,0 1 0,-1-1 0,0-1 0,-1 1 0,0 0 0,-1-1 0,0 1 0,-1 0 0,-1-12 0,3-12-64,20-167-19,-9 111-110,-9 68 17,0 0 1,0-25 0,10-78-10,-1-1 11,2-156-6,-6-99 16,9 119-22,-1 52 8,1-267 270,-9-544-218,-11 647-48,26-120-11,1 106 7,-15 171-3,-4 97 35,-5 0 0,-29-231 0,21 296-67,3 1 0,4-90-1,23-109-138,2-76 35,-3 65 115,-3 77 12,6-105 0,0-68 5,-17 279-68,2-53 99,-6 64-608,2 58-8706,-5 4 2519</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8:39.340"/>
    </inkml:context>
    <inkml:brush xml:id="br0">
      <inkml:brushProperty name="width" value="0.025" units="cm"/>
      <inkml:brushProperty name="height" value="0.025" units="cm"/>
    </inkml:brush>
  </inkml:definitions>
  <inkml:trace contextRef="#ctx0" brushRef="#br0">0 543 10218,'9'-5'448,"13"-5"-221,1 1 1,-1 1-1,1 1 0,1 1 0,-1 2 1,39-4-1,546-30 1150,715-49-186,152-28 321,-181 8-777,-807 83-654,729-49 799,-1091 63-763,107-12-2,325 13 0,-525 12-379,51 13 1,-52-10-2647,56 7 0,-42-13-1916</inkml:trace>
</inkml:ink>
</file>

<file path=ppt/ink/ink3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0:04.951"/>
    </inkml:context>
    <inkml:brush xml:id="br0">
      <inkml:brushProperty name="width" value="0.025" units="cm"/>
      <inkml:brushProperty name="height" value="0.025" units="cm"/>
    </inkml:brush>
  </inkml:definitions>
  <inkml:trace contextRef="#ctx0" brushRef="#br0">1 168 8680,'0'0'4666,"13"1"-3305,102-4 1223,149-22 0,-77 4-1517,20 3-525,995-57 246,-806 75 320,866-22 95,-1161 18-1132,-1 4 1,191 26-1,-188-10 473,0-4 1,0-4-1,120-8 1,-42-1-636,-181 1 46,0 0 0,0 0-1,1 0 1,-1-1 0,0 1-1,0 0 1,0 0 0,1 0-1,-1 0 1,0 0 0,0 0 0,0 0-1,0 0 1,0 0 0,1-1-1,-1 1 1,0 0 0,0 0 0,0 0-1,0 0 1,0 0 0,0-1-1,1 1 1,-1 0 0,0 0 0,0 0-1,0 0 1,0-1 0,0 1-1,0 0 1,0 0 0,0 0 0,0-1-1,0 1 1,0 0 0,0 0-1,0 0 1,0-1 0,0 1 0,0 0-1,0 0 1,0 0 0,0 0-1,0-1 1,-1 1 0,1 0-1,0 0 1,0 0 0,0 0 0,0-1-1,0 1 1,0 0 0,0 0-1,-1 0 1,1 0 0,0 0 0,0 0-1,0 0 1,-1-1 0,-8-8-3804,-6-4-3112</inkml:trace>
</inkml:ink>
</file>

<file path=ppt/ink/ink3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1:19.268"/>
    </inkml:context>
    <inkml:brush xml:id="br0">
      <inkml:brushProperty name="width" value="0.025" units="cm"/>
      <inkml:brushProperty name="height" value="0.025" units="cm"/>
    </inkml:brush>
  </inkml:definitions>
  <inkml:trace contextRef="#ctx0" brushRef="#br0">500 66 3043,'-12'0'1569,"-1"0"-907,1 0 0,-1-2 0,0 1 0,1-2 0,-1 0 0,1 0 0,0-1 0,0 0 0,0-1 0,-18-11 0,25 12-395,1 2 0,-1-1 0,1 0 0,-1 1 0,0 0 0,0 0 0,0 0 0,-1 1 0,1 0 0,0 0 0,-1 0 0,1 0 0,0 1 0,-10 0 0,13 1-214,1-1 0,-1 1 0,0-1 0,0 1 0,1 0 0,-1 0 0,0 0 0,1-1 0,-1 1 0,1 1 0,-1-1 0,1 0 0,0 0 0,-1 1 0,1-1 0,0 0 0,-2 3 0,2 0-54,-1-1 0,1 0 0,0 1 1,0-1-1,0 1 0,0-1 0,1 1 0,-1-1 0,1 1 0,0-1 0,1 8 1,0-6 0,0 0 1,0 0 0,0-1 0,1 1-1,0 0 1,0-1 0,0 0 0,1 1-1,-1-1 1,1 0 0,0 0 0,0 0-1,0-1 1,1 1 0,0-1 0,-1 0-1,1 1 1,0-2 0,0 1 0,7 3-1,7 3 26,-1-1 0,1 0-1,0-2 1,21 6 0,11-1-175,1-2 0,98 6 1,106-15-322,-224-1 478,93-3-675,236-39 0,-337 36 690,-25 4 108,-15 1 94,-497 30 197,201-5-439,175-16-26,-305 10 1725,501-21-1613,105-20-1,-55 7-29,186-19-1050,348 4-1,-636 33 1001,-21 3 147,-31 3 257,-40 3 17,-639 96 370,690-99-815,-119 21-2321,111-26-2321</inkml:trace>
</inkml:ink>
</file>

<file path=ppt/ink/ink3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1:39.607"/>
    </inkml:context>
    <inkml:brush xml:id="br0">
      <inkml:brushProperty name="width" value="0.025" units="cm"/>
      <inkml:brushProperty name="height" value="0.025" units="cm"/>
    </inkml:brush>
  </inkml:definitions>
  <inkml:trace contextRef="#ctx0" brushRef="#br0">43 1 12940,'0'0'10293,"2"9"-9311,4 33-741,-1 1 0,-2-1 1,-3 1-1,-4 49 0,0 21-1896,4-102 1049,-3 37-94,-7-30-2317,9-17 2602,0 0 1,0-1-1,0 1 0,0-1 1,0 1-1,0-1 0,0 1 1,0-1-1,0 0 0,0 1 1,0-1-1,0 0 1,0 0-1,0 0 0,-1 0 1,1 0-1,-2 0 0,-13-3-6952</inkml:trace>
</inkml:ink>
</file>

<file path=ppt/ink/ink3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1:39.978"/>
    </inkml:context>
    <inkml:brush xml:id="br0">
      <inkml:brushProperty name="width" value="0.025" units="cm"/>
      <inkml:brushProperty name="height" value="0.025" units="cm"/>
    </inkml:brush>
  </inkml:definitions>
  <inkml:trace contextRef="#ctx0" brushRef="#br0">1 135 12268,'2'-8'2920,"0"3"-2605,0 0 1,0 0-1,0 0 1,1 0-1,0 0 1,0 1-1,0-1 1,1 1-1,0 0 1,-1 0-1,1 0 1,1 0-1,-1 1 1,0-1-1,1 1 1,0 0-1,0 1 1,0-1-1,7-2 1,16-5-5,0 1 0,0 2 0,1 0 0,0 2-1,1 1 1,-1 2 0,57 1 0,-81 2-313,0-1-1,0 0 0,0 1 0,0 0 0,0 0 1,0 1-1,0-1 0,0 1 0,0 0 0,-1 0 1,1 1-1,-1-1 0,1 1 0,-1 0 1,0 0-1,0 1 0,6 6 0,-8-7 53,-1 0 0,1 0-1,-1 0 1,0 0 0,1 0-1,-2 0 1,1 0 0,0 0 0,0 0-1,-1 0 1,0 1 0,0-1-1,0 0 1,0 0 0,0 0 0,0 1-1,-1-1 1,0 0 0,1 0 0,-1 0-1,0 0 1,-1 0 0,1 0-1,-1 0 1,1 0 0,-1-1 0,0 1-1,0 0 1,-3 2 0,-4 7 382,-1-2 0,0 1 1,0-1-1,-1-1 0,-22 15 0,28-20-391,0-1-1,-1 0 1,1 0 0,-1 0-1,1-1 1,-1 0-1,0 0 1,1 0-1,-1-1 1,0 0-1,0 0 1,0 0 0,-1-1-1,1 0 1,0 0-1,-10-2 1,16 2-111,0 0 0,-1-1 0,1 1 0,0 0 0,-1 0 0,1 0 0,0-1-1,0 1 1,-1 0 0,1 0 0,0-1 0,0 1 0,0 0 0,-1-1 0,1 1 0,0 0 0,0-1 0,0 1 0,0 0 0,0-1 0,0 1 0,-1 0 0,1-1 0,0 1 0,0 0 0,0-1 0,0 1 0,0 0 0,0-1 0,0 1 0,1 0-1,-1-1 1,0 1 0,0 0 0,0-1 0,0 1 0,0 0 0,0-1 0,1 1 0,-1 0 0,0-1 0,0 1 0,1 0 0,-1-1 0,11-13-2907,12-2-1720,7-2-2265</inkml:trace>
</inkml:ink>
</file>

<file path=ppt/ink/ink3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1:40.303"/>
    </inkml:context>
    <inkml:brush xml:id="br0">
      <inkml:brushProperty name="width" value="0.025" units="cm"/>
      <inkml:brushProperty name="height" value="0.025" units="cm"/>
    </inkml:brush>
  </inkml:definitions>
  <inkml:trace contextRef="#ctx0" brushRef="#br0">20 1 16207,'0'0'3641,"0"10"-96,-19 170 3101,19-179-6642,0 0 1,0-1-1,0 1 1,0 0-1,0-1 0,0 1 1,0 0-1,0-1 1,0 1-1,0 0 0,0-1 1,1 1-1,-1 0 0,0-1 1,0 1-1,1-1 1,-1 1-1,0 0 0,1-1 1,-1 1-1,1-1 0,-1 1 1,0-1-1,1 1 1,-1-1-1,1 1 0,0-1 1,-1 0-1,1 1 1,-1-1-1,1 0 0,0 1 1,-1-1-1,1 0 0,0 0 1,-1 1-1,1-1 1,0 0-1,-1 0 0,1 0 1,0 0-1,-1 0 0,2 0 1,-1-1 7,1 1 1,0-1-1,-1 1 1,1-1-1,-1 1 0,1-1 1,-1 0-1,1 0 1,-1 0-1,0 0 1,1 0-1,-1 0 0,0 0 1,0 0-1,0-1 1,0 1-1,1-2 0,2-5-4,0-1-1,0 1 0,-1-1 0,0 1 1,-1-1-1,0 0 0,0 0 0,-1-1 1,0 1-1,-1 0 0,0 0 0,0 0 1,-3-12-1,3 20-10,-1 1 0,1-1-1,-1 0 1,1 0 0,-1 0 0,1 0-1,-1 0 1,0 1 0,1-1 0,-1 0 0,0 1-1,0-1 1,1 0 0,-1 1 0,0-1 0,0 1-1,0-1 1,0 1 0,0 0 0,0-1 0,0 1-1,0 0 1,0 0 0,0-1 0,0 1 0,0 0-1,0 0 1,0 0 0,0 0 0,0 1 0,0-1-1,0 0 1,0 0 0,0 0 0,0 1 0,0-1-1,0 1 1,0-1 0,0 1 0,1-1 0,-1 1-1,0-1 1,0 1 0,0 0 0,1-1 0,-1 1-1,0 0 1,1 0 0,-1-1 0,1 1 0,-1 0-1,1 0 1,-1 0 0,1 0 0,-1 0 0,1 0-1,0 0 1,0 0 0,-1 2 0,1-2-19,0 0 0,0 0 0,0 0 0,0 1 0,0-1 1,0 0-1,0 0 0,0 0 0,0 0 0,1 0 0,-1 0 0,0 1 0,1-1 1,-1 0-1,1 0 0,-1 0 0,1 0 0,-1 0 0,1 0 0,0-1 1,0 1-1,-1 0 0,1 0 0,0 0 0,2 1 0,0-1-207,0 1-1,0-1 0,1 1 1,-1-1-1,0 0 0,1-1 1,-1 1-1,7 0 0,6 0-1201,1-1 0,29-4 0,27-17-6492,-39 9 994</inkml:trace>
</inkml:ink>
</file>

<file path=ppt/ink/ink3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1:40.642"/>
    </inkml:context>
    <inkml:brush xml:id="br0">
      <inkml:brushProperty name="width" value="0.025" units="cm"/>
      <inkml:brushProperty name="height" value="0.025" units="cm"/>
    </inkml:brush>
  </inkml:definitions>
  <inkml:trace contextRef="#ctx0" brushRef="#br0">91 0 9097,'0'0'12977,"-9"2"-11696,5-2-1210,0 1 0,1-1-1,-1 1 1,0 0 0,1 0-1,-1 0 1,1 1 0,-1-1-1,1 1 1,0 0 0,-1 0-1,1 0 1,0 0 0,0 0-1,0 1 1,1 0 0,-1-1-1,1 1 1,-1 0 0,1 0-1,0 0 1,0 1 0,0-1-1,1 0 1,-1 1 0,1-1-1,0 1 1,0-1 0,0 1-1,0 0 1,1 0 0,-1-1-1,1 1 1,0 0 0,0 0-1,0-1 1,2 6 0,-1-6-86,0 0 1,0 0-1,1 0 0,-1 0 1,1 0-1,0 0 1,0 0-1,0 0 1,0-1-1,1 1 1,-1-1-1,1 1 1,-1-1-1,1 0 0,0 0 1,0-1-1,0 1 1,0 0-1,0-1 1,0 0-1,0 1 1,1-1-1,-1-1 1,0 1-1,1 0 0,-1-1 1,0 0-1,1 0 1,4 0-1,-4 0 4,0 1 0,-1-1 1,1 0-1,0 0 0,-1-1 0,1 1 0,-1-1 0,1 0 0,-1 0 0,1 0 0,-1 0 0,1-1 0,-1 1 1,0-1-1,0 0 0,0 0 0,0 0 0,0 0 0,0-1 0,-1 1 0,1-1 0,-1 0 0,1 1 0,-1-1 1,0 0-1,0 0 0,0-1 0,1-3 0,-2 6 90,-1-1-1,0 0 1,1 1 0,-1-1 0,0 0-1,1 1 1,-1-1 0,0 0 0,0 0-1,-1 1 1,1-1 0,0 0 0,-1 0-1,1 1 1,-1-1 0,1 0 0,-1 1-1,0-1 1,1 1 0,-1-1 0,0 1-1,0-1 1,0 1 0,0 0 0,0-1-1,-1 1 1,1 0 0,0 0 0,-1 0-1,1 0 1,-1 0 0,1 0 0,-1 0-1,1 0 1,-1 1 0,0-1 0,1 1-1,-1-1 1,0 1 0,-2-1 0,-8-1 148,0 1 0,0 0 1,0 1-1,-19 1 0,25-1-257,4 0 32,1 0 0,-1 0 1,0 0-1,1 0 0,-1 1 0,1-1 1,-1 0-1,1 1 0,-1-1 1,0 1-1,1-1 0,0 1 0,-1 0 1,1-1-1,-1 1 0,1 0 1,0 0-1,-1 0 0,1 0 0,0 0 1,0 1-1,0-1 0,0 0 1,0 0-1,0 1 0,0-1 0,1 0 1,-1 1-1,0-1 0,1 1 1,-1-1-1,1 1 0,-1 0 0,1 2 1,0-3-52,0-1 1,1 1 0,-1-1-1,1 1 1,-1 0 0,1-1-1,-1 1 1,1-1 0,-1 1-1,1-1 1,0 1 0,-1-1-1,1 0 1,0 1 0,-1-1-1,1 0 1,0 1 0,-1-1-1,1 0 1,0 0 0,-1 0-1,1 1 1,0-1 0,0 0-1,-1 0 1,1 0-1,1-1 1,26 2-1469,-22-1 929,67-5-7842,-33-6 2435</inkml:trace>
</inkml:ink>
</file>

<file path=ppt/ink/ink3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1:41.187"/>
    </inkml:context>
    <inkml:brush xml:id="br0">
      <inkml:brushProperty name="width" value="0.025" units="cm"/>
      <inkml:brushProperty name="height" value="0.025" units="cm"/>
    </inkml:brush>
  </inkml:definitions>
  <inkml:trace contextRef="#ctx0" brushRef="#br0">81 158 11371,'0'0'9289,"-5"1"-7805,0 2-1240,-1 0 0,1 0 1,1 1-1,-1-1 1,0 1-1,1 0 0,0 0 1,0 0-1,0 1 0,1-1 1,-1 1-1,1 0 1,0 0-1,0 0 0,1 1 1,0-1-1,0 0 0,0 1 1,0 0-1,1-1 1,0 1-1,0 0 0,0 0 1,1 0-1,0 0 0,1 8 1,0-13-227,-1 1-1,1-1 1,-1 0-1,1 1 1,0-1 0,0 0-1,-1 0 1,1 0 0,0 0-1,0 0 1,0 0 0,0 0-1,0 0 1,1 0 0,-1 0-1,0 0 1,0-1 0,1 1-1,-1 0 1,0-1 0,1 1-1,-1-1 1,0 0 0,1 1-1,-1-1 1,1 0-1,-1 0 1,0 0 0,1 0-1,2 0 1,3 0 6,-1 0-1,1-1 1,-1 0-1,1 0 1,10-3 0,-6 0-10,-1-1 0,1-1 0,-1 0 1,0 0-1,0-1 0,0 0 1,-1-1-1,-1 0 0,1 0 1,-1-1-1,0 0 0,-1 0 1,12-20-1,-11 15-5,0-1 1,-1 0-1,0 0 0,-1-1 1,-1 1-1,-1-2 0,0 1 1,-1 0-1,1-21 0,-4 36-9,0 0 1,1 1-1,-1-1 0,0 1 1,0-1-1,0 0 0,0 1 1,0-1-1,0 0 0,0 1 1,-1-1-1,1 0 0,0 1 1,0-1-1,0 1 0,-1-1 1,1 0-1,0 1 0,0-1 1,-1 1-1,1-1 0,-1 1 1,1-1-1,-1 0 0,-11 6-15,-11 22 81,15-13 127,1 0-1,0 0 1,1 0 0,1 1-1,0-1 1,1 1 0,1 1 0,0-1-1,-1 29 1,4-41-186,0-1 0,1 1-1,-1-1 1,1 1 0,-1-1 0,1 1-1,0-1 1,0 0 0,0 1 0,1-1 0,-1 0-1,0 0 1,1 0 0,0 0 0,-1 0-1,1 0 1,0 0 0,0-1 0,0 1 0,0 0-1,0-1 1,0 0 0,0 1 0,1-1-1,-1 0 1,0 0 0,1-1 0,-1 1-1,1 0 1,-1-1 0,1 1 0,-1-1 0,1 0-1,0 0 1,2 0 0,3 0-48,0 0 1,1 0-1,-1-1 0,0 1 1,0-2-1,0 1 1,0-1-1,-1-1 0,1 0 1,9-4-1,56-47-936,-78 64 1142,1 0 0,-1 1 0,2-1-1,-5 21 1,8-29-154,-1-1 0,1 1 0,0 0 0,-1 0 0,1-1 0,0 1-1,0 0 1,0 0 0,1-1 0,-1 1 0,0 0 0,1-1 0,-1 1 0,1 0 0,-1-1-1,1 1 1,0-1 0,0 1 0,0-1 0,0 1 0,0-1 0,0 1 0,0-1 0,0 0-1,0 0 1,1 1 0,-1-1 0,0 0 0,1 0 0,-1 0 0,1-1 0,-1 1 0,1 0-1,0-1 1,-1 1 0,1 0 0,0-1 0,-1 0 0,1 1 0,2-1 0,1 0-16,0 0 1,0 0-1,0 0 1,0 0 0,0-1-1,0 0 1,0 0-1,0 0 1,-1-1-1,1 0 1,0 0-1,-1 0 1,1 0 0,-1-1-1,0 0 1,0 1-1,0-2 1,0 1-1,4-4 1,4-7-110,0 0 0,-1-1 0,17-29 0,-41 96 82,12-47 41,-1-1 1,1 0-1,0 1 0,0-1 0,0 0 1,1 1-1,0-1 0,0 1 1,0-1-1,0 1 0,0-1 0,1 1 1,2 7-1,-2-10-229,1 0 0,-1 0 0,0-1 0,1 1 0,0 0 1,-1-1-1,1 1 0,0-1 0,0 0 0,0 1 0,0-1 0,0 0 0,0 0 1,0 0-1,0 0 0,0-1 0,0 1 0,1-1 0,-1 1 0,0-1 0,0 0 0,1 0 1,-1 0-1,0 0 0,0 0 0,1 0 0,2-1 0,24-5-5572,4-10-3684</inkml:trace>
</inkml:ink>
</file>

<file path=ppt/ink/ink3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1:41.542"/>
    </inkml:context>
    <inkml:brush xml:id="br0">
      <inkml:brushProperty name="width" value="0.025" units="cm"/>
      <inkml:brushProperty name="height" value="0.025" units="cm"/>
    </inkml:brush>
  </inkml:definitions>
  <inkml:trace contextRef="#ctx0" brushRef="#br0">150 1 19154,'0'0'2963,"-8"1"-48,-8 2-1665,0 1 1,0 1-1,-24 10 1,36-12-1109,-1-1 1,0 1-1,1-1 1,0 1-1,0 0 0,0 1 1,0-1-1,-5 6 0,8-7-158,0-1 0,0 1 0,0 0 0,0-1 0,0 1 0,0 0 0,0 0 0,1 0 0,-1 0 0,1 0 0,0 0 0,-1-1 0,1 1 0,0 0 0,0 0 0,0 0 0,0 0 0,0 0 0,1 0 0,-1 0 0,1 0 0,0 3 0,1-2-48,0-1 1,0 1 0,0-1-1,0 1 1,0-1 0,1 0-1,-1 0 1,1 0 0,-1 0-1,1-1 1,0 1 0,0-1-1,0 0 1,0 1 0,0-1-1,0 0 1,0-1-1,0 1 1,0-1 0,0 1-1,0-1 1,1 0 0,3 0-1,2 0-904,0 0 0,0 0-1,0-1 1,-1 0-1,1 0 1,0-1 0,11-4-1,5-9-5037,0-5-2076</inkml:trace>
</inkml:ink>
</file>

<file path=ppt/ink/ink3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1:41.916"/>
    </inkml:context>
    <inkml:brush xml:id="br0">
      <inkml:brushProperty name="width" value="0.025" units="cm"/>
      <inkml:brushProperty name="height" value="0.025" units="cm"/>
    </inkml:brush>
  </inkml:definitions>
  <inkml:trace contextRef="#ctx0" brushRef="#br0">51 1 15759,'0'0'6363,"-6"8"-4243,0 1-1776,0 0 1,1 1 0,1-1 0,0 1 0,0 0 0,0 0 0,1 0-1,1 0 1,-2 19 0,3-21-201,0 18 100,1 0 0,3 27 1,-3-47-239,1 0-1,0-1 1,0 1 0,0-1 0,1 1 0,0-1 0,0 0 0,0 0 0,1 0 0,-1 0 0,1 0 0,0 0-1,1-1 1,-1 1 0,1-1 0,4 4 0,-7-7-13,0-1 0,-1 1 0,1-1 0,0 1 0,-1 0 0,1-1 0,0 0 0,0 1 0,0-1 0,0 1 0,-1-1 0,1 0-1,0 0 1,0 1 0,0-1 0,0 0 0,0 0 0,0 0 0,0 0 0,0 0 0,0 0 0,-1 0 0,1-1 0,0 1 0,0 0 0,0 0 0,0-1 0,0 1 0,0 0 0,1-2 0,-1 1-30,1-1 0,-1 0 0,1 0 0,-1 0 0,0 0 0,0 0 0,0 0 0,0 0 0,0 0 0,0 0 0,-1-1 0,1-1 0,1-8-138,0 1 0,-1 0 0,0-22 0,-1 30 186,-1 0-1,1 0 0,-1 1 0,0-1 0,0 0 0,0 1 0,0-1 0,0 0 0,0 1 0,-1-1 0,0 1 0,-3-4 0,5 5 1,-1 0-1,0 0 1,0 0 0,0 0-1,0 0 1,0 1-1,0-1 1,0 0 0,-1 1-1,1-1 1,0 1-1,0-1 1,0 1 0,-1 0-1,1-1 1,0 1-1,-1 0 1,1 0 0,0 0-1,0 0 1,-1 0-1,1 0 1,0 0 0,-1 0-1,1 1 1,0-1-1,0 0 1,-1 1-1,1-1 1,0 1 0,-2 0-1,2 0 35,0 1-1,0-1 1,-1 0-1,1 1 1,0-1-1,0 1 1,1-1-1,-1 1 1,0-1-1,0 1 1,1 0-1,-1-1 1,1 1 0,-1 0-1,1 0 1,0-1-1,0 1 1,0 0-1,0 0 1,0-1-1,0 1 1,0 0-1,1 0 1,-1 1-1,1 0-6,-1 0-1,1-1 1,-1 1-1,1 0 1,0 0-1,0-1 1,0 1 0,1-1-1,-1 1 1,0-1-1,1 0 1,0 1-1,-1-1 1,1 0-1,2 2 1,0-1-36,0-1 1,1 0-1,-1 0 1,0 0-1,0 0 1,1-1-1,-1 1 1,1-1-1,0 0 1,-1 0-1,1-1 0,0 0 1,-1 0-1,1 0 1,0 0-1,-1-1 1,1 1-1,0-1 1,-1 0-1,1-1 1,-1 1-1,1-1 1,5-3-1,6-4-141,-1-1 0,-1-1 0,1 0-1,21-23 1,-4 5-9,-32 29 144,1-1 1,-1 1-1,0 0 1,0 0-1,0-1 0,0 1 1,1 0-1,-1 0 0,0 0 1,0-1-1,1 1 0,-1 0 1,0 0-1,0 0 0,1 0 1,-1 0-1,0 0 0,0-1 1,1 1-1,-1 0 0,0 0 1,1 0-1,-1 0 0,0 0 1,0 0-1,1 0 0,-1 0 1,0 0-1,1 0 1,-1 0-1,0 0 0,1 1 1,-1-1-1,0 0 0,0 0 1,1 0-1,-1 0 0,0 0 1,0 1-1,1-1 0,-1 0 1,0 0-1,3 17 145,-7 21 507,4-38-645,-6 34 768,1-14-422,2-1 0,0 1-1,2 0 1,0 27 0,1-46-347,0 0-1,0 1 1,0-1 0,1 0 0,-1 0 0,0 0 0,0 0-1,0 0 1,1 0 0,-1 0 0,1 0 0,-1 0 0,1 0-1,-1-1 1,1 1 0,-1 0 0,1 0 0,0 0 0,0 0-1,-1-1 1,1 1 0,0 0 0,0-1 0,0 1 0,0-1-1,0 1 1,-1-1 0,1 1 0,0-1 0,0 1 0,0-1 0,1 0-1,-1 0 1,0 0 0,0 1 0,0-1 0,0 0 0,0 0-1,0-1 1,0 1 0,0 0 0,0 0 0,0 0 0,2-1-1,0 0-107,0 0 0,1-1 0,-1 1 0,0-1 0,0 1 0,0-1-1,0 0 1,0 0 0,0-1 0,0 1 0,-1 0 0,4-5 0,0-1-1057,-1-1 0,0-1 0,0 1 1,-1-1-1,0 0 0,0 0 1,-2 0-1,1-1 0,1-16 1,2-26-8218</inkml:trace>
</inkml:ink>
</file>

<file path=ppt/ink/ink3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1:42.241"/>
    </inkml:context>
    <inkml:brush xml:id="br0">
      <inkml:brushProperty name="width" value="0.025" units="cm"/>
      <inkml:brushProperty name="height" value="0.025" units="cm"/>
    </inkml:brush>
  </inkml:definitions>
  <inkml:trace contextRef="#ctx0" brushRef="#br0">16 1 15503,'0'0'5989,"-15"56"-3138,15-38-769,5-4-1473,12-1-545,1-1-609,6-4-2242,1-2-2882,2-1-8424</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8:55.379"/>
    </inkml:context>
    <inkml:brush xml:id="br0">
      <inkml:brushProperty name="width" value="0.025" units="cm"/>
      <inkml:brushProperty name="height" value="0.025" units="cm"/>
    </inkml:brush>
  </inkml:definitions>
  <inkml:trace contextRef="#ctx0" brushRef="#br0">1 1778 5285,'0'0'7004,"5"-8"-6844,-2 4-118,-1 0-1,1 1 1,0-1-1,0 1 1,0 0 0,0 0-1,0 0 1,1 0-1,0 0 1,-1 1 0,1 0-1,0-1 1,0 1-1,0 1 1,0-1 0,1 1-1,-1-1 1,0 1-1,1 1 1,-1-1 0,1 0-1,-1 1 1,6 0-1,140 12 594,-4-1-496,146-13 41,316 14-162,-442 4-10,224 13 43,597-59 2292,-768 8-1897,566-50-256,17 46-141,-484 21-66,1484 51 22,-1441-18-6,195 7 2,647-38 26,-431-3-27,-584 6 4,1820 35-8,-1162-25 16,-613-12-14,1078 1-58,646-6-51,-1395-6 118,265-1 13,239-58 55,-1023 67-55,150-12 88,-192 17-62,1-1 0,0 1 0,0-1 0,-1 0-1,1 0 1,0 0 0,-1 0 0,1 0 0,-1 0 0,0-1 0,1 1 0,-1 0 0,0-1-1,0 1 1,0-1 0,0 1 0,0-1 0,0 0 0,0 1 0,0-1 0,-1 0-1,1 0 1,0 1 0,-1-4 0,14-52 362,-13 51-356,3-16-16,-1 0-1,-1 0 1,0-1 0,-2 1 0,-3-25 0,1 33-28,-1 1 1,0 0 0,0-1 0,-2 1 0,1 1 0,-2-1 0,0 1 0,0 0 0,-13-17 0,-9-8 15,-2 2 0,-1 1-1,-2 1 1,-45-35 0,10 17-49,-103-60 1,70 57 12,-2 4 0,-2 5 0,-138-39 0,-341-66-96,571 147 109,-368-74-17,-555-41 0,-450 60 86,0 133-247,941-1 165,336-48 65,1 6 1,-117 49 0,162-52-24,0 1 1,3 4-1,0 2 1,-83 67-1,105-71-35,2 2 0,1 1 0,1 3 0,2 0 0,2 2 0,2 1 0,-26 49 1,36-56-22,2 1 1,2 0 0,1 0 0,2 2 0,1-1 0,1 1-1,-3 43 1,11-59 11,0 1-1,1-1 0,1 0 1,1 1-1,0-1 0,2 0 0,1 0 1,0-1-1,2 1 0,0-1 1,1 0-1,1-1 0,1 0 0,13 19 1,1-8 10,1-1 0,1-1 1,1-1-1,2-2 0,0 0 0,2-2 1,1-1-1,0-2 0,1-1 1,50 19-1,20 4 10,2-6 1,142 32-1,23-12-149,547 40-1,285-83-594,-511-42 493,884-156-1,-804 39 251,-539 109 7,-2-7 1,246-118 0,-327 136 10,-2-2 1,0-1-1,-2-3 0,49-45 1,-77 61 37,-2 0 1,0 0-1,-1-2 0,0 1 1,-1-2-1,-2 0 1,0 0-1,0-1 1,-2-1-1,-1 1 1,0-1-1,-2-1 0,5-26 1,-7 25-12,-2-1 0,0 1 0,-2-1 0,0 0 0,-2 1 0,-1-1 0,0 1-1,-2-1 1,-12-35 0,6 33-15,0-1 0,-2 2 0,-1 0 0,-1 1 0,-1 0 0,-1 1 0,-34-36 0,6 17-10,-1 1 0,-1 2 0,-3 3-1,0 1 1,-99-48 0,22 24-164,-193-61 1,100 55-255,-2 11 0,-335-40 0,-466 11-5507,840 72 3338,-63-4-5478</inkml:trace>
</inkml:ink>
</file>

<file path=ppt/ink/ink3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1:42.611"/>
    </inkml:context>
    <inkml:brush xml:id="br0">
      <inkml:brushProperty name="width" value="0.025" units="cm"/>
      <inkml:brushProperty name="height" value="0.025" units="cm"/>
    </inkml:brush>
  </inkml:definitions>
  <inkml:trace contextRef="#ctx0" brushRef="#br0">19 0 17136,'0'0'6401,"-3"8"-3769,-1 1-1971,2-6-496,1 0 0,-1 0 0,1 0 0,0 0 0,0 0 0,0 1 0,0-1 0,1 0 1,-1 1-1,1 5 0,1-8-161,-1 0 0,1 0 0,0 0 0,0 0 0,0-1 0,1 1 1,-1 0-1,0 0 0,0-1 0,0 1 0,1-1 0,-1 1 0,0-1 0,0 1 1,1-1-1,-1 0 0,0 0 0,1 0 0,-1 0 0,0 0 0,1 0 0,-1 0 1,0 0-1,1 0 0,-1 0 0,3-2 0,41-4-1156,1-6-526,-27 7 1473,0 0 1,0 1-1,1 1 0,25-1 1,-44 4 327,0 0 1,0 0 0,-1 0 0,1 0 0,0 1 0,0-1 0,0 0-1,0 1 1,-1-1 0,1 1 0,0-1 0,0 1 0,-1-1 0,1 1-1,0-1 1,-1 1 0,1 0 0,0-1 0,-1 1 0,1 0 0,-1 0 0,1-1-1,-1 1 1,0 0 0,1 0 0,-1 0 0,0 0 0,1 0 0,-1-1-1,0 1 1,0 0 0,0 0 0,0 0 0,0 0 0,0 0 0,0 0-1,0 0 1,0 0 0,0-1 0,-1 1 0,1 0 0,0 0 0,-1 1-1,0-1-97,1 0-1,0 1 0,-1-1 1,1 0-1,0 0 0,0 0 1,-1 0-1,1 0 0,0 1 1,0-1-1,1 0 0,-1 0 0,0 0 1,0 0-1,0 0 0,1 0 1,-1 1-1,1-1 0,-1 0 1,1 0-1,-1 0 0,1 0 1,-1 0-1,1 0 0,0-1 0,0 1 1,-1 0-1,1 0 0,0 0 1,0-1-1,0 1 0,0 0 1,0-1-1,0 1 0,0-1 1,0 1-1,0-1 0,0 1 0,0-1 1,0 0-1,2 1 0,11-1-474,0-1-1,0 0 0,0-1 1,27-7-1,-31 6-103,1 0-1,0 1 1,0 0 0,0 1-1,0 0 1,0 1 0,0 0 0,19 3-1,-29-2 504,0 1 0,0-1-1,0 0 1,0 1 0,0-1 0,-1 0-1,1 1 1,0-1 0,-1 1 0,1 0-1,-1-1 1,0 1 0,1-1 0,-1 1-1,0 0 1,0-1 0,0 1 0,0-1-1,0 1 1,-1 0 0,1-1 0,0 1-1,-1-1 1,1 1 0,-1-1 0,1 1-1,-1-1 1,-2 3 0,-3-2-4648</inkml:trace>
</inkml:ink>
</file>

<file path=ppt/ink/ink3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1:56.778"/>
    </inkml:context>
    <inkml:brush xml:id="br0">
      <inkml:brushProperty name="width" value="0.025" units="cm"/>
      <inkml:brushProperty name="height" value="0.025" units="cm"/>
    </inkml:brush>
  </inkml:definitions>
  <inkml:trace contextRef="#ctx0" brushRef="#br0">0 236 3844,'0'0'18513,"34"-71"-18481,-29 34-128,1-2-1185,-5-4-2403,-1-3-4067</inkml:trace>
</inkml:ink>
</file>

<file path=ppt/ink/ink3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1:57.104"/>
    </inkml:context>
    <inkml:brush xml:id="br0">
      <inkml:brushProperty name="width" value="0.025" units="cm"/>
      <inkml:brushProperty name="height" value="0.025" units="cm"/>
    </inkml:brush>
  </inkml:definitions>
  <inkml:trace contextRef="#ctx0" brushRef="#br0">0 854 7559,'0'0'8072,"31"-64"-11660,-23 27-319</inkml:trace>
  <inkml:trace contextRef="#ctx0" brushRef="#br0" timeOffset="1">94 175 8136,'0'0'1377,"0"-59"417,4 31-1442,0 0-832,0-1-1122,1-1-1473</inkml:trace>
</inkml:ink>
</file>

<file path=ppt/ink/ink3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1:57.507"/>
    </inkml:context>
    <inkml:brush xml:id="br0">
      <inkml:brushProperty name="width" value="0.025" units="cm"/>
      <inkml:brushProperty name="height" value="0.025" units="cm"/>
    </inkml:brush>
  </inkml:definitions>
  <inkml:trace contextRef="#ctx0" brushRef="#br0">9 876 8040,'0'-8'-193,"4"-93"-2131,28-149 5257,-27 219-3596,-1 0 0,-1-62-1,-14 17 949,8 64 817,-1-1-1,0 1 1,-12-22-1,13 29-616,0 0 0,1-1-1,-1 0 1,1 0 0,1 0 0,-1 0-1,-1-9 1,3 7-459,1 1-1,-1-1 0,1 1 1,0-1-1,1 1 1,-1-1-1,2 1 0,-1 0 1,5-9-1,8-32-1792,-13 19-1313</inkml:trace>
</inkml:ink>
</file>

<file path=ppt/ink/ink3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1:57.851"/>
    </inkml:context>
    <inkml:brush xml:id="br0">
      <inkml:brushProperty name="width" value="0.025" units="cm"/>
      <inkml:brushProperty name="height" value="0.025" units="cm"/>
    </inkml:brush>
  </inkml:definitions>
  <inkml:trace contextRef="#ctx0" brushRef="#br0">2 316 11339,'0'0'1089,"-1"-8"293,0-14-893,1 1-1,1-1 1,1 1-1,1 0 1,7-25-1,1-10-6216,-7 2 6416,-2 15 4245,-2 39-4882,0 0-1,0 0 0,0 0 0,0-1 0,0 1 1,0 0-1,0 0 0,0 0 0,0 0 1,0-1-1,0 1 0,0 0 0,0 0 0,0 0 1,0 0-1,0-1 0,0 1 0,0 0 0,0 0 1,0 0-1,0 0 0,0 0 0,0-1 1,0 1-1,0 0 0,0 0 0,1 0 0,-1 0 1,0 0-1,0 0 0,0 0 0,0-1 1,0 1-1,0 0 0,1 0 0,-1 0 0,0 0 1,0 0-1,0 0 0,0 0 0,1 0 0,-1 0 1,0 0-1,0 0 0,0 0 0,0 0 1,1 0-1,-1 0 0,0 0 0,0 0 0,0 0 1,0 0-1,0 0 0,1 0 0,-1 0 0,0 0 1,0 0-1,0 0 0,0 1 0,0-1 1,1 0-1,-1 0 0,0 0 0,0 0 0,0 0 1,0 0-1,0 0 0,0 1 0,4 0-2127</inkml:trace>
</inkml:ink>
</file>

<file path=ppt/ink/ink3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1:58.935"/>
    </inkml:context>
    <inkml:brush xml:id="br0">
      <inkml:brushProperty name="width" value="0.025" units="cm"/>
      <inkml:brushProperty name="height" value="0.025" units="cm"/>
    </inkml:brush>
  </inkml:definitions>
  <inkml:trace contextRef="#ctx0" brushRef="#br0">0 63 5605,'0'0'13037,"54"13"-12845,-22-22-128,6-4-32,2 2-256,5 0-801,-2 0-961,1 4-769,-2 0-224,-4 4-160,0-1-1473</inkml:trace>
</inkml:ink>
</file>

<file path=ppt/ink/ink3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1:59.311"/>
    </inkml:context>
    <inkml:brush xml:id="br0">
      <inkml:brushProperty name="width" value="0.025" units="cm"/>
      <inkml:brushProperty name="height" value="0.025" units="cm"/>
    </inkml:brush>
  </inkml:definitions>
  <inkml:trace contextRef="#ctx0" brushRef="#br0">1 115 5157,'0'0'1377,"55"-13"897,-29 4-64,-2 3-224,-1-1-416,5 1-577,-1 3-609,5-1-320,2 2-32,5-1-320,4 2-1185,1-2-1442,1-2-1954</inkml:trace>
  <inkml:trace contextRef="#ctx0" brushRef="#br0" timeOffset="1">965 49 9801,'0'0'224,"55"16"1378,-24-14-769,5-2-161,3 0 33,4-6-289,1-7-351,3 0-386,1 1-1793,-1-1-640,-1 3-321</inkml:trace>
</inkml:ink>
</file>

<file path=ppt/ink/ink3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1:59.638"/>
    </inkml:context>
    <inkml:brush xml:id="br0">
      <inkml:brushProperty name="width" value="0.025" units="cm"/>
      <inkml:brushProperty name="height" value="0.025" units="cm"/>
    </inkml:brush>
  </inkml:definitions>
  <inkml:trace contextRef="#ctx0" brushRef="#br0">1 32 4612,'11'-1'251,"74"-11"396,46-5 1014,-115 16-827,0 1 0,0 0 0,1 2 0,-1 0 0,-1 0 1,21 7-1,-6-2-645,-1-1 0,1-1 0,1-1 0,50-2 0,4 2-2079,-79-3 1810,0 0 1,1 0-1,-1 0 1,0 1-1,0 0 1,0 1-1,0-1 1,0 1-1,-1 0 1,7 5-1,14 7 805,-19-13-981,-2-2-1474</inkml:trace>
</inkml:ink>
</file>

<file path=ppt/ink/ink3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2:08.541"/>
    </inkml:context>
    <inkml:brush xml:id="br0">
      <inkml:brushProperty name="width" value="0.025" units="cm"/>
      <inkml:brushProperty name="height" value="0.025" units="cm"/>
    </inkml:brush>
  </inkml:definitions>
  <inkml:trace contextRef="#ctx0" brushRef="#br0">1981 74 3043,'-17'-11'3293,"11"6"-2369,-1 1 0,0-1-1,-1 1 1,1 0-1,-1 1 1,0 0-1,-8-2 1,-16-3 333,0 2-1,0 2 1,-55-1 0,-103 12-794,25 0 346,142-7-759,-30-1 79,1 2 0,-1 2 0,1 2-1,-96 23 1,111-19-86,1-2-1,-1-2 0,-44 2 1,-8 0 118,64-3-148,1 1 0,0 1-1,0 1 1,0 2 0,1 0-1,-24 13 1,-130 84 207,79-44 5,77-50-230,0 2 0,1 0 0,1 1 0,1 1-1,0 1 1,-28 32 0,38-37 4,0 0 0,0 0-1,1 1 1,1 0-1,0 0 1,1 0 0,0 1-1,1 0 1,0 0 0,2 0-1,-1 0 1,0 26 0,4-5 1,1 0 1,1 0 0,2-1-1,2 0 1,1 0 0,1 0-1,28 63 1,-28-79 12,1 0 1,1 0-1,1-1 0,0-1 0,1 0 1,1-1-1,1 0 0,0-1 0,0-1 1,31 21-1,11 0 212,122 53-1,-91-47-221,-68-31 21,0-1-1,1-2 1,-1 0 0,1-1-1,34 4 1,109-2 167,8 1-172,-57 4-9,1-5-1,0-4 0,143-17 1,-219 10 136,0-2 0,0-2 0,41-14 0,-61 15 100,0-1-1,-1-1 0,1 0 0,-2-2 0,1 0 1,-2-1-1,26-23 0,-41 34-248,58-53 315,71-83-1,-115 118-113,-1-1 0,-1 0 0,-1-1 0,-1 0 0,-1-1 0,0-1 0,-2 1 0,12-45 0,-20 64-185,33-176 155,-30 152-8,-2 0 0,-1-1 1,-1 1-1,-6-45 1,-5 22-41,-24-70 1,12 47-117,19 59-8,-1-1 1,0 2-1,-1-1 0,0 0 0,-1 1 1,-1 0-1,0 1 0,-1 0 1,-11-13-1,11 16 7,-1 1 0,0 0 0,0 1 0,0 0 0,-1 0 0,0 1 1,0 0-1,-1 1 0,1 1 0,-1 0 0,-16-4 0,0 2-374,-1 2 1,1 0-1,-44 1 0,-33 11-9036,80-5 1944</inkml:trace>
</inkml:ink>
</file>

<file path=ppt/ink/ink3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2:10.079"/>
    </inkml:context>
    <inkml:brush xml:id="br0">
      <inkml:brushProperty name="width" value="0.025" units="cm"/>
      <inkml:brushProperty name="height" value="0.025" units="cm"/>
    </inkml:brush>
  </inkml:definitions>
  <inkml:trace contextRef="#ctx0" brushRef="#br0">545 179 4356,'5'-8'4490,"23"-56"-586,-26 59-3493,0 0 1,-1-1-1,0 1 0,0 0 1,0 0-1,0-1 0,-1 1 0,0 0 1,0-1-1,-1 1 0,1 0 1,-1 0-1,-3-9 0,3 12-383,0 0-1,0 0 1,-1 1-1,1-1 1,0 1 0,-1-1-1,0 1 1,1-1-1,-1 1 1,0 0-1,1 0 1,-1 0-1,0 0 1,0 0 0,0 0-1,0 1 1,0-1-1,0 0 1,0 1-1,0 0 1,0-1 0,0 1-1,-1 0 1,1 0-1,0 0 1,0 1-1,-3 0 1,-3-1 8,0 2 0,0 0 0,-1 0 0,1 0 0,-13 7 0,-10 6-16,1 2-1,1 1 1,1 1 0,0 2 0,2 0 0,0 2-1,1 1 1,2 1 0,1 1 0,0 1 0,2 1-1,1 0 1,-17 37 0,19-29 13,1 1-1,1 1 1,3 0-1,1 1 1,2 0-1,1 1 1,2 0-1,2 0 1,2 0 0,5 78-1,-1-103-67,0 1-1,0-1 1,2 0 0,0 0 0,1 0-1,0 0 1,1-1 0,1 0 0,0 0-1,1 0 1,1-1 0,0-1-1,0 1 1,18 16 0,-18-21 38,-1-1 0,1-1 0,0 0 0,0 0 0,1 0 0,0-1 0,0-1-1,0 0 1,1 0 0,-1-1 0,1 0 0,0-1 0,0 0 0,0-1 0,0 0 0,0-1 0,0 0 0,0-1 0,0 0 0,0 0 0,13-5 0,-2 0 69,-1-2 0,0 0 0,-1-2 0,0 0 0,-1-1 0,0-1 0,28-23 0,-4-1 499,72-78 1,-87 82-309,-1-2 0,-2-1 1,-1 0-1,-2-2 1,30-66-1,-41 75-27,-1-1 0,0 0 0,-3 0 0,0-1 0,-2 0 0,-1 0 0,-2-1 0,-2-54 0,0 76-242,-1-1-1,-1 1 1,1-1-1,-2 1 1,1 0-1,-1 0 0,-1 0 1,0 0-1,0 1 1,0-1-1,-1 1 1,-1 0-1,1 1 1,-1-1-1,0 1 0,-14-12 1,13 14-268,0 0 0,0 0 0,0 1 0,-1 0 0,1 1 0,-1 0 0,0 0 0,0 1 0,0-1 0,-1 2 0,1-1 1,-13 0-1,-23 2-3079,-1 1-2637</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1:26.248"/>
    </inkml:context>
    <inkml:brush xml:id="br0">
      <inkml:brushProperty name="width" value="0.025" units="cm"/>
      <inkml:brushProperty name="height" value="0.025" units="cm"/>
    </inkml:brush>
  </inkml:definitions>
  <inkml:trace contextRef="#ctx0" brushRef="#br0">111 106 4164,'0'0'3683,"-7"-9"-2812,1 1-461,1 0 0,0 0 1,1 0-1,0 0 1,0-1-1,1 1 0,-5-18 1,8 25-186,0 0 0,-1 1 1,1-1-1,0 0 0,-1 1 0,1-1 1,-1 0-1,1 1 0,-1-1 1,1 1-1,-1-1 0,1 1 1,-1-1-1,0 1 0,1-1 0,-1 1 1,0-1-1,1 1 0,-1 0 1,0 0-1,0-1 0,1 1 1,-1 0-1,0 0 0,0 0 0,-1 0 1,-24-1 1878,19 1-1424,6 2-652,1 0 0,1 0 0,-1 0 0,0 0 0,0 0 0,1 0 0,-1 0 0,1 0 0,0 0 0,-1 0 0,3 2 0,3 5-17,2-1 0,-1 0 0,1 0 0,0-1 0,0 0 0,1 0 1,0-1-1,0 0 0,1-1 0,-1 0 0,12 4 0,31 19 86,-44-22 1440,-23-11-560,-23-11-283,-102-41-336,157 65-372,-1 0 0,0 1 0,-1 1 1,0 1-1,24 21 0,-24-18 22,1-2 0,0 0 0,1 0 0,24 11 0,-41-23 8,0 0 0,0 0 0,0 0-1,0 0 1,0 0 0,0 0 0,0-1 0,0 1 0,0 0 0,0 0 0,1 0-1,-1 0 1,0 0 0,0 0 0,0 0 0,0-1 0,0 1 0,0 0-1,0 0 1,0 0 0,0 0 0,0 0 0,0 0 0,0 0 0,1 0 0,-1 0-1,0 0 1,0-1 0,0 1 0,0 0 0,0 0 0,0 0 0,0 0-1,0 0 1,1 0 0,-1 0 0,0 0 0,0 0 0,0 0 0,0 0 0,0 0-1,0 0 1,1 0 0,-1 0 0,0 0 0,0 0 0,0 0 0,0 0 0,0 0-1,0 0 1,0 1 0,1-1 0,-1 0 0,0 0 0,-12-16 622,-24-22-90,35 37-546,-21-22 69,12 12-71,0 0 1,-1 0-1,0 1 1,0 0-1,-1 1 0,-1 0 1,-17-8-1,29 16-7,1 1-1,-1 0 1,1-1-1,-1 1 1,1 0-1,-1 0 1,1 0 0,-1-1-1,1 1 1,-1 0-1,1 0 1,-1 0-1,0 0 1,1 0-1,-1 0 1,1 0-1,-1 0 1,1 0-1,-1 0 1,1 0-1,-1 1 1,0-1-1,1 0 1,-1 0 0,1 1-1,-1-1 1,1 0-1,-1 0 1,1 1-1,0-1 1,-1 0-1,1 1 1,-1-1-1,1 1 1,-1 0-1,1 23-141,1-18 132,1-1-1,-1 1 1,1-1 0,1 1 0,-1-1 0,1 0 0,4 7 0,0-6-37,1 0 0,-1 0 0,1 0 0,1-1 0,-1 0 0,1-1 0,0 0 0,17 6-1,-14-6 62,1 1 0,-1 1 0,21 13 0,-233-168 345,206 165-1016,19 14 223,-18-25-53,0 0-1,1 0 0,0-1 0,0 0 1,15 6-1,24-1-5201,-5-8-3758</inkml:trace>
</inkml:ink>
</file>

<file path=ppt/ink/ink3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2:30.278"/>
    </inkml:context>
    <inkml:brush xml:id="br0">
      <inkml:brushProperty name="width" value="0.025" units="cm"/>
      <inkml:brushProperty name="height" value="0.025" units="cm"/>
    </inkml:brush>
  </inkml:definitions>
  <inkml:trace contextRef="#ctx0" brushRef="#br0">578 21 4420,'0'0'7405,"-9"-4"-6140,1 1-938,-1 0 1,1 0-1,0 1 0,0 0 1,-1 1-1,0 0 1,1 0-1,-1 1 1,1 0-1,-1 0 0,0 1 1,1 0-1,-1 0 1,-13 5-1,5-1 22,0 1 1,1 0-1,0 1 1,0 1-1,1 0 1,0 1-1,1 1 0,-1 0 1,2 1-1,-15 14 1,4 3-291,0 0 1,2 2 0,1 0-1,1 1 1,2 1 0,1 1-1,2 1 1,1 0 0,-14 54-1,14-27-32,2 1 0,4 0 0,2 0 0,4 114 0,2-161-14,2 0 1,0 0-1,0-1 0,1 1 1,1 0-1,1-1 0,0 0 1,0 0-1,2-1 0,0 1 0,0-1 1,1-1-1,15 19 0,-15-22-3,0 0 0,1-1 0,0 0 0,0-1-1,1 0 1,0-1 0,0 1 0,1-2 0,0 0 0,0 0-1,0-1 1,0 0 0,1-1 0,-1 0 0,1-1-1,0 0 1,17 0 0,-6-3 99,0-1-1,0-1 1,-1-1-1,1-1 1,-1-1-1,0-1 1,0 0-1,-1-2 1,0-1 0,0 0-1,-1-2 1,35-26-1,-15 7 236,-2-2-1,-1-1 0,-2-2 1,58-76-1,-77 90-250,-1-1 0,-2-1 0,0 0-1,-1 0 1,-2-2 0,0 1 0,-2-1-1,-1-1 1,-1 1 0,-1-1 0,2-41-1,-7 50-5,0-1-1,0 0 1,-2 0-1,0 1 1,-2 0-1,0-1 1,0 1-1,-2 0 0,0 1 1,-2-1-1,1 1 1,-2 1-1,0 0 1,-1 0-1,-1 0 1,-1 2-1,-19-22 1,20 27-63,0 0 0,0 0 1,-1 1-1,0 1 1,-1 0-1,0 0 1,0 1-1,0 1 1,-1 0-1,1 1 1,-1 1-1,0 0 0,0 0 1,-1 2-1,-27-1 1,26 3-406,0 0 0,0 1 0,0 0 0,1 2 0,-1 0 0,1 0-1,-1 1 1,1 1 0,1 1 0,-1 0 0,1 1 0,1 0 0,-24 19 0,14-6-2923,5-2-3060</inkml:trace>
</inkml:ink>
</file>

<file path=ppt/ink/ink3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2:33.219"/>
    </inkml:context>
    <inkml:brush xml:id="br0">
      <inkml:brushProperty name="width" value="0.025" units="cm"/>
      <inkml:brushProperty name="height" value="0.025" units="cm"/>
    </inkml:brush>
  </inkml:definitions>
  <inkml:trace contextRef="#ctx0" brushRef="#br0">339 76 3908,'0'0'5407,"2"-8"-5017,-1 6-76,7-33-748,-4 6 6784,-8 28-5994,1 1 0,0 0-1,0 0 1,0 0 0,0 0-1,0 0 1,-1 1 0,1-1 0,0 1-1,-5 2 1,-122 61 2628,117-58-2917,1 1-1,1 0 1,0 1-1,0 0 1,0 1-1,1 0 1,0 1-1,1 0 1,0 0-1,1 1 1,0 0-1,0 1 1,1-1-1,-6 16 1,7-11-24,0 0-1,1 0 1,1 0 0,0 1 0,1 0-1,1 0 1,0 0 0,2 0 0,0 0-1,1 0 1,3 20 0,-1-25 6,0 1 1,1 0-1,0-1 1,1 0-1,1 0 1,0 0-1,0-1 1,1 0-1,1 0 0,0-1 1,0 0-1,14 12 1,-19-17 18,1-1 1,1-1-1,-1 1 1,1 0-1,-1-1 1,1 0-1,0 0 0,0 0 1,1-1-1,-1 0 1,0 0-1,1 0 1,-1-1-1,1 1 1,0-1-1,-1-1 1,1 1-1,0-1 1,-1 0-1,1 0 1,0-1-1,0 0 1,-1 0-1,1 0 0,-1 0 1,1-1-1,-1 0 1,1 0-1,-1-1 1,5-2-1,18-14 45,-1 0-1,-1-2 0,-1-1 1,-1 0-1,-2-2 0,0-1 1,28-40-1,-40 49-33,0 1-1,-1-2 1,-1 0-1,0 0 1,-1 0-1,-1-1 1,-1 0-1,0 0 1,-1 0-1,-1-1 1,-1 1-1,-1-1 1,0 0-1,-4-29 1,2 42-36,-1 1 0,0 0 0,0 0 0,-1 0 1,1 0-1,-1 0 0,0 0 0,-1 1 0,1-1 0,-1 1 0,1 0 0,-1 0 0,-1 0 1,1 1-1,0 0 0,-1-1 0,0 2 0,1-1 0,-1 0 0,-1 1 0,-8-3 0,5 1-157,0 1 0,0 0 0,-1 1 0,0 0 0,1 0-1,-1 1 1,0 0 0,0 1 0,0 0 0,1 0-1,-17 4 1,22-3-502,0 1-1,0 0 0,0 0 1,0 0-1,0 1 1,1-1-1,-1 1 1,1 0-1,-6 6 0,-8 11-6221</inkml:trace>
</inkml:ink>
</file>

<file path=ppt/ink/ink3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2:43.022"/>
    </inkml:context>
    <inkml:brush xml:id="br0">
      <inkml:brushProperty name="width" value="0.025" units="cm"/>
      <inkml:brushProperty name="height" value="0.025" units="cm"/>
    </inkml:brush>
  </inkml:definitions>
  <inkml:trace contextRef="#ctx0" brushRef="#br0">29 8 4740,'0'0'14590,"-7"1"-13362,-15 3 715,43-8 1944,6 0-3718,0 1 0,0 2 1,0 0-1,0 2 0,0 1 0,41 9 1,-69-11-130,1 0 0,0 0 0,0 0 0,0 0 0,0 0 0,0 0 0,0 0 0,0 0 1,0 1-1,0-1 0,0 0 0,0 0 0,0 0 0,0 0 0,0 0 0,0 0 0,0 1 0,0-1 0,0 0 0,0 0 0,0 0 1,0 0-1,0 0 0,0 0 0,1 0 0,-1 1 0,0-1 0,0 0 0,0 0 0,0 0 0,0 0 0,0 0 0,0 0 1,0 0-1,0 0 0,0 0 0,1 0 0,-1 0 0,0 0 0,0 1 0,0-1 0,0 0 0,0 0 0,0 0 0,0 0 1,1 0-1,-1 0 0,0 0 0,0 0 0,-19 4 507,-27 2-408,-4-5 18,32-1-85,1 0-1,0 1 1,0 1 0,-1 1 0,-30 8 0,129-18-398,72-5 870,-235 5-373,-49-2-123,144 22-395,10-10-750,1-1 0,0 0 0,37-4 0,-9 1-5533,-14 1-2595</inkml:trace>
</inkml:ink>
</file>

<file path=ppt/ink/ink3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5:14.787"/>
    </inkml:context>
    <inkml:brush xml:id="br0">
      <inkml:brushProperty name="width" value="0.025" units="cm"/>
      <inkml:brushProperty name="height" value="0.025" units="cm"/>
    </inkml:brush>
  </inkml:definitions>
  <inkml:trace contextRef="#ctx0" brushRef="#br0">117 1 12268,'0'0'11135,"-1"12"-9554,-14 90 821,-37 133 1,13-72-856,36-147-1404,0 0 0,1 0 1,1 0-1,1 17 0,0-32-138,0 0 0,0-1 1,0 1-1,1 0 0,-1 0 1,0 0-1,1 0 0,-1 0 1,1 0-1,-1 0 0,1-1 1,-1 1-1,1 0 0,0 0 1,-1-1-1,1 1 0,0 0 1,-1-1-1,1 1 0,0-1 1,0 1-1,0-1 0,0 1 1,0-1-1,1 1 0,33 4 238,33-12 91,-13-9-942,67-28 0,-98 35 89,-23 9 248,-1-1 0,0 1 0,1 0 0,-1 0 0,1 0 0,-1-1 0,0 1 0,1 0 0,-1 0 0,0-1 0,1 1 0,-1 0 0,0-1 1,1 1-1,-1 0 0,0-1 0,0 1 0,0 0 0,1-1 0,-1 1 0,0-1 0,0 1 0,0 0 0,0-1 0,0 1 0,1-1 0,-1 1 0,0 0 0,0-1 0,0 1 0,0-1 0,-1 0 0,2-9-8623</inkml:trace>
</inkml:ink>
</file>

<file path=ppt/ink/ink3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5:15.174"/>
    </inkml:context>
    <inkml:brush xml:id="br0">
      <inkml:brushProperty name="width" value="0.025" units="cm"/>
      <inkml:brushProperty name="height" value="0.025" units="cm"/>
    </inkml:brush>
  </inkml:definitions>
  <inkml:trace contextRef="#ctx0" brushRef="#br0">7 1 8584,'0'0'18444,"3"9"-17782,4 23-553,-1 1 0,-2 0 0,-2-1 0,0 1 1,-4 33-1,2-20-1831,-13-59-8715,-3-4 2835</inkml:trace>
</inkml:ink>
</file>

<file path=ppt/ink/ink3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5:15.546"/>
    </inkml:context>
    <inkml:brush xml:id="br0">
      <inkml:brushProperty name="width" value="0.025" units="cm"/>
      <inkml:brushProperty name="height" value="0.025" units="cm"/>
    </inkml:brush>
  </inkml:definitions>
  <inkml:trace contextRef="#ctx0" brushRef="#br0">1 79 10154,'0'0'11797,"13"-7"-10483,21-7-858,1 1 1,0 2-1,1 2 0,0 1 1,65-6-1,-97 14-449,10-1-14,0 0 0,0 1 0,-1 1 0,1 0 0,15 3 0,-26-3 20,1 0-1,-1 0 0,0 0 1,-1 0-1,1 1 0,0-1 1,0 1-1,0-1 0,-1 1 0,1 0 1,-1 0-1,1 1 0,-1-1 1,0 0-1,0 1 0,0-1 1,0 1-1,-1 0 0,1-1 0,-1 1 1,1 0-1,-1 0 0,0 0 1,0 0-1,0 0 0,-1 0 1,2 7-1,-2-2 246,0 1 0,-1 0 0,0 0 0,0-1 0,-1 1 0,0-1 0,-1 1 0,0-1 0,0 0 0,0 0 0,-1 0 0,0 0 0,-1-1 1,0 0-1,-10 12 0,3-4 64,-1-1 0,-1 0 0,-1-1 1,0 0-1,0-1 0,-19 10 1,30-20-306,0 1 0,0-1 0,0 0 0,0 0 0,-1-1 0,1 1 0,-1-1 0,1 0 0,-1 0 0,0-1 0,1 1 0,-1-1 0,1 0 0,-7-1 0,9 0-92,-1 1 1,1-1-1,0 0 0,0 0 0,0 0 1,0 0-1,1 0 0,-1 0 1,0-1-1,0 1 0,1 0 0,-1-1 1,0 0-1,1 1 0,0-1 1,-1 0-1,1 0 0,0 0 1,0 0-1,0 0 0,0 0 0,0 0 1,1 0-1,-1 0 0,1 0 1,-1 0-1,1 0 0,0-1 0,-1 1 1,2-4-1,-2-28-5468,5 12-1908,10-5-9776</inkml:trace>
</inkml:ink>
</file>

<file path=ppt/ink/ink3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2:19.609"/>
    </inkml:context>
    <inkml:brush xml:id="br0">
      <inkml:brushProperty name="width" value="0.025" units="cm"/>
      <inkml:brushProperty name="height" value="0.025" units="cm"/>
    </inkml:brush>
  </inkml:definitions>
  <inkml:trace contextRef="#ctx0" brushRef="#br0">394 112 2498,'-3'-1'785,"-1"1"-1,1 0 1,-1-1-1,1 1 1,-1-1-1,1 0 0,-1 0 1,1-1-1,-1 1 1,-4-4-1,-19-6 2545,20 9-3144,-1 0 0,0 0-1,0 0 1,0 1 0,0 1-1,0-1 1,-1 1 0,1 1-1,0 0 1,0 0-1,0 0 1,0 1 0,0 0-1,1 1 1,-1-1 0,-10 7-1,5-4-4,1 0 1,1 1-1,-1 1 0,1 0 0,0 0 0,0 1 0,1 1 0,0 0 0,0 0 0,-13 18 0,18-20-128,0 0 0,0 1 0,1 0 0,-1 0-1,2 0 1,-1 0 0,1 1 0,1-1-1,-1 1 1,1 0 0,1-1 0,0 1 0,0 0-1,1 0 1,0 0 0,2 17 0,-1-23-44,0 1 0,1-1 1,-1 0-1,1 0 1,0 0-1,0 0 0,0 0 1,0 0-1,0 0 0,1-1 1,-1 1-1,1-1 1,0 0-1,0 0 0,4 3 1,52 28 73,-50-29-63,7 4 2,1-1 0,0-1 1,0-1-1,0 0 0,0-1 1,1-1-1,0 0 0,0-2 1,-1 0-1,36-3 0,-44 0 4,0-1-1,0 0 0,0 0 0,-1-1 0,0 0 1,1-1-1,-1 1 0,12-11 0,54-52 31,-65 57-45,-2 0 1,1 0 0,-2-1-1,1 0 1,-1 0 0,-1-1 0,0 1-1,-1-1 1,4-15 0,-2 4 458,-2-1 1,0 1 0,1-47 0,-6 65-375,0 1 1,0-1 0,-1 0-1,1 1 1,-1-1 0,0 1 0,0-1-1,0 1 1,-1 0 0,0 0-1,0 0 1,0 0 0,0 0-1,0 1 1,-1-1 0,1 1 0,-1 0-1,0 0 1,0 1 0,0-1-1,-1 1 1,1 0 0,-9-4-1,7 4-96,0-1-1,0 1 0,0 0 0,0 0 1,0 1-1,0-1 0,0 2 0,-1-1 1,1 1-1,0-1 0,-1 2 0,1-1 1,0 1-1,0 0 0,-1 0 0,1 1 1,0-1-1,-7 4 0,-28 30-3270,17-8-2241,19-22 3888,-10 12-5822</inkml:trace>
</inkml:ink>
</file>

<file path=ppt/ink/ink3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2:22.030"/>
    </inkml:context>
    <inkml:brush xml:id="br0">
      <inkml:brushProperty name="width" value="0.025" units="cm"/>
      <inkml:brushProperty name="height" value="0.025" units="cm"/>
    </inkml:brush>
  </inkml:definitions>
  <inkml:trace contextRef="#ctx0" brushRef="#br0">1 0 5061,'0'0'17766,"10"3"-16677,73 14-319,-48-12-1594,1 2-1,42 14 1,-62-10-2304,-15-11 2898,-1 0 0,0 1-1,0-1 1,1 0-1,-1 1 1,0-1-1,0 1 1,0-1 0,0 0-1,0 1 1,1-1-1,-1 1 1,0-1-1,0 0 1,0 1-1,0-1 1,0 1 0,0-1-1,0 0 1,0 1-1,-1-1 1,1 1-1,0-1 1,0 0 0,0 1-1,0-1 1,0 1-1,-1-1 1,1 0-1,0 1 1,-9 6-5979</inkml:trace>
</inkml:ink>
</file>

<file path=ppt/ink/ink3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2:22.368"/>
    </inkml:context>
    <inkml:brush xml:id="br0">
      <inkml:brushProperty name="width" value="0.025" units="cm"/>
      <inkml:brushProperty name="height" value="0.025" units="cm"/>
    </inkml:brush>
  </inkml:definitions>
  <inkml:trace contextRef="#ctx0" brushRef="#br0">1 41 11082,'0'0'8232,"75"8"-7303,-41-12-673,4-2-192,2-5-1217,-3-2-2850,-5-2-3717</inkml:trace>
</inkml:ink>
</file>

<file path=ppt/ink/ink3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2:23.454"/>
    </inkml:context>
    <inkml:brush xml:id="br0">
      <inkml:brushProperty name="width" value="0.025" units="cm"/>
      <inkml:brushProperty name="height" value="0.025" units="cm"/>
    </inkml:brush>
  </inkml:definitions>
  <inkml:trace contextRef="#ctx0" brushRef="#br0">1 1 8584,'0'0'11563,"0"7"-11109,3 54 766,-2-23 14,9 57 1,-10-94-1219,0 0 1,0-1-1,1 1 1,-1 0-1,0-1 1,0 1-1,0 0 1,0-1-1,1 1 1,-1 0-1,0-1 1,1 1-1,-1 0 1,0-1-1,1 1 1,-1-1-1,1 1 1,-1-1-1,1 1 1,-1-1-1,1 1 1,-1-1-1,1 1 1,0-1-1,-1 0 1,1 1-1,0-1 1,-1 0-1,1 0 1,0 1-1,-1-1 1,1 0-1,1 0 1,0 0 52,0-1 0,0 1 0,0-1 0,-1 0 0,1 0 0,0 0 0,0 0 0,0 0 0,-1 0 1,1 0-1,2-3 0,38-41 1092,-41 44-1155,63-95 267,-27 37-183,-39 90-357,-9 16 300,6-30-26,1 0-1,1 0 0,-2 33 1,5-50-7,0 1 0,0-1 1,0 1-1,0-1 1,0 0-1,0 1 1,0-1-1,0 1 1,0-1-1,0 1 1,1-1-1,-1 0 1,0 1-1,0-1 0,0 1 1,1-1-1,-1 0 1,0 1-1,0-1 1,1 0-1,-1 1 1,0-1-1,1 0 1,-1 1-1,0-1 1,1 0-1,-1 0 1,0 1-1,1-1 0,-1 0 1,1 0-1,-1 0 1,0 0-1,1 0 1,-1 1-1,1-1 1,0 0-1,21-7 133,19-19 117,-23 12-132,0-1 1,-1-2-1,-1 1 0,0-2 1,14-21-1,-30 38 133,0 4-256,0 5-119</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2:57.371"/>
    </inkml:context>
    <inkml:brush xml:id="br0">
      <inkml:brushProperty name="width" value="0.025" units="cm"/>
      <inkml:brushProperty name="height" value="0.025" units="cm"/>
    </inkml:brush>
  </inkml:definitions>
  <inkml:trace contextRef="#ctx0" brushRef="#br0">53 66 7271,'-1'-8'5402,"2"1"-4374,-1 4-762,0-1 0,0 1 0,0 0 0,0 0 0,0 0 0,-1 0 0,1 0 0,-1 0 0,0 0 0,0 0 0,0 0 0,0 0 0,0 0 0,-4-4 0,5 50 2240,-1-23-2220,-21 767 2336,19-735-2564,-11 700 1010,72-342-306,-35-291-491,-5 2 0,2 141 0,-21-246-1271,-2-30-1700,0 3 1926,-6-35-4223</inkml:trace>
</inkml:ink>
</file>

<file path=ppt/ink/ink3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2:23.808"/>
    </inkml:context>
    <inkml:brush xml:id="br0">
      <inkml:brushProperty name="width" value="0.025" units="cm"/>
      <inkml:brushProperty name="height" value="0.025" units="cm"/>
    </inkml:brush>
  </inkml:definitions>
  <inkml:trace contextRef="#ctx0" brushRef="#br0">1 34 15407,'0'0'13356,"48"0"-15406,-40-16-2530,-1-2-5414</inkml:trace>
</inkml:ink>
</file>

<file path=ppt/ink/ink3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2:24.242"/>
    </inkml:context>
    <inkml:brush xml:id="br0">
      <inkml:brushProperty name="width" value="0.025" units="cm"/>
      <inkml:brushProperty name="height" value="0.025" units="cm"/>
    </inkml:brush>
  </inkml:definitions>
  <inkml:trace contextRef="#ctx0" brushRef="#br0">20 1 8648,'0'0'14836,"0"8"-14244,-1 30 498,-8 42 0,4-44-685,2 1 0,1 54 0,2-88-514,1 0 0,-1 0 0,1 0 0,0-1-1,0 1 1,0 0 0,0 0 0,0-1 0,1 1 0,-1 0-1,1-1 1,-1 0 0,1 1 0,0-1 0,0 0 0,0 0-1,0 0 1,1 0 0,3 3 0,-8-12-11593,-8-3 1127</inkml:trace>
</inkml:ink>
</file>

<file path=ppt/ink/ink3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2:24.586"/>
    </inkml:context>
    <inkml:brush xml:id="br0">
      <inkml:brushProperty name="width" value="0.025" units="cm"/>
      <inkml:brushProperty name="height" value="0.025" units="cm"/>
    </inkml:brush>
  </inkml:definitions>
  <inkml:trace contextRef="#ctx0" brushRef="#br0">0 29 13357,'0'0'9385,"64"5"-7784,-35-5-704,3-4-513,-1-2-288,-3 0-64,-5 1 0,-1 2-160,-5 1-1313,-4-2-1314,-5 0-3042</inkml:trace>
</inkml:ink>
</file>

<file path=ppt/ink/ink3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2:25.131"/>
    </inkml:context>
    <inkml:brush xml:id="br0">
      <inkml:brushProperty name="width" value="0.025" units="cm"/>
      <inkml:brushProperty name="height" value="0.025" units="cm"/>
    </inkml:brush>
  </inkml:definitions>
  <inkml:trace contextRef="#ctx0" brushRef="#br0">37 46 10154,'0'0'13298,"1"9"-12653,2 41-193,-2 0-1,-2 0 0,-2 0 0,-3 0 0,-12 51 0,10-74 1203,4-41-58,3-46-636,1 58-1075,0-19 100,1 0 1,1 0 0,1 0 0,0 0-1,2 0 1,0 1 0,2 0 0,13-30-1,-15 40-72,0 1 1,1 0-1,0 0 0,0 0 0,1 0 0,0 1 1,1 0-1,0 1 0,0 0 0,0 0 0,1 1 1,0 0-1,0 0 0,1 1 0,0 0 0,0 1 0,0 0 1,15-4-1,-23 7 49,0 1 1,0-1-1,0 0 1,0 1-1,1-1 1,-1 1-1,0 0 0,0 0 1,0 0-1,1 0 1,-1 0-1,0 0 1,0 1-1,1-1 1,-1 1-1,0-1 0,0 1 1,0 0-1,0 0 1,0 0-1,0 0 1,0 0-1,0 0 1,0 1-1,-1-1 0,4 3 1,-4-1 54,-1-1 0,1 1 0,0-1 0,-1 1 0,1 0-1,-1-1 1,0 1 0,0-1 0,0 1 0,0 0 0,0-1 0,-1 1 0,1 0 0,-1-1 0,0 1 0,1-1 0,-1 1 0,0-1 0,-1 0 0,1 1-1,0-1 1,-3 3 0,-4 9 460,-1-1 0,-1 0-1,-15 16 1,21-24-322,0-1 0,0 0 0,-1-1 0,1 1 1,-1-1-1,0 0 0,0 0 0,0 0 0,0-1 0,0 1 1,0-1-1,-11 2 0,15-4-137,0 0 0,-1 0-1,1 0 1,0 0 0,0 0 0,0 0 0,-1 0-1,1 0 1,0 0 0,0-1 0,0 1 0,0 0-1,0-1 1,-1 1 0,1-1 0,0 1 0,0-1-1,0 0 1,0 1 0,0-1 0,1 0 0,-1 0-1,0 0 1,0 0 0,-1-1 0,1-1-101,0 1 0,0-1 0,0 0 0,0 1 1,0-1-1,0 0 0,1 0 0,-1 0 0,1 0 0,0-4 1,4-34-3695,6 10-4356,2 5-2544</inkml:trace>
</inkml:ink>
</file>

<file path=ppt/ink/ink3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2:55.820"/>
    </inkml:context>
    <inkml:brush xml:id="br0">
      <inkml:brushProperty name="width" value="0.025" units="cm"/>
      <inkml:brushProperty name="height" value="0.025" units="cm"/>
    </inkml:brush>
  </inkml:definitions>
  <inkml:trace contextRef="#ctx0" brushRef="#br0">284 50 3908,'0'0'7959,"-9"0"-6683,2 0-989,1 0-1,-1 0 1,0 1 0,1 0-1,-1 0 1,0 0 0,1 1-1,-1 0 1,1 0 0,0 1-1,0 0 1,0 0 0,0 0-1,0 1 1,1 0 0,-1 0 0,1 1-1,0-1 1,-8 11 0,-8 18-20,3 0 0,0 1 1,2 1-1,2 1 0,1 0 1,2 1-1,1 0 0,2 1 1,2-1-1,1 2 0,1 47 1,4 5-311,5 0 0,3 0 1,33 142-1,-35-206 43,32 125 8,-33-137-23,0 0 0,1 0 0,1 0 0,1-1 0,0 0 0,1 0 0,14 16 0,-21-27 20,0 0 1,0-1 0,1 0-1,0 1 1,-1-1-1,1 0 1,0 0-1,0-1 1,0 1-1,0-1 1,0 1-1,0-1 1,0 0-1,1 0 1,-1 0-1,0-1 1,1 1-1,-1-1 1,0 0-1,1 1 1,-1-2-1,0 1 1,1 0-1,-1-1 1,1 1-1,-1-1 1,0 0-1,0 0 1,0-1-1,1 1 1,-1 0-1,0-1 1,-1 0-1,1 0 1,0 0 0,4-4-1,6-5 158,-1-1-1,0-1 1,0 0 0,-1-1-1,16-27 1,18-34 85,-3-3 1,-3-1 0,-4-2-1,-4-1 1,-3-2-1,19-100 1,-38 135-173,-2 0-1,-2-1 1,-2 1-1,-5-54 1,0 77 33,-1 1 0,-1-1 0,-1 1 0,-1 0 0,-1 0 0,-1 1 0,-2 0 0,0 0 0,-22-35 0,29 55-39,0-1 0,0 1 1,0-1-1,-1 1 0,0 0 0,0 0 0,0 1 0,0-1 0,0 1 1,-1 0-1,1 0 0,-1 0 0,0 1 0,0 0 0,0 0 0,0 0 1,0 0-1,-1 1 0,1 0 0,0 0 0,-1 0 0,1 1 1,-1 0-1,1 0 0,-1 0 0,1 1 0,0-1 0,-7 3 0,1 0-193,0 0-1,0 1 1,1 0-1,-1 1 1,-10 6-1,-46 37-3982,52-38 182,3-4-3293</inkml:trace>
</inkml:ink>
</file>

<file path=ppt/ink/ink3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3:19.892"/>
    </inkml:context>
    <inkml:brush xml:id="br0">
      <inkml:brushProperty name="width" value="0.025" units="cm"/>
      <inkml:brushProperty name="height" value="0.025" units="cm"/>
    </inkml:brush>
  </inkml:definitions>
  <inkml:trace contextRef="#ctx0" brushRef="#br0">532 92 3587,'0'0'625,"0"-9"2941,1 1-3618,-1 3 700,0 0-1,0 0 1,0 0-1,-1 0 1,0 0-1,-2-7 1,3 10-464,-1 0 1,0 0-1,0 1 1,0-1-1,0 1 1,0-1-1,0 1 1,0-1-1,0 1 1,-1 0-1,1 0 1,-1-1-1,1 1 1,-1 0-1,1 0 1,-1 0 0,1 0-1,-1 1 1,0-1-1,0 0 1,1 1-1,-1-1 1,0 1-1,0 0 1,-3-1-1,-15-1 241,-1 1-1,-1 0 1,1 2 0,0 0-1,1 2 1,-1 0 0,0 1-1,1 1 1,-21 8 0,26-7-367,-1 2 1,1-1-1,1 2 1,0 0-1,0 0 1,0 2-1,2 0 1,-1 0-1,1 1 1,1 0-1,-18 26 1,18-20-29,0 0 1,1 1-1,1 1 1,1 0-1,1 0 1,1 0-1,1 1 0,0 0 1,1 0-1,2 0 1,-1 29-1,3-38-21,0-1 0,0 1 0,1 0 0,1 0 0,0-1 0,0 1-1,1 0 1,1-1 0,0 0 0,1 0 0,0 0 0,0-1 0,1 0-1,0 0 1,1 0 0,0 0 0,1-1 0,0-1 0,0 1 0,1-1-1,17 12 1,-15-14 36,0-1-1,1 0 1,0 0-1,0-1 1,1-1-1,-1 0 1,1 0-1,-1-2 1,1 1-1,0-2 1,0 0-1,-1 0 1,1-1-1,0 0 1,-1-2-1,14-3 1,3-1 155,-1-2-1,-1-2 1,0 0-1,0-2 1,46-30-1,-51 29-61,-1-2-1,0 0 0,-2-1 0,0-1 1,-1-1-1,0-1 0,23-34 1,-33 40 35,1 0 1,-2-1-1,0 0 1,-1 0 0,0 0-1,-1-1 1,-1 1-1,-1-1 1,0 0-1,-1-1 1,0 1 0,-2 0-1,-1-23 1,0 32-147,1 0 0,-1 1 0,-1-1 0,1 1 0,-1-1 1,0 1-1,-1-1 0,0 1 0,0 0 0,0 0 0,0 0 0,-1 1 0,0-1 0,-1 1 1,1 0-1,-1 0 0,0 0 0,0 1 0,0 0 0,-1 0 0,1 0 0,-1 0 0,-11-4 1,5 4-230,1 0 0,-1 1 0,0 0 0,0 1 0,0 1 0,0 0 0,-1 0 0,1 1 0,0 1 0,0 0 0,0 1 0,-18 4 0,-62 23-6989,59-19-1409</inkml:trace>
</inkml:ink>
</file>

<file path=ppt/ink/ink3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3:43.491"/>
    </inkml:context>
    <inkml:brush xml:id="br0">
      <inkml:brushProperty name="width" value="0.025" units="cm"/>
      <inkml:brushProperty name="height" value="0.025" units="cm"/>
    </inkml:brush>
  </inkml:definitions>
  <inkml:trace contextRef="#ctx0" brushRef="#br0">5979 76 1345,'2'-7'936,"-1"0"-1,0-1 0,0 1 1,0 0-1,-1 0 1,0 0-1,-2-8 0,1 4 9060,-1 25-9476,0-1 0,-2 0 0,0 0 0,0 0 0,-1 0 0,-7 13-1,4-10-4,1 1 0,-9 31-1,-6 32 943,15-60-1243,1 0 0,1 1 0,0 0 0,2 0-1,-1 22 1,3-32-105,-1 1 0,0 0 1,0-1-1,-1 0 0,-1 1 0,0-1 0,-8 15 0,6-12 24,0 1 0,1-1 0,-6 25 1,6-14 25,-2-1 0,-14 36 0,12-38-15,1 0 0,2 0 0,-6 31 0,9-31-122,0 0 0,-1 0-1,-1-1 1,-1 0 0,-1 0 0,-1-1 0,-1 1-1,-1-2 1,-13 22 0,2-6 4,1 1 0,-27 74 0,-16 29 130,33-80-98,16-31-15,-1-1-1,-21 31 0,24-39 9,0 1-1,2 0 1,0 1-1,-8 29 1,-13 26 60,-91 160-46,11-74 22,70-105-76,-43 54 11,-42 63 6,99-128-15,17-29 1,0 0 0,-1 0 0,-20 22 0,-51 55-38,46-51 39,-1-1 0,-64 53-1,-86 64 269,-64 49 135,-42 35-387,227-186-28,37-34 14,-45 26 0,-12 10-15,23-15-29,-3-3 0,0-3-1,-120 50 1,145-70-78,-403 228-70,43-21 170,-30-5-271,251-132 282,33-17-10,47-23-31,-2-3 0,-136 39 1,115-39-253,-150 76 1,163-69 296,71-37-17,-1-1 0,0-2 0,-51 8 0,52-13 1,2 2 0,-1 1 1,-66 29-1,62-11-1175,35-23 810,0 1 0,0-1 0,-1-1 0,-11 6-1,10-9-2071,3-11-5564,2-8-2327</inkml:trace>
</inkml:ink>
</file>

<file path=ppt/ink/ink3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5:41.597"/>
    </inkml:context>
    <inkml:brush xml:id="br0">
      <inkml:brushProperty name="width" value="0.025" units="cm"/>
      <inkml:brushProperty name="height" value="0.025" units="cm"/>
    </inkml:brush>
  </inkml:definitions>
  <inkml:trace contextRef="#ctx0" brushRef="#br0">14 0 10025,'0'0'4613,"-7"68"-3012,3-38-864,2 1-256,2 3 63,0-3-288,0-1-160,0-2-64,5 2 0,-1 4-64,1-1-576,0 4-1250,-2-2-1922,-3 0-2722</inkml:trace>
</inkml:ink>
</file>

<file path=ppt/ink/ink3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5:41.942"/>
    </inkml:context>
    <inkml:brush xml:id="br0">
      <inkml:brushProperty name="width" value="0.025" units="cm"/>
      <inkml:brushProperty name="height" value="0.025" units="cm"/>
    </inkml:brush>
  </inkml:definitions>
  <inkml:trace contextRef="#ctx0" brushRef="#br0">10 0 9225,'-4'50'736,"-1"1"-415,4 0-161,1 5-160,0-3-929,0-2-2018</inkml:trace>
</inkml:ink>
</file>

<file path=ppt/ink/ink3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5:52.730"/>
    </inkml:context>
    <inkml:brush xml:id="br0">
      <inkml:brushProperty name="width" value="0.025" units="cm"/>
      <inkml:brushProperty name="height" value="0.025" units="cm"/>
    </inkml:brush>
  </inkml:definitions>
  <inkml:trace contextRef="#ctx0" brushRef="#br0">1 56 192,'0'0'27108,"5"10"-26446,10 23-42,19 62-1,-33-92-588,-1-1 1,1 1-1,0-1 0,-1 1 0,1-1 1,0 0-1,1 1 0,-1-1 0,0 0 1,1 0-1,-1 0 0,1 0 1,-1 0-1,1 0 0,0 0 0,0 0 1,0-1-1,0 1 0,0-1 1,0 0-1,0 1 0,1-1 0,-1 0 1,4 1-1,-4-2 24,1-1 0,0 1 0,-1-1 0,1 1 1,0-1-1,-1 0 0,1 0 0,-1 0 0,1 0 0,-1 0 0,1-1 0,-1 1 1,0-1-1,0 0 0,0 1 0,0-1 0,0 0 0,0 0 0,0 0 0,-1 0 1,1-1-1,1-2 0,23-37 148,33-68 0,-44 82-38,-10 101 171,-6-72-333,1 1 0,0 0-1,0-1 1,0 1-1,0 0 1,1 0 0,-1-1-1,0 1 1,1 0 0,-1-1-1,1 1 1,-1 0-1,1-1 1,0 1 0,0-1-1,0 1 1,0-1-1,0 1 1,0-1 0,0 0-1,0 1 1,3 1-1,-2-3 2,-1 0-1,1 1 1,0-1-1,-1 0 0,1 0 1,0 0-1,-1 0 0,1-1 1,0 1-1,-1 0 0,1-1 1,-1 1-1,1-1 1,-1 1-1,1-1 0,-1 0 1,1 0-1,-1 0 0,1 1 1,-1-1-1,0-1 0,0 1 1,1 0-1,1-2 1,9-9 10,-1 0 0,0-1 0,0 0 0,-1-1 0,-1 0 0,0-1 0,7-17 0,-29 52-11406,4-11 1676</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2:58.307"/>
    </inkml:context>
    <inkml:brush xml:id="br0">
      <inkml:brushProperty name="width" value="0.025" units="cm"/>
      <inkml:brushProperty name="height" value="0.025" units="cm"/>
    </inkml:brush>
  </inkml:definitions>
  <inkml:trace contextRef="#ctx0" brushRef="#br0">54 415 3619,'0'0'5712,"-8"1"-3277,-26 2 340,22-1 120,32-1-1791,176-1-621,358-46 0,-94-41-480,140-21 357,-412 82-109,231-1 0,305-15 1559,-351 13-945,-143 15-497,-214 14-992,17-4 2040,-22-4-4396,-9-8-5856,-5 2-3490</inkml:trace>
</inkml:ink>
</file>

<file path=ppt/ink/ink3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5:53.181"/>
    </inkml:context>
    <inkml:brush xml:id="br0">
      <inkml:brushProperty name="width" value="0.025" units="cm"/>
      <inkml:brushProperty name="height" value="0.025" units="cm"/>
    </inkml:brush>
  </inkml:definitions>
  <inkml:trace contextRef="#ctx0" brushRef="#br0">1 84 6438,'0'0'19229,"13"2"-17921,8 1-805,1-2 0,-1-1-1,1-1 1,37-6 0,8-3-185,52-10-445,-107 17-114,0-1 1,0 0-1,0 0 0,-1-1 0,0-1 1,0 0-1,12-9 0,-18 11-839</inkml:trace>
</inkml:ink>
</file>

<file path=ppt/ink/ink3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5:53.820"/>
    </inkml:context>
    <inkml:brush xml:id="br0">
      <inkml:brushProperty name="width" value="0.025" units="cm"/>
      <inkml:brushProperty name="height" value="0.025" units="cm"/>
    </inkml:brush>
  </inkml:definitions>
  <inkml:trace contextRef="#ctx0" brushRef="#br0">16 7 3427,'0'0'20382,"1"10"-19341,3 229 773,-5-168-409,0-103 12,0 1-1119,1-1-1,1 1 0,6-33 1,-6 57-319,0 0 0,0 0 0,1 0 0,0 0 0,0 1 0,1-1 0,-1 1 0,2-1 0,-1 1 1,1 0-1,0 0 0,0 0 0,0 1 0,1-1 0,0 1 0,0 0 0,0 1 0,1-1 0,-1 1 1,11-6-1,-14 9-9,0 0 1,0 0-1,0 0 1,0 0-1,0 1 1,1-1-1,-1 1 1,0-1-1,0 1 1,1 0-1,-1 0 1,0 0 0,1 0-1,-1 0 1,0 0-1,1 1 1,-1-1-1,0 1 1,0-1-1,0 1 1,1 0-1,-1 0 1,0 0-1,0 0 1,0 0 0,0 1-1,-1-1 1,1 1-1,0-1 1,0 1-1,-1 0 1,1-1-1,-1 1 1,0 0-1,2 3 1,-2-3 44,0 1 0,0 0 0,0-1 0,0 1 0,-1 0 0,1 0 0,-1 0 0,0-1 0,0 1 0,0 0 0,0 0 0,0 0 0,0 0 0,-1 0 0,0-1 0,1 1 0,-1 0 0,0 0 0,-1-1 0,1 1 0,0-1 0,-1 1 0,1-1 0,-1 1 0,0-1 0,0 0 0,-4 4 0,0-1 43,0 0 1,-1-1-1,0 0 1,0 0-1,0 0 1,0-1-1,-1 0 1,1-1-1,-1 1 0,0-1 1,1-1-1,-1 0 1,0 0-1,0 0 1,0-1-1,0 0 0,0-1 1,-13-1-1,21 2-122,-1-1 0,1 1 0,-1 0 0,0 0-1,1 0 1,-1 0 0,1-1 0,-1 1 0,1 0-1,-1 0 1,0-1 0,1 1 0,-1-1 0,1 1 0,-1 0-1,1-1 1,0 1 0,-1-1 0,1 1 0,-1-1-1,1 1 1,0-1 0,0 1 0,-1-1 0,1 0-1,0 1 1,0-1 0,-1 1 0,1-1 0,0 0-1,0 0 1,12-16-3985,25-7-4347,-13 13 1606</inkml:trace>
</inkml:ink>
</file>

<file path=ppt/ink/ink3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5:54.161"/>
    </inkml:context>
    <inkml:brush xml:id="br0">
      <inkml:brushProperty name="width" value="0.025" units="cm"/>
      <inkml:brushProperty name="height" value="0.025" units="cm"/>
    </inkml:brush>
  </inkml:definitions>
  <inkml:trace contextRef="#ctx0" brushRef="#br0">197 1 4228,'0'0'21193,"6"12"-20024,3 4-912,-1 1 0,0 0 0,-2 1 0,0 0 0,-1 0 0,0 0 0,1 20 0,-5-21-153,-1 0 0,0 0 1,-1 0-1,-1 0 0,0 1 0,-2-2 1,0 1-1,-10 27 0,8-32-398,0 0 0,-1 0 0,-1 0 0,0 0 0,0-1 0,-1-1 0,0 0 0,-1 0 1,0 0-1,-1-1 0,-15 9 0,15-10-1202,-1-1 0,0-1 0,-1 1 0,-13 3 1,-11 2-5072</inkml:trace>
</inkml:ink>
</file>

<file path=ppt/ink/ink3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5:54.520"/>
    </inkml:context>
    <inkml:brush xml:id="br0">
      <inkml:brushProperty name="width" value="0.025" units="cm"/>
      <inkml:brushProperty name="height" value="0.025" units="cm"/>
    </inkml:brush>
  </inkml:definitions>
  <inkml:trace contextRef="#ctx0" brushRef="#br0">136 1 12844,'0'0'6732,"-10"6"-5926,3-2-684,1 0 1,-1 1-1,1 0 1,0 0-1,0 0 1,1 1-1,-1 0 1,1 0-1,1 1 0,-1-1 1,1 1-1,0 0 1,1 0-1,-1 1 1,-2 9-1,-5 17 505,2 1 1,2 0-1,1 0 0,1 0 0,2 1 1,2-1-1,4 50 0,-2-76-566,0 1 0,1-1 0,0 0 0,1 0 0,0 0 0,0 0 1,1 0-1,0 0 0,0-1 0,1 0 0,0 0 0,9 9 0,-9-11-100,0-1 1,0 0-1,1 0 1,0-1-1,0 1 1,0-1-1,1-1 1,-1 1-1,1-1 1,0 0-1,0-1 1,0 0-1,0 0 1,0 0-1,0-1 1,10 1-1,-1-1-805,0-1 0,1 0 0,-1-1 1,0-1-1,22-5 0,-25 4-1482,0-2 1,0 1-1,23-14 0,8-8-10806</inkml:trace>
</inkml:ink>
</file>

<file path=ppt/ink/ink3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5:55.266"/>
    </inkml:context>
    <inkml:brush xml:id="br0">
      <inkml:brushProperty name="width" value="0.025" units="cm"/>
      <inkml:brushProperty name="height" value="0.025" units="cm"/>
    </inkml:brush>
  </inkml:definitions>
  <inkml:trace contextRef="#ctx0" brushRef="#br0">234 0 4644,'0'0'24338,"1"3"-23996,0 0-314,0-1 1,-1 0-1,1 1 1,-1-1-1,0 1 1,0-1-1,0 1 1,0-1-1,-1 0 1,1 1-1,-1-1 1,1 1-1,-1-1 0,0 0 1,0 1-1,0-1 1,0 0-1,0 0 1,-3 4-1,-35 52 233,28-42-189,-15 23 45,6-9 158,-45 54 0,57-81-183,7-14-107,6-15-227,9-11-666,2 1 1,39-68 0,-41 80 863,-13 23 52,-1 1 0,0-1 0,0 1 0,0-1 0,0 1 0,0 0 0,0-1 0,1 1 0,-1-1 0,0 1 0,0 0 0,1-1 0,-1 1 0,0-1 0,0 1 0,1 0-1,-1-1 1,1 1 0,-1 0 0,0 0 0,1-1 0,-1 1 0,0 0 0,1 0 0,-1 0 0,1-1 0,-1 1 0,1 0 0,-1 0 0,1 0 0,-1 0 0,1 0 0,-1 0-1,1 0 1,4 17 253,-5 44 212,0-47-315,-2 21 248,1-25-242,0 0 1,0 0-1,1 0 0,0 0 0,1 0 0,0 0 1,1 0-1,4 16 0,-5-25-153,0 0 1,-1 0-1,1 1 0,0-1 0,-1 0 1,1 0-1,0 0 0,0 0 0,0 0 1,0 0-1,0 0 0,0 0 0,0 0 1,0-1-1,1 1 0,-1 0 0,0-1 1,0 1-1,1-1 0,-1 1 0,0-1 1,1 0-1,-1 1 0,0-1 0,1 0 1,-1 0-1,0 0 0,1 0 0,-1 0 1,0 0-1,1-1 0,-1 1 0,1 0 0,-1-1 1,0 1-1,0-1 0,1 1 0,-1-1 1,0 1-1,0-1 0,0 0 0,2-1 1,0 0-20,-1 0 1,1 0 0,-1 0 0,0-1-1,0 1 1,0 0 0,0-1-1,0 0 1,-1 1 0,1-1-1,-1 0 1,1 0 0,-1 0 0,0 0-1,0 0 1,-1 0 0,2-6-1,-3 6 5,0-1-1,0 0 1,0 1 0,0-1-1,0 1 1,-1 0-1,0-1 1,0 1-1,0 0 1,0 0-1,0 0 1,0 0 0,-1 1-1,0-1 1,1 0-1,-1 1 1,0 0-1,0 0 1,0 0-1,0 0 1,-1 0 0,1 1-1,-1-1 1,1 1-1,-6-1 1,-10-5-34,-1 1 1,-1 1 0,-22-3-1,-52 3-304,134 3 550,46-9-1,-60 6-359,1 1 0,0 2 0,-1 0 0,1 2-1,0 0 1,44 8 0,-28 11-5406,-29-13-652</inkml:trace>
</inkml:ink>
</file>

<file path=ppt/ink/ink3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3:49.224"/>
    </inkml:context>
    <inkml:brush xml:id="br0">
      <inkml:brushProperty name="width" value="0.025" units="cm"/>
      <inkml:brushProperty name="height" value="0.025" units="cm"/>
    </inkml:brush>
  </inkml:definitions>
  <inkml:trace contextRef="#ctx0" brushRef="#br0">972 170 3011,'0'0'5856,"1"-9"-3539,-1-2-1583,1 1 0,-1-1 0,-1 1 0,0-1 0,-3-12 0,3 19-542,0 0 1,-1 1-1,1-1 1,-1 0-1,1 1 1,-1-1-1,0 1 0,-1 0 1,1 0-1,-1 0 1,1 0-1,-1 0 1,0 0-1,0 1 1,0-1-1,0 1 0,0 0 1,-1 0-1,1 0 1,-7-2-1,-12-2 72,0 1-1,-1 1 1,1 1-1,-1 1 0,0 1 1,-45 4-1,31-1-201,2-2-20,0 3-1,0 1 0,1 1 1,-1 2-1,-53 18 1,72-19 63,1 1-1,0 0 1,0 1-1,0 0 1,1 1 0,1 1-1,0 0 1,0 1 0,1 1-1,0 0 1,1 0-1,1 1 1,-18 28 0,16-19 15,1 2 1,1 0-1,1 0 1,1 1-1,2 0 0,0 0 1,1 1-1,2-1 1,1 1-1,1 0 1,2 30-1,1-23-67,2 1 0,2-1 0,0 1 0,3-1 0,0-1 0,2 0 0,2-1 0,17 33-1,-24-52-48,1-1 0,0 0-1,1 0 1,0-1-1,1 0 1,0 0-1,0-1 1,1 0-1,0-1 1,1 0-1,0-1 1,0 0-1,17 8 1,-17-11 6,0 0 0,1-1 0,-1 0 0,1-1 0,-1 0 0,1-1-1,0 0 1,0-1 0,0 0 0,-1-1 0,1 0 0,0-1 0,-1 0 0,1-1 0,14-6 0,6-4 46,0-2 0,0-1 0,-2-1 0,0-2 0,40-32 0,126-126 318,-156 139-348,-3-1 0,-1-2 1,41-61-1,-67 87 15,-1 0 0,-1 0-1,0-1 1,-1 0-1,-1 0 1,0 0 0,-1-1-1,-1 0 1,0 0 0,-2 0-1,0-1 1,0 1 0,-2 0-1,-2-27 1,1 36 20,-1 0 1,0 0-1,0 0 0,-1 1 0,0-1 0,0 0 1,-1 1-1,0 0 0,0 0 0,-1 0 1,0 0-1,0 1 0,-7-8 0,3 6-18,-1 1 0,1-1 0,-1 2 0,-1-1 0,1 1-1,-1 1 1,0 0 0,-14-4 0,-8 0-15,-1 1-1,0 2 1,0 1 0,0 2 0,-45 1-1,-15 8-41,1 4-1,0 4 0,-123 36 1,189-44 47,0 2 0,1 1 1,0 1-1,1 1 0,0 1 1,1 1-1,0 2 1,-28 21-1,43-28-127,1 0-1,0 0 1,0 0 0,1 1-1,0 0 1,1 1 0,0 0-1,0-1 1,-7 21 0,10-21-276,0 1 1,1-1 0,0 1-1,1 0 1,0-1-1,1 1 1,0 0 0,0 0-1,1-1 1,0 1-1,1 0 1,5 18-1,8 9-3868,2-1-3118</inkml:trace>
</inkml:ink>
</file>

<file path=ppt/ink/ink3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3:54.300"/>
    </inkml:context>
    <inkml:brush xml:id="br0">
      <inkml:brushProperty name="width" value="0.025" units="cm"/>
      <inkml:brushProperty name="height" value="0.025" units="cm"/>
    </inkml:brush>
  </inkml:definitions>
  <inkml:trace contextRef="#ctx0" brushRef="#br0">494 60 3107,'-10'-5'7837,"-10"-5"-7017,0 1 1,0 1 0,-1 0-1,-28-5 1,40 11-680,1 0 0,-1 1 1,1 0-1,-1 1 0,1 0 0,-1 0 1,1 1-1,-1 0 0,1 0 0,0 1 1,-1 0-1,1 0 0,0 1 1,0 0-1,-14 9 0,7-1-74,0 1-1,2 0 1,-1 2 0,2-1-1,0 2 1,0-1-1,2 2 1,0-1 0,0 2-1,2-1 1,0 1-1,1 0 1,-7 25 0,2 0 47,2 1 1,1 0-1,3 1 1,-1 68-1,6-79 15,1-1 0,2 1-1,2 0 1,0-1 0,3 0-1,14 48 1,-16-69-106,0 1 0,0-1 1,1-1-1,0 1 0,1-1 0,0 0 1,1 0-1,16 16 0,-16-20 33,-1 0 1,0-1-1,1 0 0,0 0 0,0-1 0,1 0 0,-1-1 0,1 0 0,0 0 0,0 0 0,0-1 0,0-1 1,12 1-1,-4-1 227,0-2 0,0-1 1,0 0-1,0-1 0,0 0 1,0-1-1,-1-2 1,1 1-1,-1-2 0,27-15 1,3-5 184,-1-2 0,48-41 0,-67 50-370,0-2 0,-2-1 0,-1-1 0,-1-1 0,-1-1 0,-1-1 0,18-33 0,-30 47-42,-2 0-1,0-1 1,0 0 0,-1 0-1,-1 0 1,0 0 0,-1-1-1,0 0 1,-2 0 0,1 1-1,-2-1 1,0 0 0,-1 0 0,0 0-1,-1 0 1,-1 0 0,-1 1-1,-6-19 1,6 22-41,-1 1 1,-1-1-1,0 1 0,0 0 1,-1 0-1,0 1 0,-1 0 1,0 0-1,0 1 0,-1 0 1,0 0-1,-1 1 0,1 0 1,-1 1-1,-15-7 1,17 9-64,0 1 0,-1-1 1,1 2-1,-1-1 1,0 1-1,0 0 1,0 1-1,0 0 1,0 1-1,0 0 1,0 0-1,0 1 1,0 0-1,0 0 0,0 1 1,0 1-1,0-1 1,1 1-1,-1 1 1,-11 6-1,-34 29-2416,14-10-4980,24-21-3072</inkml:trace>
</inkml:ink>
</file>

<file path=ppt/ink/ink3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3:56.023"/>
    </inkml:context>
    <inkml:brush xml:id="br0">
      <inkml:brushProperty name="width" value="0.025" units="cm"/>
      <inkml:brushProperty name="height" value="0.025" units="cm"/>
    </inkml:brush>
  </inkml:definitions>
  <inkml:trace contextRef="#ctx0" brushRef="#br0">0 195 3972,'0'0'5915,"1"-8"-2285,0-6-2338,0-8 404,2 1 3110,1 19-928,2 11-2882,3 12-548,10 71 1234,-16-73-1477,0 1 0,1-1 0,1 0 0,1 0-1,0-1 1,2 1 0,16 29 0,-24-47-169,1 1 0,0-1 0,0 0 0,0 1 1,0-1-1,0 0 0,0 0 0,0 0 0,0 1 0,1-1 1,-1-1-1,0 1 0,1 0 0,-1 0 0,0 0 0,1-1 1,-1 1-1,1-1 0,0 1 0,-1-1 0,1 1 1,-1-1-1,1 0 0,-1 0 0,1 0 0,0 0 0,-1 0 1,1 0-1,-1 0 0,1-1 0,0 1 0,-1 0 0,1-1 1,-1 0-1,1 1 0,-1-1 0,1 0 0,-1 1 1,0-1-1,1 0 0,-1 0 0,0 0 0,0 0 0,0-1 1,0 1-1,0 0 0,0 0 0,0-1 0,1-1 1,7-9 113,-1 0 1,0-1 0,-1 0-1,6-16 1,-10 23-167,20-49 105,-3-1 0,24-101 0,-45 179-89,0 1 0,2-1 0,0 0 0,10 44 0,-11-63 0,1-1 0,-1 1 0,1-1 0,0 1 0,0-1 0,0 1 0,0-1 0,0 0 0,1 1 0,-1-1 0,1 0 0,0 0 0,-1 0 0,1 0 0,3 2 0,-4-4 0,0 1 0,0-1 0,1 1 0,-1-1 0,0 1 0,1-1 0,-1 1 0,1-1 0,-1 0 0,0 0 0,1 0 0,-1 0 0,1 0 0,-1 0 0,0 0 0,1-1 0,-1 1 0,1 0 0,-1-1 0,2 0 0,2-2 0,1 0 0,-1 0 0,-1-1 0,1 0 0,0 0 0,-1 0 0,0 0 0,0 0 0,0-1 0,-1 0 0,5-8 0,5-10 0,-2 0 0,0-1 0,-2 0 0,0-1 0,-2 0 0,8-49 0,-13 85-1961,-2-9 1168,0 1 1,1 0-1,-1 0 1,0 0-1,-1-1 1,1 1-1,0 0 0,-1 0 1,-1 4-1,-3-1-8826</inkml:trace>
</inkml:ink>
</file>

<file path=ppt/ink/ink3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3:56.880"/>
    </inkml:context>
    <inkml:brush xml:id="br0">
      <inkml:brushProperty name="width" value="0.025" units="cm"/>
      <inkml:brushProperty name="height" value="0.025" units="cm"/>
    </inkml:brush>
  </inkml:definitions>
  <inkml:trace contextRef="#ctx0" brushRef="#br0">8 255 9225,'0'0'283,"-1"1"-1,1-1 1,-1 0 0,1 1 0,-1-1-1,1 0 1,0 1 0,-1-1 0,1 0 0,0 1-1,-1-1 1,1 1 0,0-1 0,-1 1 0,1-1-1,0 0 1,0 1 0,-1-1 0,1 1 0,0 0-1,0-1 1,0 1 0,0-1 0,0 1 0,0-1-1,0 1 1,0-1 0,0 1 0,0-1 0,0 1-1,0-1 1,0 1 0,0-1 0,1 1 0,-1-1-1,0 1 1,0-1 0,1 1 0,-1-1 0,0 1-1,1-1 1,-1 1 0,0-1 0,1 0 0,-1 1-1,1 0 1,2 0 175,0 0 0,0-1 0,1 1 0,-1-1 0,0 1 0,0-1 0,0 0 0,7 0 0,71-14 1400,83-37-360,193-88-1,-328 126-1331,0-2-1,43-29 1,-73 44-226,1 0 1,0 0 0,0 0-1,0 0 1,0 0 0,0 0 0,0 0-1,0 0 1,0 0 0,-1 0-1,1 0 1,0-1 0,0 1-1,0 0 1,0 0 0,0 0 0,0 0-1,0 0 1,0 0 0,0 0-1,0 0 1,0 0 0,0 0-1,0 0 1,-1-1 0,1 1 0,0 0-1,0 0 1,0 0 0,0 0-1,0 0 1,0 0 0,0 0 0,0-1-1,0 1 1,0 0 0,0 0-1,0 0 1,0 0 0,0 0-1,0 0 1,1 0 0,-1 0 0,0-1-1,0 1 1,0 0 0,0 0-1,0 0 1,0 0 0,0 0-1,0 0 1,0 0 0,0 0 0,0 0-1,0 0 1,0 0 0,1 0-1,-1-1 1,0 1 0,0 0-1,0 0 1,0 0 0,-10 0-6461,8 0 6355,-12 1-6188</inkml:trace>
</inkml:ink>
</file>

<file path=ppt/ink/ink3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3:57.658"/>
    </inkml:context>
    <inkml:brush xml:id="br0">
      <inkml:brushProperty name="width" value="0.025" units="cm"/>
      <inkml:brushProperty name="height" value="0.025" units="cm"/>
    </inkml:brush>
  </inkml:definitions>
  <inkml:trace contextRef="#ctx0" brushRef="#br0">1 26 11723,'0'0'13346,"1"8"-12337,14 211 1318,-3-13-100,-12-205-1870,0-11 588,-3-72-725,1 29-12,5-63 0,-2 102-188,1 0-1,0 0 1,1 0 0,0 1 0,1-1-1,1 1 1,0 0 0,1 0-1,11-18 1,-14 28-27,0-1 0,1 0-1,-1 1 1,1-1 0,-1 1 0,1 0 0,0 0 0,0 1-1,1-1 1,-1 1 0,0 0 0,1 0 0,0 0-1,-1 1 1,1-1 0,0 1 0,0 0 0,0 1 0,-1-1-1,9 1 1,-10 0 3,0 0 0,0 1 1,-1-1-1,1 1 0,0-1 0,0 1 0,-1 0 0,1 0 0,-1 0 1,1 0-1,-1 1 0,1-1 0,-1 1 0,0-1 0,1 1 0,-1 0 1,0 0-1,0 0 0,-1 0 0,1 0 0,0 0 0,-1 1 0,1-1 1,-1 1-1,1-1 0,-1 1 0,0-1 0,0 1 0,-1 0 0,1-1 1,0 1-1,-1 0 0,0 0 0,0 0 0,1-1 0,-2 4 0,0-1 12,0 1-1,0-1 0,0 0 0,-1 0 0,0 0 0,0 0 1,0 0-1,-1-1 0,0 1 0,0-1 0,0 1 1,0-1-1,-1 0 0,1 0 0,-1-1 0,0 1 0,0-1 1,-1 0-1,1 0 0,-9 4 0,8-3 1,-1-1 0,0 0 0,0 0 0,0-1 0,0 0 0,0 0 0,0 0 0,-1 0 0,1-1 0,-1 0-1,1-1 1,-1 0 0,1 0 0,-1 0 0,1 0 0,-1-1 0,-6-2 0,12 2-63,0 1 0,0-1 0,0 1 0,0-1 0,1 1 0,-1-1 0,0 0 1,0 0-1,1 1 0,-1-1 0,0 0 0,1 0 0,-1 0 0,1 0 0,-1 0 0,1 0 0,-1 0 0,1 0 0,0 0 0,0 0 0,-1 0 0,1 0 0,0 0 1,0 0-1,0 0 0,0 0 0,0 0 0,0 0 0,0 0 0,1 0 0,-1 0 0,0 0 0,1 0 0,-1 0 0,0 0 0,1 0 0,-1 0 0,1 0 1,0 0-1,-1 0 0,1 1 0,1-3 0,28-35-5206,-7 15-1626</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2:58.634"/>
    </inkml:context>
    <inkml:brush xml:id="br0">
      <inkml:brushProperty name="width" value="0.025" units="cm"/>
      <inkml:brushProperty name="height" value="0.025" units="cm"/>
    </inkml:brush>
  </inkml:definitions>
  <inkml:trace contextRef="#ctx0" brushRef="#br0">0 1 14253,'0'0'5686,"10"2"-5067,183 67 1047,-126-42-1641,0-3 0,81 17-1,-125-37-8,-17-4-2,1 1-1,0 0 1,-1 1 0,1-1 0,-1 1 0,12 6 0,-18-8 2,1 0 1,-1 1 0,1-1-1,-1 0 1,0 1 0,1-1-1,-1 1 1,1-1 0,-1 1-1,0-1 1,1 1 0,-1-1-1,0 1 1,0-1 0,1 1-1,-1 0 1,0-1 0,0 1-1,0-1 1,0 1 0,0 0-1,0-1 1,0 1 0,0-1-1,0 1 1,0 0 0,0-1-1,0 1 1,0-1 0,0 1-1,-1 0 1,1-1-1,0 1 1,0-1 0,-1 1-1,1-1 1,0 1 0,-1-1-1,1 1 1,-1-1 0,1 1-1,-1-1 1,1 0 0,-1 1 0,-23 19 922,22-19-861,-121 76 1806,69-46-1740,-94 74 0,122-79-795,11-11-3091</inkml:trace>
</inkml:ink>
</file>

<file path=ppt/ink/ink3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3:58.606"/>
    </inkml:context>
    <inkml:brush xml:id="br0">
      <inkml:brushProperty name="width" value="0.025" units="cm"/>
      <inkml:brushProperty name="height" value="0.025" units="cm"/>
    </inkml:brush>
  </inkml:definitions>
  <inkml:trace contextRef="#ctx0" brushRef="#br0">78 1 4484,'0'0'14969,"11"5"-13463,-2-1-1219,1 1 0,-1 1 1,0 0-1,-1 0 1,1 0-1,-1 1 1,0 0-1,-1 1 1,0 0-1,0 0 0,-1 1 1,6 9-1,3 9-43,-1 2 0,-1 0 0,-1 1 0,-2 0-1,-1 1 1,-1-1 0,-2 2 0,-1-1 0,-2 1-1,-1 54 1,-2-58-187,-2-1 0,-1 1 0,-2-1 0,0 0 0,-2 0 0,-1-1 0,-1 0 0,-1 0 0,-1-1-1,-2 0 1,0-1 0,-28 37 0,34-52-508,-1 0-1,0-1 0,0 0 1,0-1-1,-1 1 1,-15 8-1,17-12-918,-1 0-1,1-1 1,0 0 0,-1 0 0,0-1-1,-8 2 1,-18 0-11111</inkml:trace>
</inkml:ink>
</file>

<file path=ppt/ink/ink3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3:59.058"/>
    </inkml:context>
    <inkml:brush xml:id="br0">
      <inkml:brushProperty name="width" value="0.025" units="cm"/>
      <inkml:brushProperty name="height" value="0.025" units="cm"/>
    </inkml:brush>
  </inkml:definitions>
  <inkml:trace contextRef="#ctx0" brushRef="#br0">78 1 9257,'0'0'9630,"-8"11"-8317,-1 2-942,1 1 0,1 0 0,0 1-1,1 0 1,0 0 0,1 0-1,1 1 1,-3 19 0,1 15 304,3 1 1,1-1-1,3 1 1,8 55-1,-5-77-513,2 0-1,0 0 1,2-1-1,1 1 1,1-2 0,2 0-1,1 0 1,23 36-1,-29-52-129,2-1 0,0 1 1,0-2-1,1 1 0,0-2 0,0 1 0,1-1 0,0-1 0,0 0 0,1 0 1,0-1-1,0-1 0,1 0 0,0-1 0,-1 0 0,23 3 0,-19-5-463,-1 0-1,1-1 1,0-1-1,-1-1 1,31-4-1,-31 2-948,0-1 0,0 0 1,0-2-1,-1 1 0,0-2 0,15-8 0,21-19-11827</inkml:trace>
</inkml:ink>
</file>

<file path=ppt/ink/ink3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4:00.032"/>
    </inkml:context>
    <inkml:brush xml:id="br0">
      <inkml:brushProperty name="width" value="0.025" units="cm"/>
      <inkml:brushProperty name="height" value="0.025" units="cm"/>
    </inkml:brush>
  </inkml:definitions>
  <inkml:trace contextRef="#ctx0" brushRef="#br0">202 58 9737,'0'0'4484,"3"-9"-896,16-40 1846,-18 60-999,2 47-3430,-10-1-579,-3 0 1,-3 0-1,-1-2 0,-24 57 0,31-90-373,-2 0 119,9-22-167,0-1 0,0 1-1,0 0 1,0 0 0,0 0 0,0 0-1,-1 0 1,1 0 0,0 0 0,0 0-1,0 0 1,0-1 0,0 1 0,0 0-1,0 0 1,0 0 0,0 0 0,0 0-1,0 0 1,0 0 0,0 0-1,0 0 1,0 0 0,0 0 0,-1-1-1,1 1 1,0 0 0,0 0 0,0 0-1,0 0 1,0 0 0,0 0 0,0 0-1,0 0 1,0 0 0,-1 0 0,1 0-1,0 0 1,0 0 0,0 0 0,0 0-1,0 0 1,0 0 0,0 0 0,0 0-1,0 0 1,-1 0 0,1 0 0,0 0-1,0 0 1,0 1 0,0-1-1,0 0 1,0 0 0,0 0 0,0 0-1,0 0 1,0 0 0,-1 0 0,1 0-1,0 0 1,0 0 0,0 0 0,0 0-1,0 1 1,0-1 0,0 0 0,0 0-1,-1-37 624,1 22-560,6-223-1007,-6 256 935,2 0 0,0 0-1,1 0 1,0-1 0,2 1 0,0-1 0,12 25 0,-14-33 25,1-1 1,1 1-1,0-1 0,0 0 1,0 0-1,1-1 1,0 0-1,1 0 0,-1 0 1,1-1-1,1 0 1,-1 0-1,1-1 1,0 0-1,0 0 0,11 4 1,-19-9-16,0 0 1,0 1 0,0-1-1,1 0 1,-1 0-1,0 1 1,0-1 0,0 0-1,1 0 1,-1 0 0,0 0-1,0 1 1,1-1-1,-1 0 1,0 0 0,1 0-1,-1 0 1,0 0-1,0 0 1,1 0 0,-1 0-1,0 0 1,1 0 0,-1 0-1,0 0 1,0 0-1,1 0 1,-1 0 0,0 0-1,1 0 1,-1 0 0,0 0-1,1 0 1,-1 0-1,0-1 1,0 1 0,1 0-1,-1 0 1,0 0-1,0 0 1,1-1 0,-1 1-1,0 0 1,0 0 0,0-1-1,0 1 1,1 0-1,-1-1 1,-12-14 121,-24-16-73,-139-81-161,103 68 68,76 45 32,1 0 1,0-1 0,0 1-1,0-1 1,0 0 0,0-1-1,8 0 1,7-1 0,273-9-902,-167 0-7475,-85 6-261</inkml:trace>
</inkml:ink>
</file>

<file path=ppt/ink/ink3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4:06.047"/>
    </inkml:context>
    <inkml:brush xml:id="br0">
      <inkml:brushProperty name="width" value="0.025" units="cm"/>
      <inkml:brushProperty name="height" value="0.025" units="cm"/>
    </inkml:brush>
  </inkml:definitions>
  <inkml:trace contextRef="#ctx0" brushRef="#br0">113 1 5061,'0'0'8296,"-72"3"-6054,48-3 224,10 2-993,12 2-448,4 1-352,28-1 160,17 1 0,13-1-321,13 0-320,7-2-96,2-2-96,-7 0-928,-11 0-1635,-11-7-2177,-16-6-2179</inkml:trace>
</inkml:ink>
</file>

<file path=ppt/ink/ink3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4:06.374"/>
    </inkml:context>
    <inkml:brush xml:id="br0">
      <inkml:brushProperty name="width" value="0.025" units="cm"/>
      <inkml:brushProperty name="height" value="0.025" units="cm"/>
    </inkml:brush>
  </inkml:definitions>
  <inkml:trace contextRef="#ctx0" brushRef="#br0">0 7 12620,'0'0'2231,"10"-2"6,3 0-1904,1 1 0,0 0 0,0 0 0,0 2 0,0 0 0,-1 0 0,18 5 0,-1 2-180,-1 1-1,0 1 1,0 1-1,-2 2 1,1 1-1,42 30 1,-67-43-137,-1 1 0,1 0 1,-1 0-1,1 0 0,-1 0 1,0 1-1,0-1 0,0 1 1,0-1-1,-1 1 0,1 0 1,-1-1-1,1 1 0,-1 0 1,0 0-1,0 0 0,0 0 1,-1 0-1,1 0 0,-1 0 1,1 0-1,-1 1 0,0-1 1,-1 4-1,0-4 58,-1 1 0,1 0 1,-1 0-1,0-1 0,-1 1 1,1-1-1,-1 1 0,1-1 1,-1 0-1,0 0 0,0 0 0,0 0 1,0-1-1,-1 1 0,1-1 1,-1 0-1,-5 2 0,-42 21 662,-62 19 0,-4 3-2859,101-41-2206</inkml:trace>
</inkml:ink>
</file>

<file path=ppt/ink/ink3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4:08.896"/>
    </inkml:context>
    <inkml:brush xml:id="br0">
      <inkml:brushProperty name="width" value="0.025" units="cm"/>
      <inkml:brushProperty name="height" value="0.025" units="cm"/>
    </inkml:brush>
  </inkml:definitions>
  <inkml:trace contextRef="#ctx0" brushRef="#br0">5 237 2018,'0'0'299,"-1"-12"10,0 3 296,-1-93-1800,9 44 4066,-5 51-1253,0 1-1,0 0 0,0 0 1,1 0-1,0 0 0,4-7 1,-7 13-1539,0 0 0,0-1 1,0 1-1,0 0 1,0 0-1,1-1 0,-1 1 1,0 0-1,0-1 0,0 1 1,0 0-1,0 0 1,1-1-1,-1 1 0,0 0 1,0 0-1,0 0 0,1-1 1,-1 1-1,0 0 0,0 0 1,1 0-1,-1 0 1,0 0-1,1-1 0,-1 1 1,0 0-1,0 0 0,1 0 1,-1 0-1,0 0 1,1 0-1,-1 0 0,0 0 1,1 0-1,-1 0 0,0 0 1,0 0-1,1 0 1,-1 0-1,0 1 0,1-1 1,-1 0-1,0 0 0,0 0 1,1 0-1,-1 0 0,1 1 1,4 18 1019,-2 28-816,-3-47-253,-13 168 942,-1-3-909,14-164-79,0 0 0,0 0 0,0-1 0,0 1 0,0 0 0,0-1 0,0 1 0,0 0 0,0 0 0,0-1 1,0 1-1,0 0 0,0 0 0,1-1 0,-1 1 0,0 0 0,1-1 0,-1 1 0,0 0 0,1-1 0,-1 1 0,1-1 0,-1 1 0,1 0 0,-1-1 0,1 1 0,-1-1 0,1 0 0,0 1 0,-1-1 0,1 1 0,0-1 0,-1 0 0,1 0 0,0 1 0,-1-1 0,1 0 0,0 0 0,0 0 0,-1 0 0,1 0 0,0 0 0,0 0 0,-1 0 0,1 0 0,0 0 0,0 0 0,-1 0 0,1 0 0,0-1 0,-1 1 0,2-1 0,2 0-86,0-1 1,-1 0-1,1 0 1,-1 0-1,1 0 0,-1-1 1,1 0-1,3-4 1,8-11-707,-1-1 0,-1-1 0,0 0 1,-2-1-1,-1 0 0,0 0 0,-1-1 0,6-28 1,-8 25 1614,-1 0 0,-2 0 0,-1 0 0,1-32 0,-14 94 342,2-12-974,1 6 75,0 0 1,2 0 0,2 1 0,0 0 0,5 58 0,-2-86-435,1 0 1,0 0-1,0 0 1,0 0-1,1 0 1,-1 0-1,1-1 0,0 1 1,0 0-1,0-1 1,1 1-1,3 3 1,-23-25-8550,-8-14 6116,-5-6 3450,19 25-249,-33-39 3266,18 16 2377,29 33-2433,8 5-2962,12 6-723,-7-2-124,-1-1 0,2 0 0,-1-1 1,0 0-1,25 1 0,-28-5-1802,1 1 0,0-2 0,27-3 1,-9-6-5263</inkml:trace>
</inkml:ink>
</file>

<file path=ppt/ink/ink3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4:10.343"/>
    </inkml:context>
    <inkml:brush xml:id="br0">
      <inkml:brushProperty name="width" value="0.025" units="cm"/>
      <inkml:brushProperty name="height" value="0.025" units="cm"/>
    </inkml:brush>
  </inkml:definitions>
  <inkml:trace contextRef="#ctx0" brushRef="#br0">0 13 11371,'0'0'9203,"0"12"-7735,0-8-1237,0 16 268,1-1 0,0 1 0,2 0 0,5 22 0,-7-38-452,0 0 0,0-1-1,0 1 1,1-1-1,-1 0 1,1 1 0,0-1-1,0 0 1,0 0-1,1 0 1,-1 0-1,0-1 1,1 1 0,4 2-1,-5-3-49,0-2 0,1 1-1,-1 0 1,1 0 0,-1-1-1,1 1 1,-1-1 0,1 0-1,-1 0 1,1 0 0,-1 0-1,1 0 1,0 0 0,-1-1-1,1 1 1,-1-1 0,0 0-1,1 0 1,-1 0 0,1 0-1,-1 0 1,0 0 0,0-1-1,2-1 1,2-1-225,0 0 0,-1 0-1,0-1 1,0 0 0,-1 0 0,1 0 0,-1-1-1,0 1 1,0-1 0,-1 0 0,0 0-1,0 0 1,2-8 0,3-9-1088,-1 0 0,6-42 0,-45 229 4418,21-123-2039,6-25-719,0 0 0,1 0 0,1 1 0,0-1 0,2 1 0,-1-1 0,2 1 0,2 22-1,5-31-2474</inkml:trace>
</inkml:ink>
</file>

<file path=ppt/ink/ink3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4:10.918"/>
    </inkml:context>
    <inkml:brush xml:id="br0">
      <inkml:brushProperty name="width" value="0.025" units="cm"/>
      <inkml:brushProperty name="height" value="0.025" units="cm"/>
    </inkml:brush>
  </inkml:definitions>
  <inkml:trace contextRef="#ctx0" brushRef="#br0">86 1 11915,'0'0'9914,"-2"12"-9001,-31 168 1373,-9 59-1145,34-147 951,10-139-1987,3 0-1,2 1 0,2 0 0,2 0 0,19-51 0,-26 87-139,0 0-1,1 1 1,0-1-1,1 1 1,0 0-1,1 0 1,-1 1-1,15-15 1,-16 20-43,-1-1 1,1 1 0,-1 0-1,1 0 1,0 0 0,0 1-1,0-1 1,0 1 0,1 1 0,-1-1-1,1 1 1,-1 0 0,1 0-1,-1 0 1,1 1 0,0 0-1,-1 0 1,10 1 0,-14-1 68,-1 0 0,1 1 0,0-1 0,-1 0 0,1 0 0,-1 0 0,1 1 0,0-1 0,-1 0 0,1 1 0,-1-1 0,1 1 0,-1-1 0,1 0 1,-1 1-1,1-1 0,-1 1 0,0-1 0,1 1 0,-1 0 0,0-1 0,1 1 0,-1-1 0,0 1 0,0 0 0,1-1 0,-1 1 0,0 0 0,0-1 0,0 1 1,0-1-1,0 1 0,0 0 0,0-1 0,0 1 0,0 0 0,0-1 0,0 1 0,0 0 0,-1-1 0,1 1 0,0 0 0,0-1 0,-1 1 0,0 0 0,0 2 13,0-1-1,0 1 0,0-1 0,-1 1 1,1-1-1,-1 0 0,0 0 0,0 1 0,-4 2 1,-12 5 102,-1-1 1,0-1 0,0-1-1,-28 7 1,21-6-8392,42-16 1874</inkml:trace>
</inkml:ink>
</file>

<file path=ppt/ink/ink3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4:11.507"/>
    </inkml:context>
    <inkml:brush xml:id="br0">
      <inkml:brushProperty name="width" value="0.025" units="cm"/>
      <inkml:brushProperty name="height" value="0.025" units="cm"/>
    </inkml:brush>
  </inkml:definitions>
  <inkml:trace contextRef="#ctx0" brushRef="#br0">0 96 9833,'0'0'11884,"10"2"-11036,-4-1-743,1 0-1,-1-1 0,1 0 0,-1 0 0,1 0 1,-1-1-1,0 0 0,1 0 0,-1-1 0,8-2 1,-11 3-40,0-1-1,1 1 1,-1-1 0,0 1 0,0-1 0,0 0 0,0 0 0,-1 0 0,1 0 0,0-1 0,-1 1 0,0-1 0,1 0 0,-1 0 0,0 1 0,-1-1 0,1 0 0,0-1 0,-1 1 0,0 0 0,1 0 0,-1-1 0,-1 1 0,2-6 0,-2 9-40,0-1-1,1 1 1,-1-1 0,0 1 0,0-1-1,0 0 1,0 1 0,1-1 0,-1 1-1,0-1 1,0 0 0,0 1 0,0-1-1,-1 1 1,1-1 0,0 1 0,0-1-1,0 0 1,0 1 0,-1-1 0,1 1 0,0-1-1,0 1 1,-1-1 0,1 1 0,0-1-1,-1 1 1,1-1 0,-1 1 0,1 0-1,0-1 1,-1 1 0,1 0 0,-1-1-1,1 1 1,-1 0 0,1-1 0,-1 1-1,1 0 1,-1 0 0,0 0 0,1 0-1,-1-1 1,1 1 0,-1 0 0,0 0-1,1 0 1,-1 0 0,1 0 0,-1 0-1,1 1 1,-1-1 0,0 0 0,1 0-1,-1 0 1,1 0 0,-1 1 0,1-1-1,-1 0 1,1 1 0,-1-1 0,1 0-1,-1 1 1,1-1 0,-1 0 0,1 1-1,0-1 1,-1 2 0,-33 28 87,28-22-37,0 0-1,1 0 0,0 0 0,0 1 1,1 0-1,0 0 0,1 0 0,0 0 1,0 1-1,-2 13 0,5-22-66,0-1 0,1 1 0,-1 0 0,0 0 0,0-1 1,0 1-1,0 0 0,1 0 0,-1-1 0,0 1 0,1 0 0,-1-1 0,1 1 0,-1 0 0,0-1 0,1 1 0,0-1 0,-1 1 0,1-1 0,-1 1 1,1-1-1,0 1 0,-1-1 0,1 0 0,0 1 0,-1-1 0,1 0 0,0 1 0,-1-1 0,1 0 0,0 0 0,0 0 0,-1 0 0,1 0 0,1 0 0,34 1 91,-25-2-55,7 0-103,-1 0 0,1-1 0,-1-1 1,0 0-1,0-2 0,0 0 0,25-11 1,-41 16 109,0-1-1,0 1 1,0-1 0,0 0 0,-1 1-1,1-1 1,0 0 0,0 1 0,0-1-1,-1 0 1,1 0 0,0 0 0,-1 0-1,1 0 1,0 0 0,-1 0 0,1 0-1,-1 0 1,0 0 0,1 0 0,-1 0 0,0 0-1,0 0 1,0 0 0,0 0 0,1 0-1,-1-1 1,-1 1 0,1 0 0,0 0-1,0 0 1,0 0 0,-1 0 0,1 0-1,0 0 1,-1 0 0,1 0 0,-1 0-1,1 0 1,-1 0 0,0 0 0,1 0 0,-3-1-1,-39-46 1826,29 36-1843,3-3 48,12 8-421,25 5-1199,-12 3 657,73-2-9527,-58-4 3335</inkml:trace>
</inkml:ink>
</file>

<file path=ppt/ink/ink3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4:11.882"/>
    </inkml:context>
    <inkml:brush xml:id="br0">
      <inkml:brushProperty name="width" value="0.025" units="cm"/>
      <inkml:brushProperty name="height" value="0.025" units="cm"/>
    </inkml:brush>
  </inkml:definitions>
  <inkml:trace contextRef="#ctx0" brushRef="#br0">92 1 13261,'0'0'10586,"-8"11"-9134,-4 7-868,2 0 1,0 1-1,1 0 1,1 1-1,-11 37 1,14-34-295,1 0-1,1 1 1,-1 25-1,4-47-285,0-1-1,0 1 1,0-1 0,0 0-1,0 1 1,1-1-1,-1 1 1,0-1-1,1 0 1,-1 1-1,1-1 1,-1 0-1,1 0 1,0 1-1,-1-1 1,1 0-1,0 0 1,0 0 0,0 0-1,0 0 1,0 0-1,0 0 1,0 0-1,0 0 1,2 1-1,0-1-3,0 0-1,0-1 0,0 1 0,0-1 0,0 1 1,0-1-1,0 0 0,-1 0 0,1 0 0,0-1 1,5 0-1,6-3-223,0 0 1,0-1-1,24-13 1,-17 7-332,-15 7 356,0 0 0,1 0 0,0 1 0,0 0 1,0 0-1,0 0 0,0 1 0,0 0 0,1 0 0,-1 1 0,13-1 0,-19 3 195,0-1-1,0 1 1,0-1-1,-1 1 0,1 0 1,0-1-1,0 1 0,-1 0 1,1 0-1,0-1 1,-1 1-1,1 0 0,-1 0 1,1 0-1,-1 0 0,0-1 1,1 1-1,-1 0 1,0 0-1,0 0 0,1 0 1,-1 0-1,0 0 0,0 0 1,0 0-1,0 0 0,0 0 1,0 0-1,-1 2 1,-4 30 505,1-24-281,0-1-1,0 0 0,-1-1 1,0 1-1,0-1 0,-1 0 1,0 0-1,0 0 0,-1-1 1,-8 7-1,10-9-46,0 0 0,-1 0-1,1-1 1,-1 0 0,1 0 0,-1 0 0,0-1 0,0 1 0,0-2-1,0 1 1,-1 0 0,1-1 0,0 0 0,-1-1 0,-6 0 0,10-1-223,0 0 0,0-1 0,1 1 1,-1-1-1,1 0 0,0 0 0,-1 0 0,1 0 1,0 0-1,0 0 0,0-1 0,0 1 0,1-1 1,-1 1-1,1-1 0,-1 0 0,1 1 0,0-1 1,0 0-1,0 0 0,0 0 0,1 0 0,-1-5 1,-1-36-4607,2 43 4112,0-1 0,1 0-1,-1 1 1,1-1 0,-1 0 0,1 1 0,-1-1-1,1 1 1,0-1 0,0 1 0,0-1-1,0 1 1,0-1 0,0 1 0,0 0-1,0 0 1,3-2 0,13-5-6145</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51.222"/>
    </inkml:context>
    <inkml:brush xml:id="br0">
      <inkml:brushProperty name="width" value="0.025" units="cm"/>
      <inkml:brushProperty name="height" value="0.025" units="cm"/>
    </inkml:brush>
  </inkml:definitions>
  <inkml:trace contextRef="#ctx0" brushRef="#br0">12 0 6726,'0'0'13197,"1"8"-12765,5 144 620,-14 168 0,3-193-796,0-12 54,4 666 2946,34-508-2154,-16-160-844,4 226-1,-36-147 140,0 41 1160,15-175-1065,2-28-410,-2 1 1,0-1 0,-3 0-1,0 0 1,-14 54 0,11-72-548,2-15-1258,0-23-3038,3 17 3222,-4-22-5310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2:59.456"/>
    </inkml:context>
    <inkml:brush xml:id="br0">
      <inkml:brushProperty name="width" value="0.025" units="cm"/>
      <inkml:brushProperty name="height" value="0.025" units="cm"/>
    </inkml:brush>
  </inkml:definitions>
  <inkml:trace contextRef="#ctx0" brushRef="#br0">0 570 8104,'0'0'10052,"6"-9"-8942,74-139 1333,93-238-1,-172 384-2441,0 0 0,0 0 0,-1 0 1,2 0-1,-1 0 0,0 0 0,0 0 0,1 0 1,-1 0-1,1 1 0,2-3 0,-4 4-3,0-1 0,1 1 0,-1 0 0,1 0 0,-1 0 1,1 0-1,-1 0 0,1 0 0,-1-1 0,1 1 0,-1 0 0,1 0 0,-1 0 0,1 1 0,-1-1 0,0 0 0,1 0 0,-1 0 0,1 0 0,-1 0 0,1 0 0,-1 1 0,1-1 0,-1 0 1,0 0-1,1 1 0,-1-1 0,1 0 0,-1 1 0,0-1 0,1 1 0,3 5-12,-1-1 0,1 1 0,-1 0 0,0 0 0,3 12 1,0-3 64,21 62 32,-22-57-349,2 0 0,0 0 0,0-1 0,2 0 0,1-1 0,0 0-1,1 0 1,22 25 0,-31-40 26,1-1 0,0 1-1,0-1 1,0 0 0,0 0-1,0 0 1,1 0 0,-1-1-1,0 0 1,1 1 0,0-1-1,3 0 1,27 2-5567,-8-3-903</inkml:trace>
</inkml:ink>
</file>

<file path=ppt/ink/ink3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4:12.477"/>
    </inkml:context>
    <inkml:brush xml:id="br0">
      <inkml:brushProperty name="width" value="0.025" units="cm"/>
      <inkml:brushProperty name="height" value="0.025" units="cm"/>
    </inkml:brush>
  </inkml:definitions>
  <inkml:trace contextRef="#ctx0" brushRef="#br0">37 311 19410,'0'0'7688,"-3"8"-7336,-2 4-349,0-2 216,0 0 1,1 1 0,1 0 0,0 0-1,0 0 1,1 0 0,0 0 0,0 14 0,3-24-208,-1 0 1,1-1 0,-1 1-1,0 0 1,1-1 0,-1 1 0,1-1-1,-1 1 1,1 0 0,0-1 0,-1 1-1,1-1 1,0 1 0,-1-1-1,1 0 1,0 1 0,-1-1 0,1 0-1,0 0 1,0 1 0,-1-1 0,1 0-1,0 0 1,0 0 0,0 0-1,-1 0 1,1 0 0,0 0 0,0 0-1,0 0 1,-1 0 0,1 0 0,1-1-1,29-8 223,-25 5-217,0 0 1,-1-1 0,0 1 0,0-1-1,0-1 1,0 1 0,-1-1-1,0 0 1,0 0 0,0 0-1,-1 0 1,0-1 0,0 1-1,-1-1 1,1 0 0,-2 0-1,1 1 1,-1-2 0,0 1 0,0 0-1,-1 0 1,0 0 0,0 0-1,-1 0 1,-1-11 0,1 17-3,1-1 0,0 1 0,-1 0 0,1-1 0,-1 1 1,1 0-1,-1-1 0,0 1 0,1 0 0,-1 0 0,0 0 0,0 0 1,0 0-1,0-1 0,0 2 0,0-1 0,0 0 0,0 0 1,-1 0-1,1 0 0,0 1 0,0-1 0,-1 1 0,1-1 1,0 1-1,-1-1 0,1 1 0,-1 0 0,1 0 0,0-1 0,-1 1 1,1 0-1,-1 0 0,1 0 0,0 1 0,-1-1 0,1 0 1,-1 1-1,0-1 0,-1 1-2,1 1 1,-1-1-1,1 0 1,0 0-1,-1 1 1,1-1-1,0 1 1,0 0-1,0 0 1,0 0-1,1 0 1,-1 0-1,0 0 1,1 0-1,0 0 0,-1 1 1,1-1-1,0 1 1,0-1-1,0 3 1,0-2 6,0-1 1,0 0-1,0 0 1,1 1-1,-1-1 1,1 0-1,0 1 0,0-1 1,0 1-1,0-1 1,0 0-1,0 1 1,1-1-1,-1 0 1,1 1-1,0-1 1,0 0-1,-1 0 0,1 1 1,1-1-1,-1 0 1,0 0-1,0 0 1,1 0-1,-1-1 1,1 1-1,0 0 1,-1-1-1,1 1 0,0-1 1,0 1-1,0-1 1,0 0-1,3 2 1,4-1 5,1 1 1,0-2-1,-1 1 1,1-1 0,0-1-1,0 0 1,11-1-1,-10 0-35,-1-1 0,1 0-1,-1-1 1,0 0 0,0 0-1,0-1 1,0 0 0,-1-1-1,1 0 1,-1-1 0,0 0-1,-1 0 1,0-1 0,0 0-1,0 0 1,-1-1 0,0 0-1,11-16 1,-3 2-72,0-2-1,-2 1 1,-1-2 0,0 0-1,-2 0 1,8-30 0,-17 51 73,0 0 0,0 0 1,0-1-1,-1 1 0,1 0 1,-1 0-1,0 0 1,0 0-1,-2-7 0,2 10 5,0 1 0,0-1-1,0 1 1,0-1 0,-1 1-1,1-1 1,0 1 0,-1-1-1,1 1 1,0-1 0,-1 1-1,1-1 1,0 1 0,-1 0-1,1-1 1,-1 1 0,1 0-1,-1-1 1,1 1 0,-1 0-1,1 0 1,-1-1 0,1 1-1,-1 0 1,1 0 0,-2 0-1,0 0-2,0 0 0,0 0 0,0 1-1,0-1 1,1 1 0,-1-1 0,0 1-1,0 0 1,0 0 0,1 0 0,-1 0-1,-2 1 1,-7 7 27,1-1-1,-1 1 0,1 1 1,1 0-1,0 0 1,0 1-1,1 0 0,1 0 1,0 1-1,0 0 1,1 0-1,-6 18 0,6-12 12,0 0-1,2 0 1,0 0 0,1 1-1,1 0 1,0-1-1,2 1 1,2 28-1,-2-44-49,1 1-1,0-1 1,0 0-1,1 0 0,-1 0 1,1 0-1,-1 0 0,1 0 1,0-1-1,0 1 0,0 0 1,1-1-1,-1 0 1,0 1-1,1-1 0,0 0 1,-1 0-1,1 0 0,0-1 1,0 1-1,0-1 1,0 1-1,0-1 0,0 0 1,1 0-1,-1-1 0,0 1 1,0-1-1,1 1 0,3-1 1,2 0-470,-1 1 0,1-1 0,-1-1 0,0 1 0,10-3 0,-12 2-474,-1-1 0,1 0 0,0 0 0,-1 0-1,1 0 1,9-6 0,12-14-4906,-2-4-2156</inkml:trace>
</inkml:ink>
</file>

<file path=ppt/ink/ink3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4:12.832"/>
    </inkml:context>
    <inkml:brush xml:id="br0">
      <inkml:brushProperty name="width" value="0.025" units="cm"/>
      <inkml:brushProperty name="height" value="0.025" units="cm"/>
    </inkml:brush>
  </inkml:definitions>
  <inkml:trace contextRef="#ctx0" brushRef="#br0">144 29 10154,'0'0'13959,"-12"4"-11796,0 1-1732,1 1 1,-1-1-1,1 2 1,1-1 0,-1 2-1,-9 8 1,16-14-340,1 1 0,-1 1-1,1-1 1,0 0 0,0 1 0,0 0 0,0-1 0,0 1 0,1 0 0,0 1 0,0-1 0,0 0 0,0 1 0,1-1 0,-1 1 0,1-1 0,0 1-1,1 0 1,-1-1 0,1 1 0,0 0 0,1 8 0,0-11-85,0 0-1,0-1 1,0 1-1,0-1 1,1 1-1,-1-1 1,1 1-1,-1-1 1,1 0-1,-1 0 1,1 0-1,0 0 1,-1 0-1,1 0 1,0 0-1,0 0 1,0-1-1,-1 1 1,1-1-1,0 1 1,0-1 0,0 0-1,0 0 1,0 0-1,0 0 1,0 0-1,0 0 1,3-1-1,4 1 19,-1-1-1,0 0 1,0-1-1,0 0 1,13-4-1,-11 1-17,-1-1-1,0 0 0,0 0 0,0-1 1,-1-1-1,0 1 0,0-1 0,-1 0 1,8-12-1,2-3-30,-2-2-1,17-33 1,-28 46-35,-25 63-288,16-41 338,0 0 1,1 0-1,0 1 1,-5 20-1,9-29-52,-4 55-124,11-31-2695,-6-24 2350,0-1 0,0 0 0,0 0 0,0 0 0,0 0 0,0 1 0,0-2 0,0 1 0,0 0 0,0 0 0,1 0 0,-1 0 0,0-1 0,1 1 1,1 0-1,23 3-15918</inkml:trace>
</inkml:ink>
</file>

<file path=ppt/ink/ink3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4:14.142"/>
    </inkml:context>
    <inkml:brush xml:id="br0">
      <inkml:brushProperty name="width" value="0.025" units="cm"/>
      <inkml:brushProperty name="height" value="0.025" units="cm"/>
    </inkml:brush>
  </inkml:definitions>
  <inkml:trace contextRef="#ctx0" brushRef="#br0">0 31 12236,'0'0'9283,"3"12"-8317,14 127 1364,-14-92-1972,2 1 1,16 58 0,-21-106-341,0 1 0,0-1-1,-1 0 1,1 0 0,0 0-1,0 0 1,0 1 0,0-1 0,0 0-1,0 0 1,0 0 0,0 0 0,0 1-1,0-1 1,0 0 0,1 0-1,-1 0 1,0 0 0,0 1 0,0-1-1,0 0 1,0 0 0,0 0-1,0 0 1,0 0 0,0 1 0,1-1-1,-1 0 1,0 0 0,0 0 0,0 0-1,0 0 1,0 0 0,1 0-1,-1 0 1,0 1 0,0-1 0,0 0-1,0 0 1,0 0 0,1 0-1,-1 0 1,0 0 0,0 0 0,0 0-1,1 0 1,-1 0 0,0 0 0,0 0-1,0 0 1,0 0 0,1 0-1,-1-1 1,5-10 592,0-18-111,-2-6-356,-5-58-1,1 81-131,0-1 0,-2 1 0,1-1 0,-1 1 0,-1 0 0,0 0 0,-1 0 0,-7-11 0,12 23-15,0 0 0,0 0 0,0 0 0,0 1 0,0-1 0,0 0 0,0 0 0,0 0 0,0 0 0,0 0 0,0 0 0,0 0 0,0 0 0,0 0 0,0 0 0,0 1 0,0-1 0,0 0 0,0 0-1,0 0 1,0 0 0,0 0 0,0 0 0,0 0 0,0 0 0,0 0 0,0 0 0,0 0 0,-1 0 0,1 0 0,0 0 0,0 0 0,0 0 0,0 0 0,0 1 0,0-1 0,0 0 0,0 0 0,0 0-1,0 0 1,-1 0 0,1 0 0,0 0 0,0 0 0,0 0 0,0 0 0,0 0 0,0-1 0,0 1 0,0 0 0,0 0 0,0 0 0,-1 0 0,1 0 0,0 0 0,0 0 0,0 0 0,0 0-1,0 0 2,-1 16-102,7 22 68,-4-35 41,-1 0 0,0 1 0,1-1-1,0 0 1,0 0 0,0 0 0,0 0 0,0 0 0,1-1-1,-1 1 1,1-1 0,-1 1 0,1-1 0,0 0-1,0 0 1,0 0 0,0-1 0,1 1 0,-1-1 0,0 1-1,1-1 1,-1 0 0,1-1 0,-1 1 0,1 0-1,-1-1 1,1 0 0,0 0 0,-1 0 0,5-1 0,-1 0 52,-1-1 1,0 0 0,1 0-1,-1 0 1,0-1-1,0 0 1,0 0 0,0-1-1,-1 1 1,1-1 0,-1-1-1,0 1 1,0-1 0,-1 0-1,7-8 1,-3 3-18,0-1 0,0-1 0,-1 0-1,-1 0 1,0 0 0,0-1 0,-1 0 0,-1 0-1,-1 0 1,3-15 0,-8 38-39,0 1-1,-1-1 1,0 0-1,-5 9 1,-6 24 56,8-21 41,1 0 1,0 0-1,2 1 1,1 0 0,1-1-1,3 41 1,-1-62-112,-1 1 0,1-1 0,-1 1 0,1-1 0,0 1 0,0-1 0,-1 0 1,1 1-1,0-1 0,0 0 0,0 0 0,1 0 0,-1 0 0,0 0 0,0 0 0,0 0 0,1 0 0,-1 0 0,1 0 1,-1-1-1,0 1 0,1-1 0,-1 1 0,1-1 0,-1 1 0,1-1 0,0 0 0,-1 0 0,1 0 0,-1 0 0,1 0 1,-1 0-1,1 0 0,-1 0 0,1-1 0,0 1 0,1-1 0,3-1-497,0 1 0,0-1-1,0 0 1,-1 0 0,1 0-1,0-1 1,-1 0 0,7-4 0,11-17-4625,-3-4-2989</inkml:trace>
</inkml:ink>
</file>

<file path=ppt/ink/ink3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4:15.073"/>
    </inkml:context>
    <inkml:brush xml:id="br0">
      <inkml:brushProperty name="width" value="0.025" units="cm"/>
      <inkml:brushProperty name="height" value="0.025" units="cm"/>
    </inkml:brush>
  </inkml:definitions>
  <inkml:trace contextRef="#ctx0" brushRef="#br0">25 1 16239,'0'0'7682,"-4"12"-6582,-4 25-552,2 1-1,2 0 1,1 0 0,4 46 0,2 187-276,-1-320 215,2 0 0,2 1 0,16-62 0,-16 87-540,1 1 0,2-1 0,0 1 0,1 1 0,17-26 0,-25 42 5,2 0 1,-1 0-1,0 1 1,1-1-1,0 1 1,0 0-1,0 0 0,1 0 1,-1 0-1,1 1 1,0 0-1,0 0 1,0 0-1,1 0 1,-1 1-1,0 0 1,1 0-1,0 1 1,-1-1-1,1 1 1,0 0-1,0 1 0,-1 0 1,1 0-1,0 0 1,0 0-1,6 2 1,-11-2 35,1 1 1,0 0 0,0 0-1,-1-1 1,1 1 0,-1 0-1,1 0 1,-1 1 0,1-1-1,-1 0 1,0 0 0,1 1-1,-1-1 1,0 1 0,0-1-1,0 1 1,0-1 0,0 1-1,-1 0 1,1-1 0,0 1-1,-1 0 1,1-1 0,-1 1-1,0 0 1,1 0 0,-1 0-1,0 0 1,0-1 0,0 1-1,-1 3 1,1 1 11,-1 0 0,0-1 0,0 1 0,0-1 0,-1 0 0,1 1 0,-1-1 0,-1 0 0,-4 8 0,-3 1 61,0-1 0,-2-1 1,1 0-1,-2 0 0,-15 11 1,20-16 18,-1-1 1,0 0 0,-1 0-1,1-1 1,-1 0 0,0-1-1,0 0 1,0-1 0,-13 3-1,23-6-78,-1 0 0,0 1 0,1-1 0,-1 0 0,0 0-1,1 0 1,-1 0 0,0 0 0,1 0 0,-1 0 0,0 0 0,1 0-1,-1 0 1,0 0 0,1 0 0,-1-1 0,0 1 0,1 0 0,-1 0-1,1-1 1,-1 1 0,1 0 0,-1-1 0,0 1 0,1-1 0,-1 1-1,1-1 1,0 1 0,-1-1 0,1 1 0,-1-1 0,1 1 0,-1-2-1,6-22-928,26-21-2485,-5 18-431,1 2 0,0 2 0,34-23-1,6 9 2908,-66 36 1257,0 1 0,0-1 0,0 1 0,0-1 0,1 1 0,-1-1 0,0 1 0,0 0 0,0 0 0,0 0 0,0 0 0,1 0 0,-1 0 0,0 0 0,0 0 0,0 0 0,0 0 0,1 0 0,-1 1 0,0-1 0,0 1 0,0-1 0,0 1 0,0-1 0,2 2 0,-2-1 5,0 1 0,0 0 0,1-1 0,-1 1 0,0 0 1,0 0-1,-1 0 0,1 0 0,0 0 0,-1 0 0,1 0 0,-1 0 0,1 3 1,0 9 737,-1 1 0,0-1 0,-4 21 0,3-26-311,-15 87 1869,19-92-2220,4-11-176,6-11-32,-7-3-265,-1 0 0,0 0 1,-2-1-1,0 1 0,-1-42 0,-2 62 21,-1 7 43,1-1 1,1 1-1,-1 0 1,1-1-1,0 1 1,0-1-1,1 1 1,-1-1 0,1 0-1,0 1 1,1-1-1,-1 0 1,5 6-1,-4-8 11,1 0-1,-1 0 0,0 0 1,1 0-1,-1-1 0,1 1 1,0-1-1,0 0 0,0 0 1,0 0-1,0-1 0,0 1 1,0-1-1,1 0 0,-1-1 1,0 1-1,1-1 0,4 1 1,2-1 2,-1 0 0,1-1 0,0 0 0,-1-1-1,1 0 1,-1-1 0,1 0 0,-1 0 0,0-1 0,16-9 0,-21 10-1,0 0 1,0 0-1,-1 0 1,0 0 0,1-1-1,-1 1 1,-1-1-1,1 0 1,0-1-1,-1 1 1,0-1-1,0 1 1,0-1-1,-1 0 1,1 0-1,-1 0 1,0 0-1,-1 0 1,1-1-1,-1 1 1,0-1-1,0-8 1,-1 13-8,0 0 1,0 1-1,0-1 1,0 0-1,0 0 1,0 1-1,0-1 1,0 0-1,0 0 1,-1 1-1,1-1 1,0 0-1,0 1 1,-1-1-1,1 0 1,0 1-1,-1-1 0,1 0 1,-1 1-1,1-1 1,-1 1-1,1-1 1,-1 1-1,0-1 1,1 1-1,-1-1 1,1 1-1,-1 0 1,0-1-1,1 1 1,-1 0-1,0-1 0,0 1 1,1 0-1,-1 0 1,0 0-1,0 0 1,1 0-1,-1 0 1,0 0-1,0 0 1,1 0-1,-1 0 1,0 0-1,0 0 1,1 1-1,-1-1 1,0 0-1,-1 1 0,-2 0-10,1 1 0,-1 0 0,0-1-1,1 1 1,-1 0 0,1 1 0,-1-1-1,-3 4 1,-2 3 121,-1 1-1,2 0 0,-1 0 1,1 1-1,1 0 1,0 1-1,1-1 0,0 1 1,0 0-1,2 1 1,-1-1-1,-4 27 1,9-37-100,0-1 0,0 0 1,0 0-1,0 1 1,0-1-1,0 0 1,1 0-1,-1 1 1,0-1-1,1 0 1,-1 0-1,1 0 1,0 0-1,-1 1 1,1-1-1,0 0 1,-1 0-1,1 0 1,0 0-1,0-1 1,0 1-1,0 0 1,0 0-1,2 1 1,1 0-36,0-1 0,0 1 0,0-1 0,0 0 0,0 0 0,1 0 0,7 1 0,7-2-1112,0 0 0,29-4-1,-45 4 676,36-9-4379,-2-4-2632</inkml:trace>
</inkml:ink>
</file>

<file path=ppt/ink/ink3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4:15.431"/>
    </inkml:context>
    <inkml:brush xml:id="br0">
      <inkml:brushProperty name="width" value="0.025" units="cm"/>
      <inkml:brushProperty name="height" value="0.025" units="cm"/>
    </inkml:brush>
  </inkml:definitions>
  <inkml:trace contextRef="#ctx0" brushRef="#br0">183 1 13741,'-10'0'4436,"0"0"-4011,0 1 1,0 0-1,1 0 0,-1 1 1,0 1-1,1 0 0,-1 0 1,1 1-1,0 0 0,0 0 0,1 1 1,-1 0-1,1 1 0,0-1 1,0 2-1,1-1 0,-8 9 0,14-14-427,1-1 0,0 1 0,-1-1-1,1 1 1,-1 0 0,1-1 0,0 1-1,0-1 1,-1 1 0,1 0-1,0-1 1,0 1 0,0-1 0,0 1-1,-1 0 1,1-1 0,0 1 0,0 0-1,0-1 1,0 1 0,1 0-1,-1-1 1,0 1 0,0 0 0,0-1-1,0 1 1,1-1 0,-1 1 0,0-1-1,1 1 1,-1 0 0,0-1-1,1 1 1,-1-1 0,1 1 0,-1-1-1,1 0 1,-1 1 0,1-1 0,-1 1-1,1-1 1,-1 0 0,1 1-1,0-1 1,-1 0 0,1 0 0,-1 1-1,1-1 1,0 0 0,-1 0 0,1 0-1,0 0 1,-1 0 0,1 0-1,0 0 1,-1 0 0,1 0 0,1-1-1,54 1-746,-39-1 106,143 2-5870,-159-1 6546,0 0-1,1 0 1,-1 0 0,0 0 0,1 0 0,-1 0 0,0 1-1,1-1 1,-1 0 0,0 1 0,0-1 0,1 1-1,-1 0 1,0-1 0,0 1 0,0 0 0,0 0 0,0 0-1,0-1 1,2 3 0,-3-2 87,0 0-1,0 0 1,0 0 0,1 0-1,-1 0 1,0 0 0,0 0-1,0 0 1,-1 0 0,1 0-1,0 0 1,0 0 0,0 0-1,-1 0 1,1 0 0,-1 0-1,1 0 1,0 0 0,-1-1-1,-1 3 1,-2 2 392,0 1 0,-1-1 0,0 0-1,0 0 1,0-1 0,-6 5 0,-1-1-281,1 0 1,-1-1-1,-1 0 0,1-1 1,-1-1-1,0 0 0,0 0 1,0-2-1,-1 1 0,0-2 1,-14 2-1,28-4-308,-1 0 0,1 0-1,0 0 1,-1 0 0,1 0 0,0 0 0,-1 0 0,1 0-1,-1 0 1,1 0 0,0 0 0,-1 0 0,1 0 0,0 0 0,-1 0-1,1 0 1,0-1 0,-1 1 0,1 0 0,0 0 0,-1 0-1,1-1 1,0 1 0,-1 0 0,1 0 0,0-1 0,0 1 0,-1 0-1,1 0 1,0-1 0,0 1 0,0 0 0,-1-1 0,1 1-1,0 0 1,0-1 0,0 1 0,0 0 0,0-1 0,0 0 0,8-15-3567,23-14-5495,-3 12-1084</inkml:trace>
</inkml:ink>
</file>

<file path=ppt/ink/ink3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4:15.833"/>
    </inkml:context>
    <inkml:brush xml:id="br0">
      <inkml:brushProperty name="width" value="0.025" units="cm"/>
      <inkml:brushProperty name="height" value="0.025" units="cm"/>
    </inkml:brush>
  </inkml:definitions>
  <inkml:trace contextRef="#ctx0" brushRef="#br0">22 66 14350,'0'0'9545,"9"6"-8462,31 20-458,-39-26-600,1 1 0,-1-1 0,1 0-1,-1 1 1,0-1 0,1 0 0,-1 0 0,1 0 0,-1 0 0,1 0 0,-1-1-1,1 1 1,-1 0 0,0-1 0,1 1 0,-1-1 0,1 1 0,-1-1 0,0 1-1,0-1 1,1 0 0,-1 0 0,0 0 0,0 0 0,0 0 0,0 0 0,0 0-1,0 0 1,0 0 0,0 0 0,0-1 0,-1 1 0,1 0 0,0 0 0,-1-1-1,1 1 1,-1-1 0,1-1 0,0 2-20,-1 0 0,1 0 0,-1-1 0,1 1 0,-1 0 0,1 0 0,-1 0 0,0 0 0,0-1 0,1 1 0,-1 0 0,0 0 0,0 0 0,0-1 0,0 1 0,-1 0 0,1 0 0,0-1 0,0 1 0,-1 0 0,1 0 0,-1 0 0,1 0 0,-1 0 0,1-1 0,-1 1 0,0 0 0,1 0 0,-1 0 0,0 1 1,0-1-1,0 0 0,0 0 0,0 0 0,0 1 0,0-1 0,0 0 0,0 1 0,0-1 0,0 1 0,0-1 0,0 1 0,0 0 0,-2-1 0,-1 1-11,1 0 1,-1 1-1,1 0 0,-1-1 1,1 1-1,-1 0 1,1 1-1,0-1 1,-1 0-1,1 1 0,0 0 1,0 0-1,0 0 1,0 0-1,1 0 1,-1 1-1,0-1 0,1 1 1,0 0-1,0-1 1,-1 1-1,0 4 1,-1-1 30,0 0 1,1 0 0,0 0-1,1 0 1,-1 1 0,1-1 0,0 1-1,1 0 1,0 0 0,-1 11-1,2-17-8,0 0-1,0 0 0,0 0 1,1 0-1,-1 0 0,0 0 1,0 0-1,1 0 0,-1 0 1,1 0-1,-1 0 0,1 0 1,-1 0-1,1 0 0,0 0 1,-1-1-1,1 1 0,0 0 1,0 0-1,-1-1 0,1 1 1,0 0-1,0-1 0,0 1 1,1 0-1,34 6 207,-24-8-190,0 0-1,1 0 1,-1-1 0,12-4 0,-3-1-171,0-2-1,0-1 1,34-21-1,-30 16-507,41-18-1,-65 33 617,-1-1 1,1 1-1,0 0 1,-1-1-1,1 1 1,0 0-1,0-1 1,0 1-1,-1 0 1,1 0 0,0-1-1,0 1 1,0 0-1,-1 0 1,1 0-1,0 0 1,0 0-1,0 1 1,0-1-1,-1 0 1,1 0-1,0 0 1,0 1-1,-1-1 1,1 0-1,0 1 1,0-1-1,-1 1 1,1-1-1,0 1 1,-1-1-1,1 1 1,-1-1-1,1 1 1,0 0-1,-1-1 1,1 1-1,-1 0 1,0-1-1,1 1 1,-1 0-1,0 0 1,1-1 0,-1 1-1,0 0 1,0 0-1,0 0 1,0 0-1,1-1 1,-1 1-1,0 0 1,0 0-1,-1 0 1,1 0-1,0-1 1,0 3-1,-1-2-83,1 0 1,0 0-1,1 0 0,-1 1 1,0-1-1,0 0 0,0 0 1,1 1-1,-1-1 0,1 0 1,-1 0-1,1 0 0,-1 0 0,1 0 1,1 2-1,-1-3-33,1 0 0,-1 1 0,0-1 0,1 0 0,-1 0 0,0 0-1,1 0 1,-1 0 0,0-1 0,1 1 0,-1 0 0,0-1 0,1 1 0,-1-1 0,0 1 0,0-1 0,1 1-1,-1-1 1,0 0 0,0 0 0,0 1 0,2-3 0,6-4-1423,0 1 1,-1-2-1,0 1 0,0-1 0,-1-1 1,10-13-1,4-11-3033</inkml:trace>
</inkml:ink>
</file>

<file path=ppt/ink/ink3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4:16.332"/>
    </inkml:context>
    <inkml:brush xml:id="br0">
      <inkml:brushProperty name="width" value="0.025" units="cm"/>
      <inkml:brushProperty name="height" value="0.025" units="cm"/>
    </inkml:brush>
  </inkml:definitions>
  <inkml:trace contextRef="#ctx0" brushRef="#br0">64 93 1281,'12'-55'5873,"-9"18"607,-8 58-2498,-13 13-2720,5-8-708,4-6 125,2 1 0,0 0 1,2 0-1,0 0 0,1 1 1,1 0-1,1 34 0,1-55-665,1 1 1,0-1-1,0 1 0,0 0 0,1-1 0,-1 1 0,0-1 0,1 1 1,-1 0-1,1-1 0,-1 1 0,1-1 0,0 0 0,0 1 1,-1-1-1,1 1 0,0-1 0,0 0 0,1 0 0,-1 0 1,0 1-1,0-1 0,0 0 0,1 0 0,-1-1 0,0 1 0,1 0 1,-1 0-1,1-1 0,-1 1 0,1-1 0,-1 1 0,1-1 1,0 0-1,-1 1 0,1-1 0,-1 0 0,1 0 0,0 0 1,-1 0-1,1-1 0,0 1 0,-1 0 0,3-1 0,2-1-50,-1 1 0,1-1 0,0-1 0,-1 1-1,0-1 1,1 1 0,-1-2 0,0 1 0,-1 0-1,1-1 1,4-5 0,-4 3-39,0 0 0,-1 0 0,0 0 0,0 0 0,-1-1 0,0 0 0,0 0-1,0 0 1,-1 0 0,0 0 0,-1 0 0,1-1 0,-1 1 0,-1 0 0,0-14 0,1 21 101,-1-1-1,0 1 1,0-1 0,0 1-1,0 0 1,-1-1-1,1 1 1,0-1 0,0 1-1,0-1 1,0 1 0,0 0-1,0-1 1,-1 1 0,1-1-1,0 1 1,0 0 0,-1-1-1,1 1 1,0 0 0,0-1-1,-1 1 1,1 0-1,0-1 1,-1 1 0,1 0-1,0 0 1,-1 0 0,1-1-1,-1 1 1,1 0 0,0 0-1,-1 0 1,1 0 0,-1 0-1,1-1 1,-1 1 0,1 0-1,-1 0 1,1 0-1,0 0 1,-1 1 0,1-1-1,-1 0 1,1 0 0,-1 0-1,1 0 1,0 0 0,-2 1-1,-17 13 1335,17-10-1222,0-1 0,0 1 0,0 0 0,1 0 0,0 0 0,-1 0 0,2 0 1,-1 0-1,0 1 0,1-1 0,-1 5 0,1-7-108,0-1 1,1 1 0,-1-1-1,0 0 1,0 1 0,0-1-1,1 1 1,-1-1-1,1 0 1,-1 0 0,1 1-1,0-1 1,-1 0 0,1 0-1,0 1 1,0-1 0,0 0-1,0 0 1,0 0 0,0 0-1,0 0 1,0-1 0,0 1-1,1 0 1,-1 0 0,0-1-1,0 1 1,1-1 0,-1 1-1,0-1 1,1 0 0,-1 1-1,0-1 1,1 0 0,1 0-1,6 1 1,1-2 0,-1 1 0,0-1 0,0 0 0,0-1 0,0 0 0,0-1 0,0 0-1,-1 0 1,12-6 0,3-4-154,0-2-1,24-19 0,-14 10-144,-10 13 176,-23 11 90,0 0 0,1 0 0,-1 0 0,1 0 0,-1 0 0,0 0 0,1 1 0,-1-1-1,1 0 1,-1 0 0,0 0 0,1 0 0,-1 1 0,0-1 0,1 0 0,-1 1 0,0-1 0,1 0 0,-1 0 0,0 1-1,0-1 1,1 0 0,-1 1 0,0-1 0,0 1 0,1-1 0,-1 0 0,0 1 0,0-1 0,0 1 0,1 5 48,-1-1 0,0 1 0,0 0 1,0-1-1,-1 1 0,-1 5 0,1-7 17,-2 16 163,0-9 18,2-1 0,-1 1-1,1 0 1,1 17 0,0-26-214,0 0 0,0 0 0,1 0 0,-1 0 0,1 0 0,-1 0 0,1 0 0,0-1 1,-1 1-1,1 0 0,0 0 0,0-1 0,0 1 0,1 0 0,-1-1 0,0 1 0,1-1 0,-1 0 0,1 1 1,-1-1-1,1 0 0,-1 0 0,1 0 0,0 0 0,0 0 0,-1 0 0,1-1 0,0 1 0,0-1 0,0 1 1,2-1-1,5 1-26,-1-1 1,0 0-1,1-1 0,-1 0 1,0 0-1,0-1 1,1 0-1,-1-1 1,-1 1-1,1-1 1,0-1-1,-1 0 1,1 0-1,10-8 0,-6 3-612,0 0 0,-1 0 0,-1-1-1,1 0 1,-2-1 0,1 0 0,13-23-1,-21 32-394,6-14 476,-8 6-7285</inkml:trace>
</inkml:ink>
</file>

<file path=ppt/ink/ink3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4:16.677"/>
    </inkml:context>
    <inkml:brush xml:id="br0">
      <inkml:brushProperty name="width" value="0.025" units="cm"/>
      <inkml:brushProperty name="height" value="0.025" units="cm"/>
    </inkml:brush>
  </inkml:definitions>
  <inkml:trace contextRef="#ctx0" brushRef="#br0">1 0 11787,'0'0'10090,"61"49"-10571,-40-40-2081,2-5-3428</inkml:trace>
</inkml:ink>
</file>

<file path=ppt/ink/ink3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4:17.050"/>
    </inkml:context>
    <inkml:brush xml:id="br0">
      <inkml:brushProperty name="width" value="0.025" units="cm"/>
      <inkml:brushProperty name="height" value="0.025" units="cm"/>
    </inkml:brush>
  </inkml:definitions>
  <inkml:trace contextRef="#ctx0" brushRef="#br0">148 0 12716,'0'0'9497,"-3"11"-8739,-1 8-447,0 0-1,2 1 1,0-1 0,1 1 0,1-1-1,1 1 1,0-1 0,2 1-1,5 21 1,-2-18-414,-1-1 1,-1 1-1,-1 1 1,1 28-1,-5-46 123,1 0-1,0 0 1,-1 0-1,0 0 1,-1 0-1,1 0 1,-1 0-1,0 0 1,-5 9-1,5-13 42,0 1-1,1-1 0,-1 0 0,0 1 0,0-1 0,-1 0 0,1 0 0,0-1 1,-1 1-1,1 0 0,-1-1 0,1 1 0,-1-1 0,0 0 0,0 0 0,0 0 0,1 0 1,-1-1-1,0 1 0,-6-1 0,7 1 36,-1-1 0,1 0 0,-1-1 0,1 1 0,-1 0 0,1-1 0,-1 1 0,1-1-1,-1 0 1,1 0 0,0 0 0,0 0 0,-1 0 0,1-1 0,0 1 0,0 0 0,0-1 0,0 0 0,-2-2 0,0-1-7,0 0 0,1 0 0,0 0 0,0 0 0,0-1 0,1 1 0,-4-12 0,1-1-86,1 1 1,1-1-1,1 1 0,0-31 1,2 42-9,1 0-1,-1 0 1,1 0 0,0 0 0,1 0 0,0 1 0,-1-1 0,2 0 0,-1 1-1,1-1 1,0 1 0,0 0 0,0 0 0,1 0 0,0 0 0,0 1 0,0-1-1,0 1 1,1 0 0,0 1 0,0-1 0,0 1 0,6-4 0,4-1-234,1 1 0,0 0 1,25-7-1,19-2-3137,-39 11 1269,22-8-4860</inkml:trace>
</inkml:ink>
</file>

<file path=ppt/ink/ink3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4:17.580"/>
    </inkml:context>
    <inkml:brush xml:id="br0">
      <inkml:brushProperty name="width" value="0.025" units="cm"/>
      <inkml:brushProperty name="height" value="0.025" units="cm"/>
    </inkml:brush>
  </inkml:definitions>
  <inkml:trace contextRef="#ctx0" brushRef="#br0">10 0 5509,'0'0'11120,"2"11"-7282,-3 178 1770,-2-80-3817,10-222-766,-7 96-959,1 8-1,-1 0-1,0-1 1,-1 1-1,0 0 0,0 0 1,-1 0-1,-1 0 1,-4-14-1,9 27-128,1 1-1,0-1 0,1 0 0,-1-1 0,1 1 1,-1 0-1,1-1 0,0 0 0,0 0 1,1 0-1,-1 0 0,0-1 0,1 0 1,0 0-1,-1 0 0,1 0 0,0-1 0,0 0 1,0 0-1,0 0 0,0-1 0,7 1 1,10 0-1891,0-1 0,0 0 0,0-2 0,23-4 0,-7-3-5268</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3:00.096"/>
    </inkml:context>
    <inkml:brush xml:id="br0">
      <inkml:brushProperty name="width" value="0.025" units="cm"/>
      <inkml:brushProperty name="height" value="0.025" units="cm"/>
    </inkml:brush>
  </inkml:definitions>
  <inkml:trace contextRef="#ctx0" brushRef="#br0">1 68 13741,'0'0'1329,"0"11"-768,-1 12-451,2-1 0,1 1 1,0 0-1,2-1 0,6 24 1,15 45 78,-4 0 0,-3 1 0,-5 1 0,2 159 0,-20-222 558,-1-19-117,-2-20 619,0-18-1076,2 0 0,1 0 0,1 0 0,-1-42 0,2 32-72,-6-369 11,10 393-118,0 0-1,1 0 0,1 0 1,0 0-1,1 1 0,0-1 1,0 1-1,2 0 0,0 0 0,0 1 1,1-1-1,13-16 0,-13 20-1,0 0-1,0 1 1,1 0-1,0 0 0,1 0 1,-1 1-1,1 0 1,0 1-1,1 0 1,-1 1-1,1 0 1,0 0-1,0 1 0,1 0 1,19-3-1,-29 6 5,0 0 1,0-1-1,1 1 0,-1 0 0,0 0 0,0 0 0,0 0 0,0 0 1,1 0-1,-1 0 0,0 0 0,0 1 0,0-1 0,0 0 1,0 1-1,0-1 0,1 1 0,-1-1 0,0 1 0,0-1 0,0 1 1,0 0-1,-1 0 0,1-1 0,0 1 0,1 1 0,-2 0 31,1-1 0,-1 1 0,0-1 0,0 1 0,0-1 0,0 1 0,0 0 0,0-1 0,0 1 0,0-1 0,-1 1 0,1-1 0,0 1 0,-1-1 0,1 1 0,-2 2 0,-3 4 189,0 0 0,0 0-1,0 0 1,-1 0 0,-9 9 0,-16 11 724,-46 34 0,63-52-1473,0-1 1,-1-1-1,-17 8 0,61-29-3257,16-13-2494</inkml:trace>
</inkml:ink>
</file>

<file path=ppt/ink/ink3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4:17.984"/>
    </inkml:context>
    <inkml:brush xml:id="br0">
      <inkml:brushProperty name="width" value="0.025" units="cm"/>
      <inkml:brushProperty name="height" value="0.025" units="cm"/>
    </inkml:brush>
  </inkml:definitions>
  <inkml:trace contextRef="#ctx0" brushRef="#br0">1 182 15054,'0'0'8195,"12"3"-6717,-1 0-1283,0-1 0,0 0 0,0-1 0,0 0 0,0-1 0,0 0-1,0 0 1,0-1 0,0-1 0,0 0 0,15-5 0,-2-3-74,-1-1 1,23-13 0,-38 19-107,-1 0 1,1 0 0,-1-1 0,0 0 0,-1 0 0,0 0-1,0-1 1,0 0 0,6-10 0,-11 15-8,0 1 0,1-1 0,-1 0 0,0 0 0,0 0 1,-1 1-1,1-1 0,0 0 0,-1 0 0,1 0 0,-1 0 0,1-1 1,-1 1-1,0 0 0,0 0 0,0 0 0,0 0 0,-1 0 0,1 0 0,0 0 1,-1 0-1,1 0 0,-2-3 0,0 4 3,1-1 0,-1 1 0,1-1 0,-1 1 1,0 0-1,0 0 0,1 0 0,-1 0 0,0 0 0,0 0 0,0 0 0,0 1 0,0-1 0,0 1 1,0-1-1,0 1 0,-1 0 0,-2 0 0,-3 0 3,0 0 0,0 0-1,0 1 1,0 1 0,1-1 0,-1 1-1,0 0 1,1 1 0,-1 0-1,1 0 1,-8 5 0,6 0 43,0 0-1,0 1 1,1 0 0,0 0-1,1 0 1,0 1 0,0 1-1,-5 11 1,9-17-9,0 1 1,0 0-1,1 0 1,0 0-1,0 0 1,0 1-1,1-1 1,0 0-1,0 1 1,1-1 0,0 1-1,0-1 1,0 1-1,1-1 1,0 1-1,3 11 1,-2-15-84,0 0 1,0 0 0,1 0 0,-1 0 0,1 0-1,0-1 1,0 1 0,0-1 0,0 0 0,0 1-1,1-2 1,-1 1 0,0 0 0,1-1 0,0 1 0,-1-1-1,1 0 1,0 0 0,0 0 0,-1-1 0,1 0-1,4 1 1,13 0-1375,-1 0 1,35-4-1,-8-5-3353,-4-8-2690</inkml:trace>
</inkml:ink>
</file>

<file path=ppt/ink/ink3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4:18.497"/>
    </inkml:context>
    <inkml:brush xml:id="br0">
      <inkml:brushProperty name="width" value="0.025" units="cm"/>
      <inkml:brushProperty name="height" value="0.025" units="cm"/>
    </inkml:brush>
  </inkml:definitions>
  <inkml:trace contextRef="#ctx0" brushRef="#br0">151 251 15310,'-8'1'2696,"0"1"-2422,1 0-1,-1 0 0,1 1 0,0 0 0,0 0 0,0 1 1,0 0-1,1 0 0,-1 0 0,1 1 0,0 0 0,1 0 1,-1 1-1,1 0 0,0 0 0,0 0 0,1 0 1,0 1-1,0 0 0,0 0 0,1 0 0,0 0 0,0 0 1,1 1-1,0-1 0,0 1 0,1-1 0,-1 16 1,2-22-267,0 0 1,0 0 0,1 0 0,-1 0 0,0 0 0,0 0 0,1 0-1,-1 0 1,0 0 0,1 0 0,-1 0 0,1 0 0,0 0-1,-1 0 1,1 0 0,0 0 0,-1-1 0,1 1 0,0 0 0,0 0-1,0-1 1,0 1 0,-1-1 0,1 1 0,2 0 0,0 0 8,0 0 0,0 0 0,0-1 0,0 1 0,1-1 0,-1 0 0,0 0 0,0 0 0,4-1 0,1 0 2,-1 0 0,0-1-1,0 0 1,0 0 0,0 0 0,0-1 0,11-6 0,-2-6-54,0 0 0,0 0 0,-1-2 0,-1 0 0,-1-1 0,-1 0 0,0-1 1,15-34-1,-12 26 97,-13 28 219,-2 12-111,-3 14 92,1-23-238,-14 69 593,15-67-475,0 1-1,0 0 1,1-1 0,0 1 0,0 0 0,1-1-1,0 1 1,3 11 0,-4-16-127,1-1-1,0 0 1,0 1 0,0-1-1,0 0 1,0 0 0,0 0-1,0 0 1,0 0 0,0 0 0,1 0-1,-1 0 1,0-1 0,0 1-1,1 0 1,-1-1 0,1 1-1,-1-1 1,1 1 0,-1-1-1,0 0 1,1 1 0,-1-1-1,1 0 1,-1 0 0,1 0 0,0 0-1,-1-1 1,2 1 0,3-1 3,-1 0 0,0 0 1,0 0-1,0-1 1,-1 1-1,1-1 0,8-5 1,3-4-52,-1-1 0,0-1 1,0 0-1,-2-1 1,0-1-1,0 0 0,-1-1 1,-1 0-1,13-25 0,-11 16-27,0-2 0,-2 1-1,-1-1 1,-1-1-1,9-49 1,-18 48 100,-11 43 53,-14 41 87,13-24 206,-13 59 1,22-77-286,1 1 0,0 0 1,1 0-1,1 0 0,0 0 1,3 27-1,-2-39-126,0 1-1,0-1 0,0 1 1,0-1-1,0 0 1,0 1-1,0-1 1,1 0-1,-1 0 1,1 1-1,0-2 0,0 1 1,0 0-1,0 0 1,0 0-1,0-1 1,0 1-1,0-1 0,1 0 1,-1 1-1,5 0 1,25 5-3115,-1-10-5498,-8-8-7717</inkml:trace>
</inkml:ink>
</file>

<file path=ppt/ink/ink3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4:21.345"/>
    </inkml:context>
    <inkml:brush xml:id="br0">
      <inkml:brushProperty name="width" value="0.025" units="cm"/>
      <inkml:brushProperty name="height" value="0.025" units="cm"/>
    </inkml:brush>
  </inkml:definitions>
  <inkml:trace contextRef="#ctx0" brushRef="#br0">6 0 4388,'0'0'22133,"0"6"-21845,-3 34 123,2-26-315,0 0 1,0-1-1,1 1 0,1 0 0,4 23 0,-5-35-90,0-1-1,1 1 1,-1-1 0,1 1-1,-1-1 1,1 0-1,-1 1 1,1-1 0,0 0-1,0 0 1,-1 1 0,1-1-1,0 0 1,0 0 0,0 0-1,0 0 1,1 0 0,-1 0-1,0-1 1,0 1-1,0 0 1,1 0 0,-1-1-1,0 1 1,1-1 0,-1 1-1,1-1 1,-1 0 0,0 1-1,1-1 1,-1 0 0,1 0-1,-1 0 1,1 0-1,-1 0 1,1 0 0,-1-1-1,1 1 1,-1 0 0,0-1-1,1 1 1,-1-1 0,0 0-1,3 0 1,1-2 29,1-1 0,-1 1 0,0-1 0,0 0 0,0 0-1,-1 0 1,1 0 0,-1-1 0,4-5 0,54-106 595,-64 161-630,1 50 139,1-93-125,0-1 0,0 1 0,0-1-1,0 1 1,0-1 0,1 0 0,-1 1 0,1-1 0,-1 1 0,1-1 0,-1 0-1,1 1 1,0-1 0,-1 0 0,1 1 0,0-1 0,0 0 0,0 0 0,0 0-1,0 0 1,0 0 0,1 0 0,-1 0 0,0 0 0,0-1 0,1 1 0,-1 0-1,0-1 1,1 1 0,-1-1 0,1 1 0,-1-1 0,1 0 0,-1 0 0,1 1-1,-1-1 1,1 0 0,1-1 0,1 1 63,0-1-1,0 0 1,-1 1-1,1-2 1,0 1-1,-1 0 1,1-1-1,-1 0 1,1 0-1,-1 0 1,0 0-1,0 0 1,6-6-1,-2 1-6,0-1 0,0-1-1,0 1 1,-1-1 0,-1 0 0,1-1-1,-2 1 1,1-1 0,-1 0 0,-1 0-1,1 0 1,-2-1 0,1 1 0,0-18-1,-3 28-69,-1-1-1,1 1 0,-1 0 0,1-1 0,-1 1 0,1 0 0,-1-1 0,1 1 0,-1 0 0,1 0 0,-1 0 0,1-1 0,-1 1 0,1 0 1,-1 0-1,1 0 0,-1 0 0,1 0 0,-1 0 0,0 0 0,1 0 0,-1 0 0,1 0 0,-1 1 0,1-1 0,-1 0 0,1 0 1,-1 0-1,1 1 0,-1-1 0,0 1 0,-24 7-101,21-6 47,1-1-4460,8 0-852,3-1-1434</inkml:trace>
</inkml:ink>
</file>

<file path=ppt/ink/ink3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4:22.625"/>
    </inkml:context>
    <inkml:brush xml:id="br0">
      <inkml:brushProperty name="width" value="0.025" units="cm"/>
      <inkml:brushProperty name="height" value="0.025" units="cm"/>
    </inkml:brush>
  </inkml:definitions>
  <inkml:trace contextRef="#ctx0" brushRef="#br0">1 195 6438,'0'0'18188,"11"-4"-16960,-1 0-910,10-3 199,0-1 1,37-21-1,-52 27-414,-1-1 0,0 1 0,0-1 0,0 0-1,0 0 1,-1 0 0,1-1 0,-1 1 0,0-1-1,0 0 1,0 1 0,0-2 0,-1 1-1,0 0 1,0 0 0,0-1 0,0 1 0,-1-1-1,1 0 1,-1 1 0,0-7 0,-1 11-102,0-1 1,-1 1 0,1-1-1,0 1 1,-1 0 0,1-1 0,-1 1-1,1 0 1,-1 0 0,1-1-1,0 1 1,-1 0 0,1 0-1,-1 0 1,1 0 0,-1-1-1,0 1 1,1 0 0,-1 0-1,1 0 1,-1 0 0,1 0 0,-1 0-1,1 0 1,-1 0 0,1 1-1,-1-1 1,1 0 0,-1 0-1,1 0 1,-1 1 0,-19 5-72,-8 28-42,26-30 148,0 0-1,-1 0 1,0 0-1,0 0 1,0-1-1,0 1 1,-1-1-1,-7 6 1,-3-3 438,11-5-479,1-1 1,0 1 0,0 0 0,0 0-1,-1 0 1,1 1 0,0-1-1,1 0 1,-1 1 0,0-1-1,0 1 1,1 0 0,-1 0-1,1-1 1,-1 1 0,-1 3-1,2-3 15,-1 0 0,0 1 0,1 0 0,0-1 0,-1 1 0,1 0 0,0 0 0,1 0 0,-1 0 0,0 0 0,1 0 0,-1 0 0,1 0 0,0 0 0,0 0 0,0 0 0,1 0 0,-1 0 0,1 0 0,0 0 0,-1 0 0,3 3 0,-2-5 1,1 1 0,-1 0 1,1 0-1,0-1 1,0 1-1,0-1 1,0 1-1,0-1 1,0 0-1,0 0 1,0 0-1,1 0 0,-1 0 1,0 0-1,1-1 1,-1 1-1,0-1 1,1 0-1,-1 1 1,1-1-1,-1 0 0,0-1 1,1 1-1,-1 0 1,1-1-1,-1 1 1,3-2-1,3 0 14,0-1-1,0 0 0,-1 0 1,1-1-1,-1 0 1,0 0-1,0-1 1,-1 0-1,1 0 1,-1-1-1,10-10 0,-9 8-11,0 0-1,-1 0 0,0 0 1,0-1-1,-1 0 0,0 0 1,-1-1-1,0 1 0,3-11 1,-14 35-367,2-5 344,0-1 0,1 1 1,0-1-1,1 1 0,0 0 0,-3 20 1,6-30 9,0 0 0,0 1 0,0-1 0,0 1 0,0-1 0,0 1 0,0-1 0,1 1 0,-1-1 0,0 0 0,0 1 0,0-1 0,0 1 0,1-1 1,-1 0-1,0 1 0,0-1 0,1 1 0,-1-1 0,0 0 0,1 1 0,-1-1 0,0 0 0,1 0 0,-1 1 0,0-1 0,1 0 0,-1 0 0,1 0 0,-1 1 0,1-1 0,-1 0 0,0 0 0,1 0 0,-1 0 1,1 0-1,-1 0 0,1 0 0,-1 0 0,1 0 0,-1 0 0,0 0 0,1 0 0,-1 0 0,1 0 0,-1 0 0,1-1 0,-1 1 0,0 0 0,1 0 0,-1 0 0,1-1 0,17-9 51,-7 1-172,0-1-1,-1 0 1,11-16 0,-12 16-146,0-1 0,0 1 0,20-15 0,-27 59-806,-17 234 2498,18-217-1388,-2-37-22,1 0 1,-2 0-1,0 1 1,-1-1-1,0 0 1,-1 0-1,0 1 1,-5 13-1,5-25 24,1-1 0,-1 1 0,1-1 0,-1 0 0,0 1 0,0-1 0,0 0 0,0 0-1,0 0 1,0 0 0,0-1 0,-1 1 0,1-1 0,-1 1 0,1-1 0,-1 0 0,0 0 0,-4 1 0,5-1-12,1-1 0,-1 0 0,1 0 0,-1 0 1,1 0-1,-1 0 0,1 0 0,-1 0 0,1-1 1,-1 1-1,1 0 0,-1-1 0,1 1 0,0-1 1,-1 0-1,1 1 0,0-1 0,-1 0 0,1 0 1,0 0-1,0 0 0,0 0 0,0 0 0,0 0 0,0 0 1,0 0-1,0-1 0,0 1 0,0 0 0,1-1 1,-1 1-1,1-1 0,-1 1 0,1 0 0,-1-1 1,1-1-1,-3-10-40,0 1 1,1-1-1,1 1 0,0-1 0,1 0 1,0 0-1,1 1 0,0-1 1,1 1-1,0-1 0,1 1 1,1-1-1,0 1 0,1 1 1,0-1-1,13-21 0,5-1-47,3 1-1,0 1 1,56-52-1,17-20 76,-96 102-15,0-1 0,-1 0 0,0 0 0,0 0 0,0 0 0,0 0 0,0-1 0,0 1 0,-1 0 0,1-1 0,-1 1 0,0-1 0,0 0 0,0-7 0,-1 11-1,-1-1 1,1 0-1,0 1 1,-1-1-1,1 1 1,0-1 0,-1 1-1,1-1 1,-1 1-1,1-1 1,-1 1-1,1-1 1,-1 1-1,0-1 1,1 1-1,-1 0 1,1-1 0,-1 1-1,0 0 1,1 0-1,-1 0 1,0-1-1,1 1 1,-1 0-1,0 0 1,0 0-1,1 0 1,-1 0 0,0 0-1,1 0 1,-1 0-1,0 0 1,1 1-1,-1-1 1,0 0-1,1 0 1,-1 1-1,0-1 1,0 1 0,-31 11-41,26-7 55,-1 0 1,2 0-1,-1 1 0,1-1 0,-1 1 0,2 0 1,-1 1-1,1-1 0,0 1 0,0 0 1,0 0-1,1 0 0,1 1 0,-1-1 1,1 0-1,0 1 0,1 0 0,0 0 1,0-1-1,0 16 0,2-20-30,0-1 0,0 0 0,0 1 0,0-1 0,0 0 0,0 1 0,0-1 0,1 0 0,-1 0 0,1 0 0,0 0 0,0-1 1,-1 1-1,1 0 0,0-1 0,0 1 0,1-1 0,-1 0 0,0 1 0,0-1 0,1 0 0,-1 0 0,0-1 0,6 2 0,3 0-929,0 0 0,0 0-1,1-1 1,11-1 0,12 0-5637</inkml:trace>
</inkml:ink>
</file>

<file path=ppt/ink/ink3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4:23.611"/>
    </inkml:context>
    <inkml:brush xml:id="br0">
      <inkml:brushProperty name="width" value="0.025" units="cm"/>
      <inkml:brushProperty name="height" value="0.025" units="cm"/>
    </inkml:brush>
  </inkml:definitions>
  <inkml:trace contextRef="#ctx0" brushRef="#br0">1 199 7847,'2'1'10313,"7"0"-4730,-1 1-5295,-1-1 0,1 0 0,0-1 0,-1 0-1,1 0 1,0 0 0,-1-1 0,11-3 0,-7 0-244,-1-2-1,1 1 0,-1-1 1,-1-1-1,1 0 0,-1 0 1,13-14-1,-18 17-18,0 0 0,0-1 0,0 1-1,0-1 1,-1 0 0,0 0 0,0 0 0,0-1 0,-1 1-1,0-1 1,0 1 0,0-1 0,-1 0 0,1 0-1,-2 1 1,2-11 0,-3 14-4,1 0 0,-1 0 0,0 0 0,0 0 1,0 0-1,0 0 0,0 0 0,0 1 0,0-1 0,0 0 0,-1 1 0,1-1 0,-1 1 1,1-1-1,-1 1 0,0 0 0,1 0 0,-1 0 0,0 0 0,0 0 0,0 0 1,0 0-1,0 0 0,0 1 0,0-1 0,0 1 0,0 0 0,0-1 0,0 1 0,-4 0 1,1 0-12,0 0 0,0 0 0,0 0 0,0 0 0,1 1 0,-1-1 0,0 1 0,0 1 0,1-1 0,-1 1 0,0-1 0,-6 5 0,3 1-4,1 0 1,1 0-1,-1 1 1,1 0-1,0 0 1,1 0-1,0 1 1,0 0-1,1 0 1,-6 14-1,2 1 41,1 0-1,1 0 0,-3 26 0,8-45-41,0 0 0,1 0 1,0 0-1,-1 1 0,2-1 0,-1 0 0,0 0 1,1 0-1,0 0 0,3 9 0,-2-12-25,-1 0-1,0 0 1,1 0 0,0 0-1,0 0 1,-1 0-1,1 0 1,0-1 0,0 1-1,0-1 1,1 0-1,-1 1 1,0-1 0,0 0-1,1 0 1,-1 0-1,1-1 1,-1 1 0,1-1-1,-1 1 1,1-1-1,-1 0 1,5 0 0,69-1-3126,-66 0 1931,-1-1 0,1 0 0,-1-1-1,0 0 1,16-7 0,10-9-4978</inkml:trace>
</inkml:ink>
</file>

<file path=ppt/ink/ink3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4:24.544"/>
    </inkml:context>
    <inkml:brush xml:id="br0">
      <inkml:brushProperty name="width" value="0.025" units="cm"/>
      <inkml:brushProperty name="height" value="0.025" units="cm"/>
    </inkml:brush>
  </inkml:definitions>
  <inkml:trace contextRef="#ctx0" brushRef="#br0">145 9 3587,'0'0'13854,"-9"11"-13668,7-9-207,-5 5 235,1 1 1,0 0-1,0 0 0,1 0 0,0 1 1,0 0-1,1 0 0,0 0 1,1 0-1,0 1 0,1-1 1,0 1-1,-2 11 0,18-22-59,-5-5-100,-1 0 1,1 0-1,-1 0 0,-1-1 1,1-1-1,-1 1 0,11-15 1,39-65-141,-70 149 1270,-76 151 1385,14-39-805,66-139-2339,8-30 439,0 1 0,0-1 0,0 0 0,-1 0 1,1 1-1,-1-1 0,0 0 0,-1-1 0,1 1 0,-1 0 0,0-1 0,-5 7 0,8-31 893,6-2-726,1 0 1,1 0-1,0 0 0,2 1 0,18-29 0,-2 1-17,13-34-2,46-82-1542,-85 165 1515,0 0 0,0 0-1,0 0 1,0 1 0,0-1 0,0 0 0,0 0-1,0 0 1,0 0 0,0 1 0,0-1-1,1 0 1,-1 0 0,0 0 0,0 0-1,0 1 1,0-1 0,0 0 0,1 0-1,-1 0 1,0 0 0,0 0 0,0 0 0,0 0-1,1 0 1,-1 1 0,0-1 0,0 0-1,0 0 1,0 0 0,1 0 0,-1 0-1,0 0 1,0 0 0,0 0 0,1 0-1,-1 0 1,0 0 0,0 0 0,0 0 0,1 0-1,-1-1 1,0 1 0,0 0 0,0 0-1,0 0 1,1 0 0,-1 0 0,0 0-1,0 0 1,0 0 0,0-1 0,1 1 0,-1 0-1,0 0 1,0 0 0,0 0 0,0-1-1,0 1 1,0 0 0,0 0 0,0 0-1,0 0 1,1-1 0,-1 1 0,0 0-1,0 0 1,0 0 0,0-1 0,3 27-208,-3 35 223,-1-47-7,0-9 44,0 0 0,1 1 0,0-1 0,0 0 0,1 1 0,-1-1 0,3 8 0,-3-12-17,1 0-1,-1-1 0,0 1 1,1 0-1,-1-1 1,0 1-1,1-1 0,-1 1 1,1-1-1,-1 1 1,1-1-1,-1 1 0,1-1 1,0 0-1,-1 1 1,1-1-1,-1 0 0,1 1 1,0-1-1,-1 0 1,1 0-1,0 0 0,-1 1 1,2-1-1,1 0 60,-1-1-1,0 1 0,1 0 1,-1-1-1,1 0 1,-1 1-1,0-1 0,0 0 1,1 0-1,3-3 1,6-5-17,0 0 0,-1 0 0,0-1 1,-1-1-1,0 1 0,0-2 1,-1 1-1,-1-2 0,0 1 1,0-1-1,-1 0 0,-1 0 0,8-25 1,-18 53 54,2 1 0,0-1 1,0 0-1,1 1 0,2 17 1,-1-33-95,1 1 1,-1-1 0,1 0-1,-1 1 1,0-1 0,1 0-1,-1 0 1,1 1 0,-1-1-1,1 0 1,-1 0-1,0 1 1,1-1 0,-1 0-1,1 0 1,-1 0 0,1 0-1,-1 0 1,1 0 0,-1 0-1,1 0 1,0 0-1,-1 0 1,1 0 0,-1 0-1,1 0 1,-1 0 0,1-1-1,-1 1 1,0 0 0,1 0-1,-1 0 1,1-1 0,-1 1-1,1 0 1,-1-1-1,0 1 1,1 0 0,-1-1-1,0 1 1,1 0 0,-1-2-1,19-13 630,43-63-312,-62 120-865,-10 9 598,0 7-177,33-81-8776,-15 5 1511</inkml:trace>
</inkml:ink>
</file>

<file path=ppt/ink/ink3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4:25.167"/>
    </inkml:context>
    <inkml:brush xml:id="br0">
      <inkml:brushProperty name="width" value="0.025" units="cm"/>
      <inkml:brushProperty name="height" value="0.025" units="cm"/>
    </inkml:brush>
  </inkml:definitions>
  <inkml:trace contextRef="#ctx0" brushRef="#br0">81 1 11787,'2'8'11113,"-1"22"-8898,-5 39-2272,-5-32 839,-19 51 1,16-56-351,2 0 0,-8 45 1,17-76-417,1 0 0,0 0 0,-1 0 0,1 0 1,0 1-1,0-1 0,0 0 0,0 0 0,0 0 0,0 0 0,0 0 1,0 0-1,0 0 0,1 0 0,-1 1 0,0-1 0,1 0 0,-1 0 1,1 0-1,-1 0 0,1 0 0,0-1 0,-1 1 0,1 0 1,0 0-1,0 0 0,-1 0 0,1-1 0,1 2 0,0-2 12,0 1 0,0-1-1,0 0 1,0 0 0,0 0-1,0 0 1,0 0 0,0 0-1,0 0 1,0 0 0,0-1 0,0 1-1,0-1 1,3-1 0,9-4 52,-1-1 1,1 0 0,12-9-1,-15 10-59,-1-1-1,-1 1 0,1-1 1,-1-1-1,0 0 1,-1 0-1,0-1 0,0 0 1,-1 0-1,9-16 0,-15 24-9,-4 16-358,-5 15 161,2-12 238,2 0 1,0 0-1,1 1 0,-1 22 0,4-41-47,0 1 0,-1-1 1,1 1-1,1-1 0,-1 1 0,0-1 1,0 1-1,0-1 0,0 1 1,0-1-1,0 1 0,0-1 0,1 1 1,-1-1-1,0 1 0,0-1 0,1 0 1,-1 1-1,0-1 0,1 0 1,-1 1-1,0-1 0,1 0 0,-1 1 1,0-1-1,1 0 0,-1 1 0,1-1 1,-1 0-1,1 0 0,-1 0 1,0 1-1,1-1 0,-1 0 0,1 0 1,-1 0-1,1 0 0,-1 0 0,1 0 1,-1 0-1,1 0 0,-1 0 1,1 0-1,-1 0 0,1 0 0,-1-1 1,1 1-1,-1 0 0,1 0 0,-1 0 1,0-1-1,1 1 0,-1 0 1,1 0-1,0-1 0,24-18-556,-4-17-2879,-9-6-3694,-7 4-2459</inkml:trace>
</inkml:ink>
</file>

<file path=ppt/ink/ink3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4:25.512"/>
    </inkml:context>
    <inkml:brush xml:id="br0">
      <inkml:brushProperty name="width" value="0.025" units="cm"/>
      <inkml:brushProperty name="height" value="0.025" units="cm"/>
    </inkml:brush>
  </inkml:definitions>
  <inkml:trace contextRef="#ctx0" brushRef="#br0">0 2 19827,'0'0'9865,"7"-1"-19474,-2 1 2819</inkml:trace>
</inkml:ink>
</file>

<file path=ppt/ink/ink3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4:25.844"/>
    </inkml:context>
    <inkml:brush xml:id="br0">
      <inkml:brushProperty name="width" value="0.025" units="cm"/>
      <inkml:brushProperty name="height" value="0.025" units="cm"/>
    </inkml:brush>
  </inkml:definitions>
  <inkml:trace contextRef="#ctx0" brushRef="#br0">76 0 16367,'0'0'2179,"0"10"-658,-14 134 3613,-1 18-2079,15-161-3050,0-1 0,0 1 1,0-1-1,0 1 0,0 0 0,0-1 0,0 1 1,0-1-1,0 1 0,1-1 0,-1 1 0,0-1 0,0 1 1,0-1-1,1 1 0,-1-1 0,0 1 0,1-1 1,-1 1-1,0-1 0,1 0 0,-1 1 0,1-1 0,-1 1 1,1-1-1,-1 0 0,0 0 0,1 1 0,-1-1 1,2 0-1,19-2-135,29-23-1141,-39 19 402,-5 3 638,1 0-1,-1 0 0,1 1 1,-1 0-1,1 1 0,-1-1 1,1 1-1,0 1 0,8-1 1,-15 1 266,1 0 1,0 1-1,0-1 1,-1 0 0,1 1-1,0-1 1,-1 1 0,1-1-1,-1 1 1,1-1 0,0 1-1,-1-1 1,1 1 0,-1-1-1,1 1 1,-1 0-1,1-1 1,-1 1 0,0 0-1,1-1 1,-1 1 0,0 0-1,0 0 1,1-1 0,-1 1-1,0 0 1,0 0 0,0-1-1,0 1 1,0 0-1,0 0 1,0 0 0,0-1-1,0 1 1,-1 0 0,1 0-1,0-1 1,0 1 0,-1 0-1,1 0 1,-14 35 1690,8-28-1544,-1 0 0,0 0 1,0-1-1,-1 0 0,0 0 1,0-1-1,0 0 0,-1 0 1,0-1-1,0 0 0,-1 0 1,0-1-1,1 0 0,-1-1 1,0 0-1,-1-1 0,1 0 1,-12 0-1,21-1-211,0-1 1,0 0-1,0 0 0,0 0 0,0 0 1,0 0-1,0 0 0,0 0 1,0 0-1,0 0 0,0 0 0,0 0 1,0-1-1,0 1 0,0 0 0,0-1 1,0 1-1,0-1 0,1 1 0,-1-1 1,0 1-1,0-1 0,0 0 0,1 1 1,-1-1-1,0 0 0,1 0 0,-1 1 1,1-1-1,-1 0 0,1 0 1,-1 0-1,1 0 0,-1 0 0,1 0 1,0 0-1,-1 0 0,1 0 0,0 1 1,0-1-1,0 0 0,0 0 0,0 0 1,0 0-1,0 0 0,0 0 0,0 0 1,1 0-1,-1 0 0,1-2 0,0 0-518,1-1-1,-1 1 1,1 0-1,0-1 1,0 1-1,0 0 0,0 0 1,1 1-1,-1-1 1,1 0-1,0 1 1,5-4-1,49-24-9622,-28 15 2414</inkml:trace>
</inkml:ink>
</file>

<file path=ppt/ink/ink3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4:26.284"/>
    </inkml:context>
    <inkml:brush xml:id="br0">
      <inkml:brushProperty name="width" value="0.025" units="cm"/>
      <inkml:brushProperty name="height" value="0.025" units="cm"/>
    </inkml:brush>
  </inkml:definitions>
  <inkml:trace contextRef="#ctx0" brushRef="#br0">0 1 12107,'0'0'14243,"1"10"-13458,1 107 1800,-3-59-1636,23-94-154,1-34-953,-21 64 137,-1-1-1,0 1 1,0 0-1,-1 0 1,1-1-1,-2 1 0,1 0 1,0-1-1,-4-10 1,-4 60-492,7-37 528,1 0-1,0 0 1,0 0 0,0 0-1,1 0 1,0 0-1,0 0 1,0-1-1,1 1 1,4 10-1,-4-14-5,0 0 0,0 0 1,0 0-1,0 0 0,0 0 0,0-1 0,1 1 0,-1-1 0,1 1 0,-1-1 0,1 0 0,-1 0 0,1 0 0,0 0 0,0 0 0,-1-1 0,1 0 0,0 1 0,0-1 0,0 0 0,-1 0 0,1 0 0,0-1 0,0 1 0,4-2 0,3 0-1,0-1-1,1 0 1,-1-1-1,0 0 1,0 0-1,-1-1 0,1-1 1,-1 0-1,15-12 1,-14 10-136,1 0 1,0 1 0,0 0-1,1 1 1,0 0 0,13-3 0,-25 8 117,0 1 1,1 0 0,-1 0 0,1 0 0,-1 0 0,1 0 0,-1 0 0,1 0 0,-1 0-1,0 0 1,1 0 0,-1 0 0,1 1 0,-1-1 0,1 0 0,-1 0 0,0 0 0,1 0-1,-1 1 1,1-1 0,-1 0 0,0 0 0,1 1 0,-1-1 0,0 0 0,1 1 0,-1-1-1,0 0 1,0 1 0,1-1 0,-1 1 0,0-1 0,0 1 0,5 23 16,-8 34 424,2-46-309,0-10-102,1-1 0,0 0 0,0 1 0,-1-1-1,1 0 1,0 1 0,0-1 0,0 1 0,1-1-1,-1 0 1,0 1 0,0-1 0,1 0 0,-1 1-1,1-1 1,-1 0 0,1 0 0,-1 1-1,1-1 1,0 0 0,0 0 0,0 0 0,-1 0-1,1 0 1,0 0 0,0 0 0,0 0 0,1 0-1,0 1 1,1-2 11,1 0 0,-1 0 0,0 0-1,0 0 1,0 0 0,0-1 0,0 1 0,0-1-1,0 0 1,0 0 0,0 0 0,-1 0 0,5-3-1,12-5 19,78-30-66,-89 36-45,1 1 0,-1 0 0,1 0 0,0 1 1,0 0-1,0 1 0,0-1 0,0 2 0,13 1 0,-18 0 55,-1 0-1,0-1 1,1 1-1,-1 1 1,0-1 0,0 0-1,-1 1 1,1-1-1,0 1 1,-1 0-1,3 3 1,-3-2 31,2 0 1,-1-1-1,0 1 0,1-1 1,-1 0-1,1 0 1,8 4-1,-10-6-64,-1-1-1,1 0 1,-1 1 0,1-1 0,-1 0-1,1 0 1,-1 0 0,1 0 0,-1 0-1,1-1 1,-1 1 0,0 0 0,1-1-1,-1 1 1,1-1 0,-1 1-1,0-1 1,1 0 0,-1 0 0,0 1-1,1-1 1,-1 0 0,0 0 0,0 0-1,0 0 1,0-1 0,0 1 0,0 0-1,0 0 1,1-3 0,15-30-5656,-11 8-2456,-3 2-6294</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3:00.892"/>
    </inkml:context>
    <inkml:brush xml:id="br0">
      <inkml:brushProperty name="width" value="0.025" units="cm"/>
      <inkml:brushProperty name="height" value="0.025" units="cm"/>
    </inkml:brush>
  </inkml:definitions>
  <inkml:trace contextRef="#ctx0" brushRef="#br0">163 57 8200,'0'0'7078,"0"-9"-4761,0-38 0,0 46-1335,1 16-448,-2 10-315,-1-1-1,-1 0 1,0 0 0,-2 0-1,-1 0 1,-17 42-1,9-32 271,-2 0 0,-1-1 0,-39 56 0,56-89-522,0 0 0,0 1 0,0-1 0,0 0 0,0 0-1,-1 1 1,1-1 0,0 0 0,0 1 0,0-1 0,0 0 0,0 0 0,0 1-1,-1-1 1,1 0 0,0 0 0,0 0 0,0 1 0,-1-1 0,1 0-1,0 0 1,0 0 0,-1 1 0,1-1 0,0 0 0,0 0 0,-1 0 0,1 0-1,0 0 1,-1 0 0,1 0 0,0 0 0,0 0 0,-1 0 0,1 0-1,0 0 1,-1 0 0,1 0 0,0 0 0,-1 0 0,1 0 0,0 0-1,0 0 1,-1 0 0,1 0 0,0 0 0,0 0 0,-1-1 0,1 1 0,0 0-1,0 0 1,-1 0 0,1-1 0,0 1 0,0 0 0,0 0 0,-1 0-1,1-1 1,0 1 0,0 0 0,0 0 0,0-1 0,-4-31-2811,8-57-4001,-3 77 5345,2-80-7264,-3 53 12650,0 21 8553,8 32-11608,-1-5-552,1-1 1,0 0 0,0 0 0,0 0 0,1-1 0,0-1 0,1 1-1,0-2 1,0 1 0,0-1 0,21 7 0,-9-5-575,2 0 0,-1-1 1,1-2-1,38 4 0,-25-8-3282,-6 0-3613</inkml:trace>
</inkml:ink>
</file>

<file path=ppt/ink/ink3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4:26.623"/>
    </inkml:context>
    <inkml:brush xml:id="br0">
      <inkml:brushProperty name="width" value="0.025" units="cm"/>
      <inkml:brushProperty name="height" value="0.025" units="cm"/>
    </inkml:brush>
  </inkml:definitions>
  <inkml:trace contextRef="#ctx0" brushRef="#br0">0 0 5701,'0'0'25785</inkml:trace>
</inkml:ink>
</file>

<file path=ppt/ink/ink3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4:29.163"/>
    </inkml:context>
    <inkml:brush xml:id="br0">
      <inkml:brushProperty name="width" value="0.025" units="cm"/>
      <inkml:brushProperty name="height" value="0.025" units="cm"/>
    </inkml:brush>
  </inkml:definitions>
  <inkml:trace contextRef="#ctx0" brushRef="#br0">1 1 9769,'0'0'2381,"5"9"-763,16 18-888,1 0 0,1-1 0,2-1 0,0-1 0,1-2 0,2 0 0,40 23 1,234 120 330,-213-120-783,779 434 918,-840-462-938,106 70 1367,-120-77-1471,-1 1-1,0 0 1,-1 1-1,0 0 0,-1 1 1,18 27-1,-28-39-187,-1-1 1,1 0-1,-1 1 1,0-1-1,1 1 0,-1-1 1,0 1-1,1-1 1,-1 1-1,0 0 0,0-1 1,1 1-1,-1-1 0,0 1 1,0-1-1,0 1 1,0 0-1,0-1 0,0 1 1,0-1-1,0 1 1,0 0-1,0-1 0,0 1 1,0-1-1,-1 1 0,1 0 1,0-1-1,0 1 1,-1-1-1,1 1 0,0-1 1,-1 1-1,1-1 1,-1 1-1,-24 2-2195,-34-18-3725,56 14 5455,-38-12-5197</inkml:trace>
</inkml:ink>
</file>

<file path=ppt/ink/ink3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4:29.506"/>
    </inkml:context>
    <inkml:brush xml:id="br0">
      <inkml:brushProperty name="width" value="0.025" units="cm"/>
      <inkml:brushProperty name="height" value="0.025" units="cm"/>
    </inkml:brush>
  </inkml:definitions>
  <inkml:trace contextRef="#ctx0" brushRef="#br0">0 662 16464,'0'0'667,"10"8"-203,1 0-293,-1 0 0,2-2 0,-1 1 0,1-1-1,0-1 1,0 0 0,0-1 0,1 0 0,0-1 0,15 3-1,27 0 384,1-1 0,0-3 0,64-6 0,-114 3-486,0 1 0,1-1 1,-1 0-1,0-1 0,1 0 1,-1 0-1,0 0 0,0 0 1,-1-1-1,1 0 0,0 0 1,6-6-1,-9 6-28,-1 0 0,1 0 0,0-1 0,-1 1 0,1-1 0,-1 0 0,0 1 0,0-1-1,-1 0 1,1 0 0,-1 0 0,0-1 0,0 1 0,0 0 0,-1 0 0,1-1 0,-1 1 0,0 0 0,-1-5 0,-2-17 11,-2 0 0,-1 1 0,-1-1 0,-1 1 0,-2 1 0,-16-33 0,-13-37-360,-8-60-2319,29 50-4220,12 38-1560</inkml:trace>
</inkml:ink>
</file>

<file path=ppt/ink/ink3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4:45.657"/>
    </inkml:context>
    <inkml:brush xml:id="br0">
      <inkml:brushProperty name="width" value="0.025" units="cm"/>
      <inkml:brushProperty name="height" value="0.025" units="cm"/>
      <inkml:brushProperty name="color" value="#E71224"/>
    </inkml:brush>
  </inkml:definitions>
  <inkml:trace contextRef="#ctx0" brushRef="#br0">66 208 8264,'0'0'4575,"-2"-9"-2808,1-2-1064,1 7-416,0 1 0,0-1 0,-1 1 0,1-1 0,-1 1 0,0-1 0,0 1 0,0-1 0,0 1 0,-4-6-1,5 9-227,0 0-1,0 0 1,0 0-1,0-1 1,0 1-1,-1 0 0,1 0 1,0 0-1,0 0 1,0 0-1,0 0 0,-1-1 1,1 1-1,0 0 1,0 0-1,0 0 0,-1 0 1,1 0-1,0 0 1,0 0-1,-1 0 1,1 0-1,0 0 0,0 0 1,0 0-1,-1 0 1,1 0-1,0 0 0,0 0 1,0 0-1,-1 0 1,1 0-1,0 0 0,0 1 1,0-1-1,-1 0 1,1 0-1,0 0 0,0 0 1,0 0-1,0 0 1,-1 1-1,1-1 1,0 0-1,0 0 0,0 0 1,0 0-1,0 1 1,0-1-1,-1 0 0,1 0 1,0 0-1,0 1 1,0-1-1,0 0 0,0 0 1,0 1-1,0-1 1,0 0-1,0 0 1,0 0-1,0 1 0,0-1 1,0 0-1,0 0 1,0 1-1,-3 16 449,2-13-354,1 1 0,-1-1 1,1 1-1,0-1 0,0 1 0,1-1 1,-1 1-1,1-1 0,0 1 0,0-1 1,1 0-1,-1 1 0,1-1 1,4 7-1,-4-9-127,0 0 0,1 0-1,-1 0 1,1 0 0,0 0 0,-1-1 0,1 1 0,0-1-1,0 0 1,0 0 0,0 0 0,0 0 0,0 0 0,0-1-1,0 1 1,1-1 0,-1 0 0,0 0 0,0 0 0,0 0-1,1-1 1,3 0 0,2-1 37,-1-1 0,1 1 0,-1-1 0,1-1 1,-1 1-1,0-2 0,0 1 0,-1-1 0,0 0 0,1 0 0,-1-1 0,-1 0 0,0 0 1,10-12-1,-12 13-1,0 0 1,0 0-1,0 0 1,-1 0-1,0-1 1,0 1-1,-1-1 1,1 0-1,-1 0 1,0 0-1,-1 0 1,1 0 0,-1 0-1,-1 0 1,1 0-1,-1-1 1,0 1-1,0 0 1,-1-1-1,0 1 1,-3-12-1,3 15-34,0 1 0,-1-1 0,0 0-1,1 1 1,-1 0 0,0-1 0,0 1-1,0 0 1,-1 0 0,1 0 0,0 0 0,-1 0-1,1 1 1,-1-1 0,0 1 0,0 0-1,1-1 1,-1 1 0,0 0 0,0 1 0,0-1-1,0 1 1,0-1 0,0 1 0,0 0-1,0 0 1,0 0 0,0 0 0,0 1 0,0-1-1,0 1 1,-4 1 0,-3 0 22,1 1 1,1 0-1,-1 0 0,0 1 1,1 0-1,-1 0 0,1 1 1,1 0-1,-11 8 0,8-4-35,1-1-1,1 1 0,0 1 1,0-1-1,1 1 0,0 1 1,1-1-1,0 1 0,1 0 1,0 1-1,0-1 0,1 1 1,1 0-1,0 0 0,-2 18 1,6-28-17,-1 0 1,0 0-1,0 0 1,1 0 0,0 0-1,-1 0 1,1 0-1,0 0 1,0-1-1,0 1 1,0 0-1,0 0 1,0-1-1,0 1 1,1 0-1,-1-1 1,1 1 0,-1-1-1,1 0 1,0 0-1,-1 1 1,1-1-1,0 0 1,0 0-1,0-1 1,0 1-1,0 0 1,0-1-1,0 1 1,0-1 0,0 1-1,0-1 1,0 0-1,0 0 1,3 0-1,6 0 28,0 0 0,1 0-1,-1-1 1,0-1 0,16-4-1,-15 2 3,1 0-1,-1-1 0,0 0 1,-1-1-1,1-1 0,-1 0 1,15-12-1,-22 17-2,0-1 0,-1 0 0,1-1 0,-1 1 1,1-1-1,-1 1 0,0-1 0,-1 0 0,1 0 0,-1 0 0,1 0 1,-1-1-1,0 1 0,-1-1 0,1 1 0,-1-1 0,0 0 0,0 1 1,0-1-1,-1 0 0,0 0 0,0 1 0,-1-8 0,1 10-23,-1 0-1,1 0 1,-1 1 0,0-1-1,0 0 1,0 1-1,0-1 1,0 1-1,0 0 1,0-1-1,0 1 1,-1 0 0,1-1-1,0 1 1,-1 0-1,1 0 1,-1 0-1,0 0 1,1 1-1,-1-1 1,0 0 0,1 1-1,-1-1 1,0 1-1,0-1 1,1 1-1,-1 0 1,0 0-1,0 0 1,0 0 0,1 0-1,-1 0 1,0 0-1,0 1 1,-3 0-1,0 0-3,-1 0 0,0 1 0,1 0 0,-1 0-1,1 0 1,0 0 0,0 1 0,-1 0 0,2 0 0,-6 5-1,-2 3 18,1 0-1,1 1 1,-1 1 0,2-1-1,0 2 1,1-1-1,0 1 1,1 1-1,0-1 1,-8 30 0,15-44-18,0 1 0,-1-1 0,1 1 0,0-1 0,0 1 0,0-1 1,0 1-1,0 0 0,-1-1 0,1 1 0,0-1 0,0 1 0,0-1 1,1 1-1,-1-1 0,0 1 0,0-1 0,0 1 0,0-1 0,0 1 1,1-1-1,-1 1 0,0-1 0,0 1 0,1-1 0,-1 1 0,0-1 1,1 0-1,-1 1 0,1-1 0,-1 1 0,1-1 0,17-4-9,17-21 92,-19 10-41,-2 0 1,16-22-1,-25 31-66,-1 0 0,0-1 1,-1 1-1,1-1 0,-1 0 0,-1 0 1,1 0-1,-1 0 0,2-13 0,-4 20-17,0 0-1,0 0 1,0 0-1,0 0 1,0 0-1,0 0 1,0 0 0,0 0-1,0 0 1,0 0-1,-1 0 1,1 0-1,0 1 1,0-1-1,0 0 1,0 0-1,0 0 1,0 0-1,0 0 1,0 0-1,0 0 1,-1 0-1,1 0 1,0 0-1,0 0 1,0 0-1,0 0 1,0 0-1,0 0 1,0 0-1,0 0 1,-1 0-1,1-1 1,0 1 0,0 0-1,0 0 1,0 0-1,0 0 1,0 0-1,0 0 1,0 0-1,0 0 1,0 0-1,0 0 1,0 0-1,-1 0 1,1 0-1,0-1 1,0 1-1,0 0 1,0 0-1,0 0 1,0 0-1,0 0 1,0 0-1,0 0 1,0-1 0,-11 16-1955,-10 20-2039,3 7-2117</inkml:trace>
</inkml:ink>
</file>

<file path=ppt/ink/ink3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4:46.651"/>
    </inkml:context>
    <inkml:brush xml:id="br0">
      <inkml:brushProperty name="width" value="0.025" units="cm"/>
      <inkml:brushProperty name="height" value="0.025" units="cm"/>
      <inkml:brushProperty name="color" value="#E71224"/>
    </inkml:brush>
  </inkml:definitions>
  <inkml:trace contextRef="#ctx0" brushRef="#br0">87 164 9129,'0'0'4025,"-6"11"-2002,2-5-1772,-2 3 153,0 0 0,1 0 1,1 1-1,-1-1 0,2 1 0,-1 0 0,1 0 0,1 1 0,-3 18 0,5-28-371,0 0 0,0-1 0,0 1 0,0 0 0,0 0 0,0-1 0,1 1 1,-1 0-1,0-1 0,0 1 0,1 0 0,-1-1 0,0 1 0,1 0 0,-1-1 0,1 1 0,-1 0 0,1-1 0,-1 1 0,1-1 0,-1 1 0,1-1 0,-1 1 0,1-1 0,0 0 0,-1 1 1,1-1-1,0 0 0,-1 1 0,1-1 0,0 0 0,0 0 0,-1 0 0,1 1 0,0-1 0,-1 0 0,1 0 0,0 0 0,0 0 0,-1-1 0,1 1 0,0 0 0,0 0 0,-1 0 0,1 0 1,0-1-1,-1 1 0,1 0 0,0-1 0,1 0 0,36-20 561,-26 12-532,-1 0 1,-1 0 0,1-1 0,-2-1 0,1 1 0,-2-2 0,1 1 0,-1-1 0,-1 0 0,0-1 0,-1 0 0,-1 0-1,8-25 1,-13 37-36,1 0 0,-1-1 0,0 1 0,1-1 0,-1 1 1,0-1-1,0 1 0,0-1 0,0 1 0,0-1 0,0 1 0,-1-1 0,1 1 0,0-1 0,-1 1 0,1 0 0,-1-1 0,1 1 0,-1 0 0,0-1 0,0 1 0,0 0 0,1 0 0,-1-1 0,0 1 0,0 0 0,-1 0 0,1 0 0,0 0 0,0 1 0,0-1 0,-1 0 0,1 0 0,0 1 0,-1-1 0,1 1 0,-1-1 0,1 1 0,0-1 0,-1 1 0,1 0 0,-1 0 0,1 0 0,-1 0 0,-2 0 0,-1 1 30,-1-1 0,1 1 1,0 0-1,0 0 0,0 1 0,0 0 0,0-1 0,1 2 1,-1-1-1,0 0 0,1 1 0,-6 4 0,-2 6-23,1 0-1,0 0 1,0 1 0,1 0-1,1 1 1,1 0-1,0 1 1,1 0 0,0 0-1,1 0 1,1 1-1,1 0 1,1 0 0,0 0-1,1 1 1,0 25-1,2-42-28,0-1 0,0 1 0,0 0 0,0-1-1,0 1 1,0 0 0,0-1 0,0 1 0,0 0-1,0-1 1,0 1 0,1 0 0,-1-1 0,0 1-1,0-1 1,1 1 0,-1 0 0,1-1 0,-1 1-1,0-1 1,1 1 0,-1-1 0,1 0 0,-1 1-1,1-1 1,-1 1 0,1-1 0,-1 0 0,1 1-1,0-1 1,-1 0 0,1 0 0,-1 1 0,1-1-1,0 0 1,-1 0 0,1 0 0,0 0-1,-1 0 1,1 0 0,0 0 0,-1 0 0,1 0-1,0 0 1,-1 0 0,1 0 0,0-1 0,-1 1-1,1 0 1,-1 0 0,1-1 0,0 1 0,30-23 349,-17 8-269,0-1-1,-2 0 1,1-1 0,-2-1 0,0 1-1,-2-2 1,0 0 0,0 0-1,-2 0 1,-1-1 0,0 0 0,-1 0-1,-2-1 1,3-26 0,-6 44-70,0-1 0,-1 1 0,1-1 0,-1 1 0,0 0 0,0-1 0,0 1 0,0 0 1,0-1-1,-1 1 0,0 0 0,1 0 0,-1 0 0,0 0 0,-1 1 0,1-1 0,-4-3 1,4 5-19,1 0 1,-1 0 0,1 0 0,-1 0 0,1 1-1,-1-1 1,1 0 0,-1 1 0,0 0 0,1-1 0,-1 1-1,0 0 1,0 0 0,1 0 0,-1 0 0,0 0-1,1 0 1,-1 0 0,0 1 0,1-1 0,-1 1 0,0-1-1,1 1 1,-1 0 0,1-1 0,-1 1 0,1 0-1,-1 0 1,1 0 0,0 0 0,0 0 0,-1 1 0,1-1-1,0 0 1,0 1 0,0-1 0,0 0 0,-1 3-1,-5 7-6,0 0-1,0 1 1,1 0-1,1 0 1,0 0-1,0 1 1,2 0-1,-5 23 1,3-2-68,1 1 1,2 40-1,1-70-52,6 47-1064,-5-50 931,1 0 0,0 0 0,-1 0 0,1-1 0,0 1 0,0 0 0,0-1-1,0 1 1,0 0 0,0-1 0,0 1 0,0-1 0,1 0 0,-1 1 0,1-1 0,-1 0 0,1 0 0,-1 0-1,1 0 1,0 0 0,0 0 0,-1 0 0,4 0 0,14 1-6347</inkml:trace>
</inkml:ink>
</file>

<file path=ppt/ink/ink3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4:47.541"/>
    </inkml:context>
    <inkml:brush xml:id="br0">
      <inkml:brushProperty name="width" value="0.025" units="cm"/>
      <inkml:brushProperty name="height" value="0.025" units="cm"/>
      <inkml:brushProperty name="color" value="#E71224"/>
    </inkml:brush>
  </inkml:definitions>
  <inkml:trace contextRef="#ctx0" brushRef="#br0">64 259 8680,'0'0'3678,"10"5"-1761,-6-2-1789,44 23 2050,-45-24-1937,0-1 0,0 0 0,1 1 0,-1-1 0,1-1-1,-1 1 1,1 0 0,-1-1 0,1 0 0,-1 1 0,1-2 0,-1 1 0,1 0 0,-1-1-1,6-1 1,-8 1-170,0 0 0,0 0-1,-1 0 1,1 0 0,0 0 0,0-1-1,-1 1 1,1 0 0,-1-1-1,1 1 1,-1 0 0,1-1-1,-1 1 1,0-1 0,0 1 0,0 0-1,1-1 1,-2 1 0,1-3-1,-2-29 828,1 30-844,0-1 0,0 1 0,0 0 0,-1 1 0,1-1 0,-1 0 0,0 0 0,0 1 1,0-1-1,0 1 0,0-1 0,0 1 0,-1 0 0,1 0 0,-1 0 0,0 0 0,1 0 0,-1 1 0,0-1 0,0 1 1,0 0-1,0 0 0,0 0 0,-1 0 0,1 0 0,0 1 0,0 0 0,0-1 0,-1 1 0,1 0 0,0 1 0,0-1 1,-1 0-1,1 1 0,0 0 0,0 0 0,0 0 0,0 0 0,0 0 0,0 1 0,0-1 0,0 1 0,1 0 0,-1 0 0,-3 3 1,0 2-14,0 1 1,1-1-1,0 1 1,0 0-1,1 0 1,0 1 0,1 0-1,-4 13 1,5-16-5,1-1 1,-1 1 0,1 0-1,0 0 1,1 0 0,0 0 0,0 0-1,0 0 1,0 0 0,1 0-1,0 0 1,0 0 0,1-1-1,2 9 1,-3-13-34,0 1 1,0-1-1,0 1 1,1-1-1,-1 1 1,0-1-1,0 0 0,1 0 1,-1 0-1,1 0 1,-1 0-1,1 0 0,-1 0 1,1 0-1,0 0 1,0-1-1,-1 1 0,1-1 1,0 1-1,0-1 1,-1 0-1,1 1 0,0-1 1,0 0-1,0 0 1,-1-1-1,1 1 1,0 0-1,0 0 0,0-1 1,-1 1-1,1-1 1,0 0-1,-1 1 0,1-1 1,1-1-1,4-1 18,-1-1-1,0 0 1,1 1 0,-2-2-1,1 1 1,0-1 0,9-11-1,-5 3 19,0-1-1,-1-1 1,-1 0-1,0 0 0,-1-1 1,-1 0-1,0 0 0,-1 0 1,-1-1-1,0 1 0,-1-1 1,-1 0-1,-1 0 1,-1 0-1,-1-20 0,1 33-2,-1 0-1,0 0 1,0 0-1,0-1 1,-1 1-1,1 0 0,-1 1 1,0-1-1,0 0 1,0 0-1,-1 1 1,1 0-1,-1-1 1,0 1-1,0 0 0,0 0 1,0 0-1,-6-3 1,6 5-17,1-1-1,-1 1 1,1 0 0,-1 0 0,0 0 0,1 1-1,-1-1 1,0 1 0,1-1 0,-1 1 0,0 0-1,0 0 1,0 0 0,1 0 0,-1 1 0,0-1-1,1 1 1,-1 0 0,0-1 0,1 1 0,-1 0-1,1 1 1,-1-1 0,1 0 0,-1 1 0,1-1-1,0 1 1,0 0 0,-3 3 0,-2 3-6,-1 1 1,2 0-1,-1 0 0,1 0 1,1 1-1,-1 0 0,2 0 1,-1 1-1,-4 18 1,-2 14 47,-5 46 0,15-87-58,-4 30 104,1 1 0,2 0 0,2 52 1,-1-84-109,1 0 0,0 1 0,0-1 0,0 0 0,0 0 1,0 0-1,0 0 0,0 1 0,1-1 0,-1 0 1,0 0-1,1 0 0,-1 0 0,0 0 0,1 0 0,-1 0 1,1 0-1,0 0 0,-1 0 0,1 0 0,0 0 0,0 0 1,0 0-1,-1-1 0,1 1 0,0 0 0,0 0 1,0-1-1,0 1 0,0-1 0,0 1 0,0-1 0,0 1 1,1-1-1,-1 0 0,0 0 0,0 1 0,0-1 0,0 0 1,1 0-1,-1 0 0,0 0 0,0 0 0,0 0 1,0-1-1,0 1 0,1 0 0,-1-1 0,0 1 0,0 0 1,2-2-1,4-1-35,-1-1 0,1 0 0,-1-1 0,0 1 0,0-1 1,10-10-1,2-5-1558,-1-1 0,20-33 1,-7 4-4814</inkml:trace>
</inkml:ink>
</file>

<file path=ppt/ink/ink3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4:48.805"/>
    </inkml:context>
    <inkml:brush xml:id="br0">
      <inkml:brushProperty name="width" value="0.025" units="cm"/>
      <inkml:brushProperty name="height" value="0.025" units="cm"/>
      <inkml:brushProperty name="color" value="#E71224"/>
    </inkml:brush>
  </inkml:definitions>
  <inkml:trace contextRef="#ctx0" brushRef="#br0">119 71 10025,'0'0'12343,"-1"9"-11147,0-8-1170,1 2 94,-1-1-1,0 1 1,1 0 0,0 0 0,-1 0 0,1 0 0,0-1 0,1 1 0,0 5 0,-1-6-77,1-1-1,0 0 1,0 1-1,0-1 0,0 0 1,0 0-1,0 0 1,0 0-1,0 0 0,0 0 1,0 0-1,0 0 1,1 0-1,-1 0 0,0-1 1,1 1-1,-1-1 1,1 1-1,-1-1 1,1 1-1,-1-1 0,1 0 1,-1 0-1,1 0 1,-1 1-1,1-2 0,-1 1 1,2 0-1,0 0 12,-1 0-1,1 0 0,0 0 1,-1 0-1,1-1 0,0 1 1,-1-1-1,1 1 0,-1-1 1,1 0-1,3-2 1,-5 2-9,0 0 1,0 0 0,0 0 0,0 0 0,0 0 0,0 0 0,-1 0 0,1 0 0,0 0 0,-1 0 0,1 0 0,0-1 0,-1 1-1,0 0 1,1-1 0,-1 1 0,0 0 0,0 0 0,1-1 0,-1 1 0,0-1 0,0 1 0,-1 0 0,1-3 0,-1 3-14,0 0 0,1 0 0,-1 0 1,0 0-1,0 0 0,0 0 0,0 0 1,0 0-1,0 1 0,-1-1 0,1 0 1,0 1-1,0-1 0,0 1 0,-1-1 1,1 1-1,0 0 0,0-1 0,-1 1 0,1 0 1,0 0-1,-1 0 0,1 0 0,0 0 1,-1 0-1,1 0 0,0 0 0,-1 1 1,1-1-1,-2 1 0,-44 11 10,39-8-50,1 1 1,-1 1 0,1 0-1,0 0 1,1 0-1,-1 0 1,1 1 0,0 0-1,1 1 1,0-1 0,0 1-1,1 0 1,0 0-1,0 1 1,0-1 0,1 1-1,1 0 1,0 0 0,0 0-1,-1 16 1,3-24 2,-1 1 1,1-1 0,0 0-1,0 0 1,0 1 0,0-1-1,1 0 1,-1 1 0,0-1-1,1 0 1,-1 0 0,0 1-1,1-1 1,-1 0 0,1 0-1,0 0 1,-1 0 0,1 0-1,0 0 1,0 0 0,0 0-1,0 0 1,0 0 0,0 0-1,0 0 1,0-1 0,0 1-1,0 0 1,2 0 0,0 0 2,0-1 0,1 1 1,-1-1-1,0 0 1,1 0-1,-1 0 0,1 0 1,-1-1-1,0 1 1,0-1-1,5-1 0,4-2 12,0 0 0,-1-1 0,1 0-1,-1-1 1,16-11 0,-13 6 8,-1-1 0,0 0 1,-1-1-1,0-1 0,16-22 0,-24 29-2,0 0 1,0 0-1,0 0 0,-1 0 0,0-1 1,0 1-1,-1-1 0,0 0 0,0 0 0,-1 0 1,0 0-1,-1 0 0,1 0 0,-3-13 0,2 19-13,0 1 0,-1-1 0,0 1 0,1-1 0,-1 1-1,0-1 1,0 1 0,0-1 0,0 1 0,0 0-1,0 0 1,0 0 0,0-1 0,0 1 0,-1 0 0,1 0-1,0 0 1,-1 1 0,1-1 0,-1 0 0,1 1 0,-1-1-1,1 0 1,-1 1 0,1 0 0,-1-1 0,0 1 0,1 0-1,-1 0 1,0 0 0,1 0 0,-1 0 0,-1 0-1,-3 1 6,-1-1 0,1 1 1,0 0-1,0 1 0,0-1 0,0 1 0,-11 5 0,3 2-4,1 0 1,0 1 0,0 0 0,1 1-1,1 1 1,0 0 0,0 0 0,1 1 0,1 0-1,0 1 1,1 0 0,0 0 0,1 1-1,1 0 1,0 0 0,1 1 0,1 0 0,-3 19-1,7-33-1,0-1-1,0 0 1,0 1-1,0-1 0,0 1 1,0-1-1,0 0 1,0 1-1,1-1 0,-1 0 1,1 1-1,-1-1 1,1 0-1,-1 1 1,1-1-1,0 0 0,0 0 1,-1 0-1,1 0 1,0 0-1,0 0 1,0 0-1,0 0 0,0 0 1,1 0-1,-1 0 1,0-1-1,0 1 0,0 0 1,1-1-1,-1 1 1,0-1-1,1 0 1,-1 1-1,0-1 0,1 0 1,-1 0-1,1 0 1,-1 0-1,0 0 1,1 0-1,-1 0 0,1 0 1,-1 0-1,3-2 1,5 1 18,0-1 1,-1-1-1,1 0 0,-1 0 1,0 0-1,11-7 1,1-2 10,0-1 0,-1 0 0,0-2 0,-1 0 0,-1-1 0,0-1 0,-1 0 0,-1-1 0,-1-1 0,13-21 0,-15 3 29,-12 36-63,0 1 1,0-1-1,0 1 0,1-1 0,-1 0 1,-1 1-1,1-1 0,0 1 0,0-1 1,0 0-1,0 1 0,0-1 1,0 1-1,-1-1 0,1 0 0,0 1 1,-1-1-1,1 1 0,0-1 1,-1 1-1,1-1 0,0 1 0,-1 0 1,1-1-1,-1 1 0,1-1 1,-1 1-1,1 0 0,-1-1 0,1 1 1,-1 0-1,0 0 0,1-1 1,-1 1-1,1 0 0,-1 0 0,1 0 1,-1 0-1,0 0 0,1 0 0,-1 0 1,0 0-1,1 0 0,-1 0 1,1 0-1,-1 0 0,0 0 0,1 0 1,-1 1-1,1-1 0,-1 0 1,1 0-1,-2 1 0,-4 2-11,-1-1 0,1 1 0,-1 1 0,1-1 0,0 1 0,1 0 0,-1 0 1,0 1-1,-6 8 0,-45 53 17,44-49-12,-2 2-2,0-3 4,2 1 0,-1 1-1,2 1 1,0 0 0,2 0 0,-15 35-1,25-54 5,0 1 0,-1-1 0,1 1 0,0 0-1,0-1 1,-1 1 0,1-1 0,0 1 0,0-1-1,0 1 1,0 0 0,0-1 0,0 1 0,0 0 0,0-1-1,0 1 1,0-1 0,0 1 0,0 0 0,0-1-1,1 1 1,-1-1 0,0 1 0,0 0 0,1-1-1,-1 1 1,0-1 0,1 1 0,-1-1 0,0 1-1,1-1 1,-1 1 0,1-1 0,-1 0 0,1 1 0,-1-1-1,1 0 1,-1 1 0,1-1 0,0 0 0,-1 0-1,1 1 1,-1-1 0,1 0 0,0 0 0,0 0-1,30-6-43,-11-3 31,-1-2-1,0 0 1,-1 0 0,0-2 0,-1 0 0,0-2 0,-1 1-1,-1-2 1,0 0 0,-2-1 0,1 0 0,10-21-1,-15 11-427,-9 27 410,0-1 1,0 1-1,0-1 1,0 1 0,0-1-1,0 1 1,0-1-1,0 1 1,0-1 0,0 1-1,-1-1 1,1 1 0,0-1-1,0 1 1,0-1-1,-1 1 1,1-1 0,0 1-1,-1 0 1,1-1 0,0 1-1,-1-1 1,1 1-1,0 0 1,-1 0 0,0-1-1,-1 1-27,1 0 0,-1 0 0,0 0 0,0 0 0,0 1-1,1-1 1,-1 0 0,0 1 0,1-1 0,-1 1 0,0 0 0,1 0-1,-1 0 1,1-1 0,-1 1 0,1 1 0,-1-1 0,1 0 0,0 0 0,0 0-1,-1 1 1,-1 2 0,-12 13-486,0 1-1,1 1 1,-19 34 0,7 9-1664,23-52 1068,1-1 0,0 0 0,1 1 0,-1 15 0,2-10-6338</inkml:trace>
</inkml:ink>
</file>

<file path=ppt/ink/ink3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4:51.108"/>
    </inkml:context>
    <inkml:brush xml:id="br0">
      <inkml:brushProperty name="width" value="0.025" units="cm"/>
      <inkml:brushProperty name="height" value="0.025" units="cm"/>
      <inkml:brushProperty name="color" value="#E71224"/>
    </inkml:brush>
  </inkml:definitions>
  <inkml:trace contextRef="#ctx0" brushRef="#br0">0 3109 2659,'13'5'7619,"25"-6"-7030,-28 1 529,-1 0-646,16 1-140,0 0-1,1-2 1,-1-1 0,0-1 0,-1-1 0,1-2 0,-1 0 0,32-13 0,7-14-508,-1-3 0,-2-3-1,74-63 1,-29 23 1265,736-490 1730,-695 470-2785,144-128 0,115-135 58,-215 187-76,-59 60 224,151-148 588,-53 27-737,97-110-118,-228 236 122,34-43 637,-101 118-963,-25 30-195,0-1-1,0 0 1,-1 0 0,0-1 0,0 1-1,-1-1 1,0 0 0,7-15-1,-7 0-4724</inkml:trace>
</inkml:ink>
</file>

<file path=ppt/ink/ink3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4:52.010"/>
    </inkml:context>
    <inkml:brush xml:id="br0">
      <inkml:brushProperty name="width" value="0.025" units="cm"/>
      <inkml:brushProperty name="height" value="0.025" units="cm"/>
      <inkml:brushProperty name="color" value="#E71224"/>
    </inkml:brush>
  </inkml:definitions>
  <inkml:trace contextRef="#ctx0" brushRef="#br0">136 247 6438,'-16'-12'579,"0"-2"1,1 0-1,1-1 0,-19-24 1,28 32-421,0-1 1,0 0 0,1 0 0,0 0 0,0-1 0,1 0 0,0 1 0,1-1 0,0 0 0,0 0 0,1 0 0,0-13-1,1 21-147,0-1-1,0 1 0,0 0 0,0 0 0,0 0 0,0 0 0,1 0 0,-1 0 1,0-1-1,1 1 0,-1 0 0,1 0 0,-1 0 0,1 0 0,-1 0 1,1 0-1,0 0 0,-1 1 0,1-1 0,0 0 0,0 0 0,0 0 0,0 1 1,0-1-1,-1 0 0,1 1 0,0-1 0,1 1 0,-1-1 0,0 1 0,0 0 1,0-1-1,0 1 0,0 0 0,0 0 0,0 0 0,1-1 0,-1 1 0,0 1 1,0-1-1,0 0 0,0 0 0,0 0 0,1 1 0,1 0 0,3 0-13,1 1 0,0 0 0,-1 1 0,0 0-1,0 0 1,10 6 0,61 45 133,54 37-66,147 77 1,-85-70-100,294 164 2342,118 153-1187,-457-296-737,246 253 0,-209-166 291,163 235 0,-266-320-320,-4 3 0,-6 4 1,94 231-1,-126-248-211,58 133 6,-94-235-177,1 0 0,0-1 1,0 0-1,1 0 1,12 13-1,-17-19-167,1-1 0,0 1-1,0 0 1,0-1 0,0 1 0,0-1 0,0 0-1,0 0 1,0 0 0,0 0 0,1 0-1,-1 0 1,0 0 0,1-1 0,-1 1-1,0-1 1,1 0 0,-1 0 0,1 0 0,-1 0-1,1 0 1,-1 0 0,0-1 0,1 1-1,-1-1 1,0 1 0,1-1 0,2-2 0,29-24-6015</inkml:trace>
</inkml:ink>
</file>

<file path=ppt/ink/ink3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4:52.876"/>
    </inkml:context>
    <inkml:brush xml:id="br0">
      <inkml:brushProperty name="width" value="0.025" units="cm"/>
      <inkml:brushProperty name="height" value="0.025" units="cm"/>
      <inkml:brushProperty name="color" value="#E71224"/>
    </inkml:brush>
  </inkml:definitions>
  <inkml:trace contextRef="#ctx0" brushRef="#br0">3444 0 11082,'0'0'460,"-11"11"-354,-12 11-133,-307 318 1843,-92 92-1657,-28-25 209,131-123 648,-421 375-1556,244-220 668,457-405-88,-203 175 50,180-160 1156,-136 80 0,188-124-1337,-38 20 853,45-24-911,1 0-1,0 0 0,-1 0 0,1 0 1,-1-1-1,0 1 0,1-1 0,-1 0 1,1 0-1,-1 1 0,1-2 1,-1 1-1,0 0 0,1 0 0,-1-1 1,-3-1-1,1-7-4927,4-7-3945</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3:01.686"/>
    </inkml:context>
    <inkml:brush xml:id="br0">
      <inkml:brushProperty name="width" value="0.025" units="cm"/>
      <inkml:brushProperty name="height" value="0.025" units="cm"/>
    </inkml:brush>
  </inkml:definitions>
  <inkml:trace contextRef="#ctx0" brushRef="#br0">19 1972 5862,'0'0'8973,"-5"0"-8177,-3 0-526,2 1 283,9-2 79,32-11 667,-5-5-881,-1-1-1,0-1 0,-1-2 0,46-43 1,92-113 61,-125 131-311,370-463-94,-245 291 35,230-232 1,-303 359 244,-19 23-144,116-144 0,-187 209-360,-2 2-19,0 0 1,0 0-1,1-1 1,-1 1-1,0 0 1,0 0 0,0-1-1,0 1 1,-1-1-1,1 1 1,0-1-1,-1 1 1,1-1 0,-1 1-1,1-1 1,-1 0-1,0 1 1,1-1-1,-1 0 1,0 1 0,0-1-1,0 0 1,-1 1-1,1-4 1,-17-1-5293</inkml:trace>
</inkml:ink>
</file>

<file path=ppt/ink/ink3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4:54.291"/>
    </inkml:context>
    <inkml:brush xml:id="br0">
      <inkml:brushProperty name="width" value="0.025" units="cm"/>
      <inkml:brushProperty name="height" value="0.025" units="cm"/>
      <inkml:brushProperty name="color" value="#E71224"/>
    </inkml:brush>
  </inkml:definitions>
  <inkml:trace contextRef="#ctx0" brushRef="#br0">0 1 11275,'39'38'134,"2"-1"1,1-2 0,1-2 0,55 31-1,34 25-380,178 157-1460,48 35 2472,195 146 3666,-402-292-3760,194 220 0,-234-224-127,-6 4-1,135 229 1,-209-302-375,31 86 0,-37-83-1498,-20-57 288,-4-26-9082</inkml:trace>
</inkml:ink>
</file>

<file path=ppt/ink/ink3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4:55.175"/>
    </inkml:context>
    <inkml:brush xml:id="br0">
      <inkml:brushProperty name="width" value="0.025" units="cm"/>
      <inkml:brushProperty name="height" value="0.025" units="cm"/>
      <inkml:brushProperty name="color" value="#E71224"/>
    </inkml:brush>
  </inkml:definitions>
  <inkml:trace contextRef="#ctx0" brushRef="#br0">144 102 9865,'0'0'2595,"3"-11"266,-3 10-2670,13-44 2527,-12 44-2580,-1 0-1,1-1 0,-1 1 1,1 0-1,-1-1 1,0 1-1,0 0 0,0-1 1,1 1-1,-1 0 1,0-1-1,-1 1 0,1-1 1,0 1-1,0 0 1,-1-1-1,1 1 0,-1 0 1,1-1-1,-1 1 1,1 0-1,-1 0 0,0 0 1,1-1-1,-1 1 0,0 0 1,0 0-1,0 0 1,0 0-1,0 0 0,0 1 1,0-1-1,-3-1 1,1 1-50,-1 1 0,0-1 0,1 1 0,-1 0 0,0 0-1,1 0 1,-1 1 0,1-1 0,-1 1 0,0 0 0,1 0 0,-1 0 0,1 1 0,0-1 0,-1 1 0,1 0 0,-4 3 0,2-1-13,0 0-1,1 1 1,0-1-1,-1 1 1,2 0-1,-1 1 0,0-1 1,1 1-1,-3 7 1,-1 5 55,1 0-1,0 0 1,2 0 0,0 1 0,-2 36 0,5-47-80,0 8 64,0 0 1,1 0-1,1 0 1,5 29-1,-6-42-103,1-1-1,-1 1 1,1 0-1,0-1 1,0 1 0,0 0-1,0-1 1,1 1-1,-1-1 1,1 0-1,0 1 1,-1-1 0,1 0-1,0 0 1,0 0-1,0 0 1,0 0 0,1-1-1,-1 1 1,1-1-1,-1 1 1,1-1 0,-1 0-1,1 0 1,-1 0-1,1 0 1,0-1-1,0 1 1,-1-1 0,1 1-1,0-1 1,0 0-1,0 0 1,5-1 0,-1-1 92,0 1 0,0-2 1,0 1-1,0-1 1,0 0-1,-1-1 0,1 1 1,-1-1-1,0-1 1,0 1-1,-1-1 0,1 0 1,-1 0-1,0-1 1,0 1-1,6-11 0,2-3 70,0-1 0,-1-1-1,-1 0 1,8-22 0,-15 31-116,0 0 0,-1-1 0,0 0 0,-1 1 0,-1-1 0,1-17 1,-2 26-39,0-1 1,-1 1 0,1 0 0,-1-1 0,0 1 0,0 0 0,-1-1-1,1 1 1,-5-7 0,5 9-19,0 0-1,-1 1 1,1-1-1,0 0 1,-1 1-1,0-1 0,0 1 1,1-1-1,-1 1 1,0 0-1,0-1 1,0 1-1,0 0 1,0 1-1,0-1 1,0 0-1,-1 1 1,1-1-1,0 1 1,-3-1-1,4 1-9,-1 1 0,0-1-1,1 0 1,-1 1-1,0-1 1,1 1 0,-1-1-1,1 1 1,-1 0 0,1 0-1,-1 0 1,1 0-1,-1 0 1,1 0 0,0 0-1,0 0 1,-1 1-1,1-1 1,0 0 0,0 1-1,0-1 1,1 1 0,-1-1-1,0 1 1,0-1-1,1 1 1,-1-1 0,1 1-1,0 0 1,-1-1 0,1 3-1,-8 57-581,7-47 16,1-1 0,1 1 1,0 0-1,5 25 0,-5-37 245,0 1-1,0-1 1,0 1-1,0-1 1,0 0 0,0 1-1,1-1 1,-1 0-1,1 0 1,-1 0-1,1 0 1,0 0 0,0 0-1,3 2 1,-3-3-156,0 0 1,0-1 0,0 1-1,0 0 1,0-1 0,0 0-1,0 1 1,0-1 0,0 0-1,0 0 1,1 0 0,-1 0-1,0 0 1,0-1-1,0 1 1,0-1 0,0 1-1,0-1 1,0 0 0,3-1-1,20-16-7724</inkml:trace>
</inkml:ink>
</file>

<file path=ppt/ink/ink3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4:56.532"/>
    </inkml:context>
    <inkml:brush xml:id="br0">
      <inkml:brushProperty name="width" value="0.025" units="cm"/>
      <inkml:brushProperty name="height" value="0.025" units="cm"/>
      <inkml:brushProperty name="color" value="#E71224"/>
    </inkml:brush>
  </inkml:definitions>
  <inkml:trace contextRef="#ctx0" brushRef="#br0">14 92 9833,'0'0'5638,"-1"13"-3434,-2 20-850,-3 7 670,3 1 0,3 80 0,0-117-1992,1-1 0,-1 1 0,1-1-1,0 0 1,0 1 0,0-1 0,1 0 0,-1 0-1,1 0 1,0 0 0,0 0 0,0 0 0,0-1 0,0 1-1,0 0 1,1-1 0,0 0 0,-1 0 0,1 0-1,0 0 1,0 0 0,0 0 0,0-1 0,0 1 0,0-1-1,1 0 1,-1 0 0,0 0 0,1 0 0,-1-1-1,0 0 1,1 1 0,-1-1 0,1 0 0,-1 0 0,1-1-1,-1 1 1,0-1 0,1 0 0,-1 0 0,0 0-1,1 0 1,-1-1 0,0 1 0,0-1 0,0 1-1,0-1 1,-1 0 0,5-4 0,0-2 82,0-1 0,0 0-1,-1 0 1,0-1 0,0 0 0,-1 0-1,-1 0 1,1-1 0,-2 1 0,1-1 0,-2 0-1,1 0 1,-2 0 0,1-1 0,-2 1 0,1 0-1,-1-1 1,-3-14 0,3 25-106,0 0 0,0 0 0,0 0 1,0 1-1,0-1 0,-1 0 0,1 0 0,0 0 0,-1 0 1,1 0-1,0 1 0,-1-1 0,1 0 0,-1 0 0,1 1 1,-1-1-1,0 0 0,1 1 0,-1-1 0,0 1 0,1-1 1,-1 1-1,0-1 0,0 1 0,1-1 0,-1 1 0,0 0 1,0-1-1,0 1 0,0 0 0,0 0 0,1-1 0,-1 1 1,0 0-1,0 0 0,0 0 0,0 0 0,0 0 0,0 0 1,0 1-1,0-1 0,1 0 0,-1 0 0,0 1 0,0-1 1,0 0-1,0 1 0,1-1 0,-1 1 0,0-1 0,0 1 0,1-1 1,-1 1-1,0 0 0,1-1 0,-1 1 0,1 0 0,-1 0 1,1-1-1,-1 1 0,1 0 0,0 0 0,-1 0 0,1-1 1,0 1-1,-1 0 0,1 2 0,-1 1-11,0 1-1,0-1 0,0 1 1,1 0-1,0-1 1,0 1-1,0 0 1,0-1-1,1 1 0,0 0 1,2 6-1,-3-10 7,1 1-1,0-1 0,0 1 0,0-1 0,0 0 1,0 1-1,0-1 0,0 0 0,1 0 1,-1 0-1,0 0 0,1 0 0,-1 0 1,0 0-1,1-1 0,-1 1 0,1 0 0,0-1 1,-1 1-1,1-1 0,-1 1 0,1-1 1,0 0-1,-1 0 0,1 0 0,0 0 0,-1 0 1,1 0-1,0 0 0,-1 0 0,1-1 1,0 1-1,-1-1 0,1 1 0,1-2 1,4-1 14,-1 1 1,0-1 0,0-1 0,0 1 0,0-1 0,0 0 0,-1 0 0,9-9 0,40-48 30,-35 40-39,-6 5 0,0 0 0,19-32 0,-48 105 183,10-42-128,3-8-15,0 0 0,1 0 0,-1 0 0,1 1 0,-1 13 0,3-21 20,1-30 97,0 28-186,-1 1 0,0 0 0,0 0 0,1-1 0,-1 1 0,1 0 0,-1 0 0,1-1 0,0 1 0,-1 0 0,1 0 0,0 0 0,0 0 0,0 0 0,0 0 0,0 0 0,0 0 0,0 1 1,0-1-1,0 0 0,0 0 0,0 1 0,0-1 0,1 1 0,-1-1 0,2 0 0,-2 2 10,0-1 1,0 1 0,0-1-1,0 1 1,0-1-1,0 1 1,-1-1 0,1 1-1,0 0 1,0-1 0,0 1-1,-1 0 1,1 0-1,-1-1 1,1 1 0,0 0-1,-1 0 1,0 0-1,1 0 1,-1 0 0,1 0-1,-1 0 1,0 0-1,0 0 1,0 0 0,1 0-1,-1 0 1,0 0 0,0 0-1,-1 0 1,1 0-1,0 2 1,0 20 142,1-47-69,-1 15-55,0-1 0,0 1 0,-1-1 0,-1 1 0,-2-11 0,0 1-133,3 14 44,3 16 44,-1 0 35,7 44-6,-8-54 7,0 1 0,1-1 0,-1 1 0,1-1 1,0 1-1,-1-1 0,1 1 0,0-1 0,0 0 0,-1 1 0,1-1 0,0 0 0,1 0 0,-1 1 0,0-1 0,0 0 0,0 0 1,1 0-1,-1-1 0,0 1 0,1 0 0,-1 0 0,1-1 0,-1 1 0,1-1 0,-1 1 0,1-1 0,2 1 0,-2-2 8,-1 0-1,1 1 0,-1-1 0,1 0 1,-1 0-1,1 0 0,-1 0 0,0 0 1,1 0-1,-1-1 0,0 1 0,0 0 1,0-1-1,0 1 0,0-1 0,0 1 0,0-1 1,-1 1-1,1-1 0,0 1 0,-1-1 1,1 0-1,-1 1 0,1-4 0,7-44 37,-7 46-41,0-49 59,-7 31-48,5 20-15,1 1 0,-1 0 0,1-1 0,-1 1 0,1 0 1,0-1-1,-1 1 0,1 0 0,-1 0 0,0 0 0,1 0 0,-1-1 0,1 1 0,-1 0 1,1 0-1,-1 0 0,1 0 0,-1 0 0,1 0 0,-1 0 0,1 1 0,-1-1 0,1 0 1,-1 0-1,1 0 0,-1 0 0,1 1 0,-1-1 0,1 0 0,-1 0 0,1 1 0,-1-1 0,1 0 1,-1 1-1,-2 2-6,0 0 0,0 0 1,0 0-1,1 0 1,-1 1-1,1-1 0,0 1 1,0 0-1,0-1 0,-2 8 1,-16 48-61,14-37 57,-1-1 41,1 0 0,0 1 0,2 0 0,-3 41 0,7-62-26,0 0 0,0-1-1,0 1 1,0 0 0,0 0 0,0 0 0,0-1 0,1 1 0,-1 0-1,0 0 1,0-1 0,1 1 0,-1 0 0,0-1 0,1 1-1,-1 0 1,0-1 0,1 1 0,-1 0 0,1-1 0,0 1 0,-1-1-1,1 1 1,-1-1 0,1 1 0,0-1 0,-1 1 0,1-1-1,1 1 1,25-4 77,27-23 8,-53 26-87,20-12 25,-8 3-53,1 0 0,0 1 0,0 1-1,0 0 1,1 1 0,0 1 0,1 0 0,-1 1-1,28-4 1,-42 8 35,0 0-1,0 0 1,0 1-1,0-1 1,-1 0 0,1 0-1,0 1 1,0-1-1,0 1 1,0-1 0,0 1-1,-1-1 1,1 1-1,0-1 1,0 1 0,-1 0-1,1-1 1,0 1-1,-1 0 1,1-1 0,-1 1-1,1 0 1,-1 0-1,1 0 1,-1 0 0,0 0-1,1-1 1,-1 1-1,0 0 1,0 0 0,0 0-1,0 0 1,1 0 0,-1 0-1,0 0 1,-1 0-1,1 0 1,0 0 0,0 0-1,0 0 1,-1 1-1,1 0 34,-1-1 1,1 1-1,0-1 0,0 1 0,0-1 0,1 1 1,-1-1-1,0 1 0,1-1 0,-1 1 0,0-1 1,1 1-1,0-1 0,-1 0 0,2 2 0,0-10 213,-1 1-1,1-1 0,-1 0 1,0 0-1,-1-10 1,0-12-230,-2 1 1,-2-1 0,0 1-1,-14-45 1,18 72-134,1 0 0,-1 1 0,0-1 0,1 0 0,-1 1 0,0-1-1,1 0 1,-1 1 0,1-1 0,-1 1 0,0-1 0,1 1 0,0-1 0,-1 1 0,1-1 0,-1 1 0,1-1 0,0 1 0,-1 0-1,1-1 1,0 1 0,-1 0 0,1 0 0,0-1 0,-1 1 0,1 0 0,0 0 0,0 0 0,-1 0 0,1 0 0,0 0 0,0 0-1,-1 0 1,1 0 0,0 0 0,0 1 0,44-1-8072,-30 1 4524,6-1-7743</inkml:trace>
</inkml:ink>
</file>

<file path=ppt/ink/ink3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4:57.433"/>
    </inkml:context>
    <inkml:brush xml:id="br0">
      <inkml:brushProperty name="width" value="0.025" units="cm"/>
      <inkml:brushProperty name="height" value="0.025" units="cm"/>
      <inkml:brushProperty name="color" value="#E71224"/>
    </inkml:brush>
  </inkml:definitions>
  <inkml:trace contextRef="#ctx0" brushRef="#br0">70 474 13293,'1'-1'160,"-1"0"0,0 1 0,0-1 0,0 1 0,0-1 0,0 0 0,0 1 0,0-1 0,0 1 0,0-1 0,0 0 0,0 1 0,0-1 0,-1 1 0,1-1 0,0 0 0,0 1 0,-1-1 0,1 1 0,0-1 0,-1 1 0,1-1 0,0 1 0,-1-1 0,1 1 0,-1 0 0,1-1 0,-1 1 0,1-1 1,-1 1-1,1 0 0,-1 0 0,1-1 0,-1 1 0,1 0 0,-1 0 0,0 0 0,1-1 0,-1 1 0,1 0 0,-1 0 0,0 0 0,1 0 0,-1 0 0,1 0 0,-1 0 0,0 0 0,1 1 0,-1-1 0,1 0 0,-1 0 0,0 0 0,1 1 0,-1-1 0,0 1 0,-2 0 50,1 1 0,-1-1 0,1 1-1,-1 0 1,1-1 0,0 1 0,0 0 0,0 1-1,0-1 1,-3 5 0,1 0-35,1 0 0,0 0-1,1 1 1,0 0 0,0-1 0,0 1 0,1 0 0,0 0-1,1 0 1,0 10 0,0-16-157,0 0 1,0 0-1,1 0 0,-1 0 1,0 0-1,1 0 0,-1-1 0,1 1 1,0 0-1,0 0 0,0 0 1,0-1-1,0 1 0,0 0 1,0-1-1,0 1 0,0-1 1,1 1-1,-1-1 0,1 0 0,-1 0 1,1 1-1,0-1 0,-1 0 1,1 0-1,0-1 0,0 1 1,-1 0-1,1-1 0,0 1 1,0-1-1,0 1 0,0-1 0,0 0 1,0 0-1,0 0 0,0 0 1,0 0-1,0 0 0,0 0 1,0-1-1,0 1 0,-1-1 1,1 0-1,3-1 0,3-1 8,0-1-1,0 0 1,0 0-1,0-1 0,-1 0 1,0 0-1,0-1 1,0 0-1,-1 0 1,1-1-1,7-10 1,4-7 21,-1 0 1,15-31 0,-19 32 240,-2-1 0,17-47 0,-34 128-496,3-15 219,2-31-7,-4 14 14,1 1 1,1 0-1,2 0 1,3 51-1,-2-76-19,0 0 1,0 0-1,0 0 0,1 0 1,-1 0-1,0 0 0,0 0 0,1 0 1,-1 0-1,1 0 0,-1 0 1,1 0-1,0 0 0,-1 0 1,1 0-1,0 0 0,-1 0 0,1-1 1,0 1-1,0 0 0,0 0 1,0-1-1,0 1 0,0-1 1,0 1-1,0-1 0,0 1 1,0-1-1,0 0 0,0 1 0,0-1 1,0 0-1,0 0 0,1 0 1,-1 0-1,0 0 0,0 0 1,0 0-1,0 0 0,0 0 0,0-1 1,0 1-1,0 0 0,0-1 1,2 0-1,1-1-9,0 1 1,1-2-1,-1 1 1,0 0-1,0-1 0,-1 0 1,1 0-1,0 0 0,4-6 1,4-7-284,-1 0 0,-1-1 0,0 0 0,-1-1 0,-1 0 0,-1-1-1,0 1 1,-1-1 0,5-34 0,-4-8-4892,1-109-1,-7 93-1942,-2 283 14057,0-201-6825,-2 27 1363,2 1 1,3 38-1,-2-70-1445,0 0 1,0 0-1,0 0 1,0 0-1,0 0 0,0 0 1,1 0-1,-1 0 1,1 0-1,-1 0 1,0 0-1,1 0 1,-1 0-1,1 0 1,0 0-1,-1-1 0,1 1 1,0 0-1,-1 0 1,1-1-1,0 1 1,0 0-1,0-1 1,0 1-1,0-1 1,-1 1-1,1-1 0,0 0 1,0 1-1,0-1 1,0 0-1,0 0 1,0 1-1,0-1 1,1 0-1,-1 0 1,0 0-1,0 0 0,0 0 1,0-1-1,0 1 1,0 0-1,0 0 1,0-1-1,0 1 1,0 0-1,0-1 1,1 0-1,3-2 91,1 1-1,-1-1 1,0 0 0,0-1 0,0 1-1,0-1 1,5-5 0,2-6-37,-1 0 0,0 0 0,-1-1 0,0 0 1,-2 0-1,0-1 0,-1-1 0,0 1 1,-2-1-1,4-19 0,-2 3 435,-2-1 1,-2 1-1,-1-1 0,-4-50 1,-1 204 1043,0-76-1026,3 48-1,0-79-373,2 0 0,-1 1 1,2-1-1,0 0 0,0 0 0,1-1 1,0 1-1,9 15 0,-11-23-141,1-1 0,-1 1 0,1-1 0,0 0 0,0 0 1,1 0-1,-1 0 0,0 0 0,1-1 0,0 1 0,-1-1 0,1 0 0,0 0 0,0 0 1,8 1-1,-9-2-218,1 0 0,-1-1 0,1 1 0,0-1 1,-1 0-1,1 0 0,0 0 0,4-1 0,-5 0-327,0 1 0,0-1 0,-1 0 0,1 0 0,-1-1 0,1 1 0,0 0 0,-1-1 0,0 1 0,1-1 0,1-2 0,11-13-8491</inkml:trace>
</inkml:ink>
</file>

<file path=ppt/ink/ink3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4:58.174"/>
    </inkml:context>
    <inkml:brush xml:id="br0">
      <inkml:brushProperty name="width" value="0.025" units="cm"/>
      <inkml:brushProperty name="height" value="0.025" units="cm"/>
      <inkml:brushProperty name="color" value="#E71224"/>
    </inkml:brush>
  </inkml:definitions>
  <inkml:trace contextRef="#ctx0" brushRef="#br0">0 222 7751,'9'0'1404,"0"-1"0,0 0 0,0-1-1,-1 1 1,1-2 0,11-4 0,-9 3-455,-1-1 0,0 0 1,0-1-1,18-13 0,-22 14-682,0 0-1,-1 0 0,1 0 1,-1 0-1,0-1 1,0 0-1,-1 0 0,0 0 1,0-1-1,-1 1 1,1-1-1,-1 0 0,-1 0 1,1 0-1,-1 0 1,-1-1-1,1 1 1,0-11-1,-2 17-233,0-1 0,0 0 0,-1 1 0,1-1 0,0 1 0,-1-1 0,1 1 0,-1-1 0,1 1 1,-1-1-1,1 1 0,-1 0 0,0-1 0,0 1 0,0 0 0,0 0 0,0-1 0,0 1 0,0 0 0,0 0 0,-1 0 0,1 0 0,0 0 0,-1 1 1,1-1-1,0 0 0,-1 1 0,1-1 0,-1 1 0,1-1 0,-1 1 0,1-1 0,-1 1 0,0 0 0,1 0 0,-1 0 0,1 0 0,-1 0 0,1 0 1,-1 1-1,-2 0 0,-1-1-29,0 1 0,0 0 0,1 0 0,-1 1 0,0 0 1,1-1-1,-1 1 0,1 1 0,0-1 0,0 1 0,0-1 0,0 1 0,-4 4 1,1 2-11,1 1 0,0-1 0,0 1 0,1 0 0,0 1 0,1-1 0,0 1 0,1 0 0,-4 22 0,4-13 42,1 1 1,1 0-1,0 0 1,5 32-1,-4-51-36,0 1 0,0 0 0,0 0 0,1-1 0,-1 1 0,1 0 0,0 0 0,0-1 0,0 1 0,0-1 0,0 1-1,0-1 1,1 1 0,-1-1 0,1 0 0,0 1 0,0-1 0,0 0 0,0 0 0,0-1 0,0 1 0,0 0 0,1-1-1,-1 1 1,0-1 0,1 0 0,-1 0 0,1 0 0,0 0 0,-1 0 0,1 0 0,0-1 0,0 1 0,-1-1 0,1 0 0,0 0-1,0 0 1,4-1 0,2 0-129,0-1 1,0 0-1,0-1 0,-1 0 0,1 0 0,-1-1 1,1 0-1,-1-1 0,0 0 0,11-8 0,-3-1-777,1-1-1,-2-1 0,0 0 1,14-20-1,-20 24-825,-1 0 0,-1-1 0,12-27 0,-5-4-4477</inkml:trace>
</inkml:ink>
</file>

<file path=ppt/ink/ink3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4:59.293"/>
    </inkml:context>
    <inkml:brush xml:id="br0">
      <inkml:brushProperty name="width" value="0.025" units="cm"/>
      <inkml:brushProperty name="height" value="0.025" units="cm"/>
      <inkml:brushProperty name="color" value="#E71224"/>
    </inkml:brush>
  </inkml:definitions>
  <inkml:trace contextRef="#ctx0" brushRef="#br0">92 91 4644,'0'0'6241,"4"-10"-4618,1 1-1035,12-30 1058,0 13 2990,-22 41 219,-1 6-4265,-16 18 356,1 0 0,-22 59 0,35-74-903,0-1 0,2 1 1,1 0-1,1 1 0,-3 46 0,7-71-46,0 0 0,1 0-1,-1-1 1,0 1 0,0 0 0,0 0 0,0 0 0,0 0 0,0 0 0,0 0-1,0-1 1,0 1 0,1 0 0,-1 0 0,0 0 0,0 0 0,0 0 0,0 0-1,0 0 1,0 0 0,1 0 0,-1 0 0,0 0 0,0-1 0,0 1 0,0 0-1,1 0 1,-1 0 0,0 0 0,0 0 0,0 0 0,0 0 0,0 0 0,1 0 0,-1 1-1,0-1 1,0 0 0,0 0 0,0 0 0,0 0 0,1 0 0,-1 0 0,0 0-1,0 0 1,0 0 0,0 0 0,0 0 0,0 1 0,1-1 0,-1 0 0,0 0-1,0 0 1,0 0 0,0 0 0,0 1 0,0-1 0,0 0 0,0 0 0,8-12-102,132-265-2686,-97 200 2390,-29 55 408,-9 14 121,-6 15 287,-18 25 647,16-27-887,-1 0 1,1 0-1,0 1 1,0 0-1,0-1 1,-1 9-1,-12 59-139,-8 92 0,17-102-22,-2 1-1,-26 87 0,29-133-36,0 0 0,1 1 0,2 0 0,-1 0 0,0 25-1,4-44-77,2-18-16,7-18 131,2 1 0,1 0 0,21-41 0,-6 16-6,-8 15-6,146-366 92,-165 473-4,-9-16-71,6-33 63,0 0-1,1 0 0,0 0 1,1 0-1,1 25 1,1-38-73,-1 1 1,0-1-1,0 0 1,0 1-1,1-1 1,-1 1 0,0-1-1,0 0 1,1 1-1,-1-1 1,0 0-1,1 1 1,-1-1-1,0 0 1,1 0 0,-1 1-1,0-1 1,1 0-1,-1 0 1,1 0-1,-1 1 1,0-1-1,1 0 1,-1 0 0,1 0-1,-1 0 1,1 0-1,-1 0 1,0 0-1,1 0 1,-1 0-1,1 0 1,-1 0 0,1 0-1,-1 0 1,1 0-1,-1 0 1,0-1-1,1 1 1,-1 0 0,1 0-1,-1 0 1,0-1-1,1 1 1,-1 0-1,0-1 1,1 1-1,19-14 285,-2-5-221,-2-2-1,0 0 0,-1 0 1,-1-2-1,-1 0 1,-1 0-1,-1-1 0,11-37 1,-31 154-175,8-90 110,-7 45 628,-4 88 1,12-136-627,0 1-1,0-1 0,-1 0 0,1 1 0,0-1 0,0 0 0,0 1 1,0-1-1,0 0 0,0 1 0,0-1 0,1 1 0,-1-1 1,0 0-1,0 1 0,0-1 0,0 0 0,0 0 0,0 1 0,1-1 1,-1 0-1,0 1 0,0-1 0,0 0 0,1 0 0,-1 1 0,0-1 1,0 0-1,1 0 0,-1 0 0,0 1 0,1-1 0,-1 0 1,0 0-1,1 0 0,-1 0 0,0 0 0,1 1 0,-1-1 0,15-8 139,11-19-37,-22 22-266,40-59-280,-41 57-809,0 1-1,0 0 1,0-1 0,-1 1 0,2-9-1,-3 7-5428</inkml:trace>
</inkml:ink>
</file>

<file path=ppt/ink/ink3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4:59.728"/>
    </inkml:context>
    <inkml:brush xml:id="br0">
      <inkml:brushProperty name="width" value="0.025" units="cm"/>
      <inkml:brushProperty name="height" value="0.025" units="cm"/>
      <inkml:brushProperty name="color" value="#E71224"/>
    </inkml:brush>
  </inkml:definitions>
  <inkml:trace contextRef="#ctx0" brushRef="#br0">73 95 11755,'0'-4'562,"2"-46"4182,-2 48-4326,0-1 0,1 1 0,-1 0 0,1 0 0,-1-1 1,1 1-1,0 0 0,0 0 0,0 0 0,0 0 0,0 0 0,0 0 0,0 0 0,1 0 1,-1 1-1,1-1 0,-1 0 0,3-1 0,-2 48 1765,-5 6-1734,-3-1 0,-2 0-1,-28 96 1,-4 18 383,39-161-805,1 0-1,-1 0 1,1 0 0,-1 0-1,1 0 1,0 1 0,0-1-1,0 0 1,1 0 0,-1 0 0,2 5-1,-1-8-42,0 1-1,0 0 1,0 0 0,0-1-1,0 1 1,0 0 0,0-1-1,0 1 1,0-1 0,0 1-1,0-1 1,0 0 0,1 1-1,-1-1 1,0 0-1,0 0 1,0 0 0,1 0-1,-1 0 1,0 0 0,0 0-1,1 0 1,-1 0 0,0-1-1,0 1 1,0-1-1,0 1 1,0-1 0,1 1-1,0-1 1,40-19-4163,-22-2-4160,-16 12 2023</inkml:trace>
</inkml:ink>
</file>

<file path=ppt/ink/ink3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5:00.627"/>
    </inkml:context>
    <inkml:brush xml:id="br0">
      <inkml:brushProperty name="width" value="0.025" units="cm"/>
      <inkml:brushProperty name="height" value="0.025" units="cm"/>
      <inkml:brushProperty name="color" value="#E71224"/>
    </inkml:brush>
  </inkml:definitions>
  <inkml:trace contextRef="#ctx0" brushRef="#br0">21 1 13036,'0'0'9417,"2"10"-8386,4 16-664,-2 1 0,-1-1 0,-1 1 0,-2 41 1,-19 118 1890,6-73-3712,7-2-4058</inkml:trace>
</inkml:ink>
</file>

<file path=ppt/ink/ink3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5:00.973"/>
    </inkml:context>
    <inkml:brush xml:id="br0">
      <inkml:brushProperty name="width" value="0.025" units="cm"/>
      <inkml:brushProperty name="height" value="0.025" units="cm"/>
      <inkml:brushProperty name="color" value="#E71224"/>
    </inkml:brush>
  </inkml:definitions>
  <inkml:trace contextRef="#ctx0" brushRef="#br0">0 1 11851,'0'0'13645,"15"49"-12332,-15-13-544,0 3-256,0 1-225,-3-5-192,-1-4-32,1-6-128,3-11-352,0-9-513,0-19-3908,2-14 513,-1-13-3716</inkml:trace>
</inkml:ink>
</file>

<file path=ppt/ink/ink3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5:01.332"/>
    </inkml:context>
    <inkml:brush xml:id="br0">
      <inkml:brushProperty name="width" value="0.025" units="cm"/>
      <inkml:brushProperty name="height" value="0.025" units="cm"/>
      <inkml:brushProperty name="color" value="#E71224"/>
    </inkml:brush>
  </inkml:definitions>
  <inkml:trace contextRef="#ctx0" brushRef="#br0">1 0 19538,'0'0'7528</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3:02.234"/>
    </inkml:context>
    <inkml:brush xml:id="br0">
      <inkml:brushProperty name="width" value="0.025" units="cm"/>
      <inkml:brushProperty name="height" value="0.025" units="cm"/>
    </inkml:brush>
  </inkml:definitions>
  <inkml:trace contextRef="#ctx0" brushRef="#br0">0 0 15503,'0'0'1767,"4"14"-1554,4 8-117,1 0-1,1 0 0,1-1 1,1-1-1,1 0 0,24 29 1,7 0-64,1-2 1,62 48-1,112 74 27,94 81-71,-153-87 96,55 50 16,-180-183 369,2 0 1,1-3-1,2-1 0,57 29 0,-32-26 529,1-2 1,70 18-1,-134-45-1231,25 6 432,-15-8-4932,-11-5-2213</inkml:trace>
</inkml:ink>
</file>

<file path=ppt/ink/ink3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5:01.734"/>
    </inkml:context>
    <inkml:brush xml:id="br0">
      <inkml:brushProperty name="width" value="0.025" units="cm"/>
      <inkml:brushProperty name="height" value="0.025" units="cm"/>
      <inkml:brushProperty name="color" value="#E71224"/>
    </inkml:brush>
  </inkml:definitions>
  <inkml:trace contextRef="#ctx0" brushRef="#br0">47 50 12172,'0'-9'3251,"1"-3"-3202,-1-16 10561,0 48-9594,-14 388 1594,13-407-2610,1 0 0,0 0 0,0 0-1,1 0 1,-1 0 0,0 0 0,0-1 0,0 1 0,0 0 0,1 0-1,-1 0 1,0 0 0,1-1 0,-1 1 0,1 0 0,-1 0-1,1-1 1,-1 1 0,1 0 0,0-1 0,-1 1 0,1 0-1,0-1 1,-1 1 0,1-1 0,0 1 0,0-1 0,-1 1-1,1-1 1,0 0 0,0 0 0,0 1 0,0-1 0,0 0 0,0 0-1,-1 0 1,1 0 0,0 0 0,0 0 0,0 0 0,0 0-1,0 0 1,0 0 0,-1 0 0,1-1 0,0 1 0,0 0-1,0-1 1,0 1 0,-1-1 0,2 0 0,58-29-315,-37 17 56,-16 10 219,0 0 0,1 0 0,-1 1-1,1 0 1,-1 1 0,1 0 0,-1 0 0,1 0-1,0 1 1,11 1 0,-17 0 37,1-1 0,0 1-1,-1 0 1,1 0 0,0 0 0,-1 0 0,1 1-1,-1-1 1,0 0 0,1 1 0,-1 0 0,0 0-1,0 0 1,0 0 0,0 0 0,-1 0 0,1 0-1,0 0 1,-1 1 0,0-1 0,1 1 0,-1-1-1,0 1 1,0 0 0,0-1 0,-1 1 0,1 0-1,-1-1 1,1 1 0,-1 0 0,0 3 0,0 4 71,-1 0 1,1 0 0,-2-1 0,1 1-1,-2 0 1,1-1 0,-1 0-1,0 1 1,-1-1 0,0 0 0,-1-1-1,0 1 1,0-1 0,-1 0-1,0 0 1,-7 7 0,8-9 54,-1 0-1,0 0 1,0 0 0,-1-1 0,0 0 0,1 0 0,-2-1-1,1 1 1,0-2 0,-1 1 0,0-1 0,0 0 0,0-1-1,0 0 1,0 0 0,-1-1 0,1 0 0,0 0 0,-10-1-1,14-1-159,0 0-1,1 0 1,-1 0-1,0 0 1,1-1-1,-1 0 1,1 0-1,-1 0 1,1 0-1,0 0 1,0-1-1,0 1 1,0-1-1,1 0 1,-1 0-1,0 0 1,1 0-1,0 0 1,0-1-1,0 1 1,0-1-1,1 1 1,-1-1-1,1 0 1,0 1-1,0-1 1,0 0-1,1 0 1,-1-5-1,0 3-339,0-1-1,1 0 1,-1 0-1,1 1 1,1-1-1,-1 0 0,1 0 1,0 1-1,1-1 1,0 1-1,0-1 1,0 1-1,1 0 1,0-1-1,0 2 1,5-9-1,-1 7-839,0 0 0,1 0 0,-1 1 0,1 0 0,1 0-1,10-5 1,18-7-6246</inkml:trace>
</inkml:ink>
</file>

<file path=ppt/ink/ink3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5:02.198"/>
    </inkml:context>
    <inkml:brush xml:id="br0">
      <inkml:brushProperty name="width" value="0.025" units="cm"/>
      <inkml:brushProperty name="height" value="0.025" units="cm"/>
      <inkml:brushProperty name="color" value="#E71224"/>
    </inkml:brush>
  </inkml:definitions>
  <inkml:trace contextRef="#ctx0" brushRef="#br0">5 94 14221,'0'0'15258,"0"13"-14879,-1 2-298,-2 56 211,3-66-265,0 0-1,0 1 1,1-1 0,-1 0 0,1 0-1,1 0 1,-1 0 0,1 0-1,-1 0 1,1-1 0,3 6 0,-3-8-23,0 0 0,0-1 0,0 1 0,0 0 1,1-1-1,-1 0 0,0 1 0,1-1 0,-1 0 1,1 0-1,-1 0 0,1-1 0,-1 1 1,1-1-1,0 1 0,-1-1 0,1 0 0,0 0 1,-1 0-1,1 0 0,0 0 0,-1-1 0,1 1 1,0-1-1,-1 0 0,1 0 0,-1 0 0,1 0 1,1-2-1,10-3 14,-1-1 0,0-1-1,20-15 1,11-13-30,30-24-127,-68 56 133,-1 0-1,1 1 1,0 0-1,0 0 0,0 1 1,0-1-1,0 1 1,1 1-1,-1-1 1,0 1-1,8-1 1,-12 3 9,-1-1 0,1 1 1,0-1-1,-1 1 1,1-1-1,-1 1 0,1 0 1,-1 0-1,0 0 1,1 0-1,-1 0 0,0 0 1,0 0-1,1 0 1,-1 0-1,0 0 1,0 1-1,0-1 0,-1 1 1,1-1-1,0 0 1,0 1-1,-1 0 0,1-1 1,-1 1-1,1 2 1,11 54 139,-9-38-117,-2-17-23,-1 0 0,1-1 0,-1 1 0,1-1 0,0 1 0,0-1 0,0 1 0,0-1 0,1 0 0,-1 0 0,1 1 0,-1-1 0,1 0 0,0 0 0,0-1 0,0 1 0,0 0-1,4 2 1,-4-3 2,0-1 0,0 1 0,0 0 0,1-1 0,-1 0 0,0 0 0,1 0 0,-1 0 0,0 0 0,1 0 0,-1 0 0,0-1 0,0 1 0,1-1 0,-1 0 0,0 1 0,0-1 0,0 0 0,0 0 0,0-1 0,4-2 0,20-14-1,46-44-1,-54 44-185,1 2 0,1 0 0,0 1 0,34-19 0,-52 32 176,1 1 0,0-1-1,0 1 1,0 0 0,0 0-1,0 0 1,0 1 0,0-1-1,0 0 1,0 1-1,0 0 1,0 0 0,0 0-1,5 1 1,-7 0 19,1-1 0,-1 1-1,0 0 1,0 0 0,1 0 0,-1 0-1,0 0 1,0 0 0,0 1 0,0-1-1,0 0 1,0 0 0,0 1 0,-1-1-1,1 1 1,0-1 0,-1 0 0,1 1-1,-1-1 1,1 1 0,-1 0 0,0-1-1,0 1 1,0-1 0,0 1 0,0-1-1,0 4 1,0 2 52,2 32 106,-2-38-172,0-1 0,1 1-1,-1-1 1,0 1 0,0-1 0,0 1 0,1 0-1,-1-1 1,0 1 0,1-1 0,-1 1-1,0-1 1,1 0 0,-1 1 0,1-1 0,-1 1-1,0-1 1,1 0 0,-1 1 0,1-1 0,-1 0-1,1 0 1,-1 1 0,1-1 0,0 0-1,-1 0 1,1 0 0,-1 1 0,1-1 0,-1 0-1,1 0 1,0 0 0,-1 0 0,1 0-1,-1 0 1,1-1 0,0 1 0,-1 0 0,1 0-1,-1 0 1,1 0 0,-1-1 0,1 1 0,-1 0-1,1 0 1,-1-1 0,1 1 0,-1-1-1,1 1 1,-1 0 0,1-1 0,-1 1 0,0-1-1,1 1 1,-1-1 0,0 1 0,1-2-1,15-14-2396,0-1-1,23-34 0,-15 19-4482,-5 6-3235</inkml:trace>
</inkml:ink>
</file>

<file path=ppt/ink/ink3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5:02.553"/>
    </inkml:context>
    <inkml:brush xml:id="br0">
      <inkml:brushProperty name="width" value="0.025" units="cm"/>
      <inkml:brushProperty name="height" value="0.025" units="cm"/>
      <inkml:brushProperty name="color" value="#E71224"/>
    </inkml:brush>
  </inkml:definitions>
  <inkml:trace contextRef="#ctx0" brushRef="#br0">1 50 16688,'0'0'14542,"11"-49"-30013</inkml:trace>
</inkml:ink>
</file>

<file path=ppt/ink/ink3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5:03.283"/>
    </inkml:context>
    <inkml:brush xml:id="br0">
      <inkml:brushProperty name="width" value="0.025" units="cm"/>
      <inkml:brushProperty name="height" value="0.025" units="cm"/>
      <inkml:brushProperty name="color" value="#E71224"/>
    </inkml:brush>
  </inkml:definitions>
  <inkml:trace contextRef="#ctx0" brushRef="#br0">81 439 14990,'0'0'12262,"-8"-2"-11712,6 1-539,0 1 0,0-1-1,0 1 1,0-1 0,0 1-1,0 0 1,0 0 0,0 0-1,0 0 1,0 0 0,0 0-1,0 1 1,0-1 0,0 1-1,1-1 1,-1 1 0,0 0-1,0-1 1,0 1 0,-2 2 0,1 0-9,0 1 0,1-1 1,0 1-1,-1-1 1,1 1-1,1 0 1,-1-1-1,1 1 1,-1 0-1,1 0 1,0 0-1,0 5 1,-1 1-2,0-1 0,1 0 1,0 1-1,1-1 0,1 18 1,-1-26-2,1 0 1,-1 1 0,0-1 0,0 0 0,1 0 0,-1 1 0,1-1 0,-1 0 0,1 0 0,0 0 0,-1 1-1,1-1 1,0 0 0,0 0 0,-1 0 0,1 0 0,0 0 0,0-1 0,0 1 0,2 1 0,-1-2 0,-1 0 1,1 1 0,0-1 0,-1 0-1,1 0 1,0 0 0,0 0 0,-1-1-1,1 1 1,0 0 0,-1-1 0,1 1 0,0-1-1,-1 0 1,1 1 0,-1-1 0,1 0-1,-1 0 1,1 0 0,1-2 0,6-4 18,0-1 1,0 0 0,-1-1 0,0 0 0,0 0 0,-1-1-1,-1 0 1,1 0 0,5-14 0,0-1 0,-2 0 1,0 0-1,5-28 0,-10 16 29,-2 16-125,-2 30-332,-2 26 312,0 44 40,1-74 54,0 0 1,1 0 0,0 0-1,0 0 1,0 0-1,0 0 1,1-1 0,0 1-1,0 0 1,0-1-1,6 8 1,-7-10 0,0-1-1,1 0 1,-1 1 0,1-1-1,-1 0 1,1 0 0,0 0-1,-1 0 1,1 0 0,0 0-1,0-1 1,-1 1-1,1 0 1,0-1 0,0 0-1,0 1 1,0-1 0,0 0-1,0 0 1,0 0 0,0 0-1,0 0 1,0-1 0,0 1-1,-1 0 1,1-1 0,0 0-1,0 1 1,0-1 0,-1 0-1,1 0 1,0 0 0,1-1-1,5-3 9,-1-1 1,0 1-1,0-1 0,-1 0 0,12-14 0,-4 1 20,0-1 0,-1 0 0,-1 0 0,-1-2 0,-1 1 0,0-1 0,10-42-1,-11 26 58,-2-1-1,-2 0 1,0-77-1,-15 340-276,2-125 749,7 111 1,2-202-547,0 0 0,0 0 0,1 0-1,0 0 1,0-1 0,1 1 0,0-1-1,0 1 1,1-1 0,8 12 0,0-3-43,0-2 0,29 26 0,-25-25-9,-1 0-1,24 30 1,-38-44 54,1 1-1,-1 0 1,0-1 0,0 1-1,0 0 1,0 0 0,0 0-1,-1 0 1,1 0 0,-1 0-1,1 0 1,-1 0 0,0 0-1,1 0 1,-1 0 0,-1 3-1,1-4 21,0 0-1,-1 1 0,1-1 1,-1 0-1,1 0 0,-1 0 1,1 0-1,-1 0 1,0 0-1,0 0 0,1 0 1,-1 0-1,0 0 0,0 0 1,0-1-1,0 1 0,0 0 1,0 0-1,0-1 1,-2 1-1,0 1 12,0-1 0,-1-1 0,1 1-1,0 0 1,-1-1 0,1 0 0,0 0 0,-1 0 0,1 0 0,-1 0-1,1-1 1,0 1 0,0-1 0,-1 0 0,1 0 0,0 0 0,0-1 0,0 1-1,-3-2 1,-3-4-32,1 0 0,-1 0-1,2-1 1,-1 0-1,1 0 1,0 0-1,1-1 1,0 0 0,1 0-1,-1-1 1,-5-15-1,4 7-45,1-1-1,0 0 0,1 0 0,1 0 1,-2-29-1,5 42 22,1 1-1,0-1 1,0 1-1,0-1 1,1 1-1,0-1 1,0 1-1,0-1 1,0 1-1,1 0 1,0 0 0,0 0-1,1 0 1,-1 0-1,1 0 1,0 1-1,7-8 1,-1 4-406,0 0 1,1 0 0,0 2-1,1-1 1,-1 1-1,23-9 1,15-7-3997,2-3-3897</inkml:trace>
</inkml:ink>
</file>

<file path=ppt/ink/ink3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5:04.167"/>
    </inkml:context>
    <inkml:brush xml:id="br0">
      <inkml:brushProperty name="width" value="0.025" units="cm"/>
      <inkml:brushProperty name="height" value="0.025" units="cm"/>
      <inkml:brushProperty name="color" value="#E71224"/>
    </inkml:brush>
  </inkml:definitions>
  <inkml:trace contextRef="#ctx0" brushRef="#br0">0 13 3619,'0'0'19603,"4"9"-18808,1 14-201,0-1-1,-1 1 1,-1 0-1,-1 39 0,-10 106 984,1-18-702,10-150-548,5-9-148,7-15 14,2-23-154,-2-1 0,-2 0-1,-2-1 1,-3 0 0,-1-1-1,-3 0 1,-3-68 0,-3 183-198,-1-33 145,3 0 0,3 42 0,-2-66 23,0 0 1,0 0-1,1-1 1,0 1-1,1 0 1,-1-1-1,1 0 1,1 0-1,0 0 1,0 0-1,0 0 1,0-1-1,1 0 1,9 9-1,-11-12-5,1 0 0,0 0 1,0 0-1,0-1 0,0 1 0,0-1 0,1 0 1,-1 0-1,1 0 0,0-1 0,-1 0 0,1 0 1,0 0-1,0 0 0,0-1 0,-1 0 0,1 0 1,0 0-1,0 0 0,0-1 0,0 0 0,-1 0 1,1 0-1,0-1 0,-1 0 0,1 0 0,-1 0 1,0 0-1,1 0 0,-1-1 0,5-4 0,11-9-6,0 0-1,-2-2 0,0 0 1,24-33-1,-35 44-11,-7 7 13,0 0-1,0 0 1,0 0 0,0 0-1,0-1 1,0 1 0,0 0-1,0 0 1,1 0 0,-1 0-1,0 0 1,0 0 0,0 0-1,0 0 1,0 0 0,0 0-1,0 0 1,1 0 0,-1 0-1,0 0 1,0 0 0,0 0-1,0 0 1,0 0 0,0 0 0,1 0-1,-1 0 1,0 0 0,0 0-1,0 0 1,0 1 0,0-1-1,0 0 1,0 0 0,0 0-1,1 0 1,-1 0 0,0 0-1,0 0 1,0 0 0,0 0-1,0 1 1,0-1 0,0 0-1,0 0 1,0 0 0,0 0-1,0 0 1,0 0 0,0 0 0,0 1-1,0-1 1,0 0 0,0 0-1,0 0 1,0 0 0,0 0-1,0 0 1,0 0 0,0 1-1,0-1 1,0 0 0,0 0-1,0 0 1,0 0 0,1 18-4,-1 19 17,-1-31 11,3 37-1,-2-42-22,0 0 0,1-1-1,-1 1 1,0 0 0,1-1 0,-1 1 0,0 0 0,1-1 0,-1 1 0,1-1 0,-1 1 0,1-1-1,-1 1 1,1-1 0,-1 1 0,1-1 0,-1 1 0,1-1 0,0 0 0,-1 1 0,2-1 0,-1 0 2,1 0 1,-1 0 0,1 0-1,-1 0 1,0 0 0,1 0-1,-1 0 1,1-1 0,-1 1-1,0-1 1,1 1 0,-1-1-1,0 1 1,0-1 0,2-1-1,4-3 1,-1 0-1,0 0 1,-1-1-1,1 1 1,-1-1-1,0-1 1,0 1-1,-1-1 1,7-12 0,-2 1-3,-1 0 0,10-34 1,-14 33-1,-4 9-3,-3 9-5,-1 7-2,-2 4 47,2 0 0,-1 0 1,2 1-1,-1-1 0,1 1 1,1 0-1,0 0 0,1 1 1,0-1-1,0 0 1,1 0-1,1 0 0,3 23 1,-2-31-30,0 0 0,0 0 0,0 0 0,0 0 1,1 0-1,-1-1 0,1 1 0,0-1 0,-1 1 0,1-1 0,0 0 1,1 0-1,-1 0 0,0-1 0,0 1 0,1-1 0,-1 0 1,1 1-1,-1-2 0,1 1 0,-1 0 0,1-1 0,4 1 1,0 0-486,1-1 0,-1 0 1,0 0-1,1 0 1,-1-1-1,0 0 1,0-1-1,1 0 1,9-4-1,12-11-5993</inkml:trace>
</inkml:ink>
</file>

<file path=ppt/ink/ink3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5:04.823"/>
    </inkml:context>
    <inkml:brush xml:id="br0">
      <inkml:brushProperty name="width" value="0.025" units="cm"/>
      <inkml:brushProperty name="height" value="0.025" units="cm"/>
      <inkml:brushProperty name="color" value="#E71224"/>
    </inkml:brush>
  </inkml:definitions>
  <inkml:trace contextRef="#ctx0" brushRef="#br0">17 213 10250,'0'0'4644,"-3"9"-1387,1 0-2843,0-4 108,1 0 0,-1 0 0,1 0 0,0 1 0,1-1 0,-1 0 0,1 9 0,1-13-424,-1 1 1,0-1-1,1 0 0,0 1 0,-1-1 1,1 1-1,0-1 0,-1 0 0,1 0 1,0 0-1,0 1 0,0-1 1,0 0-1,0 0 0,0 0 0,1 0 1,-1-1-1,0 1 0,0 0 0,1 0 1,-1-1-1,0 1 0,1-1 0,-1 1 1,1-1-1,-1 1 0,0-1 1,1 0-1,-1 0 0,1 0 0,-1 0 1,1 0-1,-1 0 0,1 0 0,-1 0 1,3-1-1,5-1 46,1 0 0,-1-1 0,0 0 0,0 0 0,0 0 0,-1-2 0,1 1 0,-1-1 0,0 0 0,0 0 0,-1-1 0,0 0 0,11-12 0,-4 4-28,-1 0 0,-1-1 0,-1 0 0,0-1 0,16-31 0,-25 41-79,1 1 0,-1-1 1,0 0-1,0 0 0,0 0 0,-1 0 1,0 0-1,0-1 0,-1 1 0,0 0 1,0-7-1,-1 11-30,1 0 0,-1 0 1,0 0-1,1 0 0,-1 1 1,0-1-1,0 0 0,0 0 1,0 1-1,-1-1 0,1 1 0,0-1 1,-1 1-1,1-1 0,-1 1 1,1 0-1,-1 0 0,0 0 1,0 0-1,1 0 0,-1 0 1,0 0-1,0 0 0,0 1 0,0-1 1,0 1-1,0 0 0,0-1 1,0 1-1,0 0 0,0 0 1,0 0-1,0 0 0,0 1 1,-3 0-1,-2 0-15,0 1-1,-1 0 1,1 0-1,1 0 1,-1 1 0,0 0-1,1 1 1,-1-1 0,1 1-1,0 0 1,0 1 0,0 0-1,1 0 1,0 0 0,0 0-1,-7 10 1,-1 2-2,1 1 0,1 0 0,1 0 0,-14 32 0,17-31 9,0-1 0,1 1-1,1 0 1,0 0 0,2 1 0,0-1 0,2 1 0,0 0 0,2 27 0,-1-44-102,1-1 1,-1 1-1,1-1 1,-1 1-1,1-1 0,0 1 1,0-1-1,0 0 0,0 1 1,1-1-1,-1 0 1,1 0-1,-1 0 0,1 0 1,0 0-1,-1 0 0,1-1 1,0 1-1,0-1 1,0 1-1,0-1 0,1 0 1,-1 1-1,0-1 0,1 0 1,-1-1-1,0 1 1,1 0-1,-1-1 0,1 1 1,-1-1-1,1 0 0,0 0 1,-1 0-1,1 0 1,-1 0-1,5-1 0,3-1-645,-1 0 0,1 0 0,-1-1-1,0 0 1,0-1 0,0 0-1,0 0 1,12-9 0,33-26-5946</inkml:trace>
</inkml:ink>
</file>

<file path=ppt/ink/ink3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5:05.162"/>
    </inkml:context>
    <inkml:brush xml:id="br0">
      <inkml:brushProperty name="width" value="0.025" units="cm"/>
      <inkml:brushProperty name="height" value="0.025" units="cm"/>
      <inkml:brushProperty name="color" value="#E71224"/>
    </inkml:brush>
  </inkml:definitions>
  <inkml:trace contextRef="#ctx0" brushRef="#br0">227 1 10282,'-8'1'6945,"-6"2"-5313,1 1 0,0 0 0,0 0-1,-15 9 1,17-8-1129,0 1-1,1 1 1,0 0 0,0 1-1,-10 9 1,14-11-461,-1 1 0,2 0 1,-1 0-1,1 0 0,0 1 1,0 0-1,1 0 0,0 0 1,0 0-1,1 1 1,0-1-1,1 1 0,0 0 1,0 0-1,1 0 0,0 0 1,1 0-1,0 9 0,0-16-36,1 1-1,-1-1 0,1 0 0,-1 1 1,1-1-1,0 0 0,0 0 0,0 0 1,0 0-1,0 0 0,1 0 0,-1 0 0,1 0 1,-1 0-1,1-1 0,-1 1 0,1 0 1,0-1-1,0 0 0,0 1 0,0-1 1,0 0-1,0 0 0,0 0 0,0 0 1,1-1-1,-1 1 0,0 0 0,1-1 1,-1 0-1,0 1 0,1-1 0,-1 0 1,0 0-1,1 0 0,2-1 0,4 1-110,1-1-1,0 0 0,0-1 1,-1 0-1,1-1 0,-1 1 1,15-8-1,-5 0-1218,1-1 0,34-28 0,-1-11-5722,-32 23-530</inkml:trace>
</inkml:ink>
</file>

<file path=ppt/ink/ink3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5:05.677"/>
    </inkml:context>
    <inkml:brush xml:id="br0">
      <inkml:brushProperty name="width" value="0.025" units="cm"/>
      <inkml:brushProperty name="height" value="0.025" units="cm"/>
      <inkml:brushProperty name="color" value="#E71224"/>
    </inkml:brush>
  </inkml:definitions>
  <inkml:trace contextRef="#ctx0" brushRef="#br0">141 27 5477,'0'0'18343,"-7"-3"-17153,7 3-1187,-2-1 55,1 0 0,-1 0 0,1 0 0,-1 0-1,0 1 1,1-1 0,-1 1 0,0-1 0,1 1 0,-1 0-1,0-1 1,1 1 0,-1 0 0,0 0 0,0 0 0,1 0-1,-1 1 1,0-1 0,0 0 0,1 1 0,-1-1-1,0 1 1,1 0 0,-1-1 0,1 1 0,-1 0 0,1 0-1,-1 0 1,1 0 0,0 0 0,-1 0 0,1 0 0,0 1-1,0-1 1,0 0 0,0 1 0,0-1 0,-1 3-1,-12 14 461,2-1-1,-16 30 1,25-42-479,0 1 1,1 0-1,-1-1 0,1 1 1,1 0-1,-1 0 0,1 0 1,0 0-1,0 0 0,1 0 1,0 1-1,0-1 0,2 11 1,-2-16-38,1 0 1,-1 0-1,1 0 0,0 0 1,0 0-1,-1 0 1,1 0-1,0 0 0,0 0 1,0 0-1,0 0 1,0 0-1,0-1 0,0 1 1,0 0-1,0-1 1,0 1-1,1-1 0,-1 1 1,0-1-1,0 0 1,1 1-1,-1-1 0,0 0 1,0 0-1,1 0 1,-1 0-1,0 0 0,0 0 1,1 0-1,-1-1 1,2 1-1,2-1 8,1 0 0,-1 0 0,1-1 0,-1 1 0,0-1 0,9-4 0,6-9-142,0 0-1,-1-1 1,0-1-1,-2-1 1,0-1-1,26-36 1,-5 7-142,-38 47 277,1 0-1,-1 0 0,1 0 1,-1 0-1,1 0 1,0 1-1,0-1 0,-1 0 1,1 0-1,0 1 1,0-1-1,0 0 0,0 1 1,0-1-1,0 1 1,0 0-1,0-1 0,0 1 1,0 0-1,0-1 1,0 1-1,2 0 0,-3 0 3,1 1 0,0-1 0,-1 1 0,1 0 0,-1-1 0,1 1 0,0-1 0,-1 1 0,1 0 0,-1 0 0,0-1 0,1 1 0,-1 0 0,0 0 0,1-1 0,-1 1 0,0 0 0,0 0 0,1 0 0,-1 0 0,0 1 0,0 63 200,-1-49-191,1 45 366,0-60-373,0-1 0,0 0 0,0 0 0,0 0 0,0 0 0,0 1 0,0-1 0,0 0 0,0 0 0,0 0 0,0 0 0,0 1 0,0-1 0,0 0 0,0 0 0,0 0 0,0 0 0,1 0 0,-1 1 0,0-1 0,0 0 0,0 0 0,0 0 0,0 0 0,0 0 0,1 0 0,-1 0 0,0 1 0,0-1 0,0 0 0,0 0 0,0 0 0,1 0 0,-1 0 0,0 0 0,0 0 0,0 0 0,0 0 0,1 0 0,-1 0 0,0 0 0,0 0 0,0 0 0,0 0 0,1 0 0,-1 0 0,0 0 0,0 0 0,1 0 0,12-7 138,9-12-80,-3 1-46,41-36-308,-55 51 198,0-1-1,0 1 1,0 0-1,0 0 1,1 1-1,-1 0 1,1 0 0,-1 0-1,1 0 1,10-1-1,-15 3 84,-1 0 0,1 0 0,0 1 0,-1-1 0,1 0 0,-1 0 1,1 0-1,-1 1 0,1-1 0,-1 0 0,1 0 0,-1 1 0,1-1 0,-1 0 0,1 1 0,-1-1 0,0 1 0,1-1 0,-1 0 0,0 1 0,1-1 0,-1 1 0,0-1 0,0 1 1,1-1-1,-1 1 0,0-1 0,0 1 0,0 0 0,1 0 0,2 27 4,-8 24 174,5-52-175,0 0 0,0 0 0,0 0 0,1 0 0,-1 0 0,0 0 1,0 0-1,0 0 0,0 0 0,0 0 0,0 0 0,0 0 0,1 0 0,-1 0 0,0 0 0,0 0 0,0 0 0,0 1 0,0-1 0,0 0 0,0 0 0,0 0 1,0 0-1,0 0 0,1 0 0,-1 0 0,0 0 0,0 0 0,0 0 0,0 0 0,0 1 0,0-1 0,0 0 0,0 0 0,0 0 0,0 0 0,0 0 0,0 0 1,0 0-1,0 1 0,0-1 0,0 0 0,0 0 0,0 0 0,0 0 0,0 0 0,0 0 0,0 0 0,0 0 0,0 1 0,0-1 0,0 0 0,0 0 0,0 0 1,0 0-1,-1 0 0,11-12-1045,11-22-2960,-20 34 3837,16-27-5182,2-3-2487</inkml:trace>
</inkml:ink>
</file>

<file path=ppt/ink/ink3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5:06.425"/>
    </inkml:context>
    <inkml:brush xml:id="br0">
      <inkml:brushProperty name="width" value="0.025" units="cm"/>
      <inkml:brushProperty name="height" value="0.025" units="cm"/>
      <inkml:brushProperty name="color" value="#E71224"/>
    </inkml:brush>
  </inkml:definitions>
  <inkml:trace contextRef="#ctx0" brushRef="#br0">82 83 11819,'0'0'10768,"-8"3"-7667,-2 1-2541,7-4-492,0 1 0,-1 0 0,1 0 1,0 0-1,0 1 0,0-1 0,0 1 1,0 0-1,0-1 0,0 1 0,1 0 1,-1 1-1,1-1 0,-1 0 0,1 1 1,0 0-1,0-1 0,0 1 0,0 0 1,1 0-1,-1 0 0,1 0 1,0 0-1,0 0 0,0 1 0,-1 3 1,2-4-63,-1-1 0,1 0-1,0 1 1,0-1 0,0 1 0,0-1 0,1 0 0,-1 1 0,1-1 0,-1 0 0,1 1 0,0-1 0,0 0 0,0 0 0,0 0 0,0 0 0,1 0 0,1 3 0,-1-4-1,0 0 1,-1 0-1,1-1 0,0 1 0,0-1 1,0 1-1,-1-1 0,1 0 1,0 1-1,0-1 0,0 0 0,0 0 1,0 0-1,0-1 0,0 1 1,-1 0-1,1-1 0,0 1 0,0-1 1,0 0-1,-1 1 0,1-1 1,0 0-1,-1 0 0,3-1 0,46-33-653,-43 30 550,-1 0 1,0 0-1,1 0 1,0 0-1,0 1 1,1 0-1,-1 1 1,1 0-1,0 0 1,0 1-1,0-1 1,11 0-1,-18 3 132,0 1 0,0-1 0,0 1 0,0-1 0,0 1 0,0 0 0,0-1 0,0 1 0,-1 0 0,1 0 0,0 0-1,0-1 1,-1 1 0,1 0 0,-1 0 0,1 0 0,-1 0 0,1 0 0,-1 0 0,0 0 0,1 0 0,-1 1 0,0-1 0,0 0 0,0 0 0,0 0 0,0 0 0,0 1 0,0 0-29,0 0 0,0-1 0,1 1 1,-1 0-1,0-1 0,1 1 0,-1-1 0,1 1 1,-1-1-1,1 1 0,0-1 0,0 1 1,0-1-1,0 0 0,0 1 0,0-1 0,0 0 1,0 0-1,0 0 0,2 2 0,0-3-20,0 1 0,1-1 0,-1 0 0,0 0-1,0 0 1,0 0 0,0-1 0,0 1 0,0-1-1,0 0 1,0 0 0,0 0 0,0 0 0,-1-1-1,1 1 1,0-1 0,-1 1 0,1-1 0,2-3-1,52-47-724,-36 31 322,-7 8 97,34-29-480,-45 39 738,0 1 1,1-1-1,-1 1 0,1 0 1,0 0-1,-1 1 0,1-1 1,0 1-1,0 0 0,0 0 1,8-1-1,-11 2 56,-1 1 0,1-1 0,-1 1 0,1-1 0,-1 1 0,1 0 0,-1-1 0,1 1 0,-1 0 0,1 0 0,-1-1 0,0 1 0,1 0 0,-1 0 0,0 0 0,0-1 0,0 1 0,0 0 0,1 0 0,-1 0 0,0-1 0,-1 1 0,1 0 0,0 1 0,0 30 78,0-24-31,-1-6-11,1 1 0,0-1 0,0 0-1,0 0 1,0 1 0,0-1 0,1 0 0,-1 0 0,1 1 0,-1-1 0,1 0 0,0 0 0,0 0 0,0 0-1,0 0 1,0 0 0,0 0 0,0 0 0,1-1 0,1 3 0,1-2-61,-1-1 1,1 0-1,0 1 1,-1-1 0,1-1-1,0 1 1,0 0-1,0-1 1,0 0-1,0 0 1,4-1-1,11 1-710,-4 0-602,0 0 0,0 0 0,1 2 0,-1 0 0,15 4 0,-25-4 1187,0-1 0,-1 1-1,1 1 1,0-1 0,-1 1-1,0 0 1,0 0 0,0 0-1,0 0 1,0 1 0,0-1-1,-1 1 1,0 0 0,0 0-1,0 0 1,0 1 0,-1-1-1,1 1 1,1 5 0,1 5 713,-1 1 0,0-1 1,-1 1-1,0-1 0,-2 1 1,0 0-1,-1 0 0,-2 23 1,1-27 440,-1 0 1,0 0-1,-1 0 1,0-1 0,0 1-1,-11 20 1,12-29-828,1 1 1,-1-1-1,0 0 1,0 0-1,0-1 1,0 1-1,-1 0 1,1-1-1,-1 1 1,0-1-1,0 0 1,1 0-1,-1 0 1,-1 0-1,1-1 1,0 1-1,0-1 1,0 1-1,-1-1 1,1 0-1,-1-1 1,1 1-1,-1-1 1,1 1-1,-1-1 1,-4 0-1,3-1-159,0 0 0,0-1 1,0 1-1,1-1 0,-1 0 0,0 0 0,1-1 1,0 1-1,-1-1 0,1 0 0,0 0 0,0 0 0,1-1 1,-1 1-1,1-1 0,0 0 0,-6-8 0,-4-8-205,1-1 0,1-1-1,-13-32 1,20 42 109,0 1 1,1-1-1,1 0 1,-1 0 0,2 0-1,0 0 1,0 0-1,3-23 1,-1 30 123,0 0 1,1 1 0,0-1 0,0 1-1,1-1 1,-1 1 0,1 0-1,0-1 1,0 2 0,0-1-1,0 0 1,1 1 0,0-1-1,-1 1 1,1 0 0,0 0-1,1 0 1,-1 1 0,7-3-1,13-7-144,1 2-1,35-10 1,-42 14-239,74-25-6473,-47 13-1660</inkml:trace>
</inkml:ink>
</file>

<file path=ppt/ink/ink3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5:06.857"/>
    </inkml:context>
    <inkml:brush xml:id="br0">
      <inkml:brushProperty name="width" value="0.025" units="cm"/>
      <inkml:brushProperty name="height" value="0.025" units="cm"/>
      <inkml:brushProperty name="color" value="#E71224"/>
    </inkml:brush>
  </inkml:definitions>
  <inkml:trace contextRef="#ctx0" brushRef="#br0">1 782 14478,'0'0'3309,"11"2"-1926,4 0-1126,1-1 0,0-1 0,-1 0 0,1-1 0,0-1 0,-1 0 0,23-6 0,124-42 1483,-98 28-1110,579-203 3336,5-2-3282,21 47-4123,-664 180 3309,88-24-777,-85 21-11,-1-1 0,1 0 0,0 0 0,-1 0 0,8-6 1,3-7-6264</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3:03.042"/>
    </inkml:context>
    <inkml:brush xml:id="br0">
      <inkml:brushProperty name="width" value="0.025" units="cm"/>
      <inkml:brushProperty name="height" value="0.025" units="cm"/>
    </inkml:brush>
  </inkml:definitions>
  <inkml:trace contextRef="#ctx0" brushRef="#br0">1 99 16752,'0'0'1922,"56"-10"-1794,2-1-64,14-6 0,15 0-1794,8-5-2466,1 0-1729</inkml:trace>
</inkml:ink>
</file>

<file path=ppt/ink/ink3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7:50.653"/>
    </inkml:context>
    <inkml:brush xml:id="br0">
      <inkml:brushProperty name="width" value="0.025" units="cm"/>
      <inkml:brushProperty name="height" value="0.025" units="cm"/>
    </inkml:brush>
  </inkml:definitions>
  <inkml:trace contextRef="#ctx0" brushRef="#br0">25 578 9513,'0'0'3908,"-24"-48"-3844,24 24-160,0-2-417,0-3-800,0-2 64,0 2-64,0-1 416,0 4 865,0-1 32,0 4 0,0 0-1314</inkml:trace>
  <inkml:trace contextRef="#ctx0" brushRef="#br0" timeOffset="1">24 93 7944,'0'0'4260,"3"-52"-1858,-3 39-480,0 3-193,0 2-255,0 3-385,0 1-449,0 3-383</inkml:trace>
</inkml:ink>
</file>

<file path=ppt/ink/ink3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7:51.650"/>
    </inkml:context>
    <inkml:brush xml:id="br0">
      <inkml:brushProperty name="width" value="0.025" units="cm"/>
      <inkml:brushProperty name="height" value="0.025" units="cm"/>
    </inkml:brush>
  </inkml:definitions>
  <inkml:trace contextRef="#ctx0" brushRef="#br0">1 36 3908,'0'0'19666,"8"-6"-18192,26-20-177,-33 25-1225,0 1 0,0 0-1,0-1 1,0 1 0,0 0 0,0-1 0,0 1 0,0 0-1,0 0 1,0 0 0,0 0 0,0 0 0,0 0 0,0 0-1,0 0 1,0 1 0,0-1 0,0 0 0,1 1 0,-2-1-1,1 1 1,0-1 0,0 1 0,0-1 0,0 1 0,0-1-1,0 1 1,0 0 0,-1 0 0,1-1 0,1 3 0,19 28 1006,-18-27-868,9 19 63,14 24 180,-25-45-536,1 0 1,-1 0-1,0-1 0,0 1 0,1 0 1,-1-1-1,1 1 0,0-1 1,-1 0-1,1 0 0,0 1 0,0-1 1,0 0-1,0-1 0,-1 1 0,1 0 1,0 0-1,1-1 0,1 1 0,-3-1-118,0 0 0,0-1 0,0 1 0,-1 0 0,1-1-1,0 1 1,0-1 0,0 1 0,-1-1 0,1 1 0,0-1 0,-1 1-1,1-1 1,0 0 0,-1 1 0,1-1 0,-1 0 0,1 0-1,-1 1 1,1-1 0,-1 0 0,0 0 0,1 0 0,-1-1-1,8-26-6153,-7 23 3732,5-17-7408</inkml:trace>
</inkml:ink>
</file>

<file path=ppt/ink/ink3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7:52.021"/>
    </inkml:context>
    <inkml:brush xml:id="br0">
      <inkml:brushProperty name="width" value="0.025" units="cm"/>
      <inkml:brushProperty name="height" value="0.025" units="cm"/>
    </inkml:brush>
  </inkml:definitions>
  <inkml:trace contextRef="#ctx0" brushRef="#br0">114 0 12684,'0'0'3310,"-1"9"-6,-25 120 3144,-36 75-4879,57-188-1567,3-9 653,-8 18-3199,6-27-1685,1-16-1579,2 3 250</inkml:trace>
</inkml:ink>
</file>

<file path=ppt/ink/ink3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7:52.614"/>
    </inkml:context>
    <inkml:brush xml:id="br0">
      <inkml:brushProperty name="width" value="0.025" units="cm"/>
      <inkml:brushProperty name="height" value="0.025" units="cm"/>
    </inkml:brush>
  </inkml:definitions>
  <inkml:trace contextRef="#ctx0" brushRef="#br0">193 0 3427,'0'0'22080,"0"8"-21386,-2 2-509,1 0 0,-1 0 1,-1-1-1,0 1 0,0-1 0,-1 0 1,-5 11-1,-44 72 1365,27-49-1208,17-29-316,9-14-38,0 0-1,-1 0 1,1 0-1,0 0 1,0 0-1,-1 0 1,1 0-1,0 0 1,0 0-1,-1 0 1,1 0-1,0 0 1,0 0-1,0 0 1,-1-1-1,1 1 1,0 0-1,0 0 1,0 0-1,0 0 1,-1 0-1,1-1 1,0 1-1,0 0 1,0 0-1,0 0 1,0-1-1,-1 1 1,1 0-1,0 0 1,0-1-1,0 1 1,0 0-1,0 0 1,0 0-1,0-1 1,0 1-1,0 0 1,0 0 0,0-1-1,0 1 1,0 0-1,0 0 1,0-1-1,0 1 1,0 0-1,1 0 1,-1 0-1,0-1 1,0 1-1,0 0 1,0 0-1,0-17-531,4-4-84,1 1 0,1 0 0,1 0 1,0 0-1,2 1 0,0 1 0,1-1 1,1 1-1,14-17 0,-19 37 1619,-2 12-350,0 24 73,-3-30-498,1 10 172,8 47 1384,-9-61-1613,0 0 0,0 0 0,0 1 0,1-1 0,-1 0 0,1 0 0,0-1 0,0 1 0,1 0 0,-1-1 0,5 6 0,-6-9-151,-1 1 0,1-1-1,-1 1 1,1-1 0,-1 1 0,1-1 0,0 0-1,-1 1 1,1-1 0,-1 0 0,1 1-1,0-1 1,-1 0 0,1 0 0,0 0-1,-1 1 1,1-1 0,0 0 0,-1 0-1,1 0 1,0 0 0,-1 0 0,1 0-1,0-1 1,-1 1 0,1 0 0,0 0 0,-1 0-1,1-1 1,0 1 0,-1 0 0,1 0-1,-1-1 1,1 1 0,0-1 0,-1 1-1,1-1 1,-1 1 0,1-1 0,-1 1-1,0-1 1,1 1 0,-1-1 0,1 1-1,-1-1 1,0 0 0,0 1 0,1-1 0,-1 0-1,0 1 1,0-1 0,0 0 0,0 1-1,0-1 1,0 0 0,0 1 0,0-1-1,0 0 1,0 0 0,1-5-66,0 1 0,-1 0-1,0 0 1,0 0 0,0 0 0,-2-10 0,0 10 38,-1 0 0,0 0 0,0 1 0,0-1 0,0 0 0,-1 1 0,0 0 0,0 0 0,0 0 0,0 1 0,-1-1 0,0 1 0,1 0 0,-1 0 0,0 0 0,0 1 0,-7-2 0,-4-3-104,1 2-1,-1 0 1,0 1-1,-28-3 1,36 6 125,2 0 27,-1 0-1,1 1 0,-1 0 0,0 0 0,1 0 1,-8 2-1,15-1-9,0-1-1,-1 1 1,1 0 0,0-1-1,-1 1 1,1 0 0,0-1-1,0 1 1,0-1 0,0 1 0,-1-1-1,1 1 1,0-1 0,0 0-1,0 0 1,0 1 0,0-1-1,2 0 1,48 3 196,81-5-1,2 0-1019,-127 3 154,0 0-1,0 0 1,0 0-1,0 1 1,0 0-1,9 4 1,1 1-2997,-2-4-1919</inkml:trace>
</inkml:ink>
</file>

<file path=ppt/ink/ink3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9:02.318"/>
    </inkml:context>
    <inkml:brush xml:id="br0">
      <inkml:brushProperty name="width" value="0.025" units="cm"/>
      <inkml:brushProperty name="height" value="0.025" units="cm"/>
    </inkml:brush>
  </inkml:definitions>
  <inkml:trace contextRef="#ctx0" brushRef="#br0">14 1 8776,'-1'0'404,"1"0"0,-1 0-1,1 0 1,-1 0 0,1 0-1,-1 0 1,1 0 0,-1 0-1,1 0 1,-1 0 0,1 0 0,-1 1-1,1-1 1,-1 0 0,1 0-1,0 1 1,-1-1 0,1 0-1,-1 1 1,1-1 0,0 0-1,-1 1 1,1-1 0,0 0-1,-1 1 1,1-1 0,0 1 0,0-1-1,-1 1 1,1-1 0,0 1-1,0-1 1,0 0 0,0 1-1,0-1 1,0 2 0,5 23 4380,21 22-2927,-15-32-1410,2-1-1,0 0 1,1 0 0,23 17-1,-30-25-546,1-1 0,-1 0 0,1 0-1,0-1 1,0 0 0,0 0 0,0-1-1,1 0 1,-1 0 0,1-1 0,17 2-1,-26-4-162,1 0 0,0 0-1,0 0 1,0 0-1,0 0 1,0 0-1,0 0 1,0 0 0,0-1-1,0 1 1,0 0-1,-1-1 1,1 1 0,0-1-1,0 1 1,0-1-1,-1 1 1,1-1 0,0 0-1,-1 1 1,1-1-1,0 0 1,-1 1-1,1-1 1,-1 0 0,1 0-1,-1 0 1,1 1-1,-1-1 1,0 0 0,1 0-1,-1 0 1,0 0-1,0-1 1,5-18-6111</inkml:trace>
</inkml:ink>
</file>

<file path=ppt/ink/ink3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9:02.677"/>
    </inkml:context>
    <inkml:brush xml:id="br0">
      <inkml:brushProperty name="width" value="0.025" units="cm"/>
      <inkml:brushProperty name="height" value="0.025" units="cm"/>
    </inkml:brush>
  </inkml:definitions>
  <inkml:trace contextRef="#ctx0" brushRef="#br0">134 1 14990,'0'0'7800,"-1"11"-7048,-11 59 1513,-35 117-1,-1 0-125,43-163-2114,-2 8-240,2 0 0,-4 56 1,23-138-11979,-11 29 2386</inkml:trace>
</inkml:ink>
</file>

<file path=ppt/ink/ink3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9:03.668"/>
    </inkml:context>
    <inkml:brush xml:id="br0">
      <inkml:brushProperty name="width" value="0.025" units="cm"/>
      <inkml:brushProperty name="height" value="0.025" units="cm"/>
    </inkml:brush>
  </inkml:definitions>
  <inkml:trace contextRef="#ctx0" brushRef="#br0">96 87 3235,'0'0'1415,"7"-8"3096,8-11-2773,13-17 2293,-7 12 7053,-23 28-10832,0 1 1,0-1-1,0 0 1,0 0 0,0 0-1,-1 0 1,0 0-1,0 0 1,0-1-1,-6 6 1,-1 2 161,-15 18 207,16-20-467,1 0 1,0 1 0,0 0-1,1 0 1,0 1 0,0 0 0,2 0-1,-7 15 1,12-25-152,0 0 0,0 0 1,1-1-1,-1 1 0,0 0 1,0 0-1,0 0 0,1-1 1,-1 1-1,1 0 0,-1 0 1,0-1-1,1 1 0,-1 0 1,1-1-1,0 1 0,-1-1 1,1 1-1,-1-1 0,1 1 1,0-1-1,-1 1 0,1-1 0,0 1 1,0-1-1,-1 0 0,1 1 1,0-1-1,0 0 0,0 0 1,-1 0-1,1 0 0,0 0 1,0 1-1,0-2 0,-1 1 1,1 0-1,0 0 0,1 0 1,46 0 101,-36-1-108,19-3-190,-25 2 123,-1 1 1,1 0 0,0 1-1,0-1 1,0 1 0,0 0 0,-1 0-1,12 2 1,-17-1 65,0-1 1,0 1-1,1-1 0,-1 0 1,0 1-1,0-1 0,1 1 1,-1-1-1,0 0 0,0 1 1,0-1-1,0 1 0,0-1 1,0 1-1,1-1 0,-1 1 1,0-1-1,0 1 0,-1-1 1,1 1-1,0-1 0,0 1 1,0-1-1,0 0 0,0 1 1,0-1-1,-1 1 0,1-1 1,0 1-1,0-1 0,-1 0 1,1 1-1,0-1 0,-1 1 1,-11 15 120,1-5 136,-2 1-1,0-2 1,0 0-1,-24 14 1,28-19-172,0-1 1,0 0-1,0 0 1,0 0-1,-1-2 0,1 1 1,-1-1-1,0 0 1,-11 0-1,29-24-6706,7 1-1004</inkml:trace>
</inkml:ink>
</file>

<file path=ppt/ink/ink3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9:09.763"/>
    </inkml:context>
    <inkml:brush xml:id="br0">
      <inkml:brushProperty name="width" value="0.025" units="cm"/>
      <inkml:brushProperty name="height" value="0.025" units="cm"/>
    </inkml:brush>
  </inkml:definitions>
  <inkml:trace contextRef="#ctx0" brushRef="#br0">13 0 19635,'0'0'9497,"3"9"-8905,-1-2-512,0-1 0,-1 1 0,1-1 0,-1 1 1,-1 0-1,1-1 0,-1 1 0,0 0 0,-1 0 0,0-1 0,0 1 0,-3 10 0,-1 0 186,1 1 0,1 0 0,1 0 0,-1 32-1,3-49-263,1 0 0,-1 0-1,1 0 1,0 0 0,-1 0-1,1-1 1,0 1 0,0 0-1,-1 0 1,1-1 0,0 1-1,0-1 1,0 1 0,0-1-1,0 1 1,0-1 0,0 1-1,0-1 1,0 0 0,0 0-1,0 1 1,0-1 0,0 0-1,0 0 1,0 0 0,0 0-1,0 0 1,2-1 0,37 0-957,-37 0 682,43-11-4851,-18-4-2020,-5 0-3335</inkml:trace>
</inkml:ink>
</file>

<file path=ppt/ink/ink3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9:10.105"/>
    </inkml:context>
    <inkml:brush xml:id="br0">
      <inkml:brushProperty name="width" value="0.025" units="cm"/>
      <inkml:brushProperty name="height" value="0.025" units="cm"/>
    </inkml:brush>
  </inkml:definitions>
  <inkml:trace contextRef="#ctx0" brushRef="#br0">75 1 17713,'0'0'4062,"-8"6"-2658,6-5-1380,-2 2 78,-1 0 0,0 1 0,1-1 0,-1 1 0,1 0-1,0 0 1,0 1 0,1-1 0,-1 1 0,1 0 0,0 0-1,0 0 1,1 0 0,-1 1 0,1-1 0,1 1-1,-1-1 1,1 1 0,-2 9 0,3-12-59,0-1-1,0 1 1,0 0 0,1-1 0,-1 1 0,1-1-1,-1 1 1,1 0 0,0-1 0,0 1 0,0-1-1,0 0 1,1 1 0,-1-1 0,4 4-1,-4-5 4,0 0-1,0 0 0,0-1 0,1 1 0,-1 0 0,0-1 0,0 1 0,1-1 0,-1 1 0,1-1 1,-1 1-1,0-1 0,1 0 0,-1 0 0,1 0 0,-1 0 0,1 0 0,-1 0 0,0 0 0,1 0 0,-1-1 1,1 1-1,-1 0 0,0-1 0,1 0 0,-1 1 0,0-1 0,1 0 0,-1 1 0,0-1 0,0 0 0,1-1 1,2-1 105,-1 0 1,-1 0-1,1 0 1,0 0-1,-1 0 1,1-1 0,-1 1-1,0-1 1,0 0-1,-1 1 1,1-1-1,-1 0 1,0 0-1,0 0 1,0 0 0,0-5-1,0 8-101,-1-1 0,0 1 0,1-1 0,-1 0-1,0 1 1,0-1 0,0 0 0,0 1 0,-1-1 0,1 1 0,0-1 0,-1 0-1,1 1 1,-1-1 0,1 1 0,-1-1 0,0 1 0,0-1 0,0 1 0,0 0-1,0-1 1,0 1 0,0 0 0,0 0 0,0 0 0,0 0 0,-1 0-1,1 0 1,0 0 0,-1 0 0,1 0 0,-1 1 0,1-1 0,-1 0 0,1 1-1,-1 0 1,0-1 0,1 1 0,-1 0 0,0 0 0,-2 0 0,3-1-104,-1 1 1,1 0-1,0 0 1,-1 0-1,1 0 1,0 1-1,-1-1 1,1 0-1,0 1 1,0-1-1,-1 0 1,1 1-1,0-1 1,0 1-1,0 0 1,-1-1-1,1 1 1,0 0-1,0 0 0,0 0 1,0 0-1,-1 1 1,-3 22-6297,5-24 6080,0 0 1,0 1-1,0-1 0,0 1 0,1-1 1,-1 0-1,0 1 0,0-1 0,0 0 1,0 1-1,1-1 0,-1 0 1,0 1-1,0-1 0,0 0 0,1 1 1,-1-1-1,0 0 0,1 0 0,-1 1 1,0-1-1,1 0 0,-1 0 0,0 0 1,1 0-1,-1 1 0,0-1 0,1 0 1,-1 0-1,0 0 0,1 0 0,-1 0 1,1 0-1,-1 0 0,0 0 0,1 0 1,-1 0-1,1 0 0,0 0-175,14 0-8865</inkml:trace>
</inkml:ink>
</file>

<file path=ppt/ink/ink3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9:10.480"/>
    </inkml:context>
    <inkml:brush xml:id="br0">
      <inkml:brushProperty name="width" value="0.025" units="cm"/>
      <inkml:brushProperty name="height" value="0.025" units="cm"/>
    </inkml:brush>
  </inkml:definitions>
  <inkml:trace contextRef="#ctx0" brushRef="#br0">7 31 12204,'0'0'14867,"-2"8"-14162,2-8-693,-1 6 114,-1-1 0,2 1 0,-1-1 1,1 1-1,-1 0 0,2 7 0,-1-12-108,0-1 0,0 1 0,1-1 0,-1 1 1,0 0-1,0-1 0,0 1 0,1 0 0,-1-1 0,0 1 0,1-1 0,-1 1 0,1-1 0,-1 1 1,0-1-1,1 1 0,-1-1 0,1 1 0,-1-1 0,1 0 0,0 1 0,-1-1 0,1 0 0,-1 1 0,1-1 1,1 0-1,0 0 9,0 0 1,0 0 0,0 0-1,0-1 1,0 1 0,0-1-1,0 1 1,0-1 0,0 0-1,-1 0 1,1 0 0,0 0-1,0 0 1,1-1 0,40-34 268,-37 30-303,1-1 0,0 1 0,0 0 0,0 1 1,1 0-1,0 0 0,0 1 0,10-5 1,-18 9-4,1 0 0,-1 0 0,0 0 0,1 0 1,-1 0-1,1 0 0,-1 1 0,1-1 0,-1 0 1,1 0-1,-1 0 0,1 0 0,-1 0 0,1 1 1,-1-1-1,0 0 0,1 0 0,-1 1 1,1-1-1,-1 0 0,0 1 0,1-1 0,-1 0 1,0 1-1,1-1 0,-1 0 0,0 1 0,0-1 1,0 1-1,1-1 0,-1 1 0,0-1 0,0 1 1,0-1-1,0 0 0,0 1 0,0-1 0,0 1 1,0-1-1,0 1 0,0-1 0,0 2 1,0 32 96,1-4 161,0-31-436,1 1 0,0 0-1,0-1 1,0 0 0,0 1-1,0-1 1,-1 0 0,1 0 0,0 0-1,-1 0 1,1 0 0,0 0-1,-1 0 1,1-1 0,-1 1 0,2-2-1,-1 1-555,33-22-8646,-15 11 912</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3:03.370"/>
    </inkml:context>
    <inkml:brush xml:id="br0">
      <inkml:brushProperty name="width" value="0.025" units="cm"/>
      <inkml:brushProperty name="height" value="0.025" units="cm"/>
    </inkml:brush>
  </inkml:definitions>
  <inkml:trace contextRef="#ctx0" brushRef="#br0">0 121 14318,'0'0'2498,"65"0"-1121,-33 0-352,2 0-672,7 1-289,5-1-353,5-1-1152,1-13-2723,0-5-3491</inkml:trace>
  <inkml:trace contextRef="#ctx0" brushRef="#br0" timeOffset="1">537 1 10154,'0'0'13228,"52"27"-13100,-28-26-192,-1-1-2114,-1-7-4580</inkml:trace>
</inkml:ink>
</file>

<file path=ppt/ink/ink3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9:10.900"/>
    </inkml:context>
    <inkml:brush xml:id="br0">
      <inkml:brushProperty name="width" value="0.025" units="cm"/>
      <inkml:brushProperty name="height" value="0.025" units="cm"/>
    </inkml:brush>
  </inkml:definitions>
  <inkml:trace contextRef="#ctx0" brushRef="#br0">78 1 8680,'0'0'15103,"-5"6"-15029,1 0-58,1 0 0,-1 0 0,1 1 1,0 0-1,-3 8 0,5-12 4,0 0 1,0 0-1,1 0 1,-1 1-1,1-1 1,0 0-1,-1 0 1,2 0-1,-1 0 1,0 0-1,1 1 1,-1-1-1,1 0 1,0 0-1,0 0 1,0 0-1,0 0 1,2 2-1,7 11-3,0 0 0,-2 0 0,0 1 1,-1 0-1,-1 0 0,0 1 0,-1-1 0,-1 1 0,2 25 0,-5-30 527,-1 0-1,0 0 0,-1-1 1,-5 27-1,6-37-431,-1 1 0,1-1 0,-1 1 0,1-1 0,-1 0-1,0 1 1,0-1 0,0 0 0,0 1 0,-1-1 0,1 0 0,0 0 0,-1 0 0,0 0-1,1 0 1,-1-1 0,0 1 0,0 0 0,0-1 0,0 1 0,0-1 0,0 0 0,-1 0-1,1 0 1,0 0 0,-1 0 0,1 0 0,-1-1 0,1 1 0,0-1 0,-1 1 0,1-1 0,-1 0-1,-4 0 1,4-1-85,0 0 0,0 0 0,0 0-1,0 0 1,1-1 0,-1 1 0,0-1-1,1 0 1,-1 1 0,1-1 0,0 0-1,0 0 1,-1-1 0,1 1 0,1 0 0,-1-1-1,0 1 1,0-1 0,1 0 0,0 0-1,-1 1 1,1-1 0,0 0 0,1 0-1,-1 0 1,0 0 0,1 0 0,-1-5 0,1 1-34,0-1 0,1 1 0,0-1 0,0 1 0,0 0 0,1-1 0,0 1 0,1 0 0,-1 0 0,1 0 0,1 0 0,-1 1 0,1-1 0,0 1 0,7-8 0,10-10-1604,0 2 0,37-30 0,-14 12-6363,-12 10-5073</inkml:trace>
</inkml:ink>
</file>

<file path=ppt/ink/ink3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9:28.495"/>
    </inkml:context>
    <inkml:brush xml:id="br0">
      <inkml:brushProperty name="width" value="0.025" units="cm"/>
      <inkml:brushProperty name="height" value="0.025" units="cm"/>
    </inkml:brush>
  </inkml:definitions>
  <inkml:trace contextRef="#ctx0" brushRef="#br0">1 283 5189,'0'0'12684,"55"9"-11019,-12-13-287,12-16-609,12-7-225,8-9-288,4-3-160,-1-4-32,-11 4-448,-14 8-1057,-19 7-1090,-14 7-960,-18 6-2210</inkml:trace>
</inkml:ink>
</file>

<file path=ppt/ink/ink3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9:28.822"/>
    </inkml:context>
    <inkml:brush xml:id="br0">
      <inkml:brushProperty name="width" value="0.025" units="cm"/>
      <inkml:brushProperty name="height" value="0.025" units="cm"/>
    </inkml:brush>
  </inkml:definitions>
  <inkml:trace contextRef="#ctx0" brushRef="#br0">257 0 12043,'0'0'3262,"-10"2"-1740,-1 1-1323,0 0 0,0 1 0,1 0 0,-1 0 0,1 1 0,0 1 0,0 0 1,1 0-1,-13 10 0,11-6 113,-64 64 1675,70-69-1860,0 1 1,1 0-1,-1 0 0,1 0 1,0 1-1,1-1 1,-1 1-1,1 0 0,1 0 1,-1 1-1,-1 8 0,4-14-110,0-1-1,0 1 1,0 0-1,1 0 1,-1 0-1,0 0 1,1-1-1,-1 1 1,1 0-1,0 0 1,0-1-1,0 1 1,-1 0-1,1-1 1,1 1-1,-1-1 1,0 1-1,0-1 1,0 0-1,1 1 1,-1-1-1,1 0 1,-1 0-1,1 0 1,-1 0-1,1 0 1,0 0-1,0-1 1,-1 1-1,1 0 1,0-1-1,2 1 1,9 2 232,0-1 0,0 0-1,21 0 1,-22-1-102,170 4 35,-149-7-3932,53-9-1,-30-2-8233</inkml:trace>
</inkml:ink>
</file>

<file path=ppt/ink/ink3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9:29.553"/>
    </inkml:context>
    <inkml:brush xml:id="br0">
      <inkml:brushProperty name="width" value="0.025" units="cm"/>
      <inkml:brushProperty name="height" value="0.025" units="cm"/>
    </inkml:brush>
  </inkml:definitions>
  <inkml:trace contextRef="#ctx0" brushRef="#br0">1 1 7591,'0'0'13159,"4"9"-12433,16 36 287,-3 2 0,19 81-1,-24-79-802,2-2-1,1 1 1,36 71-1,-52-120-209,-50-85-1472,41 71 1236,0 0 0,-1 1 0,0 0 0,-2 1 0,-23-21 0,36 34 233,0 0-1,0 0 1,0 1 0,0-1 0,0 0 0,0 0-1,0 0 1,0 1 0,0-1 0,0 0-1,0 0 1,0 1 0,0-1 0,-1 0 0,1 0-1,0 0 1,0 0 0,0 1 0,0-1 0,0 0-1,0 0 1,-1 0 0,1 0 0,0 1-1,0-1 1,0 0 0,-1 0 0,1 0 0,0 0-1,0 0 1,0 0 0,-1 0 0,1 0-1,0 0 1,0 1 0,0-1 0,-1 0 0,1 0-1,0 0 1,0 0 0,-1 0 0,1 0-1,0-1 1,0 1 0,0 0 0,-1 0 0,1 0-1,0 0 1,0 0 0,0 0 0,-1 0-1,1 0 1,0 0 0,0-1 0,0 1 0,-1 0-1,1 0 1,10 18-216,-7-16 12,0 1-1,0-1 1,0 0-1,0 0 1,1 0-1,-1 0 1,1-1-1,-1 1 1,1-1-1,0 0 1,5 1-1,44 1-7130,-18-7 809</inkml:trace>
</inkml:ink>
</file>

<file path=ppt/ink/ink3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9:29.885"/>
    </inkml:context>
    <inkml:brush xml:id="br0">
      <inkml:brushProperty name="width" value="0.025" units="cm"/>
      <inkml:brushProperty name="height" value="0.025" units="cm"/>
    </inkml:brush>
  </inkml:definitions>
  <inkml:trace contextRef="#ctx0" brushRef="#br0">47 25 13933,'0'0'8574,"-8"11"-8510,2-4-56,2 1 0,-1 0 0,1 0-1,0 0 1,0 0 0,1 1 0,-4 17 0,7-24 14,-1 1-1,1-1 1,0 1 0,0-1-1,0 1 1,0-1 0,0 1-1,0-1 1,1 1-1,0-1 1,-1 1 0,1-1-1,0 1 1,0-1 0,0 0-1,2 3 1,-1-3 32,0 0 1,0 0 0,0 0-1,0 0 1,1-1-1,-1 1 1,1-1-1,-1 0 1,1 1 0,-1-1-1,1 0 1,0-1-1,0 1 1,-1 0-1,1-1 1,0 0 0,0 1-1,5-1 1,-3-1 100,-1 1-1,1-1 1,0 0 0,-1 0 0,1 0 0,0-1 0,-1 1-1,1-1 1,-1 0 0,0-1 0,0 1 0,0-1 0,0 0 0,0 0-1,-1 0 1,1 0 0,-1 0 0,0-1 0,0 0 0,0 0-1,0 0 1,3-7 0,-4 8-54,0 0-1,0 0 1,-1-1-1,1 1 1,-1-1-1,0 1 1,0-1-1,0 1 1,-1-1-1,1 0 1,-1 1-1,0-1 1,0 0-1,0 1 1,-1-1-1,1 0 1,-1 1-1,0-1 1,0 0-1,0 1 1,0-1-1,-1 1 1,1 0 0,-1-1-1,0 1 1,0 0-1,0 0 1,0 0-1,-5-4 1,4 5-93,0 0 0,-1 0 0,1 1 0,0-1 0,-1 1 0,1 0 0,0 0 0,-1 0-1,1 0 1,-7 0 0,-8 6-1809,17-4 1592,1-1 0,-1 1 0,1 0 0,0-1 0,0 1 1,-1 0-1,1-1 0,0 1 0,0 0 0,0-1 0,0 1 0,0 0 0,-1 0 0,1-1 0,1 1 0,-1 0 0,0-1 0,0 1 0,0 0 0,0 0 0,0-1 0,1 1 0,-1 0 0,0-1 0,1 1 0,-1-1 0,1 2 0,6 3-6613,7-4-6204</inkml:trace>
</inkml:ink>
</file>

<file path=ppt/ink/ink3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9:31.733"/>
    </inkml:context>
    <inkml:brush xml:id="br0">
      <inkml:brushProperty name="width" value="0.025" units="cm"/>
      <inkml:brushProperty name="height" value="0.025" units="cm"/>
    </inkml:brush>
  </inkml:definitions>
  <inkml:trace contextRef="#ctx0" brushRef="#br0">1 0 3716,'2'6'13892,"4"11"-7533,1 7-4389,17 55-3989,-17-52 3699,8 45-1384,-9-38-247,1 0-1,1-1 1,2 0-1,20 43 1,-30-76-42,0 1 0,0 0 0,0-1 0,0 1 1,1-1-1,-1 1 0,0 0 0,1-1 0,-1 1 0,0-1 1,1 1-1,-1-1 0,1 1 0,-1-1 0,0 1 0,1-1 1,-1 1-1,1-1 0,-1 0 0,1 1 0,0-1 0,-1 0 1,1 0-1,-1 1 0,1-1 0,0 0 0,0 0 0,4-14 367,-5-29-25,-2 34-349,0 0 0,-1 1-1,0 0 1,-1 0 0,0 0-1,0 0 1,-1 0 0,0 1 0,0 0-1,0 0 1,-1 0 0,0 1-1,-1 0 1,1 0 0,-1 1 0,0-1-1,-11-5 1,13 13-453,9 6 271,10 7-422,-8-12-352,1-1 0,0 0-1,0-1 1,0 1-1,1-1 1,-1-1 0,0 1-1,0-1 1,0 0 0,1-1-1,-1 0 1,11-3-1,13-8-3970</inkml:trace>
</inkml:ink>
</file>

<file path=ppt/ink/ink3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9:32.090"/>
    </inkml:context>
    <inkml:brush xml:id="br0">
      <inkml:brushProperty name="width" value="0.025" units="cm"/>
      <inkml:brushProperty name="height" value="0.025" units="cm"/>
    </inkml:brush>
  </inkml:definitions>
  <inkml:trace contextRef="#ctx0" brushRef="#br0">56 13 11499,'0'0'9209,"-8"13"-7992,-1 2-684,1 0-1,-10 28 1,15-36-327,1 0 1,0 1-1,0-1 0,1 0 0,0 1 0,0-1 1,1 0-1,0 1 0,0-1 0,1 1 1,2 10-1,-3-18-180,0 1-1,1 0 1,-1-1-1,1 1 1,-1 0 0,1-1-1,-1 1 1,1 0-1,-1-1 1,1 1 0,0-1-1,-1 1 1,1-1-1,0 1 1,-1-1 0,1 0-1,0 1 1,0-1-1,-1 0 1,1 1 0,0-1-1,0 0 1,0 0 0,0 0-1,-1 0 1,1 0-1,0 0 1,0 0 0,0 0-1,0 0 1,-1 0-1,1 0 1,0-1 0,0 1-1,0 0 1,-1-1-1,1 1 1,0 0 0,-1-1-1,1 1 1,0-1-1,-1 1 1,1-1 0,1 0-1,29-25 1417,-20 10-1340,-1 0 1,-1-1-1,-1-1 0,0 1 0,-1-1 0,-1-1 0,7-37 0,-14 100-292,2 53-501,-1-97 603,1 1 0,-1-1 0,0 1 0,0-1 0,0 1 0,0-1 0,0 1 0,1-1 0,-1 0 0,0 1-1,0-1 1,1 1 0,-1-1 0,0 0 0,1 1 0,-1-1 0,0 0 0,1 1 0,-1-1 0,1 0 0,-1 0 0,1 1-1,-1-1 1,0 0 0,1 0 0,-1 0 0,1 0 0,-1 0 0,1 1 0,-1-1 0,1 0 0,-1 0 0,1 0 0,-1 0-1,1 0 1,-1 0 0,1-1 0,-1 1 0,0 0 0,1 0 0,-1 0 0,1 0 0,-1 0 0,1-1 0,0 1 0,19-14-3964,-10-8-667,1-3-2435</inkml:trace>
</inkml:ink>
</file>

<file path=ppt/ink/ink3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9:32.804"/>
    </inkml:context>
    <inkml:brush xml:id="br0">
      <inkml:brushProperty name="width" value="0.025" units="cm"/>
      <inkml:brushProperty name="height" value="0.025" units="cm"/>
    </inkml:brush>
  </inkml:definitions>
  <inkml:trace contextRef="#ctx0" brushRef="#br0">0 84 12812,'0'0'8995,"3"14"-8738,31 227 3239,-33-238-3475,-1 0 0,1 0 0,0 0 0,0-1 0,0 1 0,0 0 0,1 0 0,-1-1 0,1 1 0,-1-1 0,1 1 0,0-1 0,0 0 0,0 1 0,0-1 0,5 3 0,-5-4-9,-1-1-1,0 1 1,1-1 0,-1 0-1,1 1 1,-1-1 0,1 0-1,-1 0 1,1 0-1,0 0 1,-1 0 0,1 0-1,-1 0 1,1-1-1,-1 1 1,0 0 0,1-1-1,-1 0 1,1 1-1,-1-1 1,0 0 0,1 1-1,-1-1 1,0 0-1,0 0 1,0 0 0,1 0-1,-1 0 1,0-1 0,0 1-1,-1 0 1,1 0-1,0-1 1,1-1 0,5-8 44,-1 0 0,1-1 1,-2 0-1,0 0 1,0 0-1,-1-1 0,-1 0 1,0 0-1,2-23 0,-2-10 459,-4-66 0,1 99-368,-1 8-126,2 3-19,-1-1 0,0 0 0,0 1 0,0-1 0,0 0 0,0 0-1,-1 1 1,1-1 0,-1 1 0,0-1 0,0 0 0,0 1 0,0-1 0,0 1 0,0 0-1,-3-4 1,3 7-32,0 1-1,0-1 1,0 1 0,0 0-1,1-1 1,-1 1-1,1-1 1,-1 1-1,1 0 1,0-1-1,-1 1 1,1 0 0,0 2-1,0-3-2,-10 189 690,9-188-647,1 1 0,0-1 1,0 0-1,0 0 0,0 0 0,0 0 1,0 0-1,1 0 0,-1 0 1,1 0-1,-1 0 0,1 0 0,0 0 1,0 0-1,0 0 0,0 0 1,0 0-1,0 0 0,0-1 0,1 1 1,-1-1-1,1 1 0,-1-1 1,1 1-1,0-1 0,-1 0 0,1 0 1,0 0-1,0 0 0,0 0 1,0 0-1,3 1 0,-2-2-26,-1 0-1,1-1 1,0 1 0,0-1-1,-1 1 1,1-1 0,-1 0-1,1 0 1,-1 0 0,1 0-1,-1 0 1,1-1 0,-1 1-1,0-1 1,0 1 0,0-1-1,0 0 1,0 0-1,0 0 1,0 0 0,-1 0-1,1-1 1,-1 1 0,3-5-1,26-68-1856,-31 90 1830,0-2 24,1 1 0,0-1 0,4 27 0,-4-38 24,0-1 0,0 0 0,1 1 0,-1-1-1,0 0 1,1 1 0,-1-1 0,0 0 0,1 1-1,0-1 1,-1 0 0,1 0 0,0 0 0,-1 0-1,1 1 1,0-1 0,0 0 0,0 0 0,0 0 0,0-1-1,0 1 1,0 0 0,0 0 0,1-1 0,-1 1-1,0 0 1,0-1 0,1 1 0,-1-1 0,0 0-1,1 1 1,-1-1 0,0 0 0,1 0 0,-1 0 0,0 0-1,1 0 1,-1 0 0,1 0 0,-1 0 0,0-1-1,1 1 1,-1 0 0,0-1 0,0 1 0,1-1-1,-1 0 1,2-1 0,1 0 27,-1-1 1,1 0-1,-1 1 0,0-2 1,0 1-1,0 0 0,4-7 1,-5 8-64,-1-1 0,1 1 0,0-1 0,0 1 0,0-1 0,0 1 0,0 0-1,0 0 1,1 0 0,-1 1 0,1-1 0,-1 0 0,1 1 0,0 0 0,-1-1 0,1 1 0,0 0 0,5-1 0,-6 3 11,-1-1 0,1 1-1,-1 0 1,1 0 0,-1-1-1,0 1 1,1 0 0,-1 0 0,0 0-1,0 0 1,1 1 0,-1-1-1,0 0 1,0 0 0,0 1 0,-1-1-1,1 1 1,0-1 0,0 1 0,-1-1-1,1 1 1,-1-1 0,1 4-1,11 46-331,-10-44 337,13 71 887,-4 0 0,3 111 0,-14-187-413,-22-35 1388,-27-18-1158,37 40-622,0-1 1,1 0-1,1-1 0,-13-17 0,22 28-80,0 0-1,0-1 1,1 1-1,-1 0 1,0 0 0,1-1-1,-1 1 1,1 0 0,0 0-1,0-1 1,0 1-1,0 0 1,0-1 0,0 1-1,1 0 1,-1-1 0,1 1-1,-1 0 1,1 0-1,0 0 1,0-1 0,0 1-1,0 0 1,1 0 0,-1 1-1,0-1 1,1 0-1,1-2 1,7-6-584,0 1-1,0 0 0,22-14 1,-9 6-1563,13-12-3627,5-3-5706</inkml:trace>
</inkml:ink>
</file>

<file path=ppt/ink/ink3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9:35.325"/>
    </inkml:context>
    <inkml:brush xml:id="br0">
      <inkml:brushProperty name="width" value="0.025" units="cm"/>
      <inkml:brushProperty name="height" value="0.025" units="cm"/>
    </inkml:brush>
  </inkml:definitions>
  <inkml:trace contextRef="#ctx0" brushRef="#br0">1 0 16464,'0'0'5034,"0"9"-4645,0-5-421,-1 6 291,2 1 0,-1-1 0,1 0 1,1 1-1,4 13 0,-6-23-175,0 1 1,1-1-1,-1 1 1,1-1-1,0 0 0,0 1 1,-1-1-1,1 0 1,0 0-1,0 0 1,0 1-1,0-1 0,0 0 1,1 0-1,-1-1 1,0 1-1,0 0 0,1 0 1,-1 0-1,2 0 1,0-1 27,-1 0 0,0 0 0,1 0 0,-1 0 0,0-1 0,0 1 0,1-1 0,-1 1 0,0-1 0,0 0 0,0 0 0,0 0 0,0 0 0,0 0 0,0 0 0,0-1 0,0 1 0,2-4 0,21-18 392,-21 18-487,0 0-1,0 0 1,1 1 0,0 0 0,0-1-1,0 2 1,0-1 0,1 1 0,-1-1-1,1 1 1,11-3 0,-16 6-13,0 0 1,0 0-1,0 0 0,0 0 1,0 1-1,0-1 1,0 0-1,0 1 0,-1-1 1,1 1-1,0-1 0,0 1 1,0-1-1,-1 1 1,1 0-1,0-1 0,0 1 1,-1 0-1,1 0 0,-1-1 1,1 1-1,-1 0 1,1 0-1,-1 0 0,1 1 1,11 32 465,-1-2-83,-10-32-359,-1 0-1,0 1 1,1-1-1,-1 0 0,1 1 1,-1-1-1,1 0 0,-1 0 1,1 1-1,-1-1 0,1 0 1,-1 0-1,1 0 1,-1 0-1,1 0 0,-1 0 1,1 0-1,-1 0 0,1 0 1,-1 0-1,1 0 0,-1 0 1,1 0-1,-1 0 1,1 0-1,-1 0 0,1-1 1,-1 1-1,1 0 0,-1 0 1,1-1-1,-1 1 1,1 0-1,-1-1 0,0 1 1,1-1-1,19-18 479,-13 12-524,9-2-569,-10 10-2047,-3 5-3749</inkml:trace>
</inkml:ink>
</file>

<file path=ppt/ink/ink3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9:35.667"/>
    </inkml:context>
    <inkml:brush xml:id="br0">
      <inkml:brushProperty name="width" value="0.025" units="cm"/>
      <inkml:brushProperty name="height" value="0.025" units="cm"/>
    </inkml:brush>
  </inkml:definitions>
  <inkml:trace contextRef="#ctx0" brushRef="#br0">0 1 11371,'0'0'11691</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3:03.758"/>
    </inkml:context>
    <inkml:brush xml:id="br0">
      <inkml:brushProperty name="width" value="0.025" units="cm"/>
      <inkml:brushProperty name="height" value="0.025" units="cm"/>
    </inkml:brush>
  </inkml:definitions>
  <inkml:trace contextRef="#ctx0" brushRef="#br0">0 0 5958,'0'0'10634,"16"64"-9802,-11-18 193,4 13-544,-1 9-321,0 6-96,4-2-640,4-3-1699,1-6-2689,2-10-674</inkml:trace>
</inkml:ink>
</file>

<file path=ppt/ink/ink3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9:36.023"/>
    </inkml:context>
    <inkml:brush xml:id="br0">
      <inkml:brushProperty name="width" value="0.025" units="cm"/>
      <inkml:brushProperty name="height" value="0.025" units="cm"/>
    </inkml:brush>
  </inkml:definitions>
  <inkml:trace contextRef="#ctx0" brushRef="#br0">1 329 13485,'0'0'8157,"8"1"-6374,-4 0-1655,-1 0 0,0 0 1,1-1-1,-1 1 0,1-1 1,-1 0-1,1 0 0,-1 0 1,1 0-1,-1-1 0,1 0 1,-1 1-1,0-1 0,1 0 1,-1-1-1,0 1 0,0-1 0,0 1 1,0-1-1,0 0 0,0 0 1,0 0-1,-1 0 0,1-1 1,-1 1-1,1-1 0,2-5 1,0 4 16,-2-1-1,1 1 1,0-1 0,-1 0 0,0 0 0,0 0 0,-1-1 0,1 1 0,-1 0 0,0-1 0,0 0 0,0-5 0,-2 10-127,0 1 1,0 0-1,0-1 0,-1 1 0,1 0 1,0-1-1,0 1 0,0 0 1,-1-1-1,1 1 0,0 0 0,0 0 1,-1-1-1,1 1 0,0 0 1,-1 0-1,1 0 0,0-1 1,-1 1-1,1 0 0,0 0 0,-1 0 1,1 0-1,0 0 0,-1 0 1,1-1-1,0 1 0,-1 0 0,1 0 1,0 0-1,-1 0 0,1 1 1,0-1-1,-1 0 0,1 0 0,-1 0 1,1 0-1,0 0 0,-1 0 1,1 0-1,0 1 0,-1-1 1,1 0-1,0 0 0,0 0 0,-1 1 1,1-1-1,0 0 0,0 0 1,-1 1-1,-17 11-97,4 3 52,1 1 0,1-1-1,-18 32 1,26-40 33,0 1-1,0-1 1,1 1-1,0 0 1,0 0-1,0 0 1,1 0-1,1 0 1,-1 1-1,1-1 1,1 13-1,0-20-5,0 0 0,1-1-1,-1 1 1,1-1-1,-1 1 1,1 0 0,-1-1-1,1 1 1,-1-1-1,1 0 1,-1 1 0,1-1-1,0 1 1,-1-1 0,1 0-1,0 1 1,-1-1-1,1 0 1,0 0 0,-1 0-1,1 1 1,0-1-1,0 0 1,-1 0 0,1 0-1,0 0 1,-1 0-1,1 0 1,1-1 0,24-3 124,-17 0-137,0 0 0,-1-1 0,1 0 0,-1 0 0,0-1 0,-1 0 0,1-1 0,-1 0 0,-1 0 0,1 0 0,9-14 0,0-4-200,-1 0-1,21-45 1,-25 46 275,-1 0 0,-1 0 0,-1-1 0,-1 0 0,-2-1 0,0 0 1,1-32-1,-6 58-51,0 0-1,0 0 1,0-1 0,0 1 0,-1 0 0,1 0 0,0-1 0,0 1 0,0 0 0,0 0 0,-1 0 0,1-1 0,0 1 0,0 0 0,-1 0 0,1 0 0,0 0 0,0-1-1,-1 1 1,1 0 0,0 0 0,0 0 0,-1 0 0,1 0 0,0 0 0,0 0 0,-1 0 0,1 0 0,0 0 0,-1 0 0,1 0 0,0 0 0,0 0 0,-1 0-1,1 0 1,0 0 0,-1 0 0,1 0 0,0 0 0,0 1 0,-1-1 0,1 0 0,0 0 0,0 0 0,0 0 0,-1 1 0,1-1 0,-15 9-109,4 5 96,0 0 1,1 1 0,1 0 0,0 1-1,1 0 1,0 0 0,2 1 0,0 0-1,1 0 1,0 1 0,2-1 0,0 1-1,1 0 1,0 0 0,2-1 0,1 23-1,-1-37-71,1 0 0,-1-1 0,1 1 0,-1 0-1,1-1 1,0 1 0,0 0 0,0-1-1,0 1 1,1-1 0,-1 0 0,1 1 0,-1-1-1,1 0 1,0 0 0,0 0 0,0 0 0,0 0-1,0-1 1,4 3 0,-1-1-772,0-1 0,0 0 0,0 0 0,0-1 0,1 1 0,-1-1-1,0 0 1,1-1 0,7 1 0,15-1-7472</inkml:trace>
</inkml:ink>
</file>

<file path=ppt/ink/ink3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9:36.409"/>
    </inkml:context>
    <inkml:brush xml:id="br0">
      <inkml:brushProperty name="width" value="0.025" units="cm"/>
      <inkml:brushProperty name="height" value="0.025" units="cm"/>
    </inkml:brush>
  </inkml:definitions>
  <inkml:trace contextRef="#ctx0" brushRef="#br0">94 25 17777,'0'0'5482,"-9"4"-4323,1 1-1113,1-1 1,1 1 0,-1 0-1,1 1 1,-1 0-1,2 0 1,-9 10 0,11-12-40,0 0 0,1 0 1,-1 0-1,1 0 0,0 0 1,0 0-1,1 0 0,-1 1 1,1-1-1,0 1 0,0-1 1,0 1-1,1 0 1,-1-1-1,1 1 0,1-1 1,-1 1-1,2 7 0,-2-12 5,0 0-1,1 1 1,-1-1-1,0 1 0,1-1 1,-1 0-1,1 1 1,-1-1-1,1 0 1,-1 1-1,1-1 1,-1 0-1,1 0 0,-1 1 1,1-1-1,-1 0 1,1 0-1,-1 0 1,1 0-1,-1 0 1,1 0-1,0 0 0,-1 0 1,1 0-1,-1 0 1,1 0-1,-1 0 1,1 0-1,-1 0 1,1-1-1,-1 1 0,1 0 1,-1 0-1,1-1 1,-1 1-1,2-1 1,17-9 397,-5-3-450,0-1-1,-1 0 0,-1 0 1,-1-1-1,0-1 1,-1 0-1,0-1 1,11-28-1,-25 95 208,0-30-122,1 0 1,-2 37-1,5-57-95,0 1-1,1 0 0,-1 0 0,0 0 1,0-1-1,0 1 0,0 0 0,1 0 1,-1 0-1,0-1 0,1 1 0,-1 0 1,1-1-1,-1 1 0,0 0 0,1-1 1,0 1-1,-1-1 0,1 1 0,-1-1 1,1 1-1,0-1 0,-1 1 0,1-1 0,0 1 1,-1-1-1,1 0 0,0 0 0,0 1 1,-1-1-1,1 0 0,0 0 0,1 0 1,0 1-377,1-1-1,-1 0 1,1 0 0,-1 0 0,1-1 0,-1 1 0,1 0 0,-1-1 0,0 0-1,1 0 1,1 0 0,17-14-6608</inkml:trace>
</inkml:ink>
</file>

<file path=ppt/ink/ink3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9:36.751"/>
    </inkml:context>
    <inkml:brush xml:id="br0">
      <inkml:brushProperty name="width" value="0.025" units="cm"/>
      <inkml:brushProperty name="height" value="0.025" units="cm"/>
    </inkml:brush>
  </inkml:definitions>
  <inkml:trace contextRef="#ctx0" brushRef="#br0">107 1 15022,'0'0'10955,"-9"2"-10235,4-1-603,-44 16 477,47-17-592,1 1 0,-1 0 1,1 0-1,-1 0 0,1 0 1,0 0-1,-1 0 0,1 0 1,0 0-1,0 0 0,0 1 1,0-1-1,0 0 0,0 1 1,0-1-1,0 1 0,0-1 1,1 1-1,-1 0 0,1-1 0,-1 1 1,1-1-1,0 1 0,-1 0 1,1 0-1,0-1 0,0 1 1,0 0-1,0-1 0,1 1 1,-1 2-1,2-3-3,0 0 1,0 0-1,0 0 1,0 0-1,0 0 1,1 0-1,-1-1 1,0 1-1,0-1 1,0 0-1,1 1 1,-1-1-1,0 0 1,0 0-1,0 0 0,1-1 1,2 0-1,2 1-96,14-1-604,28 2-1379,-48-1 2091,-1 1 1,1-1-1,-1 0 1,0 1-1,0-1 1,1 0-1,-1 1 0,0-1 1,0 1-1,1-1 1,-1 0-1,0 1 1,0-1-1,0 1 0,0-1 1,1 1-1,-1-1 1,0 0-1,0 1 1,0-1-1,0 1 1,0-1-1,0 1 0,0-1 1,0 1-1,-1-1 1,1 0-1,0 1 1,0-1-1,0 1 0,0-1 1,-1 1-1,1-1 1,0 1-1,-9 15 1041,-2-7-445,0 0-1,-1 0 1,0-1-1,-18 9 1,25-15-811,0 1-1,-1-1 1,0 0 0,1 0 0,-1-1-1,0 0 1,-12 1 0,29-14-16159</inkml:trace>
</inkml:ink>
</file>

<file path=ppt/ink/ink3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9:37.369"/>
    </inkml:context>
    <inkml:brush xml:id="br0">
      <inkml:brushProperty name="width" value="0.025" units="cm"/>
      <inkml:brushProperty name="height" value="0.025" units="cm"/>
    </inkml:brush>
  </inkml:definitions>
  <inkml:trace contextRef="#ctx0" brushRef="#br0">12 1 12204,'0'0'13159,"-1"9"-12642,-3 108 1188,-1 79-719,4-195-979,1 0-1,0-1 1,0 1 0,0 0 0,0 0-1,0-1 1,0 1 0,0 0 0,0 0-1,0-1 1,0 1 0,0 0-1,0-1 1,1 1 0,-1 0 0,0 0-1,0-1 1,1 1 0,-1 0-1,0-1 1,1 1 0,-1-1 0,1 1-1,-1 0 1,1-1 0,-1 1-1,1-1 1,0 1 0,-1-1 0,1 0-1,-1 1 1,1-1 0,0 0 0,0 1-1,-1-1 1,1 0 0,0 0-1,-1 1 1,1-1 0,0 0 0,1 0-1,-1 0 31,1-1 0,-1 0 0,0 1 0,1-1 0,-1 0-1,0 0 1,1 1 0,-1-1 0,0 0 0,0 0 0,0-1 0,0 1 0,0 0-1,0 0 1,0 0 0,0-1 0,-1 1 0,1 0 0,1-3 0,2-11 31,0 0 0,0 0 0,-2 0 0,0-1 0,0 1 0,-1-1 0,-3-25 0,0 33-157,-1 16-95,-1 19-82,4-25 270,0-1-1,0 1 1,0 0 0,0-1-1,0 1 1,1 0-1,-1-1 1,0 1 0,1-1-1,-1 1 1,1 0 0,0-1-1,-1 1 1,1-1 0,0 1-1,0-1 1,0 0-1,0 1 1,0-1 0,0 0-1,1 0 1,-1 0 0,0 0-1,1 0 1,-1 0 0,0 0-1,1 0 1,-1 0-1,1-1 1,0 1 0,-1-1-1,1 1 1,-1-1 0,1 0-1,0 1 1,-1-1-1,1 0 1,0 0 0,-1 0-1,1 0 1,0 0 0,-1-1-1,1 1 1,0 0 0,-1-1-1,3-1 1,3 1 6,0-1-1,-1 0 1,1-1 0,-1 0-1,1 0 1,-1 0 0,0-1-1,-1 0 1,1 0 0,6-6 0,-9 7-39,0 0 1,0-1-1,0 1 1,0-1-1,-1 0 1,0 0-1,1 1 1,-1-2-1,-1 1 1,1 0-1,2-7 1,-12 49 177,5-30-97,1 0 0,1 0 0,-1 0 0,1 0 0,1 0-1,0 14 1,0-22-48,0 1 0,0-1 0,0 1-1,0 0 1,0-1 0,1 1-1,-1-1 1,0 1 0,0 0-1,1-1 1,-1 1 0,0-1-1,1 1 1,-1-1 0,0 1 0,1-1-1,-1 1 1,1-1 0,-1 0-1,1 1 1,-1-1 0,1 0-1,-1 1 1,1-1 0,0 0 0,-1 0-1,1 1 1,-1-1 0,1 0-1,0 0 1,-1 0 0,1 0-1,-1 0 1,1 0 0,0 0-1,-1 0 1,1 0 0,-1 0 0,1 0-1,0 0 1,0-1 0,1 1-105,-1-1 0,1 1 0,-1-1 1,1 1-1,-1-1 0,1 0 0,-1 0 1,1 0-1,-1 0 0,0 0 0,1 0 1,-1 0-1,0 0 0,2-3 0,13-39-8232,-12 15-747</inkml:trace>
</inkml:ink>
</file>

<file path=ppt/ink/ink3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9:37.728"/>
    </inkml:context>
    <inkml:brush xml:id="br0">
      <inkml:brushProperty name="width" value="0.025" units="cm"/>
      <inkml:brushProperty name="height" value="0.025" units="cm"/>
    </inkml:brush>
  </inkml:definitions>
  <inkml:trace contextRef="#ctx0" brushRef="#br0">1 1 3075,'0'0'23222,"27"48"-23094,-10-41-128,-1 0-1537,3-3-1699,-3-2-1184,-3 2-2915</inkml:trace>
</inkml:ink>
</file>

<file path=ppt/ink/ink3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9:38.074"/>
    </inkml:context>
    <inkml:brush xml:id="br0">
      <inkml:brushProperty name="width" value="0.025" units="cm"/>
      <inkml:brushProperty name="height" value="0.025" units="cm"/>
    </inkml:brush>
  </inkml:definitions>
  <inkml:trace contextRef="#ctx0" brushRef="#br0">83 1 2819,'0'0'20382,"-3"9"-18674,-28 44 928,22-39-1989,0 1 1,0 0 0,-11 31-1,19-45-644,1 0 0,0 1-1,0-1 1,0 0 0,0 0-1,0 0 1,0 0 0,0 0-1,1 0 1,-1 1 0,0-1-1,1 0 1,-1 0 0,0 0 0,1 0-1,-1 0 1,1 0 0,0 0-1,-1 0 1,1 0 0,0-1-1,0 1 1,-1 0 0,1 0-1,0 0 1,0-1 0,0 1 0,0-1-1,0 1 1,0 0 0,0-1-1,0 0 1,0 1 0,0-1-1,0 0 1,1 1 0,-1-1-1,0 0 1,0 0 0,0 0 0,2 0-1,61 1-272,-50-2-101,-8 1-208,-1 0 0,1-1 0,-1 0 1,1 0-1,-1-1 0,0 1 0,1-1 1,-1 0-1,0-1 0,0 1 0,8-6 0,7-6-4722</inkml:trace>
</inkml:ink>
</file>

<file path=ppt/ink/ink3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9:38.787"/>
    </inkml:context>
    <inkml:brush xml:id="br0">
      <inkml:brushProperty name="width" value="0.025" units="cm"/>
      <inkml:brushProperty name="height" value="0.025" units="cm"/>
    </inkml:brush>
  </inkml:definitions>
  <inkml:trace contextRef="#ctx0" brushRef="#br0">1 120 3940,'0'0'15358,"4"-9"-13260,0 3-1932,0-1 0,0 0-1,1 1 1,0 0 0,0 0 0,1 0-1,-1 1 1,1 0 0,1 0 0,-1 0-1,1 1 1,-1 0 0,1 0 0,0 1-1,1 0 1,-1 0 0,0 1 0,1 0-1,0 0 1,10-1 0,-17 3-166,0 0 1,0 0-1,0 0 1,0 0-1,0 0 1,0 0-1,0 0 0,0 0 1,0 0-1,0 1 1,0-1-1,0 0 1,-1 1-1,1-1 0,0 1 1,0-1-1,0 1 1,-1 0-1,1-1 1,0 1-1,0 0 1,-1-1-1,1 1 0,0 1 1,7 29 25,-9-13-7,0 1-1,-6 25 1,2-9-11,5-34 0,0 0 0,0 1 0,0-1-1,0 0 1,0 1 0,0-1 0,0 0-1,0 0 1,1 1 0,-1-1 0,0 0-1,1 0 1,-1 0 0,1 1 0,0-1-1,-1 0 1,1 0 0,0 0 0,-1 0 0,1 0-1,0 0 1,0 0 0,0 0 0,0-1-1,0 1 1,0 0 0,0 0 0,0-1-1,0 1 1,1-1 0,-1 1 0,0-1-1,0 1 1,0-1 0,1 0 0,-1 0-1,0 0 1,1 1 0,-1-1 0,0 0 0,0 0-1,1-1 1,-1 1 0,0 0 0,0 0-1,1-1 1,0 0 0,5 0 131,0-1 0,0 0 0,0-1 0,-1 1 0,1-1-1,-1-1 1,9-5 0,1-3 63,-1 0 0,0-2 0,16-19-1,-25 26-157,0 0-1,0 0 0,-1-1 0,0 0 0,-1 0 0,0 0 0,0-1 1,0 1-1,2-12 0,-13 47-308,4-15 271,0 0 0,1 0 0,0 0-1,0 0 1,1 0 0,2 22 0,-1-33 21,1 0-1,-1 0 1,0 0 0,1 0 0,-1 0 0,1 0 0,0 0-1,-1 0 1,1 0 0,0 0 0,0 0 0,-1 0 0,1 0-1,0 0 1,0-1 0,0 1 0,0 0 0,0-1 0,0 1-1,0-1 1,0 1 0,1-1 0,-1 1 0,0-1 0,0 0-1,0 0 1,0 1 0,1-1 0,-1 0 0,0 0 0,0 0 0,0 0-1,1 0 1,-1-1 0,0 1 0,0 0 0,0-1 0,0 1-1,2-1 1,3-1 137,-1 1 0,0-1 0,0 0 1,0-1-1,0 1 0,0-1 0,6-5 0,-4 3-65,-1-2 0,0 1 1,0-1-1,0 0 0,-1 0 0,0 0 1,0-1-1,-1 0 0,0 1 0,-1-2 0,1 1 1,-2 0-1,1-1 0,-1 1 0,0-1 1,1-17-1,-23 81-537,20-54 444,-1-1 0,1 1 0,0 0 0,0-1 0,0 1-1,0-1 1,0 1 0,0 0 0,0-1 0,0 1 0,0 0 0,0-1 0,0 1-1,0 0 1,0-1 0,0 1 0,1-1 0,-1 1 0,0 0 0,0-1 0,1 1 0,-1-1-1,0 1 1,1-1 0,-1 1 0,1-1 0,-1 1 0,1-1 0,-1 0 0,1 1 0,-1-1-1,1 1 1,-1-1 0,1 0 0,-1 0 0,1 1 0,0-1 0,0 0 0,2 0 30,-1 0 1,0 0 0,1-1 0,-1 1 0,0-1 0,1 0-1,-1 0 1,0 0 0,0 0 0,4-2 0,4-3-659,-1 0 0,0-1 0,17-15 1,-18 9-2907,-7 9-44,-1-1-3315</inkml:trace>
</inkml:ink>
</file>

<file path=ppt/ink/ink3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9:39.585"/>
    </inkml:context>
    <inkml:brush xml:id="br0">
      <inkml:brushProperty name="width" value="0.025" units="cm"/>
      <inkml:brushProperty name="height" value="0.025" units="cm"/>
    </inkml:brush>
  </inkml:definitions>
  <inkml:trace contextRef="#ctx0" brushRef="#br0">13 15 13613,'0'0'12630,"3"13"-12160,1 3-262,-2-1-1,0 0 1,0 1-1,-2-1 1,0 1-1,0-1 1,-5 23 0,1-15 102,-2 5-10,1-1 1,0 40-1,6-76-34,0 0-1,1 0 1,0 1-1,6-17 0,3-10-236,2-49-296,-12 84 244,-1 0-1,0-1 1,0 1-1,0 0 1,1 0 0,-1-1-1,0 1 1,0 0-1,0 0 1,1-1-1,-1 1 1,0 0-1,0 0 1,1 0-1,-1 0 1,0-1-1,1 1 1,-1 0-1,0 0 1,1 0 0,-1 0-1,0 0 1,1 0-1,-1 0 1,0 0-1,1 0 1,-1 0-1,0 0 1,0 0-1,1 0 1,-1 0-1,0 0 1,1 0-1,-1 0 1,0 1 0,1-1-1,-1 0 1,0 0-1,0 0 1,1 1-1,20 8-16,-10-3-4,-6-5 57,1 0 0,-1-1 0,1 1 0,0-1 0,-1 0 0,1 0 0,-1-1 0,1 0 0,-1 0 0,1 0 0,-1-1 0,1 0 1,-1 0-1,0 0 0,0 0 0,0-1 0,0 0 0,-1 0 0,1 0 0,-1-1 0,1 1 0,-1-1 0,0 0 0,-1-1 0,1 1 0,-1 0 0,0-1 0,0 0 0,0 0 0,-1 0 0,1 0 0,-1 0 0,0-1 0,-1 1 0,0 0 0,1-1 0,-2 1 0,1-1 0,-1 0 0,1 1 1,-1-1-1,-2-9 0,2 15-18,0-1 0,0 1 0,0 0 0,0 0 0,0-1 0,0 1 1,0 0-1,0 0 0,0-1 0,0 1 0,0 0 0,-1 0 0,1 0 1,0-1-1,0 1 0,0 0 0,0 0 0,0 0 0,0-1 0,-1 1 0,1 0 1,0 0-1,0 0 0,0 0 0,-1 0 0,1-1 0,0 1 0,0 0 1,0 0-1,-1 0 0,1 0 0,0 0 0,0 0 0,-1 0 0,1 0 1,0 0-1,0 0 0,-1 0 0,1 0 0,0 0 0,0 0 0,0 0 1,-1 0-1,1 0 0,-13 8-187,-8 13 47,14-11 157,-1 0 0,1 1-1,1-1 1,0 1-1,1 1 1,0-1-1,1 1 1,0-1-1,1 1 1,0 0 0,-1 13-1,4-24-10,0-1 1,0 1-1,0-1 0,0 1 0,0-1 1,0 1-1,0-1 0,1 1 0,-1-1 1,0 1-1,0-1 0,1 0 0,-1 1 1,0-1-1,1 0 0,-1 1 0,0-1 1,1 0-1,-1 1 0,0-1 1,1 0-1,-1 1 0,1-1 0,-1 0 1,1 0-1,-1 0 0,0 1 0,1-1 1,-1 0-1,1 0 0,0 0 0,23 0 90,20-10-596,11-3-2267,-54 12 2679,1 1 1,-1 0-1,0-1 0,0 1 0,0 0 0,1 0 0,-1 0 0,0 0 0,0 0 0,0 0 0,1 0 0,-1 0 0,0 1 0,0-1 0,0 0 1,0 1-1,1-1 0,-1 1 0,0-1 0,0 1 0,0-1 0,0 1 0,0 0 0,0 0 0,0-1 0,-1 1 0,1 0 0,0 0 0,0 0 1,-1 0-1,1 0 0,0 0 0,-1 0 0,1 0 0,-1 0 0,1 1 0,-1-1 0,0 0 0,1 0 0,-1 2 0,0 0 47,0-1 0,0 0-1,0 0 1,0 0 0,-1 0-1,1 0 1,-1 0-1,1 0 1,-1 0 0,0 0-1,0 0 1,0 0 0,0 0-1,0 0 1,0 0 0,0-1-1,-1 1 1,1 0 0,0-1-1,-1 1 1,0-1 0,-1 2-1,0-2-553,0 1 0,0-1 0,0 1-1,-1-1 1,1 0 0,0 0 0,0-1 0,-1 1-1,-3 0 1,-17-1-6660</inkml:trace>
</inkml:ink>
</file>

<file path=ppt/ink/ink3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9:39.940"/>
    </inkml:context>
    <inkml:brush xml:id="br0">
      <inkml:brushProperty name="width" value="0.025" units="cm"/>
      <inkml:brushProperty name="height" value="0.025" units="cm"/>
    </inkml:brush>
  </inkml:definitions>
  <inkml:trace contextRef="#ctx0" brushRef="#br0">1 0 16816,'0'0'6822,"47"25"-19313</inkml:trace>
</inkml:ink>
</file>

<file path=ppt/ink/ink3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9:40.528"/>
    </inkml:context>
    <inkml:brush xml:id="br0">
      <inkml:brushProperty name="width" value="0.025" units="cm"/>
      <inkml:brushProperty name="height" value="0.025" units="cm"/>
    </inkml:brush>
  </inkml:definitions>
  <inkml:trace contextRef="#ctx0" brushRef="#br0">1 6 15535,'0'0'5968,"3"9"-5306,4 21-1,-2 1 0,-1-1 0,-1 35 0,-2-48-636,7 15 630,-2-28 363,1-19-102,18-156 777,-23 177-1767,-1 0 0,1 0 0,0 0 0,0 0 0,1 0 0,4 7 0,-4-9 72,-1-1 0,1 0 0,0 0 0,0 0 1,1 0-1,-1-1 0,0 1 0,1-1 0,0 0 1,-1 0-1,1 0 0,0-1 0,0 1 0,0-1 1,0 0-1,1 0 0,-1 0 0,0-1 0,0 1 0,0-1 1,1 0-1,-1 0 0,0-1 0,0 1 0,5-2 1,-1 1 19,0-1 0,0 1 1,-1-2-1,1 1 1,0-1-1,-1 0 0,0-1 1,0 1-1,0-2 1,0 1-1,-1-1 0,9-7 1,-13 9-4,0 1 0,0-1 1,0 0-1,-1 0 0,1 0 0,-1 0 0,1 0 1,-1-1-1,0 1 0,-1 0 0,1-1 1,0 1-1,-1 0 0,0-1 0,0 1 0,0-4 1,0 6-16,0 0 1,0 0-1,-1 0 1,1 1-1,0-1 1,0 0-1,-1 0 1,1 0-1,0 1 1,-1-1-1,1 0 1,-1 0-1,1 1 1,-1-1-1,1 0 1,-1 1-1,1-1 1,-1 0-1,0 1 1,1-1-1,-1 1 1,0-1-1,-1 0 1,0 1-18,1 0 1,-1 0 0,1 0 0,-1 0-1,1 0 1,-1 0 0,1 1 0,-1-1 0,1 0-1,-1 1 1,1-1 0,-1 1 0,1 0 0,-1-1-1,1 1 1,0 0 0,0 0 0,-3 2 0,-3 3-5,0 1 1,0 0 0,1 1 0,-1-1 0,2 1 0,-1 1 0,1-1 0,0 1 0,1 0 0,0 0-1,0 0 1,1 0 0,1 1 0,-1-1 0,1 1 0,0 12 0,2-21-63,1 0 0,-1 0 1,1 0-1,0 0 0,-1 0 0,1 0 1,0 0-1,0 0 0,0-1 0,-1 1 1,1 0-1,0 0 0,0-1 0,0 1 0,1 0 1,-1-1-1,0 1 0,0-1 0,0 0 1,0 1-1,0-1 0,1 0 0,-1 1 1,0-1-1,0 0 0,0 0 0,1 0 1,-1 0-1,0 0 0,0-1 0,0 1 1,3-1-1,42-5-5573,-16-4-595</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3:04.102"/>
    </inkml:context>
    <inkml:brush xml:id="br0">
      <inkml:brushProperty name="width" value="0.025" units="cm"/>
      <inkml:brushProperty name="height" value="0.025" units="cm"/>
    </inkml:brush>
  </inkml:definitions>
  <inkml:trace contextRef="#ctx0" brushRef="#br0">0 1 10570,'0'0'1794,"2"55"288,-2-29 64,1-2 0,2-3-160,2-5-513,1-2-576,2-4-577,0-2-256,2-4-32,-2-3-448,-2 2-1282</inkml:trace>
</inkml:ink>
</file>

<file path=ppt/ink/ink3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9:40.883"/>
    </inkml:context>
    <inkml:brush xml:id="br0">
      <inkml:brushProperty name="width" value="0.025" units="cm"/>
      <inkml:brushProperty name="height" value="0.025" units="cm"/>
    </inkml:brush>
  </inkml:definitions>
  <inkml:trace contextRef="#ctx0" brushRef="#br0">150 3 15663,'0'0'9833,"-10"-1"-9715,6 0-112,0 0 0,0 1 1,0 0-1,0 0 1,0 0-1,0 1 1,0-1-1,0 1 1,0 0-1,0 0 1,0 0-1,0 1 0,0 0 1,1-1-1,-1 1 1,1 0-1,-1 1 1,1-1-1,0 1 1,0-1-1,0 1 0,0 0 1,-4 6-1,-2 0 110,5-5-12,0 1 0,0-1 1,0 1-1,0 0 0,1 0 1,-1 0-1,1 0 0,1 0 1,-5 11-1,8-15-103,-1-1 0,0 1 0,1-1 0,-1 1 0,0-1 0,1 1 0,-1-1 0,1 1 0,-1-1 0,1 0 0,-1 1 0,1-1 0,-1 1 0,1-1 0,-1 0 0,1 0 0,-1 1 0,1-1 0,0 0 0,-1 0 0,1 0 0,-1 0 0,1 1 0,0-1 0,-1 0 0,1 0 0,0 0 0,-1 0 0,1-1 0,0 1 0,31 0 95,-24 0-138,41-2-835,-27 1-19,1 0-1,27 4 1,-49-3 910,-1 1 0,0-1 0,1 0-1,-1 1 1,0-1 0,1 0 0,-1 0 0,0 1 0,0-1-1,1 1 1,-1-1 0,0 0 0,0 1 0,1-1-1,-1 1 1,0-1 0,0 0 0,0 1 0,0-1 0,0 1-1,0-1 1,0 1 0,0-1 0,0 1 0,0-1-1,0 1 1,0-1 0,0 0 0,0 1 0,0-1 0,0 1-1,-1-1 1,1 1 0,0-1 0,0 0 0,0 1 0,-1-1-1,1 0 1,0 1 0,0-1 0,-1 0 0,1 1-1,0-1 1,-1 0 0,1 1 0,-1-1 0,0 0 0,-15 20 758,9-13-786,0-1-1,-1 0 1,0 0 0,0 0-1,-1-1 1,1 0 0,-1-1-1,0 0 1,0 0-1,-1-1 1,1 0 0,-12 2-1,20-5-116,1 0 0,0 0-1,-1 0 1,1 0-1,-1-1 1,1 1 0,0 0-1,-1 0 1,1 0-1,0 0 1,-1-1 0,1 1-1,0 0 1,-1 0-1,1 0 1,0-1 0,0 1-1,-1 0 1,1-1 0,0 1-1,0 0 1,-1-1-1,1 1 1,0 0 0,0-1-1,0 1 1,0 0-1,-1-1 1,1 1 0,0-1-1,0 1 1,0 0-1,0-1 1,0 1 0,0 0-1,0-1 1,0 1-1,0-1 1,0 1 0,1 0-1,-1-1 1,5-18-5946,10-7-2347</inkml:trace>
</inkml:ink>
</file>

<file path=ppt/ink/ink3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9:41.287"/>
    </inkml:context>
    <inkml:brush xml:id="br0">
      <inkml:brushProperty name="width" value="0.025" units="cm"/>
      <inkml:brushProperty name="height" value="0.025" units="cm"/>
    </inkml:brush>
  </inkml:definitions>
  <inkml:trace contextRef="#ctx0" brushRef="#br0">105 1 12812,'0'0'1847,"0"12"742,-6 39 128,-3 0 0,-25 88 0,1-10-1627,35-144-922,-1 0 0,0 0-1,-2-16 1,1 16-170,-1 0-1,2 0 1,0 0-1,1 0 1,6-26 0,-5 32-24,1 0 0,0 0 0,0 0 0,1 1 0,1-1 0,-1 1 0,1 0 0,9-9 1,-12 14-60,1-1 0,-1 1 0,1 0 0,0 0 0,0 1 0,0-1 0,0 1 0,0 0 0,0 0 0,1 0 0,-1 0 0,1 1 0,-1 0 0,1 0 0,0 0 0,-1 1 0,1-1 0,0 1 0,5 0 0,-9 1 74,-1-1 0,1 0 1,-1 0-1,1 1 0,-1-1 0,1 0 0,-1 1 0,1-1 0,-1 0 0,1 1 0,-1-1 1,0 1-1,1-1 0,-1 1 0,0-1 0,1 1 0,-1-1 0,0 1 0,0-1 0,0 1 1,1-1-1,-1 1 0,0-1 0,0 1 0,0 0 0,0-1 0,0 1 0,0-1 0,0 1 1,0-1-1,0 1 0,0 0 0,0-1 0,0 1 0,-1-1 0,1 1 0,0-1 0,0 1 1,-1-1-1,1 1 0,0-1 0,-1 1 0,1-1 0,0 1 0,-1-1 0,0 1 0,-16 24 208,0-11 149,0-2 1,-24 14-1,33-22-535,1 0 0,-1 0 0,1-1 0,-1 0 0,0-1 0,0 0 0,0 0 0,-17 2 0,25-4 53,0-1 0,0 1 0,0 0 0,-1 0 0,1 0 0,0 0 0,0 0 0,-1 0 0,1 0 0,0-1 0,0 1 0,0 0 0,0 0 0,-1 0 0,1-1 0,0 1 0,0 0 0,0 0 0,0 0 0,0-1 0,0 1 0,-1 0 0,1 0 0,0-1 0,0 1 0,0 0 0,0 0 0,0-1 0,0 1 0,0 0 0,0 0 0,0-1 0,0 1 0,0 0 0,0 0 0,0-1 0,0 1 0,1 0 0,-1 0 0,0 0 0,0-1 0,0 1 0,0 0 0,0 0 0,0 0 0,1-1 0,-1 1 0,0 0 0,0 0 0,8-13-4717,12-4-2701</inkml:trace>
</inkml:ink>
</file>

<file path=ppt/ink/ink3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9:41.661"/>
    </inkml:context>
    <inkml:brush xml:id="br0">
      <inkml:brushProperty name="width" value="0.025" units="cm"/>
      <inkml:brushProperty name="height" value="0.025" units="cm"/>
    </inkml:brush>
  </inkml:definitions>
  <inkml:trace contextRef="#ctx0" brushRef="#br0">45 55 17489,'0'0'10580,"8"0"-10254,-3 1-288,0-1 1,0 0-1,0-1 1,0 1-1,0-1 0,0 0 1,8-3-1,-11 4-21,0-1-1,0 0 0,-1 1 0,1-1 1,0 0-1,-1 0 0,1-1 1,0 1-1,-1 0 0,1 0 0,-1-1 1,0 1-1,1-1 0,-1 1 1,0-1-1,0 0 0,0 1 0,0-1 1,0 0-1,-1 0 0,1 1 1,0-1-1,-1 0 0,1 0 0,-1 0 1,0 0-1,1-4 0,-2 6-14,1-1-1,0 1 0,0 0 1,-1-1-1,1 1 0,0 0 1,-1-1-1,1 1 1,0 0-1,-1 0 0,1-1 1,-1 1-1,1 0 0,0 0 1,-1 0-1,1 0 0,-1-1 1,1 1-1,0 0 1,-1 0-1,1 0 0,-1 0 1,1 0-1,-1 0 0,1 0 1,0 0-1,-1 0 0,1 0 1,-1 1-1,1-1 1,-1 0-1,1 0 0,0 0 1,-1 0-1,1 1 0,0-1 1,-1 0-1,1 0 0,-1 1 1,1-1-1,-20 10-89,10-3 118,1 1 0,0-1 0,1 1-1,0 1 1,0-1 0,1 2 0,0-1 0,0 1-1,1 0 1,0 0 0,-5 14 0,11-23-39,-1-1 0,1 1 0,0 0 0,0-1 0,0 1-1,0-1 1,0 1 0,0 0 0,0-1 0,0 1 0,0-1 0,0 1 0,0 0 0,1-1 0,-1 1 0,0-1 0,0 1 0,1-1 0,-1 1-1,0-1 1,0 1 0,1-1 0,-1 1 0,1-1 0,-1 1 0,0-1 0,1 1 0,-1-1 0,1 0 0,-1 1 0,1-1 0,-1 0 0,1 0-1,0 1 1,28 3-1381,28-15-4723,-25-3 113</inkml:trace>
</inkml:ink>
</file>

<file path=ppt/ink/ink3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9:42.176"/>
    </inkml:context>
    <inkml:brush xml:id="br0">
      <inkml:brushProperty name="width" value="0.025" units="cm"/>
      <inkml:brushProperty name="height" value="0.025" units="cm"/>
    </inkml:brush>
  </inkml:definitions>
  <inkml:trace contextRef="#ctx0" brushRef="#br0">151 12 10282,'0'0'7255,"-7"2"-6129,4-1-1012,-2 0 51,0 0 0,0 0 1,0 0-1,0 1 0,1 0 1,-1 0-1,1 0 0,-1 1 1,1-1-1,-5 4 0,9-5 401,0-3-607,1 1-1,0-1 0,-1 0 1,1 1-1,0-1 0,0 1 1,0 0-1,0-1 0,0 1 1,0 0-1,0-1 0,0 1 1,1 0-1,-1 0 0,0 0 1,1 0-1,-1 0 1,1 0-1,-1 1 0,3-2 1,31-9-6057,-68 19 17819,-15 17-8376,43-23-3325,1 1-1,0-1 0,0 1 0,0 0 0,0 1 0,0-1 0,0 1 0,1-1 0,0 1 0,0 0 0,0 0 0,0 1 0,1-1 0,-1 1 0,1-1 0,0 1 0,1 0 0,-1-1 0,1 1 0,-1 7 0,2-11-18,0 0 1,0-1-1,0 1 0,0 0 1,0-1-1,1 1 1,-1 0-1,0-1 0,1 1 1,-1 0-1,0-1 1,1 1-1,-1-1 0,1 1 1,-1 0-1,1-1 1,-1 0-1,1 1 0,-1-1 1,1 1-1,0-1 1,-1 1-1,1-1 0,-1 0 1,1 0-1,0 1 1,1-1-1,28 5-182,29-11-2507,0-14-6264,-33 8 976</inkml:trace>
</inkml:ink>
</file>

<file path=ppt/ink/ink3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9:42.533"/>
    </inkml:context>
    <inkml:brush xml:id="br0">
      <inkml:brushProperty name="width" value="0.025" units="cm"/>
      <inkml:brushProperty name="height" value="0.025" units="cm"/>
    </inkml:brush>
  </inkml:definitions>
  <inkml:trace contextRef="#ctx0" brushRef="#br0">169 0 16752,'0'0'6774,"-6"10"-6651,-5 15 262,1-1 0,1 2 0,1-1 0,1 1 0,1 1 0,2-1 0,-2 39 0,6-63-390,0-1-1,0 0 0,1 1 1,-1-1-1,0 1 1,1-1-1,-1 0 0,1 1 1,0-1-1,-1 0 1,1 1-1,0-1 0,0 0 1,0 0-1,0 0 1,0 0-1,0 0 0,0 0 1,0 0-1,0 0 1,1 0-1,-1-1 0,0 1 1,2 0-1,-3 0-120,1-1 1,0 0-1,-1 1 0,1-1 1,-1 0-1,1 0 0,0 0 1,-1 1-1,1-1 0,-1 0 0,1 0 1,0 0-1,-1 0 0,1 0 1,0 0-1,-1 0 0,1 0 1,-1-1-1,1 1 0,0 0 1,-1 0-1,1 0 0,-1-1 0,1 1 1,-1 0-1,1-1 0,0 1 1,-1 0-1,1-1 0,-1 1 1,0-1-1,1 1 0,-1-1 0,1 1 1,-1-1-1,0 1 0,1-1 1,-1 1-1,0-1 0,1 1 1,-1-1-1,0 0 0,0 1 1,0-1-1,0 1 0,0-1 0,0 0 1,1 0-1,-1-2-631,0 0 1,0 1-1,-1-1 1,1 0-1,0 0 0,-1 0 1,0 0-1,0 1 0,-2-6 1,-17-19-949,8 17 3563,0 0 1,0 1 0,-15-7-1,-28-23 9305,85 39-10266,4 0-912,16 0-1508,-16-1-2389,0-4-3322</inkml:trace>
</inkml:ink>
</file>

<file path=ppt/ink/ink3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9:43.216"/>
    </inkml:context>
    <inkml:brush xml:id="br0">
      <inkml:brushProperty name="width" value="0.025" units="cm"/>
      <inkml:brushProperty name="height" value="0.025" units="cm"/>
    </inkml:brush>
  </inkml:definitions>
  <inkml:trace contextRef="#ctx0" brushRef="#br0">24 0 4484,'0'0'19918,"4"9"-19155,2 5-570,0 1 0,-2 0-1,1 0 1,-2 0 0,0 1 0,-1-1 0,-1 1-1,-1 23 1,1-16-406,0 12 858,-2-26-2368,-2-14-2831,-18-39-147,18 39 5196,-1 0 0,1 1 1,-1 0-1,0-1 1,0 1-1,-8-6 1207,86 10-230,0 0-7332,-38 0-947</inkml:trace>
</inkml:ink>
</file>

<file path=ppt/ink/ink3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9:43.575"/>
    </inkml:context>
    <inkml:brush xml:id="br0">
      <inkml:brushProperty name="width" value="0.025" units="cm"/>
      <inkml:brushProperty name="height" value="0.025" units="cm"/>
    </inkml:brush>
  </inkml:definitions>
  <inkml:trace contextRef="#ctx0" brushRef="#br0">109 30 11115,'0'0'7655,"-10"4"-5221,0-1-1915,-1 2 0,2-1 0,-1 1 0,-15 11 0,23-15-456,0 0 1,-1 1-1,1 0 0,0 0 0,0-1 0,0 1 0,0 0 0,0 1 0,0-1 0,1 0 1,-1 0-1,1 1 0,0-1 0,-1 1 0,1-1 0,0 1 0,1 0 0,-1-1 0,0 1 1,1 0-1,-1 0 0,1 0 0,0-1 0,0 1 0,0 0 0,0 0 0,1 0 0,0 3 1,0-4-38,1-1 1,-1 1-1,1-1 1,-1 1-1,1-1 1,-1 0-1,1 0 1,0 0-1,0 0 1,0 0-1,-1-1 1,1 1-1,0 0 1,0-1-1,0 1 1,0-1-1,0 0 1,0 0-1,0 1 1,0-1-1,0-1 1,0 1-1,0 0 1,4-1-1,2 0 170,0 0-1,0 0 0,0-1 0,14-5 0,-15 3-61,-1 0 0,0 0 0,0-1 0,0 0-1,-1 0 1,0 0 0,0-1 0,0 0-1,-1 0 1,0 0 0,0 0 0,4-8-1,-7 12-135,0 0-1,-1 0 0,1-1 0,0 1 0,0 0 1,-1 0-1,0 0 0,1-1 0,-1 1 1,0 0-1,0-1 0,0 1 0,0 0 0,-1 0 1,1-1-1,-1 1 0,0-3 0,0 3-92,-1 0-1,1 0 1,-1 1-1,1-1 1,-1 1-1,1-1 1,-1 1 0,0 0-1,0-1 1,0 1-1,0 0 1,0 0-1,0 0 1,0 1-1,0-1 1,0 0-1,0 1 1,0-1-1,0 1 1,-1 0-1,1 0 1,-2 0-1,-33-1-5584,21 1-123</inkml:trace>
</inkml:ink>
</file>

<file path=ppt/ink/ink3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9:44.477"/>
    </inkml:context>
    <inkml:brush xml:id="br0">
      <inkml:brushProperty name="width" value="0.025" units="cm"/>
      <inkml:brushProperty name="height" value="0.025" units="cm"/>
    </inkml:brush>
  </inkml:definitions>
  <inkml:trace contextRef="#ctx0" brushRef="#br0">59 0 3748,'0'0'16212,"0"13"-15833,0 389 3545,0-394-3799,1-4-18,-1-1 0,0 0 0,0 1 0,0-1 0,0 0 0,0 0 0,-1 1 0,1-1 0,-1 0 0,0 0 0,0 1 0,0-1 0,-2 4 0,1-10 47,1 0-1,0 0 1,1 0 0,-1 0 0,1 0-1,-1 0 1,1 0 0,0 0 0,0-5-1,0-35 55,-1-2-63,7-62 0,-5 95-154,1 0-1,1 0 1,0 0 0,0 0 0,1 0 0,1 0 0,0 1-1,1 0 1,12-19 0,-16 27-11,0 0 1,1 0-1,-1 1 1,1-1-1,-1 1 1,1-1-1,0 1 0,0 0 1,0 0-1,0 0 1,0 1-1,0-1 1,0 1-1,1 0 0,-1 0 1,0 0-1,1 0 1,-1 0-1,1 1 1,-1-1-1,1 1 0,0 0 1,4 1-1,-8-1 6,1 1 0,-1-1 0,1 1 0,-1-1 0,0 1 0,1 0 0,-1-1 0,0 1 0,1-1 0,-1 1 0,0 0 0,0-1 0,0 1 0,0 0 0,1-1 0,-1 1 0,0 0 0,0-1 0,0 1 0,0 0 0,-1-1 0,1 1 0,0 0 0,0-1 0,0 1 0,0 0 0,-1-1 0,1 1 0,0-1 0,-1 1 0,1-1-1,0 1 1,-1 0 0,-12 22-11,2-12 70,0-1-1,-1 0 1,-1 0-1,-14 8 1,20-13-8,0-1 0,-1 0 0,1-1 0,-1 0 0,1 0 0,-1 0 0,0-1 0,0 0 0,-12 1 0,19-3-77,1 0 0,0 0 0,0 0 0,-1 0 0,1-1 0,0 1 1,0 0-1,0 0 0,-1 0 0,1 0 0,0-1 0,0 1 0,0 0 0,0 0 0,0 0 0,-1-1 0,1 1 1,0 0-1,0 0 0,0-1 0,0 1 0,0 0 0,0 0 0,0-1 0,0 1 0,0 0 0,0 0 0,0-1 0,0 1 1,0 0-1,0 0 0,0-1 0,0 1 0,0 0 0,0 0 0,0-1 0,0 1 0,0 0 0,1 0 0,-1-1 0,0 1 1,0 0-1,0 0 0,0-1 0,7-11-1992,32-25-6899,-13 19 134</inkml:trace>
</inkml:ink>
</file>

<file path=ppt/ink/ink3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9:44.975"/>
    </inkml:context>
    <inkml:brush xml:id="br0">
      <inkml:brushProperty name="width" value="0.025" units="cm"/>
      <inkml:brushProperty name="height" value="0.025" units="cm"/>
    </inkml:brush>
  </inkml:definitions>
  <inkml:trace contextRef="#ctx0" brushRef="#br0">37 23 12236,'0'0'8776,"-5"8"-7079,2-2-1444,-1 0 19,0 1 1,0-1-1,1 1 0,0-1 0,0 1 0,1 0 0,0 1 0,-2 12 0,6-21-145,0 1 0,1-1 1,-1 0-1,0 1 1,0-1-1,0 0 0,0 0 1,0 0-1,-1-1 0,1 1 1,0 0-1,0-1 0,1-1 1,13-16 39,-1-1 0,19-33 1,-33 53-270,-9 91-224,8-91 337,0 1 0,0-1 0,0 0 0,0 1 0,0-1-1,0 1 1,0-1 0,1 0 0,-1 1 0,0-1 0,0 0-1,0 1 1,0-1 0,0 1 0,1-1 0,-1 0-1,0 1 1,0-1 0,1 0 0,-1 0 0,0 1 0,1-1-1,-1 0 1,0 0 0,1 1 0,-1-1 0,0 0 0,1 0-1,-1 0 1,0 0 0,1 1 0,-1-1 0,1 0-1,0 0 1,18-3 516,17-15 329,-13-3-808,33-39 0,-55 59-144,-6 38-523,4-32 636,-2 2 97,1-1 0,1 1 0,-1 0 1,1 0-1,0 0 0,0 0 0,1 0 0,0 0 0,1 8 0,0-14-97,-1 0-1,1 0 1,-1-1-1,1 1 0,0-1 1,-1 1-1,1-1 1,-1 1-1,1-1 1,0 1-1,0-1 0,-1 1 1,1-1-1,0 0 1,0 1-1,-1-1 1,1 0-1,0 0 0,0 0 1,0 0-1,0 0 1,-1 0-1,1 0 1,0 0-1,0 0 0,0 0 1,-1 0-1,1 0 1,0 0-1,0-1 1,0 1-1,-1 0 0,3-1 1,23-13-341,-24 11-106,0 0-1,0 1 1,0-1-1,-1 0 1,0 0-1,1 0 1,-1 0-1,1-5 1,2-15-6148,-4-1-3485</inkml:trace>
</inkml:ink>
</file>

<file path=ppt/ink/ink3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9:45.302"/>
    </inkml:context>
    <inkml:brush xml:id="br0">
      <inkml:brushProperty name="width" value="0.025" units="cm"/>
      <inkml:brushProperty name="height" value="0.025" units="cm"/>
    </inkml:brush>
  </inkml:definitions>
  <inkml:trace contextRef="#ctx0" brushRef="#br0">1 5 17296,'0'0'8136,"58"-4"-13389,-41 6-1601</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3:05.450"/>
    </inkml:context>
    <inkml:brush xml:id="br0">
      <inkml:brushProperty name="width" value="0.025" units="cm"/>
      <inkml:brushProperty name="height" value="0.025" units="cm"/>
    </inkml:brush>
  </inkml:definitions>
  <inkml:trace contextRef="#ctx0" brushRef="#br0">295 41 7079,'0'-2'479,"0"0"1,0 1 0,0-1 0,0 1 0,0-1-1,0 1 1,-1-1 0,1 1 0,0-1 0,-1 1-1,1-1 1,-1 1 0,0-1 0,0 1 0,1 0-1,-1-1 1,0 1 0,0 0 0,0 0-1,0 0 1,0 0 0,-1 0 0,1 0 0,0 0-1,-2-1 1,0 1-243,0 0 1,0 0-1,1 1 0,-1-1 0,0 1 0,0 0 1,0-1-1,0 1 0,0 1 0,0-1 0,0 0 1,-4 2-1,-4 1-299,0 0 1,1 1 0,0 0 0,-1 1-1,2 0 1,-14 9 0,2 2 58,-33 31 0,50-43-2,0 0 0,0 0 0,1 1 0,-1-1 0,1 1 0,0-1 0,0 1 0,0 0 0,1 1 0,0-1 0,0 0 1,0 1-1,1-1 0,-2 10 0,3-14-1,0 0 0,1 0 1,-1 0-1,0 0 0,1 0 1,-1 0-1,1 0 0,-1 0 1,1 0-1,-1 0 0,1 0 1,0 0-1,-1 0 0,1 0 1,0 0-1,0 0 0,0-1 1,0 1-1,0 0 0,0-1 1,0 1-1,0-1 0,0 1 0,0-1 1,0 1-1,0-1 0,0 0 1,0 1-1,1-1 0,41 6 53,-35-6-41,27 2 40,-22-2-41,1 0 0,0 1 0,-1 1 0,1 0 0,-1 0 0,1 2 0,-1 0 0,23 10 0,-34-14 23,-1 1 0,1 0 0,-1 0 1,1 0-1,-1 1 0,1-1 0,-1 0 0,0 0 0,1 1 1,-1-1-1,0 1 0,0-1 0,0 1 0,0 0 0,0-1 0,0 1 1,-1 0-1,1 0 0,-1-1 0,1 1 0,-1 0 0,1 0 1,-1 0-1,0 0 0,0 0 0,0-1 0,0 1 0,0 0 1,-1 0-1,1 0 0,0 0 0,-1 0 0,0-1 0,1 1 1,-1 0-1,0 0 0,0-1 0,0 1 0,0-1 0,0 1 1,0-1-1,0 1 0,0-1 0,-1 1 0,-1 0 0,-5 7 252,-1-1 0,0 0-1,0-1 1,0 0 0,-19 10-1,0-4 168,-1-1-1,0-2 0,-34 8 0,-8 3-170,117-17-10643,-13-4 2471</inkml:trace>
</inkml:ink>
</file>

<file path=ppt/ink/ink3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9:45.657"/>
    </inkml:context>
    <inkml:brush xml:id="br0">
      <inkml:brushProperty name="width" value="0.025" units="cm"/>
      <inkml:brushProperty name="height" value="0.025" units="cm"/>
    </inkml:brush>
  </inkml:definitions>
  <inkml:trace contextRef="#ctx0" brushRef="#br0">172 1 16656,'0'0'8936,"-11"4"-8359,-8 4-377,0 1-1,-34 23 1,47-29-96,1 0 0,0 1 0,0 0 0,0 0 0,1 0-1,-1 1 1,1-1 0,0 1 0,0 0 0,1 1 0,0-1-1,-1 0 1,2 1 0,-1 0 0,1 0 0,-3 10 0,5-15-98,0-1 0,0 1 0,0-1 1,0 1-1,0 0 0,0-1 0,0 1 0,0-1 1,1 1-1,-1 0 0,0-1 0,0 1 1,1-1-1,-1 1 0,0-1 0,1 1 0,-1-1 1,1 1-1,-1-1 0,0 1 0,1-1 0,-1 0 1,1 1-1,-1-1 0,1 0 0,0 1 1,-1-1-1,1 0 0,0 1 0,27 4 141,26-9-843,-43 2-654,-1 0 1,1-1-1,-1 0 0,17-9 1,6-4-6781</inkml:trace>
</inkml:ink>
</file>

<file path=ppt/ink/ink3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9:45.984"/>
    </inkml:context>
    <inkml:brush xml:id="br0">
      <inkml:brushProperty name="width" value="0.025" units="cm"/>
      <inkml:brushProperty name="height" value="0.025" units="cm"/>
    </inkml:brush>
  </inkml:definitions>
  <inkml:trace contextRef="#ctx0" brushRef="#br0">1 96 17969,'0'0'6433,"10"4"-6230,-1-1-186,-1 0 1,0-1 0,1 0 0,-1-1 0,1 0-1,-1 0 1,16-1 0,-20 0 36,0-1 0,0 1 0,0-1 0,0 0 0,0 0-1,0-1 1,-1 1 0,1-1 0,0 1 0,-1-1 0,0 0 0,1 0 0,-1-1 0,0 1 0,0-1-1,0 0 1,0 1 0,-1-1 0,1-1 0,-1 1 0,0 0 0,0 0 0,3-6 0,-5 9-43,1-1 1,-1 0 0,1 1 0,-1-1 0,1 0 0,-1 1-1,0-1 1,1 0 0,-1 0 0,0 0 0,1 1-1,-1-1 1,0 0 0,0 0 0,0 0 0,0 0-1,0 0 1,0 1 0,0-1 0,0 0 0,0 0 0,0 0-1,-1 0 1,1 1 0,0-1 0,-1 0 0,1 0-1,0 0 1,-1 1 0,1-1 0,-1 0 0,1 1 0,-1-1-1,1 0 1,-1 1 0,0-1 0,1 1 0,-1-1-1,0 1 1,1-1 0,-1 1 0,0-1 0,0 1-1,1 0 1,-1-1 0,0 1 0,0 0 0,0 0 0,1-1-1,-1 1 1,0 0 0,0 0 0,-1 0 0,-2 0 26,0 0 1,0 1-1,1-1 0,-1 1 1,0-1-1,0 1 1,1 0-1,-1 1 1,1-1-1,-1 1 1,-4 2-1,-3 4 149,0 1-1,0 0 1,1 1 0,-12 14-1,18-20-125,1 1-1,-1-1 0,1 1 1,0 0-1,0 0 0,1 0 1,-1 0-1,1 0 0,0 0 1,1 1-1,-1-1 0,1 1 1,-1 9-1,3-14-178,0 0 0,0 0 0,-1 0 0,1 0 0,0 0 0,0 0 0,0 0 0,0 0 0,0 0 1,0 0-1,1-1 0,-1 1 0,0 0 0,0-1 0,1 1 0,-1-1 0,0 1 0,0-1 0,1 0 0,-1 1 0,1-1 0,-1 0 0,0 0 0,1 0 0,-1 0 0,0 0 0,1 0 0,1-1 0,45-1-6978,-9-5-2657</inkml:trace>
  <inkml:trace contextRef="#ctx0" brushRef="#br0" timeOffset="1">418 1 16624,'0'0'7207,"-10"5"-5408,-52 32-74,56-33-1621,0 1 1,1 0-1,-1 0 1,1 0-1,0 0 1,0 1-1,0 0 1,1 0 0,-5 10-1,9-16-143,0 0-1,1 1 0,-1-1 1,1 1-1,-1-1 1,0 0-1,1 1 1,-1-1-1,1 0 0,-1 0 1,1 1-1,-1-1 1,1 0-1,-1 0 0,1 0 1,-1 1-1,1-1 1,-1 0-1,1 0 0,-1 0 1,1 0-1,0 0 1,-1 0-1,1 0 1,-1 0-1,1 0 0,-1-1 1,1 1-1,-1 0 1,1 0-1,-1 0 0,1-1 1,22-3-534,-9 0-444,0 0-1,0 2 1,0-1-1,26 0 1,-40 3 1023,0 0 1,0 0-1,1 0 0,-1 0 1,0 0-1,0 0 1,0 0-1,0 0 1,0 0-1,0 0 1,1 0-1,-1 0 1,0 0-1,0 0 1,0 0-1,0 0 1,0 0-1,1 0 1,-1 0-1,0 0 0,0 0 1,0 1-1,0-1 1,0 0-1,0 0 1,0 0-1,1 0 1,-1 0-1,0 0 1,0 0-1,0 0 1,0 1-1,0-1 1,0 0-1,0 0 0,0 0 1,0 0-1,0 0 1,0 0-1,0 1 1,0-1-1,0 0 1,0 0-1,0 0 1,0 0-1,0 0 1,0 1-1,0-1 1,0 0-1,0 0 1,0 0-1,0 0 0,0 1 1,-7 9 666,-13 7 307,-75 39 217,27-29-3382,42-21-2871</inkml:trace>
</inkml:ink>
</file>

<file path=ppt/ink/ink3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9:47.269"/>
    </inkml:context>
    <inkml:brush xml:id="br0">
      <inkml:brushProperty name="width" value="0.025" units="cm"/>
      <inkml:brushProperty name="height" value="0.025" units="cm"/>
    </inkml:brush>
  </inkml:definitions>
  <inkml:trace contextRef="#ctx0" brushRef="#br0">21 0 17296,'0'0'8387,"4"11"-8168,4 14-159,-2 0 1,-1 0 0,-2 0-1,0 1 1,-1-1 0,-2 1-1,0 0 1,-2-1-1,-1 1 1,-1-1 0,-1 0-1,-1 0 1,-16 42 0,12-49 1543,14-34-932,14-34-493,16-44-118,-16 43-9,37-75 1,-53 123-81,0-1 0,0 0-1,1 1 1,0 0 0,-1 0 0,1-1 0,0 2 0,1-1 0,-1 0-1,0 1 1,1-1 0,-1 1 0,1 0 0,0 0 0,0 1 0,0-1 0,0 1-1,0-1 1,0 1 0,0 1 0,0-1 0,0 1 0,1-1 0,6 2-1,-5-1-9,-1 1-1,0 0 0,1 0 0,-1 0 1,0 1-1,0 0 0,0 0 0,0 0 1,0 0-1,-1 1 0,1 0 0,-1 0 0,1 0 1,-1 1-1,0-1 0,0 1 0,-1 0 1,1 0-1,2 5 0,-5-8 55,0 0 1,0 1-1,-1-1 0,1 0 0,-1 1 0,1-1 1,-1 0-1,1 1 0,-1-1 0,0 0 1,1 1-1,-1-1 0,0 1 0,0-1 1,0 0-1,0 1 0,-1-1 0,1 1 0,0-1 1,-1 0-1,1 1 0,0-1 0,-1 0 1,0 1-1,1-1 0,-1 0 0,0 0 1,0 0-1,1 1 0,-1-1 0,0 0 0,0 0 1,0 0-1,0 0 0,0-1 0,-1 1 1,1 0-1,0 0 0,0-1 0,-1 1 1,-1 0-1,-8 5 354,-1-2 0,1 1 0,-23 4 1,20-5-281,4-1-127,-37 9 505,45-11-628,-1-1 0,0 1 0,0-1 0,1 0 0,-1 1 0,0-1-1,0-1 1,0 1 0,1 0 0,-1-1 0,0 1 0,-5-3 0,7-4-3480,3-6-3247</inkml:trace>
</inkml:ink>
</file>

<file path=ppt/ink/ink3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9:47.848"/>
    </inkml:context>
    <inkml:brush xml:id="br0">
      <inkml:brushProperty name="width" value="0.025" units="cm"/>
      <inkml:brushProperty name="height" value="0.025" units="cm"/>
    </inkml:brush>
  </inkml:definitions>
  <inkml:trace contextRef="#ctx0" brushRef="#br0">95 1 1441,'0'0'11019,"-65"16"-8169,50-9 257,4-2-736,8 0-770,3 3-736,4-3-353,24-1 129,8-3 64,12 1-289,7-2-160,9 0-192,5-3-64,-4-5-1697,-2-2-1923,-11-1-2593,-10-5-6632</inkml:trace>
</inkml:ink>
</file>

<file path=ppt/ink/ink3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9:48.188"/>
    </inkml:context>
    <inkml:brush xml:id="br0">
      <inkml:brushProperty name="width" value="0.025" units="cm"/>
      <inkml:brushProperty name="height" value="0.025" units="cm"/>
    </inkml:brush>
  </inkml:definitions>
  <inkml:trace contextRef="#ctx0" brushRef="#br0">105 0 10826,'0'0'12124,"11"11"-11873,16 12-89,-7-7-49,-1 0-1,-1 1 1,-1 1 0,21 26 0,-36-40-42,0 1 0,0-1 0,0 0 0,-1 1 0,1-1 0,-1 1 0,0 0 0,0-1 1,-1 1-1,0 0 0,1 0 0,-1-1 0,-1 1 0,1 0 0,-1-1 0,0 1 0,0 0 1,0-1-1,-1 1 0,1-1 0,-1 1 0,0-1 0,0 0 0,-5 6 0,-5 8 46,-1 0 0,-2-1 0,-30 30 0,27-29-168,6-7-231,-51 50-1363,17-25-5343,21-21-5798</inkml:trace>
</inkml:ink>
</file>

<file path=ppt/ink/ink3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9:49.077"/>
    </inkml:context>
    <inkml:brush xml:id="br0">
      <inkml:brushProperty name="width" value="0.025" units="cm"/>
      <inkml:brushProperty name="height" value="0.025" units="cm"/>
    </inkml:brush>
  </inkml:definitions>
  <inkml:trace contextRef="#ctx0" brushRef="#br0">44 42 9321,'0'0'17478,"-2"14"-17158,-10 43-8,2-12-110,2 1 0,-3 54 0,11-99-194,0-1 0,0 1 0,0 0-1,0-1 1,0 1 0,0 0 0,0-1 0,0 1-1,0 0 1,0-1 0,0 1 0,0 0 0,1-1 0,-1 1-1,0-1 1,0 1 0,1 0 0,-1-1 0,0 1-1,1-1 1,-1 1 0,1-1 0,-1 1 0,1-1-1,-1 1 1,1-1 0,-1 0 0,1 1 0,-1-1-1,1 0 1,0 1 0,-1-1 0,1 0 0,-1 0 0,1 1-1,0-1 1,2 0 52,-1-1-1,1 1 1,-1 0-1,1-1 1,-1 0 0,0 1-1,1-1 1,-1 0-1,0 0 1,3-2-1,49-36 1223,-40 26-1198,0-1-1,-1 0 0,-1-1 0,0-1 1,0 0-1,-2 0 0,0-1 1,-1 0-1,9-24 0,-25 104-1284,-10-2 352,16-60 860,12-30 133,-5 15-220,-4 9 33,-1 1 0,1 0-1,0-1 1,0 1 0,1 0 0,-1 0 0,1 0 0,6-6 0,-8 53-865,-4-13 884,1-25 20,1 1 0,1 0 1,-1-1-1,1 1 1,0 0-1,0-1 0,1 7 1,1-11 10,1 0 1,-1-1-1,0 0 1,0 1 0,0-1-1,1 0 1,-1 0 0,0 0-1,0 0 1,0-1 0,1 1-1,-1 0 1,3-2-1,43-25 56,-41 22-48,-1 1 1,1 0-1,0 0 1,0 0-1,0 1 1,1 0 0,9-2-1,-16 5 354,-14 2-46,11-11-330,16-15-203,24-10-785,63-62-9546,-69 58 2245</inkml:trace>
</inkml:ink>
</file>

<file path=ppt/ink/ink3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9:49.527"/>
    </inkml:context>
    <inkml:brush xml:id="br0">
      <inkml:brushProperty name="width" value="0.025" units="cm"/>
      <inkml:brushProperty name="height" value="0.025" units="cm"/>
    </inkml:brush>
  </inkml:definitions>
  <inkml:trace contextRef="#ctx0" brushRef="#br0">97 0 15951,'0'0'2509,"-8"14"-149,-7 14-1530,1 2 1,2 0-1,1 1 1,1 0-1,1 0 1,-7 62-1,16-90-803,-1 3 19,1 0-1,0 1 0,0-1 0,0 0 0,1 1 0,3 9 0,-4-14-29,1-1 0,0 0 0,-1 0 0,1 0 0,0 1 0,0-1 0,0 0 0,0 0 0,0 0 0,0 0 0,0 0 0,0-1 0,0 1 0,0 0 0,1 0 0,-1-1 0,0 1 0,0-1 0,1 1 0,-1-1 0,0 1 0,1-1 0,-1 0 0,1 0 0,-1 0 0,0 0 0,1 0 0,-1 0-1,1 0 1,-1 0 0,0 0 0,1-1 0,-1 1 0,1-1 0,-1 1 0,2-1 0,1-1 18,0 0 0,0-1-1,-1 1 1,1-1-1,0 0 1,-1 1 0,0-1-1,1-1 1,-1 1-1,0-1 1,-1 1 0,1-1-1,3-7 1,-2 6 46,-1-1 1,0 0 0,-1 0-1,1 0 1,-1 0-1,0 0 1,0 0 0,1-14-1,-10 48-267,-3 16 142,10-43 45,0 0 0,0 0 1,0 0-1,1 0 0,-1 0 0,0 0 0,0 0 0,1 0 0,-1 0 0,1 0 0,-1 0 0,1 0 0,-1 0 0,1 0 0,-1 0 0,1-1 0,0 1 0,-1 0 1,1 0-1,0-1 0,0 1 0,0-1 0,0 1 0,-1 0 0,1-1 0,0 1 0,0-1 0,0 0 0,0 1 0,0-1 0,0 0 0,0 0 0,0 0 0,0 1 1,0-1-1,2 0 0,3-1 13,1 1 1,-1-1 0,0 0 0,0 0 0,0-1-1,0 1 1,0-1 0,0-1 0,0 1 0,-1-1-1,1 0 1,-1 0 0,0-1 0,0 0 0,0 0-1,5-5 1,2-2-19,-1-1 0,0 0-1,-1 0 1,-1-1 0,11-18 0,-46 108-609,23-69 258,0 1 1,0-1-1,0 1 1,1 0 0,1 0-1,-2 12 1,14-26-5154,3-12-556</inkml:trace>
</inkml:ink>
</file>

<file path=ppt/ink/ink3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9:49.855"/>
    </inkml:context>
    <inkml:brush xml:id="br0">
      <inkml:brushProperty name="width" value="0.025" units="cm"/>
      <inkml:brushProperty name="height" value="0.025" units="cm"/>
    </inkml:brush>
  </inkml:definitions>
  <inkml:trace contextRef="#ctx0" brushRef="#br0">32 1 17649,'0'0'3907,"-29"64"-3778,26-43-450,3-4-2177,0-4-3172</inkml:trace>
</inkml:ink>
</file>

<file path=ppt/ink/ink3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9:50.182"/>
    </inkml:context>
    <inkml:brush xml:id="br0">
      <inkml:brushProperty name="width" value="0.025" units="cm"/>
      <inkml:brushProperty name="height" value="0.025" units="cm"/>
    </inkml:brush>
  </inkml:definitions>
  <inkml:trace contextRef="#ctx0" brushRef="#br0">178 75 14446,'0'0'3966,"3"-8"-309,2-1-2616,-3 5-722,-1 1-1,1 0 1,-1-1 0,1 0 0,-1 1 0,0-1 0,-1 0 0,1 1-1,-1-1 1,1-6 0,-1 10-262,0-1-1,0 1 1,0-1-1,0 1 1,0-1-1,0 1 1,0 0-1,0-1 1,0 1-1,-1-1 1,1 1-1,0 0 1,0-1-1,0 1 1,0-1-1,-1 1 1,1 0-1,0-1 1,0 1-1,-1 0 1,1-1-1,0 1 1,-1 0-1,1-1 1,0 1-1,-1 0 1,1 0-1,-1 0 1,1-1-1,0 1 1,-1 0-1,1 0 1,-1 0-1,1 0 1,0 0-1,-2 0 1,-19 4 323,-17 18-625,15-4 217,-36 39 0,55-53 34,-1 2-1,1-1 0,0 0 0,0 1 0,0 0 0,1 0 0,0 0 0,0 0 1,0 0-1,1 1 0,0-1 0,0 1 0,-1 13 0,3-19-39,1 0 0,-1 0 0,1 0 0,0 0 0,-1 0 0,1 0 0,0 0 0,0 0 0,0 0 0,0 0 0,0 0 0,0-1 0,0 1 0,0 0 0,0-1 0,0 1 0,0-1 0,0 1 0,0-1 0,1 1 0,-1-1 0,0 0 0,0 1 0,0-1 0,1 0 0,-1 0 0,0 0 0,0 0 0,1 0 0,-1 0 0,2-1 0,46-5-3906,-12-10-2178,3-6-4388</inkml:trace>
</inkml:ink>
</file>

<file path=ppt/ink/ink3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9:50.633"/>
    </inkml:context>
    <inkml:brush xml:id="br0">
      <inkml:brushProperty name="width" value="0.025" units="cm"/>
      <inkml:brushProperty name="height" value="0.025" units="cm"/>
    </inkml:brush>
  </inkml:definitions>
  <inkml:trace contextRef="#ctx0" brushRef="#br0">78 220 15471,'0'0'1393,"-8"10"278,2-4-1491,-33 40 1810,36-42-1869,0 0 0,1 0 0,-1 1-1,1-1 1,0 1 0,0 0 0,0 0-1,0 0 1,1 0 0,0 0 0,-1 7-1,2-12-133,0 0 1,0 1-1,0-1 0,0 0 0,0 1 0,0-1 0,0 0 0,1 1 0,-1-1 0,0 0 1,0 0-1,0 1 0,0-1 0,0 0 0,1 1 0,-1-1 0,0 0 0,0 0 1,0 1-1,1-1 0,-1 0 0,0 0 0,0 0 0,1 1 0,-1-1 0,0 0 1,1 0-1,-1 0 0,0 0 0,0 0 0,1 0 0,-1 1 0,0-1 0,1 0 0,-1 0 1,0 0-1,1 0 0,-1 0 0,0 0 0,1 0 0,-1 0 0,0 0 0,1-1 1,-1 1-1,0 0 0,0 0 0,1 0 0,-1 0 0,0 0 0,1 0 0,-1-1 1,0 1-1,0 0 0,1 0 0,-1 0 0,0-1 0,0 1 0,1 0 0,-1 0 0,0-1 1,0 1-1,0 0 0,0-1 0,0 1 0,1 0 0,-1 0 0,0-1 0,17-18 275,-9 4-231,16-23 50,-24 72-470,-4 20 681,2-42 8,0 0 1,1 0-1,1 1 0,1 17 0,-1-29-267,1 0-1,-1 0 0,0 0 0,1 0 0,-1 0 0,0 0 0,1 0 0,-1-1 0,1 1 0,-1 0 0,1 0 0,0-1 0,-1 1 0,1 0 0,0-1 0,0 1 0,-1 0 0,1-1 0,0 1 0,0-1 0,0 1 0,0-1 0,0 0 0,-1 1 1,1-1-1,0 0 0,0 0 0,0 0 0,0 1 0,0-1 0,0 0 0,0 0 0,0 0 0,0-1 0,0 1 0,0 0 0,0 0 0,1-1 0,3 0 118,-1 0 0,1 0 0,-1-1 0,1 1 1,-1-1-1,0-1 0,5-2 0,7-7-64,0-1 0,-1-1 0,-1 0 0,0-1 0,-1-1-1,0 0 1,-1-1 0,18-34 0,-6 2 171,-1-2-1,15-53 1,-34 92-186,-1 7-59,-1 0 0,-1-1-1,1 1 1,-1 0-1,0-1 1,0 1 0,0-1-1,-1-10 1,-16 34-114,-13 22 503,-43 73-1,64-99-230,1 1 0,1 0-1,0 1 1,1-1 0,0 1 0,2 0-1,0 0 1,0 1 0,1 17 0,2-31-170,0-1 0,0 1 0,0-1-1,0 1 1,1-1 0,-1 0 0,1 1 0,-1-1 0,1 0 0,0 1 0,0-1 0,0 0 0,0 0 0,1 0 0,-1 0 0,0 0 0,1 0 0,0 0-1,-1-1 1,1 1 0,0 0 0,0-1 0,0 1 0,0-1 0,0 0 0,0 0 0,3 2 0,0-2-414,0 0 0,1 1 0,-1-1 0,0-1 0,1 1 0,-1-1 0,0 0 0,1 0 0,-1-1 0,0 1 0,10-4 0,21-10-6686</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52.360"/>
    </inkml:context>
    <inkml:brush xml:id="br0">
      <inkml:brushProperty name="width" value="0.025" units="cm"/>
      <inkml:brushProperty name="height" value="0.025" units="cm"/>
    </inkml:brush>
  </inkml:definitions>
  <inkml:trace contextRef="#ctx0" brushRef="#br0">45 66 7751,'0'0'3673,"-9"3"-1730,-24 7-523,33-10-1367,0 0 0,1 1-1,-1-1 1,0 0 0,0 0-1,1 0 1,-1 0 0,0 1-1,1-1 1,-1 0 0,0 0-1,0 1 1,1-1 0,-1 0-1,0 0 1,0 1 0,0-1-1,1 0 1,-1 1 0,0-1-1,0 0 1,0 1 0,0-1-1,0 0 1,0 1 0,0-1-1,1 0 1,-1 1 0,0-1-1,0 1 1,0-1 0,-1 0-1,1 1 1,0-1 0,0 0-1,0 1 1,0-1 0,0 0-1,0 1 1,0-1 0,-1 0-1,1 1 1,0-1 0,0 0-1,0 0 1,-1 1 0,1-1-1,0 0 1,0 0 0,-1 1-1,1-1 1,0 0 0,-1 0-1,1 0 1,0 1 0,-1-1-1,1 0 1,0 0 0,-1 0-1,1 0 1,0 0 0,-1 0-1,24 8 805,33 1-74,0-3 0,0-2-1,79-5 1,-52 0-599,406-32-99,-8-1-58,1030 43 587,-1125-40-581,0 1 238,-132 43 943,-2-1-1077,-121-7 75,-11 0-838,-40-7-4560,-31-9-4258,-24 3 1752</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3:05.975"/>
    </inkml:context>
    <inkml:brush xml:id="br0">
      <inkml:brushProperty name="width" value="0.025" units="cm"/>
      <inkml:brushProperty name="height" value="0.025" units="cm"/>
    </inkml:brush>
  </inkml:definitions>
  <inkml:trace contextRef="#ctx0" brushRef="#br0">4 0 1826,'0'0'25240,"-3"46"-25080,8-13-32,3 6 0,0-4-128,0-2-128,1-9-737,-1-8-1601,-7-6-1666</inkml:trace>
</inkml:ink>
</file>

<file path=ppt/ink/ink3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9:51.663"/>
    </inkml:context>
    <inkml:brush xml:id="br0">
      <inkml:brushProperty name="width" value="0.025" units="cm"/>
      <inkml:brushProperty name="height" value="0.025" units="cm"/>
    </inkml:brush>
  </inkml:definitions>
  <inkml:trace contextRef="#ctx0" brushRef="#br0">64 1 4933,'0'0'22747,"-1"12"-22769,-4 22 114,-1 0 1,-12 33-1,-11 51 266,29-116-346,-2 5 56,1 0 0,0 0 0,1 0 0,-1 0 0,1 0 0,2 10 0,-2-15-45,1-1-1,-1 1 0,1-1 1,-1 1-1,1-1 0,0 1 0,0-1 1,0 0-1,0 1 0,0-1 0,0 0 1,0 0-1,0 0 0,1 0 0,-1 0 1,0 0-1,1 0 0,-1 0 0,1-1 1,-1 1-1,1 0 0,-1-1 0,1 1 1,-1-1-1,1 0 0,-1 0 0,1 1 1,0-1-1,-1 0 0,1 0 0,-1 0 1,3-1-1,4 0 49,-1 0 0,0-1 0,0 1 0,0-2-1,0 1 1,0-1 0,0 0 0,0 0 0,-1-1 0,0 0 0,0 0 0,0-1 0,0 1 0,-1-1-1,1-1 1,5-7 0,4-4 74,-1-1-1,-1 0 0,0-1 1,10-23-1,-37 68-226,1 0-1,1 2 1,2-1 0,1 1-1,0 0 1,-4 37 0,13-64 86,-1 0 0,1 1 0,0-1 0,0 0 1,0 0-1,0 1 0,0-1 0,0 0 0,1 0 1,-1 0-1,0 1 0,1-1 0,-1 0 0,0 0 1,1 0-1,0 0 0,-1 1 0,1-1 0,0 0 1,-1 0-1,1 0 0,0 0 0,0-1 0,0 1 1,0 0-1,1 1 0,0-2 13,0 1 0,0-1 0,0 1 0,0-1-1,0 0 1,0 0 0,0 0 0,-1 0 0,1 0 0,0 0 0,0-1 0,0 1 0,0-1 0,3-1 0,7-2 64,-2-1 0,1-1 1,0 0-1,12-10 1,123-110 56,-145 125-145,-1 1 0,1-1 0,-1 1 0,1-1 0,-1 1 0,1-1 0,-1 1 0,1-1 0,0 1 0,-1-1 0,1 1 0,0 0 0,-1-1 0,1 1-1,0 0 1,0 0 0,-1 0 0,1 0 0,0-1 0,0 1 0,-1 0 0,1 0 0,0 0 0,0 1 0,-1-1 0,1 0 0,1 0 0,-1 1 0,0 0 0,-1 0 0,1 0 0,0 0 0,-1 0 0,1 0 0,-1 0 0,1 0 0,-1 0 0,1 0 0,-1 0 0,0 0 0,0 0 0,1 1 0,-1-1 0,0 2 0,-3 65-40,1-44 95,2-23-34,1-1-1,-1 1 0,0-1 0,0 1 0,1 0 0,-1-1 1,0 1-1,1-1 0,-1 1 0,1-1 0,-1 1 0,1-1 1,-1 1-1,1-1 0,-1 1 0,1-1 0,0 0 1,-1 1-1,1-1 0,-1 0 0,1 0 0,0 1 0,-1-1 1,1 0-1,0 0 0,-1 0 0,1 0 0,0 0 0,-1 0 1,1 0-1,0 0 0,-1 0 0,1 0 0,0 0 0,-1 0 1,1-1-1,0 1 0,-1 0 0,1 0 0,1-1 0,30-10 382,29-23-195,-50 26-287,1 0 0,1 1-1,-1 1 1,1 0 0,0 1-1,0 0 1,0 1 0,1 0-1,21-3 1,-34 8 81,-1-1 0,1 0 0,-1 0 0,1 0 0,-1 1 0,1-1 0,-1 0 0,1 0 0,-1 1 0,0-1 0,1 1 0,-1-1 1,0 0-1,1 1 0,-1-1 0,0 1 0,1-1 0,-1 0 0,0 1 0,0-1 0,1 1 0,-1-1 0,0 1 0,0-1 0,0 1 0,0-1 0,0 1 0,0-1 0,0 1 0,0-1 0,0 1 0,0-1 0,0 1 0,0-1 0,0 1 0,0 0 0,0-1 1,-1 0-1,1 1 0,0-1 0,0 1 0,0-1 0,-1 1 0,1 0 0,-11 23-158,9-20-182,-1-1 1,1 1 0,-1-1 0,1 1 0,-1-1-1,0 0 1,-1 0 0,1 0 0,0-1-1,-1 1 1,1-1 0,-1 0 0,0 0 0,0 0-1,0 0 1,0-1 0,0 1 0,0-1 0,0 0-1,0-1 1,0 1 0,-1-1 0,1 1-1,0-1 1,-1-1 0,-3 1 0,-7-8-6798</inkml:trace>
</inkml:ink>
</file>

<file path=ppt/ink/ink3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9:51.991"/>
    </inkml:context>
    <inkml:brush xml:id="br0">
      <inkml:brushProperty name="width" value="0.025" units="cm"/>
      <inkml:brushProperty name="height" value="0.025" units="cm"/>
    </inkml:brush>
  </inkml:definitions>
  <inkml:trace contextRef="#ctx0" brushRef="#br0">0 0 18225,'0'0'8456,"58"12"-11274,-37-2-1827,4 3-4612</inkml:trace>
</inkml:ink>
</file>

<file path=ppt/ink/ink3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9:52.317"/>
    </inkml:context>
    <inkml:brush xml:id="br0">
      <inkml:brushProperty name="width" value="0.025" units="cm"/>
      <inkml:brushProperty name="height" value="0.025" units="cm"/>
    </inkml:brush>
  </inkml:definitions>
  <inkml:trace contextRef="#ctx0" brushRef="#br0">133 40 10858,'0'0'9198,"9"0"-7927,3 1-928,-7-1-219,-1 1 0,1-1 0,-1 0-1,1 0 1,-1-1 0,1 1 0,-1-1-1,5-1 1,-8 2 12,0-1 0,0 1 0,0 0 0,0-1-1,0 1 1,0-1 0,0 1 0,0-1 0,0 1 0,-1-1-1,1 1 1,0-1 0,0 0 0,0 0 0,-1 1 0,1-1-1,0 0 1,-1 0 0,1 0 0,-1 0 0,1 0 0,-1 0-1,1 0 1,-1 0 0,0 0 0,1-2 0,-1 3-87,0-1 0,0 0 0,0 0 0,-1 1 0,1-1 0,0 0 0,0 0 0,-1 1 0,1-1 0,0 0 0,-1 1 0,1-1 1,-1 1-1,1-1 0,0 0 0,-1 1 0,0-1 0,1 1 0,-1-1 0,1 1 0,-1-1 0,0 1 0,1 0 0,-1-1 0,0 1 0,1 0 0,-1 0 0,0-1 0,1 1 0,-1 0 0,0 0 1,0 0-1,1 0 0,-1 0 0,0 0 0,-1 0 0,-10 0 153,-1 0 1,0 1-1,0 0 1,1 1-1,-1 1 0,1 0 1,0 1-1,-14 5 1,22-7-130,0 0 0,-1-1 0,1 2 0,0-1 0,0 0 0,0 1 0,1 0 0,-1 0 0,0 0 0,1 0 0,0 1 0,0-1 0,0 1 0,0 0 0,1-1 0,-1 1 0,1 1 0,0-1 0,0 0 0,1 0 0,-1 1 0,1-1 1,0 1-1,0-1 0,0 8 0,1-11-71,0 1 0,0 0 0,1-1 0,-1 1 0,0 0 0,1 0 1,-1-1-1,1 1 0,0-1 0,-1 1 0,1 0 0,0-1 0,0 0 0,0 1 1,0-1-1,0 1 0,1-1 0,-1 0 0,0 0 0,3 2 0,0-1 15,0 1-1,0-1 0,1 0 1,-1 0-1,1 0 0,-1-1 1,8 2-1,8 0-11,0-1 0,35-1 0,-46-1-67,0 0-183,1 0 0,0-1 0,0 0 1,-1-1-1,1 0 0,0 0 0,10-5 0,5-8-3548,-3-6-4314,-9 3-7459</inkml:trace>
</inkml:ink>
</file>

<file path=ppt/ink/ink3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0:28.863"/>
    </inkml:context>
    <inkml:brush xml:id="br0">
      <inkml:brushProperty name="width" value="0.025" units="cm"/>
      <inkml:brushProperty name="height" value="0.025" units="cm"/>
    </inkml:brush>
  </inkml:definitions>
  <inkml:trace contextRef="#ctx0" brushRef="#br0">65 125 3491,'0'0'694,"-4"-9"-341,0-1 393,-4-10 1402,-1 1-1,-1-1 1,-19-27-1,47 79 4627,9 18-5684,20 17-287,2-1 0,3-3 0,3-2-1,117 100 1,-136-130-596,-1 2-1,53 66 0,-57-61 134,2-2 0,61 53 0,-4-15 287,-3 4-1,92 108 0,-15-18-72,-70-74 270,108 98-50,-177-168-683,-4-4-56,-1 1 1,21 29-1,128 146 406,-6-8-348,-90-98-78,158 147 1,-126-136-10,-61-52 6,73 105 0,-26-32 2,238 293 13,-109-141-2,66 89 14,231 287-7,-29-127 0,-244-299-19,24 22 11,-154-132-21,206 200 21,-316-311-23,27 27 18,1-1 0,1-2 0,2-2 0,50 30 0,-85-55-14,0 0 1,1 0-1,-1 1 0,0-1 1,1 0-1,-1 0 1,0 1-1,0-1 1,1 0-1,-1 1 0,0-1 1,0 0-1,1 1 1,-1-1-1,0 0 1,0 1-1,0-1 0,0 0 1,0 1-1,0-1 1,0 0-1,1 1 1,-1-1-1,0 1 0,0-1 1,0 0-1,0 1 1,-1-1-1,1 1 1,0-1-1,0 0 0,0 1 1,0-1-1,0 0 1,0 1-1,-1-1 1,1 0-1,0 1 0,0-1 1,0 0-1,-1 1 1,1-1-1,-1 1 1,-16 18-27,5-6 11,10-3-579,0 1-2072,-6-5-4269,-1-4 342</inkml:trace>
</inkml:ink>
</file>

<file path=ppt/ink/ink3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1:43.512"/>
    </inkml:context>
    <inkml:brush xml:id="br0">
      <inkml:brushProperty name="width" value="0.025" units="cm"/>
      <inkml:brushProperty name="height" value="0.025" units="cm"/>
    </inkml:brush>
  </inkml:definitions>
  <inkml:trace contextRef="#ctx0" brushRef="#br0">144 129 3427,'0'0'144,"10"-10"903,-3 2-100,37-43 4620,-41 47-4666,-1 1 0,0-1 0,0 0 0,-1 1 0,1-1 0,-1 0 0,0 0 1,0 0-1,0 0 0,0-4 0,-1 7-767,0 1 1,1-1-1,-1 1 1,0 0-1,0-1 1,0 1-1,0-1 1,-1 1-1,1-1 1,0 1-1,0-1 1,0 1-1,0-1 1,0 1-1,-1-1 1,1 1-1,0 0 1,0-1-1,-1 1 1,1-1-1,0 1 1,0 0-1,-1-1 1,1 1-1,0 0 1,-1 0-1,1-1 1,-1 1-1,1 0 1,0 0-1,-1-1 1,1 1-1,-1 0 1,1 0-1,-1 0 0,1 0 1,-1 0-1,1-1 1,-1 1-1,-25 8 1427,-20 21-1204,31-16-239,0 1 0,1 0 0,0 1 0,1 1 0,1 0 0,0 0 0,2 1 0,-1 1 0,-8 22 0,18-38-131,0 0-1,1-1 0,-1 1 1,1 0-1,-1-1 0,1 1 0,0 0 1,0-1-1,0 1 0,0 0 1,0 0-1,0-1 0,0 1 1,0 0-1,1 0 0,-1-1 1,1 1-1,-1 0 0,1-1 0,-1 1 1,1-1-1,0 1 0,0-1 1,0 1-1,0-1 0,2 2 1,0-1-91,-1 0 1,1 0 0,0-1 0,0 1-1,0-1 1,1 0 0,-1 0-1,0 0 1,0 0 0,1-1 0,-1 1-1,7-1 1,5 0-1137,1-1 1,-1-1-1,1 0 1,-1-1-1,17-5 0,17-11-6639</inkml:trace>
</inkml:ink>
</file>

<file path=ppt/ink/ink3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1:44.031"/>
    </inkml:context>
    <inkml:brush xml:id="br0">
      <inkml:brushProperty name="width" value="0.025" units="cm"/>
      <inkml:brushProperty name="height" value="0.025" units="cm"/>
    </inkml:brush>
  </inkml:definitions>
  <inkml:trace contextRef="#ctx0" brushRef="#br0">75 0 10154,'0'0'11627,"-9"1"-10773,-28 3-182,36-3-578,-1 0-1,0 0 0,1 0 0,-1 0 0,1 0 0,-1 0 1,1 0-1,0 1 0,-1-1 0,1 0 0,0 1 0,0-1 1,0 1-1,0-1 0,0 1 0,0 0 0,0-1 1,1 1-1,-1 0 0,0 0 0,1 0 0,0-1 0,-1 3 1,1-3-44,-1 0 1,1 0-1,0 0 1,-1 1-1,1-1 1,0 0 0,0 0-1,0 0 1,0 0-1,0 0 1,0 0-1,0 0 1,0 0 0,0 0-1,1 0 1,-1 1-1,0-1 1,1 0 0,-1 0-1,1 0 1,-1-1-1,1 1 1,-1 0-1,1 0 1,0 0 0,-1 0-1,1 0 1,0-1-1,0 1 1,0 0-1,0-1 1,-1 1 0,2 0-1,14 0 6,-1-2 0,1 0-1,-1-1 1,1 0 0,-1-1 0,0-1 0,0 0-1,21-9 1,-20 6-78,2 1 0,-1 1-1,0 1 1,1 0 0,31-1-1,-48 5 33,0 1 0,0 0-1,0-1 1,-1 1 0,1 0-1,0-1 1,-1 1 0,1 0-1,0 0 1,-1 0 0,1 0-1,-1 0 1,1 0-1,-1 0 1,0 0 0,1 0-1,-1 0 1,0 0 0,0 0-1,0 0 1,0 0 0,0 0-1,0 0 1,0 0-1,0 0 1,0 0 0,-1 2-1,-2 44 650,2-32-504,1-14-131,0 1-1,0-1 0,0 0 1,0 0-1,0 1 1,0-1-1,0 0 0,1 0 1,-1 0-1,0 1 1,1-1-1,-1 0 1,1 0-1,-1 0 0,1 0 1,0 0-1,-1 0 1,1 0-1,0 0 0,0 0 1,-1 0-1,1 0 1,0 0-1,0-1 0,0 1 1,0 0-1,0-1 1,2 2-1,0-2 8,0 1 1,0 0-1,0-1 0,0 0 0,1 1 1,-1-1-1,0 0 0,0-1 0,0 1 1,7-2-1,8-3 26,0-1-1,33-15 1,-49 20-54,52-26-366,43-18-817,-97 44 1187,0 1 1,0 0-1,0 0 0,1 0 0,-1 0 0,0 0 0,0 0 1,0 0-1,1 0 0,-1 0 0,0 0 0,0 0 0,1 0 1,-1 0-1,0 0 0,0 0 0,1 0 0,-1 0 0,0 0 1,0 0-1,1 0 0,-1 0 0,0 0 0,0 0 1,0 1-1,1-1 0,-1 0 0,0 0 0,0 0 0,0 0 1,0 0-1,1 1 0,-1-1 0,0 0 0,0 0 0,0 0 1,0 1-1,0-1 0,1 0 0,-1 0 0,0 0 0,0 1 1,0-1-1,0 0 0,0 0 0,0 1 0,0-1 1,0 0-1,0 0 0,0 1 0,0-1 0,0 0 0,0 0 1,0 0-1,0 1 0,0-1 0,0 0 0,0 0 0,-1 1 1,1-1-1,0 0 0,0 0 0,0 1 0,-9 23 333,3-6 340,33-21-290,21-16-1163,-2 1-3383,-14 8-4438,-24 8 1713</inkml:trace>
</inkml:ink>
</file>

<file path=ppt/ink/ink3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1:44.436"/>
    </inkml:context>
    <inkml:brush xml:id="br0">
      <inkml:brushProperty name="width" value="0.025" units="cm"/>
      <inkml:brushProperty name="height" value="0.025" units="cm"/>
    </inkml:brush>
  </inkml:definitions>
  <inkml:trace contextRef="#ctx0" brushRef="#br0">1 10 6054,'0'0'19640,"5"7"-18663,-3-3-835,1 0 1,-1 1 0,0-1 0,-1 1 0,1-1-1,-1 1 1,1-1 0,-1 1 0,-1 0 0,1 0-1,-1 0 1,0-1 0,0 1 0,0 0 0,-1 6-1,0-10-117,1 0-1,0 0 0,0 0 0,0 0 0,0-1 0,0 1 0,0 0 1,0 0-1,1 0 0,-1 0 0,0 0 0,0 0 0,1 0 0,-1 0 0,1 0 1,-1 0-1,1 0 0,-1-1 0,1 1 0,-1 0 0,1 0 0,0-1 1,-1 1-1,1 0 0,0-1 0,0 1 0,1 0 0,0 0 4,0 0 0,1-1-1,-1 1 1,0-1-1,0 0 1,1 0 0,-1 1-1,0-2 1,1 1 0,-1 0-1,4-1 1,6-2 23,1-1 0,-1 0 0,19-10 0,148-78-1022,-159 87 932,-12 13 87,-12 27 343,0-10 154,4-24-513,0 0 1,0 0-1,0 0 1,0 0 0,0 1-1,0-1 1,1 0-1,-1 0 1,0 0 0,1 0-1,-1 0 1,1 0-1,-1 0 1,1-1 0,-1 1-1,1 0 1,-1 0-1,1 0 1,0 0 0,0-1-1,-1 1 1,1 0-1,0-1 1,0 1 0,1 0-1,0 0 6,1 0 0,-1 0-1,1-1 1,-1 1 0,1-1 0,-1 0-1,1 0 1,-1 0 0,1 0-1,3 0 1,10-3-99,-1-1-1,30-10 1,-29 8-201,36-7-2320,-30 11-4664</inkml:trace>
</inkml:ink>
</file>

<file path=ppt/ink/ink3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1:45.165"/>
    </inkml:context>
    <inkml:brush xml:id="br0">
      <inkml:brushProperty name="width" value="0.025" units="cm"/>
      <inkml:brushProperty name="height" value="0.025" units="cm"/>
    </inkml:brush>
  </inkml:definitions>
  <inkml:trace contextRef="#ctx0" brushRef="#br0">132 26 12492,'0'0'12598,"-10"0"-11818,6-1-735,0 1 1,0 1 0,0-1-1,0 1 1,-1-1-1,1 1 1,0 0-1,0 1 1,0-1 0,1 1-1,-1-1 1,0 1-1,0 0 1,-3 3-1,2 0-10,0-1-1,0 1 1,1 0-1,-1 1 1,1-1-1,0 1 0,1-1 1,-1 1-1,1 0 1,-3 8-1,4-11-22,1 1 0,-1 0 0,1-1 0,0 1-1,0 0 1,0 0 0,0 0 0,1 0 0,-1 0 0,1 0 0,0 0-1,1-1 1,-1 1 0,0 0 0,1 0 0,0 0 0,1 4 0,0-6 0,-1 0 1,1 0 0,0 0 0,-1-1 0,1 1 0,0-1-1,0 1 1,0-1 0,0 0 0,0 1 0,1-1-1,-1 0 1,0 0 0,0-1 0,1 1 0,-1 0-1,0-1 1,1 0 0,-1 1 0,1-1 0,-1 0 0,0 0-1,1 0 1,-1-1 0,1 1 0,-1 0 0,0-1-1,1 0 1,2 0 0,2-2 86,1 1 0,0-1 0,-1-1 0,0 1 0,0-1 0,0-1 0,0 1 0,-1-1 0,1 0 0,-1-1 0,-1 1 0,1-1 1,-1 0-1,0-1 0,0 1 0,-1-1 0,1 0 0,-2 0 0,1 0 0,-1-1 0,0 0 0,-1 1 0,1-1 0,-1 0 0,-1 0 0,0 0 0,0 0 0,0-10 0,-1 17-108,0 0 0,0 1 0,0-1 0,0 0 0,0 1 0,0-1-1,0 0 1,0 0 0,0 1 0,0-1 0,-1 0 0,1 1 0,0-1 0,0 0 0,-1 1 0,1-1 0,0 0 0,-1 1-1,1-1 1,0 1 0,-1-1 0,1 1 0,-1-1 0,1 1 0,-1-1 0,1 1 0,-1-1 0,0 1 0,1 0-1,-1-1 1,1 1 0,-1 0 0,0-1 0,1 1 0,-1 0 0,0 0 0,1 0 0,-1 0 0,0-1 0,0 1 0,1 0-1,-1 0 1,0 0 0,1 1 0,-1-1 0,0 0 0,1 0 0,-1 0 0,0 0 0,0 1 0,-1 0-112,0-1 1,0 1 0,0 0 0,0 0 0,1 0 0,-1 1-1,0-1 1,1 0 0,-1 1 0,1-1 0,-1 1 0,1-1-1,0 1 1,-1 0 0,1-1 0,0 1 0,-1 2 0,1-3-36,1 1 0,-1-1 0,0 0 0,1 0 0,-1 1 0,1-1 0,-1 0 0,1 0 0,0 1 0,0-1 0,-1 0 0,1 1 0,0-1 0,0 1 0,0-1 0,0 0 0,1 1 0,-1-1 0,0 0 0,1 1 0,-1-1 0,1 0 0,-1 0 0,1 1 0,-1-1 0,1 0 0,0 0 0,-1 0 0,1 0 0,0 0 0,0 0 0,0 0 0,0 0 0,0 0 0,0 0 0,0 0 0,1-1 0,-1 1 0,0 0 0,0-1 0,0 1 0,1-1 0,1 1 0,3 0-825,-1-1 0,1 0-1,0 0 1,0 0-1,0-1 1,-1 1 0,1-1-1,0-1 1,7-2 0,26-12-7972</inkml:trace>
</inkml:ink>
</file>

<file path=ppt/ink/ink3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1:45.647"/>
    </inkml:context>
    <inkml:brush xml:id="br0">
      <inkml:brushProperty name="width" value="0.025" units="cm"/>
      <inkml:brushProperty name="height" value="0.025" units="cm"/>
    </inkml:brush>
  </inkml:definitions>
  <inkml:trace contextRef="#ctx0" brushRef="#br0">116 125 13901,'0'0'6513,"-10"8"-4650,-6 4-964,1 1 0,-17 18 0,27-26-684,1 0 0,0 0 0,0 0 0,0 1 0,1-1 0,0 1 0,0 0 0,1 0 0,-1 0 0,1 0 0,0 0 0,1 0 0,-2 9 0,3-14-211,0 0 1,0 0-1,0-1 1,0 1-1,0 0 0,1 0 1,-1 0-1,0 0 1,0 0-1,1 0 1,-1 0-1,0-1 1,1 1-1,-1 0 0,1 0 1,-1 0-1,1-1 1,-1 1-1,1 0 1,0-1-1,-1 1 0,1 0 1,0-1-1,-1 1 1,1-1-1,0 1 1,0-1-1,1 1 1,0 0-2,1 0 1,0-1 0,0 1-1,0-1 1,0 1 0,-1-1-1,1 0 1,0 0 0,4-1 0,0 0-19,0 0 0,0-1 0,0 1 1,0-2-1,0 1 0,0-1 1,7-4-1,-5 1-15,0-2 1,-1 1-1,0-1 1,0 0-1,0 0 1,-1-1-1,-1 0 1,1-1 0,-1 1-1,8-21 1,-3 0 84,-1 0 1,9-47 0,-12 44 117,-27 104 35,14-54-69,0 0-1,1 0 1,1 0 0,1 0 0,1 1 0,0 0 0,1 24-1,1-40-125,0 0 1,1 1-1,-1-1 0,0 0 0,1 0 0,0 1 0,-1-1 0,1 0 0,0 0 0,0 0 0,0 0 0,0 0 0,0 0 0,1 0 0,-1 0 0,1-1 0,-1 1 0,1 0 0,0-1 0,-1 0 0,1 1 0,3 1 0,-2-2 12,0 0 0,1 0-1,-1 0 1,1 0 0,-1-1 0,1 1 0,0-1-1,-1 0 1,1 0 0,-1 0 0,1 0 0,6-2-1,0-1-6,0 1 0,-1-2 0,0 1 0,0-1 0,0 0 0,0-1 0,-1 0-1,0-1 1,13-9 0,-11 2-128,0 0-1,-1-1 0,0 0 1,-1-1-1,-1 1 1,6-19-1,-13 34 110,-5 12 70,1 2 1,0-1 0,0 0-1,2 1 1,-2 20 0,4-34-67,0-1 0,0 1 0,0 0 0,0-1 1,0 1-1,0-1 0,0 1 0,0 0 0,0-1 1,1 1-1,-1 0 0,0-1 0,0 1 1,1-1-1,-1 1 0,0-1 0,1 1 0,-1-1 1,0 1-1,1-1 0,-1 1 0,1-1 0,-1 1 1,1-1-1,-1 0 0,1 1 0,-1-1 0,1 0 1,-1 1-1,2-1 0,20-2-384,21-21-1750,-33 14 556,0-1 0,0 0 1,13-17-1,6-17-6038,-4-2-5616</inkml:trace>
</inkml:ink>
</file>

<file path=ppt/ink/ink3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1:46.222"/>
    </inkml:context>
    <inkml:brush xml:id="br0">
      <inkml:brushProperty name="width" value="0.025" units="cm"/>
      <inkml:brushProperty name="height" value="0.025" units="cm"/>
    </inkml:brush>
  </inkml:definitions>
  <inkml:trace contextRef="#ctx0" brushRef="#br0">74 1 9513,'-5'8'4383,"-7"16"-2839,1 0-1,1 1 1,1 0 0,-7 34 0,12-42-1071,1 1 0,1 0 0,1 0 0,1 30 0,0-45-556,1 0 0,-1 0 0,0 0 1,1 1-1,0-1 0,-1 0 0,1 0 0,1 0 0,-1 0 0,0 0 0,1 0 1,-1-1-1,1 1 0,0 0 0,0-1 0,0 1 0,0-1 0,0 0 0,1 0 1,3 3-1,-6-5 68,1 0 0,0-1 1,-1 1-1,1 0 0,-1-1 1,1 1-1,-1 0 1,1-1-1,-1 1 0,1-1 1,-1 1-1,0-1 0,1 1 1,-1-1-1,0 1 0,1-1 1,-1 1-1,0-1 0,0 1 1,1-1-1,-1 0 0,0 1 1,0-1-1,0 1 1,0-1-1,0 0 0,0 1 1,0-1-1,0 0 0,0 1 1,0-1-1,0 0 0,0-29-944,0 26 747,2-16-400,4 25 1249,-4-3-575,0 0 0,0 0 0,-1 0 0,1 0 0,0-1 0,1 1 0,-1-1 0,0 1 0,0-1 0,1 0 0,2 2 0,4-1-150,0 0 1,0-1 0,0 0 0,1 0 0,-1-1 0,0 0 0,0-1 0,1 1 0,-1-2 0,16-4 0,-20 5 75,0 0 0,1-1 1,-1 0-1,0-1 0,0 1 1,0-1-1,0 0 0,0 0 1,-1 0-1,1-1 0,-1 1 1,0-1-1,0 0 0,0 0 0,0-1 1,-1 1-1,0-1 0,4-8 1,-6 13 74,-1-1 1,1 1 0,-1-1-1,0 1 1,0-1-1,1 0 1,-1 1 0,0-1-1,0 1 1,1-1-1,-1 0 1,0 1 0,0-1-1,0 1 1,0-1 0,0 0-1,0 1 1,0-1-1,0 1 1,0-1 0,0 0-1,0 1 1,-1-1-1,1 0 1,0 1 0,0-1-1,-1 0 1,-9 18 909,4 12-291,1 0-1,2 1 0,0-1 1,2 1-1,2 0 0,0-1 1,8 40-1,13 11-493,-17-68-213,0 0 0,-2 1 1,1-1-1,-1 0 0,-1 1 0,0 0 0,-1-1 0,-1 1 0,1 0 0,-3 15 0,1-26 65,1-1 0,-1 1 0,1-1 0,-1 1-1,1-1 1,-1 0 0,0 1 0,0-1 0,0 0 0,0 1-1,0-1 1,0 0 0,0 0 0,0 0 0,-1 0-1,1 0 1,0 0 0,-1 0 0,1-1 0,0 1-1,-1 0 1,1-1 0,-1 1 0,1-1 0,-1 1-1,1-1 1,-1 0 0,0 0 0,1 0 0,-1 0 0,1 0-1,-1 0 1,1 0 0,-1 0 0,0 0 0,1-1-1,-3 0 1,-1 0 140,0-1-1,1 1 1,-1-1-1,1 0 1,-1 0 0,1-1-1,0 1 1,0-1-1,0 0 1,0 0-1,-3-4 1,-1-3-168,1-1-1,0 0 1,1 0-1,0-1 1,1 0 0,0 0-1,1 0 1,1-1-1,-1 1 1,2-1 0,0 0-1,1 1 1,0-1 0,0 0-1,2 0 1,3-24-1,-4 33-18,1 0-1,0 1 0,1-1 0,-1 1 0,1-1 0,0 1 0,-1 0 0,1 0 0,1-1 0,-1 1 0,0 1 0,1-1 0,0 0 1,4-3-1,46-24-771,-8 6-3774,-34 12-470,-5-3-2697</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3:06.308"/>
    </inkml:context>
    <inkml:brush xml:id="br0">
      <inkml:brushProperty name="width" value="0.025" units="cm"/>
      <inkml:brushProperty name="height" value="0.025" units="cm"/>
    </inkml:brush>
  </inkml:definitions>
  <inkml:trace contextRef="#ctx0" brushRef="#br0">0 46 15599,'0'0'4345,"10"-4"-2941,17-5-813,1 0 1,0 2-1,0 2 0,0 0 0,1 2 0,31 0 0,-42 3-590,0 0-1,1 1 0,-1 1 1,0 1-1,0 0 1,0 2-1,-1 0 0,1 1 1,-1 0-1,-1 2 0,20 10 1,-29-13 24,-1 0 0,-1 0 0,1 1 0,-1 0-1,1 0 1,-2 0 0,1 0 0,-1 1 0,0 0 0,0 0 0,-1 0 0,0 0 0,3 10 0,-4-13 80,-1 0-1,0 0 1,0 1-1,-1-1 1,1 0 0,-1 0-1,0 1 1,0-1 0,0 0-1,0 0 1,-1 0 0,0 1-1,0-1 1,0 0-1,0 0 1,-1 0 0,1 0-1,-1 0 1,0-1 0,0 1-1,-1 0 1,1-1-1,-1 0 1,0 1 0,-5 4-1,-4 0 104,0 0-1,-1-1 0,0-1 1,0 0-1,-1 0 0,1-2 0,-1 1 1,0-2-1,0 0 0,-27 2 1,-11-1-478,-84-6 0,135 1 133,-46-5-840,26-5-1780,20 10 2318,1 0 1,-1 0 0,0 1 0,1-1-1,-1 0 1,0 0 0,1 0-1,-1 0 1,1 0 0,0 0 0,-1 0-1,1 0 1,0 0 0,-1 0 0,1 0-1,0-1 1,0 1 0,0-1-1,1-13-10168</inkml:trace>
</inkml:ink>
</file>

<file path=ppt/ink/ink3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1:46.579"/>
    </inkml:context>
    <inkml:brush xml:id="br0">
      <inkml:brushProperty name="width" value="0.025" units="cm"/>
      <inkml:brushProperty name="height" value="0.025" units="cm"/>
    </inkml:brush>
  </inkml:definitions>
  <inkml:trace contextRef="#ctx0" brushRef="#br0">0 26 18706,'0'0'1441,"54"-25"-18833</inkml:trace>
</inkml:ink>
</file>

<file path=ppt/ink/ink3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1:47.202"/>
    </inkml:context>
    <inkml:brush xml:id="br0">
      <inkml:brushProperty name="width" value="0.025" units="cm"/>
      <inkml:brushProperty name="height" value="0.025" units="cm"/>
    </inkml:brush>
  </inkml:definitions>
  <inkml:trace contextRef="#ctx0" brushRef="#br0">1 33 17264,'0'0'5227,"2"12"-4571,3 20-12,-2-13-82,-1 0 1,2 0-1,12 34 1,-16-52-533,1 1 0,0-1 1,0 1-1,0-1 1,0 0-1,0 1 1,0-1-1,0 0 0,1 0 1,-1 0-1,0 0 1,1 0-1,-1 0 0,1 0 1,-1 0-1,1 0 1,-1-1-1,1 1 0,-1-1 1,1 1-1,0-1 1,-1 0-1,1 1 1,0-1-1,-1 0 0,1 0 1,0 0-1,-1 0 1,1-1-1,0 1 0,-1 0 1,1-1-1,0 1 1,-1-1-1,1 0 0,-1 1 1,1-1-1,-1 0 1,3-1-1,6-4 129,-1 0 1,0 0-1,0-1 0,13-13 0,8-11 8,38-52 0,-36 41-74,-32 42-95,0 0-1,0 1 1,0-1-1,0 0 0,0 1 1,0-1-1,1 0 1,-1 1-1,0-1 0,0 0 1,0 1-1,0-1 1,0 0-1,1 1 1,-1-1-1,0 0 0,0 1 1,1-1-1,-1 0 1,0 0-1,0 1 0,1-1 1,-1 0-1,0 0 1,1 0-1,-1 1 0,0-1 1,0 0-1,1 0 1,-1 0-1,1 0 1,-1 0-1,0 0 0,1 0 1,-1 0-1,0 0 1,1 0-1,-1 0 0,0 0 1,1 0-1,-1 0 1,0 0-1,1 0 1,-1 0-1,0 0 0,1 0 1,-1 0-1,0-1 1,1 1-1,-1 0 0,0 0 1,1 0-1,-1-1 1,0 1-1,0 0 0,1 0 1,-1-1-1,0 1 1,0 0-1,1-1 1,-1 1-1,0 0 0,0-1 1,0 41 33,0-28 18,-1 30 98,3 56 154,-2-96-286,0-1 0,0 1-1,0-1 1,0 0 0,0 1-1,1-1 1,-1 0 0,0 1-1,1-1 1,-1 0 0,1 0-1,0 1 1,-1-1 0,1 0 0,0 0-1,0 0 1,-1 0 0,1 0-1,0 0 1,0 0 0,0 0-1,1 0 1,-1 0 0,0-1-1,0 1 1,3 1 0,-2-2 5,0 0 1,1 0-1,-1 0 1,1 0-1,-1 0 1,1 0-1,-1-1 1,0 1-1,1-1 0,-1 0 1,1 1-1,-1-1 1,4-2-1,4-3 12,0 0 0,-1 0 1,1-1-1,-1-1 0,9-8 0,-6 2-192,0 0-1,-1 0 1,0-1 0,-1-1 0,-1 0 0,-1 0 0,12-30 0,-37 94-543,11-34 713,1 1-1,0 0 1,1 0 0,0 0 0,2 1-1,0-1 1,-1 20 0,4-35-118,0 1 0,-1 0 0,1-1 1,-1 1-1,1-1 0,0 1 0,-1 0 0,1-1 0,0 0 0,0 1 1,-1-1-1,1 1 0,0-1 0,0 0 0,0 0 0,-1 0 0,1 1 0,0-1 1,0 0-1,0 0 0,0 0 0,0 0 0,-1 0 0,1 0 0,0 0 1,0-1-1,0 1 0,0 0 0,-1 0 0,1-1 0,0 1 0,1-1 1,30-10-6632,-5-7-2480</inkml:trace>
</inkml:ink>
</file>

<file path=ppt/ink/ink3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1:47.621"/>
    </inkml:context>
    <inkml:brush xml:id="br0">
      <inkml:brushProperty name="width" value="0.025" units="cm"/>
      <inkml:brushProperty name="height" value="0.025" units="cm"/>
    </inkml:brush>
  </inkml:definitions>
  <inkml:trace contextRef="#ctx0" brushRef="#br0">156 128 14542,'0'0'7970,"-8"-4"-5573,3 1-2173,-1 0-1,0 1 1,1-1-1,-1 1 1,0 1 0,0-1-1,0 1 1,0 0 0,-8 0-1,11 1-184,-1 1 0,1-1 0,0 0-1,0 1 1,-1 0 0,1 0 0,0 0-1,0 0 1,0 1 0,0-1 0,0 1 0,1 0-1,-1-1 1,0 1 0,1 1 0,-1-1 0,1 0-1,0 0 1,0 1 0,-1 0 0,2-1-1,-4 6 1,3-5-14,0 1 0,0-1-1,0 1 1,1 0 0,-1-1 0,1 1-1,0 0 1,0 0 0,0 0 0,1 0-1,0 0 1,-1 5 0,2-8-21,-1 1-1,0-1 1,1 1-1,-1-1 1,1 0 0,0 1-1,-1-1 1,1 0-1,0 0 1,0 1 0,-1-1-1,1 0 1,0 0 0,0 0-1,1 0 1,-1 0-1,0 0 1,0 0 0,0 0-1,1-1 1,-1 1 0,0 0-1,1-1 1,-1 1-1,0-1 1,1 0 0,-1 1-1,1-1 1,-1 0 0,1 0-1,-1 0 1,1 0-1,-1 0 1,2 0 0,32 0-228,52-8 0,22-1-113,-100-32 2894,-6 27-2529,0-1-1,-2 1 1,0-1 0,0 0 0,-1 0 0,-1 1-1,-1-1 1,0 0 0,-5-19 0,11 32-5952,26 1-902,-26 1 4350,13 0-4378</inkml:trace>
</inkml:ink>
</file>

<file path=ppt/ink/ink3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1:47.962"/>
    </inkml:context>
    <inkml:brush xml:id="br0">
      <inkml:brushProperty name="width" value="0.025" units="cm"/>
      <inkml:brushProperty name="height" value="0.025" units="cm"/>
    </inkml:brush>
  </inkml:definitions>
  <inkml:trace contextRef="#ctx0" brushRef="#br0">44 1 13933,'0'0'8841,"0"10"-7907,-19 144 2439,7-80-1969,-1 97 1,13-168-1393,0 0 0,0 0 0,0-1 0,1 1 0,-1 0 0,1 0 0,-1 0 0,1 0 0,0 0 0,0-1 0,0 1 0,1 0 0,-1-1 0,1 1 0,-1-1 0,1 1 0,3 3 0,-3-5 1,0 0 0,1 1 0,-1-1 1,0-1-1,0 1 0,1 0 0,-1 0 1,0-1-1,1 1 0,-1-1 0,0 0 1,1 0-1,-1 0 0,1 0 0,-1 0 1,0 0-1,1-1 0,-1 1 0,0-1 1,1 1-1,-1-1 0,0 0 0,3-1 0,2-2 11,1 0 0,-1 0-1,0-1 1,0 0-1,-1 0 1,1-1-1,-1 0 1,-1 0 0,1 0-1,-1 0 1,0-1-1,0 0 1,-1 0-1,0-1 1,0 1 0,5-15-1,-3 4-471,0 0 1,-2 0-1,0-1 0,0 1 1,-2-1-1,1-26 0,-14 56-9759,-1 5 2109</inkml:trace>
</inkml:ink>
</file>

<file path=ppt/ink/ink3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1:48.288"/>
    </inkml:context>
    <inkml:brush xml:id="br0">
      <inkml:brushProperty name="width" value="0.025" units="cm"/>
      <inkml:brushProperty name="height" value="0.025" units="cm"/>
    </inkml:brush>
  </inkml:definitions>
  <inkml:trace contextRef="#ctx0" brushRef="#br0">0 5 8616,'0'0'10987,"63"18"-10891,-38-27-1089,3-4-4132</inkml:trace>
</inkml:ink>
</file>

<file path=ppt/ink/ink3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1:48.641"/>
    </inkml:context>
    <inkml:brush xml:id="br0">
      <inkml:brushProperty name="width" value="0.025" units="cm"/>
      <inkml:brushProperty name="height" value="0.025" units="cm"/>
    </inkml:brush>
  </inkml:definitions>
  <inkml:trace contextRef="#ctx0" brushRef="#br0">21 87 10762,'0'0'8216,"-4"11"-5755,-11 32-416,14-41-1953,1-1 0,0 0 1,0 0-1,-1 0 1,1 1-1,0-1 1,0 0-1,0 0 0,0 1 1,0-1-1,1 0 1,-1 0-1,0 1 1,0-1-1,1 0 0,-1 0 1,1 0-1,-1 0 1,1 0-1,0 1 1,-1-1-1,1 0 0,0 0 1,0-1-1,0 1 1,-1 0-1,1 0 1,0 0-1,0 0 0,0-1 1,1 1-1,-1-1 1,0 1-1,0 0 0,0-1 1,0 0-1,0 1 1,1-1-1,-1 0 1,0 0-1,0 1 0,1-1 1,-1 0-1,0 0 1,3-1-1,5 2 51,0-1-1,1-1 1,-1 1 0,12-4-1,-15 3-111,0 0-1,1 0 1,-1-1-1,0 0 1,0-1-1,0 1 1,-1-1-1,1 0 1,-1-1-1,1 1 1,-1-1-1,0 0 1,0-1-1,-1 1 0,1-1 1,-1 0-1,0 0 1,0 0-1,-1 0 1,0-1-1,0 1 1,0-1-1,0 0 1,-1 0-1,0 0 1,0 0-1,-1-1 1,0 1-1,0 0 1,0-10-1,-1 15-28,0 0-1,0-1 1,0 1 0,0-1-1,-1 1 1,1 0 0,-1-1-1,1 1 1,-1 0 0,1 0-1,-1-1 1,0 1-1,1 0 1,-1 0 0,0 0-1,0 0 1,0 0 0,0 0-1,0 0 1,0 0 0,0 0-1,0 1 1,-1-1 0,1 0-1,0 1 1,0-1-1,-1 1 1,1-1 0,0 1-1,-1 0 1,1-1 0,0 1-1,-1 0 1,1 0 0,0 0-1,-1 0 1,-1 0 0,-1 1-2,0-1 1,0 1 0,0-1 0,0 1 0,0 1 0,0-1 0,1 0 0,-1 1 0,1 0 0,-1 0 0,1 0 0,-5 3 0,-2 5 110,1-1-1,0 2 1,0-1-1,1 1 1,0 0 0,-9 20-1,13-24 6,1-1-1,0 1 1,0 0-1,1 0 1,0 0-1,0 1 1,1-1-1,0 0 1,0 1-1,1-1 1,-1 0-1,2 1 1,1 11-1,-1-16-102,0 0 0,0-1 0,1 1-1,-1-1 1,1 1 0,-1-1-1,1 1 1,0-1 0,0 0-1,0 0 1,0 0 0,0 0-1,1 0 1,-1 0 0,1-1 0,-1 1-1,1-1 1,0 0 0,-1 0-1,1 0 1,0 0 0,0 0-1,0 0 1,3 0 0,9 1-33,1 0 1,0-1-1,18 0 1,-27-1-18,12 0-711,0-1 0,1-1 0,30-6 0,-38 4-1466,0 0-1,0 0 0,21-11 0,22-18-15402</inkml:trace>
</inkml:ink>
</file>

<file path=ppt/ink/ink3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1:49.245"/>
    </inkml:context>
    <inkml:brush xml:id="br0">
      <inkml:brushProperty name="width" value="0.025" units="cm"/>
      <inkml:brushProperty name="height" value="0.025" units="cm"/>
    </inkml:brush>
  </inkml:definitions>
  <inkml:trace contextRef="#ctx0" brushRef="#br0">1 1 15118,'0'0'6823,"45"81"-5510,-35-27-448,-3 8-257,-1 7-255,2-4-193,0-3-96,0-5 0,2-13-192,-2-8-1185,-4-11-962,-4-12-1056</inkml:trace>
</inkml:ink>
</file>

<file path=ppt/ink/ink3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1:49.585"/>
    </inkml:context>
    <inkml:brush xml:id="br0">
      <inkml:brushProperty name="width" value="0.025" units="cm"/>
      <inkml:brushProperty name="height" value="0.025" units="cm"/>
    </inkml:brush>
  </inkml:definitions>
  <inkml:trace contextRef="#ctx0" brushRef="#br0">1 155 9161,'0'0'14381,"57"-52"-13100,-11 40-191,10 0-418,13-1-576,6 0-64,1 1-1377,-1-6-3203,-3-4-9289</inkml:trace>
</inkml:ink>
</file>

<file path=ppt/ink/ink3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3:07.245"/>
    </inkml:context>
    <inkml:brush xml:id="br0">
      <inkml:brushProperty name="width" value="0.025" units="cm"/>
      <inkml:brushProperty name="height" value="0.025" units="cm"/>
    </inkml:brush>
  </inkml:definitions>
  <inkml:trace contextRef="#ctx0" brushRef="#br0">223 61 4132,'0'0'9246,"2"-9"-6417,1-1-1981,3-27 2207,-7 37-3011,1-1 0,0 1 0,0 0 0,0 0 0,0 0 0,0-1 0,0 1 0,0 0 0,0 0 0,0 0 0,-1-1 0,1 1 0,0 0 0,0 0 0,0 0 0,0 0 0,-1-1 0,1 1 0,0 0 0,0 0-1,0 0 1,-1 0 0,1 0 0,0 0 0,0-1 0,0 1 0,-1 0 0,1 0 0,0 0 0,0 0 0,-1 0 0,1 0 0,0 0 0,0 0 0,-1 0 0,1 0 0,0 0 0,0 0 0,0 0 0,-1 1 0,1-1 0,0 0 0,0 0 0,0 0 0,-1 0 0,1 0 0,0 0 0,0 1 0,0-1 0,-1 0 0,1 0 0,0 0 0,0 0 0,0 1 0,0-1 0,0 0 0,-1 0 0,1 0 0,0 1 0,0-1 0,0 0 0,0 0 0,0 1 0,-13 13 274,7 7-6,0 0-1,2 1 0,0 0 1,2 0-1,0 0 0,1 0 1,4 40-1,-1-4 6,1 24-149,5 1 1,3-2-1,30 113 0,-41-194-157,1 0 0,-1 0 0,0 1 1,0-1-1,0 0 0,0 0 0,1 0 0,-1 0 0,0 1 1,0-1-1,0 0 0,0 0 0,0 0 0,0 1 0,0-1 1,0 0-1,1 0 0,-1 0 0,0 1 0,0-1 0,0 0 1,0 0-1,0 1 0,0-1 0,0 0 0,0 0 0,0 0 0,-1 1 1,1-1-1,0 0 0,0 0 0,0 0 0,0 1 0,0-1 1,0 0-1,0 0 0,0 0 0,-1 1 0,1-1 0,0 0 1,0 0-1,0 0 0,0 0 0,0 1 0,-1-1 0,1 0 1,0 0-1,0 0 0,0 0 0,-1 0 0,1 0 0,0 0 1,0 0-1,-1 0 0,1 0 0,-14-12 203,-27-41-479,26 33 54,-52-60-613,-44-59 901,111 139-54,-1-1-1,1 1 1,0-1 0,-1 0 0,1 1 0,0-1 0,0 1 0,0-1 0,-1 1 0,1-1 0,0 0 0,0 1 0,0-1 0,0 0 0,0 1 0,0-1 0,0 1 0,0-1 0,1 0 0,-1 1 0,0-1-1,0 1 1,0-1 0,1 1 0,-1-1 0,0 0 0,0 1 0,1-1 0,-1 1 0,1-1 0,-1 1 0,0 0 0,1-1 0,-1 1 0,1-1 0,-1 1 0,1 0 0,-1-1 0,1 1 0,-1 0-1,1 0 1,0-1 0,-1 1 0,1 0 0,-1 0 0,1 0 0,0 0 0,-1 0 0,1 0 0,-1 0 0,1 0 0,1 0 0,42-5-106,-34 5 177,37-2-76,59-7-2786,-97 7 1143,1 0 0,0-1 1,-1 0-1,17-8 0,2-6-6196</inkml:trace>
</inkml:ink>
</file>

<file path=ppt/ink/ink3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3:07.571"/>
    </inkml:context>
    <inkml:brush xml:id="br0">
      <inkml:brushProperty name="width" value="0.025" units="cm"/>
      <inkml:brushProperty name="height" value="0.025" units="cm"/>
    </inkml:brush>
  </inkml:definitions>
  <inkml:trace contextRef="#ctx0" brushRef="#br0">107 1 16816,'0'0'7383,"-9"13"-6951,-6 10-234,2 1 1,1 0-1,1 1 0,0 0 0,2 1 0,2 0 1,-10 54-1,16-71-121,0-1 0,1 1 1,0-1-1,0 1 0,1 0 1,0-1-1,1 1 0,0-1 0,0 1 1,1-1-1,5 13 0,-5-17-175,0 0-1,0 0 1,0 0-1,1-1 1,-1 1 0,1-1-1,0 0 1,0 0-1,0 0 1,0 0-1,1-1 1,-1 1-1,1-1 1,0 0-1,-1-1 1,1 1 0,0-1-1,0 0 1,0 0-1,0 0 1,6-1-1,-3 1-904,0-1-1,-1 1 0,1-2 1,0 1-1,0-1 1,13-3-1,12-11-6123</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3:07.275"/>
    </inkml:context>
    <inkml:brush xml:id="br0">
      <inkml:brushProperty name="width" value="0.025" units="cm"/>
      <inkml:brushProperty name="height" value="0.025" units="cm"/>
    </inkml:brush>
  </inkml:definitions>
  <inkml:trace contextRef="#ctx0" brushRef="#br0">60 60 9801,'0'0'2002,"-4"10"-192,-2 8-1313,1 0 1,1 1-1,1-1 0,0 1 1,1 0-1,2 33 1,14 130 631,-6-106-946,-4 5-242,2 13 2936,-21-194-2433,4 0-1,5-198 0,6 280-429,2 0 1,0 1 0,9-34-1,-10 48-14,0-1 1,0 1-1,0 0 0,0 0 0,0 0 0,1 0 1,0 0-1,-1 0 0,1 0 0,0 1 0,1-1 1,-1 1-1,0-1 0,1 1 0,-1 0 0,1 0 1,0 0-1,-1 0 0,1 0 0,0 1 0,0-1 1,0 1-1,1 0 0,-1 0 0,0 0 0,0 0 1,6 0-1,-2 0-22,0 1 0,0 0 0,0 0 0,0 1 0,0-1 0,0 2 0,0-1 0,0 1 0,-1 0 0,1 0 0,-1 1 0,1-1 0,-1 2 0,0-1 0,0 1 0,7 5 0,-12-8 21,0 0-1,0 0 1,0 0-1,0 0 1,-1 0-1,1 0 1,0 0-1,-1 0 1,1 0-1,-1 0 1,1 0-1,-1 0 1,0 1 0,1-1-1,-1 0 1,0 0-1,0 0 1,0 1-1,0-1 1,0 0-1,0 0 1,0 1-1,0-1 1,0 0-1,-1 0 1,1 0 0,-1 0-1,1 1 1,0-1-1,-1 0 1,0 0-1,1 0 1,-1 0-1,0 0 1,1 0-1,-1 0 1,0 0-1,0 0 1,0-1-1,0 1 1,0 0 0,0-1-1,0 1 1,-2 1-1,-6 4 131,0-1-1,-1 0 1,-17 8 0,23-12-81,-21 10 173,9-3-59,-1-1-1,0 0 0,0-2 0,-1 0 1,1 0-1,-26 2 0,47-9-1044,1 0 1,-1 0-1,0-1 0,1 1 0,-1-1 1,0 0-1,5-5 0,4-1-815,66-46-6246,-34 21 2029</inkml:trace>
</inkml:ink>
</file>

<file path=ppt/ink/ink3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3:07.928"/>
    </inkml:context>
    <inkml:brush xml:id="br0">
      <inkml:brushProperty name="width" value="0.025" units="cm"/>
      <inkml:brushProperty name="height" value="0.025" units="cm"/>
    </inkml:brush>
  </inkml:definitions>
  <inkml:trace contextRef="#ctx0" brushRef="#br0">190 1 10954,'0'0'8969,"-15"62"-7240,2-31-319,-4 4-481,0 3-417,-1 1-256,3-6-159,0-3-1,2-6-64,6-5 32,0-10-32,4-4-385,1-5-1056,-1-4-1153,-1-14-3108,-4-8-3042</inkml:trace>
  <inkml:trace contextRef="#ctx0" brushRef="#br0" timeOffset="1">0 114 8936,'0'0'12620,"72"20"-11082,-42-7-577,6 0-641,0 0-224,2 1-833,-3-3-1345,-7-5-1857,-4-2-3524</inkml:trace>
</inkml:ink>
</file>

<file path=ppt/ink/ink3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3:08.298"/>
    </inkml:context>
    <inkml:brush xml:id="br0">
      <inkml:brushProperty name="width" value="0.025" units="cm"/>
      <inkml:brushProperty name="height" value="0.025" units="cm"/>
    </inkml:brush>
  </inkml:definitions>
  <inkml:trace contextRef="#ctx0" brushRef="#br0">0 0 15310,'0'0'5221,"63"34"-3299,-31-11-160,1 4-801,-3 4-449,-6 4-191,-6 4-129,-9-1-32,-9-1-64,0 3 0,-12-1 32,-8-4-128,-5-1-897,-4-11-1537,3-8-2306,6-12-8169</inkml:trace>
</inkml:ink>
</file>

<file path=ppt/ink/ink3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3:08.738"/>
    </inkml:context>
    <inkml:brush xml:id="br0">
      <inkml:brushProperty name="width" value="0.025" units="cm"/>
      <inkml:brushProperty name="height" value="0.025" units="cm"/>
    </inkml:brush>
  </inkml:definitions>
  <inkml:trace contextRef="#ctx0" brushRef="#br0">0 63 5894,'0'0'21043,"74"0"-20050,-34-2-384,5-7-417,3-1-96,-5-2-96,-5-1-512,-5 4-737,-12 4-769,-9 2-641,-30 6-9865</inkml:trace>
</inkml:ink>
</file>

<file path=ppt/ink/ink3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3:09.094"/>
    </inkml:context>
    <inkml:brush xml:id="br0">
      <inkml:brushProperty name="width" value="0.025" units="cm"/>
      <inkml:brushProperty name="height" value="0.025" units="cm"/>
    </inkml:brush>
  </inkml:definitions>
  <inkml:trace contextRef="#ctx0" brushRef="#br0">0 124 15439,'0'0'6758,"89"-2"-4804,-37-13-833,4-5-833,3 0-256,-4-2-1249,-6 0-2370,-11 0-4805</inkml:trace>
</inkml:ink>
</file>

<file path=ppt/ink/ink3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3:09.423"/>
    </inkml:context>
    <inkml:brush xml:id="br0">
      <inkml:brushProperty name="width" value="0.025" units="cm"/>
      <inkml:brushProperty name="height" value="0.025" units="cm"/>
    </inkml:brush>
  </inkml:definitions>
  <inkml:trace contextRef="#ctx0" brushRef="#br0">174 0 8680,'0'0'18322,"-11"54"-17842,11-19-224,0 2-160,0 0-64,6-2 0,5-3-64,3-3-480,0-4-481,1-3-705,-2-4-576,0-4-1377,-9-5-4069</inkml:trace>
  <inkml:trace contextRef="#ctx0" brushRef="#br0" timeOffset="1">0 426 17745,'0'0'6470,"69"3"-4548,-19-15-865,9-3-673,4-2-256,0 0-128,-1 4-512,-11 1-834,-7 5-896,-7 1-929,-7 0-2082,-8 2-1345</inkml:trace>
</inkml:ink>
</file>

<file path=ppt/ink/ink3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3:09.811"/>
    </inkml:context>
    <inkml:brush xml:id="br0">
      <inkml:brushProperty name="width" value="0.025" units="cm"/>
      <inkml:brushProperty name="height" value="0.025" units="cm"/>
    </inkml:brush>
  </inkml:definitions>
  <inkml:trace contextRef="#ctx0" brushRef="#br0">265 1 15791,'0'0'10986,"-19"66"-10217,2-32-577,-5 8-128,-5 5 0,-2 1-64,-2 2 0,4-3 32,2-5-192,2-10 32,8-10-224,3-12-833,4-10-1410,3-9-1152,1-18-4805</inkml:trace>
</inkml:ink>
</file>

<file path=ppt/ink/ink3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3:10.165"/>
    </inkml:context>
    <inkml:brush xml:id="br0">
      <inkml:brushProperty name="width" value="0.025" units="cm"/>
      <inkml:brushProperty name="height" value="0.025" units="cm"/>
    </inkml:brush>
  </inkml:definitions>
  <inkml:trace contextRef="#ctx0" brushRef="#br0">0 0 15118,'0'0'10250,"75"28"-8328,-35-10-289,8 2-864,6-1-513,-3 3-192,-2-4-96,-7 1-1409,-5-4-1794,-9-5-3299,-7-6-11339</inkml:trace>
</inkml:ink>
</file>

<file path=ppt/ink/ink3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3:10.696"/>
    </inkml:context>
    <inkml:brush xml:id="br0">
      <inkml:brushProperty name="width" value="0.025" units="cm"/>
      <inkml:brushProperty name="height" value="0.025" units="cm"/>
    </inkml:brush>
  </inkml:definitions>
  <inkml:trace contextRef="#ctx0" brushRef="#br0">2 72 6342,'0'-9'1292,"0"-9"-1220,-2-24 8598,3 40-4666,1 28-2966,9 50 102,3-1 1,3 0-1,42 111 1,-37-119-637,223 654 1172,-224-657-1302,3-2-1,3 0 1,2-2 0,64 97-1,-83-142-352,-1 1 0,-1 0-1,-1 0 1,0 1-1,-1 0 1,5 23 0,-5-26-844,-3-13-1745,-1-10-2161,-2-14-2974</inkml:trace>
</inkml:ink>
</file>

<file path=ppt/ink/ink3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3:11.526"/>
    </inkml:context>
    <inkml:brush xml:id="br0">
      <inkml:brushProperty name="width" value="0.025" units="cm"/>
      <inkml:brushProperty name="height" value="0.025" units="cm"/>
    </inkml:brush>
  </inkml:definitions>
  <inkml:trace contextRef="#ctx0" brushRef="#br0">100 1244 3299,'-7'3'5408,"-33"9"-3166,-10 2 3369,47-13-2175,28-9 89,340-129-1248,-214 75-2024,849-352-1493,-276 112 430,-374 149 3374,-95 40-825,-203 94-1849,106-25-1,-111 32-602,-45 12-862,-7-2-3979,1-1 3277,-9-1-6622</inkml:trace>
</inkml:ink>
</file>

<file path=ppt/ink/ink3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3:11.868"/>
    </inkml:context>
    <inkml:brush xml:id="br0">
      <inkml:brushProperty name="width" value="0.025" units="cm"/>
      <inkml:brushProperty name="height" value="0.025" units="cm"/>
    </inkml:brush>
  </inkml:definitions>
  <inkml:trace contextRef="#ctx0" brushRef="#br0">0 73 18033,'0'0'2514,"8"-8"-1344,-1 2-959,-1 0 0,1 1 0,0 0 0,0 0 0,0 0 0,1 1 0,0 1 0,0-1 0,0 1 0,0 0 0,0 1 0,0 0 0,1 0 0,12 0 0,19-2-57,1 1-1,-1 3 1,1 1-1,-1 2 1,0 1-1,0 3 1,62 17-1,-100-23-92,0-1 1,1 1-1,-1 0 1,0-1-1,0 1 1,0 0-1,0 0 0,0 1 1,0-1-1,-1 0 1,1 0-1,0 1 1,-1-1-1,1 1 1,-1 0-1,1-1 0,-1 1 1,0 0-1,1 0 1,-1 0-1,0 0 1,0 0-1,-1 0 0,1 0 1,0 0-1,-1 0 1,1 1-1,-1-1 1,0 0-1,1 0 0,-1 1 1,0-1-1,-1 0 1,1 0-1,0 0 1,-1 1-1,1-1 0,-1 0 1,1 0-1,-1 0 1,0 0-1,0 0 1,-1 2-1,-7 11 304,0 0 0,-1-1 0,0 0 0,-21 21 0,11-12-136,-7 9 274,-29 49 1,25-18-1345,28-55-16,1 1 0,0-1 0,0 0 0,1 1 0,-1 14 0,2-15-7129</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3:07.665"/>
    </inkml:context>
    <inkml:brush xml:id="br0">
      <inkml:brushProperty name="width" value="0.025" units="cm"/>
      <inkml:brushProperty name="height" value="0.025" units="cm"/>
    </inkml:brush>
  </inkml:definitions>
  <inkml:trace contextRef="#ctx0" brushRef="#br0">156 1 12172,'0'0'5039,"0"9"-4019,-2 32-294,-3-1 0,-1 0 0,-3 0 0,0 0 0,-30 73 0,34-225 1131,5 106-1841,0-8-34,0 1-1,-1-1 1,-3-15 0,4 27 15,0 1 0,-1-1 0,1 0 0,0 0 0,-1 0 0,1 1 0,-1-1 0,0 0 0,1 1 0,-1-1 1,0 0-1,0 1 0,0-1 0,0 1 0,0-1 0,0 1 0,-1 0 0,1 0 0,0-1 0,-1 1 0,1 0 0,-1 0 0,0 0 0,1 0 0,-1 1 0,1-1 0,-1 0 0,0 1 0,0-1 0,1 1 1,-1-1-1,-4 1 0,4 0-7,1 1 0,-1 0 0,0-1 0,0 1 0,1 0 0,-1 0 0,0 0 0,1 0 0,-1 0 0,1 1 0,-1-1 0,1 0 0,0 1 0,-1-1 0,1 1 0,0-1 0,0 1 0,0 0 0,0-1 0,0 1 0,1 0 0,-1 0 0,0 0 0,1-1 0,0 1 0,-1 0 0,1 0 0,0 3 0,-1-4 0,1 1 0,0 0 0,0-1 0,0 1 0,0-1 0,0 1 0,0 0 0,0-1-1,0 1 1,1-1 0,-1 1 0,1-1 0,-1 1 0,1-1 0,-1 1 0,1-1 0,0 1 0,0-1 0,0 0 0,0 1 0,0-1 0,0 0 0,0 0 0,0 0 0,0 0 0,1 0 0,-1 0 0,0 0 0,1 0 0,-1 0 0,1-1 0,-1 1 0,1 0-1,-1-1 1,2 1 0,4 0 22,0-1 0,-1 1 0,1-1 0,0-1 0,-1 1 0,1-1 0,-1 0-1,1-1 1,-1 1 0,0-1 0,1-1 0,-1 1 0,0-1 0,0 0 0,0 0 0,-1-1-1,1 0 1,-1 0 0,0 0 0,0-1 0,6-7 0,-11 12-26,1-1-1,-1 1 1,0 0 0,1 0-1,-1-1 1,0 1-1,1 0 1,-1-1 0,0 1-1,1 0 1,-1 0 0,1 0-1,-1-1 1,0 1 0,1 0-1,-1 0 1,1 0-1,-1 0 1,1 0 0,-1 0-1,0 0 1,1 0 0,-1 0-1,1 0 1,-1 0 0,1 0-1,-1 0 1,0 0-1,1 0 1,-1 1 0,1-1-1,-1 0 1,0 0 0,1 0-1,-1 1 1,1-1 0,-1 0-1,0 0 1,1 1 0,-1-1-1,0 0 1,0 1-1,1-1 1,-1 0 0,0 1-1,0-1 1,1 1 0,-1-1-1,0 0 1,0 1 0,0-1-1,0 1 1,12 32-2463,-7-15-905,11 7-5314</inkml:trace>
</inkml:ink>
</file>

<file path=ppt/ink/ink3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3:12.614"/>
    </inkml:context>
    <inkml:brush xml:id="br0">
      <inkml:brushProperty name="width" value="0.025" units="cm"/>
      <inkml:brushProperty name="height" value="0.025" units="cm"/>
    </inkml:brush>
  </inkml:definitions>
  <inkml:trace contextRef="#ctx0" brushRef="#br0">0 492 6022,'0'0'21636,"2"-10"-20638,8-17-720,1 0-1,2 1 0,0 0 1,1 1-1,24-31 0,12-23-152,-21 28-109,-3 4 13,39-52 1,-64 97-37,0 1 1,0-1 0,0 1 0,0 0 0,1-1 0,-1 1 0,0 0 0,1 0 0,-1 0 0,0 0-1,1 0 1,-1 0 0,1 1 0,0-1 0,-1 0 0,3 0 0,-3 1 1,0 0 0,-1 0 0,1 0 0,0 1 0,0-1 0,0 0 0,0 0 1,0 1-1,0-1 0,-1 0 0,1 1 0,0-1 0,0 1 0,-1-1 0,1 1 0,0-1 0,0 1 0,-1 0 0,1-1 1,-1 1-1,1 0 0,0 0 0,3 7-20,0 0 0,0 0 1,-1 0-1,0 0 0,3 11 1,1 4 36,11 21-17,1-1-1,48 76 1,-53-99-1677,1 0 1,18 17-1,-22-28-4430,-5-8-4394</inkml:trace>
</inkml:ink>
</file>

<file path=ppt/ink/ink3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3:13.828"/>
    </inkml:context>
    <inkml:brush xml:id="br0">
      <inkml:brushProperty name="width" value="0.025" units="cm"/>
      <inkml:brushProperty name="height" value="0.025" units="cm"/>
    </inkml:brush>
  </inkml:definitions>
  <inkml:trace contextRef="#ctx0" brushRef="#br0">0 159 5189,'18'-158'16266,"-8"179"-15214,56 252-72,-54-235-675,2 0-1,1-1 1,2-1 0,43 67-1,-57-98-272,0 0-3,0-1-1,0 1 1,0-1 0,0 1-1,1-1 1,0 0-1,0 0 1,0-1 0,0 1-1,1-1 1,-1 0 0,1 0-1,5 2 1,-10-5-21,0 0 0,1 0-1,-1 0 1,0-1 0,0 1 0,1 0 0,-1 0 0,0 0 0,0 0 0,1-1 0,-1 1 0,0 0 0,0 0-1,0 0 1,0-1 0,1 1 0,-1 0 0,0 0 0,0-1 0,0 1 0,0 0 0,0-1 0,0 1 0,0 0-1,0 0 1,0-1 0,0 1 0,0 0 0,0-1 0,0 1 0,0 0 0,0 0 0,0-1 0,0 1 0,0 0-1,0 0 1,0-1 0,0 1 0,-1 0 0,1 0 0,0-1 0,0 1 0,0 0 0,0 0 0,-1-1 0,1 1-1,-7-17 134,-15-15-307,-2 1-1,-1 1 1,-55-51-1,5 6 16,36 30 760,81 43-118,0 4-388,-25 0-489,1-1 0,-1-1 0,31-4 0,-42 3-87,0 0 0,0-1 0,0 0 0,0 0 0,0-1 0,-1 1 0,1-1 0,-1 0 0,1-1 0,-1 0 0,0 1 0,-1-2 0,1 1 0,5-6 0,17-26-5954</inkml:trace>
</inkml:ink>
</file>

<file path=ppt/ink/ink3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3:14.183"/>
    </inkml:context>
    <inkml:brush xml:id="br0">
      <inkml:brushProperty name="width" value="0.025" units="cm"/>
      <inkml:brushProperty name="height" value="0.025" units="cm"/>
    </inkml:brush>
  </inkml:definitions>
  <inkml:trace contextRef="#ctx0" brushRef="#br0">85 1 14798,'0'0'6086,"-62"75"-5221,50-35-1,4 5-63,5-1-64,3-5-257,3-4-223,14-11-129,8-9-96,4-11 64,4-4-160,5-7-865,1-11-929,-4-4-1249,-3-4-2018,-5-1-1409</inkml:trace>
</inkml:ink>
</file>

<file path=ppt/ink/ink3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3:14.524"/>
    </inkml:context>
    <inkml:brush xml:id="br0">
      <inkml:brushProperty name="width" value="0.025" units="cm"/>
      <inkml:brushProperty name="height" value="0.025" units="cm"/>
    </inkml:brush>
  </inkml:definitions>
  <inkml:trace contextRef="#ctx0" brushRef="#br0">123 200 11819,'0'0'8616,"-21"59"-7046,9-24-321,1 1-192,1-1-512,3-2-385,4-7-128,3-11-128,0-7-929,2-8-801,7-3-576,-5-16-1186,-4-7-2946</inkml:trace>
  <inkml:trace contextRef="#ctx0" brushRef="#br0" timeOffset="1">1 244 7271,'0'0'17841,"66"42"-17361,-24-34-352,8-8-96,-2 0-1377,-4-4-1506,-7-14-960,-9-3-2083,-13-7-4163</inkml:trace>
  <inkml:trace contextRef="#ctx0" brushRef="#br0" timeOffset="2">254 1 12556,'0'0'8584,"22"50"-6854,-1-18-193,2 6-320,-2 3-640,1 3-289,-7 3-160,-2 3-128,-12 2-704,-1-7-1955,-14-7-2818</inkml:trace>
</inkml:ink>
</file>

<file path=ppt/ink/ink3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3:15.175"/>
    </inkml:context>
    <inkml:brush xml:id="br0">
      <inkml:brushProperty name="width" value="0.025" units="cm"/>
      <inkml:brushProperty name="height" value="0.025" units="cm"/>
    </inkml:brush>
  </inkml:definitions>
  <inkml:trace contextRef="#ctx0" brushRef="#br0">108 1 5573,'0'0'14222,"-3"79"-14094,-10-25 32,0 9-96,-3 1-32,1-3 0,2-9 0,0-7-32,6-11 32,1-12-320,5-12-1153,-7-38-9674</inkml:trace>
</inkml:ink>
</file>

<file path=ppt/ink/ink3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3:15.563"/>
    </inkml:context>
    <inkml:brush xml:id="br0">
      <inkml:brushProperty name="width" value="0.025" units="cm"/>
      <inkml:brushProperty name="height" value="0.025" units="cm"/>
    </inkml:brush>
  </inkml:definitions>
  <inkml:trace contextRef="#ctx0" brushRef="#br0">0 28 12139,'0'0'10058,"49"-27"-9353,-22 48-161,6 7-256,7 3-256,3 3 1,3-3-322,-3-6-1921,-8-7-3491</inkml:trace>
</inkml:ink>
</file>

<file path=ppt/ink/ink3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3:16.841"/>
    </inkml:context>
    <inkml:brush xml:id="br0">
      <inkml:brushProperty name="width" value="0.025" units="cm"/>
      <inkml:brushProperty name="height" value="0.025" units="cm"/>
    </inkml:brush>
  </inkml:definitions>
  <inkml:trace contextRef="#ctx0" brushRef="#br0">1 0 3619,'0'0'14969,"7"9"-13976,38 35 133,-20-20-410,0 0-1,-2 1 1,31 45-1,-19-14 548,77 98 0,-90-128-1076,2-1 0,0-1-1,2-1 1,0-1-1,43 27 1,59 17 344,17 10-347,-120-61-123,0-2 1,1-1-1,0-1 0,43 11 0,114 19 317,-140-33-357,324 62 16,-329-64-32,0-2-1,1-1 0,54-4 1,116-19 157,-37 2-75,-71 13-102,-47 4-8,0-2 0,-1-3 0,99-23 1,-37-8 274,-54 16-75,1 2 0,0 3 0,1 3 0,75-6 0,-63 17-183,-44 3 43,0-2 1,1-2-1,-1 0 1,45-13-1,29-6-3074,-93 18-161,-3-5-2012</inkml:trace>
</inkml:ink>
</file>

<file path=ppt/ink/ink3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3:32.390"/>
    </inkml:context>
    <inkml:brush xml:id="br0">
      <inkml:brushProperty name="width" value="0.025" units="cm"/>
      <inkml:brushProperty name="height" value="0.025" units="cm"/>
    </inkml:brush>
  </inkml:definitions>
  <inkml:trace contextRef="#ctx0" brushRef="#br0">43 1 2498,'-14'0'993,"3"4"-993,1 0 0,3-2-800</inkml:trace>
</inkml:ink>
</file>

<file path=ppt/ink/ink3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3:33.293"/>
    </inkml:context>
    <inkml:brush xml:id="br0">
      <inkml:brushProperty name="width" value="0.025" units="cm"/>
      <inkml:brushProperty name="height" value="0.025" units="cm"/>
    </inkml:brush>
  </inkml:definitions>
  <inkml:trace contextRef="#ctx0" brushRef="#br0">4 96 3972,'0'0'3053,"0"-9"-1932,-1-1-811,0-2 976,0 0 1,1 0 0,0 0-1,3-17 1,-2 55 3852,14 20-4434,-11-34-127,8 19-417,2 0-1,1 0 1,1-1 0,1-1 0,2-1-1,1-1 1,1-1 0,28 27 0,-50-62-12189</inkml:trace>
</inkml:ink>
</file>

<file path=ppt/ink/ink3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1:28.310"/>
    </inkml:context>
    <inkml:brush xml:id="br0">
      <inkml:brushProperty name="width" value="0.025" units="cm"/>
      <inkml:brushProperty name="height" value="0.025" units="cm"/>
    </inkml:brush>
  </inkml:definitions>
  <inkml:trace contextRef="#ctx0" brushRef="#br0">1 32 4100,'0'0'15129,"3"1"-14088,7 3-915,0-2 1,0 0 0,0 0-1,1-1 1,-1 0 0,1-1-1,-1 0 1,13-2 0,12 1-125,106-7-3042,0-12-6123,-65 6 466</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3:08.805"/>
    </inkml:context>
    <inkml:brush xml:id="br0">
      <inkml:brushProperty name="width" value="0.025" units="cm"/>
      <inkml:brushProperty name="height" value="0.025" units="cm"/>
    </inkml:brush>
  </inkml:definitions>
  <inkml:trace contextRef="#ctx0" brushRef="#br0">147 60 2530,'0'0'6946,"7"-9"-3711,28-42 2108,-40 84-1482,3-8-3718,-9 15 139,-19 45 0,25-73-270,0-1 1,0 0-1,-1-1 0,-1 1 0,0-1 0,0-1 0,-1 1 0,-15 14 0,22-23-110,-1 0-1,1 0 1,-1 0-1,1 0 1,-1 0 0,0 0-1,1 0 1,-1-1 0,0 1-1,0-1 1,1 1 0,-1-1-1,0 0 1,0 1 0,0-1-1,1 0 1,-4 0 0,4-1-206,0 1 1,-1 0-1,1-1 1,0 1 0,-1-1-1,1 0 1,0 1-1,-1-1 1,1 0-1,0 0 1,0 0 0,0 0-1,0 0 1,0 0-1,0 0 1,0 0 0,0 0-1,0 0 1,1 0-1,-1-1 1,0-1 0,-9-24-6360</inkml:trace>
</inkml:ink>
</file>

<file path=ppt/ink/ink3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1:28.641"/>
    </inkml:context>
    <inkml:brush xml:id="br0">
      <inkml:brushProperty name="width" value="0.025" units="cm"/>
      <inkml:brushProperty name="height" value="0.025" units="cm"/>
    </inkml:brush>
  </inkml:definitions>
  <inkml:trace contextRef="#ctx0" brushRef="#br0">1 26 12844,'0'0'8712,"83"-10"-8423,-26 4-193,13 2-96,10 1-256,5 1-898,2 2-511,-2 0-673,-10 0-257,-5 5-288,-6 1-960,-5 2-2211</inkml:trace>
</inkml:ink>
</file>

<file path=ppt/ink/ink3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1:28.994"/>
    </inkml:context>
    <inkml:brush xml:id="br0">
      <inkml:brushProperty name="width" value="0.025" units="cm"/>
      <inkml:brushProperty name="height" value="0.025" units="cm"/>
    </inkml:brush>
  </inkml:definitions>
  <inkml:trace contextRef="#ctx0" brushRef="#br0">0 52 8008,'49'0'2338,"1"0"-64,-1 0-1089,5 0-865,1 0-192,3 0-95,0 0-1,0 0-161,1 0-1248,1-1-865,-1-1-2338</inkml:trace>
  <inkml:trace contextRef="#ctx0" brushRef="#br0" timeOffset="1">1194 39 14189,'0'0'2435,"52"-12"-738,-20 3-736,2 0-705,5 5-191,4-1 191,7 5-160,3 0-96,7 0-737,5 0-2338,3 0-2338</inkml:trace>
</inkml:ink>
</file>

<file path=ppt/ink/ink3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1:29.335"/>
    </inkml:context>
    <inkml:brush xml:id="br0">
      <inkml:brushProperty name="width" value="0.025" units="cm"/>
      <inkml:brushProperty name="height" value="0.025" units="cm"/>
    </inkml:brush>
  </inkml:definitions>
  <inkml:trace contextRef="#ctx0" brushRef="#br0">1 24 9865,'9'-2'1949,"30"-6"-871,0 2-1,1 2 1,0 2 0,0 1-1,0 2 1,0 2 0,41 8-1,-42-3-1127,-18-2-489,1-1 1,0-1-1,0-1 0,1-1 0,43-2 0,-49-4-4922</inkml:trace>
</inkml:ink>
</file>

<file path=ppt/ink/ink3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1:33.742"/>
    </inkml:context>
    <inkml:brush xml:id="br0">
      <inkml:brushProperty name="width" value="0.025" units="cm"/>
      <inkml:brushProperty name="height" value="0.025" units="cm"/>
    </inkml:brush>
  </inkml:definitions>
  <inkml:trace contextRef="#ctx0" brushRef="#br0">6 0 5509,'0'0'19587,"6"12"-18744,-4-8-760,3 4 46,-1 0 0,-1 0 0,1 0 0,-2 1 0,1-1 0,-1 1-1,0 0 1,-1 0 0,1 13 0,-4 115 1264,-26 181 1,21-286-821,4-45 90,2-58-55,1 61-739,0-50 136,13-109 0,-9 150-7,-1 0 1,2 0-1,1 0 1,0 1-1,1 0 1,1 0-1,1 1 1,0 0 0,22-29-1,-26 40-12,1 1-1,0-1 1,1 1-1,-1 1 1,1-1 0,0 1-1,0 0 1,1 1-1,-1 0 1,1 0 0,-1 0-1,1 1 1,0 0-1,15-1 1,-19 2 8,-1 1 0,0-1 0,0 1 1,0 0-1,0 0 0,1 1 0,-1-1 0,0 0 1,0 1-1,0 0 0,0 0 0,0 0 0,0 0 1,0 0-1,0 1 0,-1-1 0,1 1 0,0 0 1,-1 0-1,1 0 0,-1 0 0,0 0 0,1 0 1,-1 1-1,0-1 0,-1 1 0,1-1 0,0 1 1,-1 0-1,1 0 0,-1 0 0,0 0 0,0 0 1,0 0-1,0 0 0,-1 0 0,1 0 0,-1 0 1,0 5-1,0-3 34,0 0-1,0-1 1,-1 1 0,0 0 0,0 0 0,0-1 0,0 1 0,-1-1-1,0 1 1,0-1 0,0 0 0,0 0 0,-1 1 0,0-2 0,0 1 0,0 0-1,0 0 1,0-1 0,-1 0 0,1 0 0,-1 0 0,0 0 0,0 0-1,-8 3 1,4-2 27,-1 0 0,0-1 0,0 0 0,0 0-1,0-1 1,0 0 0,0-1 0,-1 0 0,1 0 0,0-1-1,-1 0 1,-10-2 0,18 1-120,0 1 0,0 0 0,0 0-1,1-1 1,-1 1 0,0-1 0,1 1 0,-1-1 0,0 0 0,1 0 0,-1 0-1,1 0 1,-1 0 0,1 0 0,-1 0 0,1 0 0,-2-3 0,2 3-79,1 0 0,-1 0 0,1 0 1,0 0-1,-1-1 0,1 1 1,0 0-1,0 0 0,0-1 1,0 1-1,0 0 0,0 0 0,0 0 1,0-1-1,0 1 0,0 0 1,1 0-1,-1 0 0,1-2 1,2-2-493,-1 1 0,1-1 0,0 1 0,0 0 1,0-1-1,1 2 0,-1-1 0,1 0 1,0 1-1,6-5 0,17-9-6197</inkml:trace>
</inkml:ink>
</file>

<file path=ppt/ink/ink3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1:34.473"/>
    </inkml:context>
    <inkml:brush xml:id="br0">
      <inkml:brushProperty name="width" value="0.025" units="cm"/>
      <inkml:brushProperty name="height" value="0.025" units="cm"/>
    </inkml:brush>
  </inkml:definitions>
  <inkml:trace contextRef="#ctx0" brushRef="#br0">164 1 13453,'0'0'14734,"0"9"-14051,-4 9-423,0 0 1,-1-1-1,-1 0 1,-1 0-1,0 0 1,-1-1-1,-15 22 1,-18 39 1328,67-124-1348,-18 34-331,0-1 0,-1 0-1,0-1 1,-1 0 0,0 0 0,5-25 0,-11 38 53,0 28-198,0-6 263,1-1 0,1 1 0,1-1 1,1 0-1,7 23 0,-8-31 11,1 0-1,1 0 1,0-1-1,1 0 1,-1 0-1,2 0 0,0-1 1,0 0-1,0 0 1,12 10-1,-19-19-37,0 1 1,0-1-1,0 0 0,1 0 0,-1 0 0,0 1 0,0-1 0,0 0 0,0 0 0,0 0 0,1 1 0,-1-1 0,0 0 0,0 0 0,0 0 1,1 0-1,-1 0 0,0 0 0,0 1 0,1-1 0,-1 0 0,0 0 0,0 0 0,1 0 0,-1 0 0,0 0 0,0 0 0,1 0 0,-1 0 1,0 0-1,0 0 0,1 0 0,-1 0 0,0 0 0,0 0 0,1 0 0,-1-1 0,0 1 0,0 0 0,0 0 0,1 0 0,-1 0 1,0 0-1,0 0 0,0-1 0,1 1 0,-1-15 99,-14-22 43,-4 18-143,0 1 0,-1 1 0,-1 0 0,-1 2 0,0 0 0,-1 1 0,-32-14 0,18 8 0,73 21-80,228 33 112,-261-33-280,21 3-606,-8-7-6383,-5-4-6253</inkml:trace>
</inkml:ink>
</file>

<file path=ppt/ink/ink3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6:25.973"/>
    </inkml:context>
    <inkml:brush xml:id="br0">
      <inkml:brushProperty name="width" value="0.025" units="cm"/>
      <inkml:brushProperty name="height" value="0.025" units="cm"/>
    </inkml:brush>
  </inkml:definitions>
  <inkml:trace contextRef="#ctx0" brushRef="#br0">158 93 7079,'0'0'9187,"1"-8"-7041,3-28-416,-4 36-1653,0-1 1,-1 0 0,1 0-1,0 1 1,0-1-1,0 0 1,-1 1 0,1-1-1,0 0 1,-1 1 0,1-1-1,-1 1 1,1-1 0,-1 0-1,1 1 1,-1-1-1,1 1 1,-1 0 0,1-1-1,-1 1 1,0-1 0,1 1-1,-1 0 1,0-1-1,1 1 1,-1 0 0,0 0-1,1 0 1,-1-1 0,0 1-1,0 0 1,1 0-1,-1 0 1,0 0 0,1 0-1,-2 1 1,-25 1 788,26-2-803,-4 2-8,0 0 1,0 0 0,0 0 0,1 1 0,-1 0-1,1 0 1,-1 0 0,1 0 0,0 1 0,0-1-1,1 1 1,-1 0 0,1 0 0,0 1 0,0-1 0,0 1-1,-2 4 1,-2 4-3,1 1 1,0-1-1,1 1 0,-8 27 0,12-36-43,0 0 0,0 1 0,1-1 1,-1 0-1,1 0 0,0 1 0,0-1 0,1 0 0,0 0 0,2 8 0,-3-11 8,1 0-1,0-1 1,0 1 0,0-1-1,1 0 1,-1 1 0,0-1-1,0 0 1,1 1 0,-1-1-1,1 0 1,-1 0 0,1 0-1,0 0 1,-1-1 0,1 1 0,0 0-1,-1-1 1,1 1 0,0-1-1,0 0 1,0 1 0,-1-1-1,1 0 1,0 0 0,0 0-1,0 0 1,0 0 0,-1-1-1,1 1 1,0-1 0,2 0-1,2-1 59,0 0-1,-1 0 1,1 0 0,0-1-1,-1 0 1,1-1-1,-1 1 1,0-1-1,0 0 1,0 0 0,-1 0-1,1-1 1,-1 0-1,0 1 1,5-10 0,0 1-13,-2 0 1,1-1-1,-2 0 1,1 0-1,5-20 1,-10 25 86,0-1 0,0 1 0,0 0 0,-1-1 0,-1 1 0,0-1 0,0 0 1,-3-14-1,3 24-145,0-1 1,0 1-1,0 0 1,0 0-1,0-1 0,-1 1 1,1 0-1,0-1 1,0 1-1,0 0 1,-1 0-1,1 0 1,0-1-1,0 1 1,-1 0-1,1 0 1,0 0-1,-1 0 1,1-1-1,0 1 1,-1 0-1,1 0 1,0 0-1,0 0 0,-1 0 1,1 0-1,0 0 1,-1 0-1,1 0 1,0 0-1,-1 0 1,1 0-1,0 0 1,-1 0-1,1 0 1,0 1-1,-1-1 1,1 0-1,0 0 1,0 0-1,-1 0 1,1 1-1,0-1 1,0 0-1,-1 0 0,1 0 1,0 1-1,0-1 1,-1 0-1,1 0 1,0 1-1,0-1 1,0 0-1,0 1 1,0-1-1,-1 0 1,1 1-1,-11 17-45,7-8 44,0 0 0,1 1 1,1 0-1,-1-1 0,2 1 0,0 0 0,0 0 0,1 0 0,0 0 0,1 0 0,0 0 0,5 18 1,-5-27-2,0 0 1,0 0 0,0 0 0,0 0-1,1 0 1,-1-1 0,1 1 0,-1 0 0,1-1-1,0 1 1,-1-1 0,1 1 0,0-1-1,0 0 1,0 0 0,0 0 0,0 0-1,1 0 1,-1 0 0,0-1 0,0 1 0,0-1-1,1 1 1,-1-1 0,0 0 0,1 0-1,-1 0 1,0 0 0,0-1 0,1 1-1,-1 0 1,0-1 0,0 0 0,1 1 0,-1-1-1,3-2 1,3 0 14,-1 0-1,0-1 1,0 0-1,-1 0 1,1-1-1,-1 0 1,0 0-1,0 0 1,7-9 0,-3 0-11,-1 1 0,-1-1 0,0-1 0,-1 0 0,10-28 0,-20 52-185,-20 70 13,21-71 187,0 1 0,0 0 1,1 0-1,1 1 0,-1-1 0,1 0 1,2 12-1,-2-21-17,0 1 1,1-1 0,-1 1-1,0-1 1,1 1 0,-1-1-1,0 0 1,1 1 0,-1-1-1,1 1 1,-1-1 0,1 0-1,-1 1 1,1-1 0,-1 0-1,1 0 1,-1 1-1,1-1 1,-1 0 0,1 0-1,0 0 1,-1 0 0,1 0-1,-1 0 1,1 0 0,0 0-1,-1 0 1,1 0 0,-1 0-1,1 0 1,-1 0 0,1 0-1,0-1 1,-1 1 0,1 0-1,-1 0 1,1-1 0,-1 1-1,2-1 1,21-12 136,-12 2-116,0 0 0,0-1 1,-1 0-1,-1-1 0,0 0 0,12-24 0,23-31-22,-42 98-218,-15 31 206,9-52 6,1 0-1,1 0 0,0 0 1,0 0-1,1 1 0,0-1 1,1 0-1,0 0 0,0 1 1,3 14-1,-3-23-13,1-1 0,0 1 0,-1 0 0,1-1 0,0 1 0,-1-1 0,1 1 0,0-1 0,0 1 1,-1-1-1,1 1 0,0-1 0,0 0 0,0 1 0,0-1 0,-1 0 0,1 0 0,0 0 0,0 0 0,0 0 0,0 0 0,0 0 0,0 0 0,0 0 0,0 0 0,-1 0 0,3-1 0,24-7-647,-19 3 178,-1 0 0,0 0 0,0-1 0,-1 0 0,0 0 0,0-1 0,0 0 0,-1 0 0,0 0 0,8-15 0,-3 3-2041,-1-1 0,-1 0 0,7-27 0,-1-8-5220</inkml:trace>
</inkml:ink>
</file>

<file path=ppt/ink/ink3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6:26.705"/>
    </inkml:context>
    <inkml:brush xml:id="br0">
      <inkml:brushProperty name="width" value="0.025" units="cm"/>
      <inkml:brushProperty name="height" value="0.025" units="cm"/>
    </inkml:brush>
  </inkml:definitions>
  <inkml:trace contextRef="#ctx0" brushRef="#br0">138 0 10890,'0'0'3401,"-3"8"-380,-6 32 239,-8 70-1,15-79-2900,1-1 0,1 1 0,6 38 0,-3-48-327,0-8-177,-1 0-1,0 0 1,-1 1-1,-1-1 0,0 0 1,-1 1-1,-2 14 1,3-27 139,0-1 0,-1 1 0,1 0 0,0-1 0,0 1-1,-1 0 1,1 0 0,0-1 0,-1 1 0,1 0 0,0-1 0,-1 1 0,1-1 0,-1 1 0,1-1 0,-1 1 0,1-1 0,-1 1 0,0-1 0,1 1 0,-1-1 0,0 1-1,1-1 1,-1 0 0,0 0 0,1 1 0,-1-1 0,0 0 0,0 0 0,1 0 0,-1 0 0,0 0 0,0 0 0,1 0 0,-1 0 0,0 0 0,0 0 0,1 0-1,-1 0 1,0 0 0,1-1 0,-1 1 0,0 0 0,0-1 0,1 1 0,-2-1 0,0 0-1,-1-1 0,1 0 0,0 0 0,-1 1-1,1-1 1,0-1 0,0 1 0,0 0 0,0 0 0,-2-5 0,-9-18 253,2 1 1,1-2-1,1 0 1,1 0-1,-6-33 1,15 58-214,-1 1 1,1-1 0,-1 1-1,1-1 1,-1 1 0,1-1-1,-1 1 1,1 0 0,-1-1-1,1 1 1,0 0 0,-1-1-1,1 1 1,0 0 0,-1 0-1,1-1 1,0 1-1,-1 0 1,1 0 0,0 0-1,0 0 1,-1 0 0,1 0-1,0 0 1,-1 0 0,1 0-1,0 1 1,-1-1 0,1 0-1,0 0 1,-1 1 0,1-1-1,0 0 1,-1 1 0,2 0-1,31 9-211,-32-9 250,10 3 522,36 12-1765,1-8-4233,-45-8 4843,1 0 0,0 0 1,0 0-1,-1 0 0,1-1 1,0 0-1,-1 0 0,1 0 1,-1 0-1,1 0 0,-1-1 1,1 1-1,-1-1 0,0 0 1,0 0-1,0 0 0,0-1 1,0 1-1,-1-1 0,1 1 1,-1-1-1,1 0 0,2-5 1,6-13-919,1 2 9582,-9 23-3806,-2 14-2268,-4 36 90,-3 0 0,-20 83 0,12-67-1610,-4 17 452,32-157-821,4 2 1,35-88-1,-50 147-144,1 0 0,1 0 0,-1 0 0,1 1 0,12-15-1,-15 20-3,0 1 0,0 0 0,0 0 0,0 0 0,1 0 0,-1 1 0,0-1 0,1 1 0,0-1 0,-1 1-1,1 0 1,0 0 0,0 0 0,-1 0 0,1 1 0,0-1 0,0 1 0,0-1 0,0 1 0,0 0 0,0 0 0,0 1-1,5 0 1,-7 0 2,1-1 0,-1 1-1,0-1 1,0 1 0,0 0-1,-1-1 1,1 1 0,0 0-1,0 0 1,0 0 0,0 0-1,-1 0 1,1 0 0,0 0-1,-1 0 1,1 0 0,-1 0-1,1 0 1,-1 0 0,0 0-1,1 0 1,-1 1 0,0-1-1,0 0 1,0 0 0,0 0-1,0 0 1,0 1 0,0-1-1,0 0 1,-1 2 0,-10 38-43,4-30 152,0 0 0,-1 0-1,0-1 1,-1 0-1,0 0 1,-1-1-1,0-1 1,0 1 0,-1-1-1,0-1 1,0 0-1,-1-1 1,-14 6 0,26-12-103,-1 0 0,1 0 0,0 0 0,-1 0 1,1 0-1,0 0 0,-1 0 0,1 0 1,-1-1-1,1 1 0,0 0 0,-1 0 1,1 0-1,0-1 0,-1 1 0,1 0 0,0 0 1,0-1-1,-1 1 0,1 0 0,0 0 1,0-1-1,-1 1 0,1 0 0,0-1 1,0 1-1,0-1 0,0 1 0,0 0 0,-1-1 1,1 1-1,0 0 0,0-1 0,0 1 1,0-1-1,0 1 0,0 0 0,0-1 1,0 1-1,0-1 0,0 1 0,1 0 1,-1-1-1,0 1 0,0 0 0,0-1 0,0 1 1,1 0-1,-1-1 0,0 1 0,0 0 1,1-1-1,8-23-664,-1 9-460,1 1-1,0 0 1,1 1 0,12-15-1,-5 11-2490,1 0-1,24-19 0,-9 13-1012</inkml:trace>
</inkml:ink>
</file>

<file path=ppt/ink/ink3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6:27.331"/>
    </inkml:context>
    <inkml:brush xml:id="br0">
      <inkml:brushProperty name="width" value="0.025" units="cm"/>
      <inkml:brushProperty name="height" value="0.025" units="cm"/>
    </inkml:brush>
  </inkml:definitions>
  <inkml:trace contextRef="#ctx0" brushRef="#br0">33 214 8808,'0'0'10811,"-3"11"-8281,-4 10-1560,2-4 145,-1 0-1,2 0 1,-3 22 0,7-38-1110,0-1-1,0 1 1,0 0-1,0 0 1,0-1 0,0 1-1,0 0 1,0-1-1,0 1 1,0 0 0,1-1-1,-1 1 1,0 0-1,0-1 1,1 1 0,-1 0-1,0-1 1,1 1-1,-1-1 1,1 1-1,-1-1 1,1 1 0,-1-1-1,1 1 1,-1-1-1,1 0 1,0 1 0,-1-1-1,2 1 1,23 0 93,-19-3-112,1 0 0,-1 0 0,0 0 0,0 0 1,0-1-1,6-4 0,0-2-187,-2 0 0,1-1 0,-2 0 0,12-15 1,13-14-291,-32 58 539,-24 48 457,17-58-391,1 0 0,1 1 0,-1-1 0,2 1 0,-1 0 0,1 0 0,1 0 1,-1 0-1,2 0 0,0 0 0,1 16 0,-1-25-109,1 1 0,0-1 0,-1 1 1,1-1-1,0 0 0,0 0 0,0 1 0,0-1 0,0 0 0,0 0 1,0 0-1,0 0 0,0 0 0,1 0 0,-1 0 0,0 0 0,1-1 0,-1 1 1,1 0-1,-1-1 0,0 1 0,1-1 0,-1 1 0,1-1 0,0 0 1,-1 0-1,1 0 0,-1 0 0,1 0 0,-1 0 0,1 0 0,-1 0 1,1-1-1,-1 1 0,1 0 0,-1-1 0,3 0 0,2-1-3,0 0-1,0 0 1,0 0-1,-1-1 0,1 0 1,-1 0-1,1 0 1,5-5-1,2-6-143,0-1-1,-1 0 1,0 0 0,-1-2-1,-1 1 1,12-25-1,41-116-137,-34 78 244,-14 43 21,1-4 119,-32 69 197,4-4-42,2 1 0,1-1 0,0 2 0,2-1 0,1 1 0,-4 51 0,8-56-426,2 0 0,0 0 0,1 0 0,2 0 0,0 0 0,1 0 1,2-1-1,0 0 0,10 23 0,-14-73 353,-8-25-185,-30-51-137,25 77 123,1 0 1,1-1 0,2 0-1,-5-33 1,12 60 18,-1 1-1,1-1 1,1 1-1,-1-1 1,0 1 0,0-1-1,0 1 1,1-1-1,-1 1 1,1 0 0,-1-1-1,1 1 1,0 0-1,-1-1 1,1 1 0,0 0-1,0-1 1,0 1-1,0 0 1,0 0 0,0 0-1,0 0 1,1 0-1,-1 0 1,0 1 0,0-1-1,1 0 1,-1 0-1,0 1 1,1-1 0,-1 1-1,1-1 1,-1 1-1,1 0 1,-1 0 0,1 0-1,-1-1 1,1 1-1,-1 1 1,1-1 0,-1 0-1,3 1 1,12 0-569,0 1 1,-1 0-1,22 7 0,-16-3-1900,19 0-3009</inkml:trace>
</inkml:ink>
</file>

<file path=ppt/ink/ink3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0:39.831"/>
    </inkml:context>
    <inkml:brush xml:id="br0">
      <inkml:brushProperty name="width" value="0.025" units="cm"/>
      <inkml:brushProperty name="height" value="0.025" units="cm"/>
    </inkml:brush>
  </inkml:definitions>
  <inkml:trace contextRef="#ctx0" brushRef="#br0">31 112 13421,'1'-11'3309,"1"3"-2599,6-48 2168,-7 52-2326,-1 0 1,0 1-1,0-1 0,-1 0 0,1 1 0,-1-1 1,1 0-1,-3-3 0,1 11-361,-1 0 1,1 0-1,0 0 1,0 0-1,0 0 1,0 0 0,0 5-1,-5 26-163,1 0 0,2 0-1,1 44 1,10 108 299,11-29-322,1 33 2125,-24-528-1105,6 330-1027,-1 0 1,1 0-1,0 1 0,1-1 1,4-12-1,-6 18-1,0 0 0,0 0-1,1 0 1,-1 0 0,1 0-1,-1 0 1,1 0 0,0 0 0,-1 0-1,1 0 1,0 0 0,-1 1-1,1-1 1,0 0 0,0 0-1,0 1 1,0-1 0,0 0 0,0 1-1,0-1 1,0 1 0,0 0-1,0-1 1,0 1 0,0 0 0,0-1-1,0 1 1,0 0 0,1 0-1,-1 0 1,0 0 0,0 0 0,0 0-1,0 0 1,0 1 0,0-1-1,0 0 1,0 0 0,1 1-1,-1-1 1,0 1 0,0-1 0,1 2-1,1 0-26,0 1 0,-1 0 0,1 0-1,-1 0 1,1 0 0,-1 0 0,0 1 0,0-1-1,-1 1 1,1-1 0,-1 1 0,1 0 0,-1-1-1,0 1 1,0 8 0,1-4-77,-1 0 0,0 1 0,-1-1 0,0 0-1,0 1 1,-2 13 0,1-21 106,1 1-1,-1 0 0,1-1 1,-1 1-1,1 0 0,-1-1 1,0 1-1,0-1 1,0 1-1,0-1 0,0 1 1,0-1-1,0 0 1,-1 0-1,1 1 0,0-1 1,-1 0-1,1 0 0,0 0 1,-1 0-1,-3 1 1,5-2 7,-1 0 1,1 0 0,-1 0-1,1 0 1,-1 0 0,1 0 0,-1 0-1,0 0 1,1 0 0,-1 0 0,1 0-1,-1 0 1,1-1 0,-1 1-1,1 0 1,-1 0 0,1-1 0,-1 1-1,1 0 1,-1-1 0,1 1-1,0 0 1,-1-1 0,1 1 0,-1-1-1,-5-22 197,7 14-198,0 0 1,0 1-1,0-1 1,1 1-1,0-1 1,1 1-1,0 0 1,6-12-1,-7 16 43,-1 1 0,1 0 0,0 0-1,0 0 1,0 0 0,0 0 0,1 0-1,-1 1 1,1-1 0,0 1 0,-1 0-1,1-1 1,0 1 0,1 0 0,-1 1 0,0-1-1,0 1 1,1-1 0,-1 1 0,1 0-1,-1 0 1,1 1 0,4-1 0,42 18 1163,-46-17-1156,0-1-1,0 1 0,0-1 1,0 1-1,0-1 0,0-1 1,0 1-1,0 0 0,-1-1 1,1 0-1,0 0 0,-1 0 1,0 0-1,1 0 0,-1-1 1,0 0-1,0 1 0,4-7 1,-3 5-507,1 0 1,-1 0 0,1 0-1,0 0 1,0 1 0,0 0-1,8-4 1,-3 7-14715,-5 0 8306</inkml:trace>
</inkml:ink>
</file>

<file path=ppt/ink/ink3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0:40.268"/>
    </inkml:context>
    <inkml:brush xml:id="br0">
      <inkml:brushProperty name="width" value="0.025" units="cm"/>
      <inkml:brushProperty name="height" value="0.025" units="cm"/>
    </inkml:brush>
  </inkml:definitions>
  <inkml:trace contextRef="#ctx0" brushRef="#br0">0 43 9065,'0'0'20216,"4"8"-19784,16 68 113,-20-75-541,0-1 1,1 1-1,-1 0 1,0-1-1,0 1 0,0-1 1,1 1-1,-1-1 1,0 1-1,1-1 1,-1 0-1,0 1 0,1-1 1,-1 1-1,1-1 1,-1 0-1,0 1 0,1-1 1,-1 0-1,1 1 1,-1-1-1,1 0 1,-1 0-1,1 0 0,-1 1 1,1-1-1,0 0 1,-1 0-1,1 0 0,0 0 1,21-6 117,19-19-93,-39 23-45,7-6-65,1 1-1,1 0 0,-1 0 1,1 1-1,0 0 1,1 1-1,-1 0 0,1 1 1,0 0-1,0 1 1,0 0-1,1 1 0,17-1 1,-29 3 99,0 0 0,0 0 0,-1 1 0,1-1 0,0 0 0,0 1 0,0-1 0,0 0 0,-1 1 1,1-1-1,0 1 0,-1-1 0,1 1 0,0 0 0,-1-1 0,1 1 0,0 0 0,-1-1 0,1 1 0,-1 0 0,0 0 0,1 0 1,-1-1-1,0 1 0,1 0 0,-1 0 0,0 0 0,0 0 0,1 0 0,-1-1 0,0 3 0,-1 34 537,1-21 104,8-24 416,0-4-1056,0 1 1,1-1 0,1 1 0,13-12-1,-20 20-74,0 0 0,0 0 0,1 0 0,0 1-1,-1-1 1,1 1 0,0 0 0,0 0-1,0 0 1,0 1 0,0-1 0,1 1 0,-1 0-1,0 1 1,1-1 0,-1 1 0,0-1-1,6 2 1,-9-1 43,1 1-1,-1-1 1,0 1 0,0 0-1,0 0 1,0 0-1,0 0 1,0 0-1,0 0 1,0 0 0,0 0-1,0 0 1,0 0-1,-1 0 1,1 1-1,-1-1 1,1 0 0,-1 0-1,1 1 1,-1-1-1,1 0 1,-1 1-1,0-1 1,0 0 0,0 1-1,0 2 1,0 46 138,0-36-23,3 3 182,6-20 93,13-29-3571,-16 24-465,4-6-4120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3:09.134"/>
    </inkml:context>
    <inkml:brush xml:id="br0">
      <inkml:brushProperty name="width" value="0.025" units="cm"/>
      <inkml:brushProperty name="height" value="0.025" units="cm"/>
    </inkml:brush>
  </inkml:definitions>
  <inkml:trace contextRef="#ctx0" brushRef="#br0">1 1 11851,'0'0'8969,"58"39"-8137,-36-15-415,2 0-225,5 3-128,-1-3 0,-1-1-640,-1-8-1891,-3-5-2946,-4-10-6310</inkml:trace>
</inkml:ink>
</file>

<file path=ppt/ink/ink3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0:41.464"/>
    </inkml:context>
    <inkml:brush xml:id="br0">
      <inkml:brushProperty name="width" value="0.025" units="cm"/>
      <inkml:brushProperty name="height" value="0.025" units="cm"/>
    </inkml:brush>
  </inkml:definitions>
  <inkml:trace contextRef="#ctx0" brushRef="#br0">0 10 12684,'0'0'10650,"2"8"-9774,9 180 1931,-9-123-2601,12 87 0,-14-150-172,0 1 0,1-1 0,-1 0 0,1 1 0,0-1 0,0 1 0,0-1 0,0 0 0,0 0 0,0 0 0,0 0 0,1 0 0,-1 0 0,1 0 0,3 4 0,-5-6-12,1 0 1,-1 0-1,1 0 0,-1 0 1,0 0-1,1 1 0,-1-1 1,1 0-1,-1 0 1,1 0-1,-1 0 0,1 0 1,-1 0-1,0 0 0,1 0 1,-1-1-1,1 1 1,-1 0-1,1 0 0,-1 0 1,0 0-1,1-1 0,-1 1 1,1 0-1,-1 0 1,0-1-1,1 1 0,0-1 1,11-22 401,-6-7-364,-1 1 1,-1-1-1,-2 0 0,-1 0 0,-1 0 1,-5-30-1,5 51-45,-1 0-1,0-1 1,-1 1 0,0 0-1,0 0 1,-1 1 0,-6-13-1,5 31-301,2 8 227,2-3 39,0 0 0,1 0-1,1 0 1,0 0 0,8 28 0,-9-40 26,0 0 0,0-1 0,1 1 0,-1 0 1,1 0-1,-1-1 0,1 1 0,0-1 0,0 1 1,0-1-1,0 0 0,0 0 0,0 0 0,1 0 0,-1 0 1,1-1-1,-1 1 0,1-1 0,0 1 0,-1-1 1,1 0-1,0 0 0,0 0 0,0 0 0,0-1 1,0 1-1,0-1 0,0 0 0,0 0 0,0 0 0,0 0 1,0-1-1,0 1 0,0-1 0,0 1 0,0-1 1,3-2-1,3 0 19,0-1 1,-1-1 0,1 1 0,-1-1-1,0-1 1,-1 0 0,1 0-1,-1 0 1,0-1 0,-1 0-1,10-14 1,-3 4-19,0-1 0,-2-1 0,0 0 0,8-23-1,-14 30-1,0-1 0,-1 0 0,-1 1 0,0-2-1,0 1 1,0-18 0,-21 59-180,2 13 355,1 0 0,2 2-1,3-1 1,1 1 0,-4 54 0,12-93-154,1-1-1,0 1 1,0-1-1,0 1 1,0-1 0,1 1-1,0-1 1,-1 1 0,1-1-1,1 1 1,-1-1-1,3 5 1,-3-6-20,0-1 1,0 0-1,0 0 0,1 0 1,-1 0-1,0 0 0,1-1 1,-1 1-1,1 0 0,-1 0 1,1-1-1,-1 1 0,1-1 1,0 0-1,-1 1 1,1-1-1,-1 0 0,1 0 1,0 0-1,-1 0 0,1 0 1,0 0-1,-1-1 0,1 1 1,-1 0-1,1-1 0,-1 1 1,4-2-1,3-2 7,0 0 0,0-1 0,0 1 0,-1-1 0,1-1 0,-1 1 0,-1-1 0,1-1 0,-1 1 0,0-1 0,0 0 0,-1 0 0,7-13 0,-3 5-8,-1 0 0,-1 0 1,0 0-1,-1-1 0,-1 0 0,6-26 1,-11 8 42,-5 30-24,-5 21-45,1 5 154,1 0 0,0 0 0,2 1 0,1 0 0,1 0 0,1 0 0,-1 26 1,4-48-125,0 0 0,0 0 0,0 0 0,0 1 0,0-1 0,1 0 1,-1 0-1,0 0 0,1 0 0,-1 0 0,0 0 0,1 0 0,-1 0 1,1 0-1,-1 0 0,1 0 0,0 0 0,0 0 0,-1-1 0,1 1 0,0 0 1,0 0-1,0-1 0,-1 1 0,1 0 0,0-1 0,0 1 0,0-1 1,2 1-1,1 0 12,-1 0 1,1-1-1,-1 0 1,1 0-1,-1 0 1,1 0-1,-1 0 1,1-1 0,5-1-1,5-1-405,-1-2 1,0 0-1,0 0 1,13-8-1,6-7-4078,0 0-4158</inkml:trace>
</inkml:ink>
</file>

<file path=ppt/ink/ink3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0:42.448"/>
    </inkml:context>
    <inkml:brush xml:id="br0">
      <inkml:brushProperty name="width" value="0.025" units="cm"/>
      <inkml:brushProperty name="height" value="0.025" units="cm"/>
    </inkml:brush>
  </inkml:definitions>
  <inkml:trace contextRef="#ctx0" brushRef="#br0">2 51 2787,'-1'-26'7969,"1"2"2026,9 48-5976,2 30-2726,-3 0-1,3 57 1,-7-56-798,21 104 1,-24-155-462,0-1 1,0 0-1,0 1 0,0-1 1,1 0-1,0 0 1,-1 0-1,1 0 0,0 0 1,5 5-1,-6-7 0,0-1 0,0 1 0,0 0-1,0-1 1,0 1 0,0-1 0,0 0-1,0 1 1,0-1 0,0 0 0,1 1 0,-1-1-1,0 0 1,0 0 0,0 0 0,0 0-1,1 0 1,-1 0 0,0-1 0,0 1 0,0 0-1,0 0 1,0-1 0,1 1 0,-1-1-1,0 1 1,0-1 0,0 0 0,0 1-1,0-1 1,0 0 0,-1 1 0,1-1 0,0 0-1,0 0 1,1-2 0,12-14 167,-1-2 0,0 0-1,-1 0 1,-1-2 0,-1 1 0,9-24 0,-1 2-128,95-229-538,-134 302-15459,5-15 6293</inkml:trace>
</inkml:ink>
</file>

<file path=ppt/ink/ink3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0:42.788"/>
    </inkml:context>
    <inkml:brush xml:id="br0">
      <inkml:brushProperty name="width" value="0.025" units="cm"/>
      <inkml:brushProperty name="height" value="0.025" units="cm"/>
    </inkml:brush>
  </inkml:definitions>
  <inkml:trace contextRef="#ctx0" brushRef="#br0">0 1 15535,'0'0'6694,"25"51"-4260,-11-37-896,0 1-802,6-4-607,-1-2-129,7-5-1474,-2-4-1665,-2-1-2178,0-16-7559</inkml:trace>
</inkml:ink>
</file>

<file path=ppt/ink/ink3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0:43.323"/>
    </inkml:context>
    <inkml:brush xml:id="br0">
      <inkml:brushProperty name="width" value="0.025" units="cm"/>
      <inkml:brushProperty name="height" value="0.025" units="cm"/>
    </inkml:brush>
  </inkml:definitions>
  <inkml:trace contextRef="#ctx0" brushRef="#br0">36 135 16464,'0'0'7484,"-7"8"-6278,-21 26-341,28-34-853,0 0 0,0 0-1,0 0 1,1 0 0,-1 0-1,0 0 1,0 0 0,0 0 0,1 0-1,-1 0 1,0 0 0,0 0-1,1 0 1,-1 0 0,0 0-1,0 0 1,0 0 0,1 0 0,-1 0-1,0 0 1,0 0 0,1 0-1,-1 1 1,0-1 0,0 0 0,0 0-1,0 0 1,1 0 0,-1 0-1,0 1 1,0-1 0,0 0-1,0 0 1,0 0 0,1 1 0,-1-1-1,0 0 1,0 0 0,0 0-1,0 1 1,0-1 0,0 0-1,0 0 1,0 1 0,0-1 0,0 0-1,0 0 1,0 0 0,0 1-1,0-1 1,0 0 0,0 0-1,0 1 1,0-1 0,0 0 0,0 0-1,-1 0 1,1 1 0,0-1-1,0 0 1,0 0 0,0 0-1,0 0 1,-1 1 0,1-1 0,0 0-1,0 0 1,0 0 0,16-3 355,-9 0-339,1-2 0,-1 1 0,-1-1 0,1 0 0,-1 0 0,0-1-1,0 0 1,0 0 0,-1 0 0,0-1 0,0 0 0,-1 0 0,0 0 0,0 0 0,0-1 0,-1 1 0,0-1 0,-1 0 0,0 0 0,2-9 0,-4 17-30,0 0 0,0-1 0,0 1 0,-1-1 1,1 1-1,0 0 0,0-1 0,0 1 0,0 0 0,0-1 0,0 1 0,0 0 1,-1-1-1,1 1 0,0 0 0,0-1 0,-1 1 0,1 0 0,0-1 0,0 1 1,-1 0-1,1 0 0,0 0 0,-1-1 0,1 1 0,0 0 0,-1 0 0,1 0 1,0-1-1,-1 1 0,1 0 0,0 0 0,-1 0 0,1 0 0,0 0 0,-1 0 1,1 0-1,-1 0 0,1 0 0,0 0 0,-1 0 0,1 0 0,0 0 0,-1 0 0,1 0 1,-1 1-1,1-1 0,0 0 0,-1 0 0,1 0 0,0 1 0,-1-1 0,1 0 1,-20 15-48,13-4 199,1 1 0,0-1 0,0 1 0,1 0 0,1 1 0,0-1 0,1 1 0,0 0-1,1-1 1,1 1 0,0 0 0,1 18 0,0-30-131,0 1 0,1-1 1,-1 0-1,1 0 0,-1 0 0,1 0 1,-1 0-1,1 0 0,0 0 0,0-1 0,-1 1 1,1 0-1,0 0 0,0-1 0,0 1 0,0 0 1,0-1-1,0 1 0,0-1 0,0 1 1,0-1-1,0 1 0,0-1 0,1 0 0,-1 1 1,0-1-1,0 0 0,0 0 0,0 0 1,0 0-1,1 0 0,-1 0 0,0-1 0,0 1 1,0 0-1,0 0 0,0-1 0,2 0 0,4 0-6,0-1-1,0 0 0,0 0 0,0-1 0,7-4 0,2-3-126,0-1-1,-1 0 1,-1-1 0,0-1-1,-1 0 1,0-1-1,-1-1 1,0 0 0,-1 0-1,-1-1 1,-1 0-1,0-1 1,12-32 0,-42 103-48,15-41 400,0 0 0,1 1 0,0 0 0,1 0 1,1 1-1,-3 24 0,6-39-232,0 0 0,0 1 1,0-1-1,0 0 0,0 1 0,1-1 1,-1 0-1,0 1 0,0-1 0,1 0 1,-1 1-1,0-1 0,0 0 0,1 0 1,-1 1-1,0-1 0,1 0 0,-1 0 1,0 0-1,1 1 0,-1-1 0,1 0 1,-1 0-1,0 0 0,1 0 0,-1 0 0,1 0 1,-1 0-1,0 0 0,1 0 0,-1 0 1,0 0-1,1 0 0,-1 0 0,1 0 1,-1 0-1,0 0 0,1-1 0,-1 1 1,0 0-1,1 0 0,-1 0 0,0-1 1,1 1-1,-1 0 0,0 0 0,1-1 1,-1 1-1,21-12 88,-11 2-117,0 0 0,-1 0 0,10-14 0,-13 16-272,-1 0 1,2 1-1,-1-1 0,1 1 1,0 1-1,1-1 1,0 1-1,10-6 0,-18 12 283,1 0-1,-1 0 0,1 0 0,-1 0 0,1 0 1,-1 0-1,1 0 0,-1 0 0,1 0 0,-1 0 1,1 0-1,-1 0 0,1 0 0,-1 0 0,1 1 1,-1-1-1,1 0 0,-1 0 0,1 1 0,-1-1 1,1 0-1,-1 1 0,0-1 0,1 0 0,-1 1 1,0-1-1,1 0 0,-1 1 0,0-1 0,1 1 1,-1-1-1,0 1 0,0-1 0,0 1 0,1-1 0,-1 1 1,0-1-1,0 1 0,0-1 0,0 1 0,0-1 1,0 1-1,0-1 0,0 1 0,0-1 0,0 1 1,-1 0-1,2 37 360,-2-28-256,-19 405 4084,19-411-4149,1 0 0,-1 0-1,1 0 1,-1 0 0,0 0 0,-1 0 0,1-1 0,-1 1-1,0 0 1,1-1 0,-2 0 0,1 1 0,0-1 0,-1 0-1,1 0 1,-5 4 0,5-6-13,0 0-1,-1 0 1,1 0 0,0 0-1,0 0 1,-1 0 0,1-1-1,0 1 1,-1-1 0,1 0-1,-1 0 1,1 0 0,0 0-1,-1 0 1,1 0-1,0 0 1,-1-1 0,1 0-1,0 1 1,-1-1 0,1 0-1,0 0 1,0 0 0,0 0-1,0 0 1,0-1 0,0 1-1,-3-3 1,-1-1-30,1 0 0,-1 0 0,1-1 0,0 0 1,0 0-1,1 0 0,0-1 0,0 1 0,0-1 0,1 0 0,0 0 0,0 0 0,1 0 1,0-1-1,0 1 0,1-1 0,0 1 0,0-1 0,0 0 0,1 1 0,1-1 1,0-8-1,1 2-62,0 0 1,0 1-1,1 0 1,1 0 0,1 0-1,-1 0 1,2 0-1,0 1 1,0 0 0,1 0-1,15-17 1,0 5-3434,44-35 0,-54 49 1866,26-23-4370</inkml:trace>
</inkml:ink>
</file>

<file path=ppt/ink/ink3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0:43.954"/>
    </inkml:context>
    <inkml:brush xml:id="br0">
      <inkml:brushProperty name="width" value="0.025" units="cm"/>
      <inkml:brushProperty name="height" value="0.025" units="cm"/>
    </inkml:brush>
  </inkml:definitions>
  <inkml:trace contextRef="#ctx0" brushRef="#br0">1 0 4612,'0'0'23334,"6"13"-22218,0-1-962,-1 1 1,0 0-1,-1 0 0,-1 0 0,0 0 0,0 0 1,-2 1-1,1 17 0,-2-22-107,1 22 15,0-31-60,-1 1 0,0-1 0,0 1 0,0-1 0,1 1 0,-1-1 0,0 1-1,1-1 1,-1 1 0,0-1 0,1 1 0,-1-1 0,1 0 0,-1 1 0,0-1 0,1 1 0,-1-1 0,1 0 0,-1 0 0,1 1-1,-1-1 1,1 0 0,0 0 0,-1 0 0,1 1 0,-1-1 0,1 0 0,-1 0 0,1 0 0,0 0 0,-1 0 0,1 0 0,-1 0 0,1 0-1,0-1 1,-1 1 0,1 0 0,-1 0 0,1 0 0,-1-1 0,1 1 0,-1 0 0,1 0 0,-1-1 0,1 0 0,7-4-1,0 0 0,-1-1 0,1 0 0,-2 0 0,1-1 0,-1 1 0,0-2 0,0 1 0,-1-1 0,6-9 0,-6 8-34,0 1 1,0 0-1,1 1 1,0-1-1,1 1 0,-1 0 1,1 1-1,1 0 1,-1 0-1,14-8 1,-21 14 31,1-1-1,0 1 1,0 0 0,-1-1 0,1 1 0,0 0 0,0 0 0,-1-1 0,1 1 0,0 0 0,0 0 0,0 0-1,-1 0 1,1 0 0,0 0 0,0 0 0,0 1 0,-1-1 0,1 0 0,0 0 0,0 0 0,0 1-1,-1-1 1,1 1 0,0-1 0,-1 0 0,2 2 0,8 22-52,-10 46-45,-1-54 87,1 12-1395,4-22-1997,15-42-4509,-17 32 7512,10-26-6594</inkml:trace>
</inkml:ink>
</file>

<file path=ppt/ink/ink3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0:44.314"/>
    </inkml:context>
    <inkml:brush xml:id="br0">
      <inkml:brushProperty name="width" value="0.025" units="cm"/>
      <inkml:brushProperty name="height" value="0.025" units="cm"/>
    </inkml:brush>
  </inkml:definitions>
  <inkml:trace contextRef="#ctx0" brushRef="#br0">1 98 13453,'0'0'13116,"10"4"-12187,33 10-326,-40-13-580,0-1-1,-1 0 0,1 1 0,-1-1 1,1-1-1,0 1 0,-1 0 0,1-1 1,-1 1-1,1-1 0,0 0 0,-1 0 1,0 0-1,1 0 0,-1 0 0,1 0 1,-1-1-1,0 1 0,0-1 0,0 1 1,0-1-1,0 0 0,0 0 0,-1 0 1,4-4-1,-1 0-8,0 0 1,0 0-1,-1 0 1,0 0-1,0-1 0,0 1 1,2-11-1,-4 15-9,-1 1-1,1 0 0,-1 0 1,0-1-1,0 1 1,0 0-1,0 0 0,0-1 1,0 1-1,0 0 0,0 0 1,0-1-1,0 1 1,-1 0-1,1 0 0,0 0 1,-1-1-1,0-1 0,0 3 3,0-1-1,1 1 0,-1 0 1,1-1-1,-1 1 0,1 0 1,-1 0-1,0 0 0,1-1 0,-1 1 1,0 0-1,1 0 0,-1 0 1,0 0-1,1 0 0,-1 0 1,0 0-1,1 0 0,-1 1 0,1-1 1,-1 0-1,0 0 0,1 0 1,-1 1-1,0-1 0,-3 2 29,1 0 0,-1 0 0,1 1-1,-1-1 1,1 1 0,0-1 0,0 1 0,0 0 0,1 0-1,-4 4 1,0 4 72,-1-1 0,2 2 1,0-1-1,0 0 0,1 1 0,0 0 0,1 0 0,0 1 1,1-1-1,1 0 0,0 1 0,0-1 0,2 19 0,0-30-108,0 1-1,-1-1 1,1 1-1,0-1 1,0 0-1,0 1 1,0-1 0,0 0-1,0 0 1,0 0-1,0 0 1,0 0-1,0 0 1,1 0-1,-1 0 1,0 0-1,1-1 1,-1 1-1,1 0 1,-1-1-1,1 1 1,-1-1 0,1 0-1,-1 1 1,1-1-1,-1 0 1,1 0-1,0 0 1,-1 0-1,1 0 1,-1 0-1,1-1 1,-1 1-1,1-1 1,-1 1-1,1-1 1,1 0-1,5-1-440,-1 0-1,0-1 0,1 0 1,-1 0-1,0-1 0,7-5 0,15-14-4255,-1-4-3288</inkml:trace>
</inkml:ink>
</file>

<file path=ppt/ink/ink3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0:44.656"/>
    </inkml:context>
    <inkml:brush xml:id="br0">
      <inkml:brushProperty name="width" value="0.025" units="cm"/>
      <inkml:brushProperty name="height" value="0.025" units="cm"/>
    </inkml:brush>
  </inkml:definitions>
  <inkml:trace contextRef="#ctx0" brushRef="#br0">107 1 6854,'0'0'22769,"-8"6"-22182,-3 3-406,-1-1-46,0 1-1,1 0 0,0 1 0,1 0 0,0 1 1,-11 16-1,21-26-137,1-1 0,-1 1 0,0 0 0,1-1 0,-1 1 1,1-1-1,-1 1 0,1-1 0,-1 1 0,1-1 0,-1 1 0,1-1 0,0 0 0,-1 1 0,1-1 1,0 0-1,-1 1 0,1-1 0,0 0 0,-1 0 0,1 0 0,0 0 0,-1 0 0,1 1 0,0-1 0,0-1 1,-1 1-1,1 0 0,0 0 0,-1 0 0,1 0 0,1-1 0,31 0-301,-6-2-199,-7-1-266,1 2-1,0 0 0,-1 2 1,29 2-1,-48-2 761,0 0 1,-1 0 0,1 0-1,0 1 1,0-1 0,-1 0-1,1 0 1,0 1 0,-1-1-1,1 1 1,0-1 0,-1 0-1,1 1 1,0-1 0,-1 1-1,1-1 1,-1 1 0,1 0-1,-1-1 1,0 1 0,1-1-1,-1 1 1,1 0 0,-1-1-1,0 1 1,0 0 0,1 0-1,-1-1 1,0 1 0,0 0-1,0 0 1,0-1 0,0 1-1,0 0 1,0 0 0,0-1-1,0 1 1,0 0 0,0 0-1,-1-1 1,1 1 0,0 0-1,0-1 1,-1 1 0,1 0-1,0-1 1,-1 1 0,0 1-1,-21 29 1373,10-20-735,-1-1 0,0-1-1,-25 14 1,33-20-815,0-1 0,0 0 1,-1 0-1,1 0 0,-1-1 1,0 0-1,1 0 1,-9 1-1,14-3-79,-1 1 0,1 0 0,0-1 0,-1 1 1,1 0-1,0 0 0,0-1 0,-1 1 0,1 0 0,0-1 0,0 1 0,0-1 1,-1 1-1,1 0 0,0-1 0,0 1 0,0 0 0,0-1 0,0 1 1,0-1-1,0 1 0,0-1 0,0 1 0,0 0 0,0-1 0,0 1 0,0-1 1,0 1-1,0 0 0,0-1 0,1-2-2073,-1-13-12225</inkml:trace>
</inkml:ink>
</file>

<file path=ppt/ink/ink3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0:45.244"/>
    </inkml:context>
    <inkml:brush xml:id="br0">
      <inkml:brushProperty name="width" value="0.025" units="cm"/>
      <inkml:brushProperty name="height" value="0.025" units="cm"/>
    </inkml:brush>
  </inkml:definitions>
  <inkml:trace contextRef="#ctx0" brushRef="#br0">0 0 15150,'0'0'10634,"42"63"-9256,-31-26-481,-2 3-257,-3-1-448,4-4-128,-2-4-64,0-9 0,1-9-352,-2-9-833,-2-4-417,-3-9-512,-2-12-1217,-6-8-1986,-9-8-2338</inkml:trace>
</inkml:ink>
</file>

<file path=ppt/ink/ink3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0:45.569"/>
    </inkml:context>
    <inkml:brush xml:id="br0">
      <inkml:brushProperty name="width" value="0.025" units="cm"/>
      <inkml:brushProperty name="height" value="0.025" units="cm"/>
    </inkml:brush>
  </inkml:definitions>
  <inkml:trace contextRef="#ctx0" brushRef="#br0">1 0 12780,'0'0'9929,"1"56"-10089,16-41-1409,4-5-1122,4-1-1601,2-1-2690</inkml:trace>
</inkml:ink>
</file>

<file path=ppt/ink/ink3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0:45.908"/>
    </inkml:context>
    <inkml:brush xml:id="br0">
      <inkml:brushProperty name="width" value="0.025" units="cm"/>
      <inkml:brushProperty name="height" value="0.025" units="cm"/>
    </inkml:brush>
  </inkml:definitions>
  <inkml:trace contextRef="#ctx0" brushRef="#br0">33 39 13229,'0'0'6224,"-3"10"-3864,-3 7-1611,1-4 92,0 1 0,1 0 0,0 1 0,-2 16 0,6-30-832,0 0 0,0-1-1,0 1 1,0-1 0,1 0 0,-1 1 0,0-1 0,0 1 0,0-1 0,1 1 0,-1-1 0,0 1 0,0-1 0,1 0 0,-1 1 0,0-1 0,1 1 0,-1-1-1,1 0 1,-1 1 0,0-1 0,1 0 0,-1 0 0,1 1 0,-1-1 0,1 0 0,-1 0 0,1 0 0,-1 0 0,1 0 0,-1 1 0,1-1 0,-1 0 0,1 0 0,-1 0-1,1 0 1,-1 0 0,1-1 0,-1 1 0,1 0 0,-1 0 0,1 0 0,-1 0 0,1 0 0,-1-1 0,0 1 0,1 0 0,-1 0 0,1-1 0,-1 1 0,0 0-1,1-1 1,0 0 0,26-15 107,19-22-23,40-29-116,-78 62 11,0 0 0,0 0 0,1 1 0,-1 0 0,1 1 0,0 0 0,0 0 0,17-2 0,-25 4 32,1 1 1,-1 0-1,0-1 0,1 1 0,-1 0 1,1 0-1,-1 0 0,1 0 0,-1 0 0,0 1 1,1-1-1,-1 0 0,1 1 0,-1-1 1,0 1-1,1-1 0,-1 1 0,0 0 0,1-1 1,-1 1-1,0 0 0,0 0 0,0 0 1,0 0-1,0 0 0,0 0 0,0 0 0,1 3 1,0 0 124,-1 0 0,-1 0 0,1 0 0,0 0 0,-1 0 0,0 0 0,0 1 0,-1 3 0,1-5-70,0 0 1,-1 0-1,1 0 0,0 0 0,0 0 1,1 0-1,-1 0 0,0 0 0,1 0 1,0 0-1,0 0 0,0 0 1,0 0-1,0-1 0,3 5 0,-3-6-52,0-1 0,0 1 0,1 0-1,-1-1 1,0 1 0,0-1 0,1 1-1,-1-1 1,0 0 0,0 0 0,1 0-1,-1 1 1,0-1 0,1 0-1,-1-1 1,0 1 0,1 0 0,-1 0-1,0 0 1,1-1 0,-1 1 0,0-1-1,0 1 1,0-1 0,1 1 0,1-2-1,35-24 37,-26 18-38,56-29-900,-43 28-2027,-1 3-3580,-13 5-1804</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3:09.536"/>
    </inkml:context>
    <inkml:brush xml:id="br0">
      <inkml:brushProperty name="width" value="0.025" units="cm"/>
      <inkml:brushProperty name="height" value="0.025" units="cm"/>
    </inkml:brush>
  </inkml:definitions>
  <inkml:trace contextRef="#ctx0" brushRef="#br0">138 1 14318,'0'0'1355,"-1"11"-725,-1 13 43,-1 0 0,-1 0-1,-1-1 1,-1 1 0,-1-1-1,-1 0 1,-15 28 0,22-48-709,-1 0 0,1-1 0,-1 1 1,1-1-1,-1 1 0,0-1 0,0 0 1,0 0-1,0 1 0,-3 0 0,-3-8-1053,1-18 52,-5-51-1328,10 50 2015,-2 0-1,-9-31 0,6 42 1708,3 24-392,5 25-351,1-29-575,0-1 0,1 0-1,0 0 1,0 0 0,1 0-1,-1 0 1,1-1 0,0 1-1,1-1 1,0 0 0,-1 0-1,2-1 1,-1 1 0,0-1-1,1-1 1,0 1 0,7 3-1,-1-1 174,-1-1 0,0-1 1,1 0-1,0 0 0,0-2 0,0 1 0,0-1 0,22 0 0,-39-4-177,0 0 0,0 0-1,1 0 1,-1-1-1,0 0 1,1 0-1,0 0 1,0-1-1,0 1 1,0-1-1,-5-7 1,-2 0-17,-35-37 2,31 32 96,0 0 0,-32-25 0,89 78 23,-31-31-530,0-1 0,1-1 0,-1 0 0,1 0 1,0-1-1,0-1 0,0 0 0,15 0 0,22-1-4034</inkml:trace>
</inkml:ink>
</file>

<file path=ppt/ink/ink3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0:46.577"/>
    </inkml:context>
    <inkml:brush xml:id="br0">
      <inkml:brushProperty name="width" value="0.025" units="cm"/>
      <inkml:brushProperty name="height" value="0.025" units="cm"/>
    </inkml:brush>
  </inkml:definitions>
  <inkml:trace contextRef="#ctx0" brushRef="#br0">0 59 3171,'0'0'24503,"5"11"-23862,29 107 186,-34-117-817,1 1-1,-1 0 0,1 0 1,0 0-1,0 0 0,0-1 1,0 1-1,0 0 1,0-1-1,0 1 0,1-1 1,-1 1-1,0-1 0,1 0 1,0 0-1,-1 1 1,1-1-1,-1 0 0,1 0 1,0-1-1,0 1 0,0 0 1,0 0-1,-1-1 1,1 0-1,0 1 0,0-1 1,0 0-1,0 0 0,0 0 1,0 0-1,0 0 1,0 0-1,0 0 0,0-1 1,0 1-1,0-1 0,0 1 1,-1-1-1,1 0 1,0 0-1,0 0 0,-1 0 1,3-2-1,7-3 68,0-1 1,-1-1-1,0 1 1,0-2-1,12-13 0,27-41 58,-36 45-115,0 1-1,1 1 1,16-16 0,-30 31-20,1 1 0,-1 0 0,0-1 0,1 1 0,-1 0 0,0-1 0,1 1 0,-1 0 0,0 0 1,1-1-1,-1 1 0,1 0 0,-1 0 0,0-1 0,1 1 0,-1 0 0,1 0 0,-1 0 0,1 0 0,-1 0 0,1 0 0,-1 0 0,0 0 0,1 0 0,-1 0 0,1 0 1,-1 0-1,1 0 0,-1 0 0,1 0 0,-1 0 0,1 1 0,-1-1 0,0 0 0,1 0 0,-1 0 0,1 1 0,-1-1 0,0 0 0,1 1 0,-1-1 0,0 0 0,1 1 1,-1-1-1,0 0 0,0 1 0,1-1 0,-1 1 0,0-1 0,0 0 0,0 1 0,1-1 0,-1 1 0,0-1 0,0 1 0,0-1 0,0 1 0,0-1 0,0 1 0,0-1 1,0 1-1,0-1 0,0 1 0,0 41 69,0-33-25,-2 16 15,2-18-31,-1 0 0,0 0 0,1 0 0,1 0-1,-1 0 1,1 0 0,0 0 0,3 9 0,-3-16-13,-1 1 1,1 0-1,-1-1 0,1 1 1,0-1-1,-1 1 0,1-1 0,0 1 1,-1-1-1,1 0 0,0 1 1,0-1-1,-1 0 0,1 1 1,0-1-1,0 0 0,0 0 0,-1 0 1,1 0-1,0 0 0,0 0 1,0 0-1,0 0 0,-1 0 1,1 0-1,0 0 0,0 0 1,0-1-1,-1 1 0,1 0 0,0 0 1,0-1-1,-1 1 0,1-1 1,0 1-1,-1-1 0,1 1 1,0-1-1,-1 1 0,1-1 0,0-1 1,26-25 174,13-36-94,-33 50-195,0-1 0,2 1 1,14-18-1,-22 32 62,0 0 1,0 0-1,-1 0 1,1 0-1,0 0 1,-1 0-1,1 0 1,-1 0-1,0 1 1,1-1-1,-1 0 0,0 0 1,0 1-1,0-1 1,0 0-1,0 0 1,0 1-1,0-1 1,0 0-1,-1 2 1,3 38-329,-2-32 569,-1-6-591,1 1 0,0-1 0,0 0-1,0 0 1,1 1 0,-1-1 0,1 0-1,0 1 1,1 3 0,-1-6 179,0 0 0,0-1 0,0 1 0,0 0 0,0-1 1,0 1-1,0-1 0,0 1 0,0-1 0,0 0 0,0 1 0,0-1 1,0 0-1,1 0 0,-1 0 0,0 0 0,0 0 0,0 0 0,0 0 1,0 0-1,1 0 0,-1-1 0,0 1 0,0 0 0,0-1 0,0 1 1,0-1-1,0 1 0,0-1 0,0 0 0,0 1 0,0-1 0,1-1 1,24-15-4320,2-7-1730</inkml:trace>
</inkml:ink>
</file>

<file path=ppt/ink/ink3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0:46.922"/>
    </inkml:context>
    <inkml:brush xml:id="br0">
      <inkml:brushProperty name="width" value="0.025" units="cm"/>
      <inkml:brushProperty name="height" value="0.025" units="cm"/>
    </inkml:brush>
  </inkml:definitions>
  <inkml:trace contextRef="#ctx0" brushRef="#br0">86 39 10378,'0'0'10388,"-8"5"-7777,1 0-2241,1 0 0,-1 1 0,1 0 0,0 0 0,0 0 0,0 1 0,-8 13 0,12-16-243,-1 0-1,1 1 1,-1 0-1,1-1 1,1 1-1,-1 0 1,1 0-1,-1 0 1,2 0-1,-1 0 0,0 0 1,1 0-1,0 0 1,0 0-1,1 0 1,-1 0-1,2 6 1,-1-10-117,0 0 1,-1 0 0,1 0 0,0-1-1,-1 1 1,1 0 0,0 0 0,0-1-1,0 1 1,0-1 0,0 1-1,0 0 1,0-1 0,0 0 0,0 1-1,0-1 1,0 0 0,0 1 0,0-1-1,0 0 1,0 0 0,0 0-1,0 0 1,1 0 0,-1 0 0,0 0-1,0 0 1,0-1 0,0 1 0,0 0-1,2-1 1,33-12 83,-30 8-84,-1 0-1,1 0 0,-1 0 0,0 0 0,0-1 0,-1 0 0,0 0 0,0 0 1,0-1-1,-1 1 0,0-1 0,0 0 0,0 0 0,-1 0 0,0 0 0,0 0 1,-1-1-1,0 1 0,-1 0 0,1-1 0,-1 1 0,-1 0 0,-1-11 0,2 17-12,0-1 0,-1 1 0,1 0 0,-1-1 0,1 1 0,-1-1 0,0 1 0,0 0-1,0-1 1,1 1 0,-1 0 0,0 0 0,0 0 0,-1 0 0,1 0 0,0 0 0,0 0 0,0 0-1,-1 0 1,1 0 0,0 1 0,-1-1 0,1 1 0,-1-1 0,1 1 0,-1-1 0,1 1 0,-1 0-1,1 0 1,-1 0 0,1 0 0,-1 0 0,1 0 0,-1 0 0,1 0 0,-1 0 0,1 1 0,-1-1-1,1 1 1,-1-1 0,1 1 0,0-1 0,-1 1 0,1 0 0,0 0 0,0 0 0,-1 0 0,1 0-1,0 0 1,0 0 0,0 0 0,0 0 0,0 0 0,0 1 0,1-1 0,-1 0 0,0 1 0,1-1-1,-1 1 1,0-1 0,1 3 0,-1-2-79,0-1 0,0 1 0,0 0 0,1 0 0,-1 0 0,1 0 0,-1-1 0,1 1 0,0 0 0,0 0 0,0 0 0,0 0 0,0 0 0,0 0 0,1 0 0,-1 0 0,1 0 0,-1 0 0,1-1 0,0 1 0,-1 0 0,1 0 0,0-1 0,0 1 0,0 0 0,3 2 0,-2-3-383,1 0-1,0 0 0,-1 0 1,1 0-1,0 0 0,-1 0 1,1-1-1,0 1 0,0-1 1,0 0-1,0 0 1,0 0-1,-1 0 0,1 0 1,0-1-1,0 1 0,0-1 1,4-1-1,24-11-6340</inkml:trace>
</inkml:ink>
</file>

<file path=ppt/ink/ink3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0:47.294"/>
    </inkml:context>
    <inkml:brush xml:id="br0">
      <inkml:brushProperty name="width" value="0.025" units="cm"/>
      <inkml:brushProperty name="height" value="0.025" units="cm"/>
    </inkml:brush>
  </inkml:definitions>
  <inkml:trace contextRef="#ctx0" brushRef="#br0">209 262 11915,'-9'7'4442,"3"-3"-3993,-93 70 6677,87-64-6479,0 0-1,1 1 1,1 0 0,-1 1-1,2 0 1,-14 21 0,22-31-634,1-1 0,-1 1 1,0-1-1,0 1 0,1-1 0,-1 1 1,1 0-1,-1-1 0,1 1 0,0 0 1,0 0-1,-1-1 0,1 1 1,0 0-1,1 0 0,-1-1 0,0 1 1,1 3-1,0-4-8,0 0 1,-1 0 0,1-1-1,0 1 1,0 0-1,0 0 1,0 0 0,-1 0-1,1-1 1,0 1-1,0 0 1,1-1 0,-1 1-1,0-1 1,0 1-1,0-1 1,0 0 0,0 1-1,1-1 1,0 0-1,4 0 2,-1 1-1,1-1 0,-1-1 0,1 1 0,-1-1 1,1 0-1,-1 0 0,1-1 0,-1 0 0,7-3 1,1-3-20,0 0 0,0-1 0,-1-1 0,0 0 0,-1-1 0,0 0 0,-1 0 0,0-1 0,0-1 0,-2 0 0,1 0 0,7-19 0,0-2 7,-1-1 0,-2 0 0,17-71 0,-29 101 14,4-15 71,-2 0 1,3-39-1,-9 53 545,-4 12-367,-6 14-17,3 3-54,1 0 0,1 1-1,-7 37 1,12-47-131,1 1 1,0-1-1,1 1 0,1-1 0,1 0 1,0 1-1,4 23 0,-4-35-120,0 0 0,0 0 0,1 0 0,-1 0 0,1 0 0,0 0 0,-1-1 0,1 1 0,0 0 0,1-1 0,-1 1 0,0-1 0,1 0 0,-1 0 0,1 0 0,0 0 0,0 0 0,-1-1-1,1 1 1,0-1 0,1 0 0,-1 0 0,3 1 0,-1-1-696,-1 0-1,0-1 1,0 1 0,0-1-1,0 0 1,1 0-1,-1-1 1,0 1-1,0-1 1,0 0 0,6-2-1,16-10-8778</inkml:trace>
</inkml:ink>
</file>

<file path=ppt/ink/ink3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0:47.634"/>
    </inkml:context>
    <inkml:brush xml:id="br0">
      <inkml:brushProperty name="width" value="0.025" units="cm"/>
      <inkml:brushProperty name="height" value="0.025" units="cm"/>
    </inkml:brush>
  </inkml:definitions>
  <inkml:trace contextRef="#ctx0" brushRef="#br0">44 81 11339,'0'0'8760,"-7"8"-4649,-22 28-1277,29-35-2771,-1 0-1,0-1 1,1 1-1,-1 0 1,0 0-1,1 0 1,-1-1-1,1 1 1,0 0-1,-1 0 1,1 0-1,0 0 1,-1 0-1,1 0 1,0 0-1,0 0 1,0 0-1,0 0 1,0 0-1,0-1 1,0 1-1,0 0 1,0 0-1,0 0 1,0 0-1,1 0 0,-1 0 1,0 0-1,1 0 1,-1 0-1,1 0 1,-1-1-1,1 1 1,-1 0-1,1 0 1,0-1-1,-1 1 1,1 0-1,0-1 1,-1 1-1,1 0 1,0-1-1,0 1 1,0-1-1,0 0 1,-1 1-1,1-1 1,0 1-1,0-1 1,0 0-1,0 0 1,0 0-1,0 0 1,0 0-1,0 0 1,0 0-1,1 0 1,58-1-148,-57 0 186,6 0-113,-1-1 0,1 0 0,0-1 0,-1 0-1,1 0 1,-1-1 0,0 0 0,0-1 0,0 1 0,7-7 0,-10 7-23,-1 1 0,1-1 0,-1 0 0,0 0 0,0-1 1,-1 1-1,1-1 0,-1 0 0,0 0 0,0 0 0,-1 0 0,1 0 0,-1-1 1,0 1-1,-1-1 0,3-10 0,-4 15 34,0 0 1,0 0-1,0 0 0,1 0 1,-1 0-1,0 0 0,0 0 1,-1 0-1,1 0 0,0 0 1,0 0-1,0 0 0,-1 0 1,1 0-1,0 0 0,-1 1 0,1-1 1,-1 0-1,1 0 0,-1 0 1,1 0-1,-1 1 0,0-1 1,1 0-1,-1 1 0,0-1 1,1 0-1,-1 1 0,0-1 1,0 1-1,0-1 0,0 1 1,1 0-1,-1-1 0,0 1 1,0 0-1,0 0 0,0-1 1,0 1-1,0 0 0,0 0 1,0 0-1,0 0 0,0 0 1,0 0-1,0 1 0,0-1 0,0 0 1,-1 1-1,-3 0 12,-1 1 0,1 0 0,0 0 0,0 0 0,1 0-1,-1 1 1,0 0 0,-4 3 0,-3 4 77,1 1-1,0 1 1,1 0 0,0 0-1,0 1 1,-12 24-1,17-28-4,0 1 0,0 0 1,1 0-1,1 0 0,0 1 0,0-1 0,1 1 0,0 0 0,1 0 0,0 17 0,1-25-80,0-1 0,1 0 0,-1 0 0,1 0 0,-1 1 0,1-1 0,0 0 0,0 0 0,0 0 0,0 0 0,0 0 0,0 0 0,1-1 0,-1 1 0,1 0 0,-1-1 0,1 1 0,0-1 0,-1 1 0,1-1 0,0 0 0,0 0 0,0 0 0,0 0 0,0 0 0,0 0 0,0 0 0,4 0 0,5 1-106,1 0 1,-1-1-1,1 0 1,16-1-1,-15 0-176,4 0-984,0-1-1,0-1 1,0 0 0,0-2-1,26-8 1,27-14-7781</inkml:trace>
</inkml:ink>
</file>

<file path=ppt/ink/ink3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0:51.269"/>
    </inkml:context>
    <inkml:brush xml:id="br0">
      <inkml:brushProperty name="width" value="0.025" units="cm"/>
      <inkml:brushProperty name="height" value="0.025" units="cm"/>
    </inkml:brush>
  </inkml:definitions>
  <inkml:trace contextRef="#ctx0" brushRef="#br0">13 285 2114,'0'0'603,"-1"-10"209,0 7-1698,-3-29 2416,-3-36 8400,8 41-1125,14 74-5790,10 94-1333,-18-94-1531,2 0 0,14 47 1,-18-129 1529,-4-11-1575,-1 0-1,-9-56 0,6 81-92,-1-1 1,-1 1-1,-1 0 0,0 1 0,-2 0 0,0 0 1,-12-19-1,21 77-285,1-32 267,-1 0 0,2 0 0,-1 0 1,1-1-1,0 1 0,0-1 0,0 0 0,1 0 1,0 0-1,0 0 0,0 0 0,1-1 1,5 5-1,-8-8 12,0 1 0,1 0 1,-1-1-1,1 1 0,-1-1 0,1 0 1,-1 0-1,1 0 0,0 0 0,-1 0 1,1 0-1,0-1 0,0 0 0,0 1 1,0-1-1,-1 0 0,1 0 0,0-1 1,0 1-1,0 0 0,0-1 1,-1 0-1,1 0 0,0 0 0,-1 0 1,1 0-1,-1 0 0,1-1 0,-1 1 1,1-1-1,1-2 0,4-3 67,-1 0 0,0-1 0,0-1 0,-1 1 0,0-1 0,0 0 0,-1 0 0,7-17 0,24-84 215,-30 89-272,2 73-92,-5 2 182,3-1-1,1 0 1,25 82 0,-32-133-106,1 0 0,-1 0 0,1 0 0,0 0 0,-1 0-1,1 0 1,0 0 0,0-1 0,1 1 0,-1 0 0,0-1 0,1 1 0,-1 0 0,1-1 0,-1 0 0,1 1-1,0-1 1,-1 0 0,1 0 0,0 0 0,4 2 0,-6-3-58,1 0 1,0 0 0,-1 0-1,1-1 1,0 1-1,-1 0 1,1 0-1,0 0 1,-1 0-1,1-1 1,0 1-1,-1 0 1,1-1-1,-1 1 1,1-1-1,0 1 1,-1 0-1,1-1 1,-1 1-1,0-1 1,1 1-1,-1-1 1,1-1-1,8-27-3935,-8 6-1778,-1 0-3364</inkml:trace>
</inkml:ink>
</file>

<file path=ppt/ink/ink3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0:51.624"/>
    </inkml:context>
    <inkml:brush xml:id="br0">
      <inkml:brushProperty name="width" value="0.025" units="cm"/>
      <inkml:brushProperty name="height" value="0.025" units="cm"/>
    </inkml:brush>
  </inkml:definitions>
  <inkml:trace contextRef="#ctx0" brushRef="#br0">1 215 3748,'0'0'17926,"14"3"-15732,-6-1-1933,-1 0 1,1-1 0,0 0-1,0-1 1,0 1-1,-1-2 1,1 1 0,0-1-1,0 0 1,-1 0-1,1-1 1,0 0-1,-1-1 1,12-5 0,94-53 2036,-66 33-2376,1 2 1,1 2 0,1 3-1,62-18 1,-61 32-2435,-30 7-1063,-15 0 2263</inkml:trace>
</inkml:ink>
</file>

<file path=ppt/ink/ink3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0:52.184"/>
    </inkml:context>
    <inkml:brush xml:id="br0">
      <inkml:brushProperty name="width" value="0.025" units="cm"/>
      <inkml:brushProperty name="height" value="0.025" units="cm"/>
    </inkml:brush>
  </inkml:definitions>
  <inkml:trace contextRef="#ctx0" brushRef="#br0">25 81 9513,'0'0'7874,"1"10"-3763,13 63-192,-1-6-2916,-3 1 1,2 81-1,-12-149-985,0 0 0,0 1-1,0-1 1,0 0 0,-1 0 0,1 0 0,0 0 0,0 0-1,0 1 1,0-1 0,0 0 0,-1 0 0,1 0 0,0 0 0,0 0-1,0 0 1,-1 0 0,1 0 0,0 1 0,0-1 0,0 0-1,-1 0 1,1 0 0,0 0 0,0 0 0,0 0 0,-1 0-1,1 0 1,0 0 0,0 0 0,0-1 0,-1 1 0,1 0-1,0 0 1,0 0 0,0 0 0,-1 0 0,1 0 0,0 0 0,0 0-1,0-1 1,0 1 0,-1 0 0,1 0 0,0 0 0,0 0-1,0 0 1,0-1 0,-1 1 0,-8-7-29,3-2 26,-1 0 1,2-1 0,0 0-1,0 0 1,0 0 0,1 0-1,1-1 1,0 0 0,-3-18-1,2-1 6,2 0 0,0-40 0,3 62-44,-1-1 0,1 1 0,1 0 0,-1-1 0,2 1 0,-1 0 0,1 0 1,0 0-1,1 0 0,0 1 0,0-1 0,0 1 0,1 0 0,0 0 0,1 1 1,-1-1-1,1 1 0,0 1 0,1-1 0,0 1 0,-1 0 0,2 0 0,-1 1 1,0 0-1,1 0 0,0 1 0,0 0 0,0 1 0,0-1 0,0 1 0,1 1 0,-1 0 1,1 0-1,15 1 0,-22 0 15,0 0-1,-1 0 1,1 0 0,-1 1-1,1-1 1,-1 1 0,1-1 0,-1 1-1,1-1 1,-1 1 0,0 0-1,1 0 1,-1 0 0,0 0 0,1 0-1,-1 0 1,0 0 0,0 0-1,0 0 1,0 1 0,0-1 0,0 0-1,-1 1 1,1-1 0,0 1-1,-1-1 1,1 1 0,-1-1 0,1 1-1,-1-1 1,0 1 0,1-1-1,-1 1 1,0-1 0,0 1 0,0 0-1,0-1 1,-1 1 0,0 2-1,0 2 73,0-1 0,0 1-1,-1-1 1,0 1-1,0-1 1,-1 0-1,1 0 1,-1 0 0,-7 9-1,-1-2 217,0 0 0,-1-1-1,-1 0 1,-16 10 0,24-18-239,0 1 1,0-1 0,-1 0-1,1 0 1,-1-1-1,0 1 1,0-1-1,0-1 1,0 1-1,0-1 1,0 0 0,-1 0-1,-10-1 1,16 0-105,1 0 0,-1-1 0,1 1 0,0 0 0,0-1 0,-1 1 0,1 0 0,0-1 0,0 1 0,-1 0 0,1-1 0,0 1 1,0-1-1,0 1 0,-1-1 0,1 1 0,0 0 0,0-1 0,0 1 0,0-1 0,0 1 0,0-1 0,0 1 0,0-1 0,0 1 0,0-1 0,1 1 1,-1 0-1,0-1 0,0 1 0,0-1 0,0 1 0,1-1 0,-1 0 0,8-16-2395,31-23-6302,-12 17 715</inkml:trace>
</inkml:ink>
</file>

<file path=ppt/ink/ink3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0:52.542"/>
    </inkml:context>
    <inkml:brush xml:id="br0">
      <inkml:brushProperty name="width" value="0.025" units="cm"/>
      <inkml:brushProperty name="height" value="0.025" units="cm"/>
    </inkml:brush>
  </inkml:definitions>
  <inkml:trace contextRef="#ctx0" brushRef="#br0">0 100 10826,'0'0'15311,"78"-4"-14607,-33-14-319,5-4-257,4 2-96,-6 2-96,-8 8-1281,-7 2-1858,-16 8-1025,-12 0-2883</inkml:trace>
</inkml:ink>
</file>

<file path=ppt/ink/ink3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0:52.911"/>
    </inkml:context>
    <inkml:brush xml:id="br0">
      <inkml:brushProperty name="width" value="0.025" units="cm"/>
      <inkml:brushProperty name="height" value="0.025" units="cm"/>
    </inkml:brush>
  </inkml:definitions>
  <inkml:trace contextRef="#ctx0" brushRef="#br0">1 197 16400,'0'0'9384,"57"-16"-7878,-13-8-321,6-4-512,5 0-385,-6 0-256,0 5-769,-10 2-2081,-6 6-3076,-9 1-8135</inkml:trace>
</inkml:ink>
</file>

<file path=ppt/ink/ink3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0:53.314"/>
    </inkml:context>
    <inkml:brush xml:id="br0">
      <inkml:brushProperty name="width" value="0.025" units="cm"/>
      <inkml:brushProperty name="height" value="0.025" units="cm"/>
    </inkml:brush>
  </inkml:definitions>
  <inkml:trace contextRef="#ctx0" brushRef="#br0">1 0 5990,'0'0'20809,"3"10"-19944,3 19-264,-1 0 1,-2 0-1,0 59 1,-2-45-152,-1-37-416,0 0 1,1 1 0,-1-1 0,1 0 0,1 0 0,-1 0 0,1 1-1,0-1 1,0-1 0,1 1 0,0 0 0,0-1 0,4 8 0,-4-11-15,0 1 0,0-1 1,0 1-1,1-1 0,-1 0 1,0 0-1,1 0 0,0-1 1,-1 1-1,1-1 0,0 0 1,0 0-1,-1 0 0,1-1 1,0 1-1,0-1 0,0 0 1,0 0-1,0 0 0,0-1 0,0 1 1,6-3-1,20-6 47,0-1-1,0-1 0,-2-2 1,1 0-1,48-34 1,-34 21-44,-23 16-62,-12 6-226,0-1-1,0 1 0,-1-1 1,11-9-1,-18 7-9033,-9 2-3988</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3:43.408"/>
    </inkml:context>
    <inkml:brush xml:id="br0">
      <inkml:brushProperty name="width" value="0.025" units="cm"/>
      <inkml:brushProperty name="height" value="0.025" units="cm"/>
    </inkml:brush>
  </inkml:definitions>
  <inkml:trace contextRef="#ctx0" brushRef="#br0">976 972 2947,'0'0'13362,"1"-8"-13159,1 3-40,7-35-147,-9 38 177,1 1 0,-1 0 0,0-1 0,0 1 0,0 0 0,0 0 0,0-1 0,0 1 0,0 0 0,0-1 0,0 1 0,-1 0 0,1-1 0,0 1 0,-1 0 0,1 0 0,-1-1 0,0 1 0,1 0 0,-1 0 0,0 0 0,0 0 0,1 0 0,-1 0 0,0 0 1,0 0-1,-2-1 0,-22-10 894,0-1 0,0-1 1,-43-34-1,10 7 238,33 21-1193,1 0 1,1-1-1,1-2 0,-29-36 0,-36-36 136,-74-39 294,47 44-131,88 65-388,2-1 0,-36-47-1,41 48 96,0 1-1,-2 1 1,-44-39-1,43 47 716,10 5-5037,39 4-4843,-5 2 1329</inkml:trace>
</inkml:ink>
</file>

<file path=ppt/ink/ink3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0:53.874"/>
    </inkml:context>
    <inkml:brush xml:id="br0">
      <inkml:brushProperty name="width" value="0.025" units="cm"/>
      <inkml:brushProperty name="height" value="0.025" units="cm"/>
    </inkml:brush>
  </inkml:definitions>
  <inkml:trace contextRef="#ctx0" brushRef="#br0">47 0 2691,'0'0'22116,"-6"12"-21550,-1 4-240,0-1 0,1 1-1,1 0 1,1 1 0,0-1-1,-3 34 1,7-39-57,-1 1-1,2 0 1,0 0 0,0-1 0,1 1 0,0 0-1,1-1 1,8 22 0,-8-28-234,0 0 0,1 0 0,-1 0 1,1 0-1,0 0 0,0-1 0,0 0 0,0 0 1,1 0-1,0 0 0,0-1 0,0 1 0,0-1 1,0 0-1,1-1 0,-1 0 0,1 1 0,0-2 1,8 3-1,2-1-391,0 0-1,1-1 1,19-1 0,19-6-6910,-31-4-2199</inkml:trace>
</inkml:ink>
</file>

<file path=ppt/ink/ink3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0:54.217"/>
    </inkml:context>
    <inkml:brush xml:id="br0">
      <inkml:brushProperty name="width" value="0.025" units="cm"/>
      <inkml:brushProperty name="height" value="0.025" units="cm"/>
    </inkml:brush>
  </inkml:definitions>
  <inkml:trace contextRef="#ctx0" brushRef="#br0">1 0 3043,'0'0'23927,"15"69"-23031,-11-39-319,0-3-321,-1-4-192,-2-3-32,2-8 0,-3-4-416,0-15-7720,-3-13-1313</inkml:trace>
</inkml:ink>
</file>

<file path=ppt/ink/ink3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0:54.591"/>
    </inkml:context>
    <inkml:brush xml:id="br0">
      <inkml:brushProperty name="width" value="0.025" units="cm"/>
      <inkml:brushProperty name="height" value="0.025" units="cm"/>
    </inkml:brush>
  </inkml:definitions>
  <inkml:trace contextRef="#ctx0" brushRef="#br0">1 0 18033,'0'0'10730,"32"0"-19794</inkml:trace>
</inkml:ink>
</file>

<file path=ppt/ink/ink3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0:54.918"/>
    </inkml:context>
    <inkml:brush xml:id="br0">
      <inkml:brushProperty name="width" value="0.025" units="cm"/>
      <inkml:brushProperty name="height" value="0.025" units="cm"/>
    </inkml:brush>
  </inkml:definitions>
  <inkml:trace contextRef="#ctx0" brushRef="#br0">0 0 3555,'0'0'25112,"18"61"-24792,-13-35-223,2-3-97,1-1-609,2-2-1057,-6-6-2049,2-6-2211</inkml:trace>
</inkml:ink>
</file>

<file path=ppt/ink/ink3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0:55.292"/>
    </inkml:context>
    <inkml:brush xml:id="br0">
      <inkml:brushProperty name="width" value="0.025" units="cm"/>
      <inkml:brushProperty name="height" value="0.025" units="cm"/>
    </inkml:brush>
  </inkml:definitions>
  <inkml:trace contextRef="#ctx0" brushRef="#br0">0 76 7111,'0'0'16752,"0"64"-15792,10-45-287,5-2-353,2-7-191,3-5-65,3-5 0,-1-1 0,-2-14-256,-3-5-641,1-4-1153,-3-2-1409,-5 0-1794,1 1-1121</inkml:trace>
  <inkml:trace contextRef="#ctx0" brushRef="#br0" timeOffset="1">225 0 9353,'0'0'8616,"0"65"-5829,0-25-962,0 5-223,-4 2 128,-1-1-289,4-2-512,1-6-321,0-7-351,0-11-193,7-4-32,0-9-897,0-5-897,-4 0-1601</inkml:trace>
</inkml:ink>
</file>

<file path=ppt/ink/ink3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0:55.617"/>
    </inkml:context>
    <inkml:brush xml:id="br0">
      <inkml:brushProperty name="width" value="0.025" units="cm"/>
      <inkml:brushProperty name="height" value="0.025" units="cm"/>
    </inkml:brush>
  </inkml:definitions>
  <inkml:trace contextRef="#ctx0" brushRef="#br0">1 0 17168,'0'0'4778,"9"1"-2803,0 0-1694,-1 1 0,1-1 0,-1 1 0,1 1 0,-1 0 0,0 0 0,1 1 0,-2 0 0,1 0 0,0 1 0,-1-1-1,0 2 1,0-1 0,0 1 0,9 11 0,-7-4-207,-1 1 0,0-1 0,-1 1 0,0 1 0,-1-1 0,-1 1 0,0 0 0,-1 0-1,-1 1 1,0-1 0,-1 1 0,-1 0 0,0 0 0,-2-1 0,1 1 0,-5 20 0,1-5-124,-2-1 0,-1 1 1,-2-1-1,-1-1 1,-1 0-1,-2 0 0,-19 33 1,26-51-798,-1-1 1,0 0-1,-1 0 1,0-1-1,0 0 1,-10 8-1,-11 1-6552</inkml:trace>
</inkml:ink>
</file>

<file path=ppt/ink/ink3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0:57.951"/>
    </inkml:context>
    <inkml:brush xml:id="br0">
      <inkml:brushProperty name="width" value="0.025" units="cm"/>
      <inkml:brushProperty name="height" value="0.025" units="cm"/>
    </inkml:brush>
  </inkml:definitions>
  <inkml:trace contextRef="#ctx0" brushRef="#br0">0 1 9129,'0'0'12844,"55"34"-10410,-33-11-736,0 0-673,0 3-353,-1-4-480,-1-2-159,2-5-1,-3-7 0,0-8-513,-4-1-544,0-16-416,-4-6-1346,-3-5-1377,-4-3-2722</inkml:trace>
</inkml:ink>
</file>

<file path=ppt/ink/ink3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0:58.326"/>
    </inkml:context>
    <inkml:brush xml:id="br0">
      <inkml:brushProperty name="width" value="0.025" units="cm"/>
      <inkml:brushProperty name="height" value="0.025" units="cm"/>
    </inkml:brush>
  </inkml:definitions>
  <inkml:trace contextRef="#ctx0" brushRef="#br0">4 1 3459,'0'0'10762,"-2"79"-7559,2-38-1249,-2 5-544,2 0-257,0-3-160,0-2-321,2-7-351,6-7-257,-1-12-64,0-8-865,3-7-1057,-2-7-1569,-3-13-3876</inkml:trace>
</inkml:ink>
</file>

<file path=ppt/ink/ink3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0:58.670"/>
    </inkml:context>
    <inkml:brush xml:id="br0">
      <inkml:brushProperty name="width" value="0.025" units="cm"/>
      <inkml:brushProperty name="height" value="0.025" units="cm"/>
    </inkml:brush>
  </inkml:definitions>
  <inkml:trace contextRef="#ctx0" brushRef="#br0">151 88 6919,'0'0'17872,"21"80"-17551,-13-43-193,-2 9-96,0-5 0,-2-2 32,0-7-64,0-11-96,-2-13-513,3-8-544,-4-8-705,-1-15-2786,0-7-5413</inkml:trace>
  <inkml:trace contextRef="#ctx0" brushRef="#br0" timeOffset="1">0 38 7687,'0'0'16661,"8"-5"-15422,2 0-1086,0 0-1,0 1 1,0 0 0,1 0-1,0 1 1,-1 1 0,1 0-1,0 0 1,0 1 0,0 0-1,0 1 1,0 1 0,18 2-1,-23-2-139,-1-1 0,0 2 0,0-1 0,0 1-1,1-1 1,-1 1 0,-1 1 0,1-1-1,0 1 1,-1 0 0,1 0 0,-1 0 0,0 0-1,0 1 1,0 0 0,0 0 0,-1 0-1,0 0 1,1 0 0,-2 1 0,1-1 0,0 1-1,-1 0 1,0 0 0,0 0 0,0 0-1,-1 0 1,0 1 0,0-1 0,0 0 0,0 9-1,-1-5 170,0 0-1,0 0 0,-1 0 0,0 0 1,-1 0-1,0 0 0,0 0 1,-1 0-1,0-1 0,0 1 0,-1-1 1,0 0-1,-11 15 0,12-18-183,-1-1 0,0 0 0,-1 0 0,1 0-1,-1 0 1,1-1 0,-1 0 0,0 0 0,0 0-1,0 0 1,-1-1 0,1 0 0,-1 0 0,1-1-1,-1 1 1,0-1 0,1 0 0,-1-1 0,0 1 0,0-1-1,0 0 1,-10-2 0,15 2-178,0 0 0,0-1 1,0 1-1,1 0 0,-1 0 0,0 0 0,0-1 0,0 1 1,1 0-1,-1-1 0,0 1 0,1-1 0,-1 1 1,0-1-1,1 1 0,-1-1 0,0 0 0,1 1 0,-1-1 1,1 0-1,-1 1 0,0-2 0,2-12-8016,6 4-228</inkml:trace>
</inkml:ink>
</file>

<file path=ppt/ink/ink3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0:59.121"/>
    </inkml:context>
    <inkml:brush xml:id="br0">
      <inkml:brushProperty name="width" value="0.025" units="cm"/>
      <inkml:brushProperty name="height" value="0.025" units="cm"/>
    </inkml:brush>
  </inkml:definitions>
  <inkml:trace contextRef="#ctx0" brushRef="#br0">0 160 12908,'0'0'12364,"75"-36"-10602,-32 17-737,5-4-481,3 2-448,-4-1-96,-4 5-1089,-9 4-1633,-13 5-1667,-10 7-2465</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3:44.359"/>
    </inkml:context>
    <inkml:brush xml:id="br0">
      <inkml:brushProperty name="width" value="0.025" units="cm"/>
      <inkml:brushProperty name="height" value="0.025" units="cm"/>
    </inkml:brush>
  </inkml:definitions>
  <inkml:trace contextRef="#ctx0" brushRef="#br0">639 84 3748,'41'-33'1257,"25"-17"7516,-62 51-3314,-7 10-4034,-9 13-888,-11 1-197,-2-1 0,-1-1 1,-1-1-1,0-1 0,-40 21 1,-16 15 334,22-11-341,3 2 0,2 3 1,3 2-1,-52 66 0,-10 12-201,107-111-1343,7-17-2636,4-13-1379,1-14-3552</inkml:trace>
</inkml:ink>
</file>

<file path=ppt/ink/ink3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0:59.478"/>
    </inkml:context>
    <inkml:brush xml:id="br0">
      <inkml:brushProperty name="width" value="0.025" units="cm"/>
      <inkml:brushProperty name="height" value="0.025" units="cm"/>
    </inkml:brush>
  </inkml:definitions>
  <inkml:trace contextRef="#ctx0" brushRef="#br0">0 158 15695,'0'0'5733,"67"-11"-3907,-24-8-481,1-4-480,1-2-513,0-2-384,-7 0-3010,-6 2-4165</inkml:trace>
</inkml:ink>
</file>

<file path=ppt/ink/ink3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1:01.174"/>
    </inkml:context>
    <inkml:brush xml:id="br0">
      <inkml:brushProperty name="width" value="0.025" units="cm"/>
      <inkml:brushProperty name="height" value="0.025" units="cm"/>
    </inkml:brush>
  </inkml:definitions>
  <inkml:trace contextRef="#ctx0" brushRef="#br0">1 50 2947,'20'30'13776,"7"0"-5982,-19-23-7135,0 0 0,0-1 0,1 0-1,0 0 1,0-1 0,10 4 0,-14-7-793,0 0 1,-1 0-1,1 0 1,0-1-1,0 0 1,0 0-1,0-1 1,0 1-1,0-1 1,0 0 0,0 0-1,0-1 1,0 1-1,0-1 1,0 0-1,0-1 1,0 1-1,0-1 1,8-4 0,-9 3 278,0 0 1,1 0-1,-1-1 1,0 0 0,-1 0-1,1 0 1,-1 0 0,4-6-1,15-34-4144,-13-4-4814,-7 25 2535</inkml:trace>
</inkml:ink>
</file>

<file path=ppt/ink/ink3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1:01.503"/>
    </inkml:context>
    <inkml:brush xml:id="br0">
      <inkml:brushProperty name="width" value="0.025" units="cm"/>
      <inkml:brushProperty name="height" value="0.025" units="cm"/>
    </inkml:brush>
  </inkml:definitions>
  <inkml:trace contextRef="#ctx0" brushRef="#br0">0 0 8040,'0'0'11931,"0"12"-10303,6 66 1172,19 89 1,-6-47-2129,-15-85-707,-2-12-261,1-1-1,1 1 0,1-1 0,1 0 0,12 29 1,-4-34-2788,1-16-2956,2-9-6281</inkml:trace>
</inkml:ink>
</file>

<file path=ppt/ink/ink3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1:03.102"/>
    </inkml:context>
    <inkml:brush xml:id="br0">
      <inkml:brushProperty name="width" value="0.025" units="cm"/>
      <inkml:brushProperty name="height" value="0.025" units="cm"/>
    </inkml:brush>
  </inkml:definitions>
  <inkml:trace contextRef="#ctx0" brushRef="#br0">71 150 3876,'0'0'7089,"3"-9"-2930,2-1-3014,-4 7-716,1-1-1,0 1 0,-1-1 0,0 1 0,0-1 1,0 0-1,0 0 0,-1 0 0,1 0 1,-1-4-1,0 7-305,0 1 0,0-1 1,0 0-1,0 1 0,0-1 1,0 0-1,-1 1 0,1-1 1,0 0-1,0 1 0,-1-1 0,1 1 1,0-1-1,-1 1 0,1-1 1,-1 1-1,1-1 0,-1 1 1,1-1-1,-1 1 0,1-1 0,-1 1 1,1 0-1,-1-1 0,1 1 1,-1 0-1,1 0 0,-1-1 1,0 1-1,1 0 0,-1 0 0,0 0 1,1 0-1,-1 0 0,0 0 1,1 0-1,-1 0 0,0 0 1,1 0-1,-1 0 0,1 0 0,-1 0 1,-1 1-1,0-1-33,0 1 1,-1-1-1,1 1 0,0 0 0,0 0 0,-1 0 0,1 0 1,0 0-1,0 0 0,0 1 0,-2 1 0,0 2-31,-1 1-1,2 0 0,-1 0 0,1 1 1,-1-1-1,2 1 0,-1-1 0,1 1 1,0 0-1,-2 13 0,2-6-36,1 1-1,0 0 0,0-1 0,3 18 1,-2-31-20,0 0 0,0 0 0,0 0 0,0 0 1,0 0-1,0-1 0,0 1 0,0 0 0,1 0 0,-1 0 1,0-1-1,0 1 0,1 0 0,-1 0 0,1-1 1,-1 1-1,1 0 0,-1 0 0,1-1 0,-1 1 0,1-1 1,-1 1-1,1-1 0,0 1 0,-1-1 0,1 1 0,0-1 1,0 1-1,-1-1 0,1 0 0,1 1 0,0-1 8,0 0 0,0-1-1,0 1 1,0-1 0,0 1-1,-1-1 1,1 0 0,0 1-1,0-1 1,-1 0 0,1 0-1,-1 0 1,3-2 0,41-43 388,-8-8-161,-23 33-185,30-38 1,-43 58-57,0 0 0,0-1 0,0 1 0,0 0 0,0 0 1,0 0-1,0 0 0,1 1 0,-1-1 0,0 0 0,0 0 0,1 1 1,-1-1-1,0 1 0,1-1 0,-1 1 0,1-1 0,-1 1 1,0 0-1,1 0 0,2 0 0,-3 0 2,1 1 1,-1 0-1,0-1 1,0 1-1,0 0 1,1 0-1,-1 0 0,0 0 1,0 0-1,0 0 1,0 0-1,-1 0 1,1 0-1,0 0 0,0 0 1,-1 1-1,1-1 1,0 2-1,4 11 7,-1 0-1,-1 0 1,3 25-1,-3-16 2,11 12 28,-5-30 97,-1-23 211,9-80 566,-16 88-785,0 0 1,-1 1-1,0-1 1,-1 0-1,0 0 0,0 0 1,-6-18-1,7 27-110,0 0 1,-1 1-1,1-1 0,0 0 0,0 0 1,-1 0-1,1 0 0,-1 0 0,1 1 1,-1-1-1,1 0 0,-1 1 1,0-1-1,1 0 0,-1 1 0,0-1 1,1 0-1,-1 1 0,0-1 0,0 1 1,1-1-1,-1 1 0,-2-1 0,3 1-11,-1 0 0,0 1-1,1-1 1,-1 0 0,1 0-1,-1 0 1,1 1 0,-1-1-1,1 0 1,-1 1 0,1-1-1,-1 0 1,1 1 0,-1-1-1,1 1 1,0-1 0,-1 1-1,1-1 1,-1 1 0,1-1-1,0 1 1,0-1 0,-1 1-1,1-1 1,0 2 0,-1-1-18,1 1 1,-1-1-1,1 0 1,0 1-1,0-1 1,0 0-1,-1 1 0,1-1 1,0 0-1,1 1 1,-1-1-1,0 0 1,0 1-1,0-1 1,1 0-1,-1 1 1,1-1-1,-1 0 1,1 0-1,0 0 1,-1 1-1,1-1 1,0 0-1,0 0 1,0 0-1,0 0 1,0 0-1,0 0 1,0 0-1,0-1 1,0 1-1,0 0 1,0-1-1,3 2 1,0-1-247,-1 0 1,1 0 0,0-1-1,0 1 1,0-1-1,0 0 1,0 0 0,0 0-1,0-1 1,0 1 0,-1-1-1,1 0 1,0 0-1,0 0 1,6-4 0,22-13-4344,-5-3-3729,-11 7-1499</inkml:trace>
</inkml:ink>
</file>

<file path=ppt/ink/ink3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1:04.816"/>
    </inkml:context>
    <inkml:brush xml:id="br0">
      <inkml:brushProperty name="width" value="0.025" units="cm"/>
      <inkml:brushProperty name="height" value="0.025" units="cm"/>
    </inkml:brush>
  </inkml:definitions>
  <inkml:trace contextRef="#ctx0" brushRef="#br0">1 41 6919,'0'0'17168,"4"-3"-16805,0-1-271,-3 3-68,0 0 1,0 0-1,0 0 0,0 1 1,0-1-1,0 0 1,0 0-1,0 1 0,0-1 1,1 1-1,-1-1 0,0 1 1,0 0-1,1-1 1,-1 1-1,0 0 0,0 0 1,3 0-1,-4-19-276,-2 15-6260,-5 6-294</inkml:trace>
</inkml:ink>
</file>

<file path=ppt/ink/ink3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1:12.156"/>
    </inkml:context>
    <inkml:brush xml:id="br0">
      <inkml:brushProperty name="width" value="0.025" units="cm"/>
      <inkml:brushProperty name="height" value="0.025" units="cm"/>
    </inkml:brush>
  </inkml:definitions>
  <inkml:trace contextRef="#ctx0" brushRef="#br0">0 1 4292,'0'0'18444,"10"3"-17269,-6-2-1049,0 1 0,0 0 0,0 0 0,0 0 1,0 0-1,-1 1 0,1-1 0,-1 1 0,1 0 1,-1 0-1,4 5 0,-1 0 35,-1 1 1,1 0-1,-1 0 0,-1 0 1,4 10-1,15 49 244,-17-47-380,1-1 0,0 0 0,2 0 0,0-1 0,17 27 0,-10-37-1802</inkml:trace>
</inkml:ink>
</file>

<file path=ppt/ink/ink3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1:12.527"/>
    </inkml:context>
    <inkml:brush xml:id="br0">
      <inkml:brushProperty name="width" value="0.025" units="cm"/>
      <inkml:brushProperty name="height" value="0.025" units="cm"/>
    </inkml:brush>
  </inkml:definitions>
  <inkml:trace contextRef="#ctx0" brushRef="#br0">0 210 7623,'0'0'15236,"12"6"-13747,-4-2-1204,-4-1-182,0-1-1,0 0 0,1 0 0,-1 0 0,0-1 1,1 1-1,-1-1 0,1 0 0,-1 0 0,1-1 1,-1 1-1,1-1 0,0 0 0,-1 0 0,1-1 1,-1 1-1,9-3 0,2-3 48,-1 0-1,0-1 1,-1 0-1,1-1 1,-1-1-1,22-19 1,-28 22-296,0-1 0,-1-1 0,0 1 0,0-1 1,6-10-1,-10 13-295,1 0 1,-1 0-1,0 0 1,0-1-1,0 1 1,-1-1-1,0 1 1,0-1-1,0-9 1,-1 14 132,0-1 1,0 0 0,0 1-1,0-1 1,0 1 0,-1-1 0,1 1-1,-1 0 1,1-1 0,-1 1-1,1-1 1,-1 1 0,0 0-1,0-1 1,1 1 0,-1 0 0,0 0-1,0-1 1,0 1 0,-1 0-1,1 0 1,-2-1 0,-18-11-5000</inkml:trace>
</inkml:ink>
</file>

<file path=ppt/ink/ink3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1:12.855"/>
    </inkml:context>
    <inkml:brush xml:id="br0">
      <inkml:brushProperty name="width" value="0.025" units="cm"/>
      <inkml:brushProperty name="height" value="0.025" units="cm"/>
    </inkml:brush>
  </inkml:definitions>
  <inkml:trace contextRef="#ctx0" brushRef="#br0">0 319 13581,'0'0'8200,"3"-50"-7015,26 27-64,5-3-64,7-1-545,7 1-352,0 2-128,2 1-64,-5 4-1089,-3 2-1089,-6-2-1729,-7 3-3909</inkml:trace>
  <inkml:trace contextRef="#ctx0" brushRef="#br0" timeOffset="1">502 110 17905,'0'0'4324,"51"-5"-1986,-18-12-864,5-4-930,-3 2-448,-3-1-64,-7 5-128,-10 4-737,-5 10-928,-23 13-13550</inkml:trace>
</inkml:ink>
</file>

<file path=ppt/ink/ink3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1:13.226"/>
    </inkml:context>
    <inkml:brush xml:id="br0">
      <inkml:brushProperty name="width" value="0.025" units="cm"/>
      <inkml:brushProperty name="height" value="0.025" units="cm"/>
    </inkml:brush>
  </inkml:definitions>
  <inkml:trace contextRef="#ctx0" brushRef="#br0">0 155 13869,'0'0'8136,"66"-22"-6054,-28 0-897,3-1-801,2-2-320,1 4-576,-9 3-1794,-6 5-1282,-7 3-3554</inkml:trace>
</inkml:ink>
</file>

<file path=ppt/ink/ink3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1:13.552"/>
    </inkml:context>
    <inkml:brush xml:id="br0">
      <inkml:brushProperty name="width" value="0.025" units="cm"/>
      <inkml:brushProperty name="height" value="0.025" units="cm"/>
    </inkml:brush>
  </inkml:definitions>
  <inkml:trace contextRef="#ctx0" brushRef="#br0">192 0 16239,'0'0'9311,"-11"1"-8671,4 1-629,1-1-1,-1 1 1,0 0 0,0 1-1,1 0 1,-1 0 0,1 0 0,0 1-1,0 0 1,0 0 0,0 0-1,1 1 1,-1 0 0,1 0-1,1 0 1,-8 10 0,3-5 49,1 0 1,-1 1-1,2 0 1,0 0-1,0 1 1,1 0-1,0 0 1,-7 24-1,13-35-55,0 0 0,1 0-1,-1 0 1,0 0 0,0 0-1,1 0 1,-1-1 0,0 1 0,1 0-1,-1 0 1,1 0 0,-1 0 0,1 0-1,-1-1 1,1 1 0,0 0-1,-1 0 1,1-1 0,0 1 0,0-1-1,-1 1 1,1-1 0,0 1-1,0-1 1,0 1 0,0-1 0,0 0-1,0 1 1,0-1 0,0 0 0,0 0-1,0 0 1,0 1 0,0-1-1,0 0 1,-1 0 0,1-1 0,0 1-1,2 0 1,45-5 102,-47 5-104,112-26-36,-80 17-22,1 1 1,-1 2 0,64-4-1,-96 10 56,0 0 0,0 0 0,0 0 0,-1 0 0,1 0 0,0 0 0,0 0 0,0 0 1,0 0-1,0 0 0,0 1 0,0-1 0,-1 0 0,1 1 0,0-1 0,0 1 0,0-1 0,-1 1 0,1-1 0,0 1 0,-1-1 0,1 1 0,0 0 0,-1-1 0,1 1 0,-1 0 0,1-1 0,-1 1 0,1 1 0,0 0 30,-1 0-1,0 0 0,0 0 0,0 0 0,0 0 1,-1 0-1,1 0 0,0 0 0,-1-1 1,0 1-1,1 0 0,-1 0 0,-1 2 0,-3 4 199,1 0-1,-2 0 1,1 0-1,-14 13 0,-3 0 104,-1-1-1,-1-1 1,-1-2 0,0 0-1,-2-1 1,0-2-1,0-1 1,-36 12 0,62-25-702,-3 1 339,10-16-11703</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3:46.947"/>
    </inkml:context>
    <inkml:brush xml:id="br0">
      <inkml:brushProperty name="width" value="0.025" units="cm"/>
      <inkml:brushProperty name="height" value="0.025" units="cm"/>
    </inkml:brush>
  </inkml:definitions>
  <inkml:trace contextRef="#ctx0" brushRef="#br0">108 150 1986,'0'0'2077,"10"-9"1254,-6 6-3147,55-50 3539,-54 48-2700,1-1 0,-1 0 0,0-1 0,0 0-1,-1 1 1,1-1 0,-2-1 0,1 1 0,2-9 0,-6 16-936,0 0 1,1-1 0,-1 1 0,0 0-1,0 0 1,0-1 0,0 1-1,0 0 1,0-1 0,0 1-1,0 0 1,0 0 0,0-1 0,0 1-1,0 0 1,0 0 0,0-1-1,0 1 1,0 0 0,-1 0-1,1-1 1,0 1 0,0 0 0,0 0-1,0-1 1,0 1 0,-1 0-1,1 0 1,0 0 0,0-1 0,0 1-1,0 0 1,-1 0 0,1 0-1,0 0 1,0-1 0,-1 1-1,1 0 1,0 0 0,0 0 0,-1 0-1,1 0 1,0 0 0,-17 3 854,-15 12-955,14-2 67,0 1 0,1 0-1,0 2 1,2 0 0,-17 21 0,25-29-15,0 1 1,1 0 0,1 1-1,-1-1 1,2 1 0,-1 0-1,1 0 1,1 0 0,0 1-1,0 0 1,1-1 0,-1 20-1,3-28-50,0-1 0,0 0 0,0 1 0,0-1 0,1 0 0,-1 0 0,0 1-1,1-1 1,-1 0 0,1 0 0,-1 0 0,1 0 0,0 0 0,-1 0 0,1 0 0,0 0-1,0 0 1,0 0 0,0 0 0,0 0 0,0 0 0,0-1 0,2 2 0,0 0-158,1-1 0,0 1 0,0-1 0,-1 0 0,1 0-1,0 0 1,8 0 0,-1-1-830,0 0 1,0 0-1,0-1 0,0-1 0,12-3 0,9-9-4809,0-4-2995</inkml:trace>
</inkml:ink>
</file>

<file path=ppt/ink/ink3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0:31.662"/>
    </inkml:context>
    <inkml:brush xml:id="br0">
      <inkml:brushProperty name="width" value="0.025" units="cm"/>
      <inkml:brushProperty name="height" value="0.025" units="cm"/>
    </inkml:brush>
  </inkml:definitions>
  <inkml:trace contextRef="#ctx0" brushRef="#br0">14 1 8456,'0'0'14061,"-13"58"-12459,14-32-289,11 1-32,5 1-320,3 0-512,5-5-257,0-2-64,6-7-32,0-8-96,2-6 64,1-2-320,-1-17-1089,-2-8-1891,-4-6-1920,-3-3-4101</inkml:trace>
</inkml:ink>
</file>

<file path=ppt/ink/ink3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0:31.988"/>
    </inkml:context>
    <inkml:brush xml:id="br0">
      <inkml:brushProperty name="width" value="0.025" units="cm"/>
      <inkml:brushProperty name="height" value="0.025" units="cm"/>
    </inkml:brush>
  </inkml:definitions>
  <inkml:trace contextRef="#ctx0" brushRef="#br0">136 1 8936,'0'0'9578,"-33"66"-6792,11-22-223,3 6-385,0 3-865,2 1-320,4-1-353,4-3-543,6-8-65,3-7-97,0-10-383,1-7-289,8-9-672,1-6-961,-3-3-801,-2 0-2242</inkml:trace>
</inkml:ink>
</file>

<file path=ppt/ink/ink3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0:32.424"/>
    </inkml:context>
    <inkml:brush xml:id="br0">
      <inkml:brushProperty name="width" value="0.025" units="cm"/>
      <inkml:brushProperty name="height" value="0.025" units="cm"/>
    </inkml:brush>
  </inkml:definitions>
  <inkml:trace contextRef="#ctx0" brushRef="#br0">47 1 7399,'0'0'14398,"3"4"-13010,-1 0-1142,0 0 1,0 0 0,-1 1 0,0-1-1,0 0 1,0 1 0,0-1 0,-1 1-1,1-1 1,-1 1 0,0-1 0,-2 9-1,-13 67 1059,6-36-1061,6-5-160,3-31-411,-1 1 0,0-1 0,0 0 0,0 1 0,-1-1 0,-3 9 0,5-17 78,0 1-1,0-1 0,-1 0 0,1 1 0,0-1 1,0 1-1,-1-1 0,1 0 0,0 1 0,-1-1 1,1 0-1,0 1 0,-1-1 0,1 0 0,-1 1 1,1-1-1,0 0 0,-1 0 0,1 1 0,-1-1 1,1 0-1,-1 0 0,1 0 0,-1 0 0,1 0 1,-1 0-1,1 0 0,-1 0 0,-10 1-6487</inkml:trace>
</inkml:ink>
</file>

<file path=ppt/ink/ink3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0:32.753"/>
    </inkml:context>
    <inkml:brush xml:id="br0">
      <inkml:brushProperty name="width" value="0.025" units="cm"/>
      <inkml:brushProperty name="height" value="0.025" units="cm"/>
    </inkml:brush>
  </inkml:definitions>
  <inkml:trace contextRef="#ctx0" brushRef="#br0">1 55 8680,'0'0'11291,"9"-8"-10074,-2 3-1026,0 0 0,1 0 0,-1 1 0,1 0 0,0 0 0,0 0 0,0 1 0,0 0 0,1 1 0,-1 0 0,1 1 0,0-1 1,16 1-1,-2 0-119,1 1 1,-1 1 0,0 1 0,38 9 0,-56-10-21,0 0 1,0 0-1,0 1 1,0 0 0,-1 0-1,1 0 1,0 1-1,-1 0 1,0-1-1,0 2 1,0-1 0,0 0-1,0 1 1,0 0-1,-1-1 1,0 1 0,0 1-1,0-1 1,0 0-1,-1 1 1,0 0-1,0-1 1,0 1 0,0 0-1,-1 0 1,1 0-1,0 9 1,-2-6 167,0 1-1,0-1 1,-1 0 0,0 0 0,-1 1-1,0-1 1,0 0 0,0 0 0,-1 0-1,-1-1 1,1 1 0,-1-1 0,0 1-1,-1-1 1,0-1 0,0 1 0,0-1-1,-1 0 1,-12 11 0,10-10-155,0-1 0,-1 0 0,0 0 0,0-1 0,0 0 0,-1 0 0,1-1 0,-1 0 0,0-1 0,-1 0 0,1-1 0,0 0 0,-1-1 0,1 0-1,-17 0 1,26-1-129,-1 0-1,1 0 0,0 0 1,0-1-1,0 1 0,0 0 0,0 0 1,-1-1-1,1 1 0,0-1 1,0 1-1,0-1 0,0 1 0,0-1 1,0 1-1,0-1 0,0 0 0,1 0 1,-1 0-1,0 1 0,0-1 1,1 0-1,-1 0 0,0 0 0,1 0 1,-1 0-1,1 0 0,-1 0 1,0-2-1,1 2-347,0-1-1,0 1 1,0 0 0,1 0 0,-1 0 0,0 0-1,0-1 1,1 1 0,-1 0 0,1 0-1,-1 0 1,1 0 0,-1 0 0,1 0 0,-1 0-1,1 0 1,0 0 0,0 0 0,0 0 0,-1 0-1,1 1 1,0-1 0,0 0 0,0 1-1,0-1 1,0 0 0,0 1 0,2-1 0,17-7-9587</inkml:trace>
</inkml:ink>
</file>

<file path=ppt/ink/ink3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0:33.374"/>
    </inkml:context>
    <inkml:brush xml:id="br0">
      <inkml:brushProperty name="width" value="0.025" units="cm"/>
      <inkml:brushProperty name="height" value="0.025" units="cm"/>
    </inkml:brush>
  </inkml:definitions>
  <inkml:trace contextRef="#ctx0" brushRef="#br0">0 10 18129,'0'0'7714,"10"1"-6251,40 3-596,0-2 1,0-2-1,51-8 0,57 0-5729,-145 11 453,-16 5-650,-18 6-2834,-4-5 1007</inkml:trace>
</inkml:ink>
</file>

<file path=ppt/ink/ink3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0:33.746"/>
    </inkml:context>
    <inkml:brush xml:id="br0">
      <inkml:brushProperty name="width" value="0.025" units="cm"/>
      <inkml:brushProperty name="height" value="0.025" units="cm"/>
    </inkml:brush>
  </inkml:definitions>
  <inkml:trace contextRef="#ctx0" brushRef="#br0">1 24 9865,'0'0'15055,"50"13"-13678,-23-13-192,2-6-256,0 2-385,-2-1-415,-2 1-97,-4 1-32,-4-1-769,-7 1-1089,-3 0-1569,-7-2-2114</inkml:trace>
</inkml:ink>
</file>

<file path=ppt/ink/ink3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0:34.072"/>
    </inkml:context>
    <inkml:brush xml:id="br0">
      <inkml:brushProperty name="width" value="0.025" units="cm"/>
      <inkml:brushProperty name="height" value="0.025" units="cm"/>
    </inkml:brush>
  </inkml:definitions>
  <inkml:trace contextRef="#ctx0" brushRef="#br0">8 1 19731,'0'0'7623,"-5"48"-7367,3-27-192,2-3-160,0-1-1569,0-6-1987,0-3-3170</inkml:trace>
  <inkml:trace contextRef="#ctx0" brushRef="#br0" timeOffset="1">15 233 16944,'0'0'11787,"-6"55"-11306,6-51-417,3-4-4388,-1-9-2499</inkml:trace>
</inkml:ink>
</file>

<file path=ppt/ink/ink3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0:35.364"/>
    </inkml:context>
    <inkml:brush xml:id="br0">
      <inkml:brushProperty name="width" value="0.025" units="cm"/>
      <inkml:brushProperty name="height" value="0.025" units="cm"/>
    </inkml:brush>
  </inkml:definitions>
  <inkml:trace contextRef="#ctx0" brushRef="#br0">0 481 4324,'0'0'21140,"11"-3"-19458,1-2-1426,-1-1 0,1 0 0,-1 0-1,0-2 1,0 1 0,-1-1 0,0-1 0,13-14 0,80-96 114,-69 77-299,147-189 131,-181 231-193,0-1 0,0 1 0,0 0-1,0 0 1,0-1 0,0 1 0,0 0-1,0-1 1,0 1 0,0 0 0,0 0-1,1-1 1,-1 1 0,0 0 0,0 0-1,0-1 1,0 1 0,0 0 0,1 0-1,-1 0 1,0-1 0,0 1 0,1 0-1,-1 0 1,0 0 0,0 0 0,1-1-1,-1 1 1,0 0 0,0 0 0,1 0-1,-1 0 1,0 0 0,0 0 0,1 0-1,-1 0 1,0 0 0,1 0-1,-1 0 1,0 0 0,0 0 0,1 0-1,-1 0 1,0 0 0,0 0 0,1 0-1,-1 0 1,0 1 0,1-1 0,-1 0-1,0 0 1,0 0 0,0 0 0,1 1-1,0 21 117,-8 33-47,-3-16-122,3 0-1,1 0 1,2 0 0,2 0 0,1 1-1,8 67 1,-5-88-343,-5 3-5949,3-21 6056,0-1 0,0 1 0,-1-1 0,1 0 0,0 1 0,-1-1 0,1 1-1,-1-1 1,1 0 0,0 1 0,-1-1 0,1 0 0,-1 0 0,1 1 0,-1-1 0,1 0 0,-1 0 0,1 0 0,-1 0 0,1 0 0,-1 1 0,1-1 0,-1 0 0,1 0 0,-2 0 0,-22-10-5644,1-7 735</inkml:trace>
</inkml:ink>
</file>

<file path=ppt/ink/ink3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0:35.687"/>
    </inkml:context>
    <inkml:brush xml:id="br0">
      <inkml:brushProperty name="width" value="0.025" units="cm"/>
      <inkml:brushProperty name="height" value="0.025" units="cm"/>
    </inkml:brush>
  </inkml:definitions>
  <inkml:trace contextRef="#ctx0" brushRef="#br0">1 79 8648,'0'0'16336,"64"-23"-15504,-21 23-351,5-3-289,0-3-128,2-1-512,-5-3-2659,-8-3-2210,-8-4-6214</inkml:trace>
</inkml:ink>
</file>

<file path=ppt/ink/ink3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0:36.079"/>
    </inkml:context>
    <inkml:brush xml:id="br0">
      <inkml:brushProperty name="width" value="0.025" units="cm"/>
      <inkml:brushProperty name="height" value="0.025" units="cm"/>
    </inkml:brush>
  </inkml:definitions>
  <inkml:trace contextRef="#ctx0" brushRef="#br0">266 0 19026,'0'0'4388,"0"68"-2658,-3-31-193,-1 4-480,-2 5-480,4 2-353,0-2-192,2 1-32,0-2-224,0-7-289,0-4-63,0-10-545,0-12-705,0-8-640,-9-4-1666,-4-14-3780</inkml:trace>
  <inkml:trace contextRef="#ctx0" brushRef="#br0" timeOffset="1">1 114 11563,'0'0'7196,"0"-9"-4388,0 6-2655,0 1 1,0-1-1,0 1 1,0-1-1,0 1 0,1-1 1,-1 1-1,1-1 0,0 1 1,0-1-1,0 1 0,0 0 1,3-5-1,-2 5-4,1 0 0,-1 0-1,1 0 1,0 0 0,0 0-1,0 1 1,0-1 0,0 1-1,0 0 1,0 0 0,0 0-1,0 0 1,1 1 0,4-1 0,26-4 3,0 2 1,0 0 0,0 3-1,0 1 1,0 1 0,0 2-1,-1 1 1,0 2 0,57 19-1,-85-24-85,1 0-1,-1 1 0,1-1 0,-1 1 1,0 1-1,0-1 0,0 1 1,-1-1-1,1 1 0,-1 1 0,0-1 1,0 1-1,-1-1 0,1 1 0,-1 0 1,0 0-1,0 1 0,-1-1 1,1 1-1,-1-1 0,0 1 0,-1 0 1,0-1-1,1 1 0,-2 0 0,1 0 1,-1 0-1,0 0 0,0 0 1,0 0-1,-1 0 0,0 0 0,-1 0 1,1-1-1,-1 1 0,0 0 0,0-1 1,-1 1-1,1-1 0,-5 6 1,-3 5 50,-1-1 0,0-1 0,-1 0 0,-1 0 1,0-1-1,-1-1 0,0 0 0,0-1 0,-2 0 1,1-2-1,-1 1 0,-1-2 0,1 0 0,-1-1 1,-1-1-1,1-1 0,-1 0 0,0-1 0,0-1 1,-1-1-1,-18 0 0,33-2-262,1 0 0,-1 0 1,0-1-1,1 1 0,-1-1 0,1 0 1,-1 0-1,1 0 0,-1 0 0,1-1 1,0 0-1,-1 1 0,1-1 0,0 0 0,0-1 1,0 1-1,1 0 0,-1-1 0,1 0 1,-4-3-1,4 2-364,-1-1 0,1 1-1,0-1 1,0 1 0,1-1 0,-1 0 0,1 0 0,0 0 0,0 0 0,1 0 0,0 0 0,-1 0-1,2 0 1,0-8 0,5-21-11139</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52.734"/>
    </inkml:context>
    <inkml:brush xml:id="br0">
      <inkml:brushProperty name="width" value="0.025" units="cm"/>
      <inkml:brushProperty name="height" value="0.025" units="cm"/>
    </inkml:brush>
  </inkml:definitions>
  <inkml:trace contextRef="#ctx0" brushRef="#br0">21 1 7655,'0'0'11067,"12"2"-9706,54 10-615,-2 4-1,113 42 1,-175-57-730,0 0 1,0-1 0,-1 1 0,1 0-1,0 0 1,-1 0 0,1 0-1,-1 0 1,0 1 0,1-1-1,-1 0 1,0 1 0,0-1 0,1 1-1,0 2 1,-1-3 40,-1 0 1,0 0-1,0 0 1,0-1-1,0 1 0,0 0 1,0 0-1,0 0 1,0 0-1,0 0 0,-1 0 1,1 0-1,0 0 0,0-1 1,-1 1-1,1 0 1,-1 0-1,1 0 0,-1-1 1,1 1-1,-1 0 1,0 1-1,-5 3 407,-1 1 0,0-1 0,1 0 1,-1-1-1,-12 6 0,8-3-288,-16 8 324,-114 72 1535,124-75-2302,0 1 1,1 1-1,0 0 0,1 1 0,-21 28 0,26-28-3480,8-10-3044</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3:47.304"/>
    </inkml:context>
    <inkml:brush xml:id="br0">
      <inkml:brushProperty name="width" value="0.025" units="cm"/>
      <inkml:brushProperty name="height" value="0.025" units="cm"/>
    </inkml:brush>
  </inkml:definitions>
  <inkml:trace contextRef="#ctx0" brushRef="#br0">98 0 8680,'0'0'16939,"-10"6"-16816,0-1-118,2 1 1,-1 0-1,1 0 1,-11 10-1,15-12 55,1-1 1,0 0-1,1 1 0,-1-1 0,0 1 1,1 0-1,0 0 0,0 0 0,0 0 1,1 0-1,-1 1 0,1-1 0,0 0 1,0 1-1,0-1 0,0 6 0,2-9-50,0-1-1,-1 1 0,1 0 1,-1-1-1,1 1 0,0-1 1,-1 1-1,1-1 1,0 1-1,0-1 0,-1 1 1,1-1-1,0 1 0,0-1 1,0 0-1,-1 0 0,1 1 1,0-1-1,0 0 0,0 0 1,0 0-1,0 0 0,0 0 1,-1 0-1,3 0 0,32-1 108,-27 1-82,38-1 21,51 3 22,-96-2-70,0 0 1,0 0-1,0 0 1,0 0 0,0 1-1,0-1 1,0 0-1,0 1 1,-1-1-1,1 0 1,0 1-1,0-1 1,0 1 0,-1-1-1,1 1 1,0 0-1,0-1 1,-1 1-1,1 0 1,-1 0-1,1-1 1,-1 1-1,1 0 1,-1 0 0,1 0-1,-1 0 1,0 0-1,1-1 1,-1 1-1,0 0 1,0 0-1,1 0 1,-1 0-1,0 0 1,0 0 0,0 0-1,0 0 1,-1 0-1,1 0 1,0 0-1,0 0 1,-1 0-1,1 0 1,0-1-1,-1 1 1,1 0 0,-1 0-1,1 0 1,-1 0-1,1-1 1,-2 2-1,0 3 91,-1 0-1,0 0 1,0 0 0,-1 0-1,0-1 1,0 1-1,-4 3 1,-8 2 309,0 0 0,0-2 0,-1 0 0,0-1 0,-1 0 0,-25 6 0,39-11-5229,13-5-1542,6-8-3582</inkml:trace>
</inkml:ink>
</file>

<file path=ppt/ink/ink3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5:37.691"/>
    </inkml:context>
    <inkml:brush xml:id="br0">
      <inkml:brushProperty name="width" value="0.025" units="cm"/>
      <inkml:brushProperty name="height" value="0.025" units="cm"/>
    </inkml:brush>
  </inkml:definitions>
  <inkml:trace contextRef="#ctx0" brushRef="#br0">1098 5 3651,'-130'-4'5418,"95"5"-4941,0 2-1,0 2 1,0 1 0,0 1 0,1 2 0,-45 19-1,32-8-17,2 2 0,1 2 0,1 2 0,1 2 0,1 2 0,2 2 0,1 1 0,2 2 0,1 1 0,2 2 0,-31 45 0,42-51-347,1 2 0,1 0-1,2 2 1,1 0 0,2 1 0,2 0 0,1 1 0,2 0 0,2 1 0,1 0-1,2 1 1,2-1 0,1 1 0,6 60 0,0-73-108,1-1 1,1-1-1,2 1 0,0-1 0,2 0 1,0-1-1,2 0 0,1-1 1,0 0-1,2-1 0,1 0 1,0-2-1,2 0 0,26 24 1,-20-23 4,0-1-1,2-1 1,0-1 0,1-2 0,0 0 0,2-2 0,-1-1-1,2-2 1,0-1 0,0-1 0,54 9 0,-45-14-3,-1-1 0,1-3 0,0-1 0,0-2 0,-1-1 0,1-2 0,-1-2 0,-1-2 0,1-1 0,-2-1 0,0-3 0,0-1 1,-2-1-1,0-2 0,-1-1 0,-1-2 0,0-1 0,-2-2 0,-1 0 0,-1-2 0,35-44 0,-44 45 52,0 0-1,-1-1 1,-2-1 0,0-1-1,-2 0 1,-2-1-1,0 0 1,-2-1 0,-2 0-1,0-1 1,-3 1-1,0-1 1,0-49 0,-5 51 114,-1-1 0,-1 1 0,-2 0 1,-1 0-1,-2 0 0,-1 0 0,-1 1 0,-1 1 1,-2 0-1,0 0 0,-2 1 0,-1 0 1,-2 2-1,-26-34 0,32 46-92,-2 1 0,0 0-1,0 1 1,-1 0 0,0 1 0,0 1 0,-1 0 0,-1 1-1,0 1 1,0 0 0,0 1 0,-19-4 0,23 7-208,1 1 0,-1 0 1,0 1-1,0 1 0,0 0 0,0 0 1,0 1-1,-12 3 0,15-2-364,1 0-1,-1 1 1,1 0-1,0 1 1,0 0-1,0 0 1,0 0-1,1 1 1,-1 1-1,1-1 1,-9 10-1,0 4-5977</inkml:trace>
</inkml:ink>
</file>

<file path=ppt/ink/ink3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5:38.711"/>
    </inkml:context>
    <inkml:brush xml:id="br0">
      <inkml:brushProperty name="width" value="0.025" units="cm"/>
      <inkml:brushProperty name="height" value="0.025" units="cm"/>
    </inkml:brush>
  </inkml:definitions>
  <inkml:trace contextRef="#ctx0" brushRef="#br0">35 87 10922,'1'-10'2269,"0"3"-1683,2-30 1209,-2 5 2593,-9 56 173,-3 4-4307,2 32 458,2 0-1,3 0 0,3 0 0,8 88 0,-5-128-538,0-1 1,1 1-1,2 0 1,0-1-1,1 0 1,0 0-1,18 33 1,-20-45-145,1 0 0,-1 0 1,1-1-1,0 0 1,1 0-1,0 0 0,-1 0 1,2-1-1,-1 0 0,1-1 1,-1 1-1,1-1 0,1 0 1,-1-1-1,0 0 1,1 0-1,0-1 0,0 0 1,-1 0-1,1 0 0,16 0 1,-6-2-120,-1 0 1,1-1-1,-1-1 1,1 0-1,-1-2 1,21-6 0,7-9-2666,-5-7-3287,-16 4-4234</inkml:trace>
</inkml:ink>
</file>

<file path=ppt/ink/ink3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5:47.188"/>
    </inkml:context>
    <inkml:brush xml:id="br0">
      <inkml:brushProperty name="width" value="0.025" units="cm"/>
      <inkml:brushProperty name="height" value="0.025" units="cm"/>
    </inkml:brush>
  </inkml:definitions>
  <inkml:trace contextRef="#ctx0" brushRef="#br0">0 1 4164,'0'0'16757,"2"8"-16031,6 22-402,2 0 0,2-1 1,0 0-1,2 0 0,28 42 0,4 10 352,-15-24-301,-10-20 239,-2 0-1,-1 2 1,24 77 0,-86-269 1640,-12-42-2208,50 164-46,0 0 0,2-1 0,1 1 0,3-43 0,0 73-5,0-1-1,0 1 1,0 0-1,0-1 0,1 1 1,-1 0-1,1 0 0,-1-1 1,1 1-1,-1 0 0,1 0 1,0 0-1,-1 0 0,1-1 1,0 1-1,0 0 0,0 0 1,0 1-1,0-1 0,0 0 1,0 0-1,0 0 1,0 1-1,1-1 0,-1 1 1,0-1-1,0 1 0,1-1 1,-1 1-1,0 0 0,0-1 1,1 1-1,-1 0 0,0 0 1,1 0-1,-1 0 0,0 0 1,1 0-1,-1 0 0,0 1 1,1-1-1,-1 0 1,0 1-1,2 0 0,2 0-3,-1 1 0,0-1 0,0 1 1,0-1-1,0 1 0,-1 1 0,1-1 0,0 0 0,-1 1 0,0 0 0,1-1 0,-1 1 0,3 4 0,-4-3 12,0 1 0,0-1-1,-1 1 1,0-1-1,1 1 1,-2-1-1,1 1 1,0-1-1,-1 1 1,0 0 0,0-1-1,0 1 1,-1 0-1,1-1 1,-1 1-1,0-1 1,-1 1-1,1-1 1,-1 1 0,0-1-1,0 0 1,0 0-1,-3 5 1,-1 0-33,-1 0 1,1 0 0,-1 0-1,-1-1 1,0 0 0,0 0-1,0-1 1,-15 10 0,2-9-763,20-9 709,1 1 0,0 0 0,-1 0 0,1 0 0,0 0 0,-1 0 0,1-1 0,0 1 0,0 0 0,-1 0 0,1 0 0,0-1 0,0 1 0,-1 0 0,1-1 0,0 1 0,0 0 0,0 0 0,-1-1 0,1 1 0,0 0 0,0-1 0,0 1 0,0 0 0,0-1 0,0 1 0,0 0 0,0-1 0,0 1-1,0-1 1,0 1 0,0-1 0,0-2-407,1 0-1,-1 0 0,1 1 0,0-1 0,0 0 0,0 0 0,1 1 0,-1-1 0,1 1 0,-1-1 0,4-3 0,19-18-5327,4 2-2601</inkml:trace>
</inkml:ink>
</file>

<file path=ppt/ink/ink3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5:47.547"/>
    </inkml:context>
    <inkml:brush xml:id="br0">
      <inkml:brushProperty name="width" value="0.025" units="cm"/>
      <inkml:brushProperty name="height" value="0.025" units="cm"/>
    </inkml:brush>
  </inkml:definitions>
  <inkml:trace contextRef="#ctx0" brushRef="#br0">1 0 14414,'0'0'11627,"34"59"-10410,-17-31-641,1 0-416,2-1-127,-2-3-33,1-8-513,-1-6-1473,-3-10-1825,-2-3-2948</inkml:trace>
</inkml:ink>
</file>

<file path=ppt/ink/ink3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5:48.030"/>
    </inkml:context>
    <inkml:brush xml:id="br0">
      <inkml:brushProperty name="width" value="0.025" units="cm"/>
      <inkml:brushProperty name="height" value="0.025" units="cm"/>
    </inkml:brush>
  </inkml:definitions>
  <inkml:trace contextRef="#ctx0" brushRef="#br0">42 0 13357,'0'0'12006,"-7"14"-11190,1-1-718,1-1-1,0 0 0,1 1 1,0 0-1,1 0 0,1 0 0,0 0 1,-1 18-1,3 8 63,-1 7 146,9 75-1,-6-109-278,0 0-1,0 0 1,1-1-1,1 1 1,0-1-1,0 0 1,1 0-1,1-1 1,0 1-1,0-1 1,12 14-1,-16-22-22,-1 0 0,1 0-1,0 1 1,0-2 0,0 1 0,0 0 0,0 0-1,0 0 1,0-1 0,1 0 0,-1 1 0,1-1-1,-1 0 1,1 0 0,-1 0 0,1 0 0,0-1-1,-1 1 1,1-1 0,0 1 0,0-1 0,-1 0-1,1 0 1,0 0 0,0-1 0,-1 1-1,1-1 1,0 1 0,-1-1 0,1 0 0,0 0-1,-1 0 1,1 0 0,-1-1 0,0 1 0,1-1-1,-1 1 1,2-3 0,1-1 9,0 0 1,-1 0-1,0-1 0,0 1 0,0-1 1,0 0-1,-1 0 0,0 0 0,-1-1 1,1 1-1,-1-1 0,0 1 0,-1-1 1,2-9-1,-2 9 50,-1-1 0,0 0-1,0 0 1,0 0 0,-1 1 0,0-1 0,0 0 0,-1 1-1,-5-15 1,6 19-22,-1 0-1,1 1 0,-1-1 0,0 1 1,0-1-1,0 1 0,0 0 1,0 0-1,-1-1 0,1 2 0,-1-1 1,1 0-1,-1 0 0,1 1 1,-1-1-1,0 1 0,0 0 0,0 0 1,0 0-1,0 0 0,0 1 1,0-1-1,0 1 0,0 0 0,0 0 1,0 0-1,-5 0 0,5 1-18,-1 0-1,1-1 1,0 1 0,-1 1-1,1-1 1,0 0-1,0 1 1,0 0 0,0-1-1,0 1 1,0 0-1,1 1 1,-1-1 0,1 0-1,-1 1 1,1 0-1,0-1 1,0 1 0,0 0-1,0 0 1,1 0 0,-1 0-1,1 0 1,-2 4-1,0 1 18,1 0 0,-1 0 0,1 1 1,0-1-1,1 1 0,0-1 0,0 1 0,2 14 0,-1-22-33,0 0 0,0 0 0,0 0 0,0 0 0,0 1 0,1-1 0,-1 0 1,0 0-1,1 0 0,-1 0 0,1 0 0,-1 0 0,1 0 0,-1 0 0,1 0 0,0 0 0,-1-1 0,1 1 1,0 0-1,0 0 0,0 0 0,0-1 0,-1 1 0,1 0 0,0-1 0,0 1 0,2 0 0,-1-1-1,0 0 0,1 0 0,-1 0 0,0 0 0,1 0 0,-1 0 0,0-1 0,0 1 0,1-1-1,-1 1 1,0-1 0,4-1 0,2-3 3,1 1 0,0-1 0,-1-1 1,0 1-1,9-10 0,-6 4-110,0 0 1,-1-1-1,0-1 1,-1 0 0,0 0-1,-1 0 1,0-1-1,-2 0 1,1-1-1,-2 0 1,8-29 0,-14 67 183,1 0 1,2 1 0,0-1 0,1 0-1,9 29 1,-11-50-75,0 0 1,1 0-1,-1 0 1,1 0-1,-1 0 0,1 0 1,0-1-1,0 1 1,-1-1-1,1 1 0,0-1 1,1 0-1,-1 1 1,4 0-1,41 15-2612,-20-8-3160,-15-5-114,-2-3-4105</inkml:trace>
</inkml:ink>
</file>

<file path=ppt/ink/ink3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5:48.375"/>
    </inkml:context>
    <inkml:brush xml:id="br0">
      <inkml:brushProperty name="width" value="0.025" units="cm"/>
      <inkml:brushProperty name="height" value="0.025" units="cm"/>
    </inkml:brush>
  </inkml:definitions>
  <inkml:trace contextRef="#ctx0" brushRef="#br0">0 0 18129,'0'0'5285,"17"57"-3011,-6-29-1089,-1 5-512,4 2-225,0-1-383,0 0-33,-2-5-161,-2-4-896,-2-7-1537,-3-8-1250</inkml:trace>
</inkml:ink>
</file>

<file path=ppt/ink/ink3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5:48.812"/>
    </inkml:context>
    <inkml:brush xml:id="br0">
      <inkml:brushProperty name="width" value="0.025" units="cm"/>
      <inkml:brushProperty name="height" value="0.025" units="cm"/>
    </inkml:brush>
  </inkml:definitions>
  <inkml:trace contextRef="#ctx0" brushRef="#br0">96 294 15503,'0'0'5429,"10"6"-4639,-3-2-681,-1 1 1,1 0-1,-1 1 1,-1-1-1,1 1 1,-1 0-1,0 0 0,0 1 1,-1 0-1,1 0 1,-2 0-1,1 0 1,-1 1-1,0-1 0,3 13 1,16 90 1036,-18-79-563,2 0-1,13 40 0,-10-56-95,-5-28-204,-4-30-108,-1 27-164,-2 0 1,-1 0-1,0 0 0,0 1 1,-2 0-1,0 0 0,-1 0 1,-12-21-1,-10-9-3,-40-50 0,57 79 7,-25-30 27,35 43-48,-1 1 1,1-1 0,-1 1 0,0 0 0,1 0-1,-1 0 1,0 0 0,0 0 0,0 1 0,0 0-1,-1-1 1,-5-1 0,8 4-1,1 0 0,-1-1-1,1 1 1,-1 0 0,1 0 0,0 0 0,-1-1 0,1 1-1,0 0 1,-1 0 0,1 0 0,0 0 0,0 0 0,0-1-1,0 1 1,0 0 0,0 0 0,0 0 0,0 0 0,0 0-1,0 0 1,0-1 0,1 2 0,3 25 4,-2-21 42,1 0 0,0 0 0,0-1-1,1 1 1,-1-1 0,1 0 0,0 0-1,1 0 1,-1 0 0,1-1 0,0 1-1,0-1 1,0-1 0,10 6 0,-12-7 2,0 0 0,0-1 1,1 1-1,-1-1 1,0 0-1,1 0 0,-1 0 1,1 0-1,-1 0 1,1-1-1,-1 0 0,1 0 1,-1 0-1,1 0 1,-1 0-1,1-1 0,-1 0 1,1 1-1,-1-1 1,1 0-1,-1-1 0,0 1 1,1-1-1,-1 1 1,0-1-1,0 0 0,0 0 1,3-4-1,1-2-4,-1 0 1,1 0-1,-1-1 0,-1 0 0,0 0 1,0-1-1,-1 1 0,0-1 0,-1 0 1,0 0-1,0 0 0,1-19 0,1-13 25,-3-76 0,-2 79-24,0 39-40,0 0-1,0 0 1,0 0-1,0 0 1,1 0-1,-1 0 1,0 0-1,0 0 1,0 0-1,0 0 1,0 0-1,1 0 1,-1 0-1,0 0 0,0 0 1,0 0-1,0 0 1,0 0-1,0 0 1,1 0-1,-1 0 1,0 0-1,0 0 1,0 0-1,0 0 1,0 0-1,0 0 1,1-1-1,-1 1 1,0 0-1,0 0 1,0 0-1,0 0 1,0 0-1,0 0 1,0-1-1,0 1 1,0 0-1,0 0 1,0 0-1,0 0 1,0 0-1,0-1 1,0 1-1,0 0 1,0 0-1,0 0 1,0 0-1,0 0 1,0-1-1,0 1 1,0 0-1,0 0 1,0 0-1,0 0 1,0 0-1,0 0 0,0-1 1,0 1-1,0 0 1,0 0-1,0 0 1,0 0-1,-1 0 1,9 15-89,7 27 27,-2 5 48,33 106 54,-40-138-31,0 0-1,1-1 1,1 1 0,0-1-1,1-1 1,0 0 0,16 17 0,-23-27-137,1-1 1,0 1-1,-1-1 1,1 0-1,0 0 1,0 0-1,1 0 1,-1 0 0,0-1-1,1 1 1,-1-1-1,1 0 1,-1 0-1,1 0 1,-1-1-1,1 1 1,0-1-1,-1 0 1,6 0-1,-7-1-298,1 1-1,-1-1 0,1 0 0,-1 0 0,1 0 1,-1 0-1,0-1 0,0 1 0,1-1 0,-1 1 1,0-1-1,0 0 0,0 0 0,-1 1 0,1-1 1,0-1-1,-1 1 0,1 0 0,-1 0 0,0-1 0,0 1 1,0 0-1,0-1 0,0 0 0,0 1 0,0-4 1,5-36-12898</inkml:trace>
</inkml:ink>
</file>

<file path=ppt/ink/ink3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5:49.166"/>
    </inkml:context>
    <inkml:brush xml:id="br0">
      <inkml:brushProperty name="width" value="0.025" units="cm"/>
      <inkml:brushProperty name="height" value="0.025" units="cm"/>
    </inkml:brush>
  </inkml:definitions>
  <inkml:trace contextRef="#ctx0" brushRef="#br0">1 1 19090,'0'0'4901,"71"42"-2531,-27-26-961,3 8-640,0 6-481,-1 7-192,-7 15-64,-6 13-32,-12 11 0,-10 11-128,-11 9-352,-4 6-673,-20 2-1474,-13-11-1729,-4-9-6822</inkml:trace>
</inkml:ink>
</file>

<file path=ppt/ink/ink3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5:44.249"/>
    </inkml:context>
    <inkml:brush xml:id="br0">
      <inkml:brushProperty name="width" value="0.025" units="cm"/>
      <inkml:brushProperty name="height" value="0.025" units="cm"/>
    </inkml:brush>
  </inkml:definitions>
  <inkml:trace contextRef="#ctx0" brushRef="#br0">0 243 9033,'0'0'5050,"15"1"-4725,41 1 43,0-3 1,91-12-1,124-34 11,-142 22-840,160-12-1,171 49-2904,-347-5 2856,-60-4 1248,1-2-1,-1-3 1,1-1 0,-1-3-1,99-25 1,17-27 751,-60 20-1201,-106 36-227,1 1 0,-1 0 0,1 0 0,-1 1 0,0-1 0,1 0 0,-1 1-1,1 0 1,-1 0 0,1 0 0,4 1 0,-7-1 0,-1 1 0,1-1 0,-1 0 0,1 0 1,-1 1-1,1-1 0,-1 0 0,1 1 0,-1-1 0,1 0 0,-1 1 1,0-1-1,1 1 0,-1-1 0,0 1 0,1-1 0,-1 1 0,0-1 0,0 1 1,0-1-1,1 1 0,-1-1 0,0 1 0,0 0 0,0 0 0,-7 25 1602,5-21-1506,0-1 0,0 1 0,0-1 0,-1 0 0,0 0-1,0 0 1,0 0 0,0 0 0,-7 5 0,9-32-877,0 19-21,1 0 0,-1 0 1,0-1-1,0 2 0,0-1 0,0 0 1,-4-7-1,-9-7-8062</inkml:trace>
</inkml:ink>
</file>

<file path=ppt/ink/ink3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6:08.118"/>
    </inkml:context>
    <inkml:brush xml:id="br0">
      <inkml:brushProperty name="width" value="0.025" units="cm"/>
      <inkml:brushProperty name="height" value="0.025" units="cm"/>
    </inkml:brush>
  </inkml:definitions>
  <inkml:trace contextRef="#ctx0" brushRef="#br0">1 0 13068,'0'0'9823,"1"13"-8702,6 286 803,-8-202-1691,1-96-432,0 0 1,-1 1-1,1-1 1,0 0-1,0 0 1,0 1 0,1-1-1,-1 0 1,0 0-1,0 0 1,1 1-1,-1-1 1,0 0-1,1 0 1,-1 0-1,1 0 1,0 0 0,-1 0-1,2 2 1,-1-4-117,0 0 1,0 1 0,-1-1 0,1 0 0,-1 0 0,1 0-1,-1 0 1,1 0 0,-1 0 0,1 0 0,-1 0-1,0 0 1,0 0 0,1 0 0,-1 0 0,0 0 0,0 0-1,0 0 1,0 0 0,0 0 0,0 0 0,-1 0-1,1-1 1,0-26-8259</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3:48.920"/>
    </inkml:context>
    <inkml:brush xml:id="br0">
      <inkml:brushProperty name="width" value="0.025" units="cm"/>
      <inkml:brushProperty name="height" value="0.025" units="cm"/>
    </inkml:brush>
  </inkml:definitions>
  <inkml:trace contextRef="#ctx0" brushRef="#br0">206 163 3844,'0'0'19944,"-1"8"-19629,-3 191-528,4-151-1864,0-47 1947,1-1 1,-1 1-1,0 0 1,0-1-1,0 1 1,1 0-1,-1 0 1,0-1 0,0 1-1,0 0 1,0-1-1,0 1 1,0 0-1,-1-1 1,1 1-1,0 0 1,0-1-1,0 1 1,-1 0 0,1-1-1,0 1 1,-1 0-1,1-1 1,0 1-1,-1-1 1,1 1-1,-1-1 1,1 1-1,-1-1 1,1 1 0,-1-1-1,0 1 1,1-1-1,-1 0 1,1 1-1,-1-1 1,0 0-1,1 0 1,-1 1 0,0-1-1,1 0 1,-1 0-1,0 0 1,0 0-1,1 0 1,-1 0-1,0 0 1,1 0-1,-1 0 1,0 0 0,1 0-1,-1 0 1,0-1-1,1 1 1,-1 0-1,-1-1 1,-2-1-610,0 0 1,1-1-1,-1 0 1,0 0-1,1 0 1,-1 0-1,-3-5 0,-26-34-4598,2-5 4475,14 17 4464,0 0 0,-22-60 0,37 86-3201,1-1 0,0 1-1,0 0 1,0 0-1,0 0 1,1 0 0,0-1-1,-1 1 1,2 0-1,-1 0 1,0-1 0,1 1-1,0 0 1,0 0-1,0 0 1,1 0 0,2-5-1,-1 4-183,0 0 0,0 0 0,1 1 0,0-1 1,0 1-1,0 0 0,0 0 0,1 0 0,0 1 0,0 0 0,6-4 0,3 0-120,0 1 0,1 1 0,-1 0 0,1 1-1,0 0 1,0 1 0,0 1 0,26-1 0,-27 3-62,-5 0-50,0 0 1,1 0 0,-1 0 0,17 5 0,-24-5 21,0 1 0,-1-1 0,1 1 0,0-1 1,-1 1-1,1 0 0,-1 0 0,1 0 0,-1 0 0,1 0 0,-1 0 0,1 0 1,-1 0-1,0 1 0,0-1 0,0 1 0,0-1 0,0 1 0,0-1 0,0 1 1,0-1-1,-1 1 0,1 0 0,-1-1 0,1 1 0,-1 0 0,1-1 1,-1 1-1,0 0 0,0 0 0,0 2 0,-1-1 74,1-1 0,-1 0 0,0 0 0,1 0 0,-1 0 0,0 0 0,-1 0 0,1 0 0,0 0 0,0 0 0,-1-1 0,1 1 0,-1-1 0,0 1-1,1-1 1,-1 1 0,0-1 0,0 0 0,-3 2 0,-48 23 697,34-18-548,-1 0-21,14-7-202,0 1 0,1 0-1,0 0 1,-1 1 0,1-1-1,0 1 1,0 1 0,0-1-1,1 0 1,-7 7-1,16-9-801,1 0 0,-1 0-1,1-1 1,-1 0-1,1 0 1,-1-1 0,8 0-1,16-10-3304,3-6-1788</inkml:trace>
</inkml:ink>
</file>

<file path=ppt/ink/ink3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6:08.460"/>
    </inkml:context>
    <inkml:brush xml:id="br0">
      <inkml:brushProperty name="width" value="0.025" units="cm"/>
      <inkml:brushProperty name="height" value="0.025" units="cm"/>
    </inkml:brush>
  </inkml:definitions>
  <inkml:trace contextRef="#ctx0" brushRef="#br0">0 77 6182,'0'0'20243,"91"-14"-19122,-38 5-544,6-2-289,-1 0-160,-1-1-64,-6 3-96,-4 1-609,-10 6-608,-8 2-929,-9 0-1794,-11 4-1697,-9 6-3684</inkml:trace>
</inkml:ink>
</file>

<file path=ppt/ink/ink3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6:08.832"/>
    </inkml:context>
    <inkml:brush xml:id="br0">
      <inkml:brushProperty name="width" value="0.025" units="cm"/>
      <inkml:brushProperty name="height" value="0.025" units="cm"/>
    </inkml:brush>
  </inkml:definitions>
  <inkml:trace contextRef="#ctx0" brushRef="#br0">0 78 20211,'0'0'5894,"55"22"-4197,-15-22-480,5-7-640,2-3-449,1 2-64,-5 2-961,-4 2-1249,-6 4-1729,-6 0-1410,-4 0-5285</inkml:trace>
  <inkml:trace contextRef="#ctx0" brushRef="#br0" timeOffset="1">606 0 8200,'0'0'13164,"0"57"-11338,0-26-513,0 7-448,0 3-513,0-2-192,0-1-127,0-9 31,0-4-257,5-12-864,1-10-736,1-3-674,0-18-736,-3-15-2786</inkml:trace>
</inkml:ink>
</file>

<file path=ppt/ink/ink3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6:09.175"/>
    </inkml:context>
    <inkml:brush xml:id="br0">
      <inkml:brushProperty name="width" value="0.025" units="cm"/>
      <inkml:brushProperty name="height" value="0.025" units="cm"/>
    </inkml:brush>
  </inkml:definitions>
  <inkml:trace contextRef="#ctx0" brushRef="#br0">26 0 16303,'0'0'9065,"-25"51"-8553,25-33-351,0-2-129,12 0-801,4-7-1537,5-2-1218,2-6-2209,7-1-4004</inkml:trace>
</inkml:ink>
</file>

<file path=ppt/ink/ink3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6:09.531"/>
    </inkml:context>
    <inkml:brush xml:id="br0">
      <inkml:brushProperty name="width" value="0.025" units="cm"/>
      <inkml:brushProperty name="height" value="0.025" units="cm"/>
    </inkml:brush>
  </inkml:definitions>
  <inkml:trace contextRef="#ctx0" brushRef="#br0">81 1 13196,'0'0'11697,"-7"9"-10208,1-3-1213,1-1-118,-1 0 1,1 1 0,0 0-1,0 0 1,1 0-1,0 1 1,0 0 0,-5 12-1,9-18-176,0 0 0,1 0 0,-1 0 0,1 0 1,-1 0-1,1 0 0,-1 0 0,1 0 0,0-1 0,0 1 0,-1 0 0,1 0 0,0-1 0,0 1 0,0 0 0,0-1 0,0 1 0,0-1 0,-1 1 0,1-1 0,0 0 0,1 1 1,-1-1-1,0 0 0,0 0 0,0 0 0,0 0 0,1 0 0,44 7-458,-33-6 143,-4 1 105,10 0-141,0 2-1,-1 0 0,23 8 1,-37-10 354,1 0 0,-1 0 0,0 0 0,-1 0 0,1 1 0,0-1 1,-1 1-1,6 5 0,-8-6 45,0-1 0,1 1 1,-1 0-1,0-1 1,0 1-1,-1 0 0,1 0 1,0 0-1,-1-1 0,1 1 1,-1 0-1,1 0 0,-1 0 1,0 0-1,0 0 0,0 0 1,0 0-1,0 0 0,-1 4 1,0-2 180,-1-1 0,0 1 0,0-1 0,0 1 0,0-1 0,-1 0 0,1 0 0,-1 0 0,0 0 0,0 0 0,0-1 0,0 1 0,-1-1 0,1 0 0,0 0 0,-1 0 0,-5 2 0,-68 24 2381,67-25-2546,0 0 1,-1-1-1,1 0 1,0-1-1,-1 0 1,0-1-1,1 0 0,-1-1 1,-10-1-1,20 1-138,0 1-1,0 0 1,1-1 0,-1 1-1,0-1 1,1 1-1,-1-1 1,0 1 0,1-1-1,-1 1 1,0-1-1,1 0 1,-1 1 0,1-1-1,-1 0 1,1 1-1,0-1 1,-1 0 0,1 0-1,0 1 1,-1-1-1,1 0 1,0 0 0,0 0-1,0 0 1,0 1-1,0-1 1,0 0-1,0 0 1,0 0 0,0 0-1,0 1 1,0-1-1,0 0 1,1 0 0,-1 0-1,1 0 1,0-2-596,0 1-1,0-1 1,0 1 0,0 0-1,1-1 1,-1 1 0,1 0 0,0 0-1,-1 0 1,5-3 0,18-11-6642</inkml:trace>
  <inkml:trace contextRef="#ctx0" brushRef="#br0" timeOffset="1">470 73 13965,'0'0'12577,"-8"-2"-12144,5 1-407,0 0 0,0 1-1,0-1 1,0 1 0,1-1 0,-1 1 0,0 0 0,0 0-1,0 0 1,0 0 0,0 1 0,0-1 0,0 1-1,0 0 1,0 0 0,1 0 0,-1 0 0,0 0 0,1 1-1,-1-1 1,1 1 0,-1 0 0,1-1 0,0 1 0,0 0-1,0 0 1,0 1 0,0-1 0,0 0 0,-2 5 0,-34 54 1020,35-57-988,2 0-1,-1 0 1,0 1-1,1-1 1,0 1-1,0-1 1,0 1 0,1-1-1,-1 1 1,1-1-1,0 1 1,1 0-1,0 6 1,0-9-104,0 0 0,1 0-1,-1 0 1,0 0 0,1-1-1,-1 1 1,1 0 0,0-1 0,0 1-1,-1-1 1,1 1 0,0-1 0,0 0-1,0 0 1,0 0 0,1 0 0,-1 0-1,0-1 1,0 1 0,1-1 0,-1 1-1,0-1 1,1 0 0,-1 0 0,0 0-1,0 0 1,1 0 0,-1 0 0,0-1-1,3 0 1,6 0-1284,-1 0-1,1-1 1,-1-1-1,0 0 1,13-5-1,17-13-8246</inkml:trace>
</inkml:ink>
</file>

<file path=ppt/ink/ink3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6:09.981"/>
    </inkml:context>
    <inkml:brush xml:id="br0">
      <inkml:brushProperty name="width" value="0.025" units="cm"/>
      <inkml:brushProperty name="height" value="0.025" units="cm"/>
    </inkml:brush>
  </inkml:definitions>
  <inkml:trace contextRef="#ctx0" brushRef="#br0">72 252 7495,'0'0'14307,"-9"2"-13127,6-2-1108,0 1 1,1-1-1,-1 1 1,0 0-1,0 0 1,0 0-1,1 0 1,-1 1-1,1-1 0,-1 1 1,1 0-1,-1-1 1,1 1-1,0 0 1,0 0-1,0 0 1,0 1-1,0-1 1,0 0-1,1 1 1,-1 0-1,1-1 1,0 1-1,0 0 1,0-1-1,0 1 1,0 0-1,0 0 0,1 0 1,-1 0-1,1 0 1,0 4-1,-1 0 190,0-1 0,1 1 1,-1-1-1,1 1 0,1-1 0,-1 1 0,1-1 0,2 9 0,-2-14-244,0 1 0,0-1 1,0 1-1,0-1 0,0 1 0,0-1 1,0 0-1,1 1 0,-1-1 0,0 0 1,1 0-1,-1 0 0,1 0 0,-1 0 1,1 0-1,0-1 0,-1 1 0,1 0 0,0-1 1,-1 0-1,1 1 0,0-1 0,0 0 1,0 0-1,-1 0 0,1 0 0,0 0 1,0 0-1,0 0 0,-1-1 0,1 1 1,0 0-1,3-2 0,2-2-82,0 1-1,0-1 1,0 0-1,0-1 0,0 1 1,-1-1-1,0-1 1,0 1-1,-1-1 1,1 0-1,-1-1 1,0 1-1,-1-1 1,0 0-1,0 0 0,0 0 1,-1-1-1,0 1 1,0-1-1,-1 0 1,2-13-1,-20 50 957,13-22-768,0 1 0,0 0 1,1 0-1,0 0 1,0 1-1,1-1 0,0 0 1,0 1-1,1 8 0,1-16-112,-1 0-1,0-1 0,1 1 0,-1 0 0,1 0 0,-1 0 0,1 0 0,0 0 0,-1-1 0,1 1 0,0 0 0,0 0 0,-1-1 0,1 1 0,0-1 0,0 1 0,0-1 0,0 1 0,0-1 1,0 1-1,0-1 0,0 0 0,0 0 0,0 1 0,0-1 0,0 0 0,0 0 0,0 0 0,0 0 0,0 0 0,0 0 0,0 0 0,0-1 0,0 1 0,0 0 0,0 0 0,1-1 0,41-14 151,-24 3-137,-1-1 0,0-1 0,0-1 0,-2 0 0,0-1 0,0-1 0,16-23 0,-2-3-152,-2 0 0,24-52 0,-47 85 57,-2 7 56,-1-1 1,0 1-1,0-1 0,0 0 0,0 0 1,0 0-1,-1 0 0,0 0 0,0 0 0,0 0 1,0-4-1,-25 26 25,1 4 404,1 2 0,-21 27 0,35-40-152,0 0 0,1 0-1,0 1 1,1 0 0,1 0-1,0 0 1,-7 25 0,12-35-254,-1 1 1,1-1 0,-1 1-1,1-1 1,0 1-1,0-1 1,1 1-1,-1-1 1,0 1 0,1-1-1,-1 1 1,1-1-1,0 0 1,0 1-1,0-1 1,0 0-1,0 1 1,1-1 0,-1 0-1,1 0 1,-1 0-1,1 0 1,0-1-1,-1 1 1,1 0 0,0-1-1,0 1 1,0-1-1,1 0 1,-1 1-1,0-1 1,0 0 0,1 0-1,-1-1 1,1 1-1,3 0 1,11 3-1014,-1-2 0,1 0 1,0-1-1,24-1 0,-23 0-1922,20 0-6635</inkml:trace>
</inkml:ink>
</file>

<file path=ppt/ink/ink3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6:11.101"/>
    </inkml:context>
    <inkml:brush xml:id="br0">
      <inkml:brushProperty name="width" value="0.025" units="cm"/>
      <inkml:brushProperty name="height" value="0.025" units="cm"/>
    </inkml:brush>
  </inkml:definitions>
  <inkml:trace contextRef="#ctx0" brushRef="#br0">25 0 12011,'0'10'4143,"-2"85"509,-8 56-2158,-3 114-378,24-293 156,-2 10-1747,6-31-103,-3-1-1,9-78 0,11-46-275,-31 172-159,-1-1 0,1 1 0,0 0 0,0 0-1,-1 0 1,1 0 0,1 0 0,-1 0 0,0 0 0,0 0 0,1 0 0,-1 0 0,1 1 0,-1-1 0,1 1 0,0-1 0,0 1 0,0 0 0,-1-1 0,1 1 0,1 0 0,-1 0 0,0 0 0,0 1 0,0-1 0,0 0 0,1 1 0,-1 0 0,0-1 0,0 1-1,1 0 1,-1 0 0,0 0 0,1 0 0,-1 1 0,0-1 0,0 1 0,0-1 0,1 1 0,-1 0 0,0 0 0,0 0 0,0 0 0,4 2 0,-1 0-18,0-1 1,-1 1-1,1 0 0,-1 1 1,1-1-1,-1 1 0,0-1 1,0 1-1,-1 1 0,1-1 1,-1 0-1,0 1 0,0 0 1,0-1-1,-1 1 1,1 0-1,-1 1 0,2 6 1,-4-9 79,0 1 1,-1 0-1,1 0 1,-1-1-1,1 1 1,-1 0-1,0-1 1,0 1-1,-1-1 1,1 1-1,-1-1 0,1 0 1,-1 0-1,0 1 1,-1-1-1,1-1 1,0 1-1,-1 0 1,0 0-1,1-1 1,-1 0-1,0 1 1,0-1-1,0 0 1,-1 0-1,1-1 1,0 1-1,-6 1 1,1 0-1,1 0 0,-1-1 0,0 0 0,0 0-1,0 0 1,0-1 0,0-1 0,-1 1 0,1-1 0,0-1 0,0 1 0,-13-4 0,20 4-94,1 0 1,-1 0-1,1 0 0,-1 0 1,1 0-1,-1 0 0,1 0 1,-1 0-1,1 0 1,-1 0-1,1-1 0,-1 1 1,1 0-1,-1 0 0,1-1 1,0 1-1,-1 0 1,1 0-1,-1-1 0,1 1 1,0-1-1,-1 1 0,1 0 1,0-1-1,-1 1 0,1-1 1,0 1-1,0-1 1,-1 1-1,1-1 0,0 1 1,0-1-1,0 1 0,0-1 1,0 1-1,0-1 1,0 1-1,0-1 0,0 1 1,0-1-1,0 1 0,0-1 1,0 1-1,0-1 0,0 1 1,0-1-1,0 1 1,1-1-1,-1 1 0,0-1 1,0 1-1,1-1 0,0-1-378,1 1-1,-1-1 1,1 1 0,0 0-1,-1-1 1,1 1-1,0 0 1,0 0-1,0 0 1,-1 0-1,5-1 1,23-5-3928,5 0-1468</inkml:trace>
</inkml:ink>
</file>

<file path=ppt/ink/ink3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6:11.710"/>
    </inkml:context>
    <inkml:brush xml:id="br0">
      <inkml:brushProperty name="width" value="0.025" units="cm"/>
      <inkml:brushProperty name="height" value="0.025" units="cm"/>
    </inkml:brush>
  </inkml:definitions>
  <inkml:trace contextRef="#ctx0" brushRef="#br0">88 289 17905,'0'0'6577,"-9"2"-4303,5-1-2203,0 1 0,-1-1 1,1 1-1,0 0 0,0 1 0,0-1 0,0 1 0,0-1 1,1 1-1,-1 0 0,1 1 0,-1-1 0,1 1 0,1-1 1,-1 1-1,0 0 0,1 0 0,0 0 0,0 0 1,0 1-1,0-1 0,1 0 0,-1 1 0,1-1 0,0 1 1,1 0-1,-1-1 0,1 1 0,0 7 0,0-11-70,0 1 0,0-1 0,0 0 0,0 0-1,0 0 1,0 1 0,1-1 0,-1 0 0,0 0-1,1 0 1,-1 0 0,1 0 0,-1 0 0,1 0-1,-1 0 1,1 0 0,0 0 0,0 0 0,-1 0 0,1 0-1,0 0 1,0 0 0,0-1 0,0 1 0,0 0-1,2 0 1,-1 0 17,1 0-1,0-1 0,-1 1 0,1-1 1,0 0-1,-1 0 0,1 0 1,0 0-1,0 0 0,-1 0 0,5-2 1,1 0 96,-1 0 1,0 0-1,0-1 1,0 0-1,0-1 1,0 0-1,-1 0 1,8-5-1,-8 1 12,1 1-1,-1-1 1,-1 0 0,1-1-1,-2 0 1,1 1-1,-1-1 1,0-1 0,-1 1-1,4-17 1,-3 9-199,-1 0 1,2-35-1,-6 56 65,1 0 0,0 0 0,1 0 0,-1 0 0,0 1-1,1-1 1,0 0 0,0 0 0,0 0 0,1 0 0,0 0 0,-1-1 0,1 1 0,3 4 0,-3-7 11,0 1 0,1 0 1,-1-1-1,1 1 0,-1-1 1,1 0-1,0 1 0,-1-1 1,1-1-1,0 1 0,0 0 1,0-1-1,0 1 0,-1-1 1,1 0-1,0 0 0,0 0 1,0 0-1,0-1 0,0 1 1,4-2-1,0 0 11,-1 0 0,0 0 0,0 0 0,0-1 0,0 0 0,0 0 0,0 0 0,-1-1-1,0 0 1,1 0 0,-2 0 0,1-1 0,0 0 0,-1 1 0,0-2 0,0 1 0,0 0 0,4-11 0,-1 3 7,-1 0 0,-1 0 0,0 0 0,-1-1 0,0 0-1,-1 0 1,2-21 0,-4 22-14,0 9-8,0-1 0,0 0 0,-1 1-1,0-1 1,0 0 0,0 0 0,-1 1-1,1-1 1,-3-6 0,2 11-9,0 0-1,1 0 1,-1 0 0,0 0-1,0 0 1,0 1 0,1-1-1,-1 0 1,0 1 0,0-1-1,1 0 1,-1 1 0,0-1-1,0 1 1,1-1-1,-1 1 1,1-1 0,-1 1-1,0-1 1,1 1 0,-1 0-1,1-1 1,-1 1 0,1 0-1,0 0 1,-1-1 0,1 1-1,0 0 1,-1 0 0,1-1-1,0 2 1,-14 26 66,1 1-1,1 1 1,2 0 0,1 0-1,1 1 1,-7 59 0,15-88-53,0 0 0,0 0 0,-1 0 0,2 0-1,-1 1 1,0-1 0,0 0 0,0 0 0,1 0 0,-1 0 0,1 0 0,0 0 0,0 0 0,0 0 0,0-1 0,0 1 0,0 0 0,0 0 0,0-1 0,1 1 0,-1-1 0,0 1 0,1-1 0,0 1-1,-1-1 1,1 0 0,0 0 0,0 0 0,-1 0 0,1 0 0,3 1 0,0-1 15,1 0-1,-1-1 1,1 1-1,-1-1 1,1 0-1,-1-1 1,1 1-1,-1-1 1,1 0-1,-1 0 1,7-3-1,-2-1-28,0 0 0,0 0 0,-1-1 0,0 0 0,0 0 0,0-1 0,-1-1 0,0 1 0,0-1 0,-1-1 0,0 1 0,-1-1 0,0 0 0,0-1 0,-1 1 0,8-19 0,-13 26-53,-3 25-262,-9 22 296,8-32 77,0 0 0,1 0 0,1 0 0,0 0-1,0 22 1,2-34-45,0 0 0,0 0 0,0 0 0,0 0 0,0 0 0,1-1 0,-1 1 0,0 0 0,0 0 0,1 0 0,-1-1 0,1 1 0,-1 0 0,1-1 0,-1 1 0,1 0 0,-1-1 0,1 1 0,-1 0 0,1-1 0,0 1 0,-1-1 0,1 1 0,0-1 0,0 0 0,-1 1 0,1-1 0,1 1 0,29-2-88,-24 0-368,0-1 1,1-1-1,-1 1 1,0-2-1,-1 1 1,9-5-1,13-18-6005,-1-6-5713</inkml:trace>
</inkml:ink>
</file>

<file path=ppt/ink/ink3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6:12.063"/>
    </inkml:context>
    <inkml:brush xml:id="br0">
      <inkml:brushProperty name="width" value="0.025" units="cm"/>
      <inkml:brushProperty name="height" value="0.025" units="cm"/>
    </inkml:brush>
  </inkml:definitions>
  <inkml:trace contextRef="#ctx0" brushRef="#br0">0 1 22293,'0'0'7495,"29"49"-27033</inkml:trace>
</inkml:ink>
</file>

<file path=ppt/ink/ink3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6:12.393"/>
    </inkml:context>
    <inkml:brush xml:id="br0">
      <inkml:brushProperty name="width" value="0.025" units="cm"/>
      <inkml:brushProperty name="height" value="0.025" units="cm"/>
    </inkml:brush>
  </inkml:definitions>
  <inkml:trace contextRef="#ctx0" brushRef="#br0">128 11 19859,'0'0'12444,"-8"-4"-12039,5 3-399,0 0 0,0 0-1,0 0 1,1 0 0,-1 1-1,0-1 1,0 1-1,0-1 1,0 1 0,0 0-1,0 0 1,-5 1 0,5 0-7,0 1 0,0-1 0,0 1 0,1-1 0,-1 1 0,0 0 0,1 0 0,0 0 0,-1 0 1,1 1-1,0-1 0,0 1 0,0-1 0,0 1 0,-2 4 0,-1 2-40,0 0 0,1 0-1,-1 0 1,2 0 0,-1 1 0,2 0 0,-4 17-1,6-25 29,-1 0-1,1 0 0,0 0 1,0 0-1,0 0 0,0 0 0,0 1 1,0-1-1,1 0 0,-1 0 1,1 0-1,0 0 0,-1 0 0,1 0 1,0 0-1,0 0 0,0 0 1,0-1-1,1 1 0,-1 0 1,0-1-1,1 1 0,-1 0 0,1-1 1,0 0-1,-1 1 0,1-1 1,0 0-1,0 0 0,0 0 1,0 0-1,0 0 0,0-1 0,0 1 1,0 0-1,0-1 0,0 0 1,0 1-1,0-1 0,4 0 0,2 0-306,-1 0 0,0 0 0,1-1 0,-1 0 0,1 0 0,-1 0 0,0-1 0,0 0 0,0-1 0,0 0-1,0 0 1,8-5 0,-6 2-1424,-1 0 0,0 0-1,0-1 1,-1 0 0,8-9-1,7-14-9161</inkml:trace>
</inkml:ink>
</file>

<file path=ppt/ink/ink3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6:12.740"/>
    </inkml:context>
    <inkml:brush xml:id="br0">
      <inkml:brushProperty name="width" value="0.025" units="cm"/>
      <inkml:brushProperty name="height" value="0.025" units="cm"/>
    </inkml:brush>
  </inkml:definitions>
  <inkml:trace contextRef="#ctx0" brushRef="#br0">157 51 4036,'0'0'10116,"-7"8"-5536,-2-1-3579,6-5-741,0 0 0,0 1 0,0-1 0,0 1 1,1 0-1,-1 0 0,1 0 0,0 0 0,-1 0 1,1 1-1,1-1 0,-3 5 0,4-7-229,1-1 1,-1 1-1,0 0 0,0-1 1,1 1-1,-1 0 0,0-1 0,1 1 1,-1-1-1,1 1 0,-1-1 1,1 1-1,-1-1 0,1 1 0,-1-1 1,1 1-1,0-1 0,-1 1 0,1-1 1,0 0-1,-1 0 0,1 1 1,0-1-1,-1 0 0,1 0 0,0 0 1,0 0-1,-1 1 0,1-1 1,0 0-1,-1 0 0,1-1 0,0 1 1,0 0-1,-1 0 0,1 0 0,0 0 1,0-1-1,37-2-274,-29 0 189,0-1 0,0 0 0,0 0 0,0-1 0,-1 0 0,0 0-1,0-1 1,0 0 0,8-9 0,-11 11 320,-1 0-1,0-1 1,0 1-1,-1-1 1,1 0-1,-1 0 1,0 0-1,-1 0 1,5-12-1,-20 69 56,-4 13 947,-10 76 0,24-118-1556,2 1 1,0-1-1,2 0 0,0 0 0,2 0 1,0 0-1,8 26 0,-9-41-92,0 1 0,-1-1 0,0 0 0,0 1-1,-1-1 1,0 1 0,-2 15 0,0-16 452,1 0 0,-1-1-1,-1 0 1,1 1 0,-1-1 0,0 0 0,-1 0-1,-6 9 1,7-11 138,-1-1 0,0 1 0,0-1 0,0 0 0,-1 0 0,0 0 0,1 0 0,-1-1-1,0 0 1,-1 0 0,1 0 0,0-1 0,-1 0 0,0 0 0,1 0 0,-1-1 0,0 0 0,0 0-1,0 0 1,0-1 0,0 1 0,0-2 0,0 1 0,0-1 0,1 1 0,-8-3 0,9 1-160,-1 0 1,1 0 0,-1 0 0,1 0-1,0-1 1,0 0 0,0 0-1,0 0 1,0 0 0,1-1-1,-1 1 1,1-1 0,0 0 0,0 0-1,0 0 1,1 0 0,0 0-1,-1-1 1,2 1 0,-1-1-1,0 0 1,1 0 0,-2-9 0,1 3-70,0 0 0,0 0 1,2-1-1,-1 1 0,1 0 1,1-1-1,0 1 0,0 0 1,6-20-1,-2 19 2,1-1-1,1 1 1,0 1-1,0-1 1,1 1-1,0 0 1,1 1-1,1 0 1,-1 0 0,2 1-1,19-14 1,9-3-440,1 1 0,46-20 0,14-2-3067,-33 18-2150,21-7-8270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3:49.281"/>
    </inkml:context>
    <inkml:brush xml:id="br0">
      <inkml:brushProperty name="width" value="0.025" units="cm"/>
      <inkml:brushProperty name="height" value="0.025" units="cm"/>
    </inkml:brush>
  </inkml:definitions>
  <inkml:trace contextRef="#ctx0" brushRef="#br0">81 1 6054,'0'0'18129,"-9"9"-18017,2-3-92,1 0 1,-1 1-1,1 0 0,1 0 0,-1 1 1,1-1-1,1 1 0,-1 1 1,1-1-1,1 0 0,0 1 0,0 0 1,0 0-1,-1 15 0,5-23 0,1 0-1,0 0 0,0-1 0,0 1 1,-1-1-1,1 1 0,0-1 0,0 1 1,0-1-1,0 0 0,0 0 0,0 0 1,0 0-1,-1 0 0,4-1 0,2 0 20,142-2 57,-148 3-95,0 0-1,0 0 1,0 0-1,0 0 1,0 0-1,0 0 1,0 1-1,0-1 1,0 0-1,0 1 1,0-1-1,0 1 1,0-1-1,0 1 1,0-1-1,-1 1 1,1-1-1,0 1 1,0 0-1,0 0 1,-1-1-1,1 1 1,-1 0-1,1 0 1,0 0-1,-1 0 1,0 0-1,1 0 1,-1 0-1,1-1 1,-1 1-1,0 0 1,0 0-1,0 1 1,1-1-1,-1 0 1,0 0-1,0 0 1,0 0-1,-1 0 1,1 1-1,-1 2 57,1-1 0,-1 0 0,0 1 0,0-1 0,0 0 0,0 0 0,-1 0 0,1 0 0,-1 0 0,0 0 0,-3 4 0,-3 0-27,1 1 0,-1-2 0,0 1 1,0-1-1,-1 0 0,0-1 0,0 0 0,0 0 0,-1-1 0,0 0 0,0-1 1,0 0-1,-11 1 0,20-3-182,1-1 1,0 0 0,0 0-1,-1 0 1,1 0 0,0 0-1,-1 0 1,1 0 0,0 0-1,-1 0 1,1 0 0,0-1 0,-1 1-1,1 0 1,0 0 0,-1 0-1,1 0 1,0 0 0,0 0-1,-1-1 1,1 1 0,0 0-1,0 0 1,-1-1 0,1 1-1,0 0 1,0 0 0,0-1-1,-1 1 1,1 0 0,0 0-1,0-1 1,0 1 0,0 0-1,0-1 1,-1 1 0,1 0-1,0-1 1,0 1 0,0 0-1,0 0 1,0-1 0,0 1-1,0 0 1,0-1 0,0 1-1,0 0 1,1-1 0,-1 1-1,0 0 1,0-1 0,0 1-1,0-3-1490,0-23-14768</inkml:trace>
</inkml:ink>
</file>

<file path=ppt/ink/ink3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6:15.954"/>
    </inkml:context>
    <inkml:brush xml:id="br0">
      <inkml:brushProperty name="width" value="0.025" units="cm"/>
      <inkml:brushProperty name="height" value="0.025" units="cm"/>
    </inkml:brush>
  </inkml:definitions>
  <inkml:trace contextRef="#ctx0" brushRef="#br0">27 1 12107,'0'0'13581,"-27"46"-14349,27-43-2243</inkml:trace>
</inkml:ink>
</file>

<file path=ppt/ink/ink3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6:16.281"/>
    </inkml:context>
    <inkml:brush xml:id="br0">
      <inkml:brushProperty name="width" value="0.025" units="cm"/>
      <inkml:brushProperty name="height" value="0.025" units="cm"/>
    </inkml:brush>
  </inkml:definitions>
  <inkml:trace contextRef="#ctx0" brushRef="#br0">1 40 13068,'0'0'10474,"22"1"-10890,-11-20-2147,-5-3-5796</inkml:trace>
</inkml:ink>
</file>

<file path=ppt/ink/ink3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6:17.664"/>
    </inkml:context>
    <inkml:brush xml:id="br0">
      <inkml:brushProperty name="width" value="0.025" units="cm"/>
      <inkml:brushProperty name="height" value="0.025" units="cm"/>
    </inkml:brush>
  </inkml:definitions>
  <inkml:trace contextRef="#ctx0" brushRef="#br0">294 58 5445,'0'0'12577,"-2"-9"-10527,2 7-1932,-1-1 0,1 0 0,-1 0 0,0 1 0,0-1-1,0 0 1,0 1 0,0-1 0,0 1 0,-1-1 0,1 1 0,-1 0-1,0 0 1,-3-4 0,3 5-70,0 0 0,0 0 0,0 0-1,-1 0 1,1 1 0,0-1 0,-1 1-1,1-1 1,0 1 0,-1 0 0,1 0 0,-1 0-1,1 0 1,-1 0 0,1 1 0,0-1 0,-1 1-1,1 0 1,0-1 0,-1 1 0,1 0-1,0 0 1,-4 3 0,-7 3 173,0 1 0,0 1 0,1 0 0,0 1 0,0 0 0,1 1-1,1 0 1,-1 1 0,2 0 0,-15 23 0,13-17 30,2-1 0,0 1-1,0 1 1,2 0 0,0 0 0,2 0 0,-7 36-1,11-43-225,-1 0 0,2 0 0,0 0 0,0 0 0,2 0 0,-1-1-1,1 1 1,1 0 0,0-1 0,0 1 0,8 15 0,-8-22-13,1 1-1,-1-1 1,1 1-1,0-1 1,1 0 0,-1-1-1,1 1 1,0-1 0,0 0-1,0 0 1,0 0-1,1-1 1,0 0 0,-1 0-1,1 0 1,0-1-1,0 0 1,1 0 0,-1-1-1,0 1 1,1-1 0,9 0-1,-10-1 19,0 1-1,0-1 1,0 0-1,-1-1 0,1 0 1,0 0-1,0 0 1,0 0-1,0-1 1,-1 0-1,1 0 1,-1-1-1,7-3 1,-9 4 41,0-1 1,0 1-1,-1-1 1,1 1-1,-1-1 1,1 0 0,-1 0-1,0 0 1,0 0-1,-1 0 1,1-1-1,-1 1 1,1 0 0,-1-1-1,0 1 1,0-1-1,-1 0 1,1 1-1,-1-1 1,0 1-1,0-1 1,0 0 0,0-3-1,-1 4-21,1 0 0,-1 0-1,0 1 1,0-1 0,0 0-1,0 1 1,-1-1 0,1 1-1,-1-1 1,1 1 0,-1 0 0,0-1-1,0 1 1,0 0 0,0 0-1,0 1 1,-1-1 0,1 0-1,-1 1 1,1-1 0,-1 1 0,1 0-1,-1 0 1,0 0 0,1 0-1,-1 0 1,0 0 0,-4 1-1,-9-4 31,-1 2-1,0 1 1,-24 0-1,38 1-60,6 0-55,8 1 55,0 0 0,0-1 0,0 0 0,19-4 0,-9-2-23,1-2 1,30-16 0,-34 15-180,1 1 0,0 0 0,28-6 0,-46 13 169,0 1 1,-1 0-1,1 0 1,0 0-1,0 1 1,0-1-1,-1 0 1,1 0-1,0 0 1,0 1-1,-1-1 1,1 0-1,0 1 1,0-1-1,-1 0 1,1 1-1,0-1 1,-1 1-1,1-1 1,-1 1-1,1-1 1,-1 1-1,1 0 1,-1-1-1,1 1 1,-1 0-1,1-1 1,-1 1-1,0 0 1,1 0-1,-1-1 1,0 1-1,0 0 1,0 0-1,1-1 1,-1 1-1,0 0 1,0 0-1,0 0 1,0-1-1,-1 3 1,-1 42-132,1-36 184,-3 16 65,-1 0-1,-11 32 1,10-38-450,0 0 0,2 1-1,0 0 1,-2 32 0,7-45-3866,6-6-3337</inkml:trace>
</inkml:ink>
</file>

<file path=ppt/ink/ink3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6:20.729"/>
    </inkml:context>
    <inkml:brush xml:id="br0">
      <inkml:brushProperty name="width" value="0.025" units="cm"/>
      <inkml:brushProperty name="height" value="0.025" units="cm"/>
    </inkml:brush>
  </inkml:definitions>
  <inkml:trace contextRef="#ctx0" brushRef="#br0">0 0 10282,'0'0'13132,"3"11"-12459,14 56-405,-3 0 0,-3 0 1,4 93-1,-15-160-339,0 0 0,0 0 1,0 0-1,0 1 0,0-1 0,0 0 1,0 0-1,0 0 0,0 0 0,0 0 1,0 0-1,0 1 0,0-1 1,0 0-1,0 0 0,0 0 0,0 0 1,0 0-1,0 0 0,-1 1 0,1-1 1,0 0-1,0 0 0,0 0 0,0 0 1,0 0-1,0 0 0,0 0 1,0 0-1,0 0 0,0 0 0,-1 1 1,1-1-1,0 0 0,0 0 0,0 0 1,0 0-1,0 0 0,0 0 1,-1 0-1,1 0 0,0 0 0,0 0 1,0 0-1,0 0 0,0 0 0,0 0 1,-1 0-1,1 0 0,0 0 0,0 0 1,0 0-1,0 0 0,0 0 1,0-1-1,0 1 0,-1 0 0,1 0 1,0 0-1,0 0 0,0 0 0,0 0 1,0 0-1,0 0 0,0 0 0,0 0 1,0-1-1,-1 1 0,-7-8-2522,-6-11-3402</inkml:trace>
</inkml:ink>
</file>

<file path=ppt/ink/ink3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6:21.089"/>
    </inkml:context>
    <inkml:brush xml:id="br0">
      <inkml:brushProperty name="width" value="0.025" units="cm"/>
      <inkml:brushProperty name="height" value="0.025" units="cm"/>
    </inkml:brush>
  </inkml:definitions>
  <inkml:trace contextRef="#ctx0" brushRef="#br0">1 359 14286,'0'0'8365,"6"8"-7089,-4-5-1162,1 1 1,-1-1-1,1 0 1,-1 0-1,1 0 1,0-1-1,0 1 1,1-1-1,-1 1 1,0-1-1,1 0 1,-1 0-1,1-1 1,0 1-1,-1-1 1,1 0-1,0 0 1,0 0-1,0 0 1,0-1-1,0 1 1,0-1-1,0 0 1,0 0-1,0-1 0,0 1 1,0-1-1,0 0 1,0 0-1,0 0 1,0-1-1,-1 1 1,1-1-1,-1 0 1,1 0-1,-1 0 1,7-5-1,4-7 60,0 0 0,-1-2 0,-1 1-1,0-1 1,-1-1 0,0 0-1,-2 0 1,14-34 0,-14 27-82,-1 0 1,-1 0-1,-2-1 0,0 0 1,-1 0-1,0-38 1,16 83-392,5 7-430,1-2 0,58 45 1,-62-53-2275,0-1-3516</inkml:trace>
</inkml:ink>
</file>

<file path=ppt/ink/ink3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6:25.831"/>
    </inkml:context>
    <inkml:brush xml:id="br0">
      <inkml:brushProperty name="width" value="0.025" units="cm"/>
      <inkml:brushProperty name="height" value="0.025" units="cm"/>
    </inkml:brush>
  </inkml:definitions>
  <inkml:trace contextRef="#ctx0" brushRef="#br0">399 33 7431,'0'0'13666,"-9"-6"-12310,9 6-1343,-4-3 63,0 0 0,1 0 1,-2 1-1,1-1 0,0 1 1,0 0-1,-1 0 0,1 1 1,-1-1-1,1 1 1,-1 0-1,0 0 0,1 1 1,-1 0-1,0-1 0,0 1 1,1 1-1,-1-1 0,0 1 1,1 0-1,-9 2 1,-3 5 68,1 0 1,-1 0-1,2 2 1,-1 0-1,2 0 1,-1 2-1,1 0 1,1 0-1,-13 17 1,8-8-50,1 2 1,0-1-1,2 2 1,1 0-1,-12 30 0,19-38-36,1-1-1,0 1 1,1 0-1,1 1 1,1-1-1,-2 31 1,4-43-25,0 0 1,0 0-1,0 0 1,1 1 0,0-1-1,-1 0 1,2 0-1,-1 0 1,0 0-1,1-1 1,-1 1-1,1 0 1,0 0-1,0-1 1,1 1-1,-1-1 1,1 0-1,0 0 1,0 0-1,0 0 1,0 0 0,0-1-1,0 1 1,1-1-1,0 0 1,-1 0-1,1 0 1,0-1-1,0 1 1,0-1-1,6 2 1,-3-2 72,0 0 0,0 0-1,0-1 1,0 0 0,0 0 0,0 0 0,0-1 0,0 0 0,0-1-1,-1 0 1,1 0 0,0 0 0,-1-1 0,1 1 0,9-7 0,-13 7-30,0-1 0,1 1 0,-1-1 0,0 0 0,0 0 0,-1 0 0,1 0 0,-1-1 0,1 1 0,-1-1 0,0 1 0,0-1 0,-1 0 0,1 0 0,-1 0 0,0 0 0,0 0 0,0 0 0,0 0 0,-1 0 0,0 0 0,0 0 0,0 0 0,0 0 0,0-1 0,-1 1 0,0 0 0,-1-4 0,-8-14 45,4 6-125,6 15-3,1 0-1,-1-1 1,1 1 0,0 0 0,0 0-1,-1 0 1,1-1 0,0 1 0,0 0-1,0 0 1,0 0 0,0 1 0,1-1-1,-1 0 1,0 0 0,2 0 0,26-20-56,-19 13-5,2-1 0,-1 1 0,1 1-1,0 0 1,1 1 0,-1 0 0,1 1-1,16-4 1,-28 9 50,-1 1 1,1-1-1,0 1 1,-1 0-1,1-1 0,-1 1 1,1 0-1,-1-1 0,1 1 1,-1 0-1,0 0 0,1 0 1,-1-1-1,0 1 0,0 0 1,1 0-1,-1 0 1,0 0-1,0-1 0,0 1 1,0 0-1,0 0 0,0 0 1,0 0-1,-1 0 0,1 0 1,0-1-1,-1 2 1,-2 30 78,-16 43 440,0-1-991,15-30-7844,4-59 1125</inkml:trace>
</inkml:ink>
</file>

<file path=ppt/ink/ink3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6:26.200"/>
    </inkml:context>
    <inkml:brush xml:id="br0">
      <inkml:brushProperty name="width" value="0.025" units="cm"/>
      <inkml:brushProperty name="height" value="0.025" units="cm"/>
    </inkml:brush>
  </inkml:definitions>
  <inkml:trace contextRef="#ctx0" brushRef="#br0">1 1 8136,'0'0'18930,"26"47"-18354,-26-11-95,0 1-225,-1-4-224,1-2 32,0-5-128,2-6-1442,6-9-2465,4-7-4133</inkml:trace>
</inkml:ink>
</file>

<file path=ppt/ink/ink3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6:26.745"/>
    </inkml:context>
    <inkml:brush xml:id="br0">
      <inkml:brushProperty name="width" value="0.025" units="cm"/>
      <inkml:brushProperty name="height" value="0.025" units="cm"/>
    </inkml:brush>
  </inkml:definitions>
  <inkml:trace contextRef="#ctx0" brushRef="#br0">0 0 8552,'0'0'15236,"11"7"-14361,6 2-581,1 0-1,1 0 0,-1-2 0,2 0 0,26 5 1,114 15 223,-22-3-450,-136-24-65,0 0-1,0 0 1,0 0 0,0 1-1,-1-1 1,1 1 0,0-1-1,-1 1 1,1 0 0,0-1 0,-1 1-1,1 0 1,-1 0 0,1 0-1,-1 0 1,1 1 0,-1-1-1,0 0 1,1 1 0,-1-1-1,0 0 1,0 1 0,1 2 0,-2-2 27,0 0 0,-1 0 1,1-1-1,-1 1 1,0 0-1,1-1 1,-1 1-1,0-1 1,0 1-1,0-1 0,0 1 1,0-1-1,0 1 1,-1-1-1,1 0 1,0 0-1,-1 0 1,1 1-1,-1-1 0,1-1 1,-1 1-1,1 0 1,-4 1-1,-299 155 3713,319-162-10538,3-4-736,4-7-8034</inkml:trace>
</inkml:ink>
</file>

<file path=ppt/ink/ink3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6:27.783"/>
    </inkml:context>
    <inkml:brush xml:id="br0">
      <inkml:brushProperty name="width" value="0.025" units="cm"/>
      <inkml:brushProperty name="height" value="0.025" units="cm"/>
    </inkml:brush>
  </inkml:definitions>
  <inkml:trace contextRef="#ctx0" brushRef="#br0">365 99 8456,'0'0'5749,"4"-12"-2748,10-35-679,-14 46-2206,0-1 1,0 1 0,1 0-1,-1 0 1,0-1 0,0 1-1,0 0 1,0-1 0,0 1-1,-1 0 1,1 0 0,0-1-1,-1 1 1,1 0-1,-1 0 1,1 0 0,-1-1-1,1 1 1,-1 0 0,0 0-1,1 0 1,-1 0 0,0 0-1,0 0 1,0 0 0,0 1-1,0-1 1,0 0 0,0 0-1,0 1 1,0-1-1,0 0 1,-1 1 0,1 0-1,0-1 1,0 1 0,-1-1-1,-1 1 1,-45-2 1115,39 4-1195,1 0 0,0 0 1,-1 1-1,1 0 0,0 0 0,1 1 0,-1 0 0,0 0 0,1 1 0,0 0 0,0 0 1,1 1-1,-9 9 0,-6 7 169,0 1-1,-23 37 1,27-35-82,2 1 0,0 0 1,2 1-1,-12 34 0,20-46-101,1-1 0,0 1 0,1 0 0,0 0 1,1 0-1,1 0 0,1 0 0,0 0 0,1 0 1,3 19-1,-3-29-15,0-1 0,1 1 0,0-1 0,0 1 1,0-1-1,1 0 0,-1 0 0,1 0 0,0 0 0,0 0 1,0-1-1,1 1 0,-1-1 0,1 0 0,0 0 0,6 3 1,-3-2 31,-1 0 0,2-1 0,-1 0 0,0 0 0,1-1 0,-1 0 0,1 0 0,-1 0 0,17 0 1,-19-2 25,1 0 1,0 0 0,-1-1 0,1 0-1,-1 0 1,1 0 0,-1 0 0,1-1-1,-1 0 1,0 0 0,0-1 0,0 1-1,7-6 1,-9 6 12,0-1 0,0 0 0,-1 1 0,1-1 0,-1 0 1,0-1-1,1 1 0,-1 0 0,-1-1 0,1 1 0,-1-1 0,1 1 0,-1-1 0,0 0 0,0 1 0,-1-1 0,1 0 0,-1 0 0,0 0 0,0 0 0,0-4 1,-1 5-47,0-1 1,0 2 0,0-1 0,0 0-1,0 0 1,-1 0 0,1 0 0,-1 1 0,0-1-1,0 1 1,0-1 0,0 1 0,0 0-1,0 0 1,-1 0 0,1 0 0,-1 0-1,1 0 1,-1 1 0,0-1 0,0 1 0,0 0-1,0 0 1,0 0 0,0 0 0,0 0-1,-4 0 1,-52-6-259,85 4 173,-1 0 0,0-2 0,1-1 0,-1 0 0,-1-2 0,45-21-1,40-13-196,-109 45 239,1-1 0,0 1 0,-1-1-1,1 1 1,-1-1 0,0 1-1,0-1 1,0 1 0,0-1 0,0 1-1,0-1 1,-2 5 0,-6 25 362,-2 0 1,-15 31-1,16-41-200,0 0 0,1 0-1,2 0 1,0 1 0,1 0-1,-2 29 1,7-51-192,0 0 0,0 0 0,0 0 0,0 0 0,0 0-1,0 0 1,0 0 0,0 0 0,0 0 0,1 0 0,-1 0 0,0 0 0,1 0 0,-1 0-1,1 0 1,-1 0 0,1 0 0,-1-1 0,1 1 0,0 0 0,-1 0 0,1 0-1,0-1 1,0 1 0,-1 0 0,1-1 0,2 2 0,6-1-3203,4-3-3639,0-5-12128</inkml:trace>
</inkml:ink>
</file>

<file path=ppt/ink/ink3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6:49.749"/>
    </inkml:context>
    <inkml:brush xml:id="br0">
      <inkml:brushProperty name="width" value="0.025" units="cm"/>
      <inkml:brushProperty name="height" value="0.025" units="cm"/>
      <inkml:brushProperty name="color" value="#66CC00"/>
    </inkml:brush>
  </inkml:definitions>
  <inkml:trace contextRef="#ctx0" brushRef="#br0">1 10 4100,'0'0'19944,"0"-5"-19191,3 0 299,1 14-349,8 37-69,11 69-569,-21-109-32,0 12-24,-1-12 3,0 0-1,0 0 1,0 0 0,1 0 0,0 0-1,2 5 1,-4-10 0,0-1 0,1 0 1,-1 0-1,0 1 0,0-1 0,0 0 0,0 0 0,1 1 0,-1-1 0,0 0 1,0 0-1,0 0 0,1 0 0,-1 1 0,0-1 0,0 0 0,1 0 0,-1 0 1,0 0-1,0 0 0,1 0 0,-1 0 0,0 0 0,0 0 0,1 0 0,-1 0 0,0 0 1,1 0-1,-1 0 0,0 0 0,0 0 0,1 0 0,-1 0 0,0 0 0,0 0 1,1 0-1,-1 0 0,0 0 0,0-1 0,1 1 0,-1 0 0,0 0 0,0 0 1,0 0-1,1-1 0,-1 1 0,0 0 0,0 0 0,0-1 0,0 1 0,1 0 1,-1 0-1,0-1 0,0 1 0,0 0 0,0 0 0,0-1 0,0 1 0,0 0 0,0 0 1,0-1-1,0 1 0,0 0 0,0 0 0,0-1 0,5-18 160,-3 8-141,0 0 0,-1 0-1,0-1 1,-1 1 0,-1-1 0,0 1 0,0 0 0,-1 0 0,-1-1 0,0 1 0,0 1-1,-1-1 1,-6-12 0,11 26-69,0 1 0,-1 0 0,0-1 0,1 1 0,-1-1 0,0 1 0,-1-1 0,0 6 0,0 10 17,2-1-91,2 19 547,-3-37-431,0 0 1,1 0-1,-1-1 1,0 1-1,0 0 1,0 0-1,0 0 1,0 0-1,0 0 0,0 0 1,0 0-1,0 0 1,0 0-1,0 0 1,0 0-1,0 0 1,1-1-1,-1 1 1,0 0-1,0 0 1,0 0-1,0 0 0,0 0 1,0 0-1,0 0 1,0 0-1,1 0 1,-1 0-1,0 0 1,0 0-1,0 0 1,0 0-1,0 0 0,0 0 1,0 0-1,0 0 1,1 0-1,-1 1 1,0-1-1,0 0 1,0 0-1,0 0 1,0 0-1,0 0 1,0 0-1,0 0 0,0 0 1,0 0-1,0 0 1,1 0-1,-1 0 1,0 1-1,0-1 1,0 0-1,0 0 1,0 0-1,0 0 1,0 0-1,0 0 0,0 0 1,0 0-1,0 1 1,0-1-1,0 0 1,0 0-1,0 0 1,0 0-1,0 0 1,0 0-1,7-21 199,11-64-87,-11 43-146,-4 33-55,-2 11-65,-2 29 84,0-21 55,0 0 1,1 0 0,0 1-1,1-1 1,0 0-1,1 0 1,0 0-1,4 11 1,-6-21-116,1 1 0,-1 0 0,0 0 0,1-1 0,0 1 0,-1 0 0,1 0 0,-1-1 0,1 1 0,0-1 0,-1 1 0,1 0 0,0-1 1,0 0-1,-1 1 0,1-1 0,0 1 0,0-1 0,0 0 0,0 0 0,0 1 0,-1-1 0,1 0 0,0 0 0,0 0 0,0 0 0,0 0 0,0 0 0,0 0 0,0 0 1,-1 0-1,1-1 0,0 1 0,0 0 0,0 0 0,0-1 0,0 1 0,-1-1 0,1 1 0,0-1 0,0 1 0,-1-1 0,1 1 0,0-1 0,-1 0 0,1 1 0,-1-1 1,2-1-1,-1-9-7209</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3:54.411"/>
    </inkml:context>
    <inkml:brush xml:id="br0">
      <inkml:brushProperty name="width" value="0.025" units="cm"/>
      <inkml:brushProperty name="height" value="0.025" units="cm"/>
    </inkml:brush>
  </inkml:definitions>
  <inkml:trace contextRef="#ctx0" brushRef="#br0">1 640 11627,'0'0'4554,"9"-11"-3636,370-401 1041,-345 374-1904,120-140 114,-167 202-2927,-12 27-4605,11-25 2110</inkml:trace>
</inkml:ink>
</file>

<file path=ppt/ink/ink3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6:38.411"/>
    </inkml:context>
    <inkml:brush xml:id="br0">
      <inkml:brushProperty name="width" value="0.025" units="cm"/>
      <inkml:brushProperty name="height" value="0.025" units="cm"/>
      <inkml:brushProperty name="color" value="#66CC00"/>
    </inkml:brush>
  </inkml:definitions>
  <inkml:trace contextRef="#ctx0" brushRef="#br0">59 45 4612,'0'0'3716,"-9"2"-2899,-3 1-302,-10 3-208,6-5 6142,187-12-2826,-45 1-2901,1855-24 322,-1458 33-641,-305 1 1449,-243 2-830,-14 3-2284,15-3-4989,15-2-1325</inkml:trace>
</inkml:ink>
</file>

<file path=ppt/ink/ink3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6:40.746"/>
    </inkml:context>
    <inkml:brush xml:id="br0">
      <inkml:brushProperty name="width" value="0.025" units="cm"/>
      <inkml:brushProperty name="height" value="0.025" units="cm"/>
      <inkml:brushProperty name="color" value="#66CC00"/>
    </inkml:brush>
  </inkml:definitions>
  <inkml:trace contextRef="#ctx0" brushRef="#br0">368 131 4452,'0'0'9049,"3"-8"-6177,5-15-1350,-3 4 824,2 1 0,0 0 0,14-25 0,-75 41 153,42 3-2475,0 1 1,0 0-1,1 1 1,-1 0-1,1 1 1,-1 0 0,1 1-1,0 0 1,1 0-1,-20 15 1,14-9 19,0 1 1,2 1-1,-1 1 1,2 0-1,0 0 1,-12 18-1,9-8-38,1 1-1,1 0 0,2 1 0,0 1 0,-8 29 0,15-41-1,1 0-1,1 1 1,0 0-1,1-1 1,1 1-1,0 0 1,1 0-1,1 0 1,0 0-1,7 28 1,-7-39 3,1 1-1,0-1 1,1 0 0,-1 1 0,1-1 0,0 0-1,0 0 1,1-1 0,-1 1 0,1-1 0,0 1-1,0-1 1,1-1 0,-1 1 0,1 0 0,0-1-1,0 0 1,0 0 0,0-1 0,0 1 0,1-1-1,-1 0 1,1-1 0,-1 1 0,1-1 0,0 0-1,0-1 1,-1 1 0,1-1 0,6-1 0,5 1 64,0-2 0,0 0 0,0-1 1,-1-1-1,1-1 0,-1 0 1,0-1-1,0 0 0,17-11 0,-22 11-21,0 1-2,0-1 0,0 0 0,-1-1-1,0 0 1,0-1 0,-1 1 0,1-2 0,-2 0 0,15-18 0,-21 22-12,-1 0 0,1 0 0,-1 0 0,0-1 0,-1 1 0,1 0 0,-1-1 0,0 1 0,0 0 0,-1-1 0,1 1 0,-1 0 0,-1-1 0,1 1 0,-1 0 0,-4-10 0,3 8-12,0 0-1,0 0 1,-1 0-1,0 0 0,-1 0 1,1 1-1,-1 0 1,-1 0-1,1 0 1,-12-9-1,13 13-37,0 0 1,0 0-1,-1 0 1,1 0-1,0 1 0,-1 0 1,1 0-1,-1 0 0,1 0 1,-1 1-1,1-1 1,-6 1-1,9 0 7,-1 1 1,1-1-1,0 0 0,-1 0 1,1 1-1,-1-1 0,1 0 1,0 1-1,-1-1 0,1 1 1,0 0-1,-1 0 1,1-1-1,0 1 0,0 0 1,0 0-1,0 0 0,0 0 1,0 0-1,0 0 0,0 1 1,0-1-1,0 0 0,0 0 1,1 1-1,-1-1 0,1 0 1,-1 1-1,1-1 0,-1 1 1,1-1-1,0 0 0,0 1 1,0-1-1,0 1 1,0-1-1,0 1 0,0-1 1,0 2-1,1-2 4,-1 1 1,1-1-1,0 0 1,-1 0-1,1 0 1,0 0-1,0 0 1,0 0-1,0 0 1,-1 0-1,1-1 1,1 1-1,-1 0 1,0 0-1,0-1 0,0 1 1,0-1-1,0 1 1,1-1-1,-1 1 1,0-1-1,0 0 1,1 0-1,-1 1 1,0-1-1,0 0 1,1 0-1,0 0 1,48 0 88,-38 0-83,1-1 16,0-1 0,-1 0 1,1 0-1,0-1 0,-1-1 0,0 0 0,1-1 1,-2 0-1,21-12 0,-33 53-88,-15 50 229,-5 91 0,13-208-3616,-18-30-7395,17 44 1103</inkml:trace>
</inkml:ink>
</file>

<file path=ppt/ink/ink3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6:41.498"/>
    </inkml:context>
    <inkml:brush xml:id="br0">
      <inkml:brushProperty name="width" value="0.025" units="cm"/>
      <inkml:brushProperty name="height" value="0.025" units="cm"/>
      <inkml:brushProperty name="color" value="#66CC00"/>
    </inkml:brush>
  </inkml:definitions>
  <inkml:trace contextRef="#ctx0" brushRef="#br0">379 58 3491,'21'-33'11425,"-20"32"-11053,-1 0 1,0 0-1,0 1 0,1-1 0,-1 0 0,0 0 1,0 0-1,0 0 0,0 1 0,0-1 1,0 0-1,0 0 0,0 0 0,0 0 0,0 0 1,0 1-1,-1-1 0,1 0 0,0 0 1,0 0-1,-2-1 0,-12-3 2147,0 7-2364,0-1-1,0 2 0,0 0 1,0 0-1,1 2 0,0-1 1,0 2-1,0 0 1,0 0-1,1 1 0,0 1 1,0 0-1,1 0 0,0 1 1,1 1-1,-16 18 1,7-6-147,1 0 0,1 1 0,1 1 1,1 0-1,1 1 0,2 1 1,-14 37-1,21-47-3,1-1 0,1 1 0,0 0 0,1 0 1,1 0-1,0 0 0,1 0 0,1 1 0,1-1 0,3 18 1,-4-28 1,1-1 1,-1 1 0,1 0-1,0-1 1,0 0-1,0 1 1,1-1 0,0 0-1,0 0 1,0 0 0,1-1-1,0 1 1,0-1 0,0 0-1,0 0 1,0 0-1,1-1 1,0 1 0,0-1-1,0 0 1,0 0 0,0-1-1,1 0 1,-1 0 0,1 0-1,-1 0 1,1-1-1,0 0 1,-1 0 0,12-1-1,-10 0 42,1-2 0,0 1 0,0-1 0,-1 0 0,1 0 0,-1-1 0,1 0 0,-1-1 0,0 0 0,0 0 0,-1 0 0,1-1 0,-1 0-1,0 0 1,0 0 0,-1-1 0,0 0 0,0 0 0,0 0 0,4-9 0,2 0 135,-1-2 1,-1 1 0,-1-1-1,0-1 1,-1 1-1,-1-1 1,5-26-1,-9 11 323,-3 33-508,1-1 1,-1 1 0,1-1 0,-1 1 0,1-1 0,-1 1 0,1-1 0,-1 1-1,1-1 1,-1 1 0,0 0 0,1-1 0,-1 1 0,0 0 0,1 0 0,-1-1-1,0 1 1,1 0 0,-1 0 0,0 0 0,1 0 0,-1 0 0,0 0 0,0 0-1,1 0 1,-1 0 0,0 0 0,1 1 0,-1-1 0,0 0 0,1 0 0,-1 1-1,0-1 1,1 0 0,-1 1 0,0 0 0,0-1 37,25-9-106,2-4-58,-1 1 0,2 1 1,45-12-1,-72 25 103,0 1 0,0 0 0,-1-1 0,0 1 0,1 0 0,-1-1 0,0 1 0,0-1 0,-2 4 0,-12 27-71,3-1 0,-12 45 0,20-61-150,1 1-1,0 0 1,1 0 0,1-1-1,0 1 1,4 31 0,2-38-3823,8-9-2376</inkml:trace>
</inkml:ink>
</file>

<file path=ppt/ink/ink3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7:23.107"/>
    </inkml:context>
    <inkml:brush xml:id="br0">
      <inkml:brushProperty name="width" value="0.025" units="cm"/>
      <inkml:brushProperty name="height" value="0.025" units="cm"/>
      <inkml:brushProperty name="color" value="#66CC00"/>
    </inkml:brush>
  </inkml:definitions>
  <inkml:trace contextRef="#ctx0" brushRef="#br0">746 5 9513,'-16'-1'486,"10"1"-419,-9-2 119,1 1-1,-1 1 1,0 0-1,0 1 1,1 1 0,-1 0-1,1 1 1,0 0-1,-1 1 1,-20 10-1,7 4 3,1 1 0,0 2-1,2 0 1,0 2-1,2 1 1,1 0-1,0 2 1,2 1-1,-32 56 1,11-7-94,3 2-1,-44 135 1,56-135-108,3 0-1,4 1 1,3 1-1,4 1 1,3 0-1,3 146 1,8-203-33,1 0 0,2 0-1,0-1 1,1 1 0,1-1 0,2-1 0,0 1 0,1-1 0,1-1 0,1 0 0,1-1 0,23 29 0,-28-40 68,0-1 0,0 1 0,1-2 0,0 1 0,0-1 0,1 0 0,0-1 0,0 0 1,0 0-1,1-2 0,0 1 0,0-1 0,0 0 0,0-1 0,1-1 0,-1 0 0,1 0 0,0-1 0,0-1 1,-1 0-1,1 0 0,0-1 0,-1-1 0,1 0 0,-1 0 0,1-2 0,15-5 0,-6-1 96,-1 0 0,0-2 0,-1 0 0,0-1 0,-1-1 0,-1-1 0,0 0 0,0-1 0,-2-1 0,24-34 0,-1-3 543,-3-1 0,41-92 0,-32 52-21,56-186-1,-82 215-586,-4 0 0,-2 0 0,6-133 0,-18 180-40,0 0 1,-2-1 0,0 1-1,-1 0 1,-1 1 0,-1-1 0,0 0-1,-1 1 1,-1 0 0,-13-22-1,14 30-27,0 1 0,-1 0 1,0 0-1,0 0 0,-1 1 0,0 0 0,-1 0 0,0 1 0,0 0 0,0 1 0,-1 0 0,0 0 0,0 1 0,0 1 0,-1-1 0,0 2 0,0-1 0,-19-2 0,8 3-559,0 1 0,0 1-1,0 1 1,0 0-1,0 2 1,0 1 0,0 1-1,1 0 1,-27 10-1,-20 14-3076</inkml:trace>
</inkml:ink>
</file>

<file path=ppt/ink/ink3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8:01.091"/>
    </inkml:context>
    <inkml:brush xml:id="br0">
      <inkml:brushProperty name="width" value="0.025" units="cm"/>
      <inkml:brushProperty name="height" value="0.025" units="cm"/>
      <inkml:brushProperty name="color" value="#66CC00"/>
    </inkml:brush>
  </inkml:definitions>
  <inkml:trace contextRef="#ctx0" brushRef="#br0">575 233 6086,'1'-20'-829,"0"5"1365,-1 1-1,0 0 1,-1 0 0,-1-1-1,-4-19 1,5 30-334,0 1 0,0 0-1,-1 0 1,1 0 0,-1 0 0,0 0-1,0 0 1,0 0 0,0 0 0,0 1-1,-1-1 1,1 1 0,-1-1 0,0 1-1,0 0 1,1 0 0,-1 0 0,-1 1-1,1-1 1,0 1 0,0 0 0,0-1-1,-1 2 1,1-1 0,-1 0 0,1 1-1,-7-1 1,0 1-8,-1 0 0,0 1-1,1 1 1,0 0 0,-1 0-1,1 1 1,0 0 0,0 1 0,0 0-1,1 0 1,0 1 0,-1 1 0,2-1-1,-1 2 1,1-1 0,-11 10 0,-2 5 79,0 1 0,2 0 1,0 1-1,-25 41 0,17-16 103,1 1-1,3 1 0,2 2 0,2 0 0,-23 102 0,29-79-237,2 0 0,4 0 0,4 135 0,5-181-134,1 1 1,1-1-1,2 1 0,0-1 1,2 0-1,2-1 1,13 29-1,-19-48 20,1 0 1,1 0-1,0 0 1,0 0-1,0-1 1,1 0-1,0-1 1,1 1-1,0-1 1,11 7-1,-13-10 19,1-1-1,-1 0 0,1 0 1,0 0-1,0-1 1,0 0-1,0-1 0,0 1 1,0-1-1,0 0 1,0-1-1,1 0 0,-1 0 1,0-1-1,0 0 1,10-2-1,-2-2 77,0 0 0,-1 0-1,1-2 1,-1 1 0,-1-2 0,0 0 0,0-1-1,0 0 1,-1-1 0,0 0 0,10-13-1,11-12 221,-3-2-1,36-53 0,-34 40-142,-3-1 1,-1-2 0,-3 0-1,-2-2 1,26-94-1,-39 109-172,-2 0-1,-1 0 1,-2-1-1,-2 1 1,-2-1-1,-1 0 1,-3 0-1,-1 1 1,-10-45-1,9 64-40,-2 0 1,0 0-1,-2 0 0,0 1 0,-1 0 0,-1 1 0,-1 0 0,0 1 0,-2 0 1,0 1-1,-1 1 0,-17-16 0,18 21-228,0 0 1,-1 1-1,0 0 1,0 1 0,-1 1-1,-26-10 1,27 13-448,0 1 1,0 0-1,-1 1 0,0 1 1,1 0-1,-1 1 1,-30 3-1,-17 7-6168</inkml:trace>
</inkml:ink>
</file>

<file path=ppt/ink/ink3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0:13.920"/>
    </inkml:context>
    <inkml:brush xml:id="br0">
      <inkml:brushProperty name="width" value="0.025" units="cm"/>
      <inkml:brushProperty name="height" value="0.025" units="cm"/>
      <inkml:brushProperty name="color" value="#66CC00"/>
    </inkml:brush>
  </inkml:definitions>
  <inkml:trace contextRef="#ctx0" brushRef="#br0">74 142 2883,'-9'0'2124,"-41"0"4782,35 0-2071,44 0-3315,1141-50-266,-281 4-661,-470 33 18,781-10 2670,-882 40-2578,4 0-515,-124-30 7,-2 1-352,-196 12 38,0 0 1,0 0-1,1 0 1,-1 0-1,0 0 1,0 0 0,1 0-1,-1 0 1,0 0-1,0 0 1,0 0-1,1 0 1,-1 0-1,0 0 1,0 0 0,0-1-1,1 1 1,-1 0-1,0 0 1,0 0-1,0 0 1,1 0 0,-1 0-1,0-1 1,0 1-1,0 0 1,0 0-1,0 0 1,1-1-1,-1 1 1,0 0 0,0 0-1,0 0 1,0-1-1,0 1 1,0 0-1,0 0 1,0 0 0,0-1-1,0 1 1,0 0-1,0 0 1,0-1-1,0 1 1,0 0-1,0 0 1,0 0 0,0-1-1,0 1 1,0-2-1092,0-7-6152</inkml:trace>
</inkml:ink>
</file>

<file path=ppt/ink/ink3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0:23.927"/>
    </inkml:context>
    <inkml:brush xml:id="br0">
      <inkml:brushProperty name="width" value="0.025" units="cm"/>
      <inkml:brushProperty name="height" value="0.025" units="cm"/>
      <inkml:brushProperty name="color" value="#66CC00"/>
    </inkml:brush>
  </inkml:definitions>
  <inkml:trace contextRef="#ctx0" brushRef="#br0">0 76 7207,'0'0'10719,"11"5"-9523,2-1-914,-1 0 0,1-1 0,0 0 0,0-1-1,0-1 1,0 0 0,0-1 0,1 0 0,24-4 0,168-24 369,239-2 0,-414 36-436,-28-5-331,1 1 1,0-1-1,-1 0 0,1 0 1,0-1-1,0 1 1,0-1-1,0 0 0,0 0 1,0 0-1,0-1 1,-1 1-1,7-3 0,-9 2-348,0 0-1,0 0 0,-1 0 1,1 0-1,-1 0 0,1-1 1,-1 1-1,1 0 0,-1-1 1,0 1-1,0 0 0,0 0 1,0-1-1,0 1 0,0 0 1,0-2-1,0 1-706,0-19-10189</inkml:trace>
</inkml:ink>
</file>

<file path=ppt/ink/ink3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0:35.491"/>
    </inkml:context>
    <inkml:brush xml:id="br0">
      <inkml:brushProperty name="width" value="0.025" units="cm"/>
      <inkml:brushProperty name="height" value="0.025" units="cm"/>
      <inkml:brushProperty name="color" value="#66CC00"/>
    </inkml:brush>
  </inkml:definitions>
  <inkml:trace contextRef="#ctx0" brushRef="#br0">0 236 12780,'0'0'2675,"10"-2"-1261,69-18 881,88-35-1,-105 31-1627,0 4-1,2 2 1,111-16-1,175 11 2270,-350 23-2985,0 0-1,1 0 0,-1 0 1,0 0-1,1-1 0,-1 1 1,0 0-1,1 0 0,-1-1 1,0 1-1,0 0 0,1-1 1,-1 1-1,0 0 0,0 0 0,0-1 1,1 1-1,-1 0 0,0-1 1,0 1-1,0-1 0,0 1 1,0 0-1,0-1 0,0 1 1,0 0-1,0-1 0,0 1 1,0-1-1,0 1 0,0 0 1,0-1-1,0 1 0,0 0 1,0-1-1,0 1 0,0-1 1,-1 1-1,1 0 0,0-1 1,-8-15-6782,-2 5-1593</inkml:trace>
</inkml:ink>
</file>

<file path=ppt/ink/ink3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9:36.261"/>
    </inkml:context>
    <inkml:brush xml:id="br0">
      <inkml:brushProperty name="width" value="0.025" units="cm"/>
      <inkml:brushProperty name="height" value="0.025" units="cm"/>
      <inkml:brushProperty name="color" value="#66CC00"/>
    </inkml:brush>
  </inkml:definitions>
  <inkml:trace contextRef="#ctx0" brushRef="#br0">44 40 2819,'0'0'9411,"-8"-7"-8178,-22-24-101,30 31-1104,0 0 0,0 0 0,-1 0 0,1 0 0,0 0 0,0 0 0,0 0 0,0 0 0,0-1 0,0 1 0,0 0 0,0 0 0,0 0 0,0 0 0,-1 0 0,1 0 0,0 0 0,0 0 0,0 0 0,0 0 0,0 0 0,0 0 0,0 0 0,-1 0 0,1 0 0,0 0 0,0 0 0,0 0 0,0 0 0,0 0 0,0 0 0,0 0 0,-1 0 0,1 0 0,0 0 0,0 0 0,0 0 0,0 0 0,0 1 0,0-1 0,0 0 0,0 0 0,0 0 0,-1 0 0,1 0 0,0 0 0,0 0 0,0 0 0,0 0 0,0 1 0,0-1 0,0 0 0,0 0 0,0 0 0,0 0 0,0 0 0,0 0 0,0 0 0,0 0 0,0 1 0,0-1 0,0 0 0,0 0 0,0 0 0,0 15 682,4 13-266,18 26 659,4-1 0,51 81 0,79 89 611,185 181 411,-215-283-1412,7 6-455,100 94 136,-155-152 24,108 83-289,15 15-77,121 99 201,-202-172-217,173 112 278,-147-108-281,337 196-210,-85-123 128,-59-29 18,-226-94 150,167 48 0,-122-45-63,-80-26-47,1-3 0,113 17 0,-139-29 63,62 20 0,19 3 173,-119-29-153,0 1 0,-1 0 0,20 10 0,7 3-764,-34-14-1804,-15-3-6862,-5-1-4040</inkml:trace>
</inkml:ink>
</file>

<file path=ppt/ink/ink3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9:37.515"/>
    </inkml:context>
    <inkml:brush xml:id="br0">
      <inkml:brushProperty name="width" value="0.025" units="cm"/>
      <inkml:brushProperty name="height" value="0.025" units="cm"/>
      <inkml:brushProperty name="color" value="#66CC00"/>
    </inkml:brush>
  </inkml:definitions>
  <inkml:trace contextRef="#ctx0" brushRef="#br0">0 1 10570,'0'0'15054,"36"53"-13741,-14-29-608,3 0-385,0-2-223,-1 0-33,2-6 0,-1-5-128,0-3-481,-1-5-672,-1-3-1153,-3 0-1186,-3-11-1985,-3-9-2466</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3:54.755"/>
    </inkml:context>
    <inkml:brush xml:id="br0">
      <inkml:brushProperty name="width" value="0.025" units="cm"/>
      <inkml:brushProperty name="height" value="0.025" units="cm"/>
    </inkml:brush>
  </inkml:definitions>
  <inkml:trace contextRef="#ctx0" brushRef="#br0">55 377 4420,'-7'10'2579,"3"-4"-2027,-19 27 384,2-4 2540,34-43 28,11-6-2441,3-3-654,418-367 1753,-431 383-3150,-8 10 241,-10 24-369,-24 35-2007,6-27-422,-2 0-1617</inkml:trace>
</inkml:ink>
</file>

<file path=ppt/ink/ink3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9:37.846"/>
    </inkml:context>
    <inkml:brush xml:id="br0">
      <inkml:brushProperty name="width" value="0.025" units="cm"/>
      <inkml:brushProperty name="height" value="0.025" units="cm"/>
      <inkml:brushProperty name="color" value="#66CC00"/>
    </inkml:brush>
  </inkml:definitions>
  <inkml:trace contextRef="#ctx0" brushRef="#br0">187 1 14734,'0'0'5861,"-17"68"-3714,1-28-770,-2 7-128,-3 9-288,-1 2-609,1 2-256,1-3-96,2-7 0,6-6-352,1-14-321,5-8 129,1-12-321,8-20-9545,5-11-1313</inkml:trace>
</inkml:ink>
</file>

<file path=ppt/ink/ink3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9:38.199"/>
    </inkml:context>
    <inkml:brush xml:id="br0">
      <inkml:brushProperty name="width" value="0.025" units="cm"/>
      <inkml:brushProperty name="height" value="0.025" units="cm"/>
      <inkml:brushProperty name="color" value="#66CC00"/>
    </inkml:brush>
  </inkml:definitions>
  <inkml:trace contextRef="#ctx0" brushRef="#br0">1 1 7719,'0'0'16112,"8"5"-14682,-5-3-1344,0 0-1,0 0 0,-1 0 1,1 1-1,0-1 1,-1 1-1,1 0 1,-1 0-1,0 0 0,0 0 1,0 0-1,0 0 1,-1 1-1,1-1 0,-1 0 1,0 1-1,0 0 1,0-1-1,0 1 1,-1-1-1,0 1 0,1 0 1,-1-1-1,0 1 1,-2 7-1,1 14 89,-2-1-1,0 1 1,-11 35 0,7-33-1851,2 0 1,-4 39-1,9-66 1649,-1 7-2260,-3-14-7204</inkml:trace>
</inkml:ink>
</file>

<file path=ppt/ink/ink3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9:38.527"/>
    </inkml:context>
    <inkml:brush xml:id="br0">
      <inkml:brushProperty name="width" value="0.025" units="cm"/>
      <inkml:brushProperty name="height" value="0.025" units="cm"/>
      <inkml:brushProperty name="color" value="#66CC00"/>
    </inkml:brush>
  </inkml:definitions>
  <inkml:trace contextRef="#ctx0" brushRef="#br0">1 113 5317,'0'0'15316,"5"-11"-13805,-3 7-1388,0 0 10,1-1 0,-1 1 0,1-1 0,0 1 0,0 0 0,0 0 0,1 0 1,-1 1-1,1-1 0,0 1 0,0 0 0,0 0 0,1 0 0,-1 0 0,9-3 0,8-2 99,1 1-1,1 1 1,-1 1-1,1 1 1,0 1 0,0 1-1,45 2 1,-60 0-234,0 1 1,0 1-1,-1-1 1,1 1 0,0 1-1,-1 0 1,0 0 0,1 0-1,-1 1 1,-1 0 0,11 7-1,-12-7 7,-1 1-1,0-1 1,0 1-1,0 0 0,-1 0 1,1 0-1,-1 1 1,-1-1-1,1 1 1,-1-1-1,0 1 0,0 0 1,0 0-1,-1 0 1,0 0-1,1 11 1,-2-12 13,0 1 0,0-1 0,0 0 0,0 1 0,-1-1 0,0 0 0,0 1 0,0-1 0,0 0 0,-1 0 0,0 0 0,0 0 0,-5 7 1,1-4 114,0-1 0,-1 0 0,0 0 0,0 0 0,0-1 1,-15 10-1,-3 1 598,-49 24 0,64-36-1132,-1-1 0,0 1 0,0-2 0,-1 1 0,1-2 0,-1 0 0,-19 2 0,25-7-4612,5-10-4190</inkml:trace>
</inkml:ink>
</file>

<file path=ppt/ink/ink3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9:39.135"/>
    </inkml:context>
    <inkml:brush xml:id="br0">
      <inkml:brushProperty name="width" value="0.025" units="cm"/>
      <inkml:brushProperty name="height" value="0.025" units="cm"/>
      <inkml:brushProperty name="color" value="#66CC00"/>
    </inkml:brush>
  </inkml:definitions>
  <inkml:trace contextRef="#ctx0" brushRef="#br0">139 0 4612,'0'0'21295,"-8"11"-20660,-8 15-260,1 0-1,1 0 1,1 2-1,2-1 0,0 2 1,-11 51-1,12-31-139,2 1 0,2 0 0,2 78 0,4-119-260,0 1-1,1-1 1,1 1 0,-1-1-1,2 1 1,-1-1 0,1 0-1,1 0 1,5 11 0,-6-15-401,0 0 0,0 0 0,1-1 0,0 1 0,0-1 0,0 0 1,0 0-1,0-1 0,1 1 0,7 4 0,22 6-6097</inkml:trace>
</inkml:ink>
</file>

<file path=ppt/ink/ink3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9:40.128"/>
    </inkml:context>
    <inkml:brush xml:id="br0">
      <inkml:brushProperty name="width" value="0.025" units="cm"/>
      <inkml:brushProperty name="height" value="0.025" units="cm"/>
      <inkml:brushProperty name="color" value="#66CC00"/>
    </inkml:brush>
  </inkml:definitions>
  <inkml:trace contextRef="#ctx0" brushRef="#br0">71 141 3299,'0'0'5397,"8"-11"-1542,3-1-3096,-1 2 589,-1-1-1,-1 1 1,0-1 0,0-1 0,-1 1 0,0-1-1,8-22 1,-15 34-1290,0-1 0,0 1 1,0 0-1,0 0 0,0 0 0,0 0 0,0-1 0,0 1 0,0 0 1,0 0-1,0 0 0,0-1 0,0 1 0,0 0 0,0 0 0,0 0 1,0 0-1,0-1 0,0 1 0,0 0 0,0 0 0,0 0 1,0-1-1,0 1 0,0 0 0,0 0 0,-1 0 0,1 0 0,0 0 1,0-1-1,0 1 0,0 0 0,0 0 0,0 0 0,-1 0 0,1 0 1,0 0-1,0 0 0,0-1 0,0 1 0,-1 0 0,1 0 1,0 0-1,0 0 0,0 0 0,-1 0 0,-11 5 737,-10 11-559,12-5-151,0 0 0,1 1 0,0 0 0,0 1 0,2 0 0,-1 0 0,2 0 0,-1 1 0,2 0 0,0 0 0,1 1 0,0 0 0,-1 17 0,5-32-83,0 1 0,0 0 0,0 0 0,0 0 0,0 0 0,0 0 0,0 0 0,0 0 0,0 0 1,1 0-1,-1-1 0,0 1 0,1 0 0,-1 0 0,1 0 0,-1-1 0,1 1 0,-1 0 0,1 0 0,0-1 0,-1 1 0,1 0 0,0-1 0,-1 1 0,1-1 0,0 1 0,0-1 0,0 1 0,1 0 0,1-1 9,0 1-1,0-1 0,-1 0 0,1 0 1,0 0-1,0 0 0,0 0 1,0 0-1,5-2 0,3-1 18,-1 0 0,1-1 0,-1 0 0,13-8 0,-2-2-201,0-1 1,-1-1-1,0-1 0,18-22 0,-41 89-217,-10 26 561,-1 77 1,-4 30 1140,17-181-1271,1 0-1,0 0 1,0 1 0,-1-1-1,1 0 1,-1 0 0,1 0-1,-1 0 1,0 1 0,0-1-1,0 0 1,0 0 0,-1-1 0,1 1-1,0 0 1,-1 0 0,1-1-1,-1 1 1,0 0 0,1-1-1,-1 0 1,0 1 0,0-1 0,0 0-1,0 0 1,0 0 0,0 0-1,0-1 1,0 1 0,-1 0-1,1-1 1,0 0 0,0 1-1,-1-1 1,1 0 0,0 0 0,0 0-1,-1 0 1,1-1 0,0 1-1,0-1 1,-1 1 0,1-1-1,0 0 1,-2-1 0,-5-1 2,1-1 1,0 0-1,0 0 0,0-1 1,0 0-1,1 0 0,-1-1 1,2 0-1,-1 0 0,-6-8 1,8 7-21,0 0 1,0-1-1,0 0 1,1 0-1,0 0 1,1 0-1,0-1 1,0 1 0,1-1-1,-2-12 1,3 18-27,1-1 0,0 0 1,0 0-1,0 1 1,0-1-1,1 0 1,-1 1-1,1-1 0,0 1 1,0-1-1,0 1 1,1-1-1,-1 1 1,1-1-1,0 1 0,0 0 1,0 0-1,0 0 1,0 0-1,1 0 1,-1 1-1,1-1 0,0 1 1,0 0-1,0-1 1,0 1-1,4-2 1,16-5-287,-1 0 1,2 1 0,25-6-1,38-12-6004,-47 9-1090</inkml:trace>
</inkml:ink>
</file>

<file path=ppt/ink/ink3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9:41.647"/>
    </inkml:context>
    <inkml:brush xml:id="br0">
      <inkml:brushProperty name="width" value="0.025" units="cm"/>
      <inkml:brushProperty name="height" value="0.025" units="cm"/>
      <inkml:brushProperty name="color" value="#66CC00"/>
    </inkml:brush>
  </inkml:definitions>
  <inkml:trace contextRef="#ctx0" brushRef="#br0">2 192 3107,'2'-9'811,"12"-61"4257,-2 12 40,0 4 3625,-12 65-3625,2 10-3461,1 36-955,-36 484 577,22-409-883,20-205-167,35-135 1,-33 167-163,1 1 0,2 1 0,2 0 0,2 1 0,1 1 0,28-40 0,-40 68-80,0 0 0,1 0 0,1 0 0,11-9 0,-17 15 8,1 1 0,-1-1 0,1 1 0,0 0 0,0 0-1,0 1 1,0-1 0,0 1 0,0 0 0,1 0 0,-1 0 0,0 0 0,0 1-1,9 0 1,-12 0 0,1 1-1,-1-1 0,0 1 1,0 0-1,0 0 1,1 0-1,-1-1 0,0 1 1,0 0-1,0 0 0,0 1 1,0-1-1,-1 0 1,1 0-1,0 0 0,0 1 1,-1-1-1,1 0 0,-1 1 1,1-1-1,-1 0 1,0 1-1,1-1 0,-1 0 1,0 1-1,0-1 0,0 1 1,0-1-1,0 1 1,0-1-1,-1 0 0,1 1 1,0-1-1,-1 2 0,0 3 25,0 0 0,0 1 0,0-1 0,-1 0 0,0 0 0,0-1 0,-3 8 0,-3-1 28,-1-1 0,1 0 1,-2 0-1,0-1 0,0 0 0,-1-1 0,0 0 0,0 0 0,-1-2 0,0 1 1,-1-1-1,1-1 0,-1 0 0,-1-1 0,1-1 0,-1 0 0,1 0 0,-1-1 1,0-1-1,-1-1 0,-22 0 0,36 0-93,-1-1 0,1 0 0,0 0 0,0 0-1,0 0 1,-1-1 0,1 1 0,0 0 0,0 0 0,0-1 0,0 1 0,0 0 0,0-1-1,0 1 1,0-1 0,-1 0 0,2 1 0,-1-1 0,0 0 0,0 0 0,0 1 0,0-1 0,0 0-1,1 0 1,-1 0 0,0 0 0,1 0 0,-1 0 0,1 0 0,-1 0 0,1 0 0,-1 0-1,1-1 1,0 1 0,0 0 0,-1 0 0,1 0 0,0 0 0,0-1 0,0 1 0,0 0-1,0 0 1,1 0 0,-1 0 0,0-1 0,1 1 0,-1 0 0,1-2 0,1-2-513,1 0 0,-1 0 0,1 0 0,0 0 1,1 0-1,-1 0 0,1 1 0,7-7 0,11-8-5335,1 3-2712</inkml:trace>
</inkml:ink>
</file>

<file path=ppt/ink/ink3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9:42.161"/>
    </inkml:context>
    <inkml:brush xml:id="br0">
      <inkml:brushProperty name="width" value="0.025" units="cm"/>
      <inkml:brushProperty name="height" value="0.025" units="cm"/>
      <inkml:brushProperty name="color" value="#66CC00"/>
    </inkml:brush>
  </inkml:definitions>
  <inkml:trace contextRef="#ctx0" brushRef="#br0">85 1 5061,'0'0'19448,"-5"10"-18114,-7 19-848,1 1-1,2 0 1,1 0-1,1 0 0,-3 36 1,-6 173 726,9-107-1130,78-437 1076,-65 278-1142,2 1 0,1-1 0,2 2 1,0-1-1,22-35 0,-29 55-71,0-1-1,1 1 1,0 0 0,0 1 0,1-1 0,0 1 0,0 0 0,0 0 0,0 1 0,1-1 0,0 2-1,0-1 1,0 1 0,0 0 0,0 0 0,1 1 0,-1 0 0,1 0 0,0 1 0,-1 0-1,1 0 1,0 1 0,0 0 0,8 1 0,-14-1 40,0 0 0,0 0 1,0 1-1,0-1 0,0 0 0,0 1 0,0 0 0,0-1 1,0 1-1,0 0 0,0 0 0,0 0 0,0 0 0,-1 0 1,1 1-1,0-1 0,-1 1 0,1-1 0,-1 1 1,1-1-1,-1 1 0,0 0 0,0-1 0,0 1 0,0 0 1,0 0-1,0 0 0,0 0 0,-1 0 0,1 0 0,0 0 1,-1 0-1,0 0 0,0 1 0,0-1 0,0 0 1,0 0-1,0 0 0,0 0 0,0 0 0,-1 0 0,1 0 1,-2 3-1,0 3 93,0 0 1,-1 0-1,0 0 1,-1 0 0,0 0-1,0 0 1,-1-1-1,1 0 1,-9 9-1,-5 3 327,-1-1-1,-25 17 0,36-29-445,-1 0 0,1 0 0,-1-1 0,0-1 0,-1 0 0,1 0 0,-1 0 0,-15 2 0,22-5-4339,8-3-2082,12-4-3959</inkml:trace>
</inkml:ink>
</file>

<file path=ppt/ink/ink3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9:42.508"/>
    </inkml:context>
    <inkml:brush xml:id="br0">
      <inkml:brushProperty name="width" value="0.025" units="cm"/>
      <inkml:brushProperty name="height" value="0.025" units="cm"/>
      <inkml:brushProperty name="color" value="#66CC00"/>
    </inkml:brush>
  </inkml:definitions>
  <inkml:trace contextRef="#ctx0" brushRef="#br0">24 0 22581,'0'0'4613,"-21"49"-2948,20-26-1024,0 6-417,1 2-192,0 4-192,0 2-1345,0 1-1730,0-3-2531</inkml:trace>
</inkml:ink>
</file>

<file path=ppt/ink/ink3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9:43.284"/>
    </inkml:context>
    <inkml:brush xml:id="br0">
      <inkml:brushProperty name="width" value="0.025" units="cm"/>
      <inkml:brushProperty name="height" value="0.025" units="cm"/>
      <inkml:brushProperty name="color" value="#66CC00"/>
    </inkml:brush>
  </inkml:definitions>
  <inkml:trace contextRef="#ctx0" brushRef="#br0">160 82 3235,'0'0'6700,"6"-9"-2643,-2 3-2922,21-31 1634,-17 7 5466,-29 47-6158,-2 12-1812,1 0-1,2 2 1,1 0 0,-25 55-1,34-62-203,1 0 0,1 1 0,1 0 0,1 0-1,1 1 1,1 0 0,0 33 0,3-56-53,1 1 1,0 0 0,0-1-1,1 1 1,-1 0 0,1-1-1,0 1 1,0-1 0,0 1 0,0-1-1,1 1 1,-1-1 0,1 0-1,0 0 1,0 0 0,0 0-1,0 0 1,4 4 0,-2-5 15,0 1 1,0-1 0,0 0 0,1 0 0,-1 0 0,0-1-1,1 1 1,-1-1 0,1 0 0,-1-1 0,1 1 0,0-1-1,8 0 1,-6-1 16,-1 1 1,0-1-1,1-1 0,-1 1 0,0-1 0,0 0 1,0 0-1,0-1 0,-1 0 0,1 0 0,-1 0 1,1-1-1,-1 0 0,0 0 0,5-6 0,-6 7 35,0-1 0,-1 0-1,0 0 1,0 0 0,0 0-1,0 0 1,-1-1 0,1 1-1,-1-1 1,0 0 0,0 0 0,-1 0-1,0 0 1,0 0 0,0 0-1,0 0 1,-1 0 0,0 0-1,0-8 1,-1 11-73,0 0 0,0-1 0,0 1 0,0 0 0,0 0 0,0 0 1,-1 0-1,1 0 0,-1 0 0,1 0 0,-1 1 0,0-1 0,1 0 0,-1 1 0,0 0 0,0-1 0,0 1 0,-1 0 0,1 0 1,0 0-1,0 0 0,0 0 0,-1 1 0,1-1 0,-5 0 0,-1 0-5,0-1-1,-1 1 1,1 1 0,0 0 0,-1 0-1,-10 2 1,18-2 2,1 0 0,-1 0 0,1 0 0,-1 0 0,1 0 0,-1 0 0,0 0 0,1 0 0,-1 0 0,1 0 0,-1 0 0,1 0 0,-1 0 0,1 0 0,-1 1 0,1-1 0,-1 0 0,1 0 0,-1 1 0,1-1 0,-1 0 0,1 1 0,0-1 0,-1 1 0,1-1 0,0 0 0,-1 1 0,1-1 0,0 1 0,-1-1 0,1 1 0,0-1 0,0 1 0,0-1 0,-1 1 0,1-1 0,0 1 0,0-1 0,0 1 0,0-1 0,0 2 0,1-1 0,-1-1 0,1 1 0,0 0 0,0 0 0,0-1 0,0 1 0,0-1 0,-1 1 0,1 0 0,0-1 0,0 0 0,0 1 0,0-1 0,0 0 0,1 1 0,-1-1 0,0 0 0,0 0 0,0 0 0,0 0 0,0 0 0,1 0 0,7-1-58,-1 1 0,1-2 0,-1 1 0,0-1 0,1 0 0,-1-1 0,0 0 0,0 0 0,7-6 0,64-44-1041,-61 39 879,2 0 0,26-14 1,-46 28 220,0 0 0,1 0-1,-1 0 1,1-1 0,-1 1 0,0 0 0,1 0 0,-1 0 0,1 0-1,-1 0 1,0 0 0,1 0 0,-1 0 0,1 0 0,-1 1-1,0-1 1,1 0 0,-1 0 0,1 0 0,-1 0 0,0 1 0,1-1-1,-1 0 1,0 0 0,1 0 0,-1 1 0,0-1 0,1 0 0,-1 1-1,0-1 1,0 0 0,1 1 0,-1-1 0,0 0 0,0 1 0,0-1-1,1 1 1,-1-1 0,0 0 0,0 1 0,0-1 0,0 1 0,0-1-1,0 0 1,0 1 0,0-1 0,0 1 0,0-1 0,0 0 0,0 1-1,0 30 91,0-22-49,-2 13 98,0 1 0,-2 0 0,-1-1 0,-9 30 0,5-22 236,-6 44 0,24-98-9638,-4 3 1105</inkml:trace>
</inkml:ink>
</file>

<file path=ppt/ink/ink3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9:43.642"/>
    </inkml:context>
    <inkml:brush xml:id="br0">
      <inkml:brushProperty name="width" value="0.025" units="cm"/>
      <inkml:brushProperty name="height" value="0.025" units="cm"/>
      <inkml:brushProperty name="color" value="#66CC00"/>
    </inkml:brush>
  </inkml:definitions>
  <inkml:trace contextRef="#ctx0" brushRef="#br0">0 0 9129,'0'0'20019,"13"59"-19795,-13-21-160,0-1 0,0 2-64,0 1-352,0-3-1218,0-6-1697,5-9-3267</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3:55.113"/>
    </inkml:context>
    <inkml:brush xml:id="br0">
      <inkml:brushProperty name="width" value="0.025" units="cm"/>
      <inkml:brushProperty name="height" value="0.025" units="cm"/>
    </inkml:brush>
  </inkml:definitions>
  <inkml:trace contextRef="#ctx0" brushRef="#br0">1 379 6534,'0'0'2467,"65"1"-193,-23-31 192,9-11-704,2-10-801,0-4-449,-5 2-224,-5 5-95,-10 9-97,-5 8-96,-10 11-545,-3 11-480,-6 7-576,-1 2-1026,-3 1 545,-5 9 32,0 5-4836</inkml:trace>
  <inkml:trace contextRef="#ctx0" brushRef="#br0" timeOffset="1">403 375 7431,'0'0'9353,"73"-71"-8136,-35 32-416,7-3-417,-1 6-320,-6 6-64,-6 14-897,-11 10-384,-10 6-160,-9 11 160,-2 12-1154,-16 4-992</inkml:trace>
</inkml:ink>
</file>

<file path=ppt/ink/ink3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9:44.143"/>
    </inkml:context>
    <inkml:brush xml:id="br0">
      <inkml:brushProperty name="width" value="0.025" units="cm"/>
      <inkml:brushProperty name="height" value="0.025" units="cm"/>
      <inkml:brushProperty name="color" value="#66CC00"/>
    </inkml:brush>
  </inkml:definitions>
  <inkml:trace contextRef="#ctx0" brushRef="#br0">0 0 2274,'0'0'25240,"8"61"-24567,-6-24-321,-2 2-256,3 3-64,-1-4-32,1-4-512,-2-5-866,1-8-960,-1-14-961</inkml:trace>
</inkml:ink>
</file>

<file path=ppt/ink/ink3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9:44.715"/>
    </inkml:context>
    <inkml:brush xml:id="br0">
      <inkml:brushProperty name="width" value="0.025" units="cm"/>
      <inkml:brushProperty name="height" value="0.025" units="cm"/>
      <inkml:brushProperty name="color" value="#66CC00"/>
    </inkml:brush>
  </inkml:definitions>
  <inkml:trace contextRef="#ctx0" brushRef="#br0">0 159 8584,'0'0'16699,"4"10"-16358,2 21-56,-1 0 0,-2 1 0,-1-1 0,-1 1 0,-2 0 0,-1-1 0,-11 55 0,12-77 458,2-13-270,7-29-99,9-55-272,-12 42-45,-3 1-1,-1-1 1,-2 0-1,-13-83 1,12 148-128,0 0 0,2 32-1,1-44 94,0 0 0,1 0 0,0 0 0,0-1 0,0 1 0,1 0-1,-1-1 1,2 1 0,-1-1 0,1 0 0,0 0 0,0-1 0,1 1 0,-1-1-1,7 6 1,-8-9 18,1 1 0,-1-1 0,1 0-1,0 0 1,-1 0 0,1-1 0,0 1-1,0-1 1,0 0 0,0 0 0,1 0-1,-1-1 1,0 0 0,0 1-1,0-2 1,1 1 0,-1 0 0,0-1-1,0 1 1,0-1 0,0-1 0,0 1-1,0 0 1,0-1 0,0 0 0,0 0-1,3-3 1,5-2-9,-1 0-1,-1-1 1,0-1-1,0 0 1,-1 0-1,0-1 1,0 0-1,-1-1 1,8-13 0,6-15 53,24-54 1,-46 93-85,0 0-2,0 0 0,0-1 0,0 1 0,0-1 0,0 1 0,0 0-1,0-1 1,0 1 0,0 0 0,0-1 0,0 1 0,1 0 0,-1-1 0,0 1 0,0 0-1,0-1 1,1 1 0,-1 0 0,0 0 0,0-1 0,1 1 0,-1 0 0,0 0-1,0 0 1,1-1 0,-1 1 0,0 0 0,1 0 0,-1 0 0,0 0 0,1 0 0,-1-1-1,0 1 1,1 0 0,-1 0 0,1 0 0,-1 0 0,5 16-185,-4 37-178,-1-45 335,-3 48 31,-13 76 0,8-85-357,2 1-1,2 72 1,9-88-2341,8-18-1931,3-12-2867</inkml:trace>
</inkml:ink>
</file>

<file path=ppt/ink/ink3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39:45.120"/>
    </inkml:context>
    <inkml:brush xml:id="br0">
      <inkml:brushProperty name="width" value="0.025" units="cm"/>
      <inkml:brushProperty name="height" value="0.025" units="cm"/>
      <inkml:brushProperty name="color" value="#66CC00"/>
    </inkml:brush>
  </inkml:definitions>
  <inkml:trace contextRef="#ctx0" brushRef="#br0">36 1 12396,'0'0'8328,"64"0"-5798,-27 13-736,4 11-609,-2 13-160,-4 9-289,-7 7-479,-11 12-33,-11 9-160,-6 5 32,-8 3-32,-18 3-32,-10 2-160,-12-3-1313,-11-3-1762,-4-12-2371,1-12-12811</inkml:trace>
</inkml:ink>
</file>

<file path=ppt/ink/ink3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0:46.154"/>
    </inkml:context>
    <inkml:brush xml:id="br0">
      <inkml:brushProperty name="width" value="0.025" units="cm"/>
      <inkml:brushProperty name="height" value="0.025" units="cm"/>
      <inkml:brushProperty name="color" value="#66CC00"/>
    </inkml:brush>
  </inkml:definitions>
  <inkml:trace contextRef="#ctx0" brushRef="#br0">1290 98 4356,'-11'-7'4351,"-12"-6"-3973,0 0 0,-1 2-1,0 1 1,0 0 0,-1 2 0,-1 1 0,1 1 0,-1 1 0,0 2-1,0 0 1,-27 2 0,23 1-195,0 2 0,1 2 0,-1 0 0,1 2 0,0 1 0,1 2-1,-1 0 1,2 2 0,-53 29 0,31-8-140,1 3 0,1 1 0,3 2 1,1 3-1,1 1 0,3 2 0,2 2 0,1 1 0,3 2 0,2 1 0,2 1 0,2 2 0,3 0 0,-20 67 0,34-85-12,1 2-1,2-1 0,1 1 0,2 0 1,2 0-1,1 1 0,2-1 1,1 0-1,9 41 0,-7-60-32,0 0-1,2 0 0,0-1 1,1 0-1,1 0 0,0-1 1,1 0-1,21 29 0,-21-35 1,1 0 0,-1-1-1,1 0 1,1 0-1,0-1 1,0 0 0,1-1-1,0-1 1,0 1-1,0-2 1,1 0 0,0 0-1,16 3 1,-9-5 23,1 0 0,1-1 0,-1 0 0,0-2 0,0-1 0,0-1 1,0 0-1,0-2 0,0 0 0,-1-1 0,1-1 0,-1-2 0,-1 1 0,26-15 1,6-7 264,-2-2 1,0-3-1,85-76 0,-82 61-87,-1-2 0,-2-2 0,-3-2 0,-3-2 0,51-86 0,-70 100-170,-2-1 0,-2-1 1,-2 0-1,-2-2 0,-2 0 1,-2 0-1,-2-1 0,7-89 1,-16 120 14,-1-1 0,-1 0 0,0 1 0,-1-1 0,-1 1-1,-1 0 1,0-1 0,-2 2 0,0-1 0,-10-21 0,11 30-26,0 0 1,0 0-1,-1 0 0,0 0 0,-1 1 0,1 0 0,-1 0 1,-1 1-1,1 0 0,-1 0 0,0 1 0,0 0 0,-1 0 1,0 1-1,0 0 0,0 1 0,0 0 0,0 0 0,-1 1 1,-12-2-1,3 2-162,0 1 1,0 0-1,0 2 0,1 0 1,-1 1-1,0 1 1,0 1-1,1 0 1,-27 11-1,14-1-1491,0 0 1,2 2-1,0 1 0,-39 30 1,42-27-4212</inkml:trace>
</inkml:ink>
</file>

<file path=ppt/ink/ink3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0:48.288"/>
    </inkml:context>
    <inkml:brush xml:id="br0">
      <inkml:brushProperty name="width" value="0.025" units="cm"/>
      <inkml:brushProperty name="height" value="0.025" units="cm"/>
      <inkml:brushProperty name="color" value="#66CC00"/>
    </inkml:brush>
  </inkml:definitions>
  <inkml:trace contextRef="#ctx0" brushRef="#br0">802 94 3972,'0'0'726,"-9"-10"1996,2 2-2428,0 0 1,0 1-1,-1 1 0,0-1 0,-1 1 0,1 0 0,-1 1 1,0 0-1,-1 1 0,1-1 0,-1 2 0,0 0 0,0 0 0,0 0 1,0 1-1,0 1 0,0 0 0,-1 0 0,-10 1 0,8 3-253,0-1 0,0 2 0,1 0 0,-1 0 0,1 1 0,0 1 0,1 0 0,0 1 0,-1 0 0,2 0 0,-19 18 0,1 0-49,2 2 1,-44 58 0,32-29 102,2 1 0,2 2 0,3 1 0,3 2 0,-38 121 1,44-102 1,3 1 0,4 1 0,3 1 1,-1 111-1,13-176-92,0 1-1,2-1 1,0 0-1,1 0 1,0 0 0,12 31-1,-13-44-5,0 0 0,1 0 0,0 0 1,0-1-1,1 1 0,-1-1 0,1 0 0,1 0 0,-1 0 0,0 0 0,1-1 0,0 1 1,0-1-1,1-1 0,-1 1 0,1-1 0,-1 0 0,1 0 0,0 0 0,0-1 0,1 0 0,-1 0 1,10 1-1,1-2 85,0-1 0,1 0 1,-1-1-1,0-1 0,0-1 1,0 0-1,0-1 0,0-1 1,-1-1-1,1 0 0,-1-1 1,18-11-1,22-15 525,95-73 1,-146 102-587,83-66 403,-3-3-1,80-90 1,-113 105-97,-2-2 1,-4-3-1,73-126 0,-100 152-186,-1-2 0,17-52 0,-31 78-99,0-1 1,-1 1-1,0-1 1,-1 0-1,-1 0 1,0 1-1,-1-1 1,0 0 0,-1 0-1,-6-25 1,6 34-37,-2-1 1,1 1-1,0 0 1,-1 1-1,0-1 1,0 0-1,-1 1 1,1 0-1,-1 0 1,0 0-1,0 0 0,0 0 1,-1 1-1,1 0 1,-1 0-1,0 0 1,0 0-1,0 1 1,0 0-1,0 0 1,-1 0-1,1 1 1,0-1-1,-1 1 1,-7 0-1,-3-1-235,0 1-1,0 1 0,0 0 0,0 1 0,1 1 1,-1 1-1,-28 7 0,5 4-2177,-38 20 0,55-23 804,-42 19-3935</inkml:trace>
</inkml:ink>
</file>

<file path=ppt/ink/ink3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0:42.433"/>
    </inkml:context>
    <inkml:brush xml:id="br0">
      <inkml:brushProperty name="width" value="0.025" units="cm"/>
      <inkml:brushProperty name="height" value="0.025" units="cm"/>
      <inkml:brushProperty name="color" value="#66CC00"/>
    </inkml:brush>
  </inkml:definitions>
  <inkml:trace contextRef="#ctx0" brushRef="#br0">0 26 5221,'0'0'6182,"52"9"-6150,-29-8-96,4-1 192,2 0 64,2 0-64,2 0-32,1 0 0,-1-5-32,-1 0-32,2-2-320,1 3-1345,-1-5-866,-2 4-2177</inkml:trace>
</inkml:ink>
</file>

<file path=ppt/ink/ink3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0:42.790"/>
    </inkml:context>
    <inkml:brush xml:id="br0">
      <inkml:brushProperty name="width" value="0.025" units="cm"/>
      <inkml:brushProperty name="height" value="0.025" units="cm"/>
      <inkml:brushProperty name="color" value="#66CC00"/>
    </inkml:brush>
  </inkml:definitions>
  <inkml:trace contextRef="#ctx0" brushRef="#br0">1 36 5669,'0'0'1858,"52"-6"-64,-25 3-673,1 0 64,4 2-64,0 0-128,1 0-481,3-1-319,-1 1-129,2 0-288,3 0-801,0-1-257,2 2 97,1-2-96,-1 0-481,0 1-1184</inkml:trace>
  <inkml:trace contextRef="#ctx0" brushRef="#br0" timeOffset="1">1008 1 8264,'0'0'737,"72"2"95,-31 0-479,1 1-321,1 3-353,2 1-511,-4 1-386,0-1-735,1 1 767,-1-3 770,-2-2 288,1-2-192</inkml:trace>
</inkml:ink>
</file>

<file path=ppt/ink/ink3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0:43.128"/>
    </inkml:context>
    <inkml:brush xml:id="br0">
      <inkml:brushProperty name="width" value="0.025" units="cm"/>
      <inkml:brushProperty name="height" value="0.025" units="cm"/>
      <inkml:brushProperty name="color" value="#66CC00"/>
    </inkml:brush>
  </inkml:definitions>
  <inkml:trace contextRef="#ctx0" brushRef="#br0">1 1 5381,'9'1'2285,"44"3"-831,150 9 1582,-82-16-383,-66 0-2660,-1 2 1,1 3-1,73 11 0,-96-7 2153,55 3 0,-37-10-3347,-49 1 1080,0 0 0,-1-1 1,1 1-1,0 0 0,-1 0 0,1 0 1,-1 0-1,1-1 0,0 1 0,-1 0 0,1-1 1,-1 1-1,1 0 0,-1-1 0,1 1 1,-1-1-1,1 1 0,-1-1 0,1 1 1,-1-1-1,0 1 0,1-1 0,-1 1 1,0-1-1,1 0 0,-1 1 0,0-1 0,0 1 1,0-1-1,1 0 0,-1 1 0,0-1 1,0 0-1,0 1 0,0-1 0,0 0 1,0 1-1,0-1 0,-1 0 0,1 1 1,0-1-1,0 1 0,0-1 0,-1-1 0,-1-11-6616</inkml:trace>
</inkml:ink>
</file>

<file path=ppt/ink/ink3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0:52.586"/>
    </inkml:context>
    <inkml:brush xml:id="br0">
      <inkml:brushProperty name="width" value="0.025" units="cm"/>
      <inkml:brushProperty name="height" value="0.025" units="cm"/>
      <inkml:brushProperty name="color" value="#66CC00"/>
    </inkml:brush>
  </inkml:definitions>
  <inkml:trace contextRef="#ctx0" brushRef="#br0">19 1 5381,'1'1'9853,"0"5"-5371,1 42-3891,0 23 200,0 52-513,-3-109 331,0 0 0,-1 0 1,-1 0-1,0 0 0,-1 0 0,-6 15 0,8-91 2141,3 35-2727,2 1 0,1 0 1,11-39-1,-11 53-30,0 0 1,0 0-1,1 1 0,0-1 1,1 1-1,1 0 0,-1 0 1,2 1-1,12-14 0,-17 21-3,0 0 0,0 1-1,0 0 1,0-1 0,1 1 0,-1 1-1,1-1 1,-1 0 0,1 1-1,0 0 1,-1 0 0,1 0 0,0 0-1,0 0 1,0 1 0,0 0-1,5 0 1,-7 0 4,0 1 0,0-1 1,0 1-1,0-1 0,0 1 0,0 0 0,0 0 0,0 0 0,0 0 0,0 0 1,-1 0-1,1 0 0,0 1 0,-1-1 0,1 1 0,-1-1 0,1 1 0,-1-1 0,0 1 1,0 0-1,0 0 0,0 0 0,0-1 0,0 1 0,0 0 0,-1 0 0,1 0 1,-1 0-1,1 1 0,-1-1 0,0 0 0,0 3 0,1 1 60,-1-1-1,0 1 1,0 0-1,0-1 1,-1 1-1,0-1 1,0 1-1,0-1 1,-1 1-1,0-1 1,0 0-1,0 0 1,0 0-1,-1 0 1,0 0-1,0 0 1,0-1-1,-1 0 1,0 1-1,1-1 1,-1 0-1,-1-1 1,1 1-1,-1-1 1,1 0-1,-1 0 1,0 0-1,0-1 1,0 1-1,0-1 1,-1-1 0,1 1-1,0-1 1,-1 0-1,1 0 1,-1 0-1,0-1 1,1 0-1,-1 0 1,1 0-1,-9-2 1,11 1-136,1 0 1,-1 0-1,1 0 1,-1 0-1,1-1 0,-1 1 1,1-1-1,0 0 1,-1 1-1,1-1 1,0 0-1,0 0 1,-2-4-1,4 6-102,-1-1-1,0 0 0,1 0 0,-1 1 1,1-1-1,-1 0 0,1 0 1,0 0-1,-1 0 0,1 0 0,0 0 1,0 0-1,-1 0 0,1 0 1,0 0-1,0 0 0,0 0 1,0 0-1,0 1 0,0-1 0,1 0 1,-1 0-1,0 0 0,0 0 1,1 0-1,-1 0 0,0 0 0,1 0 1,-1 0-1,1 1 0,-1-1 1,1 0-1,0 0 0,-1 1 0,1-1 1,0 0-1,-1 1 0,1-1 1,0 0-1,0 1 0,1-1 1,39-21-7803,-16 9 2083</inkml:trace>
</inkml:ink>
</file>

<file path=ppt/ink/ink3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0:53.129"/>
    </inkml:context>
    <inkml:brush xml:id="br0">
      <inkml:brushProperty name="width" value="0.025" units="cm"/>
      <inkml:brushProperty name="height" value="0.025" units="cm"/>
      <inkml:brushProperty name="color" value="#66CC00"/>
    </inkml:brush>
  </inkml:definitions>
  <inkml:trace contextRef="#ctx0" brushRef="#br0">85 0 10474,'0'0'16512,"-1"10"-15899,-3 11-324,-1 0-1,-1-1 0,-1 0 0,0 0 0,-15 26 1,7-13 101,30-91-193,-6 38-737,-7 13 372,0 0 1,1 1 0,0-1 0,1 1 0,0-1 0,-1 1 0,2 1 0,5-8 0,-9 13 161,-1 0 0,0 0 1,1-1-1,-1 1 0,0 0 1,1 0-1,-1 1 0,1-1 1,-1 0-1,0 0 0,1 0 1,-1 0-1,0 0 0,0 0 1,1 0-1,-1 0 0,0 1 1,1-1-1,-1 0 0,0 0 1,1 0-1,-1 1 0,0-1 1,0 0-1,0 0 0,1 1 1,-1-1-1,0 0 0,0 1 1,0-1-1,1 0 0,-1 1 1,0-1-1,0 0 0,0 1 1,0-1-1,0 0 0,0 1 1,0-1-1,0 0 0,0 1 1,0-1-1,0 0 0,0 1 1,0-1-1,0 0 0,0 1 1,0-1-1,0 0 0,-1 1 1,3 24 19,-2-23-17,-1 39 196,-1-29 53,2 1-1,0-1 0,1 1 1,1 12-1,5-60 540,-7 30-785,-1-1 1,-1 1-1,1-1 1,-1 1-1,0 0 0,0 0 1,-1-1-1,1 2 1,-1-1-1,0 0 1,-1 0-1,-4-5 0,2 3-13,0 0 0,-1 1 0,1-1 0,-1 1 0,-1 1 0,-14-10 0,31 18-10,0 0-1,0 0 0,1-1 0,-1 0 1,1-1-1,18 1 0,67-4-6425,-87 1 4939,18-1-4896</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3:55.455"/>
    </inkml:context>
    <inkml:brush xml:id="br0">
      <inkml:brushProperty name="width" value="0.025" units="cm"/>
      <inkml:brushProperty name="height" value="0.025" units="cm"/>
    </inkml:brush>
  </inkml:definitions>
  <inkml:trace contextRef="#ctx0" brushRef="#br0">1 87 5445,'0'0'6598,"40"-56"-5028,-25 39-385,1 7-929,-3 6-288,-3 4-1057,-3 0-2018</inkml:trace>
</inkml:ink>
</file>

<file path=ppt/ink/ink3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0:53.628"/>
    </inkml:context>
    <inkml:brush xml:id="br0">
      <inkml:brushProperty name="width" value="0.025" units="cm"/>
      <inkml:brushProperty name="height" value="0.025" units="cm"/>
      <inkml:brushProperty name="color" value="#66CC00"/>
    </inkml:brush>
  </inkml:definitions>
  <inkml:trace contextRef="#ctx0" brushRef="#br0">10 1 10186,'0'0'15086,"2"73"-14381,-2-41-225,-5 1-288,3-2-96,-2-3-32,3-6-64,1-2-672,0-11-1987</inkml:trace>
</inkml:ink>
</file>

<file path=ppt/ink/ink3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1:09.379"/>
    </inkml:context>
    <inkml:brush xml:id="br0">
      <inkml:brushProperty name="width" value="0.025" units="cm"/>
      <inkml:brushProperty name="height" value="0.025" units="cm"/>
      <inkml:brushProperty name="color" value="#66CC00"/>
    </inkml:brush>
  </inkml:definitions>
  <inkml:trace contextRef="#ctx0" brushRef="#br0">813 6 3651,'-4'0'9249,"-8"-1"-4969,-23 0-3352,-5 1-8076,1 2 3436,-7 2 2781,-24 3 4158,-46 4 4128,37-8-9205,50-5 276,0-1 0,-35-8 0,46 7 766,1 0 0,-1 1 0,0 1 0,0 1 0,0 0 0,0 1 0,0 1 0,0 1 0,-20 5 0,13 0 622,-1-1 15</inkml:trace>
</inkml:ink>
</file>

<file path=ppt/ink/ink3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1:09.737"/>
    </inkml:context>
    <inkml:brush xml:id="br0">
      <inkml:brushProperty name="width" value="0.025" units="cm"/>
      <inkml:brushProperty name="height" value="0.025" units="cm"/>
      <inkml:brushProperty name="color" value="#66CC00"/>
    </inkml:brush>
  </inkml:definitions>
  <inkml:trace contextRef="#ctx0" brushRef="#br0">442 0 1249,'-11'1'3967,"-112"4"275,-57 1-2911,174-5-1428,0 0-1,1 0 1,-1 0 0,0 0 0,1 1 0,0 0-1,-9 5 1,10-5-81,0 0-1,0 0 1,-1 0 0,1-1-1,0 0 1,0 1-1,-1-1 1,1-1-1,-1 1 1,1-1 0,-1 0-1,1 0 1,0 0-1,-7-1 1,7-1-1616</inkml:trace>
</inkml:ink>
</file>

<file path=ppt/ink/ink3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1:10.079"/>
    </inkml:context>
    <inkml:brush xml:id="br0">
      <inkml:brushProperty name="width" value="0.025" units="cm"/>
      <inkml:brushProperty name="height" value="0.025" units="cm"/>
      <inkml:brushProperty name="color" value="#66CC00"/>
    </inkml:brush>
  </inkml:definitions>
  <inkml:trace contextRef="#ctx0" brushRef="#br0">60 1 2915,'0'0'5477,"-52"8"-5477,49-8-545,-2 0-4419</inkml:trace>
</inkml:ink>
</file>

<file path=ppt/ink/ink3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1:10.933"/>
    </inkml:context>
    <inkml:brush xml:id="br0">
      <inkml:brushProperty name="width" value="0.025" units="cm"/>
      <inkml:brushProperty name="height" value="0.025" units="cm"/>
      <inkml:brushProperty name="color" value="#66CC00"/>
    </inkml:brush>
  </inkml:definitions>
  <inkml:trace contextRef="#ctx0" brushRef="#br0">752 0 2723,'0'0'11482,"-9"1"-9496,-85 5 3317,-7 0-4698,-2-3-6250,1-1-7798,13 0 17891,-18-1 3722,35-5-7586,57 0-7218,-3-1 4197,17 5 2571,0 0 0,0 0 0,0 0 0,0 0-1,0 0 1,-1 0 0,1 0 0,0 1-1,0-1 1,0 0 0,0 1 0,0-1-1,0 1 1,0 0 0,1-1 0,-1 1 0,-1 0-1,-13 11 49,8-9-2291</inkml:trace>
</inkml:ink>
</file>

<file path=ppt/ink/ink3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1:11.790"/>
    </inkml:context>
    <inkml:brush xml:id="br0">
      <inkml:brushProperty name="width" value="0.025" units="cm"/>
      <inkml:brushProperty name="height" value="0.025" units="cm"/>
      <inkml:brushProperty name="color" value="#66CC00"/>
    </inkml:brush>
  </inkml:definitions>
  <inkml:trace contextRef="#ctx0" brushRef="#br0">3 1 3651,'-1'53'12950,"0"8"-8792,0 10-3943,11 148-9589,-8-204 5846</inkml:trace>
</inkml:ink>
</file>

<file path=ppt/ink/ink3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1:12.133"/>
    </inkml:context>
    <inkml:brush xml:id="br0">
      <inkml:brushProperty name="width" value="0.025" units="cm"/>
      <inkml:brushProperty name="height" value="0.025" units="cm"/>
      <inkml:brushProperty name="color" value="#66CC00"/>
    </inkml:brush>
  </inkml:definitions>
  <inkml:trace contextRef="#ctx0" brushRef="#br0">23 0 8360,'-2'14'1404,"-13"146"604,11-98-3920,3-5-3346,6 44 8139,1-17-159,-8-26 3072,2-56-5757,1 23 2121,10-14-9152</inkml:trace>
</inkml:ink>
</file>

<file path=ppt/ink/ink3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1:21.781"/>
    </inkml:context>
    <inkml:brush xml:id="br0">
      <inkml:brushProperty name="width" value="0.025" units="cm"/>
      <inkml:brushProperty name="height" value="0.025" units="cm"/>
      <inkml:brushProperty name="color" value="#66CC00"/>
    </inkml:brush>
  </inkml:definitions>
  <inkml:trace contextRef="#ctx0" brushRef="#br0">3287 1 3844,'0'0'7852,"-3"8"-6917,-1 6 128,1 0 0,0 1 1,1-1-1,0 23 1,0-24-664,1 0 0,-1-1-1,-1 1 1,0-1 0,-1 0 0,-6 15 0,5-15-192,0 0 0,1 1 0,1 0 0,0 0 0,0 0-1,0 16 1,2-11 283,-1 1-1,0-1 1,-9 27-1,6-27-300,2 1 0,-1-1 1,0 30-1,4-27 1,0 37 63,-11 95 0,2-109-23,-2-1 0,-1 0 0,-24 52 0,28-70-144,1 1 1,1-1 0,-3 32-1,4-19-42,-3-13-9,0-1 0,-1 0-1,-1 0 1,-1-1 0,-2 0 0,0-1 0,-20 26 0,11-15-19,-66 116 36,58-109-44,-2 0 0,-67 63-1,-88 59 39,11-12-23,121-101-43,-3-4 1,-1-1 0,-113 60-1,-208 78-92,204-103 93,41-15 16,-128 58 4,-245 115 281,400-170-180,73-44-72,-46 24 0,-174 82 540,242-123-635,10-5-110,0 0 0,0 0 0,0 0 0,0 0 0,0 1 0,0-1 0,0 1 1,1 0-1,-1 0 0,1 0 0,-3 2 0,15-5-13749</inkml:trace>
</inkml:ink>
</file>

<file path=ppt/ink/ink3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1:30.250"/>
    </inkml:context>
    <inkml:brush xml:id="br0">
      <inkml:brushProperty name="width" value="0.025" units="cm"/>
      <inkml:brushProperty name="height" value="0.025" units="cm"/>
      <inkml:brushProperty name="color" value="#66CC00"/>
    </inkml:brush>
  </inkml:definitions>
  <inkml:trace contextRef="#ctx0" brushRef="#br0">1 9 17232,'0'0'4356,"83"5"-3074,-29-5-321,7-2-481,3-5-384,-1 5-64,-5 0-1089,-11 2-1377,-16 0-1186,-15 0-3298</inkml:trace>
</inkml:ink>
</file>

<file path=ppt/ink/ink3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1:30.575"/>
    </inkml:context>
    <inkml:brush xml:id="br0">
      <inkml:brushProperty name="width" value="0.025" units="cm"/>
      <inkml:brushProperty name="height" value="0.025" units="cm"/>
      <inkml:brushProperty name="color" value="#66CC00"/>
    </inkml:brush>
  </inkml:definitions>
  <inkml:trace contextRef="#ctx0" brushRef="#br0">1 5 5381,'0'0'17809,"73"35"-17008,-22-35-673,4-3-384,1-6-2083,-7-4-3234,-7-2-4741</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3:55.815"/>
    </inkml:context>
    <inkml:brush xml:id="br0">
      <inkml:brushProperty name="width" value="0.025" units="cm"/>
      <inkml:brushProperty name="height" value="0.025" units="cm"/>
    </inkml:brush>
  </inkml:definitions>
  <inkml:trace contextRef="#ctx0" brushRef="#br0">8 1 14958,'0'0'2595,"-8"65"-2275,24-23 224,16 4-63,8 0-161,9 0-224,2-4-64,1-6 0,1-2 64,-6-5-96,-4-1-448,-6-4-609,-12-6-1185,-12-6-1378</inkml:trace>
</inkml:ink>
</file>

<file path=ppt/ink/ink3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1:30.914"/>
    </inkml:context>
    <inkml:brush xml:id="br0">
      <inkml:brushProperty name="width" value="0.025" units="cm"/>
      <inkml:brushProperty name="height" value="0.025" units="cm"/>
      <inkml:brushProperty name="color" value="#66CC00"/>
    </inkml:brush>
  </inkml:definitions>
  <inkml:trace contextRef="#ctx0" brushRef="#br0">50 2 10442,'0'0'5125,"8"-1"-3268,1 1-1560,0 0-1,0 0 0,0 1 1,0 0-1,0 0 0,0 1 0,-1 0 1,1 1-1,-1 0 0,1 0 1,13 8-1,-15-7-184,0 1-1,-1-1 1,0 1-1,0 0 1,0 0 0,0 1-1,-1 0 1,0 0 0,0 0-1,7 13 1,-10-15-35,-1 0 0,1-1 0,-1 1 0,0 0 0,0 0 0,-1 0 0,1 0 0,-1 1 0,0-1 1,0 0-1,0 0 0,-1 0 0,1 0 0,-1 0 0,0 0 0,0 0 0,0 0 0,-1 0 0,1 0 0,-1-1 0,0 1 0,-5 6 0,-21 28 448,-2-1 0,-46 44 0,28-31-1080,18-18-2723,4-10-3646</inkml:trace>
</inkml:ink>
</file>

<file path=ppt/ink/ink3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2:13.148"/>
    </inkml:context>
    <inkml:brush xml:id="br0">
      <inkml:brushProperty name="width" value="0.025" units="cm"/>
      <inkml:brushProperty name="height" value="0.025" units="cm"/>
      <inkml:brushProperty name="color" value="#66CC00"/>
    </inkml:brush>
  </inkml:definitions>
  <inkml:trace contextRef="#ctx0" brushRef="#br0">0 62 11275,'0'0'2509,"4"-9"144,-1-1-1744,-2 6-559,0 0 0,0 1 1,0-1-1,0 1 0,1-1 0,0 1 1,-1 0-1,1 0 0,0 0 0,5-5 1,-2 8 2566,-2 11-2054,-2 18-790,-1-26 163,-2 100 1224,-21 130 0,17-179-1115,6-50-83,2-6 4,6-27 148,-2 8-370,10-40 39,-3 1 0,7-66 0,-21 136-91,-2 85-362,3-87 338,0 1 0,1-1-1,0 0 1,1 0 0,0 0 0,0 0 0,0 0 0,1 0 0,5 8 0,-6-13 39,0 0 0,0-1 0,0 0 1,0 1-1,1-1 0,-1 0 0,1 0 0,0 0 1,0-1-1,-1 1 0,1-1 0,0 1 0,0-1 1,0 0-1,0 0 0,1 0 0,-1-1 0,0 1 1,0-1-1,1 0 0,-1 0 0,0 0 0,0 0 1,1 0-1,-1-1 0,0 1 0,0-1 0,0 0 1,3-1-1,5-2 22,0 1 0,-1-2 0,0 1 0,0-2 0,0 1 0,-1-1 0,11-9 0,4-6 11,0 0 0,29-37 0,-47 51-28,0-1 0,0 1 1,-1-1-1,0 0 0,-1 0 0,1-1 0,-2 1 0,1-1 0,-1 0 0,-1 0 1,1 0-1,1-18 0,-4 27-14,0-1 1,0 1 0,0 0-1,0 0 1,0 0-1,0-1 1,0 1 0,0 0-1,0 0 1,0 0-1,0 0 1,0-1 0,0 1-1,0 0 1,0 0-1,0 0 1,0-1 0,0 1-1,-1 0 1,1 0-1,0 0 1,0 0 0,0 0-1,0-1 1,0 1-1,0 0 1,0 0 0,-1 0-1,1 0 1,0 0-1,0 0 1,0 0 0,0-1-1,-1 1 1,1 0-1,0 0 1,0 0 0,0 0-1,-1 0 1,1 0-1,0 0 1,0 0-1,0 0 1,0 0 0,-1 0-1,1 0 1,0 0-1,0 0 1,-12 7-108,-9 13-39,3 5 136,2-1 0,0 2 0,-15 36 0,27-53 37,0 0-1,0 1 1,1-1 0,0 1 0,1 0 0,0-1-1,1 1 1,0 0 0,1 0 0,0 0 0,0 0 0,1 0-1,3 18 1,-2-24-17,0 0-1,0 0 1,0 0-1,0-1 1,1 1-1,0-1 1,-1 1-1,1-1 0,0 0 1,0 0-1,1-1 1,-1 1-1,1-1 1,-1 1-1,1-1 1,0 0-1,0 0 1,0-1-1,0 1 1,0-1-1,0 0 1,0 0-1,0 0 1,1-1-1,-1 1 1,0-1-1,5 0 0,2 0 21,-1 0 0,1-1-1,-1 0 1,1-1-1,-1 0 1,0 0-1,0-1 1,0-1 0,0 1-1,10-6 1,-10 3-3,-1-1 1,1 1-1,-1-2 0,0 1 1,8-10-1,-14 14-8,0 0 0,0-1 0,0 0-1,-1 0 1,1 1 0,-1-1 0,0-1 0,0 1 0,0 0-1,-1 0 1,1-1 0,-1 1 0,0-1 0,-1 1 0,1-8-1,-1 11-9,0 0-1,0 0 0,-1 0 0,1 0 1,-1 0-1,1 1 0,0-1 0,-1 0 0,0 0 1,1 1-1,-1-1 0,1 0 0,-1 1 1,0-1-1,1 1 0,-1-1 0,0 0 1,0 1-1,0 0 0,1-1 0,-1 1 0,0-1 1,0 1-1,0 0 0,0 0 0,0 0 1,0-1-1,0 1 0,1 0 0,-1 0 0,0 0 1,0 0-1,0 0 0,0 1 0,0-1 1,0 0-1,0 0 0,0 1 0,1-1 1,-2 1-1,-2-1-10,1 1 0,-1 0 1,1 0-1,-1 1 1,1-1-1,-1 1 0,1-1 1,0 1-1,-5 4 0,5-3 7,0 1 0,0 0 0,0 0 0,0 0 0,1 0 0,0 0 0,0 1 0,0-1-1,0 1 1,1-1 0,-1 1 0,1 0 0,1 0 0,-1-1 0,0 1 0,1 9 0,1-11-165,-1 0 1,1 0-1,-1 0 1,1 0-1,0-1 1,0 1 0,0 0-1,0-1 1,1 1-1,-1-1 1,1 1-1,2 3 1,-2-4-349,0 0 0,1 0 0,-1 0 0,1 0 1,-1-1-1,1 1 0,-1 0 0,1-1 0,0 0 0,0 0 0,0 0 1,0 0-1,4 1 0,26 0-9745</inkml:trace>
</inkml:ink>
</file>

<file path=ppt/ink/ink3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2:13.960"/>
    </inkml:context>
    <inkml:brush xml:id="br0">
      <inkml:brushProperty name="width" value="0.025" units="cm"/>
      <inkml:brushProperty name="height" value="0.025" units="cm"/>
      <inkml:brushProperty name="color" value="#66CC00"/>
    </inkml:brush>
  </inkml:definitions>
  <inkml:trace contextRef="#ctx0" brushRef="#br0">1 19 7559,'10'-17'9596,"-10"16"-9499,0 1 1,0 0 0,0 0-1,0 0 1,0 0 0,1 0-1,-1 0 1,0 0 0,0 0-1,0 0 1,0 0 0,0 0-1,1 0 1,-1 0 0,0 0-1,0 0 1,0 0 0,0 0-1,0 0 1,1 0 0,-1 0-1,0 0 1,0 0 0,0 0-1,0 0 1,0 0 0,0 0 0,1 0-1,-1 0 1,0 1 0,0-1-1,0 0 1,0 0 0,0 0-1,0 0 1,0 0 0,0 0-1,1 0 1,-1 0 0,0 1-1,0-1 1,0 0 0,0 0-1,0 0 1,0 0 0,0 0-1,0 1 1,0-1 0,0 0-1,0 0 1,0 0 0,0 0-1,0 0 1,0 1 0,2 36 2798,-2-31-2930,-2 49 1092,0-35-635,1 0 1,1 0-1,1 0 0,0 0 1,6 23-1,-7-41-385,1 0 0,-1 0-1,1-1 1,-1 1-1,1 0 1,0-1-1,-1 1 1,1-1 0,0 1-1,0-1 1,0 1-1,0-1 1,1 1 0,-1-1-1,0 0 1,1 0-1,-1 0 1,1 0-1,-1 0 1,1 0 0,-1 0-1,1 0 1,-1 0-1,1-1 1,3 2 0,-2-2 0,1 0-1,-1-1 1,1 1 0,-1 0 0,0-1 0,0 0 0,1 0 0,-1 0 0,0 0 0,0 0 0,0-1 0,5-3 0,7-5 19,-1 0 0,0-1 1,-1-1-1,12-13 0,85-93 60,-110 117-113,1 1 1,-1-1-1,0 1 0,0-1 0,1 1 0,-1-1 1,1 1-1,-1-1 0,1 1 0,-1 0 0,0-1 1,1 1-1,0 0 0,-1-1 0,1 1 1,-1 0-1,1 0 0,-1-1 0,1 1 0,-1 0 1,1 0-1,0 0 0,-1 0 0,1 0 0,-1 0 1,1 0-1,0 0 0,-1 0 0,1 0 0,-1 0 1,1 0-1,0 0 0,-1 0 0,1 1 1,-1-1-1,1 0 0,-1 0 0,1 1 0,0 0 1,0 1 14,0 0 0,0 0 1,0 1-1,-1-1 1,1 0-1,-1 0 0,0 1 1,1-1-1,-1 0 1,0 1-1,-1 1 0,-9 76 345,9-74-349,-6 63 428,9-69-1666,2 1 3822,-1-2-2592,0 2-3732</inkml:trace>
</inkml:ink>
</file>

<file path=ppt/ink/ink3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2:14.581"/>
    </inkml:context>
    <inkml:brush xml:id="br0">
      <inkml:brushProperty name="width" value="0.025" units="cm"/>
      <inkml:brushProperty name="height" value="0.025" units="cm"/>
      <inkml:brushProperty name="color" value="#66CC00"/>
    </inkml:brush>
  </inkml:definitions>
  <inkml:trace contextRef="#ctx0" brushRef="#br0">127 9 15471,'0'0'9961,"-8"-3"-9123,6 2-793,0 0 0,0 0 0,-1 1 0,1-1 0,0 0 0,0 1 0,-1 0 0,1 0 0,0-1 0,-1 1 0,1 1 0,0-1 0,-1 0 0,1 0 0,0 1 0,0 0 0,-3 0 0,1 1 39,1 1-1,-1 0 0,1 0 0,0 0 0,0 0 0,0 0 0,0 1 0,0-1 0,1 1 0,-4 8 0,3-7 14,-2 1 35,1 0 0,0 0 0,1 1 0,-1 0 1,1 0-1,1 0 0,-1 0 0,1 0 1,0 1-1,1-1 0,0 1 0,0 7 1,1-14-124,1 0 0,-1 0 0,1 0 0,-1-1 0,1 1 0,0 0 0,-1-1 0,1 1-1,0 0 1,0-1 0,0 1 0,-1-1 0,1 1 0,0-1 0,0 0 0,0 1 0,0-1 0,0 0 0,0 1 0,0-1 0,0 0 0,0 0 0,0 0 0,0 0 0,0 0 0,0 0 0,0 0 0,-1 0 0,1-1 0,2 1 0,31-7 134,-11-2-127,-2-2-1,1 0 1,-1-1-1,23-18 1,-16 12-197,39-21 1,-65 38 174,-1 0-1,1 0 0,0 0 1,0 0-1,1 1 0,-1-1 1,0 1-1,0-1 0,0 1 1,0 0-1,0 0 0,4 0 1,-5 0 8,0 0 0,-1 1 0,1-1 0,-1 0 0,1 0 0,0 1 0,-1-1 0,1 1 0,-1-1 0,1 1 0,-1-1 0,1 1 0,-1-1 0,1 1 0,-1-1 0,0 1 0,1-1 0,-1 1 0,0 0 0,1-1 0,-1 1 0,0-1 0,0 1 0,1 0 0,-1-1 0,0 2 0,0 6 71,0-1-1,-1 1 0,0 0 0,0-1 1,-4 15-1,3-16 19,1-1-1,0 1 1,0 0-1,0-1 1,0 1-1,1 8 1,1-13-69,0 0-1,-1-1 1,1 1-1,0 0 1,0-1-1,-1 1 1,1-1-1,0 0 1,0 1 0,0-1-1,0 0 1,-1 1-1,1-1 1,0 0-1,0 0 1,0 0-1,0 0 1,0 0-1,0 0 1,0 0 0,0 0-1,0 0 1,0 0-1,0 0 1,-1-1-1,3 0 1,25-6 165,54-37-35,-71 36-210,1 0 0,0 1 0,1 0 0,0 1 0,0 1 0,0 0 0,1 0 0,-1 2 1,29-5-1,-41 8 55,0 0 1,0 0 0,-1 0-1,1 0 1,0 0 0,0 0 0,0 0-1,0 0 1,0 0 0,0 0-1,-1 0 1,1 1 0,0-1 0,0 0-1,0 1 1,0-1 0,-1 1-1,1-1 1,0 1 0,-1-1-1,1 1 1,0 0 0,-1-1 0,1 1-1,-1 0 1,1-1 0,0 1-1,-1 0 1,0 0 0,1-1 0,-1 1-1,0 0 1,1 0 0,-1 0-1,0 0 1,0 0 0,0-1 0,1 1-1,-1 0 1,0 0 0,0 0-1,0 0 1,-1 1 0,-13 47 482,5-19 70,11-30-517,1-1 0,-1 1 0,1-1 0,-1 0 0,0 0 0,1 0 0,-1 0 0,0 0 0,0 0 0,2-2 0,8-6 15,74-48-140,-78 53-2,0 0 1,1 1 0,-1-1-1,1 2 1,0-1 0,0 1-1,0 0 1,0 1 0,10 0 0,-18 1 89,0 0 0,1 0 1,-1 0-1,0 0 1,0 0-1,0 1 1,0-1-1,0 0 0,0 1 1,0-1-1,0 1 1,0-1-1,0 1 1,-1-1-1,1 1 1,0 0-1,0-1 0,0 1 1,-1 0-1,1 0 1,0 0-1,-1 0 1,1-1-1,0 1 0,-1 0 1,1 0-1,-1 0 1,0 0-1,1 0 1,-1 0-1,0 0 0,0 0 1,1 1-1,-1-1 1,0 0-1,0 0 1,0 0-1,0 0 0,0 0 1,-1 0-1,1 0 1,0 0-1,0 0 1,-2 2-1,-18 58 32,13-43-40,6-9-538</inkml:trace>
</inkml:ink>
</file>

<file path=ppt/ink/ink3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2:15.408"/>
    </inkml:context>
    <inkml:brush xml:id="br0">
      <inkml:brushProperty name="width" value="0.025" units="cm"/>
      <inkml:brushProperty name="height" value="0.025" units="cm"/>
      <inkml:brushProperty name="color" value="#66CC00"/>
    </inkml:brush>
  </inkml:definitions>
  <inkml:trace contextRef="#ctx0" brushRef="#br0">32 0 12139,'0'0'15017,"-4"12"-13986,-3 8-637,2 0 0,0 0 0,1 0 0,1 1 0,-1 31 1,4-51-388,0 0 1,0 0 0,0 0 0,1 0 0,-1 1 0,0-1-1,1 0 1,-1 0 0,0 0 0,1 0 0,-1 0 0,1 0 0,0 0-1,-1 0 1,1 0 0,0 0 0,0 0 0,0-1 0,-1 1-1,1 0 1,0 0 0,0-1 0,0 1 0,0 0 0,0-1-1,2 1 1,1 0 4,-1 0-1,1 0 0,-1-1 1,1 0-1,-1 0 1,1 0-1,0 0 0,-1 0 1,5-1-1,4-2 8,1 0 1,-1-1-1,0-1 0,14-6 0,51-34 36,-48 26-144,47-21 1,-76 40 82,1-1 1,0 1-1,0-1 1,0 1 0,-1-1-1,1 1 1,0-1 0,0 1-1,0 0 1,0-1 0,0 1-1,0 0 1,0 0-1,0 0 1,0 0 0,0 0-1,0 0 1,0 0 0,0 0-1,0 0 1,0 1-1,-1-1 1,1 0 0,0 0-1,0 1 1,0-1 0,0 1-1,0-1 1,0 1 0,-1-1-1,1 1 1,0 0-1,0-1 1,-1 1 0,1 0-1,0 0 1,1 4-4,-1-1 0,0 0 0,0 0 1,-1 0-1,1 0 0,-1 1 0,0 5 0,5 31 75,-5-40-58,0 0-1,1 0 0,-1 0 0,1 0 0,-1 0 0,1 0 1,-1 0-1,1 0 0,0 0 0,-1 0 0,1 0 1,0 0-1,0-1 0,0 1 0,0 0 0,0-1 1,0 1-1,0 0 0,0-1 0,0 1 0,0-1 1,0 0-1,0 1 0,0-1 0,0 0 0,0 0 0,1 1 1,1-1-1,3-1 31,1 0 0,0 0 0,-1-1 0,0 0 0,1 0 0,-1 0 0,0-1 0,0 0 0,0 0 0,9-7 0,-11 7-116,1-1 1,0 1-1,-1 1 1,1-1-1,0 1 1,0 0-1,1 0 1,-1 0-1,0 0 1,0 1-1,1 0 1,-1 1-1,1-1 1,-1 1-1,10 0 1,-14 0 65,-1 1-1,1-1 1,-1 0 0,1 0 0,-1 1-1,1-1 1,-1 0 0,0 1 0,1-1-1,-1 1 1,1-1 0,-1 1 0,0-1-1,1 0 1,-1 1 0,0-1 0,0 1-1,1-1 1,-1 1 0,0 0 0,0-1-1,0 1 1,0-1 0,0 1 0,0-1-1,0 1 1,0-1 0,0 1 0,0 0-1,0 7-4136</inkml:trace>
</inkml:ink>
</file>

<file path=ppt/ink/ink3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2:15.733"/>
    </inkml:context>
    <inkml:brush xml:id="br0">
      <inkml:brushProperty name="width" value="0.025" units="cm"/>
      <inkml:brushProperty name="height" value="0.025" units="cm"/>
      <inkml:brushProperty name="color" value="#66CC00"/>
    </inkml:brush>
  </inkml:definitions>
  <inkml:trace contextRef="#ctx0" brushRef="#br0">0 0 12812,'0'0'6598,"57"49"-7366,-29-36-2756,5-2-4836</inkml:trace>
</inkml:ink>
</file>

<file path=ppt/ink/ink3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2:16.058"/>
    </inkml:context>
    <inkml:brush xml:id="br0">
      <inkml:brushProperty name="width" value="0.025" units="cm"/>
      <inkml:brushProperty name="height" value="0.025" units="cm"/>
      <inkml:brushProperty name="color" value="#66CC00"/>
    </inkml:brush>
  </inkml:definitions>
  <inkml:trace contextRef="#ctx0" brushRef="#br0">93 176 13196,'0'0'7992,"-9"9"-5371,-4 5-1594,1-1 0,-16 24 0,24-31-729,0 1-1,1-1 1,-1 1-1,1 0 1,1 0-1,-1 0 1,1 0 0,0 1-1,1-1 1,0 0-1,0 8 1,0-14-290,2 0 0,-1 0 0,0 0 0,0 0 0,0 0 0,0 0 0,1 0 0,-1 0 0,0 0 0,1 0 0,-1 0 0,1 0 0,-1 0 0,1 0 0,-1 0 0,1-1 1,0 1-1,-1 0 0,1 0 0,0-1 0,0 1 0,0-1 0,-1 1 0,1 0 0,1 0 0,30 4 33,-24-5-67,0-1 0,0 0 0,0-1 1,0 0-1,0 0 0,8-4 0,-6 1-155,-1 0-1,-1-1 1,1 0-1,-1 0 1,0-1-1,0 0 1,-1-1-1,0 0 1,0 0-1,-1 0 1,0-1-1,-1 0 1,0 0-1,8-20 1,-17 35 233,-1 0 1,1 0-1,0 0 1,1 1-1,-4 8 1,6-13-10,0 0 0,1 0 1,-1 0-1,1 0 0,-1 0 1,1 0-1,0 0 0,0 0 0,0 0 1,0 1-1,0-1 0,0 0 1,1 0-1,-1 0 0,1 0 1,0 0-1,-1 0 0,1 0 1,0 0-1,0 0 0,0 0 1,0-1-1,0 1 0,1 0 1,-1-1-1,1 1 0,-1 0 1,1-1-1,-1 0 0,1 1 1,0-1-1,0 0 0,-1 0 1,1 0-1,0 0 0,0 0 0,0-1 1,0 1-1,0 0 0,0-1 1,1 0-1,-1 1 0,0-1 1,0 0-1,2 0 0,7 0 25,0 0-1,0 0 1,-1-1-1,1-1 1,-1 1-1,1-2 0,-1 0 1,12-4-1,-1-2-69,-1-1-1,0-1 0,-1-1 0,-1 0 0,1-1 0,31-32 0,-40 35-37,0 0-1,-1-1 0,0 0 0,-1-1 1,0 0-1,-1 0 0,0 0 0,-1-1 1,0 0-1,-1-1 0,-1 1 0,4-15 1,-8 26 31,1 1 1,-1-1-1,0 0 1,1 1-1,-1-1 1,0 0-1,0 1 1,0-1-1,0 0 1,0 0 0,-1 1-1,1-1 1,0 1-1,-1-1 1,0 0-1,1 1 1,-1-1-1,0 1 1,-1-3-1,1 4 6,1-1-1,-1 1 1,0 0-1,0-1 1,0 1-1,0 0 1,0-1-1,0 1 1,0 0-1,0 0 1,0 0-1,1 0 1,-1 0-1,0 0 1,0 0-1,0 1 1,0-1-1,0 0 1,0 0-1,0 1 1,0-1-1,0 0 1,-1 2-1,-5 2 17,0 0 1,0 1-1,0-1 0,1 2 1,0-1-1,-7 9 0,3-4 84,1 1 0,0 0 0,1 1 0,0 0 0,1 0 0,1 1-1,0 0 1,0 0 0,1 0 0,1 1 0,0 0 0,1 0-1,-3 28 1,6-39-130,0 0 0,1 0 0,-1-1 0,1 1 0,-1 0 0,1 0 0,0 0-1,0-1 1,0 1 0,0 0 0,1-1 0,-1 1 0,1-1 0,0 1 0,-1-1 0,1 0-1,0 0 1,0 0 0,0 0 0,1 0 0,-1 0 0,0-1 0,1 1 0,-1-1 0,6 3-1,33 7-2742,1-8-3479,-2-3-5516</inkml:trace>
</inkml:ink>
</file>

<file path=ppt/ink/ink3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2:16.784"/>
    </inkml:context>
    <inkml:brush xml:id="br0">
      <inkml:brushProperty name="width" value="0.025" units="cm"/>
      <inkml:brushProperty name="height" value="0.025" units="cm"/>
      <inkml:brushProperty name="color" value="#66CC00"/>
    </inkml:brush>
  </inkml:definitions>
  <inkml:trace contextRef="#ctx0" brushRef="#br0">1 0 5894,'0'0'21556,"3"13"-20867,2 19-172,2 58 1,-7-89-502,0 1 1,1 0-1,-1-1 0,1 1 0,-1 0 0,1-1 1,0 1-1,-1-1 0,1 1 0,0-1 0,0 1 0,0-1 1,1 0-1,-1 1 0,0-1 0,0 0 0,1 0 0,-1 0 1,0 0-1,1 0 0,-1 0 0,1 0 0,0 0 1,-1-1-1,1 1 0,-1-1 0,1 1 0,0-1 0,0 0 1,-1 1-1,1-1 0,0 0 0,-1 0 0,1 0 1,0 0-1,3-1 0,3 0 14,0 1-1,0-1 1,1-1-1,-1 0 1,0 0 0,13-5-1,-11 2 3,0 0-1,-1-1 0,0 0 1,-1-1-1,1 0 0,13-14 1,-18 17-38,0-1 0,-1 1 0,1-1 0,-1 0 1,0 0-1,0-1 0,0 1 0,0 0 0,-1-1 0,0 0 1,2-10-1,-6 33 6,0-3-45,0-1 0,1 0 0,1 0 0,0 1 0,3 19 0,-2-31 71,-1 1 0,1-1 0,-1 0 0,1 0 0,0 0-1,0 0 1,0 0 0,0 0 0,0 0 0,1 0 0,-1 0 0,0 0 0,1-1 0,0 1 0,-1 0 0,1-1 0,0 1 0,0-1 0,0 0 0,-1 0 0,2 0 0,-1 0 0,0 0 0,0 0 0,0 0 0,0-1 0,0 1 0,1-1 0,-1 1 0,0-1 0,0 0 0,1 0 0,-1 0 0,0 0 0,1-1 0,-1 1 0,0 0 0,0-1 0,4-1 0,-1 0 25,-1 0 0,0 0 1,0 0-1,0-1 0,0 1 1,0-1-1,0 0 0,-1 0 1,0-1-1,1 1 0,-1-1 1,0 1-1,-1-1 0,1 0 1,-1 0-1,1 0 1,-1-1-1,-1 1 0,1 0 1,1-6-1,0 3 12,-1-1 0,0 0 0,0 1 1,0-1-1,-1 0 0,-1 0 0,1 0 0,-1 0 0,0 0 1,-1 0-1,-2-11 0,3 21-175,0-1 0,1 0 1,-1 0-1,-1 0 0,1 0 0,0 1 1,0-1-1,0 0 0,0 0 0,-1 0 0,1 0 1,-1 0-1,1 1 0,-1-1 0,1 0 0,-1 0 1,0 0-1,1 0 0,-1-1 0,0 1 1,0 0-1,0 0 0,1 0 0,-1-1 0,0 1 1,0 0-1,0-1 0,0 1 0,0-1 1,-1 1-1,1-1 0,0 1 0,0-1 0,0 0 1,0 0-1,0 1 0,-1-1 0,1 0 1,0 0-1,0 0 0,0 0 0,0 0 0,-1-1 1,1 1-1,0 0 0,0-1 0,0 1 1,-2-1-1,9 4-800,1 0 1,-1 0-1,1-1 1,0 0-1,0 0 1,0-1-1,0 0 1,0 0-1,0 0 1,1-1-1,-1 0 1,9-1-1,-1 1-1679,25 0-4941</inkml:trace>
</inkml:ink>
</file>

<file path=ppt/ink/ink3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2:17.578"/>
    </inkml:context>
    <inkml:brush xml:id="br0">
      <inkml:brushProperty name="width" value="0.025" units="cm"/>
      <inkml:brushProperty name="height" value="0.025" units="cm"/>
      <inkml:brushProperty name="color" value="#66CC00"/>
    </inkml:brush>
  </inkml:definitions>
  <inkml:trace contextRef="#ctx0" brushRef="#br0">140 63 929,'0'0'24039,"-10"1"-22192,3 1-1657,0 0-1,0 0 1,0 1 0,0-1 0,1 1 0,-1 1 0,1-1 0,0 1-1,0 1 1,0-1 0,0 1 0,1 0 0,0 0 0,0 0 0,0 1-1,1 0 1,0 0 0,0 0 0,0 0 0,1 0 0,0 1 0,-5 13 0,8-19-182,-1 0 0,1 0 0,0 1 0,0-1 0,-1 0 0,1 1 0,0-1 0,0 0 0,0 1 0,0-1 0,1 0 0,-1 0 0,0 1 1,0-1-1,1 0 0,-1 1 0,1-1 0,-1 0 0,1 0 0,0 0 0,-1 0 0,1 0 0,0 1 0,0-1 0,-1-1 0,1 1 0,0 0 1,0 0-1,0 0 0,0 0 0,1-1 0,-1 1 0,0 0 0,0-1 0,0 1 0,1-1 0,-1 1 0,0-1 0,0 0 0,1 1 0,-1-1 1,0 0-1,1 0 0,-1 0 0,0 0 0,1 0 0,-1 0 0,0-1 0,2 1 0,5-1 7,0 0 0,-1 0 0,1-1 0,-1 0 0,0 0 0,1-1 0,10-5 0,-9 2-30,1 0 0,-1 0 1,-1-1-1,1-1 0,-1 1 0,9-12 1,-13 14-10,-1 0 0,1 1 0,-1-1 0,0-1 0,0 1 0,0 0 0,-1-1 0,0 1 0,0-1 1,-1 1-1,1-1 0,-1 0 0,0-8 0,-18 31-376,-16 49 305,31-61 84,0 0 1,1 0-1,-1 0 1,1 0 0,0 0-1,1 0 1,-1 0 0,1 1-1,0-1 1,0 0 0,1 0-1,1 7 1,-1-11-69,-1 0 0,1-1-1,0 1 1,0 0 0,0 0 0,0 0 0,0-1-1,0 1 1,0 0 0,1-1 0,-1 1 0,0-1-1,0 0 1,0 1 0,0-1 0,1 0 0,-1 0-1,0 0 1,0 1 0,1-1 0,-1-1 0,0 1-1,0 0 1,1 0 0,-1 0 0,0-1 0,0 1-1,0 0 1,2-2 0,37-12-3001,-24 4 146,0-1 1,0-1-1,-1 0 0,22-24 1,-1-7-634,-14 11 4948,-3-2 4738,-34 61 328,7-14-5079,1 0 0,1 0 1,-8 22-1,12-32-1320,2 0 0,-1 1 0,0-1 0,1 0 0,-1 0 0,1 0 1,0 1-1,0-1 0,0 0 0,0 0 0,1 0 0,0 1 0,-1-1 0,1 0 0,0 0 0,0 0 0,1 0 0,-1 0 0,1 0 0,-1 0 0,5 4 0,12 14-430,0 1-1,-2 0 1,19 34-1,-29-45 402,-1 1 0,0 1 0,-1-1 0,0 1 0,-1-1 0,0 1 0,-1 0 0,-1 0 0,0 18 0,-1-16 263,-1 1 0,-1-1 0,0 0-1,-1 0 1,-1 0 0,-6 16 0,9-26-104,-1 1-1,-1-1 1,1 0 0,-1 1-1,0-1 1,0-1 0,-1 1 0,1 0-1,-1-1 1,0 0 0,0 1-1,0-2 1,-1 1 0,0 0 0,1-1-1,-1 0 1,0 0 0,-11 4-1,15-7-151,-1 1 0,1-1 0,0 1 0,-1-1 0,1 0 0,-1 0 0,1 0 0,-1 0 0,0 0-1,1 0 1,-1 0 0,1 0 0,-1 0 0,1-1 0,0 1 0,-1-1 0,1 1 0,-1-1 0,1 0 0,0 1-1,-1-1 1,1 0 0,-1-1 0,0 0-6,0 0 0,0-1-1,0 1 1,1-1 0,-1 1-1,1-1 1,0 1 0,0-1-1,0 0 1,0 0 0,-1-4 0,0-10-69,0 0 0,1 0 0,1-25 0,1 25-53,-1-1-35,1 0 0,1 1 0,1-1 0,0 1-1,1-1 1,1 1 0,1 0 0,0 1 0,1-1 0,1 2 0,0-1 0,1 1 0,1 0 0,1 0-1,0 2 1,0-1 0,1 1 0,1 1 0,1 0 0,-1 1 0,19-11 0,3-1 139,46-34 50,-77 53-9,1 0 0,-1 0 0,0 0 0,0 0 0,0-1 0,-1 0 0,1 0 0,-1 0 0,0 0 0,0 0 1,-1-1-1,4-9 0,-6 14-30,0 1-1,0-1 1,0 1 0,0-1 0,0 1 0,0-1 0,0 1 0,0-1 0,0 1 0,0-1 0,0 1 0,0-1-1,0 1 1,0-1 0,0 1 0,0-1 0,-1 1 0,1-1 0,0 1 0,0-1 0,-1 1 0,1-1 0,0 1-1,0 0 1,-1-1 0,1 1 0,-1-1 0,1 1 0,0 0 0,-1 0 0,1-1 0,-1 1 0,1 0 0,-1-1-1,0 1 1,-22 1 131,18 0-139,0 1 1,-1 0-1,1 0 0,0 0 1,0 1-1,-7 4 1,5 0 16,0 1 0,1 0 0,0 0 0,0 0 1,1 0-1,0 1 0,0 0 0,-5 16 0,8-22-21,1-1-1,0 1 1,0-1-1,1 1 1,-1 0 0,1-1-1,-1 1 1,1 0-1,0 0 1,0-1-1,0 1 1,0 0-1,0 0 1,1-1-1,-1 1 1,1 0-1,0-1 1,0 1-1,0 0 1,0-1-1,0 1 1,0-1 0,1 0-1,-1 1 1,1-1-1,0 0 1,0 0-1,0 0 1,0 0-1,0 0 1,0 0-1,0-1 1,0 1-1,1-1 1,4 3-1,1-2-350,0 1 0,1-1-1,-1 0 1,1-1 0,0 0-1,12 0 1,28-4-4362,-1-10-3589</inkml:trace>
</inkml:ink>
</file>

<file path=ppt/ink/ink3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2:18.417"/>
    </inkml:context>
    <inkml:brush xml:id="br0">
      <inkml:brushProperty name="width" value="0.025" units="cm"/>
      <inkml:brushProperty name="height" value="0.025" units="cm"/>
      <inkml:brushProperty name="color" value="#66CC00"/>
    </inkml:brush>
  </inkml:definitions>
  <inkml:trace contextRef="#ctx0" brushRef="#br0">0 94 7399,'3'-4'1797,"-1"1"0,0-1 1,1 1-1,-1-1 0,1 1 0,0 0 0,5-4 0,-7 6-1613,-1 1-1,0 0 0,1 0 1,-1 0-1,0 0 1,1 0-1,-1 0 0,0 0 1,0 0-1,1 0 0,-1 0 1,0 0-1,1 0 0,-1 0 1,0 0-1,1 0 0,-1 0 1,0 0-1,1 0 1,-1 0-1,0 0 0,0 1 1,1-1-1,-1 0 0,0 0 1,0 0-1,1 1 0,-1-1 1,0 0-1,0 0 1,1 0-1,-1 1 0,0-1 1,0 1-1,8 23 925,-8-21-1058,0 0-1,1 0 1,-1 0 0,1 0-1,0 0 1,0 0-1,0-1 1,0 1-1,1 0 1,-1 0-1,1-1 1,0 1-1,0-1 1,0 1-1,0-1 1,0 0 0,0 0-1,0 0 1,3 2-1,-2-3-40,0 0 1,-1 0-1,1 0 0,0-1 1,0 1-1,0-1 0,-1 0 1,1 0-1,0 0 0,0 0 1,0 0-1,0-1 0,-1 1 1,1-1-1,0 0 0,0 0 1,-1 0-1,1 0 0,-1 0 1,1 0-1,2-3 0,5-2 21,0-1 0,-1 0 1,0-1-1,0 0 0,13-16 0,27-24 77,-47 83-187,-3-4 231,0-13-116,1 0 1,0 0 0,1-1 0,1 1-1,6 26 1,-7-41-10,0 0 0,0 0 0,0-1 0,0 1 0,1 0 0,-1 0 0,1-1 0,0 1 0,0-1 0,0 1 0,0-1 0,0 0 0,0 0 0,0 0 0,1 0 0,-1 0 0,1-1-1,0 1 1,-1-1 0,1 1 0,0-1 0,0 0 0,0 0 0,0 0 0,0-1 0,0 1 0,0-1 0,0 1 0,0-1 0,0 0 0,0 0 0,0-1 0,0 1 0,0 0 0,0-1 0,0 0 0,0 0 0,4-2 0,0 1 4,0-2 0,0 1 0,0 0 1,-1-1-1,0 0 0,0-1 0,0 0 1,0 0-1,-1 0 0,0 0 0,0-1 1,0 0-1,-1 0 0,5-8 0,1-3 16,-1 1 0,-1-1 0,0-1 0,8-27 0,-13 33-46,-1 0 0,1-1 0,-2 1 0,1-19 0,-5 26 0,-2 13 0,-4 14 0,6-12-398,0 0 1,1 0-1,1 0 0,0 1 0,0 14 1,2-25-58,-1 0 1,1 0-1,-1 0 1,1 0-1,-1 0 1,1 0-1,0 0 1,-1 0-1,1 0 0,-1 0 1,1 0-1,-1 0 1,1 0-1,-1 0 1,1 0-1,-1 0 1,1-1-1,-1 1 1,1 0-1,-1 0 1,1-1-1,-1 1 1,1 0-1,-1-1 1,1 1-1,-1-1 1,1 0-1,11-12-11594</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3:56.158"/>
    </inkml:context>
    <inkml:brush xml:id="br0">
      <inkml:brushProperty name="width" value="0.025" units="cm"/>
      <inkml:brushProperty name="height" value="0.025" units="cm"/>
    </inkml:brush>
  </inkml:definitions>
  <inkml:trace contextRef="#ctx0" brushRef="#br0">1 114 7559,'0'0'10442,"70"74"-9673,-36-35-289,8 4-384,1 2-32,1-2-32,1-2-64,-10-8-768,-3-6-642,-10-12-1248,-12-10 672,-10-6 961,-6-25-833</inkml:trace>
  <inkml:trace contextRef="#ctx0" brushRef="#br0" timeOffset="1">187 0 5637,'0'0'7592,"32"66"-6087,-9-22 0,9 4-672,3 3-448,8-5-225,1-3-64,2-4-32,-3-9-32,-6-8-417,-6-13-1056,-9-9-609,-11-13-352,-11-25-961</inkml:trace>
</inkml:ink>
</file>

<file path=ppt/ink/ink3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2:19.022"/>
    </inkml:context>
    <inkml:brush xml:id="br0">
      <inkml:brushProperty name="width" value="0.025" units="cm"/>
      <inkml:brushProperty name="height" value="0.025" units="cm"/>
      <inkml:brushProperty name="color" value="#66CC00"/>
    </inkml:brush>
  </inkml:definitions>
  <inkml:trace contextRef="#ctx0" brushRef="#br0">172 0 15375,'0'0'10596,"1"9"-8962,-2-2-1447,1-1-1,-1 1 1,0-1 0,0 1 0,-1-1 0,1 0 0,-2 0-1,1 0 1,-1 0 0,-4 8 0,-4 4 151,0-1 0,-21 24 0,13-17-110,5-7-67,0 0 0,-20 17-1,67-84-340,-12 14-569,-10 18 281,-8 12 289,0 1 0,1 0 0,-1 0 0,1 0 0,0 1 0,0-1 0,7-5 0,-8 51-83,-5 0 423,1-28-41,0 0-1,1 1 1,0-1 0,1 0-1,1 0 1,2 14 0,-4-27-94,0 1-1,0 0 1,0 0 0,1-1 0,-1 1 0,0 0 0,0 0 0,0-1-1,1 1 1,-1 0 0,0 0 0,1-1 0,-1 1 0,1 0 0,-1-1-1,1 1 1,-1-1 0,1 1 0,-1 0 0,1-1 0,0 1 0,-1-1-1,1 0 1,0 1 0,-1-1 0,1 1 0,0-1 0,0 0 0,-1 0-1,1 1 1,0-1 0,0 0 0,-1 0 0,1 0 0,0 0-1,0 0 1,0 0 0,-1 0 0,1 0 0,0 0 0,0 0 0,-1-1-1,2 1 1,0-1-9,-1 0-1,0 0 1,0 0-1,0 0 1,0-1-1,0 1 1,0 0-1,0 0 1,0-1-1,0 1 1,-1 0-1,1-1 1,0 1-1,-1-1 1,1 1-1,-1-1 1,0 1-1,1-1 1,-1 0-1,0-2 1,-1 1-12,1 0 0,-1-1 1,0 1-1,0 0 0,0 0 1,0 0-1,0 0 0,-1 0 0,1 1 1,-1-1-1,0 0 0,0 1 1,0-1-1,0 1 0,0-1 1,-5-3-1,-52-36 37,22 17 82,35 23-115,-2-1 20,0 1-1,1-1 1,0 0 0,-1-1 0,1 1 0,0 0-1,1-1 1,-1 0 0,1 1 0,-4-8 0,29 10 67,-1 4-257,0 1 1,35 12-1,30 5-4781,-46-16-1229</inkml:trace>
</inkml:ink>
</file>

<file path=ppt/ink/ink3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2:20.555"/>
    </inkml:context>
    <inkml:brush xml:id="br0">
      <inkml:brushProperty name="width" value="0.025" units="cm"/>
      <inkml:brushProperty name="height" value="0.025" units="cm"/>
      <inkml:brushProperty name="color" value="#66CC00"/>
    </inkml:brush>
  </inkml:definitions>
  <inkml:trace contextRef="#ctx0" brushRef="#br0">21 1 16111,'0'0'6743,"-1"13"-5724,-5 60-19,-7 176 824,13-246-1811,0-1-1,0 0 1,0 0 0,0 1-1,0-1 1,1 0-1,-1 1 1,0-1-1,1 0 1,0 0 0,-1 0-1,1 0 1,0 1-1,0-1 1,1 0 0,-1-1-1,0 1 1,1 0-1,-1 0 1,1 0-1,-1-1 1,1 1 0,0-1-1,-1 1 1,1-1-1,0 0 1,0 0-1,0 0 1,0 0 0,0 0-1,1 0 1,-1 0-1,0-1 1,0 1 0,0-1-1,1 0 1,-1 1-1,0-1 1,5-1-1,0 0 27,0 0-1,0 0 0,-1-1 0,1-1 0,0 1 0,-1-1 0,1 0 1,-1 0-1,0-1 0,0 0 0,10-8 0,15-17 50,43-52-1,-63 69-59,-10 11-18,-1 0 0,1 0 1,-1 0-1,1 0 0,-1 0 0,1 1 0,0-1 0,0 0 1,-1 1-1,1-1 0,0 0 0,0 1 0,0-1 1,0 1-1,0-1 0,0 1 0,0-1 0,0 1 0,0 0 1,0-1-1,0 1 0,0 0 0,0 0 0,0 0 0,1 0 1,-1 1 1,0-1 1,-1 1 0,1 0-1,-1 0 1,1 0 0,0 0 0,-1 0-1,1 0 1,-1 0 0,0 0 0,1 0-1,-1 0 1,0 0 0,0 0-1,0 0 1,1 0 0,-1 0 0,0 0-1,-1 2 1,-4 58 231,-8-15-176,10-38-170,0 1 0,1-1 0,-1 1 0,2-1 1,-1 1-1,1 0 0,1 11 0,0-19-1,1-1 0,-1 0 0,1 1 1,-1-1-1,1 1 0,-1-1 0,1 0 0,-1 1 0,1-1 0,-1 0 0,1 0 1,0 1-1,-1-1 0,1 0 0,-1 0 0,1 0 0,0 0 0,-1 0 0,1 0 0,0 0 1,-1 0-1,1 0 0,-1 0 0,1 0 0,0 0 0,-1-1 0,1 1 0,-1 0 1,1 0-1,0-1 0,-1 1 0,1 0 0,0-1 0,21-8-2389,4-12-1805,3-6-2275</inkml:trace>
</inkml:ink>
</file>

<file path=ppt/ink/ink3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2:20.897"/>
    </inkml:context>
    <inkml:brush xml:id="br0">
      <inkml:brushProperty name="width" value="0.025" units="cm"/>
      <inkml:brushProperty name="height" value="0.025" units="cm"/>
      <inkml:brushProperty name="color" value="#66CC00"/>
    </inkml:brush>
  </inkml:definitions>
  <inkml:trace contextRef="#ctx0" brushRef="#br0">109 1 12043,'0'0'7020,"-10"12"-5007,1-1-1595,-49 67 1593,54-71-1807,0-1 0,0 1 1,1-1-1,0 1 0,0 0 0,1 0 0,-1 1 0,2-1 1,-1 0-1,1 1 0,-1 11 0,2-18-183,0-1-1,0 1 1,1 0 0,-1-1-1,0 1 1,0 0-1,0-1 1,1 1 0,-1 0-1,0-1 1,1 1-1,-1-1 1,0 1-1,1-1 1,-1 1 0,1-1-1,-1 1 1,1-1-1,-1 1 1,1-1 0,-1 0-1,1 1 1,0-1-1,-1 0 1,1 1 0,-1-1-1,1 0 1,0 0-1,0 1 1,26-2 229,24-18-87,-39 11-158,0-1 0,0 0 1,-1-1-1,18-20 1,-25 26-34,0-1 1,0 0-1,0 0 1,-1 0-1,0-1 1,0 0-1,0 1 1,-1-1-1,0 0 1,0 0-1,-1 0 1,1 0-1,0-12 1,-28 53-325,19-20 376,0 0 0,1 0 0,1 0 1,1 0-1,0 1 0,1 0 1,0 0-1,0 20 0,3-35-16,0 0 0,0 0-1,0 0 1,0 0 0,1 0-1,-1 1 1,0-1 0,0 0-1,1 0 1,-1 0 0,1 0-1,-1 0 1,1 0 0,-1 0-1,1 0 1,-1 0 0,1 0-1,0 0 1,0 0-1,0-1 1,-1 1 0,1 0-1,0 0 1,0-1 0,0 1-1,2 0 1,0 0-68,-1 0-1,1-1 1,0 0-1,-1 1 1,1-1-1,0 0 1,-1 0-1,1 0 1,0-1-1,-1 1 1,5-2-1,1 0-792,0 0 0,-1-1-1,1-1 1,0 1 0,-1-1-1,0 0 1,7-6 0,15-17-5548</inkml:trace>
</inkml:ink>
</file>

<file path=ppt/ink/ink3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2:21.286"/>
    </inkml:context>
    <inkml:brush xml:id="br0">
      <inkml:brushProperty name="width" value="0.025" units="cm"/>
      <inkml:brushProperty name="height" value="0.025" units="cm"/>
      <inkml:brushProperty name="color" value="#66CC00"/>
    </inkml:brush>
  </inkml:definitions>
  <inkml:trace contextRef="#ctx0" brushRef="#br0">110 0 16143,'-8'3'2728,"-2"2"-1884,0-2-30,1 0 0,-1 1 0,1 1-1,0 0 1,0 0 0,1 1-1,0 0 1,-11 9 0,19-15-814,0 1 0,0-1 0,0 1 1,0-1-1,0 1 0,0-1 0,0 1 0,0-1 1,0 1-1,0-1 0,0 1 0,0-1 0,0 1 1,0-1-1,1 1 0,-1-1 0,0 1 0,0-1 1,0 1-1,1-1 0,-1 0 0,0 1 0,1-1 1,-1 0-1,0 1 0,1-1 0,-1 0 0,1 1 0,-1-1 1,0 0-1,1 1 0,-1-1 0,1 0 0,-1 0 1,1 0-1,-1 0 0,1 1 0,-1-1 0,1 0 1,-1 0-1,1 0 0,-1 0 0,1 0 0,0 0 1,35 7-407,-22-4 178,-3-1 112,-1 1-1,1 1 0,-1 0 1,0 0-1,-1 1 1,1 0-1,-1 0 0,0 1 1,0 1-1,-1 0 0,1 0 1,9 12-1,-17-18 136,0 0-1,-1 0 1,1-1-1,-1 1 1,0 0 0,1 0-1,-1 0 1,0 0-1,1 0 1,-1 0-1,0 1 1,0-1-1,0 0 1,0 0 0,0 0-1,0 0 1,0 0-1,0 0 1,-1 0-1,1 0 1,0 0-1,-1 0 1,1 0 0,0 0-1,-1 0 1,1 0-1,-1 0 1,0-1-1,1 1 1,-1 0-1,0 0 1,1 0 0,-1-1-1,0 1 1,0 0-1,0-1 1,0 1-1,1-1 1,-1 1-1,0-1 1,0 1 0,0-1-1,0 0 1,0 1-1,0-1 1,0 0-1,-2 0 1,-55 13 588,52-12-658,-57 5-37,38-8-2595,25 2 2437,-1 0-1,1 0 1,0 0-1,-1-1 1,1 1-1,0 0 1,0 0-1,-1-1 1,1 1 0,0 0-1,0-1 1,0 1-1,0 0 1,-1 0-1,1-1 1,0 1-1,0 0 1,0-1-1,0 1 1,0 0-1,0-1 1,0 1-1,0-1 1,0 1-1,0 0 1,0-1-1,0 1 1,0 0-1,0-1 1,0 1 0,0 0-1,0-1 1,1 1-1,-1 0 1,0-1-1,0 1 1,0 0-1,0 0 1,1-1-1,-1 1 1,12-13-10693</inkml:trace>
</inkml:ink>
</file>

<file path=ppt/ink/ink3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2:21.630"/>
    </inkml:context>
    <inkml:brush xml:id="br0">
      <inkml:brushProperty name="width" value="0.025" units="cm"/>
      <inkml:brushProperty name="height" value="0.025" units="cm"/>
      <inkml:brushProperty name="color" value="#66CC00"/>
    </inkml:brush>
  </inkml:definitions>
  <inkml:trace contextRef="#ctx0" brushRef="#br0">96 0 10602,'0'0'9203,"0"12"-6811,-13 144 2811,6-106-4270,2 0 0,4 83 0,1-131-957,0 0-1,0 0 0,0 0 1,0 0-1,0 0 1,0 0-1,1 0 1,-1 0-1,1 0 0,0 0 1,-1-1-1,1 1 1,0 0-1,0 0 0,0-1 1,0 1-1,0 0 1,1-1-1,-1 1 0,0-1 1,1 0-1,-1 1 1,1-1-1,-1 0 1,1 0-1,0 0 0,0 0 1,-1 0-1,1 0 1,0-1-1,0 1 0,3 0 1,-4-3-212,0 0 0,0-1 0,0 1 0,0 0 0,-1-1 0,1 1 0,-1-1 0,0 1 0,0-1 0,0 1 0,0-1 0,0 1 0,0-1 0,-1-2 0,0 3 2,0-9-163,-2 1 0,1-1 1,-1 1-1,-1-1 1,0 1-1,-1 0 0,1 1 1,-8-11-1,4 8 555,1 1-1,-1 0 1,-1 0 0,0 1-1,0 0 1,-14-10-1,51 22 729,11 7-1620,53 10-7618,-52-15 1349</inkml:trace>
</inkml:ink>
</file>

<file path=ppt/ink/ink3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2:21.985"/>
    </inkml:context>
    <inkml:brush xml:id="br0">
      <inkml:brushProperty name="width" value="0.025" units="cm"/>
      <inkml:brushProperty name="height" value="0.025" units="cm"/>
      <inkml:brushProperty name="color" value="#66CC00"/>
    </inkml:brush>
  </inkml:definitions>
  <inkml:trace contextRef="#ctx0" brushRef="#br0">103 56 10666,'0'0'14424,"-8"-1"-13094,4 1-1238,1 0 0,-1 0 1,0 0-1,1 1 1,-1-1-1,1 1 0,-1 0 1,1 0-1,-1 0 0,1 1 1,0-1-1,0 1 0,-1 0 1,1 0-1,0 0 1,1 0-1,-1 0 0,0 1 1,1-1-1,-1 1 0,1 0 1,0-1-1,0 1 1,0 0-1,0 1 0,0-1 1,1 0-1,-1 0 0,1 1 1,0-1-1,0 1 1,-1 3-1,1-3-10,0 0 0,0-1 0,0 1 0,0 0 0,1 0 0,-1 0 0,1 0 0,0 0 0,0 0 0,0 0 0,2 4 0,-2-6-60,1-1 1,0 1-1,0-1 1,0 1-1,-1-1 0,1 0 1,1 0-1,-1 1 1,0-1-1,0 0 0,0 0 1,0 0-1,1 0 1,-1 0-1,1 0 0,-1-1 1,0 1-1,1 0 0,-1-1 1,1 1-1,0-1 1,-1 0-1,1 1 0,-1-1 1,1 0-1,0 0 1,-1 0-1,4 0 0,1 0-2,0 0-1,-1 0 0,1-1 1,0 0-1,0 0 0,-1 0 0,1 0 1,-1-1-1,1 0 0,-1 0 0,0-1 1,0 1-1,0-1 0,0 0 1,0-1-1,0 1 0,-1-1 0,0 0 1,0 0-1,0 0 0,0-1 1,0 1-1,-1-1 0,0 0 0,0 0 1,0 0-1,-1 0 0,0-1 0,0 1 1,0-1-1,-1 1 0,1-1 1,-1 1-1,-1-1 0,1-11 0,-1 14-25,-1 0 0,0 0-1,1 0 1,-1 0-1,0 0 1,-1 0-1,1 0 1,-1 1-1,1-1 1,-1 1 0,0-1-1,1 1 1,-1 0-1,-1-1 1,1 1-1,0 0 1,0 0-1,-1 1 1,1-1 0,-1 0-1,0 1 1,1-1-1,-1 1 1,0 0-1,0 0 1,0 0-1,0 1 1,0-1 0,0 0-1,-3 1 1,-49-4-2722,10 14-6212,27-3-2116</inkml:trace>
</inkml:ink>
</file>

<file path=ppt/ink/ink3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2:22.836"/>
    </inkml:context>
    <inkml:brush xml:id="br0">
      <inkml:brushProperty name="width" value="0.025" units="cm"/>
      <inkml:brushProperty name="height" value="0.025" units="cm"/>
      <inkml:brushProperty name="color" value="#66CC00"/>
    </inkml:brush>
  </inkml:definitions>
  <inkml:trace contextRef="#ctx0" brushRef="#br0">18 0 11627,'-2'9'3091,"0"4"-2074,-3 19 2225,-2 56 0,6-82-2955,1 1-1,0 0 1,0-1-1,1 1 1,0-1-1,0 1 1,1-1 0,0 1-1,0-1 1,0 0-1,1 0 1,0 0-1,0 0 1,0 0-1,8 9 1,-9-13-258,1 1 0,0-1-1,-1 0 1,1 0 0,0 0 0,0-1 0,0 1-1,0-1 1,0 1 0,1-1 0,-1 0-1,0 0 1,0-1 0,1 1 0,-1-1 0,1 1-1,-1-1 1,0 0 0,1 0 0,-1-1-1,1 1 1,-1-1 0,0 0 0,1 0 0,-1 0-1,0 0 1,0 0 0,0-1 0,0 1 0,0-1-1,5-3 1,7-7 8,1-1 0,-2 0-1,0-1 1,19-23 0,1-1-74,-33 37 28,0-1 1,1 1-1,-1 0 1,1-1-1,-1 1 1,1 0-1,0 0 1,0 0-1,-1 0 1,1 0-1,0 1 1,0-1-1,0 0 1,0 1-1,0-1 1,0 1-1,3 0 1,-4 0 2,1 0 0,-1 1 0,0-1 1,1 1-1,-1-1 0,0 1 0,0 0 0,0-1 1,1 1-1,-1 0 0,0 0 0,0 0 0,0 0 1,0 0-1,0 0 0,-1 0 0,1 0 0,0 0 0,1 2 1,2 7-7,0 1-1,0-1 1,-1 1 0,0 0 0,1 12 0,0-6 39,-2-8-16,0 1 21,0 0 0,1 0-1,0 0 1,0 0 0,8 13-1,-10-21-21,0-1 0,0 0 0,0 1 0,0-1-1,0 0 1,0 0 0,0 1 0,0-1 0,1 0 0,-1 0-1,0 0 1,1 0 0,-1-1 0,1 1 0,-1 0 0,1-1 0,-1 1-1,1-1 1,-1 1 0,1-1 0,0 0 0,-1 1 0,1-1-1,-1 0 1,1 0 0,0 0 0,-1-1 0,1 1 0,0 0-1,-1-1 1,1 1 0,-1-1 0,1 1 0,-1-1 0,1 1-1,-1-1 1,1 0 0,-1 0 0,0 0 0,1 0 0,-1 0 0,2-3-1,11-7-145,-2-1 1,1 0-1,-2-1 0,21-28 0,-25 30-1072,0 0 1,0-1 0,9-23-1,-12 14-2531,-4 7-1656,0-1-3499</inkml:trace>
</inkml:ink>
</file>

<file path=ppt/ink/ink3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2:23.178"/>
    </inkml:context>
    <inkml:brush xml:id="br0">
      <inkml:brushProperty name="width" value="0.025" units="cm"/>
      <inkml:brushProperty name="height" value="0.025" units="cm"/>
      <inkml:brushProperty name="color" value="#66CC00"/>
    </inkml:brush>
  </inkml:definitions>
  <inkml:trace contextRef="#ctx0" brushRef="#br0">1 1 17777,'0'0'6374</inkml:trace>
</inkml:ink>
</file>

<file path=ppt/ink/ink3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2:23.533"/>
    </inkml:context>
    <inkml:brush xml:id="br0">
      <inkml:brushProperty name="width" value="0.025" units="cm"/>
      <inkml:brushProperty name="height" value="0.025" units="cm"/>
      <inkml:brushProperty name="color" value="#66CC00"/>
    </inkml:brush>
  </inkml:definitions>
  <inkml:trace contextRef="#ctx0" brushRef="#br0">232 35 3395,'0'0'16597,"-9"-5"-13746,2 0-2360,0 1 0,0 1 0,-1-1-1,1 1 1,-1 1 0,0-1 0,-12-1 0,15 3-383,1 1 0,0 0 0,0 0 0,-1 0 0,1 0 0,0 1-1,0-1 1,0 1 0,-1 0 0,1 1 0,0-1 0,0 1 0,1-1 0,-1 1 0,0 1 0,1-1 0,-1 0 0,1 1 0,-4 3 0,0 0-78,1 0 0,0 0 0,1 0 0,0 1 0,0 0 0,0 0 0,1 1 0,0-1 0,0 1 0,1 0 0,0 0 0,0 0 1,1 0-1,0 0 0,1 1 0,0-1 0,0 0 0,1 16 0,0-22-29,0-1 1,1 1-1,-1 0 0,1 0 1,-1 0-1,1 0 0,0 0 1,0-1-1,0 1 0,0 0 1,0-1-1,0 1 0,1 0 1,-1-1-1,0 0 1,1 1-1,-1-1 0,1 0 1,2 2-1,1-1-37,-1 1 1,1-1-1,0 0 1,0-1-1,0 1 1,0-1-1,7 1 0,10-1-839,-1 0 0,39-4-1,-50 3 205,8-2-2086,-1-1 1,34-9-1,-15 0-4764</inkml:trace>
</inkml:ink>
</file>

<file path=ppt/ink/ink3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2:23.922"/>
    </inkml:context>
    <inkml:brush xml:id="br0">
      <inkml:brushProperty name="width" value="0.025" units="cm"/>
      <inkml:brushProperty name="height" value="0.025" units="cm"/>
      <inkml:brushProperty name="color" value="#66CC00"/>
    </inkml:brush>
  </inkml:definitions>
  <inkml:trace contextRef="#ctx0" brushRef="#br0">0 0 13068,'0'0'10213,"1"9"-8719,5 203 2729,-3-199-4089,3-14 67,5-19 41,-8-3-285,-1 0 0,-1 0 1,-3-38-1,1 70-246,1-6 285,0-1 0,0 0 0,1 0-1,-1 0 1,1 0 0,-1 0 0,1 0 0,0 0 0,0 0-1,0 0 1,0 0 0,0-1 0,2 3 0,0-1 4,0 0 1,0 0-1,1 0 1,-1 0 0,1 0-1,0-1 1,0 0-1,0 0 1,0 0-1,0 0 1,0-1-1,1 1 1,-1-1-1,1 0 1,-1 0-1,1-1 1,-1 1 0,1-1-1,-1 0 1,1 0-1,-1-1 1,1 0-1,-1 1 1,1-1-1,-1-1 1,0 1-1,6-3 1,0 0 10,-1-1 0,0 0 1,0 0-1,-1 0 0,0-1 0,0-1 0,0 0 0,0 0 1,-1 0-1,0-1 0,6-9 0,5-14 11,-14 19-3,-16 22-49,5 0 185,0 1 0,0 0 1,1 0-1,1 1 0,0-1 0,0 1 1,1 0-1,0 0 0,1 1 0,1-1 0,0 1 1,0 25-1,2-38-151,0 1 1,0 0-1,0 0 1,0 0-1,0-1 0,0 1 1,1 0-1,-1 0 1,0-1-1,1 1 1,-1 0-1,0-1 1,1 1-1,-1 0 0,1-1 1,-1 1-1,1 0 1,-1-1-1,1 1 1,-1-1-1,1 1 0,0-1 1,-1 1-1,1-1 1,0 0-1,-1 1 1,1-1-1,1 1 0,28 1-147,-20-3-224,-1-1 1,1 0 0,-1 0-1,13-6 1,67-39-7664,-33 10-1594,-25 14-252</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3:56.500"/>
    </inkml:context>
    <inkml:brush xml:id="br0">
      <inkml:brushProperty name="width" value="0.025" units="cm"/>
      <inkml:brushProperty name="height" value="0.025" units="cm"/>
    </inkml:brush>
  </inkml:definitions>
  <inkml:trace contextRef="#ctx0" brushRef="#br0">0 51 3491,'0'0'5114,"2"13"-3053,1 6-1478,0 0 0,2 0 0,0 0 0,1-1 0,0 0 0,2 0 0,15 27 0,-19-38-583,0 0 0,1-1 0,0 1 0,0-1 0,1 0 0,-1 0 0,1 0 0,1-1 0,-1 0 1,1-1-1,-1 1 0,1-1 0,1 0 0,-1-1 0,0 1 0,1-2 0,0 1 0,0-1 0,0 0 1,0-1-1,0 0 0,9 1 0,-15-2-93,0 0 1,0-1-1,0 1 0,1 0 1,-1-1-1,0 1 1,0-1-1,0 1 1,0-1-1,0 0 0,0 0 1,-1 0-1,1 0 1,0 0-1,0 0 0,-1-1 1,1 1-1,-1-1 1,1 1-1,-1-1 0,1 1 1,-1-1-1,2-3 1,-1 0-89,1-1 0,-2 1 0,1-1 0,0 1 1,-1-1-1,0 1 0,0-1 0,-1-11 0,0 0-77,-1-1 0,-1 1 1,-1 0-1,0 0 0,-8-21 0,7 27 295,1-2-4,-2 1 0,1 0 1,-1 0-1,-1 0 1,0 0-1,-1 1 1,-15-19-1,22 86 2882,3-45-2750,1 0 0,0 1 0,1-1 0,0 0 0,1-1 0,0 0 0,1 0 1,0 0-1,1 0 0,0-1 0,17 15 0,-20-19-152,1-1 0,0 1 1,0-1-1,0 0 0,0-1 0,1 0 0,0 0 0,-1 0 1,1 0-1,0-1 0,0-1 0,1 1 0,-1-1 1,0 0-1,0 0 0,1-1 0,-1 0 0,0-1 1,1 0-1,11-2 0,-15 1 68,0 0 0,1 0 0,-1 0 0,0 0 0,0-1 1,0 0-1,0 0 0,-1 0 0,1 0 0,-1-1 0,0 1 0,0-1 0,0 0 0,0 0 1,-1 0-1,1 0 0,-1 0 0,0 0 0,-1-1 0,1 1 0,1-8 0,7-36-457,-9 20-4977,-1 53 452</inkml:trace>
</inkml:ink>
</file>

<file path=ppt/ink/ink3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2:24.267"/>
    </inkml:context>
    <inkml:brush xml:id="br0">
      <inkml:brushProperty name="width" value="0.025" units="cm"/>
      <inkml:brushProperty name="height" value="0.025" units="cm"/>
      <inkml:brushProperty name="color" value="#66CC00"/>
    </inkml:brush>
  </inkml:definitions>
  <inkml:trace contextRef="#ctx0" brushRef="#br0">117 1 10025,'0'0'10191,"-11"9"-8851,2-2-1135,-48 42 1792,53-45-1699,0 0 0,0 0 0,1 0 0,0 0 0,-1 1 0,2 0 0,-1 0 0,0-1 0,1 1 0,0 1 0,0-1-1,-2 10 1,4-15-281,0 1 0,1 0 0,-1-1 0,0 1-1,0-1 1,1 1 0,-1 0 0,1-1 0,-1 1-1,0-1 1,1 1 0,-1-1 0,1 0 0,-1 1-1,1-1 1,-1 1 0,1-1 0,-1 0-1,1 1 1,0-1 0,-1 0 0,1 0 0,-1 1-1,1-1 1,0 0 0,-1 0 0,1 0 0,0 0-1,-1 0 1,1 0 0,-1 0 0,1 0 0,0 0-1,-1 0 1,1 0 0,0 0 0,-1-1 0,1 1-1,0 0 1,-1 0 0,2-1 0,30-10 116,-20 4-156,0-2 0,0 0 0,-1 0 1,0-1-1,-1-1 0,17-21 0,15-14-303,-48 78 299,1-12 102,0-6 47,1 0 0,1 1 0,0-1-1,1 0 1,0 19 0,2-33-121,0 1 0,0 0-1,0-1 1,0 1 0,0 0-1,1 0 1,-1-1 0,0 1 0,0 0-1,1-1 1,-1 1 0,0 0-1,1-1 1,-1 1 0,0 0-1,1-1 1,-1 1 0,1-1 0,-1 1-1,1-1 1,-1 1 0,1-1-1,0 1 1,-1-1 0,1 0-1,-1 1 1,1-1 0,0 0-1,0 1 1,27-2-788,-21-1 173,0 0 1,0-1 0,1 0-1,-2 0 1,10-6-1,-1-2-2514,-2-1 0,20-20-1,-4 1-3186</inkml:trace>
</inkml:ink>
</file>

<file path=ppt/ink/ink3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2:24.609"/>
    </inkml:context>
    <inkml:brush xml:id="br0">
      <inkml:brushProperty name="width" value="0.025" units="cm"/>
      <inkml:brushProperty name="height" value="0.025" units="cm"/>
      <inkml:brushProperty name="color" value="#66CC00"/>
    </inkml:brush>
  </inkml:definitions>
  <inkml:trace contextRef="#ctx0" brushRef="#br0">100 1 10698,'0'0'8413,"-8"4"-5941,-46 30 185,51-32-2408,0 0 1,0 0-1,1 0 0,-1 1 0,1-1 0,-1 1 0,1 0 0,0 0 0,0 0 0,0 0 0,0 0 1,1 0-1,-1 0 0,1 0 0,0 1 0,0-1 0,0 0 0,0 1 0,0 3 0,4-6-229,0 0-1,0 0 0,-1 0 0,1 0 0,0-1 1,0 1-1,0-1 0,0 0 0,0 0 0,0 0 1,0 0-1,4-1 0,-1 0-12,45-1-373,-34 1 15,0 0 0,0 1 0,1 0-1,-1 2 1,0 0 0,19 4 0,-34-5 356,0 0 1,0-1 0,0 1 0,0 0-1,0 0 1,0 0 0,0 0 0,0 0-1,-1 0 1,1 1 0,0-1 0,-1 1-1,1-1 1,-1 1 0,0-1 0,1 1 0,-1 0-1,2 3 1,-3-4 64,0 1 1,1 0-1,-1-1 1,0 1-1,0 0 0,0-1 1,0 1-1,0 0 0,0 0 1,-1-1-1,1 1 1,-1 0-1,1-1 0,-1 1 1,1-1-1,-1 1 1,0-1-1,-1 2 0,-1 3 154,-1-1-1,0 0 0,-1 0 0,1 0 0,-1-1 1,0 1-1,0-1 0,-1 0 0,1-1 1,-8 4-1,-42 13 813,27-21-1175,27 1 79,0 0 1,0 0 0,0-1-1,1 1 1,-1-1 0,0 1 0,0-1-1,1 1 1,-1-1 0,1 1-1,-1-1 1,0 0 0,1 1-1,-1-1 1,1 0 0,-1 1-1,1-1 1,0 0 0,-1 0-1,1 1 1,0-1 0,-1 0 0,1 0-1,0 0 1,0 1 0,0-3-1,1-35-8337,8 16 747</inkml:trace>
</inkml:ink>
</file>

<file path=ppt/ink/ink3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2:24.968"/>
    </inkml:context>
    <inkml:brush xml:id="br0">
      <inkml:brushProperty name="width" value="0.025" units="cm"/>
      <inkml:brushProperty name="height" value="0.025" units="cm"/>
      <inkml:brushProperty name="color" value="#66CC00"/>
    </inkml:brush>
  </inkml:definitions>
  <inkml:trace contextRef="#ctx0" brushRef="#br0">1 130 13421,'0'0'7500,"9"0"-5402,1 1-1698,1-1 0,-1 0 0,1 0 0,-1-1 0,1-1 0,-1 0 0,0 0 0,1-1 0,-1 0 0,0-1 0,-1 0 0,11-6 0,-17 8-376,3-1 8,0-1 1,0 0-1,0 0 1,0 0 0,0-1-1,-1 0 1,0 0-1,0-1 1,-1 1-1,1-1 1,-1 0 0,0 0-1,-1 0 1,4-7-1,-7 12-3,0 1 0,-1-1 0,1 0 0,0 1 0,0-1 0,0 0 0,0 1 0,0-1 0,-1 1 0,1-1 0,0 0 0,-1 1 0,1-1 0,0 1 0,-1-1 0,1 1 0,0-1-1,-1 1 1,1-1 0,-1 1 0,1 0 0,-1-1 0,1 1 0,-1-1 0,0 1 0,1 0 0,-1 0 0,1-1 0,-1 1 0,0 0 0,1 0 0,-1 0 0,1 0 0,-1 0 0,0 0 0,1 0 0,-1 0 0,0 0 0,1 0 0,-1 0 0,0 0 0,1 0-1,-1 0 1,-1 1 0,-31 6 307,26-3-275,-1 0 0,1 0-1,1 1 1,-1 0 0,1 1 0,-1-1-1,1 1 1,1 0 0,-1 1 0,1-1 0,1 1-1,-1 0 1,1 0 0,0 1 0,0-1-1,1 1 1,0 0 0,1 0 0,0 0 0,0 0-1,0 0 1,1 1 0,0-1 0,1 0-1,1 17 1,0-22-87,-1 0-1,1 0 1,0 0 0,0-1-1,0 1 1,1 0-1,-1 0 1,1-1 0,-1 1-1,1-1 1,0 1-1,0-1 1,0 0-1,0 0 1,0 0 0,1 0-1,-1 0 1,0 0-1,1-1 1,0 1 0,-1-1-1,1 0 1,5 2-1,-1 0-784,1-1 0,-1 0 0,1-1 0,0 1 0,0-2 0,0 1 0,-1-1 0,9-1 0,19-4-8280</inkml:trace>
</inkml:ink>
</file>

<file path=ppt/ink/ink3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2:25.403"/>
    </inkml:context>
    <inkml:brush xml:id="br0">
      <inkml:brushProperty name="width" value="0.025" units="cm"/>
      <inkml:brushProperty name="height" value="0.025" units="cm"/>
      <inkml:brushProperty name="color" value="#66CC00"/>
    </inkml:brush>
  </inkml:definitions>
  <inkml:trace contextRef="#ctx0" brushRef="#br0">143 1 5541,'0'0'16875,"-4"13"-14275,-8 25-1640,3 1-1,0 1 1,3-1 0,-2 56 0,8-87-911,4 55 195,-4-60-241,1 0 0,0 0 1,0 0-1,0 0 0,0 0 0,0 0 0,1 0 0,-1 0 1,1 0-1,0 0 0,0-1 0,0 1 0,0-1 0,0 0 1,0 1-1,6 2 0,-9-5-66,1 0 0,0 0 0,0-1 0,0 1 0,0 0 1,0 0-1,0-1 0,0 1 0,0 0 0,0 0 0,0-1 0,0 1 0,0 0 0,0-1 0,0 1 1,0 0-1,0 0 0,0-1 0,0 1 0,0 0 0,0 0 0,0-1 0,0 1 0,1 0 1,-1 0-1,0 0 0,0-1 0,0 1 0,0 0 0,0 0 0,1 0 0,-1-1 0,0 1 1,0 0-1,1 0 0,-1 0 0,0 0 0,0 0 0,0 0 0,1-1 0,-1 1 0,0 0 0,0 0 1,1 0-1,-1 0 0,0 0 0,0 0 0,1 0 0,-1 0 0,0 0 0,1 0 0,-1 0 1,0 0-1,0 0 0,1 0 0,-1 1 0,0-1 0,-11-23-2007,-7-1 467,-34-33-1,-4 14 2858,71 51-762,1-1 1,0 0 0,0-1 0,0-1 0,1 0-1,-1-1 1,26 3 0,40-3-3094,-1-8-3817,-39-4-426</inkml:trace>
</inkml:ink>
</file>

<file path=ppt/ink/ink3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2:25.747"/>
    </inkml:context>
    <inkml:brush xml:id="br0">
      <inkml:brushProperty name="width" value="0.025" units="cm"/>
      <inkml:brushProperty name="height" value="0.025" units="cm"/>
      <inkml:brushProperty name="color" value="#66CC00"/>
    </inkml:brush>
  </inkml:definitions>
  <inkml:trace contextRef="#ctx0" brushRef="#br0">126 2 7143,'0'0'8904,"-8"-1"-5514,4 1-3144,0-1 0,-1 1-1,1 0 1,0 1 0,0-1 0,-1 1-1,1 0 1,0 0 0,0 0 0,0 0-1,0 1 1,0-1 0,0 1 0,0 0 0,1 1-1,-1-1 1,1 1 0,-1-1 0,1 1-1,0 0 1,0 0 0,0 0 0,0 1-1,1-1 1,0 1 0,-3 4 0,3-5-108,-1 1-1,1 0 1,0 0 0,1 0 0,-1 0 0,1 0 0,-1 0-1,1 0 1,1 1 0,-1-1 0,0 0 0,1 1 0,0-1 0,0 0-1,1 1 1,0 4 0,0-7-109,0 0 0,0 1 1,0-1-1,0 0 0,0 0 0,1 0 0,-1 0 1,1 0-1,-1 0 0,1 0 0,0 0 0,0-1 0,0 1 1,0-1-1,0 1 0,0-1 0,0 0 0,1 0 0,-1 1 1,0-2-1,1 1 0,-1 0 0,1-1 0,-1 1 0,1-1 1,-1 1-1,5-1 0,6 0 13,0 1 0,1-2 0,-1 0 0,0 0 0,-1-1-1,1-1 1,13-4 0,-22 6-19,-1 0 0,1-1 0,0 1-1,-1 0 1,1-1 0,-1 0-1,1 0 1,-1 0 0,0 0 0,0-1-1,0 1 1,0-1 0,0 0-1,-1 0 1,1 0 0,-1 0 0,0 0-1,0-1 1,0 1 0,0 0 0,-1-1-1,1 0 1,-1 1 0,0-1-1,0 0 1,0 0 0,0-6 0,-1 8-5,-1 0 1,0 0-1,1 0 0,-1 1 1,0-1-1,0 0 1,0 0-1,0 1 1,0-1-1,-1 1 1,1-1-1,0 1 1,-1-1-1,1 1 1,-1 0-1,1 0 1,-1 0-1,0 0 1,1 0-1,-1 0 0,0 0 1,0 0-1,0 1 1,0-1-1,0 1 1,0-1-1,1 1 1,-1 0-1,0 0 1,-3 0-1,-69-4-2007,64 4 859,7 0 2,-4 0-404</inkml:trace>
</inkml:ink>
</file>

<file path=ppt/ink/ink3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2:26.479"/>
    </inkml:context>
    <inkml:brush xml:id="br0">
      <inkml:brushProperty name="width" value="0.025" units="cm"/>
      <inkml:brushProperty name="height" value="0.025" units="cm"/>
      <inkml:brushProperty name="color" value="#66CC00"/>
    </inkml:brush>
  </inkml:definitions>
  <inkml:trace contextRef="#ctx0" brushRef="#br0">6 48 15855,'0'0'10020,"0"10"-9134,-1 3-654,-3 54 837,4-64-981,0 1 1,0-1-1,0 1 0,0-1 0,1 0 0,-1 1 1,1-1-1,0 0 0,0 1 0,0-1 0,0 0 0,1 0 1,-1 0-1,1 0 0,3 4 0,-3-6-60,0 1-1,0-1 1,1 0-1,-1-1 1,0 1 0,1 0-1,-1-1 1,1 1-1,-1-1 1,0 1-1,1-1 1,-1 0-1,1 0 1,-1-1 0,1 1-1,-1 0 1,0-1-1,1 1 1,-1-1-1,1 0 1,-1 0-1,0 0 1,0 0 0,0 0-1,1 0 1,2-3-1,5-3 80,0-1-1,0 0 0,13-15 0,64-81-18,-56 65 16,-30 47-119,0 0 0,-1 0 0,0 0 0,0 0 0,-3 11 0,0 0 21,-8 71 36,11-83-37,0 0 0,0 0 0,0-1-1,1 1 1,0 0 0,0 0 0,0-1 0,1 1 0,0-1-1,4 9 1,-4-12 16,-1-1 0,1 0 0,0 1 0,-1-1 0,1 0 0,0 0 0,0 0 0,0-1 0,1 1 0,-1 0 0,0-1 0,1 1-1,-1-1 1,1 0 0,-1 0 0,1 0 0,-1 0 0,1 0 0,0-1 0,-1 1 0,1-1 0,0 0 0,0 0 0,0 0 0,-1 0 0,1 0 0,0 0 0,0-1 0,-1 1 0,1-1 0,0 0-1,-1 0 1,1 0 0,-1 0 0,1 0 0,4-4 0,1 0 49,1 0 0,-1-1 0,0 0 0,0 0 0,-1-1 0,1 0-1,-2-1 1,12-15 0,-11 12-37,-1-1-1,-1 0 0,0-1 1,-1 1-1,-1-1 1,1 0-1,-2 0 1,0 0-1,-1 0 1,0 0-1,-1-1 0,-1-14 1,1 28-36,0 0 1,-1 1-1,1-1 1,0 1-1,0-1 1,-1 0-1,1 0 0,0 1 1,-1-1-1,1 0 1,0 1-1,-1-1 1,1 0-1,0 0 1,-1 0-1,1 1 0,0-1 1,-1 0-1,1 0 1,-1 0-1,1 0 1,0 0-1,-1 0 0,1 0 1,-1 0-1,1 0 1,0 0-1,-1 0 1,1 0-1,-1 0 1,1 0-1,0 0 0,-1 0 1,1 0-1,-1 0 1,1-1-1,0 1 1,-1 0-1,1 0 0,0 0 1,-1-1-1,1 1 1,0 0-1,-1-1 1,1 1-1,0 0 1,0-1-1,-1 1 0,1 0 1,0-1-1,0 1 1,-1 0-1,1-1 1,0 1-1,0 0 1,0-1-1,0 1 0,0-1 1,0 1-1,0-1 1,0 1-1,0 0 1,0-1-1,0 1 0,0-1 1,0 1-1,-20 27-898,11-3-129,7-11-2516,20-11-13547</inkml:trace>
</inkml:ink>
</file>

<file path=ppt/ink/ink3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2:27.002"/>
    </inkml:context>
    <inkml:brush xml:id="br0">
      <inkml:brushProperty name="width" value="0.025" units="cm"/>
      <inkml:brushProperty name="height" value="0.025" units="cm"/>
      <inkml:brushProperty name="color" value="#66CC00"/>
    </inkml:brush>
  </inkml:definitions>
  <inkml:trace contextRef="#ctx0" brushRef="#br0">172 1 12812,'0'0'14782,"1"8"-13575,0-1-1092,-1 0 0,0-1 1,0 1-1,0 0 0,-1 0 1,-1 0-1,1-1 0,-1 1 1,0 0-1,0-1 0,-1 0 1,-6 12-1,-10 16 304,-26 34 1,15-24-73,9-16-232,34-64-533,6-10-512,1-36-607,-17 62 834,-15 54 492,0 3 166,6-22 451,0 1-1,2-1 0,0 2 0,0-1 0,0 20 1,5-36-374,0 0 0,0 0 0,1 1 0,-1-1 0,0-1 0,0 1 0,0 0 0,1 0 0,-1 0 0,0-1 0,0 1 0,0 0 0,0-1 0,3 0 0,-1-2-28,0 0-1,-1 0 1,1 0 0,0 0-1,-1 0 1,0 0 0,1-1-1,-2 1 1,1-1 0,0 0 0,0 1-1,-1-1 1,0 0 0,0 0-1,0 0 1,0 0 0,-1 0-1,0 0 1,0 0 0,0 0-1,0 0 1,0 0 0,-1 0-1,-1-6 1,1 3 0,-1-1 1,0 0-1,0 1 0,-1-1 1,0 1-1,-1 0 0,1 0 1,-1 0-1,-1 0 0,1 1 1,-9-10-1,11 14-6,0 0-1,0 0 1,0 0-1,-1 0 1,1 1-1,-1-1 1,1 1-1,-1-1 1,0 1-1,1 0 1,-1 0-1,0 0 1,0 0-1,-6 0 1,9 2-3,1 1 0,-1-1 0,1 0 0,-1 1 0,1-1 0,-1 1 0,1-1 0,0 0 0,-1 1 0,1-1 0,0 0-1,0 0 1,0 0 0,0 0 0,0 0 0,1 1 0,12 9-16,1-2-1,-1 0 1,1 0-1,1-2 1,0 0-1,0 0 1,19 4-1,17-1-2896,-1-6-4108,-26-4-1152</inkml:trace>
</inkml:ink>
</file>

<file path=ppt/ink/ink3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2:27.359"/>
    </inkml:context>
    <inkml:brush xml:id="br0">
      <inkml:brushProperty name="width" value="0.025" units="cm"/>
      <inkml:brushProperty name="height" value="0.025" units="cm"/>
      <inkml:brushProperty name="color" value="#66CC00"/>
    </inkml:brush>
  </inkml:definitions>
  <inkml:trace contextRef="#ctx0" brushRef="#br0">1 0 18578,'0'0'8712,"24"68"-7655,-22-37-256,-2 1-353,0-1-256,2-4-160,1-3-256,-3-8-1954,3-8-2787</inkml:trace>
</inkml:ink>
</file>

<file path=ppt/ink/ink3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2:29.833"/>
    </inkml:context>
    <inkml:brush xml:id="br0">
      <inkml:brushProperty name="width" value="0.025" units="cm"/>
      <inkml:brushProperty name="height" value="0.025" units="cm"/>
      <inkml:brushProperty name="color" value="#66CC00"/>
    </inkml:brush>
  </inkml:definitions>
  <inkml:trace contextRef="#ctx0" brushRef="#br0">187 32 5958,'0'0'15524,"-10"-7"-14670,8 5-827,0 0 39,-1 0 0,1 0-1,-1 0 1,1 0-1,-1 0 1,0 0 0,0 1-1,0 0 1,0-1-1,0 1 1,0 0-1,0 0 1,0 1 0,-1-1-1,1 1 1,0 0-1,0-1 1,-1 1-1,1 1 1,0-1 0,0 0-1,-1 1 1,1 0-1,0-1 1,0 1 0,0 1-1,0-1 1,0 0-1,0 1 1,-4 2-1,5-3-25,-39 28 1495,38-27-1417,1 0 0,-1 0-1,1 0 1,0 0 0,0 1 0,0-1 0,0 1 0,0-1 0,0 1-1,1 0 1,-1-1 0,1 1 0,-2 5 0,3-7-113,1 0 0,-1 0 0,0 0 0,0 0 1,1 0-1,-1 0 0,1 0 0,-1 0 0,1 0 0,-1-1 0,1 1 1,0 0-1,-1 0 0,1-1 0,0 1 0,-1 0 0,1-1 0,0 1 1,0 0-1,0-1 0,0 1 0,0-1 0,0 1 0,0-1 0,0 0 1,-1 1-1,3-1 0,35 11 48,-27-8-42,19 5 9,-14-5-96,0 2 0,0-1 0,-1 2 0,0 0 0,0 1 1,0 0-1,16 12 0,-29-18 84,-1 0 1,0 0 0,1 0-1,-1 0 1,0 0 0,0 0-1,0 0 1,0 1 0,0-1-1,0 0 1,0 0 0,0 1-1,0-1 1,-1 1 0,1-1-1,0 1 1,-1-1 0,0 1-1,1-1 1,-1 1 0,0-1-1,0 1 1,1 0 0,-1-1-1,-1 1 1,1-1 0,0 1-1,0 0 1,0-1 0,-1 1-1,1-1 1,-1 1-1,1-1 1,-1 1 0,0-1-1,0 0 1,1 1 0,-1-1-1,0 0 1,0 1 0,0-1-1,-1 0 1,1 0 0,0 0-1,0 0 1,-1 0 0,1 0-1,0 0 1,-3 0 0,-6 6 313,0-1 0,-1-1 0,1 0 0,-1-1 0,-15 5 0,8-5-41,1 0 1,-1-1-1,-1-1 0,1-1 1,0 0-1,-19-2 1,36 1-280,1 0 0,-1 0 1,0 0-1,0 0 1,1 0-1,-1 0 1,0 0-1,0-1 0,1 1 1,-1 0-1,0 0 1,0-1-1,1 1 1,-1 0-1,0-1 1,1 1-1,-1 0 0,0-1 1,1 1-1,-1-1 1,1 1-1,-1-1 1,1 0-1,-1 0 0,7-13-1180,29-9-2680,36-3-5591,-29 11 1201</inkml:trace>
</inkml:ink>
</file>

<file path=ppt/ink/ink3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2:30.221"/>
    </inkml:context>
    <inkml:brush xml:id="br0">
      <inkml:brushProperty name="width" value="0.025" units="cm"/>
      <inkml:brushProperty name="height" value="0.025" units="cm"/>
      <inkml:brushProperty name="color" value="#66CC00"/>
    </inkml:brush>
  </inkml:definitions>
  <inkml:trace contextRef="#ctx0" brushRef="#br0">1 0 13549,'0'0'11637,"4"9"-10249,26 87 849,-30-93-2215,1-1-1,-1 0 1,1 0-1,0 0 1,0 0-1,0-1 1,0 1-1,0 0 1,0 0-1,0 0 1,1-1-1,-1 1 1,1-1-1,-1 1 1,1-1-1,0 1 1,-1-1-1,1 0 1,0 0-1,0 0 1,0 0 0,0 0-1,0-1 1,0 1-1,0 0 1,0-1-1,0 1 1,0-1-1,0 0 1,0 0-1,1 0 1,-1 0-1,0 0 1,0 0-1,0-1 1,0 1-1,0-1 1,4-1-1,8-2 17,-1 0 1,0-1-1,-1-1 0,19-11 1,3-4-16,24-16-33,-54 35 7,1 0 0,-1 0 1,0 0-1,0 1 0,1-1 1,-1 1-1,1 0 0,-1 0 1,1 1-1,8-1 1,-12 2 23,0 0 1,0 0 0,-1 0 0,1 0 0,0 0 0,-1 0 0,1 0 0,-1 1 0,0-1 0,1 0 0,-1 0 0,0 0 0,0 1 0,0-1 0,1 0-1,-1 0 1,0 0 0,-1 1 0,1 1 0,-1 31 664,1-31-593,-6 62 820,7-64-897,0-1 1,0 0-1,0 1 0,0-1 1,0 0-1,1 0 1,-1 0-1,0 0 1,0 0-1,0 0 1,1 0-1,-1 0 1,0 0-1,0-1 1,0 1-1,0 0 1,0-1-1,0 1 1,1-1-1,-1 1 1,0-1-1,1 0 1,7-5-40,0-1 1,-1 0-1,0 0 1,14-15-1,-18 18-357,-1 0-1,0 0 1,0 0-1,0 0 1,-1 0-1,1 0 0,-1-1 1,0 1-1,-1-1 1,1 0-1,-1 1 1,0-1-1,1-6 1,-2 10-126,0 0 1,0 0 0,0 0 0,0 0-1,-1 0 1,1 0 0,0 0-1,-1 0 1,1 0 0,0 0-1,-1 0 1,1 0 0,-1 0-1,0 0 1,1 1 0,-1-1 0,0 0-1,1 0 1,-1 1 0,0-1-1,0 1 1,-1-2 0,-1 0-1123,-8-8-6412</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53.557"/>
    </inkml:context>
    <inkml:brush xml:id="br0">
      <inkml:brushProperty name="width" value="0.025" units="cm"/>
      <inkml:brushProperty name="height" value="0.025" units="cm"/>
    </inkml:brush>
  </inkml:definitions>
  <inkml:trace contextRef="#ctx0" brushRef="#br0">1 510 15535,'0'0'3496,"5"-10"-2140,34-54-753,3 2 0,53-61 0,-38 50-276,-21 25-74,58-70 882,-93 117-1109,0 0 1,0 0 0,0 0 0,-1 0-1,1 0 1,0 1 0,0-1 0,0 0 0,0 1-1,0-1 1,1 1 0,-1-1 0,0 1-1,0-1 1,0 1 0,2 0 0,-3 0-13,1 0 1,-1 0 0,1 0 0,-1 0-1,1 0 1,0 1 0,-1-1 0,1 0-1,-1 0 1,1 1 0,-1-1 0,1 0-1,-1 1 1,0-1 0,1 1 0,-1-1 0,1 1-1,-1-1 1,0 0 0,1 1 0,-1-1-1,0 1 1,1 0 0,8 45 472,-6-26-315,6 20 201,1-1 1,21 53 0,-26-81-347,0 0-1,0 0 1,1-1 0,0 0-1,0 0 1,1 0 0,1-1-1,-1 0 1,2-1 0,-1 0-1,1 0 1,0 0 0,12 6-1,-16-12-107,0 1 0,0-1 0,0 0-1,0-1 1,0 1 0,0-1 0,0 0 0,1-1-1,-1 1 1,0-1 0,1 0 0,-1 0-1,9-2 1,-11 1-436,0 1-1,0-1 1,1 0-1,-1-1 1,0 1-1,0-1 1,0 1 0,0-1-1,-1 0 1,1 0-1,0 0 1,-1 0-1,1-1 1,2-2-1,16-28-12075</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3:57.233"/>
    </inkml:context>
    <inkml:brush xml:id="br0">
      <inkml:brushProperty name="width" value="0.025" units="cm"/>
      <inkml:brushProperty name="height" value="0.025" units="cm"/>
    </inkml:brush>
  </inkml:definitions>
  <inkml:trace contextRef="#ctx0" brushRef="#br0">84 0 15471,'0'0'256,"-36"64"-128,18-17-32,5 7 64,2 3-32,6-2-64,5-6-96,0-8-288,2-12-160,10-10 63,1-7-448,-5-12-1088,-3 0-450,-5-17-736</inkml:trace>
</inkml:ink>
</file>

<file path=ppt/ink/ink3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2:30.552"/>
    </inkml:context>
    <inkml:brush xml:id="br0">
      <inkml:brushProperty name="width" value="0.025" units="cm"/>
      <inkml:brushProperty name="height" value="0.025" units="cm"/>
      <inkml:brushProperty name="color" value="#66CC00"/>
    </inkml:brush>
  </inkml:definitions>
  <inkml:trace contextRef="#ctx0" brushRef="#br0">0 38 13325,'0'0'13741,"47"-37"-13805,-35 48-961,-1 3-1474,2 1-1697,5 0-3331</inkml:trace>
</inkml:ink>
</file>

<file path=ppt/ink/ink3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2:30.892"/>
    </inkml:context>
    <inkml:brush xml:id="br0">
      <inkml:brushProperty name="width" value="0.025" units="cm"/>
      <inkml:brushProperty name="height" value="0.025" units="cm"/>
      <inkml:brushProperty name="color" value="#66CC00"/>
    </inkml:brush>
  </inkml:definitions>
  <inkml:trace contextRef="#ctx0" brushRef="#br0">185 9 14734,'0'0'14264,"-11"-3"-13901,7 2-327,0-1 0,0 1 0,-1 1 0,1-1 1,0 1-1,-1-1 0,1 1 0,0 0 0,0 1 0,-1-1 0,1 1 0,0 0 0,0 0 0,0 0 0,-1 1 0,1-1 0,1 1 1,-1 0-1,0 0 0,0 0 0,1 1 0,-1-1 0,1 1 0,0 0 0,0 0 0,0 0 0,0 0 0,-2 5 0,-3 1 95,1 1 0,0-1 0,1 1 0,0 1 0,1-1 0,0 1 0,-5 16 0,9-24-123,0-1-1,0 0 0,1 1 0,-1-1 0,1 1 0,-1-1 1,1 1-1,0-1 0,0 1 0,0-1 0,0 1 0,0-1 1,1 1-1,-1-1 0,1 1 0,-1-1 0,1 1 0,0-1 1,0 0-1,0 1 0,0-1 0,1 0 0,-1 0 0,1 0 1,-1 0-1,1 0 0,0 0 0,0 0 0,-1-1 0,1 1 1,0-1-1,1 1 0,-1-1 0,0 0 0,0 1 0,1-1 1,-1-1-1,0 1 0,5 1 0,5 1-289,1-1 0,0-1-1,0 0 1,0 0 0,0-1 0,0-1-1,22-4 1,26-11-4478,-1-6-3447,-26 7-399</inkml:trace>
</inkml:ink>
</file>

<file path=ppt/ink/ink3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2:31.216"/>
    </inkml:context>
    <inkml:brush xml:id="br0">
      <inkml:brushProperty name="width" value="0.025" units="cm"/>
      <inkml:brushProperty name="height" value="0.025" units="cm"/>
      <inkml:brushProperty name="color" value="#66CC00"/>
    </inkml:brush>
  </inkml:definitions>
  <inkml:trace contextRef="#ctx0" brushRef="#br0">33 48 12780,'0'0'14045,"9"8"-12988,-4-3-961,0-1-1,0 0 1,0 0-1,1 0 1,0-1-1,-1 0 1,1 0-1,0 0 1,0-1-1,1 0 0,-1 0 1,0-1-1,1 1 1,-1-1-1,1-1 1,7 1-1,-3-1-27,0-1 0,0 0 0,0-1 0,0 0 0,13-5 0,-20 7-49,-1-1 0,0 0 1,0-1-1,0 1 0,0-1 0,0 1 0,0-1 0,0 0 0,-1 0 0,1 0 0,0 0 0,-1-1 0,0 1 0,0-1 0,0 1 0,0-1 0,0 0 0,0 0 1,0 0-1,-1 0 0,2-6 0,-2 8-15,-1 0 0,0 0 0,0 0 0,0 0 0,0-1 0,0 1 0,0 0 0,-1 0 0,1 0 0,0 0 0,-1 0 0,1-1 0,0 1 0,-1 0 0,1 0 0,-1 0 0,0 0 0,1 0 0,-1 0 0,0 1 0,0-1 0,1 0 0,-1 0 0,0 0 0,0 1 0,0-1 0,0 0 0,0 1 0,0-1 0,0 1 0,0-1 0,0 1 0,0-1 0,-1 1 0,1 0 0,0 0 0,0 0 0,-2-1 0,-52-2-35,44 4 18,0-1 9,0 2 1,1 0-1,-1 0 1,1 1-1,-1 0 0,1 0 1,0 1-1,0 1 1,-13 8-1,17-10 41,1 0 0,0 0 0,-1 1 0,1-1 0,1 1 0,-1 1 0,1-1 0,0 1 0,0-1 0,0 1 0,0 0 0,1 1 0,0-1 0,0 0 0,0 1 0,1 0 0,0 0 0,-2 6 0,4-10-30,0-1-1,1 0 1,-1 1 0,0-1-1,0 0 1,1 1 0,-1-1-1,1 0 1,-1 1 0,1-1-1,0 0 1,-1 0-1,1 0 1,0 0 0,0 0-1,0 0 1,0 0 0,0 0-1,0 0 1,0 0 0,0 0-1,0 0 1,0-1 0,1 1-1,-1-1 1,0 1 0,0-1-1,1 1 1,-1-1-1,0 0 1,1 1 0,1-1-1,56 8-78,-45-7-27,167 6-6921,-112-7 1073</inkml:trace>
</inkml:ink>
</file>

<file path=ppt/ink/ink3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2:32.199"/>
    </inkml:context>
    <inkml:brush xml:id="br0">
      <inkml:brushProperty name="width" value="0.025" units="cm"/>
      <inkml:brushProperty name="height" value="0.025" units="cm"/>
      <inkml:brushProperty name="color" value="#66CC00"/>
    </inkml:brush>
  </inkml:definitions>
  <inkml:trace contextRef="#ctx0" brushRef="#br0">0 11 5349,'0'0'13971,"8"11"-11756,-2-3-1787,-2-4-244,0 1 0,-1-1 0,1 1 0,-1 0-1,-1 0 1,1 0 0,-1 0 0,0 0 0,0 1 0,0-1 0,-1 1 0,1-1 0,-1 1 0,0 5 0,-2 58 1442,0-39-520,5 52 0,-4-81-1064,0 0 0,0 0-1,0 0 1,1 0 0,-1 0-1,0 0 1,0 0 0,0 0-1,1 0 1,-1 0 0,0 0-1,1 0 1,-1 0-1,1-1 1,-1 1 0,1 0-1,0 0 1,-1 0 0,1-1-1,0 1 1,-1 0 0,1-1-1,0 1 1,0-1 0,0 1-1,0-1 1,-1 1 0,1-1-1,0 1 1,0-1 0,0 0-1,0 0 1,0 1 0,0-1-1,0 0 1,0 0 0,2 0-1,-1-1 31,0 1 0,0-1 0,-1 1 0,1-1 0,0 0 1,0 0-1,-1 0 0,1 0 0,0 0 0,-1 0 0,1-1 0,-1 1 0,0-1 0,1 1 0,-1-1 0,0 1 0,0-1 0,1-2 0,5-9-23,-2-1-1,0-1 1,-1 1-1,0-1 1,-1 0-1,0 1 1,-2-1-1,0 0 1,0-1-1,-1 1 1,-3-17-1,3 31-49,0 0-1,0 0 0,0 1 1,0-1-1,0 0 0,0 0 1,0 1-1,0-1 1,0 0-1,0 0 0,-1 1 1,1-1-1,0 0 0,0 1 1,-1-1-1,1 0 0,0 1 1,-1-1-1,1 0 0,-1 1 1,1-1-1,-1 1 0,1-1 1,-1 1-1,1-1 0,-1 1 1,1-1-1,-1 1 1,0-1-1,1 1 0,-1 0 1,0 0-1,0-1 0,1 1 1,-1 0-1,0 0 0,0-1 1,0 2-2,0-1 0,0 1 0,0-1 1,0 1-1,0 0 0,0-1 1,1 1-1,-1 0 0,0-1 0,1 1 1,-1 0-1,0 0 0,1 0 1,-1 0-1,1 0 0,-1-1 0,1 1 1,-1 0-1,1 0 0,0 0 1,0 0-1,-1 0 0,1 0 0,0 1 1,0 0-1,-1 1 1,1 0 1,0 0 0,-1 0-1,1 0 1,0 0-1,1 0 1,-1 0-1,0 0 1,1 0-1,0 0 1,0-1-1,0 1 1,0 0 0,0 0-1,0 0 1,1-1-1,-1 1 1,1-1-1,0 1 1,0-1-1,0 0 1,0 0-1,0 1 1,0-1-1,0-1 1,1 1 0,-1 0-1,4 1 1,1 0 3,0 0-1,0-1 1,1 0 0,-1-1 0,1 1 0,-1-2 0,1 1 0,-1-1 0,1 0 0,11-1 0,-9-1 1,0-1 0,-1 0-1,1 0 1,-1-1 0,1 0 0,-1 0 0,0-1 0,-1 0 0,1-1 0,-1 0 0,0 0 0,10-12 0,-8 10 0,-2-2 0,1 1 0,-1-1 1,0 0-1,-1-1 0,-1 0 0,1 0 0,-2 0 0,8-20 0,-22 34-16,-4 7-17,0 6 25,0 1 0,2 0-1,-1 0 1,2 1 0,1 0-1,0 1 1,1 0 0,1 1-1,1-1 1,1 1 0,-4 23-1,9-41-32,0-1-1,0 1 0,0 0 1,0-1-1,0 1 0,1-1 1,-1 1-1,0-1 0,1 1 1,-1-1-1,1 1 0,0-1 1,-1 1-1,1-1 0,0 0 1,0 1-1,0-1 0,0 0 1,0 0-1,0 0 0,0 0 1,0 0-1,1 0 0,-1 0 1,0 0-1,1 0 0,-1 0 1,0-1-1,1 1 0,-1-1 1,1 1-1,-1-1 0,1 1 1,-1-1-1,1 0 0,-1 0 1,1 0-1,0 0 0,-1 0 1,1 0-1,2 0 0,4-1-1565,1 0-1,-1 0 1,1-1 0,-1 0-1,1-1 1,12-5-1,15-9-10363</inkml:trace>
</inkml:ink>
</file>

<file path=ppt/ink/ink3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2:32.583"/>
    </inkml:context>
    <inkml:brush xml:id="br0">
      <inkml:brushProperty name="width" value="0.025" units="cm"/>
      <inkml:brushProperty name="height" value="0.025" units="cm"/>
      <inkml:brushProperty name="color" value="#66CC00"/>
    </inkml:brush>
  </inkml:definitions>
  <inkml:trace contextRef="#ctx0" brushRef="#br0">145 43 14318,'0'0'8578,"-9"0"-5946,1-1-2267,1 1-1,-1 1 1,0 0 0,0 0-1,1 0 1,-1 1 0,-13 5-1,17-6-321,0 1-1,1 0 0,-1 0 1,1 0-1,-1 0 0,1 1 1,0 0-1,0-1 0,0 1 1,0 0-1,0 0 0,1 1 1,-1-1-1,1 0 0,0 1 0,0 0 1,0-1-1,1 1 0,-3 6 1,4-9-31,-1 0 1,1 0 0,0 0 0,-1 0-1,1 0 1,0 1 0,0-1-1,0 0 1,-1 0 0,1 0-1,0 0 1,1 0 0,-1 0 0,0 0-1,0 0 1,0 0 0,1 0-1,-1 1 1,0-1 0,1 0 0,-1 0-1,1-1 1,0 1 0,-1 0-1,1 0 1,0 0 0,-1 0 0,1 0-1,0-1 1,1 2 0,0-1 4,1 0 0,-1 0 0,0-1 0,1 1 0,-1-1 0,1 0 0,0 1 0,-1-1 0,1 0 0,-1 0 0,1-1 0,3 0 0,6-1 1,-1-1 1,-1 0-1,1-1 1,0 0-1,11-7 1,-10 4-62,-1 0 0,0-1 1,-1 0-1,0-1 0,0-1 0,-1 1 1,0-1-1,0-1 0,-1 0 1,-1 0-1,7-13 0,-62 94 903,40-56-714,-14 28 352,21-39-479,0-1 0,0 0 0,0 1 0,1-1 0,-1 1 0,1-1 0,-1 1 0,1-1 0,0 1 0,0-1 0,0 1 0,0-1 0,0 1 0,2 4 0,1-7-370,1 1 1,-1 0 0,1-1-1,-1 0 1,1 0 0,-1 0 0,1 0-1,-1 0 1,1-1 0,-1 0 0,1 1-1,3-3 1,22-15-10866,-18 7 432</inkml:trace>
</inkml:ink>
</file>

<file path=ppt/ink/ink3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2:33.034"/>
    </inkml:context>
    <inkml:brush xml:id="br0">
      <inkml:brushProperty name="width" value="0.025" units="cm"/>
      <inkml:brushProperty name="height" value="0.025" units="cm"/>
      <inkml:brushProperty name="color" value="#66CC00"/>
    </inkml:brush>
  </inkml:definitions>
  <inkml:trace contextRef="#ctx0" brushRef="#br0">4 0 11018,'0'0'14729,"6"9"-13240,-1-1-1285,-1 1 0,0-1-1,-1 1 1,0 0 0,0 0-1,0 0 1,-2 0-1,1 0 1,-1 0 0,0 0-1,-1 1 1,0-1 0,-2 16-1,-16 60 584,13-70-747,1 0 0,0 0-1,2 1 1,0-1 0,0 1 0,1 0-1,3 29 1,-1-44-106,-1 0 0,1 0 0,-1-1 0,1 1 0,0 0 0,-1-1 0,1 1 0,0 0 0,-1-1 0,1 1 1,0-1-1,0 1 0,-1-1 0,1 0 0,0 1 0,0-1 0,0 0 0,0 1 0,0-1 0,0 0 0,0 0 0,-1 0 0,1 0 0,0 0 0,0 0 0,0 0 0,1 0 0,0 0-498,-1 0-1,1 0 0,-1 0 1,1-1-1,-1 1 1,1 0-1,-1 0 1,1-1-1,-1 1 1,1-1-1,-1 0 1,1 1-1,-1-1 1,0 0-1,3-1 1,0-6-5271</inkml:trace>
</inkml:ink>
</file>

<file path=ppt/ink/ink3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2:34.635"/>
    </inkml:context>
    <inkml:brush xml:id="br0">
      <inkml:brushProperty name="width" value="0.025" units="cm"/>
      <inkml:brushProperty name="height" value="0.025" units="cm"/>
      <inkml:brushProperty name="color" value="#66CC00"/>
    </inkml:brush>
  </inkml:definitions>
  <inkml:trace contextRef="#ctx0" brushRef="#br0">51 28 13581,'0'0'158,"0"-1"0,1 0 0,-1 1 1,0-1-1,0 0 0,0 1 0,0-1 1,0 0-1,0 0 0,0 1 0,0-1 0,0 0 1,0 1-1,-1-1 0,1 0 0,0 1 1,0-1-1,-1 0 0,1 1 0,0-1 0,-1 1 1,1-1-1,-1 1 0,1-1 0,-1 0 0,1 1 1,-1 0-1,1-1 0,-1 1 0,1-1 1,-1 1-1,0 0 0,1-1 0,-1 1 0,1 0 1,-1-1-1,0 1 0,1 0 0,-1 0 0,0 0 1,0 0-1,1 0 0,-1 0 0,0 0 1,1 0-1,-1 0 0,0 0 0,0 0 0,-1 1-24,0 0 0,1 0-1,-1 0 1,1 0 0,-1 1 0,1-1-1,0 0 1,-1 1 0,1-1-1,0 1 1,0-1 0,0 1-1,0-1 1,0 1 0,1 0-1,-1 0 1,-1 2 0,0 5-30,0 0 1,0 0-1,1 0 0,0 1 1,1-1-1,0 0 1,0 0-1,3 15 0,-3-22-63,1 1 0,0 0-1,0 0 1,0-1 0,0 1-1,0-1 1,1 1 0,-1-1-1,1 1 1,0-1-1,-1 0 1,1 0 0,0 0-1,0 0 1,1 0 0,-1 0-1,0-1 1,1 1 0,-1-1-1,1 1 1,-1-1-1,1 0 1,-1 0 0,1 0-1,0 0 1,0-1 0,0 1-1,-1-1 1,1 0 0,5 1-1,2-2-5,-1 0 0,0-1 0,1 0 0,-1 0 0,0-1 0,0 0 0,0-1 0,-1 0 0,1 0 0,-1-1 0,0 0 0,0 0 0,0-1 0,-1 0 0,0-1 1,0 1-1,-1-1 0,1-1 0,-2 1 0,1-1 0,-1 0 0,0 0 0,-1-1 0,5-11 0,-10 36 57,0-1 0,1 0 1,0 1-1,2-1 0,-1 0 0,8 27 1,-7-35-80,1-1 1,-1 1 0,1-1-1,0 1 1,1-1-1,0 0 1,0 0 0,0-1-1,0 1 1,1-1 0,0 0-1,0 0 1,1-1-1,8 7 1,-11-9 25,0 0 0,1-1-1,-1 1 1,1-1 0,-1 1 0,1-1 0,-1 0-1,1 0 1,0-1 0,-1 1 0,1-1 0,0 0-1,0 0 1,-1 0 0,1 0 0,0-1-1,-1 1 1,1-1 0,0 0 0,-1 0 0,1-1-1,-1 1 1,1-1 0,-1 1 0,0-1 0,0 0-1,0 0 1,5-5 0,-1 1 28,-1-1 0,0 0 0,-1-1-1,1 1 1,-2-1 0,1 0 0,-1 0 0,0-1 0,-1 1 0,1-1 0,-2 1 0,4-16-1,-5 17-1,0 0 0,0-1 0,0 1-1,0 0 1,-1 0 0,-1-1 0,1 1-1,-1 0 1,0 0 0,-1 0-1,0 0 1,0 0 0,0 0 0,-1 0-1,0 1 1,-6-10 0,9 16-66,0-1 1,-1 0 0,1 0-1,-1 0 1,1 0 0,-1 0-1,1 1 1,-1-1 0,0 0-1,1 1 1,-1-1 0,0 0-1,1 1 1,-1-1-1,0 1 1,0-1 0,0 1-1,0-1 1,0 1 0,1 0-1,-1-1 1,0 1 0,0 0-1,0 0 1,0-1 0,0 1-1,0 0 1,0 0 0,0 0-1,0 0 1,-1 1-1,0 0 1,1 0 0,0 1-1,0-1 1,0 1-1,0-1 1,0 1 0,0-1-1,0 1 1,0-1-1,0 1 1,1 0-1,-1 0 1,1-1 0,-1 1-1,1 2 1,-2 7-128,1 0 0,0 0 1,0 0-1,2 17 0,-1-25-87,1 0 0,0 0 0,0 0 0,0 0-1,0-1 1,0 1 0,1 0 0,-1 0 0,1-1 0,-1 1-1,1-1 1,0 1 0,0-1 0,1 0 0,-1 0 0,0 0 0,1 0-1,-1 0 1,1-1 0,-1 1 0,1-1 0,5 3 0,-2-2-817,-1-1 0,1 1 0,0-1 1,0 0-1,0-1 0,0 1 0,0-1 0,0-1 1,0 1-1,12-3 0,12-8-5342</inkml:trace>
</inkml:ink>
</file>

<file path=ppt/ink/ink3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2:35.460"/>
    </inkml:context>
    <inkml:brush xml:id="br0">
      <inkml:brushProperty name="width" value="0.025" units="cm"/>
      <inkml:brushProperty name="height" value="0.025" units="cm"/>
      <inkml:brushProperty name="color" value="#66CC00"/>
    </inkml:brush>
  </inkml:definitions>
  <inkml:trace contextRef="#ctx0" brushRef="#br0">160 19 13068,'0'0'12140,"-8"-4"-10795,5 2-1280,0 1-1,1-1 1,-1 0 0,0 1-1,0 0 1,0 0 0,0-1-1,0 2 1,0-1 0,0 0-1,0 1 1,0-1 0,-1 1 0,1 0-1,0 0 1,0 0 0,0 1-1,-1-1 1,1 1 0,0 0-1,0-1 1,0 1 0,0 1-1,0-1 1,0 0 0,1 1-1,-1-1 1,0 1 0,1 0-1,-1 0 1,1 0 0,-1 0-1,1 1 1,-3 3 0,0 0 12,0 0 0,0 1 0,1 0 0,0 0 0,0 1 0,0-1 0,1 1 0,0 0 1,1 0-1,-1 0 0,2 0 0,-1 0 0,1 0 0,0 0 0,1 1 0,0-1 0,1 14 1,1-20-67,-1 0 0,0 1 1,0-1-1,1 0 1,-1 0-1,1 0 0,-1 0 1,1 0-1,0-1 1,0 1-1,0 0 0,0-1 1,0 1-1,0-1 1,0 0-1,1 0 0,-1 0 1,0 0-1,1 0 1,-1 0-1,1-1 0,-1 1 1,1-1-1,-1 0 1,1 1-1,-1-1 0,1 0 1,-1-1-1,5 1 1,1-1 0,0 0 0,0 0 1,0 0-1,0-1 1,-1 0-1,1 0 1,0-1-1,8-5 0,-7 3-24,-1 0-1,0-1 1,0 0 0,0 0-1,-1-1 1,0 0-1,0-1 1,-1 1-1,0-1 1,0 0-1,-1-1 1,0 1-1,-1-1 1,0 0-1,0 0 1,-1-1 0,0 1-1,0-1 1,-1 1-1,1-19 1,-7 21-23,-4 14-44,-7 15-58,10-12 56,0 0 1,1 0-1,0 1 1,1-1-1,1 1 0,-1 0 1,2-1-1,-1 1 1,2 0-1,-1 13 1,2-23 5,-1-1 0,0 1 1,1 0-1,-1-1 1,1 1-1,-1 0 0,1-1 1,-1 1-1,1 0 0,-1-1 1,1 1-1,-1-1 1,1 1-1,0-1 0,-1 1 1,1-1-1,0 1 0,-1-1 1,1 0-1,0 0 0,0 1 1,0-1-1,-1 0 1,1 0-1,0 0 0,0 0 1,0 1-1,-1-1 0,1-1 1,0 1-1,0 0 1,0 0-1,-1 0 0,1 0 1,0 0-1,0-1 0,-1 1 1,1 0-1,0-1 1,0 1-1,-1-1 0,2 0 1,32-18-2696,-17 5 1270,-1 0 1,-1-2 0,23-29-1,-10 10 376,-27 46 2721,-5 8-984,-10 30 2329,-14 90 0,25-116-2681,2 0-1,0-1 1,2 1 0,0-1 0,2 1-1,7 35 1,-4-37-266,-1 0-1,-2 1 1,0-1-1,0 41 1,-4-56 15,1 0 0,-1 0 0,0 0 0,0 0 0,-1 0 1,0-1-1,0 1 0,0 0 0,-6 8 0,6-11 21,0 0 0,-1 0 0,1 0 0,-1-1 0,1 1 0,-1-1-1,0 1 1,0-1 0,0 0 0,0-1 0,0 1 0,-1 0 0,1-1-1,-1 0 1,1 0 0,-1 0 0,-5 1 0,7-1 48,0-1 1,0 0-1,0 0 1,0 0-1,0 0 1,0 0-1,0 0 1,0 0-1,0-1 0,0 1 1,0-1-1,0 1 1,0-1-1,0 0 1,1 0-1,-1 0 1,0 0-1,0 0 1,1 0-1,-1 0 1,-2-3-1,1 1-29,1-1 1,-1 1-1,1-1 0,0 1 0,0-1 1,1 0-1,-1 0 0,1 0 1,0 0-1,-1-5 0,-1-5-65,2-1 0,0 1 0,1-1-1,0 1 1,3-20 0,0 20-10,0 0 0,1 0-1,1 0 1,0 1 0,1-1 0,0 1-1,1 0 1,1 1 0,0 0 0,0 0-1,11-11 1,18-16-173,71-59 0,-5 5 70,-101 91 128,3-3 4,1 0 0,-1 0 0,0 0 0,0-1 1,0 0-1,-1 0 0,0-1 0,0 1 0,-1-1 1,0 1-1,0-1 0,-1 0 0,3-11 0,-5 17 9,0 0 0,0 1 0,0-1 0,0 0 0,0 1 0,0-1 0,-1 0 0,1 1 0,0-1 0,0 1 0,-1-1 0,1 1 0,-1-1 0,1 1 0,0-1 0,-1 1 0,1-1 0,-1 1 0,1-1 0,-1 1 0,1-1 0,-1 1 0,0 0 0,1 0 0,-1-1 0,1 1 0,-1 0 0,0 0 0,1-1 0,-1 1 0,1 0 0,-1 0 0,0 0 0,1 0 0,-1 0 0,0 0 0,1 0 0,-1 0 0,0 0 0,1 1 0,-1-1 0,0 0 0,-31 11 202,25-5-169,-1 1 0,2-1 0,-1 1 0,1 1 0,0-1 0,0 1 0,1 0 0,0 0 0,0 1-1,1 0 1,0-1 0,1 1 0,0 1 0,0-1 0,1 0 0,0 1 0,1-1 0,0 1 0,1 11 0,0-20-36,0 1 0,0-1 0,0 1 1,1-1-1,-1 1 0,1-1 1,-1 0-1,1 1 0,0-1 1,-1 0-1,1 1 0,0-1 1,0 0-1,0 0 0,0 1 0,0-1 1,0 0-1,0 0 0,0 0 1,1-1-1,-1 1 0,0 0 1,3 1-1,1 0 10,0 0 0,0-1 1,0 0-1,0 0 0,0 0 0,0 0 1,7-1-1,7 0-525,0-1 0,36-8 1,23-13-5243,-28 1-1719,-12 1-3638</inkml:trace>
</inkml:ink>
</file>

<file path=ppt/ink/ink3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2:35.817"/>
    </inkml:context>
    <inkml:brush xml:id="br0">
      <inkml:brushProperty name="width" value="0.025" units="cm"/>
      <inkml:brushProperty name="height" value="0.025" units="cm"/>
      <inkml:brushProperty name="color" value="#66CC00"/>
    </inkml:brush>
  </inkml:definitions>
  <inkml:trace contextRef="#ctx0" brushRef="#br0">77 1 13677,'0'0'13511,"-8"2"-13116,8-2-393,-3 0 9,1 1 0,-1-1 0,1 1 0,0 0 0,-1-1 0,1 1 0,0 0 0,0 0 0,0 0 0,-1 1 0,1-1-1,0 1 1,1-1 0,-1 1 0,0-1 0,0 1 0,1 0 0,-1 0 0,1 0 0,-1 0 0,1 0 0,0 0 0,0 0 0,0 1 0,0-1 0,0 0 0,1 0 0,-1 1-1,1-1 1,-1 1 0,1-1 0,0 0 0,0 5 0,0-6-8,1 0-1,-1 0 1,1 0 0,0 0-1,-1-1 1,1 1 0,0 0-1,-1 0 1,1 0 0,0 0-1,0-1 1,0 1 0,0 0-1,0-1 1,0 1 0,0-1 0,0 1-1,0-1 1,0 0 0,0 1-1,0-1 1,0 0 0,0 0-1,1 0 1,-1 1 0,0-1-1,0 0 1,0-1 0,2 1-1,47 0-181,-36-1-176,-8 1 147,1 1-1,0-1 0,-1 1 0,1 1 1,-1-1-1,1 1 0,11 5 0,-17-7 214,0 1 0,0-1 1,0 1-1,0-1 0,-1 1 0,1-1 0,0 1 0,0 0 0,0 0 0,-1-1 0,1 1 0,0 0 0,-1 0 0,1 0 0,-1 0 1,1 0-1,-1 0 0,1 0 0,-1 0 0,0 0 0,1 2 0,-1-2 85,-1 1 0,1 0 0,-1-1 1,1 1-1,-1 0 0,1-1 0,-1 1 0,0-1 0,0 1 1,0-1-1,0 1 0,0-1 0,0 0 0,0 1 0,0-1 1,-1 0-1,1 0 0,-3 2 0,-7 6 300,-1 0 0,-1-1 0,0 0 0,0 0 0,-15 5 0,20-10-579,1-1 1,-1 1-1,0-1 1,0-1-1,0 1 0,-13-1 1,21-1 88,0 0-117,-1 1 1,1-1 0,-1 0 0,1 0 0,0 0 0,-1 0-1,1 0 1,-1 0 0,1 0 0,0 0 0,-1 0 0,1 0-1,0-1 1,-1 1 0,1 0 0,-1 0 0,1 0 0,0 0-1,-1-1 1,1 1 0,0 0 0,-1 0 0,1 0 0,0-1-1,0 1 1,-1 0 0,1-1 0,0 1 0,0 0 0,-1-1-1,1 1 1,0 0 0,0-1 0,0 1 0,0 0 0,-1-1-1,1 1 1,0-1 0,-1-14-10418</inkml:trace>
</inkml:ink>
</file>

<file path=ppt/ink/ink3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2:36.429"/>
    </inkml:context>
    <inkml:brush xml:id="br0">
      <inkml:brushProperty name="width" value="0.025" units="cm"/>
      <inkml:brushProperty name="height" value="0.025" units="cm"/>
      <inkml:brushProperty name="color" value="#66CC00"/>
    </inkml:brush>
  </inkml:definitions>
  <inkml:trace contextRef="#ctx0" brushRef="#br0">123 172 12620,'0'0'12860,"-8"-4"-11354,5 2-1451,1 1 0,0 0 0,0 0 0,-1 0 0,1 0 0,-1 1 0,1-1 0,-1 0 0,1 1 0,-1 0 1,1 0-1,-1 0 0,1 0 0,-1 0 0,1 0 0,-4 1 0,3 0-29,0 1 0,0 0 0,0 0 0,0 0-1,1 0 1,-1 0 0,1 0 0,-1 1 0,1-1 0,0 1 0,-1 0 0,2 0 0,-1 0-1,0 0 1,-1 3 0,-20 43 133,22-46-146,0-1 1,0 1-1,0 0 0,0 0 0,0 0 1,1 0-1,-1 0 0,1 0 0,0 0 1,0 0-1,0 0 0,0 0 0,1 0 1,1 6-1,-1-9-8,-1 1 1,1 0 0,0 0-1,0-1 1,0 1-1,0-1 1,0 1-1,0-1 1,0 1 0,0-1-1,0 1 1,0-1-1,0 0 1,0 0 0,0 1-1,0-1 1,0 0-1,0 0 1,0 0-1,0 0 1,0 0 0,0-1-1,0 1 1,0 0-1,0 0 1,0-1-1,0 1 1,2-2 0,29-12 115,-6-4-88,-1-1 1,-1-1-1,-1-1 1,-1-1-1,-1-2 1,0 0-1,-2-1 1,-1 0-1,-2-2 1,19-37-1,-46 106 303,2 0 1,2 1-1,1 1 0,1 83 1,5-126-435,0 0-1,-1 0 1,1 1 0,0-1 0,0 0 0,0 0-1,1 0 1,-1 1 0,0-1 0,0 0 0,1 0 0,-1 0-1,0 0 1,1 0 0,0 1 0,-1-1 0,1 0-1,-1 0 1,1 0 0,0 0 0,0-1 0,0 1 0,-1 0-1,1 0 1,0 0 0,0-1 0,0 1 0,0 0-1,0-1 1,1 1 0,-1-1 0,0 1 0,0-1 0,0 0-1,0 1 1,0-1 0,1 0 0,-1 0 0,0 0-1,0 0 1,0 0 0,1 0 0,-1 0 0,0 0 0,0 0-1,0-1 1,1 1 0,-1 0 0,0-1 0,0 1-1,0-1 1,2 0 0,2-2-804,0 0-1,-1 0 1,1 0 0,0-1 0,-1 1-1,0-1 1,0 0 0,0 0-1,6-9 1,5-15-8179</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3:57.596"/>
    </inkml:context>
    <inkml:brush xml:id="br0">
      <inkml:brushProperty name="width" value="0.025" units="cm"/>
      <inkml:brushProperty name="height" value="0.025" units="cm"/>
    </inkml:brush>
  </inkml:definitions>
  <inkml:trace contextRef="#ctx0" brushRef="#br0">22 5 3748,'0'0'7436,"-4"10"-6395,0 7-545,0 1 0,0-1 1,2 1-1,0 0 0,1 22 0,1-33-257,0 0-1,0-1 0,1 1 0,-1-1 1,1 1-1,1-1 0,-1 0 0,1 0 1,1 1-1,-1-1 0,1 0 1,0-1-1,0 1 0,1 0 0,-1-1 1,1 0-1,0 0 0,1 0 0,-1 0 1,7 4-1,-9-8-89,0 0-1,0 0 1,1 0 0,-1 0 0,0-1 0,0 1 0,1-1-1,-1 0 1,0 1 0,1-1 0,-1 0 0,0 0-1,1 0 1,-1-1 0,0 1 0,0-1 0,1 1 0,-1-1-1,0 0 1,0 0 0,1 1 0,-1-2 0,0 1-1,0 0 1,0 0 0,-1-1 0,1 1 0,0-1-1,0 1 1,-1-1 0,1 0 0,1-2 0,7-8-49,0-1 1,-1 0-1,12-23 1,-14 23 31,36-69-614,-23 23-4892,-15 33-488</inkml:trace>
</inkml:ink>
</file>

<file path=ppt/ink/ink3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2:36.864"/>
    </inkml:context>
    <inkml:brush xml:id="br0">
      <inkml:brushProperty name="width" value="0.025" units="cm"/>
      <inkml:brushProperty name="height" value="0.025" units="cm"/>
      <inkml:brushProperty name="color" value="#66CC00"/>
    </inkml:brush>
  </inkml:definitions>
  <inkml:trace contextRef="#ctx0" brushRef="#br0">15 23 14606,'0'0'2738,"-1"8"-79,-6 30-620,7-37-1918,-1 0 0,1 0 0,0 0-1,0 1 1,0-1 0,0 0 0,0 0 0,0 0 0,0 1-1,0-1 1,1 0 0,-1 0 0,0 0 0,1 0-1,-1 0 1,1 1 0,-1-1 0,1 0 0,0 0-1,-1 0 1,1 0 0,0-1 0,-1 1 0,1 0 0,0 0-1,0 0 1,0 0 0,0-1 0,0 1 0,0-1-1,0 1 1,0 0 0,0-1 0,0 0 0,1 1 0,-1-1-1,0 0 1,0 1 0,0-1 0,0 0 0,1 0-1,-1 0 1,0 0 0,0 0 0,0 0 0,1-1-1,1 0 1,2 1 98,0-1 0,0 0-1,0 0 1,0-1 0,0 1-1,0-1 1,0 0 0,8-6 0,18-25 209,-30 32-423,0-1 0,0 1 0,0 0 0,-1-1 0,1 1 1,0-1-1,-1 1 0,1-1 0,0 1 0,-1-1 0,0 0 0,1 1 0,-1-1 0,0 0 0,0 1 0,0-1 0,0 0 0,0 1 1,0-1-1,-1 1 0,1-1 0,0 0 0,-1 1 0,1-1 0,-2-1 0,1 2-2,0 0 0,0 0 0,0 1 0,0-1-1,0 0 1,-1 1 0,1-1 0,0 0 0,0 1 0,-1 0 0,1-1 0,0 1-1,0 0 1,-1 0 0,1-1 0,0 1 0,-1 0 0,1 0 0,0 1-1,-1-1 1,1 0 0,0 0 0,-1 1 0,1-1 0,-2 1 0,-1 0-8,1 0 0,-1 1 1,1-1-1,-1 1 0,1 0 0,0 0 1,0 0-1,-3 2 0,-1 3 8,1-1 0,1 1 1,-1 0-1,1 1 0,0-1 0,1 1 0,0 0 0,0 0 0,0 0 0,1 1 1,1-1-1,-1 1 0,1 0 0,1 0 0,0 0 0,0 17 0,1-25 2,1 0 0,0 0 0,-1 0 0,1 0-1,0 0 1,0 0 0,0 0 0,0 0-1,0-1 1,0 1 0,0 0 0,0-1-1,0 1 1,1 0 0,-1-1 0,0 0 0,0 1-1,0-1 1,1 0 0,-1 1 0,0-1-1,0 0 1,1 0 0,-1 0 0,0 0-1,1 0 1,-1 0 0,0-1 0,0 1 0,1 0-1,-1-1 1,1 0 0,46-12 62,-30 4-115,-1-2 1,22-15 0,-26 16-89,1 1 0,0 0 0,0 1 0,25-10 0,-39 18 137,0 0 0,1 0 1,-1 0-1,0-1 1,1 1-1,-1 0 0,0 0 1,1 0-1,-1 0 0,0 0 1,0 0-1,1 0 1,-1 0-1,0 0 0,1 0 1,-1 0-1,0 0 1,1 0-1,-1 0 0,0 0 1,1 0-1,-1 0 1,0 0-1,0 1 0,1-1 1,-1 0-1,0 0 1,0 0-1,1 0 0,-1 1 1,0-1-1,0 0 1,1 0-1,-1 1 0,0-1 1,0 0-1,0 0 0,1 1 1,-1-1-1,0 0 1,0 0-1,0 1 0,0-1 1,0 0-1,0 1 1,0-1-1,0 1 0,-4 22 134,-15 21 43,9-30-18,8-19 42,7-28-3536,-3 22-1179,0-4-2993</inkml:trace>
</inkml:ink>
</file>

<file path=ppt/ink/ink3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2:38.095"/>
    </inkml:context>
    <inkml:brush xml:id="br0">
      <inkml:brushProperty name="width" value="0.025" units="cm"/>
      <inkml:brushProperty name="height" value="0.025" units="cm"/>
      <inkml:brushProperty name="color" value="#66CC00"/>
    </inkml:brush>
  </inkml:definitions>
  <inkml:trace contextRef="#ctx0" brushRef="#br0">48 1 13229,'0'0'13703,"1"9"-12544,-1 24-817,-1 0 1,-2-1 0,-2 1 0,-9 36-1,5-29-270,2 1-1,-2 62 0,9-103-69,0 0 0,0 0 0,0 0 0,0 1-1,0-1 1,0 0 0,0 0 0,0 0 0,0 0 0,0 0 0,0 0 0,0 0 0,0 0 0,0 1 0,0-1 0,0 0 0,0 0 0,0 0 0,1 0 0,-1 0 0,0 0 0,0 0 0,0 0 0,0 0-1,0 0 1,0 0 0,0 0 0,0 1 0,0-1 0,1 0 0,-1 0 0,0 0 0,0 0 0,0 0 0,0 0 0,0 0 0,0 0 0,0 0 0,1 0 0,-1 0 0,0 0 0,0 0 0,0 0 0,0 0-1,0-1 1,0 1 0,0 0 0,0 0 0,1 0 0,-1 0 0,0 0 0,0 0 0,0 0 0,0 0 0,0 0 0,0 0 0,0 0 0,0 0 0,0 0 0,0-1 0,0 1 0,0 0 0,1 0-1,-1 0 1,0 0 0,0 0 0,11-12 76,8-14-19,3-26-214,-18 40 93,0 0 0,1 1 0,1-1 0,13-20 0,-19 32 61,0-1 0,0 1 0,1 0 0,-1 0 0,0-1 1,0 1-1,0 0 0,1 0 0,-1 0 0,0 0 0,0-1 0,0 1 0,1 0 0,-1 0 0,0 0 0,0 0 0,1 0 0,-1 0 0,0-1 0,1 1 0,-1 0 0,0 0 0,0 0 0,1 0 0,-1 0 0,0 0 0,0 0 0,1 0 1,-1 0-1,0 1 0,1-1 0,-1 0 0,0 0 0,0 0 0,1 0 0,-1 0 0,0 1 0,9 11-84,3 25-92,-10-28 155,0-4 22,-1-1 1,1 0-1,0 1 0,1-1 1,-1 0-1,1 0 0,-1 0 1,1 0-1,1-1 0,-1 1 1,0-1-1,1 0 0,0 1 1,-1-2-1,8 5 0,-8-6 4,-1 0 0,1 0-1,0 0 1,0 0-1,-1 0 1,1-1 0,0 0-1,0 1 1,0-1 0,0 0-1,-1 0 1,1-1-1,0 1 1,0-1 0,0 1-1,0-1 1,-1 0-1,1 0 1,0 0 0,-1 0-1,1 0 1,-1-1 0,1 1-1,-1-1 1,0 0-1,0 0 1,3-3 0,1 0 5,0 0 0,-1-1 1,0 1-1,0-1 0,0-1 1,-1 1-1,0-1 0,0 1 1,-1-1-1,0 0 0,0-1 1,-1 1-1,1 0 0,-2-1 1,3-13-1,-4 21-7,0 0-1,-1 0 0,1-1 1,0 1-1,0 0 1,0 0-1,0 0 0,-1 0 1,1 0-1,0 0 0,0 0 1,0 0-1,0 0 1,-1 0-1,1-1 0,0 1 1,0 0-1,0 0 1,-1 0-1,1 0 0,0 0 1,0 0-1,0 1 1,-1-1-1,1 0 0,0 0 1,0 0-1,0 0 1,0 0-1,-1 0 0,1 0 1,0 0-1,0 0 0,0 0 1,0 1-1,-1-1 1,1 0-1,0 0 0,0 0 1,0 0-1,0 0 1,0 1-1,0-1 0,0 0 1,-1 0-1,-4 7 15,1 1 0,0-1 0,0 0 0,0 1 0,1 0 0,0 0 0,0 0 0,1 0 0,0 0 0,1 1 0,-1-1 0,2 1 0,-1-1 0,1 1 0,1-1 0,-1 1 0,3 10 0,-2-17-11,1-1 0,-1 1 0,0 0 0,1-1-1,-1 1 1,1-1 0,-1 0 0,1 1 0,0-1-1,0 0 1,-1 0 0,1 0 0,0 0 0,0 0-1,0-1 1,0 1 0,0-1 0,0 1-1,0-1 1,0 1 0,0-1 0,1 0 0,-1 0-1,0 0 1,0-1 0,3 1 0,5-1 15,0-1 0,0 1 0,0-2 0,14-4 0,3-5 11,0-1-1,35-23 1,-41 22-24,0 1 0,1 2 1,1 0-1,35-12 0,-57 23-9,0-1-1,0 1 0,0-1 1,1 1-1,-1 0 1,0-1-1,0 1 1,0 0-1,0 0 1,0 0-1,1 0 0,-1 0 1,0 0-1,0 0 1,0 0-1,0 0 1,0 1-1,1-1 1,-1 0-1,0 1 1,0-1-1,0 1 0,0-1 1,0 1-1,0 0 1,0-1-1,0 1 1,-1 0-1,1 0 1,0 0-1,0-1 0,0 1 1,-1 0-1,2 2 1,-1 2 22,0 0 0,0 0 0,0 0 0,0 1 0,-1-1 1,-1 10-1,1-8 59,0 0 1,0 0 0,1 0 0,0 0 0,2 9-1,-3-14-45,1-1-1,-1 1 0,1-1 0,0 1 0,-1-1 0,1 0 0,0 1 0,0-1 0,0 0 1,0 0-1,0 0 0,1 1 0,-1-1 0,0 0 0,0 0 0,1-1 0,-1 1 0,0 0 1,1 0-1,-1-1 0,1 1 0,-1-1 0,1 1 0,0-1 0,-1 0 0,1 1 0,2-1 1,3 0 3,0 0 0,0-1 0,0 0 0,0 0 1,0-1-1,0 0 0,-1 0 0,1 0 1,-1-1-1,1 0 0,-1 0 0,7-5 1,13-10-48,34-29 0,-28 20-11,-3 2-74,31-21-221,-77 92 257,13-38 103,0 1 0,0 0 1,1 0-1,0 0 0,1 0 1,0 0-1,1 0 0,-1 1 1,1 17-1,2-26-40,-1 0 0,0 0 0,0 0 0,0 0 1,1 0-1,-1 0 0,0 0 0,1 0 0,-1 0 0,1 0 0,-1 0 1,1-1-1,0 1 0,-1 0 0,1 0 0,0-1 0,-1 1 0,1 0 1,0-1-1,0 1 0,0-1 0,-1 1 0,1-1 0,0 1 0,0-1 1,2 1-1,31-1 137,-25-2-106,0-1 0,0 1 0,0-2-1,17-7 1,25-25-124,-40 28 52,0-1 0,0 1 0,1 1 1,0 0-1,0 1 0,1 0 0,20-6 0,-32 12 34,-1 0 0,1 0 1,-1 0-1,1 0 0,-1 0 1,1 0-1,0 0 1,-1 0-1,1 0 0,-1 0 1,1 0-1,-1 1 0,1-1 1,-1 0-1,1 0 0,0 1 1,-1-1-1,1 0 1,-1 0-1,0 1 0,1-1 1,-1 1-1,1-1 0,-1 0 1,0 1-1,1-1 0,-1 1 1,0-1-1,1 1 1,-1-1-1,0 1 0,1 0 1,3 26-36,-8 32 39,4-57 0,-1 1-2,0 40 80,1-43-77,0 1 0,0-1 1,0 1-1,1-1 0,-1 1 0,0-1 1,0 1-1,1-1 0,-1 1 0,0-1 0,1 1 1,-1-1-1,0 1 0,1-1 0,-1 0 1,1 1-1,-1-1 0,1 0 0,-1 1 0,1-1 1,-1 0-1,1 0 0,-1 1 0,2-1 0,-1 0 0,1 0 0,-1 0 0,1 0 0,-1 0 0,1-1 0,0 1 0,-1 0 0,1-1 0,-1 0-1,0 1 1,1-1 0,-1 0 0,3-1 0,1-1-287,0-1 0,-1 0 1,1 0-1,-1 0 0,0 0 0,0-1 0,0 0 0,0 1 1,4-10-1,-3 4-2005,0 0 1,-1 0-1,0-1 0,4-14 1,-1-7-9109</inkml:trace>
</inkml:ink>
</file>

<file path=ppt/ink/ink3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2:38.434"/>
    </inkml:context>
    <inkml:brush xml:id="br0">
      <inkml:brushProperty name="width" value="0.025" units="cm"/>
      <inkml:brushProperty name="height" value="0.025" units="cm"/>
      <inkml:brushProperty name="color" value="#66CC00"/>
    </inkml:brush>
  </inkml:definitions>
  <inkml:trace contextRef="#ctx0" brushRef="#br0">0 1 15214,'0'0'14318,"50"30"-24183,-35-27-5029</inkml:trace>
</inkml:ink>
</file>

<file path=ppt/ink/ink3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2:38.794"/>
    </inkml:context>
    <inkml:brush xml:id="br0">
      <inkml:brushProperty name="width" value="0.025" units="cm"/>
      <inkml:brushProperty name="height" value="0.025" units="cm"/>
      <inkml:brushProperty name="color" value="#66CC00"/>
    </inkml:brush>
  </inkml:definitions>
  <inkml:trace contextRef="#ctx0" brushRef="#br0">124 163 16592,'0'0'9353,"-10"1"-8617,5 0-637,-1 0-1,1 0 1,-1 1-1,1 0 1,0 0-1,0 0 1,0 0 0,0 1-1,0 0 1,1 0-1,-1 0 1,1 1-1,0-1 1,0 1-1,0 0 1,0 0-1,1 0 1,-1 1-1,1-1 1,0 1 0,1 0-1,-1 0 1,-2 9-1,3-12-29,1 1 0,0 0 1,0-1-1,0 1 0,0 0 0,0 0 0,1-1 0,-1 1 1,1 0-1,0 0 0,0 0 0,0 0 0,0 0 0,1 0 1,-1-1-1,1 4 0,0-4-44,0-1 0,0 0-1,0 1 1,0-1 0,0 0 0,0 0 0,0 0 0,0 0-1,0 0 1,0 0 0,0 0 0,1 0 0,-1 0 0,0-1-1,1 1 1,-1-1 0,1 1 0,-1-1 0,0 1-1,1-1 1,-1 0 0,3 1 0,3-1-7,0 0 1,0 0-1,0-1 1,-1 0-1,1 0 0,0-1 1,0 0-1,0 0 0,-1 0 1,1-1-1,-1 0 1,6-4-1,13-8-69,-1-1 0,-1-2 0,-1 0 0,-1-1 0,0-2 0,-2 0 0,0-1 0,-1 0 0,-2-2 0,22-38 0,-37 59 56,1-1 0,-1 1 0,1 0 0,-1 0 0,0-1-1,0 1 1,-1-1 0,1 1 0,0-4 0,-14 11 171,1 9-71,0 1 1,0-1 0,1 2 0,1 0 0,0 0-1,1 1 1,1 0 0,1 0 0,0 1-1,1 0 1,0 0 0,2 1 0,0-1-1,1 1 1,-1 21 0,4-38-101,0 0 1,0-1-1,0 1 1,0 0-1,0 0 1,0 0-1,0 0 1,1 0-1,-1 0 0,0 0 1,0-1-1,1 1 1,-1 0-1,1 0 1,-1 0-1,1 0 1,-1-1-1,1 1 1,-1 0-1,1-1 0,-1 1 1,1 0-1,0-1 1,0 1-1,-1-1 1,1 1-1,1 0 1,0-1 5,0 1 1,0-1-1,0 0 1,0 0-1,0 0 1,0 0-1,0 0 1,0 0-1,0 0 1,0-1-1,0 1 1,2-2-1,3 0-4,-1 0-1,0-1 0,0 0 0,0 0 1,-1-1-1,1 0 0,5-4 0,-5 1-74,0 0-1,-1 0 1,1 0-1,-2-1 0,6-10 1,-8 15 52,0 0 1,-1 0 0,0 0-1,0 0 1,0 0-1,0 0 1,0 0-1,-1 0 1,1 0 0,-1-1-1,0 1 1,0 0-1,0 0 1,0 0-1,-1-1 1,1 1 0,-1 0-1,-1-3 1,2 5 12,-1 1 0,1-1 0,-1 1 0,0 0 0,1-1 0,-1 1 0,1 0 0,-1-1 0,0 1 0,1 0 0,-1 0 0,0 0 0,1-1 0,-1 1 0,0 0 0,0 0 0,1 0 0,-1 0 0,0 0 0,1 0 0,-1 1 0,0-1 0,1 0 0,-1 0 0,0 0 0,1 1 0,-1-1 0,1 0 0,-1 1 0,0-1 0,1 0 0,-1 1 0,1-1 0,-1 1 0,1-1 0,-1 1 0,1-1 0,-1 1 0,0 0 0,-20 20-11,13-8-398,-8 11 249,11-19-4475</inkml:trace>
</inkml:ink>
</file>

<file path=ppt/ink/ink3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2:39.444"/>
    </inkml:context>
    <inkml:brush xml:id="br0">
      <inkml:brushProperty name="width" value="0.025" units="cm"/>
      <inkml:brushProperty name="height" value="0.025" units="cm"/>
      <inkml:brushProperty name="color" value="#66CC00"/>
    </inkml:brush>
  </inkml:definitions>
  <inkml:trace contextRef="#ctx0" brushRef="#br0">55 133 8040,'0'0'8258,"-8"1"-5744,-25 7-496,20-1 1326,21-2-1188,22-1-475,-18-6-1486,0 0 1,-1-1-1,1 0 1,0-1-1,-1-1 1,0 1 0,20-13-1,-25 14-142,0-1 0,-1 1 0,1-1 0,-1 0 0,0 0 0,0-1 0,0 0 0,-1 0 0,1 0 0,-1 0 0,0-1 0,-1 1 0,1-1 0,-1 0 0,4-12 0,-7 17-41,1 0-1,-1 0 0,0 0 1,0 0-1,0 1 0,1-1 1,-1 0-1,0 0 0,0 0 1,-1 0-1,1 0 0,0 0 1,0 0-1,0 0 0,-1 0 1,1 1-1,0-1 0,-1 0 1,1 0-1,0 0 1,-1 0-1,0 1 0,1-1 1,-1 0-1,1 1 0,-1-1 1,0 0-1,-1 0 0,0 0-4,0 0 0,0 0 1,0 1-1,0-1 0,0 1 0,0 0 0,0 0 0,0 0 1,0 0-1,0 0 0,0 0 0,-3 1 0,-3 0-5,1 1-1,0 0 1,0 0-1,0 0 1,1 1-1,-14 7 1,13-4 48,1 0 0,-1 0 0,1 0 0,0 1-1,0 0 1,1 0 0,0 0 0,0 1 0,1 0 0,0 0 0,0 0 0,-3 11 0,6-16-33,0 1-1,0-1 1,0 1 0,0 0 0,1-1-1,0 1 1,0-1 0,0 1-1,0 0 1,0-1 0,1 1 0,-1 0-1,1-1 1,0 1 0,0-1 0,0 1-1,1-1 1,-1 0 0,1 0-1,0 1 1,0-1 0,0 0 0,0-1-1,1 1 1,-1 0 0,1-1 0,-1 1-1,1-1 1,0 0 0,0 0 0,0 0-1,4 2 1,3 1-273,0-1 1,1 0-1,-1-1 1,1 0-1,-1-1 0,13 2 1,37-1-8836,-26-3-3278</inkml:trace>
</inkml:ink>
</file>

<file path=ppt/ink/ink3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2:40.300"/>
    </inkml:context>
    <inkml:brush xml:id="br0">
      <inkml:brushProperty name="width" value="0.025" units="cm"/>
      <inkml:brushProperty name="height" value="0.025" units="cm"/>
      <inkml:brushProperty name="color" value="#66CC00"/>
    </inkml:brush>
  </inkml:definitions>
  <inkml:trace contextRef="#ctx0" brushRef="#br0">68 0 12684,'0'0'13068,"-5"12"-11792,1-3-1028,-21 55 879,23-59-1056,0 0 0,1 0 1,0 0-1,0 0 0,0 0 0,1 0 1,0 0-1,0 0 0,0 0 0,0 0 1,1 0-1,1 6 0,-1-10-65,0 0 1,0 1-1,0-1 0,0 0 0,0 0 1,1-1-1,-1 1 0,0 0 0,0 0 1,1-1-1,-1 1 0,0 0 0,1-1 1,-1 1-1,0-1 0,1 0 0,-1 0 1,1 1-1,-1-1 0,1 0 0,1 0 1,41-1 38,-29 1-20,14-2 42,-16 1-94,1 0 0,0 1 1,21 3-1,-33-3 22,0 0 0,0 1-1,0-1 1,0 1 0,1-1 0,-1 1-1,0 0 1,0 0 0,0 0 0,0 0-1,-1 0 1,1 0 0,0 0 0,0 1-1,-1-1 1,1 1 0,-1-1 0,1 1-1,-1-1 1,0 1 0,1 0 0,-1 0 0,0 0-1,0 0 1,0 0 0,-1 0 0,1 0-1,0 2 1,0 4 95,-1 0 0,0 0 0,0 0 0,-1 0 0,0 0 0,-1 0 0,1 0 1,-1 0-1,-1-1 0,0 1 0,0-1 0,0 0 0,-1 0 0,0 0 0,0 0 0,-1-1 0,0 1 0,0-1 0,-1 0 0,1-1 0,-1 1 0,0-1 0,-1 0 0,1-1 0,-1 0 0,0 0 0,0 0 1,-1-1-1,1 0 0,-1 0 0,1-1 0,-1 0 0,0 0 0,0-1 0,0 0 0,0 0 0,-15-1 0,19-1-114,0 0 0,1-1 0,-1 1 0,0-1 0,1 0 1,-1 0-1,1 0 0,-1 0 0,1-1 0,0 1 0,0-1 0,0 0 0,1 0 0,-1 0 0,1 0 0,-1 0 1,1-1-1,0 1 0,0-1 0,1 1 0,-1-1 0,1 0 0,-2-7 0,2 8-28,-1 0 0,2-1 0,-1 1 0,0-1 0,1 1 0,-1-1 0,1 1 0,0-1 1,0 1-1,1-1 0,-1 1 0,1 0 0,0-1 0,-1 1 0,2-1 0,-1 1 0,0 0 0,1 0 0,-1 0 0,1 0 0,0 0 0,0 0 0,0 0 0,0 0 0,1 1 0,-1-1 0,4-2 0,3 1-1314,1 0-1,-1 1 1,1 0-1,0 0 1,0 1-1,0 0 0,0 1 1,0 0-1,0 1 1,17 1-1,-13-1-806,17 0-3416</inkml:trace>
</inkml:ink>
</file>

<file path=ppt/ink/ink3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2:40.814"/>
    </inkml:context>
    <inkml:brush xml:id="br0">
      <inkml:brushProperty name="width" value="0.025" units="cm"/>
      <inkml:brushProperty name="height" value="0.025" units="cm"/>
      <inkml:brushProperty name="color" value="#66CC00"/>
    </inkml:brush>
  </inkml:definitions>
  <inkml:trace contextRef="#ctx0" brushRef="#br0">129 2 13581,'0'0'7858,"-10"-1"-4991,6 1-2667,0 0 1,0-1 0,0 1 0,0 0 0,0 1 0,0-1-1,0 1 1,0 0 0,0 0 0,1 0 0,-1 0 0,0 1 0,0-1-1,1 1 1,-1 0 0,1 0 0,0 1 0,0-1 0,0 0-1,0 1 1,0 0 0,0 0 0,0 0 0,1 0 0,0 0-1,-1 1 1,1-1 0,-2 5 0,1-2-63,0 1-1,0-1 1,1 1 0,0 0-1,0-1 1,1 1 0,-1 0 0,1 7-1,1-12-124,0 0 1,0-1-1,0 1 0,0-1 0,0 1 0,0 0 1,1-1-1,-1 1 0,0 0 0,1-1 0,0 1 0,-1-1 1,1 1-1,0-1 0,0 0 0,0 1 0,0-1 1,0 0-1,0 1 0,0-1 0,0 0 0,0 0 0,1 0 1,-1 0-1,0 0 0,1 0 0,-1-1 0,1 1 1,-1 0-1,1-1 0,-1 1 0,1-1 0,0 1 0,-1-1 1,1 0-1,0 0 0,2 0 0,4 1-2,0-1 0,-1-1 0,1 0 0,0 0 0,-1 0 0,1-1 0,-1 0 1,0 0-1,1-1 0,-1 0 0,-1-1 0,1 1 0,0-1 0,-1 0 0,1-1 0,5-5 0,7-8-55,0-2 0,-1 0 0,18-28 0,-28 39-5,-13 50-197,-27 192 661,25-159-160,-3 0 0,-34 124 0,38-180-255,0-1 0,-1 0 0,-15 26 0,20-40 0,0 1 0,0-1 0,0 0 0,-1 0 0,1 0 0,-1 0 0,0 0 0,0 0 0,0-1 0,0 1 0,0-1 0,0 0 0,-1 0 0,1 0 0,-1 0 0,0-1 0,1 1 0,-1-1 0,0 0 0,0 0 0,0 0 0,-7 0 0,9-2 0,0 1 0,0-1 0,0 1 0,0-1 0,1 0 0,-1 0 0,0 0 0,1 0 0,-1 0 0,0 0 0,1 0 0,0 0 0,-1-1 0,1 1 0,0 0 0,-1-1 0,1 0 0,0 1 0,0-1 0,0 1 0,0-1 0,1 0 0,-1 0 0,0 0 0,1 1 0,-1-1 0,1 0 0,0 0 0,-1-2 0,-4-64 0,5 61 0,0-13-3,1 0 0,1 1 0,1-1 0,1 1 1,0 0-1,1 0 0,2 0 0,-1 1 0,2 0 0,1 0 0,15-23 0,-9 19-77,1 1 0,0 1-1,2 1 1,1 0-1,0 1 1,1 1 0,1 1-1,26-15 1,79-43-7250,-58 32-1014</inkml:trace>
</inkml:ink>
</file>

<file path=ppt/ink/ink3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2:44.408"/>
    </inkml:context>
    <inkml:brush xml:id="br0">
      <inkml:brushProperty name="width" value="0.025" units="cm"/>
      <inkml:brushProperty name="height" value="0.025" units="cm"/>
      <inkml:brushProperty name="color" value="#66CC00"/>
    </inkml:brush>
  </inkml:definitions>
  <inkml:trace contextRef="#ctx0" brushRef="#br0">72 1 11307,'0'0'7879,"-4"13"-6037,-12 35-356,2 1 0,2 1 1,2 0-1,-5 99 0,14-148-1463,1 0-1,0 1 1,0-1 0,0 0-1,0 0 1,0 1 0,1-1-1,-1 0 1,0 0 0,0 1-1,1-1 1,-1 0 0,1 0-1,-1 0 1,1 0 0,0 0-1,-1 0 1,1 0 0,1 2-1,-1-3 1,0 1-1,-1-1 1,1 0-1,0 0 1,0 0-1,-1 0 1,1 0-1,0 0 1,0 0-1,-1 0 0,1 0 1,0 0-1,0 0 1,-1-1-1,1 1 1,0 0-1,-1 0 1,1-1-1,0 1 1,-1 0-1,1-1 1,0 1-1,0-2 1,4-2 80,0 0 0,0-1 0,0 0 1,-1 0-1,7-10 0,-1-1-81,-2-1 0,0-1 0,-1 1-1,-1-1 1,0 0 0,-1 0 0,-2-1 0,1 1-1,-2-1 1,-1 0 0,0-23 0,-1 41-25,0 0 1,1 0 0,-1 0-1,0 0 1,0 0 0,0 0-1,0 0 1,0 0 0,0 0-1,0 0 1,0-1 0,-1 1-1,1 0 1,0 0 0,-1 0-1,1 0 1,0 0 0,-1 0-1,1 0 1,-1 0 0,0 0-1,1 1 1,-1-1 0,0 0-1,0 0 1,1 0 0,-1 1-1,0-1 1,0 0 0,0 1-1,0-1 1,0 1 0,0-1-1,0 1 1,0 0 0,-1-1-1,1 1-5,-1 1 0,0 0 0,1-1 0,-1 1-1,1 0 1,0 0 0,-1 0 0,1 0 0,0 0-1,-1 0 1,1 0 0,0 0 0,0 1 0,0-1-1,0 0 1,0 1 0,0-1 0,1 1 0,-1-1 0,0 1-1,1-1 1,-1 1 0,0 2 0,-4 12 0,1 0 0,0 0 0,1 1 1,1 0-1,0 0 0,1 18 0,2-30 9,-1 0 0,1-1 0,-1 1 0,1 0-1,1 0 1,-1-1 0,1 1 0,0 0 0,0-1-1,0 0 1,3 5 0,-3-6 1,1-1 0,-1 0 0,0 0 0,0 0 0,1 0 0,-1 0 0,1 0 0,0-1 0,-1 1 0,1-1 0,0 1 0,0-1 0,0 0 0,0-1 0,0 1 0,0 0 0,0-1-1,0 1 1,4-1 0,5-1-17,1-1-1,-1 0 1,0 0 0,0-1-1,0-1 1,0 0-1,0 0 1,-1-1-1,0-1 1,0 0-1,0 0 1,-1-1-1,0-1 1,0 0-1,-1 0 1,0-1-1,0 0 1,-1 0-1,12-18 1,-11 11 23,-15 21 14,-15 25 49,15-17 1,1-1 0,0 1 0,1 0 0,0 1-1,1-1 1,0 1 0,1-1 0,1 1 0,0 0-1,2 27 1,-1-39-63,1 0 0,-1 0 1,0 0-1,1 0 0,0 0 0,0-1 0,-1 1 0,1 0 0,0 0 0,0 0 0,0-1 0,1 1 0,-1-1 0,0 1 0,1-1 0,-1 1 1,1-1-1,-1 0 0,1 0 0,0 1 0,-1-1 0,1 0 0,0-1 0,0 1 0,0 0 0,0 0 0,0-1 0,0 1 0,0-1 0,0 0 1,0 0-1,0 1 0,0-1 0,0-1 0,0 1 0,0 0 0,0 0 0,0-1 0,3 0 0,3-1 8,0 0 0,-1 0 0,1 0 1,-1-1-1,0 0 0,1-1 0,-2 1 0,1-1 0,7-6 0,-7 5-2,-1 0 0,0-1-1,0 0 1,0 0 0,-1-1 0,0 1-1,0-1 1,-1 0 0,1 0 0,-2-1 0,1 1-1,-1-1 1,0 0 0,0 0 0,-1 0-1,1-8 1,-3 15-6,0 1 0,0-1 0,0 0 0,-1 1 0,1-1 1,0 1-1,0-1 0,-1 0 0,1 1 0,0-1 0,-1 1 0,1-1 0,-1 1 0,1-1 0,0 1 0,-1 0 0,1-1 0,-1 1 0,1 0 1,-1-1-1,1 1 0,-1 0 0,0-1 0,1 1 0,-1 0 0,1 0 0,-1 0 0,1-1 0,-1 1 0,0 0 0,1 0 0,-1 0 1,0 0-1,1 0 0,-1 0 0,1 0 0,-1 1 0,0-1 0,1 0 0,-1 0 0,1 0 0,-1 0 0,0 1 0,1-1 0,-1 0 1,1 1-1,-1-1 0,1 0 0,-1 1 0,-29 19 12,28-18-26,-1 1 0,1 0 0,0 0 0,1 0 0,-1 0 0,0 0 0,1 1 0,0-1 0,0 0 0,0 1 0,0-1 0,0 1 0,1-1 0,-1 1 0,1 0-1,0-1 1,0 1 0,0-1 0,1 1 0,-1-1 0,1 1 0,0-1 0,0 1 0,2 4 0,-1-5-221,0 0 0,0 0 1,0 0-1,0 0 0,1-1 0,-1 1 0,1-1 0,-1 1 0,1-1 1,4 2-1,-3-1-678,1 0-1,0-1 1,0 0 0,0 0 0,0 0 0,1-1-1,7 1 1,25 2-8294</inkml:trace>
</inkml:ink>
</file>

<file path=ppt/ink/ink3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2:45.013"/>
    </inkml:context>
    <inkml:brush xml:id="br0">
      <inkml:brushProperty name="width" value="0.025" units="cm"/>
      <inkml:brushProperty name="height" value="0.025" units="cm"/>
      <inkml:brushProperty name="color" value="#66CC00"/>
    </inkml:brush>
  </inkml:definitions>
  <inkml:trace contextRef="#ctx0" brushRef="#br0">15 36 13261,'0'0'3213,"2"-8"-207,7-19 81,-9 48 427,-11 62-1200,5-44-1915,2 1 0,1-1 1,2 1-1,5 54 0,-4-92-377,0 1-1,1 0 1,0-1-1,-1 1 1,1 0-1,0-1 1,0 1-1,0-1 1,1 0-1,-1 1 1,0-1-1,1 0 1,0 0-1,-1 0 1,1 0-1,0 0 1,0 0-1,0 0 1,1-1-1,-1 1 1,0-1-1,0 1 1,1-1-1,3 1 1,2 0-401,1 0 0,0 0 1,-1-1-1,1 0 1,17-1-1,-20 0-300,5-6-7376,-6-2-145</inkml:trace>
</inkml:ink>
</file>

<file path=ppt/ink/ink3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2:45.401"/>
    </inkml:context>
    <inkml:brush xml:id="br0">
      <inkml:brushProperty name="width" value="0.025" units="cm"/>
      <inkml:brushProperty name="height" value="0.025" units="cm"/>
      <inkml:brushProperty name="color" value="#66CC00"/>
    </inkml:brush>
  </inkml:definitions>
  <inkml:trace contextRef="#ctx0" brushRef="#br0">27 72 15631,'0'0'13287,"-5"9"-13255,3-5-35,-1 2 11,0 0 1,0 1 0,0 0 0,1-1 0,-2 10 0,3-15-2,1 0 0,0 1-1,0-1 1,0 0 0,-1 1 0,1-1 0,0 0 0,1 1-1,-1-1 1,0 0 0,0 0 0,1 1 0,-1-1-1,0 0 1,1 0 0,-1 1 0,1-1 0,0 0 0,-1 0-1,1 0 1,0 0 0,0 0 0,-1 0 0,1 0-1,0 0 1,0 0 0,0-1 0,0 1 0,0 0 0,1 0-1,-1-1 1,0 1 0,0-1 0,0 1 0,1-1-1,-1 1 1,0-1 0,0 0 0,1 0 0,-1 0 0,2 0-1,1 1 11,1-1 0,-1 0-1,1-1 1,0 1 0,-1-1-1,0 0 1,1 0 0,-1 0-1,1-1 1,-1 0 0,0 0-1,0 0 1,0 0 0,0 0 0,0-1-1,-1 0 1,1 1 0,-1-1-1,0-1 1,1 1 0,3-6-1,-4 5 43,0-1-1,0 1 1,0-1-1,-1 1 1,1-1-1,-1 0 1,0 0-1,-1 0 1,1 0-1,-1-1 1,0 1-1,0 0 1,-1-1 0,1 1-1,-1 0 1,0-1-1,-1 1 1,-1-8-1,2 11-43,-1 1 1,1 0-1,-1-1 0,0 1 0,0 0 1,1-1-1,-1 1 0,0 0 0,0 0 1,0 0-1,0 0 0,0 0 0,0 0 1,0 0-1,-1 0 0,1 0 0,0 1 1,0-1-1,-1 0 0,1 1 0,-1-1 1,1 1-1,0-1 0,-1 1 0,1 0 1,-1 0-1,1 0 0,-1-1 1,1 1-1,-1 1 0,1-1 0,0 0 1,-3 1-1,1-1-27,1 0 0,-1 1-1,1-1 1,-1 1 0,1 0 0,0 0 0,-1 0 0,1 0 0,0 0 0,0 1-1,-1-1 1,1 1 0,0-1 0,0 1 0,1 0 0,-1-1 0,0 1 0,-2 3-1,3-2-174,0-1-1,0 1 0,0-1 1,0 1-1,0 0 0,0-1 0,1 1 1,-1 0-1,1-1 0,0 1 1,0 0-1,0 0 0,0-1 1,0 1-1,1 0 0,0 2 0,12 12-4772,12-8-3395,-5-8-715</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3:58.796"/>
    </inkml:context>
    <inkml:brush xml:id="br0">
      <inkml:brushProperty name="width" value="0.025" units="cm"/>
      <inkml:brushProperty name="height" value="0.025" units="cm"/>
    </inkml:brush>
  </inkml:definitions>
  <inkml:trace contextRef="#ctx0" brushRef="#br0">0 209 6951,'0'0'14621,"9"6"-14119,-3-1-433,1-1-1,-2 1 1,1 1-1,-1-1 1,1 1-1,-1 0 1,-1 0-1,1 0 1,-1 1-1,-1 0 1,4 7-1,-4-6 28,11 20 128,-14-27-193,0 0-1,1-1 0,-1 1 0,1-1 0,-1 0 0,1 1 1,-1-1-1,1 1 0,-1-1 0,1 0 0,0 1 0,-1-1 1,1 0-1,-1 0 0,1 1 0,0-1 0,-1 0 0,1 0 1,0 0-1,-1 0 0,1 0 0,0 0 0,-1 0 1,1 0-1,0 0 0,-1 0 0,1 0 0,0 0 0,-1-1 1,1 1-1,-1 0 0,1 0 0,0-1 0,-1 1 0,1 0 1,-1-1-1,1 1 0,-1-1 0,1 1 0,-1 0 1,1-1-1,0 0 0,8-10 232,-1 1-1,0-1 1,0 0 0,-1-1 0,0 1-1,5-15 1,-6 12-160,1 0 1,1 1-1,0 0 0,16-19 0,-19 34 229,-3 13-230,0 20-78,-2-31 19,0 5-28,0 0 1,1 0-1,0 0 1,1 1-1,3 10 1,-4-19-11,-1 0 0,0 0 0,1 1 0,-1-1 0,1 0 0,0 0 0,-1 0 0,1 0-1,0 0 1,0-1 0,-1 1 0,1 0 0,0 0 0,0 0 0,0-1 0,0 1 0,0 0 0,0-1 0,0 1 0,2 0 0,-2-1 10,1 0 0,0 0 0,-1-1 1,1 1-1,0 0 0,-1-1 0,1 1 0,-1-1 1,1 1-1,-1-1 0,1 0 0,-1 1 0,1-1 1,-1 0-1,0 0 0,1 0 0,-1 0 0,0 0 0,2-3 1,6-5 76,-1-1 1,0 0 0,-1-1-1,11-18 1,17-26 21,-34 55-125,-1 0 0,1 0 0,-1 1 1,0-1-1,1 0 0,-1 0 0,0 0 1,0 0-1,1 1 0,-1-1 0,0 0 0,1 0 1,-1 1-1,0-1 0,0 0 0,1 1 1,-1-1-1,0 0 0,0 0 0,0 1 0,0-1 1,1 0-1,-1 1 0,0-1 0,0 0 0,0 1 1,0-1-1,0 1 0,0-1 0,0 0 1,0 1-1,0-1 0,0 0 0,0 1 0,0-1 1,0 0-1,0 1 0,0-1 0,-1 0 1,1 1-1,3 34-442,0-9-1172,-3-24 1442,0-1 0,0 0 0,0 0-1,0 0 1,0 0 0,1 0-1,-1 1 1,0-1 0,1 0 0,-1 0-1,1 0 1,-1 0 0,1 0-1,0 0 1,-1 0 0,1 0 0,0 0-1,0-1 1,0 1 0,-1 0-1,1 0 1,0-1 0,0 1-1,0 0 1,0-1 0,0 1 0,0-1-1,1 1 1,-1-1 0,1 1-1,1-2-167,-1 1 0,1 0 0,-1-1 0,1 0-1,-1 1 1,1-1 0,-1 0 0,0 0-1,1-1 1,-1 1 0,0 0 0,0-1-1,2-1 1,8-8-1312,0 1-1,-2-1 1,14-18 0,-5 3 725,3-6 2057,-6 15 3523,-16 23 1990,-7 25-5510,4-23-983,0-1 1,1 2 0,0-1 0,0 0 0,-1 11-1,4-19-105,-1 1 0,1-1 0,-1 1-1,1-1 1,0 1 0,-1-1 0,1 0-1,0 1 1,-1-1 0,1 0 0,0 1 0,-1-1-1,1 0 1,0 0 0,0 0 0,-1 0-1,1 0 1,0 0 0,0 0 0,-1 0-1,1 0 1,0 0 0,0 0 0,-1 0-1,2-1 1,23-2 503,0-3-233,0 0 0,-1-2 0,38-17 0,-61 25-219,0-1 0,-1 1 0,1 0 0,-1-1 0,1 1 0,-1-1 0,0 1 0,1-1 0,-1 1 0,1-1 0,-1 1 0,0-1 0,1 1 0,-1-1 0,0 1 0,0-1 0,1 0 0,-1 1 0,0-1 0,0 0 0,0 1 0,0-1 0,0 0 1,0 1-1,0-1 0,0 0 0,0 1 0,0-1 0,0 1 0,-1-1 0,1 0 0,0 1 0,0-1 0,0 1 0,-1-1 0,1 0 0,0 1 0,-1-1 0,1 1 0,-1-1 0,-21-25 564,17 21-577,2 2-81,-24-33 235,26 34-252,-1 1 0,1-1 0,0 0 0,0 1 0,1-1 0,-1 0 0,0 0 0,0 0 0,1 1 0,-1-1 0,1 0 0,0 0 0,0 0-1,-1 0 1,1 0 0,0 0 0,1 0 0,-1-4 0,3 5-280,0-1 0,0 1 0,0 0 0,0 0-1,1 0 1,-1 0 0,0 1 0,0-1 0,1 1 0,-1 0-1,0 0 1,0 0 0,1 0 0,2 1 0,10-1-1972,9-6-2312,1-2-3027</inkml:trace>
</inkml:ink>
</file>

<file path=ppt/ink/ink3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2:45.758"/>
    </inkml:context>
    <inkml:brush xml:id="br0">
      <inkml:brushProperty name="width" value="0.025" units="cm"/>
      <inkml:brushProperty name="height" value="0.025" units="cm"/>
      <inkml:brushProperty name="color" value="#66CC00"/>
    </inkml:brush>
  </inkml:definitions>
  <inkml:trace contextRef="#ctx0" brushRef="#br0">99 1 16432,'0'0'6005,"-8"11"-3923,-4 6-1502,1 1-1,1 0 1,0 1-1,1 0 0,2 0 1,0 1-1,0 0 1,2 1-1,1-1 1,-4 39-1,8-58-568,0 1 0,0-1 0,0 1 0,0-1-1,0 1 1,1-1 0,-1 1 0,0-1 0,1 1 0,-1-1-1,1 0 1,0 1 0,-1-1 0,1 0 0,0 1 0,0-1-1,0 0 1,0 0 0,0 0 0,0 1 0,0-1 0,0 0-1,0-1 1,0 1 0,3 2 0,-1-2-1,1 0 0,-1 0 0,1-1-1,-1 1 1,1-1 0,-1 0 0,1 1 0,-1-1 0,1-1 0,-1 1 0,4-1-1,12-4-274,1 0 0,-2-1-1,23-10 1,-34 13-83,0 1 148,-1-1 0,1 1 0,-1 1 0,1-1 0,0 1 0,12 0-1,-18 1 203,0 0-1,0 0 0,0 0 1,0 0-1,0 0 0,0 0 1,-1 1-1,1-1 0,0 0 1,0 0-1,0 1 0,0-1 1,-1 1-1,1-1 0,0 1 0,0-1 1,-1 1-1,1-1 0,-1 1 1,1 0-1,0-1 0,-1 1 1,1 0-1,0 1 56,-1 0 0,0-1 0,0 1 0,0-1-1,0 1 1,0-1 0,0 1 0,0 0 0,-1-1 0,1 1 0,-1-1 0,1 1 0,-1-1 0,1 1-1,-1-1 1,0 0 0,0 1 0,-1 1 0,-2 4 132,-2-1 1,1 1-1,0-1 0,-1 0 0,0-1 1,-1 1-1,1-1 0,-1-1 1,0 1-1,0-1 0,-15 6 0,10-5-121,1 0 0,-1-1 0,0-1-1,0 0 1,0-1 0,0 0 0,-16 0-1,28-1-84,-1-1-1,0 0 0,1 0 1,-1 0-1,0 0 0,0 0 1,1-1-1,-1 1 1,0 0-1,0 0 0,1 0 1,-1-1-1,0 1 0,1 0 1,-1 0-1,0-1 0,1 1 1,-1-1-1,1 1 0,-1-1 1,0 1-1,1-1 0,-1 1 1,1-1-1,0 1 1,-1-1-1,1 0 0,-1 1 1,1-2-1,3-21-2080,-1 18 1288,1 0-1,0 0 0,-1 0 1,2 1-1,-1-1 0,1 1 0,4-5 1,0 3-1581,0 0 1,0 1-1,1 0 1,11-5-1,11 1-6679</inkml:trace>
</inkml:ink>
</file>

<file path=ppt/ink/ink3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2:46.097"/>
    </inkml:context>
    <inkml:brush xml:id="br0">
      <inkml:brushProperty name="width" value="0.025" units="cm"/>
      <inkml:brushProperty name="height" value="0.025" units="cm"/>
      <inkml:brushProperty name="color" value="#66CC00"/>
    </inkml:brush>
  </inkml:definitions>
  <inkml:trace contextRef="#ctx0" brushRef="#br0">39 99 8904,'0'0'18647,"-3"4"-17894,-22 29 496,24-31-1193,0-1 0,0 1 0,0-1 0,0 1 0,0 0 0,0 0 0,0 0 0,1-1-1,-1 1 1,1 0 0,-1 0 0,1 0 0,0 0 0,0 0 0,0 0 0,0 0 0,0 0 0,0 0 0,1-1 0,-1 1 0,1 0 0,0 2 0,1-3-40,1 0-1,0 1 1,0-2 0,-1 1 0,1 0 0,0-1 0,0 1-1,0-1 1,0 0 0,0 0 0,0 0 0,0 0-1,-1 0 1,4-2 0,6 2 30,55-5 0,-51 3-72,1 0 1,0 1 0,0 1 0,28 3 0,-38 0 616,-6-4 534,-1-7-1192,-1-16 87,-1 0-1,-2 0 1,-11-44 0,9 44-24,6 24 4,0 0 1,0 0-1,0-1 1,0 1-1,0 0 0,0 0 1,0-1-1,0 1 1,0 0-1,0-1 0,0 1 1,0 0-1,0 0 1,0 0-1,0-1 0,0 1 1,1 0-1,-1 0 1,0-1-1,0 1 1,0 0-1,0 0 0,0 0 1,1-1-1,-1 1 1,0 0-1,0 0 0,0 0 1,1-1-1,-1 1 1,0 0-1,0 0 0,0 0 1,1 0-1,-1 0 1,0 0-1,0 0 0,1 0 1,-1 0-1,0-1 1,17 2 15,14 8-182,63 17-2496,-30-18-2492,-21-7-1567</inkml:trace>
</inkml:ink>
</file>

<file path=ppt/ink/ink3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1:32.870"/>
    </inkml:context>
    <inkml:brush xml:id="br0">
      <inkml:brushProperty name="width" value="0.025" units="cm"/>
      <inkml:brushProperty name="height" value="0.025" units="cm"/>
      <inkml:brushProperty name="color" value="#66CC00"/>
    </inkml:brush>
  </inkml:definitions>
  <inkml:trace contextRef="#ctx0" brushRef="#br0">0 0 15214,'0'0'6246,"0"55"-5253,5-32 128,5 2-64,3-3-448,7-3-321,0-5-192,4-6 32,1-4-64,5-4 0,-2-3-352,1-13-897,-3-6-1377,-5-5-1474,2-2-3139</inkml:trace>
</inkml:ink>
</file>

<file path=ppt/ink/ink3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1:33.196"/>
    </inkml:context>
    <inkml:brush xml:id="br0">
      <inkml:brushProperty name="width" value="0.025" units="cm"/>
      <inkml:brushProperty name="height" value="0.025" units="cm"/>
      <inkml:brushProperty name="color" value="#66CC00"/>
    </inkml:brush>
  </inkml:definitions>
  <inkml:trace contextRef="#ctx0" brushRef="#br0">108 0 10858,'0'0'2883,"-20"60"288,5-19-705,0 8-320,-1 3-128,-1 5-448,5-2-673,4-3-545,4-6-288,3-11-64,1-5-833,0-16-864,0-9-1314,3-21-12908</inkml:trace>
</inkml:ink>
</file>

<file path=ppt/ink/ink3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1:33.566"/>
    </inkml:context>
    <inkml:brush xml:id="br0">
      <inkml:brushProperty name="width" value="0.025" units="cm"/>
      <inkml:brushProperty name="height" value="0.025" units="cm"/>
      <inkml:brushProperty name="color" value="#66CC00"/>
    </inkml:brush>
  </inkml:definitions>
  <inkml:trace contextRef="#ctx0" brushRef="#br0">31 0 14061,'0'0'11147,"19"65"-10218,-19-26-321,0 5-383,-10 1-129,3 3-64,-4-6-32,5-4-96,1-6-641,1-12-320,2-8-320,2-9-545,-3-3-1025,1-9-2530</inkml:trace>
</inkml:ink>
</file>

<file path=ppt/ink/ink3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1:33.894"/>
    </inkml:context>
    <inkml:brush xml:id="br0">
      <inkml:brushProperty name="width" value="0.025" units="cm"/>
      <inkml:brushProperty name="height" value="0.025" units="cm"/>
      <inkml:brushProperty name="color" value="#66CC00"/>
    </inkml:brush>
  </inkml:definitions>
  <inkml:trace contextRef="#ctx0" brushRef="#br0">1 34 13068,'0'0'11323,"14"-6"-10068,-7 4-1090,5-3 44,0 0 0,0 1 0,0 1-1,1 0 1,-1 1 0,1 0 0,15 0 0,7 2-28,-1 2 0,41 6 0,-64-6-178,-1 0-1,1 1 0,0 0 1,-1 1-1,0 0 0,0 0 1,0 1-1,-1 1 0,1 0 1,-1 0-1,9 9 0,-14-12-3,-1 0 0,0 0 0,-1 0 1,1 1-1,0-1 0,-1 1 0,0-1 0,0 1 0,0 0 0,0 0 0,-1 0 0,0 0 0,1 0 0,-1 0 0,-1 1 1,1-1-1,0 6 0,-2-4 58,1 0 1,-1 0-1,0 1 1,-1-1-1,0 0 1,0 0-1,0 0 1,0-1-1,-1 1 1,-6 9-1,0-1 67,-2-1-1,1 0 0,-2-1 0,0 0 0,0 0 0,-1-1 1,-25 16-1,22-18-29,1-1 1,-28 12-1,38-19-447,0 1 1,0 0-1,0-1 0,0 0 0,0 0 1,0 0-1,0-1 0,0 1 0,-1-1 1,1 0-1,0-1 0,0 0 0,-9-1 1,4-10-6172,7-10-7179</inkml:trace>
</inkml:ink>
</file>

<file path=ppt/ink/ink3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1:35.149"/>
    </inkml:context>
    <inkml:brush xml:id="br0">
      <inkml:brushProperty name="width" value="0.025" units="cm"/>
      <inkml:brushProperty name="height" value="0.025" units="cm"/>
      <inkml:brushProperty name="color" value="#66CC00"/>
    </inkml:brush>
  </inkml:definitions>
  <inkml:trace contextRef="#ctx0" brushRef="#br0">0 1 6502,'0'0'16811,"2"10"-16123,0 16-372,0 0 0,-5 47 0,0 0 39,3-72-343,0 0 0,0 0 0,0-1 0,0 1-1,0 0 1,1-1 0,-1 1 0,0-1 0,0 1 0,1 0 0,-1-1 0,0 1 0,0 0-1,1-1 1,-1 1 0,1-1 0,-1 1 0,1-1 0,-1 1 0,1-1 0,-1 1 0,1-1-1,-1 0 1,1 1 0,-1-1 0,1 0 0,0 1 0,-1-1 0,1 0 0,0 0 0,-1 0-1,1 1 1,0-1 0,-1 0 0,1 0 0,0 0 0,-1 0 0,1 0 0,0 0 0,-1 0 0,1-1-1,0 1 1,-1 0 0,1 0 0,0 0 0,-1-1 0,1 1 0,0-1 0,33-16 371,-14 1-239,34-37-1,11-11-13,-64 64-119,-1 0 1,0-1 0,0 1 0,1 0 0,-1 0 0,0 0 0,0-1-1,1 1 1,-1 0 0,0 0 0,1 0 0,-1 0 0,0-1 0,1 1-1,-1 0 1,0 0 0,1 0 0,-1 0 0,1 0 0,-1 0 0,0 0 0,1 0-1,-1 0 1,0 0 0,1 0 0,-1 0 0,0 0 0,1 0 0,-1 1-1,0-1 1,1 0 0,-1 0 0,0 0 0,1 0 0,-1 1 0,6 14 286,-6 30 92,0-35-267,0-2-58,3 32 212,-2-40-269,-1 1 0,0-1 1,0 1-1,1-1 0,-1 1 0,0-1 0,0 1 0,1-1 1,-1 0-1,0 1 0,1-1 0,-1 0 0,1 1 0,-1-1 1,1 0-1,-1 0 0,0 1 0,1-1 0,-1 0 0,1 0 1,-1 0-1,1 1 0,-1-1 0,1 0 0,-1 0 0,1 0 1,21-11 341,20-32-143,-35 35-183,0 0 0,0 0 0,1 1-1,0 0 1,0 0 0,15-9 0,-23 16-25,1 0 1,-1 0-1,1 0 1,-1 0-1,1 0 1,-1 0-1,1 0 1,-1 0-1,1 0 1,-1 1-1,1-1 1,-1 0-1,1 0 1,-1 0-1,1 0 1,-1 1 0,0-1-1,1 0 1,-1 0-1,1 1 1,-1-1-1,0 0 1,1 1-1,-1-1 1,0 1-1,1-1 1,-1 0-1,0 1 1,0-1-1,1 1 1,-1-1-1,0 1 1,0-1-1,0 1 1,1-1-1,-1 1 1,0-1-1,0 1 1,0-1-1,0 1 1,0-1 0,0 1-1,0-1 1,0 1-1,0-1 1,-1 1-1,1 0 1,0 34-10,0-27 27,-2 87 84,4-95-189,-1 0 0,1 0 1,-1 0-1,1 0 0,-1 0 0,1-1 1,-1 1-1,1 0 0,-1-1 0,0 1 0,1-1 1,-1 0-1,0 1 0,1-1 0,-1 0 0,0 0 1,2-2-1,47-58-9334,-45 54 7527,15-22-7683</inkml:trace>
</inkml:ink>
</file>

<file path=ppt/ink/ink3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1:36.133"/>
    </inkml:context>
    <inkml:brush xml:id="br0">
      <inkml:brushProperty name="width" value="0.025" units="cm"/>
      <inkml:brushProperty name="height" value="0.025" units="cm"/>
      <inkml:brushProperty name="color" value="#66CC00"/>
    </inkml:brush>
  </inkml:definitions>
  <inkml:trace contextRef="#ctx0" brushRef="#br0">107 60 14029,'0'0'10004,"-9"9"-9326,-1 1-366,0 0-1,0 2 0,1-1 0,1 1 0,0 0 0,-10 21 0,12-19-141,3-9-124,0 1-1,1-1 1,0 1-1,0 0 1,0 0-1,1 0 1,0 0-1,0 0 1,0 7-1,2-12-36,-1-1 1,1 1-1,-1 0 1,1 0-1,0-1 1,0 1-1,-1-1 0,1 1 1,0-1-1,0 1 1,0-1-1,0 1 1,-1-1-1,1 0 0,0 1 1,0-1-1,0 0 1,0 0-1,0 0 1,0 1-1,0-1 0,0 0 1,0-1-1,0 1 1,0 0-1,0 0 1,0 0-1,0 0 0,0-1 1,1 0-1,33-8 142,-30 6-92,0-1-1,0-1 0,0 1 1,-1-1-1,0 0 1,0 0-1,0 0 1,-1-1-1,1 1 0,-1-1 1,0 0-1,-1 0 1,0 0-1,3-8 1,-4 11-8,0 0 1,0 1 0,-1-1-1,1 0 1,0 0 0,-1 0-1,0 1 1,0-1 0,1 0-1,-2 0 1,1 0 0,0 0-1,-1 0 1,1 1 0,-1-1-1,0 0 1,0 0 0,0 1-1,0-1 1,0 0 0,-1 1 0,1-1-1,-1 1 1,0 0 0,1 0-1,-1-1 1,0 1 0,0 0-1,-1 1 1,1-1 0,0 0-1,-1 1 1,1-1 0,-4-1-1,18 6-194,0-1 1,0-1-1,1 0 0,-1 0 0,0-1 0,0-1 0,17-2 0,-11 1-81,1 0 0,-1 2 0,21 1 0,-38 0 216,0-1 0,0 0 0,1 0 0,-1 1 0,0-1 0,0 1 0,0-1-1,0 1 1,0 0 0,1-1 0,-1 1 0,0 0 0,-1 0 0,1-1 0,0 1 0,0 0 0,0 0 0,0 0 0,-1 0 0,1 0 0,0 0-1,-1 1 1,1 0 0,1 2 16,-2-1-1,1 1 1,0 0-1,-1-1 0,1 1 1,-1 0-1,0-1 0,-1 5 1,0 3 95,0 0 1,-2-1-1,1 1 0,-7 14 1,6-12 392,6-10-184,17-19-85,25-34-259,-3-16-256,-43 68 299,1 1-1,-1-1 1,0 0 0,1 1-1,0-1 1,-1 1 0,1-1-1,0 1 1,1-1-1,-1 0 1,0 1 0,1-1-1,-1 1 1,1-1 0,-1 0-1,1 1 1,0-1 0,0 0-1,0 0 1,1 0-1,2 4 1,0-4 14,-1 0 0,1 0 0,0-1 1,0 0-1,1 0 0,-1 0 0,0 0 0,0 0 0,0-1 0,1 0 0,-1 0 1,6-1-1,-1 1-10,-1-2 0,0 1 0,0-1 0,-1 0 0,1-1 0,0 1 0,-1-2 0,1 1 0,-1-1 0,0 0 0,7-6 0,5-4 21,-1 0 0,27-28 0,-45 42-31,1-1-1,0 1 1,-1-1 0,1 1-1,-1-1 1,1 1 0,0-1-1,-1 1 1,1-1 0,-1 0-1,0 1 1,1-1 0,-1 0-1,0 1 1,1-1 0,-1 0-1,0 0 1,0 1 0,1-1-1,-1 0 1,0 0 0,0 1-1,0-1 1,0 0 0,0 0-1,0 1 1,0-1 0,0 0-1,-1 0 1,1 0 0,0 1-1,0-1 1,-1 0 0,1 1-1,0-1 1,-1 0 0,1 1-1,-1-1 1,1 0 0,-1 1 0,1-1-1,-1 1 1,1-1 0,-1 1-1,0-1 1,1 1 0,-1-1-1,0 1 1,1 0 0,-1-1-1,0 1 1,-3-2 3,0 1-1,0 0 1,1-1 0,-1 2 0,0-1-1,0 0 1,0 1 0,0 0-1,-7 0 1,9 1-12,0 0 0,1 0 0,-1 0 0,0 0 0,1 0 0,-1 0 0,1 0 0,-1 0 0,1 1 0,0-1 0,-1 1 0,1-1 0,0 1 0,0-1 0,0 1 0,0 0 0,0 0 0,1-1 0,-1 1 0,0 4 0,-13 41-62,13-42 61,0 1 14,-1 0 0,1 0-1,0 0 1,1 0-1,-1 0 1,1 0 0,0 0-1,1 0 1,-1 0-1,3 8 1,-2-12-7,0 0 0,0 0 1,1 0-1,-1 0 0,0 0 0,1 0 1,0 0-1,-1 0 0,1-1 0,0 1 0,0 0 1,0-1-1,0 0 0,0 1 0,0-1 1,1 0-1,-1 0 0,0 0 0,0-1 1,1 1-1,-1 0 0,1-1 0,-1 0 1,1 1-1,-1-1 0,5-1 0,-4 2-43,40 0-1248,-15-5-3216,-1-6-3401</inkml:trace>
</inkml:ink>
</file>

<file path=ppt/ink/ink3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1:37.146"/>
    </inkml:context>
    <inkml:brush xml:id="br0">
      <inkml:brushProperty name="width" value="0.025" units="cm"/>
      <inkml:brushProperty name="height" value="0.025" units="cm"/>
      <inkml:brushProperty name="color" value="#66CC00"/>
    </inkml:brush>
  </inkml:definitions>
  <inkml:trace contextRef="#ctx0" brushRef="#br0">40 66 5093,'2'-1'-61,"36"-21"4038,-30 18-1555,-1-1-1,-1 0 0,1 0 0,-1-1 1,11-12-1,-36 33 652,1-2-3162,1 2 129,9-9-36,0 1 0,0 0 0,1 0 1,0 0-1,1 1 0,0 0 0,0 0 0,0 1 0,1 0 0,-5 11 1,11-19-8,-1 0 1,1-1 0,-1 1 0,1 0-1,-1-1 1,1 1 0,-1 0 0,1-1 0,0 1-1,-1-1 1,1 1 0,0-1 0,-1 1 0,1-1-1,0 1 1,0-1 0,0 0 0,-1 0 0,1 1-1,0-1 1,0 0 0,0 0 0,0 0-1,-1 0 1,1 0 0,0 0 0,0 0 0,0 0-1,0 0 1,1-1 0,39 1 41,-32 0-36,11-1-8,41 2-21,-60-1 23,1 0 0,-1 0 0,0 0 0,1 1 0,-1-1 0,1 0 0,-1 1 0,0-1 0,1 1 0,-1 0 0,0-1 0,0 1 0,1 0 0,-1 0 0,0 0 0,0-1 0,0 1 0,0 1 0,0-1 0,0 0 0,0 0 0,-1 0 0,1 0 0,0 1 0,0-1 0,-1 0-1,1 0 1,-1 1 0,1-1 0,-1 1 0,0-1 0,0 0 0,1 2 0,-2-1 39,0 0 1,1 0-1,-1-1 0,0 1 0,0 0 0,0-1 0,0 1 0,0-1 1,0 1-1,0-1 0,-1 1 0,1-1 0,0 0 0,-1 0 0,1 0 1,-1 0-1,1 0 0,-1 0 0,0 0 0,1 0 0,-1 0 0,0-1 1,0 1-1,0-1 0,1 0 0,-4 1 0,-54 9 983,56-9-958,-52 0-1332,59-1-4711,-1 1 3612,6 1-985,10-2-4322</inkml:trace>
</inkml:ink>
</file>

<file path=ppt/ink/ink3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1:37.519"/>
    </inkml:context>
    <inkml:brush xml:id="br0">
      <inkml:brushProperty name="width" value="0.025" units="cm"/>
      <inkml:brushProperty name="height" value="0.025" units="cm"/>
      <inkml:brushProperty name="color" value="#66CC00"/>
    </inkml:brush>
  </inkml:definitions>
  <inkml:trace contextRef="#ctx0" brushRef="#br0">114 1 14574,'0'0'11568,"-2"8"-11061,-10 40-226,2-1 0,1 1 0,3 1-1,1 95 1,12-115-208,-7-28-75,0 0 0,1 0 0,-1 0 0,0 0-1,1 0 1,-1 0 0,1 0 0,-1 0 0,1-1 0,0 1 0,-1 0-1,1 0 1,0 0 0,0-1 0,0 1 0,-1 0 0,1-1-1,0 1 1,0-1 0,0 1 0,0-1 0,0 1 0,2 0 0,-2-4-114,-1 0 0,0 1 1,1-1-1,-1 0 0,0 1 1,-1-1-1,1 0 0,0 0 1,-1 1-1,1-1 0,-2-3 1,-3-6 183,-1-1 1,-1 1 0,0-1 0,0 2 0,-1-1 0,-1 1 0,0 0 0,0 1-1,-16-13 1,62 24-405,87 19-7122,-70-16 1810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3:59.123"/>
    </inkml:context>
    <inkml:brush xml:id="br0">
      <inkml:brushProperty name="width" value="0.025" units="cm"/>
      <inkml:brushProperty name="height" value="0.025" units="cm"/>
    </inkml:brush>
  </inkml:definitions>
  <inkml:trace contextRef="#ctx0" brushRef="#br0">51 0 6054,'0'0'15273,"-3"13"-14579,-11 42 5,2 2 0,3-1 1,-3 97-1,12-151-672,-1-1-1,1 0 0,0 0 1,0 0-1,0 0 1,0 0-1,1 0 0,-1 0 1,0 0-1,0 0 1,1 0-1,-1 0 1,0 0-1,1 0 0,-1 0 1,1 0-1,-1-1 1,1 1-1,0 0 1,-1 0-1,1 0 0,0-1 1,-1 1-1,1 0 1,0-1-1,0 1 0,0 0 1,0-1-1,0 1 1,0-1-1,0 0 1,0 1-1,0-1 0,0 0 1,0 1-1,0-1 1,0 0-1,0 0 0,0 0 1,0 0-1,0 0 1,0 0-1,1 0 1,2-1 136,-1 0 0,1 0 1,-1 0-1,1-1 0,-1 1 1,0-1-1,0 1 1,0-1-1,0 0 0,0 0 1,5-5-1,8-13-23,-1-1-1,-1-1 1,0 0 0,-2-1-1,-1 0 1,-1-1 0,11-35-1,-5 15-994,-24 55-14792,-2 2 7095</inkml:trace>
</inkml:ink>
</file>

<file path=ppt/ink/ink3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1:37.859"/>
    </inkml:context>
    <inkml:brush xml:id="br0">
      <inkml:brushProperty name="width" value="0.025" units="cm"/>
      <inkml:brushProperty name="height" value="0.025" units="cm"/>
      <inkml:brushProperty name="color" value="#66CC00"/>
    </inkml:brush>
  </inkml:definitions>
  <inkml:trace contextRef="#ctx0" brushRef="#br0">136 64 15022,'0'0'3641,"-9"1"-571,1 1-2660,0 0 0,0 0 1,0 1-1,0 0 0,0 1 1,1-1-1,-11 8 0,14-8-288,0 0-1,0 0 1,0 0-1,0 1 1,0-1 0,1 1-1,0 0 1,0 0-1,0 0 1,0 0-1,1 0 1,-1 1-1,1-1 1,0 1 0,0 0-1,-1 6 1,3-10-111,0-1 0,0 1 0,0 0 0,0-1 0,0 1 0,0 0 0,0-1 0,0 1 0,0 0 0,0-1 0,0 1 0,0-1 0,1 1 0,-1 0 0,0-1 0,0 1 0,1-1 0,-1 1 0,0-1 0,1 1 0,-1 0 0,0-1 0,1 0 0,-1 1 0,1-1 0,-1 1 0,1-1 0,-1 1 0,1-1 0,0 1 0,25 2 286,26-14 298,-43 7-548,-1 0 1,1-1-1,-1 0 1,0-1-1,0 0 0,0 0 1,12-13-1,-17 15-33,0 1 0,0-1 0,0 1 0,-1-1 0,1 0 0,-1 0 0,0 0 0,0 0 0,-1-1 1,1 1-1,-1 0 0,0-1 0,0 1 0,0-1 0,0 0 0,-1 1 0,0-1 0,-1-8 0,1 11-8,-1 0 1,0 0 0,0 0-1,0 1 1,0-1 0,0 0-1,-1 0 1,1 0-1,0 1 1,-1-1 0,1 1-1,-1-1 1,0 1 0,0 0-1,1-1 1,-1 1 0,0 0-1,0 0 1,0 0-1,0 1 1,0-1 0,0 0-1,0 1 1,0-1 0,-1 1-1,1 0 1,0 0 0,-3 0-1,-31 3-1278,33-2 822,1-1 0,0 1-1,-1 0 1,1 0 0,0 0 0,-1 0-1,1 1 1,0-1 0,0 1 0,-2 1-1,-3 6-5277</inkml:trace>
</inkml:ink>
</file>

<file path=ppt/ink/ink3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1:38.685"/>
    </inkml:context>
    <inkml:brush xml:id="br0">
      <inkml:brushProperty name="width" value="0.025" units="cm"/>
      <inkml:brushProperty name="height" value="0.025" units="cm"/>
      <inkml:brushProperty name="color" value="#66CC00"/>
    </inkml:brush>
  </inkml:definitions>
  <inkml:trace contextRef="#ctx0" brushRef="#br0">13 1 9801,'0'0'13111,"3"12"-11910,1 3-930,-1 1-1,0 0 0,-2-1 1,1 1-1,-2 0 0,0 0 0,-4 24 1,-2-7-151,-1-2 203,2 0 0,-1 42 0,6-72-310,0-1 0,-1 0 0,1 0 0,0 1 0,0-1 0,0 0-1,0 1 1,0-1 0,0 0 0,0 0 0,0 1 0,1-1 0,-1 0 0,0 0 0,0 1 0,0-1 0,0 0 0,0 0 0,0 1 0,0-1 0,1 0 0,-1 0 0,0 1 0,0-1 0,0 0 0,0 0 0,1 0 0,-1 0 0,0 1 0,0-1 0,1 0 0,-1 0 0,0 0 0,0 0 0,1 0 0,-1 0 0,0 1 0,0-1 0,1 0 0,-1 0 0,0 0 0,1 0 0,13-7 338,9-16 31,-12 6-340,-2-1 0,0 0 0,0-1-1,-2 1 1,0-2 0,-2 1 0,0-1-1,-1 0 1,-1 0 0,1-23 0,-5 70-130,1-17 75,-1 0-1,1-1 0,0 1 0,1 0 0,0-1 0,1 1 0,3 9 0,-5-17 18,1 0 0,0 0 0,0-1 0,0 1 0,0 0 0,0-1 0,0 1 0,1-1 0,-1 0 0,0 1 0,1-1 0,-1 0 0,1 0-1,0 0 1,-1 0 0,4 2 0,-1-2 9,-1 0 0,0-1 0,1 1 0,-1-1 0,1 0 0,-1 0 0,1 0 0,-1 0 0,1 0 0,-1-1 0,1 0 0,4-1 0,-1 0 16,-1-1 0,1 0-1,-1 0 1,0 0 0,0-1 0,0 0 0,0 0 0,-1-1 0,1 1-1,-1-1 1,7-10 0,6-7 40,23-40 0,-20 30 2,-21 45-495,-6 12 330,-1-2 135,0 0 0,1 1 0,1 0 0,2 0 0,-2 41 0,5-63-32,0-1 1,0 1-1,0 0 0,0-1 1,0 1-1,1 0 0,-1-1 1,1 1-1,-1-1 0,1 1 1,-1 0-1,1-1 0,0 0 1,0 1-1,0-1 0,0 1 1,0-1-1,0 0 0,0 0 1,0 1-1,0-1 1,1 0-1,1 1 0,0-1 12,0 1-1,0-1 0,0 0 0,0-1 1,0 1-1,0 0 0,0-1 1,1 0-1,-1 0 0,0 0 0,6-1 1,0 0 14,0-1 0,1 0 0,-1 0 0,0-1-1,0-1 1,-1 1 0,15-10 0,-12 6-13,-1 0-1,0-2 1,0 1-1,-1-1 0,11-14 1,-16 18-7,-1 0 0,1 0 0,-1 0 1,0-1-1,0 1 0,-1-1 0,0 0 1,0 0-1,0 0 0,-1 0 0,0 0 0,0 0 1,0-6-1,-1 11-14,1 1 1,-1-1-1,0 1 0,0-1 0,0 1 1,0-1-1,-1 1 0,1-1 1,0 1-1,0-1 0,0 1 1,0-1-1,0 1 0,-1-1 1,1 1-1,0-1 0,0 1 1,-1-1-1,1 1 0,0 0 0,-1-1 1,1 1-1,0 0 0,-1-1 1,1 1-1,-1 0 0,1-1 1,0 1-1,-1 0 0,1 0 1,-1 0-1,1-1 0,-2 1 1,-18 4 54,-17 21 14,34-22-153,1-1 1,0 1 0,-1 0-1,1 0 1,0 1-1,1-1 1,-1 0 0,1 1-1,-1-1 1,1 1 0,0-1-1,0 1 1,0 0-1,1-1 1,0 1 0,-1 0-1,2 6 1,-1-8-48,1 0 1,0 0-1,0 0 0,0 0 0,0 0 1,0 0-1,0 0 0,0 0 1,1 0-1,-1-1 0,1 1 0,-1 0 1,1-1-1,0 0 0,0 1 1,-1-1-1,1 0 0,0 0 0,0 0 1,0 0-1,0 0 0,1 0 1,-1-1-1,0 1 0,0-1 0,0 1 1,0-1-1,1 0 0,-1 0 1,3 0-1,28 0-6196</inkml:trace>
</inkml:ink>
</file>

<file path=ppt/ink/ink3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1:39.310"/>
    </inkml:context>
    <inkml:brush xml:id="br0">
      <inkml:brushProperty name="width" value="0.025" units="cm"/>
      <inkml:brushProperty name="height" value="0.025" units="cm"/>
      <inkml:brushProperty name="color" value="#66CC00"/>
    </inkml:brush>
  </inkml:definitions>
  <inkml:trace contextRef="#ctx0" brushRef="#br0">1 37 8712,'0'0'14457,"0"8"-13395,1 4-683,-1-1-124,0 0 0,1-1 0,1 1 0,-1-1 0,7 19 0,-7-27-226,-1 0 1,1 0 0,0 1 0,1-1 0,-1 0-1,0 0 1,1 0 0,-1 0 0,1-1 0,-1 1 0,1 0-1,0 0 1,0-1 0,0 0 0,0 1 0,0-1-1,0 0 1,0 0 0,0 0 0,1 0 0,-1 0-1,0 0 1,1-1 0,-1 1 0,0-1 0,1 0 0,-1 0-1,1 1 1,-1-2 0,0 1 0,1 0 0,-1 0-1,1-1 1,1 0 0,5-2 38,-1 0 1,0 0-1,0-1 0,0 0 0,-1 0 0,1-1 1,-1 0-1,0-1 0,0 1 0,-1-1 1,0 0-1,8-10 0,4-7 266,-1 0 1,21-36-1,-38 101-382,-10 10 162,6-32-123,1 0-1,-1 31 0,3-50-45,1 0-1,0-1 1,0 1 0,0 0-1,0-1 1,0 1 0,0 0-1,0 0 1,0-1-1,0 1 1,0 0 0,0-1-1,1 1 1,-1 0-1,0 0 1,0-1 0,1 1-1,-1 0 1,0-1 0,1 1-1,-1-1 1,1 1-1,-1-1 1,1 1 0,-1-1-1,1 1 1,-1-1 0,1 1-1,0-1 1,-1 1-1,1-1 1,0 0 0,-1 1-1,1-1 1,0 0-1,-1 0 1,1 0 0,0 1-1,-1-1 1,1 0 0,0 0-1,0 0 1,-1 0-1,1 0 1,0 0 0,0-1-1,-1 1 1,1 0 0,0 0-1,-1 0 1,1-1-1,0 1 1,0-1 0,3 0-514,0-1 0,-1 0 0,0 0 0,1 0 0,-1-1 0,0 1 0,0-1 0,0 0 0,3-3 0,11-22-6232,1-5-4618</inkml:trace>
</inkml:ink>
</file>

<file path=ppt/ink/ink3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1:39.711"/>
    </inkml:context>
    <inkml:brush xml:id="br0">
      <inkml:brushProperty name="width" value="0.025" units="cm"/>
      <inkml:brushProperty name="height" value="0.025" units="cm"/>
      <inkml:brushProperty name="color" value="#66CC00"/>
    </inkml:brush>
  </inkml:definitions>
  <inkml:trace contextRef="#ctx0" brushRef="#br0">122 1 13357,'-4'10'2509,"-48"170"5959,40-126-7521,-7 89-1,18-127-951,-5 41-14,6-53 34,0-1-1,-1 0 1,0 0 0,0 0 0,0 0-1,0 0 1,0 0 0,-1 0-1,1 0 1,-1 0 0,0 0 0,0-1-1,-4 5 1,1-10 841,3-12-373,4-14-124,9-25-361,3-1 0,26-64 1,-26 78-144,-13 38 127,6-18-22,1 1 0,0 1 1,21-35-1,-28 51 25,1 0 0,0-1 0,0 1 0,0 0 0,1 1 0,-1-1 0,1 0 0,-1 1 0,1-1 0,0 1 0,0 0 1,0 0-1,0 0 0,0 0 0,1 1 0,-1-1 0,0 1 0,1 0 0,-1 0 0,1 0 0,0 0 0,-1 1 0,1-1 0,0 1 0,-1 0 0,1 0 0,0 0 0,-1 1 0,1-1 0,5 3 1,-7-3-39,0 1 0,1 0 0,-1 0 0,0 0 1,0 1-1,0-1 0,0 0 0,0 1 0,0 0 1,-1-1-1,1 1 0,0 0 0,-1 0 0,1 0 1,-1 0-1,0 0 0,0 0 0,0 0 0,0 0 1,0 0-1,0 1 0,0-1 0,-1 0 0,1 1 1,-1-1-1,0 0 0,0 1 0,1-1 0,-2 1 1,1-1-1,0 0 0,0 1 0,-2 3 1,1-1 34,0 0 1,-1 0 0,0 0 0,0 0 0,0 0 0,0 0 0,-1 0 0,0-1 0,0 1 0,0-1 0,-1 0 0,0 0 0,-6 6 0,-1-1 84,-1-1 1,0 0-1,0-1 1,0 0 0,-1-1-1,0 0 1,-1-1 0,1-1-1,-1 0 1,0-1-1,-20 2 1,33-5-92,1 1 0,-1-1 1,1 0-1,0 0 0,-1 0 0,1 0 0,-1 0 1,1 0-1,0 0 0,-1-1 0,1 1 0,-1 0 1,1 0-1,0 0 0,-1 0 0,1 0 0,0-1 1,-1 1-1,1 0 0,0 0 0,-1 0 0,1-1 1,0 1-1,-1 0 0,1-1 0,0 1 0,0 0 1,-1-1-1,1 1 0,0 0 0,0-1 0,0 1 1,0 0-1,-1-1 0,1 0 0,6-14-2102,16-14-3267,7 3-741,7-2-2599</inkml:trace>
</inkml:ink>
</file>

<file path=ppt/ink/ink3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1:40.099"/>
    </inkml:context>
    <inkml:brush xml:id="br0">
      <inkml:brushProperty name="width" value="0.025" units="cm"/>
      <inkml:brushProperty name="height" value="0.025" units="cm"/>
      <inkml:brushProperty name="color" value="#66CC00"/>
    </inkml:brush>
  </inkml:definitions>
  <inkml:trace contextRef="#ctx0" brushRef="#br0">166 51 12396,'-2'10'3235,"-8"32"-1370,-3-2 1,-1 1-1,-1-2 1,-24 42-1,-34 88-126,132-267-239,-12-9-1809,-33 71 206,1 0 1,2 1-1,2 1 1,35-49-1,-51 79 85,1 0 0,0 0 0,1 1-1,-1-1 1,0 1 0,1 0 0,0 0-1,0 1 1,0-1 0,0 1 0,0 0-1,0 0 1,8-1 0,-12 3 6,1-1 0,0 1 1,0 0-1,0 0 0,0 0 0,0 0 1,0 0-1,0 0 0,0 1 0,0-1 1,-1 0-1,1 1 0,0 0 0,0-1 0,0 1 1,-1 0-1,1 0 0,0 0 0,-1 0 1,1 0-1,-1 0 0,1 1 0,-1-1 1,1 1-1,-1-1 0,0 1 0,0-1 0,0 1 1,0-1-1,0 1 0,0 0 0,0 0 1,-1-1-1,1 1 0,-1 0 0,1 0 1,-1 0-1,0 0 0,1 3 0,-1 3 54,0-1-1,0 0 0,-1 1 0,0-1 1,0 0-1,-1 0 0,0 0 1,0 0-1,-1 0 0,1 0 1,-1 0-1,-1-1 0,0 0 1,0 1-1,0-1 0,0-1 1,-1 1-1,0-1 0,-11 10 1,8-8 92,0 0 0,0-1 1,-1 1-1,0-2 0,0 1 0,-1-1 1,0-1-1,0 0 0,0 0 1,0-1-1,0 0 0,-1-1 0,-14 2 1,25-4-208,-1 0 0,0 0 1,0 0-1,0 0 0,0 0 0,0 0 1,0 0-1,0 0 0,0 0 0,0-1 1,1 1-1,-1 0 0,0 0 0,0-1 1,0 1-1,0-1 0,1 1 1,-1-1-1,0 1 0,0-1 0,1 0 1,-1 1-1,0-1 0,1 0 0,-1 1 1,1-1-1,-1 0 0,1 0 0,-1 1 1,1-1-1,0 0 0,-1 0 0,1 0 1,0 0-1,0 0 0,-1 0 1,1 1-1,0-1 0,0 0 0,0 0 1,0-2-1,1 1-538,-1-1 0,0 0-1,1 0 1,0 1 0,0-1 0,0 0 0,0 1 0,0-1 0,0 1-1,1-1 1,-1 1 0,1 0 0,2-3 0,18-14-6884</inkml:trace>
</inkml:ink>
</file>

<file path=ppt/ink/ink3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1:40.549"/>
    </inkml:context>
    <inkml:brush xml:id="br0">
      <inkml:brushProperty name="width" value="0.025" units="cm"/>
      <inkml:brushProperty name="height" value="0.025" units="cm"/>
      <inkml:brushProperty name="color" value="#66CC00"/>
    </inkml:brush>
  </inkml:definitions>
  <inkml:trace contextRef="#ctx0" brushRef="#br0">1 114 17521,'0'0'13340,"9"-2"-12982,-2 0-335,1 0 0,-1-1 0,1 0 0,-1 0 0,10-6 0,-14 7-17,-1 1 0,1-1 0,-1 0 0,0 0 0,0 0 0,1 0 0,-1 0 1,0 0-1,-1-1 0,1 1 0,0-1 0,-1 1 0,1-1 0,-1 0 0,0 1 0,0-1 1,0 0-1,0 0 0,-1 0 0,1 0 0,0-5 0,-1 8-6,0 0-1,0 0 0,-1-1 1,1 1-1,0 0 1,0 0-1,0 0 1,0-1-1,0 1 1,0 0-1,0 0 0,-1-1 1,1 1-1,0 0 1,0 0-1,0 0 1,0 0-1,-1-1 0,1 1 1,0 0-1,0 0 1,0 0-1,-1 0 1,1 0-1,0 0 1,0-1-1,-1 1 0,1 0 1,0 0-1,0 0 1,-1 0-1,1 0 1,0 0-1,0 0 0,-1 0 1,1 0-1,0 0 1,0 0-1,-1 0 1,1 0-1,0 1 1,0-1-1,-1 0 0,1 0 1,0 0-1,0 0 1,-1 0-1,1 0 1,0 1-1,0-1 0,0 0 1,0 0-1,-1 0 1,1 0-1,0 1 1,0-1-1,0 0 1,0 0-1,0 1 0,-1-1 1,1 0-1,0 0 1,-13 13-66,9-7 53,0-1 0,0 1 0,1 0 0,-1 0 0,2 0 0,-1 1 1,1-1-1,-1 1 0,2-1 0,-1 1 0,1 0 0,0-1 0,1 1 0,-1 0 1,1 0-1,1 8 0,0-14 11,0 0 0,0 0 1,0 0-1,0 1 0,0-1 1,0-1-1,0 1 0,1 0 1,-1 0-1,0 0 0,0-1 1,1 1-1,-1 0 0,1-1 1,-1 1-1,0-1 0,1 0 1,-1 0-1,1 1 0,-1-1 0,1 0 1,2 0-1,39-1-265,-35 0 98,8 0-369,0-1 0,29-7 1,-38 7 501,-1 0 0,1 0 1,-1 0-1,0-1 0,0 0 1,0 0-1,-1 0 0,1-1 1,7-6-1,-12 9 80,0-1-1,-1 1 1,1 0 0,0 0-1,-1 0 1,1-1 0,0 1-1,-1 0 1,0-1 0,1 1-1,-1-1 1,0 1 0,0 0-1,0-1 1,1 1 0,-2-1-1,1 1 1,0 0 0,0-1-1,0 1 1,-1-1 0,1 1-1,0 0 1,-1-1 0,0 1-1,1 0 1,-1 0 0,0-1-1,1 1 1,-1 0 0,0 0-1,0 0 1,-1-1 0,-43-41 2057,27 27-1646,18 16-469,-1 0 0,1 0 0,0-1 1,-1 1-1,1 0 0,0-1 0,-1 1 0,1 0 0,0 0 0,0-1 0,-1 1 1,1-1-1,0 1 0,0 0 0,0-1 0,-1 1 0,1 0 0,0-1 0,0 1 1,0-1-1,0 1 0,0-1 0,0 1 0,0 0 0,0-1 0,0 1 1,0-1-1,0 1 0,0 0 0,0-1 0,0 1 0,1-1 0,-1 1 0,0 0 1,0-1-1,0 1 0,0-1 0,1 1 0,-1 0 0,0-1 0,1 1 1,-1-1-1,26-6-1633,53 7-3943,-54 1 2565,24-2-8090</inkml:trace>
</inkml:ink>
</file>

<file path=ppt/ink/ink3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1:41.014"/>
    </inkml:context>
    <inkml:brush xml:id="br0">
      <inkml:brushProperty name="width" value="0.025" units="cm"/>
      <inkml:brushProperty name="height" value="0.025" units="cm"/>
      <inkml:brushProperty name="color" value="#66CC00"/>
    </inkml:brush>
  </inkml:definitions>
  <inkml:trace contextRef="#ctx0" brushRef="#br0">8 0 16656,'0'0'4868,"6"54"-2529,-5-23-706,-1 5-544,0 3-608,0-7-385,0-3-96,0-8-96,-1-8-609,0-7-480,-2-6-673,-1-18-3907,-1-8-641</inkml:trace>
</inkml:ink>
</file>

<file path=ppt/ink/ink3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1:41.345"/>
    </inkml:context>
    <inkml:brush xml:id="br0">
      <inkml:brushProperty name="width" value="0.025" units="cm"/>
      <inkml:brushProperty name="height" value="0.025" units="cm"/>
      <inkml:brushProperty name="color" value="#66CC00"/>
    </inkml:brush>
  </inkml:definitions>
  <inkml:trace contextRef="#ctx0" brushRef="#br0">1 1 7303,'0'0'16015,"26"32"-17424,-20-24-2307,2-3-4708</inkml:trace>
</inkml:ink>
</file>

<file path=ppt/ink/ink3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1:41.828"/>
    </inkml:context>
    <inkml:brush xml:id="br0">
      <inkml:brushProperty name="width" value="0.025" units="cm"/>
      <inkml:brushProperty name="height" value="0.025" units="cm"/>
      <inkml:brushProperty name="color" value="#66CC00"/>
    </inkml:brush>
  </inkml:definitions>
  <inkml:trace contextRef="#ctx0" brushRef="#br0">1 170 11915,'0'0'14894,"59"-40"-14061,-31 20-384,2-3-289,-1-2-96,-3 5-64,-7 3-321,-3 3-479,-9 6-866,-7 5-1377</inkml:trace>
</inkml:ink>
</file>

<file path=ppt/ink/ink3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1:42.164"/>
    </inkml:context>
    <inkml:brush xml:id="br0">
      <inkml:brushProperty name="width" value="0.025" units="cm"/>
      <inkml:brushProperty name="height" value="0.025" units="cm"/>
      <inkml:brushProperty name="color" value="#66CC00"/>
    </inkml:brush>
  </inkml:definitions>
  <inkml:trace contextRef="#ctx0" brushRef="#br0">1 1 11115,'0'0'11819,"13"68"-10987,-13-40-351,-7 1-257,3-4-192,2-3 32,2-5-160,0-7-865,0-2-512</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3:59.481"/>
    </inkml:context>
    <inkml:brush xml:id="br0">
      <inkml:brushProperty name="width" value="0.025" units="cm"/>
      <inkml:brushProperty name="height" value="0.025" units="cm"/>
    </inkml:brush>
  </inkml:definitions>
  <inkml:trace contextRef="#ctx0" brushRef="#br0">1 1 8488,'0'0'10538,"35"57"-9417,-23-44-769,2-4-288,-3-2-1921,-1-6-4037,1-1-5028</inkml:trace>
</inkml:ink>
</file>

<file path=ppt/ink/ink3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1:42.535"/>
    </inkml:context>
    <inkml:brush xml:id="br0">
      <inkml:brushProperty name="width" value="0.025" units="cm"/>
      <inkml:brushProperty name="height" value="0.025" units="cm"/>
      <inkml:brushProperty name="color" value="#66CC00"/>
    </inkml:brush>
  </inkml:definitions>
  <inkml:trace contextRef="#ctx0" brushRef="#br0">1 0 8712,'0'0'15823,"21"61"-17873,-1-35-993,4-4-1601,2-4-2627</inkml:trace>
</inkml:ink>
</file>

<file path=ppt/ink/ink3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1:42.864"/>
    </inkml:context>
    <inkml:brush xml:id="br0">
      <inkml:brushProperty name="width" value="0.025" units="cm"/>
      <inkml:brushProperty name="height" value="0.025" units="cm"/>
      <inkml:brushProperty name="color" value="#66CC00"/>
    </inkml:brush>
  </inkml:definitions>
  <inkml:trace contextRef="#ctx0" brushRef="#br0">228 2 9993,'0'0'8868,"-10"-1"-6317,7 1-2401,-1 0 0,1-1 0,-1 1 0,1 0 0,-1 1 0,1-1 0,0 1-1,-1-1 1,1 1 0,-1 0 0,1 0 0,0 0 0,0 1 0,0-1 0,0 1 0,0 0 0,0 0-1,0 0 1,0 0 0,1 0 0,-1 1 0,1-1 0,0 1 0,-4 5 0,3-4-58,-1 0 0,1 1 1,1 0-1,-1-1 0,1 1 1,-1 0-1,1 0 0,1 0 1,-1 1-1,1-1 0,0 0 1,0 1-1,0-1 0,1 0 1,0 1-1,0-1 0,1 10 1,2-5-248,0-1 0,1 1 0,0-1 0,0 0 0,1 0 0,1 0 0,-1-1 0,11 13 0,-10-13-39,0 0 0,0 1 0,-1 0 0,0 0 0,-1 0 0,0 1 0,0-1 0,-1 1 0,4 20 0,-7-27 211,0 0 1,1 0-1,-1 0 0,-1 0 0,1 0 0,0 0 0,-1 0 1,0 0-1,0-1 0,1 1 0,-2 0 0,1 0 0,0 0 0,0-1 1,-4 5-1,3-4 100,-1-1-1,0 1 1,0-1 0,0 0-1,0 0 1,0 0 0,-1 0 0,1 0-1,-1 0 1,1-1 0,-1 0 0,1 0-1,-1 0 1,0 0 0,-5 0 0,2 0 136,0 0 0,-1 0 1,1-1-1,0 0 1,0 0-1,-1-1 1,1 0-1,0-1 0,0 1 1,0-1-1,0 0 1,-8-4-1,12 4-229,0 0-1,1 1 1,-1-1 0,1 0-1,0 0 1,-1 0 0,1-1-1,0 1 1,0-1 0,1 1-1,-1-1 1,0 1 0,1-1-1,-1 0 1,1 0 0,0 0-1,0 0 1,0 0 0,1 0-1,-1 0 1,1 0 0,-1 0-1,1 0 1,0 0 0,0 0-1,1 0 1,-1 0 0,0 0-1,1-1 1,0 1 0,1-3-1,0 0-86,0 1-1,1 0 1,-1 0-1,1 0 0,0 0 1,1 0-1,-1 1 1,1-1-1,0 1 0,9-7 1,53-40-1464,-33 27 283,-3 1-2108,-1-3-1,31-35 1,-23 16-2905</inkml:trace>
</inkml:ink>
</file>

<file path=ppt/ink/ink3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1:43.233"/>
    </inkml:context>
    <inkml:brush xml:id="br0">
      <inkml:brushProperty name="width" value="0.025" units="cm"/>
      <inkml:brushProperty name="height" value="0.025" units="cm"/>
      <inkml:brushProperty name="color" value="#66CC00"/>
    </inkml:brush>
  </inkml:definitions>
  <inkml:trace contextRef="#ctx0" brushRef="#br0">99 28 11787,'0'0'8536,"-10"7"-7505,9-6-1021,-5 3 153,-1 0 1,1 1-1,0 0 0,1 0 1,0 0-1,-1 1 0,1 0 1,1 0-1,-1 0 1,1 0-1,1 1 0,-1 0 1,1 0-1,-3 9 1,2-5-82,2 1 1,0-1 0,0 1 0,1 0 0,0-1 0,2 20-1,-1-29-252,0 1 0,0 0 0,1-1 0,-1 1 0,1-1 0,0 1-1,0 0 1,0-1 0,0 0 0,0 1 0,1-1 0,-1 0 0,1 1-1,-1-1 1,1 0 0,0 0 0,0 0 0,0-1 0,0 1 0,0 0-1,0-1 1,1 1 0,-1-1 0,0 0 0,1 0 0,-1 0 0,1 0-1,-1 0 1,1 0 0,0-1 0,-1 1 0,1-1 0,5 0 0,1 0-1029,-1 0 1,1-1-1,0 0 1,-1 0-1,1-1 1,-1 0-1,12-5 1,-9 13 10628,-9-4-9171,1 0 0,-1 0 1,0-1-1,1 1 0,-1-1 0,1 0 0,-1 0 1,1 0-1,3 1 0,2-3-127,-1 0 0,0 0 0,0-1 1,0 0-1,0 0 0,0-1 0,-1 1 0,1-2 1,-1 1-1,0-1 0,0 0 0,0 0 0,0 0 0,0-1 1,-1 0-1,7-8 0,0-1 90,1 0-1,-2-1 1,0-1-1,-1 0 1,10-20 0,5-25 479,-23 56-684,-1 0 0,0 0-1,0 0 1,0 0 0,0 0 0,-1 0 0,0 0-1,0 0 1,0 0 0,-2-9 0,-12 26-535,-1 12 538,2 0 0,1 1 0,1 0 0,1 1-1,2 0 1,0 1 0,2-1 0,1 2 0,1-1 0,-1 49 0,5-73-12,0 0 0,0 0 0,0 0-1,0 0 1,1 0 0,-1-1 0,1 1 0,0 0 0,0 0 0,0 0 0,0-1 0,0 1 0,4 4-1,-4-6-23,0 0-1,1 1 1,-1-1-1,1 0 0,-1 0 1,1-1-1,-1 1 0,1 0 1,0 0-1,-1-1 0,1 1 1,0-1-1,0 0 0,-1 1 1,1-1-1,0 0 0,0 0 1,0 0-1,-1 0 1,1 0-1,0-1 0,3 0 1,-4 1-26,0 0 0,0 0 0,0-1 0,-1 1 0,1 0 0,0-1 0,0 1 0,0 0 1,0-1-1,-1 1 0,1-1 0,0 1 0,-1-1 0,1 1 0,0-1 0,-1 0 0,1 1 1,0-1-1,-1 0 0,1 0 0,-1 1 0,0-1 0,1 0 0,-1 0 0,0 0 0,1-1 1,-4-27-528,-21-23 507,1 20 722,15 24-194,1-1 0,1 0-1,0 0 1,0-1 0,1 0-1,0 0 1,0 0 0,1 0-1,-4-20 1,8 29-424,0 0-1,1-1 1,-1 1-1,1 0 1,-1 0-1,1 0 1,-1-1 0,1 1-1,0 0 1,0 0-1,0 0 1,0 0-1,-1 0 1,1 0-1,0 0 1,1 0 0,-1 1-1,0-1 1,0 0-1,0 1 1,0-1-1,1 0 1,-1 1 0,0 0-1,0-1 1,1 1-1,-1 0 1,0-1-1,1 1 1,-1 0 0,2 0-1,53-4-292,-47 3 218,44 0-1199,9-1-1997,3-4-3814,19-5-8299</inkml:trace>
</inkml:ink>
</file>

<file path=ppt/ink/ink3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1:50.143"/>
    </inkml:context>
    <inkml:brush xml:id="br0">
      <inkml:brushProperty name="width" value="0.025" units="cm"/>
      <inkml:brushProperty name="height" value="0.025" units="cm"/>
      <inkml:brushProperty name="color" value="#66CC00"/>
    </inkml:brush>
  </inkml:definitions>
  <inkml:trace contextRef="#ctx0" brushRef="#br0">0 23 4100,'8'-8'4018,"10"-7"6465,-17 16-10332,0-1 0,-1 1 0,1-1-1,-1 1 1,1-1 0,-1 1-1,1-1 1,-1 1 0,1-1 0,-1 1-1,1 0 1,-1-1 0,0 1 0,1 0-1,-1 0 1,0-1 0,0 1 0,0 0-1,1-1 1,-1 1 0,0 0-1,0 0 1,0 0 0,0-1 0,0 1-1,0 0 1,-1 0 0,1-1 0,0 1-1,0 0 1,-1 1 0,-1 39 1513,-10 60 1,6-60-1264,-2 58 1,8-98-387,-1 0 1,1-1 0,0 1-1,0 0 1,0-1 0,0 1-1,0 0 1,0-1 0,0 1-1,0 0 1,0 0 0,0-1 0,0 1-1,1 0 1,-1-1 0,0 1-1,0-1 1,1 1 0,-1 0-1,0-1 1,1 1 0,-1-1-1,1 1 1,-1-1 0,1 1-1,-1-1 1,1 1 0,-1-1-1,1 1 1,-1-1 0,1 0-1,0 1 1,-1-1 0,1 0-1,-1 0 1,1 1 0,0-1-1,1 0 1,0 0 34,1-1 1,-1 0-1,0 1 0,1-1 0,-1 0 1,0 0-1,1-1 0,-1 1 0,0 0 1,4-4-1,47-46 425,-14 0-414,-25 33-50,0 0 0,1 1 1,22-20-1,-37 37-16,0-1-1,0 1 0,1-1 0,-1 1 0,1 0 1,-1-1-1,0 1 0,1 0 0,-1 0 0,1-1 0,-1 1 1,1 0-1,-1 0 0,1-1 0,-1 1 0,1 0 1,-1 0-1,1 0 0,-1 0 0,1 0 0,-1 0 1,1 0-1,-1 0 0,1 0 0,-1 0 0,1 0 1,-1 0-1,1 0 0,-1 1 0,1-1 0,-1 0 0,0 0 1,2 1-1,4 17-53,-8 34 160,2-47-74,-15 94 27,15-98-110,0-1 1,1 1-1,-1-1 1,0 0 0,1 1-1,-1-1 1,0 0 0,1 0-1,-1 1 1,1-1-1,-1 0 1,0 0 0,1 1-1,-1-1 1,1 0-1,-1 0 1,1 0 0,-1 0-1,0 0 1,1 0-1,-1 0 1,1 0 0,-1 0-1,1 0 1,-1 0-1,1 0 1,-1 0 0,1 0-1,-1 0 1,1 0 0,-1 0-1,0-1 1,1 1-1,-1 0 1,1 0 0,-1 0-1,0-1 1,1 1-1,-1 0 1,0-1 0,1 1-1,-1-1 1,21-10-2507,22-26-8018,-19 16-433</inkml:trace>
</inkml:ink>
</file>

<file path=ppt/ink/ink3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1:50.564"/>
    </inkml:context>
    <inkml:brush xml:id="br0">
      <inkml:brushProperty name="width" value="0.025" units="cm"/>
      <inkml:brushProperty name="height" value="0.025" units="cm"/>
      <inkml:brushProperty name="color" value="#66CC00"/>
    </inkml:brush>
  </inkml:definitions>
  <inkml:trace contextRef="#ctx0" brushRef="#br0">109 1 12300,'0'0'9486,"-9"3"-6972,2 0-2308,1 0-1,0 0 0,0 1 0,0 0 1,1 0-1,-1 0 0,1 1 1,0-1-1,0 1 0,0 0 0,1 1 1,0-1-1,0 1 0,0 0 1,1 0-1,0 0 0,0 1 0,1-1 1,-1 1-1,1-1 0,-1 10 1,2-13-203,1 0 0,-1 0 0,1-1 0,0 1 0,0 0 0,0 0 1,0 0-1,0 0 0,1-1 0,-1 1 0,1 0 0,0 0 0,0-1 1,0 1-1,0 0 0,0-1 0,1 1 0,-1-1 0,1 0 0,0 1 1,-1-1-1,1 0 0,4 4 0,-3-5-6,0 0 0,0 0 0,0 0 0,0 0 0,0 0 0,0 0 0,0-1 0,0 1 0,0-1 0,0 0 0,0 0-1,0 0 1,0-1 0,0 1 0,0-1 0,0 1 0,0-1 0,0 0 0,0 0 0,0-1 0,-1 1 0,6-3 0,-1-1 3,1 0 0,-1-1 0,0 0 0,-1 0 0,1 0 0,-1-1 0,0 0 0,-1 0 0,0-1 0,0 1 0,5-10 0,-10 82 181,0-65-179,0 1 0,0 0 0,0-1-1,0 1 1,0 0 0,0-1-1,0 1 1,0 0 0,0 0-1,0-1 1,0 1 0,0 0-1,1-1 1,-1 1 0,0 0-1,1-1 1,-1 1 0,0-1 0,1 1-1,-1 0 1,1-1 0,-1 1-1,1-1 1,-1 1 0,1-1-1,-1 0 1,1 1 0,-1-1-1,1 1 1,0-1 0,-1 0 0,1 0-1,0 1 1,0-1 0,29-4 62,27-23 21,-25 6-97,-25 16-10,-1 0-1,1 0 1,0 0 0,1 1 0,-1 0-1,1 1 1,-1 0 0,1 0 0,0 0 0,16-2-1,-23 6 23,0-1 0,-1 1-1,1-1 1,0 1-1,-1-1 1,1 1-1,0 0 1,-1 0 0,1-1-1,-1 1 1,1 0-1,-1 0 1,1-1-1,-1 1 1,0 0 0,0 0-1,1 0 1,-1 0-1,0 0 1,0 0-1,0 0 1,0-1 0,0 1-1,0 0 1,0 0-1,0 2 1,0 35 254,-1-29-182,5 14 376,2-18-1800,7-12-4710,-4-5-3526</inkml:trace>
</inkml:ink>
</file>

<file path=ppt/ink/ink3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1:52.026"/>
    </inkml:context>
    <inkml:brush xml:id="br0">
      <inkml:brushProperty name="width" value="0.025" units="cm"/>
      <inkml:brushProperty name="height" value="0.025" units="cm"/>
      <inkml:brushProperty name="color" value="#66CC00"/>
    </inkml:brush>
  </inkml:definitions>
  <inkml:trace contextRef="#ctx0" brushRef="#br0">211 119 3716,'2'-2'1122,"0"0"1,0-1-1,0 1 1,-1-1 0,1 1-1,-1-1 1,0 0-1,1 1 1,0-5 0,-2 6-641,0-1 1,1 0 0,-1 0 0,0 1 0,0-1-1,0 0 1,0 1 0,0-1 0,-1 0 0,1 1 0,0-1-1,-1 0 1,0-2 0,0 2-315,-1 1 1,1-1-1,0 0 1,-1 0-1,1 1 1,-1-1-1,0 0 1,1 1-1,-1 0 1,0-1-1,0 1 1,0 0-1,0 0 0,0 0 1,0 0-1,0 0 1,-1 1-1,1-1 1,0 1-1,0-1 1,0 1-1,-1 0 1,1 0-1,-3 0 1,-2 0-133,1 1 1,-1-1 0,0 1 0,0 1 0,0-1 0,1 1 0,-1 0 0,0 1 0,1-1-1,0 1 1,0 1 0,0-1 0,0 1 0,0 0 0,1 0 0,0 1 0,0 0 0,0 0-1,0 0 1,-4 6 0,3-3 7,1 1-1,0-1 0,0 1 1,1 0-1,0 0 1,1 0-1,0 1 1,0 0-1,1-1 0,0 1 1,0 0-1,1 0 1,1 16-1,0-23-29,1 0 0,-1 0 0,1 0 0,-1 0 0,1 0 0,0 0 0,0 0 0,0 0 0,1 0 0,-1-1 0,1 1 0,0 0 0,-1-1 0,1 1 0,0-1 0,0 0 0,1 0 0,-1 1 0,0-2 0,1 1 0,-1 0 0,1 0 0,0-1 0,0 1 0,-1-1 0,1 0 0,0 0 0,0 0 0,0 0 0,0-1 0,0 1 0,1-1 0,-1 1 0,0-1 0,0 0 0,4-1 0,4 1 75,0-1 0,0 0 1,0-1-1,0 0 0,-1 0 0,1-1 0,-1-1 0,1 0 0,12-7 0,-9 3 91,-1-1 0,0 0 0,-1 0 0,0-2-1,0 1 1,18-24 0,-25 28-52,0-2 0,0 1-1,-1-1 1,1 1 0,-2-1 0,1 0 0,-1-1 0,0 1-1,-1 0 1,0-1 0,0 0 0,-1 1 0,0-16 0,-1 22-114,0-1 1,-1 1-1,1-1 1,-1 1 0,1-1-1,-1 1 1,0-1-1,0 1 1,0 0-1,-1-1 1,1 1 0,-1 0-1,1 0 1,-1 0-1,1 0 1,-1 0-1,0 1 1,0-1 0,-4-2-1,1 0-3,0 1 0,-1 0 0,0 1 1,1-1-1,-1 1 0,0 0 0,0 1 0,-10-2 0,9 2-38,0 0 1,0 0-1,0 1 0,0 1 0,0-1 0,0 1 1,-11 3-1,15-4-9,1 1-1,-1 0 1,0 0 0,0 0 0,1 1-1,-1-1 1,0 1 0,1-1 0,-1 1-1,1 0 1,0 0 0,0 0 0,0 0 0,0 0-1,0 0 1,0 1 0,-1 2 0,2-4-192,0 0 1,1 1 0,-1-1-1,1 1 1,-1-1 0,1 0-1,-1 1 1,1-1 0,0 1-1,0-1 1,0 1 0,0-1-1,0 1 1,0-1 0,0 1 0,0-1-1,1 0 1,-1 1 0,0-1-1,1 1 1,-1-1 0,1 0-1,0 1 1,-1-1 0,1 0-1,0 0 1,0 1 0,0-1-1,0 0 1,0 0 0,0 0 0,0 0-1,0 0 1,1 0 0,-1-1-1,0 1 1,0 0 0,1-1-1,-1 1 1,0-1 0,1 1-1,1 0 1,21 7-6254</inkml:trace>
</inkml:ink>
</file>

<file path=ppt/ink/ink3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1:52.881"/>
    </inkml:context>
    <inkml:brush xml:id="br0">
      <inkml:brushProperty name="width" value="0.025" units="cm"/>
      <inkml:brushProperty name="height" value="0.025" units="cm"/>
      <inkml:brushProperty name="color" value="#66CC00"/>
    </inkml:brush>
  </inkml:definitions>
  <inkml:trace contextRef="#ctx0" brushRef="#br0">70 43 13164,'0'0'11270,"-2"12"-10379,-14 79 520,3-27-812,3 0 0,-1 71 1,19-146 45,1-13-500,-6 3-136,0 0 0,-2-30 0,0 44-23,-2 0 1,1 0-1,-1 0 0,0 0 1,-1 0-1,0 0 1,0 0-1,0 0 0,-1 1 1,-6-12-1,9 17 6,0 1-1,-1-1 1,1 1 0,0-1-1,0 1 1,-1-1-1,1 1 1,0 0 0,0-1-1,-1 1 1,1-1 0,-1 1-1,1 0 1,0-1 0,-1 1-1,1 0 1,-1-1 0,1 1-1,-1 0 1,1 0-1,0-1 1,-1 1 0,1 0-1,-1 0 1,0 0 0,1 0-1,-1 0 1,1 0 0,-1 0-1,1 0 1,-1 0 0,0 0-1,-4 16-174,5-12 170,0 0 1,0 1-1,0-1 0,1 0 1,-1 1-1,1-1 0,3 8 0,-2-9 24,1 0 0,0-1-1,-1 0 1,1 0-1,0 1 1,0-1 0,0-1-1,0 1 1,0 0 0,1-1-1,-1 0 1,0 0-1,1 0 1,-1 0 0,1 0-1,-1-1 1,1 1-1,-1-1 1,1 0 0,0 0-1,-1 0 1,1-1 0,-1 1-1,5-2 1,2 0 29,-1 0 1,0 0-1,0-1 1,0 0-1,0-1 1,-1 0-1,1 0 1,7-6-1,-7 3-17,0-1 0,-1 0-1,0 0 1,0-1 0,-1 0-1,0-1 1,0 1 0,-1-1 0,-1 0-1,1-1 1,-2 0 0,1 1-1,-2-1 1,1-1 0,-2 1-1,1 0 1,-2-1 0,1 1-1,-1-18 1,-1 29-24,0-1 0,0 1 0,1-1 0,-1 1 0,0-1 0,0 1 0,0-1-1,0 1 1,0-1 0,0 0 0,0 1 0,0-1 0,0 1 0,0-1 0,0 1 0,0-1 0,0 1 0,0-1-1,-1 1 1,1-1 0,0 1 0,0-1 0,-1 1 0,1 0 0,0-1 0,0 1 0,-1-1 0,1 1 0,-1 0-1,1-1 1,0 1 0,-1 0 0,1-1 0,-1 1 0,1 0 0,-1-1 0,1 1 0,0 0 0,-1 0 0,1 0 0,-1 0-1,1-1 1,-1 1 0,1 0 0,-1 0 0,0 0 0,1 0 0,-1 0 0,1 0 0,-1 0 0,1 0 0,-1 1-1,1-1 1,-1 0 0,1 0 0,-1 0 0,0 1 0,-1 0-10,0 1 0,0-1 1,0 1-1,0-1 0,0 1 0,0 0 1,0 0-1,1 0 0,-1 0 0,-2 5 1,-55 118 191,53-109-28,0 0 1,1 0-1,1 0 0,1 0 1,0 1-1,-1 20 0,5-36-143,-1 0-1,1 0 0,-1 0 1,1 0-1,-1 0 1,1 0-1,0 0 1,-1 0-1,1 0 0,0 0 1,0-1-1,-1 1 1,1 0-1,0 0 1,0-1-1,0 1 0,0-1 1,0 1-1,0-1 1,0 1-1,0-1 0,0 0 1,0 1-1,1-1 1,-1 0-1,0 0 1,0 0-1,0 0 0,0 0 1,0 0-1,0 0 1,1 0-1,-1 0 1,0-1-1,0 1 0,2-1 1,45-10 159,-14-3-137,-26 10-156,-1 0 0,1 0 1,0 1-1,0 1 0,0-1 1,0 1-1,0 0 1,0 1-1,1 0 0,-1 1 1,9 0-1,-16 0 116,1 1 1,-1 0-1,0 0 1,0 0-1,0 0 1,1 0-1,-1 0 0,0 0 1,-1 1-1,1-1 1,0 0-1,0 0 1,0 1-1,-1-1 0,1 1 1,-1-1-1,1 0 1,-1 1-1,1-1 1,-1 1-1,0-1 1,0 1-1,0 0 0,0-1 1,0 1-1,0-1 1,0 2-1,-5 46 145,-13-12-832,18-37 643,0 0 0,0 0 1,0 0-1,0 0 0,0 0 1,0 0-1,0-1 0,0 1 1,0 0-1,0 0 0,0 0 1,0 0-1,0 0 1,0 0-1,0 0 0,0 0 1,0 0-1,-1 0 0,1-1 1,0 1-1,0 0 0,0 0 1,0 0-1,0 0 0,0 0 1,0 0-1,0 0 1,-1 0-1,1 0 0,0 0 1,0 0-1,0 0 0,0 0 1,0 0-1,0 0 0,0 0 1,-1 0-1,1 0 1,0 0-1,0 0 0,0 0 1,0 0-1,0 0 0,0 0 1,0 0-1,0 0 0,-1 0 1,1 0-1,0 1 0,0-1 1,0 0-1,0 0 1,0 0-1,0 0 0,0 0 1,0 0-1,0 0 0,0 0 1,0 0-1,0 1 0,0-1 1,-1 0-1,1 0 0,0 0 1,0 0-1,0 0 1,0 0-1,0 1 0,4-26-5896,0 5-1429</inkml:trace>
</inkml:ink>
</file>

<file path=ppt/ink/ink3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1:53.911"/>
    </inkml:context>
    <inkml:brush xml:id="br0">
      <inkml:brushProperty name="width" value="0.025" units="cm"/>
      <inkml:brushProperty name="height" value="0.025" units="cm"/>
      <inkml:brushProperty name="color" value="#66CC00"/>
    </inkml:brush>
  </inkml:definitions>
  <inkml:trace contextRef="#ctx0" brushRef="#br0">108 28 4612,'-4'-15'731,"4"15"-276,0-1 1,-1 0 0,1 0-1,-1 0 1,1 1 0,-1-1 0,0 0-1,1 0 1,-1 1 0,0-1-1,1 1 1,-1-1 0,0 0-1,0 1 1,0 0 0,0-1-1,1 1 1,-1-1 0,0 1-1,0 0 1,0 0 0,0-1-1,0 1 1,0 0 0,0 0-1,0 0 1,0 0 0,0 0-1,0 0 1,0 0 0,0 1 0,1-1-1,-3 1 1,-9 11 1038,1 7-641,-26 56 763,34-68-1451,0-1 0,1 1-1,0-1 1,1 1 0,-1 0 0,1-1-1,0 1 1,1 0 0,0 9-1,0-15-139,1 0 0,-1-1 0,1 1 0,-1 0 0,1-1 0,-1 1 0,1 0 0,0-1 0,-1 1 0,1-1 0,0 1 0,-1-1 0,1 1 0,0-1 0,0 0 0,-1 1 0,1-1 0,0 0 0,0 0 0,0 1 0,-1-1 0,1 0 0,0 0 0,0 0 0,0 0 0,0 0 0,0 0 0,-1 0 0,1-1 0,0 1 0,0 0 0,0 0 0,1-1 0,30-9 455,-24 7-415,-1-2 1,1 1-1,-1-1 1,-1 0-1,1 0 1,-1-1-1,1 0 1,-2 0-1,1 0 1,-1-1-1,0 0 1,0 0-1,-1 0 1,1-1-1,-2 1 1,1-1-1,-1 0 1,-1 0-1,1 0 1,-1-1-1,1-10 1,-3 19-60,0-1 0,-1 0 1,1 0-1,0 0 0,0 1 0,-1-1 0,1 0 0,-1 1 1,1-1-1,0 0 0,-1 1 0,1-1 0,-1 1 1,0-1-1,1 0 0,-1 1 0,1 0 0,-1-1 1,0 1-1,1-1 0,-1 1 0,0 0 0,0-1 1,1 1-1,-1 0 0,0 0 0,0-1 0,1 1 0,-1 0 1,0 0-1,0 0 0,0 0 0,1 0 0,-1 0 1,0 0-1,0 1 0,0-1 0,1 0 0,-1 0 1,0 1-1,0-1 0,-2 1-68,1-1 0,-1 1 0,1-1 0,0 1 0,-1 0 1,1 0-1,0 0 0,0 0 0,0 0 0,0 1 0,0-1 0,-4 4 0,5-4-80,1 0 0,-1 0 0,0 0 0,1 0 0,-1 0 0,0 0-1,1 0 1,-1 1 0,1-1 0,0 0 0,-1 0 0,1 1 0,0-1-1,0 0 1,0 0 0,0 1 0,0-1 0,0 0 0,0 0 0,0 1 0,1-1-1,-1 0 1,0 0 0,1 1 0,-1-1 0,1 0 0,-1 0 0,1 0-1,0 0 1,-1 0 0,2 2 0,2 0-668,-1-1 0,0 1-1,0-1 1,1 0 0,-1 0 0,1 0-1,0 0 1,6 1 0,17 7-5836</inkml:trace>
</inkml:ink>
</file>

<file path=ppt/ink/ink3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1:54.500"/>
    </inkml:context>
    <inkml:brush xml:id="br0">
      <inkml:brushProperty name="width" value="0.025" units="cm"/>
      <inkml:brushProperty name="height" value="0.025" units="cm"/>
      <inkml:brushProperty name="color" value="#66CC00"/>
    </inkml:brush>
  </inkml:definitions>
  <inkml:trace contextRef="#ctx0" brushRef="#br0">8 13 17873,'0'0'9262,"-1"11"-8296,-1 4-689,0-2-15,1-1 1,0 1 0,0-1-1,1 1 1,2 16 0,-1-28-251,1 1 1,-1-1-1,0 0 1,0 1-1,1-1 1,-1 0 0,1 0-1,-1 0 1,1 0-1,-1 0 1,1 0-1,0-1 1,-1 1-1,1 0 1,0-1 0,0 1-1,0-1 1,-1 0-1,1 1 1,0-1-1,0 0 1,0 0 0,0 0-1,-1-1 1,4 1-1,50-8 163,-46 5-160,1-1-1,0-1 0,-1 1 0,0-2 0,10-6 0,-17 10-6,1 0-1,-1 1 1,1-1 0,-1 0-1,0 0 1,1-1 0,-1 1-1,0 0 1,-1-1 0,1 1 0,0-1-1,-1 1 1,1-1 0,-1 0-1,0 0 1,0 0 0,0 0 0,0 0-1,-1 0 1,1 0 0,-1 0-1,1-4 1,-2 7-5,0-1 1,1 0-1,-1 0 1,0 1-1,0-1 0,0 0 1,1 1-1,-1-1 1,0 1-1,0-1 0,0 1 1,0-1-1,0 1 1,0 0-1,0-1 0,0 1 1,0 0-1,0 0 1,0 0-1,0 0 0,0 0 1,0 0-1,0 0 1,0 0-1,0 0 0,0 1 1,0-1-1,0 0 1,-2 1-1,-32 9 18,24-4-18,1 1 0,0 0 1,1 0-1,-11 11 0,17-16 12,0 0 0,0 1 0,1-1 0,-1 1 1,1 0-1,0 0 0,0 0 0,0 0 0,0 0 0,0 1 0,1-1 0,-1 1 1,1-1-1,0 1 0,0-1 0,0 1 0,0 5 0,2-9-9,-1 1 0,1 0 0,0-1 0,-1 1 0,1-1 0,0 1 0,0-1 0,0 1 0,-1-1 0,1 0 0,0 1 0,0-1 0,0 0-1,0 0 1,0 1 0,0-1 0,0 0 0,0 0 0,0 0 0,0 0 0,1-1 0,29 0 38,-25 1-27,100-13-514,-71 8-2,58-3 1,-96 5 684,1 0 1,-1 0 0,1 0 0,0-1 0,0 1 0,0-1-1,0 1 1,0-1 0,1 0 0,-2-5 0,0-1-152,1-1 1,-1 1 0,2-1-1,-1 0 1,1-13-1,2 23-47,-1 1-1,1-1 1,-1 0-1,1 1 0,0-1 1,-1 1-1,1-1 0,0 1 1,-1-1-1,1 1 1,0-1-1,0 1 0,-1 0 1,1 0-1,0-1 1,0 1-1,0 0 0,0 0 1,-1 0-1,1 0 0,0 0 1,0 0-1,0 0 1,0 0-1,0 0 0,33 0-958,-25 1 327,75-2-8671,-34-3-919</inkml:trace>
</inkml:ink>
</file>

<file path=ppt/ink/ink3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1:55.013"/>
    </inkml:context>
    <inkml:brush xml:id="br0">
      <inkml:brushProperty name="width" value="0.025" units="cm"/>
      <inkml:brushProperty name="height" value="0.025" units="cm"/>
      <inkml:brushProperty name="color" value="#66CC00"/>
    </inkml:brush>
  </inkml:definitions>
  <inkml:trace contextRef="#ctx0" brushRef="#br0">115 3 16848,'0'0'12951,"-10"-1"-12476,7 1-468,-1-1 0,1 1 0,0 0 0,0 0 1,0 0-1,0 0 0,0 0 0,-1 1 0,1-1 0,0 1 0,0 0 0,0 0 0,0 0 1,0 0-1,1 1 0,-1-1 0,0 1 0,0 0 0,1 0 0,-1 0 0,1 0 1,0 0-1,0 0 0,0 0 0,0 1 0,0-1 0,0 1 0,0 0 0,1 0 0,-1-1 1,1 1-1,-1 4 0,-2 0-10,1 1 0,0 0 0,1 0 0,0 0 0,0 0 0,1 0 0,-1 10 0,2-16-1,0 0 0,0 0 0,0 0 1,0 0-1,0 0 0,0 0 0,1 0 1,-1 0-1,1 0 0,-1 0 1,1-1-1,0 1 0,0 0 0,0 0 1,0-1-1,0 1 0,0 0 0,0-1 1,1 1-1,-1-1 0,1 0 1,-1 1-1,1-1 0,-1 0 0,1 0 1,0 0-1,-1 0 0,1 0 0,0 0 1,0 0-1,0-1 0,0 1 1,0-1-1,2 1 0,6 0-348,-1 0 0,1 0 0,0-2 1,-1 1-1,1-1 0,-1 0 0,1-1 0,-1 0 0,1-1 0,11-4 0,-6 0-1300,0 0 0,-1-1 0,0 0 0,0-2 0,15-12-1,3-7-4667</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3:59.809"/>
    </inkml:context>
    <inkml:brush xml:id="br0">
      <inkml:brushProperty name="width" value="0.025" units="cm"/>
      <inkml:brushProperty name="height" value="0.025" units="cm"/>
    </inkml:brush>
  </inkml:definitions>
  <inkml:trace contextRef="#ctx0" brushRef="#br0">0 302 12748,'0'0'3817,"8"2"-2808,1-1-877,0 0 1,-1 0-1,1-1 0,0 0 1,-1-1-1,16-2 0,-21 3 11,-1-1-1,1 0 0,-1 1 1,1-1-1,-1 0 1,0 0-1,1 0 0,-1-1 1,0 1-1,0-1 0,0 1 1,0-1-1,0 0 1,0 1-1,0-1 0,-1 0 1,1 0-1,-1 0 1,1 0-1,-1-1 0,0 1 1,0 0-1,0-1 0,0 1 1,0-1-1,0 1 1,-1-1-1,1 1 0,-1-1 1,0 1-1,0-5 0,0 7-115,0-1 0,0 1 0,0 0 0,0 0 0,0-1 0,-1 1 0,1 0-1,0 0 1,0-1 0,0 1 0,0 0 0,-1 0 0,1 0 0,0-1 0,0 1-1,0 0 1,-1 0 0,1 0 0,0 0 0,0 0 0,-1-1 0,1 1 0,0 0-1,0 0 1,-1 0 0,1 0 0,0 0 0,-1 0 0,1 0 0,0 0 0,0 0-1,-1 0 1,1 0 0,0 0 0,-1 0 0,1 0 0,0 0 0,0 0 0,-1 1-1,1-1 1,0 0 0,0 0 0,-1 0 0,-12 7 34,6 0-10,2 0 0,-1 0 0,1 1 1,1-1-1,-1 1 0,1 1 0,0-1 0,1 0 0,0 1 0,1 0 0,-1 0 0,2 0 0,-1 0 0,1 0 0,0 12 0,1-20-39,0-1-1,0 1 1,1 0-1,-1 0 1,0 0-1,0 0 1,0 0 0,1 0-1,-1 0 1,0 0-1,1 0 1,-1-1-1,1 1 1,-1 0-1,1 0 1,-1-1 0,1 1-1,0 0 1,-1-1-1,1 1 1,0 0-1,0-1 1,-1 1-1,1-1 1,0 1 0,0-1-1,0 0 1,0 1-1,0-1 1,-1 0-1,1 1 1,0-1-1,0 0 1,0 0-1,0 0 1,0 0 0,0 0-1,0 0 1,0 0-1,0 0 1,0 0-1,0-1 1,0 1-1,-1 0 1,1-1 0,0 1-1,0 0 1,0-1-1,0 1 1,0-2-1,5 0 75,0 0-1,0-1 0,0 0 0,0 0 0,-1-1 0,8-5 0,21-28 27,-1-1-1,-2-1 1,-1-2-1,-2-1 0,-3-2 1,-1 0-1,18-48 1,-41 90-219,0 5 78,-1 0 0,0 1 0,0-1 0,-1 0-1,1 1 1,-1-1 0,0 0 0,1 0 0,-1 0 0,-1 0 0,1 0 0,-2 3 0,2-2 12,-12 32 144,3 0 1,-8 42 0,15-59-106,0 0 0,2-1 1,0 1-1,1 0 0,1 0 1,4 23-1,-3-34-23,0 0 0,1 0 0,-1 0 0,2-1 0,-1 1 0,1-1 0,0 0 0,0 0 0,1 0 0,8 9 0,-12-19-95,0 0 0,-1-1 0,0 1 0,1 0 0,-1-1 0,-1 1 0,1 0 0,0-1 0,-1 1 0,-1-4-1,-7-16 23,-1 0 0,-23-38-1,20 41 318,2-1 0,0-1-1,-8-25 1,19 46-243,-1 1-1,1-1 1,0 1 0,0-1 0,-1 1-1,1-1 1,0 0 0,0 1 0,0-1 0,0 1-1,0-1 1,0 1 0,0-1 0,0 0-1,0 1 1,0-1 0,0 1 0,0-1-1,1 0 1,-1 1 0,0-1 0,0 1 0,1-1-1,-1 1 1,0-1 0,1 1 0,-1-1-1,0 1 1,1-1 0,-1 1 0,1 0-1,-1-1 1,0 1 0,1-1 0,-1 1 0,1 0-1,-1 0 1,1-1 0,0 1 0,-1 0-1,1 0 1,-1 0 0,1-1 0,-1 1 0,1 0-1,0 0 1,-1 0 0,1 0 0,-1 0-1,1 0 1,0 0 0,-1 0 0,1 1-1,-1-1 1,1 0 0,-1 0 0,1 0 0,0 1-1,0-1 1,49 17-2557,-31-9-648,15-1-3677</inkml:trace>
</inkml:ink>
</file>

<file path=ppt/ink/ink3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1:55.995"/>
    </inkml:context>
    <inkml:brush xml:id="br0">
      <inkml:brushProperty name="width" value="0.025" units="cm"/>
      <inkml:brushProperty name="height" value="0.025" units="cm"/>
      <inkml:brushProperty name="color" value="#66CC00"/>
    </inkml:brush>
  </inkml:definitions>
  <inkml:trace contextRef="#ctx0" brushRef="#br0">98 0 12684,'0'0'3609,"-7"10"-972,1-2-2307,-6 5 444,2 2 0,0-1 0,0 1 0,2 0 1,0 1-1,0 0 0,2 0 0,-6 18 0,12-33-748,0 0-1,0 0 0,0 0 1,0 0-1,-1 0 0,1 0 1,1 0-1,-1 0 0,0 0 1,0 0-1,0 0 0,0-1 1,1 1-1,-1 0 0,0 0 1,1 0-1,-1 0 0,1 0 0,-1 0 1,1-1-1,-1 1 0,1 0 1,0 0-1,-1-1 0,1 1 1,0-1-1,0 1 0,-1 0 1,1-1-1,1 1 0,1 0 7,-1 0 0,1-1 0,0 1 0,0-1 0,-1 0 0,1 1 0,0-2 0,0 1-1,-1 0 1,6-1 0,2-1 34,0-1 0,-1 0 0,1 0 1,-1-1-1,11-5 0,-9 1-49,0 1 0,0-2 0,-1 0 1,0 0-1,0-1 0,-1 0 0,0-1 1,-1 1-1,-1-2 0,1 1 0,-2-1 1,7-16-1,-50 93-209,30-56 392,1 0-1,0 1 1,1 0-1,0 0 0,0 0 1,1 1-1,-4 13 1,8-24-194,0 1-1,0-1 1,0 0 0,0 0-1,0 1 1,0-1 0,0 0-1,0 1 1,0-1 0,0 0 0,0 1-1,0-1 1,0 0 0,0 0-1,0 1 1,0-1 0,0 0 0,0 1-1,1-1 1,-1 0 0,0 0-1,0 1 1,0-1 0,0 0-1,1 0 1,-1 1 0,0-1 0,0 0-1,1 0 1,-1 0 0,0 1-1,0-1 1,1 0 0,-1 0 0,0 0-1,0 0 1,1 0 0,-1 0-1,0 0 1,1 1 0,-1-1-1,0 0 1,1 0 0,-1 0 0,1 0-1,20-5 142,20-16-12,-20 5-428,-2-1 1,1-1-1,-2-1 0,17-22 0,-16 19 145,-18 21 143,-3 6-11,1 0 0,-1 0 0,0 0 0,0-1 0,-1 1 0,0 0 0,1-1 0,-2 0 0,-5 8 1,-1 0 62,-10 16 151,10-16 219,2 1 0,-1-1 1,1 1-1,-11 27 1,19-39-409,-1-1 1,1 0 0,0 1-1,0-1 1,0 0 0,0 1-1,0-1 1,-1 0 0,1 1 0,0-1-1,0 0 1,0 1 0,0-1-1,0 0 1,0 1 0,0-1-1,0 0 1,0 1 0,0-1 0,0 0-1,1 1 1,-1-1 0,0 1-1,0-1 1,0 0 0,0 0-1,1 1 1,-1-1 0,0 0 0,0 1-1,0-1 1,1 0 0,-1 0-1,0 1 1,0-1 0,1 0 0,-1 0-1,0 0 1,1 1 0,-1-1-1,1 0 1,19-3 134,18-15-87,26-31-257,-51 37 146,1 1-1,-1 0 1,2 1-1,0 1 1,0 0 0,0 1-1,21-7 1,-34 14 43,0 1 1,-1-1-1,1 1 1,0-1-1,0 1 0,0 0 1,0-1-1,-1 1 1,1 0-1,0 0 1,0 1-1,0-1 1,0 0-1,-1 0 0,1 1 1,0-1-1,0 1 1,-1 0-1,1 0 1,0-1-1,-1 1 1,1 0-1,2 2 0,-3-1 2,0 0 0,1 0 0,-1 0-1,0 0 1,0 0 0,0 1 0,-1-1-1,1 0 1,0 1 0,-1-1 0,0 0-1,1 1 1,-1-1 0,0 0 0,-1 5-1,0 5 65,-1 1-1,0 0 1,-1-1-1,-1 1 1,-7 16-1,11-29-42,0 0 1,0 0-1,0 1 0,-1-1 1,1 0-1,0 0 0,0 0 1,0 1-1,0-1 0,0 0 0,-1 0 1,1 0-1,0 1 0,0-1 1,0 0-1,0 0 0,0 1 1,0-1-1,0 0 0,0 0 0,0 0 1,0 1-1,0-1 0,0 0 1,0 0-1,0 1 0,0-1 1,0 0-1,0 0 0,1 1 1,-1-1-1,0 0 0,0 0 0,0 0 1,0 1-1,0-1 0,0 0 1,1 0-1,-1 0 0,0 0 1,0 1-1,0-1 0,1 0 0,11-4 226,13-15-88,-16 10-126,0-1 0,-1 0 0,0-1 1,8-15-1,-13 21-14,0 1 0,-1-1 0,0 0 0,0-1 0,0 1 0,-1 0 0,0-1 0,0 1 0,0 0 0,0-1 0,-1 1 0,0-1 0,0-5 1,-1 11-14,1-1 1,0 1 0,0 0 0,0-1 0,-1 1-1,1 0 1,0 0 0,0-1 0,-1 1 0,1 0 0,0 0-1,0-1 1,-1 1 0,1 0 0,0 0 0,-1 0-1,1-1 1,0 1 0,-1 0 0,1 0 0,0 0-1,-1 0 1,1 0 0,-1 0 0,1 0 0,0 0 0,-1 0-1,1 0 1,0 0 0,-1 0 0,1 0 0,-1 0-1,1 0 1,0 0 0,-1 0 0,1 1 0,0-1 0,-1 0-1,1 0 1,0 0 0,-1 0 0,1 1 0,0-1-1,0 0 1,-1 1 0,-13 14-84,14-13 88,0-1 0,0 1 1,0 0-1,1-1 0,-1 1 0,0 0 1,1-1-1,-1 1 0,1 0 0,0-1 1,-1 1-1,1-1 0,0 1 1,0-1-1,0 1 0,0-1 0,0 0 1,0 1-1,1-1 0,-1 0 1,0 0-1,1 0 0,-1 0 0,1 0 1,-1 0-1,1 0 0,-1-1 1,1 1-1,0 0 0,-1-1 0,1 1 1,0-1-1,-1 0 0,1 0 0,0 1 1,2-1-1,12 1 15,0 1 0,0-2 0,18-1-1,-13 0-7,-6 1-16,-1 0 0,1-1 0,-1-1 0,0 0 0,0-1 0,0-1 0,0 0 0,0-1 0,-1 0 0,0-1 0,0-1 0,20-13 0,-31 19 9,-1 0 0,0 0-1,0 0 1,0 0 0,0-1-1,1 1 1,-2 0 0,1 0 0,0-1-1,0 1 1,0-1 0,-1 1 0,1-1-1,0-2 1,-1 4-3,0-1 1,0 1-1,0-1 0,0 1 0,0-1 1,0 1-1,0-1 0,0 1 0,-1-1 1,1 1-1,0-1 0,0 1 1,0-1-1,-1 1 0,1-1 0,0 1 1,-1-1-1,1 1 0,-1 0 0,1-1 1,0 1-1,-1 0 0,1-1 1,-1 1-1,1 0 0,-1-1 0,1 1 1,-1 0-1,1 0 0,-1 0 1,1-1-1,-1 1 0,1 0 0,-1 0 1,1 0-1,-1 0 0,1 0 0,-1 0 1,0 0-1,1 0 0,-1 0 1,0 1-1,-8-1-1,0 0 0,-1 1 0,1 0-1,0 1 1,0 0 0,0 0 0,0 1 0,1 1 0,-1-1 0,1 1 0,-14 9 0,17-10 20,0 0 1,0 1 0,1 0-1,-1 0 1,1 0-1,0 1 1,0-1 0,1 1-1,-1 0 1,1 0-1,0 0 1,1 1 0,-1-1-1,1 1 1,0-1-1,0 1 1,1 0 0,-1 0-1,1 8 1,1-11-13,0-1-1,0 0 1,0 1 0,0-1 0,1 1 0,0-1-1,-1 0 1,1 0 0,0 1 0,0-1 0,0 0-1,0 0 1,0 0 0,1 0 0,-1 0 0,1 0 0,-1 0-1,1-1 1,0 1 0,0 0 0,-1-1 0,1 0-1,0 1 1,0-1 0,1 0 0,-1 0 0,0 0-1,0 0 1,0 0 0,1-1 0,-1 1 0,4 0 0,9 2-502,1-1 0,-1 0 1,29-2-1,-35 0-137,36-2-4561,3-11-5312</inkml:trace>
</inkml:ink>
</file>

<file path=ppt/ink/ink3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1:56.507"/>
    </inkml:context>
    <inkml:brush xml:id="br0">
      <inkml:brushProperty name="width" value="0.025" units="cm"/>
      <inkml:brushProperty name="height" value="0.025" units="cm"/>
      <inkml:brushProperty name="color" value="#66CC00"/>
    </inkml:brush>
  </inkml:definitions>
  <inkml:trace contextRef="#ctx0" brushRef="#br0">149 67 14894,'2'-5'1205,"-1"-1"-1,0 1 1,-1 0-1,1 0 1,-1-1-1,0 1 1,0 0-1,-1-8 1,0 13-1054,1-1 1,0 0-1,0 1 1,-1-1-1,1 0 1,-1 1-1,1-1 1,0 0-1,-1 1 1,1-1-1,-1 1 0,1-1 1,-1 1-1,0-1 1,1 1-1,-1 0 1,1-1-1,-1 1 1,0 0-1,1-1 1,-1 1-1,0 0 1,0 0-1,0-1 1,-2 1-115,0 0 1,1 0 0,-1 1 0,0-1 0,0 0 0,1 1 0,-1 0 0,0 0-1,-4 2 1,-1 0 4,1 1-1,0 0 0,0 1 0,0 0 0,1 0 1,-1 0-1,1 1 0,1-1 0,-1 2 0,-6 9 1,8-12-40,1 1 1,0-1-1,0 1 1,1 0-1,-1 0 1,1 1-1,0-1 1,0 0-1,1 1 1,0-1 0,0 1-1,0-1 1,0 1-1,1-1 1,0 1-1,1 6 1,-1-10-12,1 0 1,-1-1-1,1 1 0,0-1 1,-1 0-1,1 1 1,0-1-1,0 1 0,0-1 1,0 0-1,0 0 1,0 1-1,0-1 0,0 0 1,1 0-1,-1 0 1,0 0-1,1-1 0,-1 1 1,1 0-1,2 1 1,1-1-95,0 1 0,1-1 0,-1 0 1,1 0-1,0 0 0,8-1 0,0-1-595,1 0 0,-1 0 0,0-2 0,20-5 0,-20 3-1203,0-2-1,0 1 1,0-2 0,-1 0-1,15-11 1,18-18-9166</inkml:trace>
</inkml:ink>
</file>

<file path=ppt/ink/ink3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1:56.847"/>
    </inkml:context>
    <inkml:brush xml:id="br0">
      <inkml:brushProperty name="width" value="0.025" units="cm"/>
      <inkml:brushProperty name="height" value="0.025" units="cm"/>
      <inkml:brushProperty name="color" value="#66CC00"/>
    </inkml:brush>
  </inkml:definitions>
  <inkml:trace contextRef="#ctx0" brushRef="#br0">156 0 17649,'0'0'3000,"-9"9"-395,-10 12-1554,1 0-1,1 1 1,-19 31-1,28-39-787,0 0 0,1 0-1,0 1 1,1-1 0,1 2-1,1-1 1,0 0 0,-3 22-1,7-34-258,0-1 0,-1 1 0,1-1 0,0 1 0,0-1-1,1 0 1,-1 1 0,0-1 0,1 1 0,0-1 0,-1 0 0,1 1 0,0-1-1,0 0 1,0 1 0,0-1 0,1 0 0,-1 0 0,1 0 0,-1 0 0,1-1-1,2 3 1,-2-2-7,1-1 0,0 0 0,0 1 0,0-1 0,0 0 0,0-1-1,0 1 1,0 0 0,0-1 0,0 0 0,0 0 0,1 0 0,-1 0 0,6-1 0,4-2-126,1 0 0,-1-1 0,1 0 0,-1-1 0,0-1 1,18-10-1,-11 3-239,-15 9 312,1 0 1,-1 0-1,1 0 1,1 1-1,-1-1 1,0 1-1,1 1 1,-1 0 0,1 0-1,0 0 1,0 0-1,11 0 1,-17 2 54,-1 1 0,1-1 1,0 1-1,-1-1 0,1 1 0,0 0 1,-1-1-1,1 1 0,-1-1 1,1 1-1,-1 0 0,1 0 1,-1-1-1,1 1 0,-1 0 0,0 0 1,1 0-1,-1-1 0,0 1 1,0 0-1,0 0 0,0 0 0,1 0 1,-1-1-1,0 1 0,-1 1 1,1 30 96,0-24-61,0 0-45,0-5 5,-1 1 1,1-1 0,0 1-1,1-1 1,-1 1-1,1-1 1,-1 0 0,1 1-1,2 3 1,-2-6-92,0 0 1,0 0-1,0 0 0,0-1 1,0 1-1,0-1 1,0 1-1,0-1 0,0 1 1,0-1-1,0 1 1,1-1-1,-1 0 1,0 0-1,0 0 0,0 1 1,1-1-1,-1 0 1,0 0-1,0-1 0,0 1 1,1 0-1,-1 0 1,0-1-1,0 1 1,0 0-1,0-1 0,0 1 1,0-1-1,0 0 1,0 1-1,2-2 0,52-32-6657,-23 12 614</inkml:trace>
</inkml:ink>
</file>

<file path=ppt/ink/ink3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1:57.435"/>
    </inkml:context>
    <inkml:brush xml:id="br0">
      <inkml:brushProperty name="width" value="0.025" units="cm"/>
      <inkml:brushProperty name="height" value="0.025" units="cm"/>
      <inkml:brushProperty name="color" value="#66CC00"/>
    </inkml:brush>
  </inkml:definitions>
  <inkml:trace contextRef="#ctx0" brushRef="#br0">62 0 8968,'0'0'2808,"-4"10"-58,-46 81 3442,50-90-6056,-1 0 0,0 0 0,0 0 0,1 0 0,-1 0 0,0 0 0,1 0 0,-1 0 0,1 0 0,0 0 0,-1 0 0,1 0 0,0 0 0,-1 0 0,1 0 0,0 1 0,0-1 0,0 0 0,0 0 0,0 0 0,1 2 0,0-2-102,-1-1-1,1 0 1,0 1-1,0-1 1,0 0-1,-1 0 1,1 1 0,0-1-1,0 0 1,0 0-1,0 0 1,0 0-1,-1 0 1,1 0-1,0-1 1,0 1-1,0 0 1,0 0 0,-1-1-1,1 1 1,1-1-1,58-28-1630,-52 24 1231,21-11-714,-14 7 389,0 0 1,1 2-1,-1-1 0,2 2 1,-1 0-1,23-4 0,-39 10 833,1 0 0,-1 0 0,1 1-1,-1-1 1,0 0 0,1 1 0,-1-1-1,0 0 1,1 1 0,-1-1 0,0 1-1,0-1 1,1 0 0,-1 1 0,0-1-1,0 1 1,0-1 0,1 1 0,-1-1-1,0 1 1,0-1 0,0 1 0,0-1-1,0 1 1,0-1 0,0 1 0,0-1-1,0 1 1,0-1 0,0 1 0,-1-1-1,1 0 1,0 1 0,0 0-1,-5 30 1853,1-13-39,7-14-1900,-1 0 0,1-1 1,-1 1-1,1-1 0,0 0 0,0 0 0,0 0 0,1 0 1,-1-1-1,1 1 0,-1-1 0,7 3 0,13 11-638,-16-8 399,0-1 0,-1 1 0,0 0 0,0 1 0,-1-1 1,0 1-1,-1 0 0,1 1 0,-2-1 0,1 1 0,-2 0 0,1-1 1,-1 1-1,-1 0 0,1 1 0,-2-1 0,1 0 0,-2 0 1,-2 20-1,2-20 451,-1 1 1,0-1-1,-1 0 0,0-1 1,-1 1-1,0-1 0,0 1 1,-1-1-1,0 0 1,-1-1-1,0 1 0,0-1 1,-1 0-1,0-1 1,0 0-1,-1 0 0,0 0 1,0-1-1,-18 10 0,24-14-118,-1-1-1,1 0 1,-1 0-1,1 0 1,-1 0-1,1 0 0,-1 0 1,0-1-1,0 1 1,1-1-1,-1 0 1,0 0-1,0 0 0,1 0 1,-1 0-1,0-1 1,0 1-1,-2-2 1,3 1-88,0 0 0,0 0 0,0 0 0,0-1 0,0 1 0,1-1 1,-1 0-1,1 1 0,-1-1 0,1 0 0,-1 0 0,1 0 0,0 0 1,0 0-1,0 0 0,0 0 0,0-3 0,-2-5-162,1 0 0,1-1 0,0 1 0,0 0 0,1 0 0,0-1-1,1 1 1,3-17 0,-1 14-193,1 1 1,0 0-1,0 0 0,1 0 0,1 0 0,0 1 0,1 0 0,0 0 0,0 0 0,1 1 0,1 1 0,13-14 1,12-5 162,0 1 0,53-31 0,-46 32 524,41-34 0,-81 59-358,0 0 0,0 1 0,0-1 0,0 0 0,0 0-1,0 0 1,-1 0 0,1 0 0,0 0 0,0 0 0,-1 0 0,1 0 0,-1 0-1,1-1 1,-1 1 0,1 0 0,-1-2 0,0 3 0,0-1 1,0 1-1,0 0 0,-1-1 0,1 1 1,0-1-1,0 1 0,-1 0 0,1-1 1,0 1-1,-1 0 0,1-1 0,0 1 1,-1 0-1,1-1 0,-1 1 0,1 0 1,0 0-1,-1-1 0,1 1 0,-1 0 1,1 0-1,-1 0 0,1 0 0,-1 0 1,1 0-1,-1 0 0,0 0 0,-3-1 93,-1 1 0,1 0 0,-1 0 0,1 1 1,-1 0-1,1-1 0,-1 1 0,-4 2 0,0 2-23,1-1 1,-1 1 0,1 1 0,1-1-1,-1 2 1,1-1 0,0 1 0,0 0-1,-6 9 1,10-13-60,0 0 0,0 1 0,1-1 0,-1 1 0,1 0 0,0-1 0,0 1 0,1 0 0,-1 0 0,1 0 0,0 0 0,0 1 0,0-1 0,0 0 1,1 0-1,0 1 0,0-1 0,0 0 0,0 0 0,1 1 0,0-1 0,-1 0 0,3 5 0,-1-6-59,1 0 0,-1-1 0,1 1 0,0-1-1,0 1 1,0-1 0,0 0 0,0 0 0,0-1 0,0 1 0,0-1 0,1 1 0,-1-1 0,1 0 0,-1 0 0,1-1 0,-1 1 0,1-1-1,0 0 1,5 0 0,4 0-781,0 0 1,-1 0-1,1-2 0,22-4 0,10-14-4630,1-8-2872</inkml:trace>
</inkml:ink>
</file>

<file path=ppt/ink/ink3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1:57.775"/>
    </inkml:context>
    <inkml:brush xml:id="br0">
      <inkml:brushProperty name="width" value="0.025" units="cm"/>
      <inkml:brushProperty name="height" value="0.025" units="cm"/>
      <inkml:brushProperty name="color" value="#66CC00"/>
    </inkml:brush>
  </inkml:definitions>
  <inkml:trace contextRef="#ctx0" brushRef="#br0">194 1 13325,'0'0'7842,"-10"6"-6118,-29 23-213,37-28-1423,1 0 0,0 0 0,-1 0 0,1 1 0,0-1 1,0 0-1,0 0 0,0 1 0,0-1 0,0 1 0,0-1 0,0 1 0,1-1 1,-1 1-1,1 0 0,-1-1 0,1 1 0,-1 0 0,1-1 0,0 3 1,0-2-93,1-1 1,-1 0 0,1 0-1,-1 1 1,1-1 0,0 0-1,-1 0 1,1 0 0,0 0-1,0 0 1,0 0 0,0 0-1,0 0 1,0 0 0,0 0-1,0 0 1,0-1 0,0 1 0,2 0-1,5 3-418,-1-1 0,1 0 0,0-1 0,0 0 0,14 2 0,-22-4 404,10 1-415,0 0-1,0 1 1,0 1-1,0-1 1,11 6-1,-19-7 503,0 0-1,-1 0 0,1 0 1,0 0-1,-1 0 0,1 1 1,-1-1-1,1 0 0,-1 1 1,1-1-1,-1 1 0,0 0 1,0-1-1,1 3 0,-1-2 196,-1 0-1,1 0 0,-1 0 1,0 0-1,1-1 1,-1 1-1,0 0 1,0 0-1,-1 0 1,1 0-1,0 0 0,-1 0 1,1-1-1,-1 1 1,1 0-1,-1 0 1,0 0-1,-1 1 1,-1 2 25,0 0 1,-1-1-1,0 0 1,0 1-1,0-2 1,0 1 0,0 0-1,-1-1 1,0 0-1,1 0 1,-1 0 0,-1 0-1,1-1 1,0 0-1,-7 2 1,-3 0-84,0 0 0,0-1 0,0 0 0,-23 0 1,30-2-221,-1-1 0,0-1 0,0 1 0,1-1 0,-13-4 0,18 4-293,-1 0 0,1 0 1,-1-1-1,1 0 1,0 1-1,-1-1 1,1-1-1,0 1 1,-3-3-1,-14-21-6275</inkml:trace>
</inkml:ink>
</file>

<file path=ppt/ink/ink3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2:03.515"/>
    </inkml:context>
    <inkml:brush xml:id="br0">
      <inkml:brushProperty name="width" value="0.025" units="cm"/>
      <inkml:brushProperty name="height" value="0.025" units="cm"/>
      <inkml:brushProperty name="color" value="#66CC00"/>
    </inkml:brush>
  </inkml:definitions>
  <inkml:trace contextRef="#ctx0" brushRef="#br0">73 111 4068,'0'0'7185,"3"-8"-5327,2-4-1118,16-38 2956,-14 16 2176,-7 34-5784,0-1-1,-1 1 0,1-1 1,0 1-1,-1 0 0,1-1 1,-1 1-1,1-1 0,-1 1 1,1 0-1,-1 0 0,1-1 0,-1 1 1,0 0-1,1 0 0,-1-1 1,1 1-1,-1 0 0,1 0 1,-1 0-1,0 0 0,1 0 0,-1 0 1,1 0-1,-1 0 0,0 0 1,1 0-1,-1 0 0,1 1 1,-1-1-1,0 0 0,1 0 0,-1 1 1,1-1-1,-1 0 0,1 0 1,-1 1-1,1-1 0,-1 1 1,1-1-1,-1 1 0,-27 15 106,22-10-108,-1 0-1,1 1 1,0 0-1,0 1 1,-7 11-1,11-16-56,0 0 0,0 1-1,1-1 1,-1 0-1,1 1 1,0-1-1,0 1 1,0-1 0,0 1-1,1-1 1,0 1-1,-1-1 1,1 1-1,0 0 1,1-1 0,-1 1-1,2 4 1,-2-7-18,1 0-1,0 0 1,0 0 0,0 0 0,0 0 0,0 0 0,0-1-1,0 1 1,0 0 0,0-1 0,0 1 0,0 0-1,1-1 1,-1 0 0,0 1 0,0-1 0,1 0 0,-1 1-1,0-1 1,0 0 0,1 0 0,-1 0 0,0 0-1,3 0 1,32-4 161,-19-1-137,0 0 0,0-2-1,-1 0 1,0 0 0,0-2-1,-1 0 1,18-13 0,39-22 11,-72 44-42,0 0 0,1-1 1,-1 1-1,0 0 0,1 0 0,-1-1 0,0 1 0,1 0 0,-1 0 1,1 0-1,-1 0 0,1-1 0,-1 1 0,0 0 0,1 0 1,-1 0-1,1 0 0,-1 0 0,1 0 0,-1 0 0,0 0 0,1 0 1,-1 0-1,1 0 0,-1 1 0,1-1 0,-1 0 0,0 0 0,1 0 1,-1 1-1,1-1 0,-1 0 0,0 0 0,1 1 0,-1-1 1,0 18 173,-16 26 167,15-41-317,-6 13 66,0-3-63,2 0 0,-1 1 0,2 0 0,0 0 0,-2 15-1,6-28-26,0-1 1,0 1-1,0-1 0,0 1 0,0-1 0,0 1 0,0-1 0,0 1 0,0-1 0,1 0 0,-1 1 0,0-1 1,0 1-1,1-1 0,-1 1 0,0-1 0,1 0 0,-1 1 0,0-1 0,1 0 0,-1 1 0,0-1 0,1 0 1,-1 1-1,1-1 0,-1 0 0,1 0 0,-1 0 0,1 1 0,-1-1 0,0 0 0,1 0 0,-1 0 0,1 0 1,-1 0-1,1 0 0,-1 0 0,1 0 0,-1 0 0,1 0 0,-1 0 0,1 0 0,-1 0 0,1-1 0,0 1 1,25-8 136,-10 0-141,0-2-1,-1 0 0,-1-1 0,1 0 1,-2-1-1,14-15 0,4-8-451,33-46 0,-62 80-1005,-2 6 668,-4 15-398,1-2-2780,5-16 9,8-3 460,7-7-2752</inkml:trace>
</inkml:ink>
</file>

<file path=ppt/ink/ink3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2:03.935"/>
    </inkml:context>
    <inkml:brush xml:id="br0">
      <inkml:brushProperty name="width" value="0.025" units="cm"/>
      <inkml:brushProperty name="height" value="0.025" units="cm"/>
      <inkml:brushProperty name="color" value="#66CC00"/>
    </inkml:brush>
  </inkml:definitions>
  <inkml:trace contextRef="#ctx0" brushRef="#br0">98 1 9993,'0'0'9572,"-9"9"-8766,5-5-721,-10 9 643,1 1-1,-20 27 1,30-38-676,0 0 0,1 0 0,0 1 0,0-1 0,0 1 0,0-1 0,1 1 0,-1 0 0,1-1 0,0 1 0,0 0 0,0 0 0,1 0 1,-1 0-1,1 0 0,0 0 0,0 0 0,0 0 0,1 0 0,-1 0 0,1 0 0,2 6 0,-2-9-56,0 1 0,0-1 1,0 0-1,0 0 0,0 1 0,1-1 1,-1 0-1,0 0 0,0-1 0,1 1 1,-1 0-1,1 0 0,-1-1 0,1 1 1,-1 0-1,1-1 0,-1 0 1,1 1-1,-1-1 0,1 0 0,-1 0 1,1 0-1,0 0 0,-1 0 0,1 0 1,-1 0-1,1-1 0,0 1 0,-1 0 1,2-1-1,1-1-2,-1 1 0,1 0 0,-1 0 0,1-1 0,-1 0 0,0 0 1,0 0-1,0 0 0,0 0 0,0-1 0,5-4 0,-2-2-10,0 0 0,0 0 0,-1 0 0,0 0 0,-1-1 0,0 0 0,0 0 0,-1 0 0,4-18 0,-7 27-166,-25 33 412,14-21 579,6-12-2885,6-20-6456,1 9 4937,1-6-5491</inkml:trace>
</inkml:ink>
</file>

<file path=ppt/ink/ink3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2:04.869"/>
    </inkml:context>
    <inkml:brush xml:id="br0">
      <inkml:brushProperty name="width" value="0.025" units="cm"/>
      <inkml:brushProperty name="height" value="0.025" units="cm"/>
      <inkml:brushProperty name="color" value="#66CC00"/>
    </inkml:brush>
  </inkml:definitions>
  <inkml:trace contextRef="#ctx0" brushRef="#br0">152 1 14510,'0'0'9758,"0"9"-8909,-4 17-246,0-1-1,-2 1 1,0-1-1,-2-1 1,-1 1 0,0-1-1,-20 34 1,13-28-450,2 2 1,1 0 0,2 0 0,-10 42-1,21-71-145,-1 1-1,1 0 1,-1-1-1,1 1 0,0-1 1,0 1-1,1 0 1,0 5-1,9-1 130,11-16 54,-9-1-455,0-2 0,-1 0 0,0 0 0,-1-1 0,0 0 0,-1-1 0,-1 0-1,0 0 1,0-1 0,5-15 0,23-35-9104,-28 56-2124,-6 16 7873,-4 32 10095,0-2 1946,3-37-8247,-1 0 1,1 0-1,0 0 0,-1-1 1,1 1-1,0 0 1,0-1-1,0 1 0,0 0 1,-1-1-1,1 1 0,0-1 1,0 1-1,0-1 0,0 0 1,0 1-1,0-1 0,0 0 1,0 0-1,0 0 1,0 1-1,0-1 0,0 0 1,2-1-1,32 1 1716,-27-1-1402,7-1-368,-1-1 1,0 0-1,1-1 1,-1-1-1,-1 0 1,1-1-1,-1-1 0,0 0 1,0-1-1,17-14 1,-1 4-1,-47 63-217,-39 68 265,52-100-35,0 1 0,1 0-1,0 0 1,1 0 0,0 0-1,0 26 1,3-39-127,0 0 0,0 1 1,0-1-1,0 0 0,0 0 0,0 0 1,0 1-1,1-1 0,-1 0 0,0 0 1,1 0-1,-1 0 0,1 0 0,-1 0 1,1 0-1,0 0 0,-1 0 0,1 0 0,0 0 1,0 0-1,0 0 0,-1 0 0,1 0 1,0-1-1,2 2 0,28 4-233,-29-7 188,0 1 0,-1 0 1,1-1-1,0 1 0,0 0 0,0 1 1,0-1-1,-1 0 0,1 0 0,0 1 0,0-1 1,0 1-1,-1 0 0,1-1 0,0 1 0,-1 0 1,1 0-1,-1 0 0,1 0 0,-1 0 0,1 0 1,-1 1-1,0-1 0,1 0 0,-1 1 0,0-1 1,0 1-1,0-1 0,0 1 0,0 0 0,-1-1 1,1 1-1,0 0 0,-1-1 0,1 4 0,0 8 55,-1 0-1,0 0 0,-1 0 0,-1 0 0,0 0 1,0 0-1,-2 0 0,1 0 0,-10 19 0,4-11 448,-1-1 1,-1-1-1,-1 0 0,-26 33 0,36-49-302,-1 0 1,0 0 0,0 0 0,0 0-1,-1-1 1,1 1 0,-1-1 0,1 0-1,-1 0 1,0 0 0,-5 1 0,8-2-139,0-1 0,0 0 0,0 0-1,-1 0 1,1 0 0,0 0 0,0 0 0,0 0 0,0 0 0,-1-1 0,1 1 0,0 0 0,0-1 0,0 1 0,0-1 0,0 1 0,0-1 0,0 1 0,0-1 0,0 0 0,0 0 0,0 1 0,0-1 0,1 0 0,-1 0 0,0 0 0,1 0 0,-1 0 0,0 0 0,1 0 0,-1 0 0,1 0 0,-1 0 0,1 0 0,0 0 0,0-1 0,-1 1 0,1 0 0,0 0 0,0 0 0,0 0 0,0-3 0,-2-15 13,0 0-1,1 0 1,1 0 0,1 0 0,0-1 0,2 1-1,0 0 1,11-36 0,-9 43-22,0 0 1,0 1 0,1-1-1,1 1 1,0 0 0,0 1-1,1 0 1,0 0 0,1 0-1,0 1 1,0 1 0,1 0-1,0 0 1,16-9 0,-4 5-931,48-19 1,27-1-4265,-18 6-1159,-22 6-10040</inkml:trace>
</inkml:ink>
</file>

<file path=ppt/ink/ink3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3:01.189"/>
    </inkml:context>
    <inkml:brush xml:id="br0">
      <inkml:brushProperty name="width" value="0.025" units="cm"/>
      <inkml:brushProperty name="height" value="0.025" units="cm"/>
      <inkml:brushProperty name="color" value="#66CC00"/>
    </inkml:brush>
  </inkml:definitions>
  <inkml:trace contextRef="#ctx0" brushRef="#br0">1 0 6470,'0'0'21653,"52"38"-20757,-17-38-415,4 0-289,2-8-160,3 1-64,-6 2-641,-6 4-832,-6 1-1089,-10 0-674,-9 0-703</inkml:trace>
</inkml:ink>
</file>

<file path=ppt/ink/ink3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3:01.533"/>
    </inkml:context>
    <inkml:brush xml:id="br0">
      <inkml:brushProperty name="width" value="0.025" units="cm"/>
      <inkml:brushProperty name="height" value="0.025" units="cm"/>
      <inkml:brushProperty name="color" value="#66CC00"/>
    </inkml:brush>
  </inkml:definitions>
  <inkml:trace contextRef="#ctx0" brushRef="#br0">29 1 15855,'0'0'6844,"10"0"-5275,-3-1-1311,1 1 0,0 1 0,-1-1 0,1 1 0,-1 1 0,1-1 0,-1 1 0,0 1 0,10 3 0,-14-4-190,1 0-1,-1-1 1,0 1 0,0 1 0,0-1 0,0 0 0,0 1 0,-1-1 0,1 1-1,-1 0 1,1 0 0,-1 0 0,0 0 0,0 1 0,0-1 0,-1 0-1,1 1 1,-1-1 0,0 1 0,0 0 0,0-1 0,0 1 0,-1 0-1,1 4 1,-2 2 23,1-1-1,-2 0 1,1 1-1,-1-1 0,-1 0 1,0 0-1,0 0 0,0-1 1,-1 1-1,-1-1 1,-9 15-1,-2-1-759,-1 0-1,-34 34 1,29-38-2123,7-10-1997,3-6-4104</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4:00.352"/>
    </inkml:context>
    <inkml:brush xml:id="br0">
      <inkml:brushProperty name="width" value="0.025" units="cm"/>
      <inkml:brushProperty name="height" value="0.025" units="cm"/>
    </inkml:brush>
  </inkml:definitions>
  <inkml:trace contextRef="#ctx0" brushRef="#br0">1 121 4388,'0'0'17425,"11"6"-16117,2 0-959,0-1 1,0 0 0,0-1-1,0 0 1,1-1 0,0 0-1,23 1 1,-27-4-242,1-1-1,0 0 1,0 0 0,-1-1 0,1 0 0,-1-1-1,0 0 1,18-8 0,-26 9-53,1 1 0,0 0-1,-1-1 1,1 0 0,-1 0 0,1 1-1,-1-1 1,0-1 0,0 1 0,0 0-1,0 0 1,0-1 0,0 1 0,-1-1-1,1 0 1,-1 1 0,1-1 0,-1 0-1,0 0 1,-1 0 0,1 0 0,0 0-1,-1 0 1,1 0 0,-1 0 0,0 0-1,0 0 1,0 0 0,-1 0 0,1 0-1,-1 0 1,1 0 0,-1 0 0,0 0 0,-2-4-1,1 4-29,0 0 0,1 0 0,-1 1 0,0-1 0,0 1 0,0 0 0,-1-1 0,1 1-1,-1 0 1,1 0 0,-1 0 0,1 1 0,-1-1 0,0 1 0,0-1 0,0 1 0,0 0 0,0 0-1,0 0 1,0 1 0,-1-1 0,1 1 0,0 0 0,-5 0 0,3-1-36,0 1-1,0 0 1,0 1 0,0-1 0,0 1 0,0 0-1,0 1 1,0-1 0,1 1 0,-1 0 0,0 0-1,1 0 1,0 0 0,-1 1 0,-3 3-1,2 1 5,0-1 0,1 1 0,0 0 0,0 1 0,1-1 0,0 1 0,0 0 0,-3 10 0,5-14-99,1 1 0,-1-1 0,1 1 0,0-1 0,0 1 1,1 0-1,-1-1 0,1 1 0,0 0 0,1-1 0,-1 1 1,1 0-1,0-1 0,0 1 0,0-1 0,4 9 0,-3-10-188,0-1 0,1 0-1,-1 1 1,1-1 0,-1 0-1,1 0 1,0 0-1,0-1 1,0 1 0,0-1-1,0 0 1,0 1 0,1-1-1,-1-1 1,0 1 0,0 0-1,1-1 1,-1 0-1,5 0 1,3 1-1650,0-1-1,0-1 1,0 1-1,19-6 1,6-6-4825</inkml:trace>
</inkml:ink>
</file>

<file path=ppt/ink/ink3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3:02.857"/>
    </inkml:context>
    <inkml:brush xml:id="br0">
      <inkml:brushProperty name="width" value="0.025" units="cm"/>
      <inkml:brushProperty name="height" value="0.025" units="cm"/>
      <inkml:brushProperty name="color" value="#66CC00"/>
    </inkml:brush>
  </inkml:definitions>
  <inkml:trace contextRef="#ctx0" brushRef="#br0">0 1 4420,'0'0'22678,"1"9"-22086,2 71 540,-3-79-1108,0 0 1,0 0-1,0 0 1,0 0-1,0 0 0,0 0 1,0 0-1,1 0 1,-1 0-1,0 0 0,0 0 1,1 0-1,-1 0 1,1-1-1,-1 1 0,1 0 1,-1 0-1,1 0 0,0-1 1,-1 1-1,1 0 1,0-1-1,0 1 0,-1 0 1,1-1-1,0 1 1,1 0-1,0-1 29,1 1-1,-1-1 1,0 1-1,1-1 1,-1 0 0,0 0-1,1 0 1,-1 0-1,0-1 1,1 1 0,2-1-1,3-1 41,1-1-1,-1 0 0,0 0 1,0-1-1,10-7 0,-3 0-31,-11 7-34,0 1 0,0 0 0,0 0 0,0 0 0,1 0 0,-1 1 0,1 0 0,0-1 0,-1 2 0,8-3 0,-11 8 17,0-1-1,-1 0 1,1 1-1,-1-1 1,1 1-1,-1-1 1,0 1 0,0-1-1,-1 5 1,1-3 11,0 5 1,3 25 166,7-28-70,10-15 53,10-19-88,-26 23-134,-1 0 1,1 0-1,0 0 0,0 1 1,0-1-1,0 1 0,0 0 0,1 0 1,0 1-1,-1-1 0,1 1 0,0 0 1,9-2-1,-13 4 10,-1 1 0,1-1 1,-1 0-1,1 1 0,-1-1 0,0 1 1,1-1-1,-1 1 0,0 0 0,1-1 1,-1 1-1,0-1 0,1 1 0,-1 0 1,0-1-1,0 1 0,0-1 0,0 1 1,0 0-1,0-1 0,0 1 0,0 0 1,0-1-1,0 1 0,0 0 0,0-1 0,0 1 1,0 0-1,-1-1 0,1 1 0,0-1 1,0 1-1,-1 0 0,1-1 0,0 1 1,-1 0-1,-11 24-1366,-8-15-5210,5-13-3426,9-6 235</inkml:trace>
</inkml:ink>
</file>

<file path=ppt/ink/ink3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3:03.201"/>
    </inkml:context>
    <inkml:brush xml:id="br0">
      <inkml:brushProperty name="width" value="0.025" units="cm"/>
      <inkml:brushProperty name="height" value="0.025" units="cm"/>
      <inkml:brushProperty name="color" value="#66CC00"/>
    </inkml:brush>
  </inkml:definitions>
  <inkml:trace contextRef="#ctx0" brushRef="#br0">0 0 10154,'0'0'11755,"49"12"-16047,-34-7-1890</inkml:trace>
</inkml:ink>
</file>

<file path=ppt/ink/ink3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3:03.867"/>
    </inkml:context>
    <inkml:brush xml:id="br0">
      <inkml:brushProperty name="width" value="0.025" units="cm"/>
      <inkml:brushProperty name="height" value="0.025" units="cm"/>
      <inkml:brushProperty name="color" value="#66CC00"/>
    </inkml:brush>
  </inkml:definitions>
  <inkml:trace contextRef="#ctx0" brushRef="#br0">143 49 13421,'0'0'14456,"-10"2"-13901,2 1-397,0 0-1,0 0 1,0 1 0,1 0-1,-1 1 1,1 0 0,0 0-1,0 0 1,0 1-1,1 0 1,0 0 0,0 1-1,1 0 1,0 0 0,0 0-1,0 1 1,1-1-1,-5 14 1,7-18-140,1 0 0,0-1 0,1 1 1,-1 0-1,0 0 0,1 0 0,0 0 0,-1-1 0,1 1 0,0 0 1,1 0-1,-1 0 0,2 5 0,-2-6-27,1-1 1,-1 0-1,1 1 1,0-1-1,0 0 0,0 1 1,-1-1-1,1 0 1,1 0-1,-1 0 1,0 0-1,0 0 0,0 0 1,0 0-1,1 0 1,-1-1-1,0 1 1,1 0-1,2 0 1,-1 0-187,1-1 0,0 1 0,0-1 0,0 0 0,-1 0 0,1 0 0,0-1 0,0 1 0,0-1 0,-1 0 0,1 0 0,0 0 0,-1-1 0,1 1 0,-1-1 0,1 0 0,-1 0 0,0 0 0,6-4 0,2-4-1166,-1 0 0,0-1 0,-1 0 0,1 0 0,-2-1 0,13-23 0,7-22-1958,-4-2 4143,-31 82 5705,0 7-3328,3-4-2350,0 0 1,1 27-1,3-53-843,0 0 0,0 0 1,0 0-1,1 0 0,-1 1 1,0-1-1,0 0 0,0 0 1,0 0-1,1 0 0,-1 0 1,0 0-1,0 0 0,0 0 1,1 0-1,-1 0 0,0 0 1,0 0-1,1 0 0,-1 0 0,0 0 1,0 0-1,0 0 0,1 0 1,-1 0-1,0 0 0,0 0 1,0 0-1,1 0 0,-1 0 1,0 0-1,0 0 0,0 0 1,1-1-1,-1 1 0,0 0 1,0 0-1,0 0 0,0 0 1,0 0-1,1-1 0,-1 1 1,0 0-1,0 0 0,0 0 1,0-1-1,0 1 0,0 0 0,0 0 1,0 0-1,0-1 0,0 1 1,0 0-1,1-1 0,8-9 133,9-64-5,-18 71-222,0 8-86,-1-4 149,1 2 31,-1 0 0,0 0 0,1 0 0,0 0 0,-1 0 0,1 1-1,1-1 1,-1 0 0,0 0 0,1 0 0,-1 0 0,1 0 0,0 0-1,0 0 1,0 0 0,0-1 0,4 6 0,-3-6 7,1 0-1,-1-1 1,0 0 0,1 1 0,0-1 0,-1 0 0,1 0-1,0 0 1,0-1 0,-1 1 0,1-1 0,0 1-1,0-1 1,0 0 0,0 0 0,0 0 0,-1-1 0,1 1-1,5-2 1,-2 0-2,1 0-1,-1-1 1,0 0 0,0 0-1,-1-1 1,1 0-1,-1 0 1,1 0 0,-1 0-1,-1-1 1,1 0-1,-1 0 1,1 0 0,-1 0-1,-1-1 1,1 0-1,-1 0 1,0 0 0,0 0-1,-1 0 1,0 0-1,0-1 1,-1 1 0,2-8-1,-4 14-12,0-1-1,0 1 1,0 0-1,0 0 1,0 0-1,0 1 1,0-1-1,0 0 1,0 0-1,0 0 1,0 1-1,0-1 1,0 0-1,0 1 1,1-1-1,-1 1 1,0-1-1,0 1 1,0 0-1,0 0 0,-5 6 152,0-1 0,1 1-1,0 0 1,1 0-1,-1 1 1,1-1-1,1 1 1,0 0-1,0 0 1,0 0-1,1 0 1,0 1 0,1-1-1,-1 11 1,2-19-141,0 1 0,0 0 0,0 0 0,0-1 0,0 1 0,0 0 0,0 0 0,0-1 0,1 1 0,-1 0 0,0 0 0,0-1 0,1 1 1,-1 0-1,1-1 0,-1 1 0,1 0 0,-1-1 0,1 1 0,-1-1 0,1 1 0,-1-1 0,1 1 0,0-1 0,-1 1 0,1-1 0,0 0 0,0 1 0,26 0 170,-20-3-183,-1 0-1,1 0 1,-1 0 0,0-1 0,1 1-1,6-6 1,-5 1-122,1 0 1,-1-1-1,0 0 1,-1-1-1,13-18 0,19-22-34,-60 91-162,20-41 320,-4 7 127,0 0 0,1 0-1,0 0 1,0 1-1,1-1 1,0 1-1,0 0 1,1 0-1,0 0 1,1 0-1,-1 10 1,3-18-133,0 0 0,-1-1 0,1 1 0,0 0 1,0-1-1,0 1 0,0-1 0,0 1 1,0-1-1,-1 0 0,1 1 0,0-1 0,0 0 1,0 0-1,1 1 0,-1-1 0,0 0 0,0 0 1,0 0-1,0 0 0,0-1 0,0 1 0,0 0 1,0 0-1,1-1 0,30-6-2352,-1-18-5510,-17 11 155</inkml:trace>
</inkml:ink>
</file>

<file path=ppt/ink/ink3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3:04.277"/>
    </inkml:context>
    <inkml:brush xml:id="br0">
      <inkml:brushProperty name="width" value="0.025" units="cm"/>
      <inkml:brushProperty name="height" value="0.025" units="cm"/>
      <inkml:brushProperty name="color" value="#66CC00"/>
    </inkml:brush>
  </inkml:definitions>
  <inkml:trace contextRef="#ctx0" brushRef="#br0">138 0 14221,'0'0'14430,"-11"1"-13901,0-1-338,0 1 1,0 0 0,-20 6 0,27-6-125,0 0 0,0 0 0,0 1 0,0 0 1,0 0-1,0 0 0,0 0 0,1 1 0,-1-1 0,1 1 1,0 0-1,0 0 0,0 0 0,0 1 0,-5 6 0,8-10-66,0 1-1,0-1 1,0 0-1,0 0 1,-1 0-1,1 1 1,0-1-1,0 0 1,0 1-1,0-1 1,0 0-1,0 0 1,0 1-1,0-1 1,0 0-1,0 0 1,0 1-1,0-1 1,0 0-1,0 0 1,0 1-1,0-1 1,1 0-1,-1 0 1,0 1-1,0-1 1,0 0-1,0 0 1,0 1-1,1-1 1,-1 0-1,0 0 1,0 0-1,0 1 1,1-1-1,-1 0 1,0 0-1,1 0 1,15 5-309,24-5-877,-33 0 769,9-1-245,-10 1 384,1 0 0,-1-1-1,0 2 1,1-1 0,-1 1 0,1 0 0,-1 0-1,0 1 1,11 4 0,-16-6 287,-1 1-1,1-1 1,0 1 0,-1-1 0,1 1-1,-1-1 1,1 1 0,-1-1-1,1 1 1,-1-1 0,0 1-1,1 0 1,-1-1 0,1 1 0,-1 0-1,0-1 1,0 1 0,0 0-1,1 0 1,-1-1 0,0 1 0,0 0-1,0 0 1,0-1 0,0 1-1,0 0 1,0 0 0,0-1-1,-1 1 1,1 0 0,0-1 0,0 1-1,-1 0 1,1-1 0,0 1-1,-1 0 1,1-1 0,0 1 0,-1 0-1,1-1 1,-1 1 0,1-1-1,-1 1 1,0-1 0,1 1-1,-1-1 1,0 1 0,-29 22 1328,22-18-1161,-1-1 0,1 1-1,-1-1 1,-1-1 0,1 0 0,0 0-1,-1-1 1,0 0 0,-18 1-1,28-3-395,-1-1 0,1 1 0,0-1 0,-1 0 0,1 1 0,0-1-1,-1 1 1,1-1 0,0 0 0,0 1 0,-1-1 0,1 0-1,0 1 1,0-1 0,0 0 0,0 1 0,0-1 0,0 0 0,0 0-1,0 1 1,0-1 0,0 0 0,0 1 0,1-1 0,-1 0 0,0 1-1,0-1 1,1 0 0,7-23-7877,9 6-2079</inkml:trace>
</inkml:ink>
</file>

<file path=ppt/ink/ink3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3:04.618"/>
    </inkml:context>
    <inkml:brush xml:id="br0">
      <inkml:brushProperty name="width" value="0.025" units="cm"/>
      <inkml:brushProperty name="height" value="0.025" units="cm"/>
      <inkml:brushProperty name="color" value="#66CC00"/>
    </inkml:brush>
  </inkml:definitions>
  <inkml:trace contextRef="#ctx0" brushRef="#br0">2 44 8520,'0'0'18268,"9"2"-17820,29 4-277,-37-6-149,0 0 0,0 0 0,0 0 0,0 0 0,0-1 0,0 1 0,0 0 0,0-1 0,0 1-1,0-1 1,0 1 0,0-1 0,0 1 0,0-1 0,0 0 0,-1 1 0,1-1 0,0 0 0,0 0 0,-1 0 0,1 1-1,-1-1 1,1 0 0,-1 0 0,1 0 0,-1 0 0,1 0 0,-1 0 0,0 0 0,1 0 0,-1 0 0,0 0 0,0 0 0,0-1-1,0 1 1,0 0 0,0 0 0,0 0 0,0 0 0,0 0 0,-1 0 0,1-1 0,0 1-3,0 0 1,0 1-1,0-1 1,0 0-1,-1 1 1,1-1-1,0 0 1,0 1 0,0-1-1,-1 0 1,1 0-1,0 1 1,0-1-1,-1 1 1,1-1-1,-1 0 1,1 1-1,-1-1 1,1 1-1,-1-1 1,1 1-1,-1-1 1,1 1-1,-1-1 1,0 1-1,1 0 1,-1-1 0,1 1-1,-1 0 1,0 0-1,1-1 1,-1 1-1,0 0 1,0 0-1,1 0 1,-1 0-1,0 0 1,1 0-1,-1 0 1,0 0-1,0 0 1,1 0-1,-1 0 1,0 1-1,1-1 1,-1 0 0,0 0-1,1 1 1,-1-1-1,0 0 1,1 1-1,-1-1 1,1 1-1,-1-1 1,1 1-1,-1-1 1,1 1-1,-1-1 1,1 1-1,-1-1 1,1 1-1,-1 0 1,-4 7 41,0-1-1,1 1 1,0-1 0,0 1 0,1 0-1,0 1 1,0-1 0,1 1-1,0-1 1,0 1 0,1 0 0,0-1-1,1 1 1,0 0 0,2 15 0,-2-23-104,1 0 0,0 1 1,0-1-1,0 0 1,-1 0-1,1 0 0,0 0 1,0 0-1,0 0 1,1-1-1,-1 1 0,0 0 1,0 0-1,0-1 0,0 1 1,1-1-1,-1 1 1,0-1-1,1 0 0,-1 1 1,0-1-1,1 0 1,-1 0-1,0 0 0,1 0 1,-1 0-1,1 0 1,-1 0-1,0 0 0,1-1 1,-1 1-1,0 0 1,2-2-1,4 1-659,-1-1 1,1 0-1,-1 0 0,0-1 1,9-5-1,7-8-5547,40-36 1,-34 23 1059</inkml:trace>
</inkml:ink>
</file>

<file path=ppt/ink/ink3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3:05.021"/>
    </inkml:context>
    <inkml:brush xml:id="br0">
      <inkml:brushProperty name="width" value="0.025" units="cm"/>
      <inkml:brushProperty name="height" value="0.025" units="cm"/>
      <inkml:brushProperty name="color" value="#66CC00"/>
    </inkml:brush>
  </inkml:definitions>
  <inkml:trace contextRef="#ctx0" brushRef="#br0">134 1 1185,'0'0'21701,"-9"-1"-20249,5 1-1261,0 0 1,0 0-1,0 0 1,0 1-1,0 0 1,0-1-1,1 1 1,-1 1-1,-5 1 1,7-2-127,0 0 1,1 0-1,-1 1 1,1-1-1,-1 0 1,1 1-1,-1-1 1,1 1-1,0-1 1,0 1-1,-1-1 1,1 1-1,1 0 1,-1 0-1,0 0 1,0 0-1,1-1 1,-1 1-1,1 0 1,-1 0-1,1 0 1,0 0-1,0 0 1,0 0-1,0 0 1,0 3-1,1-4-56,-1 0 1,1 0-1,-1-1 0,1 1 0,-1 0 0,1-1 0,-1 1 1,1-1-1,0 1 0,-1 0 0,1-1 0,0 1 1,-1-1-1,1 0 0,0 1 0,0-1 0,-1 0 1,1 1-1,0-1 0,0 0 0,0 0 0,0 0 0,0 1 1,-1-1-1,1 0 0,0 0 0,1-1 0,33 1-75,-26 0-61,-5 0 109,4 0-154,0 0 0,0 0 0,0 1 1,0 0-1,12 3 0,-20-3 172,1-1-1,0 0 1,0 1-1,0-1 1,0 1-1,0-1 1,-1 1-1,1-1 1,0 1-1,0-1 1,-1 1 0,1 0-1,0-1 1,-1 1-1,1 0 1,-1 0-1,1 0 1,-1-1-1,1 1 1,-1 0-1,0 0 1,1 1 0,-1 0 71,0 0 0,0 0 1,0-1-1,-1 1 1,1 0-1,-1 0 1,1-1-1,-1 1 1,0 0-1,1-1 0,-1 1 1,0 0-1,0-1 1,0 1-1,0-1 1,-3 3-1,-5 6 458,0 0 0,-1 0 0,0-1 0,-1 0 0,-17 11 0,22-16-668,-1 0-1,0-1 1,0 0-1,0 0 1,-8 2-1,11-5-567,0 1 1,0 0-1,0-1 1,0 0 0,1 1-1,-1-1 1,0-1-1,0 1 1,0-1-1,-7-1 1,-1-5-10249</inkml:trace>
</inkml:ink>
</file>

<file path=ppt/ink/ink3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3:06.652"/>
    </inkml:context>
    <inkml:brush xml:id="br0">
      <inkml:brushProperty name="width" value="0.025" units="cm"/>
      <inkml:brushProperty name="height" value="0.025" units="cm"/>
      <inkml:brushProperty name="color" value="#66CC00"/>
    </inkml:brush>
  </inkml:definitions>
  <inkml:trace contextRef="#ctx0" brushRef="#br0">38 41 3395,'0'0'22598,"2"10"-21723,1 18-494,-2-1 1,-1 1-1,-1-1 0,-1 1 1,-10 44-1,5-27 293,-3 68 0,13-139-556,1 1 0,1 0 0,1 1 0,2-1 0,0 1 0,16-31 0,-9 19-48,-5 9-117,-4 8 17,2 0-1,0 0 1,1 1 0,1 0-1,19-26 1,-29 43 24,1 0-1,-1 0 1,1 0 0,-1 1-1,1-1 1,0 0 0,-1 0 0,1 0-1,0 1 1,0-1 0,-1 0-1,1 1 1,0-1 0,0 1 0,0-1-1,0 1 1,0-1 0,0 1-1,0-1 1,0 1 0,0 0 0,0 0-1,0-1 1,0 1 0,0 0-1,0 0 1,0 0 0,0 0 0,0 0-1,0 1 1,0-1 0,0 0-1,0 0 1,0 1 0,0-1 0,0 0-1,0 1 1,0-1 0,0 1 0,0-1-1,0 1 1,-1 0 0,1-1-1,0 1 1,0 0 0,-1 0 0,1-1-1,0 1 1,-1 0 0,1 0-1,-1 0 1,1 0 0,-1 0 0,1 0-1,-1 0 1,0 0 0,1 1-1,0 1-1,0 0 0,0 0 0,0 0 0,-1 1 0,1-1 0,-1 0 0,0 0 0,1 1 0,-2-1 0,1 0 0,0 0 0,-1 1-1,1-1 1,-1 0 0,0 0 0,0 0 0,0 0 0,-3 5 0,-4 1 83,0-1-1,0-1 1,-1 1 0,0-2 0,-1 1-1,1-1 1,-1 0 0,0-1 0,-1-1-1,1 1 1,-1-2 0,0 1 0,0-1-1,0-1 1,-1 0 0,-21 1 0,32-3-86,1 0 0,-1 0 1,1 0-1,-1 0 0,0 0 1,1 0-1,-1 0 0,1 0 1,-1 0-1,1-1 0,-1 1 1,0 0-1,1 0 0,-1 0 0,1-1 1,-1 1-1,1 0 0,-1-1 1,1 1-1,-1 0 0,1-1 1,-1 1-1,1-1 0,0 1 1,-1 0-1,1-1 0,0 1 1,-1-1-1,1 1 0,0-1 1,-1 0-1,6-19-1431,-3 15 799,1 1-1,0-1 0,0 1 1,0 0-1,1 0 1,5-6-1,53-29-8949,-25 21 2327</inkml:trace>
</inkml:ink>
</file>

<file path=ppt/ink/ink3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3:07.209"/>
    </inkml:context>
    <inkml:brush xml:id="br0">
      <inkml:brushProperty name="width" value="0.025" units="cm"/>
      <inkml:brushProperty name="height" value="0.025" units="cm"/>
      <inkml:brushProperty name="color" value="#66CC00"/>
    </inkml:brush>
  </inkml:definitions>
  <inkml:trace contextRef="#ctx0" brushRef="#br0">95 1 10634,'0'0'19037,"3"11"-18583,-1-6-420,-1 0 0,0 0 1,0-1-1,0 1 1,-1 0-1,0 0 1,0 0-1,0 0 1,0 0-1,-1 0 1,0 0-1,0 0 0,0 0 1,-1-1-1,1 1 1,-1-1-1,0 1 1,-1-1-1,1 1 1,-1-1-1,-5 6 1,-3 6-25,-25 31 715,32-43-546,4-6-65,17-28-203,-10 17-551,0-1 1,-1 0-1,-1 0 0,0-1 1,4-20-1,-13 188 2583,20-181-1148,-15 25-793,-1-1 0,1 1 0,-1 0 0,0 0 0,0-1 0,-1 1 0,1 0 0,-1 0 0,1 0 0,-1-1 0,0 1 0,0 0 0,-1 0 0,1 0 0,0 0 0,-1 1 0,0-1 0,0 0 0,0 1 0,0-1 0,-4-3 0,0 0 53,-1 1 0,0 1-1,1-1 1,-1 1-1,-1 1 1,1-1-1,-15-4 1,22 8 62,25 0 43,-6 1-351,0 1-1,0 1 0,25 7 0,1 0-3143,0-4-4643,-12-5-3735</inkml:trace>
</inkml:ink>
</file>

<file path=ppt/ink/ink3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3:07.751"/>
    </inkml:context>
    <inkml:brush xml:id="br0">
      <inkml:brushProperty name="width" value="0.025" units="cm"/>
      <inkml:brushProperty name="height" value="0.025" units="cm"/>
      <inkml:brushProperty name="color" value="#66CC00"/>
    </inkml:brush>
  </inkml:definitions>
  <inkml:trace contextRef="#ctx0" brushRef="#br0">24 1 10922,'0'0'11521,"4"11"-10160,9 53-185,-2 0 0,4 108 1,-16-179-1604,0 0 0,-1-1 0,0 1 0,0 0 1,0 0-1,-1 0 0,0 0 0,-1 0 1,0 0-1,-7-9 0,6 8 440,-1-1 0,2 0-1,-1 0 1,1 0 0,-3-12 0,7 21 32,0-1 1,0 1-1,0-1 0,0 1 1,1 0-1,-1-1 0,0 1 1,0-1-1,1 1 0,-1 0 1,0-1-1,1 1 1,-1 0-1,1-1 0,-1 1 1,0 0-1,1-1 0,-1 1 1,1 0-1,-1 0 0,0-1 1,1 1-1,-1 0 1,1 0-1,-1 0 0,1 0 1,-1 0-1,1 0 0,-1 0 1,1 0-1,-1 0 0,1 0 1,-1 0-1,1 0 1,-1 0-1,1 0 0,-1 0 1,1 0-1,-1 1 0,1-1 1,-1 0-1,0 0 0,1 0 1,-1 1-1,1-1 1,0 1-1,31 9-792,-29-9 648,10 4-1738,0-2-1,0 0 1,1 0-1,18 0 1,0-1-4425</inkml:trace>
</inkml:ink>
</file>

<file path=ppt/ink/ink3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3:08.106"/>
    </inkml:context>
    <inkml:brush xml:id="br0">
      <inkml:brushProperty name="width" value="0.025" units="cm"/>
      <inkml:brushProperty name="height" value="0.025" units="cm"/>
      <inkml:brushProperty name="color" value="#66CC00"/>
    </inkml:brush>
  </inkml:definitions>
  <inkml:trace contextRef="#ctx0" brushRef="#br0">95 41 13325,'0'0'12817,"-10"5"-11707,5-3-967,-1 1 0,1 0 0,0 0 0,0 0 0,0 1 0,0 0 0,1 0 0,-1 0 0,1 1-1,0-1 1,0 1 0,1 0 0,-1 0 0,1 0 0,0 1 0,1-1 0,-1 1 0,1 0 0,0-1 0,1 1-1,-1 0 1,1 0 0,0 0 0,1 0 0,-1 10 0,1-15-128,1 0 1,-1 0-1,0 0 0,0 0 1,1 0-1,-1-1 0,1 1 1,-1 0-1,1 0 0,-1 0 0,1-1 1,-1 1-1,1 0 0,0 0 1,-1-1-1,1 1 0,0 0 1,0-1-1,-1 1 0,1-1 1,0 1-1,0-1 0,0 0 1,0 1-1,0-1 0,0 0 1,-1 0-1,1 1 0,0-1 1,0 0-1,0 0 0,0 0 0,0 0 1,0 0-1,0 0 0,0 0 1,0-1-1,0 1 0,0 0 1,0 0-1,1-1 0,2 0 44,0 0-1,1 0 0,-1-1 1,0 0-1,0 1 1,0-1-1,6-4 0,-5 2-55,-1 0-1,0 1 0,0-2 0,-1 1 0,1 0 1,-1-1-1,0 1 0,0-1 0,-1 0 1,1 0-1,-1 0 0,0 0 0,0-1 0,-1 1 1,1 0-1,-1-1 0,0 1 0,-1-1 0,0-6 1,0 9-152,0-1 1,-1 1 0,1 0 0,-1-1 0,0 1-1,0 0 1,0 0 0,-1 0 0,1 0 0,-1 0-1,1 0 1,-1 0 0,-4-4 0,3 4-318,0 1 1,0-1-1,0 1 1,0 0 0,0 0-1,-1 0 1,1 0-1,-1 0 1,0 1-1,1-1 1,-1 1-1,0 0 1,-6-1 0,-9 1-5909,3 1-5499</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4:01.196"/>
    </inkml:context>
    <inkml:brush xml:id="br0">
      <inkml:brushProperty name="width" value="0.025" units="cm"/>
      <inkml:brushProperty name="height" value="0.025" units="cm"/>
    </inkml:brush>
  </inkml:definitions>
  <inkml:trace contextRef="#ctx0" brushRef="#br0">167 2 4260,'0'0'20537,"-8"10"-20457,4-4-88,-3 2 2,0 0 0,1 1 0,0 0-1,1 0 1,0 0 0,0 1 0,1-1 0,0 1 0,1 0 0,-3 15 0,8-25 25,-1 0 0,1 0 0,0 0 0,0-1-1,-1 1 1,1-1 0,0 1 0,-1-1 0,1 0 0,0 0 0,-1 1-1,1-1 1,-1 0 0,3-3 0,18-16 120,33-38 1,-18 16-83,-37 42-56,0 0 0,0 0-1,0 0 1,0 0-1,0 0 1,0 0-1,0-1 1,0 1-1,0 0 1,0 0 0,1 0-1,-1 0 1,0 0-1,0 0 1,0-1-1,0 1 1,0 0-1,0 0 1,0 0 0,0 0-1,0 0 1,0 0-1,1 0 1,-1 0-1,0-1 1,0 1-1,0 0 1,0 0 0,0 0-1,0 0 1,1 0-1,-1 0 1,0 0-1,0 0 1,0 0-1,0 0 1,0 0 0,1 0-1,-1 0 1,0 0-1,0 0 1,0 0-1,0 0 1,0 0 0,1 0-1,-1 0 1,0 0-1,0 0 1,0 1-1,0-1 1,0 0-1,0 0 1,0 0 0,1 0-1,-1 0 1,0 0-1,0 0 1,0 0-1,0 0 1,0 1-1,0-1 1,0 0 0,0 0-1,0 0 1,0 0-1,0 0 1,1 1-1,-4 14 99,-9 21 181,-15 12 161,-51 69 0,49-76-166,1 2 1,-26 51-1,52-90-341,0 1 1,0-1-1,0 1 0,1-1 1,-1 1-1,1 0 0,1-1 0,-1 1 1,0 0-1,1 0 0,0 0 1,1 5-1,0-10 54,0 0 0,0 0 0,1 0 0,-1 0 0,0 0 1,0-1-1,0 1 0,0 0 0,0-1 0,1 1 0,-1 0 0,0-1 0,0 0 0,0 1 1,0-1-1,0 0 0,0 1 0,0-1 0,-1 0 0,1 0 0,1-1 0,56-69 152,57-94 0,-44 60-110,-49 69-44,-15 25-47,-1 1 1,2-1-1,12-14 1,-25 63-1040,-3-12 1048,3-15 66,1 0 0,1 1 0,-1-1 0,2 1 0,-2 22 0,4-34 6,1 1 1,-1 0-1,0-1 0,1 1 0,-1-1 1,1 1-1,0-1 0,-1 1 1,1-1-1,-1 1 0,1-1 1,0 1-1,-1-1 0,1 0 0,0 1 1,-1-1-1,1 0 0,0 0 1,0 1-1,-1-1 0,1 0 0,0 0 1,0 0-1,0 0 0,-1 0 1,1 0-1,0 0 0,0 0 0,-1 0 1,1-1-1,0 1 0,0 0 1,-1 0-1,1-1 0,0 1 0,0-1 1,31-10 493,-19 3-469,-2 0 0,1-1-1,-1 0 1,0-1-1,-1 0 1,0-1 0,-1 0-1,0 0 1,-1-1 0,11-21-1,-19 33-6,-3 12-113,-4 5 40,3-11 79,1 1-1,0 0 1,1 0-1,0 0 1,0 0-1,0 0 0,1 0 1,0 0-1,0 1 1,1 13-1,0-20-27,1 0 0,0 0 1,-1-1-1,1 1 0,0-1 0,-1 1 0,1-1 0,0 1 0,0-1 0,0 1 1,0-1-1,0 1 0,-1-1 0,1 0 0,0 0 0,0 1 0,0-1 1,0 0-1,0 0 0,0 0 0,0 0 0,0 0 0,0 0 0,0 0 1,0-1-1,0 1 0,-1 0 0,1 0 0,0-1 0,2 0 0,29-9 333,-21 3-386,0 0 0,-1-1 0,0 0 0,0 0 0,-1-1 0,0 0 0,0-1 1,-1 0-1,0-1 0,-1 1 0,9-20 0,-62 98-663,41-59 251,-12 25 536,13-11-7583</inkml:trace>
</inkml:ink>
</file>

<file path=ppt/ink/ink3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3:09.038"/>
    </inkml:context>
    <inkml:brush xml:id="br0">
      <inkml:brushProperty name="width" value="0.025" units="cm"/>
      <inkml:brushProperty name="height" value="0.025" units="cm"/>
      <inkml:brushProperty name="color" value="#66CC00"/>
    </inkml:brush>
  </inkml:definitions>
  <inkml:trace contextRef="#ctx0" brushRef="#br0">40 5 13741,'0'0'11606,"3"10"-10453,1 1-930,-2 0 0,1 1 0,-2-1 0,0 0 0,0 1 0,-1-1 0,0 1 0,-3 17 0,-10 104 923,-4 16 308,25-265 8,-8 116-1461,16-79-60,35-102 0,-50 179 50,-1 0-1,1 0 1,0 0-1,0 0 1,-1 0-1,1 0 1,1 0-1,-1 0 1,0 0-1,0 0 1,1 1-1,-1-1 1,1 1-1,-1-1 1,1 1-1,0-1 1,-1 1-1,1 0 1,0 0-1,0 0 1,0 0-1,0 0 0,0 0 1,0 0-1,0 1 1,0-1-1,0 1 1,1 0-1,-1-1 1,0 1-1,0 0 1,0 0-1,1 0 1,-1 1-1,0-1 1,0 0-1,0 1 1,0 0-1,0-1 1,0 1-1,0 0 1,0 0-1,3 2 1,-1-1-7,0 1 0,0-1 0,-1 1 0,1 0 0,-1 0 0,0 0 0,0 1 0,0-1 1,0 1-1,-1 0 0,1-1 0,-1 1 0,0 0 0,0 1 0,0-1 0,-1 0 0,0 0 0,0 1 0,0-1 0,1 7 0,-3-9 20,1 0-1,-1 0 1,0 0-1,0 0 0,0 0 1,0-1-1,0 1 1,-1 0-1,1-1 1,0 1-1,-1 0 0,1-1 1,-1 0-1,0 1 1,1-1-1,-1 0 1,0 0-1,0 0 0,0 0 1,0 0-1,0-1 1,0 1-1,0 0 1,0-1-1,-2 1 0,-55 11 293,56-12-352,-66 6 424,67-6-468,-1 0 1,0 0-1,1 0 1,-1 0 0,1 0-1,-1 0 1,0-1 0,1 1-1,-1-1 1,1 1 0,-1-1-1,1 0 1,-1 0 0,1 0-1,0-1 1,0 1 0,-1-1-1,1 1 1,0-1 0,0 0-1,-2-2 1,4 3-154,-1 1 0,1-1 1,0 0-1,0 1 0,0-1 0,0 0 0,0 1 1,0-1-1,0 1 0,0-1 0,1 0 1,-1 1-1,0-1 0,0 1 0,0-1 0,1 0 1,-1 1-1,0-1 0,1 1 0,-1-1 0,0 1 1,1-1-1,-1 1 0,1-1 0,-1 1 1,1 0-1,-1-1 0,1 1 0,-1 0 0,1-1 1,-1 1-1,1 0 0,-1-1 0,1 1 0,0 0 1,-1 0-1,1 0 0,-1 0 0,1 0 1,0 0-1,-1 0 0,1 0 0,1 0 0,0-1-635,23-6-7670</inkml:trace>
</inkml:ink>
</file>

<file path=ppt/ink/ink3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3:09.629"/>
    </inkml:context>
    <inkml:brush xml:id="br0">
      <inkml:brushProperty name="width" value="0.025" units="cm"/>
      <inkml:brushProperty name="height" value="0.025" units="cm"/>
      <inkml:brushProperty name="color" value="#66CC00"/>
    </inkml:brush>
  </inkml:definitions>
  <inkml:trace contextRef="#ctx0" brushRef="#br0">171 0 16367,'0'0'11297,"-10"12"-11052,-10 10-178,-14 15 1092,2 1 0,-43 68 1,75-106-1156,0 0 0,0 0-1,0 0 1,1 0 0,-1 0 0,0 0 0,0 0 0,0 0 0,0 1 0,0-1 0,0 0-1,0 0 1,0 0 0,0 0 0,1 0 0,-1 0 0,0 0 0,0 0 0,0 0 0,0 0 0,0 0-1,0 0 1,0 0 0,0 1 0,0-1 0,0 0 0,0 0 0,0 0 0,0 0 0,0 0-1,0 0 1,0 0 0,0 0 0,0 1 0,0-1 0,0 0 0,0 0 0,0 0 0,0 0 0,0 0-1,0 0 1,0 0 0,0 0 0,0 1 0,0-1 0,0 0 0,0 0 0,0 0 0,0 0-1,0 0 1,0 0 0,14-10-67,16-19-482,-25 23 328,34-43-1071,-36 45 1143,-1 1-1,1-1 0,-1-1 1,0 1-1,0 0 0,0 0 1,-1-1-1,1 1 0,-1-1 1,1-6-1,-21 34-249,9-6 660,1 1-1,0-1 1,2 1-1,0 1 1,0 0-1,2 0 1,0 0-1,-1 21 1,26-58 909,-16 11-1202,0 0 0,-1 0 0,0 0 0,0-1 0,-1 1 0,0-1 0,0 0 0,0 0 0,-1 0 0,-1 0 0,1 0 0,-1 0 0,0 0 0,-1 1 0,0-1 0,0 0 0,-1 0 0,0 0 0,-6-13 0,8 20 17,0 0 0,-1 1 0,1-1 0,-1 0 0,1 1 0,0-1 0,-1 1 0,1-1 1,-1 1-1,1-1 0,-1 1 0,1-1 0,-1 1 0,0 0 0,1-1 0,-1 1 0,1 0 0,-1-1 0,0 1 0,1 0 0,-1 0 0,0 0 1,1-1-1,-1 1 0,0 0 0,1 0 0,-1 0 0,0 0 0,0 0 0,1 0 0,-1 1 0,0-1 0,1 0 0,-1 0 0,0 0 1,1 1-1,-1-1 0,0 0 0,1 1 0,-1-1 0,1 0 0,-1 1 0,1-1 0,-1 1 0,1-1 0,-1 1 0,1-1 0,-1 1 0,1-1 1,-1 1-1,1 0 0,0-1 0,-1 2 0,1-1 20,-1 0 0,1-1-1,-1 1 1,1 0 0,0 0 0,-1-1 0,1 1 0,0 0 0,0 0 0,-1 0 0,1 0-1,0 0 1,0-1 0,0 1 0,0 0 0,0 0 0,0 0 0,1 0 0,-1 0-1,0-1 1,0 1 0,1 0 0,-1 0 0,0 0 0,1-1 0,-1 1 0,1 0 0,-1 0-1,1-1 1,-1 1 0,1-1 0,-1 1 0,1 0 0,0-1 0,-1 1 0,1-1-1,0 1 1,-1-1 0,1 1 0,0-1 0,0 0 0,0 1 0,-1-1 0,1 0 0,1 0-1,18 4 78,-1-2 0,1 0 0,21-1 0,12-7-2513,-48 4 1250,0 1-1,0-1 1,0 0 0,0 0 0,0 0-1,7-6 1,7-9-7551</inkml:trace>
</inkml:ink>
</file>

<file path=ppt/ink/ink3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3:10.018"/>
    </inkml:context>
    <inkml:brush xml:id="br0">
      <inkml:brushProperty name="width" value="0.025" units="cm"/>
      <inkml:brushProperty name="height" value="0.025" units="cm"/>
      <inkml:brushProperty name="color" value="#66CC00"/>
    </inkml:brush>
  </inkml:definitions>
  <inkml:trace contextRef="#ctx0" brushRef="#br0">18 0 19442,'0'0'5061,"0"78"-2723,-3-39-800,-3 2-545,2-1-417,-1-2-159,5-6-257,0-5-128,2-6-384,8-5-2147,2-9-4195</inkml:trace>
</inkml:ink>
</file>

<file path=ppt/ink/ink3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2:54.771"/>
    </inkml:context>
    <inkml:brush xml:id="br0">
      <inkml:brushProperty name="width" value="0.025" units="cm"/>
      <inkml:brushProperty name="height" value="0.025" units="cm"/>
      <inkml:brushProperty name="color" value="#66CC00"/>
    </inkml:brush>
  </inkml:definitions>
  <inkml:trace contextRef="#ctx0" brushRef="#br0">12 78 8552,'3'-8'2509,"-1"-3"-2656,11-41 9529,-13 52-9297,0 0 0,0 0 0,0-1 0,0 1 0,0 0 0,0 0 0,0 0 0,0 0 0,0-1 0,0 1 0,0 0 0,0 0 0,0 0 0,0-1 0,0 1 0,0 0 0,0 0 0,0 0 0,0 0 0,0-1 0,0 1 0,1 0 0,-1 0 0,0 0 0,0 0 0,0-1 0,0 1 0,0 0-1,0 0 1,0 0 0,1 0 0,-1 0 0,0 0 0,0-1 0,0 1 0,0 0 0,1 0 0,-1 0 0,0 0 0,0 0 0,0 0 0,0 0 0,1 0 0,-1 0 0,0 0 0,0 0 0,0 0 0,1 0 0,-1 0 0,0 0 0,0 0 0,0 0 0,0 0 0,1 0 0,-1 0 0,0 0 0,0 0 0,3 30 1398,-5 9-703,-2 0-1,-9 43 1,5-44-529,3 1-1,-2 43 1,29-118 176,-14 14-454,-2-2 1,0 1-1,-1 0 0,-1-1 0,-1 0 1,-2 0-1,-1-33 0,-4 41-14,-3 21-55,-5 25-82,9-17 167,1 1-1,1-1 0,0 1 0,1 0 0,1-1 0,0 1 0,5 24 1,-5-34 16,0-1 0,0 1 0,0-1 0,1 1 0,0-1-1,0 1 1,0-1 0,0 0 0,0 0 0,1 0 0,-1 0 0,1 0 0,0-1 0,0 1 0,0-1 0,0 0 0,0 0 0,0 0 0,1 0 0,-1 0 0,1-1 0,-1 0 0,1 1 0,0-1 0,-1-1 0,1 1 0,0 0 0,0-1 0,0 0 0,0 0 0,-1 0 0,6-1 0,-1 0 13,-1 0 0,0-1 0,1 0 0,-1-1 0,0 1 0,0-1 0,0 0 0,-1-1 0,1 0 0,-1 0 0,0 0 0,0-1 0,0 0-1,-1 0 1,1 0 0,-1-1 0,-1 0 0,1 0 0,-1 0 0,0 0 0,5-10 0,-2 2 5,0-1-1,-1 1 0,-1-1 1,0-1-1,-1 1 1,0-1-1,-1 1 0,-1-1 1,0-17-1,-2 33-25,0 0 1,0 0-1,0 0 0,0 0 1,0 0-1,0 0 0,0 0 1,-1 0-1,1 0 0,0 0 1,0 0-1,0 0 0,0 0 1,0 0-1,0 0 0,0 0 1,0 0-1,0 0 0,0 0 1,0 0-1,0 0 0,0 0 1,-1 0-1,1 0 0,0 0 1,0 0-1,0 0 0,0 0 1,0 0-1,0 0 1,0 0-1,0 0 0,0 0 1,0 0-1,0 0 0,0 0 1,0 0-1,0 0 0,0 0 1,-1 0-1,1 0 0,0 0 1,0 0-1,0 0 0,0 0 1,0 0-1,0-1 0,0 1 1,0 0-1,-6 13-59,-6 16 49,9-17 20,-25 96 115,26-96-60,0 1-1,1 0 1,0-1 0,1 1-1,0-1 1,4 23-1,-4-33-52,1 0 0,0 0 0,0 0 0,0 0 0,0 0 0,0 0 0,1 0-1,-1-1 1,0 1 0,1 0 0,-1-1 0,1 1 0,0-1 0,0 1 0,-1-1 0,1 0-1,0 1 1,0-1 0,0 0 0,0-1 0,0 1 0,1 0 0,-1-1 0,0 1 0,0-1-1,0 1 1,1-1 0,-1 0 0,0 0 0,0 0 0,1 0 0,-1-1 0,0 1-1,5-2 1,0 1 11,1 0 0,0-1 0,-1 0 0,1-1 0,-1 0 0,0 0 1,0 0-1,13-9 0,-10 4-10,-1 0 0,0-1 0,16-19 0,-23 25-9,1-1 1,0 0 0,-1 0-1,1 0 1,-1-1 0,-1 1 0,1 0-1,0-1 1,-1 0 0,0 1-1,0-1 1,0 1 0,-1-8 0,0 11-3,1 1 0,-1 0 1,0-1-1,0 1 1,0-1-1,0 1 1,-1 0-1,1-1 1,0 1-1,0 0 1,0-1-1,0 1 0,0-1 1,0 1-1,-1 0 1,1-1-1,0 1 1,0 0-1,-1-1 1,1 1-1,0 0 1,0 0-1,-1-1 0,1 1 1,0 0-1,-1 0 1,1-1-1,0 1 1,-1 0-1,1 0 1,0 0-1,-1 0 0,1-1 1,0 1-1,-1 0 1,0 0-1,-16 6-45,-12 19-37,27-21 49,0 0-1,0 0 0,0 0 1,0 0-1,0 1 0,1-1 1,0 0-1,0 1 1,0-1-1,1 0 0,-1 1 1,1-1-1,0 1 1,0-1-1,1 1 0,-1-1 1,1 1-1,0-1 1,0 0-1,1 1 0,3 7 1,-3-9-342,0 0 1,0 1-1,1-1 1,-1 0 0,1-1-1,0 1 1,0 0-1,0-1 1,0 1-1,6 2 1,-4-2-863,0-1 1,1 0-1,0 0 0,-1 0 0,1 0 1,0-1-1,10 1 0,24 0-14697</inkml:trace>
</inkml:ink>
</file>

<file path=ppt/ink/ink3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2:55.375"/>
    </inkml:context>
    <inkml:brush xml:id="br0">
      <inkml:brushProperty name="width" value="0.025" units="cm"/>
      <inkml:brushProperty name="height" value="0.025" units="cm"/>
      <inkml:brushProperty name="color" value="#66CC00"/>
    </inkml:brush>
  </inkml:definitions>
  <inkml:trace contextRef="#ctx0" brushRef="#br0">160 1 13901,'0'0'9823,"-11"0"-7971,1 0-1510,0 0-1,0 1 0,0 1 1,0 0-1,-19 6 1,25-7-305,-1 0 0,1 1 0,0-1-1,0 1 1,1 0 0,-1 0 0,0 1 0,1-1 0,-1 1 0,1 0 0,0 0 0,0 0 0,0 0 0,0 0 0,0 1 0,1-1 0,0 1-1,0 0 1,0 0 0,-2 4 0,4-7-55,1 0 1,-1-1-1,1 1 0,0 0 0,-1-1 1,1 1-1,0-1 0,0 1 0,-1-1 0,1 0 1,0 1-1,0-1 0,-1 0 0,1 1 1,0-1-1,0 0 0,0 0 0,0 0 0,0 0 1,-1 1-1,1-1 0,0-1 0,0 1 1,0 0-1,0 0 0,0 0 0,1-1 0,35 0-702,-32 1 561,-2-1 63,18 0-379,-1 0 0,0 2 0,36 4-1,-51-4 449,0 0 1,0 1-1,0-1 0,0 1 0,-1 0 0,1 0 0,-1 0 1,1 1-1,4 4 0,-7-6 49,0 1 0,0 0 0,0 0 0,-1 0 0,1 0 0,-1 1 0,1-1 0,-1 0 0,0 1 0,0-1 0,0 0 0,0 1 0,0 0 0,-1-1 0,1 1 0,-1-1 0,0 1 0,1 4 0,-2-4 106,0 0 1,0 1-1,0-1 1,0-1-1,-1 1 1,1 0-1,-1 0 1,1 0-1,-1-1 1,0 1-1,0-1 1,0 1 0,-1-1-1,1 0 1,-1 0-1,1 0 1,-1 0-1,1-1 1,-1 1-1,0-1 1,0 1-1,0-1 1,0 0-1,0 0 1,-5 1-1,-5 2 246,0-1 0,0 0 0,0 0-1,-27 0 1,39-3-388,-1 0 0,1 0 1,-1 1-1,1-2 0,-1 1 0,0 0 1,1 0-1,-1-1 0,1 1 0,-1 0 0,1-1 1,-1 0-1,1 1 0,0-1 0,-1 0 0,1 0 1,0 1-1,-1-1 0,1 0 0,0 0 0,0-1 1,0 1-1,0 0 0,0 0 0,0 0 0,0-1 1,0 1-1,1-1 0,-1 1 0,0 0 0,0-3 1,1 1-210,0 1 0,0 0 1,0-1-1,0 1 1,0 0-1,1-1 1,-1 1-1,1 0 0,-1-1 1,1 1-1,0 0 1,0 0-1,0 0 0,0 0 1,1 0-1,-1 0 1,1 0-1,-1 0 0,1 0 1,-1 1-1,3-2 1,2-2-949,0 0 0,1 1 1,-1 0-1,1 0 1,0 1-1,8-3 0,17-7-4856</inkml:trace>
</inkml:ink>
</file>

<file path=ppt/ink/ink3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2:56.103"/>
    </inkml:context>
    <inkml:brush xml:id="br0">
      <inkml:brushProperty name="width" value="0.025" units="cm"/>
      <inkml:brushProperty name="height" value="0.025" units="cm"/>
      <inkml:brushProperty name="color" value="#66CC00"/>
    </inkml:brush>
  </inkml:definitions>
  <inkml:trace contextRef="#ctx0" brushRef="#br0">92 13 14734,'0'0'12492,"-10"3"-11846,4-1-551,0 0 0,0 0 0,1 1 0,-1 0 1,0 0-1,1 0 0,-9 8 0,12-9-43,-1 0-1,1 0 1,0 1-1,0-1 0,0 1 1,0 0-1,0-1 1,0 1-1,1 0 1,-1 0-1,1 0 0,0 0 1,0 0-1,0 1 1,0-1-1,1 0 1,-1 0-1,1 1 1,0-1-1,0 6 0,1-8-43,0 0-1,0 1 1,0-1-1,0 0 0,0 0 1,0 0-1,0 0 0,0 0 1,0 0-1,0 0 0,1 0 1,-1-1-1,0 1 1,0 0-1,1-1 0,-1 1 1,1-1-1,-1 0 0,0 1 1,1-1-1,-1 0 1,1 0-1,-1 0 0,1 0 1,-1 0-1,1 0 0,1 0 1,46-4 111,-34 0-168,0-1 0,-1-1 0,0 0 1,0-1-1,-1-1 0,0 0 0,0-1 0,0 0 0,-1-1 0,-1 0 1,0-1-1,16-19 0,-34 71 273,5-38-172,1 0 0,0 1 0,0-1 0,0 0-1,0 1 1,0-1 0,1 1 0,-1 0 0,1-1 0,1 8 0,-1-10-28,1 0 1,-1 1-1,1-1 1,0 0-1,0 0 0,-1 0 1,1 0-1,0 0 1,0 0-1,0-1 1,0 1-1,0 0 1,0 0-1,1-1 1,-1 1-1,0 0 1,0-1-1,0 1 1,1-1-1,-1 0 1,0 1-1,0-1 1,1 0-1,-1 0 0,0 0 1,1 0-1,-1 0 1,0 0-1,1 0 1,1-1-1,17-1 1,-1-1-1,0 0 0,1-2 1,-1 0-1,-1-2 1,33-14-1,-27 10-346,1 2 0,48-13 0,-73 22 323,1 0 0,-1 0-1,1-1 1,-1 1 0,1 0 0,-1 0 0,0 0 0,1 0 0,-1 0 0,1 0-1,-1 0 1,1 0 0,-1 0 0,1 0 0,-1 0 0,0 1 0,1-1-1,-1 0 1,1 0 0,-1 0 0,1 1 0,-1-1 0,0 0 0,1 0 0,-1 1-1,0-1 1,1 0 0,-1 0 0,0 1 0,1-1 0,-1 1 0,0-1-1,0 0 1,0 1 0,1-1 0,-1 1 0,0 0 0,-3 21 237,-19 25 385,20-44-567,2-3-38,0 1 0,-1-1-1,1 0 1,0 0 0,0 0-1,-1 1 1,1-1 0,0 0 0,0 0-1,0 1 1,0-1 0,-1 0-1,1 0 1,0 1 0,0-1 0,0 0-1,0 1 1,0-1 0,0 0-1,0 1 1,0-1 0,0 0-1,0 0 1,0 1 0,0-1 0,0 0-1,0 1 1,0-1 0,0 0-1,0 1 1,0-1 0,0 0 0,0 1-1,0-1 1,0 0 0,1 0-1,-1 1 1,0-1 0,0 0 0,0 0-1,1 1 1,-1-1 0,0 0-1,0 0 1,1 0 0,-1 1 0,0-1-1,0 0 1,1 0 0,-1 0-1,0 0 1,1 1 0,22-7 212,26-19-251,-20 7 34,-20 11-107,0 1 1,1 0 0,-1 1-1,1 0 1,0 0-1,1 1 1,-1 0 0,20-3-1,-30 8 91,1-1-1,0 1 1,0 0-1,-1 0 1,1 0-1,-1 0 0,1 0 1,-1 0-1,1 0 1,-1 0-1,1 0 1,-1 0-1,0 1 0,0-1 1,1 0-1,-1 0 1,0 0-1,0 0 1,0 0-1,0 0 0,-1 1 1,1-1-1,0 0 1,0 0-1,-1 0 1,1 0-1,-1 2 0,-7 35 136,6-33-85,1-1 0,0 0 0,0 0 0,1 1-1,-1-1 1,1 0 0,0 1 0,0-1 0,1 6-1,0-9-31,-1 0-1,1 1 0,0-1 1,-1 0-1,1 0 1,0 0-1,0 1 0,0-1 1,0 0-1,0 0 0,0-1 1,0 1-1,0 0 0,1 0 1,-1 0-1,0-1 0,0 1 1,1-1-1,-1 1 0,0-1 1,1 1-1,-1-1 0,1 0 1,-1 1-1,0-1 1,1 0-1,-1 0 0,1 0 1,-1 0-1,3-1 0,6 0-24,0-1 1,1 0-1,-1 0 0,0-1 0,0 0 0,0-1 1,0 0-1,-1-1 0,10-5 0,-7 3-240,0 1-1,-1 1 0,2 0 1,-1 1-1,14-3 1,-26 6 203,0 1 0,0 0-1,0 0 1,0 0 0,1 0 0,-1 0 0,0 0 0,0 0 0,0 0-1,1 0 1,-1 0 0,0 0 0,0 0 0,0 0 0,1 0 0,-1 0 0,0 0-1,0 0 1,0 0 0,0 0 0,1 0 0,-1 0 0,0 1 0,0-1 0,0 0-1,0 0 1,1 0 0,-1 0 0,0 0 0,0 0 0,0 1 0,0-1 0,0 0-1,1 0 1,-1 0 0,0 0 0,0 1 0,0-1 0,0 0 0,0 0-1,0 0 1,0 0 0,0 1 0,0-1 0,0 0 0,0 0 0,0 0 0,0 1-1,0-1 1,0 0 0,0 0 0,0 0 0,0 1 0,0-1 0,0 0 0,0 0-1,0 0 1,0 0 0,0 1 0,-1-1 0,-7 17-612,0-3-2493,8-14 2975,0 1 1,0-1 0,0 0 0,0 0 0,0 0 0,0 0 0,0 0 0,0 0 0,-1 1-1,1-1 1,0 0 0,0 0 0,0 0 0,0 0 0,0 0 0,0 1 0,0-1-1,0 0 1,0 0 0,0 0 0,0 0 0,0 1 0,0-1 0,0 0 0,0 0 0,0 0-1,0 0 1,0 0 0,0 1 0,1-1 0,-1 0 0,0 0 0,0 0 0,0 0-1,0 0 1,0 0 0,0 1 0,0-1 0,0 0 0,1 0 0,-1 0 0,0 0 0,0 0-1,0 0 1,0 0 0,0 0 0,0 0 0,1 0 0,-1 1 0,0-1 0,0 0-1,14 0-6490</inkml:trace>
</inkml:ink>
</file>

<file path=ppt/ink/ink3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2:56.463"/>
    </inkml:context>
    <inkml:brush xml:id="br0">
      <inkml:brushProperty name="width" value="0.025" units="cm"/>
      <inkml:brushProperty name="height" value="0.025" units="cm"/>
      <inkml:brushProperty name="color" value="#66CC00"/>
    </inkml:brush>
  </inkml:definitions>
  <inkml:trace contextRef="#ctx0" brushRef="#br0">1 64 11050,'0'0'18738,"8"8"-18215,-4-4-501,0 0 0,0 0 0,1 0 0,0-1 0,-1 0 0,1 0 0,0 0 0,1 0 0,-1-1 0,0 0 0,1 0 0,-1 0 0,1-1 0,0 1 0,0-1 0,10 0 0,-7-1-39,1-1 1,-1 1-1,1-2 0,-1 1 1,1-1-1,-1-1 0,13-5 1,-19 7-6,0 0 0,0-1 0,0 1 0,-1-1 0,1 0 0,0 0 0,-1 0 0,1 0 0,-1 0 0,0 0 0,0-1 0,0 1 0,0-1 0,0 0 0,-1 1 0,1-1 0,-1 0 0,1 0 0,-1 0 0,0 0 0,0 0 0,-1 0 0,1 0 0,-1-1 0,1-5 0,-2 7 17,1 1 0,-1-1 0,1 0 0,-1 1 0,0-1 0,0 1 0,0 0-1,0-1 1,0 1 0,0-1 0,0 1 0,0 0 0,0 0 0,-1 0 0,1 0-1,0 0 1,-1 0 0,1 0 0,-1 0 0,1 1 0,-1-1 0,1 0 0,-1 1 0,0-1-1,1 1 1,-1 0 0,0-1 0,1 1 0,-1 0 0,0 0 0,0 0 0,1 0-1,-3 1 1,-5-1 22,-1 0 0,1 1-1,-1 0 1,-17 4 0,19-2 57,0 1 0,0 0-1,1 0 1,0 1 0,-1-1 0,1 2 0,1-1 0,-1 1 0,1 0 0,0 0 0,0 1 0,1 0 0,-6 9 0,9-13-45,0-1 0,1 1 0,-1-1 0,1 1 0,-1 0 0,1-1 0,0 1 0,0 0 0,1 0 0,-1 0 0,1 0 0,-1 0 0,1-1 0,0 1 1,0 0-1,0 0 0,0 0 0,0 0 0,1 0 0,0 0 0,-1 0 0,1 0 0,0 0 0,0-1 0,1 1 0,-1 0 0,1-1 0,-1 1 0,1-1 0,0 1 0,0-1 0,0 0 0,0 0 0,0 0 0,0 0 0,0 0 1,1 0-1,-1-1 0,1 1 0,5 1 0,5 3-246,0-1 0,0-1-1,1 0 1,0-1 0,0 0 0,-1-1 0,22 0 0,54-4-7020,-42-6-1555</inkml:trace>
</inkml:ink>
</file>

<file path=ppt/ink/ink3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3:32.196"/>
    </inkml:context>
    <inkml:brush xml:id="br0">
      <inkml:brushProperty name="width" value="0.025" units="cm"/>
      <inkml:brushProperty name="height" value="0.025" units="cm"/>
      <inkml:brushProperty name="color" value="#66CC00"/>
    </inkml:brush>
  </inkml:definitions>
  <inkml:trace contextRef="#ctx0" brushRef="#br0">67 86 4548,'0'0'10661,"4"-9"-8008,10-26-544,-14 34-2048,0 1-1,1-1 1,-1 1-1,0-1 1,0 1 0,0-1-1,0 1 1,0-1 0,0 1-1,0 0 1,-1-1 0,1 1-1,0-1 1,0 1-1,0-1 1,0 1 0,0 0-1,-1-1 1,1 1 0,0-1-1,0 1 1,-1 0-1,1-1 1,0 1 0,-1 0-1,1-1 1,0 1 0,-1 0-1,1 0 1,-1-1 0,1 1-1,0 0 1,-1 0-1,1-1 1,-1 1 0,1 0-1,0 0 1,-1 0 0,1 0-1,-1 0 1,1 0 0,-1 0-1,1 0 1,-1 0-1,1 0 1,-1 0 0,1 0-1,0 0 1,-1 0 0,1 0-1,-1 1 1,1-1 0,-1 0-1,1 0 1,0 0-1,-1 1 1,-25 8 898,22-5-859,0 1 0,1-1 0,-1 1 0,1 0 1,0 0-1,0 0 0,1 0 0,-1 0 0,1 0 0,0 1 1,1-1-1,-3 12 0,2-1 234,0 0-1,1 0 1,1 23 0,0-38-314,1 0 0,-1 0 0,0 0 0,0 0 0,0 0 0,1 1 0,-1-1 0,1 0 0,-1 0 0,1 0 0,-1 0 0,1 0 0,-1 0-1,1 0 1,0-1 0,0 1 0,0 0 0,-1 0 0,1 0 0,0-1 0,0 1 0,0 0 0,0-1 0,0 1 0,0-1 0,0 1 0,0-1 0,0 0 0,1 1 0,-1-1 0,0 0 0,0 0 0,0 0 0,0 1 0,0-1 0,1-1 0,-1 1 0,0 0 0,0 0 0,0 0 0,0-1 0,0 1 0,2-1 0,2 0 29,0 0 1,1-1 0,-1 0-1,0 0 1,0 0-1,0-1 1,8-5 0,-4 1 12,0 0 0,-1 0-1,0 0 1,0-1 0,-1 0 0,0-1 0,0 0 0,-1 0 0,-1 0-1,1-1 1,-1 1 0,-1-1 0,0-1 0,0 1 0,-1 0 0,3-19-1,-5 28-54,-1 1 0,0-1 0,0 1 0,0-1 0,1 1 0,-1-1 0,0 1 0,0-1 0,0 0 0,0 1 0,0-1 0,0 1 0,0-1 0,0 1 0,0-1 0,0 0 0,0 1 0,0-1 0,-1 1 0,1-1 0,0 1 0,0-1 0,-1 1 0,1-1 0,0 1 0,0-1 0,-1 1 0,1-1 0,-1 1 0,1-1 0,0 1 0,-1 0 0,1-1-1,-1 1 1,1 0 0,-1-1 0,1 1 0,-1 0 0,1 0 0,-1-1 0,1 1 0,-1 0 0,0 0 0,1 0 0,-1 0 0,1 0 0,-1 0 0,1 0 0,-1 0 0,0 0 0,1 0 0,-1 0 0,1 0 0,-1 0 0,1 0 0,-1 1 0,0-1 0,1 0 0,-1 0 0,1 1 0,-1-1 0,1 0 0,0 1 0,-1-1 0,1 0 0,-1 2 0,-3 0 21,1 1 1,0-1 0,0 1 0,0 0-1,0 0 1,0 0 0,1 0 0,-3 5-1,-19 61-44,23-63 15,-1 0 0,1-1-1,1 1 1,-1 0-1,1 0 1,0 0-1,0 0 1,1 0-1,0 0 1,1 6-1,-1-10-6,0-1 0,-1 0-1,1 0 1,0 0 0,0-1-1,-1 1 1,1 0 0,0 0-1,0 0 1,0 0-1,0-1 1,0 1 0,0-1-1,0 1 1,1-1 0,-1 1-1,0-1 1,0 1 0,0-1-1,0 0 1,1 0-1,-1 1 1,0-1 0,0 0-1,1 0 1,-1 0 0,0-1-1,0 1 1,0 0 0,1 0-1,-1-1 1,0 1 0,1-1-1,39-17-716,-22 2-774,0-1 1,-2-1-1,0 0 0,25-35 0,-9 10-183,-32 42 1754,0 0 1,0-1 0,0 1 0,0-1-1,0 1 1,0 0 0,1 0-1,-1 0 1,0 0 0,1 0-1,-1 0 1,1 0 0,-1 0 0,1 0-1,0 1 1,-1-1 0,1 1-1,-1-1 1,1 1 0,0 0-1,0-1 1,-1 1 0,1 0 0,0 0-1,0 0 1,-1 0 0,1 1-1,0-1 1,-1 0 0,1 1-1,0-1 1,-1 1 0,1 0 0,0-1-1,-1 1 1,1 0 0,-1 0-1,0 0 1,1 0 0,-1 0-1,0 1 1,1-1 0,-1 0 0,1 2-1,2 1 231,-1 1-1,0-1 1,0 0-1,0 1 0,-1 0 1,1 0-1,-1 0 1,0 0-1,-1 0 1,1 0-1,-1 1 1,0-1-1,0 7 1,-1-10-218,0 0 0,-1 0 1,1 0-1,0 0 1,1 1-1,-1-1 0,0 0 1,1 0-1,-1 0 1,1 0-1,0 0 0,-1 0 1,1 0-1,0 0 1,2 2-1,-2-3-71,1-1-1,-1 1 1,1-1 0,-1 0-1,1 0 1,-1 0 0,1 0-1,-1 0 1,1 0 0,-1 0-1,0 0 1,1 0 0,-1-1 0,1 1-1,-1-1 1,1 1 0,-1-1-1,0 1 1,1-1 0,-1 0-1,0 0 1,0 0 0,0 0-1,2-1 1,32-21 82,-28 17-103,0 1 0,0 0-1,1 0 1,-1 1 0,1-1 0,1 2 0,-1-1 0,0 1 0,1 0 0,0 1 0,13-2 0,-21 4 3,0 1 0,0-1 1,0 0-1,0 1 1,0-1-1,0 1 0,0-1 1,0 1-1,0-1 1,-1 1-1,1 0 0,0-1 1,0 1-1,-1 0 1,1 0-1,0-1 0,-1 1 1,1 0-1,-1 0 1,1 0-1,-1 0 0,0 0 1,1 0-1,-1 0 1,0 0-1,1 0 0,-1 0 1,0 0-1,0 0 1,0 0-1,0 2 0,0 42 109,-1-34-9,-11 67 518,33-94-1223,74-76-11557,-64 61 4511</inkml:trace>
</inkml:ink>
</file>

<file path=ppt/ink/ink3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3:32.751"/>
    </inkml:context>
    <inkml:brush xml:id="br0">
      <inkml:brushProperty name="width" value="0.025" units="cm"/>
      <inkml:brushProperty name="height" value="0.025" units="cm"/>
      <inkml:brushProperty name="color" value="#66CC00"/>
    </inkml:brush>
  </inkml:definitions>
  <inkml:trace contextRef="#ctx0" brushRef="#br0">119 0 14318,'0'0'5866,"-11"11"-3447,7-7-2302,-13 12 1179,1 2-1,-24 33 1,36-47-1149,1 0 0,0 0 0,0 1 0,1-1 0,-1 1 0,1-1 0,0 1 0,0 0 0,1 0 0,-1 0 0,1 1 0,0-1 0,1 0 0,-1 0 0,1 0 0,0 1 0,0-1 0,1 0 0,-1 0 0,1 0 1,3 8-1,-2-10-146,0-1 0,0 0 1,0 0-1,0 0 1,0 0-1,1-1 1,-1 1-1,1-1 1,0 1-1,-1-1 0,1 0 1,0 0-1,0 0 1,-1 0-1,1 0 1,0-1-1,0 0 0,0 1 1,0-1-1,0 0 1,0 0-1,0-1 1,5 0-1,-1 1-79,1-1-1,0 0 1,0-1 0,0 0-1,-1 0 1,1-1-1,13-6 1,-12 3 15,0-1 1,0-1-1,0 1 1,-1-1-1,0-1 0,0 1 1,-1-1-1,0-1 1,-1 1-1,7-14 0,-21 42 77,2 1 1,-8 30-1,10-34 50,4-16-59,-2 9 159,0 0 1,0 0-1,1 0 1,0 13 0,1-20-149,-1 0 1,2-1-1,-1 1 1,0-1-1,0 1 1,0-1-1,1 1 0,-1-1 1,1 1-1,-1-1 1,1 1-1,0-1 1,-1 1-1,1-1 1,0 0-1,0 0 1,0 1-1,0-1 1,0 0-1,0 0 1,0 0-1,1 0 1,-1 0-1,0 0 1,1 0-1,-1-1 1,0 1-1,1 0 1,-1-1-1,1 1 1,-1-1-1,1 1 1,2-1-1,8 1-7,1-1 0,-1-1 0,1 0 0,-1-1 0,0 0 0,0 0 1,0-2-1,19-7 0,-16 6-171,-1 1 1,0 0 0,1 0 0,0 2-1,22-2 1,-36 4 146,1 0 0,-1 0 0,1 0-1,-1 0 1,1 1 0,0-1 0,-1 0 0,1 1 0,-1-1 0,1 1 0,-1 0-1,1 0 1,-1-1 0,0 1 0,1 0 0,-1 0 0,0 0 0,0 0 0,0 1 0,0-1-1,0 0 1,2 3 0,-1-1 12,-1 1 0,1-1 0,-1 1 0,0-1 0,0 1 0,0 0 0,-1-1 0,1 1 0,-1 6 0,0 3 97,-1 0 0,0 0 0,-1-1 0,0 1 1,-5 12-1,-4 11 427,-22 44 1,28-69-360,0-1-1,-1 0 1,0 0 0,-1 0-1,0 0 1,-1-1 0,0-1-1,-12 12 1,20-20-158,0 1 0,-1-1 0,1 0 1,0 1-1,-1-1 0,1 0 0,-1 1 0,1-1 0,0 0 0,-1 0 0,1 1 1,-1-1-1,1 0 0,0 0 0,-1 0 0,1 0 0,-1 0 0,1 0 0,-1 1 1,1-1-1,-1 0 0,1 0 0,-1 0 0,1 0 0,-1-1 0,1 1 0,-1 0 1,1 0-1,0 0 0,-1 0 0,1 0 0,-1-1 0,1 1 0,-1 0 0,1 0 0,0 0 1,-1-1-1,1 1 0,0 0 0,-1-1 0,1 1 0,0 0 0,-1-1 0,1 1 1,0-1-1,0 1 0,-1 0 0,1-1 0,0 1 0,0-1 0,0 1 0,-1-1 1,1 1-1,0-1 0,0 1 0,0-1 0,0 1 0,0-1 0,0 0 0,0-38 52,0 29-71,0-10-59,1 0 0,1 0-1,1 0 1,1 1-1,0-1 1,1 1 0,15-36-1,-15 46 53,-1 0 0,1 0-1,1 0 1,0 1-1,0 0 1,0 0 0,1 0-1,1 1 1,-1 0-1,1 0 1,0 1 0,0 0-1,1 0 1,0 1-1,0 0 1,0 1 0,13-4-1,10-1-1359,0 2 1,48-4-1,30-6-8913,-35-2-5864</inkml:trace>
</inkml:ink>
</file>

<file path=ppt/ink/ink3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2:47.156"/>
    </inkml:context>
    <inkml:brush xml:id="br0">
      <inkml:brushProperty name="width" value="0.025" units="cm"/>
      <inkml:brushProperty name="height" value="0.025" units="cm"/>
      <inkml:brushProperty name="color" value="#66CC00"/>
    </inkml:brush>
  </inkml:definitions>
  <inkml:trace contextRef="#ctx0" brushRef="#br0">3 1 14894,'0'0'9428,"1"11"-8345,-2 50 113,-1-30-670,2 0 0,0 1 0,11 57-1,-11-87-507,0-1 0,0 1-1,1-1 1,-1 1-1,1-1 1,-1 1-1,1-1 1,0 0-1,-1 1 1,1-1-1,0 0 1,0 1-1,0-1 1,0 0-1,0 0 1,0 0-1,0 0 1,1 0-1,-1 0 1,0 0 0,0 0-1,1-1 1,-1 1-1,1 0 1,-1-1-1,1 1 1,-1-1-1,0 0 1,1 1-1,0-1 1,-1 0-1,1 0 1,-1 0-1,1 0 1,-1 0-1,1 0 1,-1 0-1,1-1 1,-1 1-1,1-1 1,-1 1 0,1-1-1,-1 1 1,0-1-1,1 0 1,-1 0-1,0 1 1,1-1-1,-1 0 1,1-2-1,8-4 39,0 0 1,0-1-1,-1-1 0,14-16 0,0-4-67,30-54 1,-53 83 6,0 1 1,0-1-1,0 0 1,0 0 0,0 0-1,0 0 1,0 1-1,0-1 1,0 0 0,0 0-1,0 0 1,0 0-1,1 0 1,-1 1 0,0-1-1,0 0 1,0 0-1,0 0 1,0 0 0,0 0-1,0 1 1,0-1-1,1 0 1,-1 0 0,0 0-1,0 0 1,0 0-1,0 0 1,0 0 0,1 0-1,-1 0 1,0 0-1,0 0 1,0 0 0,0 0-1,1 1 1,-1-1-1,0 0 1,0 0 0,0 0-1,0 0 1,1-1-1,-1 1 1,0 0 0,0 0-1,0 0 1,0 0-1,0 0 1,1 0 0,-1 0-1,0 0 1,0 0-1,0 0 1,0 0 0,0 0-1,1-1 1,-1 1-1,0 0 1,0 0 0,0 0-1,0 0 1,0 0-1,0 0 1,0-1 0,0 1-1,0 0 1,4 26 31,-3 39 343,-1-60-324,0-1-20,0-1 0,0 0 0,1 0 0,-1 0 0,0 0 0,1 0 0,0 1 0,0-1-1,0 0 1,0-1 0,0 1 0,1 0 0,-1 0 0,1 0 0,3 3 0,-4-5-16,0 0 0,0-1 1,1 1-1,-1-1 0,0 1 0,0-1 1,1 1-1,-1-1 0,1 0 1,-1 0-1,0 0 0,1 1 1,-1-1-1,1-1 0,-1 1 1,0 0-1,1 0 0,-1 0 1,0-1-1,1 1 0,-1-1 1,0 1-1,1-1 0,-1 1 0,0-1 1,0 0-1,0 0 0,1 1 1,-1-1-1,0 0 0,0 0 1,0 0-1,0 0 0,-1-1 1,1 1-1,1-2 0,11-12-7,0-1-1,20-32 1,0-1-1029,-31 104-400,-10-13 1314,-1 9-1445,7-18-3925</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4:01.539"/>
    </inkml:context>
    <inkml:brush xml:id="br0">
      <inkml:brushProperty name="width" value="0.025" units="cm"/>
      <inkml:brushProperty name="height" value="0.025" units="cm"/>
    </inkml:brush>
  </inkml:definitions>
  <inkml:trace contextRef="#ctx0" brushRef="#br0">52 0 5317,'0'0'22197,"-31"47"-29372,21-39 1698,-1-4-2851</inkml:trace>
</inkml:ink>
</file>

<file path=ppt/ink/ink3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2:47.622"/>
    </inkml:context>
    <inkml:brush xml:id="br0">
      <inkml:brushProperty name="width" value="0.025" units="cm"/>
      <inkml:brushProperty name="height" value="0.025" units="cm"/>
      <inkml:brushProperty name="color" value="#66CC00"/>
    </inkml:brush>
  </inkml:definitions>
  <inkml:trace contextRef="#ctx0" brushRef="#br0">101 105 10954,'0'0'13469,"-10"-2"-11819,-30-3-535,38 5-1075,1 0 0,-1 0-1,0 0 1,0 0 0,1 1-1,-1-1 1,0 1-1,1-1 1,-1 1 0,1 0-1,-1-1 1,1 1 0,-1 0-1,1 0 1,-1 0-1,1 0 1,0 0 0,-1 1-1,1-1 1,0 0 0,0 1-1,0-1 1,0 1-1,0-1 1,0 1 0,1-1-1,-1 1 1,0-1 0,0 4-1,-9 45 379,10-48-393,0-1-1,0 1 0,-1 0 0,1 0 1,0 0-1,1 0 0,-1 0 0,0 0 1,1 0-1,-1 0 0,1 0 0,-1-1 1,1 1-1,0 0 0,0 0 0,0-1 1,0 1-1,0 0 0,0-1 0,2 3 1,-1-3-9,1 0 1,-1 0-1,0-1 1,1 1-1,-1 0 1,1-1-1,-1 0 1,1 1-1,-1-1 1,1 0-1,-1 0 1,1 0-1,-1-1 1,1 1-1,-1-1 1,5-1-1,1 0-12,-1-2-1,1 1 0,-1-1 1,1 0-1,-1 0 1,0-1-1,-1 0 0,12-10 1,-13 9-99,1 1 1,0 0-1,0 0 1,1 1-1,-1 0 1,1 0-1,0 1 1,0-1-1,0 2 1,10-4-1,-17 6 89,1 0 0,-1 1 0,1-1 0,-1 0 0,1 0 0,-1 0 0,1 1 0,-1-1 0,1 0 0,-1 1 0,1-1 0,-1 0 0,0 1 0,1-1 0,-1 1 0,1-1 0,-1 1 0,0-1 0,0 1 0,1-1 0,-1 1 0,0-1 0,0 1 0,1-1 0,-1 1 0,0-1-1,0 1 1,0-1 0,0 1 0,0-1 0,0 1 0,0 0 0,0-1 0,0 2 0,0 27-5,0-22 52,-9 55 555,7-51 271,13-41-344,7-49-384,-14 59-417,1-1 0,10-28 1,-13 48-37,-1-1 0,1 1 1,1 0-1,-1 0 0,0 0 0,0 1 1,0-1-1,0 0 0,1 1 1,-1-1-1,0 1 0,1 0 0,-1 0 1,0 0-1,0 0 0,1 0 1,-1 1-1,4 0 0,6-1-1487,-6 0 794,0-1-1,0 0 1,0 0 0,-1-1 0,1 1 0,0-1 0,-1-1-1,0 1 1,1-1 0,-1 0 0,6-4 0,11-11-7166</inkml:trace>
</inkml:ink>
</file>

<file path=ppt/ink/ink3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2:47.949"/>
    </inkml:context>
    <inkml:brush xml:id="br0">
      <inkml:brushProperty name="width" value="0.025" units="cm"/>
      <inkml:brushProperty name="height" value="0.025" units="cm"/>
      <inkml:brushProperty name="color" value="#66CC00"/>
    </inkml:brush>
  </inkml:definitions>
  <inkml:trace contextRef="#ctx0" brushRef="#br0">44 0 8808,'0'0'11777,"-3"12"-10544,0 1-1069,-26 126 3299,25-118-2750,2 1-1,0-1 1,1 1 0,5 42 0,-4-63-705,0 0 0,0 1 0,1-1 1,-1 0-1,0 0 0,1 0 0,-1 1 1,1-1-1,-1 0 0,1 0 0,-1 0 1,1 0-1,0 0 0,0 0 0,-1 0 1,1 0-1,0 0 0,0-1 0,0 1 0,0 0 1,0 0-1,0-1 0,0 1 0,0-1 1,0 1-1,1-1 0,-1 1 0,0-1 1,0 0-1,0 1 0,1-1 0,-1 0 0,0 0 1,0 0-1,1 0 0,-1 0 0,0 0 1,0 0-1,0-1 0,1 1 0,-1 0 1,0-1-1,0 1 0,0-1 0,0 1 1,2-2-1,4-1 27,-1 0-1,0 0 1,0-1 0,0 0-1,0 0 1,8-8 0,-2-1-310,-1 0 0,0-1 0,0 0 0,-1-1 0,-1 0 0,-1 0 0,0-1 0,-1 0 0,5-17 0,-37 60-8330,9-10 1067,8-10 1052</inkml:trace>
</inkml:ink>
</file>

<file path=ppt/ink/ink3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2:48.291"/>
    </inkml:context>
    <inkml:brush xml:id="br0">
      <inkml:brushProperty name="width" value="0.025" units="cm"/>
      <inkml:brushProperty name="height" value="0.025" units="cm"/>
      <inkml:brushProperty name="color" value="#66CC00"/>
    </inkml:brush>
  </inkml:definitions>
  <inkml:trace contextRef="#ctx0" brushRef="#br0">0 1 4164,'0'0'13068,"19"52"-10858,-6-33-576,2 2-609,2 1-224,-2-3 31,2-2-575,1-8-546,-2-5-2241,1-4-3812</inkml:trace>
</inkml:ink>
</file>

<file path=ppt/ink/ink3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2:48.928"/>
    </inkml:context>
    <inkml:brush xml:id="br0">
      <inkml:brushProperty name="width" value="0.025" units="cm"/>
      <inkml:brushProperty name="height" value="0.025" units="cm"/>
      <inkml:brushProperty name="color" value="#66CC00"/>
    </inkml:brush>
  </inkml:definitions>
  <inkml:trace contextRef="#ctx0" brushRef="#br0">1 286 10794,'0'0'10431,"9"8"-8984,-1-1-1144,1-1-1,0 0 1,0-1-1,0 1 0,1-2 1,0 1-1,15 3 1,-20-6-267,-1-1 0,1 0 0,0 0-1,-1-1 1,1 1 0,0-1 0,0 0 0,-1 0 0,1-1 0,0 1 0,0-1 0,-1 0 0,1 0 0,-1-1 0,1 1-1,-1-1 1,1 0 0,-1-1 0,0 1 0,0-1 0,0 1 0,7-7 0,-9 7-25,-1 0 0,1 1-1,0-1 1,0 0 0,-1 0 0,1 0 0,-1 0-1,0 0 1,1 0 0,-1-1 0,0 1 0,0 0 0,0-1-1,-1 1 1,1 0 0,-1-1 0,1 1 0,-1-1 0,0 1-1,0-1 1,0 1 0,0-4 0,-1 5 5,0-1 0,0 1 1,0-1-1,0 1 0,0 0 0,-1-1 1,1 1-1,0 0 0,-1 0 0,1 0 1,-1 0-1,1 0 0,-1 0 0,0 0 1,1 1-1,-1-1 0,0 1 0,1-1 1,-1 1-1,0-1 0,0 1 0,0 0 1,1 0-1,-1 0 0,0 0 0,0 0 1,0 0-1,1 1 0,-1-1 0,-2 1 1,-1 0-3,1 0 0,0 0 0,0 1 1,0-1-1,0 1 0,0 0 1,0 0-1,0 0 0,0 1 0,1-1 1,-1 1-1,1 0 0,0 0 0,0 0 1,0 1-1,0-1 0,0 0 1,1 1-1,0 0 0,-3 5 0,2-3 60,0 1-1,0-1 0,1 1 1,0 0-1,0 0 0,0 0 1,1 0-1,0 0 0,1 1 1,0-1-1,1 12 0,-1-17-63,0-1 1,1 0-1,-1 1 0,1-1 0,0 0 0,-1 0 0,1 1 0,0-1 0,0 0 0,0 0 1,0 0-1,0 0 0,0 0 0,0 0 0,0 0 0,0 0 0,1 0 0,-1-1 0,0 1 1,0 0-1,1-1 0,-1 1 0,1-1 0,-1 1 0,0-1 0,1 0 0,-1 0 1,1 0-1,-1 0 0,1 0 0,2 0 0,3 0 12,0 0-1,0-1 1,0 0 0,0 0-1,11-4 1,-3-1-222,0-1 0,-1 0 0,0-2 0,0 1 0,0-2 0,-1 1 0,-1-2 0,0 0 0,14-16 0,-7 5-242,-1 0-1,-1-2 1,-1 0 0,18-36-1,-22 36 836,-1 0 0,-1-1 0,-2-1 0,8-31 0,-28 142 486,5-39-38,-2 64 1,8-97-740,2-1-1,-1 1 1,2-1 0,0 1 0,0-1 0,1 0 0,0 0 0,1 0 0,1 0 0,6 11 0,-9-20-99,0 1 0,1-1 0,0 0 0,0 0 0,0 0 0,0 0 0,0 0 0,1 0 0,-1-1-1,1 0 1,-1 1 0,1-2 0,0 1 0,0 0 0,0-1 0,0 1 0,0-1 0,1 0 0,-1-1 0,6 1 0,-8-1-23,0 0 0,0 0 1,-1 0-1,1 0 0,0 0 0,-1-1 1,1 1-1,0-1 0,0 1 1,-1-1-1,1 0 0,-1 0 0,1 1 1,-1-1-1,1 0 0,-1-1 1,1 1-1,-1 0 0,2-3 0,-1 2-22,-1 0 0,0-1-1,0 1 1,0-1 0,-1 1 0,1-1-1,-1 1 1,1-1 0,-1 1-1,0-1 1,0 0 0,0 1-1,0-1 1,0 1 0,0-1-1,-1 1 1,-1-5 0,0 1 23,0 1 1,0 0-1,-1 0 1,0 0-1,0 1 1,0-1-1,0 0 1,-1 1-1,0 0 1,0 0 0,0 0-1,0 1 1,0-1-1,-6-2 1,-75-42-214,66 38 218,-80-36 419,104 47-374,0-1-1,0 1 0,0-1 1,0 1-1,0-2 0,0 1 0,9-2 1,8 0-23,66-2-1627,-29-4-3013,-8-4-3386</inkml:trace>
</inkml:ink>
</file>

<file path=ppt/ink/ink3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2:49.614"/>
    </inkml:context>
    <inkml:brush xml:id="br0">
      <inkml:brushProperty name="width" value="0.025" units="cm"/>
      <inkml:brushProperty name="height" value="0.025" units="cm"/>
      <inkml:brushProperty name="color" value="#66CC00"/>
    </inkml:brush>
  </inkml:definitions>
  <inkml:trace contextRef="#ctx0" brushRef="#br0">0 1 4933,'0'0'14846,"1"13"-12567,5 199 4015,-6-209-6252,-1-1 0,1 1 0,1-1-1,-1 0 1,0 1 0,1-1 0,-1 1-1,1-1 1,-1 0 0,1 0 0,0 1 0,0-1-1,0 0 1,0 0 0,1 0 0,-1 0-1,1 0 1,1 2 0,-1-3-20,-1 0-1,1 0 1,0 0 0,-1 0-1,1 0 1,0-1 0,0 1-1,0-1 1,0 1 0,0-1-1,0 0 1,0 1 0,0-1-1,0 0 1,0 0 0,0-1-1,2 1 1,6-2 5,0-1 0,-1 0 0,0-1-1,1 1 1,-1-2 0,-1 1 0,11-8 0,-1 0-24,-13 8-3,-1 0 0,1 1 1,0-1-1,0 1 0,0 1 0,0-1 0,1 1 0,-1 0 1,1 0-1,-1 0 0,1 1 0,6-1 0,-11 2-1,0 1-1,0-1 0,0 1 1,0-1-1,0 1 1,0-1-1,0 1 0,0 0 1,0-1-1,0 1 1,-1 0-1,1 0 1,0 0-1,0 0 0,-1 0 1,1-1-1,-1 1 1,1 0-1,-1 0 0,1 1 1,-1-1-1,0 0 1,1 0-1,-1 0 0,0 0 1,0 0-1,0 0 1,0 0-1,0 3 0,1 43 226,-2-34-48,1 127 679,1-140-867,-1 0 0,0 0 0,0 1 1,0-1-1,0 0 0,0 1 0,0-1 1,0 0-1,1 0 0,-1 1 0,0-1 0,0 0 1,0 0-1,0 0 0,1 1 0,-1-1 1,0 0-1,0 0 0,1 0 0,-1 1 1,0-1-1,0 0 0,1 0 0,-1 0 1,0 0-1,0 0 0,1 0 0,-1 0 0,0 0 1,1 0-1,-1 0 0,0 0 0,1 0 1,-1 0-1,0 0 0,0 0 0,1 0 1,-1 0-1,0 0 0,1 0 0,-1 0 1,0 0-1,0 0 0,1 0 0,-1-1 1,0 1-1,0 0 0,1 0 0,-1 0 0,0-1 1,0 1-1,0 0 0,1 0 0,-1 0 1,0-1-1,0 1 0,0-1 0,17-11-1131,-5-3-2033,0 0-1,-1-1 1,15-28 0,-6 8-6273</inkml:trace>
</inkml:ink>
</file>

<file path=ppt/ink/ink3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2:49.970"/>
    </inkml:context>
    <inkml:brush xml:id="br0">
      <inkml:brushProperty name="width" value="0.025" units="cm"/>
      <inkml:brushProperty name="height" value="0.025" units="cm"/>
      <inkml:brushProperty name="color" value="#66CC00"/>
    </inkml:brush>
  </inkml:definitions>
  <inkml:trace contextRef="#ctx0" brushRef="#br0">94 7 15054,'0'0'3881,"-7"11"-763,-11 14-1849,1-3 735,1 0 0,-17 33 0,33-55-1975,0 1-1,-1-1 0,1 0 1,0 1-1,0-1 0,0 0 0,-1 1 1,1-1-1,0 0 0,0 1 1,0-1-1,0 0 0,-1 1 0,1-1 1,0 0-1,0 1 0,0-1 1,0 1-1,0-1 0,0 0 0,0 1 1,0-1-1,0 1 0,0-1 0,1 0 1,-1 1-1,0-1 0,0 0 1,0 1-1,0-1 0,0 1 0,1-1 1,-1 0-1,0 0 0,0 1 1,1-1-1,-1 0 0,0 1 0,1-1 1,-1 1-1,20-5 303,20-16-263,-25 10-100,-1 0-1,-1-1 0,0 0 1,0-1-1,-1-1 0,-1 0 1,0 0-1,16-27 1,-33 89-331,1-34 359,2 1 0,0 0 0,0 1 0,2-1 1,0 0-1,2 25 0,0-40 9,-1 0-1,0 1 1,1-1-1,0 0 1,-1 1 0,1-1-1,0 0 1,-1 0 0,1 0-1,0 0 1,0 0 0,0 0-1,0 0 1,0 0 0,0 0-1,1 0 1,-1-1 0,0 1-1,0 0 1,0-1-1,1 1 1,-1-1 0,0 1-1,1-1 1,-1 0 0,0 1-1,1-1 1,-1 0 0,1 0-1,-1 0 1,0 0 0,1 0-1,-1 0 1,1-1-1,-1 1 1,0 0 0,1-1-1,-1 1 1,2-2 0,5 1-16,-1-2 1,0 1-1,1-1 1,-1 0-1,11-7 1,-16 9-118,32-25-730,-33 25 441,1-1 1,0 1-1,-1-1 1,1 1-1,-1-1 1,0 0-1,1 0 1,-1 0-1,0 0 1,0 0-1,0 0 1,0 0-1,-1 0 1,1 0-1,0-4 1,-24 4-10442,11 2 1980</inkml:trace>
</inkml:ink>
</file>

<file path=ppt/ink/ink3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2:50.391"/>
    </inkml:context>
    <inkml:brush xml:id="br0">
      <inkml:brushProperty name="width" value="0.025" units="cm"/>
      <inkml:brushProperty name="height" value="0.025" units="cm"/>
      <inkml:brushProperty name="color" value="#66CC00"/>
    </inkml:brush>
  </inkml:definitions>
  <inkml:trace contextRef="#ctx0" brushRef="#br0">98 99 12043,'0'0'3326,"5"-10"-149,-1 2-2385,14-29 1187,-12 4 2232,-7 32-4119,1 1 1,0-1-1,-1 0 0,1 1 1,0-1-1,-1 1 0,1-1 1,0 1-1,-1-1 0,1 1 1,-1-1-1,1 1 0,-1-1 1,0 1-1,1 0 0,-1-1 0,1 1 1,-1 0-1,0 0 0,1-1 1,-1 1-1,0 0 0,1 0 1,-1 0-1,0 0 0,1 0 1,-1 0-1,0 0 0,1 0 1,-1 0-1,0 0 0,1 0 0,-1 0 1,0 0-1,1 0 0,-1 1 1,0-1-1,-30 10 858,25-5-886,0-1 1,0 1 0,0-1-1,1 1 1,0 1 0,0-1-1,0 1 1,1 0 0,-1 0-1,2 1 1,-1-1 0,1 1-1,-1 0 1,2 0 0,-1 0-1,1 0 1,-1 8-1,3-14-59,0 0-1,0 0 0,1 0 0,-1 0 1,1-1-1,-1 1 0,1 0 0,-1 0 0,1 0 1,-1-1-1,1 1 0,0 0 0,-1-1 0,1 1 1,0-1-1,0 1 0,0-1 0,-1 1 0,1-1 1,0 1-1,0-1 0,0 0 0,0 1 1,0-1-1,0 0 0,0 0 0,-1 0 0,1 0 1,0 0-1,0 0 0,0 0 0,1 0 0,43 0-219,-32-1-23,22-1-467,-26 1 476,0 0 0,1 1 0,-1-1 0,0 2 0,1-1 0,-1 1 0,0 1 0,19 5 0,-27-7 245,0 1-1,0-1 0,0 0 1,0 1-1,0-1 0,0 1 1,0 0-1,-1-1 0,1 1 1,0 0-1,0 0 0,0-1 1,-1 1-1,1 0 0,0 0 1,-1 0-1,1 0 0,-1 0 0,1 0 1,-1 0-1,1 0 0,-1 0 1,0 0-1,1 0 0,-1 0 1,0 0-1,0 0 0,0 1 1,0-1-1,0 0 0,0 0 1,0 0-1,0 0 0,0 0 1,-1 0-1,1 0 0,0 0 1,-1 0-1,1 0 0,-1 0 1,1 0-1,-1 0 0,0 0 1,1 0-1,-1 0 0,0 0 1,1 0-1,-1-1 0,0 1 1,0 0-1,0-1 0,0 1 1,0 0-1,0-1 0,-1 1 1,-5 4 97,0-1 0,0 0 0,0 0 0,-1 0 0,1-1 0,-10 2 0,-36 3 157,24-10-2321,8-8-5687,10-3-3590</inkml:trace>
</inkml:ink>
</file>

<file path=ppt/ink/ink3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2:51.710"/>
    </inkml:context>
    <inkml:brush xml:id="br0">
      <inkml:brushProperty name="width" value="0.025" units="cm"/>
      <inkml:brushProperty name="height" value="0.025" units="cm"/>
      <inkml:brushProperty name="color" value="#66CC00"/>
    </inkml:brush>
  </inkml:definitions>
  <inkml:trace contextRef="#ctx0" brushRef="#br0">127 1 9097,'0'0'12241,"2"8"-10704,3 16-728,-1 0 1,-2 1-1,0-1 1,-3 42-1,-1-41-869,2 0-1,0 0 0,2 0 1,1 0-1,11 45 0,-41-100-9537,-36-26 929,28 26 8965,3 0 5616,41 27 1101,42 3-6205,76 6-1761,-42-5-6043,-41-1-136</inkml:trace>
</inkml:ink>
</file>

<file path=ppt/ink/ink3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2:52.066"/>
    </inkml:context>
    <inkml:brush xml:id="br0">
      <inkml:brushProperty name="width" value="0.025" units="cm"/>
      <inkml:brushProperty name="height" value="0.025" units="cm"/>
      <inkml:brushProperty name="color" value="#66CC00"/>
    </inkml:brush>
  </inkml:definitions>
  <inkml:trace contextRef="#ctx0" brushRef="#br0">104 1 10570,'0'0'12118,"-8"0"-10762,4-1-1276,1 2 0,0-1 0,0 0 0,1 0 0,-1 1-1,0 0 1,0-1 0,0 1 0,0 0 0,0 1 0,1-1 0,-1 0 0,0 1-1,1-1 1,-1 1 0,1 0 0,-4 4 0,2-2 49,0 1 0,0 1 0,1-1 0,0 0 0,0 1 0,0 0 0,0 0 0,1 0 0,-2 8 0,2-7 30,0 0 1,0 0-1,1 1 0,0-1 1,0 0-1,1 1 0,0-1 1,1 8-1,0-12-139,-1-1 0,1 0 0,-1 0 0,1 0 0,0 1 0,0-1 0,0 0 0,0 0 0,0 0 0,0-1 0,1 1 0,-1 0 0,1 0 0,-1-1 0,1 1 0,0-1 0,0 1 0,-1-1 0,1 0 0,0 1 0,0-1 0,0 0 0,0 0 0,0-1 0,1 1 0,-1 0 0,0-1 0,0 1 0,4-1 0,1 1 0,1 0 0,-1-1 0,1-1 0,-1 1 0,0-1 0,1 0 0,-1-1 0,0 0 0,1 0 0,-1 0-1,0-1 1,-1 0 0,1-1 0,0 1 0,6-6 0,-8 6-10,-1-1 0,1 0-1,-1 0 1,0 0 0,0 0-1,0-1 1,-1 1 0,1-1-1,-1 0 1,0 0 0,0 0-1,-1 0 1,0-1-1,0 1 1,0-1 0,-1 1-1,1-1 1,-1 0 0,0-11-1,-1 14 6,0 1 0,-1-1-1,1 0 1,-1 1-1,0-1 1,0 1 0,0 0-1,0-1 1,0 1-1,-1 0 1,1-1 0,-1 1-1,1 0 1,-1 0 0,0 0-1,1 1 1,-1-1-1,0 0 1,-1 1 0,1-1-1,0 1 1,0-1-1,-1 1 1,1 0 0,0 0-1,-1 0 1,1 1-1,-5-2 1,-38-5-867,6 8-3396,32 2-957</inkml:trace>
</inkml:ink>
</file>

<file path=ppt/ink/ink3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2:52.827"/>
    </inkml:context>
    <inkml:brush xml:id="br0">
      <inkml:brushProperty name="width" value="0.025" units="cm"/>
      <inkml:brushProperty name="height" value="0.025" units="cm"/>
      <inkml:brushProperty name="color" value="#66CC00"/>
    </inkml:brush>
  </inkml:definitions>
  <inkml:trace contextRef="#ctx0" brushRef="#br0">1 0 10186,'0'0'12940,"0"11"-11808,3 136 1371,-3-146-2495,0 0 0,1 1 0,-1-1 0,0 1 0,0-1 0,1 0 0,-1 1 0,1-1 0,-1 0 0,1 1 0,0-1 0,-1 0 0,1 0 0,0 1 0,0-1 0,0 0 0,0 0 0,0 0 0,0 0 0,0 0 0,0-1 0,1 1 0,-1 0-1,0 0 1,2 0 0,0 0 5,0 0 0,1-1 0,-1 1 0,1-1 0,-1 0 0,0 0 0,1 0 0,-1 0 0,1 0 0,4-2 0,6-2-5,1 0 1,-1-1 0,25-12 0,-32 13-41,1-1-36,1 1 0,0-1 0,0 1 0,1 1 1,-1 0-1,1 0 0,0 1 0,0 0 0,10 0 1,-19 2 64,0 0 1,0 1 0,0-1 0,-1 0-1,1 1 1,0-1 0,0 1-1,-1-1 1,1 1 0,0 0 0,-1-1-1,1 1 1,-1 0 0,1-1-1,-1 1 1,1 0 0,-1 0 0,1-1-1,-1 1 1,0 0 0,1 0-1,-1 0 1,0 0 0,0 0 0,0-1-1,0 1 1,0 0 0,0 0 0,0 0-1,0 0 1,0 0 0,0 0-1,0-1 1,0 1 0,-1 0 0,1 0-1,-1 1 1,-11 35 329,7-29-115,-1-1-1,0 1 1,-1-1 0,1 0-1,-1-1 1,0 1 0,-1-1-1,0-1 1,0 1 0,0-1-1,0-1 1,-1 0 0,1 0-1,-1 0 1,0-1 0,-1-1-1,1 1 1,0-2 0,-1 1-1,1-1 1,-1-1 0,-11 0 0,18 0-197,0-1 1,1 0 0,-1-1 0,0 1 0,0 0-1,1-1 1,-1 1 0,1-1 0,0 0 0,-1 0-1,1 0 1,0 0 0,0 0 0,0 0 0,0-1 0,1 1-1,-1-1 1,0 1 0,1-1 0,-2-3 0,3 4-128,-1 0 0,0 0 0,0 0 0,1 0 0,0 0 0,-1 0 0,1 0 0,0 0 0,0 0 0,0 0 0,0 0 0,0 0 0,1-2 0,-1 3-92,1-1 0,-1 1 0,1 0 0,-1 0 0,1 0 0,-1 0 1,1 0-1,0 0 0,0 0 0,-1 0 0,1 1 0,0-1 0,0 0 1,0 0-1,0 1 0,0-1 0,0 0 0,0 1 0,0-1 0,0 1 1,1-1-1,-1 1 0,2-1 0,20-2-4371,4 1-2077</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4:01.989"/>
    </inkml:context>
    <inkml:brush xml:id="br0">
      <inkml:brushProperty name="width" value="0.025" units="cm"/>
      <inkml:brushProperty name="height" value="0.025" units="cm"/>
    </inkml:brush>
  </inkml:definitions>
  <inkml:trace contextRef="#ctx0" brushRef="#br0">134 1 3171,'0'0'21193,"0"12"-20322,-2 10-667,-2 1 0,0 0 1,-2-1-1,0 1 0,-1-1 1,-16 32-1,-8 3 340,20-40-303,1 2-1,1-1 0,-11 32 1,20-49-237,0-1 1,0 0-1,0 0 1,0 0-1,0 0 1,0 1 0,0-1-1,0 0 1,0 0-1,0 0 1,0 1-1,0-1 1,0 0-1,0 0 1,0 0 0,0 1-1,0-1 1,0 0-1,0 0 1,0 0-1,0 1 1,0-1-1,0 0 1,1 0 0,-1 0-1,0 0 1,0 1-1,0-1 1,0 0-1,0 0 1,0 0-1,1 0 1,-1 0 0,0 1-1,0-1 1,0 0-1,0 0 1,1 0-1,-1 0 1,0 0-1,0 0 1,0 0 0,1 0-1,-1 0 1,0 0-1,0 0 1,1 0-1,13-3 144,14-10 25,13-16-179,50-46 1,-91 75 0,0 0 0,0 0 0,0 0-1,0 0 1,0 0 0,0-1 0,0 1 0,1 0 0,-1 0-1,0 0 1,0 0 0,0 0 0,0 0 0,0 0 0,1 0-1,-1 0 1,0 0 0,0 0 0,0 0 0,0 0 0,1 0-1,-1 0 1,0 0 0,0 0 0,0 0 0,0 0 0,0 0-1,1 0 1,-1 0 0,0 0 0,0 0 0,0 0 0,0 0-1,0 0 1,1 0 0,-1 0 0,0 1 0,0-1 0,0 0-1,0 0 1,0 0 0,0 0 0,0 0 0,1 0 0,-1 0-1,0 1 1,0-1 0,0 0 0,0 0 0,0 0-1,0 0 1,0 0 0,0 1 0,0-1 0,0 0 0,0 0-1,0 0 1,0 0 0,0 1 0,0-1 0,0 0 0,0 0-1,0 20-103,-7 26 112,7-44-14,-1 2 20,1 0 1,-1 0-1,1-1 1,0 1-1,0 0 1,1 0-1,-1 0 0,2 6 1,-2-9-14,1-1 0,-1 1 0,0-1 0,0 1 0,1 0 0,-1-1 0,0 0 0,0 1 0,1-1 0,-1 1 0,1-1 0,-1 1 0,0-1 0,1 0 0,-1 1 0,1-1 0,-1 0 0,1 1 0,-1-1 0,1 0 0,-1 0 0,1 1 0,0-1 0,0 0 0,0 0-42,1 0 0,-1 0 1,0-1-1,1 1 0,-1 0 0,0-1 1,1 1-1,-1-1 0,0 0 0,0 1 1,0-1-1,1 0 0,-1 0 0,0 0 0,1-1 1,18-26-4533,-12 6-3341,-1 0-7093</inkml:trace>
</inkml:ink>
</file>

<file path=ppt/ink/ink3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2:53.265"/>
    </inkml:context>
    <inkml:brush xml:id="br0">
      <inkml:brushProperty name="width" value="0.025" units="cm"/>
      <inkml:brushProperty name="height" value="0.025" units="cm"/>
      <inkml:brushProperty name="color" value="#66CC00"/>
    </inkml:brush>
  </inkml:definitions>
  <inkml:trace contextRef="#ctx0" brushRef="#br0">42 66 9225,'0'0'9502,"-7"8"-6715,-20 28-540,26-35-2177,0 0 1,1 0-1,-1 0 0,0 0 0,1 0 0,-1 0 1,1 0-1,-1 0 0,1 0 0,0 0 0,-1 1 1,1-1-1,0 0 0,0 0 0,0 0 0,0 0 1,0 1-1,0-1 0,0 0 0,0 0 0,0 0 1,1 0-1,-1 1 0,0-1 0,1 0 0,-1 0 1,1 0-1,-1 0 0,1 0 0,0 0 0,-1 0 1,1 0-1,0 0 0,0 0 0,0-1 0,-1 1 1,1 0-1,0 0 0,0-1 0,0 1 0,0-1 1,0 1-1,1-1 0,-1 1 0,0-1 0,0 0 1,0 1-1,0-1 0,0 0 0,1 0 0,-1 0 1,2 0-1,7 2 154,1-1 0,0 0 0,20-2 0,-31 1-212,12-1 62,-1-1 0,1 0 0,-1-1 0,0-1 0,0 1 0,0-2 0,16-8 0,-19 9-55,-1 0 0,0-1-1,0 0 1,0 0 0,0 0-1,-1-1 1,0 0 0,0 0-1,-1-1 1,1 0 0,3-8-1,-8 14-13,0 0-1,0-1 0,0 1 0,0-1 0,-1 1 1,1-1-1,-1 1 0,1-1 0,-1 1 1,1-1-1,-1 1 0,0-1 0,0 0 0,0 1 1,0-1-1,0 0 0,0 1 0,0-1 1,-1 1-1,1-1 0,-1 0 0,0-2 1,0 3-5,0 0 0,0 0 0,-1 0 0,1 0 0,0 0 1,-1 1-1,1-1 0,0 0 0,-1 1 0,1-1 1,-1 1-1,1-1 0,-1 1 0,1-1 0,-1 1 0,1 0 1,-1 0-1,-2 0 0,-4 0-6,1 1-1,0 0 1,0 0-1,0 0 1,0 1-1,0 0 1,0 0-1,-12 7 1,5 0 1,0 0-1,0 2 1,1-1 0,-21 24-1,31-31 9,-1 1 0,1 0-1,0-1 1,0 1 0,0 0-1,1 0 1,0 0 0,-1 1-1,1-1 1,1 1 0,-1-1-1,1 1 1,0-1 0,0 1-1,0 0 1,0 0 0,1-1-1,0 1 1,0 0 0,0 0-1,2 8 1,-1-10-52,1-1 0,-1 0 0,1 0 0,-1 0 0,1 0 0,0 0 0,0-1 1,-1 1-1,1 0 0,1-1 0,-1 1 0,0-1 0,0 0 0,0 0 0,1 0 0,-1 0 0,1 0 0,-1 0 0,0-1 0,1 1 0,3-1 0,58 5-5611,-61-4 5094,42-1-7543</inkml:trace>
</inkml:ink>
</file>

<file path=ppt/ink/ink3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3:12.835"/>
    </inkml:context>
    <inkml:brush xml:id="br0">
      <inkml:brushProperty name="width" value="0.025" units="cm"/>
      <inkml:brushProperty name="height" value="0.025" units="cm"/>
      <inkml:brushProperty name="color" value="#66CC00"/>
    </inkml:brush>
  </inkml:definitions>
  <inkml:trace contextRef="#ctx0" brushRef="#br0">0 0 10250,'0'0'13036,"74"47"-11851,-28-47-544,4 0-385,2 0-224,-3 0-192,-3-4-865,-14 1-769,-11 2-672,-16 0-929</inkml:trace>
</inkml:ink>
</file>

<file path=ppt/ink/ink3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3:13.179"/>
    </inkml:context>
    <inkml:brush xml:id="br0">
      <inkml:brushProperty name="width" value="0.025" units="cm"/>
      <inkml:brushProperty name="height" value="0.025" units="cm"/>
      <inkml:brushProperty name="color" value="#66CC00"/>
    </inkml:brush>
  </inkml:definitions>
  <inkml:trace contextRef="#ctx0" brushRef="#br0">0 0 11050,'0'0'10955,"82"29"-9802,-37-29-352,4 0-417,3 0-320,-1 0-96,-5 0-1313,-4-1-1378,-7-7-2402,-6-3-2530</inkml:trace>
</inkml:ink>
</file>

<file path=ppt/ink/ink3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3:13.533"/>
    </inkml:context>
    <inkml:brush xml:id="br0">
      <inkml:brushProperty name="width" value="0.025" units="cm"/>
      <inkml:brushProperty name="height" value="0.025" units="cm"/>
      <inkml:brushProperty name="color" value="#66CC00"/>
    </inkml:brush>
  </inkml:definitions>
  <inkml:trace contextRef="#ctx0" brushRef="#br0">95 0 13485,'0'0'9032,"37"56"-7943,-32-29-192,-4 4-192,-1 4-97,-1 0-191,-11 0-193,-4-3-96,-3 0-64,-1-5-32,0-3-448,0-11-1794,2-5-2755,6-8-8424</inkml:trace>
</inkml:ink>
</file>

<file path=ppt/ink/ink3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3:14.449"/>
    </inkml:context>
    <inkml:brush xml:id="br0">
      <inkml:brushProperty name="width" value="0.025" units="cm"/>
      <inkml:brushProperty name="height" value="0.025" units="cm"/>
      <inkml:brushProperty name="color" value="#66CC00"/>
    </inkml:brush>
  </inkml:definitions>
  <inkml:trace contextRef="#ctx0" brushRef="#br0">0 74 6374,'0'0'2103,"2"-8"2649,0-3-3190,3-18 500,4 8 2492,-8 31-99,0 18-3716,-1 5 90,-1-18-595,0 0 0,1-1 0,1 1 1,0 0-1,1 0 0,1-1 0,0 1 1,1-1-1,6 16 0,-10-29-213,1 1 0,0 0 0,0-1 0,0 1 1,0-1-1,0 1 0,0-1 0,0 1 0,1-1 0,-1 0 0,0 0 0,1 1 0,-1-1 0,1 0 0,-1 0 0,1-1 0,0 1 1,-1 0-1,1 0 0,0-1 0,-1 1 0,1-1 0,0 1 0,3-1 0,-2 0 38,0-1-1,0 1 1,0-1-1,0 0 0,0 0 1,0 0-1,0-1 1,0 1-1,-1-1 1,1 1-1,0-1 1,-1 0-1,3-2 1,6-6 76,-1-1 1,0 0-1,-1 0 1,15-23-1,-11 14-88,-1-1 0,-1 0 0,-1-1 0,11-35 0,-23 73 0,1 0 0,0-1 1,3 29-1,-1-2-17,-1-41-24,0 1 0,0 0 0,0-1 0,0 1 0,0-1 0,0 1 0,0 0 0,1-1 0,-1 1 0,0-1 0,1 1 0,-1-1 0,1 1 0,0-1 0,0 1 0,-1-1 0,1 1 0,0-1 0,0 0 0,0 0 0,0 1 0,1-1 0,-1 0 0,0 0 0,0 0 0,1 0 0,-1 0 0,0 0-1,1-1 1,-1 1 0,1 0 0,-1-1 0,1 1 0,0-1 0,-1 0 0,1 1 0,-1-1 0,1 0 0,0 0 0,-1 0 0,1 0 0,-1 0 0,4-1 0,1 0 14,-1 0-1,0-1 1,0 0 0,1 0-1,-1 0 1,0 0-1,-1-1 1,1 1 0,0-1-1,-1-1 1,1 1-1,3-5 1,3-3-20,-2-1 0,1 0 0,-1-1 0,-1 0 0,0-1 0,-1 1 0,-1-1 0,0-1 0,-1 1 0,6-24 0,-15 50-1711,0-1 1,0 1-1,-9 15 1,-10 24-6219,21-46-650</inkml:trace>
</inkml:ink>
</file>

<file path=ppt/ink/ink3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3:15.011"/>
    </inkml:context>
    <inkml:brush xml:id="br0">
      <inkml:brushProperty name="width" value="0.025" units="cm"/>
      <inkml:brushProperty name="height" value="0.025" units="cm"/>
      <inkml:brushProperty name="color" value="#66CC00"/>
    </inkml:brush>
  </inkml:definitions>
  <inkml:trace contextRef="#ctx0" brushRef="#br0">75 31 10666,'0'0'10501,"9"-6"-7496,27-16-789,-36 22-2159,1-1 0,-1 1 1,0 0-1,1 0 0,-1 0 0,0-1 1,1 1-1,-1 0 0,0 0 1,1 0-1,-1 0 0,1 0 0,-1 0 1,0 0-1,1 0 0,-1 0 1,1 0-1,-1 0 0,0 0 0,1 0 1,-1 0-1,1 0 0,-1 0 1,0 0-1,1 0 0,-1 1 0,0-1 1,1 0-1,-1 0 0,0 0 1,1 1-1,-1-1 0,0 0 0,1 0 1,-1 1-1,0-1 0,0 0 1,1 1-1,-1-1 0,0 0 0,0 1 1,0-1-1,1 0 0,-1 1 1,0-1-1,0 1 0,0-1 1,0 0-1,0 1 0,0-1 0,0 1 1,0-1-1,0 0 0,0 1 1,0-1-1,0 1 0,-2 25 207,2-24-83,-2 9-21,-1 0 0,0 0-1,-1 0 1,0-1 0,-1 0 0,0 1 0,-11 15 0,3-7 166,-1 0 1,-29 29-1,43-48-321,0 0 0,-1 1 0,1-1 0,0 1 0,0-1 0,-1 1 0,1-1 1,0 0-1,-1 1 0,1-1 0,0 0 0,-1 1 0,1-1 0,0 0 0,-1 0 0,1 1 0,-1-1 0,1 0 0,-1 0 1,1 0-1,0 1 0,-1-1 0,1 0 0,-1 0 0,1 0 0,-1 0 0,1 0 0,-1 0 0,1 0 0,-1 0 0,1 0 0,-1 0 1,1 0-1,-1 0 0,0-1 0,1-17-27,13-27-374,38-86-1846,-51 131 2237,0 0 0,0 1 0,0-1 0,0 0 0,0 0 0,0 0 0,0 0 1,0 0-1,0 0 0,0 0 0,0 1 0,0-1 0,0 0 0,0 0 0,0 0 0,0 0 0,0 0 0,0 0 0,0 0 0,0 0 1,0 1-1,0-1 0,0 0 0,0 0 0,1 0 0,-1 0 0,0 0 0,0 0 0,0 0 0,0 0 0,0 0 0,0 0 1,0 0-1,0 0 0,1 0 0,-1 0 0,0 0 0,0 0 0,0 0 0,0 0 0,0 0 0,0 0 0,0 0 0,1 0 0,-1 0 1,0 0-1,0 0 0,0 0 0,0 0 0,0 0 0,0 0 0,0 0 0,1 0 0,-1 0 0,0 0 0,0 0 0,0 0 1,3 21-103,-2 28 131,-15 127 2613,15-209-2355,0 18-251,-1 1 0,0-1 0,-1 0 0,-3-18 0,3 30-31,1-1-1,-2 0 1,1 1-1,0 0 1,0-1 0,-1 1-1,0 0 1,0 0-1,0-1 1,0 1-1,0 1 1,-1-1-1,1 0 1,-1 1-1,0-1 1,1 1 0,-1 0-1,0 0 1,-1 0-1,1 0 1,0 0-1,-4-1 1,1 3-88,12 7 59,18 8 44,-5-8-301,0-2 0,38 7-1,-24-8-3417,0-3-4555,-7-1-6684</inkml:trace>
</inkml:ink>
</file>

<file path=ppt/ink/ink3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3:15.712"/>
    </inkml:context>
    <inkml:brush xml:id="br0">
      <inkml:brushProperty name="width" value="0.025" units="cm"/>
      <inkml:brushProperty name="height" value="0.025" units="cm"/>
      <inkml:brushProperty name="color" value="#66CC00"/>
    </inkml:brush>
  </inkml:definitions>
  <inkml:trace contextRef="#ctx0" brushRef="#br0">0 46 3716,'0'0'8701,"8"-8"-5711,23-24 405,-31 32-3116,0-1 0,1 1 0,-1-1 0,0 1 1,1-1-1,-1 1 0,1 0 0,-1-1 0,1 1 1,-1 0-1,1-1 0,-1 1 0,1 0 0,-1 0 0,1 0 1,-1-1-1,1 1 0,-1 0 0,1 0 0,-1 0 0,1 0 1,0 0-1,-1 0 0,1 0 0,0 0 0,5 12 2568,-6 25-2315,0-31 164,0 31-410,0 27 88,0-22-3554</inkml:trace>
</inkml:ink>
</file>

<file path=ppt/ink/ink3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3:16.796"/>
    </inkml:context>
    <inkml:brush xml:id="br0">
      <inkml:brushProperty name="width" value="0.025" units="cm"/>
      <inkml:brushProperty name="height" value="0.025" units="cm"/>
      <inkml:brushProperty name="color" value="#66CC00"/>
    </inkml:brush>
  </inkml:definitions>
  <inkml:trace contextRef="#ctx0" brushRef="#br0">2 44 4164,'0'0'18316,"-1"9"-17216,1-7-1036,0 0 1,0-1-1,-1 1 1,1 0-1,0 0 1,1 0-1,-1-1 1,0 1-1,0 0 1,1 0-1,-1 0 0,1-1 1,0 1-1,-1 0 1,1-1-1,0 1 1,0-1-1,0 1 1,0-1-1,0 1 1,2 1-1,1-1 102,0 0 1,1 0-1,-1-1 0,0 0 0,1 1 0,-1-2 0,1 1 0,-1 0 0,1-1 0,8 0 0,100-2 1661,194-30-1,-59 4-1768,61 12-688,-308 16 621,0 0 0,0 1 0,-1-1 0,1 0 1,0 0-1,0 0 0,0 0 0,0 0 1,0 0-1,0-1 0,-1 1 0,1 0 0,0 0 1,0-1-1,0 1 0,0 0 0,-1-1 0,1 1 1,0-1-1,0 1 0,-1-1 0,1 1 1,0-1-1,-1 0 0,1 1 0,0-1 0,-1 0 1,1 1-1,0-2 0,-2 1-69,1 0-1,-1 1 1,1-1-1,-1 0 1,1 0-1,-1 1 1,0-1-1,1 0 1,-1 1-1,0-1 1,1 1-1,-1-1 1,0 1-1,0-1 1,0 1-1,1 0 1,-1-1-1,0 1 1,0 0-1,0 0 1,0-1 0,0 1-1,0 0 1,1 0-1,-1 0 1,0 0-1,-1 0 1,-41-2-6451,19 0 603</inkml:trace>
</inkml:ink>
</file>

<file path=ppt/ink/ink3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3:17.416"/>
    </inkml:context>
    <inkml:brush xml:id="br0">
      <inkml:brushProperty name="width" value="0.025" units="cm"/>
      <inkml:brushProperty name="height" value="0.025" units="cm"/>
      <inkml:brushProperty name="color" value="#66CC00"/>
    </inkml:brush>
  </inkml:definitions>
  <inkml:trace contextRef="#ctx0" brushRef="#br0">14 59 11531,'0'0'12801,"8"-3"-11162,-3 1-1445,20-5 498,-24 7-667,0 0 0,0 0 0,0 1-1,0-1 1,0 1 0,-1-1 0,1 0-1,0 1 1,0-1 0,-1 1 0,1 0-1,0-1 1,-1 1 0,1 0 0,-1-1-1,1 1 1,0 0 0,-1-1 0,0 1-1,1 0 1,-1 0 0,1 0 0,-1 0-1,0-1 1,0 1 0,1 0 0,-1 0-1,0 0 1,0 0 0,0 0 0,0 0-1,0 1 1,5 50 421,-3 0 0,-1 0-1,-3 0 1,-2-1 0,-3 1 0,-1-1-1,-21 67 1,18-97-142,11-21-294,-1 0-1,1 0 1,0 0-1,-1 0 1,1 0-1,0 0 1,-1 0-1,1 0 1,0-1-1,0 1 1,-1 0-1,1 0 1,0 0-1,0-1 1,-1 1-1,1 0 1,0 0-1,0-1 1,0 1-1,-1 0 1,1-1-1,0 1 1,0 0-1,0 0 1,0-1-1,0 1 1,-1 0-1,1-1 1,0 1-1,0 0 1,0-1-1,0 1 1,0 0-1,0-1 0,-5-48 178,5 49-193,-3-54-1,3-1 1,6-56-1,-3 89-15,0 1 0,2 0 0,0 0 0,1 0 0,2 1 0,0-1-1,1 2 1,12-22 0,-15 34-1,-1 0 0,1 0 1,0 1-1,0 0 0,1 0 0,-1 1 0,1-1 0,1 1 0,-1 1 1,1-1-1,0 2 0,0-1 0,0 1 0,0 0 0,1 0 1,-1 1-1,1 0 0,-1 1 0,1 0 0,0 0 0,0 1 0,-1 0 1,1 1-1,16 2 0,-23-3 20,1 0 0,-1 1 0,0-1 1,0 0-1,0 1 0,1-1 0,-1 1 0,0-1 0,0 1 0,0 0 1,0 0-1,0 0 0,0 0 0,0 1 0,-1-1 0,1 0 0,0 1 1,-1-1-1,1 1 0,-1 0 0,1 0 0,-1-1 0,0 1 0,0 0 1,0 0-1,0 0 0,0 0 0,0 0 0,0 0 0,-1 0 0,1 1 1,-1-1-1,1 0 0,-1 0 0,0 0 0,0 1 0,0-1 0,0 0 1,-1 4-1,0-1 23,-1 0-1,1 0 1,-1 0 0,0-1 0,0 1 0,-1 0-1,0-1 1,1 1 0,-1-1 0,-1 0 0,1 0 0,-1 0-1,1-1 1,-1 1 0,-8 5 0,0-2-31,1-1 0,-1 0 0,0-1 0,-1 0-1,1-1 1,-1 0 0,0-1 0,0 0 0,0-2 0,0 1 0,0-1 0,0-1 0,-19-2 0,31 2-83,-1 0 1,1 0-1,0 0 1,0 0-1,0-1 0,0 1 1,0 0-1,0-1 1,0 1-1,0-1 0,0 1 1,0-1-1,0 1 0,0-1 1,0 0-1,-2-1 1,3 2-54,0-1 0,0 1 0,0-1 1,-1 1-1,1-1 0,0 1 0,0-1 1,0 1-1,0 0 0,0-1 0,0 1 0,0-1 1,0 1-1,0-1 0,0 1 0,1-1 1,-1 1-1,0-1 0,0 1 0,0-1 1,1 1-1,-1-1 0,0 1 0,0 0 1,1-1-1,-1 0 0,2-1-1054,1 0 0,-1-1 0,0 1 0,1 0 0,0 0 0,-1 0 0,1 1 1,0-1-1,6-2 0,18-5-11558</inkml:trace>
</inkml:ink>
</file>

<file path=ppt/ink/ink3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3:18.631"/>
    </inkml:context>
    <inkml:brush xml:id="br0">
      <inkml:brushProperty name="width" value="0.025" units="cm"/>
      <inkml:brushProperty name="height" value="0.025" units="cm"/>
      <inkml:brushProperty name="color" value="#66CC00"/>
    </inkml:brush>
  </inkml:definitions>
  <inkml:trace contextRef="#ctx0" brushRef="#br0">116 51 9449,'5'-7'1711,"-3"3"-579,0 0 0,0 0 0,1 0 0,-1 0 0,1 1 0,0-1 0,0 1 0,0 0 0,1-1 0,5-3 0,-13 35 2311,0-17-3232,-2 0 1,1 0-1,-2 0 1,1-1-1,-2 1 0,1-2 1,-1 1-1,-1-1 1,1 0-1,-2-1 0,1 0 1,-1 0-1,0-1 1,-20 10-1,30-17-205,-1 0 0,1 0 1,0 0-1,-1 0 0,1 1 1,-1-1-1,1 0 0,-1 0 0,1 0 1,-1 0-1,1 0 0,-1 0 1,1 0-1,-1 0 0,1-1 0,-1 1 1,1 0-1,-1 0 0,1 0 1,-1 0-1,1-1 0,0 1 0,-1 0 1,1 0-1,-1-1 0,1 1 1,0 0-1,-1-1 0,1 1 0,0 0 1,-1-1-1,1 1 0,0-1 1,-1 1-1,1 0 0,0-1 0,0 1 1,0-1-1,0 1 0,-1-1 1,1 1-1,0-1 0,0 1 0,0-1 1,0 1-1,0-1 0,0 1 1,0-1-1,0 1 0,0-1 0,0 1 1,0-1-1,1 1 0,-1 0 0,0-1 1,0 1-1,0-1 0,1 1 1,-1-1-1,0 1 0,1-1 0,12-33-160,-3 19-138,0 1 0,19-22 0,-25 32 262,0 0 1,1-1 0,-1 1 0,1 1-1,0-1 1,0 1 0,0 0-1,1 0 1,-1 0 0,1 1-1,7-3 1,-13 5 25,1 0 0,-1 0 0,1 0 0,-1 0 0,1 0 0,-1 0 0,0 0 0,1 0 0,-1 0 0,1 1 0,-1-1 0,1 0 0,-1 0 0,0 0 0,1 1 0,-1-1 0,1 0 0,-1 0 0,0 1 0,1-1 0,-1 0 0,0 1 0,1-1 0,-1 0 0,0 1 0,0-1 0,1 1 0,-1-1 0,0 0 0,0 1 0,0-1 0,1 1 0,-1-1 0,0 1 0,3 26 73,-9 24 232,4-41-125,0 0 1,-1 0 0,0 0 0,-1 0-1,0-1 1,-1 1 0,1-1 0,-13 17-1,14-80 182,-5 1-959,8 51 593,0 1 1,0 0-1,0-1 1,-1 1 0,1 0-1,0 0 1,-1 0-1,1-1 1,-1 1-1,1 0 1,-1 0-1,0 0 1,0 0 0,1 0-1,-1 0 1,0 0-1,0 0 1,0 0-1,0 0 1,0 1-1,0-1 1,0 0 0,0 1-1,-1-1 1,1 0-1,0 1 1,0 0-1,0-1 1,-1 1-1,1 0 1,0-1 0,0 1-1,-1 0 1,1 0-1,0 0 1,-1 0-1,1 0 1,-2 1 0,3 1 13,-1-1 1,1 1 0,0-1-1,0 1 1,0-1 0,0 1-1,0-1 1,1 1 0,-1-1-1,0 1 1,1-1 0,-1 1-1,1-1 1,-1 1 0,1-1-1,0 0 1,-1 1 0,1-1-1,1 2 1,3 0-42,-1 0 1,1 0-1,0 0 1,-1 0-1,1-1 0,1 0 1,-1 0-1,0 0 1,0-1-1,1 1 1,-1-1-1,1 0 0,-1-1 1,1 0-1,-1 0 1,1 0-1,10-2 0,-9 1-682,0 0 0,1-1 0,-1 0 0,0 0 0,11-6-1,-13 6-334,-1-1 0,0 1-1,0-1 1,0 0-1,0 0 1,0-1-1,-1 1 1,6-7-1,8-15-5753</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54.285"/>
    </inkml:context>
    <inkml:brush xml:id="br0">
      <inkml:brushProperty name="width" value="0.025" units="cm"/>
      <inkml:brushProperty name="height" value="0.025" units="cm"/>
    </inkml:brush>
  </inkml:definitions>
  <inkml:trace contextRef="#ctx0" brushRef="#br0">1 1 12844,'0'0'10218,"5"8"-9615,-1 3-499,1 1 1,-1-1-1,-1 1 0,0 0 1,-1 0-1,2 16 0,6 29 186,-9-52-251,1 0 0,-1 0 0,1-1 0,0 1 0,0-1 0,1 1-1,0-1 1,-1 0 0,1 0 0,1 0 0,-1 0 0,0-1 0,1 1 0,0-1 0,0 0 0,0 0 0,0 0 0,6 2 0,-8-4-110,-1 0-1,1-1 1,0 1-1,0-1 1,0 1-1,0-1 1,0 0 0,0 0-1,0 1 1,0-1-1,0-1 1,0 1-1,0 0 1,0 0-1,-1-1 1,1 1-1,0-1 1,4-1 0,-4 0-289,0 0 0,1 0 0,-1 0 0,0 0 0,0 0 0,0 0 0,0-1 0,0 1 0,-1-1 0,1 1 0,-1-1 0,0 0 0,0 1 0,1-1 0,-2 0 0,2-4 0,5-26-7563</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4:02.347"/>
    </inkml:context>
    <inkml:brush xml:id="br0">
      <inkml:brushProperty name="width" value="0.025" units="cm"/>
      <inkml:brushProperty name="height" value="0.025" units="cm"/>
    </inkml:brush>
  </inkml:definitions>
  <inkml:trace contextRef="#ctx0" brushRef="#br0">1 4 18257,'0'0'11051,"29"-4"-20596,-26 12 704</inkml:trace>
</inkml:ink>
</file>

<file path=ppt/ink/ink3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3:18.976"/>
    </inkml:context>
    <inkml:brush xml:id="br0">
      <inkml:brushProperty name="width" value="0.025" units="cm"/>
      <inkml:brushProperty name="height" value="0.025" units="cm"/>
      <inkml:brushProperty name="color" value="#66CC00"/>
    </inkml:brush>
  </inkml:definitions>
  <inkml:trace contextRef="#ctx0" brushRef="#br0">1 1 10282,'0'0'18193,"4"59"-17264,-4-36-289,0 1-287,0-4-193,0-4-64,1-4-224,2-7-1313,0-5-2179,1-5-3811</inkml:trace>
</inkml:ink>
</file>

<file path=ppt/ink/ink3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3:19.394"/>
    </inkml:context>
    <inkml:brush xml:id="br0">
      <inkml:brushProperty name="width" value="0.025" units="cm"/>
      <inkml:brushProperty name="height" value="0.025" units="cm"/>
      <inkml:brushProperty name="color" value="#66CC00"/>
    </inkml:brush>
  </inkml:definitions>
  <inkml:trace contextRef="#ctx0" brushRef="#br0">1 45 7303,'0'0'19239,"10"-3"-18320,42-10-304,-1 3 1,61-4 0,40 10-2431,-114 11-886,-22 3-1030,-16-10 3487,1 1-1,-1-1 1,0 1-1,0-1 0,0 1 1,0-1-1,1 1 0,-1-1 1,0 1-1,0-1 0,0 0 1,0 1-1,0-1 0,0 1 1,0-1-1,0 1 1,0-1-1,-1 1 0,1-1 1,0 1-1,0-1 0,0 1 1,0-1-1,-1 0 0,1 1 1,0-1-1,0 1 0,-1-1 1,1 0-1,0 1 1,-1-1-1,0 1 0,-14 8-8867</inkml:trace>
</inkml:ink>
</file>

<file path=ppt/ink/ink3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3:19.734"/>
    </inkml:context>
    <inkml:brush xml:id="br0">
      <inkml:brushProperty name="width" value="0.025" units="cm"/>
      <inkml:brushProperty name="height" value="0.025" units="cm"/>
      <inkml:brushProperty name="color" value="#66CC00"/>
    </inkml:brush>
  </inkml:definitions>
  <inkml:trace contextRef="#ctx0" brushRef="#br0">0 57 13229,'0'0'8584,"55"4"-6695,-15-4-351,8-4-417,2-5-609,3-1-415,-2 0-482,-6-2-2305,-7-4-3556</inkml:trace>
</inkml:ink>
</file>

<file path=ppt/ink/ink3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3:22.270"/>
    </inkml:context>
    <inkml:brush xml:id="br0">
      <inkml:brushProperty name="width" value="0.025" units="cm"/>
      <inkml:brushProperty name="height" value="0.025" units="cm"/>
      <inkml:brushProperty name="color" value="#66CC00"/>
    </inkml:brush>
  </inkml:definitions>
  <inkml:trace contextRef="#ctx0" brushRef="#br0">0 119 4644,'4'-7'895,"1"-2"1621,0 1-1,0 0 1,1 0 0,7-8-1,-12 15-2322,-1 1 0,0-1-1,1 1 1,-1-1 0,1 1 0,-1 0-1,1-1 1,-1 1 0,1 0 0,-1-1-1,1 1 1,0 0 0,-1 0 0,1-1-1,-1 1 1,1 0 0,0 0-1,-1 0 1,1 0 0,0 0 0,-1 0-1,1 0 1,-1 0 0,1 0 0,0 0-1,-1 0 1,1 0 0,0 1 0,0 0-146,1 0 1,-1 1 0,0-1 0,0 1 0,0-1-1,-1 1 1,1-1 0,0 1 0,-1-1-1,1 1 1,0 0 0,-1-1 0,0 1 0,1 0-1,-1 3 1,4 47 1014,-3-38-737,-1-1 0,2 0-1,0-1 1,0 1 0,5 13 0,-6-24-293,-1-1 1,1 1-1,0-1 0,-1 1 1,1-1-1,0 1 0,0-1 1,0 0-1,0 0 0,0 1 1,1-1-1,-1 0 0,0 0 1,1 0-1,-1 0 0,0 0 1,1-1-1,-1 1 0,1 0 0,-1-1 1,1 1-1,-1-1 0,1 1 1,0-1-1,-1 0 0,1 0 1,-1 1-1,1-1 0,0-1 1,-1 1-1,1 0 0,0 0 1,-1 0-1,1-1 0,-1 1 1,1-1-1,-1 1 0,1-1 1,-1 0-1,1 0 0,-1 1 1,2-3-1,6-2 24,-1 0-1,1-1 1,-1 0 0,0 0 0,10-11-1,10-16 30,-2-1 0,34-56 0,-31 45 157,-25 64 452,-5 15-587,-10 35 179,7-45-244,0-1 0,1 1 0,2 0 0,0 1 1,4 25-1,-3-49-35,0 0 1,0 0 0,0 0 0,0 0-1,0 0 1,1 0 0,-1 0 0,0 0-1,1 0 1,-1 0 0,0 0-1,1 0 1,0-1 0,-1 1 0,1 0-1,-1 0 1,1-1 0,0 1 0,-1 0-1,1-1 1,0 1 0,0 0 0,0-1-1,0 1 1,-1-1 0,1 0-1,2 1 1,-1 0 30,0-1 0,0 0 0,1 0 0,-1-1 0,0 1 0,0 0 0,0-1 0,0 1 0,0-1-1,0 0 1,0 0 0,3-1 0,3-3 89,1 0 1,-1-1-1,0 0 0,11-11 0,-2-2-85,-1-1 0,0 0 0,-1-1 0,-2-1 1,0 0-1,-1-1 0,-1-1 0,8-25 0,-22 59-532,2-3-353,-1 0 0,0 0 0,-1-1 1,1 1-1,-1-1 0,-7 11 0</inkml:trace>
</inkml:ink>
</file>

<file path=ppt/ink/ink3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3:23.093"/>
    </inkml:context>
    <inkml:brush xml:id="br0">
      <inkml:brushProperty name="width" value="0.025" units="cm"/>
      <inkml:brushProperty name="height" value="0.025" units="cm"/>
      <inkml:brushProperty name="color" value="#66CC00"/>
    </inkml:brush>
  </inkml:definitions>
  <inkml:trace contextRef="#ctx0" brushRef="#br0">138 92 3299,'0'0'5605,"6"-8"-2588,-2 2-2339,33-46 3924,-34 49-3794,-1 0 0,1 1 0,-1-1 0,1 1 1,0-1-1,0 1 0,0 0 0,0 0 0,5-2 1,-17 28 2009,-22 26-2072,-3-1 0,-2-1 0,-52 52 0,88-99-738,-1 0 0,1-1 0,-1 1 0,1 0 0,-1-1 0,1 1 0,-1 0 0,1-1 0,-1 1 0,1-1 0,-1 1 0,0-1 0,1 1 0,-1-1-1,0 0 1,1 1 0,-1-1 0,0 0 0,0 1 0,1-1 0,-1 0 0,0 0 0,0 0 0,1 0 0,-1 0 0,0 0 0,-1 0 0,2-19-50,16-33-560,42-85-1742,-62 169 2850,2 0 0,1 0 0,6 51-1,-5-81-457,0 0-1,1 0 0,-1 1 1,1-1-1,0 0 1,0 0-1,0 0 0,0 0 1,0-1-1,0 1 0,0 0 1,0 0-1,1-1 0,1 3 1,-2-4-29,0 1-1,-1-1 1,1 1 0,0-1 0,0 1 0,0-1 0,0 0-1,0 1 1,0-1 0,0 0 0,0 0 0,0 1 0,0-1-1,0 0 1,0 0 0,0 0 0,0-1 0,0 1 0,0 0-1,0 0 1,1-1 0,0 0-13,1 0 0,-1 0 1,0 0-1,0-1 0,0 1 0,0-1 0,0 1 0,-1-1 0,1 0 1,-1 0-1,1 0 0,-1 0 0,1 0 0,-1 0 0,0 0 0,0 0 1,0-1-1,0 1 0,0 0 0,-1-1 0,2-4 0,-2 4-46,1 0 0,-1 0 0,0 0 0,0 0 0,0 0 0,0 0 0,-1 0 0,1 0 0,-1 1 0,0-1 0,0 0 0,0 0-1,0 0 1,0 1 0,-1-1 0,1 0 0,-1 1 0,1-1 0,-1 1 0,-3-4 0,-3 0-53,0 0-1,0 0 1,0 0 0,-18-7 0,17 8 75,-1 0 1,1 0 0,1-1 0,-14-11 0,60 29 332,153 93-2194,-190-104 1448,6 2-1332,-3-3-3245</inkml:trace>
</inkml:ink>
</file>

<file path=ppt/ink/ink3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3:23.960"/>
    </inkml:context>
    <inkml:brush xml:id="br0">
      <inkml:brushProperty name="width" value="0.025" units="cm"/>
      <inkml:brushProperty name="height" value="0.025" units="cm"/>
      <inkml:brushProperty name="color" value="#66CC00"/>
    </inkml:brush>
  </inkml:definitions>
  <inkml:trace contextRef="#ctx0" brushRef="#br0">87 103 3235,'-24'1'186,"15"0"3113,0-1-1,0 0 0,0 0 0,-17-4 0,47 7 446,17-5-2738,-4 0-188,-28 2-727,308-9 2759,-255 4-3729,-2-2-1,1-3 1,77-25 0,-73 16-2034,-22 7-5502,-30 9 1245</inkml:trace>
</inkml:ink>
</file>

<file path=ppt/ink/ink3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3:24.858"/>
    </inkml:context>
    <inkml:brush xml:id="br0">
      <inkml:brushProperty name="width" value="0.025" units="cm"/>
      <inkml:brushProperty name="height" value="0.025" units="cm"/>
      <inkml:brushProperty name="color" value="#66CC00"/>
    </inkml:brush>
  </inkml:definitions>
  <inkml:trace contextRef="#ctx0" brushRef="#br0">19 22 3876,'0'0'17152,"1"11"-16261,3 42 19,-2 0 0,-3 0-1,-10 78 1,-3 69 2226,16-212-2903,0-1-1,0 0 1,2 1 0,7-23-1,2-4-114,4-26-30,27-88-20,-37 132-66,1 1 1,1 0-1,1 1 1,0 0-1,16-20 1,-23 35-22,1 0-1,-1 1 1,1-1-1,0 1 1,-1 0 0,2 0-1,-1 0 1,0 0 0,1 1-1,-1 0 1,1 0 0,0 0-1,5-1 1,-9 2 1,1 1 0,0 0 0,-1-1-1,1 1 1,0 0 0,-1 0 0,1 1 0,-1-1 0,1 0-1,0 0 1,-1 1 0,1-1 0,-1 1 0,1-1 0,-1 1-1,1 0 1,-1 0 0,1 0 0,-1-1 0,0 1 0,1 0 0,-1 1-1,0-1 1,0 0 0,0 0 0,0 0 0,0 1 0,0-1-1,0 1 1,0-1 0,-1 1 0,1-1 0,0 1 0,-1-1-1,1 1 1,-1-1 0,0 1 0,1 0 0,-1-1 0,0 1-1,0 0 1,0 1 0,0 2 39,0 0 0,0 0 1,-1 0-1,1 0 0,-1 0 0,0 0 0,0 0 0,-1 0 1,1 0-1,-1 0 0,0-1 0,0 1 0,-1-1 0,1 0 0,-1 1 1,0-1-1,0 0 0,-1-1 0,1 1 0,-1 0 0,0-1 0,0 0 1,0 0-1,0 0 0,0-1 0,-1 1 0,1-1 0,-10 3 0,-2 2 141,-1-2 0,0 0-1,0-1 1,0 0-1,-1-1 1,1-2-1,-20 1 1,35-2-149,0 0 0,1 0-1,-1 0 1,0 0 0,0 0 0,1-1-1,-1 1 1,0 0 0,1-1 0,-1 1-1,1-1 1,-1 0 0,0 0 0,1 1-1,-1-1 1,-1-2 0,2 2-53,1 1 0,-1-1 1,1 0-1,-1 0 0,1 0 0,0 0 1,-1 1-1,1-1 0,0 0 0,0 0 1,-1 0-1,1 0 0,0 0 0,0 0 1,0 0-1,0 0 0,0 0 0,0 1 1,0-1-1,1 0 0,-1-2 0,1 0-249,1 0 0,-1 0-1,1 0 1,0 0 0,-1 0 0,1 0-1,0 1 1,1-1 0,-1 1 0,0 0-1,1-1 1,-1 1 0,1 0 0,5-3-1,65-26-7568,-31 15 1020</inkml:trace>
</inkml:ink>
</file>

<file path=ppt/ink/ink3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3:25.450"/>
    </inkml:context>
    <inkml:brush xml:id="br0">
      <inkml:brushProperty name="width" value="0.025" units="cm"/>
      <inkml:brushProperty name="height" value="0.025" units="cm"/>
      <inkml:brushProperty name="color" value="#66CC00"/>
    </inkml:brush>
  </inkml:definitions>
  <inkml:trace contextRef="#ctx0" brushRef="#br0">170 0 10570,'0'0'16416,"-4"11"-15594,-10 18-385,-1 0 1,-2-2 0,0 0 0,-2-1-1,-1 0 1,-27 25 0,32-39-137,14-21-68,17-28-329,3 4-471,0-2-642,43-60 0,-62 95 1207,0 0 0,0 0-1,0 0 1,0 0 0,0 0-1,0 0 1,0 0-1,0-1 1,0 1 0,1 0-1,-1 0 1,0 0-1,0 0 1,0 0 0,0 0-1,0 0 1,0 0 0,0 0-1,1 0 1,-1 0-1,0 0 1,0 0 0,0 0-1,0 0 1,0 0-1,0 0 1,0 0 0,1 0-1,-1 0 1,0 0 0,0 0-1,0 0 1,0 0-1,0 0 1,0 0 0,1 0-1,-1 0 1,0 0-1,0 0 1,0 0 0,0 0-1,0 0 1,0 0 0,0 0-1,1 0 1,-1 0-1,0 1 1,0-1 0,0 0-1,0 0 1,0 0-1,0 0 1,0 0 0,0 0-1,0 0 1,0 1 0,0-1-1,0 0 1,0 0-1,0 0 1,0 0 0,3 15-14,-2 23 172,-1-34-122,-7 63 392,5-52-67,0-1 0,1 0 0,0 0 0,3 28 0,-2-42-351,0 1-1,1-1 1,-1 0 0,0 1-1,0-1 1,0 0 0,1 1-1,-1-1 1,0 0 0,0 0-1,1 1 1,-1-1-1,0 0 1,0 0 0,1 0-1,-1 1 1,0-1 0,1 0-1,-1 0 1,0 0 0,1 0-1,-1 0 1,0 1 0,1-1-1,-1 0 1,0 0 0,1 0-1,-1 0 1,0 0 0,1 0-1,-1 0 1,1 0 0,-1-1-1,0 1 1,1 0 0,-1 0-1,0 0 1,1 0 0,-1 0-1,0 0 1,1-1 0,-1 1-1,0 0 1,0 0 0,1-1-1,-1 1 1,0 0 0,0 0-1,1-1 1,-1 1-1,0 0 1,0-1 0,0 1-1,1-1 1,13-14 62,-13 11-73,0 1 0,0 0 0,-1 0 1,0-1-1,0 1 0,0 0 0,0-1 0,0 1 0,0 0 0,-1-1 0,0 1 0,0 0 1,0 0-1,0-1 0,0 1 0,0 0 0,-1 0 0,0 0 0,1 1 0,-1-1 0,0 0 1,0 1-1,-1-1 0,1 1 0,-1 0 0,1-1 0,-1 1 0,1 0 0,-1 1 1,-4-3-1,-4-3-11,-1 0 0,0 1 0,0 1 0,0 0 0,-1 0 0,-18-3 0,77 15-1001,49 1-1,-49-6-2026,80-6 1,-66-8-7198</inkml:trace>
</inkml:ink>
</file>

<file path=ppt/ink/ink3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3:27.844"/>
    </inkml:context>
    <inkml:brush xml:id="br0">
      <inkml:brushProperty name="width" value="0.025" units="cm"/>
      <inkml:brushProperty name="height" value="0.025" units="cm"/>
      <inkml:brushProperty name="color" value="#66CC00"/>
    </inkml:brush>
  </inkml:definitions>
  <inkml:trace contextRef="#ctx0" brushRef="#br0">85 1 13997,'0'0'2435,"-60"10"-386,41-7 1,14-1-320,5 1-192,15-2-289,19 1-320,16 0-193,12 2-319,14-1-321,4-2-32,-1 3-128,-7-2-1089,-6-2-1634,-13 0-1089,-12-6-3202</inkml:trace>
</inkml:ink>
</file>

<file path=ppt/ink/ink3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3:28.184"/>
    </inkml:context>
    <inkml:brush xml:id="br0">
      <inkml:brushProperty name="width" value="0.025" units="cm"/>
      <inkml:brushProperty name="height" value="0.025" units="cm"/>
      <inkml:brushProperty name="color" value="#66CC00"/>
    </inkml:brush>
  </inkml:definitions>
  <inkml:trace contextRef="#ctx0" brushRef="#br0">90 1 14958,'0'0'3556,"8"6"-1848,14 9-633,-1 1 0,-1 1-1,-1 1 1,31 37 0,-46-51-1002,0 1-1,0 0 1,-1 0-1,0 1 1,0-1-1,0 1 1,0 0-1,-1-1 1,0 1-1,0 0 1,-1 0-1,0 0 1,0 1-1,0-1 1,-1 0-1,0 0 1,0 0-1,0 1 1,-1-1-1,0 0 1,0 0-1,-1 0 1,1 0-1,-1 0 1,-1 0-1,1-1 1,-6 11-1,-24 27 296,-70 75-1,18-23-2938,66-75-1823,9-11-3325</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4:02.676"/>
    </inkml:context>
    <inkml:brush xml:id="br0">
      <inkml:brushProperty name="width" value="0.025" units="cm"/>
      <inkml:brushProperty name="height" value="0.025" units="cm"/>
    </inkml:brush>
  </inkml:definitions>
  <inkml:trace contextRef="#ctx0" brushRef="#br0">119 0 14926,'0'0'5904,"-3"12"-4564,-14 36 352,-15 48 1975,29-85-3478,0 1-1,1-1 1,0 1-1,1-1 1,0 1-1,1 12 1,0-23-203,1 0 0,-1 0 0,1 0 1,-1 0-1,1 0 0,-1 0 1,1 0-1,0 0 0,0 0 0,-1-1 1,1 1-1,0 0 0,0 0 0,0-1 1,0 1-1,0-1 0,0 1 1,0-1-1,0 1 0,0-1 0,0 0 1,0 1-1,0-1 0,0 0 0,0 0 1,0 0-1,1 0 0,-1 0 1,0 0-1,0 0 0,0 0 0,0 0 1,2-1-1,45-8-1652,-41 7 1161,-3 1 93,1 0-1,-1 0 0,1 1 0,0 0 0,-1 0 0,1 0 0,8 1 0,-12-1 392,0 1 1,0-1-1,0 0 1,0 1-1,0-1 1,0 1-1,-1-1 1,1 1-1,0-1 1,0 1-1,-1-1 1,1 1-1,0 0 1,-1 0-1,1-1 1,0 1-1,-1 0 0,1 0 1,-1 0-1,0-1 1,1 1-1,-1 0 1,1 0-1,-1 0 1,0 0-1,0 0 1,0 0-1,0 0 1,0 0-1,1 0 1,-2 0-1,1 0 1,0 0-1,0 0 1,0-1-1,0 1 1,-1 0-1,1 0 0,0 0 1,-1 0-1,1 0 1,-1 0-1,0 0 1,-1 3 178,0-1 1,0 0 0,0 1-1,-1-1 1,0-1 0,0 1-1,1 0 1,-2 0-1,1-1 1,0 0 0,0 0-1,-1 0 1,1 0-1,-1 0 1,0-1 0,1 1-1,-1-1 1,-4 1 0,-6 2 446,0-1 0,0-1 0,-24 2 0,-3-8 91,41 4-777,-1 0-1,0 0 1,0 0 0,1 0-1,-1 0 1,0 0-1,1 0 1,-1-1-1,0 1 1,1 0 0,-1 0-1,1-1 1,-1 1-1,0 0 1,1-1-1,-1 1 1,1-1 0,-1 1-1,1 0 1,-1-1-1,1 1 1,-1-1 0,1 0-1,0 1 1,-1-1-1,1 1 1,0-1-1,-1 0 1,1 1 0,0-1-1,0 1 1,0-1-1,-1 0 1,1 1-1,0-1 1,0 0 0,0 0-1,0 1 1,0-1-1,0 0 1,0 1 0,1-1-1,-1 0 1,0 1-1,0-1 1,0 0-1,1 1 1,-1-1 0,0 1-1,1-1 1,-1 0-1,0 1 1,1-1-1,-1 1 1,1-1 0,0 0-1,2-1-634,-1 0 1,1 0-1,0 0 0,0 1 0,0-1 1,0 1-1,1 0 0,-1 0 0,6-2 1,9-3-3232,5-4-1781</inkml:trace>
</inkml:ink>
</file>

<file path=ppt/ink/ink3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3:28.961"/>
    </inkml:context>
    <inkml:brush xml:id="br0">
      <inkml:brushProperty name="width" value="0.025" units="cm"/>
      <inkml:brushProperty name="height" value="0.025" units="cm"/>
      <inkml:brushProperty name="color" value="#66CC00"/>
    </inkml:brush>
  </inkml:definitions>
  <inkml:trace contextRef="#ctx0" brushRef="#br0">0 1 5958,'0'0'14851,"2"13"-13303,6 152 2493,-8-162-3994,0-1-1,0 1 1,0-1-1,0 1 0,1-1 1,-1 1-1,1-1 1,0 1-1,0-1 0,0 0 1,0 1-1,0-1 1,0 0-1,0 0 1,1 0-1,-1 0 0,1 0 1,3 3-1,-3-4-11,-1 0-1,1 0 0,0 0 1,0 0-1,0-1 0,0 1 1,0-1-1,0 1 1,1-1-1,-1 0 0,0 0 1,0 0-1,0 0 0,0 0 1,0 0-1,0-1 0,4 0 1,3-2 51,0 0 0,1-1 0,-1 0 0,0-1 0,-1 0 0,1 0 0,13-13 0,82-84 170,-104 101-233,0 1 0,0 0-1,0-1 1,1 1 0,-1-1-1,0 1 1,1 0 0,-1-1-1,0 1 1,0 0-1,1 0 1,-1-1 0,1 1-1,-1 0 1,0 0 0,1-1-1,-1 1 1,0 0 0,1 0-1,-1 0 1,1 0 0,-1 0-1,1-1 1,-1 1 0,1 0-1,-1 0 1,0 0 0,1 0-1,-1 0 1,1 0 0,-1 1-1,1-1 1,-1 0 0,0 0-1,1 0 1,-1 0 0,1 1-1,5 18 295,-7 46-347,0-46 131,1-18-99,0 0 0,0 0-1,0 0 1,0 0 0,0 1-1,0-1 1,0 0 0,0 0-1,0 0 1,0 0 0,1 0-1,-1 0 1,0 0 0,1 0-1,-1 0 1,1 0 0,0 0-1,-1 0 1,1 0 0,0 0-1,-1 0 1,1 0 0,0 0-1,0-1 1,0 1 0,-1 0-1,1-1 1,0 1 0,1 0-1,1-1 8,-1 0-1,0 0 1,0 0-1,0 0 0,1 0 1,-1 0-1,0-1 1,0 1-1,0-1 0,0 1 1,0-1-1,0 0 1,0 0-1,2-1 1,11-7 47,0-1 1,25-22-1,-35 29-65,9-10 23,-10 8-15,1 1 0,-1 0-1,1 0 1,0 0 0,0 0-1,0 1 1,1-1 0,-1 1-1,1 1 1,0-1 0,0 1-1,0 0 1,0 0 0,8 0-1,-13 2-4,1 1-1,-1 0 1,0 0-1,0 0 1,0 0-1,0 0 1,0 0-1,-1 0 1,1 1-1,0-1 1,0 0-1,-1 0 1,1 1 0,-1-1-1,1 0 1,-1 1-1,0-1 1,1 1-1,-1-1 1,0 0-1,0 1 1,0-1-1,0 1 1,0-1-1,0 1 1,0-1-1,-1 2 1,-4 45-154,-9-14-1048,-1-19-2987,15-15 4083,-1 0-1,1 0 0,0 0 0,0 0 0,-1 0 1,1 0-1,0 0 0,0 0 0,0 0 0,-1 0 1,1 0-1,0 0 0,0 0 0,0-1 1,-1 1-1,1 0 0,0 0 0,0 0 0,0 0 1,0 0-1,-1-1 0,1 1 0,0 0 0,0 0 1,0 0-1,0 0 0,0-1 0,0 1 1,-1 0-1,1 0 0,0 0 0,0-1 0,0 1 1,0 0-1,0 0 0,0 0 0,0-1 0,0 1 1,0 0-1,0 0 0,0 0 0,0-1 0,0 1 1,0 0-1,0 0 0,0-1 0,0 1 1,0 0-1,1 0 0,-1 0 0,0-1 0,0 1 1,0-1-439,0-19-5781</inkml:trace>
</inkml:ink>
</file>

<file path=ppt/ink/ink3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3:29.831"/>
    </inkml:context>
    <inkml:brush xml:id="br0">
      <inkml:brushProperty name="width" value="0.025" units="cm"/>
      <inkml:brushProperty name="height" value="0.025" units="cm"/>
      <inkml:brushProperty name="color" value="#66CC00"/>
    </inkml:brush>
  </inkml:definitions>
  <inkml:trace contextRef="#ctx0" brushRef="#br0">19 1 4388,'0'0'16875,"3"11"-15840,1 7-545,0 0 0,-1 0 0,-1 0 0,-1 1 0,-2 29 0,-16 100 1444,9-93-818,-2 73 0,10-128-1104,0 0 1,0 0-1,0 0 1,0 0-1,0 0 1,0 0-1,0 1 1,0-1-1,0 0 1,1 0-1,-1 0 1,0 0-1,0 0 1,0 0-1,0 0 1,0 1-1,0-1 1,0 0-1,0 0 1,0 0-1,0 0 1,0 0-1,1 0 1,-1 0-1,0 0 1,0 0-1,0 0 0,0 1 1,0-1-1,0 0 1,0 0-1,1 0 1,-1 0-1,0 0 1,0 0-1,0 0 1,0 0-1,0 0 1,0 0-1,1 0 1,-1 0-1,0 0 1,0 0-1,0 0 1,0 0-1,0 0 1,0 0-1,0-1 1,1 1-1,-1 0 1,0 0-1,0 0 1,0 0-1,0 0 1,0 0-1,0 0 1,0 0-1,0 0 1,0 0-1,1-1 1,-1 1-1,0 0 1,0 0-1,0 0 1,0 0-1,13-13 326,8-15-171,-3-3-292,-3-1 0,0 0 0,-2-1 0,-1-1 0,-2 0 1,-1 0-1,-2-1 0,-2 0 0,3-46 0,-12 82-142,-5 14 168,-7 18 32,7-4 231,1 1 0,1 0 0,2 1-1,1-1 1,0 60 0,4-87-152,0 0 0,0 0 0,1 0 1,-1 0-1,1 0 0,0 0 0,0 0 0,0 0 1,0 0-1,1 0 0,-1-1 0,1 1 0,0 0 1,-1-1-1,1 1 0,0-1 0,0 0 0,1 0 1,-1 0-1,0 0 0,1 0 0,0 0 0,-1-1 1,1 1-1,0-1 0,0 0 0,-1 1 0,1-1 1,0-1-1,0 1 0,0 0 0,5 0 0,7 1 23,0-1-1,0 0 0,0-1 1,0 0-1,21-4 0,-30 2-22,0 0-1,1 0 1,-1-1-1,0 1 1,0-1-1,0-1 1,-1 1-1,1-1 1,-1 0-1,0 0 0,0-1 1,0 0-1,-1 0 1,1 0-1,-1 0 1,4-7-1,-3 5 2,0-1-1,0 0 0,-1 0 1,0-1-1,0 1 0,-1-1 1,0 0-1,-1 0 1,0 0-1,2-17 0,-4 25-11,0 0-1,0 1 1,1-1-1,-1 0 0,0 1 1,-1-1-1,1 0 1,0 0-1,0 1 1,0-1-1,0 0 1,0 1-1,-1-1 0,1 1 1,0-1-1,-1 0 1,1 1-1,0-1 1,-1 1-1,1-1 0,-1 1 1,1-1-1,-1 1 1,1-1-1,-1 1 1,1-1-1,-1 1 1,1 0-1,-1-1 0,0 1 1,1 0-1,-1-1 1,0 1-1,1 0 1,-1 0-1,0 0 0,1 0 1,-1 0-1,0-1 1,1 1-1,-1 0 1,0 1-1,1-1 0,-1 0 1,0 0-1,0 0 1,1 0-1,-1 0 1,1 1-1,-1-1 1,0 0-1,1 1 0,-1-1 1,0 1-1,-2 0 4,-1 1 0,1 0 0,0-1 0,0 2 0,0-1 0,0 0 0,1 0 0,-1 1 0,-3 4 0,1 1 38,0 0 0,1 1 0,0 0 0,0 0 0,1 0 0,0 0 0,1 1-1,0-1 1,1 0 0,-1 1 0,2 0 0,0 18 0,1-26-32,-1 0 0,1 0-1,0 0 1,-1 1 0,1-1 0,0 0 0,0 0 0,1 0-1,-1 0 1,0-1 0,1 1 0,-1 0 0,1 0-1,0-1 1,-1 1 0,1-1 0,0 0 0,0 1 0,0-1-1,0 0 1,0 0 0,0 0 0,0 0 0,0-1 0,1 1-1,-1 0 1,0-1 0,0 0 0,1 1 0,3-1 0,12 1-41,-1 0 1,36-3-1,-37 1-139,-6 1-532,0-1 0,0-1 1,0 1-1,19-7 0,11-13-7246,-14-2-5301</inkml:trace>
</inkml:ink>
</file>

<file path=ppt/ink/ink3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3:30.701"/>
    </inkml:context>
    <inkml:brush xml:id="br0">
      <inkml:brushProperty name="width" value="0.025" units="cm"/>
      <inkml:brushProperty name="height" value="0.025" units="cm"/>
      <inkml:brushProperty name="color" value="#66CC00"/>
    </inkml:brush>
  </inkml:definitions>
  <inkml:trace contextRef="#ctx0" brushRef="#br0">0 187 9865,'0'0'14905,"12"3"-13682,-5-2-1116,0 0 1,0-1-1,0 1 1,0-1 0,0-1-1,-1 1 1,1-1-1,0-1 1,0 1 0,-1-1-1,1 0 1,-1 0 0,1-1-1,-1 0 1,0 0-1,0-1 1,0 1 0,7-7-1,-1 1-5,-1-1-1,0 1 1,16-21-1,-23 26-87,-1 0-1,0-1 1,0 1 0,0-1 0,-1 0-1,0 0 1,0 0 0,0 0-1,0 0 1,-1 0 0,0 0 0,0-1-1,0-6 1,-1 11-7,0 0-1,0 0 1,0 0 0,0 0-1,0 1 1,0-1-1,0 0 1,0 0 0,0 0-1,0 0 1,-1 1-1,1-1 1,0 0 0,-1 0-1,1 0 1,0 1 0,-1-1-1,1 0 1,-1 1-1,1-1 1,-1 0 0,0 1-1,1-1 1,-1 1-1,0-1 1,1 1 0,-1-1-1,0 1 1,0 0-1,0-1 1,-1 0-3,0 1 0,0 0 0,-1 0 1,1 0-1,0 0 0,0 1 0,0-1 0,0 1 0,0-1 0,0 1 0,1-1 1,-4 2-1,-1 1-12,-1 1 0,1-1 0,0 1 0,0 0 0,0 1 0,-9 7 0,9-3 16,-1 0 0,1 0 0,1 0 1,0 1-1,0 0 0,1 0 0,0 0 0,0 1 0,1-1 1,1 1-1,0-1 0,0 1 0,1 0 0,0 0 0,1 0 1,2 13-1,-2-22-5,0 0 1,1 0 0,0 0-1,-1 0 1,1 0-1,0 1 1,0-1-1,0-1 1,0 1 0,1 0-1,-1 0 1,0 0-1,1-1 1,-1 1 0,1 0-1,0-1 1,0 0-1,-1 1 1,1-1 0,0 0-1,3 1 1,-1 0 9,1-1-1,-1 1 1,1-1 0,-1-1-1,1 1 1,0-1 0,-1 0 0,1 0-1,9-1 1,-1-1 13,0-1 0,0 0 1,0-1-1,0 0 0,-1-1 0,16-9 0,6-8 43,-1-2-1,52-48 0,-73 61-64,-11 10-3,0 0 0,0 0 0,0 0 0,0 0 0,0 0 0,0 1 0,0-1 0,0 0 0,0 1 0,0-1 0,1 1 1,-1-1-1,0 1 0,0-1 0,1 1 0,-1 0 0,0-1 0,1 1 0,-1 0 0,2 0 0,-2 1 2,0-1-1,0 1 1,0-1 0,-1 1-1,1 0 1,0-1-1,-1 1 1,1 0 0,0 0-1,-1-1 1,1 1 0,-1 0-1,1 0 1,-1 0-1,1 0 1,-1 0 0,0-1-1,0 1 1,1 0-1,-1 0 1,0 2 0,1 9 37,0 1 0,-1 0-1,-2 19 1,1-11 20,1 52 997,0-72-1041,0-1 0,0 1 1,0 0-1,0-1 1,1 1-1,-1 0 0,0-1 1,0 1-1,0-1 1,1 1-1,-1 0 0,0-1 1,1 1-1,-1-1 1,0 1-1,1-1 0,-1 1 1,1-1-1,-1 1 1,1-1-1,-1 0 0,1 1 1,-1-1-1,1 0 0,-1 1 1,1-1-1,0 0 1,-1 0-1,1 1 0,0-1 1,26-1 191,23-16-92,-13-6-517,-27 16-165,1 0-1,0 1 1,19-8-1,-7 8-4697,2 4-3989,13 5 1646,-11-3 2237</inkml:trace>
</inkml:ink>
</file>

<file path=ppt/ink/ink3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3:31.043"/>
    </inkml:context>
    <inkml:brush xml:id="br0">
      <inkml:brushProperty name="width" value="0.025" units="cm"/>
      <inkml:brushProperty name="height" value="0.025" units="cm"/>
      <inkml:brushProperty name="color" value="#66CC00"/>
    </inkml:brush>
  </inkml:definitions>
  <inkml:trace contextRef="#ctx0" brushRef="#br0">79 304 2594,'0'0'4164,"5"-10"38,2 0-2716,11-20 931,-13 1 2109,-5 28-4380,1 1 0,-1-1 0,0 0 0,0 1 0,0-1 0,0 0 0,0 1 0,0-1 0,-1 0 0,1 1 0,0-1 0,0 0 0,0 1 0,-1-1 0,1 1 0,0-1 0,-1 0 0,1 1 0,0-1 0,-1 1 0,1-1-1,-1 1 1,1-1 0,0 1 0,-1 0 0,0-1 0,1 1 0,-1-1 0,1 1 0,-2-1 0,-18 7 1578,15-3-1604,0 0-1,0 1 0,0 0 0,1 0 1,0 0-1,-5 5 0,-26 54 833,33-59-841,0 0-1,0 0 1,1 0-1,0 0 1,0 1-1,0-1 1,0 0 0,0 1-1,1-1 1,0 1-1,0-1 1,0 0-1,1 1 1,0 4 0,0-8-85,0 0 0,0 0 1,-1 0-1,1 0 0,0 0 1,0 0-1,0 0 1,0-1-1,0 1 0,0-1 1,1 1-1,-1 0 1,0-1-1,0 0 0,0 1 1,0-1-1,1 0 1,-1 0-1,0 1 0,0-1 1,1 0-1,-1 0 1,0 0-1,3-1 0,31-5 206,-22 1-204,-1 0 0,0-1 0,0 0-1,0-1 1,-1-1 0,0 0 0,19-17 0,-7 2 17,0-1 0,21-30 0,-30 38-20,-1-2 0,-1 0-1,-1-1 1,0 0 0,-1 0 0,-1-1 0,-1 0 0,10-39 0,-21 56 10,-3 13-15,-7 13 21,2 6 112,0 1 0,-7 42-1,14-57-89,2 0 0,0 1-1,1-1 1,1 1 0,0-1-1,5 30 1,-4-42-131,0 1 1,0-1-1,0 1 1,0-1-1,1 0 1,-1 1-1,1-1 1,0 0-1,0 0 1,0 0-1,0-1 1,1 1-1,-1 0 1,1-1-1,0 1 1,0-1-1,-1 0 1,6 3 0,-4-3-485,0-1 1,0 1-1,1-1 1,-1 1 0,0-1-1,1 0 1,-1-1 0,0 1-1,7-1 1,19 0-5722</inkml:trace>
</inkml:ink>
</file>

<file path=ppt/ink/ink3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3:34.463"/>
    </inkml:context>
    <inkml:brush xml:id="br0">
      <inkml:brushProperty name="width" value="0.025" units="cm"/>
      <inkml:brushProperty name="height" value="0.025" units="cm"/>
      <inkml:brushProperty name="color" value="#66CC00"/>
    </inkml:brush>
  </inkml:definitions>
  <inkml:trace contextRef="#ctx0" brushRef="#br0">0 1 3587,'0'0'18215,"9"6"-17147,-6-4-967,1 0 1,-1 1 0,0-1-1,0 1 1,-1 0-1,1 0 1,0 0 0,-1 0-1,0 0 1,0 1 0,0-1-1,0 1 1,0-1 0,1 7-1,0 3 163,0-1 1,-2 1-1,1 0 0,-1 18 0,-25 333 3024,37-422-2846,4 0-1,34-81 0,-38 107-440,32-74 5,-39 95-14,-1 1 0,2 0-1,-1 0 1,1 0 0,1 1 0,0 0 0,12-10 0,-17 17-20,0 0 1,0 0 0,0 0 0,1 1 0,-1-1-1,1 1 1,-1 0 0,1 0 0,-1 0 0,1 1 0,0-1-1,-1 1 1,1 0 0,0 0 0,5 0 0,-8 0 18,0 1 0,1-1 1,-1 0-1,0 1 1,0-1-1,0 0 1,0 1-1,1-1 1,-1 1-1,0 0 0,0-1 1,0 1-1,0 0 1,0 0-1,-1 0 1,1-1-1,0 1 1,0 0-1,0 0 1,-1 0-1,1 0 0,-1 1 1,1-1-1,0 0 1,-1 0-1,0 0 1,1 0-1,-1 0 1,0 1-1,0-1 0,1 0 1,-1 0-1,0 1 1,0-1-1,-1 0 1,1 0-1,0 0 1,0 1-1,0-1 0,-1 0 1,1 0-1,-1 0 1,1 0-1,-1 1 1,1-1-1,-1 0 1,0 0-1,-1 1 0,0 2 11,-1 0-1,0 0 0,0-1 1,0 1-1,-1-1 0,1 0 0,-1 1 1,0-2-1,0 1 0,0 0 0,-4 1 1,-52 25 14,56-28-15,-70 25 651,44-17-1596,26-9-1331,11-2-1767,16-7-619,5-1-2273</inkml:trace>
</inkml:ink>
</file>

<file path=ppt/ink/ink3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3:35.037"/>
    </inkml:context>
    <inkml:brush xml:id="br0">
      <inkml:brushProperty name="width" value="0.025" units="cm"/>
      <inkml:brushProperty name="height" value="0.025" units="cm"/>
      <inkml:brushProperty name="color" value="#66CC00"/>
    </inkml:brush>
  </inkml:definitions>
  <inkml:trace contextRef="#ctx0" brushRef="#br0">1 43 10602,'0'0'16170,"3"10"-15220,0 6-706,0 1 0,-2 0 0,1 0-1,-2 0 1,0 0 0,-2 0 0,1 0 0,-7 23-1,7-23 668,9-40-546,12-43-263,-14 40-130,-1-1 0,-1 1 0,0-48 0,-10 124-252,0 17 235,6-64 44,0 1 0,1-1 0,-1 0 0,1 1 0,0-1 0,0 0 0,0 0 0,0 0 0,1 0 0,-1 0 0,1 0 0,-1 0 0,1 0 0,0 0 0,0-1 0,5 5 0,-5-5 3,0-1 0,0 1 0,0-1 0,0 0 0,0 1 0,0-1 0,0 0 0,1 0 0,-1 0 0,1-1 0,-1 1-1,0 0 1,1-1 0,-1 0 0,1 1 0,-1-1 0,1 0 0,-1-1 0,5 1 0,-3-1 4,1-1-1,0 0 1,0 1-1,0-1 1,-1-1-1,1 1 1,-1-1-1,0 0 1,5-3 0,5-7 10,0 0 0,-1-1 1,21-30-1,17-37-16,-50 137-283,-6-11 259,-9 126 43,14-171-22,1-1 1,-1 1 0,0 0 0,0 0 0,1 0-1,-1-1 1,0 1 0,1 0 0,-1 0-1,0 0 1,0-1 0,1 1 0,-1 0-1,0 0 1,1 0 0,-1 0 0,1 0-1,-1 0 1,0 0 0,1 0 0,-1 0 0,0 0-1,1 0 1,-1 0 0,0 0 0,1 0-1,-1 0 1,0 0 0,1 0 0,-1 1-1,0-1 1,1 0 0,-1 0 0,0 0-1,0 1 1,1-1 0,-1 0 0,0 0 0,1 0-1,-1 1 1,0-1 0,0 0 0,0 1-1,1-1 1,-1 0 0,0 1 0,0-1-1,0 0 1,0 0 0,0 1 0,0-1-1,1 1 1,-1-1 0,0 0 0,0 1-1,0-1 1,0 0 0,0 1 0,0-1 0,0 0-1,-1 1 1,1-1 0,0 0 0,0 1-1,0-1 1,0 0 0,-1 1 0,19-23-1277,-11 5-1530,0 0 0,-1-1 0,0 0 0,4-28 0,-1-10-8391</inkml:trace>
</inkml:ink>
</file>

<file path=ppt/ink/ink3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3:35.381"/>
    </inkml:context>
    <inkml:brush xml:id="br0">
      <inkml:brushProperty name="width" value="0.025" units="cm"/>
      <inkml:brushProperty name="height" value="0.025" units="cm"/>
      <inkml:brushProperty name="color" value="#66CC00"/>
    </inkml:brush>
  </inkml:definitions>
  <inkml:trace contextRef="#ctx0" brushRef="#br0">22 1 15887,'0'0'4741,"-17"48"-3172,12-26-640,5 0-353,0-1-479,0-5-450,11-4-2113,1-4-3716</inkml:trace>
</inkml:ink>
</file>

<file path=ppt/ink/ink3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3:35.785"/>
    </inkml:context>
    <inkml:brush xml:id="br0">
      <inkml:brushProperty name="width" value="0.025" units="cm"/>
      <inkml:brushProperty name="height" value="0.025" units="cm"/>
      <inkml:brushProperty name="color" value="#66CC00"/>
    </inkml:brush>
  </inkml:definitions>
  <inkml:trace contextRef="#ctx0" brushRef="#br0">135 25 16688,'0'0'12961,"-9"0"-12304,6-1-634,0 1 0,0 1 0,0-1 0,0 0 0,0 1 0,0-1 0,0 1 0,1 0-1,-1 0 1,0 0 0,0 0 0,1 1 0,-1-1 0,0 1 0,1 0 0,-3 2 0,0 1 2,0 1 0,0 0 0,0 0 0,1 0 1,0 0-1,-6 15 0,4-9 32,0 1 1,1 0-1,0 0 1,1 0 0,1 0-1,0 1 1,1 0-1,-1 25 1,3-38-57,0 0 1,0 1 0,0-1-1,1 0 1,-1 1 0,0-1-1,1 0 1,-1 0 0,1 0-1,0 1 1,-1-1 0,1 0-1,0 0 1,0 0 0,-1 0-1,1 0 1,0 0 0,0 0-1,0-1 1,0 1 0,0 0-1,1 0 1,-1-1 0,0 1-1,0-1 1,0 1 0,1-1 0,-1 1-1,0-1 1,0 0 0,1 0-1,-1 1 1,0-1 0,1 0-1,-1 0 1,0 0 0,0-1-1,1 1 1,-1 0 0,0 0-1,1-1 1,-1 1 0,0-1-1,0 1 1,2-2 0,5 0-61,-1-1 1,1 0 0,0 0 0,-1-1-1,0 0 1,7-5 0,68-58-4069,-44 27-1261,-11-3-5495,-27 43 10767,0 0 1,0 0-1,0-1 0,0 1 1,1 0-1,-1-1 1,0 1-1,0 0 0,0-1 1,0 1-1,0 0 0,0-1 1,0 1-1,0 0 1,0-1-1,0 1 0,0 0 1,0-1-1,0 1 1,0 0-1,0-1 0,0 1 1,0 0-1,0-1 1,-1 1-1,1 0 0,0-1 1,0 1-1,0 0 1,-1 0-1,1-1 0,0 1 1,0 0-1,0 0 1,-1-1-1,1 1 0,-16 0 2977,15 0-2343,-1 0 1,0 1 0,1-1-1,-1 1 1,1 0 0,-1-1-1,1 1 1,-1 0 0,1 0-1,0 0 1,-1 0 0,1 0-1,0 0 1,0 1 0,0-1-1,0 0 1,0 1 0,0-1-1,0 0 1,0 1 0,-1 2-1,2-3-373,0 0 0,0-1 0,0 1 0,0 0 0,0 0 1,0 0-1,0 0 0,0 0 0,0 0 0,0 0 0,1-1 0,-1 1 0,0 0 0,0 0 0,1 0 0,-1-1 0,1 1 0,-1 0 0,1 0 0,-1-1 0,1 1 0,-1 0 0,1-1 0,0 1 1,-1 0-1,2 0 0,27 9 958,42-7-1620,-60-3 851,0-1-334,-1 0 1,1-1-1,0 0 1,-1 0-1,0-1 1,1-1-1,-1 0 1,16-9-1,-22 11 113,1 0 0,-1 0 0,0-1-1,0 0 1,0 1 0,-1-1 0,1-1 0,-1 1 0,1 0 0,-1-1-1,0 0 1,-1 0 0,1 0 0,-1 0 0,1 0 0,-1 0-1,0-1 1,-1 1 0,1-1 0,-1 1 0,0-1 0,1-5 0,-3 9-57,1 1 1,0-1 0,-1 0 0,1 0-1,-1 0 1,0 0 0,1 0 0,-1 0-1,0 1 1,1-1 0,-1 0 0,0 1-1,0-1 1,0 0 0,0 1 0,1-1-1,-1 1 1,0 0 0,0-1 0,0 1-1,0-1 1,0 1 0,0 0 0,0 0 0,0 0-1,0 0 1,0 0 0,0 0 0,-1 0-1,1 0 1,-1 0 0,-38 4 443,29 0-446,1 1 0,-1 0-1,1 1 1,1 0 0,-1 0-1,1 1 1,0 1-1,0-1 1,1 2 0,0-1-1,0 1 1,1 0 0,0 0-1,1 1 1,0 0-1,0 0 1,1 1 0,1-1-1,0 1 1,0 0 0,-3 16-1,7-25-46,0 0-1,0 1 1,-1-1-1,2 1 0,-1-1 1,0 1-1,0-1 1,1 1-1,-1-1 1,1 0-1,0 1 0,0-1 1,0 0-1,0 1 1,0-1-1,0 0 1,0 0-1,1 0 0,-1 0 1,1 0-1,2 2 1,-1-2-35,1 1 0,0 0 1,0-1-1,0 0 0,0 0 0,0 0 1,0-1-1,1 1 0,-1-1 1,9 1-1,1 0-687,-1-1 0,1-1 0,0 0 0,0-1 0,-1 0 0,1-1 0,13-4 0,20-13-5386,-2-8-3541</inkml:trace>
</inkml:ink>
</file>

<file path=ppt/ink/ink3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3:37.046"/>
    </inkml:context>
    <inkml:brush xml:id="br0">
      <inkml:brushProperty name="width" value="0.025" units="cm"/>
      <inkml:brushProperty name="height" value="0.025" units="cm"/>
      <inkml:brushProperty name="color" value="#66CC00"/>
    </inkml:brush>
  </inkml:definitions>
  <inkml:trace contextRef="#ctx0" brushRef="#br0">46 154 3267,'0'0'358,"9"-8"1387,0 1-1605,58-51 6396,-63 54-5709,0 0 0,0 0 1,-1 0-1,1-1 0,-1 1 1,0-1-1,0 0 0,-1 0 0,1 0 1,-1 0-1,0 0 0,0-1 1,-1 1-1,1-7 0,-4 12-651,-1-1 0,1 1 1,-1-1-1,0 1 0,0 0 0,1 0 0,-1 0 0,0 0 1,1 0-1,-6 2 0,1 0-123,0 1 0,0 0 0,0 0 0,0 1 0,0 0-1,1 0 1,-1 1 0,1-1 0,0 1 0,1 1 0,-1-1 0,1 1 0,0 0 0,-5 9 0,4-7 32,1 0 0,1 0 0,-1 0 0,2 1 0,-1 0 0,1 0 0,0 0 1,1 0-1,0 1 0,0-1 0,0 13 0,2-20-91,0 0 1,0 0-1,1 0 0,-1 0 0,0 0 1,1 0-1,-1 0 0,1 0 0,0 0 1,0 0-1,-1 0 0,1 0 0,1 0 1,-1-1-1,0 1 0,0 0 0,1-1 1,-1 1-1,1-1 0,-1 1 0,1-1 1,2 2-1,0-1-175,0 0 0,1 0 1,-1 0-1,0-1 0,1 0 1,0 0-1,-1 0 0,1 0 1,8 0-1,1-1-841,-1-1 1,0 0-1,1-1 0,-1 0 0,0-1 1,21-7-1,17-14-4834</inkml:trace>
</inkml:ink>
</file>

<file path=ppt/ink/ink3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3:38.057"/>
    </inkml:context>
    <inkml:brush xml:id="br0">
      <inkml:brushProperty name="width" value="0.025" units="cm"/>
      <inkml:brushProperty name="height" value="0.025" units="cm"/>
      <inkml:brushProperty name="color" value="#66CC00"/>
    </inkml:brush>
  </inkml:definitions>
  <inkml:trace contextRef="#ctx0" brushRef="#br0">51 0 2530,'0'0'20019,"0"10"-18919,-2 24-298,-2 0 1,-15 59-1,12-65-584,0 0-1,2 1 1,2-1-1,0 1 0,2 0 1,2 31-1,0-59-211,-1-1 0,0 0 1,0 1-1,0-1 0,0 1 0,0-1 0,1 1 0,-1-1 1,0 1-1,0-1 0,1 0 0,-1 1 0,0-1 0,1 1 1,-1-1-1,0 0 0,1 0 0,-1 1 0,1-1 0,-1 0 0,0 1 1,1-1-1,-1 0 0,1 0 0,-1 0 0,1 0 0,-1 1 1,1-1-1,-1 0 0,1 0 0,-1 0 0,1 0 0,-1 0 1,1 0-1,-1 0 0,1 0 0,-1 0 0,1-1 0,-1 1 1,1 0-1,-1 0 0,0 0 0,1-1 0,-1 1 0,1 0 1,0-1-1,21-12 179,3-9-99,-1 0-1,25-32 1,-31 32-64,2 0 1,0 2 0,37-28-1,-56 47-5,0 0 0,0 0 1,0 0-1,0 0 0,0 0 0,0 1 0,1-1 0,-1 0 0,0 1 0,1-1 0,-1 1 1,0-1-1,1 1 0,-1 0 0,1 0 0,-1-1 0,0 1 0,1 0 0,-1 0 0,1 0 1,-1 0-1,1 1 0,-1-1 0,0 0 0,3 2 0,-3-1-1,1 0-1,-1 1 0,0-1 1,0 1-1,0-1 1,0 1-1,-1-1 1,1 1-1,0 0 1,-1-1-1,1 1 0,-1 0 1,1-1-1,-1 1 1,0 0-1,0 0 1,0 2-1,0 10 46,0 1 0,-2-1 0,-5 27-1,-15 24 36,16-53-42,1 1-1,1-1 1,0 1-1,1 0 0,0 0 1,-1 15-1,25-36-3149,15-22-4479,-18 10 806</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4:03.126"/>
    </inkml:context>
    <inkml:brush xml:id="br0">
      <inkml:brushProperty name="width" value="0.025" units="cm"/>
      <inkml:brushProperty name="height" value="0.025" units="cm"/>
    </inkml:brush>
  </inkml:definitions>
  <inkml:trace contextRef="#ctx0" brushRef="#br0">0 32 3940,'0'0'25170,"3"8"-25074,-1 0-86,-1-1 1,0 1-1,0 0 0,-1-1 0,0 1 0,0 0 0,-1 0 0,1-1 1,-3 9-1,36-77 86,-15 0-481,-18 59 332,1 41-566,0-36 629,-1-1 0,0 1 0,1-1 0,0 1 0,0-1 0,0 0 0,0 1 0,0-1-1,0 0 1,0 0 0,1 0 0,-1 0 0,1 0 0,-1 0 0,1 0 0,0-1 0,0 1 0,0 0 0,0-1 0,0 0 0,0 1 0,0-1 0,0 0 0,1 0 0,-1 0 0,0 0 0,1-1 0,-1 1 0,1-1 0,-1 1 0,1-1 0,-1 0 0,1 0-1,-1 0 1,1 0 0,-1 0 0,1-1 0,-1 1 0,1-1 0,2-1 0,5 0 37,-1-1 1,1 0-1,-1-1 0,0 0 0,0-1 0,0 1 0,-1-2 0,15-11 1,-10 4-24,-10 10-24,-1 0 0,1 1-1,0-1 1,0 0 0,0 1-1,0-1 1,1 1 0,-1 0-1,4-2 1,-8 41-593,-1-24 579,1-9 25,0 1 0,0-1-1,1 1 1,-1-1 0,1 1 0,0 0 0,0-1 0,2 9 0,-1-12 9,0 1 1,0-1 0,0 0-1,0 1 1,0-1 0,0 0 0,0 0-1,1 0 1,-1 1 0,0-1-1,1-1 1,-1 1 0,1 0-1,-1 0 1,1 0 0,-1-1-1,1 1 1,-1-1 0,1 1 0,0-1-1,-1 0 1,1 0 0,0 1-1,-1-1 1,1 0 0,0-1-1,-1 1 1,3 0 0,8-1 26,-1-1 0,0 0 1,1 0-1,-1-1 0,0 0 0,0-1 1,-1-1-1,15-7 0,-11 5-73,0 1 0,0 1-1,27-8 1,-40 14 26,0-1 0,-1 0-1,1 0 1,-1 0 0,1 0 0,-1 0-1,1 1 1,0-1 0,-1 0 0,1 0-1,-1 1 1,1-1 0,-1 0 0,1 1 0,-1-1-1,1 1 1,-1-1 0,0 1 0,1-1-1,-1 1 1,0-1 0,1 1 0,-1-1-1,0 1 1,0-1 0,1 1 0,-1-1 0,0 1-1,0 0 1,0-1 0,0 1 0,0-1-1,0 1 1,0 0 0,0-1 0,0 1-1,0 1 1,0-1 12,0 0 0,0 1 1,1-1-1,-1 0 0,0 1 0,1-1 0,-1 0 0,1 1 0,-1-1 0,1 0 0,0 0 1,-1 1-1,1-1 0,0 0 0,0 0 0,0 0 0,0 0 0,0 0 0,0 0 0,1 1 1,8 1-68,0 0 1,0 0-1,0-1 1,0 0-1,0-1 1,13 1-1,31-5-6455,-44-3 2052,-7-6-2743</inkml:trace>
</inkml:ink>
</file>

<file path=ppt/ink/ink3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3:38.884"/>
    </inkml:context>
    <inkml:brush xml:id="br0">
      <inkml:brushProperty name="width" value="0.025" units="cm"/>
      <inkml:brushProperty name="height" value="0.025" units="cm"/>
      <inkml:brushProperty name="color" value="#66CC00"/>
    </inkml:brush>
  </inkml:definitions>
  <inkml:trace contextRef="#ctx0" brushRef="#br0">119 39 13901,'0'0'9017,"-9"5"-7507,1 1-1339,0 1-1,0 0 0,1 0 0,0 1 0,1 0 0,-1 0 0,1 1 0,1-1 0,0 1 0,0 0 0,1 1 0,0-1 0,-4 16 0,3-13-20,1 1-1,1 0 1,0-1-1,0 1 1,2 0-1,-1 20 1,2-33-142,0 0 1,0 1 0,0-1 0,0 1-1,0-1 1,0 0 0,0 1-1,0-1 1,0 1 0,1-1-1,-1 0 1,0 1 0,0-1 0,0 0-1,0 1 1,1-1 0,-1 0-1,0 1 1,0-1 0,1 0 0,-1 1-1,0-1 1,1 0 0,-1 0-1,0 1 1,1-1 0,-1 0-1,1 0 1,-1 0 0,0 0 0,1 1-1,-1-1 1,0 0 0,1 0-1,-1 0 1,1 0 0,0 0 0,19-7 242,15-18 31,-19 9-255,0 0-1,-2-1 0,0-1 0,0-1 1,-2 0-1,0 0 0,-2-1 0,0-1 0,-1 0 1,9-33-1,-75 196 246,51-123-172,0-1 1,2 1-1,0 0 0,-2 29 1,6-47-96,0 0-1,0-1 1,1 1 0,-1 0 0,0-1 0,0 1 0,1 0-1,-1-1 1,0 1 0,1-1 0,-1 1 0,0-1-1,1 1 1,-1 0 0,1-1 0,-1 0 0,1 1-1,-1-1 1,1 1 0,0-1 0,-1 0 0,1 1-1,-1-1 1,1 0 0,0 0 0,-1 1 0,1-1-1,0 0 1,-1 0 0,1 0 0,0 0 0,-1 0 0,1 0-1,0 0 1,-1 0 0,1 0 0,0 0 0,-1 0-1,1 0 1,0-1 0,-1 1 0,1 0 0,0 0-1,-1-1 1,1 1 0,-1-1 0,2 0 0,33-16 143,39-40-527,-42 31 61,38-24 1,-70 50 316,1-1 0,0 0 1,0 1-1,-1-1 1,1 1-1,0-1 0,0 1 1,0-1-1,0 1 0,0 0 1,0-1-1,0 1 1,0 0-1,0 0 0,0 0 1,0 0-1,0 0 1,0 0-1,0 0 0,0 0 1,0 0-1,0 0 0,0 1 1,0-1-1,0 0 1,0 1-1,0-1 0,0 2-1,0-1 0,0 0 0,0 0-1,0 1 1,-1-1 0,1 1-1,-1-1 1,1 0 0,-1 1 0,1-1-1,-1 1 1,0-1 0,0 1-1,0-1 1,1 1 0,-2 1-1,0 14-19,0 0-1,-8 29 0,5-25 25,3-15 32,0 0 0,1 1 0,-1-1 0,1 1 0,1-1 0,-1 1 1,3 6-1,-3-12-24,0 0 1,0 0-1,1 0 0,-1 0 1,1 0-1,-1-1 1,1 1-1,-1 0 1,1 0-1,-1 0 0,1-1 1,0 1-1,-1 0 1,1-1-1,0 1 1,0-1-1,-1 1 1,1-1-1,0 1 0,0-1 1,1 1-1,0-1 3,0 0-1,0 0 0,-1 0 0,1 0 1,0 0-1,0 0 0,0 0 1,0-1-1,0 1 0,-1-1 1,1 0-1,0 1 0,0-1 0,-1 0 1,3-1-1,5-5 4,0 1 0,0-2 0,-1 1 0,0-1 0,0 0-1,-1-1 1,0 1 0,-1-2 0,0 1 0,0-1 0,-1 1 0,8-20 0,-8 17 9,-1-1 1,0 1 0,0-1 0,-2 1 0,1-1 0,-2 0 0,1 0 0,-2 0 0,0 0-1,-2-23 1,2 36-22,0 0-1,0-1 1,0 1 0,0 0-1,0-1 1,0 1 0,0 0-1,0-1 1,0 1-1,0 0 1,0-1 0,0 1-1,-1 0 1,1-1-1,0 1 1,0 0 0,0-1-1,0 1 1,-1 0 0,1 0-1,0-1 1,0 1-1,0 0 1,-1 0 0,1-1-1,0 1 1,0 0-1,-1 0 1,1 0 0,0-1-1,-1 1 1,1 0 0,0 0-1,0 0 1,-1 0-1,1 0 1,0 0 0,-1 0-1,1 0 1,0 0-1,-1 0 1,1 0 0,0 0-1,-1 0 1,1 0 0,0 0-1,-1 0 1,1 0-1,0 0 1,-1 0 0,1 0-1,0 0 1,-1 1-1,1-1 1,0 0 0,0 0-1,-1 0 1,1 1 0,0-1-1,0 0 1,-1 0-1,1 1 1,0-1 0,-12 19-17,11-16 28,0 0 0,1 0 0,-1 0-1,0 1 1,1-1 0,0 0 0,0 0 0,0 1-1,0-1 1,1 0 0,-1 0 0,1 0 0,0 1-1,0-1 1,0 0 0,0 0 0,0 0 0,1 0-1,-1 0 1,1-1 0,0 1 0,0 0 0,0-1-1,4 4 1,-1-2 1,0-1 0,0-1 0,1 1 0,-1-1 0,1 0 0,-1 0-1,1-1 1,0 0 0,0 0 0,0 0 0,0-1 0,-1 1 0,8-2 0,0 0-5,0-1 0,1-1 0,-1 0 0,0 0 0,-1-2 0,1 1 0,-1-2-1,0 1 1,0-2 0,0 0 0,-1 0 0,0-1 0,-1 0 0,1-1 0,-2 0 0,1-1 0,13-18 0,-22 27-9,0 0 0,0 0 0,0 0 0,-1-1 0,1 1 1,0 0-1,0 0 0,-1-1 0,1 1 0,-1 0 0,1-1 0,-1 1 0,0-1 0,1 1 0,-1-1 0,0 1 0,0-1 0,0-1 0,-1 2 0,1 1-1,0-1 0,-1 1 1,1-1-1,-1 1 1,1-1-1,-1 1 0,1 0 1,-1-1-1,0 1 1,1 0-1,-1-1 1,1 1-1,-1 0 0,0 0 1,1 0-1,-1 0 1,0-1-1,1 1 0,-1 0 1,0 0-1,1 0 1,-1 0-1,0 0 0,1 1 1,-2-1-1,-4 1 8,1 0 1,0 0-1,-1 1 0,1 0 0,0 0 1,0 0-1,0 1 0,-6 3 0,-1 4 24,0 1 0,0 0 0,1 0-1,0 1 1,-11 17 0,18-23-24,-1 1 0,1-1 0,1 1 1,-1 0-1,1 0 0,1 1 0,-1-1 1,1 0-1,0 1 0,1-1 0,0 1 1,0 0-1,0 7 0,2-12-51,-1 0 0,1-1 0,0 0 1,0 1-1,0-1 0,0 1 0,0-1 0,0 0 0,1 0 1,-1 1-1,1-1 0,-1 0 0,1 0 0,0-1 0,0 1 1,0 0-1,0-1 0,0 1 0,0-1 0,0 1 0,1-1 1,-1 0-1,0 0 0,1 0 0,-1 0 0,1-1 0,-1 1 0,4 0 1,7 1-1658,1 0 1,-1-1 0,0 0-1,16-1 1,11-2-9225</inkml:trace>
</inkml:ink>
</file>

<file path=ppt/ink/ink3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3:39.706"/>
    </inkml:context>
    <inkml:brush xml:id="br0">
      <inkml:brushProperty name="width" value="0.025" units="cm"/>
      <inkml:brushProperty name="height" value="0.025" units="cm"/>
      <inkml:brushProperty name="color" value="#66CC00"/>
    </inkml:brush>
  </inkml:definitions>
  <inkml:trace contextRef="#ctx0" brushRef="#br0">1 5 2851,'2'-4'11953,"-1"12"-5117,1 33-2128,-2-16-4710,8 51 1,-8-74 33,1-1 0,-1 0-1,0 0 1,1 1 0,-1-1 0,1 0 0,-1 0 0,1 0 0,0 0-1,0 0 1,-1 0 0,1 0 0,0 0 0,0 0 0,0 0-1,0 0 1,0 0 0,0-1 0,0 1 0,0 0 0,0-1 0,1 1-1,-1-1 1,2 1 0,-1-1 17,0 1-1,1-1 1,-1-1 0,0 1-1,1 0 1,-1-1 0,0 1-1,0-1 1,0 0-1,0 1 1,1-1 0,3-3-1,6-3 97,0-2 0,-1 0 0,17-15 0,-21 17-162,16-16 48,-16 15-30,0 0 0,0 1 0,0 0 0,1 0 0,1 1 0,-1 0 0,1 0 1,0 1-1,0 0 0,16-5 0,-25 10-4,1 0 1,0 0 0,-1 0-1,1 0 1,0 0 0,-1 0-1,1 1 1,-1-1-1,1 0 1,-1 0 0,1 1-1,0-1 1,-1 0 0,1 1-1,-1-1 1,1 1 0,-1-1-1,0 1 1,1-1-1,-1 1 1,1-1 0,-1 1-1,0-1 1,0 1 0,1-1-1,-1 1 1,0-1-1,0 1 1,1 0 0,-1-1-1,0 1 1,0 0 0,0-1-1,0 1 1,0-1-1,0 2 1,0 32 63,-1-24 9,0 76 309,1-85-362,0-1-1,0 1 1,0-1 0,0 0 0,0 1 0,0-1 0,1 1 0,-1-1 0,0 0 0,0 1 0,0-1 0,1 0 0,-1 1 0,0-1 0,0 0 0,1 1 0,-1-1 0,0 0-1,1 0 1,-1 1 0,1-1 0,-1 0 0,0 0 0,1 0 0,-1 1 0,1-1 0,-1 0 0,0 0 0,1 0 0,-1 0 0,1 0 0,-1 0 0,0 0 0,1 0 0,-1 0-1,1 0 1,-1 0 0,1 0 0,-1 0 0,0 0 0,1 0 0,-1-1 0,1 1 0,-1 0 0,0 0 0,1 0 0,-1-1 0,0 1 0,1 0 0,-1 0 0,0-1 0,1 1-1,-1 0 1,1-1 0,22-15 378,-22 16-392,7-7-55,0 0-1,0 2 1,1-1 0,0 1-1,0 0 1,0 0 0,1 1-1,0 1 1,0 0 0,0 0-1,0 1 1,0 0 0,0 1-1,15-1 1,-24 2 22,0 0 0,0 0-1,0 1 1,0-1 0,0 0-1,0 0 1,0 1 0,0-1 0,0 1-1,0-1 1,0 1 0,0-1-1,-1 1 1,1-1 0,0 1-1,0 0 1,-1-1 0,1 1 0,0 0-1,-1 0 1,1 0 0,-1-1-1,1 1 1,-1 0 0,1 0 0,-1 0-1,0 0 1,1 0 0,-1 0-1,0 0 1,0 0 0,0 0 0,0 0-1,0 0 1,0 0 0,0 0-1,0 0 1,0 0 0,0 0 0,0 0-1,-1 0 1,1 0 0,-1 1-1,0 1-172,0-1-1,0 1 0,0 0 1,0-1-1,0 1 0,0 0 1,-1-1-1,0 0 0,1 1 0,-1-1 1,0 0-1,0 0 0,0 0 1,-4 3-1,4-4-474,0 0 1,-1 0-1,1 0 1,0-1-1,-1 1 1,1 0-1,0-1 1,-1 0-1,1 1 1,-1-1-1,-3-1 1,-9-1-6573</inkml:trace>
</inkml:ink>
</file>

<file path=ppt/ink/ink3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3:40.064"/>
    </inkml:context>
    <inkml:brush xml:id="br0">
      <inkml:brushProperty name="width" value="0.025" units="cm"/>
      <inkml:brushProperty name="height" value="0.025" units="cm"/>
      <inkml:brushProperty name="color" value="#66CC00"/>
    </inkml:brush>
  </inkml:definitions>
  <inkml:trace contextRef="#ctx0" brushRef="#br0">0 1 14574,'0'0'9064,"62"35"-12779,-45-28-898,3-3-2593</inkml:trace>
</inkml:ink>
</file>

<file path=ppt/ink/ink3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3:40.409"/>
    </inkml:context>
    <inkml:brush xml:id="br0">
      <inkml:brushProperty name="width" value="0.025" units="cm"/>
      <inkml:brushProperty name="height" value="0.025" units="cm"/>
      <inkml:brushProperty name="color" value="#66CC00"/>
    </inkml:brush>
  </inkml:definitions>
  <inkml:trace contextRef="#ctx0" brushRef="#br0">233 29 6118,'0'0'17574,"-10"-6"-16085,2 2-1230,5 2-187,0 0 1,0 0-1,-1 0 1,1 0-1,-1 1 1,1-1-1,-1 1 1,0 0-1,1 0 1,-1 0-1,0 1 1,0-1-1,0 1 1,1 0-1,-1 0 1,0 0-1,0 1 0,0-1 1,-5 3-1,-1 1 38,1 1-1,1 0 0,-1 0 0,1 1 0,0 0 1,0 1-1,1 0 0,-1 0 0,2 1 0,-1-1 1,1 2-1,0-1 0,1 0 0,0 1 0,0 0 1,1 1-1,0-1 0,0 1 0,1-1 0,1 1 1,-2 11-1,4-19-102,0-1 1,0 1-1,0 0 1,0-1-1,0 1 1,0 0-1,1-1 1,-1 1-1,1-1 1,-1 1-1,1-1 1,0 1 0,-1-1-1,1 1 1,0-1-1,0 0 1,0 1-1,0-1 1,0 0-1,0 0 1,1 0-1,-1 0 1,0 0-1,0 0 1,1 0-1,1 1 1,2 0 7,-1-1 0,1 1 0,0-1 0,0 0 0,0 0 0,0 0 0,0-1 0,9 0 1,2 0-158,0-2 1,0 0-1,0-1 1,27-9-1,-21 4-1554,-1-1 0,31-19 0,2-15-7373,-31 18 1830</inkml:trace>
</inkml:ink>
</file>

<file path=ppt/ink/ink3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3:41.498"/>
    </inkml:context>
    <inkml:brush xml:id="br0">
      <inkml:brushProperty name="width" value="0.025" units="cm"/>
      <inkml:brushProperty name="height" value="0.025" units="cm"/>
      <inkml:brushProperty name="color" value="#66CC00"/>
    </inkml:brush>
  </inkml:definitions>
  <inkml:trace contextRef="#ctx0" brushRef="#br0">45 58 13421,'0'0'10650,"-4"10"-8622,-5 11-1493,2 1 0,0 0-1,2 0 1,0 1-1,2-1 1,-2 34 0,5-50-544,3 29 165,4-29 40,7-19 74,-8 2-248,0 0 0,0 0 0,-1 0-1,0-1 1,-1 0 0,-1 0 0,3-14-1,-5 19-17,0 1-1,0-1 1,-1 0-1,0 0 0,0 0 1,-2-11-1,1 15 0,1 1 1,-1-1-1,0 1 0,0-1 0,0 1 1,0-1-1,0 1 0,0 0 0,-1 0 1,1-1-1,-1 1 0,0 0 0,0 0 1,1 1-1,-1-1 0,0 0 0,-4-2 1,6 4-5,-1-1 0,0 1 0,1-1 0,-1 1 0,0-1 1,0 1-1,1-1 0,-1 1 0,0 0 0,0-1 0,1 1 0,-1 0 1,0 0-1,0 0 0,0-1 0,0 1 0,1 0 0,-1 0 0,0 0 0,0 0 1,0 1-1,0-1 0,1 0 0,-1 0 0,0 0 0,0 1 0,0-1 1,1 0-1,-1 1 0,0-1 0,0 1 0,1-1 0,-1 1 0,0-1 1,1 1-1,-1-1 0,0 1 0,1-1 0,-1 1 0,1 0 0,-1 0 1,1-1-1,0 1 0,-1 0 0,1 0 0,0-1 0,-1 1 0,1 0 1,0 0-1,0 0 0,0 0 0,0-1 0,0 1 0,0 0 0,0 0 0,0 0 1,0 0-1,0-1 0,0 3 0,0 0-3,0 0 1,1 0-1,-1 0 0,1 0 0,-1 1 0,1-1 1,0 0-1,0 0 0,0 0 0,0 0 1,1 0-1,-1-1 0,1 1 0,0 0 0,3 3 1,1-2 6,-1-1 1,1 0-1,0-1 0,0 1 1,0-1-1,1 0 1,-1 0-1,0-1 1,1 0-1,-1 0 1,1-1-1,-1 0 0,1 0 1,-1 0-1,1-1 1,-1 0-1,10-2 1,0-1-7,0-1 1,0 0 0,-1-2-1,0 1 1,24-16 0,-31 17-13,0 1-1,0 0-1,-1 0 0,0-1 1,0 0-1,0-1 1,-1 0-1,0 0 0,0 0 1,0-1-1,-1 1 1,7-12-1,-14 15-84,-7 8 62,-8 8 19,2 2 113,2 1 0,-14 22 1,23-32 27,0 0 1,0 0 0,1 1-1,0-1 1,1 1-1,0 0 1,0-1 0,0 1-1,0 0 1,1 9 0,1-15-114,0 0 1,0 0-1,0 0 1,1 0-1,-1 0 1,0 0-1,1 0 1,-1 0 0,1 0-1,-1 0 1,1 0-1,0-1 1,-1 1-1,1 0 1,0 0 0,0 0-1,-1-1 1,1 1-1,0 0 1,0-1-1,0 1 1,0-1-1,0 1 1,0-1 0,0 0-1,0 1 1,0-1-1,0 0 1,0 1-1,0-1 1,0 0 0,0 0-1,0 0 1,1 0-1,-1 0 1,0 0-1,0-1 1,0 1 0,0 0-1,0 0 1,0-1-1,2 0 1,46-15 12,-31 7-516,-1-1 0,-1 0 0,1-2 0,-2 0 0,0-1-1,0 0 1,13-17 0,-56 49-1267,23-15 1634,2-2 164,0 1 0,0-1-1,0 1 1,1 0 0,-1 0-1,1 0 1,-1 0 0,1 0-1,0 0 1,0 1 0,1-1 0,-1 1-1,1-1 1,-1 1 0,1 0-1,0 0 1,1-1 0,-2 6-1,2-9-80,0 1 0,0-1 0,0 0 0,0 0-1,0 0 1,0 0 0,0 1 0,0-1 0,1 0 0,-1 0-1,0 0 1,0 0 0,0 0 0,0 1 0,0-1 0,0 0-1,0 0 1,0 0 0,0 0 0,0 0 0,1 0-1,-1 1 1,0-1 0,0 0 0,0 0 0,0 0 0,0 0-1,0 0 1,1 0 0,-1 0 0,0 0 0,0 0 0,0 0-1,0 0 1,1 0 0,-1 0 0,0 0 0,0 0 0,0 0-1,0 0 1,0 0 0,1 0 0,-1 0 0,0 0-1,0 0 1,0 0 0,0 0 0,0 0 0,1 0 0,8-8-567,4-10 717,12-15 343,-21 29-142,0 0 0,0 0 1,-1 0-1,0-1 1,0 1-1,0-1 0,2-6 1,-22 43 1347,12-24-1438,-1-1-1,2 1 1,-1 1-1,1-1 1,1 1-1,-1 0 1,2-1-1,-1 1 1,1 1-1,-1 8 1,3-17-179,6-30-31,1 8 744,1 3-3832,-5 15 1275,0-1 0,-1 0 0,1 1 0,0-1 1,1 1-1,-1 0 0,1 0 0,-1 0 0,1 1 0,5-4 0,17-8-2779,13-10 13776,-37 23-8466,0 0 1,0-1 0,0 1 0,-1-1-1,1 1 1,-1-1 0,1 0-1,-1 0 1,0 0 0,1 0 0,-1 1-1,0-2 1,0 1 0,0 0-1,-1 0 1,1 0 0,0-3 0,-5 4-480,-1 1 1,1 0-1,-1 0 1,1 0-1,-1 1 1,1 0 0,-8 2-1,1 1-36,0 1 0,1 1 0,-1-1 0,1 2 0,1 0 0,-16 13 0,20-15-121,0-1 0,0 1-1,1 0 1,0 0 0,0 0-1,0 0 1,1 1 0,0-1-1,0 1 1,0 0 0,0 0-1,1 0 1,-2 12 0,3-17-85,1 0 0,0 0 1,0 0-1,0 0 0,0-1 1,0 1-1,0 0 0,1 0 1,-1 0-1,0 0 0,0 0 0,1 0 1,-1 0-1,0-1 0,1 1 1,-1 0-1,1 0 0,-1 0 1,1-1-1,0 1 0,-1 0 1,1-1-1,0 1 0,-1 0 1,1-1-1,1 2 0,27 3 67,-20-6-56,-1 0 1,0-1-1,1 1 1,-1-1-1,12-5 0,-3-3-51,-1 0 0,1-2 0,-2 1 0,1-2 0,-2 0 1,0-1-1,0 0 0,-1-1 0,-1-1 0,-1 0 0,0 0 0,16-34 0,-61 143 138,25-73-40,3-7 10,1 0 0,0 0 0,1 0 0,0 0 1,1 1-1,0 0 0,0 14 0,3-28-92,0 1 1,1-1-1,-1 1 0,0 0 0,1-1 0,-1 1 0,1-1 1,-1 1-1,1-1 0,-1 0 0,1 1 0,-1-1 0,1 0 0,-1 1 1,1-1-1,0 0 0,-1 1 0,1-1 0,0 0 0,-1 0 1,1 0-1,-1 0 0,1 0 0,0 1 0,-1-1 0,1 0 1,0-1-1,-1 1 0,1 0 0,0 0 0,-1 0 0,1 0 1,0 0-1,-1-1 0,1 1 0,-1 0 0,1 0 0,0-1 1,-1 1-1,1-1 0,0 0 0,29-12-2430,-10-2-2711,0-1 0,26-27 0,-17 9-7159</inkml:trace>
</inkml:ink>
</file>

<file path=ppt/ink/ink3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3:41.824"/>
    </inkml:context>
    <inkml:brush xml:id="br0">
      <inkml:brushProperty name="width" value="0.025" units="cm"/>
      <inkml:brushProperty name="height" value="0.025" units="cm"/>
      <inkml:brushProperty name="color" value="#66CC00"/>
    </inkml:brush>
  </inkml:definitions>
  <inkml:trace contextRef="#ctx0" brushRef="#br0">112 1 15855,'-5'-1'7007,"-14"4"-5094,11 1-1417,-1 0 0,2 1 0,-1 0 0,0 0-1,-8 8 1,14-11-395,-1-1-1,1 1 0,0 0 0,-1 0 1,1 1-1,1-1 0,-1 0 1,0 1-1,0-1 0,1 1 1,-1-1-1,1 1 0,0 0 0,0-1 1,0 1-1,0 0 0,0 0 1,1 0-1,-1 5 0,3-6-122,0-1 0,1 1 1,-1-1-1,1 0 0,-1 0 0,1 0 0,-1 0 0,1 0 1,0-1-1,-1 1 0,1-1 0,0 1 0,-1-1 0,1 0 1,0 0-1,2-1 0,4 2-130,8 0-135,0 2 0,0 0 0,0 0 0,0 2 0,-1 0 0,0 1 0,28 14 0,-44-20 316,1 0-1,0 1 0,-1-1 1,1 1-1,0-1 0,-1 0 0,1 1 1,0-1-1,-1 1 0,1-1 1,-1 1-1,1 0 0,-1-1 0,1 1 1,-1 0-1,1-1 0,-1 1 1,0 0-1,1-1 0,-1 1 0,0 0 1,0 0-1,1-1 0,-1 1 1,0 0-1,0 0 0,0 0 1,0-1-1,0 1 0,0 0 0,0 0 1,0 0-1,-1-1 0,1 1 1,0 0-1,0 0 0,-1-1 0,1 1 1,0 0-1,-1-1 0,1 1 1,-1 0-1,1-1 0,-1 1 0,1 0 1,-1-1-1,1 1 0,-1-1 1,1 1-1,-1-1 0,0 1 0,1-1 1,-1 0-1,0 1 0,0-1 1,1 0-1,-1 0 0,-1 1 0,-48 18 1996,49-18-1985,-13 2 5,1 0-1,0 0 1,-1-2-1,0 1 1,-21-2 0,33 0-169,1 0 0,0-1 0,0 1 0,0 0 0,0 0 0,0-1 0,0 1 0,0 0 1,0-1-1,1 1 0,-1-1 0,0 1 0,0-1 0,0 0 0,0 1 0,1-1 0,-1 0 1,0 0-1,1 1 0,-1-1 0,0 0 0,1 0 0,-1 0 0,1 0 0,-1 0 0,1 0 1,0 0-1,-1 0 0,1 0 0,0 0 0,0 0 0,0 0 0,-1-1 0,4-24-6487,5 6-264</inkml:trace>
</inkml:ink>
</file>

<file path=ppt/ink/ink3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3:42.181"/>
    </inkml:context>
    <inkml:brush xml:id="br0">
      <inkml:brushProperty name="width" value="0.025" units="cm"/>
      <inkml:brushProperty name="height" value="0.025" units="cm"/>
      <inkml:brushProperty name="color" value="#66CC00"/>
    </inkml:brush>
  </inkml:definitions>
  <inkml:trace contextRef="#ctx0" brushRef="#br0">0 132 13389,'0'0'7922,"11"-1"-4762,8-2-1784,1-1-1,-1-1 1,34-12-1,-48 16-1337,0-1 0,0 0 1,0 0-1,0-1 0,0 1 0,0-1 0,-1 0 1,0 0-1,1-1 0,-1 1 0,0-1 0,0 0 0,-1 0 1,1 0-1,-1-1 0,0 1 0,0-1 0,-1 0 1,1 0-1,-1 0 0,3-9 0,-5 14-37,0-1 0,0 0 0,0 1 0,0-1 0,-1 1 0,1-1 1,0 0-1,0 1 0,0-1 0,-1 1 0,1-1 0,0 1 0,0-1 0,-1 0 0,1 1 0,0 0 0,-1-1 0,1 1 0,-1-1 0,1 1 0,-1-1 0,1 1 0,-1 0 0,1-1 1,-1 1-1,1 0 0,-1-1 0,1 1 0,-1 0 0,0 0 0,1 0 0,-1 0 0,1-1 0,-1 1 0,0 0 0,1 0 0,-1 0 0,1 0 0,-1 0 0,0 0 0,1 1 0,-1-1 1,0 0-1,-29 8-5,20-2 65,0 0-1,1 1 1,0 0 0,1 1-1,-1 0 1,1 1 0,1-1-1,0 1 1,0 1 0,1-1-1,0 1 1,0 0 0,1 1 0,1-1-1,-1 1 1,2 0 0,0 0-1,-2 13 1,4-22-57,1-1 1,0 0-1,0 1 0,1-1 1,-1 1-1,0-1 1,0 0-1,1 1 0,-1-1 1,1 1-1,-1-1 0,1 0 1,-1 0-1,1 1 1,0-1-1,0 0 0,0 0 1,-1 0-1,1 0 0,0 0 1,1 0-1,-1 0 1,0 0-1,0 0 0,2 1 1,0-1-34,1 1 1,0-1 0,0 1-1,0-1 1,0 0 0,0-1-1,0 1 1,0-1 0,5 1-1,5-2-719,1 0-1,-1 0 0,1-1 1,20-7-1,-11 1-2006,-1-1 1,0-1-1,-1-1 0,0-1 1,-1-2-1,21-15 1,-3-3-4426</inkml:trace>
</inkml:ink>
</file>

<file path=ppt/ink/ink3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3:42.511"/>
    </inkml:context>
    <inkml:brush xml:id="br0">
      <inkml:brushProperty name="width" value="0.025" units="cm"/>
      <inkml:brushProperty name="height" value="0.025" units="cm"/>
      <inkml:brushProperty name="color" value="#66CC00"/>
    </inkml:brush>
  </inkml:definitions>
  <inkml:trace contextRef="#ctx0" brushRef="#br0">162 190 9257,'0'0'14819,"-11"7"-13831,-11 7-286,1 1 1,-21 19 0,36-29-525,0 1 0,0-1 0,0 1 0,1 0 0,0 1 0,0-1 1,1 1-1,0 0 0,0 0 0,0 0 0,1 1 0,0-1 0,-1 9 0,4-15-169,-1-1-1,1 0 0,0 1 0,1-1 1,-1 1-1,0-1 0,0 1 0,0-1 1,0 1-1,0-1 0,0 0 0,0 1 1,1-1-1,-1 1 0,0-1 0,0 0 1,1 1-1,-1-1 0,0 0 0,1 1 1,-1-1-1,0 0 0,1 1 0,-1-1 1,0 0-1,1 0 0,-1 1 0,0-1 0,1 0 1,-1 0-1,1 0 0,0 1 0,21 1 140,23-10-7,-31 2-167,-1-1-1,1 0 1,-1-1 0,-1-1-1,1 0 1,-1-1 0,-1 0 0,0 0-1,-1-1 1,1-1 0,-2 0-1,11-17 1,2-6-131,-2 0-1,-1-2 1,19-52-1,-28 62 163,-9 24 61,-3 6 28,-16 43 307,8-19-143,1 0 0,1 1 0,1 0 0,2 0 0,0 0 0,2 1 0,1-1 0,3 34 0,-1-59-304,0-1-1,1 1 0,-1 0 0,1-1 0,0 1 0,0 0 0,0-1 0,0 1 0,0-1 0,0 1 1,1-1-1,-1 0 0,1 1 0,0-1 0,0 0 0,-1 0 0,1 0 0,1 0 0,-1-1 0,0 1 1,0 0-1,1-1 0,-1 0 0,1 1 0,-1-1 0,1 0 0,-1 0 0,1-1 0,0 1 0,-1-1 1,1 1-1,0-1 0,0 0 0,-1 0 0,1 0 0,0 0 0,0 0 0,3-1 0,1 0-745,1-1 0,0 1 0,-1-1 0,1-1 0,11-4-1,-12 4-596,0-1-1,-1 0 0,0 0 0,1 0 0,6-7 1,24-27-10164</inkml:trace>
</inkml:ink>
</file>

<file path=ppt/ink/ink3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3:42.866"/>
    </inkml:context>
    <inkml:brush xml:id="br0">
      <inkml:brushProperty name="width" value="0.025" units="cm"/>
      <inkml:brushProperty name="height" value="0.025" units="cm"/>
      <inkml:brushProperty name="color" value="#66CC00"/>
    </inkml:brush>
  </inkml:definitions>
  <inkml:trace contextRef="#ctx0" brushRef="#br0">77 0 13036,'0'0'9321,"-27"57"-5637,15-24-1122,1 4-640,2 5-961,2-1-545,5-1-256,2 0-128,0-3-160,0-2-1313,5-7-2050,-4-1-2915,1-9-5766</inkml:trace>
  <inkml:trace contextRef="#ctx0" brushRef="#br0" timeOffset="1">0 648 20371,'0'0'12396,"41"9"-30749</inkml:trace>
</inkml:ink>
</file>

<file path=ppt/ink/ink3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3:54.054"/>
    </inkml:context>
    <inkml:brush xml:id="br0">
      <inkml:brushProperty name="width" value="0.025" units="cm"/>
      <inkml:brushProperty name="height" value="0.025" units="cm"/>
      <inkml:brushProperty name="color" value="#E71224"/>
    </inkml:brush>
  </inkml:definitions>
  <inkml:trace contextRef="#ctx0" brushRef="#br0">0 1 7495,'0'0'15994,"6"10"-14393,-1-1-1397,-1-1 0,0 0 0,-1 1 0,0-1 0,0 1 0,-1 0 0,0 0 0,0 0 0,0 16 0,-4 34 759,1-34-586,0 1 0,2 0 0,6 46 0,-7-70-349,1 0-1,-1 0 1,1 1-1,-1-1 1,1 0-1,0 0 0,0-1 1,0 1-1,0 0 1,0 0-1,0 0 1,0-1-1,1 1 1,-1 0-1,0-1 1,1 1-1,-1-1 0,3 2 1,-3-3 9,1 0 1,-1 1-1,0-1 0,1 0 0,-1 0 1,0 1-1,1-1 0,-1 0 1,0 0-1,1-1 0,-1 1 1,0 0-1,1 0 0,-1-1 1,0 1-1,0-1 0,1 1 0,-1-1 1,0 1-1,2-2 0,3-3 40,1 0-1,-2 0 1,1 0-1,0-1 1,-1 0-1,0 0 0,7-13 1,67-141 39,-58 113-104,-19 66-116,-4 19 16,0-21 101,0 0-1,0 0 1,2 0 0,2 19 0,-2-34-10,0-1 0,0 0 0,1 0 0,-1 0 0,1 0 0,-1 0 0,1 0 0,-1 0 0,1 0 0,0 0 0,-1-1 0,1 1 0,0 0 0,0 0 0,-1-1 0,1 1 0,0 0 0,0-1 0,0 1 0,0-1 0,0 1 0,0-1 0,0 1 0,0-1 0,0 0 0,0 1 0,1-1 0,-1 0 0,0 0 0,0 0 0,0 0 0,0 0 0,0 0 0,0 0 0,0 0 0,0-1 0,1 1 0,-1 0 0,0-1 0,0 1 0,0 0 0,0-1 0,1 0 0,4-2 23,0 1-1,0-1 0,0 0 1,0 0-1,-1-1 0,6-4 0,94-106 50,-104 150-80,-8-1 59,-3 27-743,10-62 542,0 1 0,0-1 0,0 0 0,0 1 0,0-1 0,0 0 0,1 1 0,-1-1 0,0 1 0,0-1 0,0 0 0,1 0 0,-1 1 0,0-1 0,0 0 0,1 1 0,-1-1 0,0 0 0,1 0 0,-1 1 0,0-1 0,1 0 0,-1 0 0,0 0 0,1 0 0,-1 1 0,1-1 1,-1 0-1,0 0 0,1 0 0,-1 0 0,1 0 0,-1 0 0,0 0 0,1 0 0,-1 0 0,1 0 0,-1 0 0,0 0 0,1-1 0,-1 1 0,0 0 0,1 0 0,-1 0 0,1 0 0,-1-1 0,0 1 0,0 0 0,1 0 0,-1-1 0,0 1 0,1 0 0,-1 0 0,0-1 0,1 0 0,20-14-5598,0-10-3245</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4:03.470"/>
    </inkml:context>
    <inkml:brush xml:id="br0">
      <inkml:brushProperty name="width" value="0.025" units="cm"/>
      <inkml:brushProperty name="height" value="0.025" units="cm"/>
    </inkml:brush>
  </inkml:definitions>
  <inkml:trace contextRef="#ctx0" brushRef="#br0">0 0 3523,'0'0'27226</inkml:trace>
</inkml:ink>
</file>

<file path=ppt/ink/ink3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3:54.520"/>
    </inkml:context>
    <inkml:brush xml:id="br0">
      <inkml:brushProperty name="width" value="0.025" units="cm"/>
      <inkml:brushProperty name="height" value="0.025" units="cm"/>
      <inkml:brushProperty name="color" value="#E71224"/>
    </inkml:brush>
  </inkml:definitions>
  <inkml:trace contextRef="#ctx0" brushRef="#br0">164 1 18097,'0'0'2381,"-10"4"32,-2 2-1789,0 0 0,1 1 0,0 0 0,1 1 0,0 0 0,0 1 0,-14 16 0,18-19-413,1 0-1,0 1 1,0 0 0,0 1-1,1-1 1,0 1 0,0-1-1,1 1 1,0 1-1,1-1 1,0 0 0,0 0-1,0 1 1,0 11 0,2-18-203,0-1 0,0 1 1,0-1-1,0 1 0,1 0 1,-1-1-1,0 1 0,1-1 1,-1 1-1,1-1 0,-1 1 0,1-1 1,0 1-1,0-1 0,-1 0 1,1 1-1,0-1 0,0 0 1,0 1-1,1-1 0,-1 0 1,0 0-1,0 0 0,1 0 1,-1 0-1,2 0 0,1 0 6,-1 0 0,1 0 0,-1 0-1,1 0 1,-1-1 0,1 0 0,0 0-1,-1 0 1,1 0 0,0-1 0,4 0 0,4-2 10,0 0 0,-1-1 1,1 0-1,-1 0 0,0-1 1,14-9-1,-2-3 55,-1-1-1,24-25 0,-51 71 371,5-27-442,-4 11 70,1 0-1,0 0 0,1 0 1,-2 20-1,4-31-74,1 0-1,-1-1 1,0 1-1,0 0 1,0 0 0,1-1-1,-1 1 1,0 0-1,1-1 1,-1 1-1,0 0 1,1-1-1,-1 1 1,1-1 0,-1 1-1,1-1 1,-1 1-1,1-1 1,0 1-1,-1-1 1,1 0-1,0 1 1,-1-1 0,1 0-1,0 1 1,-1-1-1,1 0 1,0 0-1,0 0 1,-1 0 0,1 1-1,0-1 1,-1 0-1,1 0 1,0-1-1,0 1 1,-1 0-1,1 0 1,0 0 0,0 0-1,1-1 1,33-11 23,50-44-209,-61 39 47,47-27-1,-71 44 130,1-1-1,-1 1 1,1 0 0,-1 0 0,1-1-1,-1 1 1,1 0 0,-1 0 0,1-1-1,0 1 1,-1 0 0,1 0 0,-1 0-1,1 0 1,0 0 0,-1 0 0,1 0-1,-1 0 1,1 0 0,0 0 0,-1 0-1,1 1 1,-1-1 0,1 0 0,-1 0-1,1 1 1,-1-1 0,1 0-1,-1 1 1,1-1 0,-1 0 0,1 1-1,0 0 1,4 23-69,-16 47 170,7-49-100,4-22-90,0 1 0,0-1 1,-1 1-1,1-1 1,0 1-1,0 0 1,0-1-1,0 1 0,0-1 1,0 1-1,0-1 1,0 1-1,0-1 0,0 1 1,0 0-1,0-1 1,0 1-1,1-1 0,-1 1 1,0-1-1,0 1 1,1-1-1,-1 1 1,0-1-1,1 0 0,-1 1 1,0-1-1,1 1 1,-1-1-1,0 0 0,1 1 1,-1-1-1,1 0 1,-1 1-1,1-1 1,-1 0-1,1 1 0,19-12-7491,-5-5 744</inkml:trace>
</inkml:ink>
</file>

<file path=ppt/ink/ink3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3:54.845"/>
    </inkml:context>
    <inkml:brush xml:id="br0">
      <inkml:brushProperty name="width" value="0.025" units="cm"/>
      <inkml:brushProperty name="height" value="0.025" units="cm"/>
      <inkml:brushProperty name="color" value="#E71224"/>
    </inkml:brush>
  </inkml:definitions>
  <inkml:trace contextRef="#ctx0" brushRef="#br0">1 26 15086,'0'0'9065,"0"9"-7442,4 31-337,-4-38-1234,0-1 0,1 0 0,-1 0-1,1 1 1,0-1 0,-1 0-1,1 0 1,0 0 0,0 1 0,0-1-1,0 0 1,0 0 0,0-1 0,0 1-1,0 0 1,0 0 0,0 0 0,1-1-1,-1 1 1,0 0 0,0-1 0,1 0-1,-1 1 1,0-1 0,1 0 0,-1 1-1,0-1 1,1 0 0,-1 0 0,1 0-1,-1 0 1,0 0 0,3-1 0,41-9 110,-37 6-177,-1 0 1,0 0-1,0-1 0,10-9 0,-14 12 13,-1 0 0,1 0 0,-1-1-1,0 1 1,0-1 0,0 1 0,0-1 0,-1 0 0,1 0-1,-1 0 1,1 0 0,-1 0 0,0 0 0,1-6-1,-2 9 20,0-1 0,-1 1 0,1-1 0,0 1 0,0-1 0,-1 1 0,1-1 0,0 1-1,-1-1 1,1 1 0,0-1 0,-1 1 0,1-1 0,-1 1 0,1 0 0,0-1 0,-1 1-1,1 0 1,-1-1 0,1 1 0,-1 0 0,0 0 0,1 0 0,-1-1 0,1 1 0,-1 0 0,1 0-1,-1 0 1,1 0 0,-1 0 0,0 0 0,1 0 0,-1 0 0,1 0 0,-1 0 0,1 0 0,-1 1-1,0-1 1,1 0 0,-1 0 0,1 0 0,-1 1 0,1-1 0,-1 1 0,-29 11 562,25-7-525,-1 0 1,1 1-1,0 0 0,0-1 0,1 2 0,-1-1 0,1 1 1,1-1-1,-1 1 0,1 0 0,1 0 0,-4 11 0,5-16-64,1 0 0,-1 0 0,0 1 0,1-1 0,-1 0 0,1 1 0,0-1 0,0 0 0,0 1 0,0-1 0,0 0 0,1 1 0,-1-1 0,0 0 0,1 0 0,0 1 0,0-1 0,0 0 0,0 0 0,0 0-1,0 0 1,0 0 0,0 0 0,1 0 0,-1 0 0,1-1 0,0 1 0,-1-1 0,1 1 0,0-1 0,0 1 0,0-1 0,0 0 0,0 0 0,0 0 0,0 0 0,1 0 0,-1-1 0,0 1 0,0 0 0,1-1 0,3 0 0,0 1-376,0 0 0,0-1 1,-1 0-1,1-1 1,0 1-1,-1-1 1,1 0-1,-1-1 0,1 1 1,-1-1-1,0 0 1,11-5-1,-9 2-1061,1-1 1,-1 0-1,1 0 0,-2 0 0,1-1 1,-1 0-1,7-10 0,15-22-7393</inkml:trace>
</inkml:ink>
</file>

<file path=ppt/ink/ink3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3:55.214"/>
    </inkml:context>
    <inkml:brush xml:id="br0">
      <inkml:brushProperty name="width" value="0.025" units="cm"/>
      <inkml:brushProperty name="height" value="0.025" units="cm"/>
      <inkml:brushProperty name="color" value="#E71224"/>
    </inkml:brush>
  </inkml:definitions>
  <inkml:trace contextRef="#ctx0" brushRef="#br0">194 1 14286,'0'0'7580,"-8"12"-5690,1-2-1490,0 0 0,1 0-1,1 1 1,0 0 0,1 0 0,0 0 0,0 0 0,1 1 0,0-1 0,0 13 0,4 234 2705,3-101-2548,-3-145-337,3-20 99,2-22 92,-5 24-449,-2-1 1,1 1-1,-1-1 1,0 1-1,0 0 0,-1-1 1,0 1-1,0 0 1,0 0-1,-1 0 0,0 1 1,0-1-1,0 1 1,-7-9-1,-4-1-154,0 1-1,-1 0 0,-23-16 1,36 28 181,-5-3-136,5 4 119,-1 0 1,1-1-1,0 1 1,1 0-1,-1-1 1,0 1-1,0-1 1,1 0-1,-1 0 1,1 0-1,-1 0 1,1 0-1,0 0 1,-1 0-1,0-3 0,6 4 34,-1 0-1,1 0 0,-1 0 0,1 0 0,-1 1 0,1-1 0,0 1 0,-1 0 1,1 0-1,6 1 0,-4-1 35,132-10 81,-117 6-2041,-1 0 1,28-10-1,-9-2-5276</inkml:trace>
</inkml:ink>
</file>

<file path=ppt/ink/ink3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3:56.272"/>
    </inkml:context>
    <inkml:brush xml:id="br0">
      <inkml:brushProperty name="width" value="0.025" units="cm"/>
      <inkml:brushProperty name="height" value="0.025" units="cm"/>
      <inkml:brushProperty name="color" value="#E71224"/>
    </inkml:brush>
  </inkml:definitions>
  <inkml:trace contextRef="#ctx0" brushRef="#br0">52 84 11563,'0'0'1954,"1"-9"320,-1 4-1508,5-37 1164,8 15 7626,-16 36-7923,-15 20-976,11-19-556,1-1 0,0 1 0,0 0-1,1 0 1,1 0 0,0 1 0,0 0-1,-4 22 1,8-33-98,1 0 1,-1 1-1,0-1 0,1 1 0,-1-1 0,0 1 1,1-1-1,-1 0 0,1 1 0,-1-1 0,0 0 1,1 1-1,-1-1 0,1 0 0,-1 0 0,1 1 1,-1-1-1,1 0 0,-1 0 0,1 0 0,0 0 1,-1 0-1,1 0 0,-1 0 0,1 0 0,-1 0 1,1 0-1,-1 0 0,1 0 0,-1 0 0,1 0 1,-1 0-1,1-1 0,0 1 0,23-5 72,49-24-294,-59 22 83,0 0 1,0 2-1,1-1 1,0 2-1,0 0 1,0 1-1,0 0 0,0 1 1,21 0-1,-35 2 145,0 1-1,0-1 1,0 0-1,0 0 1,-1 1-1,1-1 1,0 1-1,0-1 1,0 0-1,-1 1 1,1 0-1,0-1 0,-1 1 1,1-1-1,-1 1 1,1 0-1,0-1 1,-1 1-1,0 0 1,1 0-1,-1-1 1,1 1-1,-1 0 1,0 0-1,1 0 1,-1-1-1,0 1 1,0 0-1,0 0 1,0 1-1,0 32 787,0-23-475,18-21 53,-7-3-484,-1-1 0,-1-1-1,0 0 1,0 0 0,-1-1-1,8-26 1,-15 43-36,-1 1 1,0 0-1,0-1 1,1 1-1,-1-1 1,1 1-1,0-1 1,-1 1-1,1-1 1,0 1 0,0-1-1,0 0 1,0 1-1,0-1 1,0 0-1,0 0 1,0 1-1,0-1 1,1 0-1,-1 0 1,0-1-1,1 1 1,-1 0-1,3 1 1,0 0-5,1 1-1,-1-1 1,1 0 0,-1 0-1,1 0 1,0 0 0,0-1 0,9 2-1,-7-3 100,0 0-1,0-1 0,0 0 0,-1 0 0,1-1 0,0 1 0,-1-1 1,1-1-1,-1 1 0,0-1 0,1-1 0,-1 1 0,-1-1 0,10-7 1,7-3 17,-21 15 23,0 0 0,0 1 0,-1-1 0,1 1 0,0-1 0,0 0 0,-1 1 0,1 0 1,-1-1-1,0 1 0,1-1 0,-1 1 0,0-1 0,0 1 0,0 0 0,0-1 0,0 1 0,0 0 0,-1 1 0,1 45 160,-1 169 1392,2-103-1339,-1-112-146,0-1-1,0 1 1,-1-1 0,1 0 0,0 1 0,-1-1 0,0 0 0,1 1 0,-1-1 0,0 0 0,1 0 0,-1 1 0,0-1 0,0 0 0,0 0 0,0 0 0,0 0 0,0 0 0,-1 0 0,1-1 0,0 1 0,0 0 0,-1-1 0,1 1 0,0 0 0,-1-1 0,1 0 0,0 1 0,-1-1 0,1 0 0,-1 0 0,1 0 0,-1 1 0,1-2 0,-1 1 0,1 0 0,0 0 0,-1 0 0,1-1 0,-3 0 0,-1 0 186,0 1 0,0-1 0,0-1 0,0 1 0,0-1 0,0 0 0,0 0 0,1 0 0,-1-1 0,-6-4 1,6 2-187,1 0 1,0 0 0,1 0-1,-1 0 1,1 0 0,0-1-1,0 0 1,0 1 0,1-1-1,0 0 1,0 0 0,1 0-1,-2-12 1,3 14-64,-1 0-1,1 0 1,0-1 0,1 1 0,-1 0-1,1 0 1,0 0 0,0 0 0,0 0-1,1 0 1,-1 0 0,1 0 0,0 1-1,0-1 1,0 0 0,1 1 0,-1 0-1,1 0 1,0-1 0,0 1 0,5-4-1,12-6-387,1 1 0,0 1 0,0 0 0,29-8 0,12-8-3560,-13 3-2055</inkml:trace>
</inkml:ink>
</file>

<file path=ppt/ink/ink3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3:57.020"/>
    </inkml:context>
    <inkml:brush xml:id="br0">
      <inkml:brushProperty name="width" value="0.025" units="cm"/>
      <inkml:brushProperty name="height" value="0.025" units="cm"/>
      <inkml:brushProperty name="color" value="#E71224"/>
    </inkml:brush>
  </inkml:definitions>
  <inkml:trace contextRef="#ctx0" brushRef="#br0">51 1 12332,'2'8'4602,"0"25"-1827,0 23-1155,-3 0 0,-3 0-1,-2-1 1,-16 73 0,14-98-1198,4-14-2,0 0 1,1 0-1,-2 24 0,6-39-408,-1-1 0,0 0 0,0 0 0,0 0 0,0 0-1,0 1 1,1-1 0,-1 0 0,0 0 0,0 0 0,0 0 0,1 0 0,-1 0 0,0 0 0,0 1 0,0-1-1,1 0 1,-1 0 0,0 0 0,0 0 0,0 0 0,1 0 0,-1 0 0,0 0 0,0 0 0,0 0 0,1 0-1,-1 0 1,0 0 0,0 0 0,0-1 0,1 1 0,-1 0 0,0 0 0,0 0 0,0 0 0,1 0 0,-1 0 0,0 0-1,0-1 1,0 1 0,0 0 0,1 0 0,-1 0 0,0 0 0,0-1 0,0 1 0,0 0 0,0 0 0,0 0-1,0-1 1,0 1 0,0 0 0,1 0 0,-1 0 0,0-1 0,12-12 83,16-29-67,-2 0 0,-2-2-1,27-70 1,-24 52-625,37-61-1,-61 117 527,1 1 1,0 0-1,0 0 0,0 0 0,0 1 0,1 0 0,-1-1 1,9-4-1,-12 8 54,0 1 1,0-1 0,0 0-1,1 1 1,-1 0-1,0-1 1,0 1 0,0 0-1,1-1 1,-1 1-1,0 0 1,0 0 0,1 0-1,-1 0 1,0 0 0,1 0-1,-1 1 1,0-1-1,2 1 1,-2-1-3,1 1 0,-1 1 0,0-1 0,1 0 0,-1 0 0,0 0 0,1 1 0,-1-1 0,0 1 0,0-1 0,0 1 0,0-1 0,-1 1 0,1-1 0,0 1-1,-1 0 1,2 2 0,-1 1 45,0-1 0,1 1 0,-1-1 0,-1 1 0,1 0 0,-1-1 0,0 1 0,0 0 0,0 0-1,-1-1 1,1 1 0,-1-1 0,-1 1 0,1 0 0,0-1 0,-1 0 0,0 1 0,0-1-1,0 0 1,-1 0 0,1 0 0,-1 0 0,0-1 0,0 1 0,0-1 0,-6 5 0,2-2 101,0-1 0,-1 0 1,1-1-1,-1 0 0,0 0 1,0-1-1,0 0 1,0 0-1,0-1 0,-1 0 1,1 0-1,-1-1 0,-15 0 1,23-1-158,0 1 1,0-1 0,0 0-1,-1 0 1,1 0 0,0 0-1,0 0 1,0 0-1,0 0 1,0 0 0,-1 0-1,1-1 1,0 1-1,0 0 1,0-1 0,0 1-1,0-1 1,0 1 0,0-1-1,0 0 1,0 1-1,0-1 1,1 0 0,-1 0-1,0 0 1,0 1 0,1-1-1,-1 0 1,0 0-1,1 0 1,-1 0 0,1 0-1,-1 0 1,1 0 0,-1 0-1,1-1 1,0 1-1,0 0 1,0 0 0,-1 0-1,1 0 1,0 0 0,0 0-1,1-1 1,-1 1-1,0 0 1,0 0 0,0 0-1,1 0 1,-1 0 0,1 0-1,-1 0 1,1 0-1,0-2 1,2-4-695,0 1-1,1 0 1,0 1-1,0-1 1,0 0-1,0 1 1,1 0 0,5-5-1,52-27-10037,-28 20 2375</inkml:trace>
</inkml:ink>
</file>

<file path=ppt/ink/ink3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3:57.580"/>
    </inkml:context>
    <inkml:brush xml:id="br0">
      <inkml:brushProperty name="width" value="0.025" units="cm"/>
      <inkml:brushProperty name="height" value="0.025" units="cm"/>
      <inkml:brushProperty name="color" value="#E71224"/>
    </inkml:brush>
  </inkml:definitions>
  <inkml:trace contextRef="#ctx0" brushRef="#br0">68 241 10826,'0'0'12471,"-9"10"-11372,-29 34-84,36-42-954,0 1 1,0-1-1,0 0 1,1 1 0,-1-1-1,1 1 1,-1-1-1,1 1 1,0 0-1,0-1 1,0 1 0,0 0-1,1 0 1,-1 0-1,1 0 1,0 0-1,-1 0 1,1 0-1,1 0 1,-1 0 0,0 0-1,1-1 1,-1 1-1,3 4 1,-2-5-46,1 0-1,-1 0 1,1-1 0,-1 1 0,1-1-1,0 1 1,0-1 0,0 0 0,0 1-1,0-1 1,0 0 0,0-1 0,0 1-1,1 0 1,-1 0 0,0-1 0,0 0-1,1 1 1,-1-1 0,0 0 0,1 0-1,-1 0 1,0 0 0,1-1 0,-1 1 0,4-1-1,3-3-8,-1 1 0,1-1 0,-1 0-1,1-1 1,-1 0 0,-1 0 0,1-1-1,-1 0 1,0 0 0,0 0 0,0-1 0,-1 0-1,0-1 1,-1 1 0,0-1 0,0 0-1,0-1 1,-1 1 0,0-1 0,-1 0 0,0 0-1,-1 0 1,1 0 0,-2 0 0,2-13-1,-3 22 0,0-1-1,0 1 0,0-1 1,0 1-1,0 0 1,-1-1-1,1 1 0,0-1 1,0 1-1,0 0 0,0-1 1,-1 1-1,1 0 0,0-1 1,0 1-1,-1 0 1,1-1-1,0 1 0,-1 0 1,1 0-1,0-1 0,-1 1 1,1 0-1,0 0 0,-1 0 1,1-1-1,0 1 1,-1 0-1,1 0 0,-1 0 1,1 0-1,0 0 0,-1 0 1,1 0-1,-1 0 0,1 0 1,0 0-1,-1 0 0,1 0 1,-1 0-1,1 0 1,0 0-1,-1 0 0,1 1 1,-1-1-1,1 0 0,0 0 1,-1 0-1,1 1 0,0-1 1,-1 0-1,1 0 1,0 1-1,0-1 0,-1 0 1,1 1-1,0-1 0,0 0 1,-1 1-1,-19 19 202,17-16-152,1 1 0,0 0 0,-1 0 1,2 0-1,-1 0 0,1 0 0,0 1 0,0-1 0,0 0 0,0 10 1,1-13-34,1 0 0,-1-1 1,0 1-1,1 0 0,-1-1 1,1 1-1,-1 0 0,1-1 1,0 1-1,0 0 0,0-1 0,0 1 1,0-1-1,0 0 0,0 1 1,0-1-1,1 0 0,-1 0 1,0 0-1,1 1 0,-1-2 1,1 1-1,-1 0 0,1 0 1,0 0-1,-1-1 0,1 1 1,0-1-1,-1 1 0,1-1 1,0 0-1,0 1 0,0-1 1,2 0-1,9-1 6,-1 0-1,0 0 1,0-1 0,0-1 0,-1 0-1,1-1 1,-1 0 0,1 0 0,-1-2-1,0 1 1,-1-1 0,0-1 0,0 0-1,0 0 1,-1-1 0,0 0-1,11-12 1,-10 9-41,0 0 1,0 0-1,-1-1 0,-1 0 0,0-1 0,-1 0 1,0 0-1,-1-1 0,0 0 0,-1 0 1,-1 0-1,0 0 0,3-27 0,-7 41 9,-1 0 0,1 1-1,0-1 1,0 0 0,-1 1-1,1-1 1,0 0 0,-1 0-1,1 1 1,-1-1 0,1 0-1,0 0 1,-1 0 0,1 1-1,-1-1 1,1 0 0,0 0 0,-1 0-1,1 0 1,-1 0 0,1 0-1,-1 0 1,1 0 0,0 0-1,-1 0 1,1 0 0,-1 0-1,1 0 1,-1 0 0,1-1-1,0 1 1,-1 0 0,1 0-1,-1 0 1,1-1 0,0 1 0,-1 0-1,1 0 1,0-1 0,-1 1-1,1 0 1,0-1 0,0 1-1,-1 0 1,1-1 0,0 1-1,0 0 1,-1-1 0,1 1-1,0-1 1,0 1 0,0-1 0,0 1-1,0 0 1,0-1 0,0 1-1,0-1 1,0 1 0,0-1-1,0 1 1,0 0 0,0-1-1,0 1 1,0-1 0,0 1-1,1-1 1,-25 27-6,5 0 273,2 2 1,-20 40-1,32-59-174,1 0 1,1 1-1,0 0 1,0-1-1,1 1 0,0 0 1,0 0-1,1 0 1,1 1-1,-1-1 1,4 20-1,-2-28-84,0 1 0,0-1 0,0 1 0,0-1 0,1 0 0,-1 1 0,1-1 0,0 0 0,0 0 0,0 0 0,0 0 0,0 0 0,0-1 0,0 1 0,1-1 0,-1 1 0,0-1 0,1 0 0,-1 0 0,1 0 0,0 0 0,-1 0 0,1-1 0,0 1 0,-1-1 0,1 1 0,0-1 0,0 0 0,4-1 0,3 1-30,1 0-1,-1-1 1,1 0 0,-1-1 0,0 0 0,17-6 0,-20 6-39,-1-1 0,0 1 1,0-1-1,0 0 0,0-1 1,0 1-1,0-1 0,-1-1 1,0 1-1,0-1 0,0 1 1,5-8-1,-10 12 39,0-1 0,0 1-1,0-1 1,0 1 0,0-1 0,0 1-1,0 0 1,-1-1 0,1 1 0,0-1 0,0 1-1,0-1 1,0 1 0,-1 0 0,1-1-1,0 1 1,0 0 0,-1-1 0,1 1-1,0 0 1,-1-1 0,1 1 0,0 0-1,-1-1 1,1 1 0,-1 0 0,1 0-1,0 0 1,-1-1 0,1 1 0,-1 0-1,1 0 1,-1 0 0,1 0 0,0 0-1,-1 0 1,1 0 0,-1 0 0,1 0-1,-1 0 1,1 0 0,-1 0 0,1 0-1,0 0 1,-1 0 0,1 1 0,-1-1 0,-26 3-1027,-26 17-2411,21-2-5331,24-13-2059</inkml:trace>
</inkml:ink>
</file>

<file path=ppt/ink/ink3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3:57.934"/>
    </inkml:context>
    <inkml:brush xml:id="br0">
      <inkml:brushProperty name="width" value="0.025" units="cm"/>
      <inkml:brushProperty name="height" value="0.025" units="cm"/>
      <inkml:brushProperty name="color" value="#E71224"/>
    </inkml:brush>
  </inkml:definitions>
  <inkml:trace contextRef="#ctx0" brushRef="#br0">41 0 11723,'0'0'14232,"-2"10"-12903,-17 82 1430,5-23-4221,9-40-7623,8-50 3218,4-6-1708</inkml:trace>
</inkml:ink>
</file>

<file path=ppt/ink/ink3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3:58.262"/>
    </inkml:context>
    <inkml:brush xml:id="br0">
      <inkml:brushProperty name="width" value="0.025" units="cm"/>
      <inkml:brushProperty name="height" value="0.025" units="cm"/>
      <inkml:brushProperty name="color" value="#E71224"/>
    </inkml:brush>
  </inkml:definitions>
  <inkml:trace contextRef="#ctx0" brushRef="#br0">1 0 11755,'0'0'13068,"16"64"-14189,-4-48-1249,6-4-2018,1-2-3427</inkml:trace>
</inkml:ink>
</file>

<file path=ppt/ink/ink3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3:58.617"/>
    </inkml:context>
    <inkml:brush xml:id="br0">
      <inkml:brushProperty name="width" value="0.025" units="cm"/>
      <inkml:brushProperty name="height" value="0.025" units="cm"/>
      <inkml:brushProperty name="color" value="#E71224"/>
    </inkml:brush>
  </inkml:definitions>
  <inkml:trace contextRef="#ctx0" brushRef="#br0">126 1 9097,'0'0'16805,"-4"3"-15583,-15 14-132,-44 41 955,58-53-1991,1 0 1,0 0-1,1 0 0,-1 0 0,1 0 0,0 1 0,0 0 1,0-1-1,1 1 0,0 0 0,-1 8 0,2-12-52,1-1 0,0 0-1,0 0 1,0 1 0,0-1-1,0 0 1,0 1 0,1-1-1,-1 0 1,0 0 0,1 1-1,-1-1 1,1 0 0,-1 0-1,1 0 1,-1 0 0,1 0-1,0 0 1,0 0 0,-1 0-1,1 0 1,0 0 0,0 0-1,1 1 1,1 0-31,0-1 1,0 1 0,1-1-1,-1 1 1,0-1-1,0 0 1,1 0-1,-1-1 1,4 1-1,11 1-1130,-1-2-1,32-2 1,-41 1 161,21-4-2947,-2-5-2093</inkml:trace>
</inkml:ink>
</file>

<file path=ppt/ink/ink3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3:59.523"/>
    </inkml:context>
    <inkml:brush xml:id="br0">
      <inkml:brushProperty name="width" value="0.025" units="cm"/>
      <inkml:brushProperty name="height" value="0.025" units="cm"/>
      <inkml:brushProperty name="color" value="#E71224"/>
    </inkml:brush>
  </inkml:definitions>
  <inkml:trace contextRef="#ctx0" brushRef="#br0">0 39 12139,'0'0'3396,"1"4"3996,2 22-4850,-2-19-2265,0 0 0,1-1 0,0 1-1,1-1 1,-1 1 0,1-1-1,1 0 1,-1 0 0,1 0 0,0-1-1,0 1 1,6 5 0,-7-9-264,-1 0 1,1 0-1,-1-1 1,1 1-1,0-1 1,0 1 0,0-1-1,0 0 1,-1 0-1,1 0 1,1-1-1,-1 1 1,0-1-1,0 0 1,0 0 0,0 0-1,0 0 1,0 0-1,0-1 1,0 1-1,0-1 1,0 0-1,0 0 1,0 0-1,0 0 1,0 0 0,0-1-1,-1 1 1,5-4-1,7-4-164,-1 0-1,1-1 0,-1-1 0,-1 0 1,0 0-1,-1-2 0,0 1 1,-1-1-1,0-1 0,-1 0 1,8-16-1,-51 75 1380,22-24-966,2 0-1,1 0 1,0 1 0,2 0 0,0 0 0,-4 33 0,-6 136 754,12-98-1009,4-79 12,-1 0 1,-1 0 0,0 0 0,-7 16 0,9-25-66,-1 0 0,0 0 0,0 0 1,-1 0-1,1 0 0,-1-1 0,0 0 1,0 1-1,-1-1 0,1 0 0,-1-1 1,0 1-1,0-1 0,-7 5 0,11-8-29,0 0-1,0 0 0,0 0 0,0 1 0,0-1 0,-1 0 0,1 0 0,0 0 0,0 0 0,0 0 0,0 0 0,-1 0 0,1 0 0,0 0 0,0 0 0,0 0 0,0 0 0,-1 0 0,1 0 0,0 0 0,0 0 0,0 0 0,0 0 1,-1 0-1,1 0 0,0 0 0,0 0 0,0 0 0,0 0 0,-1 0 0,1 0 0,0 0 0,0-1 0,0 1 0,0 0 0,0 0 0,0 0 0,-1 0 0,1 0 0,0 0 0,0-1 0,0 1 0,0 0 0,0 0 0,0 0 0,0 0 1,0-1-1,0 1 0,0 0 0,0 0 0,0 0 0,0 0 0,0-1 0,0 1 0,0 0 0,0 0 0,0 0 0,0 0 0,0-1 0,0 1 0,0 0 0,0 0 0,0 0 0,0 0 0,0-1 0,0 1 0,0 0 0,0 0 0,1 0 0,-1-18-7307</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4:04.900"/>
    </inkml:context>
    <inkml:brush xml:id="br0">
      <inkml:brushProperty name="width" value="0.025" units="cm"/>
      <inkml:brushProperty name="height" value="0.025" units="cm"/>
    </inkml:brush>
  </inkml:definitions>
  <inkml:trace contextRef="#ctx0" brushRef="#br0">0 31 11147,'0'0'11749,"6"13"-10857,0 3-736,0 1 1,-1 0 0,-1 0-1,0 0 1,1 30-1,-5-39-83,7 45-43,-7-52-22,0-1 0,0 1 0,0-1 0,1 1 0,-1-1 1,0 1-1,0 0 0,1-1 0,-1 1 0,0-1 0,1 0 0,-1 1 0,1-1 0,-1 1 0,1-1 0,-1 0 0,0 1 0,1-1 0,-1 0 0,1 1 0,0-1 0,-1 0 0,1 0 1,-1 1-1,1-1 0,-1 0 0,2 0 0,0 0 36,-1-1 0,1 0 0,-1 1 1,1-1-1,-1 0 0,0 0 0,1 0 0,-1 0 1,0 0-1,1 0 0,-1 0 0,0 0 0,0 0 1,0-1-1,1-1 0,20-27 337,-2-1 1,29-59-1,-22 36 311,-19 44 91,-4 13-349,0 28-266,-9 44-234,5-75 72,-1 1-1,1 0 1,0-1-1,-1 1 1,1 0-1,0-1 1,0 1-1,0 0 1,-1 0 0,1-1-1,0 1 1,0 0-1,0-1 1,0 1-1,0 0 1,1 0 0,-1-1-1,0 1 1,0 0-1,0-1 1,1 1-1,-1 0 1,0-1-1,1 1 1,-1 0 0,0-1-1,1 1 1,-1-1-1,1 1 1,-1-1-1,1 1 1,-1-1-1,1 1 1,-1-1 0,2 1-1,0-1 13,-1-1 0,1 0 0,0 0 0,0 1 0,-1-1 0,1 0 0,0 0 0,-1-1 0,1 1 0,-1 0 0,0 0 0,3-3 0,48-61 251,-47 59-283,6-10 42,-10 12-9,1 1 1,0 0-1,0 0 1,0-1 0,1 1-1,-1 1 1,1-1-1,0 0 1,-1 1 0,1-1-1,0 1 1,1 0 0,-1 0-1,0 0 1,4-2-1,-6 5-21,0-1 0,-1 0 0,1 1 0,0-1 0,-1 1 0,1-1-1,-1 1 1,1-1 0,0 1 0,-1-1 0,1 1 0,-1 0 0,0-1-1,1 1 1,-1 0 0,1-1 0,-1 1 0,0 0 0,1 0 0,-1-1 0,0 1-1,0 0 1,0 0 0,0 0 0,0-1 0,0 1 0,0 0 0,0 0-1,0-1 1,0 2 0,1 34-106,-1-30 101,0 114-949,0-119 897,0-1 0,0 1 0,0-1 0,0 1 0,0-1 0,0 0 0,0 1-1,0-1 1,0 1 0,0-1 0,0 0 0,0 1 0,1-1 0,-1 1 0,0-1 0,0 0-1,0 1 1,1-1 0,-1 0 0,0 1 0,1-1 0,-1 0 0,0 1 0,0-1 0,1 0-1,-1 0 1,1 1 0,-1-1 0,0 0 0,1 0 0,-1 0 0,1 1 0,-1-1 0,1 0-1,16-5-2742,14-19-7429,-12 5-3414</inkml:trace>
</inkml:ink>
</file>

<file path=ppt/ink/ink3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4:00.908"/>
    </inkml:context>
    <inkml:brush xml:id="br0">
      <inkml:brushProperty name="width" value="0.025" units="cm"/>
      <inkml:brushProperty name="height" value="0.025" units="cm"/>
      <inkml:brushProperty name="color" value="#E71224"/>
    </inkml:brush>
  </inkml:definitions>
  <inkml:trace contextRef="#ctx0" brushRef="#br0">0 1 3331,'0'0'577</inkml:trace>
</inkml:ink>
</file>

<file path=ppt/ink/ink3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4:02.729"/>
    </inkml:context>
    <inkml:brush xml:id="br0">
      <inkml:brushProperty name="width" value="0.025" units="cm"/>
      <inkml:brushProperty name="height" value="0.025" units="cm"/>
      <inkml:brushProperty name="color" value="#E71224"/>
    </inkml:brush>
  </inkml:definitions>
  <inkml:trace contextRef="#ctx0" brushRef="#br0">0 75 9385,'0'0'208,"0"0"1,0-1-1,1 1 1,-1 0-1,0 0 1,0 0-1,0 0 1,0 0-1,1-1 1,-1 1-1,0 0 1,0 0-1,0 0 1,1 0-1,-1 0 0,0 0 1,0 0-1,0 0 1,1 0-1,-1 0 1,0-1-1,0 1 1,1 0-1,-1 0 1,0 0-1,0 1 1,0-1-1,1 0 1,-1 0-1,0 0 1,0 0-1,1 0 1,-1 0-1,0 0 1,0 0-1,0 0 0,1 0 1,-1 1-1,0-1 1,0 0-1,0 0 1,6 13 2060,-2 18-1982,-4-30 129,5 313 3180,-5-221-2659,15-208 611,-5-199-1543,-16 328-247,-1 18 158,7-25 91,0-1 0,0 1 0,0-1 0,1 1-1,0-1 1,0 1 0,0-1 0,4 9-1,-4-14 10,-1 0 0,1 0 0,-1 0-1,1 0 1,0 0 0,-1 0 0,1 0-1,0 0 1,0 0 0,0 0 0,0 0-1,0-1 1,0 1 0,0 0 0,0-1-1,0 1 1,0-1 0,0 1-1,0-1 1,2 1 0,-1-1 28,0 0-1,1 0 1,-1 0-1,0 0 1,0-1 0,0 1-1,0-1 1,1 0-1,-1 1 1,0-1-1,0 0 1,0 0 0,-1 0-1,1 0 1,3-3-1,12-10 49,-1-2-1,-1 0 1,-1 0-1,0-1 1,-1-1-1,-1 0 0,0-1 1,11-26-1,-7 16-11,-16 29-83,0-1 0,0 1 0,0 0 0,0 0 0,0 0 1,0-1-1,0 1 0,0 0 0,0 0 0,0-1 0,0 1 0,0 0 1,0 0-1,0 0 0,0-1 0,0 1 0,0 0 0,0 0 0,0 0 1,1-1-1,-1 1 0,0 0 0,0 0 0,0 0 0,0-1 0,0 1 1,1 0-1,-1 0 0,0 0 0,0 0 0,0 0 0,1 0 0,-1 0 1,0-1-1,0 1 0,0 0 0,1 0 0,-1 0 0,0 0 0,0 0 1,1 0-1,-1 0 0,0 0 0,0 0 0,0 0 0,1 0 0,-1 0 1,0 0-1,0 0 0,1 0 0,-1 0 0,0 1 0,0-1 0,0 0 1,1 0-1,-1 0 0,0 0 0,0 0 0,0 0 0,0 1 0,1-1 1,-1 0-1,0 0 0,3 23-60,-7 35 165,-7 19-12,3-32 97,3 1 0,1 0 0,2-1 0,5 62-1,-2-103-190,1 0-1,-1 0 0,0-1 0,1 1 1,0 0-1,0-1 0,5 7 0,7 0-1776,-13-10 1557,-1 0-1,1 0 1,0-1 0,0 1 0,-1 0-1,1 0 1,0-1 0,-1 1 0,1 0-1,-1-1 1,1 1 0,0-1 0,-1 1-1,1-1 1,-1 1 0,1-1 0,-1 1 0,1-1-1,-1 1 1,1-1 0,-1 0 0,0 1-1,1-1 1,-1 0 0,0 0 0,7-19-5953</inkml:trace>
</inkml:ink>
</file>

<file path=ppt/ink/ink3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4:03.058"/>
    </inkml:context>
    <inkml:brush xml:id="br0">
      <inkml:brushProperty name="width" value="0.025" units="cm"/>
      <inkml:brushProperty name="height" value="0.025" units="cm"/>
      <inkml:brushProperty name="color" value="#E71224"/>
    </inkml:brush>
  </inkml:definitions>
  <inkml:trace contextRef="#ctx0" brushRef="#br0">5 1 16111,'0'0'7239,"48"4"-6502,-44 26 96,-4 10 63,0 9-447,-3 5-257,-8 4-32,-2-4 32,3-4-160,1-11-32,3-6-128,4-11-833,0-10-768,2-33-10731</inkml:trace>
</inkml:ink>
</file>

<file path=ppt/ink/ink3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4:03.416"/>
    </inkml:context>
    <inkml:brush xml:id="br0">
      <inkml:brushProperty name="width" value="0.025" units="cm"/>
      <inkml:brushProperty name="height" value="0.025" units="cm"/>
      <inkml:brushProperty name="color" value="#E71224"/>
    </inkml:brush>
  </inkml:definitions>
  <inkml:trace contextRef="#ctx0" brushRef="#br0">54 288 8360,'0'0'3561,"-7"9"154,0-2-2647,-21 30 1719,16-5 2145,13-31-4842,-1 0 1,0 0-1,0-1 1,1 1-1,-1 0 0,1-1 1,-1 1-1,0 0 0,1-1 1,-1 1-1,1-1 1,-1 1-1,1-1 0,0 1 1,-1-1-1,1 1 0,-1-1 1,1 1-1,0-1 0,-1 0 1,1 1-1,0-1 1,0 0-1,-1 0 0,1 0 1,0 0-1,0 1 0,-1-1 1,1 0-1,0 0 1,0 0-1,-1 0 0,1-1 1,0 1-1,0 0 0,-1 0 1,1 0-1,0-1 0,-1 1 1,1 0-1,0-1 1,0 1-1,38-13 813,-18 1-807,0-1 0,-1 0 1,0-2-1,-1 0 1,-1-2-1,0 0 0,-1-1 1,-1 0-1,-1-1 1,-1-1-1,0 0 0,-2-2 1,0 1-1,-1-1 0,-1-1 1,-2 1-1,11-42 1,-3 192-589,-12-100 344,1-1 0,17 48 0,14 6-5766,-21-58-310</inkml:trace>
</inkml:ink>
</file>

<file path=ppt/ink/ink3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4:04.812"/>
    </inkml:context>
    <inkml:brush xml:id="br0">
      <inkml:brushProperty name="width" value="0.025" units="cm"/>
      <inkml:brushProperty name="height" value="0.025" units="cm"/>
      <inkml:brushProperty name="color" value="#E71224"/>
    </inkml:brush>
  </inkml:definitions>
  <inkml:trace contextRef="#ctx0" brushRef="#br0">65 88 4965,'0'0'704,"5"-9"5291,20-41-613,-13 22-151,-12 28-5159,0 0-1,1 0 1,-1 0 0,0 0-1,0 0 1,0 0 0,0 1-1,0-1 1,0 0 0,0 0-1,0 0 1,0 0 0,0 0-1,0 0 1,0 0 0,0 0-1,0 0 1,0 0 0,0 0-1,0 0 1,1 1 0,-1-1-1,0 0 1,0 0 0,0 0-1,0 0 1,0 0 0,0 0-1,0 0 1,0 0 0,0 0-1,1 0 1,-1 0 0,0 0-1,0 0 1,0 0 0,0 0-1,0 0 1,0 0 0,0 0-1,0 0 1,0 0 0,1 0-1,-1 0 1,0 0 0,0 0-1,0-1 1,0 1 0,0 0-1,0 0 1,0 0 0,0 0-1,0 0 1,0 0 0,0 0-1,3 18 767,-2 27-644,-13 318 2091,11-342-2257,3 23 34,0-101-889,-7 26 597,-1 1 1,-2 0-1,-1 0 1,-1 1-1,-1 0 1,-21-36-1,15 41 353,11 23 67,5 14-92,2-9-84,0 0 0,0 0-1,1 0 1,-1 0 0,1 0-1,0 0 1,1-1 0,-1 1 0,0-1-1,1 1 1,0-1 0,0 0-1,0 0 1,0 0 0,0-1 0,1 1-1,-1-1 1,1 0 0,0 0-1,-1 0 1,1 0 0,0-1 0,7 3-1,3 0-556,0 0 0,0-1-1,0 0 1,1-2 0,23 2-1,-28-3-1043,1-1 0,0 1 0,0-2-1,0 0 1,15-4 0,14-10-6650</inkml:trace>
</inkml:ink>
</file>

<file path=ppt/ink/ink3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4:05.170"/>
    </inkml:context>
    <inkml:brush xml:id="br0">
      <inkml:brushProperty name="width" value="0.025" units="cm"/>
      <inkml:brushProperty name="height" value="0.025" units="cm"/>
      <inkml:brushProperty name="color" value="#E71224"/>
    </inkml:brush>
  </inkml:definitions>
  <inkml:trace contextRef="#ctx0" brushRef="#br0">140 0 11627,'0'0'4623,"-9"8"-1212,-10 9-2050,0 1 0,2 1 0,-17 23 0,29-36-1206,1 0 0,0 0 0,0 0 0,0 0 0,1 1-1,0-1 1,0 1 0,0 0 0,1 0 0,0 0 0,1 0 0,-1 0 0,1 1 0,1-1-1,-1 0 1,1 0 0,2 14 0,-1-19-144,0 0-1,-1-1 1,1 1 0,0-1-1,0 1 1,0-1 0,1 1-1,-1-1 1,0 0 0,1 1-1,-1-1 1,0 0 0,1 0-1,-1 0 1,1 0 0,0 0-1,-1-1 1,1 1 0,0 0-1,-1-1 1,1 1 0,0-1-1,0 0 1,0 0 0,-1 1-1,1-1 1,0 0 0,0 0-1,0-1 1,3 1 0,-1-1 15,0 1-1,1-1 1,-1 0 0,0 0 0,1 0 0,-1-1 0,0 0-1,0 1 1,0-1 0,0-1 0,5-3 0,-4 0 42,1-1 0,-2 0-1,1 0 1,-1-1 0,0 1 0,0-1 0,-1 0 0,0 0 0,0 0 0,-1 0 0,0-1 0,1-15 0,-2 19-47,0 0 1,0 0-1,-1 1 1,0-1-1,0 0 1,0 0-1,0 0 1,-1 0-1,0 0 1,0 0-1,0 1 1,-1-1-1,0 0 1,1 1-1,-2 0 1,1-1-1,0 1 0,-1 0 1,0 0-1,0 0 1,0 0-1,0 1 1,-6-5-1,8 7-81,1 0-1,-1 1 0,0-1 0,1 1 0,-1-1 0,0 1 1,1-1-1,-1 1 0,0-1 0,0 1 0,0 0 1,1-1-1,-1 1 0,0 0 0,0 0 0,0 0 0,0-1 1,1 1-1,-1 0 0,0 0 0,0 0 0,0 0 1,0 1-1,0-1 0,1 0 0,-1 0 0,0 0 1,0 1-1,0-1 0,1 0 0,-1 1 0,0-1 0,0 1 1,1-1-1,-1 1 0,0-1 0,1 1 0,-1 0 1,0-1-1,1 1 0,-1 0 0,1-1 0,-1 1 1,1 0-1,0 0 0,-1 0 0,-4 42-9327,5-41 8651,0 15-7372</inkml:trace>
</inkml:ink>
</file>

<file path=ppt/ink/ink3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4:05.915"/>
    </inkml:context>
    <inkml:brush xml:id="br0">
      <inkml:brushProperty name="width" value="0.025" units="cm"/>
      <inkml:brushProperty name="height" value="0.025" units="cm"/>
      <inkml:brushProperty name="color" value="#E71224"/>
    </inkml:brush>
  </inkml:definitions>
  <inkml:trace contextRef="#ctx0" brushRef="#br0">73 57 16688,'0'0'6326,"-3"13"-4997,-13 53 135,0-10-1093,4 1 0,1 1-1,-3 72 1,14-130-360,0 0-1,0 0 1,0 0 0,0 0 0,0 1-1,0-1 1,0 0 0,0 0-1,0 0 1,0 0 0,0 0 0,0 0-1,0 0 1,0 0 0,0 1 0,0-1-1,0 0 1,0 0 0,0 0 0,0 0-1,0 0 1,0 0 0,0 0 0,0 1-1,0-1 1,0 0 0,0 0-1,0 0 1,0 0 0,0 0 0,1 0-1,-1 0 1,0 0 0,0 0 0,0 0-1,0 0 1,0 1 0,0-1 0,0 0-1,0 0 1,0 0 0,1 0 0,-1 0-1,0 0 1,0 0 0,0 0 0,0 0-1,0 0 1,0 0 0,0 0-1,0 0 1,1 0 0,-1 0 0,0 0-1,0 0 1,0 0 0,0 0 0,0 0-1,0 0 1,0 0 0,0 0 0,1 0-1,-1-1 1,0 1 0,0 0 0,0 0-1,0 0 1,0 0 0,0 0-1,9-11 488,7-17-87,0-13-413,-2-1-1,-2 0 1,-2-1 0,-2-1 0,-2 1-1,2-78 1,-13 105-55,-5 20-49,-9 21-41,15-17 219,1-1 0,1 1 0,-1 0 0,1 0-1,1 0 1,-1 0 0,1 0 0,1 1 0,0 9-1,0-15-45,0 0-1,0-1 0,1 1 0,0-1 0,-1 1 0,1-1 1,0 0-1,0 1 0,0-1 0,0 0 0,1 1 0,-1-1 0,1 0 1,-1 0-1,1 0 0,0 0 0,0-1 0,0 1 0,0 0 1,0-1-1,0 1 0,0-1 0,0 0 0,1 0 0,-1 0 0,0 0 1,1 0-1,-1 0 0,1 0 0,-1-1 0,1 0 0,3 1 1,1 0 0,0-1 1,0 0-1,0 0 0,-1-1 1,1 0-1,0 0 1,0 0-1,-1-1 1,1 0-1,-1 0 1,0-1-1,1 0 1,-1 0-1,0-1 1,-1 1-1,1-1 1,-1 0-1,1-1 1,-1 1-1,4-6 1,7-9 0,0-1 0,-2-1 0,0 0 0,11-24 0,-22 38-19,-7 54 29,-9 23 323,3 0-1,-1 82 1,11-150-350,0 0 1,0-1 0,0 1 0,0 0 0,0 0-1,0 0 1,1-1 0,-1 1 0,1 0 0,0 0-1,-1-1 1,1 1 0,1 1 0,-2-2-56,1-1 1,-1 1-1,0-1 1,1 0-1,-1 0 1,1 1-1,-1-1 0,1 0 1,-1 0-1,1 1 1,-1-1-1,1 0 1,-1 0-1,1 0 1,-1 0-1,1 0 0,-1 0 1,1 0-1,-1 0 1,1 0-1,-1 0 1,1 0-1,-1 0 1,1 0-1,-1 0 1,1 0-1,-1 0 0,1-1 1,-1 1-1,3-2-371,0 1-1,-1-1 0,1 0 0,-1 0 1,0 0-1,0-1 0,0 1 0,0 0 0,0-1 1,0 1-1,0-1 0,-1 0 0,2-3 1,9-28-4939,2-8-2407</inkml:trace>
</inkml:ink>
</file>

<file path=ppt/ink/ink3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4:06.284"/>
    </inkml:context>
    <inkml:brush xml:id="br0">
      <inkml:brushProperty name="width" value="0.025" units="cm"/>
      <inkml:brushProperty name="height" value="0.025" units="cm"/>
      <inkml:brushProperty name="color" value="#E71224"/>
    </inkml:brush>
  </inkml:definitions>
  <inkml:trace contextRef="#ctx0" brushRef="#br0">0 0 17617,'0'0'11434,"9"47"-11017,-7-22-289,3 5-32,-3 0-96,2-1-96,2-3-833,-1-4-1025,-1-7-2050,1-8-4387</inkml:trace>
</inkml:ink>
</file>

<file path=ppt/ink/ink3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4:07.338"/>
    </inkml:context>
    <inkml:brush xml:id="br0">
      <inkml:brushProperty name="width" value="0.025" units="cm"/>
      <inkml:brushProperty name="height" value="0.025" units="cm"/>
      <inkml:brushProperty name="color" value="#E71224"/>
    </inkml:brush>
  </inkml:definitions>
  <inkml:trace contextRef="#ctx0" brushRef="#br0">1 8 4068,'0'0'20974,"10"-2"-20045,-8 2-896,4-2 79,0 1 0,1 0 0,-1 0 0,1 1 0,-1 0 0,1 0 0,-1 1 0,1-1 0,-1 1 0,1 1 0,9 2 1,47 15 170,2-4 1,116 14 0,-45-9-1173,-134-20 861,0 0-1,0 0 0,0 1 1,0-1-1,-1 0 0,1 1 1,0-1-1,0 1 0,-1 0 1,1 0-1,0 0 0,-1 0 1,1 0-1,-1 0 0,2 1 1,-3-1 23,0-1 0,0 1 0,0-1 1,0 1-1,0 0 0,0-1 0,0 1 0,0-1 0,0 1 1,0-1-1,0 1 0,-1-1 0,1 1 0,0-1 1,0 1-1,-1-1 0,1 1 0,0-1 0,-1 0 0,1 1 1,0-1-1,-1 1 0,1-1 0,0 0 0,-1 1 1,1-1-1,-1 0 0,1 0 0,-1 1 0,1-1 0,-1 0 1,-56 25 325,51-23-222,-169 53 1876,-36 13 257,203-62-2755,16-4-958,22-1-3023,-26-1 3319,20 0-4767</inkml:trace>
</inkml:ink>
</file>

<file path=ppt/ink/ink3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4:08.663"/>
    </inkml:context>
    <inkml:brush xml:id="br0">
      <inkml:brushProperty name="width" value="0.025" units="cm"/>
      <inkml:brushProperty name="height" value="0.025" units="cm"/>
      <inkml:brushProperty name="color" value="#E71224"/>
    </inkml:brush>
  </inkml:definitions>
  <inkml:trace contextRef="#ctx0" brushRef="#br0">37 138 12780,'0'-1'142,"0"1"0,0 0 0,0 0 1,1 0-1,-1 0 0,0-1 0,0 1 0,0 0 0,0 0 0,0 0 0,0 0 1,0 0-1,1-1 0,-1 1 0,0 0 0,0 0 0,0 0 0,0 0 0,1 0 0,-1 0 1,0 0-1,0 0 0,0 0 0,0 0 0,1-1 0,-1 1 0,0 0 0,0 0 1,0 0-1,1 0 0,-1 0 0,0 0 0,0 1 0,0-1 0,0 0 0,1 0 0,-1 0 1,0 0-1,0 0 0,0 0 0,0 0 0,1 0 0,-1 0 0,0 0 0,0 0 1,0 1-1,0-1 0,0 0 0,1 0 0,-1 0 0,0 0 0,0 0 0,0 1 0,0-1 1,4 17 2581,-3 30-2322,-1-41 474,-1 21-444,-1-1 0,-1 0 0,-1 0-1,-1 0 1,-2-1 0,0 1-1,-13 25 1,20-49 59,3-23 331,16-59-605,-6 34-246,-2-1 1,-2 0-1,2-54 0,-10 85-3,0 11 25,0-1 0,0 1 0,-1 0 0,0-1 0,0 1 0,-1-1 0,1 1 0,-1 0 0,-2-7 0,3 12 3,-1 0-1,1 0 1,-1 0-1,1 0 1,-1 0-1,1 0 1,-1 0-1,0 0 1,1 0-1,-1 0 1,1 0-1,-1 0 1,1 1-1,0-1 1,-1 0-1,1 0 1,-1 0-1,1 1 1,-1-1-1,1 0 1,-1 1-1,1-1 1,0 0-1,-1 1 1,1-1-1,0 0 1,-1 1-1,1-1 1,0 1-1,-1-1 1,1 1-1,0-1 1,0 1-1,0-1 1,0 1-1,-1-1 1,1 1-1,0-1 1,0 1-1,0-1 1,0 1-1,0-1 1,0 1-1,-8 25-26,6-20 50,1 1 0,0 0 0,0-1 0,0 1 1,1 0-1,0 0 0,1 0 0,0-1 0,0 1 0,0 0 0,1-1 1,4 13-1,-4-15-2,1 0 0,-1-1 0,1 1 0,-1-1 0,1 0 0,0 0 0,1 0 0,-1 0 0,0-1 1,1 1-1,0-1 0,-1 0 0,1 0 0,0 0 0,0 0 0,0-1 0,0 1 0,1-1 0,-1 0 0,0-1 0,6 1 1,3 1 12,1-1 1,-1-1-1,0 0 1,0-1 0,0-1-1,0 0 1,-1-1 0,1 0-1,0 0 1,-1-2 0,0 1-1,0-2 1,0 0 0,-1 0-1,1-1 1,-2 0 0,1-1-1,-1 0 1,0-1 0,-1 0-1,0 0 1,0-1-1,-1 0 1,0-1 0,-1 0-1,0 0 1,-1-1 0,0 1-1,-1-1 1,5-17 0,-13 39-155,-11 33 318,2 2 0,-9 66 1,20-96-46,0 0 0,1 0 0,1-1 0,0 1 1,5 20-1,-5-31-273,-1-1 1,1 1 0,1-1 0,-1 0-1,0 0 1,1 1 0,0-1 0,-1 0-1,1 0 1,1 0 0,-1-1-1,0 1 1,1-1 0,-1 1 0,1-1-1,0 0 1,0 0 0,-1 0 0,2 0-1,-1 0 1,0-1 0,0 1 0,0-1-1,1 0 1,-1 0 0,1 0-1,-1 0 1,4 0 0,12-3-5893,-3-8-5152</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4:05.258"/>
    </inkml:context>
    <inkml:brush xml:id="br0">
      <inkml:brushProperty name="width" value="0.025" units="cm"/>
      <inkml:brushProperty name="height" value="0.025" units="cm"/>
    </inkml:brush>
  </inkml:definitions>
  <inkml:trace contextRef="#ctx0" brushRef="#br0">122 0 11243,'0'0'7319,"-11"8"-4704,6-4-2497,-11 7 949,0 1 0,-24 25 0,37-34-965,0 0 0,0 0 1,1 0-1,-1 0 0,0 0 0,1 0 0,0 1 1,0 0-1,0-1 0,0 1 0,1 0 0,0 0 1,-1 0-1,1 0 0,1 0 0,-1 0 0,0 0 1,1 0-1,0 0 0,0 0 0,0 0 1,2 6-1,-2-9-105,1 0 1,0 1-1,0-1 1,0 0 0,0 0-1,1 0 1,-1 0-1,0-1 1,0 1-1,1 0 1,-1 0-1,0-1 1,1 1 0,-1-1-1,0 1 1,1-1-1,-1 0 1,1 1-1,-1-1 1,1 0-1,-1 0 1,1 0 0,-1 0-1,0 0 1,3-1-1,1 1-29,0 0 0,0-1 0,0 0 0,0 0 0,0 0 0,7-4-1,-5 2 48,-1-1 0,1-1 0,-1 0 0,0 1 0,0-2 0,-1 1-1,0-1 1,0 0 0,0 0 0,-1 0 0,1 0 0,-2-1 0,1 0-1,-1 0 1,0 0 0,0 0 0,-1-1 0,0 1 0,0-1 0,-1 1-1,0-1 1,1-9 0,-10 19-36,2 7 6,0-1 1,0 1 0,1 1-1,1-1 1,0 1 0,0 0-1,1 0 1,0 0-1,1 0 1,0 0 0,0 1-1,1 13 1,1-23-86,0 0 1,-1 0-1,2 0 1,-1 0-1,0 0 1,0-1-1,0 1 1,0 0 0,0 0-1,1 0 1,-1 0-1,0 0 1,1-1-1,-1 1 1,1 0-1,-1 0 1,1-1-1,-1 1 1,1 0-1,0-1 1,-1 1-1,1 0 1,0-1-1,-1 1 1,1-1-1,0 1 1,0-1-1,-1 0 1,1 1-1,0-1 1,0 0-1,1 1 1,30-3-5352,-10-4-432</inkml:trace>
</inkml:ink>
</file>

<file path=ppt/ink/ink3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4:41.154"/>
    </inkml:context>
    <inkml:brush xml:id="br0">
      <inkml:brushProperty name="width" value="0.025" units="cm"/>
      <inkml:brushProperty name="height" value="0.025" units="cm"/>
      <inkml:brushProperty name="color" value="#E71224"/>
    </inkml:brush>
  </inkml:definitions>
  <inkml:trace contextRef="#ctx0" brushRef="#br0">2 0 4869,'-1'2'10693,"3"8"-8116,7 11-1850,49 65 2147,-14-20-3756,4-5-8061,-38-50 3979</inkml:trace>
</inkml:ink>
</file>

<file path=ppt/ink/ink3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4:41.481"/>
    </inkml:context>
    <inkml:brush xml:id="br0">
      <inkml:brushProperty name="width" value="0.025" units="cm"/>
      <inkml:brushProperty name="height" value="0.025" units="cm"/>
      <inkml:brushProperty name="color" value="#E71224"/>
    </inkml:brush>
  </inkml:definitions>
  <inkml:trace contextRef="#ctx0" brushRef="#br0">1 0 8776,'0'0'2339,"21"52"-97,-10-28-353,2-3-1120,1-4-641,3-3-64,0-5-160,0-1-801,-2-3 225,-5 0 544,1-1 128,-3-1 0,0 0 0,-3 0-32,3 0-1858,0 2-769,3 3-1825</inkml:trace>
</inkml:ink>
</file>

<file path=ppt/ink/ink3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4:41.850"/>
    </inkml:context>
    <inkml:brush xml:id="br0">
      <inkml:brushProperty name="width" value="0.025" units="cm"/>
      <inkml:brushProperty name="height" value="0.025" units="cm"/>
      <inkml:brushProperty name="color" value="#E71224"/>
    </inkml:brush>
  </inkml:definitions>
  <inkml:trace contextRef="#ctx0" brushRef="#br0">0 1 5765,'0'0'737,"36"48"-513,-20-25 257,1-1-289,-4-5-96,1-3 96,1-3-160,2-5-544,-3 2-1090,0 1-3907</inkml:trace>
  <inkml:trace contextRef="#ctx0" brushRef="#br0" timeOffset="1">426 448 7495,'0'0'993,"33"54"-961,-24-42-737,1-7-576,0 0 993,0-2 128,-3 1 128,1 1 160,-1 3 96,6 3-192,0 1-64,3 4-2562</inkml:trace>
</inkml:ink>
</file>

<file path=ppt/ink/ink3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4:42.195"/>
    </inkml:context>
    <inkml:brush xml:id="br0">
      <inkml:brushProperty name="width" value="0.025" units="cm"/>
      <inkml:brushProperty name="height" value="0.025" units="cm"/>
      <inkml:brushProperty name="color" value="#E71224"/>
    </inkml:brush>
  </inkml:definitions>
  <inkml:trace contextRef="#ctx0" brushRef="#br0">1 0 9417,'0'0'1986,"51"49"-1506,-27-26-95,0-2-321,0-6-481,-1-3-448,-4-7-1601,-2 0-993</inkml:trace>
  <inkml:trace contextRef="#ctx0" brushRef="#br0" timeOffset="1">568 355 9737,'0'0'1826,"50"37"-96,-27-23-225,4-1-1249,-1-1-384,-1-2-1057,1 3-1377,0 0-1186,-1 3-2530</inkml:trace>
</inkml:ink>
</file>

<file path=ppt/ink/ink3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4:42.553"/>
    </inkml:context>
    <inkml:brush xml:id="br0">
      <inkml:brushProperty name="width" value="0.025" units="cm"/>
      <inkml:brushProperty name="height" value="0.025" units="cm"/>
      <inkml:brushProperty name="color" value="#E71224"/>
    </inkml:brush>
  </inkml:definitions>
  <inkml:trace contextRef="#ctx0" brushRef="#br0">1 0 4708,'0'0'993,"55"33"-1185,-28-18 192,0-2-32,-2-3-96,1 2-96,3-3-1954</inkml:trace>
</inkml:ink>
</file>

<file path=ppt/ink/ink3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4:42.893"/>
    </inkml:context>
    <inkml:brush xml:id="br0">
      <inkml:brushProperty name="width" value="0.025" units="cm"/>
      <inkml:brushProperty name="height" value="0.025" units="cm"/>
      <inkml:brushProperty name="color" value="#E71224"/>
    </inkml:brush>
  </inkml:definitions>
  <inkml:trace contextRef="#ctx0" brushRef="#br0">1 0 2274,'0'0'4527,"10"8"-1340,24 15-1756,0-2-1,65 30 1,160 60-5483,-127-65 5145,18 8-397,24 8-1949,-55-22 2991,-78-28-650,0-1-1,71 8 0,35 9 2383,20 25 1399,-150-51-5316,-10-2-5713,-6 0 5629</inkml:trace>
</inkml:ink>
</file>

<file path=ppt/ink/ink3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4:43.980"/>
    </inkml:context>
    <inkml:brush xml:id="br0">
      <inkml:brushProperty name="width" value="0.025" units="cm"/>
      <inkml:brushProperty name="height" value="0.025" units="cm"/>
      <inkml:brushProperty name="color" value="#E71224"/>
    </inkml:brush>
  </inkml:definitions>
  <inkml:trace contextRef="#ctx0" brushRef="#br0">1 0 8232,'0'0'14953,"9"11"-13443,31 45-370,-22-27-880,1-2-1,2 0 1,28 27-1,-47-52-267,0 0 0,1 0 0,-1 0 0,0 0 0,1-1 0,-1 1 0,1-1-1,0 0 1,-1 0 0,1 0 0,0 0 0,0 0 0,-1-1 0,7 1-1,-8-1-126,1 0 0,0 0 0,0-1 0,0 1 0,0-1 0,0 1 0,-1-1-1,1 0 1,0 0 0,0 0 0,-1 0 0,1 0 0,-1 0 0,1 0-1,-1-1 1,1 1 0,0-2 0,3-4-993,0 1 0,-1-2 0,0 1 0,-1 0 1,1-1-1,-1 1 0,-1-1 0,3-13 0,5-24-6538</inkml:trace>
</inkml:ink>
</file>

<file path=ppt/ink/ink3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4:44.369"/>
    </inkml:context>
    <inkml:brush xml:id="br0">
      <inkml:brushProperty name="width" value="0.025" units="cm"/>
      <inkml:brushProperty name="height" value="0.025" units="cm"/>
      <inkml:brushProperty name="color" value="#E71224"/>
    </inkml:brush>
  </inkml:definitions>
  <inkml:trace contextRef="#ctx0" brushRef="#br0">21 0 10378,'0'0'5968,"0"14"-3816,-10 236 2519,-1 29-3342,12-118-2066,2-147-235,3-13-2136,-5-2 2632,0-1 0,-1 1 0,1 0-1,0-1 1,0 1 0,-1-1 0,1 1 0,-1-1 0,1 1 0,-1-1-1,0 0 1,1 1 0,-1-3 0,2-30-6677</inkml:trace>
</inkml:ink>
</file>

<file path=ppt/ink/ink3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4:44.713"/>
    </inkml:context>
    <inkml:brush xml:id="br0">
      <inkml:brushProperty name="width" value="0.025" units="cm"/>
      <inkml:brushProperty name="height" value="0.025" units="cm"/>
      <inkml:brushProperty name="color" value="#E71224"/>
    </inkml:brush>
  </inkml:definitions>
  <inkml:trace contextRef="#ctx0" brushRef="#br0">1 1 16784,'0'0'5093,"0"52"-4325,3-20-255,2 4-321,-2-1-96,3-1-64,-4-7-32,3-4-320,-2-6-417,-3-8-384,0-6-673,-10-4-4836,-8-15 1313</inkml:trace>
</inkml:ink>
</file>

<file path=ppt/ink/ink3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4:45.084"/>
    </inkml:context>
    <inkml:brush xml:id="br0">
      <inkml:brushProperty name="width" value="0.025" units="cm"/>
      <inkml:brushProperty name="height" value="0.025" units="cm"/>
      <inkml:brushProperty name="color" value="#E71224"/>
    </inkml:brush>
  </inkml:definitions>
  <inkml:trace contextRef="#ctx0" brushRef="#br0">1 418 10186,'0'0'11349,"5"-9"-10783,-3 5-517,0 1 1,0 0-1,1 0 0,-1-1 1,1 2-1,0-1 1,0 0-1,0 0 0,1 1 1,-1 0-1,0-1 1,1 1-1,4-1 0,3-1 46,0 0-1,0 1 1,1 1-1,19-2 1,-12 2-59,111-8 119,-119 9-154,0 2 1,0-1 0,-1 1 0,1 1-1,0 0 1,0 1 0,-1 0-1,0 0 1,14 7 0,-21-8 18,1-1 1,-1 1-1,0 0 1,0 1-1,-1-1 1,1 0 0,0 1-1,-1 0 1,0-1-1,1 1 1,-1 0-1,0 0 1,0 0-1,-1 1 1,1-1-1,-1 0 1,1 1-1,-1-1 1,0 1-1,-1-1 1,1 1-1,0-1 1,-1 1-1,0 0 1,0-1 0,0 1-1,0 0 1,-1-1-1,1 1 1,-1-1-1,0 1 1,0-1-1,-3 6 1,0 2 295,-1 0 1,-1-1 0,0 0 0,-1 0-1,1-1 1,-2 0 0,1 0-1,-1 0 1,-12 8 0,1-1 217,-1-1 1,0-1-1,-45 21 0,55-29-516,-1-2 0,0 0 0,0 0-1,0-1 1,-1 0 0,1-1 0,-1 0-1,0-1 1,0 0 0,-17-2 0,29 2-110,-1-1 0,1 0 0,-1 0 1,1 0-1,-1 0 0,1-1 0,-1 1 0,1 0 1,0 0-1,-1 0 0,1 0 0,-1 0 1,1-1-1,-1 1 0,1 0 0,0 0 0,-1-1 1,1 1-1,-1 0 0,1 0 0,0-1 0,-1 1 1,1 0-1,0-1 0,0 1 0,-1-1 1,1 1-1,0 0 0,0-1 0,-1 1 0,1-1 1,0 1-1,0-1 0,0 1 0,0-1 1,0 1-1,0-1 0,0 1 0,0-1 0,0 1 1,0 0-1,0-1 0,0 1 0,0-1 0,0 1 1,0-1-1,0 1 0,1-1 0,-1 1 1,0-1-1,0 1 0,1 0 0,-1-1 0,0 1 1,0 0-1,1-1 0,19-20-7392,3 5-1527</inkml:trace>
  <inkml:trace contextRef="#ctx0" brushRef="#br0" timeOffset="1">916 0 12620,'0'0'6102,"-10"13"-5147,-16 18-69,2 1-1,1 2 0,1 0 0,2 1 1,-23 57-1,35-67-745,2 0-1,0 1 1,2 0 0,1 0-1,1 0 1,2 0-1,2 36 1,-1-49-97,1 0-1,0 0 1,0 0 0,2-1-1,-1 1 1,2-1-1,-1 0 1,2 0 0,0 0-1,0-1 1,1 0 0,0 0-1,1 0 1,0-1-1,1 0 1,15 12 0,-17-16-270,1-2-1,0 1 1,0-1 0,0 0 0,0-1 0,1 0-1,-1 0 1,1-1 0,0 0 0,0-1 0,0 1 0,0-2-1,0 1 1,0-1 0,0-1 0,0 0 0,10-2 0,38-16-5667</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4:05.588"/>
    </inkml:context>
    <inkml:brush xml:id="br0">
      <inkml:brushProperty name="width" value="0.025" units="cm"/>
      <inkml:brushProperty name="height" value="0.025" units="cm"/>
    </inkml:brush>
  </inkml:definitions>
  <inkml:trace contextRef="#ctx0" brushRef="#br0">142 3 4933,'0'0'17264,"-22"68"-15662,-1-26-161,-2 3-480,0-1-513,7-3-256,2-8-128,8-10-128,4-8-897,4-9-480,0-16-2787,8-12 256,0-9-2818</inkml:trace>
  <inkml:trace contextRef="#ctx0" brushRef="#br0" timeOffset="1">47 0 12684,'0'0'12460,"15"58"-11627,-1-33-257,3-2-288,3-2-127,1-3-129,2-1 0,2-3-1025,-4-1-1538,-6-4-2433,-4-1-9866</inkml:trace>
</inkml:ink>
</file>

<file path=ppt/ink/ink3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4:46.137"/>
    </inkml:context>
    <inkml:brush xml:id="br0">
      <inkml:brushProperty name="width" value="0.025" units="cm"/>
      <inkml:brushProperty name="height" value="0.025" units="cm"/>
      <inkml:brushProperty name="color" value="#E71224"/>
    </inkml:brush>
  </inkml:definitions>
  <inkml:trace contextRef="#ctx0" brushRef="#br0">0 62 16047,'0'0'7773,"9"3"-6540,-5-2-1114,1 0-1,-2 1 1,1 0-1,0 0 1,0 0-1,0 0 1,-1 1-1,1-1 1,-1 1-1,0 0 1,0 0-1,5 6 1,-2 0-1,-1 0 1,0-1 0,0 2-1,-1-1 1,6 16 0,7 39 48,-3 1 0,-2 1 0,5 93 0,-2-15 782,-10-128-264,2-25-71,3-26-44,0-52-346,0-92-1,-9 102-252,23-146 0,-22 216 14,0 0-1,1 0 0,-1 0 1,1 1-1,0-1 0,6-7 1,-9 13 0,1-1 1,-1 1 0,1 0 0,0 0-1,-1 0 1,1 0 0,0 0-1,0 0 1,0 0 0,0 0 0,0 1-1,0-1 1,0 0 0,0 0-1,0 1 1,0-1 0,0 1 0,0-1-1,0 1 1,0-1 0,1 1-1,-1 0 1,0 0 0,0-1 0,1 1-1,-1 0 1,0 0 0,0 0-1,1 0 1,-1 0 0,0 1-1,0-1 1,1 0 0,-1 1 0,0-1-1,0 0 1,0 1 0,0 0-1,0-1 1,0 1 0,0 0 0,0-1-1,0 1 1,1 1 0,0 0-4,0 1 0,0-1 1,-1 1-1,1 0 0,-1 0 1,0-1-1,0 1 0,0 0 1,0 0-1,0 0 0,-1 0 1,1 0-1,-1 0 0,0 0 1,0 0-1,0 0 0,0 0 1,-1 4-1,0-2 20,0 1-1,0-1 1,0 1-1,-1-1 1,0 0-1,0 1 1,0-1-1,-1 0 1,-2 5-1,-6 3-3,1 0-1,-2-1 0,0 0 1,0-1-1,-1 0 0,0-1 1,-19 11-1,21-19-4404,17-13-1302,10-5-1930</inkml:trace>
</inkml:ink>
</file>

<file path=ppt/ink/ink3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4:46.492"/>
    </inkml:context>
    <inkml:brush xml:id="br0">
      <inkml:brushProperty name="width" value="0.025" units="cm"/>
      <inkml:brushProperty name="height" value="0.025" units="cm"/>
      <inkml:brushProperty name="color" value="#E71224"/>
    </inkml:brush>
  </inkml:definitions>
  <inkml:trace contextRef="#ctx0" brushRef="#br0">0 0 18674,'0'0'3427,"0"56"-448,0-25-705,0 4-1185,0-2-801,0-4-256,0-3-224,8-9-1506,-2-9-1601,0-8-3075</inkml:trace>
</inkml:ink>
</file>

<file path=ppt/ink/ink3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4:46.867"/>
    </inkml:context>
    <inkml:brush xml:id="br0">
      <inkml:brushProperty name="width" value="0.025" units="cm"/>
      <inkml:brushProperty name="height" value="0.025" units="cm"/>
      <inkml:brushProperty name="color" value="#E71224"/>
    </inkml:brush>
  </inkml:definitions>
  <inkml:trace contextRef="#ctx0" brushRef="#br0">96 1 17745,'0'0'8787,"-8"2"-8131,5-2-637,0 1-1,1 0 0,-1 0 1,0 1-1,1-1 0,-1 0 0,1 1 1,0-1-1,-1 1 0,1 0 1,0 0-1,0 0 0,0 0 0,0 0 1,0 0-1,1 1 0,-3 3 0,-1 4 1,2-1 0,-1 1-1,1-1 1,-3 20-1,-3 13 251,-5 85 1,14-115-216,-1 0 1,2 0 0,0 0 0,0 0-1,1 0 1,0 0 0,1-1 0,0 1 0,1-1-1,1 1 1,10 19 0,-11-26-40,0 0 0,0-1 0,0 0-1,1 0 1,-1 0 0,1 0 0,0-1 0,0 0 0,0 0 0,1 0 0,-1 0-1,1-1 1,0 0 0,-1 0 0,1-1 0,0 1 0,0-1 0,0-1 0,0 1-1,0-1 1,0 0 0,0 0 0,7-2 0,-9 2 3,0-1 1,0 0-1,0 0 0,-1 0 0,1 0 1,0-1-1,0 0 0,-1 1 1,1-1-1,-1 0 0,0-1 1,1 1-1,-1-1 0,0 1 1,0-1-1,-1 0 0,1 0 1,-1 0-1,1-1 0,-1 1 1,0 0-1,0-1 0,0 0 1,-1 1-1,1-1 0,-1 0 1,0 0-1,0 0 0,0 0 1,-1 0-1,1 0 0,-1 0 1,0 0-1,-1-7 0,1 9-3,0 1-1,-1-1 1,1 1 0,0 0-1,-1-1 1,1 1-1,-1 0 1,1-1-1,-1 1 1,1 0 0,-1 0-1,0 0 1,0 0-1,0 0 1,0-1 0,0 1-1,0 1 1,0-1-1,0 0 1,0 0 0,0 0-1,0 0 1,-1 1-1,0-1 1,-2-1 41,1 1 0,-1 0 1,0 0-1,1 1 0,-1-1 1,0 1-1,0 0 0,0 0 0,-4 0 1,2 1 0,1-1 0,-1 1 0,1 0 0,-1 0 1,1 1-1,0 0 0,0 0 0,-1 0 0,1 0 1,1 1-1,-1 0 0,-9 7 0,13-9-58,-1 1 0,1 0 0,0-1 0,0 1 0,0 0 0,0 0-1,0 0 1,0 0 0,0 0 0,0 0 0,1 0 0,-1 0 0,1 0 0,0 0 0,-1 0 0,1 4-1,1-5 2,-1 0 0,0 0 0,1-1 0,-1 1 0,1 0 0,-1 0 0,1 0 0,-1-1 0,1 1 0,0 0 0,-1-1 0,1 1-1,0 0 1,-1-1 0,1 1 0,0-1 0,0 1 0,0-1 0,0 1 0,-1-1 0,1 0 0,0 1 0,0-1 0,0 0 0,0 0 0,0 0-1,0 0 1,0 0 0,0 0 0,0 0 0,0 0 0,0 0 0,0 0 0,0 0 0,-1-1 0,3 1 0,4-2 7,-1 1 0,1-1 1,0 0-1,-1-1 0,1 1 0,-1-1 1,0 0-1,1-1 0,-2 0 0,9-6 1,49-53-487,-4 3-115,-59 60 588,0 0 0,0 0 0,1-1 0,-1 1 1,0 0-1,1 0 0,-1 0 0,0-1 0,0 1 0,1 0 1,-1 0-1,0 0 0,1 0 0,-1 0 0,0 0 0,1 0 1,-1 0-1,0 0 0,1 0 0,-1 0 0,0 0 0,1 0 1,-1 0-1,0 0 0,1 0 0,-1 0 0,0 0 0,1 0 0,-1 0 1,0 0-1,1 0 0,-1 1 0,0-1 0,0 0 0,1 0 1,-1 0-1,0 1 0,0-1 0,1 0 0,-1 0 0,0 1 1,0-1-1,0 0 0,1 1 0,-1-1 0,0 0 0,0 0 1,0 1-1,0-1 0,0 0 0,0 1 0,0-1 0,1 0 0,-1 1 1,0-1-1,0 0 0,0 1 0,0-1 0,-1 0 0,1 1 1,0 0-1,1 27-134,-2-21 161,-3 87 93,1 34-1231,3-127 1017,0-1 0,0 1 1,0-1-1,0 0 0,0 1 1,0-1-1,0 1 0,0-1 1,0 1-1,0-1 0,0 0 1,0 1-1,0-1 0,0 1 1,1-1-1,-1 0 0,0 1 1,0-1-1,0 0 0,1 1 1,-1-1-1,0 0 0,1 1 1,-1-1-1,0 0 0,0 1 1,1-1-1,-1 0 0,0 0 1,1 1-1,-1-1 0,1 0 1,-1 0-1,0 0 0,1 0 1,-1 1-1,1-1 0,-1 0 1,0 0-1,1 0 0,-1 0 1,1 0-1,-1 0 0,1 0 1,-1 0-1,1-1 0,18-11-6004,-1-12-2123</inkml:trace>
</inkml:ink>
</file>

<file path=ppt/ink/ink3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4:47.213"/>
    </inkml:context>
    <inkml:brush xml:id="br0">
      <inkml:brushProperty name="width" value="0.025" units="cm"/>
      <inkml:brushProperty name="height" value="0.025" units="cm"/>
      <inkml:brushProperty name="color" value="#E71224"/>
    </inkml:brush>
  </inkml:definitions>
  <inkml:trace contextRef="#ctx0" brushRef="#br0">43 1 16592,'0'0'4100,"-25"76"-1186,15-33-191,3 5-1282,7-5-480,0-5-705,4-10-256,9-13-1345,2-12-2210,-1-3-2179,-3-17-6053</inkml:trace>
</inkml:ink>
</file>

<file path=ppt/ink/ink3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4:47.583"/>
    </inkml:context>
    <inkml:brush xml:id="br0">
      <inkml:brushProperty name="width" value="0.025" units="cm"/>
      <inkml:brushProperty name="height" value="0.025" units="cm"/>
      <inkml:brushProperty name="color" value="#E71224"/>
    </inkml:brush>
  </inkml:definitions>
  <inkml:trace contextRef="#ctx0" brushRef="#br0">1 1 11883,'0'0'13037,"12"71"-11116,-8-42-287,0 2-609,2 1-449,-3 2-447,1-4-97,3-4 0,-3-3-193,2-8-863,0-7-834,1-8-929,-3 0-1057,0-18-2401</inkml:trace>
</inkml:ink>
</file>

<file path=ppt/ink/ink3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4:48.778"/>
    </inkml:context>
    <inkml:brush xml:id="br0">
      <inkml:brushProperty name="width" value="0.025" units="cm"/>
      <inkml:brushProperty name="height" value="0.025" units="cm"/>
      <inkml:brushProperty name="color" value="#E71224"/>
    </inkml:brush>
  </inkml:definitions>
  <inkml:trace contextRef="#ctx0" brushRef="#br0">1 108 9641,'0'0'14505,"0"9"-13566,62 491 4319,-39-353-5268,-15-127 222,1-28 287,6-34 183,-7-2-601,-1-1 1,-2 0-1,-3 0 0,-5-90 0,-6 59-74,-2 1 0,-25-84 0,28 140-165,5 35-35,5 34 101,2-36 112,-1-1-1,2 1 1,0 0-1,0-1 1,1 0 0,16 24-1,-20-33-2,1-1-1,0 1 1,-1-1-1,1 0 0,0 0 1,1 0-1,-1 0 1,1-1-1,-1 1 1,1-1-1,0 0 0,5 2 1,-7-3 0,0-1 0,1 1 0,-1-1 0,1 0 0,-1 0 0,1 0 0,-1 0 0,0 0 0,1 0 0,-1-1 0,1 1-1,-1-1 1,0 0 0,1 0 0,-1 0 0,0 0 0,0 0 0,0 0 0,0 0 0,0-1 0,0 1 0,0-1 0,2-2 0,5-7 14,0 0-1,-1 0 1,-1-1-1,0 0 1,-1 0 0,0-1-1,0 1 1,-2-1-1,1-1 1,-2 1 0,3-20-1,0 0-312,3-65 0,-10 187 273,2 95 294,0-162-253,2 0-1,0 0 1,2 0-1,0-1 0,2 1 1,9 20-1,-14-37-174,1 0 0,-1 0 0,2-1 0,-1 1 0,0-1 0,1 0 0,-1 0 0,1-1 0,0 1 0,1-1 0,-1 1 0,1-1 0,7 3 0,-10-5 25,0 0-1,0 0 1,0 0-1,0-1 1,0 1 0,0-1-1,0 0 1,0 1-1,0-1 1,0 0-1,0 0 1,0-1 0,0 1-1,0 0 1,0 0-1,0-1 1,0 0-1,0 1 1,0-1 0,0 0-1,0 0 1,-1 0-1,1 0 1,0 0-1,-1 0 1,1-1 0,0 1-1,-1 0 1,0-1-1,1 1 1,-1-1-1,0 0 1,0 1 0,1-1-1,-1 0 1,-1 0-1,2-3 1,9-28-7692,-4-8-7442</inkml:trace>
</inkml:ink>
</file>

<file path=ppt/ink/ink3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4:49.134"/>
    </inkml:context>
    <inkml:brush xml:id="br0">
      <inkml:brushProperty name="width" value="0.025" units="cm"/>
      <inkml:brushProperty name="height" value="0.025" units="cm"/>
      <inkml:brushProperty name="color" value="#E71224"/>
    </inkml:brush>
  </inkml:definitions>
  <inkml:trace contextRef="#ctx0" brushRef="#br0">1 1 21781,'0'0'6662,"29"64"-5733,-13-36-417,0 5-512,-3-1 32,-2 2-961,-4-2-1345,0-6-2178,-2-5-4388</inkml:trace>
</inkml:ink>
</file>

<file path=ppt/ink/ink3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4:49.535"/>
    </inkml:context>
    <inkml:brush xml:id="br0">
      <inkml:brushProperty name="width" value="0.025" units="cm"/>
      <inkml:brushProperty name="height" value="0.025" units="cm"/>
      <inkml:brushProperty name="color" value="#E71224"/>
    </inkml:brush>
  </inkml:definitions>
  <inkml:trace contextRef="#ctx0" brushRef="#br0">0 0 20595,'0'0'1378,"9"14"1029,34 58-35,6 6-1308,-3 3 0,-4 2-1,37 102 1,-69-155-1184,-2 0-1,-1 1 0,-1 0 1,-2 0-1,0 50 1,-4-60 15,-2 0 1,0 1-1,-2-1 1,0 0-1,-1-1 0,-2 1 1,0-1-1,-1 0 1,-12 23-1,11-28-1113,0-1-1,-19 24 0,-9-1-4659,-11 0-7324</inkml:trace>
</inkml:ink>
</file>

<file path=ppt/ink/ink3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4:51.263"/>
    </inkml:context>
    <inkml:brush xml:id="br0">
      <inkml:brushProperty name="width" value="0.025" units="cm"/>
      <inkml:brushProperty name="height" value="0.025" units="cm"/>
      <inkml:brushProperty name="color" value="#E71224"/>
    </inkml:brush>
  </inkml:definitions>
  <inkml:trace contextRef="#ctx0" brushRef="#br0">1 0 12556,'0'0'7815,"79"8"-6726,-18-8-320,13 0-96,9 0-449,-1 0-192,-2 0-384,-10 5-1410,-17 0-1249,-18-1-2402,-21 1-1666</inkml:trace>
</inkml:ink>
</file>

<file path=ppt/ink/ink3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4:51.634"/>
    </inkml:context>
    <inkml:brush xml:id="br0">
      <inkml:brushProperty name="width" value="0.025" units="cm"/>
      <inkml:brushProperty name="height" value="0.025" units="cm"/>
      <inkml:brushProperty name="color" value="#E71224"/>
    </inkml:brush>
  </inkml:definitions>
  <inkml:trace contextRef="#ctx0" brushRef="#br0">51 342 15887,'0'0'2178,"-48"18"-160,46-15-128,5-1-993,29-2 64,15 0-161,11 0-511,11 0-257,6 0 0,1-1-993,-2-7-2915,-4-5-4099</inkml:trace>
  <inkml:trace contextRef="#ctx0" brushRef="#br0" timeOffset="1">894 1 15727,'0'0'4356,"-2"75"-3587,6-38 96,0 2 352,-4 3-417,-1 5-415,-21 1-129,-9 1-64,-11 2-96,-6-3-64,3-6-1473,5-13-3620</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4:06.830"/>
    </inkml:context>
    <inkml:brush xml:id="br0">
      <inkml:brushProperty name="width" value="0.025" units="cm"/>
      <inkml:brushProperty name="height" value="0.025" units="cm"/>
    </inkml:brush>
  </inkml:definitions>
  <inkml:trace contextRef="#ctx0" brushRef="#br0">194 200 2915,'7'-8'790,"52"-72"6527,-54 73-6162,0-1 0,0-1 1,-1 1-1,0-1 1,0 1-1,-1-1 1,0 0-1,-1 0 1,3-18-1,-5 26-1050,-1 1 0,1-1 1,0 1-1,-1-1 0,1 1 0,0-1 0,-1 1 0,1-1 1,-1 1-1,1 0 0,-1-1 0,1 1 0,-1-1 0,1 1 1,-1 0-1,1 0 0,-1-1 0,0 1 0,1 0 0,-1 0 1,1 0-1,-1-1 0,0 1 0,1 0 0,-1 0 0,1 0 1,-1 0-1,0 0 0,1 0 0,-1 1 0,0-1 0,1 0 1,-1 0-1,1 0 0,-1 0 0,0 1 0,-28 7-99,10 2 9,0 1-1,1 1 1,1 0-1,-1 1 1,2 1 0,0 1-1,1 0 1,1 1-1,0 0 1,1 1 0,1 1-1,0 0 1,1 1-1,-9 23 1,16-33 23,1-1 1,1 1-1,-1 0 0,2 0 1,-1 1-1,1-1 1,0 12-1,1-19-32,0 1-1,1-1 1,-1 0 0,0 1 0,1-1-1,0 0 1,0 0 0,-1 1 0,1-1-1,0 0 1,1 0 0,-1 0 0,0 0-1,1 0 1,-1 0 0,1 0 0,-1-1-1,1 1 1,0 0 0,0-1-1,0 0 1,0 1 0,0-1 0,0 0-1,0 0 1,0 0 0,0 0 0,1 0-1,-1-1 1,0 1 0,1-1 0,2 1-1,9 1-187,-1-1-1,1 0 0,0-1 0,-1-1 0,1 0 0,18-4 0,-18 2-874,-1-1 0,-1 0-1,22-10 1,13-11-4639</inkml:trace>
</inkml:ink>
</file>

<file path=ppt/ink/ink3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4:52.486"/>
    </inkml:context>
    <inkml:brush xml:id="br0">
      <inkml:brushProperty name="width" value="0.025" units="cm"/>
      <inkml:brushProperty name="height" value="0.025" units="cm"/>
      <inkml:brushProperty name="color" value="#E71224"/>
    </inkml:brush>
  </inkml:definitions>
  <inkml:trace contextRef="#ctx0" brushRef="#br0">102 155 4740,'7'-10'5819,"-1"0"-4805,30-48 3949,-34 54-4321,0 0 0,0-1 0,0 1 0,-1-1 0,0 0 0,1 0 0,-2 1 0,1-1 0,0 0 0,-1 0 0,0 0 0,-1-8 0,1 12-587,-1 1 1,1-1-1,0 1 0,-1-1 1,1 1-1,0-1 0,-1 1 1,1 0-1,-1-1 0,1 1 0,0 0 1,-1-1-1,1 1 0,-1 0 1,1 0-1,-1-1 0,0 1 0,1 0 1,-1 0-1,1 0 0,-1 0 1,1 0-1,-1 0 0,1 0 1,-1 0-1,1 0 0,-1 0 0,0 0 1,1 0-1,-1 0 0,1 0 1,-1 0-1,1 1 0,-1-1 0,1 0 1,-1 0-1,1 1 0,-1-1 1,1 0-1,-1 1 0,1-1 1,0 0-1,-1 1 0,0 0 0,-22 17 169,6 0-102,2 1-1,0 1 1,-18 32 0,27-43-107,1 1 1,0 0-1,1 0 1,0 0-1,1 0 0,0 0 1,0 1-1,1 0 1,1-1-1,-1 17 1,2-26-14,0 0 1,0 0 0,1 0-1,-1 0 1,1 0 0,-1 0-1,1 0 1,-1-1 0,1 1 0,-1 0-1,1 0 1,0 0 0,0 0-1,-1-1 1,1 1 0,0 0-1,0-1 1,0 1 0,0-1-1,0 1 1,0-1 0,0 1-1,0-1 1,0 0 0,0 1-1,0-1 1,0 0 0,0 0-1,0 0 1,0 0 0,0 0-1,0 0 1,0 0 0,2 0 0,41-7 95,-28 0-92,0 0 0,-1 0 0,0-2 0,0 0 0,-1 0 0,0-1 0,0-1 1,17-19-1,-15 14-45,-1 0 1,-1-1 0,-1 0-1,0-1 1,-1-1 0,12-26-1,-54 131-208,25-72 263,1-1 0,1 1 1,1 0-1,0 0 0,0 0 1,2 27-1,0-40-27,1 0 0,-1 0 0,1 0 0,-1 0 0,1 0 0,-1 0 0,1 0 0,0 0 0,-1 0 0,1 0 0,0 0 0,0 0 0,0 0 0,0 0 1,0-1-1,0 1 0,0 0 0,0-1 0,0 1 0,0-1 0,0 1 0,0-1 0,0 1 0,0-1 0,1 0 0,-1 0 0,0 1 0,0-1 0,0 0 0,1 0 0,-1 0 0,0 0 0,0-1 0,0 1 0,0 0 0,1 0 0,-1-1 0,0 1 1,2-1-1,3-1-228,0 0 0,0 0 1,0-1-1,0 1 0,0-1 1,7-5-1,0-3-1301,0-1-1,0 0 0,-1-1 1,10-14-1,14-23-7294</inkml:trace>
</inkml:ink>
</file>

<file path=ppt/ink/ink3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4:52.815"/>
    </inkml:context>
    <inkml:brush xml:id="br0">
      <inkml:brushProperty name="width" value="0.025" units="cm"/>
      <inkml:brushProperty name="height" value="0.025" units="cm"/>
      <inkml:brushProperty name="color" value="#E71224"/>
    </inkml:brush>
  </inkml:definitions>
  <inkml:trace contextRef="#ctx0" brushRef="#br0">94 1 14286,'0'0'3587,"-28"67"-704,9-25 256,2 9-1057,3 3-385,4 2-448,5-2-640,5-3-417,5-3-128,13-3-32,2 0-32,-2-7-64,-1-3-737,-7-7-320,-2-6-672,-4-10-770</inkml:trace>
</inkml:ink>
</file>

<file path=ppt/ink/ink3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4:53.170"/>
    </inkml:context>
    <inkml:brush xml:id="br0">
      <inkml:brushProperty name="width" value="0.025" units="cm"/>
      <inkml:brushProperty name="height" value="0.025" units="cm"/>
      <inkml:brushProperty name="color" value="#E71224"/>
    </inkml:brush>
  </inkml:definitions>
  <inkml:trace contextRef="#ctx0" brushRef="#br0">155 1 20083,'0'0'8061,"-11"5"-6823,-17 6-826,-1-2-1,-30 7 0,58-16-463,0 0 0,-1 0 0,1 0-1,0 0 1,-1 1 0,1-1 0,0 0 0,-1 1 0,1-1 0,0 1 0,0 0 0,-1-1 0,1 1 0,0 0 0,0 0 0,0-1 0,0 1 0,0 0 0,0 0 0,0 0 0,0 1 0,0 0 0,1-1 24,1 0 0,-1 0 1,1 0-1,0 0 0,0 0 1,-1 0-1,1 0 0,0-1 1,0 1-1,0 0 0,0 0 1,0-1-1,0 1 0,0-1 1,0 1-1,0-1 0,0 1 1,0-1-1,0 0 0,0 1 1,0-1-1,1 0 0,-1 0 0,0 0 1,2 0-1,91 12-887,-69-11 382,-1 2-1,0 0 1,1 2-1,-1 1 1,37 14-1,-59-20 542,-1 1 1,1 0-1,-1-1 0,1 1 0,-1 0 0,1-1 1,-1 1-1,1 0 0,-1 0 0,0 0 0,0 0 1,1 1-1,-1-1 0,0 0 0,0 0 0,0 1 1,0-1-1,-1 0 0,1 1 0,0-1 0,-1 1 1,1 0-1,0-1 0,-1 2 0,0-1 53,0 0-1,-1-1 1,1 1-1,-1 0 0,0-1 1,0 1-1,1-1 1,-1 1-1,0-1 0,0 1 1,0-1-1,0 1 1,-1-1-1,1 0 1,0 0-1,-1 0 0,1 0 1,-2 1-1,-7 5 292,-1-1 0,0 0 0,0 0 0,-21 6 0,19-8-224,0-1 1,0 0 0,0-1-1,0 0 1,-1-1 0,1 0 0,0-1-1,-18-2 1,30 2-194,1 0 1,-1 0 0,0 0-1,0-1 1,0 1-1,1 0 1,-1 0-1,0 0 1,0-1-1,1 1 1,-1 0-1,0-1 1,1 1-1,-1-1 1,0 1-1,1-1 1,-1 1-1,1-1 1,-1 1-1,0-1 1,1 0-1,0 1 1,-1-1-1,1 0 1,-1 1-1,1-1 1,0 0-1,-1 1 1,1-1-1,0 0 1,0 0-1,0 0 1,-1 1-1,1-1 1,0 0-1,0 0 1,0 0-1,0 1 1,1-1-1,-1 0 1,0-1-1,1 0-295,0-1 0,0 1 0,0 0 0,0 0 0,0 0 0,0 1 0,1-1 0,-1 0 0,1 0 0,-1 1 0,1-1 0,-1 1 0,1-1 0,2-1 0,29-13-4717,5 2-2071</inkml:trace>
</inkml:ink>
</file>

<file path=ppt/ink/ink3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4:53.498"/>
    </inkml:context>
    <inkml:brush xml:id="br0">
      <inkml:brushProperty name="width" value="0.025" units="cm"/>
      <inkml:brushProperty name="height" value="0.025" units="cm"/>
      <inkml:brushProperty name="color" value="#E71224"/>
    </inkml:brush>
  </inkml:definitions>
  <inkml:trace contextRef="#ctx0" brushRef="#br0">120 32 12556,'0'0'14905,"-8"2"-13811,1 0-943,0 1 0,0-1 0,1 1 0,-1 1 0,1-1 0,0 1 0,0 0 0,0 1 1,-6 6-1,8-8-81,0 0 1,1 1 0,-1 0-1,1 0 1,0 0 0,0 0-1,1 0 1,-1 1 0,1-1-1,0 1 1,0 0 0,1-1-1,-1 1 1,1 0 0,0 0-1,-1 8 1,2-12-63,0-1 0,0 1 0,1 0 1,-1-1-1,0 1 0,0 0 0,0 0 0,0-1 0,1 1 1,-1 0-1,0-1 0,1 1 0,-1 0 0,1-1 0,-1 1 1,0-1-1,1 1 0,-1-1 0,1 1 0,0-1 0,-1 1 1,1-1-1,-1 1 0,1-1 0,0 0 0,-1 1 0,1-1 1,0 0-1,0 1 0,29 0 166,-22-2-138,1-1-1,-1 0 1,1 0 0,13-7 0,-9 3-83,-1-1 0,-1-1 0,1 0 0,10-10 1,-20 16 28,1 0 1,-1 0-1,0-1 1,1 1 0,-1 0-1,0-1 1,-1 1 0,1-1-1,0 0 1,-1 1-1,1-1 1,-1 0 0,0 0-1,0 0 1,0 0 0,0 0-1,-1 0 1,1-1-1,-1 1 1,0 0 0,0 0-1,0 0 1,-1-6 0,0 7-17,0 0 1,-1-1 0,0 1 0,1 0 0,-1 0-1,0 1 1,0-1 0,0 0 0,0 1 0,0-1-1,-1 1 1,1 0 0,0-1 0,-1 1 0,1 0-1,-1 1 1,1-1 0,-1 0 0,-4 0 0,-51-7-1471,1 7-4162,39 2-1080,8-1-7422</inkml:trace>
</inkml:ink>
</file>

<file path=ppt/ink/ink3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4:54.151"/>
    </inkml:context>
    <inkml:brush xml:id="br0">
      <inkml:brushProperty name="width" value="0.025" units="cm"/>
      <inkml:brushProperty name="height" value="0.025" units="cm"/>
      <inkml:brushProperty name="color" value="#E71224"/>
    </inkml:brush>
  </inkml:definitions>
  <inkml:trace contextRef="#ctx0" brushRef="#br0">193 63 993,'0'0'13068,"4"-8"-9683,15-25-566,-19 32-2738,0 1 0,1-1 1,-1 1-1,0 0 1,1-1-1,-1 1 1,0-1-1,0 1 1,1-1-1,-1 1 1,0-1-1,0 1 0,0-1 1,0 1-1,0-1 1,1 1-1,-1-1 1,0 0-1,0 1 1,0-1-1,0 1 1,-1-1-1,1 1 0,0-1 1,0 1-1,0-1 1,0 1-1,-1-1 1,1 1-1,0-1 1,0 1-1,-1-1 1,1 1-1,0 0 0,-1-1 1,1 1-1,0-1 1,-1 1-1,1 0 1,-1-1-1,1 1 1,-1 0-1,1-1 1,0 1-1,-1 0 0,1 0 1,-1 0-1,1-1 1,-1 1-1,0 0 1,1 0-1,-1 0 1,1 0-1,-1 0 1,1 0-1,-1 0 0,1 0 1,-1 0-1,1 0 1,-1 0-1,1 1 1,-1-1-1,0 0 1,-31 9 347,16-2-399,-1 2-1,2 0 1,-1 1 0,1 0-1,1 2 1,0-1 0,0 2-1,-21 26 1,33-38-30,1 1-1,0-1 1,0 1 0,0-1-1,0 1 1,0-1 0,0 1 0,0 0-1,0-1 1,1 1 0,-1 0-1,1 0 1,-1 0 0,1-1-1,0 1 1,0 0 0,0 0-1,0 2 1,0-3 1,1 0-1,-1 0 1,1 0 0,-1 0-1,1 0 1,0 0 0,-1 0-1,1 0 1,0 0 0,0 0 0,0 0-1,0 0 1,0-1 0,0 1-1,0 0 1,0-1 0,0 1-1,0-1 1,0 1 0,2 0-1,8 2-33,-1-1 0,1 0-1,0-1 1,20 0 0,-16 0-97,34 1-268,-26-3 188,0 2 0,0 0 1,0 2-1,-1 0 0,1 2 0,-1 0 0,26 11 0,-46-16 226,-1 1 0,1-1 0,0 1-1,0 0 1,-1 0 0,1-1 0,-1 1-1,1 1 1,-1-1 0,1 0 0,-1 0 0,1 0-1,-1 1 1,0-1 0,0 1 0,0-1-1,0 1 1,0-1 0,0 1 0,0 0 0,0-1-1,-1 1 1,1 0 0,-1 0 0,1-1-1,-1 1 1,1 0 0,-1 0 0,0 0 0,0 0-1,0 0 1,0-1 0,-1 1 0,1 0-1,0 0 1,-1 0 0,1-1 0,-1 1 0,0 0-1,1 0 1,-1-1 0,0 1 0,0 0-1,0-1 1,0 1 0,0-1 0,-1 0 0,1 1-1,0-1 1,-3 2 0,-5 6 372,-1 0 0,-1 0 0,0-1 1,0 0-1,-17 8 0,16-9-184,0-1-1,0 0 1,-1-1 0,0 0 0,0-1-1,0-1 1,-1 0 0,1 0 0,-1-2-1,1 0 1,-26-1 0,38 0-243,0 0 1,0-1-1,0 1 0,0 0 1,0-1-1,0 0 1,0 1-1,0-1 0,0 1 1,0-1-1,0 0 1,0 0-1,0 0 0,1 0 1,-1 1-1,0-1 1,1 0-1,-1 0 0,0 0 1,1 0-1,-1 0 1,1-1-1,0 1 0,-1 0 1,1 0-1,0 0 1,0 0-1,-1 0 1,1-1-1,0 1 0,0 0 1,0 0-1,1 0 1,-1 0-1,0-1 0,0 1 1,1 0-1,-1 0 1,0 0-1,2-2 0,0-4-596,0 0 1,1 1-1,0-1 0,1 1 0,5-9 0,62-79-11072,-27 39-102</inkml:trace>
</inkml:ink>
</file>

<file path=ppt/ink/ink3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4:54.633"/>
    </inkml:context>
    <inkml:brush xml:id="br0">
      <inkml:brushProperty name="width" value="0.025" units="cm"/>
      <inkml:brushProperty name="height" value="0.025" units="cm"/>
      <inkml:brushProperty name="color" value="#E71224"/>
    </inkml:brush>
  </inkml:definitions>
  <inkml:trace contextRef="#ctx0" brushRef="#br0">125 0 833,'0'0'21327,"-7"8"-19512,-6 9-1484,0 0 1,1 0 0,1 1-1,0 1 1,2 0 0,0 0 0,1 0-1,1 1 1,1 1 0,1-1-1,0 1 1,2 0 0,0 0-1,1 29 1,2-48-327,0 1 0,0 0 0,0-1 0,1 1 0,-1 0 0,1-1 0,0 1 0,0-1 1,0 1-1,0-1 0,0 1 0,0-1 0,1 0 0,-1 1 0,1-1 0,-1 0 0,1 0 0,0 0 0,0 0 0,0-1 0,0 1 0,0 0 0,0-1 0,1 0 0,-1 1 0,0-1 1,1 0-1,-1 0 0,1 0 0,0-1 0,-1 1 0,1 0 0,-1-1 0,1 0 0,0 0 0,-1 0 0,1 0 0,0 0 0,-1 0 0,4-1 0,3 0 0,1-1 0,-1 0 0,0-1 0,0 1 0,0-2 0,0 1 0,-1-1 0,1-1 0,-1 1 0,11-9 0,-10 4-44,0 0 0,0 0 1,-1-1-1,8-12 0,-4 6 51,-19 66 303,4-37-241,-1-3 27,2 1 0,-1 1 0,1-1 0,1 0-1,0 0 1,1 1 0,1 19 0,0-29-87,-1-1 0,1 0 1,-1 0-1,1 0 0,-1 0 0,1 0 0,-1 0 1,1 0-1,0 0 0,0 0 0,0 0 1,-1 0-1,1-1 0,0 1 0,0 0 0,0 0 1,0-1-1,0 1 0,0-1 0,1 1 1,-1-1-1,0 1 0,0-1 0,0 0 0,0 1 1,1-1-1,-1 0 0,0 0 0,0 0 0,0 0 1,1 0-1,-1 0 0,0 0 0,0-1 1,0 1-1,2-1 0,3 0 50,-1-1-1,0 1 1,1-1 0,-1 0 0,0 0-1,0-1 1,4-3 0,3-3-38,-2 0 0,1-1 1,-1-1-1,-1 1 0,0-1 1,0-1-1,-1 0 1,0 0-1,-1-1 0,-1 0 1,0 0-1,-1 0 0,0-1 1,-1 0-1,-1 1 1,3-22-1,-22 101-47,9-45 199,1 0 0,-5 40-1,10-49-75,0-4-47,0 1 1,1-1-1,0 0 1,2 14 0,-1-21-85,-1-1 0,0 1 0,1 0 1,-1-1-1,1 1 0,-1 0 0,1-1 1,-1 1-1,1-1 0,-1 1 0,1-1 1,-1 1-1,1-1 0,0 1 0,-1-1 1,1 0-1,0 1 0,0-1 1,-1 0-1,1 0 0,0 1 0,0-1 1,-1 0-1,1 0 0,0 0 0,0 0 1,-1 0-1,1 0 0,0 0 0,0 0 1,-1 0-1,1-1 0,0 1 1,0 0-1,-1 0 0,1-1 0,0 1 1,-1 0-1,1-1 0,0 1 0,-1-1 1,1 1-1,0-1 0,0 0 0,2 0-612,0-1 0,0 0 0,0 0 0,0 0 0,0 0 0,-1-1 0,1 1 0,3-5 0,3-16-6390,-3-5-4815</inkml:trace>
</inkml:ink>
</file>

<file path=ppt/ink/ink3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4:54.990"/>
    </inkml:context>
    <inkml:brush xml:id="br0">
      <inkml:brushProperty name="width" value="0.025" units="cm"/>
      <inkml:brushProperty name="height" value="0.025" units="cm"/>
      <inkml:brushProperty name="color" value="#E71224"/>
    </inkml:brush>
  </inkml:definitions>
  <inkml:trace contextRef="#ctx0" brushRef="#br0">0 77 15471,'0'0'2530,"0"-48"769,6 30-1025,-2 8-1281,-1 10-416,-3 1-577,0 21-224,0 6-1250,0 5-1024,-4 0-1442,1 0-4292</inkml:trace>
</inkml:ink>
</file>

<file path=ppt/ink/ink3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4:55.856"/>
    </inkml:context>
    <inkml:brush xml:id="br0">
      <inkml:brushProperty name="width" value="0.025" units="cm"/>
      <inkml:brushProperty name="height" value="0.025" units="cm"/>
      <inkml:brushProperty name="color" value="#E71224"/>
    </inkml:brush>
  </inkml:definitions>
  <inkml:trace contextRef="#ctx0" brushRef="#br0">92 122 12075,'-2'-12'5419,"2"5"-4659,-5-42 1938,4 46-2465,1 0 0,-1 1 0,1-1 0,-1 0 0,0 0 0,0 1 0,-1-1 1,1 1-1,0-1 0,-1 1 0,1-1 0,-1 1 0,0 0 0,0 0 0,0 0 0,-3-3 0,4 5-187,1-1 1,-1 1-1,0 0 0,1-1 0,-1 1 0,1 0 0,-1 0 0,0 0 1,1 0-1,-1-1 0,0 1 0,1 0 0,-1 0 0,0 0 1,0 0-1,1 0 0,-1 0 0,0 1 0,1-1 0,-1 0 0,0 0 1,1 0-1,-1 1 0,1-1 0,-1 0 0,0 1 0,1-1 1,-1 0-1,1 1 0,-1-1 0,1 1 0,-1-1 0,1 1 0,-1-1 1,1 1-1,-1 1 0,-9 23 184,-1 35-60,3 2-1,3-1 0,3 0 1,6 78-1,-2-59 281,-2-71-411,7 114 197,-6-109-229,1 0-1,1 0 1,1-1-1,0 1 1,0-1-1,10 20 1,-4-24 109,-5-18 91,-2-23 170,-3 29-351,2-251 895,-4 123-999,26 134-232,-13-1 278,0-1-1,0 0 1,0 0-1,0-1 1,0-1-1,1 0 1,-1 0-1,0-1 1,-1 0-1,1-1 1,0-1-1,-1 1 1,1-2-1,-1 1 1,0-1-1,-1-1 1,1 0-1,-1 0 1,0-1-1,-1 0 1,1-1-1,-1 0 1,-1 0-1,0 0 1,0-1-1,0 0 1,-1-1-1,-1 0 1,0 1-1,0-2 1,-1 1-1,0 0 1,4-19-1,-4 10 201,-1 0 0,-1-1-1,-1 1 1,-1-21 0,0 39-162,0 1 1,0-1 0,0 0-1,0 1 1,0-1 0,0 0-1,0 1 1,0-1 0,0 0-1,0 1 1,0-1 0,-1 0-1,1 1 1,0-1-1,0 1 1,-1-1 0,1 0-1,0 1 1,-1-1 0,1 1-1,-1-1 1,1 1 0,-1-1-1,1 1 1,-1-1 0,1 1-1,-1 0 1,1-1 0,-1 1-1,1 0 1,-1-1 0,0 1-1,0 0 0,0 0-1,0 1 0,-1-1 1,1 0-1,0 1 0,0-1 0,0 1 1,1-1-1,-1 1 0,0 0 1,0-1-1,0 1 0,0 0 1,0 0-1,1-1 0,-1 1 0,0 0 1,1 0-1,-1 0 0,1 0 1,-2 1-1,-5 13 78,0 0 1,1 1-1,1-1 1,0 1-1,1 0 1,-3 22-1,-6 104 753,12-119-690,0 4-31,0-1 0,5 32-1,-4-52-104,1 0 0,0 0 0,0 0-1,1 0 1,0 0 0,0 0-1,0-1 1,1 1 0,0-1 0,0 0-1,0 0 1,1 0 0,-1 0-1,1 0 1,6 5 0,-9-9-2,1 1-1,0-1 1,-1 0 0,1 1 0,0-1-1,0 0 1,0 0 0,0 0-1,0 0 1,0 0 0,0-1 0,0 1-1,1-1 1,-1 1 0,0-1 0,0 0-1,0 0 1,1 0 0,-1 0 0,0 0-1,0 0 1,1-1 0,-1 1 0,0-1-1,0 1 1,0-1 0,0 0-1,0 0 1,0 0 0,0 0 0,0 0-1,0 0 1,0-1 0,-1 1 0,1-1-1,0 1 1,-1-1 0,1 0 0,-1 1-1,0-1 1,0 0 0,1 0 0,0-2-1,3-5 12,-1 1 1,0-1-1,0-1 0,0 1 0,-1 0 0,-1-1 0,0 1 0,2-15 0,-4 17-17,1-1-1,-1 1 0,-1-1 0,1 1 1,-1-1-1,-1 1 0,1-1 0,-1 1 1,-1 0-1,1 0 0,-1 0 1,0 0-1,-8-12 0,7 14-2,0 1 0,1 0-1,-1 0 1,-1 0 0,1 0 0,-1 0 0,1 1-1,-1 0 1,0 0 0,0 0 0,-1 1-1,1 0 1,0 0 0,-1 0 0,0 1 0,1-1-1,-1 1 1,-10 0 0,-22 4-65,37-2 62,1-1 0,-1 0 0,0 0 1,1 1-1,-1-1 0,0 0 0,1 1 1,-1-1-1,0 1 0,1-1 0,-1 0 1,1 1-1,-1 0 0,1-1 0,-1 1 0,1-1 1,-1 1-1,1 0 0,-1-1 0,1 1 1,0 0-1,-1-1 0,1 1 0,0 0 1,0-1-1,0 1 0,0 0 0,-1 0 0,1-1 1,0 1-1,0 0 0,0 0 0,0-1 1,1 1-1,-1 0 0,0 0 0,0-1 1,0 1-1,1 0 0,-1 0 0,0-1 0,1 1 1,-1 0-1,0-1 0,1 1 0,-1-1 1,1 1-1,0 1 0,1-1-86,0 1-1,0 0 0,0 0 1,0-1-1,0 1 1,1-1-1,-1 0 1,0 0-1,1 0 1,-1 0-1,1 0 1,-1 0-1,1 0 1,0-1-1,-1 0 1,4 1-1,50 2-2197,-46-3 1690,57-1-1954,-37 0-2908,49-8 0,-66 7 4219,0-1-1,0-1 1,-1 0-1,1-1 0,23-12 1,-29 13 1758,0 0 0,-1-1 0,0 0 0,1-1 0,-2 1 0,9-11 0,-13 16-130,-1-1 0,1 1 0,-1-1 0,1 1 0,0-1 0,-1 0 0,1 1 0,-1-1 0,1 0 0,-1 1 0,0-1 0,1 0 0,-1 0 0,0 1 0,1-1 0,-1 0 0,0 0 0,0 0 0,0 1 0,0-1 0,0 0 0,0 0 0,0 0 0,0 0 0,0 1 0,0-1 0,0 0 0,-1 0 0,1 0 0,0 1 0,-1-2-1,0 1-68,-1 0 0,1 0 0,-1 1 0,1-1 0,0 0 0,-1 1 0,1-1 0,-1 1 0,0 0 0,1-1 0,-1 1 0,1 0 0,-1 0 0,-2 0 0,-5 0 32,0 1 1,1 0-1,-1 1 1,1 0-1,-10 3 0,10-1-95,1 0 0,0 1 0,0 0 0,0 0-1,0 1 1,-9 10 0,15-14-217,-1 0 1,1 0-1,-1 0 1,1 0-1,-1 0 0,1 0 1,0 0-1,0 1 1,0-1-1,1 0 0,-2 6 1,2-7-42,0 0 1,0 0-1,0 1 0,0-1 1,1 0-1,-1 0 0,0 0 1,1 0-1,-1 0 0,1 1 1,-1-1-1,1 0 0,-1 0 1,1 0-1,0 0 0,0 0 1,-1-1-1,1 1 0,0 0 1,0 0-1,0 0 0,0-1 1,0 1-1,0 0 0,0-1 1,1 1-1,15 7-320,0-2 0,1 0 0,-1-1 0,35 6-1,-33-8 38,0 1-1,-1 1 1,1 0-1,19 10 1,-37-15 291,0 0 0,-1 0 0,1 1 0,-1-1 0,1 0 0,-1 0 0,1 1 0,-1-1 0,1 0 0,-1 1 0,1-1 0,-1 0 0,1 1 0,-1-1 0,0 1 0,1-1 0,-1 1 0,0-1 0,1 1 0,-1-1 0,0 1 0,1-1 0,-1 1 0,0-1 0,0 1 0,0 0 0,0-1 0,0 1 0,0-1 0,1 1 0,-1 0 0,-15 13 357,-30 3 248,43-16-600,-20 5-81,0-1 0,-38 4 0,16-7-3415,32-3-1111,7-5-2225</inkml:trace>
</inkml:ink>
</file>

<file path=ppt/ink/ink3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4:57.490"/>
    </inkml:context>
    <inkml:brush xml:id="br0">
      <inkml:brushProperty name="width" value="0.025" units="cm"/>
      <inkml:brushProperty name="height" value="0.025" units="cm"/>
      <inkml:brushProperty name="color" value="#E71224"/>
    </inkml:brush>
  </inkml:definitions>
  <inkml:trace contextRef="#ctx0" brushRef="#br0">109 294 5285,'2'-1'1088,"-1"-1"1,0 1-1,1-1 1,-1 1-1,0-1 1,0 0-1,0 1 0,0-1 1,0 0-1,-1 0 1,1 0-1,0 1 0,0-4 1,-6 1 3658,-12 11-3725,8 1-874,0 0 1,1 0-1,0 1 1,0 0-1,1 1 1,1-1 0,-1 1-1,1 1 1,1-1-1,0 1 1,0 0 0,1 0-1,1 0 1,0 1-1,0-1 1,1 1-1,-1 23 1,3-34-142,0 1 0,0-1 0,0 0-1,0 0 1,0 0 0,0 0 0,0 0 0,0 1 0,1-1 0,-1 0-1,0 0 1,1 0 0,-1 0 0,1 0 0,-1 0 0,1 0-1,-1 0 1,1 0 0,0 0 0,0 0 0,-1-1 0,1 1 0,0 0-1,0 0 1,0-1 0,0 1 0,1 0 0,0 0 10,0-1 1,0 0-1,0 1 1,1-1-1,-1 0 0,0 0 1,0 0-1,0-1 1,0 1-1,0 0 1,0-1-1,0 1 0,4-3 1,1 0 19,1 0 0,-1-1 0,0 0-1,0-1 1,0 1 0,11-11 0,-4-5 18,0 0 0,-1-1 0,19-41 0,-27 51-29,-5 13-23,-1 0 0,1 1 1,0-1-1,0 0 0,0 0 0,0 0 1,0 1-1,0-1 0,1 0 1,-1 0-1,1 0 0,-1 1 1,1-1-1,0 0 0,0 0 1,0 0-1,0 0 0,0-1 0,1 1 1,-1 0-1,0 0 0,1-1 1,0 1-1,-1-1 0,1 1 1,0-1-1,-1 0 0,1 1 0,0-1 1,0 0-1,0 0 0,0 0 1,0-1-1,1 1 0,-1 0 1,0-1-1,0 0 0,0 1 1,0-1-1,1 0 0,3 0 0,13 0-117,-1-1 0,0-1 0,0 0 0,31-9 0,-29 6-54,1 1-1,-1 1 1,25-1 0,-45 4 165,1 0 1,0 0 0,0 0 0,0 0-1,0 0 1,0 1 0,0-1 0,-1 0 0,1 0-1,0 0 1,0 1 0,0-1 0,0 1-1,-1-1 1,1 0 0,0 1 0,0-1 0,-1 1-1,1 0 1,0-1 0,-1 1 0,1-1-1,-1 1 1,1 0 0,-1 0 0,1-1 0,-1 1-1,1 1 1,2 27 34,1 4 58,-3-32-88,-1 0 1,1 0-1,0 0 1,0 0-1,0 0 1,0 0-1,0 0 1,0-1 0,0 1-1,0 0 1,0 0-1,0-1 1,0 1-1,0-1 1,1 1-1,-1-1 1,0 0-1,0 1 1,1-1-1,-1 0 1,0 0-1,0 0 1,1 0 0,-1 0-1,0 0 1,0 0-1,2-1 1,4 0 6,1-1 1,-1 0-1,0 0 0,0 0 1,0-1-1,-1 0 1,1-1-1,-1 1 1,0-1-1,0-1 1,8-6-1,59-60-779,-55 49 273,-1-2 0,-1 0 0,-1 0 0,-1-2 0,-1 0 0,-2 0 0,0-1 0,-2-1 0,10-50 0,-17 50 359,-2 28 141,0-1 0,0 1 0,0 0 1,-1 0-1,1 0 0,0 0 0,0-1 1,0 1-1,0 0 0,-1 0 0,1 0 0,0 0 1,0 0-1,0 0 0,-1 0 0,1-1 1,0 1-1,0 0 0,-1 0 0,1 0 0,0 0 1,0 0-1,0 0 0,-1 0 0,1 0 1,0 0-1,0 0 0,-1 0 0,1 0 0,0 0 1,0 1-1,0-1 0,-1 0 0,1 0 1,0 0-1,0 0 0,0 0 0,-1 0 0,1 1 1,0-1-1,0 0 0,0 0 0,0 0 1,-1 0-1,1 1 0,0-1 0,0 0 0,0 1 1,-30 39 659,25-32-499,0 1 0,1 0-1,0 0 1,1 0-1,0 0 1,0 1 0,1-1-1,0 1 1,1-1 0,0 1-1,1 13 1,0-20-151,0 1 0,1-1 0,-1 1 0,1-1 0,0 1 0,0-1 0,0 0 0,1 0 0,-1 0 0,1 0 0,-1 0 0,1 0 0,0 0 0,0 0 0,1 0 0,-1-1 0,0 1 0,1-1 0,0 0 0,-1 0 0,1 0 0,0 0 0,0 0 0,0-1 0,0 1 0,1-1 0,-1 0 0,0 0 0,1 0 0,-1 0 0,0 0 0,1-1 0,-1 0 0,6 0 0,0 0-89,-1 0 0,0-1 0,1 0 1,-1 0-1,0-1 0,0 0 0,0-1 1,10-4-1,-9 3 30,1 1-1,0 0 1,0 0 0,12-1 0,-22 5 42,1-1-1,-1 0 1,1 0 0,-1 1 0,1-1 0,-1 0-1,1 1 1,-1-1 0,0 1 0,1-1 0,-1 0 0,1 1-1,-1-1 1,0 1 0,1-1 0,-1 1 0,0-1-1,0 1 1,0-1 0,1 1 0,-1 0 0,0-1-1,0 1 1,0-1 0,0 1 0,0-1 0,0 1 0,0 0-1,0-1 1,0 1 0,0-1 0,0 1 0,0-1-1,0 1 1,-1 0 0,1-1 0,0 1 0,-6 28 231,5-26-183,0 1 2,0 0 1,0-1-1,1 1 1,-1 0 0,1 0-1,0 0 1,0 0-1,0 0 1,2 7-1,-1-10-29,-1 1 0,1-1 0,-1 1-1,1-1 1,0 1 0,0-1 0,0 1-1,0-1 1,0 0 0,0 1 0,0-1 0,0 0-1,1 0 1,-1 0 0,0 0 0,4 1-1,2 1-84,1-1 1,-1 0-1,1 0 0,0-1 0,-1 0 0,1 0 0,0-1 0,10-1 0,51-8-2457,-70 20 2258,-54 106 1376,-13 33 382,46-84-925,13-36-143,-2-1 1,-17 36-1,19-57 390,4-19-237,1-26 93,4 35-613,-2-30 101,1 0 1,2 1 0,1-1-1,2 0 1,7-33-1,-9 57-182,1 0 0,0-1 0,0 2 0,0-1 0,1 0 0,0 1 0,0-1 0,1 1 0,0 0 0,0 1 0,1-1 0,0 1 0,0 0 0,1 1 0,-1-1 0,1 1 0,0 0 0,0 1 0,1 0 0,0 0 0,-1 1 0,1 0 0,0 0 0,10-2 0,43-6-2374,-2 1-4565,-18-1-4204</inkml:trace>
</inkml:ink>
</file>

<file path=ppt/ink/ink3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4:58.346"/>
    </inkml:context>
    <inkml:brush xml:id="br0">
      <inkml:brushProperty name="width" value="0.025" units="cm"/>
      <inkml:brushProperty name="height" value="0.025" units="cm"/>
      <inkml:brushProperty name="color" value="#E71224"/>
    </inkml:brush>
  </inkml:definitions>
  <inkml:trace contextRef="#ctx0" brushRef="#br0">1 12 9769,'7'-5'8988,"-4"4"-8485,0 0 0,0 0 0,-1 0 0,1 0 0,0 1-1,0-1 1,0 1 0,0-1 0,0 1 0,0 0 0,4 0-1,-3 5-157,1 0-1,-1 0 0,0 0 0,-1 1 0,1 0 0,-1-1 0,0 1 0,0 0 1,-1 0-1,0 0 0,2 9 0,7 13 288,-9-23-620,0 0-1,0 0 0,0-1 1,1 1-1,0-1 1,0 0-1,0 0 0,0 0 1,1 0-1,-1 0 0,1-1 1,0 1-1,0-1 1,1 0-1,-1 0 0,1-1 1,-1 1-1,1-1 0,0 0 1,0 0-1,0-1 1,0 0-1,0 1 0,0-2 1,0 1-1,0-1 1,0 1-1,1-1 0,-1-1 1,0 1-1,0-1 0,0 0 1,0 0-1,0 0 1,0-1-1,0 0 0,7-3 1,50-30-3155,-34 11-1889,-10-5-5953,-13 13 2369</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4:07.285"/>
    </inkml:context>
    <inkml:brush xml:id="br0">
      <inkml:brushProperty name="width" value="0.025" units="cm"/>
      <inkml:brushProperty name="height" value="0.025" units="cm"/>
    </inkml:brush>
  </inkml:definitions>
  <inkml:trace contextRef="#ctx0" brushRef="#br0">251 17 3683,'0'0'23938,"-13"-4"-23287,6 1-590,2 1-39,1 1 0,-1-1 0,0 1 0,0-1-1,0 2 1,-1-1 0,1 0 0,0 1 0,0 0-1,0 0 1,0 1 0,0-1 0,-1 1 0,1 0-1,0 1 1,0-1 0,-8 4 0,-5 5 33,0 1 0,-28 24 1,41-32-45,1 0 0,0 1 0,1 0 0,-1 0 0,1 0-1,-1 0 1,1 0 0,0 1 0,1-1 0,-1 1 0,1 0 0,0 0 0,0 0 0,1 0 0,-1 0 0,0 6 0,2-10-9,1 0 0,0 0 0,-1 0 0,1 0 0,-1 0 0,1 0 0,0-1 0,0 1 0,-1 0-1,1-1 1,0 1 0,0-1 0,0 1 0,0-1 0,0 1 0,0-1 0,0 1 0,0-1 0,0 0 0,0 0 0,0 1 0,0-1 0,0 0-1,0 0 1,0 0 0,0 0 0,0 0 0,2-1 0,44 1 124,-36-1-110,78-5 36,-55 3-187,47 0-1,-79 3 110,1 0 0,-1 0 1,0 1-1,0-1 0,1 0 1,-1 1-1,0-1 0,0 1 1,0 0-1,0 0 0,0 0 1,0 0-1,0 0 0,0 0 1,0 0-1,0 1 0,0-1 1,1 3-1,-2-3 16,0 1-1,0-1 1,0 1 0,-1-1 0,1 1-1,-1 0 1,1 0 0,-1-1 0,0 1-1,1 0 1,-1 0 0,0-1 0,0 1-1,0 0 1,0 0 0,-1-1-1,1 1 1,-1 2 0,-1 2 21,0 0 0,-1 0 0,1 0 0,-1 0 0,-1 0 0,1-1 1,-1 0-1,0 1 0,0-1 0,0-1 0,-6 6 0,-4 1 156,-1-1 1,0 0-1,0-1 1,-1 0-1,0-1 0,0-1 1,-1-1-1,0 0 1,0-1-1,0-1 0,-1-1 1,0 0-1,-24 0 1,42-3-240,1-1 1,-1 1 0,0 0 0,0 0 0,0 0 0,0 0-1,0-1 1,0 1 0,0 0 0,1 0 0,-1-1-1,0 1 1,0 0 0,0 0 0,0 0 0,0-1 0,0 1-1,0 0 1,0 0 0,0-1 0,0 1 0,0 0 0,0 0-1,0 0 1,-1-1 0,1 1 0,0 0 0,0 0 0,0 0-1,0-1 1,0 1 0,0 0 0,0 0 0,-1 0 0,1 0-1,0-1 1,0 1 0,0 0 0,0 0 0,-1 0 0,1 0-1,0 0 1,0-1 0,0 1 0,-1 0 0,1 0 0,0 0-1,0 0 1,0 0 0,-1 0 0,1 0 0,0 0 0,0 0-1,-1 0 1,1 0 0,0 0 0,17-11-3517,7 1-1670,4-3-2344</inkml:trace>
</inkml:ink>
</file>

<file path=ppt/ink/ink3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4:58.700"/>
    </inkml:context>
    <inkml:brush xml:id="br0">
      <inkml:brushProperty name="width" value="0.025" units="cm"/>
      <inkml:brushProperty name="height" value="0.025" units="cm"/>
      <inkml:brushProperty name="color" value="#E71224"/>
    </inkml:brush>
  </inkml:definitions>
  <inkml:trace contextRef="#ctx0" brushRef="#br0">177 1 13485,'0'0'7207,"-3"12"-4709,-56 211 3682,-44 129-5986,96-332-415,4-11-1741,1-3-6943,6-26 2633</inkml:trace>
</inkml:ink>
</file>

<file path=ppt/ink/ink3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4:59.055"/>
    </inkml:context>
    <inkml:brush xml:id="br0">
      <inkml:brushProperty name="width" value="0.025" units="cm"/>
      <inkml:brushProperty name="height" value="0.025" units="cm"/>
      <inkml:brushProperty name="color" value="#E71224"/>
    </inkml:brush>
  </inkml:definitions>
  <inkml:trace contextRef="#ctx0" brushRef="#br0">290 66 16367,'0'0'9225,"4"75"-8008,-4-27-544,0 4-449,0 5-128,-5-5-96,-1-5 32,0-7-352,-1-10-705,2-12 64,0-9-352,-1-9-769,-2-1-1025,-7-18-2851,-4-12-6277</inkml:trace>
  <inkml:trace contextRef="#ctx0" brushRef="#br0" timeOffset="1">0 1 12620,'0'0'8435,"10"0"-7229,22 1-934,0 3 0,0 1-1,-1 1 1,1 1 0,-1 2 0,-1 1-1,0 2 1,0 0 0,-1 3 0,29 18 0,-51-29-241,-1 1 0,0 0 0,0 0 1,0 0-1,-1 1 0,0 0 0,0 0 1,0 0-1,-1 0 0,0 1 0,0 0 1,5 12-1,-8-15 44,0 0 1,0 0-1,0 0 0,-1 1 1,1-1-1,-1 0 0,0 1 1,0-1-1,-1 0 0,1 1 1,-1-1-1,0 0 0,0 0 1,0 0-1,-1 0 1,1 0-1,-1 0 0,0 0 1,0 0-1,-1-1 0,1 1 1,-1-1-1,1 1 0,-5 3 1,-7 7 78,-2-1 0,1 0 1,-1-1-1,-1-1 0,0 0 0,-1-2 1,-23 11-1,24-14-572,0 0 0,0 0 0,-25 3-1,31-8-818,-1 1-1,1-2 1,-1 0-1,1 0 1,-21-3-1,-12-12-10720</inkml:trace>
</inkml:ink>
</file>

<file path=ppt/ink/ink3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4:59.759"/>
    </inkml:context>
    <inkml:brush xml:id="br0">
      <inkml:brushProperty name="width" value="0.025" units="cm"/>
      <inkml:brushProperty name="height" value="0.025" units="cm"/>
      <inkml:brushProperty name="color" value="#E71224"/>
    </inkml:brush>
  </inkml:definitions>
  <inkml:trace contextRef="#ctx0" brushRef="#br0">17 0 6406,'0'0'15604,"0"9"-14894,3 334 3250,-4-201-3478,1-140-477,0-1 1,0 1-1,0 0 1,0 0-1,0-1 1,0 1-1,1 0 1,-1 0-1,0-1 1,1 1-1,0-1 1,-1 1-1,1 0 1,0-1-1,0 1 1,2 2-1,5-7 53,-1-16-119,-3 2-53,0-2 0,-2 1-1,0 0 1,-2 0-1,-1-22 1,1 32 129,-1-1-1,0 0 1,0 1-1,-1 0 1,0-1 0,-1 1-1,0 0 1,0 0 0,-1 0-1,0 0 1,0 1-1,-11-14 1,6 14 98,8 13-117,1-5 2,1 1 0,-1-1 0,1 0 0,0 1 0,0-1 0,-1 1 0,1-1 0,0 0 0,0 0 1,1 0-1,-1 0 0,0 1 0,0-2 0,3 3 0,7 2-374,0-1 1,0 0-1,1-1 0,-1 0 1,1-1-1,0 0 0,0-1 1,14 0-1,10-2-4695,50-7 1,-31-1-3984</inkml:trace>
</inkml:ink>
</file>

<file path=ppt/ink/ink3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5:00.096"/>
    </inkml:context>
    <inkml:brush xml:id="br0">
      <inkml:brushProperty name="width" value="0.025" units="cm"/>
      <inkml:brushProperty name="height" value="0.025" units="cm"/>
      <inkml:brushProperty name="color" value="#E71224"/>
    </inkml:brush>
  </inkml:definitions>
  <inkml:trace contextRef="#ctx0" brushRef="#br0">189 22 15599,'-9'0'3101,"2"0"-2711,-1 2 0,1-1-1,-1 1 1,1 0 0,-1 0 0,1 1-1,0 0 1,0 0 0,0 1-1,0 0 1,1 0 0,0 1-1,0 0 1,0 0 0,0 0 0,1 1-1,-1-1 1,2 1 0,-6 8-1,2-2-24,1 0-1,0 0 0,1 0 1,-4 13-1,8-21-293,1 0-1,0 0 1,0 0 0,1 0 0,-1 0-1,1 0 1,0 0 0,0 5-1,0-8-57,0 1 0,0-1 0,1 0-1,-1 0 1,0 0 0,1 0 0,-1 1-1,1-1 1,0 0 0,-1 0 0,1 0-1,0 0 1,-1 0 0,1 0 0,0-1 0,0 1-1,0 0 1,0 0 0,0 0 0,0-1-1,0 1 1,0-1 0,0 1 0,0-1-1,0 1 1,2 0 0,4 0 30,-1 1-1,1-2 1,0 1 0,0 0 0,0-1-1,0-1 1,0 1 0,0-1 0,0 0-1,-1 0 1,1-1 0,0 0-1,-1 0 1,1-1 0,-1 0 0,0 0-1,0 0 1,0-1 0,0 0 0,10-9-1,-10 8-30,0-1-1,-1 1 1,1-2-1,-1 1 1,0-1 0,0 1-1,-1-1 1,0-1-1,0 1 1,-1 0-1,0-1 1,0 0-1,-1 0 1,0 0-1,0 0 1,-1 0 0,1-11-1,-3 16-106,1-1 0,-1 1 0,1 0 0,-1 0 0,0 0 0,0 0 0,-1 0 0,1 0 0,-1 0 0,1 0 0,-1 1-1,0-1 1,0 0 0,0 1 0,0 0 0,-1-1 0,-3-2 0,5 4-153,-1-1 0,0 1 0,1 0 0,-1 0-1,1 0 1,-1 0 0,0 1 0,0-1 0,0 0 0,1 1-1,-1-1 1,0 1 0,0 0 0,0-1 0,0 1 0,0 0 0,0 0-1,0 0 1,0 1 0,1-1 0,-1 0 0,0 1 0,0-1 0,0 1-1,0 0 1,1-1 0,-1 1 0,0 0 0,1 0 0,-1 0-1,-2 2 1,-4 11-4348,7 5-1757</inkml:trace>
</inkml:ink>
</file>

<file path=ppt/ink/ink3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5:00.733"/>
    </inkml:context>
    <inkml:brush xml:id="br0">
      <inkml:brushProperty name="width" value="0.025" units="cm"/>
      <inkml:brushProperty name="height" value="0.025" units="cm"/>
      <inkml:brushProperty name="color" value="#E71224"/>
    </inkml:brush>
  </inkml:definitions>
  <inkml:trace contextRef="#ctx0" brushRef="#br0">104 1 16816,'0'0'9860,"-10"11"-8744,5-6-990,-2 3 26,-1 1 1,1 0-1,1 0 0,0 0 1,0 1-1,1 0 0,0 0 1,0 0-1,-3 15 0,-2 20 206,3 1 0,2 0-1,2 0 1,3 61 0,1-99-340,-1-1 0,1 1 0,1 0 0,0-1 1,4 13-1,-6-19-13,1 0 0,-1 0 0,0 1 0,1-1 0,-1 0 0,1 0 0,-1 0 0,1 0 0,0 0 0,-1 0 0,1 0 1,0 0-1,0-1 0,0 1 0,-1 0 0,1 0 0,0-1 0,0 1 0,0 0 0,0-1 0,0 1 0,0-1 0,1 1 0,-1-1 0,0 0 0,0 0 1,0 1-1,0-1 0,0 0 0,1 0 0,-1 0 0,0 0 0,0 0 0,0 0 0,0 0 0,1-1 0,-1 1 0,0 0 0,0-1 0,0 1 0,0-1 0,0 1 1,0-1-1,0 1 0,0-1 0,0 0 0,1 0 0,2-3 7,0 0 0,0-1 0,0 1 0,-1-1 1,1 0-1,-1 1 0,0-1 0,-1-1 0,1 1 0,-1 0 1,3-10-1,12-67-179,-5-51-207,-12 118 250,0 1 1,-1-1-1,-1 0 1,0 1-1,-1-1 1,-9-26-1,11 40 111,1-1-1,-1 0 1,1 1 0,-1-1-1,0 1 1,0 0 0,0-1-1,0 1 1,0 0 0,0-1-1,0 1 1,0 0 0,-1 0-1,1 0 1,0 0-1,-1 0 1,1 0 0,-1 0-1,1 1 1,-3-2 0,3 2 9,0 0 0,0 1 0,0-1 0,1 0 0,-1 0 0,0 1 1,0-1-1,0 0 0,0 1 0,0-1 0,1 1 0,-1-1 0,0 1 0,0-1 0,1 1 1,-1 0-1,0-1 0,1 1 0,-1 0 0,0 0 0,1-1 0,-1 1 0,1 0 0,0 0 0,-1 0 1,1 0-1,0-1 0,-1 1 0,1 0 0,0 0 0,0 0 0,0 0 0,0 0 0,0 1 1,-3 12 15,0 1 0,2-1 1,-1 0-1,2 1 1,0 0-1,1-1 1,0 0-1,1 1 0,5 16 1,-5-25-8,0-1 1,0 1 0,0-1 0,1 0-1,-1 1 1,2-1 0,-1 0-1,0-1 1,1 1 0,0 0-1,0-1 1,0 0 0,1 0 0,-1 0-1,1-1 1,0 0 0,0 0-1,0 0 1,1 0 0,-1-1-1,0 1 1,1-2 0,0 1-1,-1 0 1,9 0 0,-1-1 6,0 0-1,0 0 1,0-2 0,0 0-1,0 0 1,0-1 0,0 0-1,0-1 1,-1-1 0,1 0-1,-1-1 1,20-11 0,-25 13 2,0-1 1,0 0 0,-1-1 0,0 0-1,0 0 1,0 0 0,-1 0 0,0-1-1,0 0 1,0 0 0,0 0 0,-1-1-1,0 0 1,-1 0 0,0 0 0,0 0-1,0 0 1,-1-1 0,0 1 0,0-1 0,-1 1-1,1-16 1,-2 23-12,0 0 1,0 0-1,1 0 0,-1 0 0,0-1 1,0 1-1,0 0 0,0 0 0,0 0 1,0 0-1,0 0 0,0-1 0,0 1 1,-1 0-1,1 0 0,0 0 0,0 0 1,0 0-1,0 0 0,0-1 0,0 1 1,0 0-1,0 0 0,0 0 0,0 0 1,0 0-1,0 0 0,-1 0 0,1 0 1,0-1-1,0 1 0,0 0 1,0 0-1,0 0 0,0 0 0,0 0 1,-1 0-1,1 0 0,0 0 0,0 0 1,0 0-1,0 0 0,0 0 0,-1 0 1,1 0-1,0 0 0,0 0 0,0 0 1,0 0-1,0 0 0,0 0 0,-1 0 1,1 0-1,0 0 0,0 0 0,0 0 1,0 0-1,0 0 0,0 0 0,-1 1 1,1-1-1,0 0 0,0 0 0,-12 11 34,-8 16-10,15-17-1,0 0-1,1 0 1,0 0-1,0 1 1,1 0 0,0 0-1,1-1 1,1 1-1,0 1 1,0-1-1,1 0 1,0 0-1,2 13 1,-1-22-22,0 1 0,0-1 0,0 1 0,0-1 0,0 0 0,0 1 0,0-1 0,1 0 0,-1 0 0,1 0 0,0 0 0,-1 0 0,1 0 0,0-1 0,0 1 0,0 0 0,0-1 0,1 0 0,-1 1 0,0-1 0,0 0 0,1 0 0,-1 0 0,1-1 0,-1 1 0,1-1 0,-1 1 0,1-1 0,0 0 0,-1 0 0,1 0 1,-1 0-1,1 0 0,-1-1 0,1 1 0,4-2 0,2 0-2,0 0 1,0-1 0,0 0 0,-1 0-1,0-1 1,1 0 0,-1-1 0,-1 0-1,10-6 1,27-35-104,-42 42 103,0 1-1,1 0 0,-2 0 1,1-1-1,0 1 1,0-1-1,-1 0 0,0 1 1,0-1-1,0 0 0,0 0 1,-1 0-1,1 1 1,-1-6-1,0 9 4,-1-1-1,1 0 1,0 0-1,-1 1 1,1-1-1,-1 0 1,1 1-1,0-1 1,-1 0-1,0 1 1,1-1-1,-1 1 1,1-1-1,-1 1 1,0-1-1,1 1 1,-1 0-1,0-1 1,1 1-1,-1 0 1,0-1-1,0 1 1,1 0-1,-1 0 1,0 0-1,0 0 1,0 0-1,1 0 1,-1 0-1,0 0 1,0 0-1,0 0 1,1 0-1,-1 0 1,0 0-1,0 1 1,1-1-1,-1 0 1,-1 1-1,-32 13 35,30-10-31,0-1 1,0 1-1,0 0 0,0 0 1,1 0-1,0 1 0,0-1 1,0 1-1,1-1 0,-1 1 1,1 0-1,0 0 0,0 0 0,1 0 1,0 1-1,0-1 0,-1 9 1,2-10-3,0-1 0,0 0-1,1 1 1,-1-1 0,1 1 0,0-1 0,0 0 0,0 0 0,0 1 0,0-1-1,1 0 1,0 0 0,-1 0 0,1-1 0,0 1 0,1 0 0,-1-1 0,0 1-1,1-1 1,-1 0 0,1 1 0,0-1 0,0-1 0,0 1 0,0 0 0,0-1-1,0 1 1,5 0 0,7 3-222,1-1-1,0 0 1,0-2 0,0 0-1,21 0 1,-22-2-1242,0-1-1,0 0 1,18-5-1,18-12-6847</inkml:trace>
</inkml:ink>
</file>

<file path=ppt/ink/ink3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5:01.367"/>
    </inkml:context>
    <inkml:brush xml:id="br0">
      <inkml:brushProperty name="width" value="0.025" units="cm"/>
      <inkml:brushProperty name="height" value="0.025" units="cm"/>
      <inkml:brushProperty name="color" value="#E71224"/>
    </inkml:brush>
  </inkml:definitions>
  <inkml:trace contextRef="#ctx0" brushRef="#br0">10 19 16367,'0'0'11094,"-1"13"-10294,-1-1-610,-1 2-36,1-1 0,1 0 0,0 1 0,2 15 0,-1-26-142,0 0 1,0 0 0,1-1 0,-1 1 0,1 0-1,0 0 1,0 0 0,0-1 0,0 1-1,0-1 1,0 1 0,1-1 0,-1 1-1,1-1 1,0 0 0,0 0 0,-1 1-1,1-1 1,1-1 0,-1 1 0,0 0-1,0 0 1,1-1 0,-1 1 0,1-1-1,-1 0 1,1 0 0,3 1 0,1-1 6,0 0 1,0-1 0,0 1 0,0-1 0,0-1-1,0 1 1,0-1 0,0-1 0,0 1-1,0-1 1,-1 0 0,1-1 0,-1 0 0,1 0-1,-1 0 1,0-1 0,0 1 0,0-1-1,-1-1 1,1 1 0,6-9 0,0 1 14,0-2 0,0 0 1,-2 0-1,0-1 1,0 0-1,-2-1 0,10-23 1,-21 93-131,-3-19 225,2-1 1,1 53 0,2-86-122,1 0-1,0 1 1,0-1-1,0 1 0,0-1 1,0 0-1,0 1 1,0-1-1,0 1 0,1-1 1,-1 0-1,0 1 1,1-1-1,-1 0 0,1 1 1,0-1-1,-1 0 1,1 0-1,0 1 1,0-1-1,0 0 0,0 0 1,0 0-1,0 0 1,0 0-1,0 0 0,0-1 1,0 1-1,0 0 1,1 0-1,-1-1 0,0 1 1,1-1-1,-1 1 1,0-1-1,1 0 1,-1 1-1,1-1 0,-1 0 1,0 0-1,1 0 1,-1 0-1,1 0 0,-1 0 1,0-1-1,1 1 1,-1 0-1,1-1 0,-1 1 1,0-1-1,3 0 1,3-3 4,1 1-1,-1-1 1,1-1 0,-1 1 0,0-1 0,-1 0 0,9-9 0,-4 3-756,-2 0 0,1-1 1,-2 0-1,11-19 0,6-28-8243,-13 20-2592</inkml:trace>
</inkml:ink>
</file>

<file path=ppt/ink/ink3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5:01.787"/>
    </inkml:context>
    <inkml:brush xml:id="br0">
      <inkml:brushProperty name="width" value="0.025" units="cm"/>
      <inkml:brushProperty name="height" value="0.025" units="cm"/>
      <inkml:brushProperty name="color" value="#E71224"/>
    </inkml:brush>
  </inkml:definitions>
  <inkml:trace contextRef="#ctx0" brushRef="#br0">96 66 17104,'0'0'3502,"-6"13"-534,0-1-2482,1 1-1,0 0 0,1 0 0,1 0 0,0 1 1,1-1-1,0 1 0,0 14 0,4 12 52,8 47 0,-5-63-494,-2 0-1,0 1 1,-2-1-1,-1 0 1,-1 1 0,-6 34-1,-12-13 75,19-45-91,-1 1 1,1-1 0,-1 0-1,1 0 1,-1 0 0,0 0 0,1 0-1,-1 0 1,0 0 0,0 0-1,0 0 1,0 0 0,0 0 0,0-1-1,0 1 1,0 0 0,0-1-1,0 1 1,0-1 0,0 1 0,-1-1-1,1 1 1,0-1 0,0 0 0,-1 0-1,1 0 1,0 1 0,0-1-1,-1 0 1,1-1 0,0 1 0,0 0-1,-1 0 1,1 0 0,0-1-1,-1 0 1,0 0 2,1 0 1,-1-1-1,1 1 0,0-1 1,0 1-1,0-1 0,0 1 0,0-1 1,0 0-1,0 1 0,1-1 0,-1 0 1,1 0-1,-1 0 0,1 0 1,0 0-1,-1 1 0,1-3 0,0-43 113,1 30-109,0-20-278,2 1 0,2 0 0,2 0 0,0 1 0,3 0 0,1 0 0,1 1 0,2 1 0,2 0 0,23-38 0,-33 61 230,1 1 0,0 0 0,1 1 0,-1 0 0,2 0 0,11-10 0,-17 16 10,0 0 0,0 0 0,0 0 0,0 0 0,0 1 0,0-1 0,0 1 0,0 0 0,1 0 0,-1 0 0,0 0 0,1 0 0,-1 1 0,1-1 0,-1 1 0,1 0 0,-1 0 0,1 1 0,-1-1 0,0 1 0,1-1 0,-1 1 0,0 0 0,1 0 0,2 2 0,-4-2-7,0 1 0,0-1 1,0 0-1,-1 1 0,1-1 0,0 1 1,-1 0-1,1-1 0,-1 1 1,0 0-1,1 0 0,-1 0 0,0 0 1,0 0-1,0 0 0,-1 0 1,1 1-1,0-1 0,-1 0 1,1 0-1,-1 1 0,0-1 0,0 0 1,0 0-1,0 1 0,0-1 1,-1 0-1,1 0 0,0 1 0,-1-1 1,0 0-1,0 0 0,1 0 1,-1 0-1,-2 3 0,-1 3-12,0 0 0,-1-1 0,0 1 0,0-1 0,-1 0 0,0 0 0,-11 9 0,0-1 54,-1-1 1,0-1-1,-1-1 1,-1-1-1,0-1 1,-38 15-1,64-36-6351,10-7 2804,17-13-4662</inkml:trace>
</inkml:ink>
</file>

<file path=ppt/ink/ink3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5:02.171"/>
    </inkml:context>
    <inkml:brush xml:id="br0">
      <inkml:brushProperty name="width" value="0.025" units="cm"/>
      <inkml:brushProperty name="height" value="0.025" units="cm"/>
      <inkml:brushProperty name="color" value="#E71224"/>
    </inkml:brush>
  </inkml:definitions>
  <inkml:trace contextRef="#ctx0" brushRef="#br0">167 1 13164,'-1'8'3225,"-2"11"-1528,-1 1-1,-1-1 1,-8 21 0,-29 64 1770,-1 3-1160,32-77-1920,2-6-268,1-1 0,0 1-1,2 1 1,1-1 0,-3 43 0,24-99 196,18-93-140,17-47-509,-45 155 297,2 0 0,0 0 0,1 1 0,0 0 0,1 1 1,1 0-1,18-20 0,-27 33 18,1-1 0,-1 1 0,1-1 1,-1 1-1,1 0 0,0 0 0,0 0 0,0 0 0,0 0 1,0 1-1,0 0 0,1-1 0,-1 1 0,0 0 0,1 0 1,-1 1-1,0-1 0,1 1 0,-1 0 0,1 0 0,-1 0 1,1 0-1,-1 1 0,1-1 0,-1 1 0,5 1 0,-6 0 2,1-1-1,0 1 0,-1 0 0,0 0 0,1 1 0,-1-1 0,0 0 0,0 1 1,0-1-1,0 1 0,0 0 0,-1 0 0,1 0 0,-1 0 0,0 0 0,0 0 1,0 0-1,0 0 0,-1 0 0,1 0 0,-1 0 0,0 1 0,1-1 0,-2 0 1,1 0-1,0 0 0,-2 7 0,0-3 46,0 0-1,-1 0 1,1-1 0,-2 1 0,1-1-1,-1 0 1,0 1 0,0-2-1,0 1 1,-1 0 0,0-1 0,0 0-1,0 0 1,-1 0 0,0-1-1,-11 7 1,9-6 5,1 0 0,-1-1 0,0 0 0,0-1 1,0 0-1,0 0 0,0 0 0,-1-1 0,0 0 0,1-1 0,-1 0 0,0 0 0,-15-2 0,23 1-99,-1 0-1,1-1 1,0 1-1,-1-1 1,1 1-1,0-1 1,0 1-1,0-1 1,-1 0-1,1 0 0,0 0 1,0 1-1,0-1 1,0 0-1,0 0 1,1 0-1,-1-1 1,0 1-1,0 0 1,1 0-1,-1 0 1,1-1-1,-1 1 1,1 0-1,-1 0 1,1-1-1,0 1 1,-1 0-1,1-1 0,0-1 1,0-1-643,0 1 1,0-1-1,1 1 1,-1-1-1,1 1 1,-1 0-1,1-1 1,0 1-1,1 0 1,-1 0-1,3-5 1,17-18-8154</inkml:trace>
</inkml:ink>
</file>

<file path=ppt/ink/ink3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5:02.624"/>
    </inkml:context>
    <inkml:brush xml:id="br0">
      <inkml:brushProperty name="width" value="0.025" units="cm"/>
      <inkml:brushProperty name="height" value="0.025" units="cm"/>
      <inkml:brushProperty name="color" value="#E71224"/>
    </inkml:brush>
  </inkml:definitions>
  <inkml:trace contextRef="#ctx0" brushRef="#br0">0 192 17200,'0'0'11494,"10"-2"-10822,-6 2-655,-1 0-1,0 0 1,1-1-1,-1 1 1,0-1-1,0 0 0,0 0 1,1 0-1,-1-1 1,0 1-1,0-1 1,-1 0-1,1 1 0,0-1 1,0-1-1,-1 1 1,1 0-1,-1 0 1,0-1-1,0 0 0,0 1 1,0-1-1,0 0 1,-1 0-1,1 0 1,-1 0-1,1 0 0,-1 0 1,0 0-1,-1-1 1,1 1-1,0 0 0,-1-1 1,0 1-1,0 0 1,0-1-1,0 1 1,-1-5-1,1 7-19,0 1 0,0-1 1,-1 1-1,1-1 0,0 0 0,0 1 0,0 0 1,0-1-1,-1 1 0,1-1 0,0 1 0,-1-1 1,1 1-1,0-1 0,-1 1 0,1 0 0,0-1 1,-1 1-1,1 0 0,-1-1 0,1 1 0,-1 0 1,1-1-1,0 1 0,-1 0 0,1 0 0,-1 0 1,0 0-1,1-1 0,-1 1 0,1 0 0,-1 0 1,1 0-1,-1 0 0,1 0 0,-1 0 0,1 0 1,-1 0-1,1 1 0,-1-1 0,1 0 0,-1 0 1,1 0-1,-1 1 0,1-1 0,-1 0 0,1 0 1,-1 1-1,1-1 0,0 0 0,-1 1 0,1-1 1,-1 0-1,1 1 0,0-1 0,-1 1 0,-22 23-115,19-17 120,0 0-1,1 0 0,0 0 0,1 1 0,-1-1 0,-1 15 1,3-20-2,1 0-1,0 0 1,0 0 0,-1 0 0,2 0 0,-1 0 0,0-1 0,0 1 0,0 0 0,1 0 0,-1 0 0,1 0 0,0-1-1,-1 1 1,1 0 0,0-1 0,0 1 0,0 0 0,0-1 0,0 1 0,1-1 0,-1 0 0,0 1 0,1-1 0,-1 0-1,1 0 1,-1 0 0,1 0 0,-1 0 0,1 0 0,0 0 0,0 0 0,3 0 0,22 5-147,1-2 1,0 0 0,0-2-1,0-1 1,0-2-1,39-4 1,-61 3 260,0 1 0,0-1 0,0 0 0,0 0 0,0-1 0,-1 1 0,1-1 0,-1-1 0,0 1 1,9-8-1,-13 10-45,1 0 0,-1-1 0,0 1 0,1 0 0,-1-1 0,0 1 0,0-1 1,0 1-1,0-1 0,0 0 0,0 1 0,-1-1 0,1 0 0,0 0 0,-1 1 1,0-1-1,1 0 0,-1 0 0,0 0 0,0 0 0,0 1 0,0-1 0,0 0 1,0 0-1,-1 0 0,1 0 0,-1 1 0,1-1 0,-1 0 0,1 0 0,-1 1 1,0-1-1,0 0 0,0 1 0,0-1 0,0 1 0,0 0 0,-1-1 0,-2-2 1,-34-25-29,-10-9-38,45 36-3,0-1-1,1 1 1,0-1-1,-1 0 1,1 1-1,0-1 1,1 0-1,-1 0 1,0-1-1,1 1 1,0 0-1,0 0 1,-1-4-1,2 6-11,0 0 1,0 1-1,1-1 0,-1 0 0,0 1 1,1-1-1,-1 1 0,0-1 0,1 1 1,-1-1-1,1 0 0,-1 1 1,1 0-1,-1-1 0,1 1 0,-1-1 1,1 1-1,0 0 0,-1-1 1,1 1-1,0 0 0,-1-1 0,1 1 1,0 0-1,-1 0 0,1 0 0,0 0 1,-1 0-1,1 0 0,0 0 1,-1 0-1,1 0 0,1 0 0,33-1-1059,-25 1 443,82-8-8047,-35-1-1660</inkml:trace>
</inkml:ink>
</file>

<file path=ppt/ink/ink3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5:03.386"/>
    </inkml:context>
    <inkml:brush xml:id="br0">
      <inkml:brushProperty name="width" value="0.025" units="cm"/>
      <inkml:brushProperty name="height" value="0.025" units="cm"/>
      <inkml:brushProperty name="color" value="#E71224"/>
    </inkml:brush>
  </inkml:definitions>
  <inkml:trace contextRef="#ctx0" brushRef="#br0">0 14 17424,'0'0'5520,"2"12"-3368,2 228 2495,-4-167-3844,0-72-795,0-1-1,0 0 1,0 0 0,-1 0-1,1 0 1,0 0-1,0 0 1,0 0-1,0 0 1,0 1 0,0-1-1,0 0 1,0 0-1,0 0 1,0 0-1,0 0 1,0 0 0,0 0-1,0 1 1,0-1-1,1 0 1,-1 0-1,0 0 1,0 0 0,0 0-1,0 0 1,0 0-1,0 0 1,0 0-1,0 1 1,0-1 0,0 0-1,0 0 1,0 0-1,0 0 1,1 0-1,-1 0 1,0 0 0,0 0-1,0 0 1,0 0-1,0 0 1,0 0-1,0 0 1,0 0 0,1 0-1,-1 0 1,0 0-1,0 0 1,0 0-1,0 0 1,0 0 0,0 0-1,0 0 1,1 0-1,-1 0 1,0 0 0,0 0-1,0 0 1,0 0-1,0 0 1,0 0-1,0 0 1,0 0 0,1 0-1,-1 0 1,0 0-1,0-1 1,0 1-1,9-11 342,8-16-64,-3-2-353,-1 0 0,-2-1 0,-1-1 0,-1 0 0,-2 0 0,0 0 0,2-52-1,-24 126-406,13-33 462,0-1-1,1 1 0,0 0 1,0 0-1,1-1 0,0 1 1,1 0-1,0 0 0,3 13 1,-3-21 10,0 0 1,-1 1-1,2-1 1,-1 0 0,0 0-1,0 0 1,1 0-1,-1 0 1,1 0 0,-1 0-1,1 0 1,0 0-1,0-1 1,0 1 0,0-1-1,4 3 1,-3-3 12,1 0 0,-1 0 0,1 0 0,-1-1 0,1 1 0,0-1 0,0 0 0,-1 0 0,1 0 0,0 0 0,-1-1 0,1 1 1,-1-1-1,7-2 0,-2 0 18,1-1 1,-1 0-1,1-1 1,-1 1-1,0-2 1,-1 1-1,1-1 1,-1 0-1,-1-1 1,1 1 0,8-13-1,9-13 42,26-46-1,-42 65-27,-8 14-46,0-1-1,0 0 1,0 0 0,0 0 0,1 1-1,-1-1 1,0 0 0,0 0 0,0 1 0,0-1-1,0 0 1,0 0 0,0 0 0,1 1-1,-1-1 1,0 0 0,0 0 0,0 0 0,1 0-1,-1 0 1,0 1 0,0-1 0,0 0-1,1 0 1,-1 0 0,0 0 0,0 0-1,0 0 1,1 0 0,-1 0 0,0 0 0,0 0-1,1 0 1,-1 0 0,0 0 0,0 0-1,1 0 1,-1 0 0,0 0 0,0 0-1,1 0 1,-1 0 0,0 0 0,0 0 0,0 0-1,1-1 1,-1 1 0,0 0 0,0 0-1,0 0 1,1 0 0,-1 0 0,0-1 0,0 1-1,0 0 1,0 0 0,0 0 0,1-1-1,-1 1 1,0 0 0,0 0 0,0-1-1,0 1 1,0 0 0,4 36-13,-7 46 154,-1 35-121,4-117-44,0 1 0,0-1 1,-1 0-1,1 1 0,0-1 0,0 0 0,0 1 0,0-1 1,0 0-1,0 1 0,0-1 0,0 0 0,0 1 0,0-1 0,1 0 1,-1 1-1,0-1 0,0 0 0,0 1 0,0-1 0,0 0 1,1 1-1,-1-1 0,0 0 0,0 0 0,0 1 0,1-1 1,-1 0-1,0 0 0,0 1 0,1-1 0,-1 0 0,0 0 1,1 0-1,-1 1 0,0-1 0,1 0 0,-1 0 0,0 0 1,1 0-1,-1 0 0,0 0 0,1 0 0,-1 0 0,0 0 1,1 0-1,-1 0 0,0 0 0,1 0 0,-1 0 0,1 0 1,-1 0-1,1-1-214,0 0 1,1 1-1,-1-1 1,0 0-1,-1 1 1,1-1 0,0 0-1,0 0 1,0 0-1,0 0 1,-1 0-1,1 0 1,0 0 0,-1 0-1,2-2 1,10-58-11130,-8 19 427</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4:07.640"/>
    </inkml:context>
    <inkml:brush xml:id="br0">
      <inkml:brushProperty name="width" value="0.025" units="cm"/>
      <inkml:brushProperty name="height" value="0.025" units="cm"/>
    </inkml:brush>
  </inkml:definitions>
  <inkml:trace contextRef="#ctx0" brushRef="#br0">24 0 4869,'0'0'21689,"0"11"-21288,-14 268-172,13-267 112,0-6-1837,-6-19-13198</inkml:trace>
</inkml:ink>
</file>

<file path=ppt/ink/ink3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5:03.747"/>
    </inkml:context>
    <inkml:brush xml:id="br0">
      <inkml:brushProperty name="width" value="0.025" units="cm"/>
      <inkml:brushProperty name="height" value="0.025" units="cm"/>
      <inkml:brushProperty name="color" value="#E71224"/>
    </inkml:brush>
  </inkml:definitions>
  <inkml:trace contextRef="#ctx0" brushRef="#br0">1 1 13901,'0'0'5477,"-1"48"-5124,4-22-289,12 0-449,10 0-1889,7-3-4196</inkml:trace>
</inkml:ink>
</file>

<file path=ppt/ink/ink3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5:04.413"/>
    </inkml:context>
    <inkml:brush xml:id="br0">
      <inkml:brushProperty name="width" value="0.025" units="cm"/>
      <inkml:brushProperty name="height" value="0.025" units="cm"/>
      <inkml:brushProperty name="color" value="#E71224"/>
    </inkml:brush>
  </inkml:definitions>
  <inkml:trace contextRef="#ctx0" brushRef="#br0">287 267 18097,'0'0'2616,"-11"4"-230,2-1-2057,-1 0 0,1 1 0,0 0 0,1 1 0,-1 0 0,1 0 0,0 1 0,0 0 0,1 0-1,-1 1 1,1 0 0,-9 12 0,5-5 108,1 1 1,1 0-1,0 0 0,1 1 1,-11 27-1,17-35-487,-1-1 0,2 0 0,-1 1-1,1-1 1,0 0 0,0 1 0,1 0 0,0-1 0,1 1 0,0-1 0,0 1 0,0-1 0,1 0 0,0 1 0,0-1 0,4 7 0,20 35-789,-10-22 313,21 56 1,-34-76 504,-1 0 1,0 0-1,0 1 1,-1-1-1,1 1 1,-2 0-1,1-1 0,-1 1 1,0 0-1,-1-1 1,0 1-1,-3 13 1,3-19 29,1 0 1,-1-1-1,0 1 0,0 0 1,0-1-1,0 1 1,0-1-1,0 0 0,-1 1 1,1-1-1,0 0 1,-1 0-1,1 0 1,-1 0-1,1 0 0,-1 0 1,0 0-1,1 0 1,-1 0-1,0-1 0,0 1 1,1-1-1,-1 0 1,0 1-1,0-1 0,0 0 1,1 0-1,-1 0 1,0 0-1,0 0 0,0-1 1,1 1-1,-3-1 1,-1 0 44,1 0 1,-1 0 0,1 0-1,0-1 1,-1 0 0,1 0-1,0 0 1,0 0 0,0-1-1,1 1 1,-1-1 0,-3-4-1,-2-3-70,1-1 0,0-1-1,1 0 1,0 0 0,1 0-1,1-1 1,0 0 0,0 0-1,1 0 1,1 0 0,1-1-1,-3-20 1,4 22-390,1-1 0,0 0 0,1 0-1,0 0 1,1 0 0,0 0 0,1 1 0,0-1-1,1 1 1,1 0 0,0 0 0,0 0-1,11-14 1,12-10-1472,2 1 0,2 2 0,1 1 0,1 2 0,56-38 0,-42 32 1760,-2-1 0,56-59 1,-100 93 468,1 0 0,0 0 0,-1 0 0,0 0 0,0 0 0,0 0 1,0 0-1,2-7 0,-4 10-228,-1-1 0,1 1 1,0 0-1,-1 0 0,1-1 0,-1 1 1,1 0-1,0 0 0,-1 0 0,1 0 1,-1 0-1,1-1 0,-1 1 0,1 0 1,0 0-1,-1 0 0,1 0 0,-1 0 1,1 0-1,-1 1 0,1-1 1,0 0-1,-1 0 0,1 0 0,-1 0 1,1 0-1,-1 1 0,1-1 0,0 0 1,-1 0-1,1 1 0,0-1 0,-1 1 1,-7 5 272,0 0 0,0 1 0,1 0 0,0 0 0,1 1 1,-1 0-1,-8 16 0,-36 66 1052,42-72-1055,0-1-1,1 1 0,1 0 1,1 1-1,1 0 0,0 0 1,1 0-1,1 0 1,0 25-1,2-42-380,2 0 0,-1-1 0,0 1-1,0 0 1,0-1 0,1 1 0,-1 0 0,1-1 0,-1 1 0,1-1 0,0 1-1,-1-1 1,1 1 0,0-1 0,0 1 0,0-1 0,0 0 0,0 0-1,1 1 1,-1-1 0,0 0 0,0 0 0,3 1 0,-1-1-2,0 0 0,0 0 1,0 0-1,0-1 0,0 1 1,0-1-1,0 1 0,0-1 1,0 0-1,0 0 0,6-2 1,2 0-249,-1 0 0,0-1 1,0-1-1,-1 1 1,1-2-1,16-9 0,-7 1-1009,0-2 0,-1 0 0,-1-1 0,26-32-1,50-79 858,-76 103 1459,-30 43 2269,2-6-2654,2 0 1,0 1 0,0 1-1,2-1 1,-1 1 0,-5 20 0,13-34-664,-1-1 0,1 1 0,0-1 1,0 1-1,0-1 0,0 1 1,0-1-1,0 1 0,0-1 1,0 1-1,0-1 0,0 1 1,0-1-1,0 1 0,0-1 0,1 1 1,-1-1-1,0 1 0,0-1 1,0 1-1,1-1 0,-1 0 1,0 1-1,1-1 0,-1 1 1,0-1-1,1 0 0,-1 1 0,0-1 1,1 0-1,-1 1 0,1-1 1,19 1 239,22-15-94,-21 2-270,-2-2 0,0 0 0,0 0 0,-1-2 0,-1-1 0,-1 0 0,17-22 0,-2-2-487,-2-1 0,28-56 0,-79 143 903,3 1 1,1 1 0,-22 97-1,38-134-122,-2 12 50,2 0 0,0 0 1,1 24-1,2-40-219,-1-1-1,1 1 1,0-1-1,0 0 1,1 1-1,-1-1 1,6 10-1,-6-13-21,0 0 0,0 0 0,1-1 0,-1 1 1,1 0-1,-1 0 0,1-1 0,0 1 0,0-1 0,0 0 0,0 1 0,0-1 0,0 0 0,0 0 0,0 0 0,0 0 0,0-1 0,0 1 1,3 0-1,-4-1-62,0 1 0,0-1 1,1 0-1,-1 1 0,0-1 0,0 0 1,0 0-1,0 0 0,0 0 1,1 0-1,-1 0 0,0-1 1,0 1-1,0 0 0,0-1 1,0 1-1,0 0 0,1-1 1,-1 1-1,0-1 0,0 0 1,-1 1-1,1-1 0,0 0 0,0 0 1,0 1-1,0-1 0,-1 0 1,2-1-1,-1 0-94,-1-1-1,1 1 1,0-1-1,-1 1 1,0 0-1,0-1 1,1 1-1,-2-1 1,1 1-1,0-1 1,0 1-1,-1 0 1,0-3-1,-2-5-200,0 0 1,0 1-1,-1-1 0,0 1 0,-11-16 1,-18-15 118,-67-62 0,36 39 885,63 63-620,1 0 0,0 0 0,0 0 0,-1 0 0,1-1 0,0 1 0,0 0 0,-1 0 0,1 0 0,0-1 0,0 1 0,0 0 0,-1 0 0,1-1 1,0 1-1,0 0 0,0-1 0,0 1 0,0 0 0,0-1 0,-1 1 0,1 0 0,0 0 0,0-1 0,0 1 0,0 0 0,0-1 0,0 1 0,0 0 0,0-1 1,0 1-1,1 0 0,-1-1 0,0 1 0,0 0 0,0 0 0,0-1 0,0 1 0,0 0 0,1-1 0,-1 1 0,0 0 0,0 0 0,0-1 0,1 1 0,-1 0 1,0 0-1,0 0 0,1 0 0,-1-1 0,0 1 0,1 0 0,-1 0 0,30-5 388,51 9-640,-67-3 335,134 2-3718,-61-5-3017</inkml:trace>
</inkml:ink>
</file>

<file path=ppt/ink/ink3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5:06.431"/>
    </inkml:context>
    <inkml:brush xml:id="br0">
      <inkml:brushProperty name="width" value="0.025" units="cm"/>
      <inkml:brushProperty name="height" value="0.025" units="cm"/>
      <inkml:brushProperty name="color" value="#E71224"/>
    </inkml:brush>
  </inkml:definitions>
  <inkml:trace contextRef="#ctx0" brushRef="#br0">0 234 2691,'0'0'13009,"5"9"-11135,-4-6-1665,1 0 0,0 0 0,0 0 0,0 0 0,0 0 0,1-1 0,-1 1 0,1-1 0,0 1 0,-1-1 0,1 0 0,0 0 0,0 0 0,0 0 0,5 1 0,-3-2-14,-1 0-1,1 0 1,-1 0 0,0-1 0,1 0-1,0 0 1,-1 0 0,0 0-1,1-1 1,-1 0 0,1 0 0,-1 0-1,0 0 1,1-1 0,4-2-1,5-3-63,-1 0-1,0-1 0,-1 0 1,1-1-1,-2 0 1,1-1-1,-2 0 0,11-13 1,-13 15-41,-1-1 0,0-1 0,-1 1-1,0-1 1,0 0 0,-1 0 0,-1-1 0,1 0 0,-2 0 0,0 0 0,3-12 0,-6 21-54,1 1 0,-1-1 0,0 0 0,1 1 0,-1-1 0,0 0 0,0 1 0,0-1 0,0 0-1,0 1 1,-1-1 0,1 0 0,0 1 0,-1-1 0,1 0 0,-1 1 0,0-1 0,1 1 0,-1-1 0,0 1 0,0-1 0,0 1-1,0 0 1,0-1 0,0 1 0,-1 0 0,1 0 0,0 0 0,-1 0 0,1 0 0,0 0 0,-1 0 0,1 0 0,-1 1 0,0-1 0,1 1-1,-1-1 1,1 1 0,-1-1 0,0 1 0,1 0 0,-1 0 0,0 0 0,0 0 0,-2 0 0,-1 1-6,-1 0 1,0 0-1,1 0 1,-1 1 0,1 0-1,0 0 1,0 0-1,0 0 1,0 1-1,0 0 1,0 0 0,-7 7-1,1 2-24,0 2 0,0 0 0,2 0 0,0 1 0,0 0 0,1 0 0,1 1 0,1 0 0,0 0-1,1 0 1,1 1 0,1 0 0,0 0 0,1 0 0,1 0 0,0 0 0,4 33 0,-3-46-6,0 0-1,0-1 1,1 1 0,-1 0-1,1 0 1,0-1 0,0 1-1,1 0 1,-1-1-1,1 0 1,-1 1 0,1-1-1,0 0 1,1 0 0,-1 1-1,0-2 1,1 1 0,0 0-1,0 0 1,-1-1 0,1 0-1,1 0 1,-1 0 0,0 0-1,0 0 1,1 0 0,-1-1-1,1 1 1,0-1 0,5 1-1,-2-2 9,0 1 1,0-1-1,0-1 0,0 1 0,0-1 0,-1 0 0,1-1 1,0 0-1,-1 0 0,1 0 0,-1-1 0,1 0 0,-1 0 1,0 0-1,-1-1 0,8-6 0,38-38-525,-31 18-1554,-11-2-3882,-8 19-913</inkml:trace>
</inkml:ink>
</file>

<file path=ppt/ink/ink3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5:07.180"/>
    </inkml:context>
    <inkml:brush xml:id="br0">
      <inkml:brushProperty name="width" value="0.025" units="cm"/>
      <inkml:brushProperty name="height" value="0.025" units="cm"/>
      <inkml:brushProperty name="color" value="#E71224"/>
    </inkml:brush>
  </inkml:definitions>
  <inkml:trace contextRef="#ctx0" brushRef="#br0">1 1 15535,'0'0'8296,"1"13"-6674,-1 83 270,2 44-499,-1-121-1272,1 0-1,1 0 1,1-1 0,0 1 0,8 17 0,-12-33-110,1-1 1,0 0-1,0 1 1,0-1-1,0 0 1,0 0-1,0 0 1,1 0 0,-1 0-1,1 0 1,-1 0-1,1-1 1,0 1-1,0 0 1,0-1 0,0 1-1,0-1 1,0 0-1,0 0 1,0 0-1,0 0 1,1 0 0,-1 0-1,0-1 1,1 1-1,-1-1 1,0 1-1,1-1 1,4 0-1,-4-1 2,0 0 0,0 0 0,0 0 0,0 0 0,0-1 0,0 1 0,-1-1-1,1 0 1,0 1 0,-1-1 0,1-1 0,-1 1 0,0 0 0,0-1-1,0 1 1,0-1 0,0 1 0,0-1 0,-1 0 0,1 0 0,1-5-1,2-6 4,-1 0-1,-1 0 0,0-1 0,0 1 0,-2-1 0,0 0 0,0 1 0,-1-1 1,-1 0-1,-1 0 0,0 1 0,-1-1 0,0 1 0,-1 0 0,-1 0 0,0 0 1,-12-21-1,17 34-11,0 0 0,-1 0 1,1-1-1,-1 1 1,0 0-1,1 0 0,-1 0 1,0 0-1,1 0 0,-1 0 1,0 0-1,0 0 1,0 0-1,0 0 0,0 0 1,0 0-1,0 1 1,-1-1-1,1 0 0,0 1 1,0-1-1,0 1 0,-1 0 1,1-1-1,0 1 1,-1 0-1,1 0 0,0-1 1,-2 1-1,2 2-2,-1-1 1,1 0-1,0 0 1,0 0-1,0 1 1,0-1-1,0 0 0,0 1 1,1-1-1,-1 1 1,0-1-1,1 1 0,-1-1 1,1 1-1,-1-1 1,1 1-1,0 0 0,0-1 1,0 1-1,-1 0 1,2-1-1,-1 3 1,0 0-3,0 0 1,0-1-1,0 1 0,0 0 1,1 0-1,0-1 1,0 1-1,0 0 1,0-1-1,0 1 1,1-1-1,-1 1 1,1-1-1,0 1 1,0-1-1,1 0 1,-1 0-1,1 0 0,4 4 1,-2-4 2,0 0 0,0 0 0,0 0 0,1-1 0,-1 0 0,0 0 0,1 0 0,0-1 0,-1 0 0,1 0 0,0 0 0,10-1 0,-7 1-12,-1-2 0,0 1 0,1-1 0,-1 0 0,0-1 0,0 0 0,0 0 0,0 0 0,0-1 0,0-1 0,-1 1 0,1-1 0,12-9 0,-16 8 2,1 1-1,0 0 1,-1-1-1,0 0 1,0 0-1,0 0 1,-1-1 0,0 1-1,0-1 1,0 1-1,-1-1 1,0 0-1,0 0 1,0-1-1,-1 1 1,1 0 0,-2 0-1,1-12 1,0 17 6,-1-1 1,0 1 0,0 0-1,0-1 1,0 1 0,0 0 0,0-1-1,0 1 1,0 0 0,-1-1-1,1 1 1,-1 0 0,1 0-1,0-1 1,-1 1 0,0 0-1,1 0 1,-1 0 0,0 0 0,0 0-1,1 0 1,-1 0 0,0 0-1,0 0 1,-2-2 0,1 3 0,1 1 0,0-1 1,-1 0-1,1 1 0,0-1 0,0 1 1,-1-1-1,1 1 0,0-1 1,0 1-1,0 0 0,0-1 0,0 1 1,0 0-1,0 0 0,0 0 1,0 0-1,0 0 0,0 0 0,1 0 1,-1 0-1,0 1 0,1-1 1,-1 0-1,1 0 0,-1 0 0,1 2 1,-7 13 54,1 0 0,0 1 0,2-1 0,0 1 1,1 0-1,0 0 0,1 0 0,2 30 0,0-45-49,0 1 1,0-1-1,1 0 0,-1 0 0,1 1 1,-1-1-1,1 0 0,0 0 0,0 0 1,0 0-1,0 0 0,0 0 0,1 0 0,-1 0 1,1 0-1,-1-1 0,1 1 0,-1-1 1,1 1-1,0-1 0,0 1 0,0-1 1,0 0-1,0 0 0,0 0 0,0 0 0,0 0 1,1-1-1,-1 1 0,0 0 0,4-1 1,7 2-16,1-1 0,-1 0 0,1-1 1,16-2-1,-11 1-93,172-14-502,-191 15 628,1 1-1,-1-1 1,1 0 0,-1 0-1,1 0 1,-1 0-1,1 0 1,-1 0-1,1 0 1,0 0 0,-1 0-1,1 0 1,-1 0-1,1 0 1,-1 0-1,1 0 1,-1-1 0,1 1-1,-1 0 1,1 0-1,-1-1 1,1 1 0,-1 0-1,1 0 1,-1-1-1,0 1 1,1-1-1,-1 1 1,1 0 0,-1-1-1,0 1 1,1-1-1,-1 1 1,0-1-1,0 1 1,1-1 0,-1 1-1,0-1 1,0 1-1,0-1 1,0 1-1,0-1 1,0 0 0,0 1-1,0-1 1,0 1-1,0-1 1,0 1-1,0-2 1,-19-26 1064,5 9-910,6 4-176,-1 2-25,2 0-1,0-1 1,0 0 0,1 0-1,1 0 1,0-1 0,1 0-1,-3-22 1,8 36-45,-1 1 0,0-1 1,0 1-1,0-1 0,1 1 0,-1-1 0,0 1 0,1-1 0,-1 1 0,0-1 1,1 1-1,-1-1 0,1 1 0,-1 0 0,0-1 0,1 1 0,-1-1 1,1 1-1,-1 0 0,1 0 0,-1-1 0,1 1 0,0 0 0,-1 0 1,1 0-1,-1 0 0,1 0 0,-1 0 0,2 0 0,22-2-1802,-15 1 854,28-4-3708,7-5-2643</inkml:trace>
</inkml:ink>
</file>

<file path=ppt/ink/ink3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5:07.631"/>
    </inkml:context>
    <inkml:brush xml:id="br0">
      <inkml:brushProperty name="width" value="0.025" units="cm"/>
      <inkml:brushProperty name="height" value="0.025" units="cm"/>
      <inkml:brushProperty name="color" value="#E71224"/>
    </inkml:brush>
  </inkml:definitions>
  <inkml:trace contextRef="#ctx0" brushRef="#br0">0 0 5093,'0'0'13997</inkml:trace>
</inkml:ink>
</file>

<file path=ppt/ink/ink3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5:08.132"/>
    </inkml:context>
    <inkml:brush xml:id="br0">
      <inkml:brushProperty name="width" value="0.025" units="cm"/>
      <inkml:brushProperty name="height" value="0.025" units="cm"/>
      <inkml:brushProperty name="color" value="#E71224"/>
    </inkml:brush>
  </inkml:definitions>
  <inkml:trace contextRef="#ctx0" brushRef="#br0">0 7 6919,'0'0'12294,"11"2"-8744,-11 15-2904,1 0-1,0 1 1,1-1 0,1 0 0,5 17-1,-8-31-628,1 0-1,0-1 0,0 1 1,0 0-1,0 0 0,0 0 1,1-1-1,-1 1 0,1-1 1,-1 1-1,1-1 0,0 0 1,0 1-1,0-1 0,1 0 1,-1 0-1,0-1 0,1 1 1,-1 0-1,1-1 0,-1 0 1,1 1-1,0-1 0,0 0 1,0 0-1,-1-1 0,1 1 1,0 0-1,0-1 0,0 0 0,0 0 1,0 0-1,0 0 0,0 0 1,0-1-1,0 1 0,5-2 1,2-3-25,1 0 0,-1-1 1,-1 0-1,1-1 0,-1 0 0,0 0 1,0-1-1,-1 0 0,0-1 0,-1 0 1,0 0-1,0 0 0,-1-1 0,0 0 1,0 0-1,-1-1 0,-1 0 0,0 1 1,3-16-1,-25 65-232,7 21 413,2 0 0,4 1 0,2 0 0,8 111 0,9-19-61,-13-151-98,-1 0 0,0 0-1,-1-1 1,1 1 0,0 0 0,0-1 0,-1 1 0,1 0 0,-1-1 0,1 1 0,-1-1 0,0 1 0,0 0 0,1-1 0,-1 0 0,0 1 0,-1-1 0,1 0 0,0 1-1,0-1 1,0 0 0,-1 0 0,1 0 0,0 0 0,-1 0 0,1 0 0,-1 0 0,0-1 0,1 1 0,-1 0 0,1-1 0,-1 0 0,0 1 0,1-1 0,-1 0-1,0 0 1,0 0 0,1 0 0,-1 0 0,0 0 0,1 0 0,-1 0 0,-2-2 0,-2 1 109,0 0 1,0 0-1,0-1 0,0 0 1,0-1-1,0 1 0,1-1 1,-1 0-1,1 0 0,-10-8 1,8 3-113,1 0 0,-1 0 1,2 0-1,-1-1 1,1 0-1,0 0 1,1 0-1,0-1 1,1 0-1,0 1 0,0-1 1,1 0-1,0 0 1,1 0-1,0-21 1,1 22-146,0-1 1,1 1-1,0 0 0,0 0 1,1 0-1,1 0 1,-1 0-1,2 0 1,-1 1-1,1-1 1,0 1-1,1 0 1,0 0-1,0 0 0,0 1 1,1 0-1,13-12 1,-3 7-1182,2 1 0,-1 0 0,1 2 0,30-12 1,-19 8-2031,25-13-6926</inkml:trace>
</inkml:ink>
</file>

<file path=ppt/ink/ink3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5:08.895"/>
    </inkml:context>
    <inkml:brush xml:id="br0">
      <inkml:brushProperty name="width" value="0.025" units="cm"/>
      <inkml:brushProperty name="height" value="0.025" units="cm"/>
      <inkml:brushProperty name="color" value="#E71224"/>
    </inkml:brush>
  </inkml:definitions>
  <inkml:trace contextRef="#ctx0" brushRef="#br0">33 379 6822,'0'0'11782,"-6"10"-9411,-17 34-695,23-43-1606,-1 0 1,1 0-1,-1 0 0,1 0 1,-1 0-1,1 0 0,0 1 1,-1-1-1,1 0 1,0 0-1,0 0 0,0 1 1,0-1-1,0 0 0,0 0 1,1 0-1,-1 1 1,0-1-1,0 0 0,1 0 1,-1 0-1,1 0 0,-1 0 1,1 0-1,0 1 1,-1-1-1,1-1 0,0 1 1,0 0-1,-1 0 0,1 0 1,0 0-1,0 0 1,0-1-1,0 1 0,0 0 1,0-1-1,0 1 0,0-1 1,1 1-1,1-1 1,3 2 187,1 0 0,-1 0 0,1-1 1,0 0-1,8-1 0,-4 0-115,1-1 0,-1 0 0,0-1-1,1-1 1,-1 0 0,0 0 0,-1-1-1,1 0 1,-1-1 0,1 0 0,-2-1-1,1 0 1,10-9 0,-10 8-106,0-1-1,-1 0 1,0-1 0,-1 0 0,0 0 0,0-1-1,-1 0 1,0 0 0,-1-1 0,0 1 0,-1-2 0,5-12-1,-9 22-29,0 0-1,-1 0 0,1 0 0,-1 0 1,1 0-1,-1 0 0,0-1 1,0 1-1,0 0 0,0 0 0,0 0 1,0 0-1,-1-1 0,1 1 0,-2-3 1,2 4-7,-1 1 0,1-1 0,-1 0 0,0 1 1,1-1-1,-1 1 0,1-1 0,-1 1 0,0-1 1,0 1-1,1-1 0,-1 1 0,0 0 0,0-1 1,1 1-1,-1 0 0,0 0 0,0 0 0,0 0 0,0-1 1,1 1-1,-1 0 0,0 0 0,0 1 0,0-1 1,-1 0-1,-2 1-19,0 1 1,0-1-1,0 1 0,0-1 1,0 1-1,0 1 1,0-1-1,1 0 0,-1 1 1,1 0-1,0 0 1,0 0-1,-5 5 1,-1 6-3,1-1 1,0 1-1,1 1 1,0 0 0,1 0-1,1 0 1,0 0 0,1 1-1,1 0 1,1 0 0,0 0-1,1 0 1,0 0 0,1 0-1,4 26 1,-3-40 19,-1 0 0,1 0 0,-1 0 0,1 0 0,-1-1 1,1 1-1,0 0 0,0-1 0,0 1 0,0 0 0,0-1 0,0 1 0,0-1 0,1 0 1,-1 1-1,0-1 0,1 0 0,-1 0 0,1 0 0,0 0 0,-1 0 0,1 0 0,0 0 1,2 0-1,-1 0 7,1-1 1,-1 0-1,1 0 0,-1 0 1,1 0-1,-1 0 1,1-1-1,-1 1 0,1-1 1,-1 0-1,1 0 1,2-2-1,8-4 20,0 0 0,-1 0 1,0-1-1,21-19 0,-6 3 1,-2-2 0,-1-1 0,-1-1 1,-1-1-1,31-52 0,-42 59-15,0 0 0,-2 0 0,0-2 0,-1 1 0,-2-1 0,0 0 0,-2-1 0,0 1 0,0-29 0,-4 51-11,-1 0 1,0 0-1,0 0 0,0 0 1,0 0-1,0 0 0,0 0 1,-1 0-1,1 0 0,-1 0 1,1 0-1,-1 0 0,0 0 0,1 0 1,-1 0-1,0 1 0,0-1 1,-1 0-1,1 1 0,0-1 1,-3-1-1,3 2-3,0 1 1,-1 0-1,1 0 1,-1 0-1,1 1 0,-1-1 1,1 0-1,0 0 0,-1 1 1,1-1-1,-1 1 1,1-1-1,0 1 0,0 0 1,-1 0-1,1-1 0,0 1 1,0 0-1,0 0 1,0 0-1,0 0 0,0 0 1,0 0-1,0 0 0,0 1 1,0-1-1,1 0 1,-1 0-1,1 1 0,-2 2 1,-18 34 11,1 2 0,2 1 0,2 0 0,2 0 0,1 2 0,2-1 0,-3 45 0,11-74-1,0-1 13,0 0-1,1 0 0,1 0 0,0 0 1,2 17-1,-2-27-20,1 1 1,-1-1-1,1 1 1,0-1-1,0 0 1,0 0-1,0 1 1,0-1-1,0 0 1,1 0-1,-1 0 1,1 0-1,-1-1 1,1 1-1,0 0 1,0-1-1,0 1 1,0-1-1,0 1 1,0-1-1,0 0 1,0 0 0,1 0-1,-1 0 1,0 0-1,1-1 1,-1 1-1,0-1 1,1 1-1,-1-1 1,1 0-1,2 0 1,1 0-271,1 0 1,-1 0 0,1-1 0,-1 0 0,1 0-1,-1 0 1,10-4 0,20-15-4596,-9-3-2465</inkml:trace>
</inkml:ink>
</file>

<file path=ppt/ink/ink3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5:09.405"/>
    </inkml:context>
    <inkml:brush xml:id="br0">
      <inkml:brushProperty name="width" value="0.025" units="cm"/>
      <inkml:brushProperty name="height" value="0.025" units="cm"/>
      <inkml:brushProperty name="color" value="#E71224"/>
    </inkml:brush>
  </inkml:definitions>
  <inkml:trace contextRef="#ctx0" brushRef="#br0">199 12 16944,'0'0'6273,"-8"-3"-3679,5 1-2488,-1 1 1,1 0-1,0 0 1,0 0-1,0 0 0,-1 0 1,1 1-1,0-1 0,-1 1 1,1 0-1,0 0 0,-1 0 1,1 1-1,-1-1 0,1 1 1,0 0-1,0 0 0,0 0 1,-1 0-1,1 0 1,0 1-1,0 0 0,0-1 1,1 1-1,-5 4 0,-5 3-36,1 2-1,0-1 1,1 1-1,0 1 0,0 0 1,2 0-1,-1 1 1,2 0-1,-9 18 0,16-31-74,0 1 0,0 0-1,0 0 1,0-1 0,0 1-1,0 0 1,0-1 0,1 1-1,-1 0 1,0 0-1,0-1 1,0 1 0,1 0-1,-1-1 1,0 1 0,1 0-1,-1-1 1,1 1 0,-1-1-1,1 1 1,-1-1 0,1 1-1,-1-1 1,1 1 0,-1-1-1,1 1 1,-1-1 0,1 0-1,0 1 1,-1-1-1,1 0 1,0 0 0,0 1-1,-1-1 1,1 0 0,0 0-1,-1 0 1,1 0 0,1 0-1,36 3-261,-29-3 177,32 3-281,-10-3 154,0 2 1,-1 1-1,1 2 1,-1 0-1,37 13 0,-66-18 241,1 1-1,-1-1 1,0 0 0,0 1-1,0-1 1,0 0-1,0 1 1,0-1 0,0 1-1,0 0 1,0-1 0,0 1-1,0 0 1,0-1-1,0 1 1,-1 0 0,1 0-1,0 0 1,-1 0-1,1 0 1,0 0 0,-1 0-1,1 0 1,-1 0-1,1 0 1,-1 0 0,0 0-1,1 2 1,-2-1 45,0-1-1,1 1 1,-1-1 0,0 1 0,0-1-1,0 0 1,0 1 0,0-1 0,0 0-1,-1 0 1,1 1 0,0-1 0,-1 0 0,1 0-1,-1 0 1,-1 0 0,-11 7 461,0-2 0,-27 10-1,-48 7 355,80-22-918,0 1 1,0-1-1,0-1 1,0 1-1,0-2 1,0 1-1,1-1 1,-12-3-1,19 4-64,0 0 0,0-1 0,0 1 0,0 0-1,0-1 1,0 1 0,0-1 0,1 0 0,-1 1-1,0-1 1,0 0 0,0 0 0,1 1 0,-1-1-1,0 0 1,1 0 0,-1 0 0,1 0 0,-1 0-1,1 0 1,-1 0 0,1 0 0,-1 0 0,1 0-1,0 0 1,0 0 0,0 0 0,0 0 0,0 0-1,0 0 1,0 0 0,0-1 0,0 1 0,0-1-1,1-1-523,0-1 0,0 1 0,0 0 0,0 0 0,0 1 0,1-1 0,0 0 0,-1 0 0,1 1 0,0-1 0,2-2 0,21-18-6686</inkml:trace>
</inkml:ink>
</file>

<file path=ppt/ink/ink3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5:09.768"/>
    </inkml:context>
    <inkml:brush xml:id="br0">
      <inkml:brushProperty name="width" value="0.025" units="cm"/>
      <inkml:brushProperty name="height" value="0.025" units="cm"/>
      <inkml:brushProperty name="color" value="#E71224"/>
    </inkml:brush>
  </inkml:definitions>
  <inkml:trace contextRef="#ctx0" brushRef="#br0">98 111 17200,'0'0'10656,"0"-9"-10090,0-79-348,0 87-218,0 1 0,0-1 0,0 1-1,0-1 1,0 1 0,0-1 0,-1 1-1,1-1 1,0 1 0,0-1 0,0 1-1,0-1 1,-1 1 0,1-1 0,0 1-1,0-1 1,-1 1 0,1 0 0,0-1-1,-1 1 1,1 0 0,0-1 0,-1 1-1,1 0 1,-1-1 0,1 1 0,0 0-1,-1 0 1,1-1 0,-1 1 0,1 0-1,-1 0 1,1 0 0,-1 0 0,1-1-1,-1 1 1,1 0 0,-1 0 0,1 0-1,-1 0 1,1 0 0,-1 0 0,1 1-1,-1-1 1,1 0 0,-1 0 0,1 0-1,-1 0 1,1 1 0,-1-1 0,1 0-1,-1 0 1,1 1 0,0-1 0,-1 0-1,1 1 1,-1-1 0,1 0 0,0 1-1,-1-1 1,1 1 0,-27 23 63,20-12 64,0 0 0,1 0-1,1 1 1,0 0-1,1 0 1,0 0-1,1 0 1,0 0-1,1 1 1,1-1 0,0 1-1,1 0 1,0-1-1,1 1 1,1-1-1,3 16 1,-3-26-109,-1 0 0,1 1 0,0-1 1,0 0-1,0 0 0,0 0 0,0-1 0,1 1 1,-1 0-1,1-1 0,0 0 0,0 1 0,0-1 0,0 0 1,0-1-1,0 1 0,0 0 0,1-1 0,-1 0 1,1 0-1,-1 0 0,1 0 0,-1 0 0,1-1 0,0 0 1,-1 1-1,1-1 0,0-1 0,4 0 0,0 1-335,1-1 0,-1-1 0,1 0-1,-1 0 1,0 0 0,0-1-1,0 0 1,0-1 0,-1 0 0,1 0-1,10-9 1,19-24-6148,-1-8-6128</inkml:trace>
</inkml:ink>
</file>

<file path=ppt/ink/ink3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5:11.804"/>
    </inkml:context>
    <inkml:brush xml:id="br0">
      <inkml:brushProperty name="width" value="0.025" units="cm"/>
      <inkml:brushProperty name="height" value="0.025" units="cm"/>
      <inkml:brushProperty name="color" value="#E71224"/>
    </inkml:brush>
  </inkml:definitions>
  <inkml:trace contextRef="#ctx0" brushRef="#br0">1 1 9577,'0'0'9113,"2"9"-7373,-1-1-1304,1 0 0,0 0 0,1-1 0,0 1 0,0 0 0,6 8 0,-8-13-332,1 0 0,0 0 0,0-1 0,1 1-1,-1-1 1,1 1 0,-1-1 0,1 0 0,0 0 0,-1 0 0,1-1 0,0 1 0,0 0 0,0-1 0,1 0 0,-1 0 0,0 0 0,0 0 0,1-1 0,-1 1-1,7-1 1,-3 0-43,1-1-1,-1-1 1,1 1-1,-1-1 1,0-1-1,0 1 1,0-1 0,0-1-1,0 1 1,0-1-1,-1 0 1,0-1-1,0 1 1,0-1-1,0 0 1,5-8-1,42-29 16,-52 42-58,-1-1-1,1 1 0,-1-1 0,1 1 0,0-1 1,0 1-1,-1 0 0,1-1 0,0 1 1,0 0-1,-1-1 0,1 1 0,0 0 0,0 0 1,0 0-1,0 0 0,-1 0 0,1 0 0,0 0 1,0 0-1,0 0 0,-1 0 0,1 0 0,0 1 1,0-1-1,0 0 0,-1 1 0,1-1 0,0 0 1,0 1-1,-1-1 0,1 1 0,0-1 1,-1 1-1,1-1 0,-1 1 0,1 0 0,-1-1 1,1 1-1,-1 0 0,1-1 0,-1 1 0,0 0 1,1 0-1,-1-1 0,0 1 0,1 0 0,-1 0 1,0 0-1,0-1 0,0 1 0,0 1 0,4 56 1228,-4-42-893,0-8-188,0 2-43,1 0-1,0 0 0,0-1 1,1 1-1,4 14 0,-5-22-100,0-1 1,-1 1-1,1 0 0,0-1 0,0 1 0,0-1 0,0 1 0,0-1 0,0 0 0,1 1 0,-1-1 1,0 0-1,1 0 0,-1 0 0,1 0 0,-1 0 0,1 0 0,-1 0 0,1-1 0,0 1 0,-1 0 0,1-1 1,0 1-1,0-1 0,-1 0 0,1 0 0,0 0 0,0 0 0,0 0 0,-1 0 0,1 0 0,0 0 1,0-1-1,-1 1 0,1-1 0,0 1 0,3-2 0,5-4 28,0 0 1,0 0-1,-1-1 0,1 0 1,-1-1-1,-1 0 0,0-1 1,0 1-1,0-1 0,-1-1 1,7-12-1,31-34 23,-45 55-73,0 1 0,0-1 0,0 1 0,1-1 0,-1 1 0,0 0 0,0-1-1,1 1 1,-1 0 0,0-1 0,1 1 0,-1 0 0,0-1 0,1 1 0,-1 0 0,1 0-1,-1-1 1,0 1 0,1 0 0,-1 0 0,1 0 0,-1 0 0,1-1 0,-1 1 0,1 0-1,-1 0 1,1 0 0,-1 0 0,1 0 0,-1 0 0,0 0 0,1 0 0,-1 0 0,1 1-1,-1-1 1,1 0 0,-1 0 0,1 0 0,-1 0 0,0 1 0,1-1 0,-1 0 0,1 0 0,-1 1-1,0-1 1,1 0 0,-1 1 0,0-1 0,1 1 0,-1-1 0,0 0 0,0 1 0,1-1-1,-1 1 1,0-1 0,0 0 0,0 1 0,0-1 0,1 1 0,-1-1 0,0 1 0,0-1-1,0 1 1,0-1 0,0 1 0,0-1 0,0 1 0,0-1 0,-1 1 0,2 44-51,-2-36 56,1-6-121,-3 48-138,3-49-139,0 0-1,-1 0 1,1 1-1,-1-1 1,0 0-1,0 0 1,0 1-1,0-1 1,0 0-1,0 0 1,-2 2-1,3-15-5198,-1 4 3400,1-18-5782</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54.626"/>
    </inkml:context>
    <inkml:brush xml:id="br0">
      <inkml:brushProperty name="width" value="0.025" units="cm"/>
      <inkml:brushProperty name="height" value="0.025" units="cm"/>
    </inkml:brush>
  </inkml:definitions>
  <inkml:trace contextRef="#ctx0" brushRef="#br0">1 1 17713,'0'0'7110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4:07.995"/>
    </inkml:context>
    <inkml:brush xml:id="br0">
      <inkml:brushProperty name="width" value="0.025" units="cm"/>
      <inkml:brushProperty name="height" value="0.025" units="cm"/>
    </inkml:brush>
  </inkml:definitions>
  <inkml:trace contextRef="#ctx0" brushRef="#br0">1 26 16464,'0'0'7623,"72"-6"-5958,-35 5-928,3 0-641,1-1-64,0 1-769,-6-2-1985,-7-2-2435,-6-1-4933</inkml:trace>
</inkml:ink>
</file>

<file path=ppt/ink/ink3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5:12.146"/>
    </inkml:context>
    <inkml:brush xml:id="br0">
      <inkml:brushProperty name="width" value="0.025" units="cm"/>
      <inkml:brushProperty name="height" value="0.025" units="cm"/>
      <inkml:brushProperty name="color" value="#E71224"/>
    </inkml:brush>
  </inkml:definitions>
  <inkml:trace contextRef="#ctx0" brushRef="#br0">1 1 10282,'0'0'9032,"1"53"-8936,2-36-160,4-2-2210,11-11-5445</inkml:trace>
</inkml:ink>
</file>

<file path=ppt/ink/ink3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5:12.657"/>
    </inkml:context>
    <inkml:brush xml:id="br0">
      <inkml:brushProperty name="width" value="0.025" units="cm"/>
      <inkml:brushProperty name="height" value="0.025" units="cm"/>
      <inkml:brushProperty name="color" value="#E71224"/>
    </inkml:brush>
  </inkml:definitions>
  <inkml:trace contextRef="#ctx0" brushRef="#br0">91 0 16111,'0'0'1580,"-8"13"316,-5 11-925,0 0 1,2 1-1,1 0 1,1 1-1,2 0 1,-6 31 0,9-29-567,2-1 1,1 54-1,2-73-326,-1 0-1,2 1 0,-1-1 1,1 0-1,0 0 0,0 0 1,1 0-1,0-1 0,1 1 1,-1-1-1,1 0 0,1 0 1,0 0-1,6 8 0,-9-14-37,-1 0 0,0 0-1,0 0 1,1 0-1,-1 0 1,0 0 0,1-1-1,-1 1 1,1 0 0,-1-1-1,1 1 1,0-1 0,-1 1-1,1-1 1,-1 0 0,1 0-1,0 0 1,-1 0 0,1 0-1,-1 0 1,1 0 0,0-1-1,-1 1 1,1 0 0,-1-1-1,1 0 1,-1 1-1,1-1 1,-1 0 0,1 1-1,-1-1 1,0 0 0,1 0-1,-1 0 1,0 0 0,0-1-1,0 1 1,0 0 0,0 0-1,0-1 1,0 1 0,1-2-1,5-8 42,0 0-1,0-1 1,9-22-1,-15 33-89,7-21-48,0 1-1,-2-1 0,0 0 1,-1-1-1,-1 0 1,-2 1-1,0-1 0,-1 0 1,-4-39-1,3 62 52,0-1 0,1 1 0,-1-1 0,0 0-1,0 1 1,0-1 0,0 0 0,0 1 0,0-1-1,0 0 1,-1 1 0,1-1 0,0 0 0,0 1-1,0-1 1,-1 1 0,1-1 0,0 0 0,0 1 0,-1-1-1,1 1 1,-1-1 0,1 1 0,0-1 0,-1 1-1,1-1 1,-1 1 0,1 0 0,-1-1 0,0 1-1,1 0 1,-1-1 0,1 1 0,-1 0 0,1 0 0,-1-1-1,0 1 1,1 0 0,-1 0 0,0 0 0,1 0-1,-1 0 1,0 0 0,1 0 0,-1 0 0,0 0-1,1 0 1,-1 0 0,1 0 0,-1 1 0,-1-1 0,0 1-12,1 1 0,-1-1 1,0 1-1,0-1 1,1 1-1,-1 0 1,0-1-1,1 1 0,0 0 1,-1 0-1,1 0 1,0 0-1,-1 3 1,-2 8 16,0 1 1,1-1-1,1 1 1,0 0 0,1 0-1,0 0 1,1 0 0,1 0-1,0 0 1,4 17 0,-5-27 8,1 0 0,0 1 1,0-1-1,0 0 1,1-1-1,-1 1 0,1 0 1,0 0-1,0-1 1,0 1-1,1-1 0,-1 1 1,1-1-1,-1 0 1,1 0-1,0 0 0,1 0 1,-1-1-1,0 0 1,1 1-1,-1-1 0,1 0 1,0 0-1,0-1 1,0 1-1,0-1 0,0 0 1,0 0-1,0 0 1,0-1-1,0 1 0,0-1 1,0 0-1,1 0 1,-1-1-1,0 1 0,0-1 1,6-1-1,0-2 5,0 0-1,-1-1 0,1 0 1,-1-1-1,0 0 0,0 0 1,0-1-1,-1 0 0,0 0 1,-1-1-1,0 0 0,0-1 1,0 1-1,-1-1 0,0 0 1,-1-1-1,7-18 0,-11 28-11,-1 0-1,0-1 0,0 1 0,1 0 0,-1-1 0,0 1 1,0-1-1,0 1 0,0 0 0,1-1 0,-1 1 0,0-1 1,0 1-1,0 0 0,0-1 0,0 1 0,0-1 0,0 1 1,0-1-1,0 1 0,0 0 0,-1-1 0,1 1 0,0-1 1,0 1-1,0 0 0,0-1 0,-1 1 0,1-1 0,0 1 1,0 0-1,-1-1 0,1 1 0,0 0 0,0 0 0,-1-1 1,1 1-1,0 0 0,-1 0 0,1-1 0,-1 1 0,1 0 1,0 0-1,-1 0 0,1-1 0,-1 1 0,1 0 0,0 0 1,-1 0-1,1 0 0,-1 0 0,1 0 0,-1 0 0,1 0 1,0 0-1,-1 0 0,1 0 0,-1 0 0,1 1 0,0-1 1,-1 0-1,-22 16 33,19-11-17,1 0 0,0-1 0,0 2-1,0-1 1,0 0 0,1 1 0,0-1-1,0 1 1,0 0 0,1-1 0,0 1-1,0 0 1,1 0 0,-1 0 0,1 0 0,2 11-1,-2-13-5,1 0 0,0-1 0,0 1 0,0 0-1,1-1 1,-1 1 0,1-1 0,0 0-1,0 0 1,0 1 0,0-1 0,1-1 0,-1 1-1,1 0 1,0 0 0,0-1 0,0 0 0,0 1-1,0-1 1,0 0 0,0-1 0,1 1-1,-1-1 1,1 1 0,-1-1 0,1 0 0,4 0-1,1 1 9,0-1 0,0 0 0,0-1 0,0 0 0,0 0 0,0-1 0,0 0-1,0-1 1,0 0 0,0 0 0,0-1 0,14-7 0,-18 8-9,-1 0-1,1-1 1,-1 0-1,0 1 1,0-2 0,0 1-1,-1 0 1,1-1-1,-1 0 1,1 1 0,-1-1-1,0-1 1,-1 1-1,1 0 1,-1-1 0,0 1-1,0-1 1,0 0 0,-1 1-1,0-1 1,0 0-1,0 0 1,0 0 0,-1-7-1,0 12-4,0-1-1,0 0 1,0 1-1,0-1 1,0 1-1,-1-1 1,1 1-1,0-1 1,0 0 0,-1 1-1,1-1 1,-1 1-1,1-1 1,0 1-1,-1 0 1,1-1-1,-1 1 1,1-1-1,-1 1 1,1 0-1,-1-1 1,1 1-1,-1 0 1,1 0-1,-1-1 1,0 1-1,1 0 1,-1 0 0,1 0-1,-1 0 1,0 0-1,1 0 1,-1 0-1,1 0 1,-1 0-1,0 0 1,1 0-1,-1 0 1,1 0-1,-1 0 1,0 1-1,1-1 1,-1 0-1,1 0 1,-1 1 0,0 0-1,-1-1-3,0 1 0,1-1 0,-1 1 0,0 0 0,1 0 0,-1 0 0,1 0-1,-1 0 1,1 0 0,-1 0 0,1 0 0,0 1 0,0-1 0,0 0 0,0 1 0,0-1 0,-2 4 0,2-3-28,1 1 0,-1-1 0,1 1-1,-1-1 1,1 1 0,0-1 0,0 1 0,0-1 0,0 1 0,1-1 0,-1 1 0,1-1 0,-1 1 0,1-1 0,0 0-1,0 1 1,0-1 0,0 0 0,1 0 0,-1 1 0,0-1 0,1 0 0,0 0 0,-1 0 0,1-1 0,0 1 0,0 0-1,0-1 1,0 1 0,3 1 0,34 12-3281,4-9-4465,1-6-8007</inkml:trace>
</inkml:ink>
</file>

<file path=ppt/ink/ink3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5:13.468"/>
    </inkml:context>
    <inkml:brush xml:id="br0">
      <inkml:brushProperty name="width" value="0.025" units="cm"/>
      <inkml:brushProperty name="height" value="0.025" units="cm"/>
      <inkml:brushProperty name="color" value="#E71224"/>
    </inkml:brush>
  </inkml:definitions>
  <inkml:trace contextRef="#ctx0" brushRef="#br0">157 134 1313,'9'-27'13832,"-2"-5"-8568,-7 29-4883,1-1-1,-1 1 1,1-1 0,-1 1 0,0-1 0,0 1-1,-1-1 1,1 1 0,-1 0 0,0-1 0,0 1-1,0 0 1,0-1 0,-3-5 0,3 8-310,0 0 1,0 0 0,0 0 0,0 0 0,0 1-1,-1-1 1,1 0 0,0 1 0,0-1-1,-1 0 1,1 1 0,0 0 0,-1-1-1,1 1 1,0 0 0,-1-1 0,1 1-1,0 0 1,-1 0 0,1 0 0,-1 0-1,1 1 1,0-1 0,-1 0 0,1 1-1,0-1 1,-1 0 0,1 1 0,0 0-1,-1-1 1,1 1 0,0 0 0,-2 1 0,-3 1-32,1 1 1,-1 0 0,1 1 0,0-1 0,-7 9 0,3-2-27,0 0-1,1 0 1,0 1-1,0 0 1,2 1-1,-1-1 1,2 1 0,0 1-1,0-1 1,-5 27-1,10-40-9,0 1-1,0 0 0,0-1 1,0 1-1,0-1 0,0 1 1,0 0-1,0-1 0,0 1 1,0-1-1,0 1 0,0-1 0,1 1 1,-1 0-1,0-1 0,0 1 1,1-1-1,-1 1 0,0-1 1,1 1-1,-1-1 0,0 1 1,1-1-1,-1 1 0,1-1 1,-1 0-1,1 1 0,-1-1 0,1 0 1,-1 1-1,1-1 0,-1 0 1,2 1-1,22-5 195,23-22 31,-25 7-201,-1-1 0,20-25 1,-7 6-13,-33 39-17,-1-1-1,0 1 1,1-1-1,-1 0 1,1 1-1,-1-1 1,1 1-1,-1-1 1,1 1-1,-1 0 1,1-1-1,0 1 1,-1-1-1,1 1 1,0 0-1,-1 0 1,1-1-1,0 1 1,-1 0-1,1 0 1,0 0-1,-1 0 1,1 0-1,0 0 1,0 0-1,-1 0 1,1 0 0,1 0-1,7 19-98,-7 41-94,-2-49 179,0 2 15,0-1 6,0 0 0,0 0 0,2 0 0,-1 0 0,1 0 0,6 15 0,-8-26 3,0 0 0,1-1-1,-1 1 1,1 0 0,-1 0-1,1-1 1,-1 1-1,1 0 1,0-1 0,-1 1-1,1 0 1,0-1 0,-1 1-1,1-1 1,0 1 0,0-1-1,-1 0 1,1 1-1,0-1 1,0 0 0,0 1-1,0-1 1,0 0 0,0 0-1,-1 0 1,1 0 0,0 0-1,0 0 1,0 0 0,0 0-1,0 0 1,0-1-1,0 1 1,-1 0 0,1 0-1,0-1 1,0 1 0,0 0-1,-1-1 1,1 1 0,0-1-1,0 1 1,-1-1-1,1 0 1,1 0 0,30-31 303,-26 22-296,1-1 0,-1 1 0,-1-1-1,0-1 1,-1 1 0,6-21-1,-8 24-7,-1 0 0,1 1 0,-1-1-1,-1 0 1,1 0 0,-1 0 0,-1 0-1,0 0 1,0 0 0,0 0 0,-4-10-1,4 16-10,1 0 0,-1 0 0,0 1 0,0-1 0,0 0 0,0 1 0,-1-1 0,1 0 0,0 1 0,-1-1 0,1 1 0,-1 0 0,1 0 0,-1-1 0,0 1 0,1 0 0,-1 0 0,0 0 0,0 1 0,0-1 0,1 0 0,-1 1 0,0-1 0,0 1 0,0 0 0,-3-1 0,4 2-7,0-1 1,-1 0-1,1 0 0,-1 1 1,1-1-1,0 1 1,-1-1-1,1 1 0,0-1 1,-1 1-1,1 0 0,0 0 1,0 0-1,0-1 0,0 1 1,0 0-1,0 1 1,0-1-1,0 0 0,0 0 1,0 0-1,1 0 0,-1 1 1,0-1-1,1 0 0,-1 1 1,1-1-1,-1 0 1,1 1-1,0-1 0,0 1 1,0-1-1,-1 1 0,1-1 1,1 0-1,-1 2 0,0-2-46,0 0 0,0 0 0,0 0-1,0 0 1,1 0 0,-1 0-1,0 0 1,1 0 0,-1 0-1,0 0 1,1 0 0,-1 0-1,1 0 1,0-1 0,-1 1 0,1 0-1,0 0 1,-1-1 0,1 1-1,0 0 1,0-1 0,-1 1-1,1-1 1,0 1 0,0-1-1,1 1 1,33 5-2255,-26-6 1450,-1-1 0,1 0-1,-1 0 1,0-1 0,0 0 0,12-4-1,39-32-7230,-34 15 3938</inkml:trace>
</inkml:ink>
</file>

<file path=ppt/ink/ink3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5:14.323"/>
    </inkml:context>
    <inkml:brush xml:id="br0">
      <inkml:brushProperty name="width" value="0.025" units="cm"/>
      <inkml:brushProperty name="height" value="0.025" units="cm"/>
      <inkml:brushProperty name="color" value="#E71224"/>
    </inkml:brush>
  </inkml:definitions>
  <inkml:trace contextRef="#ctx0" brushRef="#br0">35 27 8136,'0'0'10191,"-5"11"-9225,-1 2-512,1 0 1,0 0 0,-4 20-1,7-26-297,1-1 1,0 1-1,1-1 0,-1 1 0,1 0 0,1-1 1,-1 1-1,1-1 0,0 1 0,1-1 1,4 13-1,21 43-13,-4-11-298,16 54 0,-33-86 151,-1 0 1,-1 0-1,-1 1 1,-1-1-1,-1 1 1,-1 32-1,-1-46 197,0 0 0,0 0-1,0 0 1,-1 0 0,0-1-1,0 1 1,0-1 0,-5 9-1,5-12-73,1 0 0,0 0 0,0 0 0,0-1 0,-1 1 0,1 0 0,-1-1 0,0 1 0,1-1 0,-1 0 0,0 1 0,0-1 0,0 0 0,0 0 0,0 0 0,0 0 0,0-1 0,0 1 0,0 0 1,0-1-1,0 0 0,-1 1 0,1-1 0,0 0 0,-4 0 0,5-1-51,-1 1 0,1-1 1,0 1-1,0-1 1,-1 0-1,1 1 1,0-1-1,0 0 0,0 0 1,0 0-1,0 0 1,0 0-1,0 0 1,0 0-1,0 0 0,1 0 1,-1-1-1,0 1 1,1 0-1,-1 0 1,1-1-1,-1 1 1,1 0-1,0-1 0,-1-1 1,-4-39 385,4 38-409,1-46-300,1-1 1,3 1-1,2 0 0,2 1 1,2-1-1,3 2 1,1 0-1,3 0 1,26-53-1,-38 91 185,-4 6 47,0 1-1,1-1 0,0 0 1,0 1-1,0-1 0,0 1 1,1-1-1,-1 1 1,1 0-1,0 0 0,0 0 1,3-2-1,-5 33-207,-15 88 844,14-114-604,0-1 1,0 0-1,1 0 0,-1 0 0,0 0 0,1 1 0,-1-1 0,1 0 1,0 0-1,-1 0 0,1 0 0,0 0 0,-1 0 0,1 0 0,0-1 1,0 1-1,0 0 0,0 0 0,0 0 0,0-1 0,0 1 0,0-1 1,0 1-1,0-1 0,0 1 0,0-1 0,1 1 0,-1-1 0,0 0 0,0 0 1,0 0-1,1 0 0,-1 0 0,0 0 0,0 0 0,0 0 0,1 0 1,-1 0-1,0-1 0,0 1 0,2-1 0,5 0 28,-1-1-1,0 0 1,0 0-1,0-1 1,12-5 0,4-7-77,-1-1 0,35-33 1,13-9-268,-73 105 1667,-1-25-699,0 0 0,-2 42 0,6-63-640,0 0 0,0 0 1,0-1-1,0 1 0,0 0 0,0 0 0,1 0 0,-1 0 1,0 0-1,0-1 0,1 1 0,-1 0 0,1 0 0,-1 0 1,1-1-1,-1 1 0,1 0 0,-1-1 0,1 1 1,-1 0-1,1-1 0,0 1 0,-1-1 0,1 1 0,0-1 1,0 1-1,1 0 0,26 0 264,-19-4-254,0 1 0,-1-1 0,1 0 1,13-8-1,11-10-191,-1-1 0,0-2 0,48-47 0,-79 70 149,-16 35 261,10-24-217,2-4 73,0 0 1,0-1 0,0 1 0,1 0-1,0 1 1,0-1 0,1 0 0,-2 12-1,3-18-105,1 1-1,-1-1 1,0 1-1,0-1 1,1 1-1,-1-1 0,1 1 1,-1-1-1,0 1 1,1-1-1,-1 1 1,1-1-1,-1 0 0,1 1 1,-1-1-1,1 0 1,0 1-1,-1-1 1,1 0-1,-1 0 1,1 1-1,0-1 0,-1 0 1,1 0-1,-1 0 1,1 0-1,0 0 1,-1 0-1,1 0 1,0 0-1,-1 0 0,1 0 1,-1 0-1,1-1 1,0 1-1,0 0 1,27-8-13,-10-1 11,0-2 0,-1 0 0,0 0 0,16-17 0,18-11 0,-52 40-1,1-1 0,0 1 0,0-1 1,0 1-1,-1-1 0,1 1 0,0-1 0,0 1 0,0-1 1,0 1-1,0-1 0,0 1 0,0 0 0,0-1 0,0 1 1,1-1-1,-1 1 0,0-1 0,0 1 0,0-1 0,1 1 0,-1-1 1,0 0-1,0 1 0,1-1 0,-1 1 0,0-1 0,1 1 1,-1-1-1,0 0 0,1 1 0,-1-1 0,1 0 0,-1 0 0,1 1 1,-1-1-1,1 0 0,-1 0 0,1 1 0,-1-1 0,1 0 1,-1 0-1,1 0 0,-1 0 0,1 0 0,-1 0 0,1 0 1,-1 0-1,1 0 0,-1 0 0,1 0 0,-1 0 0,1 0 0,-1-1 1,1 1-1,-1 0 0,1 0 0,-1-1 0,1 1 0,-1 0 1,1 0-1,-1-1 0,0 1 0,1 0 0,-1-1 0,1 1 0,-1-1 1,0 1-1,1-1 0,-10 44-63,8-40 64,-2 6 9,0 2 20,0 0-1,0-1 1,-1 23-1,4-32-34,1-1 0,-1 0 0,0 1 0,1-1 0,-1 0 0,0 1 0,1-1 0,-1 0 0,0 1 0,1-1 0,-1 0 0,1 0 0,-1 1-1,1-1 1,-1 0 0,0 0 0,1 0 0,-1 0 0,1 1 0,-1-1 0,1 0 0,-1 0 0,1 0 0,-1 0 0,1 0 0,-1 0 0,1 0 0,-1 0 0,1-1 0,-1 1 0,1 0 0,-1 0 0,1 0 0,-1 0 0,0-1 0,1 1 0,-1 0 0,1-1 0,-1 1 0,0 0-1,1 0 1,-1-1 0,1 0 0,21-11-1068,12-23-3839,-6-6-4096,-10 7-2026</inkml:trace>
</inkml:ink>
</file>

<file path=ppt/ink/ink3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5:15.058"/>
    </inkml:context>
    <inkml:brush xml:id="br0">
      <inkml:brushProperty name="width" value="0.025" units="cm"/>
      <inkml:brushProperty name="height" value="0.025" units="cm"/>
      <inkml:brushProperty name="color" value="#E71224"/>
    </inkml:brush>
  </inkml:definitions>
  <inkml:trace contextRef="#ctx0" brushRef="#br0">3 287 14125,'0'0'17313,"11"3"-17073,-5-2-236,0 0 0,0 0 1,0 0-1,0-1 0,0 0 0,0 0 1,0-1-1,-1 0 0,9-2 1,-12 3-40,1-1 0,-1 0 1,0 0-1,1 0 0,-1 0 1,0-1-1,0 1 1,0-1-1,0 1 0,0-1 1,0 0-1,0 0 1,0 1-1,-1-1 0,1-1 1,-1 1-1,0 0 1,1 0-1,-1 0 0,0-1 1,0 1-1,0-1 1,-1 1-1,1-1 0,-1 1 1,1-1-1,-1 1 0,0-1 1,0 1-1,0-4 1,0 6 17,0-1 1,-1 0-1,1 1 1,0-1 0,-1 1-1,1-1 1,-1 1-1,1-1 1,0 1-1,-1-1 1,1 1-1,-1 0 1,1-1 0,-1 1-1,0 0 1,1-1-1,-1 1 1,1 0-1,-1 0 1,0-1 0,1 1-1,-1 0 1,1 0-1,-1 0 1,0 0-1,1 0 1,-1 0 0,0 0-1,1 0 1,-1 0-1,0 0 1,1 0-1,-1 0 1,1 1 0,-1-1-1,0 0 1,1 0-1,-2 1 1,-27 11-128,21-6 147,1 0 0,0 0 1,1 1-1,0 0 0,0 0 1,-8 14-1,11-18 29,1 1-1,0 0 1,0-1-1,0 1 1,0 0 0,1 0-1,0 0 1,0 0 0,0 1-1,0-1 1,1 0 0,-1 0-1,1 1 1,0-1 0,0 0-1,1 0 1,0 5-1,0-7-20,0-1 0,1 1 0,-1-1 0,0 1 0,1-1-1,-1 0 1,0 1 0,1-1 0,0 0 0,-1 0-1,1 0 1,0 0 0,-1-1 0,1 1 0,0 0-1,0-1 1,0 1 0,0-1 0,0 0 0,0 1-1,-1-1 1,1 0 0,0 0 0,0 0 0,0-1-1,0 1 1,0 0 0,0-1 0,0 1 0,2-2-1,6 0 12,0 0 0,-1-1-1,1 0 1,13-7 0,36-28-274,-47 28 100,0 2 0,0-1 0,1 2 0,1 0 0,18-7 0,-31 14 144,-1 0 0,0 0 0,1 1 0,-1-1 0,1 0 0,-1 1 0,0-1 0,1 0 0,-1 1 0,0-1 0,0 0 0,1 1 0,-1-1 0,0 1 0,0-1 0,0 0 0,1 1 0,-1-1 0,0 1 0,0-1 0,0 1 0,0-1 0,0 1 0,0-1 0,0 0 0,0 1 0,0-1 0,0 1 0,0-1 0,0 1 0,0-1 0,0 1 0,0-1 0,-1 1 0,1-1 0,0 0 0,0 1 0,0-1 0,-1 1 0,0 0 0,-5 21 37,3-15-16,1-3 1,0 0-1,0 0 0,0 1 1,1-1-1,-1 0 0,1 1 1,0-1-1,1 1 0,-1-1 1,1 9-1,0-13-11,1 0 0,-1 1 0,0-1 0,1 0-1,-1 1 1,0-1 0,1 0 0,-1 0 0,0 1 0,1-1 0,-1 0 0,1 0-1,-1 0 1,1 0 0,-1 0 0,0 1 0,1-1 0,-1 0 0,1 0 0,-1 0-1,1 0 1,-1 0 0,1 0 0,-1 0 0,1-1 0,-1 1 0,0 0 0,1 0-1,-1 0 1,1 0 0,-1 0 0,1-1 0,-1 1 0,0 0 0,1 0 0,-1-1-1,17-8 5,-4-3-719,0 0 1,-1-1-1,-1 0 1,0-1-1,0 0 1,-1-1-1,-1 0 1,12-28-1,-8 13-1192,-2 0-1,-1-1 1,11-57-1,-17 51 1394,-12 55 2530,-14 59 1014,13-38-2309,3 1 0,1 0 1,0 74-1,5-113-718,0 0-1,0-1 1,0 1 0,0 0-1,0 0 1,0-1-1,0 1 1,0 0 0,0-1-1,0 1 1,0 0-1,0-1 1,0 1 0,1 0-1,-1-1 1,0 1-1,1 0 1,-1-1 0,0 1-1,1-1 1,-1 1-1,1 0 1,-1-1 0,1 1-1,-1-1 1,1 0-1,-1 1 1,1-1-1,-1 1 1,1-1 0,0 0-1,-1 1 1,1-1-1,0 0 1,1 1 0,-2-2-5,1 1 1,0 0 0,0-1-1,-1 1 1,1 0 0,0-1-1,-1 1 1,1-1 0,-1 1-1,1-1 1,0 0 0,-1 1-1,1-1 1,-1 0 0,1 1-1,-1-1 1,0 0 0,1 1-1,-1-1 1,0 0 0,1 0-1,-1 1 1,0-1 0,0 0-1,0 0 1,0 0 0,0 1-1,0-1 1,0 0 0,0 0-1,0-1 1,-1-3 13,0 0 0,0 0 0,0 1 0,-1-1 0,0 0 0,0 0 0,0 1 1,0 0-1,-1-1 0,0 1 0,0 0 0,0 0 0,0 0 0,0 1 0,-1-1 0,0 1 0,0 0 0,0 0 0,-8-5 0,-31-32 2961,43 40-2933,0-1-1,1 1 0,-1 0 1,0-1-1,0 1 1,0 0-1,1-1 0,-1 1 1,0-1-1,0 1 0,1 0 1,-1 0-1,0-1 0,1 1 1,-1 0-1,0-1 0,1 1 1,-1 0-1,1 0 0,-1 0 1,0-1-1,1 1 0,-1 0 1,1 0-1,-1 0 0,1 0 1,-1 0-1,1 0 1,-1 0-1,0 0 0,1 0 1,-1 0-1,1 0 0,-1 0 1,1 0-1,-1 0 0,0 1 1,2-1-1,28 0-307,-25 0 377,59 4-1630,0 0-8087,-46-4 2180</inkml:trace>
</inkml:ink>
</file>

<file path=ppt/ink/ink3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5:16.131"/>
    </inkml:context>
    <inkml:brush xml:id="br0">
      <inkml:brushProperty name="width" value="0.025" units="cm"/>
      <inkml:brushProperty name="height" value="0.025" units="cm"/>
      <inkml:brushProperty name="color" value="#E71224"/>
    </inkml:brush>
  </inkml:definitions>
  <inkml:trace contextRef="#ctx0" brushRef="#br0">40 180 6822,'0'0'14478,"-2"9"-12417,-34 95 2412,36-104-4465,-1 1 0,1-1 0,0 1 1,0 0-1,0-1 0,0 1 0,0 0 0,0-1 0,0 1 0,0 0 0,0-1 0,0 1 0,0-1 0,0 1 0,0 0 0,0-1 0,1 1 0,-1-1 0,0 1 0,0 0 0,1-1 0,-1 1 0,1-1 1,-1 1-1,0-1 0,1 1 0,-1-1 0,1 1 0,-1-1 0,1 0 0,-1 1 0,1-1 0,-1 0 0,1 1 0,-1-1 0,1 0 0,0 0 0,-1 1 0,1-1 0,0 0 0,-1 0 0,1 0 1,-1 0-1,1 0 0,0 0 0,-1 0 0,1 0 0,0 0 0,-1 0 0,1 0 0,0 0 0,-1-1 0,1 1 0,-1 0 0,1 0 0,-1-1 0,1 1 0,0 0 0,0-1 0,39-19-806,-25 4-102,0-1 0,19-28-1,-36 51 1125,0-1 1,1 0-1,-1 1 0,1-1 0,0 1 0,1 0 1,-1-1-1,1 1 0,0 0 0,2 10 1,-2-15-178,1 0 0,-1 0 0,1 1 1,-1-1-1,1 0 0,-1 0 0,1 0 1,0 0-1,-1 0 0,1 0 0,0 0 0,0 0 1,0 0-1,0-1 0,0 1 0,0 0 1,0-1-1,0 1 0,0 0 0,3 0 1,-1 0-22,0-1 1,0 1 0,0-1 0,0 0-1,0 0 1,0 0 0,0-1 0,0 1-1,0-1 1,0 1 0,0-1 0,3-1-1,4-2-58,-1-1 0,0 0-1,0 0 1,0 0 0,-1-1-1,0-1 1,0 1-1,-1-1 1,1 0 0,-1-1-1,-1 0 1,0 0 0,8-14-1,-5 8-65,-2 1 0,0-1 0,-1-1 0,0 1 1,-1-1-1,0 0 0,-2-1 0,3-17 0,-5 0-210,-4 18 152,2 15 152,1 0-1,0 0 1,0 0 0,-1 0-1,1 0 1,0 0 0,0 0-1,-1-1 1,1 1 0,0 0-1,-1 0 1,1 0-1,0 0 1,0 0 0,-1 1-1,1-1 1,0 0 0,-1 0-1,1 0 1,0 0 0,0 0-1,-1 0 1,1 0-1,0 0 1,0 1 0,-1-1-1,1 0 1,0 0 0,0 0-1,0 1 1,-1-1 0,1 0-1,0 0 1,0 0-1,0 1 1,0-1 0,0 0-1,-1 0 1,1 1 0,0-1-1,0 0 1,0 1 0,-9 13 149,1 0 1,1 1-1,0 0 1,1 0-1,-7 26 1,-14 83 1361,26-118-1449,0 0 0,0 0 0,0 0 0,1 0-1,0 1 1,0-1 0,1 0 0,2 11-1,-3-16-44,1 0-1,-1 0 1,1 0-1,-1 0 0,1 0 1,0 0-1,-1 0 0,1 0 1,0-1-1,0 1 0,-1 0 1,1 0-1,0-1 0,0 1 1,0 0-1,0-1 0,0 1 1,0-1-1,0 1 0,2-1 1,0 1 18,-1-1 0,1 0 0,0 0 0,0 0 0,-1 0 1,1-1-1,0 1 0,0-1 0,-1 0 0,1 1 0,4-3 1,4-3-70,-1 0 1,0 0-1,0-1 1,0-1 0,-1 1-1,0-1 1,-1-1 0,0 0-1,0 0 1,-1 0 0,0-1-1,0 0 1,-1-1-1,-1 1 1,1-1 0,4-17-1,-10 28 34,0 0 0,0 0 0,-1 1-1,1-1 1,0 0 0,0 0-1,0 0 1,-1 0 0,1 1 0,0-1-1,0 0 1,-1 0 0,1 0 0,0 0-1,0 0 1,-1 0 0,1 0 0,0 0-1,0 0 1,-1 0 0,1 0 0,0 0-1,0 0 1,-1 0 0,1 0 0,0 0-1,0 0 1,-1 0 0,1 0 0,0 0-1,0 0 1,-1 0 0,1-1 0,0 1-1,0 0 1,0 0 0,-1 0 0,1 0-1,0-1 1,0 1 0,0 0 0,0 0-1,-1 0 1,1-1 0,0 1 0,0 0-1,0 0 1,0 0 0,0-1-1,0 1 1,0 0 0,0 0 0,-1-1-1,1 1 1,0 0 0,0-1 0,-16 19 75,11-11 4,0-1-1,0 1 1,1 0-1,0 0 0,1 0 1,-1 1-1,1-1 0,1 1 1,-1 0-1,1 0 0,1 0 1,-1 0-1,1 9 0,1-16-62,1 0 0,-1 0-1,1 0 1,0 0-1,-1 0 1,1 0-1,0 0 1,0 0-1,0 0 1,0 0-1,0 0 1,0-1-1,0 1 1,0 0-1,0-1 1,0 1-1,0 0 1,0-1 0,0 0-1,1 1 1,-1-1-1,0 0 1,0 1-1,0-1 1,1 0-1,-1 0 1,0 0-1,0 0 1,1 0-1,-1 0 1,0-1-1,0 1 1,1 0-1,-1-1 1,0 1 0,2-2-1,3 1-2,1 0-1,-1-1 0,0 0 1,0-1-1,0 1 1,6-5-1,43-40-197,-52 44 158,0-1 0,0 0 0,0 1 0,0-1 0,0 0 0,-1 0 0,0-1 0,0 1 0,0 0 0,0-1 0,-1 1 0,2-9 0,-30 39-252,22-20 300,1 1 0,0-1 1,0 1-1,1 0 0,-1 0 1,2 1-1,-1-1 1,1 1-1,0-1 0,0 1 1,0 10-1,2-17-48,0-1 1,0 0-1,0 0 1,0 0-1,0 1 1,0-1 0,0 0-1,0 0 1,0 1-1,0-1 1,0 0-1,0 0 1,0 1-1,1-1 1,-1 0-1,0 0 1,0 0-1,0 1 1,0-1-1,0 0 1,0 0-1,1 0 1,-1 0-1,0 1 1,0-1-1,0 0 1,1 0-1,-1 0 1,0 0-1,0 0 1,0 0-1,1 0 1,-1 1-1,0-1 1,0 0-1,0 0 1,1 0-1,-1 0 1,0 0-1,0 0 1,1 0-1,-1 0 1,0 0 0,14-6-1384,10-11-1479,-11-2 566,0 0 0,-1 0 0,-1-1-1,-1 0 1,9-26 0,-12 24 4295,-4 11 4758,-6 47-5339,1-29-1252,1 0 1,1 0 0,-1 0-1,1 0 1,0 0-1,1 0 1,1 11 0,-1-17-157,-1-1-1,0 1 1,0 0 0,1-1 0,-1 1 0,0-1 0,1 1 0,-1-1 0,0 1 0,1-1-1,-1 0 1,1 1 0,-1-1 0,1 1 0,-1-1 0,1 0 0,-1 0 0,1 1 0,-1-1 0,1 0-1,-1 0 1,1 1 0,0-1 0,-1 0 0,1 0 0,-1 0 0,1 0 0,0 0 0,-1 0 0,1 0-1,-1 0 1,1 0 0,0 0 0,-1 0 0,1-1 0,-1 1 0,2-1 0,-2 1 43,1 0 1,-1 0-1,1 0 1,-1-1-1,1 1 1,-1 0-1,1 0 0,-1 0 1,0 0-1,1 0 1,-1 0-1,1 0 1,-1 0-1,1 0 1,-1 0-1,1 0 1,-1 0-1,1 0 1,-1 0-1,1 0 0,-1 1 1,0-1-1,1 0 1,-1 0-1,1 0 1,-1 1-1,0-1 1,1 0-1,-1 1 1,1-1-1,-1 0 1,0 1-1,0-1 0,1 0 1,-1 1-1,0-1 1,0 1-1,1-1 1,-1 0-1,0 1 1,0-1-1,0 1 1,0-1-1,1 1 0,-1-1 1,0 1-1,0-1 1,0 1-1,0-1 1,0 1-1,0-1 1,0 1-1,-1 0 1,-3 42 5526,1 11-2840,3-53-2703,0-1 1,0 1-1,0 0 1,1-1-1,-1 1 0,0 0 1,0-1-1,0 1 0,1 0 1,-1-1-1,0 1 0,1 0 1,-1-1-1,0 1 1,1-1-1,-1 1 0,1-1 1,-1 1-1,1-1 0,-1 1 1,1-1-1,0 0 0,-1 1 1,1-1-1,-1 1 1,1-1-1,0 0 0,-1 0 1,2 1-1,24-3 185,20-19 14,-42 18-231,0 1-101,-1 0 0,1-1 0,-1 1 0,0-1 1,0 1-1,0-1 0,0 0 0,-1 0 1,1-1-1,-1 1 0,3-6 0,-18 9-9968,-1 0-2124</inkml:trace>
</inkml:ink>
</file>

<file path=ppt/ink/ink3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5:16.985"/>
    </inkml:context>
    <inkml:brush xml:id="br0">
      <inkml:brushProperty name="width" value="0.025" units="cm"/>
      <inkml:brushProperty name="height" value="0.025" units="cm"/>
      <inkml:brushProperty name="color" value="#E71224"/>
    </inkml:brush>
  </inkml:definitions>
  <inkml:trace contextRef="#ctx0" brushRef="#br0">178 3 12556,'-4'-2'8457,"-12"4"-6889,5 3-1410,0 1-1,1 0 0,0 1 0,0 0 0,1 0 1,0 1-1,0 0 0,1 0 0,0 1 1,0 1-1,1-1 0,1 1 0,-1 0 0,1 1 1,1-1-1,0 1 0,1 0 0,0 0 0,-5 21 1,9-29-165,-1 0 1,1 0 0,-1 0 0,1 0 0,0 0 0,0 0-1,1 0 1,-1 0 0,0 0 0,1 0 0,0 0-1,0 0 1,0 0 0,0 0 0,0 0 0,0-1-1,1 1 1,-1-1 0,1 1 0,0-1 0,0 1 0,0-1-1,4 4 1,0-2-143,1-1-1,0 0 0,1 0 1,-1 0-1,0 0 1,1-1-1,-1-1 1,10 2-1,6 1-294,-7-2 361,0 0-1,0 2 1,0 0-1,0 0 1,-1 2-1,0 0 0,0 0 1,19 13-1,-31-17 120,-1-1 0,0 1 0,0-1 1,0 1-1,0 0 0,-1 0 0,1 0 0,0 0 0,-1 0 0,0 0 0,1 0 0,-1 1 1,0-1-1,0 1 0,0-1 0,0 1 0,-1-1 0,1 1 0,-1-1 0,1 1 0,-1-1 1,0 6-1,-1-4 68,0 0 1,0 0 0,-1 0 0,1 0-1,-1 0 1,0 0 0,0 0 0,-1 0-1,1-1 1,-1 0 0,1 1-1,-6 4 1,-3 2 115,0 0 0,-1-1 0,0-1-1,-1 0 1,1 0 0,-2-1 0,-13 5 0,19-9-152,0 0 0,-1 0 0,1-1 0,-1-1 0,1 1-1,-1-1 1,0-1 0,-11 0 0,17 0-126,1-1-1,0 1 1,-1-1-1,1 1 1,0-1-1,0 0 1,-1 0-1,1 0 1,0 0-1,0 0 1,0-1-1,0 1 1,0 0-1,1-1 1,-1 0-1,0 1 1,1-1-1,-1 0 1,1 0-1,-1 0 1,1 0-1,0 0 1,0 0-1,0 0 1,0-1-1,0 1 1,1 0-1,-1 0 1,1-1-1,-1 1 1,1 0-1,0-1 1,0 1-1,0-4 0,0-6-891,1 0-1,0 0 0,0 0 0,1 1 0,1-1 0,4-11 0,14-40-5162</inkml:trace>
</inkml:ink>
</file>

<file path=ppt/ink/ink3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5:17.327"/>
    </inkml:context>
    <inkml:brush xml:id="br0">
      <inkml:brushProperty name="width" value="0.025" units="cm"/>
      <inkml:brushProperty name="height" value="0.025" units="cm"/>
      <inkml:brushProperty name="color" value="#E71224"/>
    </inkml:brush>
  </inkml:definitions>
  <inkml:trace contextRef="#ctx0" brushRef="#br0">0 1 11115,'0'0'8226,"2"13"-6352,4 63 47,-3-28-1443,2 0-1,1-1 0,3 1 1,19 56-1,21 1-1041,-25-62-5807,-48-81 6084,-35-75 0,51 95 1047,1 0 0,1-1 1,-7-34-1,14 52-723,-1 1 1,0 0-1,0-1 1,0 1-1,0 0 1,0-1 0,0 1-1,0 0 1,1 0-1,-1-1 1,0 1-1,0 0 1,1-1 0,-1 1-1,0 0 1,0 0-1,1-1 1,-1 1-1,0 0 1,0 0 0,1 0-1,-1 0 1,0-1-1,1 1 1,-1 0-1,0 0 1,1 0 0,-1 0-1,0 0 1,1 0-1,-1 0 1,1 0-1,-1 0 1,0 0 0,1 0-1,-1 0 1,0 0-1,1 0 1,-1 0-1,0 0 1,1 0 0,-1 0-1,0 1 1,1-1-1,-1 0 1,0 0-1,0 0 1,1 1 0,19 7-160,50 20-1395,-21-18-4077,-17-7-2158</inkml:trace>
</inkml:ink>
</file>

<file path=ppt/ink/ink3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5:17.685"/>
    </inkml:context>
    <inkml:brush xml:id="br0">
      <inkml:brushProperty name="width" value="0.025" units="cm"/>
      <inkml:brushProperty name="height" value="0.025" units="cm"/>
      <inkml:brushProperty name="color" value="#E71224"/>
    </inkml:brush>
  </inkml:definitions>
  <inkml:trace contextRef="#ctx0" brushRef="#br0">93 1 13549,'0'0'3806,"-9"2"-1003,5-2-2583,1 1 0,-1 0 0,0 0 0,1 1 0,-1-1 0,1 1 0,0-1 0,0 1 0,-1 0 1,1 0-1,0 1 0,1-1 0,-6 6 0,4-3 53,1 0-1,-1 0 1,1 1 0,0-1-1,1 1 1,0 0 0,0 0-1,0 0 1,-2 11 0,3-13-181,0 0 0,0 1 1,1-1-1,-1 0 0,1 1 0,0-1 1,1 1-1,-1-1 0,1 1 0,-1-1 1,1 0-1,1 0 0,-1 1 0,1-1 1,-1 0-1,1 0 0,0 0 0,1 0 1,4 6-1,-4-8-80,-1 0 1,1 0 0,0 0-1,1 0 1,-1 0-1,0-1 1,0 1 0,1-1-1,-1 0 1,1 0-1,-1 0 1,1-1 0,-1 1-1,1-1 1,0 0 0,-1 0-1,1 0 1,0 0-1,-1-1 1,1 1 0,-1-1-1,1 0 1,-1 0-1,1 0 1,3-2 0,0-1-22,1 1 1,-1-1 0,0 0-1,0-1 1,0 0-1,-1 0 1,0 0 0,0-1-1,0 0 1,0 0 0,-1 0-1,6-10 1,-3 3-42,0 0 1,-1-1-1,0 0 1,-2 0-1,8-24 1,-15 46 112,-20 90 400,20-89-460,1 0-1,1 0 0,0 0 1,0 0-1,0 0 0,1 0 1,0 0-1,1 0 0,3 9 1,-4-15-130,0-1 0,0 0 1,0 1-1,1-1 1,-1 0-1,1 0 0,0 1 1,-1-1-1,1 0 0,0-1 1,0 1-1,5 3 0,19 3-5796,-4-7-3259</inkml:trace>
</inkml:ink>
</file>

<file path=ppt/ink/ink3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5:18.943"/>
    </inkml:context>
    <inkml:brush xml:id="br0">
      <inkml:brushProperty name="width" value="0.025" units="cm"/>
      <inkml:brushProperty name="height" value="0.025" units="cm"/>
      <inkml:brushProperty name="color" value="#E71224"/>
    </inkml:brush>
  </inkml:definitions>
  <inkml:trace contextRef="#ctx0" brushRef="#br0">0 57 12364,'0'8'1303,"1"-1"1,0 1-1,0 0 1,1 0 0,-1-1-1,6 13 1,-5-14-911,1 0 0,0-1 1,0 1-1,1 0 0,0-1 1,-1 0-1,2 0 0,4 4 1,-6-6-370,0 0 1,0-1 0,1 1 0,-1-1 0,1 0 0,0 0-1,-1 0 1,1 0 0,0-1 0,0 0 0,0 0 0,0 0-1,0 0 1,1 0 0,-1-1 0,0 0 0,0 0 0,0 0 0,0 0-1,1-1 1,-1 0 0,0 0 0,0 0 0,0 0 0,0 0-1,0-1 1,0 0 0,-1 0 0,7-4 0,1-2-418,-1 0 1,0-2-1,0 1 1,-1-1-1,0-1 0,0 1 1,-1-2-1,-1 1 1,0-1-1,0 0 1,-2 0-1,1-1 1,-1 0-1,4-21 0,-27 264 4201,4-97-3671,8-1-6201</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4:08.339"/>
    </inkml:context>
    <inkml:brush xml:id="br0">
      <inkml:brushProperty name="width" value="0.025" units="cm"/>
      <inkml:brushProperty name="height" value="0.025" units="cm"/>
    </inkml:brush>
  </inkml:definitions>
  <inkml:trace contextRef="#ctx0" brushRef="#br0">1 0 6118,'0'0'14830,"27"53"-12940,-15-25-673,-1 4-481,-1 0-575,0 2-97,-4-4 0,-3-2-128,-3-6-1121,0-5-737,-2-5-769,-15-10-2049,-5-2-2243</inkml:trace>
</inkml:ink>
</file>

<file path=ppt/ink/ink3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5:19.317"/>
    </inkml:context>
    <inkml:brush xml:id="br0">
      <inkml:brushProperty name="width" value="0.025" units="cm"/>
      <inkml:brushProperty name="height" value="0.025" units="cm"/>
      <inkml:brushProperty name="color" value="#E71224"/>
    </inkml:brush>
  </inkml:definitions>
  <inkml:trace contextRef="#ctx0" brushRef="#br0">89 1 17072,'0'0'7404,"-5"9"-7569,2-5 155,0 1-1,1-1 1,-1 1 0,1 0 0,1-1-1,-1 1 1,0 0 0,1 0-1,0 0 1,0 0 0,1 1-1,0-1 1,-1 0 0,2 0 0,-1 0-1,0 0 1,1 0 0,0 0-1,0 0 1,1 0 0,0 0 0,-1 0-1,2 0 1,-1-1 0,0 1-1,1-1 1,4 6 0,-3-5 16,1-1 1,0 0-1,-1 0 1,1 0-1,0-1 0,1 1 1,-1-1-1,9 3 1,19 12 116,-33-17-60,0-1 0,0 0 0,0 1 0,0-1 0,0 1 0,-1-1-1,1 1 1,0-1 0,0 0 0,0 1 0,0-1 0,-1 0 0,1 1 0,0-1-1,0 0 1,-1 1 0,1-1 0,0 0 0,-1 1 0,1-1 0,0 0 0,-1 0 0,1 1-1,0-1 1,-1 0 0,1 0 0,0 0 0,-1 1 0,1-1 0,-1 0 0,1 0-1,-1 0 1,1 0 0,0 0 0,-2 0 0,-15 7 625,-33 10 414,-9 3-1216,22-12-7824,43-8 640</inkml:trace>
</inkml:ink>
</file>

<file path=ppt/ink/ink3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5:20.234"/>
    </inkml:context>
    <inkml:brush xml:id="br0">
      <inkml:brushProperty name="width" value="0.025" units="cm"/>
      <inkml:brushProperty name="height" value="0.025" units="cm"/>
      <inkml:brushProperty name="color" value="#E71224"/>
    </inkml:brush>
  </inkml:definitions>
  <inkml:trace contextRef="#ctx0" brushRef="#br0">1 22 10794,'0'0'9081,"6"8"-7586,0 4-1096,1 0 1,-1 1 0,-1 0 0,0-1 0,-1 2-1,-1-1 1,0 0 0,3 26 0,-1 123 1777,-5-127-1771,4-26-174,5-18-44,6-17-52,-4-13-262,-2-1 1,-1 0-1,4-77 1,-12 137 116,0-1 0,2 1 0,0-1 0,11 38 0,-12-52 16,0 0 0,1-1 0,-1 1 0,1-1 1,0 1-1,1-1 0,-1 0 0,1 0 0,-1 0 1,1 0-1,1-1 0,-1 1 0,0-1 1,1 0-1,0 0 0,0 0 0,-1 0 0,2 0 1,-1-1-1,0 0 0,0 0 0,1 0 0,0-1 1,-1 1-1,1-1 0,5 1 0,-4-2 31,-1-1 1,1 0-1,0 0 0,-1 0 0,1 0 0,-1-1 0,1 0 1,-1 0-1,0 0 0,1-1 0,-1 0 0,-1 0 0,1 0 1,0-1-1,-1 1 0,0-1 0,1 0 0,-1-1 0,-1 1 1,1-1-1,5-9 0,1-1-15,-1 0 0,0-1 0,-1 0-1,-1 0 1,10-33 0,-14 37-6,0-1 0,-1 0-1,0 0 1,-1 0 0,0 0-1,-1 0 1,-3-22 0,3 35-17,0 0 0,0-1 1,0 1-1,0-1 0,0 1 1,0 0-1,-1-1 0,1 1 0,0 0 1,0-1-1,0 1 0,-1 0 1,1 0-1,0-1 0,0 1 1,0 0-1,-1-1 0,1 1 1,0 0-1,-1 0 0,1 0 0,0-1 1,-1 1-1,1 0 0,0 0 1,-1 0-1,1 0 0,0 0 1,-1-1-1,1 1 0,0 0 1,-1 0-1,1 0 0,0 0 1,-1 0-1,1 0 0,-1 0 0,1 0 1,0 0-1,-1 1 0,1-1 1,0 0-1,-1 0 0,1 0 1,0 0-1,-1 0 0,1 1 1,0-1-1,-1 0 0,1 0 0,0 1 1,0-1-1,-1 0 0,1 0 1,0 1-1,0-1 0,-1 0 1,1 1-1,0-1 0,-14 19 14,-7 25 86,-19 63 1,35-91 43,1 0-1,0 0 1,1 0 0,0 0-1,2 1 1,0-1 0,2 31-1,0-45-135,0-1 1,-1 1-1,1-1 0,0 1 0,0-1 0,0 1 0,0-1 1,0 0-1,0 1 0,1-1 0,-1 0 0,0 0 1,1 0-1,-1 0 0,0 0 0,1 0 0,-1 0 0,1 0 1,0-1-1,-1 1 0,1-1 0,0 1 0,-1-1 0,1 0 1,0 1-1,-1-1 0,1 0 0,0 0 0,0 0 0,-1 0 1,1-1-1,0 1 0,2-1 0,6 0 16,-1-1-1,0 1 0,0-2 1,17-5-1,-13 2-23,-3 2-100,1 0 1,-1-1-1,0-1 1,0 0-1,18-14 0,-28 20 52,0 0 0,1 0 0,-1 0 0,0 0-1,0-1 1,0 1 0,0 0 0,0 0 0,0 0-1,1 0 1,-1-1 0,0 1 0,0 0-1,0 0 1,0-1 0,0 1 0,0 0 0,0 0-1,0 0 1,0-1 0,0 1 0,0 0 0,0 0-1,0-1 1,0 1 0,0 0 0,0 0 0,0 0-1,0-1 1,0 1 0,0 0 0,-1 0-1,1 0 1,0-1 0,0 1 0,0 0 0,0 0-1,0 0 1,-1 0 0,1-1 0,0 1 0,0 0-1,0 0 1,0 0 0,-1 0 0,1 0-1,0 0 1,0-1 0,0 1 0,-1 0 0,1 0-1,0 0 1,0 0 0,-1 0 0,1 0 0,0 0-1,0 0 1,0 0 0,-1 0 0,1 0 0,0 0-1,-22-2-4913,16 1 1292,-6-1-4663</inkml:trace>
</inkml:ink>
</file>

<file path=ppt/ink/ink3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5:20.997"/>
    </inkml:context>
    <inkml:brush xml:id="br0">
      <inkml:brushProperty name="width" value="0.025" units="cm"/>
      <inkml:brushProperty name="height" value="0.025" units="cm"/>
      <inkml:brushProperty name="color" value="#E71224"/>
    </inkml:brush>
  </inkml:definitions>
  <inkml:trace contextRef="#ctx0" brushRef="#br0">7 231 10954,'-1'2'482,"1"-1"0,-1 0 0,0 1 0,1-1-1,-1 0 1,0 1 0,1-1 0,0 1 0,-1-1-1,1 1 1,0-1 0,0 0 0,0 1-1,0-1 1,0 1 0,0-1 0,0 1 0,1-1-1,-1 1 1,0-1 0,2 3 0,-1-3-305,0 0 0,0 0 0,0-1 0,0 1 0,0 0 0,0-1 0,0 1 0,0-1 0,0 1 0,0-1 0,1 1 0,-1-1 0,0 0 0,0 0 1,1 1-1,-1-1 0,0 0 0,0 0 0,1 0 0,0-1 0,6 0 4,0 0-1,0-1 1,-1 0 0,1 0 0,-1-1-1,15-7 1,0-3 81,-1-1 0,-1-1 0,0-1 0,21-21 0,-32 28-222,-1 0 1,0 0-1,0-1 0,-1 0 0,0 0 0,0-1 0,-1 0 0,-1 0 0,0-1 0,5-17 0,-10 29-33,1-1 1,-1 0-1,1 0 0,-1 1 1,0-1-1,0 0 0,1 0 1,-1 1-1,0-1 0,0 0 1,0 0-1,0 0 0,0 1 0,0-1 1,0 0-1,0 0 0,0 0 1,0 0-1,0 1 0,-1-1 1,1 0-1,0 0 0,0 1 1,-1-1-1,1 0 0,-1 0 1,1 1-1,-1-1 0,1 0 1,-1 1-1,1-1 0,-1 0 0,-1 1-4,0 1-1,1-1 0,-1 1 0,1-1 1,-1 1-1,0-1 0,1 1 1,0 0-1,-1 0 0,1 0 0,-1 0 1,1 0-1,0 0 0,-1 1 0,-45 49-21,36-38 48,1 1 0,1 0 0,0 1-1,1 0 1,0 0 0,1 0 0,1 1-1,0 1 1,1-1 0,1 1 0,1-1-1,-3 28 1,6-43-29,0 1 0,0-1 0,1 0 0,-1 0-1,0 1 1,0-1 0,1 0 0,-1 0 0,0 1 0,1-1 0,-1 0-1,1 0 1,0 0 0,-1 0 0,1 0 0,0 0 0,0 0 0,0 0 0,0 0-1,0 0 1,0 0 0,0 0 0,0-1 0,0 1 0,1 1 0,1-1 14,1 0 1,-1 0-1,1 0 1,-1 0-1,0-1 1,1 0 0,-1 1-1,1-1 1,5-1-1,1 0-393,0 0-1,0-1 1,0 0-1,0-1 1,0 0-1,9-4 1,8-9-4378,-5-2-3661</inkml:trace>
</inkml:ink>
</file>

<file path=ppt/ink/ink3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5:21.824"/>
    </inkml:context>
    <inkml:brush xml:id="br0">
      <inkml:brushProperty name="width" value="0.025" units="cm"/>
      <inkml:brushProperty name="height" value="0.025" units="cm"/>
      <inkml:brushProperty name="color" value="#E71224"/>
    </inkml:brush>
  </inkml:definitions>
  <inkml:trace contextRef="#ctx0" brushRef="#br0">189 74 12107,'0'0'3123,"3"-10"-48,2 0-2058,-3 7-660,-1 0 0,1-1 0,-1 1 0,1-1 0,-1 1 0,0-1 0,-1 1 0,1-1 0,0 1 0,-1-1 0,0-6 0,0 10-291,0 0-1,-1-1 0,1 1 0,0-1 1,0 1-1,-1 0 0,1-1 0,0 1 1,-1 0-1,1 0 0,0-1 1,-1 1-1,1 0 0,0 0 0,-1 0 1,1-1-1,-1 1 0,1 0 0,0 0 1,-1 0-1,1 0 0,-1 0 1,1 0-1,0 0 0,-1 0 0,1 0 1,-1 0-1,1 0 0,-1 0 0,1 0 1,0 0-1,-1 0 0,1 0 0,-1 0 1,1 0-1,0 1 0,-1-1 1,1 0-1,-1 0 0,1 1 0,0-1 1,-1 0-1,-19 11 230,0 4-253,1 2 0,1 0 0,0 1 0,1 1 0,1 0 0,-21 35 0,37-53-47,-1-1-1,1 1 1,0-1 0,0 1 0,0-1 0,-1 1 0,1-1 0,0 1 0,0 0 0,0-1 0,0 1 0,0-1 0,0 1 0,0-1 0,0 1 0,0 0 0,1-1 0,-1 1 0,0-1 0,0 1 0,0-1 0,1 1 0,-1-1 0,0 1 0,0-1 0,1 1-1,-1-1 1,1 1 0,-1-1 0,0 1 0,1-1 0,-1 0 0,1 1 0,-1-1 0,1 0 0,-1 1 0,1-1 0,-1 0 0,1 0 0,-1 1 0,1-1 0,0 0 0,-1 0 0,1 0 0,-1 0 0,1 0 0,-1 0 0,1 0 0,0 0 0,-1 0 0,1 0 0,0 0 0,47 0-127,-32-1 93,0 2 17,-3-2-2,0 1-1,0 0 1,0 1-1,1 1 1,-1 0-1,0 1 1,-1 0-1,1 1 0,22 10 1,-34-14 27,0 1-1,0-1 1,0 1 0,0-1 0,0 1 0,-1 0-1,1-1 1,0 1 0,0 0 0,-1 0 0,1 0-1,0 0 1,-1-1 0,1 1 0,-1 0 0,1 0-1,-1 0 1,1 0 0,-1 0 0,0 0 0,1 1-1,-1-1 1,0 0 0,0 0 0,0 0 0,0 0-1,0 0 1,0 2 0,-1-1 38,0-1-1,0 1 0,0 0 1,0 0-1,0-1 0,-1 1 1,1-1-1,-1 1 1,1-1-1,-1 1 0,1-1 1,-1 0-1,-3 2 1,-6 3 225,0 0 1,0-1 0,-23 6 0,11-5-174,-1-2 0,1 0 1,-1-2-1,0 0 1,-33-3-1,56 1-162,-1 0 1,1 0-1,-1 0 0,1 0 0,0 0 1,-1-1-1,1 1 0,0-1 0,-1 1 1,1-1-1,0 1 0,0-1 0,-1 0 1,-1-1-1,3 1-65,-1 1 0,1 0 0,0-1 1,-1 0-1,1 1 0,0-1 0,0 1 0,0-1 1,-1 1-1,1-1 0,0 1 0,0-1 0,0 0 0,0 1 1,0-1-1,0 1 0,0-1 0,0 1 0,0-1 1,0 0-1,0 1 0,1-1 0,-1 1 0,0-1 1,2-2-567,-1 0 0,1 1 0,-1-1 0,1 1 0,0 0 1,0-1-1,0 1 0,1 0 0,-1 0 0,0 1 1,1-1-1,2-1 0,26-14-6870</inkml:trace>
</inkml:ink>
</file>

<file path=ppt/ink/ink3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5:22.557"/>
    </inkml:context>
    <inkml:brush xml:id="br0">
      <inkml:brushProperty name="width" value="0.025" units="cm"/>
      <inkml:brushProperty name="height" value="0.025" units="cm"/>
      <inkml:brushProperty name="color" value="#E71224"/>
    </inkml:brush>
  </inkml:definitions>
  <inkml:trace contextRef="#ctx0" brushRef="#br0">50 28 6919,'0'0'19196,"-6"8"-19110,1 0 28,-1 1 0,1-1 0,1 1 0,0 1 1,0-1-1,0 0 0,2 1 0,-1 0 0,1 0 0,0-1 1,1 1-1,0 15 0,1-24-103,0 1 1,0-1-1,1 1 0,-1-1 1,0 0-1,1 1 0,-1-1 1,1 1-1,-1-1 0,1 0 1,0 0-1,0 1 1,-1-1-1,1 0 0,0 0 1,0 0-1,0 0 0,0 0 1,1 0-1,-1 0 0,0 0 1,0 0-1,0-1 0,1 1 1,-1 0-1,0-1 1,1 1-1,-1-1 0,1 0 1,-1 1-1,0-1 0,1 0 1,-1 0-1,1 0 0,-1 0 1,1 0-1,-1 0 1,1 0-1,-1 0 0,0-1 1,1 1-1,1-1 0,4 0 14,0-1-1,1 1 0,-1-1 1,0-1-1,0 0 0,0 0 1,8-4-1,-1-3-25,-1 0-1,1 0 0,-2-1 1,0-1-1,0 0 0,-1-1 1,0 0-1,-1-1 0,-1 0 1,0 0-1,-1-1 0,7-17 1,-26 96 705,8-51-436,0 1 0,1 0 0,0 0 0,1 22 0,1-35-259,1 0-1,-1-1 0,0 1 0,1 0 0,-1-1 0,0 1 0,1 0 0,-1-1 1,1 1-1,-1-1 0,0 1 0,1-1 0,-1 1 0,1-1 0,0 0 1,-1 1-1,1-1 0,-1 1 0,1-1 0,0 0 0,-1 0 0,1 1 0,0-1 1,-1 0-1,1 0 0,0 0 0,-1 0 0,1 0 0,0 0 0,0 0 0,-1 0 1,1 0-1,0 0 0,-1 0 0,1 0 0,0 0 0,-1-1 0,1 1 1,0 0-1,-1-1 0,1 1 0,-1 0 0,1-1 0,1 0 0,31-15 48,25-32-287,-44 36 87,0 0 1,0 0-1,31-17 0,-45 28 142,1 1 0,-1 0 0,1-1 0,0 1 1,-1 0-1,1 0 0,0 0 0,-1 0 0,1 0 0,0-1 0,-1 1 0,1 0 0,0 1 0,-1-1 1,1 0-1,0 0 0,-1 0 0,1 0 0,0 0 0,-1 1 0,1-1 0,0 0 0,-1 1 0,1-1 1,-1 0-1,1 1 0,-1-1 0,1 1 0,-1-1 0,1 1 0,-1-1 0,1 1 0,-1-1 1,1 1-1,-1-1 0,0 1 0,1-1 0,-1 1 0,0 0 0,0-1 0,0 1 0,1 0 0,-1-1 1,0 1-1,0 0 0,0-1 0,0 1 0,0 0 0,0-1 0,0 1 0,0 1 0,0 49 142,-1-36-47,0 2-36,1-10 50,0 0 0,0-1 1,0 1-1,0 0 0,1 0 0,1-1 1,2 10-1,-4-15-88,1 0 1,-1 0 0,1 0-1,-1 0 1,1 0-1,0 0 1,-1 0 0,1-1-1,0 1 1,0 0 0,0 0-1,-1-1 1,1 1-1,0-1 1,0 1 0,0-1-1,0 1 1,0-1 0,0 0-1,0 1 1,1-1-1,1 0-6,0 0-1,0 0 0,-1 0 1,1 0-1,0-1 0,0 1 1,-1-1-1,1 0 0,0 0 1,-1 0-1,5-2 0,16-10-40,0-1 0,29-23-1,-34 22-230,1 2 0,1 0 0,35-17 0,-55 30 256,0 0-1,0 0 1,1 0-1,-1-1 1,0 1 0,1 0-1,-1 0 1,0 0-1,0 0 1,1 0-1,-1 0 1,0-1-1,1 1 1,-1 0 0,0 0-1,1 0 1,-1 0-1,0 0 1,1 0-1,-1 0 1,0 1-1,1-1 1,-1 0 0,0 0-1,1 0 1,-1 0-1,0 0 1,1 0-1,-1 1 1,0-1-1,0 0 1,1 0 0,-1 0-1,0 1 1,0-1-1,1 0 1,-1 0-1,0 1 1,0-1-1,0 0 1,0 0 0,1 1-1,-1-1 1,0 1-1,-2 19 111,-14 19 294,14-35-317,-8 18 377,11-16-170,9-9 10,8-10-317,35-30-1,-43 33-101,0 1-1,0-1 1,1 2-1,1 0 1,-1 0-1,1 1 1,1 1-1,-1 0 1,23-7-1,-35 12 111,1 1-1,-1 0 1,1 0-1,-1 0 1,1 0-1,-1 0 1,1 0-1,-1 0 0,1 0 1,-1 0-1,1 0 1,-1 1-1,1-1 1,-1 0-1,1 0 1,-1 0-1,1 1 1,-1-1-1,0 0 0,1 0 1,-1 1-1,1-1 1,-1 0-1,0 1 1,1-1-1,-1 1 1,0-1-1,1 0 0,-1 1 1,0-1-1,0 1 1,1-1-1,-1 1 1,0-1-1,0 1 1,2 26-518,-13 23-2094,7-39 1414,0 6-695,1-12-5354,7-8 1302</inkml:trace>
</inkml:ink>
</file>

<file path=ppt/ink/ink3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5:22.884"/>
    </inkml:context>
    <inkml:brush xml:id="br0">
      <inkml:brushProperty name="width" value="0.025" units="cm"/>
      <inkml:brushProperty name="height" value="0.025" units="cm"/>
      <inkml:brushProperty name="color" value="#E71224"/>
    </inkml:brush>
  </inkml:definitions>
  <inkml:trace contextRef="#ctx0" brushRef="#br0">7 49 17008,'0'0'2600,"0"9"-219,-1 1-2223,1-4 455,-1-1 0,1 0 0,0 1 0,0-1 0,0 1 0,3 9 0,-2-14-552,-1 0 1,1 1-1,-1-1 0,1 0 1,-1 0-1,1 0 0,0-1 1,0 1-1,-1 0 0,1 0 1,0 0-1,0 0 0,0-1 1,0 1-1,0-1 0,0 1 1,0 0-1,0-1 0,0 0 1,0 1-1,1-1 0,-1 0 1,0 1-1,0-1 0,0 0 1,0 0-1,1 0 0,-1 0 1,0 0-1,0 0 0,0 0 1,0-1-1,1 1 0,-1 0 1,0-1-1,0 1 0,0 0 1,0-1-1,0 0 0,0 1 1,2-2-1,1 0-50,1 0-1,-1 0 1,0-1-1,0 0 0,0 0 1,0 0-1,0 0 1,-1 0-1,1-1 1,-1 0-1,0 1 1,0-1-1,0 0 1,-1-1-1,0 1 1,1 0-1,-1-1 1,-1 1-1,1-1 1,-1 0-1,1 1 1,-2-1-1,1 0 0,0 0 1,-1-7-1,0 11-6,-1-1 0,1 1 0,-1 0 0,1 0 0,-1 0 0,0 0 0,1 0-1,-1 0 1,0 0 0,0 0 0,0 0 0,0 0 0,0 0 0,0 0 0,0 1-1,0-1 1,0 0 0,0 1 0,0-1 0,0 1 0,0-1 0,-1 1 0,1-1-1,0 1 1,0 0 0,-1 0 0,1 0 0,0 0 0,-1 0 0,1 0 0,0 0-1,0 0 1,-3 1 0,1-1 2,-1 0 0,1 1 0,0 0 0,-1 0 0,1 0 0,0 0 0,0 0 0,0 1-1,0-1 1,0 1 0,-5 4 0,4-2 26,0 1 0,0 0 0,0 1-1,1-1 1,-1 0 0,2 1 0,-1 0 0,0 0-1,1 0 1,0 0 0,1 0 0,-1 0-1,1 0 1,0 1 0,1-1 0,0 0 0,0 8-1,0-10-112,1-1-1,0 1 1,-1-1-1,1 1 1,0-1-1,1 1 1,-1-1-1,1 0 1,-1 0-1,1 1 1,0-1-1,0 0 1,4 3-1,-4-4-293,1 1-1,0-1 0,0 0 0,0 0 0,0 0 0,1 0 1,-1 0-1,0-1 0,1 0 0,-1 0 0,1 0 0,-1 0 1,1 0-1,0-1 0,3 1 0,27 0-7413</inkml:trace>
</inkml:ink>
</file>

<file path=ppt/ink/ink3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5:23.457"/>
    </inkml:context>
    <inkml:brush xml:id="br0">
      <inkml:brushProperty name="width" value="0.025" units="cm"/>
      <inkml:brushProperty name="height" value="0.025" units="cm"/>
      <inkml:brushProperty name="color" value="#E71224"/>
    </inkml:brush>
  </inkml:definitions>
  <inkml:trace contextRef="#ctx0" brushRef="#br0">165 84 13325,'0'0'3715,"1"-8"-330,0 4-3093,1-3 614,-1 0-1,1 0 1,-2 0 0,1 0 0,-1-9-1,0 15-783,0 0-1,0 0 1,0 0-1,-1 0 0,1 0 1,0 0-1,-1 0 1,1 0-1,0 1 1,-1-1-1,1 0 0,-1 0 1,1 0-1,-1 0 1,0 1-1,1-1 1,-1 0-1,0 0 0,0 1 1,0-2-1,-1 2-101,1 0 0,0-1 0,-1 1 0,1 0 0,-1 0 0,1 0 0,-1 0 0,1 0-1,0 0 1,-1 0 0,1 0 0,-1 1 0,1-1 0,0 0 0,-1 1 0,1 0 0,0-1 0,-1 1 0,0 0 0,-11 8 18,1 1 0,1 0 1,0 1-1,0 0 1,1 0-1,0 1 1,1 0-1,1 1 0,-10 17 1,15-24-11,0 0-1,0 0 1,0 0 0,1 0-1,0 0 1,-2 11 0,4-16-27,-1 0 0,1 0 0,0 0 0,0 0 0,0 1 0,1-1 0,-1 0 0,0 0 0,0 0 0,1 0 0,-1 0 0,0 0 1,1 0-1,-1 0 0,1 0 0,-1 0 0,1 0 0,0 0 0,-1 0 0,1 0 0,0 0 0,0 0 0,0-1 0,-1 1 0,1 0 0,0-1 0,0 1 0,0-1 0,0 1 0,0-1 0,0 1 1,0-1-1,1 1 0,-1-1 0,0 0 0,0 0 0,0 0 0,0 0 0,0 0 0,0 0 0,1 0 0,-1 0 0,1 0 0,13-1-250,0 0 0,0-1-1,0-1 1,0 0 0,-1-1 0,1-1 0,-1 0-1,17-9 1,-11 4-2320,0-1 0,27-20-1,-19 9-3462</inkml:trace>
</inkml:ink>
</file>

<file path=ppt/ink/ink3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5:24.376"/>
    </inkml:context>
    <inkml:brush xml:id="br0">
      <inkml:brushProperty name="width" value="0.025" units="cm"/>
      <inkml:brushProperty name="height" value="0.025" units="cm"/>
      <inkml:brushProperty name="color" value="#E71224"/>
    </inkml:brush>
  </inkml:definitions>
  <inkml:trace contextRef="#ctx0" brushRef="#br0">99 127 12588,'0'0'8520,"-4"4"-7693,-19 17 741,15-14-1058,0 0 0,0 0 1,0 1-1,1 0 0,0 0 1,1 1-1,-1 0 1,-6 14-1,13-23-501,0 1 0,0-1 1,0 1-1,0-1 0,0 1 1,0 0-1,0-1 0,0 1 0,1-1 1,-1 1-1,0-1 0,0 1 0,0-1 1,1 1-1,-1-1 0,0 0 0,0 1 1,1-1-1,-1 1 0,0-1 0,1 0 1,-1 1-1,1-1 0,-1 0 1,0 1-1,1-1 0,-1 0 0,1 1 1,-1-1-1,1 0 0,-1 0 0,1 0 1,-1 0-1,1 1 0,-1-1 0,1 0 1,-1 0-1,1 0 0,-1 0 1,1 0-1,-1 0 0,1 0 0,-1 0 1,1-1-1,-1 1 0,1 0 0,0 0 1,29-5 79,-14-3-106,0 0 1,-1 0 0,0-1 0,-1-1-1,0-1 1,0 0 0,-1-1 0,21-23-1,-15 15 4,-18 19-19,-4 31-54,2-24 90,0-2 30,0-1-1,0 1 1,0 0-1,1-1 1,0 1-1,0 0 1,0-1-1,1 7 0,-1-9-19,1 0 0,-1 0 0,1 0 0,0 0 0,0 0-1,0 0 1,-1 0 0,1-1 0,0 1 0,0 0-1,0 0 1,0-1 0,0 1 0,0-1 0,0 1-1,1-1 1,-1 0 0,0 1 0,0-1 0,0 0 0,0 0-1,0 1 1,1-1 0,-1 0 0,0 0 0,0-1-1,0 1 1,1 0 0,-1 0 0,0 0 0,1-1 0,20-3 37,-1-1 1,0-1 0,-1 0 0,1-2 0,25-13 0,-31 13-153,1 0 1,0 2-1,0-1 1,0 2-1,1 0 1,0 1-1,0 1 1,0 1-1,31-1 1,-48 3 97,1 0 1,0 0 0,-1 0-1,1 1 1,0-1 0,-1 0 0,1 0-1,-1 1 1,1-1 0,0 0 0,-1 1-1,1-1 1,-1 1 0,1-1-1,-1 1 1,1-1 0,-1 1 0,1-1-1,-1 1 1,0-1 0,1 1 0,-1-1-1,0 1 1,1 0 0,-1-1-1,0 1 1,0 0 0,1 0 0,-1 27 52,-14 25 237,14-52-276,9-2 187,8-7-301,0-1 1,-1 0-1,0-1 0,22-20 1,11-5-1232,-5 3-213,-29 19 377,2 2 1,-1-1 0,29-12-1,-39 26 660,-8 9 470,-8 11 318,10-21-260,-89 169 4326,79-145-3981,0 1 0,2 1 0,0-1 0,-6 54 0,7-24-474,4-35 380,3-28 1382,2-8-1542,1 0 0,0 1 0,1-1-1,1 1 1,0 0 0,14-26-1,52-78-649,-53 91 332,-14 22 143,10-18-85,1 2 0,24-27 0,-35 43 157,0 1 1,0 0-1,0 0 0,1 0 1,0 1-1,-1-1 0,1 1 1,1 0-1,-1 1 0,0-1 1,1 1-1,-1 0 0,1 1 1,0-1-1,-1 1 1,10-1-1,-15 2-7,1 0-1,-1 0 1,1 1-1,-1-1 1,1 0 0,-1 0-1,1 1 1,-1-1-1,1 0 1,-1 0 0,0 1-1,1-1 1,-1 1-1,1-1 1,-1 0 0,0 1-1,1-1 1,-1 1-1,0-1 1,0 1 0,1-1-1,-1 0 1,0 1-1,0-1 1,0 1 0,0 0-1,1-1 1,-1 1-1,0-1 1,0 1 0,0-1-1,0 1 1,0-1-1,0 1 1,-1-1 0,1 1-1,0 0 1,-6 21-21,1-17 36,0 0 1,0 0-1,-1-1 0,1 0 0,-1 0 1,0 0-1,0 0 0,0-1 0,-9 3 1,-61 22 509,76-28-523,-2 1 7,-7 1-3,1 1 1,-1-1 0,1 0 0,-17 1 0,47-21-5702,6-1 1591,8-5-1784</inkml:trace>
</inkml:ink>
</file>

<file path=ppt/ink/ink3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5:25.015"/>
    </inkml:context>
    <inkml:brush xml:id="br0">
      <inkml:brushProperty name="width" value="0.025" units="cm"/>
      <inkml:brushProperty name="height" value="0.025" units="cm"/>
      <inkml:brushProperty name="color" value="#E71224"/>
    </inkml:brush>
  </inkml:definitions>
  <inkml:trace contextRef="#ctx0" brushRef="#br0">142 39 17457,'0'0'4441,"-5"9"-3064,-98 143 2850,78-118-4001,24-33-224,0 0 0,1-1 1,-1 1-1,0 0 1,1 0-1,-1 0 1,1 0-1,-1 0 1,1 0-1,-1 0 1,1 0-1,-1 0 1,1 0-1,0 0 0,0 0 1,0 0-1,-1 0 1,1 3-1,15-4-174,26-20-882,-40 19 1038,73-50-3019,-70 48 3123,1 0 1,-1-1 0,-1 1 0,1-1 0,-1 0 0,1 0-1,-1 0 1,0-1 0,-1 1 0,1-1 0,-1 0-1,0 1 1,0-1 0,2-9 0,-4 13-63,0 0 1,0 0 0,-1 1-1,1-1 1,0 0-1,-1 1 1,1-1 0,-1 0-1,1 1 1,-1-1-1,1 1 1,-1-1 0,1 1-1,-1-1 1,0 1-1,1-1 1,-1 1 0,0-1-1,1 1 1,-1 0-1,0-1 1,0 1-1,1 0 1,-1 0 0,0 0-1,0 0 1,1 0-1,-1-1 1,0 1 0,0 0-1,0 1 1,1-1-1,-1 0 1,0 0 0,0 0-1,1 0 1,-1 1-1,0-1 1,1 0 0,-2 1-1,-33 11 544,35-11-566,-1-1-1,0 0 1,1 1 0,-1-1-1,0 1 1,1-1-1,-1 1 1,1 0 0,-1-1-1,1 1 1,-1-1-1,1 1 1,-1 0 0,1 0-1,0-1 1,-1 1-1,1 0 1,0 0 0,-1-1-1,1 1 1,0 0-1,0 0 1,0-1 0,0 1-1,0 0 1,0 1-1,18 1 211,29-15 89,80-56-1924,-71 36 813,-56 33 792,1-1 0,-1 0 0,0 0 0,1 0 0,-1 1 0,0-1-1,1 0 1,-1 1 0,0-1 0,0 0 0,1 1 0,-1-1 0,0 1 0,0-1 0,0 0 0,1 1 0,-1-1-1,0 1 1,0-1 0,0 0 0,0 1 0,0-1 0,0 1 0,0-1 0,0 1 0,0-1 0,0 0 0,0 1 0,0-1-1,0 1 1,0-1 0,-1 1 0,1 0 22,0 0-1,0 1 1,0-1-1,0 0 0,0 0 1,0 0-1,0 0 1,0 0-1,0 1 0,1-1 1,-1 0-1,0 0 1,1 0-1,-1 0 0,1 0 1,-1 0-1,1 0 1,-1 0-1,1 0 1,0 0-1,-1 0 0,1-1 1,0 1-1,0 0 1,0 0-1,0-1 0,0 1 1,0 0-1,1 0 1,7-3 27,0 0 0,-1-1 0,1 0 0,0 0 1,-1-1-1,0 0 0,0 0 0,0-1 0,-1 0 0,1 0 1,-1-1-1,0 0 0,6-7 0,-57 46 1505,-5 31-885,46-60-566,0 1-1,1 0 1,-1 0-1,1 0 1,0 0-1,0 0 0,1 0 1,0 1-1,0-1 1,0 0-1,0 1 1,1 9-1,1-14-90,0 0 0,-1 0 1,1 0-1,0 0 0,0 0 0,0-1 0,0 1 0,0 0 0,0-1 0,0 1 0,0 0 0,0-1 0,0 1 1,0-1-1,0 0 0,1 1 0,-1-1 0,0 0 0,0 0 0,0 0 0,1 1 0,-1-1 0,0 0 0,0-1 0,0 1 1,1 0-1,-1 0 0,0 0 0,0-1 0,0 1 0,0-1 0,2 0 0,42-13-1223,-27 5-595,0-1-1,31-23 1,28-32-7306,-37 27 3176</inkml:trace>
</inkml:ink>
</file>

<file path=ppt/ink/ink3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5:25.387"/>
    </inkml:context>
    <inkml:brush xml:id="br0">
      <inkml:brushProperty name="width" value="0.025" units="cm"/>
      <inkml:brushProperty name="height" value="0.025" units="cm"/>
      <inkml:brushProperty name="color" value="#E71224"/>
    </inkml:brush>
  </inkml:definitions>
  <inkml:trace contextRef="#ctx0" brushRef="#br0">83 188 9385,'0'0'1041,"-8"8"-352,-1 2-298,3-4 11,1 0-1,-1 0 1,-1 0-1,1-1 1,-1 0-1,0 0 0,-7 4 1,14-9-381,0 0 0,0 0-1,-1 0 1,1 1 0,0-1 0,0 0 0,0 0-1,0 0 1,0 0 0,-1 0 0,1 0 0,0 0-1,0 0 1,0 1 0,0-1 0,-1 0 0,1 0-1,0 0 1,0 0 0,0 0 0,0 0 0,-1 0-1,1 0 1,0 0 0,0 0 0,0 0 0,-1 0-1,1 0 1,0 0 0,0 0 0,0-1 0,0 1-1,-1 0 1,1 0 0,0 0 0,0 0 0,0 0 0,0 0-1,0 0 1,-1 0 0,1-1 0,0 1 0,0 0-1,0 0 1,0 0 0,0 0 0,0 0 0,0-1-1,0 1 1,-1 0 0,1 0 0,0 0 0,0 0-1,0-1 1,0 1 0,0 0 0,0 0 0,0-1-1,6-14-647,12-15-2471,-8 18 2649,-1-1 1,0 0 0,-1 0-1,0-1 1,-1 0 0,7-23 0,-4-6 3886,-6-3 4072,-6 68-6000,0 1 0,-10 38 0,2-9 184,0 7-179,-2 7 82,-6 128 0,18-193-1619,3 28-47,-3-28-50,0 0 0,1 0-1,-1-1 1,1 1 0,-1 0-1,1-1 1,-1 1 0,1-1 0,-1 1-1,1-1 1,0 1 0,-1-1-1,1 1 1,0-1 0,-1 1 0,1-1-1,0 0 1,-1 1 0,1-1-1,0 0 1,0 0 0,-1 0 0,1 1-1,0-1 1,0 0 0,0 0-1,-1 0 1,1 0 0,0 0 0,0-1-1,0 1 1,17-3-6725</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4:08.666"/>
    </inkml:context>
    <inkml:brush xml:id="br0">
      <inkml:brushProperty name="width" value="0.025" units="cm"/>
      <inkml:brushProperty name="height" value="0.025" units="cm"/>
    </inkml:brush>
  </inkml:definitions>
  <inkml:trace contextRef="#ctx0" brushRef="#br0">0 101 12716,'0'0'2893,"14"-9"-58,3-3-1944,1 1 0,0 1-1,0 1 1,1 0 0,1 2 0,28-8-1,-15 8-194,62-3 0,-85 9-624,0 1 0,0 0 0,0 1 0,0 0 0,0 0 0,0 1 0,0 1 0,0-1 0,-1 2 0,16 6 0,-23-9-50,-1 0 0,1 0 1,0 0-1,0 0 0,-1 0 1,1 0-1,0 0 0,-1 1 1,0-1-1,1 0 0,-1 1 1,0-1-1,1 1 0,-1 0 1,0-1-1,0 1 0,-1 0 1,1 0-1,0 0 0,0 0 1,-1 0-1,1 0 0,-1-1 1,0 1-1,1 3 0,-2-2 59,0-1 0,0 1 0,0-1 0,0 1-1,0-1 1,-1 1 0,1-1 0,-1 0 0,0 1 0,1-1-1,-1 0 1,0 0 0,0 0 0,-1 0 0,-2 2 0,-9 5 325,0 0 1,-1-2 0,0 1 0,-27 9-1,39-17-264,-45 16-677,36-14-3112,32-12-4009,0 2 241</inkml:trace>
</inkml:ink>
</file>

<file path=ppt/ink/ink3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5:26.832"/>
    </inkml:context>
    <inkml:brush xml:id="br0">
      <inkml:brushProperty name="width" value="0.025" units="cm"/>
      <inkml:brushProperty name="height" value="0.025" units="cm"/>
      <inkml:brushProperty name="color" value="#E71224"/>
    </inkml:brush>
  </inkml:definitions>
  <inkml:trace contextRef="#ctx0" brushRef="#br0">0 0 8168,'0'0'8573,"2"10"-7436,6 31 247,49 206 2759,-47-217-3966,0 1 1,2-1 0,2-1 0,0 0-1,36 52 1,-58-94-8483,-17-20 3072,-5-4-223</inkml:trace>
</inkml:ink>
</file>

<file path=ppt/ink/ink3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5:27.176"/>
    </inkml:context>
    <inkml:brush xml:id="br0">
      <inkml:brushProperty name="width" value="0.025" units="cm"/>
      <inkml:brushProperty name="height" value="0.025" units="cm"/>
      <inkml:brushProperty name="color" value="#E71224"/>
    </inkml:brush>
  </inkml:definitions>
  <inkml:trace contextRef="#ctx0" brushRef="#br0">1 0 10218,'0'0'10602,"70"37"-10026,-21-32-320,9-5-95,4 0-161,5 0-641,1-11-1345,-9-1-1954,-7-4-1601</inkml:trace>
</inkml:ink>
</file>

<file path=ppt/ink/ink3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5:27.545"/>
    </inkml:context>
    <inkml:brush xml:id="br0">
      <inkml:brushProperty name="width" value="0.025" units="cm"/>
      <inkml:brushProperty name="height" value="0.025" units="cm"/>
      <inkml:brushProperty name="color" value="#E71224"/>
    </inkml:brush>
  </inkml:definitions>
  <inkml:trace contextRef="#ctx0" brushRef="#br0">166 1 10698,'-9'0'2520,"3"0"-2069,-1 1 1,0 1 0,0-1-1,1 1 1,-1 0 0,0 0-1,1 1 1,0 0-1,0 0 1,0 1 0,0 0-1,0 0 1,1 0 0,0 0-1,0 1 1,0 0-1,0 0 1,1 0 0,-7 11-1,6-9-247,1 0 1,0 1-1,0-1 0,1 1 0,0 0 0,0 0 0,1 0 0,0 1 0,1-1 0,0 0 0,0 1 1,0 10-1,2-16-171,-1 1 0,0-1 0,1 0 0,0 0 0,0 1 0,0-1 1,0 0-1,0 0 0,1 0 0,0 0 0,-1 0 0,1 0 0,0-1 0,0 1 1,0-1-1,1 1 0,-1-1 0,1 0 0,-1 0 0,1 0 0,0 0 0,-1 0 1,1 0-1,0-1 0,0 0 0,0 1 0,1-1 0,-1 0 0,0-1 0,0 1 1,1 0-1,-1-1 0,4 0 0,2 1-3,1-1-1,-1 0 1,1-1-1,-1 0 1,1 0-1,-1-1 1,0 0 0,0-1-1,0 0 1,0 0-1,0-1 1,-1 0 0,1-1-1,13-9 1,-17 10-18,0 0 1,0 0 0,-1-1-1,1 1 1,-1-1 0,0 0-1,0 0 1,-1 0 0,0-1-1,0 1 1,0-1 0,0 0-1,-1 0 1,0 0 0,0 0-1,0 0 1,-1 0-1,0 0 1,0-1 0,-1 1-1,0 0 1,0-1 0,-1-7-1,0 13-14,1-1 0,0 1-1,0 0 1,-1 0-1,1-1 1,-1 1 0,1 0-1,-1 0 1,0 0-1,1 0 1,-1 0 0,0 0-1,0 0 1,0 0 0,0 0-1,0 0 1,0 0-1,0 0 1,0 1 0,0-1-1,0 0 1,0 1-1,0-1 1,-1 1 0,1-1-1,0 1 1,0 0 0,0-1-1,-1 1 1,1 0-1,0 0 1,-1 0 0,-1 0-1,-49 8-3990,31-4-3036,7-3-5890</inkml:trace>
</inkml:ink>
</file>

<file path=ppt/ink/ink3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5:28.651"/>
    </inkml:context>
    <inkml:brush xml:id="br0">
      <inkml:brushProperty name="width" value="0.025" units="cm"/>
      <inkml:brushProperty name="height" value="0.025" units="cm"/>
      <inkml:brushProperty name="color" value="#E71224"/>
    </inkml:brush>
  </inkml:definitions>
  <inkml:trace contextRef="#ctx0" brushRef="#br0">110 164 9353,'9'-10'555,"37"-49"6008,-44 55-6156,0 1-1,0-1 1,0 0-1,-1 0 1,1 1 0,-1-1-1,0 0 1,0 0-1,0 0 1,-1 0-1,0 0 1,1 0 0,-1-1-1,-1 1 1,0-6-1,0 8-356,0 0 1,1 1-1,-1-1 0,0 1 0,0-1 0,-1 1 0,1 0 0,0-1 0,0 1 0,-1 0 0,1 0 0,-1 0 0,1 0 0,-1 0 0,1 0 0,-1 0 0,1 0 0,-1 1 0,0-1 0,0 1 0,1-1 1,-1 1-1,0 0 0,0-1 0,1 1 0,-1 0 0,0 0 0,0 0 0,0 1 0,1-1 0,-3 1 0,-1-1-36,0 1-1,0 0 1,0 0-1,0 0 1,0 0-1,1 1 1,-1 0 0,1 0-1,-1 0 1,-5 4-1,3 1 52,1-1-1,0 1 0,0-1 1,0 2-1,1-1 1,0 1-1,0-1 0,1 1 1,0 1-1,1-1 0,0 1 1,0-1-1,0 1 1,1 0-1,1 0 0,-1 0 1,2 0-1,-1 0 0,1 0 1,0 0-1,1 0 0,0 0 1,1 0-1,0 0 1,0 0-1,1-1 0,0 1 1,0-1-1,1 0 0,0 1 1,0-2-1,1 1 0,0 0 1,8 8-1,37 39 215,-30-33-275,-1 1 0,27 38 1,-41-52 102,-1-1 1,1 0 0,-2 1 0,1 0-1,-1 0 1,0 0 0,-1 1 0,0-1-1,-1 0 1,0 1 0,0-1 0,-1 12-1,0-19-53,0-1 0,0 1 0,0-1-1,-1 1 1,1-1 0,0 1 0,-1-1-1,1 1 1,-1-1 0,1 1 0,-1-1-1,0 0 1,1 1 0,-1-1-1,-1 2 1,1-3-20,1 0 0,-1 1-1,0-1 1,1 0 0,-1 1 0,1-1-1,-1 0 1,0 0 0,1 1-1,-1-1 1,0 0 0,1 0 0,-1 0-1,0 0 1,1 0 0,-1 0-1,0 0 1,1 0 0,-1 0 0,0 0-1,1 0 1,-1-1 0,-1 1 0,0-1 11,0-1-1,-1 1 1,1-1 0,0 1 0,0-1 0,0 0 0,0 0 0,0 0 0,0 0 0,0 0 0,1 0 0,-1 0 0,1 0 0,-3-5 0,-39-111 24,31 80-228,-2 1 1,-1 0-1,-24-39 0,33 65 140,0 1-143,11 12-64,-2 0 210,1 0 0,-1 0 0,1 0 1,0 0-1,0-1 0,0 0 0,8 2 0,-2-2-15,1 0 0,0-1 0,-1 0 0,1-1-1,0 0 1,-1-1 0,1 0 0,-1-1 0,0 0-1,1 0 1,-1-1 0,-1 0 0,1-1 0,-1 0-1,0-1 1,0 0 0,0 0 0,-1-1 0,0 0-1,0 0 1,-1-1 0,0 0 0,0-1 0,-1 1-1,0-1 1,0 0 0,-1-1 0,0 1 0,-1-1-1,0 0 1,3-15 0,-8 40 180,0 1-1,1-1 1,1 1 0,1-1-1,0 0 1,5 21 0,-5-26-70,0-1 0,1 1 0,0-1 1,1 0-1,0 0 0,0 0 1,1 0-1,0 0 0,0-1 0,1 0 1,0 0-1,14 12 0,-19-19-70,0 0 0,0 0 0,0 0 1,0 0-1,0-1 0,1 1 0,-1 0 0,0-1 0,0 1 0,1-1 0,-1 1 0,0-1 0,1 0 0,-1 0 0,0 1 0,1-1 0,-1 0 0,0 0 0,1 0 0,-1-1 1,1 1-1,-1 0 0,0 0 0,1-1 0,-1 1 0,2-2 0,-1 1-33,1-1 0,-1 0 0,0 0-1,-1 0 1,1 0 0,0 0 0,0 0 0,-1-1 0,1 1 0,-1-1-1,0 1 1,2-4 0,1-6-560,-1-1 0,0 1 0,0-1 0,1-21 0,-3 15-1346,0 0 1,-2-1-1,0 1 1,-1 0 0,-1 0-1,-10-37 1,-11-4-5422</inkml:trace>
</inkml:ink>
</file>

<file path=ppt/ink/ink3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5:28.980"/>
    </inkml:context>
    <inkml:brush xml:id="br0">
      <inkml:brushProperty name="width" value="0.025" units="cm"/>
      <inkml:brushProperty name="height" value="0.025" units="cm"/>
      <inkml:brushProperty name="color" value="#E71224"/>
    </inkml:brush>
  </inkml:definitions>
  <inkml:trace contextRef="#ctx0" brushRef="#br0">25 1 9097,'0'0'6438,"-25"49"-4068,25-24-961,0 2-384,12-5 128,10-1-736,4-7-321,7-6-705,5-7-2498,3-1-4324</inkml:trace>
</inkml:ink>
</file>

<file path=ppt/ink/ink3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5:29.351"/>
    </inkml:context>
    <inkml:brush xml:id="br0">
      <inkml:brushProperty name="width" value="0.025" units="cm"/>
      <inkml:brushProperty name="height" value="0.025" units="cm"/>
      <inkml:brushProperty name="color" value="#E71224"/>
    </inkml:brush>
  </inkml:definitions>
  <inkml:trace contextRef="#ctx0" brushRef="#br0">135 7 13645,'0'0'4634,"-11"7"-2472,4-4-2005,-2 1 383,0 1 0,0 0 0,0 0 0,1 1 0,0 0 0,0 0 0,0 1 0,1 0 0,-12 14 0,19-21-550,0 0-1,0 1 1,-1-1 0,1 1 0,0-1-1,0 1 1,0-1 0,0 1 0,0-1-1,0 1 1,0-1 0,0 1 0,0-1-1,0 1 1,0-1 0,0 1 0,0-1-1,0 1 1,1-1 0,-1 1 0,0-1-1,0 1 1,1-1 0,-1 0 0,0 1-1,0-1 1,1 1 0,-1-1 0,0 0-1,1 1 1,-1-1 0,1 0 0,0 1-1,22 8-783,36-3-832,-50-6 1443,2 1-72,2-1 65,1 1-1,-1 1 1,-1 0-1,15 4 1,-26-6 216,1 0 1,-1 1-1,0-1 0,1 0 1,-1 1-1,0-1 0,1 1 1,-1 0-1,0-1 1,1 1-1,-1 0 0,0 0 1,0 0-1,0 0 0,0 0 1,0 0-1,0 0 0,0 0 1,0 0-1,0 0 0,-1 1 1,1-1-1,0 0 1,-1 1-1,1-1 0,-1 0 1,1 1-1,-1-1 0,0 1 1,0-1-1,1 0 0,-1 1 1,0-1-1,0 1 1,0-1-1,-1 1 0,1-1 1,0 1-1,0-1 0,-1 0 1,1 1-1,-1-1 0,1 0 1,-1 1-1,0-1 1,-1 2-1,-2 3 232,-1 0 0,-1 0 0,1 0 0,-1 0 0,0-1 0,0 0 0,-1 0 0,1-1 0,-10 5 0,-69 31 973,78-37-1257,0 0 0,-1-1 0,1 0 0,0 0 0,-1-1 0,1 0 0,-14 1 0,21-3-91,-1 1-1,1 0 0,-1-1 1,1 1-1,-1 0 0,1-1 1,-1 1-1,1 0 0,0-1 1,-1 1-1,1-1 0,-1 1 1,1-1-1,0 1 0,0-1 1,-1 1-1,1-1 0,0 0 1,0 1-1,-1-1 0,1 1 1,0-1-1,0 1 0,0-1 1,0 0-1,0 1 0,0-1 1,0 0-1,0 1 0,0-1 1,0 1-1,1-1 0,-1 1 1,0-1-1,0 0 0,1 0 1,7-24-4957,11-4-3404</inkml:trace>
  <inkml:trace contextRef="#ctx0" brushRef="#br0" timeOffset="1">469 0 10826,'0'0'6994,"-9"2"-4768,-7 3-1721,0 0 1,1 0-1,0 1 1,1 1-1,-18 11 1,28-16-410,0 0 0,0 1 0,0-1-1,1 1 1,-1 0 0,1 0 0,0 0 0,0 1 0,0-1-1,0 1 1,0-1 0,1 1 0,-1 0 0,1 0 0,0 0 0,1 0-1,-1 1 1,1-1 0,-1 0 0,1 1 0,0-1 0,1 1 0,-1-1-1,1 1 1,0-1 0,1 7 0,-1-10-88,1 0 0,-1 0 0,1 1 0,0-1 0,-1 0 0,1 0-1,0 0 1,0 0 0,0 0 0,0 0 0,0 0 0,0-1 0,0 1 0,0 0 0,0 0 0,0-1 0,1 1 0,-1-1 0,0 1 0,0-1-1,1 1 1,-1-1 0,0 0 0,1 1 0,-1-1 0,0 0 0,2 0 0,44-1-380,-39 0 132,1 0-426,0 0-1,0-1 1,0 0-1,0-1 1,0 0 0,13-7-1,25-16-5777,-6 1-2599</inkml:trace>
</inkml:ink>
</file>

<file path=ppt/ink/ink3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5:29.773"/>
    </inkml:context>
    <inkml:brush xml:id="br0">
      <inkml:brushProperty name="width" value="0.025" units="cm"/>
      <inkml:brushProperty name="height" value="0.025" units="cm"/>
      <inkml:brushProperty name="color" value="#E71224"/>
    </inkml:brush>
  </inkml:definitions>
  <inkml:trace contextRef="#ctx0" brushRef="#br0">79 265 10442,'0'0'3053,"-9"7"-885,8-7-2114,-41 38 2783,39-35-2540,1 0 1,-1 1 0,1-1-1,-1 1 1,1 0 0,0 0-1,1 0 1,-1 0 0,1 0 0,-1 0-1,1 0 1,0 0 0,1 1-1,-1 4 1,3-8-254,0-1 0,-1 0 1,1 0-1,0 0 0,0 0 0,0 0 0,0 0 0,0 0 0,0 0 0,0-1 1,0 1-1,-1-1 0,1 0 0,3-1 0,5-3-290,-1-2-1,1 1 1,-1-1 0,-1 0-1,1-1 1,-1 0-1,0-1 1,-1 0 0,0 0-1,-1 0 1,1-1-1,7-18 1,-26 66 2034,9-32-1566,0 1 0,1-1 1,0 0-1,0 1 1,0-1-1,1 1 0,0 0 1,0-1-1,1 1 0,0 0 1,0 0-1,1-1 0,1 12 1,-1-16-179,0-1 0,0 1 0,0 0 0,0-1 0,0 1 0,0-1 0,0 1 0,0-1 1,1 1-1,-1-1 0,1 0 0,-1 0 0,1 0 0,-1 1 0,1-2 0,0 1 0,-1 0 0,1 0 0,0 0 1,0-1-1,0 1 0,-1-1 0,1 0 0,0 1 0,0-1 0,0 0 0,0 0 0,0 0 0,0 0 0,0-1 0,3 0 1,1 0-12,0 0 0,0 0 0,0-1 0,-1 0 0,1 0 0,0 0 0,-1-1 0,10-6 0,12-12-60,-2-1 0,-1 0 0,-1-2 0,31-41 0,-43 50-41,0-1 0,-1 0 1,-1 0-1,0-1 1,-1 0-1,-1-1 0,-1 0 1,0 0-1,4-27 1,-10 43 66,0 0 0,1 0 0,-1-1 0,0 1 0,0 0 0,-1 0 1,1-1-1,0 1 0,-1 0 0,1 0 0,-1 0 0,-1-3 1,2 5-3,-1-1 1,1 0 0,0 1 0,-1-1 0,0 0 0,1 1 0,-1-1 0,1 1 0,-1-1-1,0 1 1,1-1 0,-1 1 0,0-1 0,1 1 0,-1 0 0,0 0 0,0-1 0,1 1-1,-1 0 1,0 0 0,0 0 0,1 0 0,-2-1 0,-1 2 9,0 0 1,0-1-1,0 1 0,0 0 1,0 0-1,0 0 1,1 1-1,-1-1 0,0 1 1,1 0-1,0-1 1,-1 1-1,1 0 0,0 0 1,0 0-1,-3 4 1,-3 4 92,1-1 0,0 1 0,1 0 0,0 1 0,0 0 1,1 0-1,1 0 0,0 0 0,0 1 0,1-1 0,1 1 1,0 0-1,0 0 0,2 0 0,-1 0 0,3 21 1,-1-29-82,0 0 0,1-1 1,0 1-1,0 0 0,0-1 1,0 0-1,0 1 0,1-1 1,-1 0-1,1 0 1,0-1-1,0 1 0,0 0 1,0-1-1,0 0 0,1 0 1,-1 0-1,1 0 0,-1 0 1,1-1-1,0 0 0,0 1 1,0-1-1,0-1 1,6 2-1,6 1-817,0-1-1,0-1 1,0 0 0,0-1-1,17-2 1,8-6-5405</inkml:trace>
</inkml:ink>
</file>

<file path=ppt/ink/ink3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5:30.444"/>
    </inkml:context>
    <inkml:brush xml:id="br0">
      <inkml:brushProperty name="width" value="0.025" units="cm"/>
      <inkml:brushProperty name="height" value="0.025" units="cm"/>
      <inkml:brushProperty name="color" value="#E71224"/>
    </inkml:brush>
  </inkml:definitions>
  <inkml:trace contextRef="#ctx0" brushRef="#br0">1 0 10954,'0'0'3951,"0"10"-1917,11 194 5026,14 9-3771,-8-74-2390,-18-161-855,1 0 1,2-1 0,0 1 0,1 0-1,2 0 1,8-29 0,6-7-442,33-73 0,-45 117 267,0 0 1,1 1-1,0 0 0,21-23 0,-27 33 112,0 1 1,1-1-1,-1 1 1,1 0-1,-1 0 1,1 0-1,0 0 1,0 1-1,0-1 1,0 1-1,0 0 0,0 0 1,4-1-1,-5 2 13,0 0-1,0 0 0,0 0 1,0 1-1,-1-1 1,1 0-1,0 1 0,0-1 1,0 1-1,0 0 0,-1 0 1,1 0-1,0 0 1,-1 0-1,1 0 0,-1 0 1,1 0-1,-1 1 0,0-1 1,1 0-1,-1 1 0,0-1 1,0 1-1,2 3 1,-1-2 4,1 1 0,-1-1 0,0 1 1,0-1-1,-1 1 0,1 0 0,-1 0 1,1 0-1,-1 0 0,-1 0 0,1 0 1,0 0-1,-1 0 0,0 1 1,0-1-1,0 0 0,-1 0 0,1 0 1,-1 0-1,-1 5 0,-1-4 6,1 0 0,-1 0 0,0 0 0,0-1 0,0 0 0,-1 0 0,0 0 0,1 0 0,-1 0-1,-1-1 1,1 1 0,0-1 0,-9 4 0,2-1 1,0-1 0,-1 0-1,0 0 1,1-2 0,-1 1 0,0-2-1,-1 1 1,1-2 0,0 0 0,-1 0-1,1-1 1,-24-3 0,34 3-111,0-1 1,0 0-1,1 1 0,-1-1 1,0 0-1,1 0 1,-1 0-1,1 0 0,-1 0 1,1 0-1,0 0 1,-1-1-1,1 1 1,0-1-1,0 1 0,0 0 1,0-1-1,0 0 1,0 1-1,0-1 0,0 0 1,1 1-1,-1-1 1,1 0-1,-1 0 1,1-2-1,-1 0-438,1 1 0,0-1 0,0 1 0,0-1 0,0 1 0,1-1 0,-1 1 0,1-1 0,0 1 0,0-1 0,0 1 0,0 0 0,3-5 0,19-18-5420</inkml:trace>
</inkml:ink>
</file>

<file path=ppt/ink/ink3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5:31.098"/>
    </inkml:context>
    <inkml:brush xml:id="br0">
      <inkml:brushProperty name="width" value="0.025" units="cm"/>
      <inkml:brushProperty name="height" value="0.025" units="cm"/>
      <inkml:brushProperty name="color" value="#E71224"/>
    </inkml:brush>
  </inkml:definitions>
  <inkml:trace contextRef="#ctx0" brushRef="#br0">114 253 16816,'0'0'5173,"-10"0"-4511,6 0-635,0 0 0,-1 1-1,1-1 1,0 1 0,0 0 0,0 0 0,0 0 0,0 1 0,1-1 0,-1 1-1,0 0 1,1 0 0,-1 1 0,1-1 0,0 1 0,-1-1 0,1 1 0,1 0-1,-1 0 1,0 1 0,1-1 0,-1 0 0,1 1 0,0-1 0,0 1 0,1 0-1,-1 0 1,-1 8 0,1-8 76,0 0-1,1 1 0,-1-1 1,1 1-1,0-1 1,1 1-1,-1 0 0,1-1 1,0 1-1,0 7 1,1-12-90,-1 1 1,1-1 0,-1 1-1,1-1 1,-1 1 0,1-1 0,-1 1-1,1-1 1,0 0 0,-1 1-1,1-1 1,-1 0 0,1 0 0,0 0-1,-1 1 1,1-1 0,0 0-1,-1 0 1,1 0 0,0 0 0,-1 0-1,1 0 1,0 0 0,0 0-1,-1 0 1,1-1 0,0 1 0,-1 0-1,1 0 1,-1 0 0,1-1-1,0 1 1,-1 0 0,1-1 0,-1 1-1,1-1 1,-1 1 0,2-1-1,23-15 232,-7 1-260,0 0 0,-1-2 1,-1 0-1,-1-1 0,0-1 0,17-29 0,-26 38 3,0-1-1,0 0 0,-1 0 1,0-1-1,-1 1 0,0-1 1,-1 0-1,-1 0 0,0-1 1,0 1-1,-1 0 0,-1-1 1,0 1-1,-2-13 0,2 25 18,0-1-1,0 1 0,1 0 1,-1-1-1,0 1 0,0 0 0,-1-1 1,1 1-1,0 0 0,0-1 1,0 1-1,0-1 0,0 1 1,0 0-1,0-1 0,-1 1 1,1 0-1,0 0 0,0-1 0,0 1 1,-1 0-1,1-1 0,0 1 1,0 0-1,-1 0 0,1-1 1,0 1-1,-1 0 0,1 0 0,0 0 1,-1 0-1,1-1 0,0 1 1,-1 0-1,1 0 0,0 0 1,-1 0-1,1 0 0,0 0 1,-1 0-1,1 0 0,0 0 0,-1 0 1,1 0-1,-1 0 0,1 0 1,0 0-1,-1 0 0,1 1 1,0-1-1,-1 0 0,1 0 0,0 0 1,-1 0-1,1 1 0,0-1 1,-1 0-1,-13 18 334,11-11-241,1 0 0,-1 0 1,1 0-1,0 0 0,1 1 1,0-1-1,0 1 0,1-1 1,0 1-1,0-1 1,0 1-1,1-1 0,3 13 1,-3-17-73,0 0 0,1 0 1,-1 0-1,1 0 0,0 0 1,0 0-1,0-1 0,0 1 1,0-1-1,0 1 0,1-1 1,-1 0-1,1 0 0,-1 0 1,1 0-1,0 0 0,0 0 1,0-1-1,0 0 1,0 1-1,1-1 0,-1 0 1,0-1-1,0 1 0,1-1 1,-1 1-1,0-1 0,1 0 1,-1 0-1,0 0 0,1-1 1,3 0-1,1-1-11,-1 0 1,0 0-1,0-1 1,-1 0-1,1 0 1,0 0-1,-1-1 1,0 0-1,0 0 1,0-1-1,-1 0 1,1 0-1,-1 0 1,0-1-1,0 1 1,6-12-1,-5 9-76,0-1 1,-1 0-1,0-1 0,0 1 0,-1-1 0,-1 0 0,1 0 0,-2 0 0,1 0 0,-1-1 0,0-11 1,-24 73-399,14-23 756,1 0-1,1 0 1,2 1-1,1-1 0,1 57 1,2-84-283,0 0 0,0 0 0,0 0 0,0 0 1,1 0-1,-1-1 0,0 1 0,1 0 0,-1 0 0,1 0 0,-1 0 1,1 0-1,-1-1 0,1 1 0,-1 0 0,1 0 0,0-1 0,0 1 1,-1 0-1,1-1 0,0 1 0,0-1 0,0 1 0,0-1 0,-1 1 1,1-1-1,0 0 0,0 1 0,0-1 0,0 0 0,0 0 0,0 0 1,0 0-1,0 0 0,0 0 0,0 0 0,0 0 0,0 0 0,0 0 1,0 0-1,0-1 0,0 1 0,1-1 0,4 0 12,-1-1 0,1 0 0,0 0 0,-1-1 0,0 1 0,6-5-1,14-12-77,-1-1-1,-1-1 0,-1-1 0,33-43 0,3-4-290,-58 69 341,0 0 1,0 0-1,0 0 1,0 1-1,0-1 1,0 0-1,0 0 1,0 0-1,0 0 1,0 0-1,0 0 1,0 0-1,1 0 1,-1 1-1,0-1 1,0 0-1,0 0 1,0 0-1,0 0 1,0 0-1,0 0 1,0 0-1,0 0 1,0 0-1,0 0 1,0 0-1,0 1 1,1-1-1,-1 0 1,0 0-1,0 0 1,0 0-1,0 0 1,0 0-1,0 0 1,0 0-1,0 0 1,1 0-1,-1 0 1,0 0-1,0 0 1,0 0-1,0 0 1,0 0-1,0 0 1,0 0-1,1 0 1,-1 0-1,0 0 1,0 0-1,0-1 1,0 1-1,0 0 1,0 0-1,0 0 1,0 0-1,0 0 1,0 0-1,1 0 1,-1 0-1,0 0 1,0 0-1,0 0 1,0-1-1,0 1 1,-1 16 7,-7 18 165,-1-8 2,2 0 0,1 0-1,1 0 1,1 0 0,0 32 0,4-58-186,0 0 1,0 1-1,0-1 1,0 1 0,0-1-1,0 0 1,0 1-1,0-1 1,0 1 0,0-1-1,0 0 1,1 1 0,-1-1-1,0 1 1,0-1-1,0 0 1,1 1 0,-1-1-1,0 0 1,0 1-1,1-1 1,-1 0 0,0 0-1,1 1 1,-1-1 0,0 0-1,1 0 1,-1 0-1,0 1 1,1-1 0,-1 0-1,1 0 1,-1 0-1,0 0 1,1 0 0,-1 0-1,1 0 1,-1 0-1,0 0 1,1 0 0,-1 0-1,1 0 1,-1 0 0,0 0-1,1 0 1,-1 0-1,1 0 1,-1 0 0,0-1-1,1 1 1,-1 0-1,0 0 1,1 0 0,-1-1-1,0 1 1,1 0 0,-1 0-1,0-1 1,0 1-1,1 0 1,-1-1 0,0 1-1,0 0 1,1-1-1,-1 0 1,22-22-2862,-7-8-1710,-2-6-2067</inkml:trace>
</inkml:ink>
</file>

<file path=ppt/ink/ink3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5:31.475"/>
    </inkml:context>
    <inkml:brush xml:id="br0">
      <inkml:brushProperty name="width" value="0.025" units="cm"/>
      <inkml:brushProperty name="height" value="0.025" units="cm"/>
      <inkml:brushProperty name="color" value="#E71224"/>
    </inkml:brush>
  </inkml:definitions>
  <inkml:trace contextRef="#ctx0" brushRef="#br0">12 0 16015,'0'0'2018,"-12"58"-641,12-36-864,0-2 95,12-2-319,4-7-289,1-5-1986,-2-6-4036</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4:09.025"/>
    </inkml:context>
    <inkml:brush xml:id="br0">
      <inkml:brushProperty name="width" value="0.025" units="cm"/>
      <inkml:brushProperty name="height" value="0.025" units="cm"/>
    </inkml:brush>
  </inkml:definitions>
  <inkml:trace contextRef="#ctx0" brushRef="#br0">227 0 18514,'0'0'8610,"-12"4"-8209,-5 3-383,0 1 1,1 0 0,-30 21-1,40-26-19,1 1 0,0-1 0,1 1 0,-1 0 0,1 0 0,0 0 0,0 1-1,0 0 1,0 0 0,1 0 0,0 0 0,0 0 0,0 1 0,1-1 0,-1 1-1,1-1 1,1 1 0,-3 12 0,5-17 1,-1 0 0,0 0 0,1 0 0,-1 0 0,1-1-1,-1 1 1,1 0 0,-1 0 0,1 0 0,0 0 0,-1 0 0,1-1 0,0 1 0,0 0 0,-1-1 0,1 1-1,0 0 1,0-1 0,0 1 0,0-1 0,0 1 0,0-1 0,0 0 0,0 1 0,0-1 0,0 0-1,0 0 1,0 0 0,0 0 0,2 0 0,42 2-95,-35-2 33,34-1-524,-22 0 468,0 0 1,0 2-1,0 0 0,0 2 1,0 0-1,25 8 1,-45-11 122,0 1 0,0 0 0,0 0 1,0-1-1,0 1 0,-1 0 0,1 1 1,0-1-1,0 0 0,-1 1 0,1-1 1,0 1-1,-1-1 0,0 1 0,1-1 1,-1 1-1,2 3 0,-2-3 55,-1 0-1,0-1 1,0 1 0,1-1-1,-1 1 1,0 0 0,0-1-1,0 1 1,-1 0 0,1-1-1,0 1 1,-1-1 0,1 1-1,-1-1 1,1 1 0,-1-1-1,-1 4 1,-3 1 189,1 1 1,-1-1 0,-1 0 0,1-1-1,-1 1 1,0-1 0,-10 7-1,-16 9 597,0-1 0,-46 20 0,62-33-947,-1-1-1,1 0 0,-1-1 0,0-1 1,0 0-1,0-2 0,-23 2 1,20-9-3812,14-7-2632,3-9-9091</inkml:trace>
</inkml:ink>
</file>

<file path=ppt/ink/ink3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5:31.951"/>
    </inkml:context>
    <inkml:brush xml:id="br0">
      <inkml:brushProperty name="width" value="0.025" units="cm"/>
      <inkml:brushProperty name="height" value="0.025" units="cm"/>
      <inkml:brushProperty name="color" value="#E71224"/>
    </inkml:brush>
  </inkml:definitions>
  <inkml:trace contextRef="#ctx0" brushRef="#br0">177 84 18610,'0'0'6165,"-10"4"-4611,-4 0-1075,-8 3-197,1 0-1,-28 15 1,45-21-250,1 1 1,-1 0-1,0 0 1,0 0-1,1 1 1,-1-1-1,1 1 1,0 0-1,0 0 1,0 0 0,0 0-1,1 0 1,-1 1-1,1-1 1,0 1-1,0 0 1,0 0-1,0 0 1,0 0 0,-1 7-1,3-11-12,0 1-1,0 0 0,0 0 1,0-1-1,0 1 1,1 0-1,-1 0 1,0-1-1,0 1 1,0 0-1,1-1 1,-1 1-1,0 0 0,1-1 1,-1 1-1,1-1 1,-1 1-1,1 0 1,-1-1-1,1 1 1,-1-1-1,1 1 1,-1-1-1,1 0 0,0 1 1,-1-1-1,1 1 1,1-1-1,27 4 194,28-13-120,-39 3-395,-1-1-1,-1 0 0,1-2 0,-1 0 0,15-11 1,-23 15 115,-1 0 1,0-1 0,-1 0-1,0 0 1,1 0 0,-2 0-1,1-1 1,-1 0 0,0-1 0,0 1-1,-1-1 1,5-12 0,-9 8 538,-11 22-35,-11 24 183,20-30-416,0-1-1,1 1 1,-1 0 0,1 0 0,0 1 0,0-1-1,1 0 1,-1 9 0,1-13-67,0 1-1,0 0 1,1-1 0,-1 1-1,0 0 1,0-1 0,0 1-1,1-1 1,-1 1 0,0 0-1,1-1 1,-1 1 0,1-1-1,-1 1 1,1-1-1,-1 1 1,1-1 0,-1 1-1,1-1 1,-1 0 0,1 1-1,0-1 1,25 1 180,-17-5-280,0 1-1,1-1 1,-1-1-1,-1 0 1,1 0-1,-1-1 0,0 0 1,0 0-1,14-15 1,-13 12-178,1 0 0,0 1-1,1 0 1,-1 0 0,14-6 0,-23 14 254,0 1-1,-1-1 1,1 1 0,0-1 0,-1 1-1,1-1 1,-1 1 0,1-1 0,-1 1-1,1 0 1,-1-1 0,1 1-1,-1 0 1,0-1 0,1 1 0,-1 0-1,0 0 1,0-1 0,1 1 0,-1 0-1,0 0 1,0 0 0,0-1-1,0 1 1,0 0 0,0 0 0,0 0-1,0-1 1,0 1 0,-1 0 0,1 1-1,-2 33 433,-16 76 1183,10-71-514,-6 71 0,13-89-933,1 0 0,1 0 0,1 1 0,1-2 0,11 42 0,-12-58-153,-1 0-1,0 0 1,0 1-1,0-1 1,0 0-1,-1 0 1,0 1-1,0-1 1,0 0 0,-1 0-1,1 0 1,-1 1-1,-1-1 1,1 0-1,-1 0 1,1 0-1,-2-1 1,1 1 0,0 0-1,-6 7 1,5-9 31,-1 1 1,1-1 0,-1 0 0,0 0-1,0 0 1,0-1 0,0 1 0,-1-1 0,1 0-1,-1 0 1,1-1 0,-1 1 0,0-1-1,0 0 1,1 0 0,-1 0 0,0-1-1,0 0 1,0 0 0,0 0 0,0-1-1,-7-1 1,8 1-25,1 0-1,0-1 1,0 1-1,0-1 1,0 0 0,0 1-1,0-1 1,0-1-1,0 1 1,1 0-1,-1-1 1,1 1 0,0-1-1,0 0 1,0 0-1,0 0 1,0 0 0,1 0-1,-1 0 1,1 0-1,0-1 1,0 1 0,0 0-1,0-1 1,0-5-1,-3-13-9,2 0 0,-1-39-1,3 50-18,-1-11-140,2 0 1,1 1-1,0 0 0,2-1 0,0 1 1,1 0-1,2 1 0,0-1 1,1 1-1,1 0 0,11-18 0,-8 18-506,2 1-1,0 1 0,1-1 0,1 2 1,1 1-1,20-17 0,6-1-3546,-3 2-2049</inkml:trace>
</inkml:ink>
</file>

<file path=ppt/ink/ink3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5:32.279"/>
    </inkml:context>
    <inkml:brush xml:id="br0">
      <inkml:brushProperty name="width" value="0.025" units="cm"/>
      <inkml:brushProperty name="height" value="0.025" units="cm"/>
      <inkml:brushProperty name="color" value="#E71224"/>
    </inkml:brush>
  </inkml:definitions>
  <inkml:trace contextRef="#ctx0" brushRef="#br0">14 0 16720,'0'0'6310,"-8"48"-5381,5-16 160,0 6-321,3 2-415,0-1-289,2-1-64,8-4-1442,-3-8-2113,0-6-4100</inkml:trace>
  <inkml:trace contextRef="#ctx0" brushRef="#br0" timeOffset="1">47 488 20628,'0'0'5092,"-10"50"-4707,14-50-545,4 0-4100,0-20-9866</inkml:trace>
</inkml:ink>
</file>

<file path=ppt/ink/ink3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5:35.939"/>
    </inkml:context>
    <inkml:brush xml:id="br0">
      <inkml:brushProperty name="width" value="0.025" units="cm"/>
      <inkml:brushProperty name="height" value="0.025" units="cm"/>
      <inkml:brushProperty name="color" value="#E71224"/>
    </inkml:brush>
  </inkml:definitions>
  <inkml:trace contextRef="#ctx0" brushRef="#br0">1930 10653 9513,'1'0'248,"-1"0"0,1 1 1,-1-1-1,1 0 0,0 0 0,-1 0 1,1 0-1,-1 0 0,1 0 0,0 1 1,-1-1-1,1-1 0,0 1 0,-1 0 1,1 0-1,-1 0 0,1 0 0,0 0 0,-1 0 1,1-1-1,-1 1 0,1 0 0,0-1 1,17-14 1187,12-25-2476,-26 35 1540,25-36-424,-1-2-1,-2-1 1,40-92-1,-59 116-60,0-1-1,-2 1 1,0-1-1,-1 0 1,-1 0 0,-1 0-1,-1 0 1,-1-1-1,-1 1 1,-1 0-1,-1 0 1,-6-27 0,-81-248 507,18 65-190,57 173-9,3-2 0,3 1 0,-3-110 1,25-181-16,11 98 256,8-221-1216,-32 407 470,-3 0 0,-4 0 0,-2 1 0,-2 0 0,-26-76 0,-156-337 147,-41 15 32,103 208 4,-440-833 325,376 685-109,41-17-55,57 70-525,-43-144-246,-32-176 727,144 514-79,8-2 0,-2-215 0,50-460-39,-15 696 14,7 1 0,6 2 0,5 0 0,53-137-1,-57 198-18,84-202 91,-107 268-64,-1 0 1,1 0 0,1 1 0,-1-1 0,1 1 0,0 0-1,0 0 1,1 1 0,0 0 0,0 0 0,0 0 0,1 0 0,12-6-1,-1 4-14,1 1 0,0 0 0,0 1-1,21-3 1,-4 1 23,-2 0 44,0-2 0,-1-1-1,0-2 1,0-1 0,-2-1 0,0-2-1,0-1 1,27-22 0,-52 35-306,0-1 1,0 1-1,0 0 1,0 1-1,0 0 1,1 0-1,-1 0 1,1 1-1,0-1 1,9 0-1,-4 0-2507,-1-3-1240</inkml:trace>
</inkml:ink>
</file>

<file path=ppt/ink/ink3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5:36.312"/>
    </inkml:context>
    <inkml:brush xml:id="br0">
      <inkml:brushProperty name="width" value="0.025" units="cm"/>
      <inkml:brushProperty name="height" value="0.025" units="cm"/>
      <inkml:brushProperty name="color" value="#E71224"/>
    </inkml:brush>
  </inkml:definitions>
  <inkml:trace contextRef="#ctx0" brushRef="#br0">35 0 10666,'-30'3'1322,"30"-3"-1298,0 0 0,0 0 0,0 0 0,-1 0 0,1 0 0,0 0 0,0 0 0,0 0 0,0 0-1,-1 0 1,1 0 0,0 0 0,0 0 0,0 0 0,0 0 0,-1 0 0,1 1 0,0-1 0,0 0 0,0 0 0,0 0 0,0 0 0,0 0 0,-1 0 0,1 1 0,0-1 0,0 0 0,0 0 0,0 0 0,0 0 0,0 0 0,0 1-1,0-1 1,0 0 0,0 0 0,0 0 0,0 0 0,0 1 0,0-1 0,0 0 0,0 0 0,0 0 0,0 0 0,0 1 0,0-1 0,0 0 0,0 0 0,0 0 0,0 0 0,0 0 0,0 1 0,0-1 0,0 0 0,1 0 0,-1 0-1,0 0 1,0 0 0,0 1 0,0-1 0,47 24 778,-3-8-734,0-1 0,2-3 0,-1-1 0,73 6 0,5 2-771,-121-18 723,-1-1 0,1 1 1,0-1-1,-1 1 0,1-1 0,-1 1 1,0 0-1,1 0 0,-1 0 0,0 0 1,1 0-1,-1 0 0,0 0 1,0 0-1,0 0 0,0 1 0,0-1 1,0 0-1,0 1 0,0-1 0,0 1 1,-1-1-1,1 1 0,-1-1 0,1 1 1,-1 0-1,0-1 0,1 1 1,-1-1-1,0 1 0,0 0 0,0-1 1,0 1-1,0 0 0,-1-1 0,1 1 1,-1 2-1,-1 6 384,-1 0 1,0 0-1,-1 0 0,-7 16 1,-51 93 1126,24-47-1906,2 1 0,-39 117-1,58-125-3969</inkml:trace>
</inkml:ink>
</file>

<file path=ppt/ink/ink3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5:43.559"/>
    </inkml:context>
    <inkml:brush xml:id="br0">
      <inkml:brushProperty name="width" value="0.025" units="cm"/>
      <inkml:brushProperty name="height" value="0.025" units="cm"/>
      <inkml:brushProperty name="color" value="#E71224"/>
    </inkml:brush>
  </inkml:definitions>
  <inkml:trace contextRef="#ctx0" brushRef="#br0">30 35 3812,'-8'3'0,"1"-1"3107,1-2-1058,2 2-575,-1 0 2722,5 1-3395,0-2 320,6 0 0,5 1-192,2-2-481,3 0-288,4 0-128,3-5-608,3-6-962,3-5-2017,0-3-1186</inkml:trace>
</inkml:ink>
</file>

<file path=ppt/ink/ink3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5:43.898"/>
    </inkml:context>
    <inkml:brush xml:id="br0">
      <inkml:brushProperty name="width" value="0.025" units="cm"/>
      <inkml:brushProperty name="height" value="0.025" units="cm"/>
      <inkml:brushProperty name="color" value="#E71224"/>
    </inkml:brush>
  </inkml:definitions>
  <inkml:trace contextRef="#ctx0" brushRef="#br0">0 326 11243,'0'0'8231,"66"-20"-8455,-35 4-1121,3-2-1570,-1-1-993,-2-2-1312</inkml:trace>
  <inkml:trace contextRef="#ctx0" brushRef="#br0" timeOffset="1">296 167 6951,'0'0'9416,"65"-40"-9319,-37 18-930,6-1-1057,1-4-929,2-1 1122,-1 1-5126</inkml:trace>
</inkml:ink>
</file>

<file path=ppt/ink/ink3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5:44.270"/>
    </inkml:context>
    <inkml:brush xml:id="br0">
      <inkml:brushProperty name="width" value="0.025" units="cm"/>
      <inkml:brushProperty name="height" value="0.025" units="cm"/>
      <inkml:brushProperty name="color" value="#E71224"/>
    </inkml:brush>
  </inkml:definitions>
  <inkml:trace contextRef="#ctx0" brushRef="#br0">1 453 5765,'0'0'7175,"57"-28"-5765,-39 12-257,5-2-513,5-2-416,4 0-191,2-1-322,-1 2-640,1 2-352,-2 2-128,-4 3-353,-3 1-480,-4 1-545,-4 5-2914</inkml:trace>
  <inkml:trace contextRef="#ctx0" brushRef="#br0" timeOffset="1">472 194 6406,'0'0'3043,"52"-37"-2595,-29 21-223,0-1 63,4 1 192,-4-1-191,1-3-225,1 2-32,-2 1-225,-3 0-1440,-1-2-4293</inkml:trace>
</inkml:ink>
</file>

<file path=ppt/ink/ink3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5:44.612"/>
    </inkml:context>
    <inkml:brush xml:id="br0">
      <inkml:brushProperty name="width" value="0.025" units="cm"/>
      <inkml:brushProperty name="height" value="0.025" units="cm"/>
      <inkml:brushProperty name="color" value="#E71224"/>
    </inkml:brush>
  </inkml:definitions>
  <inkml:trace contextRef="#ctx0" brushRef="#br0">1 615 12716,'0'0'4933,"8"-8"-4629,31-24-1082,1 2 1,50-28-1,19-20-9494,-68 46 10212,2 1 7547,-21 15-8219,-1-1-1,30-31 1,5-12-4065,-42 44 2539</inkml:trace>
  <inkml:trace contextRef="#ctx0" brushRef="#br0" timeOffset="1">574 115 5541,'0'0'4677,"32"-63"-4613,-17 46-321,1-1-1120,2 2-1986</inkml:trace>
</inkml:ink>
</file>

<file path=ppt/ink/ink3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5:45.063"/>
    </inkml:context>
    <inkml:brush xml:id="br0">
      <inkml:brushProperty name="width" value="0.025" units="cm"/>
      <inkml:brushProperty name="height" value="0.025" units="cm"/>
      <inkml:brushProperty name="color" value="#E71224"/>
    </inkml:brush>
  </inkml:definitions>
  <inkml:trace contextRef="#ctx0" brushRef="#br0">1 1050 5509,'0'0'1036,"5"-10"-540,100-155-869,-93 144 2138,-1-1 1,-1-1 0,13-39 0,-7 17-1368,3 0-3610,102-237 1150,-58 131 5021,-44 109-1423,-10 22-1324,0 0 0,7-26 0,-14 35 812,0 1 0,0-1 0,-1 0 0,0-11 0,-1 20-979,0 1 0,0 0 0,0-1 0,0 1 0,1 0 0,-1 0 0,0-1 0,1 1 0,-1 0 0,0 0 0,1-1 0,0 1 0,-1 0 0,1 0 0,0 0 0,-1 0 0,1 0 0,0 0 0,1-1 0,16-3-2637</inkml:trace>
</inkml:ink>
</file>

<file path=ppt/ink/ink3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5:46.304"/>
    </inkml:context>
    <inkml:brush xml:id="br0">
      <inkml:brushProperty name="width" value="0.025" units="cm"/>
      <inkml:brushProperty name="height" value="0.025" units="cm"/>
      <inkml:brushProperty name="color" value="#E71224"/>
    </inkml:brush>
  </inkml:definitions>
  <inkml:trace contextRef="#ctx0" brushRef="#br0">1 120 8040,'0'0'14712,"0"10"-14253,2 5-173,0 1-1,0-1 1,10 27-1,-11-36-184,1 0 1,1 0-1,-1 0 1,1 0-1,0 0 1,0 0-1,0-1 1,1 1-1,0-1 1,0 0-1,1-1 1,-1 1-1,10 7 1,-13-11-31,0-1 0,0 1-1,0-1 1,1 1 0,-1-1 0,0 1 0,0-1 0,0 0 0,1 0 0,-1 0 0,0 1-1,0-1 1,0 0 0,1 0 0,-1-1 0,0 1 0,0 0 0,0 0 0,1-1 0,-1 1-1,0 0 1,0-1 0,0 1 0,2-2 0,-1 0 68,0 0 0,0 0 0,1 0 1,-1 0-1,-1 0 0,1-1 0,0 1 0,0-1 0,2-4 0,2-7 207,-1-1 0,0 1 0,3-18 0,-7 26-324,17-115 1446,-3 165-1569,-14-39 126,22 57-88,-4-38 137,-18-23-60,-1 0 0,1-1 0,0 0 0,0 1-1,0-1 1,0 1 0,0-1 0,0 0 0,-1 0-1,1 0 1,0 1 0,0-1 0,0 0 0,0 0-1,0 0 1,0-1 0,0 1 0,0 0-1,0 0 1,0 0 0,0-1 0,0 1 0,-1 0-1,1-1 1,2 0 0,1-5 46,1 0-1,-1 0 1,0 0-1,-1 0 1,0-1-1,0 0 1,0 0 0,-1 0-1,0 0 1,2-12-1,-2 13-52,11-73-3419,-8 47 309,-3 24 1549,-1 10 131,0 4-4849</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4:14.843"/>
    </inkml:context>
    <inkml:brush xml:id="br0">
      <inkml:brushProperty name="width" value="0.025" units="cm"/>
      <inkml:brushProperty name="height" value="0.025" units="cm"/>
    </inkml:brush>
  </inkml:definitions>
  <inkml:trace contextRef="#ctx0" brushRef="#br0">1 0 15182,'0'0'4944,"10"8"-3834,10 3-826,1-1 1,0-1-1,1 0 0,0-2 0,0 0 1,1-2-1,27 4 0,-6-3-198,-17-4-131,0 2 0,0 2 0,0 0 0,30 12 0,-55-17-134,0 0-1,0 0 0,0 0 0,0 0 1,-1 1-1,1-1 0,0 0 0,-1 1 1,1-1-1,-1 1 0,1 0 0,1 3 1,-3-4 20,1-1 1,-1 1-1,0-1 1,0 1 0,0 0-1,0-1 1,0 1-1,0-1 1,0 1 0,0-1-1,0 1 1,0 0-1,0-1 1,0 1 0,0-1-1,-1 1 1,1-1-1,0 1 1,0-1 0,0 1-1,-1-1 1,1 1-1,0-1 1,-1 1 0,1-1-1,-1 1 1,1-1-1,0 0 1,-1 1 0,1-1-1,-1 0 1,1 1-1,-1-1 1,1 0 0,-1 0-1,1 1 1,-1-1-1,1 0 1,-1 0 0,0 0-1,1 0 1,-1 0-1,1 0 1,-1 0 0,1 0-1,-1 0 1,0 0-1,1 0 1,-1 0 0,0 0-1,-26 1-6007</inkml:trace>
</inkml:ink>
</file>

<file path=ppt/ink/ink3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5:46.913"/>
    </inkml:context>
    <inkml:brush xml:id="br0">
      <inkml:brushProperty name="width" value="0.025" units="cm"/>
      <inkml:brushProperty name="height" value="0.025" units="cm"/>
      <inkml:brushProperty name="color" value="#E71224"/>
    </inkml:brush>
  </inkml:definitions>
  <inkml:trace contextRef="#ctx0" brushRef="#br0">32 0 12588,'0'0'12502,"1"10"-11722,-1 57 1203,-10 75 0,5-91-1903,3-104-982,-13-74 0,41 214-684,-22-80 1587,27 53 279,-29-58-230,-1 1 0,1-1 0,0 1-1,0-1 1,0 0 0,0 0 0,0 0-1,0 0 1,1-1 0,-1 1 0,0 0-1,1-1 1,0 0 0,-1 0 0,1 0-1,0 0 1,-1 0 0,1 0 0,6 0-1,-8-1-14,-1 0 0,1 0 0,0 0 0,0 0 0,0 0-1,0 0 1,-1 0 0,1-1 0,0 1 0,0 0 0,-1-1-1,1 1 1,0-1 0,0 1 0,-1 0 0,1-1 0,0 1 0,-1-1-1,1 0 1,-1 1 0,1-1 0,-1 0 0,1 1 0,-1-1 0,1 0-1,-1 1 1,1-3 0,1-26 507,-3 24-493,0-1 1,0 1-1,-1 0 1,1 0-1,-1 0 1,0 0-1,-1 0 1,1 0-1,-4-4 1,-36-29 69,33 31-107,-1-1 1,1 0-1,0-1 0,1 0 0,-8-12 0,65 21-455,-4 0-499,22 1-3037,-23-4-2663,-4-5-4505</inkml:trace>
</inkml:ink>
</file>

<file path=ppt/ink/ink3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5:47.874"/>
    </inkml:context>
    <inkml:brush xml:id="br0">
      <inkml:brushProperty name="width" value="0.025" units="cm"/>
      <inkml:brushProperty name="height" value="0.025" units="cm"/>
      <inkml:brushProperty name="color" value="#E71224"/>
    </inkml:brush>
  </inkml:definitions>
  <inkml:trace contextRef="#ctx0" brushRef="#br0">35 0 15535,'0'0'5594,"-2"8"-4179,-8 35-855,2 0 0,1 0-1,3 1 1,1-1 0,2 1 0,7 52-1,-6-89-503,1-1-1,0 1 0,0 0 0,1-1 0,0 1 0,0-1 1,0 1-1,1-1 0,0 0 0,0 0 0,1 0 0,0 0 1,0-1-1,0 0 0,1 1 0,-1-1 0,11 7 0,-10-8-170,1-1 0,-1 1 0,1-2 0,0 1 0,0-1 0,0 1 0,12 1 0,-9-2-723,0-1 1,0-1-1,0 1 0,1-1 0,15-3 0,7-4-4815</inkml:trace>
</inkml:ink>
</file>

<file path=ppt/ink/ink3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5:48.925"/>
    </inkml:context>
    <inkml:brush xml:id="br0">
      <inkml:brushProperty name="width" value="0.025" units="cm"/>
      <inkml:brushProperty name="height" value="0.025" units="cm"/>
      <inkml:brushProperty name="color" value="#E71224"/>
    </inkml:brush>
  </inkml:definitions>
  <inkml:trace contextRef="#ctx0" brushRef="#br0">0 125 13068,'0'0'11206,"4"12"-10897,4 19 88,2-1 1,2 0-1,0-1 0,23 38 0,-35-67-363,0 0-1,0 0 1,1 0 0,-1 0-1,0 1 1,0-1 0,0 0-1,0 0 1,0 0 0,0 0-1,0 0 1,1 0 0,-1 0-1,0 0 1,0 0 0,0 0-1,0 0 1,0 0 0,0 0-1,1 0 1,-1 0 0,0 0-1,0 0 1,0 0 0,0 0-1,0 0 1,1 0-1,-1 0 1,0 0 0,0 0-1,0 0 1,0 0 0,0 0-1,0 0 1,1 0 0,-1 0-1,0 0 1,0 0 0,0 0-1,0-1 1,0 1 0,0 0-1,0 0 1,0 0 0,0 0-1,1 0 1,-1 0 0,0 0-1,0-1 1,0 1 0,0 0-1,0 0 1,0 0 0,0 0-1,0 0 1,0 0-1,0-1 1,0 1 0,0 0-1,0 0 1,0 0 0,0 0-1,0 0 1,0-1 0,0 1-1,0 0 1,0 0 0,0 0-1,2-21 778,-2-26-591,-2 33-142,0 0 0,-1 1 1,0-1-1,-1 0 0,-1 1 0,0 0 1,-1 0-1,-14-24 0,20 37-81,0 0 0,0 0 0,0-1 0,0 1-1,0 0 1,0 0 0,0-1 0,0 1 0,0 0 0,0 0-1,0-1 1,0 1 0,-1 0 0,1 0 0,0 0 0,0-1-1,0 1 1,0 0 0,-1 0 0,1 0 0,0 0-1,0-1 1,0 1 0,-1 0 0,1 0 0,0 0 0,0 0-1,-1 0 1,1 0 0,0 0 0,0-1 0,-1 1 0,1 0-1,0 0 1,0 0 0,-1 0 0,1 0 0,0 0 0,0 0-1,-1 0 1,1 1 0,0-1 0,0 0 0,-1 0-1,1 0 1,-1 15-116,9 23 5,-7-36 108,0 0-1,0 0 1,1 0 0,-1 0-1,1 0 1,-1-1-1,1 1 1,-1 0-1,1-1 1,0 1 0,3 1-1,-5-3 8,1 1 0,0-1 0,-1 0 1,1 0-1,0 1 0,-1-1 0,1 0 0,0 0 0,0 0 0,-1 0 0,1 0 0,0 0 0,-1 0 1,1 0-1,0-1 0,0 1 0,-1 0 0,1 0 0,0 0 0,-1-1 0,1 1 0,0 0 1,-1-1-1,2 0 0,0-1 14,0-1 1,1 0 0,-1 0 0,0 1-1,0-2 1,-1 1 0,1 0 0,-1 0-1,0 0 1,1-1 0,-1 1 0,-1 0-1,2-5 1,4-39 45,-6 35-57,2 1-1,-1-1 1,2 1 0,5-19 0,-8 30-7,0-1 1,0 1-1,0 0 0,1-1 1,-1 1-1,0-1 0,0 1 1,1 0-1,-1 0 0,0-1 0,1 1 1,-1 0-1,0-1 0,1 1 1,-1 0-1,0 0 0,1 0 0,-1-1 1,1 1-1,-1 0 0,0 0 1,1 0-1,-1 0 0,1 0 1,-1 0-1,0 0 0,1 0 0,-1 0 1,1 0-1,-1 0 0,1 0 1,-1 0-1,0 0 0,1 0 1,-1 0-1,1 0 0,-1 1 0,0-1 1,1 0-1,-1 0 0,1 0 1,-1 1-1,0-1 0,1 0 0,-1 1 1,0-1-1,0 0 0,1 0 1,-1 1-1,0-1 0,0 1 1,1-1-1,-1 0 0,0 1 0,0-1 1,0 0-1,0 1 0,0-1 1,1 1-1,-1 0 0,15 26-164,-14-25 163,30 71-81,-23-51 26,1 0 0,0-1 0,1-1 1,2 0-1,23 33 0,-34-52-13,-1-1-1,0 1 0,1 0 1,-1 0-1,1-1 1,-1 1-1,1-1 0,-1 1 1,1 0-1,0-1 1,-1 1-1,1-1 0,0 1 1,-1-1-1,1 0 1,0 1-1,0-1 0,-1 1 1,1-1-1,0 0 0,0 0 1,0 0-1,-1 1 1,1-1-1,0 0 0,0 0 1,0 0-1,0 0 1,-1 0-1,1-1 0,0 1 1,0 0-1,0 0 1,-1 0-1,1-1 0,0 1 1,0 0-1,-1-1 1,1 1-1,0-1 0,-1 1 1,1-1-1,0 1 1,-1-1-1,1 1 0,-1-1 1,2-1-1,0-2-828,0 1-1,0-1 0,-1 0 0,1 0 1,-1 0-1,0 0 0,0 0 1,0-5-1,2-21-8606</inkml:trace>
</inkml:ink>
</file>

<file path=ppt/ink/ink3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5:49.282"/>
    </inkml:context>
    <inkml:brush xml:id="br0">
      <inkml:brushProperty name="width" value="0.025" units="cm"/>
      <inkml:brushProperty name="height" value="0.025" units="cm"/>
      <inkml:brushProperty name="color" value="#E71224"/>
    </inkml:brush>
  </inkml:definitions>
  <inkml:trace contextRef="#ctx0" brushRef="#br0">1 1 9993,'0'0'15535,"25"63"-14862,-12-38-449,1-2-192,1-2-769,-1-6-1569,-3-6-1602,-1-7-3971</inkml:trace>
</inkml:ink>
</file>

<file path=ppt/ink/ink3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5:49.608"/>
    </inkml:context>
    <inkml:brush xml:id="br0">
      <inkml:brushProperty name="width" value="0.025" units="cm"/>
      <inkml:brushProperty name="height" value="0.025" units="cm"/>
      <inkml:brushProperty name="color" value="#E71224"/>
    </inkml:brush>
  </inkml:definitions>
  <inkml:trace contextRef="#ctx0" brushRef="#br0">1 0 12940,'0'0'4549,"31"49"-2435,-6-24-513,5 2-448,2 4-224,-2 0-192,2 4 96,-6 2 31,-3 5-383,-4 4-161,-7 6-96,-3 4-160,-9 2-32,0-3-608,-9-8-1634,-8-8-2883,-6-16-8007</inkml:trace>
</inkml:ink>
</file>

<file path=ppt/ink/ink3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1:25.818"/>
    </inkml:context>
    <inkml:brush xml:id="br0">
      <inkml:brushProperty name="width" value="0.025" units="cm"/>
      <inkml:brushProperty name="height" value="0.025" units="cm"/>
      <inkml:brushProperty name="color" value="#66CC00"/>
    </inkml:brush>
  </inkml:definitions>
  <inkml:trace contextRef="#ctx0" brushRef="#br0">2 137 6118,'0'0'18972,"-1"14"-18384,0-1-441,1 0 1,1 1-1,0-1 1,0 0 0,5 16-1,-5-25-95,-1-1 1,1 1-1,0-1 0,0 1 1,1-1-1,-1 1 0,1-1 1,0 0-1,0 1 0,0-1 0,0 0 1,0-1-1,1 1 0,-1 0 1,1-1-1,0 1 0,0-1 1,-1 0-1,2 0 0,-1 0 0,0 0 1,0 0-1,1-1 0,-1 1 1,1-1-1,-1 0 0,1 0 1,5 0-1,-6-1-17,-1-1 0,1 0-1,0 1 1,-1-1 0,1-1 0,0 1 0,-1 0-1,1 0 1,-1-1 0,0 0 0,1 1 0,-1-1 0,0 0-1,0 0 1,0 0 0,0 0 0,-1-1 0,1 1 0,-1 0-1,1-1 1,-1 1 0,0-1 0,0 1 0,0-1-1,0 0 1,1-3 0,3-9 37,0-1 0,-1-1 0,2-17 0,1-122 486,-7 154-497,1 20-13,0 0 1,2 0-1,0 0 0,10 32 0,-10-40-15,1 1-1,0-1 1,1 1-1,0-1 1,0-1-1,1 1 1,1-1-1,-1 0 0,12 11 1,-17-19-16,0 0 1,0 1-1,0-1 1,0 0 0,1 0-1,-1 0 1,0 0-1,1 0 1,-1-1-1,1 1 1,-1 0-1,1 0 1,-1-1-1,1 1 1,-1-1-1,1 0 1,0 1 0,-1-1-1,1 0 1,0 0-1,-1 0 1,1 0-1,-1 0 1,1-1-1,0 1 1,1-1-1,-1 0 17,0-1-1,0 1 1,0-1-1,0 0 1,0 0-1,0 0 1,0 0-1,-1 0 1,1 0-1,-1 0 1,0 0-1,0-1 0,0 1 1,2-5-1,2-9 67,-1 0-1,0 0 0,2-33 0,-3-48-20,-3 59-41,0 33-26,0 16-8,0-4-3,1 38 3,-1-43-5,0 0 0,0 0-1,1 0 1,-1 0-1,0 0 1,1-1 0,0 1-1,-1 0 1,1 0-1,0 0 1,0-1 0,0 1-1,0-1 1,0 1-1,0 0 1,0-1 0,1 0-1,1 2 1,-3-3-82,1 1 0,0-1 1,-1 0-1,1 0 0,0-1 0,-1 1 0,1 0 0,0 0 1,-1 0-1,1 0 0,0-1 0,-1 1 0,1 0 1,-1 0-1,1-1 0,-1 1 0,1-1 0,-1 1 1,1 0-1,-1-1 0,1 1 0,-1-1 0,1 1 1,-1-1-1,1 1 0,-1-1 0,0 1 0,1-1 1,-1 0-1,0 1 0,0-1 0,0 0 0,1 1 1,-1-2-1,9-26-4801,-8 25 3890,4-18-5364,-1-1-4047</inkml:trace>
</inkml:ink>
</file>

<file path=ppt/ink/ink3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1:26.424"/>
    </inkml:context>
    <inkml:brush xml:id="br0">
      <inkml:brushProperty name="width" value="0.025" units="cm"/>
      <inkml:brushProperty name="height" value="0.025" units="cm"/>
      <inkml:brushProperty name="color" value="#66CC00"/>
    </inkml:brush>
  </inkml:definitions>
  <inkml:trace contextRef="#ctx0" brushRef="#br0">104 0 13741,'0'0'13490,"7"12"-13020,-2-4-394,-1 1 1,0-1-1,0 1 1,-1-1-1,0 1 1,-1 0-1,0 0 1,0 0 0,-1 0-1,0 0 1,-1 1-1,0-1 1,0 0-1,-3 18 1,0-13 34,-1 6 69,0 0 1,-2 0-1,-8 21 0,9-38 91,0-14-213,1-19-324,4 28 225,-27-121-2329,31 133 2457,1 0 0,0-1 0,0 1 0,1-1 0,0 0 0,1 0 0,0-1 0,0 0 0,1 0 0,0-1 0,0 0 0,13 9 0,-20-16-73,-1 1 0,1-1 0,0 1 0,-1-1 0,1 1 0,0-1-1,-1 1 1,1-1 0,0 0 0,-1 0 0,1 1 0,0-1 0,0 0 0,0 0 0,-1 0-1,1 0 1,0 1 0,0-1 0,0-1 0,-1 1 0,1 0 0,0 0 0,0 0 0,-1 0-1,1 0 1,0-1 0,0 1 0,-1 0 0,1-1 0,0 1 0,0 0 0,-1-1 0,1 1-1,-1-1 1,1 1 0,0-1 0,-1 0 0,1 1 0,-1-1 0,1 1 0,0-2-1,-1 1 0,0-1 0,0 1 0,-1 0 0,1-1 0,0 1 0,0 0 0,-1-1 0,1 1 0,-1 0 0,1 0 0,-1 0 0,1-1 0,-1 1 0,0 0 0,0 0 0,1 0 0,-1 0 0,0 0 0,0 0 0,0 0 0,0 0 0,0 1 0,0-1 0,-3-1 0,-17-9-7,-1 0 0,0 2 0,-1 0 0,-23-5 0,4 1-4,146-5 318,-68 12-501,37-7 105,-29-1-4893,-40 11 255,-3-1-2514</inkml:trace>
</inkml:ink>
</file>

<file path=ppt/ink/ink3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1:26.765"/>
    </inkml:context>
    <inkml:brush xml:id="br0">
      <inkml:brushProperty name="width" value="0.025" units="cm"/>
      <inkml:brushProperty name="height" value="0.025" units="cm"/>
      <inkml:brushProperty name="color" value="#66CC00"/>
    </inkml:brush>
  </inkml:definitions>
  <inkml:trace contextRef="#ctx0" brushRef="#br0">1 1 128,'0'0'29084,"27"70"-28956,-19-42-96,2-5-32,0-1-481,1-6-1376,-5-6-1923,3-6-3074</inkml:trace>
</inkml:ink>
</file>

<file path=ppt/ink/ink3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5:54.215"/>
    </inkml:context>
    <inkml:brush xml:id="br0">
      <inkml:brushProperty name="width" value="0.025" units="cm"/>
      <inkml:brushProperty name="height" value="0.025" units="cm"/>
      <inkml:brushProperty name="color" value="#66CC00"/>
    </inkml:brush>
  </inkml:definitions>
  <inkml:trace contextRef="#ctx0" brushRef="#br0">4 1 3683,'-2'35'17766,"0"14"-9819,5 38-6773,-1-73-1618,0-1 0,1 1 1,0-1-1,8 20 0,-8-26 763,1 0-1,-1 1 1,2-2 0,-1 1 0,7 7-1,-6-8-326,1 0 1,0-1-1,1 0 0,-1-1 0,1 1 0,0-1 0,0 0 0,0-1 0,0 0 1,1 0-1,-1 0 0,14 2 0,-13-4-414,0 0 0,0 0 0,0-1 0,0 1 0,12-3 0,-15 1-461,0 0 0,1 0 0,-1 0 0,0-1 0,0 0 0,0 0 0,0 0 1,6-5-1,9-7-7653</inkml:trace>
</inkml:ink>
</file>

<file path=ppt/ink/ink3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5:55.896"/>
    </inkml:context>
    <inkml:brush xml:id="br0">
      <inkml:brushProperty name="width" value="0.025" units="cm"/>
      <inkml:brushProperty name="height" value="0.025" units="cm"/>
      <inkml:brushProperty name="color" value="#66CC00"/>
    </inkml:brush>
  </inkml:definitions>
  <inkml:trace contextRef="#ctx0" brushRef="#br0">100 8 3748,'0'0'21556,"-4"-3"-20456,4 3-1052,-1-1 0,0 1 1,0-1-1,0 1 0,0-1 1,1 1-1,-1 0 0,0 0 1,0-1-1,0 1 0,0 0 1,0 0-1,0 0 0,0 0 1,0 0-1,0 0 0,0 0 1,0 0-1,0 0 0,0 1 1,0-1-1,0 0 0,1 1 1,-1-1-1,0 0 0,0 1 1,0-1-1,0 1 1,0 0-1,-3 2 63,1 0 0,0 0 0,0 0 0,1 1 1,-1-1-1,1 1 0,-3 5 0,-3 6 164,1 1 1,-10 32-1,14-36-235,0 0 0,1 0-1,0 0 1,1 0 0,0 0-1,1 0 1,1 1 0,0-1-1,3 15 1,-3-23-33,0-1-1,0 0 1,0 1 0,0-1-1,1 0 1,0 0-1,-1 0 1,1 0 0,0-1-1,0 1 1,1 0 0,-1-1-1,1 0 1,-1 1 0,5 2-1,-4-4 3,1 1-1,0-1 0,-1 1 1,1-1-1,0 0 1,0 0-1,0-1 1,0 1-1,0-1 0,0 0 1,0 0-1,0 0 1,0 0-1,0-1 0,0 0 1,4-1-1,-4 1-4,0 0 0,0-1 0,-1 0 0,1 0 0,0 0 1,-1 0-1,0 0 0,1-1 0,-1 0 0,0 1 0,0-1 0,-1 0 0,1 0 0,-1-1 0,1 1 0,-1 0 0,0-1 0,0 0 0,-1 1 0,3-7 0,0 0 45,-1-1 0,0 1 0,-1-1 0,0 0 0,-1 0-1,1-15 1,-2 25-35,0 0-1,0 1 1,0-1-1,0 0 1,0 0-1,0 0 1,0 0-1,0 0 1,0 1-1,0-1 1,0 0-1,0 0 1,-1 0-1,1 1 1,0-1-1,-1 0 1,1 0-1,0 0 1,-1 1-1,1-1 1,-1 0-1,0 1 1,1-1-1,-1 1 1,1-1-1,-1 0 1,0 1-1,1-1 1,-1 1-1,0 0 1,0-1-1,1 1 1,-1-1-1,0 1 1,0 0-1,0 0 1,1 0-1,-1-1 0,0 1 1,0 0-1,0 0 1,0 0-1,1 0 1,-1 0-1,0 0 1,0 1-1,0-1 1,0 0-1,1 0 1,-1 1-1,0-1 1,0 0-1,0 1 1,-1 0-1,-1 0 31,0 1 0,0-1 0,1 1 0,-1 0 0,0 0-1,1 0 1,-1 1 0,1-1 0,0 0 0,-1 1 0,1-1 0,1 1-1,-4 5 1,1 19-41,4-27-3,0 1 0,0-1 1,0 1-1,0 0 0,1-1 1,-1 1-1,0-1 0,0 1 0,1-1 1,-1 1-1,0-1 0,1 1 0,-1-1 1,1 1-1,-1-1 0,0 0 0,1 1 1,-1-1-1,1 0 0,-1 1 1,1-1-1,-1 0 0,1 1 0,1-1 1,0 0-1,0 0 1,0 0 0,0 0 0,0 0 0,0-1 0,0 1 0,0-1 0,0 1-1,0-1 1,0 0 0,0 0 0,0 0 0,-1 0 0,1 0 0,0 0-1,-1 0 1,1 0 0,0-1 0,1-2 0,45-56-258,-19 21 44,-28 39 209,-1-1 0,0 1 0,0-1 1,0 1-1,1 0 0,-1-1 0,0 1 0,0 0 0,1-1 0,-1 1 0,0 0 0,1-1 0,-1 1 0,0 0 1,1-1-1,-1 1 0,0 0 0,1 0 0,-1-1 0,1 1 0,-1 0 0,1 0 0,-1 0 0,0 0 0,1 0 1,-1 0-1,1 0 0,-1 0 0,1 0 0,-1 0 0,1 0 0,-1 0 0,0 0 0,1 0 0,-1 0 0,1 0 1,-1 0-1,1 0 0,-1 1 0,0-1 0,1 0 0,-1 0 0,1 1 0,-1-1 0,0 0 0,1 0 0,-1 1 1,0-1-1,1 0 0,-1 1 0,0-1 0,0 1 0,1-1 0,-1 0 0,0 1 0,0-1 0,0 1 0,0-1 0,1 0 1,-1 1-1,0-1 0,0 1 0,0 0 0,6 34-125,-6-32 145,7 157-758,-7-160 600,1 0-1,-1 0 1,0 0-1,0 0 1,0-1-1,0 1 1,0 0-1,0 0 1,0 0-1,0 0 1,1 0-1,-1 0 1,0 0-1,0 0 1,0 0-1,0 0 1,0 1-1,0-1 1,0 0-1,0 0 1,1 0-1,-1 0 1,0 0-1,0 0 1,0 0-1,0 0 1,1 1-1568,1-13-1584,0-12-4244</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4:15.396"/>
    </inkml:context>
    <inkml:brush xml:id="br0">
      <inkml:brushProperty name="width" value="0.025" units="cm"/>
      <inkml:brushProperty name="height" value="0.025" units="cm"/>
    </inkml:brush>
  </inkml:definitions>
  <inkml:trace contextRef="#ctx0" brushRef="#br0">84 231 5509,'0'0'2573,"0"-9"-960,2-1-1564,1 0 0,-1 0 1,2 0-1,-1 1 1,1-1-1,1 1 1,0 0-1,0 0 1,0 1-1,1-1 1,1 1-1,-1 0 1,1 1-1,10-9 1,4-5-122,16-14 4895,-71 28 2811,33 6-7590,1 1 1,0-1-1,0 0 1,0 0-1,0 1 1,0-1 0,-1 0-1,1 1 1,0-1-1,-1 0 1,1 1-1,0-1 1,-1 1 0,1-1-1,-1 0 1,1 1-1,-1-1 1,1 1-1,-1 0 1,1-1-1,-1 1 1,0-1 0,1 1-1,-1 0 1,0-1-1,1 1 1,-1 0-1,0 0 1,1-1 0,-1 1-1,0 0 1,1 0-1,-1 0 1,0 0-1,0 0 1,1 0-1,-1 0 1,0 0 0,1 0-1,-1 0 1,0 1-1,0-1 1,1 0-1,-1 0 1,0 1 0,1-1-1,-2 1 1,-31 16 84,11 8 124,1 0 0,1 2 1,1 0-1,-20 43 0,38-69-252,0 0 1,0 1-1,0 0 1,0-1-1,1 1 1,-1-1-1,1 1 1,-1 0-1,1-1 1,0 1-1,0 0 1,-1 0-1,1-1 1,0 1-1,1 0 1,-1-1-1,0 1 1,0 0-1,1 0 1,-1-1-1,1 1 1,-1-1-1,1 1 1,0 0-1,0-1 1,0 1 0,0-1-1,0 0 1,0 1-1,0-1 1,0 0-1,0 1 1,1-1-1,-1 0 1,0 0-1,1 0 1,-1 0-1,2 0 1,8 4 2,-1 0 0,1-1 1,0 0-1,22 3 0,-5 0 17,20 8-43,84 37 0,-111-40-1360,1 0-1,-2 1 1,24 19 0,-31-23-3231</inkml:trace>
</inkml:ink>
</file>

<file path=ppt/ink/ink3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5:56.363"/>
    </inkml:context>
    <inkml:brush xml:id="br0">
      <inkml:brushProperty name="width" value="0.025" units="cm"/>
      <inkml:brushProperty name="height" value="0.025" units="cm"/>
      <inkml:brushProperty name="color" value="#66CC00"/>
    </inkml:brush>
  </inkml:definitions>
  <inkml:trace contextRef="#ctx0" brushRef="#br0">1 0 609,'0'0'1089</inkml:trace>
</inkml:ink>
</file>

<file path=ppt/ink/ink3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5:56.751"/>
    </inkml:context>
    <inkml:brush xml:id="br0">
      <inkml:brushProperty name="width" value="0.025" units="cm"/>
      <inkml:brushProperty name="height" value="0.025" units="cm"/>
      <inkml:brushProperty name="color" value="#66CC00"/>
    </inkml:brush>
  </inkml:definitions>
  <inkml:trace contextRef="#ctx0" brushRef="#br0">29 1 1505,'0'0'1223,"-3"1"-2237,2 0 1085,0-1 0,0 1 1,0-1-1,-1 1 0,1 0 1,0-1-1,0 1 1,1 0-1,-1 0 0,0 0 1,0 0-1,0 0 0,1 0 1,-1 0-1,0 0 0,1 0 1,-1 0-1,1 0 1,-1 0-1,1 0 0,-1 1 1,1-1-1,0 2 0,-7 15 128,21-16-722</inkml:trace>
</inkml:ink>
</file>

<file path=ppt/ink/ink3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5:57.094"/>
    </inkml:context>
    <inkml:brush xml:id="br0">
      <inkml:brushProperty name="width" value="0.025" units="cm"/>
      <inkml:brushProperty name="height" value="0.025" units="cm"/>
      <inkml:brushProperty name="color" value="#66CC00"/>
    </inkml:brush>
  </inkml:definitions>
  <inkml:trace contextRef="#ctx0" brushRef="#br0">0 0 737</inkml:trace>
</inkml:ink>
</file>

<file path=ppt/ink/ink3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5:57.451"/>
    </inkml:context>
    <inkml:brush xml:id="br0">
      <inkml:brushProperty name="width" value="0.025" units="cm"/>
      <inkml:brushProperty name="height" value="0.025" units="cm"/>
      <inkml:brushProperty name="color" value="#66CC00"/>
    </inkml:brush>
  </inkml:definitions>
  <inkml:trace contextRef="#ctx0" brushRef="#br0">0 106 6246,'2'-34'1177,"0"-1"2314,4 3 6265,-6 31-9653,0 1 0,0 0 1,0 0-1,0 0 0,0 0 0,0 0 0,0-1 0,0 1 0,0 0 0,0 0 1,0 0-1,0 0 0,0-1 0,0 1 0,0 0 0,0 0 0,0 0 0,0 0 0,0 0 1,0 0-1,0-1 0,0 1 0,1 0 0,-1 0 0,0 0 0,0 0 0,0 0 1,0 0-1,0 0 0,0 0 0,1 0 0,-1-1 0,0 1 0,0 0 0,0 0 0,0 0 1,0 0-1,1 0 0,-1 0 0,0 0 0,0 0 0,0 0 0,0 0 0,0 0 1,1 0-1,-1 0 0,0 0 0,0 0 0,0 0 0,0 0 0,0 0 0,1 1 0,-1-1 1,6 10 1363,2 14-858,2 31 285,-8-39-1135,1 0 0,1-1 1,0 1-1,1-1 1,7 16-1,-6-25-2926,-3-10-3777,0-8-1485</inkml:trace>
</inkml:ink>
</file>

<file path=ppt/ink/ink3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5:57.780"/>
    </inkml:context>
    <inkml:brush xml:id="br0">
      <inkml:brushProperty name="width" value="0.025" units="cm"/>
      <inkml:brushProperty name="height" value="0.025" units="cm"/>
      <inkml:brushProperty name="color" value="#66CC00"/>
    </inkml:brush>
  </inkml:definitions>
  <inkml:trace contextRef="#ctx0" brushRef="#br0">0 1 3876,'0'0'20515,"10"8"-19026,7 8-1231,-1 1 0,-1 1-1,0 0 1,-1 0-1,-1 2 1,-1 0 0,-1 0-1,0 1 1,-2 0-1,-1 1 1,0 0-1,-1 1 1,-2-1 0,0 1-1,2 36 1,-6-34-309,-2 0 0,0-1 0,-2 1 0,-11 45 0,11-58-512,-2 1 0,0 0 0,0-1 0,-10 15 1,10-19-625,0 0 0,0-1 0,-1 1 1,-1-1-1,1-1 0,-15 12 1,-14 2-9208</inkml:trace>
</inkml:ink>
</file>

<file path=ppt/ink/ink3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6:23.353"/>
    </inkml:context>
    <inkml:brush xml:id="br0">
      <inkml:brushProperty name="width" value="0.025" units="cm"/>
      <inkml:brushProperty name="height" value="0.025" units="cm"/>
    </inkml:brush>
  </inkml:definitions>
  <inkml:trace contextRef="#ctx0" brushRef="#br0">476 1323 10634,'9'0'625,"32"-4"-453,1-1 0,-1-2 0,77-24 0,-3 1 1200,127-21 1289,365-28 1,-68 57-506,-357 12-1392,356 29-1,524 23-591,-651-39-152,-40 1-7,472 20 33,-710-15-44,36 0-16,314 61-1,-421-56 56,0-2-1,113 7 1,-151-18-29,-1-1-1,1-2 1,-1 0 0,0-2 0,0 0-1,0-1 1,0-2 0,-1 0 0,0-2-1,38-20 1,10-11-4,87-54 11,-131 76-16,0-1-1,-2-1 1,37-38 0,-56 53-8,-1 0 0,0 0 0,0-1 0,0 1 0,0-1 0,-1 0 0,0 0 1,-1 0-1,1-1 0,-1 1 0,0-1 0,-1 1 0,1-1 0,-1 0 1,-1 1-1,1-1 0,-1 0 0,0 1 0,-3-13 0,1 11 0,0 1 0,0-1-1,-1 1 1,-1 0 0,1-1 0,-1 2-1,0-1 1,-1 0 0,0 1 0,0 0-1,0 0 1,-1 0 0,1 1 0,-1 0-1,-1 0 1,-9-6 0,-4-1 1,-1 1 0,-1 0 0,0 2-1,-34-10 1,-99-18-37,84 22 33,-599-168-44,-89-19-18,-643 2-149,-15 157-310,611 90 502,11 86-53,348 1 22,351-97 2,3 4 1,-135 81 0,201-106 53,2 2 0,0 0 0,1 1 0,1 2 0,0 0-1,-23 30 1,39-42 14,1 0-1,0 0 0,0 1 1,0 0-1,1 0 1,1 0-1,0 0 0,0 1 1,1 0-1,1-1 1,-1 1-1,2 0 0,0 0 1,0 1-1,1-1 0,0 0 1,1 0-1,0 0 1,1 0-1,4 15 0,-1-12-2,1 0 0,0-1-1,1 0 1,1 0 0,0-1-1,0 0 1,1 0 0,1-1-1,0 0 1,1-1-1,17 14 1,6 1-125,0-2-1,71 37 1,-46-32-2254,2-4-1,104 29 1,1-13-7073</inkml:trace>
</inkml:ink>
</file>

<file path=ppt/ink/ink3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6:26.973"/>
    </inkml:context>
    <inkml:brush xml:id="br0">
      <inkml:brushProperty name="width" value="0.025" units="cm"/>
      <inkml:brushProperty name="height" value="0.025" units="cm"/>
    </inkml:brush>
  </inkml:definitions>
  <inkml:trace contextRef="#ctx0" brushRef="#br0">159 82 5157,'-5'0'699,"-36"0"5424,-72-8 0,138 10-5268,-1 0 0,0-2 0,27-3-1,18 0-381,449 5 316,543-4-548,-681-15-203,-348 11-9,-32 6-27,0 0-1,0-1 0,0 1 1,-1 0-1,1 0 1,0-1-1,0 1 1,0 0-1,0 0 0,0-1 1,0 1-1,0 0 1,0 0-1,-1-1 1,1 1-1,0 0 0,0 0 1,0 0-1,0-1 1,-1 1-1,1 0 0,0 0 1,0 0-1,-1 0 1,1-1-1,0 1 1,0 0-1,-1 0 0,1 0 1,0 0-1,0 0 1,-1 0-1,1 0 1,0 0-1,0 0 0,-1 0 1,1 0-1,0 0 1,0 0-1,-1 0 0,1 0 1,0 0-1,-1 0 1,1 0-1,0 0 1,-64-7 100,-1572-28-353,1353 50 620,492-16-219,-70 4-108,1374 17-341,-1465-19 258,-32-1-85,-44 0-43,-251-1-204,-407 5-305,2 40 293,400-10-3923,193-27-2696</inkml:trace>
</inkml:ink>
</file>

<file path=ppt/ink/ink3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6:28.461"/>
    </inkml:context>
    <inkml:brush xml:id="br0">
      <inkml:brushProperty name="width" value="0.025" units="cm"/>
      <inkml:brushProperty name="height" value="0.025" units="cm"/>
    </inkml:brush>
  </inkml:definitions>
  <inkml:trace contextRef="#ctx0" brushRef="#br0">161 194 2338,'-160'56'11862,"197"-59"-8227,-2 1-3303,364-54 1749,419-4 1,29 40-2044,269-9-38,-908 24-5,187-12 10,-394 17 14,-1 1 1,1-1-1,-1 0 1,1 0-1,0 0 1,-1 0 0,1 0-1,-1 0 1,1 0-1,-1 0 1,1 0-1,-1 0 1,1 0-1,-1 0 1,1 0-1,-1 0 1,1-1-1,-1 1 1,1 0-1,-1 0 1,1-1 0,-1 1-1,1 0 1,-1-1-1,1 1 1,-1 0-1,0-1 1,1 1-1,-1 0 1,0-1-1,1 1 1,-1-2-1,-18-5 237,-35-4-393,24 8-298,1 0-2409,-53-12 0,48 3-3306</inkml:trace>
</inkml:ink>
</file>

<file path=ppt/ink/ink3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6:33.769"/>
    </inkml:context>
    <inkml:brush xml:id="br0">
      <inkml:brushProperty name="width" value="0.025" units="cm"/>
      <inkml:brushProperty name="height" value="0.025" units="cm"/>
    </inkml:brush>
  </inkml:definitions>
  <inkml:trace contextRef="#ctx0" brushRef="#br0">246 31 9449,'0'0'10944,"-11"-5"-9668,3 0-971,4 3-179,0-1-1,0 1 1,0 0 0,0 0 0,-1 0-1,1 0 1,0 1 0,-1 0-1,0 0 1,1 0 0,-1 0-1,1 1 1,-1 0 0,0 0 0,-6 1-1,0 2 144,0 1 0,0 0-1,1 0 1,0 2 0,-1-1 0,2 1-1,-1 0 1,-14 13 0,20-16-218,1-1 1,0 1 0,0 0-1,0 0 1,0 0 0,0 0-1,1 0 1,-1 0 0,1 1-1,0-1 1,0 1 0,0 0-1,1 0 1,-1-1 0,1 1-1,0 0 1,0 0 0,0 1-1,1-1 1,-1 0 0,1 0-1,0 0 1,0 0 0,1 0-1,-1 0 1,1 0 0,1 7-1,0-9-40,0 1-1,0 0 0,0-1 1,0 1-1,1-1 0,-1 0 1,1 0-1,-1 0 0,1 0 1,0 0-1,0 0 0,0-1 1,0 0-1,0 1 0,0-1 1,0 0-1,0 0 0,7 0 1,63 7-204,-70-8 157,100 2-4070,-34-7-4429,-10-5-6546</inkml:trace>
</inkml:ink>
</file>

<file path=ppt/ink/ink3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6:34.095"/>
    </inkml:context>
    <inkml:brush xml:id="br0">
      <inkml:brushProperty name="width" value="0.025" units="cm"/>
      <inkml:brushProperty name="height" value="0.025" units="cm"/>
    </inkml:brush>
  </inkml:definitions>
  <inkml:trace contextRef="#ctx0" brushRef="#br0">44 1 14830,'0'0'6112,"-1"10"-4243,-18 106 1936,11-86-3546,2 1 0,2 1 0,1-1 0,1 1 1,3 51-1,0-79-348,0 0 1,0 0-1,1 0 1,-1 0-1,1-1 1,0 1-1,0-1 1,0 1-1,0-1 1,1 1-1,2 2 0,-3-5-213,-1 1-1,0-1 0,1 0 0,-1 0 1,0 0-1,1 0 0,0 0 0,-1-1 1,1 1-1,-1 0 0,1-1 0,3 2 1,-4-2-207,0 0 0,1 0 0,-1 0 1,0 0-1,1-1 0,-1 1 0,1 0 1,-1-1-1,0 1 0,1 0 0,-1-1 0,0 0 1,0 1-1,1-1 0,-1 0 0,0 1 1,0-1-1,1-1 0,12-14-9474</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4:16.546"/>
    </inkml:context>
    <inkml:brush xml:id="br0">
      <inkml:brushProperty name="width" value="0.025" units="cm"/>
      <inkml:brushProperty name="height" value="0.025" units="cm"/>
    </inkml:brush>
  </inkml:definitions>
  <inkml:trace contextRef="#ctx0" brushRef="#br0">22 149 11339,'0'0'9646,"0"9"-8498,0-7-1090,0 0 0,0 0 0,0 0 0,1 0 0,-1 0 0,0 0 1,1 0-1,0 0 0,-1 0 0,1 0 0,0 0 0,0 0 0,0 0 0,0 0 0,2 1 0,-2-2-19,1 0 1,0 0-1,-1 0 0,1-1 0,0 1 0,0-1 0,0 1 0,0-1 0,-1 0 0,1 1 0,0-1 0,0 0 0,0 0 0,0 0 0,0-1 0,0 1 0,0 0 0,-1-1 0,1 1 0,0-1 1,0 0-1,0 1 0,-1-1 0,3-1 0,5-2 64,-1-1 0,1 1 0,-1-1-1,0-1 1,0 0 0,-1 0 0,1 0 0,7-10 0,-11 12-57,-1 0-1,1 0 1,-1-1 0,0 1 0,-1-1-1,1 1 1,-1-1 0,0 0-1,0 0 1,0 0 0,-1 0-1,1 0 1,-1-1 0,-1 1-1,1 0 1,-1-10 0,0 13-22,0 0 0,0 0 0,-1 0 0,1 0 0,-1 0 0,1 1 0,-1-1 1,0 0-1,0 0 0,0 1 0,0-1 0,0 1 0,0-1 0,0 1 0,0-1 0,-1 1 1,1 0-1,0-1 0,-1 1 0,1 0 0,-1 0 0,0 0 0,1 0 0,-1 0 0,0 1 1,0-1-1,1 0 0,-1 1 0,0-1 0,0 1 0,0 0 0,0-1 0,0 1 0,1 0 1,-1 0-1,0 1 0,0-1 0,0 0 0,0 0 0,-3 2 0,-1-1-24,0 1-1,1-1 1,-1 1-1,1 0 1,-1 1-1,1-1 1,0 1-1,0 0 1,0 1-1,0-1 1,1 1-1,-6 5 1,2 1 16,1 1 0,0-1 0,1 1 0,0 1 0,1-1 0,0 1 0,0 0 0,2 0 0,-1 0 0,2 0 0,0 1 0,0-1 0,0 16 0,2-26-8,1 0 0,-1-1 0,0 1 0,1 0 0,-1 0 0,1-1 0,0 1 0,0 0 0,-1-1 0,1 1 0,0-1 0,0 1 0,1-1 0,-1 0 0,0 1 0,0-1-1,1 0 1,-1 0 0,1 0 0,-1 1 0,1-2 0,-1 1 0,1 0 0,-1 0 0,1 0 0,0-1 0,0 1 0,-1-1 0,1 1 0,0-1 0,0 0 0,-1 0 0,1 0 0,0 0 0,0 0 0,0 0 0,3-1 0,6 0-13,-1 0 0,0-1 0,1 0 0,-1-1-1,14-5 1,42-24-2170,-4-8-4335,-27 11-1423</inkml:trace>
</inkml:ink>
</file>

<file path=ppt/ink/ink3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6:34.467"/>
    </inkml:context>
    <inkml:brush xml:id="br0">
      <inkml:brushProperty name="width" value="0.025" units="cm"/>
      <inkml:brushProperty name="height" value="0.025" units="cm"/>
    </inkml:brush>
  </inkml:definitions>
  <inkml:trace contextRef="#ctx0" brushRef="#br0">85 0 12075,'0'0'12033,"-8"6"-11301,0 0-428,1 1 1,-1 0 0,1 0 0,0 0 0,-9 15 0,13-18-222,0 0 1,0 1-1,1-1 0,0 0 1,0 1-1,0 0 0,1 0 0,-1-1 1,1 1-1,0 0 0,1 0 1,-1 0-1,1 0 0,0 0 1,0 0-1,1 6 0,-1-10-76,1 0 0,0 0 0,-1 0-1,1 0 1,0 1 0,0-1 0,0 0 0,0 0-1,0-1 1,0 1 0,0 0 0,0 0-1,0 0 1,0-1 0,0 1 0,0 0 0,1-1-1,-1 1 1,0-1 0,1 0 0,-1 1 0,0-1-1,0 0 1,1 0 0,-1 0 0,0 0-1,1 0 1,1 0 0,40-6 250,-33 2-258,-1 0 1,-1-1-1,1-1 0,-1 1 1,1-1-1,-2 0 0,1-1 1,-1 0-1,0 0 0,0-1 1,-1 0-1,0 0 0,0-1 1,-1 1-1,7-16 0,-13 24-6,1 0 0,0 1 0,0-1 0,0 0-1,0 0 1,0 0 0,0 0 0,0 0 0,0 0 0,0 0-1,0 0 1,0 0 0,0 0 0,0 0 0,0 0 0,-1 0-1,1 0 1,0 0 0,0 0 0,0 0 0,0 0 0,0 0-1,0-1 1,0 1 0,0 0 0,0 0 0,0 0-1,0 0 1,0 0 0,0 0 0,0 0 0,0 0 0,0 0-1,0 0 1,0 0 0,0 0 0,-1 0 0,1 0 0,0 0-1,0 0 1,0 0 0,0-1 0,-9 12-89,-11 16 63,16-21-17,0 1 0,0 0 0,1 0 0,0 1 0,1-1 1,0 1-1,0-1 0,0 1 0,1 0 0,0 0 1,0 14-1,2-20-103,-1-1 1,1 1-1,0-1 0,-1 0 1,1 0-1,0 1 1,0-1-1,0 0 1,0 0-1,0 0 1,0 0-1,0 0 0,0 0 1,0 0-1,1 0 1,-1-1-1,0 1 1,0 0-1,1-1 1,-1 1-1,1-1 0,-1 1 1,0-1-1,1 0 1,-1 0-1,1 1 1,-1-1-1,3 0 0,2 0-814,1 0 0,-1 0-1,1 0 1,-1-1 0,10-2-1,17-11-5278</inkml:trace>
</inkml:ink>
</file>

<file path=ppt/ink/ink3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6:34.810"/>
    </inkml:context>
    <inkml:brush xml:id="br0">
      <inkml:brushProperty name="width" value="0.025" units="cm"/>
      <inkml:brushProperty name="height" value="0.025" units="cm"/>
    </inkml:brush>
  </inkml:definitions>
  <inkml:trace contextRef="#ctx0" brushRef="#br0">209 5 12684,'0'0'6876,"-13"-1"-4896,4 0-1671,2 0-115,0 0-1,0 1 1,0-1-1,0 1 1,0 1 0,0 0-1,0 0 1,0 0-1,0 0 1,0 1 0,-9 4-1,0 2 456,9-6-357,0 1 1,0 0 0,0 1 0,0 0 0,1 0 0,-1 0 0,1 1 0,0 0 0,1 0 0,-7 7 0,12-12-290,0 1 0,0-1 0,0 0 1,0 1-1,-1-1 0,1 1 0,1-1 1,-1 0-1,0 1 0,0-1 0,0 0 1,0 1-1,0-1 0,0 0 0,0 1 1,0-1-1,1 0 0,-1 1 1,0-1-1,0 0 0,0 1 0,1-1 1,-1 0-1,0 0 0,0 1 0,1-1 1,-1 0-1,0 0 0,1 1 0,-1-1 1,0 0-1,1 0 0,-1 0 0,0 0 1,1 0-1,-1 1 0,0-1 0,1 0 1,-1 0-1,0 0 0,1 0 1,-1 0-1,1 0 0,-1 0 0,0 0 1,1 0-1,23 1 56,-21-1-47,63 1-809,-37-2-974,0 1 1,0 1-1,0 1 0,0 2 1,0 1-1,53 17 1,-81-22 1854,0 0 0,0 0 0,0 1 0,0-1 0,-1 0 0,1 1 0,0-1 0,0 0 0,0 1 0,-1-1 0,1 1 0,0 0 1,0-1-1,-1 1 0,1-1 0,-1 1 0,1 0 0,-1 0 0,1-1 0,-1 1 0,1 0 0,-1 0 0,1 0 0,-1-1 0,0 1 1,0 0-1,1 0 0,-1 0 0,0 0 0,0 0 0,0 0 0,0 0 0,0 0 0,0-1 0,0 1 0,0 0 0,0 0 0,-1 0 0,1 0 1,0 0-1,-1 0 0,1-1 0,0 1 0,-1 0 0,1 0 0,-1 0 0,1-1 0,-1 1 0,0 0 0,1-1 0,-1 1 0,0 0 0,1-1 1,-1 1-1,0-1 0,-1 1 0,-46 31 4517,48-32-4556,-15 8 1330,-46 22 1936,58-28-3204,-1-1 0,0 1 0,0-1 1,0 0-1,0 0 0,0-1 1,0 1-1,0-1 0,0 0 0,0 0 1,-1 0-1,-6-1 0,10-1-449,1 1-1,0-1 1,0 1-1,0 0 1,1-1 0,-1 1-1,0-1 1,0 1-1,1 0 1,-1-1-1,1 1 1,-1 0-1,1 0 1,0-1-1,0 1 1,-1 0-1,1 0 1,0 0 0,2-2-1,12-13-6479,6-2-3567</inkml:trace>
</inkml:ink>
</file>

<file path=ppt/ink/ink3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6:35.150"/>
    </inkml:context>
    <inkml:brush xml:id="br0">
      <inkml:brushProperty name="width" value="0.025" units="cm"/>
      <inkml:brushProperty name="height" value="0.025" units="cm"/>
    </inkml:brush>
  </inkml:definitions>
  <inkml:trace contextRef="#ctx0" brushRef="#br0">164 8 14894,'0'0'9534,"-11"-3"-8909,0 1-534,1 1-1,0 0 1,-1 0 0,1 1-1,-16 2 1,22-2-50,1 1 1,-1-1-1,0 1 0,1-1 1,-1 1-1,1 0 1,0 1-1,-1-1 0,1 0 1,0 1-1,0 0 1,-1 0-1,1 0 1,1 0-1,-1 0 0,0 1 1,1-1-1,-1 1 1,1 0-1,0 0 0,-1 0 1,1 0-1,-2 5 0,4-7-43,0 0 0,0 0 0,0 0 0,0 0-1,1-1 1,-1 1 0,0 0 0,0 0 0,1 0 0,-1-1-1,1 1 1,-1 0 0,0-1 0,1 1 0,0 0-1,-1-1 1,1 1 0,-1 0 0,1-1 0,0 1-1,-1-1 1,1 1 0,0-1 0,0 0 0,-1 1-1,1-1 1,0 0 0,0 1 0,-1-1 0,1 0-1,0 0 1,0 0 0,0 0 0,0 1 0,1-2-1,41 8-745,-34-6 332,23 3-990,-21-4 1005,-1 1 0,1 0-1,-1 1 1,1 0 0,-1 0-1,0 1 1,0 1 0,0 0 0,12 7-1,-21-11 441,-1 1 0,1-1 0,0 1 0,-1-1-1,1 1 1,-1 0 0,1-1 0,-1 1 0,1 0-1,-1-1 1,0 1 0,1 0 0,-1 0 0,0-1 0,1 1-1,-1 0 1,0 0 0,0 0 0,0-1 0,0 1 0,0 0-1,0 0 1,0 0 0,0 0 0,0-1 0,0 1 0,0 0-1,0 0 1,-1 0 0,1-1 0,0 1 0,-1 0 0,1 0-1,0-1 1,-1 1 0,1 0 0,-1-1 0,1 1 0,-1 0-1,-1 0 1,-29 25 2058,25-22-1835,-18 13 1131,-52 25 0,98-63-10650,2 1-15</inkml:trace>
</inkml:ink>
</file>

<file path=ppt/ink/ink3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6:35.535"/>
    </inkml:context>
    <inkml:brush xml:id="br0">
      <inkml:brushProperty name="width" value="0.025" units="cm"/>
      <inkml:brushProperty name="height" value="0.025" units="cm"/>
    </inkml:brush>
  </inkml:definitions>
  <inkml:trace contextRef="#ctx0" brushRef="#br0">23 114 17296,'0'0'6695,"-9"57"-4549,1-31-929,5-3-577,1 1-447,2-5-161,0-4-353,5-7-1120,4-5-1089,-3-3-834,1-8-2593,-3-11-4101</inkml:trace>
  <inkml:trace contextRef="#ctx0" brushRef="#br0" timeOffset="1">24 3 11179,'0'0'13420,"14"-3"-13644,-1 20-1890,3-4-2050,1-3-3811</inkml:trace>
</inkml:ink>
</file>

<file path=ppt/ink/ink3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6:35.920"/>
    </inkml:context>
    <inkml:brush xml:id="br0">
      <inkml:brushProperty name="width" value="0.025" units="cm"/>
      <inkml:brushProperty name="height" value="0.025" units="cm"/>
    </inkml:brush>
  </inkml:definitions>
  <inkml:trace contextRef="#ctx0" brushRef="#br0">124 1 7399,'0'0'17291,"-7"10"-16261,-12 15-336,-40 38 0,54-58-596,0 0 0,0 1 0,1 0 0,0 0-1,-6 12 1,9-17-97,0 0-1,1 0 1,-1 0-1,1 0 1,-1 0 0,1 0-1,-1 0 1,1 0-1,0 0 1,0 0-1,-1 0 1,1 0 0,0 0-1,0 0 1,0 0-1,0 0 1,0 0-1,1 1 1,-1-1-1,0 0 1,0 0 0,1 0-1,-1 0 1,1 0-1,-1 0 1,1 0-1,-1 0 1,1 0 0,-1-1-1,1 1 1,0 0-1,-1 0 1,1 0-1,0-1 1,0 1-1,0 0 1,0-1 0,0 1-1,0-1 1,0 1-1,0-1 1,0 1-1,0-1 1,0 0 0,0 1-1,0-1 1,2 0-1,64 6-2941,1-15-4058,-28-5 876</inkml:trace>
</inkml:ink>
</file>

<file path=ppt/ink/ink3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6:36.280"/>
    </inkml:context>
    <inkml:brush xml:id="br0">
      <inkml:brushProperty name="width" value="0.025" units="cm"/>
      <inkml:brushProperty name="height" value="0.025" units="cm"/>
    </inkml:brush>
  </inkml:definitions>
  <inkml:trace contextRef="#ctx0" brushRef="#br0">107 204 9929,'0'0'7367,"-9"-1"-4804,3 0-2186,1 1 0,-1 0 0,0 0 0,1 1 0,-1 0 0,1 0-1,-1 0 1,-9 4 0,13-4-236,-1 0 1,1 0-1,0 0 0,0 1 0,0-1 0,0 1 0,0-1 0,0 1 0,0 0 0,0 0 0,1-1 0,-1 1 0,1 0 0,-1 1 0,1-1 0,0 0 1,0 0-1,0 1 0,0-1 0,0 0 0,0 1 0,1-1 0,-1 1 0,1-1 0,0 1 0,-1 3 0,2-4-127,-1-1-1,1 0 0,0 1 1,-1-1-1,1 0 1,0 0-1,0 1 1,0-1-1,0 0 0,0 0 1,0 0-1,0 0 1,0 0-1,0 0 0,0 0 1,0-1-1,1 1 1,-1 0-1,0-1 1,1 1-1,-1-1 0,0 1 1,1-1-1,-1 0 1,1 1-1,-1-1 0,1 0 1,-1 0-1,1 0 1,-1 0-1,2-1 0,52 0-447,-54 1 375,8-1-328,-1-2 0,0 1 0,1-1 0,-1 0 0,-1-1 0,1 0 0,0 0 0,-1 0 0,0-1-1,0 0 1,0-1 0,8-8 0,-4 5 75,-10 8 136,-16 31 401,13-27-68,1-1 0,0 0 1,-1 1-1,1-1 0,0 1 1,0 0-1,0-1 0,1 1 1,-1 0-1,1 0 0,-1-1 1,1 1-1,0 0 0,0 0 1,0-1-1,1 1 0,-1 0 1,1 0-1,0 2 1,0-3-91,1 0 1,0-1-1,-1 1 1,1-1-1,0 0 1,0 1-1,0-1 1,0 0-1,0 0 1,0 0-1,0 0 1,0-1-1,0 1 1,0-1-1,0 1 1,0-1-1,1 0 1,-1 1-1,0-1 1,0 0-1,1 0 1,-1-1-1,3 0 1,5 0-140,0-1-1,0 0 1,-1-1 0,1 0 0,-1 0-1,0-1 1,1 0 0,-2-1 0,1 0 0,-1 0-1,1-1 1,-2 0 0,1-1 0,-1 0 0,0 0-1,0 0 1,6-9 0,-3 3-114,-1 0 1,0 0-1,-1-1 1,0 0-1,-1 0 1,-1-1-1,0 0 1,-1 0-1,5-30 1,-9 2 175,-1 42 19,0 0 0,-1 0 0,1 1 0,0-1 1,0 0-1,0 0 0,-1 1 0,1-1 0,0 0 0,-1 1 0,1-1 0,-1 0 0,1 1 0,-1-1 0,1 1 0,-1-1 1,1 1-1,-1-1 0,1 1 0,-1-1 0,0 1 0,1-1 0,-1 1 0,0 0 0,1-1 0,-1 1 0,0 0 0,1 0 1,-1 0-1,0-1 0,0 1 0,1 0 0,-1 0 0,0 0 0,0 0 0,1 0 0,-1 0 0,0 0 0,0 1 1,1-1-1,-1 0 0,0 0 0,0 1 0,1-1 0,-1 0 0,0 1 0,1-1 0,-1 0 0,1 1 0,-2 0 0,-7 6 229,1 0-1,0 0 0,0 1 0,0 0 1,1 1-1,0-1 0,1 1 0,0 1 1,0-1-1,1 1 0,0 0 0,1 0 0,0 1 1,0-1-1,-1 14 0,4-19-171,0 0-1,1 0 0,0 0 1,0 0-1,0-1 1,1 1-1,-1 0 1,1 0-1,1 0 1,-1 0-1,1-1 1,-1 1-1,1-1 1,0 1-1,1-1 0,-1 0 1,1 0-1,0 0 1,0 0-1,6 6 1,-2-4-401,0-1 0,0 0 0,1 0 1,-1-1-1,1 0 0,0 0 0,0-1 1,0 0-1,1 0 0,-1-1 0,10 1 1,30 2-6756,2-4-7857</inkml:trace>
</inkml:ink>
</file>

<file path=ppt/ink/ink3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6:36.670"/>
    </inkml:context>
    <inkml:brush xml:id="br0">
      <inkml:brushProperty name="width" value="0.025" units="cm"/>
      <inkml:brushProperty name="height" value="0.025" units="cm"/>
    </inkml:brush>
  </inkml:definitions>
  <inkml:trace contextRef="#ctx0" brushRef="#br0">30 1 15278,'0'0'7912,"-23"68"-7336,19-36-447,2 0-65,2 0-64,0-4-801,4-5-1473,4-6-1602,-5-8-3555</inkml:trace>
</inkml:ink>
</file>

<file path=ppt/ink/ink3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6:36.996"/>
    </inkml:context>
    <inkml:brush xml:id="br0">
      <inkml:brushProperty name="width" value="0.025" units="cm"/>
      <inkml:brushProperty name="height" value="0.025" units="cm"/>
    </inkml:brush>
  </inkml:definitions>
  <inkml:trace contextRef="#ctx0" brushRef="#br0">1 98 14414,'0'0'5797,"1"-9"-4142,-1 7-1587,0-1 1,1 0-1,-1 1 1,1-1-1,0 0 0,0 1 1,0-1-1,0 1 1,0-1-1,1 1 0,-1-1 1,1 1-1,-1 0 1,1 0-1,0 0 0,3-3 1,0 1 12,0 1-1,1 0 1,0 0 0,-1 1 0,1-1-1,0 1 1,0 1 0,10-3 0,17-2-76,0 0 0,0 2 1,1 1-1,-1 2 1,1 2-1,-1 1 0,1 1 1,-1 2-1,65 17 0,-92-19-44,1 0 0,0 0 0,-1 0 0,1 1 0,-1 0 0,0 0 0,0 0 0,-1 1 0,1 0 0,-1 0 0,5 6 0,-9-8 76,1-1 1,0 1-1,-1 0 1,0-1-1,1 1 1,-1 0-1,0 0 1,-1 0-1,1 0 1,0 0-1,-1 0 1,0 0-1,0 0 1,0 0-1,0 0 1,0 0-1,0 0 1,-1 0-1,1 0 1,-1 0-1,0 0 1,0 0-1,0 0 1,-1 0-1,1-1 1,0 1-1,-1 0 1,-3 3-1,-2 5 226,-1-1 0,-1 0 0,0 0 0,0-1 0,0 0 0,-1-1 0,-1 0 0,0-1 0,0 0 0,0 0 0,-1-1 0,1-1 0,-1 0 0,-1-1 0,1 0 0,-1 0 0,0-2 0,-23 3 0,35-5-305,0 0 1,0 0-1,0 1 0,0-1 1,0-1-1,0 1 0,0 0 1,-1 0-1,1 0 0,0 0 1,0-1-1,0 1 0,0-1 1,0 1-1,0-1 0,0 1 1,0-1-1,1 1 0,-1-1 1,0 0-1,0 1 0,-1-2 1,2 1-115,0 0 1,0 0 0,0 0-1,0 1 1,0-1 0,0 0-1,0 0 1,0 0 0,0 0-1,0 0 1,0 0-1,0 1 1,1-1 0,-1 0-1,0 0 1,0 0 0,1 0-1,-1 1 1,1-1 0,0-1-1,3-3-1027,-1 1 0,1-1-1,0 1 1,0 0 0,0 0-1,1 0 1,5-3 0,28-14-7893</inkml:trace>
</inkml:ink>
</file>

<file path=ppt/ink/ink3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6:37.370"/>
    </inkml:context>
    <inkml:brush xml:id="br0">
      <inkml:brushProperty name="width" value="0.025" units="cm"/>
      <inkml:brushProperty name="height" value="0.025" units="cm"/>
    </inkml:brush>
  </inkml:definitions>
  <inkml:trace contextRef="#ctx0" brushRef="#br0">10 168 9417,'0'0'13837,"8"58"-11979,-11-30-385,-2 2-480,-2-1-512,4-4-417,3-4-32,2-7-801,10-11-897,0-3 97,0-12-2691,-5-12-3427</inkml:trace>
  <inkml:trace contextRef="#ctx0" brushRef="#br0" timeOffset="1">20 0 13293,'0'0'10922,"17"40"-11178,-2-18-2051,5-2-2017,8-5-5093</inkml:trace>
</inkml:ink>
</file>

<file path=ppt/ink/ink3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6:37.726"/>
    </inkml:context>
    <inkml:brush xml:id="br0">
      <inkml:brushProperty name="width" value="0.025" units="cm"/>
      <inkml:brushProperty name="height" value="0.025" units="cm"/>
    </inkml:brush>
  </inkml:definitions>
  <inkml:trace contextRef="#ctx0" brushRef="#br0">185 241 11147,'0'0'6411,"-8"0"-2829,-1 1-3098,0 0 0,0 0 0,0 0 0,0 1 0,0 1 0,1-1 0,-1 2 0,1-1 0,-1 1 0,-13 8 0,17-8-378,0-1-1,0 1 1,1 0-1,-1 0 1,1 0 0,0 1-1,0 0 1,0-1-1,1 2 1,-1-1-1,1 0 1,1 0-1,-1 1 1,1 0-1,0-1 1,0 1 0,0 0-1,-1 11 1,3-15-102,0 0 1,0 0 0,0 0-1,0 0 1,0 0 0,0 0-1,0 0 1,1 0 0,-1-1-1,1 1 1,-1 0 0,1 0-1,0 0 1,0 0 0,0-1-1,0 1 1,0 0 0,0-1-1,0 1 1,1-1 0,-1 1-1,0-1 1,4 3 0,-1-2 10,0 0 0,0 0 1,0 0-1,1-1 0,-1 0 1,0 1-1,1-1 1,-1-1-1,1 1 0,5 0 1,3-1 4,0-1 0,0 0 1,0 0-1,-1-1 0,1-1 0,-1 0 0,13-5 1,-8 0-50,0-1 1,-1-1 0,-1 0-1,1-2 1,-2 1 0,1-2-1,-2 0 1,0 0 0,0-1 0,-2-1-1,1 0 1,-2-1 0,0 0-1,-1 0 1,-1-1 0,0 0-1,-1-1 1,-1 0 0,-1 0-1,0 0 1,-2 0 0,3-26-1,-6 41 30,1 0-1,-1 1 0,0-1 0,0 0 0,-1 0 0,1 1 0,0-1 1,-1 1-1,0-1 0,1 0 0,-1 1 0,0-1 0,0 1 0,0-1 1,-1 1-1,1 0 0,-1 0 0,-1-3 0,1 4-1,0 0 1,0 0-1,0 0 1,0 0-1,0 0 1,0 0-1,0 0 0,0 1 1,0-1-1,0 1 1,-1 0-1,1 0 1,0 0-1,0 0 0,0 0 1,-1 0-1,1 0 1,0 1-1,0-1 0,0 1 1,0-1-1,-4 3 1,-7 4 65,0 0 1,0 1-1,1 1 1,0 0 0,0 1-1,1 0 1,1 1-1,0 0 1,0 0 0,1 1-1,0 1 1,1-1-1,-9 20 1,16-30-49,0-1 0,0 1-1,0 0 1,0 0 0,1 1 0,-1-1 0,0 0 0,1 0 0,-1 0-1,1 0 1,0 1 0,0-1 0,0 0 0,0 0 0,0 0 0,0 1-1,1-1 1,-1 0 0,1 0 0,-1 0 0,1 0 0,0 0 0,0 0-1,0 0 1,0 0 0,0 0 0,0 0 0,1 0 0,-1-1 0,1 1-1,-1 0 1,1-1 0,-1 1 0,1-1 0,0 0 0,0 0 0,0 1-1,0-1 1,0 0 0,0-1 0,0 1 0,3 1 0,10 1-81,1 1 0,-1-2 1,1 0-1,0-1 0,16 0 1,1 0-648,-14 0 199,-8-1-167,1 0-1,-1 1 1,1 0-1,-1 1 0,0 0 1,0 1-1,0 0 1,0 1-1,0 0 1,13 8-1,-22-10 632,-1-1-1,1 1 0,0 0 1,-1 0-1,1 0 0,-1 0 1,0 0-1,1 0 0,-1 0 1,0 0-1,0 0 0,-1 1 1,1-1-1,0 0 0,-1 1 0,1-1 1,-1 1-1,0-1 0,0 0 1,0 1-1,0-1 0,0 1 1,0-1-1,-1 1 0,0 1 1,-3 9-844,1 0 0,-2-1-1,-9 19 1,1-1-6958</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4:17.244"/>
    </inkml:context>
    <inkml:brush xml:id="br0">
      <inkml:brushProperty name="width" value="0.025" units="cm"/>
      <inkml:brushProperty name="height" value="0.025" units="cm"/>
    </inkml:brush>
  </inkml:definitions>
  <inkml:trace contextRef="#ctx0" brushRef="#br0">96 0 4805,'0'0'17664,"-6"14"-16164,-12 28-851,2 1 1,2 1-1,2 0 0,-10 68 0,18-81-632,2 1 1,1-1-1,4 37 0,-3-67-15,0 0-1,0 1 0,0-1 0,0 0 0,0 0 0,1 0 0,-1 0 1,0 0-1,1 0 0,-1-1 0,1 1 0,-1 0 0,1 0 0,-1 0 1,1 0-1,-1 0 0,1 0 0,1 1 0,-1-2 5,-1 0 0,1 0 1,-1 0-1,1 0 0,-1 0 0,1 0 0,0 0 0,-1 0 0,1 0 0,-1 0 0,1-1 0,-1 1 1,1 0-1,-1 0 0,1 0 0,-1-1 0,0 1 0,1 0 0,-1-1 0,1 1 0,-1 0 1,1-1-1,-1 1 0,0 0 0,1-1 0,2-3 4,-1 1 0,1 0 0,-1-1 1,1 0-1,-1 0 0,0 0 0,1-5 0,4-17-687,-2-1 0,-1 1-1,-1-1 1,-2 0 0,0 0 0,-4-34 0,3 60 675,0 0 1,0 0 0,0 1 0,0-1 0,0 0-1,0 0 1,0 0 0,0 1 0,-1-1 0,1 0-1,0 0 1,0 0 0,-1 1 0,1-1 0,0 0 0,-1 1-1,1-1 1,-1 0 0,1 1 0,-1-1 0,1 0-1,-1 1 1,0-1 0,1 1 0,-1-1 0,0 1-1,0-1 1,0 1 1,1 1 1,-1-1-1,1 1 0,-1-1 0,0 0 1,1 1-1,-1-1 0,1 1 0,0 0 1,-1-1-1,1 1 0,-1-1 0,1 1 1,0 0-1,-1-1 0,1 1 0,0 0 1,0-1-1,0 1 0,-1 0 0,1-1 0,0 1 1,0 0-1,0-1 0,0 1 0,0 0 1,0 1-1,0-1 5,0 1 1,0-1 0,-1 1-1,1-1 1,0 1-1,0-1 1,1 1-1,-1-1 1,0 1-1,0-1 1,1 1-1,-1-1 1,1 1 0,-1-1-1,1 1 1,0-1-1,-1 0 1,1 1-1,0-1 1,0 0-1,2 2 1,-2-2 3,0-1 0,0 0 1,0 1-1,0-1 0,0 0 0,1 0 0,-1 0 0,0 0 1,0 0-1,0 0 0,1 0 0,-1 0 0,0 0 1,0-1-1,0 1 0,0 0 0,0-1 0,0 1 1,1-1-1,0-1 0,7-3 63,-2 0 0,1-1 0,-1 1 0,0-2 0,10-10 0,-5 3 144,0-1 0,-1 0-1,-1-1 1,0-1 0,-1 1-1,-1-1 1,-1-1 0,0 0-1,6-24 1,-29 112-119,2-15 262,3 0-1,2 1 1,-1 63 0,9-118-335,1 0 0,0 0 0,-1 0 1,1 0-1,0 0 0,0 0 0,0 0 0,0-1 0,0 1 0,0 0 1,0 0-1,1 0 0,-1 0 0,0 0 0,0 0 0,1 0 0,-1 0 0,1 0 1,-1 0-1,1 0 0,-1-1 0,1 1 0,-1 0 0,1 0 0,0-1 0,-1 1 1,1 0-1,0-1 0,0 1 0,-1-1 0,1 1 0,0-1 0,0 1 1,0-1-1,0 1 0,0-1 0,0 0 0,0 0 0,0 1 0,0-1 0,0 0 1,-1 0-1,1 0 0,0 0 0,0 0 0,0 0 0,0 0 0,0 0 0,0-1 1,0 1-1,0 0 0,0-1 0,0 1 0,1-1 0,4-2 53,-1 0-1,0 0 0,0 0 1,0 0-1,0-1 0,0 0 1,6-7-1,-2 0-177,0 0 1,-1-1-1,-1 0 0,0-1 1,0 0-1,-1 0 1,-1 0-1,0 0 0,-1-1 1,0 0-1,-1 0 1,2-26-1,-18 103 135,10-54 47,0 0 0,1 0 0,0 0 0,1 1 0,-1-1 0,2 0 0,0 1 0,1 17 0,0-26-67,-1-1 0,1 1 1,-1 0-1,1-1 0,-1 1 0,1 0 0,-1-1 0,1 1 0,-1-1 0,1 1 0,0-1 0,0 1 0,-1-1 0,1 0 0,0 1 0,-1-1 0,1 0 0,0 1 0,0-1 0,0 0 1,-1 0-1,1 0 0,0 0 0,0 0 0,0 0 0,0 0 0,-1 0 0,1 0 0,0 0 0,0 0 0,0-1 0,-1 1 0,2-1 0,27-9 224,-25 7-347,-1 1-1,1-1 1,-1 0 0,1 0 0,-1-1 0,0 1-1,-1-1 1,1 1 0,-1-1 0,1 0 0,-1 0-1,0 0 1,2-6 0,-1-12-4421,-9-2-4855,-3 7-3150</inkml:trace>
</inkml:ink>
</file>

<file path=ppt/ink/ink3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6:38.068"/>
    </inkml:context>
    <inkml:brush xml:id="br0">
      <inkml:brushProperty name="width" value="0.025" units="cm"/>
      <inkml:brushProperty name="height" value="0.025" units="cm"/>
    </inkml:brush>
  </inkml:definitions>
  <inkml:trace contextRef="#ctx0" brushRef="#br0">127 30 21524,'-8'2'2210,"-2"1"-1731,1-1-1,-1 2 0,1 0 0,0 0 0,-15 9 0,21-11-354,-1 0 0,1 0-1,0 1 1,0-1 0,0 1-1,0-1 1,1 1 0,-1 0 0,1 0-1,-1 0 1,1 0 0,0 1-1,0-1 1,1 0 0,-1 1-1,1 0 1,0-1 0,0 1 0,0 0-1,-1 6 1,2-8-109,1-1-1,-1 0 1,1 0-1,0 1 1,-1-1-1,1 0 1,0 0 0,0 0-1,0 0 1,0 0-1,0 0 1,0 0 0,0 0-1,0 0 1,0-1-1,0 1 1,0 0-1,1-1 1,-1 1 0,0-1-1,0 1 1,1-1-1,-1 0 1,0 1-1,1-1 1,-1 0 0,0 0-1,1 0 1,-1 0-1,0 0 1,1 0 0,1-1-1,50-5 231,-47 3-261,0 0 0,0 0-1,0 0 1,-1-1 0,1 0 0,-1 0-1,0 0 1,0-1 0,0 0 0,-1 0-1,5-7 1,-7 10 7,1-1 0,-1 0 0,0 0-1,0 0 1,-1-1 0,1 1 0,-1 0 0,1-1 0,-1 1-1,0-1 1,-1 1 0,1-1 0,0 1 0,-1-1 0,0 0-1,0 1 1,0-1 0,0 1 0,-1-1 0,1 0 0,-1 1-1,-1-5 1,1 7 7,1 1 0,0-1 0,0 1 0,-1-1 0,1 1 0,0-1 0,-1 1 0,1-1 0,-1 1 0,1-1 0,0 1 0,-1 0-1,1-1 1,-1 1 0,1 0 0,-1-1 0,1 1 0,-1 0 0,1 0 0,-1-1 0,0 1 0,1 0 0,-1 0 0,1 0 0,-1 0 0,1 0 0,-1 0 0,0 0-1,1 0 1,-1 0 0,1 0 0,-1 0 0,1 0 0,-1 0 0,0 1 0,1-1 0,-1 0 0,1 0 0,-1 1 0,1-1 0,-1 0 0,1 0 0,-1 1 0,0 0-30,-1 0 0,1 0 0,0 0 1,0 0-1,0 0 0,0 0 1,0 0-1,0 0 0,1 1 0,-1-1 1,0 0-1,0 0 0,1 1 0,-1-1 1,1 1-1,-1 1 0,2 31-5701,7-24-513</inkml:trace>
</inkml:ink>
</file>

<file path=ppt/ink/ink3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6:38.641"/>
    </inkml:context>
    <inkml:brush xml:id="br0">
      <inkml:brushProperty name="width" value="0.025" units="cm"/>
      <inkml:brushProperty name="height" value="0.025" units="cm"/>
    </inkml:brush>
  </inkml:definitions>
  <inkml:trace contextRef="#ctx0" brushRef="#br0">83 1 6086,'0'0'15390,"1"8"-13719,3 36-10,-3 0 0,-5 70 0,-1 2-1188,7-103-408,1-13 27,2-21-356,-7 11 81,0-1 0,0 1 0,-1 0 0,-1-1-1,0 1 1,0 1 0,-1-1 0,0 0 0,-1 1 0,0 0-1,0 1 1,-1-1 0,0 1 0,0 1 0,-12-10 0,18 16 321,25 27-58,-15-19-150,0-1 0,1-1 0,0 0-1,0 0 1,1-1 0,-1 0 0,1-1-1,20 4 1,0-4-4063,60 1-1,-43-4-3238</inkml:trace>
</inkml:ink>
</file>

<file path=ppt/ink/ink3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6:39.417"/>
    </inkml:context>
    <inkml:brush xml:id="br0">
      <inkml:brushProperty name="width" value="0.025" units="cm"/>
      <inkml:brushProperty name="height" value="0.025" units="cm"/>
    </inkml:brush>
  </inkml:definitions>
  <inkml:trace contextRef="#ctx0" brushRef="#br0">123 12 5605,'0'0'15919,"-9"0"-14088,4 0-1639,0 0 0,0 0 0,0 1 0,0-1 0,0 1 0,1 1 0,-1-1 0,0 0 0,1 1 0,-1 0 0,1 0 0,0 1 0,-1-1 0,1 1 0,0 0 0,1 0 0,-1 0 0,0 1 0,1-1 0,0 1 0,0 0 0,0 0 0,0 0 0,1 0 0,-1 0 0,1 1 0,0-1 0,-2 9 0,4-12-183,0-1-1,1 1 1,-1 0-1,0-1 0,1 1 1,-1 0-1,1-1 1,-1 1-1,1-1 1,-1 1-1,1-1 0,-1 1 1,1-1-1,-1 1 1,1-1-1,0 0 1,-1 1-1,1-1 0,0 0 1,-1 1-1,1-1 1,0 0-1,-1 0 1,1 0-1,0 1 0,0-1 1,-1 0-1,1 0 1,0 0-1,0 0 1,-1 0-1,1-1 0,0 1 1,-1 0-1,2 0 1,32-4 178,-16-1-295,-1-1-1,30-14 0,-35 13-119,0 2 0,1-1 0,0 2 0,0-1 1,0 2-1,27-4 0,-39 7 242,0 0 0,0 1 0,1-1 1,-1 1-1,0-1 0,0 1 0,0-1 0,0 1 1,0-1-1,0 1 0,0 0 0,0 0 0,0-1 1,-1 1-1,1 0 0,0 0 0,0 0 1,-1 0-1,1 0 0,-1 0 0,1 0 0,-1 0 1,1 0-1,-1 0 0,1 1 0,-1-1 0,0 0 1,0 0-1,0 0 0,0 0 0,0 1 1,0 0-1,0 0 49,1 0 1,-1 0-1,0-1 1,0 1-1,1 0 1,-1 0-1,1-1 1,-1 1 0,1 0-1,0-1 1,0 1-1,0-1 1,0 1-1,0-1 1,0 1-1,0-1 1,0 0-1,1 0 1,-1 1-1,0-1 1,1 0-1,-1 0 1,1 0 0,-1 0-1,1-1 1,0 1-1,-1 0 1,4 0-1,11 0 19,1-2 0,-1 0-1,0 0 1,0-2 0,1 0 0,-2 0-1,1-2 1,18-7 0,-16 5-557,0 2 0,1 0 0,0 0 0,0 2 0,25-1 0,-44 3 470,1 1 0,-1 0-1,1 0 1,-1 0 0,1 0 0,0 0-1,-1 0 1,1 0 0,-1 1-1,1-1 1,-1 0 0,1 0 0,-1 0-1,1 0 1,0 1 0,-1-1 0,1 0-1,-1 1 1,0-1 0,1 0-1,-1 1 1,1-1 0,-1 0 0,1 1-1,-1-1 1,0 1 0,1-1 0,-1 1-1,0-1 1,0 1 0,1-1 0,-1 1-1,0-1 1,0 1 0,0-1-1,0 1 1,1 0 0,-1-1 0,0 1-1,0-1 1,0 1 0,0-1 0,0 1-1,-1 0 1,1-1 0,0 1-1,0-1 1,0 2 0,-16 34 931,5-11 355,14-24-1210,0 0 1,1-1 0,-1 1-1,0-1 1,0 0-1,1 0 1,-1 0 0,0 0-1,0 0 1,1-1 0,3-1-1,14-4-194,0-1-1,-1-1 1,1-1 0,19-12-1,41-17-2328,-81 37 2449,0 1 1,1 0-1,-1 0 1,0-1-1,0 1 1,1 0 0,-1 0-1,0-1 1,1 1-1,-1 0 1,0 0-1,1 0 1,-1 0 0,0-1-1,1 1 1,-1 0-1,0 0 1,1 0-1,-1 0 1,0 0 0,1 0-1,-1 0 1,1 0-1,-1 0 1,0 0-1,1 0 1,-1 0-1,0 0 1,1 1 0,-1-1-1,0 0 1,1 0-1,-1 0 1,0 0-1,1 1 1,-1-1 0,0 0-1,1 0 1,-1 0-1,0 1 1,0-1-1,1 0 1,-1 1 0,0-1-1,0 0 1,0 1-1,1-1 1,-8 18 689,0 1-35,10-19-589,0 1 0,0 0 0,0-1 0,0 1 1,1-1-1,-1 0 0,0 0 0,0 0 0,0-1 0,6 0 0,9-4-265,1-1-1,-1-1 0,24-13 1,-23 11-960,0 1-1,31-10 1,-49 18 1050,-6 2 260,0 1-1,0-1 1,1 1 0,-1 0 0,1 1 0,0-1 0,0 1 0,0 0 0,0 0 0,0 0 0,1 0 0,0 1 0,-4 6 0,7-10-136,0-1 0,0 0-1,0 1 1,0-1 0,0 0 0,1 1 0,-1-1 0,0 0-1,0 0 1,0 1 0,1-1 0,-1 0 0,0 0-1,0 0 1,1 1 0,-1-1 0,0 0 0,0 0 0,1 0-1,-1 0 1,0 0 0,1 1 0,-1-1 0,0 0 0,1 0-1,-1 0 1,0 0 0,1 0 0,-1 0 0,0 0 0,1 0-1,-1 0 1,0 0 0,1 0 0,-1 0 0,0 0 0,0-1-1,1 1 1,-1 0 0,0 0 0,1 0 0,-1 0-1,0-1 1,0 1 0,1 0 0,-1-1 0,19-5-264,-8-1 488,10-9-4117,-14 7-106,-23 16 2352,-5 7 891,17-11-4785</inkml:trace>
</inkml:ink>
</file>

<file path=ppt/ink/ink3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6:40.037"/>
    </inkml:context>
    <inkml:brush xml:id="br0">
      <inkml:brushProperty name="width" value="0.025" units="cm"/>
      <inkml:brushProperty name="height" value="0.025" units="cm"/>
    </inkml:brush>
  </inkml:definitions>
  <inkml:trace contextRef="#ctx0" brushRef="#br0">56 1 14253,'0'0'5221,"-8"4"-3304,1-2-1345,4-1-381,1 0 0,-1 0-1,0 0 1,0 0 0,1 0-1,-1 0 1,0 1 0,1 0-1,0-1 1,-1 1 0,1 0-1,0 0 1,0 0 0,-3 4-1,5-6-148,0 1-1,0-1 0,0 1 0,0-1 0,0 1 0,0-1 0,0 1 0,0-1 0,1 1 0,-1-1 0,0 1 0,0-1 0,0 0 0,1 1 0,-1-1 0,0 1 1,1-1-1,-1 0 0,0 1 0,1-1 0,-1 0 0,0 1 0,1-1 0,-1 0 0,1 1 0,-1-1 0,0 0 0,1 0 0,-1 0 0,1 0 0,-1 1 0,1-1 1,-1 0-1,1 0 0,-1 0 0,1 0 0,-1 0 0,1 0 0,-1 0 0,1 0 0,-1 0 0,1 0 0,-1 0 0,0-1 0,2 1 0,31 1-226,-27-2 323,23 0-1137,55-10 0,-54 6 832,55-3-1,-83 22 2587,9-13-2500,0-1 0,0 0 0,1 0 0,-1-1 0,0-1 1,-1 0-1,21-6 0,-17 4-1048,1 1 0,0 0 0,24-1 0,-38 5 1124,0 0-1,0-1 1,-1 1-1,1 0 0,0 0 1,-1 0-1,1 0 0,-1 0 1,1 0-1,-1 0 0,1 0 1,-1 0-1,0 0 1,0 0-1,1 0 0,-1 0 1,0 0-1,0 0 0,0 0 1,0 0-1,0 0 0,0 0 1,0 0-1,-1 0 1,1 0-1,0 0 0,-1 2 1,-6 33 947,0-3 158,2 1 1,1-1-1,0 39 0,1-11-1033,2-55-48,1-1 0,-1 1-1,0 0 1,-1 0-1,1-1 1,-1 1 0,0-1-1,-1 0 1,1 1-1,-1-1 1,0 0 0,0-1-1,-1 1 1,1 0-1,-1-1 1,0 0-1,-1 0 1,1 0 0,-1 0-1,-9 5 1,7-5 232,-1 0 0,0-1-1,1 0 1,-2 0 0,1-1 0,0 0 0,0-1 0,-1 0 0,1 0-1,-1 0 1,1-1 0,-1-1 0,-15-2 0,20 3-164,1-1 0,0 0 0,0 0 0,0 0 0,0-1 0,0 1 0,0-1 0,1 1 0,-1-1 0,0 0 0,1 0-1,-1 0 1,1-1 0,0 1 0,0 0 0,0-1 0,-4-5 0,3 2-45,0-1-1,0 0 1,0 1-1,1-1 1,0 0-1,0 0 0,1 0 1,-1-8-1,1 5-95,0 1-1,1-1 0,0 1 1,0-1-1,1 1 0,1 0 1,-1-1-1,2 1 0,-1 0 1,1 0-1,1 0 0,7-15 1,-3 15 2,0 0 0,1 1 0,-1 1 0,1-1 0,1 1 0,0 1 0,-1 0 1,2 0-1,-1 1 0,1 0 0,0 1 0,0 0 0,0 1 0,0 0 0,12-1 1,26-3 44,1 2 1,58 1 0,-65 4-112,-2 0-509,33-1-664,-39-5-2086,-8-7-3467,-16 1-4879</inkml:trace>
</inkml:ink>
</file>

<file path=ppt/ink/ink3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6:40.692"/>
    </inkml:context>
    <inkml:brush xml:id="br0">
      <inkml:brushProperty name="width" value="0.025" units="cm"/>
      <inkml:brushProperty name="height" value="0.025" units="cm"/>
    </inkml:brush>
  </inkml:definitions>
  <inkml:trace contextRef="#ctx0" brushRef="#br0">0 1 6182,'6'1'10410,"1"-1"-6695,-2 0-127,-1 6-1250,2 7-1345,-2 6-289,2 5-159,1 8-353,3 2-160,3 2 0,4 1-608,1-1-1154,-1-7-2178,-2-3-3587</inkml:trace>
</inkml:ink>
</file>

<file path=ppt/ink/ink3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6:41.034"/>
    </inkml:context>
    <inkml:brush xml:id="br0">
      <inkml:brushProperty name="width" value="0.025" units="cm"/>
      <inkml:brushProperty name="height" value="0.025" units="cm"/>
    </inkml:brush>
  </inkml:definitions>
  <inkml:trace contextRef="#ctx0" brushRef="#br0">21 0 15727,'0'0'16111,"-21"49"-16655,30-49-1955,4 0-3811,3 0-9417</inkml:trace>
</inkml:ink>
</file>

<file path=ppt/ink/ink3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6:47.216"/>
    </inkml:context>
    <inkml:brush xml:id="br0">
      <inkml:brushProperty name="width" value="0.025" units="cm"/>
      <inkml:brushProperty name="height" value="0.025" units="cm"/>
    </inkml:brush>
  </inkml:definitions>
  <inkml:trace contextRef="#ctx0" brushRef="#br0">0 16 6951,'0'0'4462,"11"4"-3901,8 1-192,-1 0 0,1-1 0,0 0 0,1-2 0,-1 0 0,33-2 0,126-20 587,-14 1-492,-138 17-264,-1 2 0,0 1-1,0 1 1,36 7 0,28 13 312,-43-9-45,0-3-1,80 9 0,188-19 1028,-187-3-922,180 17-1,-237-7-544,0-3-1,94-8 0,139-30 34,-117 17 205,273 9-1,-17 2 29,-203-2-245,-255 20-5092,-9-6-1491</inkml:trace>
</inkml:ink>
</file>

<file path=ppt/ink/ink3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6:56.914"/>
    </inkml:context>
    <inkml:brush xml:id="br0">
      <inkml:brushProperty name="width" value="0.025" units="cm"/>
      <inkml:brushProperty name="height" value="0.025" units="cm"/>
    </inkml:brush>
  </inkml:definitions>
  <inkml:trace contextRef="#ctx0" brushRef="#br0">1 1 4420,'0'0'14788,"32"10"-12845,-19-1-1678,-1 1 0,21 22 0,-25-23-233,-1-1 0,2 0 0,-1 0 0,1-1 0,0-1 0,1 1 0,0-2 0,10 6 0,2-4 20,-1 0-1,1-2 1,0 0 0,0-2-1,1 0 1,38-1-1,142-18 398,-111 6-191,-15 6-103,1 4 0,-1 3-1,138 23 1,-93-9 424,0-6-1,1-5 0,0-5 1,0-6-1,201-33 0,-225 21-416,105-3 0,-167 18-67,0 3 0,1 1-1,-1 1 1,-1 2 0,1 2 0,43 14 0,-89-18-4412,-9-1-2956,2-4-3078</inkml:trace>
</inkml:ink>
</file>

<file path=ppt/ink/ink3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7:15.347"/>
    </inkml:context>
    <inkml:brush xml:id="br0">
      <inkml:brushProperty name="width" value="0.025" units="cm"/>
      <inkml:brushProperty name="height" value="0.025" units="cm"/>
    </inkml:brush>
  </inkml:definitions>
  <inkml:trace contextRef="#ctx0" brushRef="#br0">1 181 5349,'0'0'6598,"8"0"-5407,34-2 930,1-1 0,43-10 0,5-3-402,120-6-1,-16 4-1146,-148 11-528,264-30 117,-223 31-133,137 7 1,-127 7 69,95 4-4,245-49 501,-63 1-517,-216 31-37,-1 8-1,306 45 1,-353-28-44,358 51 33,475-27 77,397-61-75,-836 53-13,-440-30-11,835 31 134,-610-34-98,689-15 31,-584-6-21,-14-9-76,-284 25-104,-72 3 10,0-1-1,33-5 1,-55 4-1938,-9 0-1914,3 0 3429,-12-3-4762</inkml:trace>
</inkml:ink>
</file>

<file path=ppt/ink/ink3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7:38.812"/>
    </inkml:context>
    <inkml:brush xml:id="br0">
      <inkml:brushProperty name="width" value="0.025" units="cm"/>
      <inkml:brushProperty name="height" value="0.025" units="cm"/>
    </inkml:brush>
  </inkml:definitions>
  <inkml:trace contextRef="#ctx0" brushRef="#br0">0 0 6919,'57'10'7055,"24"18"-5474,-56-18-1767,0-2-1,40 9 1,25-7 1082,0-5 0,0-4 0,116-12 1,19-1 333,424 57-366,-360-16-815,758-6 439,-721-24-90,23 1-25,1593-34 2457,-1647 19-2932,-283 13-1356,-8-6-4425,-3 2 2147,3-4-5958</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4:17.571"/>
    </inkml:context>
    <inkml:brush xml:id="br0">
      <inkml:brushProperty name="width" value="0.025" units="cm"/>
      <inkml:brushProperty name="height" value="0.025" units="cm"/>
    </inkml:brush>
  </inkml:definitions>
  <inkml:trace contextRef="#ctx0" brushRef="#br0">0 1 13581,'0'0'12556,"10"52"-12332,0-41-160,1-2-1345,0-3-2403,-5-1-3619</inkml:trace>
</inkml:ink>
</file>

<file path=ppt/ink/ink3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48:46.393"/>
    </inkml:context>
    <inkml:brush xml:id="br0">
      <inkml:brushProperty name="width" value="0.025" units="cm"/>
      <inkml:brushProperty name="height" value="0.025" units="cm"/>
    </inkml:brush>
  </inkml:definitions>
  <inkml:trace contextRef="#ctx0" brushRef="#br0">3259 328 7495,'0'0'1169,"-11"-11"-165,-11-12-811,-2 1 0,0 1 0,-2 1 0,0 1 0,-57-30 0,31 28-37,0 3 1,-1 2-1,-107-17 0,-171-2 507,297 32-675,-550-32 713,428 34-45,-271 31 0,302-9-228,-221 65 1,260-57-151,1 4 0,2 3 0,-103 61 1,163-83-178,1 1 1,1 0 0,0 2 0,1 0 0,1 1 0,1 2-1,0-1 1,-20 32 0,26-32-95,2 1-1,0 0 0,1 0 1,0 1-1,2 0 1,1 1-1,0 0 1,2 0-1,0 0 1,0 27-1,3-21-7,0 1 0,2 0-1,2-1 1,0 1 0,2-1 0,12 42-1,-12-54 1,1 0 0,1-1-1,1 0 1,0 0-1,0-1 1,2 0 0,0-1-1,0 0 1,1 0 0,1-1-1,0-1 1,23 17-1,-7-10 21,1-1 0,0-1-1,2-2 1,-1-1-1,2-2 1,0-1-1,62 12 1,9-7-8,127 3 0,93-11 58,-1-14-1,0-14 1,-1-14-1,-2-13 1,419-122-1,-428 71-34,-238 71-15,-2-3 0,79-47 0,-129 66 34,-1-1-1,0-1 1,-1 0-1,0-2 0,-1 0 1,-1 0-1,24-32 1,-35 40-27,0-1 1,0 1-1,0-1 1,-1 0 0,0 0-1,-1 0 1,0 0-1,0-1 1,-1 1-1,0-1 1,-1 0-1,0 1 1,-1-1-1,0 0 1,0 0-1,-1 1 1,0-1-1,-1 0 1,0 1-1,-6-18 1,2 13-6,-1 1 0,-1 0 0,0 0 0,0 1 0,-1 0 0,-1 1 0,0-1 1,-1 2-1,0 0 0,0 0 0,-24-15 0,-1 3 21,-1 1 0,0 2 1,-44-16-1,-8 4-65,-1 4 0,0 4 0,-2 4-1,-174-13 1,-376 34-4671,480 8 477</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4:17.899"/>
    </inkml:context>
    <inkml:brush xml:id="br0">
      <inkml:brushProperty name="width" value="0.025" units="cm"/>
      <inkml:brushProperty name="height" value="0.025" units="cm"/>
    </inkml:brush>
  </inkml:definitions>
  <inkml:trace contextRef="#ctx0" brushRef="#br0">158 5 3235,'0'0'18359,"-11"5"-16608,-5 2-1242,1 1 0,-1 0 1,2 1-1,-17 13 0,27-19-400,-1 0 0,1 1-1,0-1 1,1 1-1,-1 0 1,0 0-1,1 0 1,0 1-1,0-1 1,1 1-1,-1 0 1,1 0-1,0 0 1,0 0-1,0 0 1,1 0 0,0 0-1,0 1 1,0-1-1,1 8 1,0-11-101,1 0 0,0-1 0,0 1 0,-1-1 1,1 0-1,0 1 0,1-1 0,-1 0 1,0 1-1,0-1 0,1 0 0,-1 0 0,0 0 1,1 0-1,-1 0 0,1-1 0,-1 1 0,1 0 1,-1-1-1,1 1 0,0-1 0,-1 1 1,1-1-1,0 0 0,0 0 0,-1 0 0,1 0 1,0 0-1,-1 0 0,4-1 0,57-6-1111,-52 4 248,1-1 0,-1-1 0,0 0 0,0 0-1,-1-1 1,16-12 0,22-26-9158,-29 22 4616</inkml:trace>
  <inkml:trace contextRef="#ctx0" brushRef="#br0" timeOffset="1">302 1 2498,'0'0'19539,"-5"50"-18130,-3-21-512,1 2-352,3-2-161,4-2-192,0-9-64,0-5-64,4-6-352,4-7-1121,2 0-609,-4-12-1345,-2-9-3844</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01.413"/>
    </inkml:context>
    <inkml:brush xml:id="br0">
      <inkml:brushProperty name="width" value="0.025" units="cm"/>
      <inkml:brushProperty name="height" value="0.025" units="cm"/>
    </inkml:brush>
  </inkml:definitions>
  <inkml:trace contextRef="#ctx0" brushRef="#br0">453 46 9929,'0'0'4810,"-11"-8"-3240,5 4-1487,0 0 0,1 0 1,-1 0-1,-1 1 0,1 0 0,0 0 1,-1 0-1,0 1 0,1 0 1,-1 1-1,0-1 0,0 1 0,0 0 1,0 1-1,0 0 0,0 0 1,0 1-1,0-1 0,0 1 0,0 1 1,0 0-1,0 0 0,1 0 0,-10 5 1,-1 4 1,1 0 1,1 1-1,0 1 1,0 1-1,2 0 1,-1 1 0,2 0-1,-21 33 1,13-14-64,1 2 0,2 0 1,-18 54-1,29-72-15,1 0 0,0 0 0,1 1 1,1-1-1,1 1 0,1 0 0,2 32 0,0-43 29,0 0 1,0 0-1,1 0 1,0-1-1,0 1 1,1 0-1,0-1 1,1 0-1,0 0 0,0 0 1,0 0-1,1 0 1,0-1-1,0 0 1,0 0-1,1 0 1,0-1-1,0 0 0,1 0 1,8 5-1,3-1 51,0 0 0,1-1 0,0-2-1,0 0 1,1-1 0,-1 0 0,1-2-1,0 0 1,0-2 0,0 0 0,0-1-1,22-3 1,-16 0-50,0-1-1,-1-1 1,0-1 0,0-1-1,0-2 1,-1 0-1,0-2 1,42-25 0,-50 25 38,0 0 0,-1-2 0,0 0 0,-1-1 0,0 0 1,-1-1-1,-1-1 0,0 0 0,-1 0 0,-1-1 0,0-1 0,-2 0 0,11-29 1,-15 34-19,-1 0 1,0-1 0,0 1-1,-1-1 1,-1 1 0,-1-1-1,0 0 1,0 0 0,-1 1 0,-1-1-1,-1 0 1,0 1 0,0 0-1,-1-1 1,-1 1 0,0 1-1,-1-1 1,0 1 0,-1 0-1,-10-13 1,11 17-94,-1-1 1,0 1-1,-1 0 0,0 1 1,0 0-1,0 0 0,-1 1 1,0 0-1,0 0 0,-1 1 0,1 0 1,-1 1-1,0 0 0,0 0 1,-1 1-1,1 1 0,-1-1 1,-14 0-1,14 3-327,1 0 0,-1 1 0,0 0 0,1 1 0,-1 0 0,1 0 0,0 1 0,-1 1 0,1-1 0,1 2 0,-18 9 0,-15 13-5845,10 0-6215</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4:18.695"/>
    </inkml:context>
    <inkml:brush xml:id="br0">
      <inkml:brushProperty name="width" value="0.025" units="cm"/>
      <inkml:brushProperty name="height" value="0.025" units="cm"/>
    </inkml:brush>
  </inkml:definitions>
  <inkml:trace contextRef="#ctx0" brushRef="#br0">9 188 3716,'0'0'19720,"-2"3"-19550,1-3-116,1 1 0,0-1-1,-1 1 1,1-1 0,-1 0-1,1 1 1,0-1-1,-1 1 1,1-1 0,0 1-1,-1-1 1,1 1 0,0-1-1,0 1 1,0-1 0,-1 1-1,1-1 1,0 1-1,0-1 1,0 1 0,0-1-1,0 1 1,0 0 0,0-1-1,0 1 1,0-1 0,0 1-1,0-1 1,1 1-1,-1-1 1,0 1 0,0-1-1,0 1 1,1-1 0,-1 1-1,0-1 1,1 1 0,-1-1-1,1 1 1,30 13 1035,-27-13-1071,1 1-1,0-1 1,0-1-1,0 1 0,0-1 1,0 0-1,0 0 1,0 0-1,0-1 0,0 0 1,-1 0-1,1 0 1,0-1-1,0 1 1,-1-1-1,6-3 0,-8 4 10,1-1 0,-1 0 0,1 0 0,-1 0-1,1 0 1,-1-1 0,0 1 0,0-1 0,0 1-1,-1-1 1,1 0 0,-1 0 0,1 0 0,-1 0-1,0 0 1,0 0 0,0 0 0,0 0 0,-1 0-1,0 0 1,1 0 0,-1 0 0,0-1 0,0 1 0,-1-6-1,0 8-20,1 0 0,0 0 0,0 0 0,-1 1-1,1-1 1,-1 0 0,1 0 0,-1 0 0,1 1-1,-1-1 1,1 0 0,-1 0 0,0 1 0,1-1 0,-1 0-1,0 1 1,1-1 0,-1 1 0,0-1 0,0 1-1,0 0 1,0-1 0,1 1 0,-1 0 0,0-1 0,0 1-1,0 0 1,0 0 0,0 0 0,0 0 0,0 0-1,0 0 1,0 0 0,0 0 0,1 0 0,-1 0 0,0 1-1,0-1 1,0 0 0,0 1 0,-1 0 0,-2 0-23,1 0 0,-1 0 0,1 1 0,-1-1 0,1 1 0,-1 0 0,1 0 0,0 0 0,-3 3 0,-1 3-7,0 1-1,1 0 1,0 0-1,-7 16 1,11-21 23,1-1 1,-1 0-1,1 1 1,0-1-1,0 1 0,0-1 1,0 1-1,1-1 0,-1 1 1,1 0-1,0-1 0,0 1 1,0-1-1,1 1 1,-1 0-1,1-1 0,1 7 1,0-9 4,-1 0 1,0 0 0,0 0 0,0 0-1,1 0 1,-1-1 0,0 1 0,1 0-1,-1-1 1,0 1 0,1-1 0,-1 1-1,1-1 1,-1 0 0,1 1 0,-1-1-1,1 0 1,-1 0 0,1 0 0,-1 0-1,1 0 1,-1-1 0,1 1 0,1-1-1,38-11-16,33-42-1988,-37 25 573,-37 28 1427,1 1 1,-1-1-1,0 1 0,1 0 1,-1-1-1,0 1 0,1 0 0,-1-1 1,0 1-1,1 0 0,-1 0 0,1-1 1,-1 1-1,0 0 0,1 0 1,-1 0-1,1-1 0,-1 1 0,1 0 1,-1 0-1,1 0 0,-1 0 1,1 0-1,-1 0 0,1 0 0,-1 0 1,0 0-1,1 0 0,-1 0 1,1 0-1,-1 1 0,1-1 0,-1 0 1,1 0-1,-1 0 0,0 1 0,1-1 1,-1 0-1,1 0 0,-1 1 1,0-1-1,1 0 0,-1 1 0,0-1 1,1 0-1,-1 1 0,1 0 1,3 30 399,-5-28-375,1-1 0,0 1-1,0 0 1,0 0-1,0-1 1,1 1 0,-1 0-1,1-1 1,0 1 0,-1-1-1,1 1 1,0-1-1,1 1 1,-1-1 0,0 1-1,3 2 1,-1-4-7,-1 0 0,1 0-1,0-1 1,-1 1 0,1-1 0,0 1 0,-1-1 0,1 0-1,0 0 1,0 0 0,-1-1 0,1 1 0,0-1 0,-1 1-1,1-1 1,0 0 0,-1 0 0,1 0 0,-1 0-1,0-1 1,1 1 0,-1-1 0,0 1 0,0-1 0,0 0-1,2-2 1,8-6-77,-1-1 0,0 0 0,9-14 0,-2 1-173,25-44-1,-37 58 164,0 0 1,-2-1-1,1 0 1,-1-1-1,-1 1 0,0 0 1,2-14-1,-20 116 901,9-64-730,-5 55 0,11-74-69,0 0 0,0 0 1,1 0-1,0 0 0,0 0 0,1 0 1,0 0-1,0-1 0,1 1 0,5 9 0,-6-13-155,0 0-1,1 0 1,0 0-1,0 0 0,0-1 1,1 0-1,-1 1 0,1-1 1,0-1-1,-1 1 0,1 0 1,1-1-1,-1 0 0,0 0 1,0 0-1,1 0 0,-1-1 1,1 0-1,5 1 1,-10-2 103,0 0 1,1-1 0,-1 1 0,0 0-1,0-1 1,1 1 0,-1 0 0,0-1-1,0 1 1,0 0 0,1-1 0,-1 1-1,0-1 1,0 1 0,0 0 0,0-1-1,0 1 1,0-1 0,0 1 0,0 0-1,0-1 1,0 1 0,0-1 0,0 1-1,0 0 1,0-1 0,0 1 0,-1 0 0,1-1-1,0 1 1,0-1 0,0 1 0,-1 0-1,1-1 1,0 1 0,0 0 0,-1 0-1,1-1 1,0 1 0,-1-1 0,-9-17 45,-78-77 411,9 12 1649,79 82-2019,-1 1-1,1 0 1,0-1 0,0 1-1,-1 0 1,1-1 0,0 1-1,0 0 1,-1-1 0,1 1-1,0 0 1,0-1 0,0 1-1,0-1 1,0 1 0,0 0-1,-1-1 1,1 1 0,0-1-1,0 1 1,0 0 0,0-1-1,0 1 1,1-1 0,-1 1-1,0-1 1,0 1 0,0 0 0,0-1-1,0 1 1,0 0 0,1-1-1,-1 1 1,0-1 0,0 1-1,1 0 1,-1-1 0,0 1-1,1 0 1,-1 0 0,1-1-1,23-7 694,43 3-1240,-58 5 670,-2 0-617,26-2-427,-20-3-2145,-6-5-3797,-7-2-2809</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4:19.037"/>
    </inkml:context>
    <inkml:brush xml:id="br0">
      <inkml:brushProperty name="width" value="0.025" units="cm"/>
      <inkml:brushProperty name="height" value="0.025" units="cm"/>
    </inkml:brush>
  </inkml:definitions>
  <inkml:trace contextRef="#ctx0" brushRef="#br0">0 1 9353,'0'0'13228</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4:19.878"/>
    </inkml:context>
    <inkml:brush xml:id="br0">
      <inkml:brushProperty name="width" value="0.025" units="cm"/>
      <inkml:brushProperty name="height" value="0.025" units="cm"/>
    </inkml:brush>
  </inkml:definitions>
  <inkml:trace contextRef="#ctx0" brushRef="#br0">156 227 3427,'0'0'20420,"-10"-7"-19177,4 3-1052,-25-14 221,30 18-389,0-1-1,-1 1 1,1-1-1,-1 1 1,1 0 0,-1 0-1,1 0 1,-1 0 0,1 0-1,-1 0 1,1 0-1,-1 0 1,1 1 0,-1-1-1,1 0 1,-1 1-1,1-1 1,0 1 0,-1 0-1,1-1 1,0 1-1,-1 0 1,1 0 0,0 0-1,-1 1 1,-6 6-13,1 0 0,1 0 0,-1 1 0,1 0 0,1 0 0,0 1 0,0-1 1,1 1-1,0 0 0,1 0 0,0 0 0,0 1 0,1-1 0,1 1 0,0-1 0,0 1 0,1 11 0,0-21-9,0 0-1,1 0 0,-1-1 0,0 1 0,0 0 0,1 0 0,-1 0 0,1 0 1,-1 0-1,0-1 0,1 1 0,0 0 0,-1 0 0,1-1 0,-1 1 1,1 0-1,0-1 0,0 1 0,-1 0 0,1-1 0,0 1 0,0-1 0,0 0 1,0 1-1,-1-1 0,1 0 0,0 1 0,0-1 0,0 0 0,0 0 1,0 0-1,0 0 0,0 0 0,0 0 0,0 0 0,0 0 0,0 0 0,0 0 1,-1 0-1,1-1 0,0 1 0,0 0 0,0-1 0,0 1 0,0-1 1,0 1-1,-1-1 0,1 1 0,1-2 0,4-1 25,1-1-1,-1 0 1,0 0 0,0 0 0,7-6-1,13-17 31,-2 0 0,0-1 0,-2-2 0,-1 0 0,-1-2 0,23-51 0,-34 58 15,-7 19-26,-7 16-126,-1 7-86,-3 3-152,1 0 0,2 1 0,0-1 0,1 1 0,1 0 0,-2 29 0,5-50 258,1 1 0,0 0-1,0-1 1,0 1 0,0 0 0,0-1 0,0 1 0,0-1-1,0 1 1,0 0 0,0-1 0,1 1 0,-1 0 0,0-1-1,0 1 1,1-1 0,-1 1 0,0-1 0,1 1-1,-1-1 1,0 1 0,1-1 0,-1 1 0,1-1 0,-1 1-1,0-1 1,1 0 0,0 1 0,-1-1 0,1 0 0,-1 1-1,1-1 1,-1 0 0,1 0 0,-1 1 0,1-1-1,0 0 1,-1 0 0,1 0 0,0 0 0,-1 0 0,1 0-1,-1 0 1,1 0 0,0 0 0,-1 0 0,1 0 0,0 0-1,-1-1 1,1 1 0,-1 0 0,1 0 0,-1-1-1,1 1 1,-1 0 0,1-1 0,-1 1 0,1-1 0,32-25-1753,-13 1 361,-2 0-1,26-51 0,0-13 1381,-23 47 1373,-14 30 1510,-3 12-1122,-3 25-624,-11 40-824,-4-12-41,2-12-56,2 0 0,-7 58 1,16-98-129,1 0 0,0 1 0,0-1 0,0 0 0,0 0 0,0 0 0,0 1 0,0-1 0,0 0 0,1 0 0,-1 1 0,0-1 0,1 0 0,-1 0 0,1 0 0,-1 0 0,2 1 0,-2-1 4,1-1 0,-1 0 0,1 0 0,-1 1 0,1-1-1,-1 0 1,1 0 0,-1 0 0,1 0 0,-1 0 0,1 0 0,-1 0-1,1 0 1,-1 0 0,1 0 0,-1 0 0,1 0 0,-1 0 0,1 0-1,-1 0 1,1 0 0,-1-1 0,1 1 0,-1 0 0,1 0 0,0-1-1,3-2 84,1 0-1,-1-1 0,0 1 0,0-1 0,0 0 0,4-5 1,15-25-35,-1-1 0,-1-1 1,27-68-1,5-9-102,-54 164 170,-7-16-17,-16 44 0,16-54-304,0 0 0,1 1 1,2 0-1,-4 32 0,10-58 116,-1 0 1,0 0-1,0-1 0,0 1 0,0 0 0,0 0 1,0 0-1,0 0 0,0-1 0,1 1 0,-1 0 1,0 0-1,0 0 0,0 0 0,0 0 0,0 0 1,1 0-1,-1-1 0,0 1 0,0 0 0,0 0 1,1 0-1,-1 0 0,0 0 0,0 0 0,0 0 1,1 0-1,-1 0 0,0 0 0,0 0 0,0 0 1,0 0-1,1 0 0,-1 0 0,0 0 0,0 0 0,0 0 1,1 0-1,-1 1 0,0-1 0,0 0 0,0 0 1,0 0-1,1 0 0,-1 0 0,0 0 0,0 1 1,0-1-1,0 0 0,0 0 0,0 0 0,0 0 1,1 0-1,-1 1 0,0-1 0,0 0 0,0 0 1,0 0-1,0 1 0,0-1 0,0 0 0,0 0 1,0 0-1,0 0 0,0 1 0,0-1 0,0 0 1,0 1-1,12-14-2347,6-13-3395</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4:20.332"/>
    </inkml:context>
    <inkml:brush xml:id="br0">
      <inkml:brushProperty name="width" value="0.025" units="cm"/>
      <inkml:brushProperty name="height" value="0.025" units="cm"/>
    </inkml:brush>
  </inkml:definitions>
  <inkml:trace contextRef="#ctx0" brushRef="#br0">72 0 3427,'0'0'14937,"-1"8"-13117,0 6-1325,-1-1 0,-1 1 0,0 0 0,-1-1 0,0 0 0,-7 15 0,-1 12 165,2-3 399,8-32-898,0-1-1,0 1 1,1 1-1,-1-1 1,1 0 0,0 0-1,1 0 1,-1 1-1,1-1 1,0 0 0,1 7-1,-1-12-150,1 1 1,-1-1-1,0 1 0,1-1 0,-1 1 1,1-1-1,-1 1 0,1-1 0,-1 1 1,1-1-1,0 0 0,-1 1 0,1-1 1,-1 0-1,1 1 0,0-1 0,-1 0 1,1 0-1,0 0 0,-1 0 0,1 1 0,0-1 1,-1 0-1,1 0 0,0 0 0,-1 0 1,1-1-1,0 1 0,-1 0 0,1 0 1,0 0-1,-1 0 0,1-1 0,0 1 1,-1 0-1,1-1 0,-1 1 0,1 0 1,0-1-1,24-15 237,-20 10-170,0 0 0,0-1 0,0 1 0,-1-1-1,0 1 1,0-1 0,-1-1 0,0 1 0,0 0 0,0-1 0,-1 1 0,0-1 0,-1 0 0,0 0 0,0 0 0,-1-11 0,-1 18-74,0-1 0,0 1 1,0 0-1,0 0 0,-1 0 1,1 0-1,0 0 0,-1 0 1,1 0-1,-1 0 0,1 1 1,-1-1-1,0 1 0,1-1 1,-1 1-1,0-1 1,1 1-1,-1 0 0,0 0 1,1 0-1,-1 0 0,0 0 1,-1 0-1,-3 0-22,1 0 0,0 0 0,-1 0 0,1 1-1,0 0 1,-10 3 0,13-3-80,0 1-1,0-1 1,0 1 0,0 0-1,1 0 1,-1 0-1,1 0 1,-1 0 0,1 0-1,0 0 1,-2 4-1,2-5-162,1 0-1,-1 0 0,1 0 0,-1 0 0,1 0 0,0 0 1,0 0-1,-1 0 0,1 0 0,0 0 0,0 0 0,0 0 0,0 0 1,0 0-1,0 0 0,0 0 0,0 0 0,1 0 0,-1 0 1,0 0-1,1 0 0,-1 0 0,1 0 0,-1 0 0,1 0 1,-1 0-1,1-1 0,-1 1 0,1 0 0,0 0 0,1 1 1,12 2-5920</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4:20.939"/>
    </inkml:context>
    <inkml:brush xml:id="br0">
      <inkml:brushProperty name="width" value="0.025" units="cm"/>
      <inkml:brushProperty name="height" value="0.025" units="cm"/>
    </inkml:brush>
  </inkml:definitions>
  <inkml:trace contextRef="#ctx0" brushRef="#br0">99 90 3171,'0'0'10730,"4"-9"-7868,-2 3-2239,13-32 1966,-10 9 2073,-5 28-4602,0 1 0,0-1 0,-1 1 1,1-1-1,0 1 0,0 0 1,-1-1-1,1 1 0,-1 0 0,1-1 1,0 1-1,-1 0 0,1-1 1,-1 1-1,1 0 0,-1 0 0,1-1 1,0 1-1,-1 0 0,1 0 1,-1 0-1,1 0 0,-1 0 0,1 0 1,-1 0-1,1 0 0,-1 0 1,1 0-1,-1 0 0,1 0 0,-1 0 1,1 0-1,-1 0 0,1 1 1,-2-1-1,-20 7 305,14 1-342,0-1-1,1 2 0,0-1 0,0 1 1,1 0-1,0 0 0,0 1 0,1-1 1,0 1-1,1 0 0,0 1 0,1-1 1,0 1-1,0 0 0,1-1 0,1 1 1,-1 18-1,3-28-93,-1 0 1,0 0-1,1 0 1,-1 0-1,1 0 1,-1 0-1,1 0 1,0 0-1,-1 0 1,1 0-1,0-1 1,0 1-1,-1 0 1,1 0-1,0-1 1,0 1-1,0 0 1,0-1-1,0 1 1,0-1-1,0 1 1,0-1-1,0 0 1,0 1-1,0-1 1,0 0-1,1 0 1,-1 0-1,0 0 1,0 0-1,0 0 1,0 0-1,0 0 0,0 0 1,1 0-1,-1-1 1,0 1-1,0 0 1,0-1-1,2 0 1,46-19-4657,-10-6-1295</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4:21.716"/>
    </inkml:context>
    <inkml:brush xml:id="br0">
      <inkml:brushProperty name="width" value="0.025" units="cm"/>
      <inkml:brushProperty name="height" value="0.025" units="cm"/>
    </inkml:brush>
  </inkml:definitions>
  <inkml:trace contextRef="#ctx0" brushRef="#br0">114 183 14798,'0'0'3347,"-11"12"-1019,1 0-1961,-43 49 1998,48-54-2084,0 0 0,0 0 1,1 1-1,0-1 0,0 1 1,0 0-1,1 0 0,-2 10 0,5-18-278,0 1-1,0-1 1,0 0-1,0 0 1,-1 1 0,1-1-1,0 0 1,0 0-1,0 1 1,0-1-1,0 0 1,0 0-1,0 1 1,0-1-1,1 0 1,-1 0-1,0 1 1,0-1-1,0 0 1,0 0 0,0 1-1,0-1 1,0 0-1,1 0 1,-1 0-1,0 1 1,0-1-1,0 0 1,0 0-1,1 0 1,-1 1-1,0-1 1,0 0-1,0 0 1,1 0 0,-1 0-1,0 0 1,0 0-1,1 0 1,-1 1-1,14-5 58,11-11-31,-5-3-218,-1-1 0,-1-1 0,-1 0 0,19-30 0,-39 91-41,1-33 243,-2 5 0,1 1 0,1-1-1,-2 20 1,4-33-14,0 0 1,0 1-1,0-1 0,0 0 0,0 0 0,0 1 0,1-1 1,-1 0-1,0 1 0,0-1 0,0 0 0,0 0 0,0 1 1,1-1-1,-1 0 0,0 0 0,0 0 0,1 1 1,-1-1-1,0 0 0,0 0 0,1 0 0,-1 0 0,0 0 1,0 1-1,1-1 0,-1 0 0,0 0 0,0 0 0,1 0 1,-1 0-1,0 0 0,1 0 0,-1 0 0,0 0 1,1 0-1,-1 0 0,0 0 0,0 0 0,1 0 0,-1 0 1,0 0-1,1-1 0,-1 1 0,0 0 0,0 0 1,1 0-1,-1 0 0,0 0 0,0-1 0,1 1 0,15-10-79,-6 1-178,-1-1 0,0 0-1,-1-1 1,0 1 0,0-2-1,10-20 1,29-82-1501,-3 7 1189,-38 98 1050,-3 9-125,-3 21 82,-11 32 21,-73 221 3428,84-273-3603,0-5-224,1 1 0,1-1 0,-1 0-1,0 1 1,1-1 0,0 1 0,-1-1 0,5-4 0,3-9-183,-2-5 50,8-43 1,-14 59 674,-1 7-602,0 1 0,0-1 0,0 1 0,0-1 0,1 1 0,-1-1 0,0 0 0,1 1 0,-1-1 0,1 1 0,-1-1 0,1 0 0,0 1 0,0-1 0,-1 0 0,1 0 0,0 0 0,0 1 0,0-1 0,0 0 0,0 0 0,1-1 1,-1 1-1,2 1 0,0-1 6,-1 1 0,2-1 0,-1-1 0,0 1-1,0 0 1,0-1 0,0 0 0,0 1 0,0-1 0,7-1 0,-1 0 1,0-1-1,0 0 1,0 0-1,-1-1 1,1 0-1,-1 0 1,10-6-1,-7 2 2,-1-1 0,-1 0 1,18-19-1,-9 8 82,-17 18 39,-9 15-64,-2 4-20,1 1-1,0 0 1,1 0 0,2 1 0,0 0 0,0 0-1,2 1 1,1 0 0,-1 26 0,3-47-40,1 1 0,0 0 0,0-1 0,0 1 0,0 0 0,0 0 0,0-1 0,0 1 0,1 0 1,-1 0-1,0-1 0,0 1 0,0 0 0,1-1 0,-1 1 0,0 0 0,1-1 0,-1 1 0,1 0 0,-1-1 1,0 1-1,1-1 0,0 1 0,-1-1 0,1 1 0,-1-1 0,1 1 0,-1-1 0,2 1 0,-1-1-22,1 0 1,-1 0-1,0 0 0,1 0 0,-1 0 0,0 0 0,1-1 0,-1 1 0,0 0 0,1-1 1,-1 1-1,0-1 0,0 0 0,0 1 0,2-2 0,2-1-306,-1-1 0,1 1 0,0-1 1,-1 0-1,0 0 0,0-1 0,4-4 0,1-7-3061,-1 0 1,11-32-1,-5-1-6144</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4:22.095"/>
    </inkml:context>
    <inkml:brush xml:id="br0">
      <inkml:brushProperty name="width" value="0.025" units="cm"/>
      <inkml:brushProperty name="height" value="0.025" units="cm"/>
    </inkml:brush>
  </inkml:definitions>
  <inkml:trace contextRef="#ctx0" brushRef="#br0">64 0 4036,'0'0'20563,"-47"40"-19794,36-19-513,5-2-192,6-3-768,0-2-2307,0-3-3459</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4:22.437"/>
    </inkml:context>
    <inkml:brush xml:id="br0">
      <inkml:brushProperty name="width" value="0.025" units="cm"/>
      <inkml:brushProperty name="height" value="0.025" units="cm"/>
    </inkml:brush>
  </inkml:definitions>
  <inkml:trace contextRef="#ctx0" brushRef="#br0">62 0 4260,'0'0'10800,"-6"9"-6733,4-6-3906,-5 5 341,1-1-1,1 1 1,0 0 0,0 1 0,0 0 0,1-1-1,0 1 1,1 1 0,0-1 0,0 0-1,-1 13 1,4-22-501,0 1-1,1 0 0,-1-1 1,0 1-1,0-1 0,1 1 1,-1 0-1,1-1 0,-1 1 1,0-1-1,1 1 1,-1-1-1,1 1 0,-1-1 1,1 0-1,-1 1 0,1-1 1,0 0-1,-1 1 0,1-1 1,-1 0-1,1 0 0,0 1 1,-1-1-1,1 0 1,0 0-1,-1 0 0,1 0 1,0 0-1,-1 0 0,1 0 1,0 0-1,-1 0 0,1 0 1,-1 0-1,1 0 0,0-1 1,-1 1-1,2-1 1,29-8-432,2-15-475,15-10 9,-46 33 881,1-1 0,0 1 0,-1-1 0,1 1 0,0 0-1,0 0 1,0 1 0,0-1 0,0 0 0,0 1 0,0 0 0,0 0 0,0 0-1,4 0 1,-6 1 46,0 0-1,0 0 0,-1 0 1,1 0-1,0 0 1,-1 0-1,1 0 0,-1 0 1,1 0-1,-1 0 0,1 0 1,-1 0-1,0 1 1,0-1-1,1 0 0,-1 0 1,0 0-1,0 0 0,0 1 1,0-1-1,-1 0 1,1 1-1,-3 29 1126,-15 19 1007,41-66-1420,-1-9-660,18-17-162,-38 40 42,1 0 0,-1 0 1,1 0-1,-1 0 0,1 1 0,0-1 0,0 1 0,0 0 0,0-1 0,0 1 1,0 1-1,0-1 0,6-1 0,-8 4 17,-1 0 1,1 0-1,0-1 1,-1 1 0,1 0-1,-1 0 1,0 0-1,1 0 1,-1 0-1,0 0 1,0 0-1,0-1 1,0 1-1,-1 3 1,1 0 12,-1 3-124,1 1 0,-2-1 0,1 0 0,-1 1 0,0-1 0,-5 13 0,5-16-809,0-1 0,-1 1 1,1-1-1,-1 1 0,0-1 0,0 0 0,-5 4 0,-4 0-8892</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4:24.640"/>
    </inkml:context>
    <inkml:brush xml:id="br0">
      <inkml:brushProperty name="width" value="0.025" units="cm"/>
      <inkml:brushProperty name="height" value="0.025" units="cm"/>
    </inkml:brush>
  </inkml:definitions>
  <inkml:trace contextRef="#ctx0" brushRef="#br0">24 157 5862,'0'0'4719,"-1"-8"-3449,1 5-966,-3-36 1352,3 38-1430,0 0 1,0-1-1,-1 1 0,1 0 1,-1-1-1,1 1 0,-1 0 1,0-1-1,1 1 1,-1 0-1,0 0 0,0 0 1,0 0-1,0 0 1,0 0-1,-1-1 0,1 3-141,0 0-1,0 0 0,1 0 0,-1 0 0,0 1 0,1-1 1,-1 0-1,1 1 0,0-1 0,-1 0 0,1 1 0,0-1 0,0 0 1,0 1-1,0-1 0,0 1 0,0-1 0,1 3 0,-1-3-22,0 33-72,-2 5 332,3 0 0,1 0-1,14 68 1,-14-95-215,2-1-1,0 0 1,0 1 0,1-1-1,0-1 1,1 1 0,0-1-1,1 0 1,0 0 0,0-1-1,1 0 1,0 0 0,1-1 0,0 0-1,0-1 1,19 12 0,28 10 1,1-2 0,89 28 0,-26-11-101,-82-31-6,0-2 1,72 11-1,19 5-304,-123-26 328,0 1 0,0 0 0,0 1 0,0-1 0,-1 1 0,0 0 0,1 1 0,-1-1 0,0 1 0,0 0 0,-1 0 0,1 1 0,-1-1 0,0 1 0,0 0 0,-1 0 0,0 0 0,1 1 0,-2-1 0,1 1 0,0 0 0,-1-1 0,0 1 0,-1 0 0,0 0 0,1 1 0,-2-1 0,1 0 0,-1 0 0,0 0 0,-1 11 0,-1-2 106,0-1 1,0 1-1,-2-1 1,1 0-1,-2 0 0,0 0 1,-1-1-1,0 0 1,-1 0-1,-1 0 1,1-1-1,-17 18 1,5-11-64,15-16-71,0 0 0,0 0 0,1 0 0,-1 0 0,1 1-1,0-1 1,0 1 0,0 0 0,1 0 0,-1 0 0,1 1-1,0-1 1,0 0 0,-2 10 0,5-13 3,-1 0-1,1 0 1,0 1 0,0-1 0,0 0-1,0 0 1,0 0 0,0 0 0,0 0-1,0 0 1,0 0 0,0 0-1,1 0 1,-1-1 0,0 1 0,1 0-1,-1-1 1,0 1 0,1-1 0,-1 1-1,1-1 1,-1 0 0,1 0 0,-1 0-1,2 0 1,43 5 60,-22-4-63,1 1 0,0 1 0,-1 1 0,0 1 0,0 1 0,40 16 0,-35-12-363,0-1 0,0-1-1,1-1 1,-1-2 0,37 2 0,150-7-154,-88-3 520,-95 5-634,0 2 1,-1 1-1,60 17 1,29 6-912,111-2 1493,-193-25 184,-1-1 0,0-2 1,0-2-1,41-9 0,157-22 2286,-66 12 401,51-27-2312,-217 49-483,-1-1 0,1 1 0,-1-1 0,1 0 0,-1 0 0,0 0 0,0 0 0,0-1 0,0 1 0,0-1 0,-1 0 0,1 0 0,-1 0 0,0 0 0,0 0 0,0-1 0,0 1 0,0 0 0,-1-1 0,1 0 0,-1 1 0,0-1 0,0 0 0,-1 1 0,1-1 0,-1 0 0,0 0 0,0 0 0,0-4 0,-1-13 4,0 0 0,-2 0 1,-9-40-1,-63-210 9,72 258-191,0 0 0,-1 0 0,0 0 0,-1 0-1,0 1 1,-1 0 0,-1 0 0,-8-12 0,10 17 163,-1 1 1,0-1-1,-1 1 1,1 1-1,-1-1 1,-1 1-1,1 0 1,-1 1-1,1-1 1,-1 2-1,0-1 1,-1 1-1,-11-3 1,-20-7 44,-47-22 0,49 18 372,-51-14 0,73 26-447,-27-6 306,0-2 0,-78-36-1,77 27-207,-76-28-1,97 43-101,-1 1-1,1 1 1,-1 1-1,0 0 1,-35 1-1,60 1 25,0-1 1,-1 0-1,1 0 0,0 0 0,0 1 0,1-1 0,-1 0 1,0 1-1,1-1 0,0 1 0,-1-1 0,4-2 0,-2 0 12,1 0 23,21-44 18,-24 46-14,1 0 0,-1 0 1,0 0-1,0-1 1,-1 1-1,1 0 1,-1 0-1,1-1 1,-1 1-1,0 0 0,-1-1 1,1 1-1,0 0 1,-2-4-1,0 5-28,0 1 0,0-1 0,0 1 0,-1 0 0,1-1 0,0 1-1,-1 0 1,1 0 0,-1 1 0,1-1 0,-1 1 0,0-1 0,1 1 0,-1 0 0,-4 0 0,-9-3 34,2 0-25,-404-76 69,179 36-54,117 19-15,73 19-10,0 1 0,0 3 0,0 3-1,0 1 1,-60 12 0,-79 5 8,-5-9-1120,-203 5-3736,386-18 878,6-8-3561</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0:45.839"/>
    </inkml:context>
    <inkml:brush xml:id="br0">
      <inkml:brushProperty name="width" value="0.025" units="cm"/>
      <inkml:brushProperty name="height" value="0.025" units="cm"/>
    </inkml:brush>
  </inkml:definitions>
  <inkml:trace contextRef="#ctx0" brushRef="#br0">1 1 2915,'0'0'-289</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6:41:54.408"/>
    </inkml:context>
    <inkml:brush xml:id="br0">
      <inkml:brushProperty name="width" value="0.025" units="cm"/>
      <inkml:brushProperty name="height" value="0.025" units="cm"/>
    </inkml:brush>
  </inkml:definitions>
  <inkml:trace contextRef="#ctx0" brushRef="#br0">1 470 14414,'0'0'1473,"7"-61"-960,28 22-65,16-6 929,8-8-160,14-3-640,-1 6-353,7 3-288,-15 5-1409,-16 3-2723,-14 2-7431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10.654"/>
    </inkml:context>
    <inkml:brush xml:id="br0">
      <inkml:brushProperty name="width" value="0.025" units="cm"/>
      <inkml:brushProperty name="height" value="0.025" units="cm"/>
    </inkml:brush>
  </inkml:definitions>
  <inkml:trace contextRef="#ctx0" brushRef="#br0">0 0 8872,'0'0'3390,"10"1"-3571,-8-1 182,14-1 7,-1 2 0,1 0 0,0 1 0,0 0-1,-1 2 1,1-1 0,15 8 0,16 11 221,1-1-1,0-3 1,2-2 0,0-2 0,0-2 0,60 6-1,357-9-33,-283-11-203,23 2 93,657-23 1688,491-76-753,-1195 95-499,1 7 0,254 38 1,-302-24-240,172 4 1,-220-21-222,-1-3 0,0-3 0,0-3 0,73-19 0,-30-1 83,-107 29-214,0 0 0,0 0 1,0-1-1,1 1 0,-1 0 0,0 0 1,0 0-1,0-1 0,0 1 0,1 0 0,-1 0 1,0-1-1,0 1 0,0 0 0,0 0 0,0-1 1,0 1-1,0 0 0,0 0 0,0-1 0,1 1 1,-1 0-1,0 0 0,0-1 0,0 1 1,-1 0-1,1-1 0,0 1 0,0 0 0,0 0 1,0-1-1,0 1 0,0 0 0,0 0 0,0-1 1,-1 1-1,1 0 0,0 0 0,0 0 1,0-1-1,0 1 0,-1 0 0,1 0 0,0 0 1,0-1-1,0 1 0,-1 0 0,1 0 0,0 0 1,0 0-1,-1 0 0,-10-11-4138,-3 5-682</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0:47.067"/>
    </inkml:context>
    <inkml:brush xml:id="br0">
      <inkml:brushProperty name="width" value="0.025" units="cm"/>
      <inkml:brushProperty name="height" value="0.025" units="cm"/>
    </inkml:brush>
  </inkml:definitions>
  <inkml:trace contextRef="#ctx0" brushRef="#br0">308 176 3395,'-33'1'368,"-2"-2"4874,0 1 1838,35 0-6969,0 0 0,1 0 0,-1 0 0,0 1 0,0-1 0,1 0 0,-1 0 0,0 0 0,0 0 0,1 1 0,-1-1 0,0 0 1,0 0-1,0 1 0,0-1 0,1 0 0,-1 0 0,0 1 0,0-1 0,0 0 0,0 1 0,0-1 0,0 0 0,0 0 1,0 1-1,0-1 0,1 0 0,-1 1 0,0-1 0,-1 0 0,1 1 0,0-1 0,0 0 0,0 0 0,0 1 0,0-1 0,0 0 1,0 1-1,0-1 0,0 0 0,-1 0 0,1 1 0,0-1 0,0 0 0,0 0 0,-1 1 0,1-1 0,0 0 0,0 0 0,-1 0 1,1 1-1,64-1 2134,-13 2-1561,77-10 1,-56 2-628,84 3 1,42-3 8,195-3-15,-34 3-6,-177-23 3,-6 1-17,-153 26-22,1 1-1,-1 1 0,1 1 0,-1 1 0,36 8 0,-10-4 438,-44-6-150,-32-3-162,-153-3-105,-242 22 1,-177 54 28,-121-9 6,563-47-87,72-4 20,63-10 36,22 0-34,0 0 0,-1 0 0,1 0 1,0 0-1,0 0 0,0 0 0,0 0 0,0 0 1,0 0-1,0 0 0,0 0 0,-1-1 0,1 1 1,0 0-1,0 0 0,0 0 0,0 0 0,0 0 0,0 0 1,0 0-1,0 0 0,0 0 0,0-1 0,0 1 1,0 0-1,0 0 0,0 0 0,0 0 0,0 0 1,0 0-1,0 0 0,0-1 0,0 1 0,0 0 1,0 0-1,0 0 0,0 0 0,0 0 0,0 0 0,0 0 1,0-1-1,0 1 0,0 0 0,0 0 0,0 0 1,0 0-1,0 0 0,0 0 0,1 0 0,-1 0 1,0 0-1,0-1 0,0 1 0,0 0 0,0 0 1,0 0-1,0 0 0,0 0 0,1 0 0,-1 0 1,0 0-1,0 0 0,0 0 0,0 0 0,0 0 0,1 0 1,37-15-145,77-7 121,1 4 0,140-3-1,-66 7-355,359-65-1136,-81 7 1622,-383 63 25,162 4 0,-231 10-154,-20 3-36,-26 5-110,9-10-525,-1-1 0,0 0 0,-36-4 0,37 0-839,0 0-1,-1-2 1,-34-11-1,-2-7-5192</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0:51.039"/>
    </inkml:context>
    <inkml:brush xml:id="br0">
      <inkml:brushProperty name="width" value="0.025" units="cm"/>
      <inkml:brushProperty name="height" value="0.025" units="cm"/>
    </inkml:brush>
  </inkml:definitions>
  <inkml:trace contextRef="#ctx0" brushRef="#br0">34 0 4324,'0'0'16384,"0"10"-15840,-5 221 2859,6-192 1826,1-64-5140,0 0 0,2 0 0,1 0-1,1 1 1,2 0 0,0 0 0,17-34-1,-22 54-101,1 0-1,-1 0 0,1 0 0,0 1 0,0-1 1,0 1-1,1 0 0,-1 0 0,1 1 1,0-1-1,-1 1 0,1 0 0,0 1 1,0-1-1,0 1 0,1 0 0,-1 0 1,0 0-1,0 1 0,1 0 0,-1 0 1,0 0-1,1 0 0,-1 1 0,6 2 1,-10-3 11,0 0 1,-1 0 0,1 0-1,0 0 1,0 0 0,0 0 0,0 1-1,-1-1 1,1 0 0,0 1-1,0-1 1,-1 1 0,1-1 0,0 1-1,-1-1 1,1 1 0,0-1-1,-1 1 1,1 0 0,-1-1 0,1 1-1,-1 0 1,1-1 0,-1 1-1,1 0 1,-1 0 0,0 0 0,1-1-1,-1 1 1,0 0 0,0 0-1,0 0 1,0 0 0,1-1 0,-1 1-1,-1 0 1,1 0 0,0 0-1,0 0 1,0 0 0,0-1 0,0 1-1,-1 0 1,1 0 0,0 0-1,-1-1 1,1 1 0,-1 0 0,1 0-1,-1-1 1,0 2 0,-1 3 55,-1-1-1,0 1 1,-1-1 0,1 0 0,-1 1-1,-6 5 1,-2-1 97,0 0 0,-1 0-1,0-1 1,0 0 0,-1-2-1,0 1 1,0-2 0,-1 0 0,0 0-1,1-1 1,-1-1 0,-16 1-1,31-4-159,-1 0 1,1 0-1,0 0 0,0 0 0,-1 0 0,1 0 0,0 0 0,-1 0 0,1 0 0,0-1 0,0 1 0,-1 0 0,1 0 0,0 0 0,0 0 0,-1 0 0,1-1 1,0 1-1,0 0 0,-1 0 0,1 0 0,0-1 0,0 1 0,0 0 0,0 0 0,-1-1 0,1 1 0,0 0 0,0-1 0,0 1 0,0 0 0,0 0 0,0-1 1,0 1-1,0 0 0,0-1 0,0 1 0,0 0 0,0 0 0,0-1 0,0 1 0,0 0 0,0-1 0,0 1 0,0 0 0,0 0 0,0-1 0,1 1 0,-1 0 1,0 0-1,0-1 0,0 1 0,0 0 0,1 0 0,-1-1 0,0 1 0,0 0 0,0 0 0,1-1 0,13-15-1291,67-34-9814,-50 29 2225</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0:51.694"/>
    </inkml:context>
    <inkml:brush xml:id="br0">
      <inkml:brushProperty name="width" value="0.025" units="cm"/>
      <inkml:brushProperty name="height" value="0.025" units="cm"/>
    </inkml:brush>
  </inkml:definitions>
  <inkml:trace contextRef="#ctx0" brushRef="#br0">108 54 11787,'0'0'3673,"-9"-3"-929,8 3-2430,-32-9 1053,31 9-1083,1-1-1,-1 1 0,1-1 1,-1 1-1,1-1 1,-1 0-1,1 0 0,-1 1 1,1-1-1,0 0 1,-1 0-1,1 0 1,0-1-1,0 1 0,0 0 1,0 0-1,0-1 1,0 1-1,0 0 0,0-1 1,0 1-1,0-3 1,44 3 1568,43-1-1512,-46-1-377,0 3 0,0 1 0,41 7 0,-62-1-20,-31-1 364,-36-1 554,-276-3 2347,499-17-3803,-89 5-55,97 2 0,-182 8 629,1 0 0,0 0 0,0 1 0,-1-1 0,1 0 1,0 0-1,-1 1 0,1-1 0,-1 1 0,1 0 0,-1-1 0,1 1 0,-1 0 0,1 0 1,-1 0-1,1 0 0,0 1 0,-1-1 22,-1 0 0,0-1 0,0 1 0,0 0 0,0-1 0,0 1 0,0 0 0,0 0 0,0-1 0,0 1 0,0 0-1,0-1 1,0 1 0,0 0 0,-1-1 0,1 1 0,0 0 0,-1-1 0,1 1 0,0 0 0,-1-1 0,1 1 0,-1-1 0,1 1 0,-1-1 0,1 1 0,-1-1 0,1 1 0,-1-1 0,1 0 0,-1 1 0,0-1 0,1 0 0,-1 1 0,0-1 0,1 0 0,-1 0 0,0 1 0,1-1 0,-2 0 0,-13 6 78,1-1 1,-1 0 0,-1-1 0,1 0 0,0-1 0,-26 1 0,-96-4 42,130-1-131,-3 1-145,0-1 0,0 0 0,1 0 0,-17-5 0,-1-10-2951,26 15 2395,-1-1-1,1 0 1,-1 0-1,1 1 1,0-1-1,-1 0 1,1 0-1,0 0 1,0 0-1,1-1 1,-2-3-1,0-11-12619</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0:54.603"/>
    </inkml:context>
    <inkml:brush xml:id="br0">
      <inkml:brushProperty name="width" value="0.025" units="cm"/>
      <inkml:brushProperty name="height" value="0.025" units="cm"/>
    </inkml:brush>
  </inkml:definitions>
  <inkml:trace contextRef="#ctx0" brushRef="#br0">932 223 5317,'2'-11'4628,"1"-2"-4037,0 0-1,-2 0 1,1 0-1,-2 0 0,-1-23 1,1 32-465,-1-1 0,0 0 0,0 1 0,-1-1 0,1 1 0,-1 0 0,0 0 0,0-1 0,0 1 0,-1 0 0,1 1 0,-1-1 0,0 0 0,0 1 0,0 0 0,-1-1 0,1 1 0,-1 1 0,0-1 0,0 0 0,0 1 0,0 0 0,-5-2 0,-5-1-66,0 0 1,0 2-1,0 0 1,-1 0 0,0 1-1,1 1 1,-1 0 0,0 1-1,0 1 1,1 0-1,-1 1 1,1 1 0,-1 0-1,1 1 1,-24 10 0,-2 3 67,1 2 0,1 1 1,1 2-1,-39 31 1,32-21-117,2 2 1,1 2-1,2 1 1,1 2-1,-35 49 1,59-69-13,1 0 0,1 0 0,1 1 0,0 0 0,2 1 0,0 1 0,1-1 0,2 1 0,0 0 0,1 1 0,1-1 0,2 1 0,0 0 0,2 39 0,1-51-48,0 0 0,1-1 0,0 1 0,1-1 0,0 0 0,1 1 0,0-2 0,1 1 1,0 0-1,0-1 0,1 0 0,0 0 0,1 0 0,0-1 0,0 0 0,0-1 0,1 1 1,1-1-1,-1-1 0,1 0 0,0 0 0,0 0 0,1-1 0,0-1 0,0 0 0,11 4 1,1-3 24,0 0 1,0 0 0,0-2 0,0-1 0,0-1 0,1-1-1,-1-1 1,0 0 0,0-2 0,0-1 0,40-12 0,-19 1 238,0-2 1,0-2 0,-2-2-1,-1-1 1,0-2 0,68-56 0,-82 58-6,-1-2 0,-1 0 0,-1-1 0,-1-1 0,-1-1 0,-2-1 0,0-1 0,-2-1 0,-2 0 0,14-35 0,-23 48-14,-1-1 0,0 0 0,-2 0 0,0 0 0,-1 0 0,0-1 1,-3-34-1,1 47-163,-1 0 1,1 0 0,-2 0-1,1 1 1,-1-1-1,0 0 1,0 0 0,0 1-1,-1-1 1,0 1 0,0 0-1,0 0 1,-1 0 0,1 0-1,-1 1 1,0-1-1,-1 1 1,1 0 0,-1 0-1,0 0 1,0 1 0,0 0-1,0 0 1,-1 0 0,1 1-1,-1 0 1,-7-3-1,-3 1-69,0 1 0,0 1-1,-1 0 1,1 1 0,0 1-1,-1 0 1,1 2 0,-1-1-1,-21 7 1,-9 5-753,-81 34-1,-14 4-4498,96-42-943</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1:10.392"/>
    </inkml:context>
    <inkml:brush xml:id="br0">
      <inkml:brushProperty name="width" value="0.025" units="cm"/>
      <inkml:brushProperty name="height" value="0.025" units="cm"/>
    </inkml:brush>
  </inkml:definitions>
  <inkml:trace contextRef="#ctx0" brushRef="#br0">18 211 3491,'1'-13'165,"1"-1"-1,0 1 0,1-1 0,1 1 0,9-26 1,7-23 2150,-14 19 3935,-24 75-3063,13-14-2921,1 0 0,1 0 0,0 0 0,2 0 0,0 1 0,1-1 0,2 21 0,27 133-13,-6-52-120,-19-95 88,-4-42 541,-7-42-106,-21-162-252,16 108-365,9 104 22,0 17-99,-1 17-70,-2 365 1458,6-407-1262,-3-64-271,2 75-530,0-1 0,0 0 0,-1 1 1,0-1-1,-4-8 0,-6-3-4321</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1:11.080"/>
    </inkml:context>
    <inkml:brush xml:id="br0">
      <inkml:brushProperty name="width" value="0.025" units="cm"/>
      <inkml:brushProperty name="height" value="0.025" units="cm"/>
    </inkml:brush>
  </inkml:definitions>
  <inkml:trace contextRef="#ctx0" brushRef="#br0">71 0 6342,'0'0'9091,"-5"12"-8765,-3 25-107,1 0 0,1 0 0,3 1 0,0 43 0,2-66-145,-4 171 1346,2-177-3,-3-19-716,-2-20-267,-8-331-471,16 341-172,1 75-353,8 54 0,-4-79-1772,12 46 0,-5-47-2668,2-12-3256</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1:12.092"/>
    </inkml:context>
    <inkml:brush xml:id="br0">
      <inkml:brushProperty name="width" value="0.025" units="cm"/>
      <inkml:brushProperty name="height" value="0.025" units="cm"/>
    </inkml:brush>
  </inkml:definitions>
  <inkml:trace contextRef="#ctx0" brushRef="#br0">47 1 4516,'0'0'9818,"-2"13"-9172,1 41-132,3 0 1,2 0 0,20 101-1,-6-43-378,-39-268 1823,16 124-1986,-1-7-92,-2 1 0,-20-60-1,28 97 126,0 0 0,0 0 0,0 0 0,-1 0 0,1 0 0,0 1 0,-1-1 0,1 0 0,0 0 0,-1 0 0,0 0 0,1 0 0,-1 0 0,1 1 0,-1-1 0,0 0 0,1 1 0,-1-1 0,0 0 0,0 1 0,0-1 0,0 1 0,0-1 0,-6 19 45,4 41 30,3-56-63,1 38 1,1 0 0,3 0 1,1 0-1,12 40 0,-48-165 2229,39 147-3348,-9-63 1092,0 0 0,0 1 0,0-1 0,0 0 0,0 0-1,0 1 1,1-1 0,-1 0 0,0 1 0,0-1 0,0 0 0,1 0 0,-1 0 0,0 1 0,0-1 0,1 0 0,-1 0 0,0 0 0,0 1 0,1-1-1,-1 0 1,0 0 0,1 0 0,-1 0 0,0 0 0,1 0 0,-1 0 0,0 0 0,1 0 0,-1 0 0,0 0 0,0 0 0,1 0 0,-1 0 0,0 0-1,1 0 1,-1 0 0,0 0 0,1 0 0,-1 0 0,0-1 0,1 1 0,-1 0 0,0 0 0,0 0 0,1 0 0,-1-1 0,0 1 0,0 0 0,0 0-1,1-1 1,-1 1 0,0 0 0,0 0 0,0-1 0,0 1 0,1 0 0,-1-1 0,0 1 0,0 0 0,0 0 0,0-1 0,0 1 0,0 0 0,0-1-1,0 1 1,0 0 0,0-1 0,14-32-1133,-10 23 581,15-12-3590,-16 20 3993,0 0 0,0 0 0,1 1 1,-1 0-1,0-1 0,1 1 1,-1 1-1,1-1 0,4 0 0,-2-1-1957,-3 0-1388</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1:13.231"/>
    </inkml:context>
    <inkml:brush xml:id="br0">
      <inkml:brushProperty name="width" value="0.025" units="cm"/>
      <inkml:brushProperty name="height" value="0.025" units="cm"/>
    </inkml:brush>
  </inkml:definitions>
  <inkml:trace contextRef="#ctx0" brushRef="#br0">61 62 8584,'0'0'8205,"-4"1"-7543,1 0-559,2-1-74,1 0 0,-1 1-1,0-1 1,1 0-1,-1 0 1,1 0 0,-1 0-1,0 1 1,1-1 0,-1 0-1,0 0 1,1 0 0,-1 0-1,1 0 1,-1 0 0,0-1-1,1 1 1,-1 0 0,0 0-1,1 0 1,-1-1 0,1 1-1,-1 0 1,1 0 0,-1-1-1,0 1 1,1-1 0,-1 1-1,1 0 1,0-1-1,-1 1 1,1-1 0,-1 1-1,1-1 1,0 1 0,-1-1-1,1 0 1,0 1 0,-1-2-1,-23-18 3047,23 19-3101,1 1-6,-1-17-7933,-4 1 3149</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1:14.507"/>
    </inkml:context>
    <inkml:brush xml:id="br0">
      <inkml:brushProperty name="width" value="0.025" units="cm"/>
      <inkml:brushProperty name="height" value="0.025" units="cm"/>
    </inkml:brush>
  </inkml:definitions>
  <inkml:trace contextRef="#ctx0" brushRef="#br0">207 171 7143,'-2'0'255,"-1"0"0,1 0 0,-1-1 0,1 1 0,0-1 0,-1 0 0,1 1 0,0-1 0,0 0 0,-1 0 0,1 0-1,0-1 1,0 1 0,0-1 0,0 1 0,1-1 0,-1 1 0,0-1 0,0 0 0,1 0 0,0 0 0,-1 0 0,1 0 0,0 0 0,0 0 0,0 0 0,0-1 0,0 1 0,0 0 0,1-1 0,-1 1 0,1-1 0,0 1 0,0 0 0,0-1 0,0 1 0,0-4 0,26 5 177,-4-2-413,0 0 0,-1-1 1,0-1-1,1 0 0,-2-2 0,33-15 0,-52 22-13,-1 0 1,0 0 0,0 0-1,1 0 1,-1 0-1,0 0 1,0 0 0,1 0-1,-1 0 1,0 0-1,0 0 1,1-1-1,-1 1 1,0 0 0,0 0-1,0 0 1,1 0-1,-1 0 1,0 0 0,0 0-1,0-1 1,1 1-1,-1 0 1,0 0 0,0 0-1,0-1 1,0 1-1,1 0 1,-1 0-1,0 0 1,0-1 0,0 1-1,0 0 1,0 0-1,0 0 1,0-1 0,0 1-1,0 0 1,0 0-1,0-1 1,0 1 0,0 0-1,0 0 1,0-1-1,0 1 1,0 0 0,0-1-1,-14-3 432,-23 2 271,4 1-320,0 1 1,0 2 0,0 1-1,1 1 1,-1 2 0,1 2-1,-52 18 1,83-25-331,44-22-377,83-29 0,-111 45 34,1 1 0,1 0 0,-1 1 0,0 1 0,1 0 0,-1 2 0,1-1 0,31 5-1,-43 1 280,-13 2 151,-14 3 183,-241 59 1428,255-68-1747,119-10-2983,-111 9 2757,1 0 0,-1 0 0,1 0 0,0 0 1,-1 0-1,1 0 0,-1 0 0,1 0 0,0-1 0,-1 1 1,1 0-1,-1 0 0,1-1 0,-1 1 0,1 0 0,-1-1 0,1 1 1,-1 0-1,1-1 0,-1 1 0,0-1 0,1 1 0,-1-1 1,0 1-1,1-1 0,-1 1 0,0-1 0,1 1 0,-1-1 0,0 0 1,0 1-1,0-1 0,0 1 0,1-1 0,-1 1 0,0-2 1,0-6-4558</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1:17.400"/>
    </inkml:context>
    <inkml:brush xml:id="br0">
      <inkml:brushProperty name="width" value="0.025" units="cm"/>
      <inkml:brushProperty name="height" value="0.025" units="cm"/>
    </inkml:brush>
  </inkml:definitions>
  <inkml:trace contextRef="#ctx0" brushRef="#br0">127 0 3171,'2'19'7643,"-2"39"-7892,0-42 1012,-5 298 662,12-607 70,-24 328-470,3 17-1002,3 1-1,2 0 0,2 0 1,1 58-1,23-138 85,-8-4-67,-1 0-1,-1 0 1,-1-1 0,-2 0-1,-2 0 1,-1-49 0,-1 79-49,0 1 0,1-1 0,-1 1 0,0 0 0,0-1 0,0 1 0,-1-1 0,1 1 0,0-1 0,-1 1 0,1 0 0,0-1 0,-1 1 0,0 0 0,1-1 0,-1 1 0,0 0 0,0 0 0,1-1 0,-1 1 0,0 0 0,0 0 0,0 0 0,0 0-1,-1 0 1,1 1 0,-1-2 0,0 2 0,1 0 0,-1 1 0,1-1-1,-1 1 1,1-1 0,0 1 0,-1 0-1,1-1 1,0 1 0,-1 0 0,1 0 0,0 0-1,0 0 1,0 0 0,0 0 0,0 0-1,0 0 1,0 1 0,0-1 0,0 0-1,1 1 1,-1-1 0,0 0 0,1 1-1,-1-1 1,1 3 0,-16 33 8,1 2 0,-13 61 0,23-76-17,0 1 0,2-1-1,1 1 1,1-1 0,3 40 0,-2-63-67,0 0-1,0 0 1,0 1 0,0-1 0,0 0 0,1 0 0,-1 0 0,0 0-1,1 0 1,-1 0 0,0 0 0,1 1 0,-1-1 0,1 0 0,0 0 0,-1-1-1,1 1 1,0 0 0,0 0 0,-1 0 0,1 0 0,0-1 0,0 1-1,0 0 1,0-1 0,0 1 0,0 0 0,0-1 0,0 0 0,0 1 0,0-1-1,0 1 1,0-1 0,1 0 0,-1 0 0,0 0 0,1 0 0,22-5-3284</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28.034"/>
    </inkml:context>
    <inkml:brush xml:id="br0">
      <inkml:brushProperty name="width" value="0.025" units="cm"/>
      <inkml:brushProperty name="height" value="0.025" units="cm"/>
    </inkml:brush>
  </inkml:definitions>
  <inkml:trace contextRef="#ctx0" brushRef="#br0">13 58 4036,'0'0'8637,"-2"-9"-7521,-8-25 181,10 34-1228,0-1-1,0 1 0,0-1 0,0 1 1,0-1-1,0 0 0,0 1 1,0-1-1,0 1 0,1-1 1,-1 1-1,0-1 0,0 1 1,0-1-1,1 1 0,-1-1 0,0 1 1,1 0-1,-1-1 0,0 1 1,1-1-1,-1 1 0,1 0 1,-1-1-1,0 1 0,1 0 0,-1-1 1,1 1-1,-1 0 0,1 0 1,-1-1-1,1 1 0,-1 0 1,1 0-1,-1 0 0,1 0 1,0 0-1,-1 0 0,1 0 0,-1 0 1,1 0-1,-1 0 0,1 0 1,-1 0-1,1 0 0,-1 0 1,1 1-1,-1-1 0,1 0 1,0 1-1,25 7 1376,-14 3-1123,0 0 1,0 0 0,-1 1-1,-1 1 1,11 16 0,22 26-122,256 250 1978,-134-127-384,-20-20-940,27 27-17,-106-108-577,5-3 0,81 67 0,68 65 950,2 1-1080,-122-130 353,-17-13-233,93 90-1,-120-89-121,-47-52-93,2 1 0,0-2 0,0 1 0,1-2 0,0 0 0,1 0 0,0-1 0,25 14 0,-28-18-3,0 1 1,-1 0-1,1 0 0,-1 1 0,-1 0 0,0 1 0,12 15 0,-10-12-24,1 0 0,0 0 0,21 16 0,-22-20-211,0 1 0,0-1 0,-1 1 0,0 1 0,10 15 0,-18-23-1959,-17-16-20205</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1:45.566"/>
    </inkml:context>
    <inkml:brush xml:id="br0">
      <inkml:brushProperty name="width" value="0.025" units="cm"/>
      <inkml:brushProperty name="height" value="0.025" units="cm"/>
    </inkml:brush>
  </inkml:definitions>
  <inkml:trace contextRef="#ctx0" brushRef="#br0">0 351 7976,'0'0'9027,"9"-3"-8109,60-18-69,0 3 0,1 3-1,88-7 1,433-55 211,105-7 128,-654 82-973,415-29 760,345-40-585,-783 71-155,-13 0-104,0 0 0,0 0 1,0 0-1,0-1 0,0 0 0,11-3 0,-50 16-6142,22-11 779</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1:46.923"/>
    </inkml:context>
    <inkml:brush xml:id="br0">
      <inkml:brushProperty name="width" value="0.025" units="cm"/>
      <inkml:brushProperty name="height" value="0.025" units="cm"/>
    </inkml:brush>
  </inkml:definitions>
  <inkml:trace contextRef="#ctx0" brushRef="#br0">0 53 10410,'0'0'11750,"2"12"-11179,21 223 786,-21-167 2101,2-96-3390,2-1-1,0 2 1,2-1 0,1 1-1,2 0 1,0 1-1,2 0 1,27-41 0,-36 60-79,1 1 1,0 0-1,0 0 1,1 0-1,0 1 1,0-1-1,0 1 1,1 1-1,0-1 1,-1 1 0,2 1-1,-1-1 1,0 1-1,1 0 1,-1 1-1,1 0 1,0 0-1,0 1 1,-1 0-1,1 0 1,0 0-1,0 1 1,0 1 0,8 0-1,-14-1 9,-1 0 1,0 0-1,1 0 1,-1 0-1,0 0 0,0 0 1,1 0-1,-1 0 1,0 0-1,0 1 0,1-1 1,-1 1-1,0-1 1,0 1-1,0-1 0,0 1 1,1-1-1,-1 1 0,0 0 1,0 0-1,0 0 1,0-1-1,-1 1 0,1 0 1,0 0-1,0 0 1,0 0-1,-1 1 0,1-1 1,-1 0-1,1 0 1,-1 0-1,1 0 0,-1 1 1,0-1-1,1 0 1,-1 0-1,0 1 0,0-1 1,0 0-1,0 1 0,0-1 1,0 0-1,0 0 1,-1 1-1,1-1 0,0 0 1,-1 0-1,1 1 1,-2 0-1,0 3 29,0 0 1,-1-1-1,1 1 0,-1-1 0,-1 0 1,1 1-1,0-2 0,-1 1 1,0 0-1,0-1 0,-5 4 1,-10 3 189,-1-2 0,0 0 1,0-1-1,-1-1 1,1-1-1,-2 0 1,1-2-1,0 0 0,-1-2 1,-27-1-1,40-3-1118,17-3-667,18-5-1456,47-2-3932,-33 5 278</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1:47.265"/>
    </inkml:context>
    <inkml:brush xml:id="br0">
      <inkml:brushProperty name="width" value="0.025" units="cm"/>
      <inkml:brushProperty name="height" value="0.025" units="cm"/>
    </inkml:brush>
  </inkml:definitions>
  <inkml:trace contextRef="#ctx0" brushRef="#br0">0 51 12684,'0'0'8483,"14"2"-6930,11 1-837,0-2-1,0 0 0,-1-2 1,1-1-1,42-9 0,152-19 1777,-69 24-6756,-160-1-4705</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2:47.120"/>
    </inkml:context>
    <inkml:brush xml:id="br0">
      <inkml:brushProperty name="width" value="0.025" units="cm"/>
      <inkml:brushProperty name="height" value="0.025" units="cm"/>
    </inkml:brush>
  </inkml:definitions>
  <inkml:trace contextRef="#ctx0" brushRef="#br0">3288 53 4164,'0'0'7201,"-10"-1"-5946,-6 1-1017,0 0-1,0 1 1,0 1-1,0 1 1,0 0-1,-20 7 1,-104 41 18,77-26-221,-41 13-70,-252 100 1311,12 29-729,188-74-296,4 7 0,5 7 0,4 6 0,5 6 0,-140 158 0,-129 209-200,300-338-26,-129 236 0,189-298-10,-166 341-58,190-371 48,3 0-1,2 1 1,3 1 0,2 0-1,-10 114 1,21-135 17,2-1 0,1 0-1,2 1 1,1-1 0,14 55 0,-15-79-34,2-1 0,-1 1 1,1-1-1,1 0 0,0 0 1,0-1-1,1 0 0,15 16 1,-16-19-14,1-1-1,0 0 1,0-1 0,1 0 0,-1 0 0,1 0 0,1-1 0,-1-1 0,0 1 0,1-1 0,0 0 0,-1-1-1,12 1 1,2 0-1,-1-2-1,1-1 1,0 0-1,0-2 1,-1-1-1,1 0 1,-1-1-1,1-2 0,-1 0 1,-1-1-1,26-13 1,11-8 79,-2-3-1,82-60 1,11-23-12,-4-6 0,191-209 0,216-312 60,-118 103-51,86-104 462,24 20 870,-487 563-1207,2-1 3,-2-2 0,84-125 1,-133 177-106,-1-1 0,-1 0 1,0-1-1,0 1 1,5-24-1,-10 33-63,1 0 1,-1 0-1,1-1 1,-1 1-1,0 0 1,1 0-1,-1-1 1,-1 1-1,1 0 1,0 0-1,0-1 1,-1 1-1,1 0 0,-1 0 1,0 0-1,0-1 1,0 1-1,0 0 1,0 0-1,0 1 1,0-1-1,0 0 1,-1 0-1,1 0 1,-1 1-1,0-1 0,1 1 1,-1-1-1,0 1 1,0 0-1,0 0 1,0 0-1,0 0 1,0 0-1,0 0 1,-4-1-1,-6 0-24,0 0 0,1 1 0,-1 0 1,0 1-1,0 0 0,0 1 0,0 1 0,0 0 0,-22 6 1,-7 5-768,-55 27 0,64-25-39,-73 30-2858,2-2-2664</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2:48.195"/>
    </inkml:context>
    <inkml:brush xml:id="br0">
      <inkml:brushProperty name="width" value="0.025" units="cm"/>
      <inkml:brushProperty name="height" value="0.025" units="cm"/>
    </inkml:brush>
  </inkml:definitions>
  <inkml:trace contextRef="#ctx0" brushRef="#br0">183 255 4773,'0'0'1409,"-54"-36"-6406,36 9 5221,-2-5 225,-2-6 223,0-1 129,0-3-224,-2 1-641</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2:48.834"/>
    </inkml:context>
    <inkml:brush xml:id="br0">
      <inkml:brushProperty name="width" value="0.025" units="cm"/>
      <inkml:brushProperty name="height" value="0.025" units="cm"/>
    </inkml:brush>
  </inkml:definitions>
  <inkml:trace contextRef="#ctx0" brushRef="#br0">1 154 11531,'0'0'641,"1"8"-198,2 7-334,1 1 0,1-1 0,0 0 0,1 0 0,13 23 0,51 79 632,-51-88-604,38 57 268,135 152 0,95 58-403,-94-101-393,-34-30-86,213 172-1,-323-298 228,273 210-965,18-27 1094,-267-180 146,104 53 111,-155-86-166,1 0-1,0-2 0,0-1 1,1 0-1,0-2 1,32 2-1,-44-5 58,-1-1 0,1-1-1,0 0 1,-1 0 0,1-2 0,-1 1-1,0-1 1,1-1 0,16-7 0,-20 7 65,-1 0 1,0-1-1,-1 1 1,1-1-1,-1 0 1,0-1-1,0 0 1,0 0-1,-1 0 1,0-1-1,0 1 0,-1-1 1,1 0-1,4-13 1,-5 9 98,-1 1 1,-1-1-1,0 0 0,0 1 0,-1-1 1,0 0-1,-1 0 0,-2-19 1,-1 4 412,-1 1 0,-12-42 0,-8-4 290,-3 2 0,-3 0 0,-65-107 0,37 84-646,-135-160 1,125 177-503,-4 4 0,-2 3 0,-151-106 1,94 89-166,-250-119 1,142 94 411,-258-127-465,353 161-615,-181-129 0,289 181-1882,7 7-1568</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1:22.479"/>
    </inkml:context>
    <inkml:brush xml:id="br0">
      <inkml:brushProperty name="width" value="0.025" units="cm"/>
      <inkml:brushProperty name="height" value="0.025" units="cm"/>
    </inkml:brush>
  </inkml:definitions>
  <inkml:trace contextRef="#ctx0" brushRef="#br0">1 0 14638,'0'0'8653,"3"13"-8017,7 49-456,-2 0 0,0 80 1,-6-23-3541,-2-116 2908,0-2 258,0 0 1,0-1-1,0 1 1,0 0-1,0-1 1,0 1-1,0 0 1,0-1-1,0 1 1,0 0-1,0-1 1,0 1-1,0-1 0,-1 1 1,1 0-1,0-1 1,-1 1-1,1-1 1,0 1-1,-1-1 1,1 1-1,-1-1 1,1 1-1,0-1 1,-1 1-1,1-1 1,-1 1-1,-1 0 1,-9 2-4089</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1:22.824"/>
    </inkml:context>
    <inkml:brush xml:id="br0">
      <inkml:brushProperty name="width" value="0.025" units="cm"/>
      <inkml:brushProperty name="height" value="0.025" units="cm"/>
    </inkml:brush>
  </inkml:definitions>
  <inkml:trace contextRef="#ctx0" brushRef="#br0">1 85 12588,'0'8'2424,"0"-4"-2204,0 18 859,0 1 0,1-1 0,2 0 0,0 0 0,8 29 0,-9-45-982,0-1 0,0 0 0,0 0 0,0 0 0,1-1 0,0 1 0,0-1 0,0 1 0,0-1 0,1 0 0,0 0 0,0-1 0,0 1 0,0-1 0,0 1 0,1-2 0,0 1 0,-1 0 0,1-1 0,0 0 0,0 0 0,0 0 0,0-1 0,1 1-1,-1-1 1,0-1 0,1 1 0,-1-1 0,7 0 0,-7 0-7,1-1-1,-1 0 1,0 0-1,0-1 0,0 1 1,0-1-1,0 0 1,-1-1-1,1 1 1,0-1-1,-1 0 0,0 0 1,0 0-1,0 0 1,0-1-1,0 0 1,-1 0-1,5-6 1,8-12 86,0-1 0,16-35 1,-6 12-228,14-22-1873,-16 22-3022,-7 11-2645</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1:23.490"/>
    </inkml:context>
    <inkml:brush xml:id="br0">
      <inkml:brushProperty name="width" value="0.025" units="cm"/>
      <inkml:brushProperty name="height" value="0.025" units="cm"/>
    </inkml:brush>
  </inkml:definitions>
  <inkml:trace contextRef="#ctx0" brushRef="#br0">150 58 3844,'0'0'11643,"5"-9"-9102,-1 2-1808,-2 4-472,0 1 1,0-1-1,-1 1 1,1-1-1,-1 0 1,1 0-1,-1 1 0,0-1 1,0 0-1,-1 0 1,1 0-1,0-5 1,-3 8 8,-1 1 0,1-1 0,-1 1 0,1-1 1,0 1-1,0 0 0,-1 0 0,1 0 0,0 1 1,0-1-1,0 0 0,-3 3 0,-8 8-244,0 0 0,0 1 0,2 1 0,0 0 0,0 0 0,1 1 0,1 0 0,0 1 1,2 0-1,-1 0 0,2 1 0,0 0 0,1 0 0,1 0 0,-2 21 0,5-36-29,1 0 0,0 0-1,0 1 1,0-1 0,0 0 0,0 0 0,0 0 0,0 0 0,1 0 0,-1 0 0,1 1 0,0-1 0,-1 0 0,1 0 0,0 0 0,0-1-1,0 1 1,0 0 0,1 0 0,-1-1 0,1 1 0,-1 0 0,1-1 0,1 2 0,0-1 6,0-1 0,0 0 0,1 0 0,-1 0 0,0-1 0,0 1 1,0-1-1,0 0 0,1 0 0,-1 0 0,0 0 0,0 0 0,1-1 0,3 0 0,8-3-240,-1-1 0,1 0 0,-1-1 1,-1 0-1,25-16 0,-26 14-934,0-1 1,-1 0 0,0-1 0,19-21 0,-1-10-4516</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1:23.847"/>
    </inkml:context>
    <inkml:brush xml:id="br0">
      <inkml:brushProperty name="width" value="0.025" units="cm"/>
      <inkml:brushProperty name="height" value="0.025" units="cm"/>
    </inkml:brush>
  </inkml:definitions>
  <inkml:trace contextRef="#ctx0" brushRef="#br0">51 1 11531,'0'0'8947,"-1"10"-8023,-21 127 1690,12-85-2295,2 1 0,-2 61 0,10-110-338,0-1 0,0 0 0,1 1 1,-1-1-1,1 1 0,0-1 0,0 0 0,0 0 1,0 1-1,0-1 0,1 0 0,-1 0 0,1 0 0,0-1 1,0 1-1,0 0 0,0-1 0,0 1 0,6 3 0,-6-4-393,1 0 0,-1-1 0,1 0 0,0 0-1,-1 0 1,1 0 0,0 0 0,0 0 0,0-1-1,-1 0 1,1 1 0,0-1 0,0 0-1,0 0 1,4-1 0,7-2-5321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43.710"/>
    </inkml:context>
    <inkml:brush xml:id="br0">
      <inkml:brushProperty name="width" value="0.025" units="cm"/>
      <inkml:brushProperty name="height" value="0.025" units="cm"/>
    </inkml:brush>
  </inkml:definitions>
  <inkml:trace contextRef="#ctx0" brushRef="#br0">0 34 15663,'0'0'1986,"51"10"-513,-17-9-672,7-1-481,9 0-128,5 0-160,2 0 0,1-4-640,-4-6-1186,-10-3-2178,-11-4-1633</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1:24.192"/>
    </inkml:context>
    <inkml:brush xml:id="br0">
      <inkml:brushProperty name="width" value="0.025" units="cm"/>
      <inkml:brushProperty name="height" value="0.025" units="cm"/>
    </inkml:brush>
  </inkml:definitions>
  <inkml:trace contextRef="#ctx0" brushRef="#br0">81 11 17777,'0'0'5103,"-9"5"-4430,2-1-490,0 0-1,1 1 1,-1 0 0,1 0-1,0 0 1,-7 10-1,11-13-141,0 1 0,0 0 0,0-1 0,0 1 0,1 0 0,-1 0 0,1 0 0,0 1 0,0-1 0,0 0 0,0 0 0,0 1 0,1-1 0,-1 0 0,1 1 0,0-1 0,0 1 0,1-1 0,-1 0 0,1 1 0,-1-1 0,2 4 0,-1-6-33,0 0 1,-1 1 0,1-1 0,0 0 0,0 0-1,0 0 1,0 0 0,0 0 0,0 0-1,1 0 1,-1 0 0,0 0 0,0-1-1,1 1 1,-1 0 0,0-1 0,1 1-1,-1-1 1,0 1 0,1-1 0,-1 0-1,1 0 1,-1 1 0,1-1 0,-1 0-1,1 0 1,-1-1 0,1 1 0,-1 0 0,0 0-1,3-1 1,1 0 31,0 0 0,-1-1 0,1 1 0,-1-1 0,0 0 0,1 0 0,-1 0 0,6-5 0,-4 2-11,0 0-1,0-1 1,-1 1-1,0-1 1,0-1-1,0 1 1,-1-1-1,0 1 1,0-1-1,-1 0 0,1-1 1,-2 1-1,1 0 1,-1-1-1,0 0 1,-1 1-1,1-12 1,-19 51-456,12-19 431,1 0 1,0 0-1,1 0 0,1 0 1,-2 18-1,4-29-55,-1 1 0,1-1 0,0 1 0,0-1 0,0 1 0,0 0 1,1-1-1,-1 1 0,1-1 0,0 1 0,-1-1 0,1 1 0,0-1 0,0 0 0,1 1 0,-1-1 0,0 0 0,1 0 0,-1 0 0,1 0 1,0 0-1,0 0 0,0-1 0,0 1 0,0 0 0,0-1 0,0 0 0,0 1 0,1-1 0,-1 0 0,0 0 0,1 0 0,-1 0 0,4 0 0,49 1-4151,-19-9-1466,-6-9-1101</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1:24.534"/>
    </inkml:context>
    <inkml:brush xml:id="br0">
      <inkml:brushProperty name="width" value="0.025" units="cm"/>
      <inkml:brushProperty name="height" value="0.025" units="cm"/>
    </inkml:brush>
  </inkml:definitions>
  <inkml:trace contextRef="#ctx0" brushRef="#br0">112 0 5958,'0'0'13484,"-9"5"-12357,9-4-1125,-60 37 2291,57-35-2179,-1-1 0,1 1 0,0 0 0,0 0 0,0 0 0,0 0 0,1 0-1,-1 1 1,1-1 0,0 1 0,0 0 0,0-1 0,0 1 0,1 0 0,0 0-1,-1 0 1,0 6 0,4-9-105,1 0 1,-1 0-1,0 0 0,0 0 0,0 0 0,0 0 0,1-1 0,-1 1 1,0-1-1,1 1 0,-1-1 0,0 0 0,1 0 0,-1 0 1,5-1-1,-2 1 4,39-1-336,-35 0 248,1 0 0,0 1 0,0 0 0,0 0 0,-1 1 0,1 0 0,0 1 0,18 6 0,-28-8 74,1 1 0,0-1 0,-1 1 0,1-1 0,0 1-1,-1 0 1,1-1 0,-1 1 0,1 0 0,-1-1 0,0 1 0,1 0 0,-1 0 0,0 0-1,1-1 1,-1 1 0,0 0 0,0 0 0,0 0 0,0 0 0,0-1 0,0 1 0,0 0-1,0 0 1,0 0 0,0 0 0,0 0 0,0-1 0,-1 1 0,1 0 0,0 0 0,-1 0-1,1-1 1,0 1 0,-1 0 0,1-1 0,-1 1 0,1 0 0,-1-1 0,0 1 0,0 0-1,-27 27 519,18-21-365,0-1 0,0 0 0,0 0 0,-1-1 1,0 0-1,0-1 0,-1 0 0,1-1 0,-1 0 0,1-1 0,-15 1 1,25-3-209,1 0 1,0 0-1,-1 0 0,1-1 1,0 1-1,-1 0 1,1 0-1,0 0 1,-1 0-1,1-1 1,0 1-1,0 0 1,-1 0-1,1 0 0,0-1 1,0 1-1,0 0 1,-1-1-1,1 1 1,0 0-1,0 0 1,0-1-1,0 1 1,-1 0-1,1-1 0,0 1 1,0 0-1,0-1 1,0 1-1,0 0 1,0-1-1,0 1 1,0 0-1,0-1 1,0 1-1,0 0 0,0-1 1,0 1-1,1 0 1,-1-1-1,0 1 1,0 0-1,0-1 1,0 1-1,1 0 1,-1 0-1,0-1 0,0 1 1,0 0-1,1-1 1,9-17-3374,10-2-2433,5-4-3646</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1:24.891"/>
    </inkml:context>
    <inkml:brush xml:id="br0">
      <inkml:brushProperty name="width" value="0.025" units="cm"/>
      <inkml:brushProperty name="height" value="0.025" units="cm"/>
    </inkml:brush>
  </inkml:definitions>
  <inkml:trace contextRef="#ctx0" brushRef="#br0">97 0 8552,'0'0'16207,"-8"1"-15331,2 0-759,0 1 0,0-1 0,0 1 0,0 0 0,0 1 0,1-1 0,-1 1 0,-7 5 1,11-6-115,0-1 1,0 0-1,0 1 1,0-1-1,0 1 1,1 0-1,-1 0 0,1-1 1,-1 1-1,1 0 1,-1 0-1,1 1 1,0-1-1,0 0 1,0 0-1,0 1 1,1-1-1,-1 0 1,0 1-1,1-1 1,0 0-1,0 1 1,-1-1-1,2 1 1,-1-1-1,0 1 1,0-1-1,1 0 1,0 5-1,0-6-38,0 1 0,0-1-1,0 0 1,0 0-1,0 0 1,0 0-1,1 0 1,-1 0 0,0 0-1,0-1 1,1 1-1,-1 0 1,0-1 0,1 1-1,-1-1 1,1 1-1,-1-1 1,0 1-1,1-1 1,2 0 0,36 3-364,-31-3 271,87 2-406,-96-2 533,0-1 1,1 1-1,-1 0 1,0 0-1,1 0 1,-1 0-1,0 0 1,1 0-1,-1 0 1,0 1-1,1-1 1,-1 0-1,0 0 1,0 0-1,1 0 1,-1 0-1,0 0 1,1 0-1,-1 1 1,0-1-1,0 0 1,0 0-1,1 0 1,-1 1-1,0-1 1,0 0-1,1 0 1,-1 1-1,0-1 1,0 0-1,0 0 1,0 1-1,0-1 1,0 0-1,1 1 1,-1-1-1,0 0 1,0 0-1,0 1 1,0 0-1,-9 12 206,-19 9 310,-94 45 393,176-93-10058,-22 7 2594</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1:25.235"/>
    </inkml:context>
    <inkml:brush xml:id="br0">
      <inkml:brushProperty name="width" value="0.025" units="cm"/>
      <inkml:brushProperty name="height" value="0.025" units="cm"/>
    </inkml:brush>
  </inkml:definitions>
  <inkml:trace contextRef="#ctx0" brushRef="#br0">23 148 12524,'0'0'11371,"-12"52"-9962,5-29-352,4-2-737,2-3-224,1-3-448,0-4-1602,0-7-800</inkml:trace>
  <inkml:trace contextRef="#ctx0" brushRef="#br0" timeOffset="1">33 1 16912,'0'0'4164</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1:25.792"/>
    </inkml:context>
    <inkml:brush xml:id="br0">
      <inkml:brushProperty name="width" value="0.025" units="cm"/>
      <inkml:brushProperty name="height" value="0.025" units="cm"/>
    </inkml:brush>
  </inkml:definitions>
  <inkml:trace contextRef="#ctx0" brushRef="#br0">1 0 2851,'0'0'-513</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1:26.772"/>
    </inkml:context>
    <inkml:brush xml:id="br0">
      <inkml:brushProperty name="width" value="0.025" units="cm"/>
      <inkml:brushProperty name="height" value="0.025" units="cm"/>
    </inkml:brush>
  </inkml:definitions>
  <inkml:trace contextRef="#ctx0" brushRef="#br0">18 97 865,'66'-59'1791,"-34"33"4335,-38 24 1669,6 2-7517,-1 0 1,0 0-1,1 0 0,-1 0 0,0 0 0,1 0 0,-1-1 0,0 1 0,1 0 1,-1 0-1,0 0 0,1-1 0,-1 1 0,0 0 0,1-1 0,-1 1 0,1 0 1,-1-1-1,1 1 0,-1-1 0,1 1 0,-1-1 0,1 1 0,-1-1 1,1 1-1,-1-2 0,1 2-118,-4 0-88,-1 1-1,1 0 1,0-1-1,-1 2 1,1-1 0,0 0-1,0 1 1,0 0-1,0 0 1,1 0 0,-1 0-1,0 1 1,1-1-1,0 1 1,-1 0 0,1 0-1,0 0 1,0 1-1,1-1 1,-1 1-1,1-1 1,0 1 0,0 0-1,0 0 1,0 0-1,1 0 1,-1 0 0,1 0-1,0 1 1,0-1-1,1 0 1,-1 0 0,1 9-1,1-12-70,-1 0 0,1 1 0,-1-1 0,1 0-1,-1 0 1,1 0 0,0 0 0,0 0 0,-1 0 0,1 0-1,0 0 1,0 0 0,0 0 0,0 0 0,0-1 0,0 1 0,1 0-1,-1-1 1,0 1 0,0 0 0,0-1 0,0 0 0,1 1-1,-1-1 1,0 0 0,1 0 0,-1 1 0,0-1 0,0 0-1,1 0 1,1-1 0,53 1-361,-42-1-193,-5 1-205,0-1 0,0 0 0,0-1 0,0 0 0,0 0 0,9-5 0,27-14-7602,-18 4 523</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1:27.290"/>
    </inkml:context>
    <inkml:brush xml:id="br0">
      <inkml:brushProperty name="width" value="0.025" units="cm"/>
      <inkml:brushProperty name="height" value="0.025" units="cm"/>
    </inkml:brush>
  </inkml:definitions>
  <inkml:trace contextRef="#ctx0" brushRef="#br0">105 208 13677,'0'0'7244,"-9"0"-6379,3 0-739,0 0-1,1 1 1,-1 0 0,0 0-1,1 1 1,-1-1 0,1 1-1,0 0 1,-10 6 0,13-8-82,0 2 0,0-1 1,0 0-1,0 0 0,1 0 0,-1 1 1,0-1-1,1 1 0,-1 0 1,1-1-1,-1 1 0,1 0 1,0 0-1,0 0 0,0 0 1,0 0-1,0 0 0,0 0 1,0 0-1,1 0 0,-1 1 1,1-1-1,0 0 0,-1 0 1,1 1-1,0-1 0,0 0 1,1 0-1,-1 1 0,0-1 1,1 0-1,-1 0 0,1 0 1,1 3-1,-1-3-23,1-1 1,-1 0 0,1 0-1,-1 0 1,1 1-1,-1-1 1,1-1-1,0 1 1,0 0-1,-1 0 1,1-1 0,0 1-1,0-1 1,0 1-1,0-1 1,-1 0-1,1 0 1,0 0-1,0 0 1,0 0-1,2-1 1,44-4 358,-38 2-340,0 0-1,0-1 1,0 0-1,-1-1 1,0 1-1,0-2 1,0 0-1,0 0 1,-1 0-1,0-1 1,0 0-1,-1-1 1,0 1-1,12-19 1,-18 25 8,-5 12-230,4-10 178,-5 9 9,1 0 0,0 0 1,1 1-1,0-1 0,0 1 0,-1 19 0,4-29-1,1 0-1,-1 0 1,0-1-1,0 1 1,1 0-1,-1 0 1,1-1-1,-1 1 1,0 0-1,1 0 1,0-1 0,-1 1-1,1-1 1,-1 1-1,1-1 1,0 1-1,-1-1 1,1 1-1,0-1 1,-1 1-1,1-1 1,0 0-1,0 1 1,-1-1-1,1 0 1,0 0-1,0 1 1,0-1-1,-1 0 1,1 0 0,0 0-1,0 0 1,0 0-1,0 0 1,-1-1-1,1 1 1,0 0-1,0 0 1,0 0-1,1-1 1,37-12 182,-20 3-169,-1-2-1,0 0 0,-1-1 1,0-1-1,-1 0 1,-1-2-1,16-18 1,-21 21-76,0 0 1,-1 0-1,0-1 0,-1 0 1,-1 0-1,0-1 1,-1 0-1,-1 0 1,0-1-1,3-18 1,-8 34 58,0 1-1,0-1 1,0 0 0,0 0 0,-1 0 0,1 0 0,0 0 0,0 1 0,0-1-1,0 0 1,-1 0 0,1 0 0,0 0 0,0 0 0,0 0 0,-1 0 0,1 0 0,0 0-1,0 0 1,0 0 0,-1 0 0,1 0 0,0 0 0,0 0 0,0 0 0,-1 0-1,1 0 1,0 0 0,0 0 0,0 0 0,-1 0 0,1 0 0,0 0 0,0 0-1,0 0 1,-1-1 0,1 1 0,0 0 0,0 0 0,0 0 0,0 0 0,0 0-1,-1-1 1,1 1 0,0 0 0,0 0 0,0 0 0,0-1 0,0 1 0,0 0 0,0 0-1,0 0 1,0-1 0,0 1 0,-16 18 1,15-16-1,-56 82 999,53-76-893,0 0 0,0 0 0,1 0 1,0 1-1,0-1 0,1 1 0,0 0 1,1 0-1,-1 12 0,2-19-97,0-1-1,1 1 1,-1 0 0,1 0-1,-1 0 1,1-1 0,0 1-1,0 0 1,0-1 0,0 1-1,0-1 1,0 1 0,0-1-1,0 1 1,1-1 0,-1 0-1,0 0 1,1 0 0,-1 1-1,1-1 1,0-1 0,-1 1 0,1 0-1,0 0 1,-1-1 0,1 1-1,0 0 1,0-1 0,0 0-1,-1 1 1,3-1 0,11 2-1,-1-1 1,0 0 0,15-1-1,-17 0-48,8 0-303,40-2-2647,-22-7-3403,-3-8-5272</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1:27.740"/>
    </inkml:context>
    <inkml:brush xml:id="br0">
      <inkml:brushProperty name="width" value="0.025" units="cm"/>
      <inkml:brushProperty name="height" value="0.025" units="cm"/>
    </inkml:brush>
  </inkml:definitions>
  <inkml:trace contextRef="#ctx0" brushRef="#br0">0 1 10314,'0'0'8167,"1"61"-6309,-1-30-737,0 2-544,2 4-417,1-3-128,2 1-64,2-8-673,-1-1-1056,-1-9-1635,-5-7-415</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1:28.097"/>
    </inkml:context>
    <inkml:brush xml:id="br0">
      <inkml:brushProperty name="width" value="0.025" units="cm"/>
      <inkml:brushProperty name="height" value="0.025" units="cm"/>
    </inkml:brush>
  </inkml:definitions>
  <inkml:trace contextRef="#ctx0" brushRef="#br0">0 76 10698,'0'0'5862,"12"-8"-4202,3-2-1258,1 1 0,0 1 0,0 1 0,1 0 0,0 1 0,0 1 0,0 1 0,1 0 0,26-2 0,-31 5-296,0 1 0,0 0 0,0 1 0,0 0 0,0 1 0,-1 0 0,19 7 0,-28-8-88,1 0 0,-1 1 1,0 0-1,0 0 0,1 0 0,-1 0 0,0 0 0,-1 0 0,1 1 0,0 0 0,-1-1 0,1 1 0,-1 0 1,0 0-1,0 1 0,0-1 0,-1 0 0,1 0 0,-1 1 0,1-1 0,-1 1 0,0 0 0,-1-1 0,1 1 1,0 0-1,-1-1 0,0 1 0,0 0 0,0 0 0,-1 4 0,-1 0 126,0 0 1,0-1-1,-1 0 0,0 1 0,0-1 0,0 0 1,-1-1-1,0 1 0,0-1 0,-1 1 1,0-1-1,0-1 0,0 1 0,-1-1 1,0 0-1,-8 6 0,1-1 106,-1-1 0,1-1 0,-1 0 0,-1-1 0,0 0-1,-28 8 1,33-13-197,0 0-1,-1-1 1,1 0-1,0-1 1,-13 0-1,21 0-127,0-1 0,0 1 0,0 0-1,0-1 1,0 1 0,0-1 0,1 0 0,-1 1-1,0-1 1,0 0 0,0 0 0,1 0 0,-1-1-1,-2-1 1,3 2-65,1 0 0,-1 0-1,1 0 1,-1 0 0,1-1-1,-1 1 1,1 0 0,0 0-1,0 0 1,0-1 0,-1 1-1,1 0 1,0 0 0,0-1-1,1 1 1,-1 0 0,0 0 0,0 0-1,1-1 1,-1 1 0,1 0-1,-1 0 1,1 0 0,-1 0-1,1 0 1,1-2 0,0 0-256,0 1-1,0-1 1,0 1 0,0-1 0,1 1 0,-1 0 0,1 0 0,-1 0 0,1 1-1,0-1 1,0 0 0,0 1 0,4-2 0,43-11-5984,-1 6-555</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1:28.442"/>
    </inkml:context>
    <inkml:brush xml:id="br0">
      <inkml:brushProperty name="width" value="0.025" units="cm"/>
      <inkml:brushProperty name="height" value="0.025" units="cm"/>
    </inkml:brush>
  </inkml:definitions>
  <inkml:trace contextRef="#ctx0" brushRef="#br0">71 150 15375,'0'0'9384,"-9"54"-8038,5-37-578,0 1-575,4-5-161,0-4-673,0-2-1281,4-6-192,0-1-608,-1-6-1122,-3-11-1793</inkml:trace>
  <inkml:trace contextRef="#ctx0" brushRef="#br0" timeOffset="1">1 0 10442,'0'0'6470,"56"27"-8264,-30-13-2081,4-1-1603</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44.079"/>
    </inkml:context>
    <inkml:brush xml:id="br0">
      <inkml:brushProperty name="width" value="0.025" units="cm"/>
      <inkml:brushProperty name="height" value="0.025" units="cm"/>
    </inkml:brush>
  </inkml:definitions>
  <inkml:trace contextRef="#ctx0" brushRef="#br0">40 27 15695,'0'0'1794,"8"-4"-289,5-1-1217,0 1 1,0 0-1,0 1 0,1 1 1,-1 0-1,1 1 1,-1 0-1,1 1 0,-1 0 1,20 4-1,-29-4-277,0 1 0,0 0 0,0 0 0,0 0 0,0 0 0,0 0 0,0 1 0,0-1 0,-1 1 1,1 0-1,0 1 0,-1-1 0,0 1 0,0-1 0,1 1 0,-2 0 0,1 0 0,0 0 0,-1 0 0,1 1 0,-1-1 0,0 1 0,0-1 0,0 1 0,0 0 0,-1 0 0,0 0 0,0 0 0,0 0 0,0 0 0,0 0 0,-1 0 0,0 0 0,0 0 0,0 1 1,0-1-1,-1 0 0,0 0 0,1 0 0,-3 5 0,1-2 56,-1 1-1,0-1 1,-1 1 0,0-1 0,0 0 0,0-1 0,-1 1 0,1-1-1,-2 1 1,1-2 0,-1 1 0,-8 6 0,-14 10 488,-43 27 0,48-34-287,-13 7-185,-12 9 72,21-10-7963,41-34-4940</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1:28.784"/>
    </inkml:context>
    <inkml:brush xml:id="br0">
      <inkml:brushProperty name="width" value="0.025" units="cm"/>
      <inkml:brushProperty name="height" value="0.025" units="cm"/>
    </inkml:brush>
  </inkml:definitions>
  <inkml:trace contextRef="#ctx0" brushRef="#br0">66 204 13645,'0'0'7564,"-8"3"-7046,4-1-446,1-1 1,-1 1-1,1 0 0,0 0 0,0 0 1,0 0-1,0 0 0,0 1 0,0-1 1,1 1-1,-1 0 0,1 0 0,-1 0 1,1 0-1,0 0 0,1 0 0,-1 1 0,0-1 1,1 1-1,0-1 0,0 1 0,0-1 1,0 1-1,0 0 0,1 0 0,0-1 1,0 1-1,0 0 0,0 0 0,0-1 0,2 7 1,-1-8-65,0 0 1,1 0 0,-1 0 0,0 0-1,1-1 1,0 1 0,-1-1 0,1 1-1,0-1 1,-1 0 0,1 1 0,0-1-1,0 0 1,0 0 0,0-1 0,0 1-1,1 0 1,-1-1 0,0 1 0,0-1-1,0 1 1,0-1 0,1 0 0,-1 0-1,0 0 1,3-1 0,3 1 26,0 0 1,1-1-1,-1 0 0,0 0 1,16-6-1,-15 4-19,0-2-1,-1 1 1,1-1-1,-1 0 1,0-1-1,-1 0 1,1 0-1,-1-1 1,-1 0-1,1 0 1,-1 0-1,0-1 1,-1 0-1,9-16 1,-8 11-22,0-1 0,-1 1 1,-1-1-1,0 0 1,-1 0-1,0 0 0,-1 0 1,-1 0-1,0-20 0,-1 31-5,0 0-1,-1 0 1,1 1-1,0-1 1,-1 0 0,0 1-1,1-1 1,-1 1-1,0-1 1,0 1-1,0-1 1,-1 1-1,1-1 1,-1 1-1,1 0 1,-1 0-1,0 0 1,0 0-1,0 0 1,-3-2-1,3 3-1,0 0-1,0 0 0,0 0 0,0 1 0,0-1 1,0 1-1,0 0 0,0-1 0,0 1 0,-1 0 0,1 0 1,0 0-1,0 1 0,0-1 0,0 0 0,0 1 1,0-1-1,0 1 0,-1 0 0,2 0 0,-1 0 1,0 0-1,0 0 0,0 0 0,0 0 0,-2 3 0,-6 4 130,0 1-1,0 0 1,1 0-1,0 1 1,1 0-1,0 0 1,1 1-1,0 0 0,0 1 1,1 0-1,1 0 1,0 0-1,1 0 1,0 1-1,-4 22 1,8-33-108,0-1 0,0 1 0,0-1 0,1 1 1,-1-1-1,0 1 0,1-1 0,-1 1 0,0-1 1,1 0-1,0 1 0,-1-1 0,1 0 0,0 1 1,0-1-1,-1 0 0,1 0 0,0 0 0,0 1 1,1-1-1,-1 0 0,0 0 0,0-1 0,0 1 1,2 1-1,2 0 13,-1 0-1,1 0 1,-1-1 0,1 0 0,0 0-1,0 0 1,0 0 0,5 0 0,9-1-392,0-1 0,0 0 0,23-5 0,15-8-2905,19-3-6436,-58 17 5542</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1:29.124"/>
    </inkml:context>
    <inkml:brush xml:id="br0">
      <inkml:brushProperty name="width" value="0.025" units="cm"/>
      <inkml:brushProperty name="height" value="0.025" units="cm"/>
    </inkml:brush>
  </inkml:definitions>
  <inkml:trace contextRef="#ctx0" brushRef="#br0">120 1 13581,'-8'0'2450,"1"-1"-1921,-1 1 0,0 1 0,1-1-1,-1 1 1,1 1 0,-1 0 0,-13 4 0,19-5-412,-1 0 0,1 0 0,0 1 0,0-1 0,-1 1 0,1-1 0,0 1 0,1-1 0,-1 1 0,0 0 0,0 0 0,1 0 0,-1 0 0,1 0 0,0 1 0,0-1 0,-1 0 1,1 1-1,1-1 0,-1 0 0,0 1 0,1-1 0,-1 1 0,1-1 0,0 1 0,-1-1 0,1 1 0,1 0 0,-1-1 0,0 1 0,1-1 0,0 4 0,0-3-91,0-1 1,1 0-1,-1 0 0,1 0 1,-1 0-1,1 0 0,0 0 0,0 0 1,0 0-1,0 0 0,0-1 0,0 1 1,0-1-1,1 0 0,-1 0 1,0 0-1,1 0 0,-1 0 0,1 0 1,-1 0-1,1-1 0,-1 1 1,1-1-1,0 0 0,4 0 0,4 1 117,-1-1-1,1 0 1,-1 0-1,1-1 0,12-3 1,-17 3-97,-1-1 0,1-1 0,-1 1 0,0-1 0,0 1 0,0-1 0,0-1 0,6-4 0,-9 6-23,0 0 0,0 0 1,0 0-1,0 0 0,0 0 1,-1 0-1,1 0 0,-1-1 1,1 1-1,-1-1 0,0 1 1,0-1-1,0 1 0,0-1 1,0 0-1,-1 1 0,1-1 1,-1 0-1,0-3 0,0 4-13,-1 1 0,0-1 0,0 1 0,0 0-1,0 0 1,0 0 0,0-1 0,0 1 0,0 0-1,0 0 1,-1 1 0,1-1 0,0 0 0,-1 0-1,1 0 1,-1 1 0,1-1 0,0 1-1,-1-1 1,1 1 0,-1 0 0,0 0 0,1-1-1,-1 1 1,1 0 0,-1 0 0,-1 1 0,-45 0-434,48-1 357,-1 0-1,1 0 1,-1 1 0,0-1 0,1 0-1,-1 0 1,1 0 0,-1 1-1,0-1 1,1 0 0,-1 1 0,1-1-1,-1 0 1,1 1 0,-1-1 0,1 1-1,-1-1 1,1 1 0,0-1-1,-1 1 1,1-1 0,-1 2 0,0 8-3847</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1:30.263"/>
    </inkml:context>
    <inkml:brush xml:id="br0">
      <inkml:brushProperty name="width" value="0.025" units="cm"/>
      <inkml:brushProperty name="height" value="0.025" units="cm"/>
    </inkml:brush>
  </inkml:definitions>
  <inkml:trace contextRef="#ctx0" brushRef="#br0">3 0 4708,'0'0'12327,"1"13"-9861,4 67 470,-3-36-1134,11 72 0,4-78-1593,-17-37-201,1 0 0,-1 0 0,0 0-1,1-1 1,-1 1 0,1 0 0,-1-1-1,1 1 1,0 0 0,-1-1 0,1 1 0,0 0-1,-1-1 1,1 1 0,0-1 0,0 1 0,0-1-1,-1 0 1,1 1 0,0-1 0,0 0 0,0 0-1,0 1 1,0-1 0,-1 0 0,1 0 0,0 0-1,0 0 1,0 0 0,0 0 0,0 0-1,0-1 1,0 1 0,-1 0 0,1 0 0,0-1-1,0 1 1,0 0 0,0-1 0,-1 1 0,1-1-1,1 0 1,-1-1 3,0 0 0,0 1-1,0-1 1,0 0 0,0 0-1,-1 1 1,1-1 0,-1 0-1,1 0 1,-1 0 0,0 0 0,0 0-1,0 0 1,0 0 0,0 0-1,0 0 1,0 0 0,0 0 0,-1 1-1,1-1 1,-2-2 0,-16-39-375,13 34 203,0 1 0,-1 0 1,0 0-1,0 1 0,-1 0 0,0 0 0,-8-7 0,14 15 135,1-1 0,0 0-1,0 0 1,-1 0 0,1 0-1,0 1 1,0-1 0,0 0-1,0 0 1,-1 0 0,1 1-1,0-1 1,0 0 0,0 0-1,0 1 1,0-1 0,0 0-1,0 0 1,-1 1 0,1-1-1,0 0 1,0 0-1,0 1 1,0-1 0,0 0-1,0 1 1,0-1 0,0 0-1,1 0 1,-1 1 0,0-1-1,0 0 1,0 0 0,0 1-1,0-1 1,0 0 0,0 0-1,1 1 1,-1-1 0,0 0-1,0 0 1,0 0-1,0 1 1,1-1 0,-1 0-1,8 17-239,-2-12 71,0-1 0,0 1 0,0-2 1,0 1-1,1-1 0,0 0 0,-1 0 0,1 0 1,0-1-1,0 0 0,1-1 0,-1 0 0,0 0 1,1 0-1,-1-1 0,14-1 0,1 0-895,-1-1 1,1-2-1,-1 0 0,32-10 0,-47 12 673,35-13-1640,-39 14 2091,-1 1 0,1-1 0,-1 0 0,0 1 0,1-1 0,-1 0 0,0 0 1,1 0-1,-1 0 0,0 0 0,0 0 0,0 0 0,0 0 0,0-1 0,0 1 0,0 0 1,0-1-1,0 1 0,-1-1 0,1 1 0,0-2 0,-9 0 4557,-25 10-1697,27-3-2575,1-1 0,0 2 0,0-1 0,0 1 1,0-1-1,1 1 0,-1 1 0,-3 5 0,5-7-161,1-1 0,0 0-1,0 1 1,0 0-1,1-1 1,-1 1 0,1 0-1,0 0 1,0 0-1,0 0 1,0 0 0,1 0-1,-1 0 1,2 8 0,0-11-140,0 0 1,0 0 0,0 0 0,0 0-1,0 0 1,0 0 0,1 0 0,-1 0 0,0-1-1,1 1 1,-1 0 0,0-1 0,1 1-1,-1-1 1,1 0 0,-1 1 0,1-1 0,-1 0-1,1 0 1,-1 0 0,1 0 0,-1 0-1,1 0 1,-1-1 0,1 1 0,-1 0 0,3-2-1,45-8 375,-22-1-352,-1-1 0,0-1 0,26-18 0,4-2-296,-56 33 236,0 0 1,0 0-1,1 0 1,-1-1-1,0 1 1,0 0-1,1 0 0,-1 0 1,0 0-1,1 0 1,-1 0-1,0-1 1,1 1-1,-1 0 1,0 0-1,1 0 0,-1 0 1,0 0-1,1 0 1,-1 0-1,0 0 1,1 1-1,-1-1 0,0 0 1,1 0-1,-1 0 1,0 0-1,0 0 1,1 0-1,-1 1 1,0-1-1,1 0 0,-1 0 1,0 1-1,0-1 1,0 0-1,1 1 1,2 16-258,-9 35 437,3-28 13,3-24-157,1 1-1,-1-1 1,1 1-1,-1-1 1,0 1-1,1-1 1,-1 1 0,1-1-1,-1 0 1,1 1-1,-1-1 1,1 0 0,-1 1-1,1-1 1,-1 0-1,1 1 1,0-1-1,-1 0 1,1 0 0,-1 0-1,1 0 1,0 0-1,-1 0 1,1 0-1,0 0 1,-1 0 0,1 0-1,-1 0 1,1 0-1,0 0 1,-1 0 0,1-1-1,0 1 1,25-6 289,36-27-90,-52 26-345,-1 1 0,1 1 0,0 0 0,0 0 0,0 1 1,1 0-1,-1 1 0,1 0 0,22-3 0,-32 6 121,-1 1-1,1-1 1,0 1-1,-1-1 1,1 0 0,-1 1-1,1-1 1,-1 1-1,1 0 1,-1-1-1,1 1 1,-1-1-1,0 1 1,1 0 0,-1-1-1,0 1 1,0 0-1,1-1 1,-1 1-1,0 0 1,0-1-1,0 1 1,0 0 0,0-1-1,0 1 1,0 0-1,0 0 1,0-1-1,0 1 1,0 0-1,0-1 1,0 1 0,-1 0-1,1 0 1,-1 0 19,1 0 0,-1 0 0,1 0 1,0 0-1,0 0 0,-1 1 0,1-1 1,0 0-1,0 0 0,0 0 0,0 0 1,0 0-1,1 0 0,-1 0 0,0 0 1,0 0-1,1 0 0,-1 0 0,1 0 1,-1 0-1,1 0 0,-1 0 0,1 0 0,-1-1 1,1 1-1,0 0 0,-1 0 0,1 0 1,0-1-1,0 1 0,0 0 0,-1-1 1,1 1-1,0-1 0,0 1 0,0-1 1,0 0-1,0 1 0,0-1 0,2 1 1,5-2 64,0 0 1,-1-1 0,1 0 0,-1 0 0,1 0 0,-1-1-1,0 0 1,1-1 0,7-5 0,-8 5-171,1 0 0,1 0 1,-1 0-1,0 1 0,1 0 0,15-2 1,-23 5 81,-1 0 1,1 0 0,0 1-1,0-1 1,0 0 0,-1 1-1,1-1 1,0 1-1,-1-1 1,1 1 0,0-1-1,-1 1 1,1 0 0,-1-1-1,1 1 1,-1-1 0,1 1-1,-1 0 1,1 0-1,-1-1 1,0 1 0,1 0-1,-1 0 1,0 0 0,0-1-1,1 1 1,-1 0 0,0 0-1,0 0 1,0 0-1,0-1 1,0 1 0,0 0-1,0 0 1,-1 0 0,1 0-1,0-1 1,0 1 0,-1 0-1,0 1 1,-8 45 20,7-40-65,-2 14-1121</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1:30.589"/>
    </inkml:context>
    <inkml:brush xml:id="br0">
      <inkml:brushProperty name="width" value="0.025" units="cm"/>
      <inkml:brushProperty name="height" value="0.025" units="cm"/>
    </inkml:brush>
  </inkml:definitions>
  <inkml:trace contextRef="#ctx0" brushRef="#br0">60 1 5541,'0'0'16176,"-32"61"-14319,21-41-736,1 0-832,6-2-193,1-3-96,3-3-513,0-3-544,0-4-96,0-3-961,7-2-7239</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1:30.964"/>
    </inkml:context>
    <inkml:brush xml:id="br0">
      <inkml:brushProperty name="width" value="0.025" units="cm"/>
      <inkml:brushProperty name="height" value="0.025" units="cm"/>
    </inkml:brush>
  </inkml:definitions>
  <inkml:trace contextRef="#ctx0" brushRef="#br0">0 67 3940,'0'0'20504,"12"7"-19388,1 0-944,0-1-1,0-1 1,1 0 0,0 0-1,24 3 1,-32-7-144,0 0 1,0-1-1,0 1 1,0-1-1,0-1 1,0 1-1,0-1 1,10-3-1,-13 3-24,0 0-1,0-1 0,0 1 0,0-1 1,-1 0-1,1 1 0,0-1 1,-1 0-1,1 0 0,-1-1 0,0 1 1,0-1-1,0 1 0,0-1 1,0 1-1,-1-1 0,3-6 0,-3 8-6,0-1-1,0 0 0,0 1 1,-1-1-1,1 0 0,-1 1 1,1-1-1,-1 0 1,0 0-1,0 0 0,1 1 1,-1-1-1,-1 0 0,1 0 1,0 0-1,0 1 0,-1-1 1,1 0-1,-1 0 0,1 1 1,-1-1-1,0 0 0,1 1 1,-3-4-1,1 4 1,0-1 0,-1 0 0,1 1 0,0-1 1,0 1-1,-1 0 0,1 0 0,-1 0 0,1 0 0,-1 0 0,0 0 0,1 1 1,-1-1-1,-5 1 0,1-1-7,0 1 1,0 0 0,0 0-1,0 1 1,1 0 0,-1 0-1,0 1 1,0 0 0,1 0-1,-1 1 1,1-1 0,-10 7-1,10-5 41,1 0 0,0 0 0,0 0 0,0 1 0,1 0 0,-1 0 0,1 0 0,0 1 0,1-1 0,-1 1 0,1 0 0,0 0 0,1 0 0,-1 1 0,1-1 0,1 0 0,-1 1 0,1-1 0,0 1 0,0 12 0,2-17-20,-1 1 0,1-1 0,0 0-1,0 0 1,0 0 0,0 0-1,1 0 1,-1 0 0,0-1-1,1 1 1,-1 0 0,1-1-1,0 1 1,0-1 0,-1 1-1,1-1 1,0 0 0,0 0-1,0 0 1,1 0 0,-1 0-1,0 0 1,0 0 0,0-1-1,1 1 1,-1-1 0,3 0-1,10 3 49,0-2-1,30 0 0,-31-2-35,-6 1-132,0 0-1,0-1 1,0 0 0,-1 0 0,1-1-1,0 0 1,11-5 0,11-15-2555,-29 20 2112,1 0 0,0-1-1,-1 1 1,1-1 0,-1 1 0,0-1 0,0 0-1,0 0 1,0 1 0,0-1 0,0-4 0,0-21-8849</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1:31.306"/>
    </inkml:context>
    <inkml:brush xml:id="br0">
      <inkml:brushProperty name="width" value="0.025" units="cm"/>
      <inkml:brushProperty name="height" value="0.025" units="cm"/>
    </inkml:brush>
  </inkml:definitions>
  <inkml:trace contextRef="#ctx0" brushRef="#br0">0 1 11307,'0'0'18898</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1:32.822"/>
    </inkml:context>
    <inkml:brush xml:id="br0">
      <inkml:brushProperty name="width" value="0.025" units="cm"/>
      <inkml:brushProperty name="height" value="0.025" units="cm"/>
    </inkml:brush>
  </inkml:definitions>
  <inkml:trace contextRef="#ctx0" brushRef="#br0">209 106 4100,'1'-9'9459,"1"0"-8342,-1 3-498,0 0 0,0 0-1,-1-1 1,0 1 0,0 0 0,-1-7-1,1 11-503,-1 0-1,1 1 0,-1-1 1,1 0-1,-1 0 1,0 1-1,0-1 1,1 0-1,-1 1 0,0-1 1,-1 1-1,1-1 1,0 1-1,0 0 0,-1 0 1,1-1-1,0 1 1,-1 0-1,1 0 0,-1 0 1,0 0-1,1 1 1,-1-1-1,0 0 0,0 1 1,1-1-1,-1 1 1,-3-1-1,1 0-62,0 1 1,-1 0-1,1 0 0,0 0 0,0 1 0,0-1 1,0 1-1,0 0 0,0 0 0,0 0 1,0 0-1,1 1 0,-1 0 0,0 0 0,1 0 1,-5 3-1,2 0-13,-1 0 0,1 1 0,0 0 0,0 1 0,1-1-1,0 1 1,-7 11 0,4-2 21,1-1 0,0 1-1,0 0 1,2 0-1,0 1 1,1 0 0,-3 22-1,6-32-19,1 1 0,-1-1-1,1 0 1,1 0 0,-1 0 0,1 1-1,1-1 1,1 8 0,-2-13-28,1 1 1,-1-1 0,0 1-1,1-1 1,0 0 0,0 1 0,-1-1-1,1 0 1,0 0 0,1 0-1,-1-1 1,0 1 0,0 0-1,1-1 1,-1 0 0,1 1-1,-1-1 1,1 0 0,0 0 0,-1 0-1,1-1 1,0 1 0,4 0-1,4 0 76,0 0-1,-1 0 0,1-1 0,0-1 0,0 0 1,0 0-1,-1-1 0,1 0 0,-1-1 0,1-1 1,-1 1-1,0-1 0,0-1 0,-1 0 0,1 0 1,9-8-1,-12 8-29,-1 0 0,0 0 1,-1-1-1,1 0 0,-1 0 1,0 0-1,-1 0 0,1-1 1,-1 1-1,0-1 0,-1-1 1,0 1-1,0 0 0,0-1 1,-1 1-1,0-1 0,-1 0 1,0 1-1,0-1 0,0 0 1,-1 0-1,-2-15 0,1 18-59,-1 0 0,0 0-1,0 0 1,0 0 0,0 1 0,-1-1-1,0 1 1,0-1 0,0 1-1,0 0 1,-1 0 0,0 1-1,0-1 1,0 1 0,0 0-1,0 0 1,-7-4 0,7 5-222,1 0 0,0 1 0,-1-1 0,1 1 0,-1 0 0,0 0 0,1 0 0,-1 1 1,0-1-1,0 1 0,-4 0 0,6 0-183,-1 0 0,1 1-1,0-1 1,-1 1 0,1 0 0,0 0 0,0-1 0,0 1 0,0 1 0,0-1-1,0 0 1,0 0 0,0 1 0,0-1 0,0 1 0,1 0 0,-1-1 0,1 1 0,-2 2-1,-7 15-6682</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1:33.290"/>
    </inkml:context>
    <inkml:brush xml:id="br0">
      <inkml:brushProperty name="width" value="0.025" units="cm"/>
      <inkml:brushProperty name="height" value="0.025" units="cm"/>
    </inkml:brush>
  </inkml:definitions>
  <inkml:trace contextRef="#ctx0" brushRef="#br0">0 71 14446,'0'0'12684,"11"5"-11681,1 0-906,0-1-1,0 0 1,0-1 0,1 0-1,0-1 1,-1 0-1,1-1 1,0-1-1,-1 0 1,26-3 0,-17-1-684,0-1 1,-1-1 0,23-10 0,-36 13 394,0 0 0,0-1 0,0 1-1,-1-1 1,1-1 0,-1 1 0,0-1 0,0 0 0,0-1 0,-1 1 0,9-14 0,-18 29 401,-1-1 0,1 1 0,1 0 0,-5 18 0,8-25-147,-1 0 0,1-1 1,0 1-1,-1 0 0,1 0 1,1 0-1,-1 0 0,0 0 1,1 0-1,-1 0 0,3 4 1,-2-5-47,-1-1 0,1 0 0,0 0 0,0 1 0,0-1 0,0 0 0,0 0 0,0 0 0,1 0 0,-1 0 0,0-1 0,0 1 0,1 0 0,-1 0 0,0-1 0,1 1 1,-1-1-1,1 1 0,-1-1 0,1 0 0,-1 0 0,1 1 0,-1-1 0,4 0 0,0 0 12,-1 0-1,1-1 1,0 1-1,0-1 1,0 0 0,0 0-1,-1 0 1,1-1-1,0 1 1,-1-1 0,1 0-1,-1-1 1,5-3-1,0-1 76,0-1 0,0 0 0,14-19-1,-6 7-61,-17 26-38,0-1-1,0 1 1,1 0 0,0 0-1,0-1 1,0 1 0,1-1-1,0 1 1,5 9 0,-5-12-84,1 0 1,0-1-1,-1 0 1,1 1-1,0-1 1,1 0-1,-1 0 0,0-1 1,0 1-1,1-1 1,-1 1-1,1-1 1,-1 0-1,1-1 1,0 1-1,-1 0 0,1-1 1,0 0-1,0 0 1,-1 0-1,1 0 1,0-1-1,-1 0 1,1 1-1,5-3 1,41-18-5039,-9-7-3689,-18 8 2861</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1:33.777"/>
    </inkml:context>
    <inkml:brush xml:id="br0">
      <inkml:brushProperty name="width" value="0.025" units="cm"/>
      <inkml:brushProperty name="height" value="0.025" units="cm"/>
    </inkml:brush>
  </inkml:definitions>
  <inkml:trace contextRef="#ctx0" brushRef="#br0">123 44 3716,'0'0'14264,"-10"7"-12428,0-1-1550,-55 40 2624,62-44-2818,0 0 0,1 0-1,-1 1 1,0 0 0,1-1-1,-1 1 1,1 0 0,0 0-1,0 0 1,0 0 0,0 1-1,1-1 1,-1 0 0,1 1-1,0-1 1,0 1 0,0 0-1,0 6 1,1-9-86,1 0-1,0 0 1,0 0-1,-1-1 0,1 1 1,0 0-1,0 0 1,0-1-1,0 1 1,0 0-1,0-1 1,0 1-1,0-1 1,0 1-1,0-1 1,0 1-1,0-1 1,0 0-1,0 0 0,1 0 1,-1 1-1,0-1 1,0 0-1,0 0 1,2-1-1,37 1 226,-35 0-220,-2-1-17,1 1 0,-1 0-1,1-1 1,-1 0-1,0 1 1,1-2-1,-1 1 1,0 0-1,0 0 1,1-1-1,-1 0 1,-1 0-1,1 0 1,0 0-1,0 0 1,-1 0-1,1-1 1,-1 1 0,0-1-1,0 0 1,0 0-1,0 1 1,0-1-1,0-1 1,-1 1-1,1 0 1,-1 0-1,0 0 1,0-1-1,-1 1 1,1-1-1,0-4 1,-1 7 203,-12 26 268,11-23-427,-1 0 0,1 1 0,0-1-1,0 1 1,0 0 0,0-1 0,1 1 0,-1 0 0,1-1 0,-1 1 0,1 0-1,0 0 1,0 0 0,0-1 0,1 1 0,-1 0 0,1 0 0,-1-1 0,3 6-1,-1-6-22,0 0 0,0 0 0,0-1-1,0 1 1,0-1 0,1 0 0,-1 1 0,0-1-1,1 0 1,-1 0 0,1 0 0,-1-1-1,1 1 1,-1-1 0,1 1 0,0-1-1,-1 0 1,1 0 0,-1 0 0,5 0 0,1-1-66,0 0 1,0 0-1,0-1 1,-1 0-1,1 0 1,0-1-1,-1 0 1,1 0-1,-1 0 1,0-1-1,0 0 1,-1-1-1,1 0 1,-1 0-1,10-10 1,0 1-13,-12 33-5,-4-16 127,0 0 1,0 0 0,0 0 0,1 0-1,-1 0 1,1 0 0,0 0-1,0-1 1,2 6 0,0-6-73,0-1-1,0 1 1,0-1-1,0 0 1,0 0 0,0-1-1,0 1 1,1 0 0,-1-1-1,0 0 1,0 0 0,1 0-1,-1 0 1,0 0-1,0-1 1,0 0 0,1 1-1,-1-1 1,0 0 0,0-1-1,3-1 1,3-1-624,0 0 0,-1-1 0,1 0 0,-1 0 0,14-13 0,-4-1-2256,-2-1-1,0 0 1,15-25-1,-5 5-3213</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1:34.230"/>
    </inkml:context>
    <inkml:brush xml:id="br0">
      <inkml:brushProperty name="width" value="0.025" units="cm"/>
      <inkml:brushProperty name="height" value="0.025" units="cm"/>
    </inkml:brush>
  </inkml:definitions>
  <inkml:trace contextRef="#ctx0" brushRef="#br0">70 0 3235,'0'0'16672,"-5"11"-15274,-6 12-746,0 0-1,2 1 0,1 0 1,1 0-1,2 1 0,0-1 0,-2 29 1,7-37-639,-1-12-106,1 0 0,-1 1 0,1-1 0,0 0 0,1 1 0,-1-1 0,1 0 0,0 1 0,0-1 0,0 0 0,0 0 0,4 6 0,-1-63-110,-3 10 790,0 45-578,0 0-1,0 0 1,0-1-1,1 1 1,-1 0-1,1 0 1,0-1-1,-1 1 1,1-1-1,0 1 1,0-1-1,0 0 1,0 0-1,0 0 1,0 0-1,0 0 1,0 0-1,0 0 1,0-1-1,1 1 1,-1-1-1,4 1 1,58 2 198,-51-4-177,-7 1-11,0 0 0,-1 0 1,1-1-1,0 0 0,-1 0 0,1 0 1,-1-1-1,1 0 0,-1 0 0,0 0 1,0-1-1,0 0 0,0 0 0,0 0 1,-1 0-1,1-1 0,-1 0 1,0 0-1,0 0 0,0 0 0,-1-1 1,4-5-1,-7 9-9,-10 24-84,6-14 156,-15 39 304,18-45-364,0 0-1,0-1 1,0 1-1,1 0 1,-1-1-1,1 1 0,0 0 1,0 0-1,0-1 1,0 1-1,1 0 0,-1-1 1,1 1-1,-1 0 1,3 3-1,-3-5-108,0 0 0,1-1-1,-1 1 1,1 0 0,-1-1-1,1 1 1,-1 0 0,1-1-1,-1 1 1,1-1 0,0 1-1,-1-1 1,1 0 0,0 1-1,-1-1 1,1 0 0,0 1 0,0-1-1,-1 0 1,1 0 0,0 1-1,0-1 1,-1 0 0,1 0-1,0 0 1,0 0 0,-1 0-1,1 0 1,0 0 0,0-1-1,0 1 1,-1 0 0,1 0-1,0-1 1,0 1 0,-1 0 0,1-1-1,0 1 1,-1 0 0,1-1-1,-1 1 1,1-1 0,0 1-1,-1-1 1,1 0 0,-1 1-1,1-1 1,-1 1 0,1-2-1,21-32-8838,-13 8 1233</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2:57.686"/>
    </inkml:context>
    <inkml:brush xml:id="br0">
      <inkml:brushProperty name="width" value="0.025" units="cm"/>
      <inkml:brushProperty name="height" value="0.025" units="cm"/>
    </inkml:brush>
  </inkml:definitions>
  <inkml:trace contextRef="#ctx0" brushRef="#br0">69 0 15022,'0'0'5531,"1"11"-5190,-3 40-193,-1 1-1,-3-1 0,-17 66 0,11-58 248,2 1-1,-3 87 1,12-144-324,1 0 1,0 0-1,0-1 0,1 1 1,-1 0-1,1 0 0,-1 0 1,1 0-1,0-1 0,0 1 1,0 0-1,2 3 1,-2-5-7,0 0 0,0-1 0,1 1 1,-1 0-1,0 0 0,0-1 0,1 1 1,-1-1-1,0 1 0,1-1 0,-1 0 0,0 1 1,1-1-1,-1 0 0,1 0 0,-1 0 1,0 0-1,1 0 0,-1 0 0,0 0 1,1-1-1,-1 1 0,1-1 0,-1 1 1,0-1-1,0 1 0,3-2 0,5-2 269,0 0-1,-1-1 1,1 0-1,-1-1 1,0 0 0,-1 0-1,8-8 1,51-56 893,-49 51-1049,207-268-616,-222 284-970,-10 3-12308,-5 7 6509</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1:34.555"/>
    </inkml:context>
    <inkml:brush xml:id="br0">
      <inkml:brushProperty name="width" value="0.025" units="cm"/>
      <inkml:brushProperty name="height" value="0.025" units="cm"/>
    </inkml:brush>
  </inkml:definitions>
  <inkml:trace contextRef="#ctx0" brushRef="#br0">1 1 5349,'0'0'19442</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1:35.347"/>
    </inkml:context>
    <inkml:brush xml:id="br0">
      <inkml:brushProperty name="width" value="0.025" units="cm"/>
      <inkml:brushProperty name="height" value="0.025" units="cm"/>
    </inkml:brush>
  </inkml:definitions>
  <inkml:trace contextRef="#ctx0" brushRef="#br0">180 257 1345,'-2'-11'897,"-5"-16"-875,-2-1-1,-1 1 1,-15-28-1,1 1 4600,3 2 7990,17 49-7623,0 11-4020,-3 12-1191,1-1 269,-9 31 350,2 0 1,2 0 0,2 1-1,-3 61 1,12-112-396,0 1 1,0-1-1,0 1 1,0-1-1,0 1 0,0 0 1,0-1-1,0 1 1,0-1-1,0 1 1,0-1-1,0 1 0,0-1 1,1 1-1,-1-1 1,0 1-1,0-1 1,1 1-1,-1-1 1,0 1-1,0-1 0,1 1 1,-1-1-1,1 1 1,-1-1-1,0 0 1,1 1-1,-1-1 0,1 0 1,-1 1-1,1-1 1,-1 0-1,2 1 1,16-9 106,16-26 66,-18 6-197,-13 22-1,0 0 0,0 1-1,0-1 1,1 1 0,0 0 0,0 0 0,0 0 0,5-5 0,-8 10 5,-1 0 0,1 0 1,-1 0-1,1 0 0,-1 1 0,1-1 1,-1 0-1,1 0 0,-1 0 1,1 1-1,-1-1 0,1 0 1,-1 0-1,1 1 0,-1-1 0,1 0 1,-1 1-1,0-1 0,1 0 1,-1 1-1,0-1 0,1 1 1,-1-1-1,0 1 0,0-1 1,1 1-1,-1-1 0,0 1 0,0-1 1,0 2-1,10 21-107,-8-18 74,0-1 65,0 1 0,0-1 1,1 0-1,0 0 0,-1 0 1,2 0-1,-1 0 0,0-1 1,1 1-1,-1-1 0,1 0 1,0 0-1,0 0 0,0-1 1,0 1-1,1-1 0,-1 0 1,1 0-1,-1-1 0,1 1 1,0-1-1,0 0 1,-1-1-1,1 1 0,0-1 1,0 1-1,0-2 0,0 1 1,0 0-1,-1-1 0,1 0 1,0 0-1,0 0 0,-1-1 1,6-2-1,-1 0 70,0-1-1,0 1 1,-1-2 0,1 1 0,-1-1-1,-1-1 1,9-7 0,-12 10-109,0 1 0,0-1 0,-1 0 0,0 0 0,1 0 0,-1 0 0,-1-1 0,1 1 1,-1-1-1,0 0 0,0 1 0,0-1 0,2-8 0,-9 63-216,3-44 237,1 0 0,0 0 0,0 0 0,0-1 0,1 1 1,0 0-1,0 0 0,1 0 0,0 0 0,0 0 0,0 0 0,0-1 0,1 1 0,0 0 0,0-1 0,1 0 0,5 9 0,6 7-268,0 0 0,-1 1 1,-1 1-1,-1 0 0,-2 0 0,11 34 0,-19-50 202,1 1 0,-1 0 1,0 0-1,0 0 0,-1 0 0,0 0 0,-1 0 0,1 0 0,-2 0 0,-3 13 0,3-15 164,0-1 0,0 0 0,-1 0 0,0-1 0,0 1 0,0-1 1,-1 1-1,1-1 0,-1 0 0,0 0 0,0 0 0,-1-1 0,1 0 0,-1 0 0,0 0 0,0 0 1,-6 2-1,9-4-27,-1 1 0,1-1 1,-1 0-1,1 0 0,-1-1 1,0 1-1,1 0 0,-1-1 0,0 0 1,0 1-1,1-1 0,-1 0 1,0-1-1,0 1 0,1 0 1,-1-1-1,0 0 0,1 1 1,-1-1-1,0 0 0,-4-3 1,3 1-17,1 1 0,0-1 0,0-1 0,0 1 0,0 0 0,0-1 0,1 1 0,-1-1 0,1 0 0,0 0 0,0 0 0,-2-6 0,0-3 10,1 0 1,0 0-1,0 0 1,1-1-1,1 1 0,0 0 1,1-1-1,2-15 1,0 22-70,0 0-1,0-1 1,0 1 0,1 0-1,0 1 1,0-1 0,1 0-1,0 1 1,0 0 0,1 0-1,8-9 1,7-5-2044,40-31-1,-25 23-2386,1-4-3728</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1:35.860"/>
    </inkml:context>
    <inkml:brush xml:id="br0">
      <inkml:brushProperty name="width" value="0.025" units="cm"/>
      <inkml:brushProperty name="height" value="0.025" units="cm"/>
    </inkml:brush>
  </inkml:definitions>
  <inkml:trace contextRef="#ctx0" brushRef="#br0">19 6 3043,'3'-6'12107,"-1"6"-9288,-2 7-1185,0 19-706,0 13 258,0 3-161,0 6-417,0 2-256,0-4-159,0-6-97,0-8-32,3-4-64,0-8-289,-2-7-703,-1-7-386,-13-7-4740,-4-18 673</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1:36.438"/>
    </inkml:context>
    <inkml:brush xml:id="br0">
      <inkml:brushProperty name="width" value="0.025" units="cm"/>
      <inkml:brushProperty name="height" value="0.025" units="cm"/>
    </inkml:brush>
  </inkml:definitions>
  <inkml:trace contextRef="#ctx0" brushRef="#br0">1 286 5221,'0'0'10250,"8"3"-9610,12 4-421,0-1 0,-1-1 0,23 3 0,35-2-2413,63-20-7949,-125 10 18301,2-4-3989,30-24-1309,-41 26-2723,1 0 0,-2 0-1,1-1 1,-1 1 0,0-1-1,0-1 1,0 1-1,-1-1 1,-1 1 0,1-1-1,-1 0 1,3-14-1,-2 5-24,-2-1-1,0 1 1,0-1-1,-2 0 1,-1-18-1,1 34-110,0 0 0,0 1 0,0-1-1,0 0 1,-1 0 0,1 1 0,0-1-1,-1 1 1,0-1 0,1 0 0,-1 1-1,0-1 1,1 1 0,-1-1-1,0 1 1,-2-3 0,2 4-13,0-1 1,0 1-1,1 0 0,-1 0 1,0-1-1,0 1 1,1 0-1,-1 0 0,0 0 1,0 0-1,0 0 0,1 0 1,-1 0-1,0 0 1,0 0-1,0 0 0,1 0 1,-1 0-1,0 0 1,0 1-1,1-1 0,-1 0 1,0 1-1,0 0 0,-4 1-13,1 1-1,0 0 1,0 1-1,1-1 1,-1 1-1,1-1 0,-1 1 1,1 0-1,-3 6 1,-12 23 195,1 0 0,-23 67 0,33-80 43,2 0 1,0 0 0,1 0 0,1 1 0,1-1 0,2 38 0,0-56-210,0-1 0,0 1 0,0-1 0,1 0 0,-1 1 0,0-1 0,1 0 0,-1 1 0,1-1 0,0 0 0,-1 0 0,1 0 0,0 0 0,0 1 1,0-1-1,0 0 0,0 0 0,0 0 0,0-1 0,0 1 0,0 0 0,0 0 0,0-1 0,3 2 0,-1-1 14,1 0 0,-1 0 1,1 0-1,-1-1 0,1 1 0,0-1 0,-1 0 1,1 0-1,5-1 0,0 0-105,0-1 0,1 0 0,-1-1 0,0 0 0,-1 0 0,17-9 0,38-48 130,-63 89 592,-15 108-875,18-131-2904,3-13 506,5-12-3901,-3-4-3503</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1:36.811"/>
    </inkml:context>
    <inkml:brush xml:id="br0">
      <inkml:brushProperty name="width" value="0.025" units="cm"/>
      <inkml:brushProperty name="height" value="0.025" units="cm"/>
    </inkml:brush>
  </inkml:definitions>
  <inkml:trace contextRef="#ctx0" brushRef="#br0">0 167 9385,'0'0'8253,"12"0"-5520,-3 0-2387,1-1 0,-1-1 0,1 1 0,-1-1 1,1-1-1,-1 0 0,0 0 0,0-1 0,-1 0 0,1 0 0,-1-1 0,0 0 0,0-1 0,0 1 0,-1-2 0,13-12 0,-17 16-304,-1 0 1,1 0-1,-1 0 0,0 0 0,0-1 1,0 1-1,0-1 0,-1 1 0,1-1 1,-1 0-1,0 1 0,0-1 1,0 0-1,-1 0 0,1 0 0,-1-6 1,0 9-34,0-1 1,0 1 0,-1 0 0,1 0 0,-1 0 0,1 0 0,-1 0 0,1 0 0,-1 0 0,0 0 0,1 0 0,-1 0 0,0 0 0,0 0 0,1 0 0,-1 0 0,0 0 0,0 1 0,0-1 0,-2-1-1,0 1-12,0 0-1,0 1 1,0-1-1,1 1 1,-1-1-1,0 1 0,0 0 1,0 0-1,0 0 1,0 0-1,0 1 1,-3 0-1,0 1-7,1 0 1,-1 0-1,1 0 0,0 1 1,0 0-1,0 0 0,0 0 1,0 1-1,1 0 0,-1 0 1,1 0-1,0 0 0,0 1 1,1-1-1,-1 1 0,1 0 1,0 0-1,0 0 0,-2 7 1,1-3-7,0 0 0,1 0 0,0 0 0,0 0 0,1 1 0,0-1 0,1 1 0,0 0 0,0-1 0,3 20 0,-2-26-109,1-1 0,0 0 0,0 0 0,1 1 0,-1-1 0,0 0 1,1 0-1,-1 0 0,1 0 0,0-1 0,-1 1 0,1 0 0,0-1 1,0 1-1,0-1 0,0 0 0,0 1 0,1-1 0,-1 0 0,0-1 1,1 1-1,-1 0 0,0 0 0,1-1 0,-1 0 0,1 1 0,-1-1 1,1 0-1,3-1 0,3 2-692,-1-1-1,0-1 1,0 1-1,0-1 1,0-1 0,0 0-1,0 0 1,8-3-1,13-12-4124,-3-5-902</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1:37.648"/>
    </inkml:context>
    <inkml:brush xml:id="br0">
      <inkml:brushProperty name="width" value="0.025" units="cm"/>
      <inkml:brushProperty name="height" value="0.025" units="cm"/>
    </inkml:brush>
  </inkml:definitions>
  <inkml:trace contextRef="#ctx0" brushRef="#br0">83 126 4228,'0'0'14851,"-8"2"-14071,4 0-622,-1-1 1,1 1-1,0 0 1,0 0-1,0 1 0,0-1 1,0 1-1,1 0 1,-1 0-1,1 0 1,0 0-1,0 1 0,0-1 1,0 1-1,1 0 1,-1 0-1,1 0 1,0 0-1,0 0 0,0 0 1,1 0-1,-1 1 1,1-1-1,0 1 1,1-1-1,-1 1 1,1 8-1,1-12-116,-1-1 1,1 1-1,0-1 0,0 1 1,0-1-1,0 0 0,0 1 1,0-1-1,0 0 0,0 0 1,0 1-1,0-1 0,0 0 1,0 0-1,0 0 0,-1 0 1,1 0-1,0 0 0,0-1 1,0 1-1,0 0 0,0 0 1,2-1-1,26-6 421,16-9-349,-35 11-125,0 0 0,1 1 0,-1 0 1,1 1-1,0 0 0,0 1 0,0 0 0,0 1 0,0 0 0,0 1 1,21 2-1,-30-2 7,0 1 0,0 0 0,0 0 0,-1 0 0,1 0 0,0 0 0,-1 1 0,1-1 0,-1 0 0,0 1 0,1-1 0,-1 1 0,0-1 0,0 1 0,0 0 0,0 0 0,0-1 0,0 1 0,0 3 0,12 17 260,-11-79 2445,-5 46-2693,-1-1 0,0 0-1,-9-18 1,-1 0-813,14 29 479,27 14-554,-18-10 921,0 1 1,0-1-1,1-1 1,0 0-1,-1 0 1,1-1 0,0 0-1,-1-1 1,1 0-1,0 0 1,0-1-1,18-4 1,-24 4-23,0-1 0,0 0 0,1 1-1,-1-1 1,0 0 0,-1-1 0,1 1 0,0-1-1,-1 0 1,1 0 0,-1 0 0,0 0 0,0 0 0,0-1-1,-1 1 1,1-1 0,-1 0 0,0 0 0,0 0-1,0 0 1,0 0 0,-1 0 0,0-1 0,0 1 0,0 0-1,0-1 1,-1 1 0,1-1 0,-1-8 0,-22 44-238,17-20 222,1 0 0,1 1 0,0-1 0,0 0 0,1 1 0,1 0-1,0-1 1,1 19 0,0-28 1,0 0 0,1-1-1,-1 1 1,1-1 0,-1 1-1,1 0 1,0-1 0,0 0-1,0 1 1,0-1 0,0 1-1,0-1 1,0 0 0,0 0-1,0 0 1,0 1 0,1-1-1,-1 0 1,0-1 0,1 1-1,-1 0 1,1 0 0,-1 0-1,1-1 1,-1 1 0,1-1-1,0 0 1,-1 1-1,1-1 1,0 0 0,-1 0-1,1 0 1,0 0 0,-1 0-1,1 0 1,0 0 0,-1-1-1,3 0 1,3 0 17,0 0 0,0 0 0,-1-1 0,1 1 0,0-2 0,-1 1 0,0-1-1,8-4 1,-3-1-9,-1-1-1,1 0 0,-1-1 0,-1 1 0,0-2 0,0 0 1,-1 0-1,-1 0 0,1-1 0,8-21 0,-43 137-390,22-85 393,0 1-1,2 0 1,0 0-1,1 1 1,2 34-1,17 98 105,-2-50-114,-15-103-5,1 8-11,0 1 0,-1-1 1,0 1-1,0-1 0,-1 0 0,-1 9 0,2-15 32,-1-1-1,1 1 1,-1 0-1,0-1 1,0 1-1,1-1 1,-1 1-1,0-1 1,0 1 0,0-1-1,-1 0 1,1 0-1,0 1 1,0-1-1,-1 0 1,1 0-1,-1 0 1,1 0-1,-1-1 1,1 1-1,-1 0 1,1-1-1,-1 1 1,0-1-1,1 1 1,-1-1-1,0 0 1,0 1 0,1-1-1,-1 0 1,0 0-1,1-1 1,-1 1-1,0 0 1,-2-1-1,0 0 25,0-1-1,0 0 0,0 1 1,0-1-1,0 0 0,1-1 1,-1 1-1,1-1 1,-1 1-1,1-1 0,0 0 1,0-1-1,1 1 0,-1 0 1,0-1-1,1 1 1,0-1-1,0 0 0,-2-6 1,-4-6-64,2-1 1,0 0 0,-5-23-1,8 27-67,0 0 0,1-1 0,1 0 0,0 1 0,1-1 0,0 1-1,4-21 1,-3 27 12,1 1 1,0-1-1,0 1 0,0 0 0,1 0 0,0 0 0,0 0 0,1 1 0,0-1 1,0 1-1,0 0 0,0 0 0,1 0 0,0 1 0,0-1 0,0 1 1,8-5-1,64-30-6107,-34 19-48</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1:38.524"/>
    </inkml:context>
    <inkml:brush xml:id="br0">
      <inkml:brushProperty name="width" value="0.025" units="cm"/>
      <inkml:brushProperty name="height" value="0.025" units="cm"/>
    </inkml:brush>
  </inkml:definitions>
  <inkml:trace contextRef="#ctx0" brushRef="#br0">51 338 2755,'5'-5'1344,"-1"-1"1,1 1 0,-1-1 0,0 0 0,0 1 0,-1-2 0,1 1 0,-2 0-1,1-1 1,-1 1 0,0-1 0,2-10 0,-4 17-1264,0-1 0,0 0 0,0 1 1,0-1-1,0 0 0,-1 1 0,1-1 1,0 1-1,0-1 0,-1 0 0,1 1 0,0-1 1,-1 1-1,1-1 0,-1 1 0,1-1 0,-1 1 1,1-1-1,-1 1 0,1 0 0,-1-1 1,1 1-1,-1 0 0,1-1 0,-1 1 0,0 0 1,1 0-1,-1-1 0,1 1 0,-1 0 1,0 0-1,1 0 0,-1 0 0,0 0 0,1 0 1,-1 0-1,0 0 0,1 0 0,-1 0 0,0 0 1,1 0-1,-1 1 0,1-1 0,-1 0 1,0 0-1,1 1 0,-1-1 0,1 0 0,-2 2 1,-31 14 138,29-11-210,-1 0-1,1 0 0,0 1 1,1 0-1,-1 0 0,1 0 1,0 0-1,-2 9 0,4-13-8,0 1 0,1-1-1,-1 1 1,1-1 0,-1 1-1,1-1 1,0 1 0,0-1-1,0 1 1,2 5 0,-2-7-3,0 0 1,1 0 0,-1 0 0,1 0 0,-1 0 0,1 0 0,0 0 0,-1 0 0,1 0 0,0-1 0,0 1 0,0 0 0,-1 0 0,1-1 0,0 1 0,0 0 0,0-1 0,0 1 0,0-1 0,0 1-1,0-1 1,0 0 0,1 1 0,-1-1 0,1 0 0,8 1 31,1-1 1,-1 0-1,0-1 0,0 0 0,1-1 0,-1 0 0,0 0 0,-1-1 0,1 0 1,0-1-1,-1 0 0,0 0 0,0-1 0,14-10 0,-12 7 0,1 0-1,-2 0 0,1-1 0,-1-1 1,0 0-1,-1 0 0,0-1 0,-1 0 1,0 0-1,9-19 0,-16 27-28,0 1-1,0-1 0,-1 0 1,1 0-1,0 0 1,-1 0-1,0 0 0,0 0 1,0 0-1,-1-5 0,-4 4-208,-3 21-41,7-14 237,0 1 1,-1-1-1,2 1 0,-1-1 1,0 1-1,1 0 1,0 0-1,-1-1 1,1 1-1,1 0 1,-1-1-1,1 1 1,1 7-1,-1-10 12,0 1 0,0-1 0,1 1 0,-1-1 1,0 0-1,1 1 0,-1-1 0,1 0 0,-1 0 0,1 0 0,0 0 0,-1 0 0,1 0 0,0-1 0,0 1 0,0 0 0,-1-1 0,1 0 0,0 1 0,0-1 0,0 0 0,0 0 0,0 0 0,0 0 0,0 0 0,-1 0 0,5-2 0,2 1 59,0-1 0,-1 0 0,1-1 0,0 0 0,-1 0 0,0-1 0,0 0 0,0 0 0,0-1 0,-1 1 0,1-2 0,-1 1 0,-1-1-1,1 1 1,-1-1 0,9-13 0,-5 6 104,0 0-1,-1-1 0,-1 0 1,0 0-1,-1 0 1,0-1-1,5-25 0,-8 12-273,-9 36-579,-13 42 167,-3 14 412,-55 185 487,70-219-250,1 1 0,2 0 0,0 1 1,3-1-1,0 1 0,5 35 0,15 2-201,-47-103 385,21 22-259,0 0 1,1-1-1,0 0 1,1 0-1,1 0 1,0 0-1,0-1 1,2 0-1,0 0 1,0 1-1,1-1 1,1 0-1,3-27 1,-2 36-50,0 0 0,1 0 0,-1 1 0,1-1 0,1 1 0,-1 0 0,1-1 0,-1 1 0,1 0 0,0 0 0,1 1 1,-1-1-1,1 1 0,-1 0 0,1 0 0,0 0 0,0 0 0,5-2 0,13-7-1375,0 2-1,36-13 1,-5 2-6451,-10-1-6590</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1:39.290"/>
    </inkml:context>
    <inkml:brush xml:id="br0">
      <inkml:brushProperty name="width" value="0.025" units="cm"/>
      <inkml:brushProperty name="height" value="0.025" units="cm"/>
    </inkml:brush>
  </inkml:definitions>
  <inkml:trace contextRef="#ctx0" brushRef="#br0">38 89 7495,'0'0'14056,"0"11"-13004,-38 256 805,46-328-1647,-3 0-1,-4-98 0,-2 73-751,1 95 479,1 0 0,0 0 1,1 0-1,0-1 0,0 1 1,1-1-1,0 1 0,0-1 1,1 0-1,0 0 0,0 0 1,7 7-1,-7-9 69,0-1 0,0-1 0,0 1 0,0-1 1,1 1-1,0-1 0,0-1 0,0 1 0,0-1 0,1 1 0,-1-2 0,1 1 1,0-1-1,0 1 0,0-2 0,0 1 0,11 1 0,-8-3 89,0 0-1,0 0 1,0-1 0,0 0-1,0-1 1,0 0-1,0 0 1,-1-1-1,1 0 1,-1 0 0,0-1-1,1 0 1,12-10-1,-16 10-25,1 0 0,-2 0 0,1-1 0,0 1 0,-1-1 0,0 0-1,0-1 1,0 1 0,0-1 0,-1 1 0,0-1 0,-1 0-1,1 0 1,-1 0 0,0-1 0,0 1 0,-1-1 0,0 1 0,1-13-1,-2 18-73,0 1 0,0 0 0,0 0 0,0 0-1,0 0 1,0-1 0,0 1 0,0 0-1,0 0 1,0 0 0,0-1 0,0 1-1,0 0 1,0 0 0,0 0 0,0-1-1,0 1 1,0 0 0,0 0 0,0 0 0,0-1-1,0 1 1,0 0 0,0 0 0,0 0-1,0-1 1,0 1 0,-1 0 0,1 0-1,0 0 1,0 0 0,0 0 0,0-1-1,0 1 1,-1 0 0,1 0 0,0 0 0,0 0-1,0 0 1,0 0 0,-1 0 0,1 0-1,0-1 1,0 1 0,0 0 0,-1 0-1,1 0 1,0 0 0,0 0 0,-1 0-1,-8 10-329,-7 19-2,2 5 7,2 0 1,1 1 0,2 0-1,1 1 1,2 0-1,-3 51 1,9-86 117,0 1 0,0 0 0,0-1 0,0 1 0,0 0 0,0 0 0,0-1 0,1 1 1,-1 0-1,0-1 0,1 1 0,0-1 0,-1 1 0,1 0 0,0-1 0,0 1 0,-1-1 0,1 0 1,1 1-1,-1-1 0,0 0 0,0 0 0,0 1 0,1-1 0,-1 0 0,0 0 0,1 0 0,-1-1 1,1 1-1,-1 0 0,1 0 0,0-1 0,-1 1 0,1-1 0,3 1 0,16 0-5046</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1:40.280"/>
    </inkml:context>
    <inkml:brush xml:id="br0">
      <inkml:brushProperty name="width" value="0.025" units="cm"/>
      <inkml:brushProperty name="height" value="0.025" units="cm"/>
    </inkml:brush>
  </inkml:definitions>
  <inkml:trace contextRef="#ctx0" brushRef="#br0">26 74 6758,'0'0'15471,"-4"9"-14681,-15 26-32,18-35-735,1 1 1,0-1-1,0 1 0,-1-1 0,1 1 1,0-1-1,0 1 0,0 0 1,0-1-1,0 1 0,0-1 0,-1 1 1,1-1-1,1 1 0,-1-1 0,0 1 1,0-1-1,0 1 0,0 0 0,0-1 1,0 1-1,1-1 0,-1 1 0,0-1 1,0 1-1,1-1 0,-1 0 0,0 1 1,1-1-1,-1 1 0,0-1 1,1 1-1,-1-1 0,1 0 0,-1 1 1,0-1-1,1 0 0,-1 0 0,1 1 1,-1-1-1,1 0 0,0 0 0,-1 0 1,1 0-1,-1 1 0,1-1 0,-1 0 1,1 0-1,-1 0 0,1 0 0,-1 0 1,1 0-1,0 0 0,0-1 0,29-1 283,-29 2-284,10-3 51,0-1 1,0 0-1,0 0 1,14-8-1,-18 8-81,-1 0-1,2 0 1,-1 1 0,0 0-1,1 1 1,-1-1 0,1 2-1,0-1 1,0 1 0,-1 0-1,11 0 1,-17 2-1,0-1 1,0 1-1,0-1 1,0 1-1,0-1 0,0 1 1,0 0-1,0-1 1,0 1-1,-1 0 0,1 0 1,0-1-1,0 1 1,-1 0-1,1 0 1,-1 0-1,1 0 0,-1 0 1,1 0-1,-1 0 1,0 0-1,1 0 0,-1 0 1,0 0-1,0 0 1,0 1-1,0 1 0,1 39-111,-1-27-176,0-15 277,0 1 0,0 0-1,0-1 1,0 1-1,0 0 1,1-1 0,-1 1-1,0 0 1,0-1-1,1 1 1,-1-1 0,0 1-1,1 0 1,-1-1-1,1 1 1,-1-1 0,1 1-1,-1-1 1,1 1-1,-1-1 1,1 0 0,-1 1-1,1-1 1,-1 0-1,1 1 1,0-1 0,-1 0-1,1 0 1,0 1-1,-1-1 1,1 0 0,0 0-1,-1 0 1,1 0-1,0 0 1,-1 0 0,1 0-1,0 0 1,-1 0-1,1 0 1,0 0 0,-1-1-1,1 1 1,0 0-1,-1 0 1,1-1 0,0 1-1,-1 0 1,1-1 0,-1 1-1,1-1 1,-1 1-1,1-1 1,0 0 0,32-22-1045,-14 3 87,-15 15 539,0 0 0,1 0 0,-1 1 0,1 0 0,0 0 0,0 0 0,0 0 0,1 1 0,-1-1-1,1 1 1,0 1 0,-1-1 0,1 1 0,1 0 0,8-1 0,-13 3 579,-1 0 0,0 1-1,0-1 1,0 1 0,0 0-1,0-1 1,0 1 0,0 0 0,0 0-1,0 0 1,-1-1 0,1 1 0,0 0-1,0 0 1,-1 0 0,1 0 0,-1 0-1,1 0 1,-1 0 0,1 3 0,0-3 4,0 1 0,0 0 0,0 0 0,0-1 0,0 1 0,0-1 0,0 1 0,0-1 0,1 1 0,-1-1 0,1 0 0,-1 0 0,3 2 0,0-2-70,1 0 0,0-1 1,0 1-1,0-1 0,-1 0 0,1 0 0,0-1 0,0 1 1,-1-1-1,1 0 0,0 0 0,-1-1 0,1 1 1,0-1-1,-1 0 0,0 0 0,0-1 0,0 1 0,0-1 1,0 0-1,0 0 0,0 0 0,-1-1 0,0 1 0,0-1 1,0 0-1,0 1 0,0-2 0,-1 1 0,0 0 0,1 0 1,-2-1-1,1 1 0,0-1 0,-1 0 0,1-6 0,-2 10-73,0 0 0,0 0 0,0 0 0,-1 0 0,1 0-1,0 1 1,-1-1 0,1 0 0,-1 0 0,1 0-1,0 1 1,-1-1 0,0 0 0,1 1 0,-1-1 0,1 0-1,-1 1 1,0-1 0,1 1 0,-1-1 0,0 1-1,0-1 1,0 1 0,1-1 0,-1 1 0,0 0 0,0-1-1,0 1 1,0 0 0,0 0 0,1 0 0,-1 0-1,0 0 1,0 0 0,0 0 0,0 0 0,0 0 0,0 0-1,0 0 1,1 1 0,-1-1 0,-1 1 0,-2-1-12,1 1 0,-1 0 0,1 0 0,-1 0 0,1 1 0,-1-1 0,1 1 0,0 0 0,-5 3 0,3 0 23,0 0 0,1 0 0,0 1 0,0-1 0,0 1 0,1 0 0,-1 0 0,1 1 1,1-1-1,-1 0 0,1 1 0,1 0 0,-1-1 0,1 1 0,0 0 0,0 0 0,1 8 0,1-14-10,-1 0 0,0 0 0,1 0 0,-1-1 1,1 1-1,-1 0 0,1 0 0,-1-1 0,1 1 0,-1 0 0,1-1 0,0 1 0,0-1 1,-1 1-1,1-1 0,0 1 0,0-1 0,-1 1 0,1-1 0,0 0 0,0 0 0,0 1 1,0-1-1,0 0 0,-1 0 0,1 0 0,0 0 0,2 0 0,31 0 123,-26-1-86,1 0-313,0 0-1,0-1 1,0 0-1,0-1 1,0 0-1,-1 0 1,1-1-1,-1 0 1,10-7-1,-1 0-2018,0-1-1,-2-1 1,18-17 0,-32 30 2788,-2 27 3753,-2-12-3394,1 12 715,3-26-1551,-1 0-1,0-1 1,1 1-1,0 0 0,-1 0 1,1-1-1,-1 1 1,1 0-1,0-1 1,-1 1-1,1-1 1,0 1-1,0-1 1,0 1-1,-1-1 1,1 1-1,0-1 1,0 0-1,0 0 1,0 1-1,0-1 0,0 0 1,0 0-1,-1 0 1,1 0-1,0 0 1,0 0-1,0 0 1,1 0-1,9-1-48,-1-1 0,0 0 0,0 0 0,0-1 0,0 0 0,-1 0 0,1-1 0,11-7 0,-12 6-452,0 0-1,0 1 1,0 1-1,1 0 1,-1 0-1,1 0 1,0 1-1,12 0 1,-21 2 519,0 1 1,0 0-1,-1 0 1,1 0-1,0-1 1,0 1-1,-1 0 1,1 0 0,-1 0-1,1 0 1,-1 0-1,1 0 1,-1 0-1,0 1 1,1-1-1,-1 0 1,0 0-1,0 0 1,0 0-1,0 0 1,0 0-1,0 1 1,0-1-1,0 0 1,-1 2-1,-1 36 1561,-7 19-899,-18 177 3967,26-217-4509,2-11-105,-1 0 0,-1 0 0,1 0-1,-1 0 1,0 0 0,-1 0 0,-3 11-1,5-18-38,0 1-1,-1-1 0,1 1 0,0-1 1,-1 0-1,1 1 0,-1-1 0,1 1 1,0-1-1,-1 0 0,1 1 0,-1-1 1,1 0-1,-1 0 0,1 1 0,-1-1 1,1 0-1,-1 0 0,0 0 0,1 0 1,-1 0-1,1 0 0,-1 0 0,1 0 1,-1 0-1,1 0 0,-1 0 0,0 0 1,1 0-1,-1 0 0,1 0 0,-1 0 1,1-1-1,-1 1 0,1 0 0,-1 0 1,1-1-1,-1 1 0,1 0 0,-1-1 1,1 1-1,0 0 0,-1-1 1,1 1-1,-1-1 0,1 0 0,-18-21 320,7 3-280,1-1 0,0 1 0,2-1 0,0-1 0,2 0 0,0 0 0,1 0 0,1-1 0,1 1 0,1-1 0,1-25 0,1 43-62,0 1-1,0-1 0,1 0 1,-1 0-1,1 0 1,0 1-1,0-1 0,0 0 1,0 1-1,1-1 0,-1 1 1,1-1-1,0 1 0,0 0 1,0 0-1,1 0 1,-1 0-1,1 0 0,0 0 1,-1 1-1,1-1 0,0 1 1,1 0-1,-1 0 0,4-2 1,42-12-1645,5 8-3579,-38 7 2860,24-5-8639</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1:41.661"/>
    </inkml:context>
    <inkml:brush xml:id="br0">
      <inkml:brushProperty name="width" value="0.025" units="cm"/>
      <inkml:brushProperty name="height" value="0.025" units="cm"/>
    </inkml:brush>
  </inkml:definitions>
  <inkml:trace contextRef="#ctx0" brushRef="#br0">25 0 8200,'0'5'9449,"0"12"-8937,0 9 161,0 6 416,0 5-641,0 2-127,0-1-193,0-1-128,0-6-64,0-7-801,5-6-545,-5-3-511,0-7-353,-9-5-481,-12-3-736</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2:58.030"/>
    </inkml:context>
    <inkml:brush xml:id="br0">
      <inkml:brushProperty name="width" value="0.025" units="cm"/>
      <inkml:brushProperty name="height" value="0.025" units="cm"/>
    </inkml:brush>
  </inkml:definitions>
  <inkml:trace contextRef="#ctx0" brushRef="#br0">0 1 4484,'0'0'10474,"0"54"-7783,4-32-737,6 1-289,3 0-416,2 3-224,1-3-672,4-1-289,-2-1-32,-3-4-321,0-4-864,-1-4-768,-6-6-1154</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1:42.003"/>
    </inkml:context>
    <inkml:brush xml:id="br0">
      <inkml:brushProperty name="width" value="0.025" units="cm"/>
      <inkml:brushProperty name="height" value="0.025" units="cm"/>
    </inkml:brush>
  </inkml:definitions>
  <inkml:trace contextRef="#ctx0" brushRef="#br0">1 211 7399,'0'-8'2167,"-1"4"-1889,1 0 0,0 0 0,0-1 0,0 1 0,1 0-1,0 0 1,-1 0 0,2 0 0,-1 0 0,0 0 0,1 1-1,-1-1 1,1 0 0,0 0 0,0 1 0,1 0 0,-1-1-1,1 1 1,0 0 0,-1 0 0,7-4 0,14-10 622,1 2 0,0 0 0,2 2-1,42-17 1,-52 25-682,0-1-1,0 2 0,1 0 1,0 1-1,-1 1 0,1 0 1,0 1-1,0 1 0,18 3 1,-33-3-199,1 0 1,0 0 0,-1 1-1,1 0 1,-1-1-1,1 1 1,-1 0-1,1 0 1,-1 1-1,1-1 1,-1 0 0,0 1-1,0-1 1,0 1-1,0 0 1,0 0-1,0 0 1,0 0-1,-1 0 1,1 0 0,-1 0-1,1 0 1,-1 1-1,0-1 1,0 0-1,0 1 1,0-1-1,0 1 1,-1 0 0,1-1-1,-1 1 1,0-1-1,1 1 1,-1 0-1,0-1 1,-1 1 0,1 0-1,0-1 1,-1 1-1,0 0 1,0 2-1,-2 5 155,0 0-1,0 0 1,-1-1 0,0 0-1,-1 1 1,0-2-1,0 1 1,-1 0-1,-11 11 1,3-6 132,-1 0 0,0-2 0,-25 17 0,33-24-284,0-1-1,-1 0 1,0 0 0,0-1-1,0 1 1,0-2 0,0 1-1,-1-1 1,1-1 0,-13 2 0,21-3-99,0 0 1,-1 0 0,1 0-1,0 0 1,-1 0-1,1 0 1,0 0 0,-1 0-1,1 0 1,0 0 0,-1 0-1,1 0 1,0 0 0,-1 0-1,1-1 1,0 1-1,-1 0 1,1 0 0,0 0-1,-1 0 1,1-1 0,0 1-1,0 0 1,-1 0-1,1 0 1,0-1 0,0 1-1,-1 0 1,1 0 0,0-1-1,0 1 1,0 0 0,0-1-1,0 1 1,-1 0-1,1-1 1,6-12-2640,18-10-3706,2 2-2509</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1:42.364"/>
    </inkml:context>
    <inkml:brush xml:id="br0">
      <inkml:brushProperty name="width" value="0.025" units="cm"/>
      <inkml:brushProperty name="height" value="0.025" units="cm"/>
    </inkml:brush>
  </inkml:definitions>
  <inkml:trace contextRef="#ctx0" brushRef="#br0">2 1 6758,'0'0'12006,"0"9"-10356,0 12-697,-1-3-174,1 0 1,0 0 0,5 25 0,-5-40-735,1 1 0,-1-1 0,1 0 0,0 0-1,0 1 1,0-1 0,0 0 0,1 0 0,-1 0 0,1 0 0,0-1 0,-1 1 0,2 0 0,-1-1 0,0 1 0,0-1 0,1 0 0,-1 0 0,1 0-1,0 0 1,-1 0 0,1 0 0,0-1 0,0 1 0,0-1 0,4 1 0,1-1-117,0 0 0,0-1 0,0 0 0,0 0 0,0-1 0,0 0 0,0 0 0,0-1 0,-1 0 0,1 0 0,0-1 0,-1 0 0,0-1 0,0 1 0,0-1 0,0-1 0,0 1 0,-1-1 0,0 0 0,0-1 0,0 1 0,-1-1 0,1 0 0,-2-1 0,1 1 0,-1-1 0,0 0 0,0 0 0,0 0 0,-1-1 0,-1 1 0,5-16 0,-50 151 1208,32-100-1115,0 1 1,2 0-1,1 1 1,1 0 0,2 0-1,-2 37 1,7-65-632,0 0 1,0-1-1,0 1 0,0 0 0,1 0 1,-1-1-1,0 1 0,1 0 0,0-1 1,-1 1-1,1 0 0,0-1 1,1 4-1,5 3-9122</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1:42.707"/>
    </inkml:context>
    <inkml:brush xml:id="br0">
      <inkml:brushProperty name="width" value="0.025" units="cm"/>
      <inkml:brushProperty name="height" value="0.025" units="cm"/>
    </inkml:brush>
  </inkml:definitions>
  <inkml:trace contextRef="#ctx0" brushRef="#br0">1 48 17457,'0'0'6374,"57"23"-5317,-7-23-353,9-4-191,8-8-321,5-1-128,-3-1-64,-10 4-705,-9 2-704,-14 0-1378,-24 7-1216</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1:43.051"/>
    </inkml:context>
    <inkml:brush xml:id="br0">
      <inkml:brushProperty name="width" value="0.025" units="cm"/>
      <inkml:brushProperty name="height" value="0.025" units="cm"/>
    </inkml:brush>
  </inkml:definitions>
  <inkml:trace contextRef="#ctx0" brushRef="#br0">0 36 1602,'0'0'14125,"76"10"-11787,-34-10-32,8 0-1217,3-5-576,-1 1-385,-3 0-128,-6-2-1698,-10-5-2434,-6-4-6502</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1:43.673"/>
    </inkml:context>
    <inkml:brush xml:id="br0">
      <inkml:brushProperty name="width" value="0.025" units="cm"/>
      <inkml:brushProperty name="height" value="0.025" units="cm"/>
    </inkml:brush>
  </inkml:definitions>
  <inkml:trace contextRef="#ctx0" brushRef="#br0">70 39 4100,'0'0'19303,"-7"13"-19057,-3 7-117,1 1 0,0 0 0,1 0 0,2 1 0,-6 29 0,8-13-51,0 43-1,4-82-73,0 1 0,0 0 0,0 0 0,0-1 0,1 1 0,-1 0 0,0 0 0,0 0 0,0-1 0,1 1 0,-1 0 0,0 0 0,0 0 0,1 0 0,-1-1 0,0 1 0,0 0 0,1 0 0,-1 0 0,0 0 0,0 0 0,1 0 0,-1 0 0,0 0 0,1 0 0,-1 0 0,0 0 0,0 0 0,1 0 0,-1 0 0,0 0 0,1 0 0,-1 0 0,0 0 0,0 0 0,1 0 0,-1 1 0,0-1 0,0 0 0,1 0 0,-1 0 0,0 0 0,0 1 0,0-1 0,1 0 0,-1 0 0,0 1 0,0-1 0,0 0 0,0 0 0,1 1 0,-1-1 0,0 0 0,0 0 0,0 1 0,0-1 0,0 0 0,0 0 0,0 1 0,0-1 0,0 0 0,0 1 0,15-22 369,-7-5-275,-1 0 0,-1 0 0,-1-1 0,2-45 1,-4 37-57,13-62 1,5 164-748,-20-63 709,0 0 0,0 0 0,1-1 0,0 1 0,0 0 0,0-1 0,0 1 0,0-1 0,1 0 0,-1 1 0,1-1 0,0 0 0,0-1 0,0 1 0,1-1 0,-1 1 0,0-1-1,1 0 1,0 0 0,-1 0 0,1-1 0,0 1 0,0-1 0,6 1 0,-5-1 42,-1-1 0,1 0 1,0 0-1,0-1 0,0 1 0,0-1 0,-1 0 0,1 0 0,0-1 1,-1 1-1,1-1 0,-1 0 0,0 0 0,0-1 0,1 1 0,-2-1 0,1 0 1,0 0-1,0 0 0,5-6 0,-3 1 104,-1 0-1,1-1 0,-1 1 1,0-1-1,-1 0 1,5-15-1,-3 10-90,-7 20-147,0 1-1,1-1 0,0 1 1,0-1-1,2 11 1,0 11-112,-3 0 199,0 3-8,2 0 1,1 0 0,1 0-1,8 36 1,-10-65-133,-1 1 1,1-1-1,0 0 0,0 0 0,0 1 1,0-1-1,1 0 0,-1 0 0,0 0 1,1 0-1,0 0 0,-1 0 0,1 0 1,0-1-1,3 3 0,-3-3-219,-1 0-1,1-1 1,-1 1 0,1-1-1,0 1 1,-1-1-1,1 1 1,0-1 0,0 0-1,-1 0 1,1 0-1,0 0 1,0 0 0,-1-1-1,4 0 1,13-5-6020</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1:44.033"/>
    </inkml:context>
    <inkml:brush xml:id="br0">
      <inkml:brushProperty name="width" value="0.025" units="cm"/>
      <inkml:brushProperty name="height" value="0.025" units="cm"/>
    </inkml:brush>
  </inkml:definitions>
  <inkml:trace contextRef="#ctx0" brushRef="#br0">1 83 7591,'0'0'14606,"0"10"-13127,0 9-765,1 70 1619,0-80-2188,-1-1 0,2 1 1,-1 0-1,1-1 1,0 1-1,1-1 1,0 0-1,5 10 1,-6-16-80,-1 0-1,1-1 1,-1 1 0,1 0-1,0-1 1,0 1 0,0-1-1,0 1 1,0-1 0,0 0-1,0 0 1,0 0 0,1 0 0,-1 0-1,0 0 1,0-1 0,1 1-1,-1-1 1,1 0 0,-1 0-1,0 1 1,1-1 0,-1-1-1,1 1 1,-1 0 0,0-1-1,1 1 1,-1-1 0,4-1 0,1 0 16,-1-1 0,0 0 0,0 0 0,0 0 0,0 0 0,0-1 0,-1 0 1,0 0-1,7-8 0,-5 4 88,0 0 1,-1 0-1,-1-1 1,0 0-1,0 0 1,0 0-1,-1-1 1,-1 1-1,1-1 1,2-18-1,-2-3-1016,-1 1 0,-2-42 0,-1 57-285</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3:20.768"/>
    </inkml:context>
    <inkml:brush xml:id="br0">
      <inkml:brushProperty name="width" value="0.025" units="cm"/>
      <inkml:brushProperty name="height" value="0.025" units="cm"/>
    </inkml:brush>
  </inkml:definitions>
  <inkml:trace contextRef="#ctx0" brushRef="#br0">5159 100 8584,'-236'-1'4975,"-311"29"-3800,272-15-489,-526-44 0,-682-70-873,1000 93 447,401 13-139,0 3-1,0 4 1,-147 40-1,146-25 94,1 4 0,-153 82 0,187-85-89,1 2-1,1 3 0,1 1 1,2 2-1,-65 72 0,94-92-126,1 1 0,0 0-1,2 1 1,0 1 0,0 0 0,2 0-1,1 1 1,0 0 0,-8 36 0,13-40-24,1-1 1,0 1-1,1 0 1,1-1-1,1 1 1,0 0-1,1-1 1,0 1-1,2-1 1,0 0-1,0 0 1,1 0 0,14 26-1,3-3 28,2 0 0,1-2-1,2-2 1,1 0 0,2-2 0,55 48 0,-16-25 134,2-3 0,104 59 1,-70-55-101,2-5 0,1-4 0,143 40 0,-86-43-84,279 38 0,182-32-93,-3-38 152,-557-11 7,779 8 19,623 4 406,-258-73-182,-929 25-254,-1-13 1,344-105-1,-483 109-96,-2-7 0,155-79-1,-236 100 90,-2-2 0,-1-3 1,-2-2-1,-2-2 0,-1-3 0,-2-2 0,59-70 0,-94 98 13,0-1-1,-1-1 1,-1 0-1,-1 0 1,-1-1-1,0 0 1,-2-1-1,11-37 1,-16 46 3,0-1 0,-1 1 1,0-1-1,-1 1 0,0 0 1,-1-1-1,0 1 0,-1 0 0,0-1 1,-1 1-1,0 0 0,-1 0 1,0 1-1,0-1 0,-1 1 0,-1 0 1,-11-16-1,-3 2 68,-1 1-1,-1 1 1,-1 1 0,-1 1-1,-1 1 1,-1 1 0,0 1 0,-51-24-1,-12 2 451,-145-44-1,72 38-42,-2 6-1,-212-21 0,-344 21-258,494 43-1093,-355 53-1,50 51-4120,219-24-773</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3:22.247"/>
    </inkml:context>
    <inkml:brush xml:id="br0">
      <inkml:brushProperty name="width" value="0.025" units="cm"/>
      <inkml:brushProperty name="height" value="0.025" units="cm"/>
    </inkml:brush>
  </inkml:definitions>
  <inkml:trace contextRef="#ctx0" brushRef="#br0">5072 662 13613,'-24'-25'552,"-1"0"0,-1 2 0,-1 1 0,0 1 0,-58-32 0,-167-69-1451,179 90 360,-278-100-4360,-13 41 3895,-382-9 4937,527 85-2417,-291 16 0,355 10-1340,2 8 0,-262 65 0,293-49-172,2 5 0,2 5-1,2 6 1,2 4 0,-144 95-1,188-103 19,2 4 0,3 2 0,2 3 0,2 2 0,3 4-1,3 1 1,2 3 0,4 3 0,-43 75 0,69-100 138,1 1 1,3 1-1,1 1 1,2 0 0,-9 55-1,19-74-72,2-1 0,1 0 0,2 1 1,0-1-1,2 1 0,1 0 0,1-1 0,1 0 0,2 0 0,15 46 0,-4-33 5,2-2-1,2 0 0,1-1 1,2-2-1,1 0 0,2-1 1,1-2-1,48 43 0,-8-17-45,2-3 1,2-3-1,87 46 0,-33-31-146,3-7 1,3-5-1,2-5 1,2-7-1,276 50 1,-102-49-202,514 5 0,-491-49 320,571-72 0,-707 40-8,-3-8-1,-1-8 0,-2-9 0,223-99 0,-311 107 39,191-120 0,-234 128-28,-3-3 0,-1-2-1,-2-2 1,57-69 0,-90 92-1,-2-1 1,0-1-1,-2 0 1,-2-1-1,0-1 1,-2-1-1,-1 0 1,-1 0-1,11-53 1,-18 59-6,0-1 0,-2 1 1,-1 0-1,0-1 0,-2 1 1,-1-1-1,-1 1 0,-1 0 0,-2 0 1,0 0-1,-1 1 0,-1 0 0,-15-30 1,1 15 7,-1 1 0,-3 1-1,0 2 1,-2 0 0,-2 2 0,-1 0 0,-68-51 0,27 31 60,-1 4 1,-3 2-1,-81-34 0,10 17-26,-2 6 0,-3 7 0,-1 7 0,-3 6 0,-1 7 0,-170-9 0,94 25-1422,-1 11 0,0 10 0,-351 55 0,240-5-3147</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9:05.356"/>
    </inkml:context>
    <inkml:brush xml:id="br0">
      <inkml:brushProperty name="width" value="0.025" units="cm"/>
      <inkml:brushProperty name="height" value="0.025" units="cm"/>
    </inkml:brush>
  </inkml:definitions>
  <inkml:trace contextRef="#ctx0" brushRef="#br0">390 4 8232,'11'1'3539,"118"14"-233,373 26 312,-29-42-3290,366 4-197,-455-7 755,-120 0-261,-1892 74-164,1338-51-447,-717 54 18,987-73-52,17-1 0,-1 1 0,0 0 1,1-1-1,-1 2 0,0-1 1,1 0-1,-1 1 0,0 0 1,1-1-1,-1 1 0,-3 2 1,30 4-1241,86 5 908,208-7 0,-199-6 618,2123-118 1955,-2057 103-2466,325-33-1587,-495 47 1594,-8 2-29,-1 0 0,1-1 1,-1 1-1,1-1 1,-1-1-1,1 1 0,-1-1 1,1 0-1,-1 0 0,0 0 1,0-1-1,7-4 0,-12 7 185,0-1 0,1 1-1,-1 0 1,0-1-1,1 1 1,-1-1-1,0 1 1,0 0-1,0-1 1,1 1-1,-1-1 1,0 1-1,0-1 1,0 1-1,0-1 1,0 1-1,0-1 1,0 1-1,0-1 1,0 1-1,0 0 1,0-1-1,0 1 1,0-1 0,0 1-1,0-1 1,-1 1-1,1-1 1,0 1-1,0 0 1,0-1-1,-1 1 1,1-1-1,0 1 1,-1 0-1,1-1 1,0 1-1,-1 0 1,0-1-1,-30-17-3307</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9:06.241"/>
    </inkml:context>
    <inkml:brush xml:id="br0">
      <inkml:brushProperty name="width" value="0.025" units="cm"/>
      <inkml:brushProperty name="height" value="0.025" units="cm"/>
    </inkml:brush>
  </inkml:definitions>
  <inkml:trace contextRef="#ctx0" brushRef="#br0">125 130 13837,'-21'5'741,"-42"13"489,60-17-1194,1-1 0,-1 1 0,1 0 0,0 0 0,0 1 0,-1-1 0,1 0 0,0 1 0,0-1 0,0 1 0,1-1 0,-1 1 0,0 0 0,0 0 0,1 0 0,0 0 0,-1 0 0,1 0 0,-2 5 0,3-6-43,0 1 1,0-1 0,1 1 0,-1-1 0,1 1 0,-1-1 0,1 1-1,-1-1 1,1 0 0,0 1 0,-1-1 0,1 0 0,0 0-1,0 1 1,0-1 0,0 0 0,0 0 0,0 0 0,1 0-1,-1 0 1,0 0 0,0-1 0,1 1 0,-1 0 0,0-1-1,1 1 1,-1-1 0,4 1 0,51 15-61,-45-13 62,35 7 93,1-3 1,83 3 0,96-13 147,-37-16-131,317-71 0,-209 30-91,-46 20-2,2 11 1,259 5-1,186 42-15,-50 1-5,133-34 369,523 15 154,-1140 10-847,261 10 517,-144-27-6412,-162-6-1556</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2:58.383"/>
    </inkml:context>
    <inkml:brush xml:id="br0">
      <inkml:brushProperty name="width" value="0.025" units="cm"/>
      <inkml:brushProperty name="height" value="0.025" units="cm"/>
    </inkml:brush>
  </inkml:definitions>
  <inkml:trace contextRef="#ctx0" brushRef="#br0">18 62 2466,'0'0'13117,"-3"8"-10870,0-2-2010,2-4-104,-1 0 0,1 1 0,0-1 1,0 1-1,0-1 0,0 1 0,0-1 0,0 1 0,1 0 0,-1-1 0,1 1 0,0 0 0,-1 0 0,1-1 0,1 1 1,-1 0-1,0-1 0,1 1 0,-1 0 0,1-1 0,0 1 0,0 0 0,0-1 0,0 1 0,0-1 0,1 0 0,-1 1 1,1-1-1,-1 0 0,1 0 0,0 0 0,0 0 0,4 3 0,-1-3-51,1 1 0,-1-1 1,1 1-1,0-2 0,0 1 0,0-1 1,0 0-1,1 0 0,-1 0 0,0-1 0,0 0 1,0-1-1,0 1 0,1-1 0,-1 0 0,0 0 1,0-1-1,0 0 0,-1 0 0,1-1 0,0 1 1,-1-1-1,1 0 0,4-4 0,-4 3 1,-1 0-1,0 0 1,0 0-1,0 0 1,-1-1-1,1 0 1,-1 0-1,0 0 1,0 0-1,-1-1 1,0 0 0,0 1-1,0-1 1,-1 0-1,0-1 1,0 1-1,0 0 1,-1 0-1,0-1 1,0 1-1,0-1 1,-1 1-1,0-8 1,-1 13-71,1 0-1,0 0 1,-1 1 0,1-1 0,-1 0 0,1 1 0,-1-1-1,1 0 1,-1 1 0,1-1 0,-1 1 0,1-1-1,-1 1 1,0-1 0,1 1 0,-1-1 0,0 1 0,0 0-1,1-1 1,-1 1 0,0 0 0,0 0 0,1 0-1,-1-1 1,0 1 0,0 0 0,0 0 0,1 0-1,-1 0 1,0 0 0,0 0 0,0 1 0,1-1 0,-1 0-1,0 0 1,0 1 0,1-1 0,-2 1 0,-31 13 23,24-6-32,1 1 0,0-1 0,0 2 0,1-1 0,0 1 0,1 0 0,0 0 0,-7 19 0,9-21-8,1 0 0,0 0 0,1 1 0,-1-1 0,2 1 0,-1-1 0,1 1 0,1-1 1,-1 1-1,2 0 0,-1-1 0,3 15 0,-2-21-136,1 0-1,-1 1 1,1-1 0,-1 0-1,1 0 1,0 0 0,0 0 0,0 0-1,0-1 1,0 1 0,0 0-1,0-1 1,1 0 0,-1 1 0,0-1-1,1 0 1,-1 0 0,1 0-1,0-1 1,-1 1 0,1-1-1,-1 1 1,1-1 0,5 0 0,5 1-1731,1-1 1,-1 0-1,22-4 1,-5-3-4108</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9:08.344"/>
    </inkml:context>
    <inkml:brush xml:id="br0">
      <inkml:brushProperty name="width" value="0.025" units="cm"/>
      <inkml:brushProperty name="height" value="0.025" units="cm"/>
    </inkml:brush>
  </inkml:definitions>
  <inkml:trace contextRef="#ctx0" brushRef="#br0">322 257 9289,'-11'-6'539,"-2"-1"105,0 0 0,-1 1 0,0 1 0,-1 0 1,-15-3-1,23 7-318,0-1 1,1 1 0,-1 1-1,0-1 1,1 1-1,-1 0 1,0 1-1,1 0 1,-1 0 0,0 0-1,1 1 1,-1-1-1,1 2 1,0-1 0,0 1-1,-8 4 1,6 0-71,0 0 1,1 0-1,-1 1 1,2 0-1,-1 1 1,1-1-1,0 1 1,1 0-1,0 1 1,0-1-1,1 1 1,0 0-1,1 0 1,0 0 0,1 1-1,0-1 1,1 1-1,0-1 1,0 16-1,1-23-206,0 0 0,0 0 0,0 0 0,0-1 0,1 1 1,-1 0-1,1 0 0,0 0 0,0 0 0,0-1 0,0 1 0,0-1 0,1 1 0,-1-1 0,1 1 0,0-1 0,-1 0 0,1 1 1,0-1-1,0 0 0,5 3 0,-3-3-6,0 0 1,1 0-1,-1 0 1,1-1-1,-1 1 1,1-1 0,0 0-1,-1-1 1,1 1-1,0-1 1,0 0-1,5 0 1,5-2 99,0 0 0,0-1 1,0 0-1,0-2 0,-1 1 0,0-2 1,21-10-1,-10 1-9,0-1 0,-1-1 1,-1-1-1,-1-1 0,0-1 0,-2-1 1,28-35-1,-37 40-80,0 1 1,-1-1 0,-1-1-1,-1 0 1,0 0-1,-1-1 1,-1 0-1,0 0 1,-2-1-1,0 1 1,-1-1 0,1-30-1,-8 28 118,4 21-170,0 0 0,-1 0-1,1-1 1,0 1 0,0 0 0,-1 0 0,1 0 0,0 0 0,0 0-1,-1 0 1,1 0 0,0 0 0,0 0 0,-1 0 0,1 0-1,0 0 1,-1 0 0,1 0 0,0 0 0,0 0 0,-1 0-1,1 0 1,0 0 0,-1 0 0,1 0 0,0 0 0,0 0-1,-1 0 1,1 1 0,0-1 0,0 0 0,-1 0 0,1 0-1,0 1 1,-1-1 0,-1 3-18,-1 0 0,1 0 0,0 0 0,0 0-1,0 0 1,0 0 0,0 1 0,-1 4 0,-12 32 129,2 2 0,1-1 0,3 1-1,1 1 1,-4 84 0,12-124-105,0-1-1,0 0 1,0 1 0,0-1-1,1 1 1,-1-1-1,1 0 1,-1 0 0,1 1-1,0-1 1,0 0-1,0 0 1,0 0 0,0 0-1,1 0 1,-1 0-1,1 0 1,-1 0 0,1-1-1,0 1 1,-1 0-1,1-1 1,0 0 0,0 1-1,0-1 1,0 0-1,0 0 1,1 0-1,-1 0 1,0 0 0,0-1-1,1 1 1,-1-1-1,0 1 1,1-1 0,-1 0-1,0 0 1,1 0-1,-1 0 1,4-1 0,3 0 18,-1 0 0,0-1 0,1 0 0,-1 0 0,0-1 1,0 0-1,-1-1 0,1 1 0,-1-1 0,12-8 0,-6 0-18,-1 0 0,0 0 0,-1-1 0,0-1-1,-1 0 1,-1 0 0,12-24 0,-12 22-26,-10 51-517,1-14 513,-4 3 32,3-17-10,0 0-1,0 0 1,0 1 0,1-1 0,1 14-1,-1-19 4,0-1-1,1 1 0,-1-1 0,1 1 1,-1-1-1,1 1 0,0-1 0,-1 0 1,1 1-1,0-1 0,0 0 0,0 0 1,0 1-1,0-1 0,0 0 0,0 0 1,1 0-1,-1 0 0,0-1 0,1 1 1,-1 0-1,0 0 0,1-1 0,-1 1 1,1-1-1,-1 1 0,1-1 0,-1 0 1,1 0-1,-1 0 0,1 1 0,3-2 0,2 1 17,1 0-1,0-1 0,-1 0 0,1-1 0,-1 0 0,1 0 0,-1 0 0,0-1 0,0 0 0,0-1 0,0 1 0,-1-1 0,1-1 0,-1 1 0,0-1 0,0 0 0,7-9 0,7-8 29,-1-2 1,-1 0-1,15-29 1,-24 39-14,-3 10-145,-6 15-1,-4 19 59,-3 2 176,2-12 11,0 0 0,2 0 0,0 1 0,2-1 0,0 29 1,2-46-129,0 0 0,0-1 0,0 1 0,0 0 0,0 0 1,1-1-1,0 1 0,-1-1 0,1 1 0,0-1 0,0 0 0,0 1 1,0-1-1,1 0 0,-1 0 0,1-1 0,-1 1 0,1 0 0,-1-1 0,1 0 1,0 0-1,0 1 0,0-2 0,0 1 0,-1 0 0,1 0 0,0-1 1,0 0-1,4 0 0,0 1-492,0 0 0,1-1 0,-1 0 0,0-1 0,10-1-1,-13 2-632,0-1-1,0 0 0,0-1 1,-1 1-1,1-1 1,0 1-1,0-1 0,6-4 1,5-9-9260</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9:08.685"/>
    </inkml:context>
    <inkml:brush xml:id="br0">
      <inkml:brushProperty name="width" value="0.025" units="cm"/>
      <inkml:brushProperty name="height" value="0.025" units="cm"/>
    </inkml:brush>
  </inkml:definitions>
  <inkml:trace contextRef="#ctx0" brushRef="#br0">0 68 15407,'0'0'9897,"10"7"-8712,1 2-1068,1-1 0,0-1 0,0 0 0,1 0 0,-1-2 0,1 1 0,0-2 0,1 1 0,-1-2 0,15 2 0,-24-4-102,-1-1 0,1 0 0,-1 0 0,1 0 0,-1-1 0,1 1 0,-1-1 0,0 0 0,1 0 0,-1 0 0,0 0 0,1 0 0,-1-1 0,0 0 0,0 1 0,0-1 1,0 0-1,-1-1 0,6-3 0,-6 2 7,0 1 1,0-1 0,0 1 0,0-1-1,-1 0 1,0 0 0,1 1-1,-1-1 1,0 0 0,-1 0 0,1 0-1,-1 0 1,0 0 0,0 0-1,0 0 1,0 0 0,-2-4 0,2 5-10,0 1 0,-1 0 0,1 0 0,-1 0 0,0 0 0,0 0 0,0 0 1,0 0-1,0 0 0,0 1 0,-1-1 0,1 0 0,0 1 0,-1-1 0,1 0 0,-1 1 1,0 0-1,0-1 0,1 1 0,-1 0 0,0 0 0,0 0 0,0 0 0,0 0 0,0 1 1,0-1-1,0 1 0,0-1 0,-1 1 0,1 0 0,0 0 0,0 0 0,0 0 0,0 0 1,-3 1-1,-1-1 7,1 0 1,0 1-1,0 0 0,0 0 1,0 1-1,0-1 1,0 1-1,0 0 1,1 1-1,-1-1 0,1 1 1,-1 0-1,-6 5 1,4 0 50,1 1 0,-1-1 0,1 1 0,0 0 1,1 0-1,0 1 0,1 0 0,0 0 1,1 0-1,-3 11 0,5-18-52,0 0 0,0 1 0,1-1 1,0 0-1,-1 0 0,1 1 0,0-1 0,1 0 0,-1 0 1,1 1-1,-1-1 0,1 0 0,0 0 0,0 0 0,0 0 1,0 0-1,1 0 0,-1 0 0,1 0 0,0 0 1,0-1-1,0 1 0,0-1 0,0 1 0,1-1 0,-1 0 1,1 0-1,-1 0 0,1 0 0,0-1 0,0 1 0,0-1 1,0 1-1,0-1 0,5 1 0,7 2-243,0-1-1,0 0 1,-1-1-1,1-1 1,22-1 0,-26 0-884,0-1 0,1-1 0,-1 0 0,16-5 0,19-15-7220</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9:09.634"/>
    </inkml:context>
    <inkml:brush xml:id="br0">
      <inkml:brushProperty name="width" value="0.025" units="cm"/>
      <inkml:brushProperty name="height" value="0.025" units="cm"/>
    </inkml:brush>
  </inkml:definitions>
  <inkml:trace contextRef="#ctx0" brushRef="#br0">47 30 12940,'0'0'6785,"9"-7"-4308,-5 3-2076,20-13 724,-23 16-1096,-1 1 0,1 0 1,0 0-1,-1 0 0,1 0 1,0 0-1,-1 0 0,1 0 1,0 0-1,-1 0 0,1 0 1,-1 0-1,1 0 0,0 0 1,-1 1-1,1-1 0,0 0 1,-1 0-1,1 1 0,-1-1 1,1 0-1,-1 1 0,1-1 1,-1 1-1,1-1 0,-1 1 1,1-1-1,-1 1 0,0-1 1,1 1-1,-1-1 0,0 1 1,1-1-1,-1 1 0,0 0 1,0-1-1,0 1 0,1-1 1,-1 1-1,0 0 0,0-1 1,0 1-1,0 0 0,0-1 1,0 1-1,0 0 0,7 69 742,-2-1 0,-4 1 0,-2 0 0,-13 79 0,10-106-600,-1 12 29,3-40 552,1-16 810,-1-25-1507,-2 0 1,-1 1-1,-1-1 0,-1 1 1,-1 1-1,-1-1 1,-19-35-1,26 56-75,2 2 1,-1 1 0,0-1 0,0 0 0,0 0 0,0 0 0,-1 0 0,1 1 0,0-1 0,-1 1 0,0-1 0,1 1 0,-4-3 0,6 8-73,-1-1 0,0 0 0,1 0 0,0 1 0,0-1 0,0 0 1,0 0-1,4 6 0,-1-5-48,1 1 1,0-1-1,0 0 1,0 0-1,1-1 1,-1 1-1,1-1 1,0 0-1,0-1 1,0 0-1,0 1 1,0-2-1,1 1 1,-1-1-1,8 1 1,14 0-721,-1-1-1,34-2 1,-48 0 510,16-1-84,0-1-1,0-1 0,0-2 0,-1-1 1,1-1-1,-2-1 0,1-1 0,26-16 0,-45 21 4184,-26 19-2084,6-2-1522,1-1 1,0 2 0,0-1-1,1 2 1,1-1 0,0 1-1,1 0 1,1 1 0,0-1-1,1 1 1,-6 27 0,11-41-126,0 0 1,-1 0-1,1 1 0,0-1 1,0 0-1,0 0 1,0 0-1,0 0 0,1 0 1,-1 1-1,0-1 1,0 0-1,1 0 0,-1 0 1,1 0-1,-1 0 1,1 0-1,-1 0 0,1 0 1,0 0-1,-1 0 0,1 0 1,0 0-1,0-1 1,0 1-1,-1 0 0,1-1 1,0 1-1,0 0 1,0-1-1,0 1 0,0-1 1,0 1-1,1-1 1,-1 0-1,0 1 0,0-1 1,0 0-1,0 0 1,0 0-1,0 0 0,1 0 1,-1 0-1,0 0 1,0 0-1,2-1 0,1 1 108,0-1-1,0 0 0,-1 0 0,1 0 1,0-1-1,0 1 0,-1-1 0,1 0 1,-1 0-1,0 0 0,1 0 1,4-5-1,-3 0-44,-1 1 0,1-1 1,-1 0-1,-1 0 0,1-1 1,-1 1-1,0-1 0,-1 1 1,0-1-1,0 0 0,-1 0 1,0 0-1,0-13 0,-1 15-115,0 0 0,0 0-1,0 0 1,-1-1 0,0 1-1,0 0 1,-1 0 0,1 0-1,-2 1 1,1-1-1,0 0 1,-1 1 0,0 0-1,0-1 1,-1 1 0,1 0-1,-1 1 1,-6-7 0,-12 1-1012,16 13-5905</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9:10.493"/>
    </inkml:context>
    <inkml:brush xml:id="br0">
      <inkml:brushProperty name="width" value="0.025" units="cm"/>
      <inkml:brushProperty name="height" value="0.025" units="cm"/>
    </inkml:brush>
  </inkml:definitions>
  <inkml:trace contextRef="#ctx0" brushRef="#br0">0 0 16528,'0'0'9182,"1"12"-8926,-2 269 1821,4 110 709,-3-390-2774,0-1-1,0 0 1,0 1-1,0-1 1,0 0 0,0 1-1,0-1 1,-1 0-1,1 1 1,0-1 0,0 0-1,0 1 1,1-1-1,-1 0 1,0 1-1,0-1 1,0 0 0,0 1-1,0-1 1,0 0-1,0 1 1,1-1-1,-1 0 1,0 1 0,0-1-1,0 0 1,1 0-1,-1 1 1,0-1-1,0 0 1,1 0 0,-1 1-1,0-1 1,0 0-1,1 0 1,-1 0-1,0 0 1,1 1 0,-1-1-1,0 0 1,1 0-1,0 0 1,8-15 553,-4-4-430,-1-1 0,-1 1 1,0-1-1,-2 0 0,-1-26 1,-12-99-89,3 96-131,-3-13 28,12 50-149,7 22-229,-1 1 419,-1 0 0,1-1 0,1 0 0,-1 0 0,2 0 0,-1-1 0,2 0 0,-1-1 0,1 0 0,0 0 0,14 9 0,-18-14 29,0-1 0,0 1 0,0-1-1,0 0 1,0 0 0,1-1 0,-1 1-1,1-1 1,-1 0 0,1-1 0,-1 1-1,1-1 1,0 0 0,-1 0 0,1-1-1,-1 0 1,1 0 0,-1 0 0,1-1-1,-1 0 1,0 0 0,0 0 0,1 0-1,-2-1 1,1 0 0,7-5 0,-4 2 21,0-1 1,-1 1-1,0-2 1,0 1-1,0-1 1,-1 0-1,0 0 1,0-1-1,-1 0 1,0 0-1,-1 0 1,0 0-1,0-1 1,-1 1-1,-1-1 1,4-18-1,-32 93-265,23-54 246,1 0 0,0 1 0,1-1 0,1 1 0,0-1-1,1 15 1,-1-24-11,1 0-1,-1 0 0,0 0 0,1-1 1,-1 1-1,1 0 0,0 0 1,0-1-1,0 1 0,0 0 0,0-1 1,0 1-1,0-1 0,0 1 1,0-1-1,1 0 0,-1 1 0,3 1 1,-2-3-3,1 1-1,-1 0 1,0-1 0,0 0 0,1 1 0,-1-1 0,0 0 0,0 0-1,1 0 1,-1-1 0,0 1 0,1 0 0,-1-1 0,0 0 0,0 1 0,0-1-1,0 0 1,0 0 0,4-3 0,2-1-2,0 0 0,0-1 0,-1 0 0,1-1 0,-2 0 0,1 0 0,-1 0 0,0-1 0,0 0 0,7-14 0,25-31 0,-35 105 0,-4-32-477,0-11-444,1 1 0,0 0 1,0-1-1,3 16 0,-2-23 755,-1-1 0,0 1-1,1-1 1,-1 1 0,1-1 0,0 1-1,-1-1 1,1 1 0,0-1-1,0 0 1,0 1 0,0-1-1,0 0 1,0 0 0,0 0-1,0 1 1,1-1 0,-1-1-1,0 1 1,1 0 0,-1 0-1,1 0 1,-1-1 0,1 1-1,-1-1 1,1 1 0,-1-1-1,1 1 1,-1-1 0,1 0-1,0 0 1,-1 0 0,3 0 0,13-2-6299</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9:11.349"/>
    </inkml:context>
    <inkml:brush xml:id="br0">
      <inkml:brushProperty name="width" value="0.025" units="cm"/>
      <inkml:brushProperty name="height" value="0.025" units="cm"/>
    </inkml:brush>
  </inkml:definitions>
  <inkml:trace contextRef="#ctx0" brushRef="#br0">40 1 17008,'-2'8'1879,"-8"24"435,2 1 0,-8 58 0,14-69-1888,1-1 0,0 1 0,2-1 0,0 1-1,9 38 1,-7-51-416,0 0-1,1-1 0,0 1 1,1-1-1,0 0 1,0 0-1,0 0 1,1-1-1,7 8 0,-10-13-54,-1 0 0,1 1 0,-1-1 0,1 0 0,0-1 0,0 1 0,0 0 0,0-1 0,0 1 0,0-1 0,0 0 0,6 1-1,-7-2-22,0 0-1,0 0 0,0 0 1,0 0-1,0-1 0,0 1 1,0 0-1,0-1 0,0 0 1,0 0-1,-1 1 0,1-1 1,0 0-1,0 0 0,-1 0 1,1-1-1,0 1 0,-1 0 1,1-1-1,-1 1 0,0-1 1,2-2-1,4-6-601,0-1 0,-1 0 0,0 0 1,-1-1-1,-1 1 0,0-1 0,0 0 0,2-16 0,11-101-4715,-16 123 5172,0-83-2511,-1 43 3852,3 14 7125,-25 157-3647,16-74-3252,0 92-1,7-134-1330,0-1 0,1 0 0,0 0 0,0 0 0,0 0 0,1 0 0,0 0 0,1-1 0,0 1 0,5 6 0,-8-11-5,0-1-1,1 0 1,-1 0 0,0 0 0,1-1-1,0 1 1,0 0 0,-1 0 0,1-1-1,0 1 1,0-1 0,0 0 0,0 1-1,1-1 1,-1 0 0,0 0 0,0-1-1,1 1 1,-1 0 0,1-1 0,-1 1-1,0-1 1,1 0 0,-1 0 0,1 0 0,-1 0-1,1 0 1,-1-1 0,1 1 0,-1-1-1,0 1 1,1-1 0,-1 0 0,0 0-1,0 0 1,1 0 0,-1 0 0,3-3-1,-1 0 41,0 0 0,0 0 0,0 0 0,0 0 0,-1-1 0,1 0 0,-1 0-1,0 0 1,-1 0 0,1 0 0,-1-1 0,2-7 0,16-73 260,-17 71-278,-5 25-87,2 0 0,-1 1 1,1-1-1,1 0 0,0 0 1,0 1-1,1-1 0,1 0 0,3 11 1,-5-19 51,-1 1 0,1-1 0,0 1 0,0-1 0,0 1 0,0-1 0,1 0 0,-1 0 0,1 1 0,-1-1 0,1 0 0,0 0 0,0-1 0,0 1 0,0 0 0,0-1 0,0 1 0,0-1 0,1 1 0,-1-1 0,0 0 0,1 0 0,-1 0 0,1 0 0,-1-1 0,1 1 0,0-1 0,-1 1 0,1-1 0,-1 0 1,1 0-1,0 0 0,-1-1 0,1 1 0,0 0 0,-1-1 0,1 0 0,-1 0 0,1 1 0,-1-1 0,0-1 0,4-1 0,-3 2 0,0-1 0,-1 0 1,1 0-1,0 0 0,-1 0 1,1-1-1,-1 1 0,0-1 0,0 1 1,0-1-1,0 0 0,0 0 0,-1 0 1,3-5-1,10-45 22,-9 32-181,-9 36 156,0 1 0,0 0 0,2 0 0,0 0 0,1 0 0,0 1 0,2-1 0,2 21 1,2-7 12,1-1 0,2 0 1,19 47-1,-14-42 54,30 83-1151,-40-105 1030,0 1 0,-1-1 0,0 1-1,-1 0 1,0 0 0,-1 0-1,-2 18 1,2-30 106,0 0-1,0 0 0,0 0 1,0 0-1,0 0 0,-1 0 1,1 0-1,0 0 0,0 0 1,-1 0-1,1 0 1,-1 0-1,1 0 0,-1 0 1,1 0-1,-1 0 0,1 0 1,-1 0-1,0-1 0,0 1 1,1 0-1,-1 0 0,0-1 1,0 1-1,0-1 1,0 1-1,0-1 0,0 1 1,0-1-1,0 1 0,0-1 1,0 0-1,0 0 0,0 1 1,0-1-1,0 0 1,0 0-1,0 0 0,0 0 1,0 0-1,0-1 0,0 1 1,0 0-1,-1-1 0,-1 0 31,0 0 1,0 0-1,0-1 0,1 1 0,-1-1 0,1 0 0,-1 0 0,1 0 0,0 0 0,0 0 0,0 0 0,0 0 0,0-1 0,-2-3 0,-6-17-84,2-1-1,0 1 1,1-2-1,1 1 1,1-1-1,2 0 1,0 0-1,2 0 0,3-50 1,-1 72-83,-1-1 0,0 1 0,1-1 0,0 1 0,-1-1 0,2 1 0,-1-1 0,0 1 0,1 0 0,-1 0 0,1 0 0,0-1 0,0 2 0,0-1 0,0 0 0,1 0 0,2-2 0,4-2-1542,-1 1 0,1 0 0,1 1 1,13-6-1,-3 1-3208,20-11-11097</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9:12.715"/>
    </inkml:context>
    <inkml:brush xml:id="br0">
      <inkml:brushProperty name="width" value="0.025" units="cm"/>
      <inkml:brushProperty name="height" value="0.025" units="cm"/>
    </inkml:brush>
  </inkml:definitions>
  <inkml:trace contextRef="#ctx0" brushRef="#br0">64 215 11147,'8'-16'1106,"0"-1"0,-2-1 0,1 1 0,-2-1 0,-1 0 0,0 0 0,-1-1 0,-1 1 1,0-27-1,-2 44-1066,0 1 0,0 0 0,0-1 1,0 1-1,0 0 0,0-1 0,0 1 0,0 0 1,0 0-1,0-1 0,0 1 0,0 0 0,0-1 1,0 1-1,0 0 0,0-1 0,0 1 1,0 0-1,0-1 0,-1 1 0,1 0 0,0 0 1,0-1-1,0 1 0,-1 0 0,1 0 1,0-1-1,0 1 0,0 0 0,-1 0 0,1 0 1,0-1-1,-1 1 0,1 0 0,0 0 0,0 0 1,-1 0-1,1 0 0,0 0 0,-1-1 1,1 1-1,0 0 0,-1 0 0,1 0 0,0 0 1,-1 0-1,1 0 0,0 0 0,-1 0 0,1 1 1,0-1-1,-1 0 0,1 0 0,0 0 1,0 0-1,-1 0 0,1 0 0,0 1 0,-1-1 1,1 0-1,0 0 0,0 0 0,-1 1 0,1-1 1,0 0-1,0 0 0,0 1 0,-1-1 1,-14 21 317,7 0-129,1 0-1,0 0 1,2 1 0,0 0-1,-1 33 1,1 117 1828,5-137-1642,-1-2-245,2 0 0,1-1 1,2 1-1,1-1 0,1 0 0,2 0 1,1-1-1,23 52 0,-32-133 663,-12-6-769,-2 1 0,-33-83 0,14 45-107,38 99-9,0 0-1,0-1 0,0 1 1,1-1-1,0 0 1,0-1-1,1 0 0,-1 0 1,9 4-1,-7-3 35,7 3 20,0-1 0,0 0 0,0-1 0,1-1 0,0 0-1,0-2 1,0 1 0,1-2 0,-1 0 0,22-1 0,-35-1 10,-1 0-1,1-1 1,0 1-1,-1-1 0,1 1 1,-1-1-1,0 0 1,1 0-1,-1 0 1,0-1-1,1 1 1,-1 0-1,0-1 1,0 1-1,0-1 1,0 0-1,-1 0 1,1 0-1,0 0 0,2-4 1,26-54 69,-5 9-189,-14 36 129,-2 1 0,0-1 1,0-1-1,-2 0 0,0 0 1,0 0-1,-2-1 1,0 0-1,-1 0 0,-1 0 1,0-1-1,-1 1 0,-1-1 1,-3-32-1,3 49-22,-1 0 0,0 0 0,0 0 0,-1 0-1,1-1 1,0 1 0,0 0 0,-1 0 0,1 0 0,0 0 0,-1 0 0,1 0 0,-1 0-1,1 0 1,-1 0 0,0 0 0,1 0 0,-1 0 0,0 0 0,0 0 0,0 0 0,0 1 0,0-1-1,0 0 1,0 1 0,0-1 0,0 1 0,0-1 0,-2 0 0,2 1-8,-1 0 0,1 0 0,-1 1-1,1-1 1,0 1 0,-1-1 0,1 1 0,-1-1 0,1 1 0,0-1 0,-1 1 0,1 0 0,0 0 0,0 0 0,0 0 0,-1 0 0,1 0-1,0 0 1,0 0 0,1 0 0,-1 1 0,0-1 0,-1 2 0,-12 23 35,1 1 1,1 0-1,1 1 0,1 1 0,2 0 0,1 0 1,1 0-1,2 1 0,0 0 0,2 56 0,3-81-14,-1 1 0,1-1 0,0 1 0,1-1 0,-1 0 0,1 1 0,0-1 0,0 0 0,1 0 0,-1 0 0,1-1 0,0 1 0,1 0 0,-1-1 0,1 0 0,0 0 0,0 0 0,0 0 0,0-1 0,1 0 0,-1 0 0,1 0 0,8 4 0,0-1 8,0-1 0,0 0 1,0-1-1,1-1 0,-1 0 0,1-1 1,0 0-1,20 0 0,-33-3-51,1 1-1,-1 0 0,0-1 1,1 1-1,-1-1 1,0 0-1,0 1 0,0-1 1,0 0-1,1 0 1,-1 1-1,0-1 0,0 0 1,-1 0-1,1 0 1,0-1-1,0 1 0,0 0 1,-1 0-1,1 0 1,0 0-1,-1-1 1,1 1-1,-1 0 0,0-1 1,1 1-1,-1 0 1,0-1-1,0 1 0,0 0 1,0-3-1,0 1-32,1-1 0,-1 1 0,0 0 1,0 0-1,-1-1 0,1 1 0,-1 0 0,1 0 0,-1 0 0,0 0 0,0-1 0,-3-4 0,4 8 58,0 0 2,-1 0 0,1 0 0,0 0 0,0 0 0,0 0 0,-1 0 0,1 0 0,0-1 0,0 1-1,0 0 1,0 0 0,-1 0 0,1 0 0,0 0 0,0 0 0,0-1 0,0 1 0,0 0 0,-1 0 0,1 0 0,0 0 0,0-1 0,0 1 0,0 0 0,0 0 0,0 0 0,0 0 0,0-1-1,0 1 1,0 0 0,0 0 0,0 0 0,0-1 0,0 1 0,0 0 0,0 0 0,0 0 0,0-1 0,0 1 0,0 0 0,0 0 0,0 0 0,0-1 0,0 1 0,0 0 0,0 0 0,1 0-1,-1 0 1,0-1 0,0 1 0,0 0 0,0 0 0,0 0 0,1 0 0,-1 0 0,0 0 0,0-1 0,0 1 0,0 0 0,1 0 0,8-7 113,0 0-102,-1 0 1,1 0-1,0 1 0,0 0 0,12-5 0,-20 9 275,-9 1-357,-18 2-4322,17-1-1252,-1 0-1846</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9:13.670"/>
    </inkml:context>
    <inkml:brush xml:id="br0">
      <inkml:brushProperty name="width" value="0.025" units="cm"/>
      <inkml:brushProperty name="height" value="0.025" units="cm"/>
    </inkml:brush>
  </inkml:definitions>
  <inkml:trace contextRef="#ctx0" brushRef="#br0">1 301 10698,'0'2'409,"0"0"-1,0-1 1,0 1 0,0-1-1,1 1 1,-1 0 0,0-1-1,1 1 1,0-1 0,-1 1-1,1-1 1,0 0 0,-1 1-1,1-1 1,0 0 0,0 1-1,0-1 1,0 0-1,1 0 1,-1 0 0,0 0-1,2 1 1,0 0-96,0-1 0,0 1 0,0-1 0,1 0 0,-1 0-1,0 0 1,1-1 0,-1 1 0,0-1 0,5 1 0,1-1-84,-1-1 0,1 0 1,0 0-1,0-1 0,-1 0 1,1 0-1,15-7 0,-13 4-68,-1-1 0,0 0 0,0-1-1,-1 0 1,1-1 0,-2 0 0,1 0-1,-1 0 1,0-1 0,-1-1 0,0 1-1,-1-1 1,0 0 0,0-1 0,-1 1-1,0-1 1,-1 0 0,0-1-1,-1 1 1,-1-1 0,1 1 0,-2-1-1,1 0 1,-2 1 0,0-1 0,-2-19-1,2 29-153,0-1-1,-1 1 0,1 0 1,-1 0-1,1 0 0,-1-1 0,0 1 1,0 0-1,0 0 0,0 0 1,0 0-1,0 1 0,-1-1 1,1 0-1,-1 0 0,1 1 0,-1-1 1,0 1-1,1-1 0,-1 1 1,0 0-1,0 0 0,0 0 0,0 0 1,0 0-1,0 0 0,0 0 1,-1 1-1,1-1 0,0 1 0,0-1 1,-1 1-1,1 0 0,0 0 1,0 0-1,-1 0 0,1 1 1,0-1-1,0 0 0,0 1 0,-1 0 1,1-1-1,0 1 0,0 0 1,0 0-1,0 0 0,0 1 0,0-1 1,1 0-1,-1 1 0,0-1 1,1 1-1,-1-1 0,1 1 0,-3 2 1,-5 10 50,0 1 0,0 0 0,2 0 1,0 0-1,-8 25 0,11-29 7,1-1 1,1 1-1,0 0 1,0 0-1,1-1 1,0 1-1,1 0 0,0 0 1,3 19-1,-2-28-61,0 1-1,0-1 0,1 0 0,-1 1 0,1-1 0,-1 0 0,1 0 1,0 1-1,-1-1 0,1-1 0,0 1 0,0 0 0,1 0 1,-1-1-1,0 1 0,1-1 0,-1 0 0,0 0 0,1 0 0,-1 0 1,1 0-1,0 0 0,-1-1 0,1 1 0,0-1 0,-1 0 1,1 1-1,4-2 0,4 1-204,-1 0 0,0-1 0,0 0 0,0 0 1,0-1-1,14-5 0,-11 2-885,-1-1 0,1 0 0,15-11 0,31-29-7223,-24 11-183</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9:14.017"/>
    </inkml:context>
    <inkml:brush xml:id="br0">
      <inkml:brushProperty name="width" value="0.025" units="cm"/>
      <inkml:brushProperty name="height" value="0.025" units="cm"/>
    </inkml:brush>
  </inkml:definitions>
  <inkml:trace contextRef="#ctx0" brushRef="#br0">202 1 16111,'0'0'5830,"-9"52"-3396,-8-19-896,-1 10-385,-1 2-64,1-2-449,3-4-512,-1-7-96,7-9-384,1-8-192,3-10-257,-2-5-128,0-4-673,-1-16-1665,-3-12-480,1-5-1474,2-8-256</inkml:trace>
  <inkml:trace contextRef="#ctx0" brushRef="#br0" timeOffset="1">0 54 7911,'0'0'18546,"52"59"-18066,-28-37-287,3-5-129,3 2-96,0-3-1217,0-3-1666,-6-4-1313,-4-1-4164</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9:14.376"/>
    </inkml:context>
    <inkml:brush xml:id="br0">
      <inkml:brushProperty name="width" value="0.025" units="cm"/>
      <inkml:brushProperty name="height" value="0.025" units="cm"/>
    </inkml:brush>
  </inkml:definitions>
  <inkml:trace contextRef="#ctx0" brushRef="#br0">7 1 16464,'0'0'5637,"-4"51"-3619,2-26-897,2 2-801,0-1-256,0-1-160,10-6-1858,2-6-1793,3-6-2243,0-7-3459</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9:14.715"/>
    </inkml:context>
    <inkml:brush xml:id="br0">
      <inkml:brushProperty name="width" value="0.025" units="cm"/>
      <inkml:brushProperty name="height" value="0.025" units="cm"/>
    </inkml:brush>
  </inkml:definitions>
  <inkml:trace contextRef="#ctx0" brushRef="#br0">28 0 17104,'0'0'5413,"-4"12"-3523,-2 10-1418,1-1 0,0 2-1,2-1 1,-1 41 0,3-57-508,1 0 0,0 0 0,1 0 0,0 0 0,0 0 1,0 0-1,1 0 0,-1 0 0,1 0 0,1-1 0,-1 1 0,1-1 0,0 1 0,0-1 0,1 0 0,-1 0 1,1-1-1,0 1 0,1-1 0,-1 0 0,1 0 0,0 0 0,0-1 0,0 1 0,6 2 0,4-1-45,0 0-1,0-1 0,21 3 0,-23-5 35,0 1 0,-1 0 1,1 0-1,-1 1 0,21 10 0,-32-13 100,1-1 1,-1 1-1,0-1 0,1 1 1,-1 0-1,0 0 1,1 0-1,-1 0 0,0 0 1,0 0-1,0 0 1,0 0-1,0 1 1,0-1-1,0 0 0,0 1 1,0-1-1,-1 0 1,1 1-1,-1-1 0,1 1 1,-1-1-1,1 1 1,-1-1-1,0 1 0,0-1 1,0 1-1,0-1 1,0 1-1,0 0 0,0-1 1,0 1-1,-1-1 1,1 1-1,0-1 0,-1 1 1,1-1-1,-1 1 1,0-1-1,0 0 0,1 1 1,-1-1-1,0 0 1,0 0-1,-2 3 0,-2 1 303,-1 0-1,1 0 0,-1-1 0,1 0 0,-1 0 1,0 0-1,-1 0 0,-10 3 0,8-3-128,-1-2-1,1 0 1,-1 0-1,0 0 1,0-1-1,1-1 1,-1 0-1,0 0 1,-16-3-1,23 3-277,0-1 0,-1 0 0,1 0-1,0 0 1,0 0 0,0-1 0,0 1-1,0-1 1,0 0 0,0 0 0,1 0 0,-1 0-1,-3-4 1,4 3-163,1 1-1,-1 0 1,1-1 0,0 1-1,0-1 1,0 0 0,0 1-1,0-1 1,1 0-1,-1 0 1,1 1 0,-1-1-1,1 0 1,0 0 0,1 0-1,-1 1 1,0-1 0,2-5-1,-1 6-279,-1 1-1,1-1 0,0 0 1,-1 1-1,1 0 1,0-1-1,0 1 0,0-1 1,0 1-1,0 0 1,1 0-1,-1 0 1,0 0-1,1 0 0,-1 0 1,3-2-1,13-7-6413</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2:59.619"/>
    </inkml:context>
    <inkml:brush xml:id="br0">
      <inkml:brushProperty name="width" value="0.025" units="cm"/>
      <inkml:brushProperty name="height" value="0.025" units="cm"/>
    </inkml:brush>
  </inkml:definitions>
  <inkml:trace contextRef="#ctx0" brushRef="#br0">16 49 9641,'0'0'10575,"-1"4"-9795,1-3-738,0 0 0,-1-1 0,1 1 0,0 0-1,0-1 1,0 1 0,0 0 0,0-1 0,0 1 0,0 0 0,0 0 0,0-1 0,0 1 0,0 0 0,0-1 0,1 1 0,-1 0 0,0-1-1,0 1 1,1 0 0,-1-1 0,0 1 0,1 0 0,-1-1 0,2 2 0,12-11 518,24-40 118,-29 36 2017,-46 57-1349,30-30-1329,0 0 1,1 1 0,1 0 0,1 0 0,0 0-1,0 1 1,2-1 0,-2 22 0,4-37-18,1 1 0,-1 0 0,0-1 0,0 1 0,1 0 0,-1 0 0,1-1 0,-1 1 0,0-1 0,1 1 0,-1 0 0,1-1 0,0 1 1,-1-1-1,1 1 0,-1-1 0,1 0 0,0 1 0,-1-1 0,1 0 0,0 1 0,0-1 0,-1 0 0,1 0 0,0 1 0,0-1 0,-1 0 0,1 0 0,0 0 0,0 0 0,-1 0 1,1 0-1,0 0 0,0 0 0,-1-1 0,1 1 0,0 0 0,0 0 0,-1 0 0,1-1 0,0 1 0,0-1 0,34-14 142,-25 4-111,0 0 0,-1 0-1,0-1 1,0 0 0,-2 0 0,1-1 0,5-14 0,15-27 74,-24 52-126,-1 10-27,1 25-92,-3 43-62,-7-15 312,-21 92-1,20-125-67,-1 0 0,-2 0-1,0-1 1,-2-1 0,-21 37 0,33-62-36,0-1 1,0 0 0,0 0-1,0 1 1,-1-1-1,1 0 1,0 1-1,0-1 1,0 0 0,0 1-1,0-1 1,0 0-1,-1 0 1,1 1-1,0-1 1,0 0 0,0 0-1,-1 1 1,1-1-1,0 0 1,0 0-1,-1 1 1,1-1-1,0 0 1,0 0 0,-1 0-1,1 0 1,0 0-1,-1 0 1,1 1-1,0-1 1,-1 0 0,1 0-1,0 0 1,-1 0-1,1 0 1,0 0-1,-1 0 1,1 0-1,0 0 1,-1 0 0,1-1-1,0 1 1,0 0-1,-1 0 1,1 0-1,0 0 1,-1 0 0,-3-21 133,6-31-154,2 27-141,2 0 0,0 0 0,1 1 0,2 0 0,18-39 0,-6 23-111,2 0-1,37-48 1,-54 80 194,35-41-137,-39 46 194,0 1 0,1-1 0,-1 1 0,1 0-1,0 0 1,-1 0 0,1 0 0,0 1 0,0-1 0,0 1-1,1-1 1,-1 1 0,0 0 0,0 1 0,4-2 0,-6 3 5,-1-1 0,1 1 0,-1-1 1,1 1-1,-1 0 0,1-1 1,-1 1-1,0-1 0,1 1 1,-1 0-1,0-1 0,1 1 0,-1 0 1,0 0-1,0-1 0,1 1 1,-1 0-1,0 0 0,0-1 1,0 1-1,0 0 0,0 0 1,0-1-1,0 1 0,-1 1 0,0 24 3,1-25 5,-2 11 39,-1 0 1,0 0 0,-7 19-1,6-22 73,0 1 1,1 0-1,1 0 0,-1 0 0,0 16 0,12-27-72,3-9 30,0-1 1,-1 1-1,15-22 1,-19 23-67,0-1 0,1 1 0,1 1 1,-1-1-1,1 2 0,1-1 0,-1 1 0,16-9 0,-24 16-4,-1 0 0,1-1 0,-1 1-1,1 0 1,-1 0 0,1-1 0,0 1-1,-1 0 1,1 0 0,-1 0 0,1 0-1,-1 0 1,1 0 0,0 0 0,-1 0-1,1 0 1,-1 0 0,1 0 0,0 0 0,-1 0-1,1 0 1,-1 0 0,1 1 0,-1-1-1,1 0 1,-1 1 0,1-1 0,-1 0-1,1 1 1,0 0 0,3 20 76,-14 39 84,6-41-283,4-19-38,0 0 0,0 0 0,0 0 0,0 0 1,1 0-1,-1 0 0,0-1 0,0 1 0,0 0 1,0 0-1,0 0 0,1 0 0,-1 0 0,0 0 0,0 0 1,0 0-1,0 0 0,1 0 0,-1 0 0,0 0 0,0 0 1,0 0-1,0 0 0,0 0 0,1 0 0,-1 0 1,0 0-1,0 0 0,0 0 0,0 0 0,0 1 0,1-1 1,-1 0-1,0 0 0,0 0 0,0 0 0,0 0 1,0 0-1,0 0 0,0 1 0,1-1 0,-1 0 0,0 0 1,9-13-6095</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9:15.090"/>
    </inkml:context>
    <inkml:brush xml:id="br0">
      <inkml:brushProperty name="width" value="0.025" units="cm"/>
      <inkml:brushProperty name="height" value="0.025" units="cm"/>
    </inkml:brush>
  </inkml:definitions>
  <inkml:trace contextRef="#ctx0" brushRef="#br0">1 1 2594,'0'0'4709,"52"32"-2691,-35-26-769,-4-6-1025,-2 0-3779</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9:15.448"/>
    </inkml:context>
    <inkml:brush xml:id="br0">
      <inkml:brushProperty name="width" value="0.025" units="cm"/>
      <inkml:brushProperty name="height" value="0.025" units="cm"/>
    </inkml:brush>
  </inkml:definitions>
  <inkml:trace contextRef="#ctx0" brushRef="#br0">0 0 11147,'0'0'4879,"1"9"-1190,0 149 5611,2 37-6781,-2-186-2616,0 1-1,1-1 1,-1 1 0,2-1-1,0 0 1,0 0 0,0 0-1,1 0 1,0-1 0,1 1-1,0-1 1,12 14 0,0-14-3256,-5-16-3784,-4-11-1880</inkml:trace>
  <inkml:trace contextRef="#ctx0" brushRef="#br0" timeOffset="1">161 306 18161,'0'0'5365,"11"5"-3085,6 0-1843,0 0 0,0-1 0,0-1 0,30 3 0,-42-6-361,0 0 0,-1 0 0,1 0 1,0-1-1,0 0 0,0 0 0,-1 0 0,1 0 1,0-1-1,-1 0 0,6-3 0,-8 4-4,0-1-1,0 1 1,0-1-1,-1 1 1,1-1 0,-1 0-1,1 0 1,-1 0-1,0 0 1,0 0-1,0 0 1,0 0-1,0-1 1,0 1-1,0 0 1,-1 0-1,1-1 1,-1 1-1,0 0 1,0-1-1,0 1 1,0 0 0,0-1-1,0 1 1,-1-3-1,0 3-47,1-1 1,-1 1-1,0 0 1,0 0-1,-1 0 0,1-1 1,0 1-1,-1 1 1,1-1-1,-1 0 0,0 0 1,1 0-1,-1 1 0,0-1 1,0 1-1,0 0 1,0-1-1,0 1 0,-1 0 1,1 0-1,0 0 1,0 1-1,-1-1 0,1 0 1,-1 1-1,1-1 0,0 1 1,-1 0-1,-3 0 1,0 0-43,0-1 1,0 1-1,-1 0 1,1 1-1,0-1 1,0 1-1,0 1 1,0-1-1,0 1 1,-10 4-1,11-3 27,1 0 1,-1 1-1,1-1 0,0 1 0,0 0 0,0 0 0,0 1 1,1-1-1,0 1 0,0-1 0,0 1 0,0 0 1,1 0-1,0 1 0,0-1 0,0 0 0,1 1 0,-1-1 1,1 1-1,1-1 0,-1 7 0,1-7 8,0 0-1,0 0 1,0 0-1,1 0 1,0 0-1,0 0 1,0 0-1,1 0 1,-1-1-1,1 1 1,0 0-1,1-1 1,-1 0-1,1 1 1,0-1-1,0 0 1,0 0-1,0-1 1,1 1-1,0-1 1,0 1-1,0-1 1,6 3-1,-2-2-160,0 0-1,0 0 1,1-1-1,-1-1 1,1 0-1,17 3 1,28-4-6489,-22-4-3468</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9:16.055"/>
    </inkml:context>
    <inkml:brush xml:id="br0">
      <inkml:brushProperty name="width" value="0.025" units="cm"/>
      <inkml:brushProperty name="height" value="0.025" units="cm"/>
    </inkml:brush>
  </inkml:definitions>
  <inkml:trace contextRef="#ctx0" brushRef="#br0">1 0 13677,'0'0'7901,"8"4"-5953,-4-2-1813,-1 0 0,1 0 0,-1 0 0,0 0 0,0 1 0,0-1 0,0 1 0,0 0 0,-1 0 0,1 0 0,-1 0 0,0 0 0,0 1 0,3 4 0,-1 2 231,0 1 0,-1 0 0,0 0 0,3 22 0,2 41 523,-4-1 1,-7 109 0,1-153-617,-2 0 1,0-1 0,-11 34-1,15-62-256,0 0-1,0-1 1,0 1-1,-1 0 1,1 0-1,0 0 1,0 0 0,0 0-1,0 0 1,0 0-1,0 0 1,0 0-1,0 0 1,0 0-1,0 0 1,0 0 0,0-1-1,0 1 1,-1 0-1,1 0 1,0 0-1,0 0 1,0 0 0,0 0-1,0 0 1,0 0-1,0 0 1,0 0-1,0 0 1,-1 0-1,1 0 1,0 0 0,0 0-1,0 0 1,0 0-1,0 0 1,0 0-1,0 1 1,0-1-1,0 0 1,-1 0 0,1 0-1,0 0 1,0 0-1,-2-21 185,2-33-255,3 11-116,3-1 1,1 1 0,3 0-1,1 1 1,2 0 0,27-60 0,-37 97 137,0 1 1,-1 0-1,1 0 1,1 0-1,-1 1 1,1-1-1,-1 1 1,1 0-1,0-1 1,0 2-1,0-1 1,1 0-1,-1 1 1,1 0-1,6-2 1,0 1-107,-1 0 1,1 1-1,0 0 1,0 1-1,19 0 0,-41 11-267,-20 6 515,0-2 0,-43 15 1,-16 6 145,125-37-2466,29-18-2008,0-9-3416,-15 2-672</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9:16.537"/>
    </inkml:context>
    <inkml:brush xml:id="br0">
      <inkml:brushProperty name="width" value="0.025" units="cm"/>
      <inkml:brushProperty name="height" value="0.025" units="cm"/>
    </inkml:brush>
  </inkml:definitions>
  <inkml:trace contextRef="#ctx0" brushRef="#br0">83 44 18514,'0'0'2615,"-5"10"-938,-8 15-679,-33 72 1955,42-88-2766,1-1-1,0 1 0,1 0 0,0 0 0,0 0 0,1 0 1,0 0-1,1 0 0,0 16 0,1-25-178,-1 1-1,0 0 1,0-1 0,0 1-1,1-1 1,-1 1 0,0-1-1,0 1 1,1-1-1,-1 0 1,0 1 0,1-1-1,-1 1 1,1-1 0,-1 0-1,1 1 1,-1-1-1,1 0 1,-1 1 0,1-1-1,-1 0 1,1 0 0,-1 1-1,1-1 1,-1 0 0,1 0-1,-1 0 1,1 0-1,-1 0 1,1 0 0,0 0-1,-1 0 1,1 0 0,-1 0-1,1 0 1,-1 0 0,1 0-1,0 0 1,-1-1-1,1 1 1,-1 0 0,1 0-1,-1-1 1,1 1 0,-1 0-1,0-1 1,1 1 0,-1 0-1,1-2 1,23-17 357,-18 9-308,-1-1-1,0 1 0,-1-1 1,0 0-1,-1 0 0,0-1 1,2-21-1,0-53-468,-5 81 112,0 8 287,-1 4 18,1 0-1,0 0 1,0 0-1,1 0 1,0 0-1,0-1 0,3 11 1,-3-14 9,1-1 0,-1-1 0,0 1 0,1 0 0,0 0 0,-1 0 0,1-1 0,0 1 0,0-1 0,-1 1 0,1-1 0,0 0 0,1 0 0,-1 0 0,0 0-1,0 0 1,0 0 0,1 0 0,-1-1 0,0 0 0,0 1 0,1-1 0,-1 0 0,1 0 0,-1 0 0,3 0 0,3 0 31,-1-1-1,0 1 0,1-2 0,-1 1 1,0-1-1,0 1 0,0-2 1,0 1-1,0-1 0,0 0 1,-1-1-1,1 0 0,-1 0 0,0 0 1,0-1-1,7-6 0,-1-2 11,0 0 1,-2-1-1,1 0 0,-2-1 0,16-29 0,-33 86-449,5-19 436,1-12-30,-2 6 38,0 0 1,2 0-1,0 0 1,1 1-1,0-1 1,2 0-1,2 23 1,-3-39-83,1 1 0,-1-1 0,0 1 0,1-1 0,-1 1 1,0-1-1,1 0 0,0 1 0,-1-1 0,1 0 0,0 1 0,-1-1 0,1 0 0,0 0 0,0 0 0,0 0 1,0 0-1,0 0 0,1 0 0,-1 0 0,0 0 0,0 0 0,1 0 0,-1-1 0,0 1 0,1-1 0,-1 1 0,0-1 1,1 1-1,-1-1 0,1 0 0,-1 0 0,1 0 0,-1 0 0,1 0 0,-1 0 0,1 0 0,-1 0 0,1 0 1,-1-1-1,0 1 0,1-1 0,1 0 0,0-1-401,1 1 0,-1-1 0,1-1-1,-1 1 1,0 0 0,0-1 0,0 0 0,0 1 0,-1-1 0,1 0 0,-1 0 0,1-1-1,-1 1 1,3-7 0,1-6-2321,-2 0-1,1-1 0,1-18 1,1-16-4752</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9:16.865"/>
    </inkml:context>
    <inkml:brush xml:id="br0">
      <inkml:brushProperty name="width" value="0.025" units="cm"/>
      <inkml:brushProperty name="height" value="0.025" units="cm"/>
    </inkml:brush>
  </inkml:definitions>
  <inkml:trace contextRef="#ctx0" brushRef="#br0">1 0 10634,'0'0'14254,"-1"72"-14158,1-45-64,0-1-449,10-4-1697,7-2-1922,1-2-3715</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9:17.210"/>
    </inkml:context>
    <inkml:brush xml:id="br0">
      <inkml:brushProperty name="width" value="0.025" units="cm"/>
      <inkml:brushProperty name="height" value="0.025" units="cm"/>
    </inkml:brush>
  </inkml:definitions>
  <inkml:trace contextRef="#ctx0" brushRef="#br0">182 107 17457,'0'0'9747,"-11"-5"-8652,7 4-1052,1-1 30,-1 0 0,0 1 0,0-1 0,0 1-1,-1 0 1,1 0 0,0 0 0,0 1-1,-1 0 1,1-1 0,0 1 0,0 1 0,-1-1-1,1 1 1,0-1 0,0 1 0,0 1-1,-1-1 1,1 0 0,0 1 0,1 0 0,-1 0-1,0 0 1,-5 4 0,3 0 62,0 0 0,0 1 0,0 0 0,1 0 0,0 0 0,0 0 0,1 1 0,-6 12 0,9-18-136,0 0 0,0 0 0,1 0 0,-1 0 0,0 0 0,1 0 0,0 0 0,-1 0 0,1 0 0,0 0 0,0 0 0,0 0 0,0 0 0,0 0 1,1 0-1,-1 0 0,0 0 0,1 0 0,0 0 0,-1 0 0,1 0 0,0-1 0,0 1 0,0 0 0,0 0 0,1-1 0,-1 1 0,0-1 0,1 1 0,-1-1 1,1 1-1,-1-1 0,1 0 0,-1 0 0,1 0 0,0 0 0,0 0 0,0 0 0,0 0 0,0-1 0,0 1 0,2 0 0,8 2-555,1-1-1,-1 0 1,1-1-1,-1-1 0,1 0 1,-1 0-1,1-1 1,-1-1-1,19-4 1,-11 0-1953,-1 0 1,0-1-1,0-1 1,0 0-1,18-13 0,-3-1-3534</inkml:trace>
  <inkml:trace contextRef="#ctx0" brushRef="#br0" timeOffset="1">375 75 4452,'0'0'7090,"-8"5"-2291,6-4-4625,-1 1 194,0-1 0,0 1 0,0 0 0,0 0 0,0 0 0,0 0 0,0 1 0,1-1 0,-1 1 0,1-1 0,0 1 0,0 0 0,0 0 0,0 0 0,0 0 0,1 1 0,-1-1 0,1 0 0,0 1 0,0-1 0,0 0 0,1 1 0,-1 0 0,1-1 0,0 6 0,0-7-331,1-1 0,-1 1 0,1-1 0,-1 1 0,1-1-1,0 0 1,0 1 0,0-1 0,0 0 0,0 0 0,0 0 0,0 0-1,0 0 1,1 0 0,-1 0 0,0 0 0,1 0 0,-1-1-1,0 1 1,1 0 0,-1-1 0,1 1 0,-1-1 0,1 0 0,-1 1-1,1-1 1,1 0 0,49 4 162,-47-4-143,9-1 77,0 1-1,1-2 1,-1 0-1,0 0 1,0-1 0,0-1-1,0-1 1,0 0-1,-1 0 1,0-1 0,0-1-1,-1 0 1,0-1 0,0-1-1,-1 1 1,0-2-1,0 0 1,10-12 0,-20 21-102,1-1 0,-1 0 0,1 0 0,-1 1 0,0-1 0,0 0 0,1 0 0,-2-1 0,1 1 0,0 0 0,0 0 1,-1 0-1,1 0 0,-1-1 0,1 1 0,-1 0 0,0-1 0,0 1 0,0 0 0,0 0 0,-1-1 0,0-2 0,0 3-26,0 0 0,-1 1-1,1-1 1,-1 1 0,1-1 0,-1 1-1,0 0 1,1 0 0,-1-1-1,0 1 1,0 0 0,0 1-1,1-1 1,-1 0 0,0 0 0,0 1-1,-1-1 1,1 1 0,0 0-1,0 0 1,0 0 0,0 0-1,-3 0 1,-11 1 45,1 1 0,0 1-1,0 1 1,0 0 0,0 0-1,1 2 1,0-1 0,0 2 0,0 0-1,1 1 1,0 0 0,0 1 0,1 0-1,0 1 1,1 1 0,0 0-1,0 0 1,-14 21 0,23-28-26,-1 0-1,1 0 1,0 0 0,0 1 0,0-1-1,0 0 1,1 1 0,0-1 0,0 1-1,0 0 1,0-1 0,0 9 0,2-10-22,-1-1 0,0 1 0,1-1 0,0 1 0,-1-1 0,1 0 0,0 0 0,0 1 0,0-1 1,0 0-1,1 0 0,-1 0 0,1 0 0,-1 0 0,1 0 0,0 0 0,-1-1 0,1 1 0,0-1 0,0 1 1,0-1-1,0 0 0,1 0 0,-1 0 0,2 1 0,13 4-235,0-2 1,1 0-1,-1-1 0,1 0 1,0-2-1,-1 0 0,29-2 1,-22-1-3178,1-1 0,35-9 0,0-8-12168</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9:19.060"/>
    </inkml:context>
    <inkml:brush xml:id="br0">
      <inkml:brushProperty name="width" value="0.025" units="cm"/>
      <inkml:brushProperty name="height" value="0.025" units="cm"/>
    </inkml:brush>
  </inkml:definitions>
  <inkml:trace contextRef="#ctx0" brushRef="#br0">3 1163 5701,'-1'1'203,"1"1"0,-1 0-1,1 0 1,0-1-1,0 1 1,-1 0-1,1 0 1,0 0 0,1-1-1,-1 1 1,0 0-1,0 0 1,1-1-1,-1 1 1,1 0 0,-1-1-1,1 1 1,0 0-1,0-1 1,0 1 0,0-1-1,0 1 1,0-1-1,0 0 1,0 1-1,1-1 1,-1 0 0,3 2-1,1-1-30,1 0 1,-1-1-1,1 0 0,-1 0 1,1 0-1,0 0 0,-1-1 1,9-1-1,23-2 498,1-1 1,-1-2-1,1-2 0,45-15 0,45-10 821,355-40 294,-96 19-1771,942-201 696,-1085 192-690,-3-11-1,269-122 1,274-94 1955,-716 270-1735,-39 13 63,-1-1-1,0-1 1,0-1-1,-1-2 1,47-27-1,-70 36 205,0 0-1485,-6 2-2016,-15-6-1292,7-1 677,3-2-437</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9:19.403"/>
    </inkml:context>
    <inkml:brush xml:id="br0">
      <inkml:brushProperty name="width" value="0.025" units="cm"/>
      <inkml:brushProperty name="height" value="0.025" units="cm"/>
    </inkml:brush>
  </inkml:definitions>
  <inkml:trace contextRef="#ctx0" brushRef="#br0">1 97 12204,'0'0'5103,"8"-7"-4580,8-2-432,0 0 0,0 0 0,1 2 1,0 0-1,1 1 0,-1 0 0,1 2 0,22-3 0,160-16 162,-193 23-244,10-2 24,0 1-1,34 3 1,-50-2-14,0 0 1,0 0-1,0 0 1,0 1-1,0-1 1,0 0-1,0 0 1,0 1-1,0-1 1,0 1-1,0-1 0,0 1 1,-1-1-1,1 1 1,0 0-1,0-1 1,0 1-1,-1 0 1,1 0-1,-1 0 1,1-1-1,0 1 1,-1 0-1,1 0 0,-1 0 1,0 0-1,1 0 1,-1 0-1,1 1 1,-1 1 70,0 0 0,0 0 1,0 0-1,-1 0 1,1 0-1,-1 0 0,0 0 1,1-1-1,-1 1 0,-2 4 1,-4 5 338,1 1 0,-2-1 0,-11 16 0,-81 89 163,-157 143 1,219-227-2691,10-14-2477</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5:31.070"/>
    </inkml:context>
    <inkml:brush xml:id="br0">
      <inkml:brushProperty name="width" value="0.025" units="cm"/>
      <inkml:brushProperty name="height" value="0.025" units="cm"/>
    </inkml:brush>
  </inkml:definitions>
  <inkml:trace contextRef="#ctx0" brushRef="#br0">14117 844 16944,'-347'-309'-361,"288"264"233,-3 3 1,-1 2 0,-2 3-1,-88-36 1,90 51-564,-1 2 0,-2 3 1,-108-14-1,-209 0-2857,175 18 2556,-438-62 1962,-249-13 3131,98 97-2253,-1 41-1474,-171 7-177,-926-23 547,-1-35 877,927-18-2271,-75 0 531,251 35 532,571 0-168,-341 66-1,486-64-103,1 2 0,1 4 0,0 3 0,3 3 0,-83 47 0,120-56-92,0 2 0,1 2 0,2 1 0,-52 53 0,64-57-49,2 0 1,0 2-1,2 0 0,1 1 1,1 0-1,0 1 1,-14 45-1,21-50-23,1 1 0,1 0 0,0 0 1,2 0-1,1 0 0,1 1 0,1-1 0,1 1 0,7 43 0,-1-36-4,1-1 0,1-1 1,2 1-1,1-2 0,1 1 1,32 48-1,0-12-3,4-1 1,2-3-1,2-2 1,90 74-1,265 177-319,195 67-363,-479-313 708,2-5 1,2-6 0,154 41-1,-97-49 215,291 30-1,196-22-1,-463-40-161,534 42 36,339 20 83,-645-58 111,702-65 0,1211-362-129,-1895 296-119,-2-44 39,-369 122-51,-2-5 0,-1-2 0,84-64 0,-116 71-11,-1-3 0,-2-1 0,-2-3 0,-2-1 0,58-80 1,-79 94-2,-1-1 1,-2-1-1,-1 0 1,-1-1-1,-2-1 1,17-65-1,-27 82 62,-1-1 0,0 1 0,-1-1 0,-1 1 0,-1-1 0,0 0-1,-2 0 1,0 1 0,-1-1 0,-1 1 0,0 0 0,-2 0 0,0 0 0,-1 1-1,-13-24 1,-2 7 65,-2 1-1,-1 1 1,-2 1-1,-1 1 0,-1 1 1,-1 2-1,-2 1 1,-48-30-1,-14-1-34,-191-86 0,46 44-270,-5 11 0,-3 10 1,-336-60-1,250 84-229,-2 14 0,-366 6 0,-223 75-2593,637-4-562,10 3-2449</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1:48.837"/>
    </inkml:context>
    <inkml:brush xml:id="br0">
      <inkml:brushProperty name="width" value="0.025" units="cm"/>
      <inkml:brushProperty name="height" value="0.025" units="cm"/>
    </inkml:brush>
  </inkml:definitions>
  <inkml:trace contextRef="#ctx0" brushRef="#br0">1 226 11563,'0'0'3635,"13"-2"-3640,77-8 27,-1 4 0,131 8 0,-63 1 3,396-42 17,-56 0 855,172 34 319,590-27-835,-1196 27-379,996-53-117,-460 62 390,370-7 1020,-912 1-1364,602-18 1107,-378 17-3278,-246 2-2190,-4-8-4021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2:59.945"/>
    </inkml:context>
    <inkml:brush xml:id="br0">
      <inkml:brushProperty name="width" value="0.025" units="cm"/>
      <inkml:brushProperty name="height" value="0.025" units="cm"/>
    </inkml:brush>
  </inkml:definitions>
  <inkml:trace contextRef="#ctx0" brushRef="#br0">18 99 13741,'-4'21'6239,"11"-13"-2220,-5-8-3876,1 0 1,-1-1 0,0 1 0,1 0 0,-1-1 0,1 0 0,-1 0 0,0 0 0,1 0 0,-1 0 0,0 0 0,0 0 0,3-3 0,3-1-7,13-7-30,-1-2 0,0 0 0,-1-1 0,28-29 1,-47 44-82,1 0 1,-1 0-1,0 0 1,0 0-1,1-1 1,-1 1-1,0 0 1,0 0-1,0-1 1,1 1-1,-1 0 1,0 0 0,0-1-1,0 1 1,0 0-1,1 0 1,-1-1-1,0 1 1,0 0-1,0-1 1,0 1-1,0 0 1,0-1-1,0 1 1,0 0-1,0-1 1,0 1-1,0 0 1,0 0 0,0-1-1,0 1 1,0 0-1,0-1 1,0 1-1,-1 0 1,1-1-1,0 1 1,-14-1 496,-19 13-207,18-2-225,0 0 1,0 1 0,1 1 0,-22 25-1,31-31-85,-1 0 0,2 0 0,-1 0-1,1 1 1,0-1 0,0 1 0,0 0-1,1 0 1,0 1 0,1-1 0,0 1-1,0-1 1,-2 15 0,4-21-86,0 0-1,1 1 1,-1-1 0,0 0 0,0 0 0,0 0-1,1 1 1,-1-1 0,1 0 0,-1 0-1,1 0 1,-1 0 0,1 0 0,0 0 0,-1 0-1,1 0 1,0 0 0,0 0 0,0 0 0,0-1-1,0 1 1,0 0 0,0 0 0,0-1-1,0 1 1,0-1 0,0 1 0,0-1 0,0 1-1,0-1 1,2 1 0,41 0-6583,-18-3 465</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2:01.098"/>
    </inkml:context>
    <inkml:brush xml:id="br0">
      <inkml:brushProperty name="width" value="0.025" units="cm"/>
      <inkml:brushProperty name="height" value="0.025" units="cm"/>
    </inkml:brush>
  </inkml:definitions>
  <inkml:trace contextRef="#ctx0" brushRef="#br0">8357 522 2787,'0'0'4110,"-9"-3"-5573,-1-1 1442,1 0 0,0 0-1,0-1 1,0 0 0,1-1-1,-1 0 1,1 0 0,-7-9-1,7 8 409,0 1 0,-1 0-1,0 0 1,0 1-1,0 0 1,0 1 0,-1 0-1,1 0 1,-1 1 0,0 0-1,-16-2 1,-17-1-561,-65-1 0,47 5 628,-502-56 144,289 27-112,-45-15 74,-152-11-261,-751-40 691,995 75-981,-1011-49-402,-2 63 417,1093 12-12,1 7 0,-250 52 0,202-16-6,-277 105 0,365-107 109,2 5 0,3 4 0,2 5-1,3 3 1,-128 110 0,210-160-66,1 1 0,1 1 0,0 0 0,0 1 1,2 0-1,0 0 0,0 1 0,2 1 0,0-1 0,-7 23 0,-4 19-196,-17 107 1,18-77 96,-61 384-10,72-390 103,4 0 0,3-1 1,21 154-1,76 308-13,-50-282-23,-35-197-41,2-1 1,3 0-1,31 73 0,-35-108 18,0 0 0,2-1 0,0-1 1,2-1-1,1 0 0,1-1 0,1-1 0,1-1 0,26 21 0,-7-13 30,1-2-1,1-2 0,1-1 1,1-3-1,66 24 0,246 63 135,-264-84-173,575 192-276,-511-163 341,-21-11-67,2-5 0,1-6 0,2-7 1,0-5-1,153 0 0,769-24 216,-773-1-164,437-53 85,-8-54 61,-545 83-148,188-30 92,643-121-34,-767 125-73,-2-11 0,264-112-1,-341 108 12,-4-7 0,243-163 1,-290 164-7,-5-4 0,-2-5 0,-5-4 0,99-119 0,-161 167-22,-2-1-1,-2-1 1,-1-1 0,27-61 0,-41 71 49,-1 0 1,-2 0-1,-1-1 1,-2 0-1,-1-1 1,-2 1-1,1-38 1,-7 5 147,-2 2 1,-3-1 0,-3 0 0,-30-108 0,3 54-197,-82-181 0,87 235-75,-3 1 0,-3 1 0,-3 2-1,-2 2 1,-53-58 0,53 73 87,-3 2-1,-1 3 0,-1 1 1,-3 2-1,-1 2 1,-81-41-1,62 43 6,-1 4-1,-1 3 1,-2 2-1,-1 4 1,0 4-1,-138-15 0,95 24-159,-1 6 1,1 4-1,-206 32 0,138-6-1130,14-7-983</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2:07.928"/>
    </inkml:context>
    <inkml:brush xml:id="br0">
      <inkml:brushProperty name="width" value="0.025" units="cm"/>
      <inkml:brushProperty name="height" value="0.025" units="cm"/>
    </inkml:brush>
  </inkml:definitions>
  <inkml:trace contextRef="#ctx0" brushRef="#br0">3061 196 6086,'-310'15'3118,"172"-4"-2922,0-6-1,-196-19 1,-28-17 239,304 30-284,0 3 0,-1 2 0,2 3 0,-71 18 0,-13 16 35,-157 68 0,-128 81 1429,328-144-746,49-24-753,0 1 0,2 3 0,1 2 0,-50 41 1,81-56-120,0 0 1,1 1-1,1 1 1,1 0 0,0 1-1,0 0 1,2 1-1,0 0 1,1 0 0,1 1-1,0 0 1,2 1-1,0 0 1,-6 35 0,9-34-11,1 0 0,1 0 1,0 0-1,1 0 1,2 0-1,0 1 0,1-1 1,1-1-1,1 1 0,0-1 1,13 28-1,-7-25-6,1 0 0,1-1-1,1 0 1,1-1-1,0 0 1,2-1 0,0-1-1,38 31 1,-1-10 8,2-1 0,1-4 0,1-1 1,2-3-1,1-3 0,80 24 0,6-8-90,247 38 0,-153-50 102,1-11-1,384-16 1,482-97-127,-1048 87 106,1821-127 116,-972 100-137,-4-55 104,648-203 234,-1372 254-285,-92 19-15,258-61-3,-282 60-2,0-2-1,-1-4 1,69-37 0,-111 51 26,-1-2 1,0-1 0,0 0-1,-2-2 1,0 0 0,-1-1 0,0-1-1,27-38 1,-39 48 49,0-1-1,-1 0 1,0 0 0,-1-1 0,0 1-1,0-1 1,-1 0 0,-1 0-1,1 0 1,-2-1 0,1 1 0,-2 0-1,1-1 1,-1 1 0,-1 0 0,0-1-1,0 1 1,-1 0 0,0-1-1,-1 1 1,0 1 0,-1-1 0,-8-17-1,-2 4 34,-1 1 0,0 0 0,-2 1 0,0 1 0,-1 1 0,-1 0 0,-1 1 0,-44-30 0,17 18-32,-1 2 0,-2 1 0,-67-24 0,4 11-31,-2 5-1,-134-23 0,-245-16-20,-27 24-1240,-841 26 1,975 48-1877,-504 95 0,657-74-451</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3:52.270"/>
    </inkml:context>
    <inkml:brush xml:id="br0">
      <inkml:brushProperty name="width" value="0.025" units="cm"/>
      <inkml:brushProperty name="height" value="0.025" units="cm"/>
    </inkml:brush>
  </inkml:definitions>
  <inkml:trace contextRef="#ctx0" brushRef="#br0">1213 107 2819,'-30'-16'5080,"-58"-21"0,53 26-3304,-51-10 0,28 12-784,0 2 0,-79 2-1,137 5-987,-61 0 949,-118 14 0,159-11-807,0 2 1,0 0-1,1 1 1,-1 1-1,2 1 0,-1 0 1,1 2-1,0 0 1,-28 22-1,19-10-125,2 1-1,1 1 1,1 0-1,1 2 1,-37 57-1,47-63-11,1 1 1,1 0-1,0 0 0,2 1 0,1 0 0,0 1 0,2 0 0,1 0 0,-3 37 0,6-11-2,2 0-1,2 0 1,2-1 0,2 1 0,2-1-1,3-1 1,1 1 0,3-2 0,30 63-1,-34-84 6,2-2-1,1 0 1,1-1 0,0 0-1,2-1 1,0-1-1,42 34 1,-43-41 8,1-1 1,1-1-1,-1 0 0,2-1 1,0-2-1,0 0 1,0-1-1,1 0 0,0-2 1,43 5-1,-33-7 52,1-2-1,0-1 1,-1-2 0,1-1-1,-1-1 1,0-2-1,0-1 1,-1-2 0,1 0-1,-2-2 1,0-2-1,0 0 1,-1-2 0,-1-1-1,0-1 1,45-39-1,-41 29 147,-2-2 0,0 0-1,-2-3 1,-1 0 0,-1-1-1,-3-1 1,25-48 0,-22 29 40,-2-1 0,-2 0 0,-3-2 0,17-88 1,-30 119-63,-1 0 1,-2-1 0,0 1-1,-1-1 1,-2 1 0,-5-42-1,3 54-127,0 0 0,-1 0 0,0 1 1,-1-1-1,0 1 0,-1 0 0,0 1 0,-1-1 0,0 1 0,-1 1 0,0-1 0,-1 1 0,0 1 0,-15-13 1,8 10-32,-1 0 0,0 1 0,-1 1 0,0 1 1,0 0-1,-1 1 0,-20-5 0,-18-2-1339,-62-7-1,24 5-4894,67 10 116</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3:59.772"/>
    </inkml:context>
    <inkml:brush xml:id="br0">
      <inkml:brushProperty name="width" value="0.025" units="cm"/>
      <inkml:brushProperty name="height" value="0.025" units="cm"/>
    </inkml:brush>
  </inkml:definitions>
  <inkml:trace contextRef="#ctx0" brushRef="#br0">318 41 4164,'0'0'9550,"-9"-7"-8354,-29-22-123,37 28-1026,0 1 1,-1-1-1,1 1 0,0-1 1,-1 1-1,1 0 0,0-1 0,-1 1 1,1 0-1,0 0 0,-1 0 1,1 0-1,-1 0 0,1 0 0,0 0 1,-1 1-1,1-1 0,0 0 1,-1 1-1,1-1 0,0 1 0,0-1 1,-1 1-1,1 0 0,0 0 0,-2 1 1,-23 27 476,21-22-355,-16 22 74,2 1 0,1 1-1,2 0 1,1 1 0,1 1 0,2 0-1,-16 70 1,9 0-42,-10 146 0,21-168-29,4 1 1,13 155-1,-5-215-172,0 0-1,1 0 0,2-1 0,0 0 1,1 0-1,1 0 0,14 23 0,-19-38 5,0 0 1,1 0-1,-1 0 0,1-1 0,0 0 0,1 1 1,-1-2-1,1 1 0,0-1 0,1 0 0,6 4 1,-8-6 11,0 0-1,0-1 1,1 0 0,-1 1 0,0-2 0,0 1 0,1-1 0,-1 1 0,0-1 0,1-1 0,-1 1 0,0-1 0,1 0 0,-1 0 0,0-1-1,0 1 1,6-4 0,2-2 45,0 0 0,-1-1-1,0 0 1,0-1 0,-1 0-1,0-1 1,0 0 0,-1-1-1,15-22 1,5-9 97,33-64 1,-38 58-69,-1 0-1,-3-2 1,-2 0 0,-2-1 0,-2-1 0,-3-1-1,-2 0 1,-2 0 0,-3-1 0,-2-78-1,-4 112-3,-1 1-1,-1 1 0,-1-1 0,-1 0 0,0 1 0,-1 0 0,-1 0 0,-1 1 1,0 0-1,-2 0 0,0 0 0,-16-19 0,20 28-48,-1 0 1,-1 0-1,1 1 0,-1 0 1,0 0-1,-1 1 0,0 0 1,0 1-1,0 0 0,0 0 0,-1 1 1,0 0-1,1 1 0,-2 0 1,1 0-1,0 1 0,0 1 1,-1 0-1,1 0 0,-1 1 0,1 0 1,-1 1-1,-19 3 0,23-2-117,0 1-1,0-1 1,1 1-1,-1 0 1,1 1-1,-1-1 1,1 1-1,0 1 0,1-1 1,-1 1-1,-7 8 1,-16 19-3987,14-16-381,7-7-5203</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4:33.940"/>
    </inkml:context>
    <inkml:brush xml:id="br0">
      <inkml:brushProperty name="width" value="0.025" units="cm"/>
      <inkml:brushProperty name="height" value="0.025" units="cm"/>
    </inkml:brush>
  </inkml:definitions>
  <inkml:trace contextRef="#ctx0" brushRef="#br0">1 310 5317,'0'0'10682,"12"1"-9454,39-1-228,1-2 0,88-14 0,-13 0-776,742 4 96,-283 15-84,18-25 1898,210-4-484,936-45-502,-1525 56-1142,859-40 52,-1049 54-107,-35 1 49,0 0-1,0-1 1,0 1 0,0 0 0,0 0 0,0 0-1,0 0 1,0 0 0,0 0 0,0 0-1,0 0 1,0 0 0,0 0 0,0 0-1,0 0 1,0 0 0,0 0 0,0-1-1,0 1 1,0 0 0,0 0 0,0 0 0,0 0-1,0 0 1,0 0 0,0 0 0,0 0-1,0 0 1,0 0 0,0 0 0,0 0-1,0 0 1,0 0 0,0 0 0,0 0 0,0-1-1,0 1 1,1 0 0,-1 0 0,0 0-1,0 0 1,0 0 0,0 0 0,0 0-1,0 0 1,0 0 0,0 0 0,0 0 0,0 0-1,-19-4 36,-16-1-20,-69-14-2271,38-4-2983,21 0-2688</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4:49.458"/>
    </inkml:context>
    <inkml:brush xml:id="br0">
      <inkml:brushProperty name="width" value="0.025" units="cm"/>
      <inkml:brushProperty name="height" value="0.025" units="cm"/>
    </inkml:brush>
  </inkml:definitions>
  <inkml:trace contextRef="#ctx0" brushRef="#br0">1 48 4644,'0'0'8697,"10"3"-8516,15 3-23,0-1 1,1-1-1,0-1 1,43-1-1,121-12 1382,-53 2-1037,437 2 172,76-3-533,2509-29 1320,-2158 46-1154,-871-8 20,-166 14-407,32-11-7620,38-12-2706</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6:02.021"/>
    </inkml:context>
    <inkml:brush xml:id="br0">
      <inkml:brushProperty name="width" value="0.025" units="cm"/>
      <inkml:brushProperty name="height" value="0.025" units="cm"/>
    </inkml:brush>
  </inkml:definitions>
  <inkml:trace contextRef="#ctx0" brushRef="#br0">1 114 11851,'0'0'3545,"12"2"-3476,45 8 33,95 18 894,242 13-1,792-75-520,-605 6 534,908-18 351,-1 35-211,-937 31-817,272-2-1700,-803-19 1058,-1 0-1,1-2 1,36-8-1,-48 8-302,1 0 1,-1 0-1,0-1 1,0 0-1,0 0 0,-1-1 1,1 0-1,-1 0 1,0-1-1,10-11 1,15-21-7695</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6:06.481"/>
    </inkml:context>
    <inkml:brush xml:id="br0">
      <inkml:brushProperty name="width" value="0.025" units="cm"/>
      <inkml:brushProperty name="height" value="0.025" units="cm"/>
    </inkml:brush>
  </inkml:definitions>
  <inkml:trace contextRef="#ctx0" brushRef="#br0">13886 906 4773,'-667'-183'3641,"-10"46"-3176,427 89 329,-2149-305 1756,-22 192-2399,211 138-823,1649 40 389,2 25 0,2 24 0,3 25 0,-985 295 0,1340-322 978,-267 125 0,384-149-542,2 4 0,2 3-1,3 4 1,1 3 0,-116 110-1,163-136-159,2 0 1,1 2-1,1 1 0,1 1 0,2 0 0,2 2 0,0 0 1,3 1-1,-16 49 0,25-61-35,0 0 1,1 1-1,2-1 1,0 1-1,2 0 1,1 0-1,0-1 1,2 1-1,1 0 1,0-1-1,2 1 1,1-1-1,1 0 1,0-1-1,2 0 1,13 24-1,0-9 25,3-1 1,0-1-1,3-1 0,1-1 0,1-2 0,1-1 0,2-1 1,1-2-1,52 32 0,7-4-12,2-4-1,166 63 1,-1-21 44,417 92-1,289-10 32,1407 73 183,16-142-449,-1395-70-8,-600-20 116,1205 42 328,-3-42-1751,-861-49 428,-11-72 1803,-617 80-51,-1-4 0,-1-4 0,-1-6 1,-3-4-1,-1-4 0,-3-4 0,-1-5 0,-4-4 0,-2-3 0,-3-5 0,-3-3 1,83-91-1,-136 127-594,-1-1 1,-1-2 0,-3 0-1,0-2 1,-3-1 0,-2-1-1,19-50 1,-31 67-175,-1 0 1,-2 0-1,0-1 1,-2 0-1,0 0 1,-2-1-1,-1 1 0,-1 0 1,-2-1-1,0 1 1,-2 0-1,-1 0 0,0 0 1,-12-30-1,-1 15-117,-2 1 0,-1 0-1,-2 2 1,-1 0-1,-2 2 1,-2 1 0,-48-48-1,14 23 227,-4 3 1,-140-94-1,50 58-1177,-5 8 1,-244-94-1,100 61-2188</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6:43.733"/>
    </inkml:context>
    <inkml:brush xml:id="br0">
      <inkml:brushProperty name="width" value="0.025" units="cm"/>
      <inkml:brushProperty name="height" value="0.025" units="cm"/>
    </inkml:brush>
  </inkml:definitions>
  <inkml:trace contextRef="#ctx0" brushRef="#br0">1 324 8904,'0'0'1954,"4"-2"-2007,11-2 105,0 1-1,0 0 1,1 1 0,-1 1 0,1 1-1,-1 0 1,21 3 0,16-1-50,79-6 193,132-21 1,129-39 1438,50-6-605,-269 49-1010,1169-108 165,-313 149-432,-931-15 245,297 11 22,134 7 20,-2 34-17,-423-39-20,69 12 21,327 15 0,-468-45 17,-1-1 0,0-2 0,1-2 0,-1 0 0,34-12 0,-59 16-200,-6 1 50,1 0 1,0 0-1,0 0 0,0 0 1,-1 0-1,1-1 0,0 1 0,0 0 1,0 0-1,-1-1 0,1 1 1,0 0-1,0-1 0,-1 1 1,1-1-1,0 1 0,-1-1 1,1 1-1,-1-1 0,1 0 1,0 0-1,-2-8-2655</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7:28.696"/>
    </inkml:context>
    <inkml:brush xml:id="br0">
      <inkml:brushProperty name="width" value="0.025" units="cm"/>
      <inkml:brushProperty name="height" value="0.025" units="cm"/>
    </inkml:brush>
  </inkml:definitions>
  <inkml:trace contextRef="#ctx0" brushRef="#br0">246 423 3619,'0'0'1218,"6"-12"-1357,21-44 734,-15 27 2065,13-52 0,-7 17-1540,-12 44-1242,0-1 1,-1 0-1,-1 0 1,1-35-1,-4 55 221,-1-1 1,0 0-1,0 1 0,-1-1 0,1 0 1,0 1-1,0-1 0,-1 0 0,1 1 1,-1-1-1,0 1 0,1-1 0,-1 1 1,0-1-1,0 1 0,0 0 0,0-1 1,0 1-1,0 0 0,0 0 0,0-1 1,-1 1-1,1 0 0,0 0 0,-1 1 1,1-1-1,-1 0 0,1 0 0,-1 1 1,1-1-1,-1 1 0,1-1 1,-1 1-1,0-1 0,1 1 0,-1 0 1,0 0-1,1 0 0,-1 0 0,0 0 1,1 0-1,-3 1 0,-2 0 99,0 0 0,1 0-1,-1 1 1,0 0 0,1 0 0,-1 0-1,1 1 1,0-1 0,0 1 0,0 1-1,-6 4 1,-7 10 16,0 2 0,1 0 0,1 1 0,1 0 0,1 1 0,1 1 0,-15 37 0,7-9 285,2 1 0,-17 84 0,27-96-418,2 1 1,2 0-1,1 1 1,2-1-1,5 54 1,-1-79-86,1 0 0,0 0 0,1 0 0,1 0 0,0-1 0,1 0 0,9 17-1,-10-23 3,1-1 0,0 1 0,0-1-1,1 0 1,0-1 0,0 1-1,1-1 1,0-1 0,0 0-1,1 0 1,-1 0 0,13 5 0,-12-7 17,0 0 0,1 0 0,-1-1 1,1-1-1,0 1 0,0-2 1,-1 1-1,1-1 0,0-1 0,0 0 1,0 0-1,0-1 0,0 0 1,15-4-1,-11 0 151,0 0 0,0 0 0,-1-2 0,0 0 0,0 0 0,-1-1 0,0 0 1,0-1-1,10-11 0,4-7 241,-2-1 0,0 0 0,-3-2 0,0 0 0,-2-2 0,-1 0 0,15-36 0,-15 24-298,-2 0 1,-1-1-1,-3-1 1,-1 0-1,-2-1 0,-3 0 1,-2 0-1,-1 0 1,-8-89-1,4 129-100,0 1 0,0 0 0,0 0 0,-1 0 0,0 0 0,0 0 0,-1 1 0,1-1 0,-1 0 0,0 1 0,-1 0 0,0 0 0,1 0 0,-2 0 0,-7-7 0,8 10-15,0-1 0,0 1 0,0-1 1,-1 1-1,1 0 0,-1 1 0,1-1 0,-1 1 0,0 0 1,0 0-1,0 0 0,1 1 0,-1 0 0,0 0 0,0 0 1,0 0-1,0 1 0,0 0 0,1 0 0,-8 3 1,-1 1-258,-1 0 0,2 1 1,-1 1-1,1 0 0,-12 10 1,10-8-1740,-1 1 1,-29 13-1,12-13-5269</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3:00.318"/>
    </inkml:context>
    <inkml:brush xml:id="br0">
      <inkml:brushProperty name="width" value="0.025" units="cm"/>
      <inkml:brushProperty name="height" value="0.025" units="cm"/>
    </inkml:brush>
  </inkml:definitions>
  <inkml:trace contextRef="#ctx0" brushRef="#br0">174 1 18065,'0'0'3593,"-12"2"-529,-4 1-2431,1 1-1,-1 0 1,-21 11 0,31-13-557,1 0 1,-1 1 0,1 0 0,0 0 0,0 1 0,0-1 0,0 1-1,1 0 1,-1 0 0,1 1 0,0-1 0,0 1 0,1 0 0,-6 10 0,9-14-89,-1 0 1,1 0-1,0 0 1,-1 0-1,1 0 1,0 0 0,0 0-1,0 0 1,0 0-1,0 0 1,0 0-1,0 1 1,0-1 0,0 0-1,0 0 1,1 0-1,-1 0 1,0 0-1,1 0 1,-1 0 0,1 0-1,-1 0 1,1 0-1,0 0 1,-1 0-1,1-1 1,0 1 0,0 0-1,-1 0 1,1-1-1,0 1 1,0 0-1,0-1 1,0 1 0,0-1-1,0 1 1,0-1-1,0 1 1,0-1 0,0 0-1,0 0 1,0 1-1,0-1 1,0 0-1,1 0 1,0 0 0,11 1-168,-1 0 0,0 0 0,17-3 0,-17 2 124,69-9-1275,-81 11 1331,0 0-1,0 0 1,0 0-1,0 0 0,-1 0 1,1 0-1,-1 0 0,1 0 1,-1 0-1,0 0 1,0 0-1,0 0 0,-1 2 1,-15 21 728,-2-1 0,0-1 0,-1-1 1,-42 37-1,107-121-10290,-23 35 3187</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8:46.472"/>
    </inkml:context>
    <inkml:brush xml:id="br0">
      <inkml:brushProperty name="width" value="0.025" units="cm"/>
      <inkml:brushProperty name="height" value="0.025" units="cm"/>
    </inkml:brush>
  </inkml:definitions>
  <inkml:trace contextRef="#ctx0" brushRef="#br0">6517 847 12300,'-309'-99'3424,"1"-1"-3219,228 78-634,-161-20-1,-499 16-1091,362 22 1350,-336-51 580,4-43-370,301 41-76,-2 17 0,-507 18-1,814 27 194,1 5-1,0 5 0,-156 43 0,193-39-135,1 4 1,1 2-1,1 3 1,1 3-1,2 3 0,-74 53 1,115-72-5,0 0 0,1 1 0,1 1 0,1 1 0,0 0 0,2 1 0,0 0 0,1 2 0,1-1-1,-10 24 1,14-25-9,2-1 0,0 1 1,2 0-1,0 0 0,1 0 0,0 1 0,2-1 0,1 1 0,0 0 0,1-1 0,1 1 0,8 34 0,-2-29-17,1 0 1,0-1 0,2 0 0,1 0-1,1-2 1,1 1 0,0-2 0,2 0-1,1 0 1,0-2 0,1 0 0,2-1 0,33 25-1,-9-12-14,0-3-1,2-1 0,1-2 0,1-2 1,91 29-1,-28-21 1,0-5 0,2-5 0,173 11 0,350-22-61,-604-11 85,791-33-302,0-30-273,-631 48 491,-164 13 63,1173-114-567,-16-96-384,-585 42 806,-21-52 674,-560 215-424,28-13 280,0-3-1,48-32 0,-85 50-247,-1-1-1,1 0 1,-1 0 0,0-1 0,-1-1 0,0 1 0,-1-1-1,1 0 1,-2-1 0,1 0 0,-1 0 0,-1 0-1,0-1 1,0 0 0,3-13 0,-7 17-29,0 0-1,0 0 1,-1 1 0,0-1-1,0 0 1,0 0 0,-1 0-1,0 0 1,-1 1-1,1-1 1,-1 1 0,-5-12-1,1 7 7,0 1 0,0-1-1,-1 1 1,0 1-1,-1-1 1,-15-13-1,-5-1 29,-1 1 0,-1 1 0,-61-32 0,6 11 26,-3 4 0,-1 3 0,-1 5-1,-96-21 1,-387-47-69,-113 54-1149,230 58-2791,175 13 157</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0:40.054"/>
    </inkml:context>
    <inkml:brush xml:id="br0">
      <inkml:brushProperty name="width" value="0.025" units="cm"/>
      <inkml:brushProperty name="height" value="0.025" units="cm"/>
    </inkml:brush>
  </inkml:definitions>
  <inkml:trace contextRef="#ctx0" brushRef="#br0">1288 626 8936,'-81'4'742,"1"-3"1,0-4-1,0-3 0,-154-32 0,220 35-717,-31-9 130,-1 3 1,-51-4 0,85 12-114,0 0-1,0 1 1,-1 1 0,1 0 0,0 1 0,0 0 0,0 0 0,0 2 0,1-1-1,-1 1 1,1 1 0,0 0 0,-14 9 0,6 2-53,1 0-1,0 1 1,1 1 0,1 0-1,0 2 1,2 0 0,0 0-1,1 1 1,2 1 0,-10 24-1,-10 28-924,-34 133 0,4 52-925,54-218 1774,2-1 0,1 1 1,3 0-1,5 61 0,-2-92 118,0 0-1,1 0 1,0 0 0,1-1 0,0 1 0,0-1-1,1 0 1,1 0 0,-1 0 0,1-1 0,1 0-1,0 0 1,0 0 0,0-1 0,1 0 0,0-1-1,0 1 1,11 4 0,17 11 427,2-2-1,78 31 1,-112-49-425,88 30 262,0-3 1,2-5-1,0-4 0,1-4 0,116 5 1,-52-16-257,0-7 0,220-30 1,555-156-130,-415 71 98,4 33 21,185 46-31,56-6 50,-647 29-78,0-5 1,-1-5-1,-1-5 1,155-63-1,52-59-80,-252 113 86,-2-3 0,89-73 1,-140 100 34,-1 0 0,0-2 0,-1 1 0,-1-2 0,-1 0 0,0-1 1,-1 0-1,-2-1 0,1 0 0,-2 0 0,-1-1 0,-1-1 0,-1 1 1,0-1-1,-2 0 0,0 0 0,-2-1 0,0 1 0,-2 0 0,0-1 1,-1 1-1,-7-35 0,5 44 53,-1-1 0,0 1 0,-1 0 0,0 0 0,-1 1 1,-1 0-1,0 0 0,0 0 0,-1 1 0,-10-12 0,4 9 54,-1 0 0,0 0 1,-1 1-1,0 1 0,-1 1 0,-22-11 0,-7 0 116,-1 3 0,-1 2 0,0 2-1,-84-15 1,-260-33 666,-482-16-1,273 71-593,410 17-950,-217 39 0,-109 61-6034,245-39-866</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2:44.110"/>
    </inkml:context>
    <inkml:brush xml:id="br0">
      <inkml:brushProperty name="width" value="0.025" units="cm"/>
      <inkml:brushProperty name="height" value="0.025" units="cm"/>
    </inkml:brush>
  </inkml:definitions>
  <inkml:trace contextRef="#ctx0" brushRef="#br0">2951 305 8904,'-129'-46'-23,"-3"6"0,-1 6 0,-1 6 0,-2 5 0,-273-9 0,-149 55 1438,450-10-1194,0 5 1,2 5-1,-118 41 0,165-40-204,0 2 0,2 3 0,1 3 0,1 1 0,2 4 0,1 1 0,3 3 0,1 2 0,2 2 0,2 1-1,-40 57 1,66-80-4,2 0 1,1 1-1,1 1 0,-21 49 0,32-65-5,0-1-1,1 1 1,0 0-1,1 0 0,0 0 1,0 0-1,1 0 1,0 14-1,1-18-4,0 0-1,0 0 1,1 0-1,-1 0 1,1 0-1,0 0 1,1 0 0,-1-1-1,1 1 1,-1-1-1,1 0 1,1 0-1,-1 0 1,1 0-1,-1-1 1,5 4-1,10 6 20,0-1 0,0-1 0,1-1 0,1 0 0,29 9-1,111 28 105,-100-31-110,371 86 5,-309-81 43,197 7 0,256-48 356,-2-44 155,30-3-187,-92 27-316,986-99-630,-403 64 483,3 86 70,-1042-12-89,0-2 0,103-18 0,-136 16 81,0 0 1,0-2-1,0 0 0,-1-2 0,-1 0 0,1-1 0,-2-1 0,1-1 0,30-25 0,-48 35 105,0 0 0,1 0 0,-1 0 0,0 0 0,0 0-1,0-1 1,0 1 0,0-1 0,-1 1 0,1-1 0,-1 1 0,0-1 0,0 0 0,0 0 0,0 0 0,0 0 0,0 0 0,-1 0-1,0 0 1,1 0 0,-1 0 0,0 0 0,0 0 0,-1 0 0,1 0 0,-1 0 0,1 0 0,-1 0 0,0 0 0,0 0 0,-1 1-1,1-1 1,0 0 0,-1 1 0,1-1 0,-1 1 0,-4-4 0,-6-8 88,-1 1 0,0 1 1,-1 0-1,-1 1 0,-17-10 1,27 18-256,-61-37 39,-1 2 1,-2 4-1,-101-36 0,-232-50-221,-203 8 333,-11 48 112,151 19-175,108 1-762,-146-16-3103,266 38 1668</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3:10.301"/>
    </inkml:context>
    <inkml:brush xml:id="br0">
      <inkml:brushProperty name="width" value="0.025" units="cm"/>
      <inkml:brushProperty name="height" value="0.025" units="cm"/>
    </inkml:brush>
  </inkml:definitions>
  <inkml:trace contextRef="#ctx0" brushRef="#br0">6195 457 8456,'-135'-88'-163,"-281"-134"0,352 195 252,-1 3-1,-2 3 1,0 3 0,-1 3-1,-124-12 1,-353 15 592,354 14-607,-211-7-64,-351 7 7,514 14-40,-315 63 0,-225 105 15,77 45-25,556-170 21,2 7 0,-224 140 0,366-204 13,-40 25 10,0 2 1,2 1-1,-38 39 1,69-60-19,0-1 0,1 2 0,0 0 1,1 0-1,0 0 0,0 1 0,1-1 1,0 2-1,1-1 0,1 1 0,0-1 1,0 1-1,1 0 0,1 1 0,0-1 1,0 0-1,1 26 0,3-27-4,1 1 0,-1-1 0,2 0-1,0 0 1,0 0 0,1 0 0,0-1 0,1 1-1,0-1 1,1-1 0,0 1 0,1-1 0,-1-1-1,2 1 1,-1-1 0,15 10 0,4 2-23,2 0 1,0-2-1,1-1 1,45 18-1,-2-7-36,1-4 0,150 29-1,162 0 12,-370-51 62,1930 170 169,-1744-157-130,979 27 132,0-58-160,-919 11 1,81-2-3,1073-37-126,63-26-777,-1447 69 865,323-22-1396,-314 17 1168,-1-1 1,-1-2-1,1-1 0,-1-3 0,-1-1 0,57-29 1,-79 33 188,0-1 1,0 0 0,-1 0 0,-1-2 0,0 0-1,0-1 1,-2 0 0,22-30 0,-28 35 81,-1 0 1,0-1 0,0 1-1,0-1 1,-2 0 0,1-1-1,-1 1 1,-1-1 0,1 1-1,-2-1 1,0 0 0,0 1-1,-1-1 1,0 0 0,-1 0-1,-4-20 1,4 25-22,-1 1-1,0 0 1,0 0-1,0 1 1,0-1 0,-1 0-1,0 1 1,0-1-1,0 1 1,-1 0 0,1 0-1,-1 0 1,0 1-1,0-1 1,0 1 0,-1 0-1,1 0 1,-7-3-1,0 1-154,0 1-1,-1 0 0,1 1 1,0 0-1,-1 1 0,0 0 0,-19 0 1,-82 4-3023</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5:23.751"/>
    </inkml:context>
    <inkml:brush xml:id="br0">
      <inkml:brushProperty name="width" value="0.025" units="cm"/>
      <inkml:brushProperty name="height" value="0.025" units="cm"/>
    </inkml:brush>
  </inkml:definitions>
  <inkml:trace contextRef="#ctx0" brushRef="#br0">5943 405 9577,'-656'-121'-709,"-8"42"1338,317 61-368,-1 14-1,-463 56 1,578-20-170,2 10 1,1 10-1,4 9 0,-303 126 0,404-131-75,2 6 0,4 4 0,2 6 0,4 5 0,3 4 0,-137 133 0,170-138-25,4 3 0,3 4 0,3 2 0,5 3 1,3 3-1,4 3 0,5 1 0,-60 160 1,89-193-5,3 0 1,2 2 0,3 0-1,3 1 1,3 0 0,3 0 0,2 1-1,8 66 1,-1-83-11,3-1 0,1-1-1,3 0 1,2 0 0,1-1 0,3-1-1,2 0 1,1-2 0,3 0-1,1-2 1,45 56 0,-30-51-13,2-3 0,2-1 0,2-2 0,2-3 1,1-1-1,1-3 0,2-2 0,1-2 0,82 31 0,-4-12 58,2-5 0,274 48-1,505 12 103,8-91 153,-535-32-85,731-135 1,344-227-210,-554 60-133,-653 213 118,352-206 0,-467 229 109,130-108 0,-182 124-146,-3-5 1,109-126-1,-145 144 158,-3-2 0,-2-2 0,-3-2 0,51-110 0,-68 121 212,-3-1-1,-2 0 1,-2-2 0,-3 0 0,-2 0 0,5-102 0,-15 116-63,-2-1 0,-1 1 0,-2 0 0,-2 0 0,-2 0 1,-2 1-1,-1 1 0,-2 0 0,-2 0 0,-1 2 0,-2 0 0,-2 1 1,-48-64-1,30 53-170,-2 2 1,-1 2-1,-3 2 1,-1 1-1,-2 3 1,-2 2-1,-1 2 1,-108-51-1,42 35-75,-1 6-1,-2 4 1,-2 7-1,-192-28 1,55 30 18,-308 5-1,302 31-1076,1 11 0,-511 102 0,334-18-1437,13 0-732</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5:42.550"/>
    </inkml:context>
    <inkml:brush xml:id="br0">
      <inkml:brushProperty name="width" value="0.025" units="cm"/>
      <inkml:brushProperty name="height" value="0.025" units="cm"/>
    </inkml:brush>
  </inkml:definitions>
  <inkml:trace contextRef="#ctx0" brushRef="#br0">1 51 3619,'0'0'4314,"10"4"-3807,-7-2-447,53 19 410,1-1-1,1-3 0,110 17 1,63-19-267,59 6 896,731 13 108,-580-34-914,1655 15 1325,-1667-4-890,0 0-522,166-13-107,641 4-48,-723 10-45,92 0-7,110-3 34,677-10 94,-366-15 1005,46-2-913,1574-23 507,-1510 18-662,118 1-47,-469 16-200,-553 1 208,1125-50-2,-383-15 571,-557 60-3200,-413 10 2000,-3 1 295,0-1 1,0 0-1,0 0 1,0 0-1,0 0 1,0 0-1,0-1 1,-1 1-1,1 0 1,0 0-1,0 0 1,0-1-1,0 1 1,0-1-1,0 1 1,-1 0-1,1-1 1,0 0-1,0 1 1,0-2-1,9-14-8011</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6:30.750"/>
    </inkml:context>
    <inkml:brush xml:id="br0">
      <inkml:brushProperty name="width" value="0.025" units="cm"/>
      <inkml:brushProperty name="height" value="0.025" units="cm"/>
    </inkml:brush>
  </inkml:definitions>
  <inkml:trace contextRef="#ctx0" brushRef="#br0">3504 184 3587,'-339'-84'5612,"111"44"-4094,-356-15 1,449 51-1374,0 5 1,0 6-1,-265 49 0,181-1-6,4 9 0,-237 104 0,391-143 93,1 3 0,2 3 0,1 2 0,1 2 0,-83 71 0,117-87-228,2 1 0,1 0-1,0 1 1,1 1 0,2 1 0,0 1-1,1 0 1,2 0 0,0 2-1,2 0 1,1 0 0,1 1 0,1 0-1,1 0 1,-5 50 0,10-54-24,1 0 0,1 0 0,2 0 0,0 0-1,1 0 1,1 0 0,1-1 0,1 0 0,1 0 0,1 0 0,1-1 0,1 0 0,0 0 0,2-1-1,0-1 1,19 23 0,1-6 16,2-1 0,2-1 0,0-2 0,2-2 0,2-1 0,0-2 0,2-2 0,83 37 0,21-3 91,212 54 1,-113-47 119,2-12-1,2-10 1,407 19-1,-450-60-52,1-9 0,-2-8 0,1-10 0,372-92 0,-399 65 57,265-114 0,-355 125-75,-2-5-1,-2-3 1,-2-4-1,130-107 1,-183 133 67,-1-1 0,-2-2-1,-1 0 1,-1-2 0,-1-1 0,-2-1 0,19-37-1,-34 56-155,0 0-1,-1 0 1,-1-1 0,0 0-1,-1 0 1,-1 0-1,0-1 1,-1 1-1,-1-1 1,0 0-1,-1 1 1,-1-1-1,0 1 1,-1-1-1,-1 1 1,0-1 0,-1 1-1,-1 0 1,0 1-1,-11-23 1,-1 11-28,0 1 1,-2 1-1,0 0 0,-2 2 1,-1 0-1,0 1 0,-1 1 1,-2 1-1,-51-30 1,-3 6-133,-1 3 0,-97-34 1,39 26-403,-147-30 1,-149-11-4059,370 77 3235,-92-20-2869</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6:52.822"/>
    </inkml:context>
    <inkml:brush xml:id="br0">
      <inkml:brushProperty name="width" value="0.025" units="cm"/>
      <inkml:brushProperty name="height" value="0.025" units="cm"/>
    </inkml:brush>
  </inkml:definitions>
  <inkml:trace contextRef="#ctx0" brushRef="#br0">15819 241 12844,'-136'-27'-113,"-197"-15"-1,-142 21 437,-424 8-1605,133 3-383,-866 10 4998,-176-4-2224,533 2-2380,1 48 1394,-377 7 153,674-26 276,-388-7-205,549-77 302,197 6-604,-280 1 163,881 49-207,-42-2 11,-103 7 0,144-2 19,-1 1-1,1 1 1,0 1-1,0 0 1,0 2-1,1 0 1,0 1 0,0 1-1,-21 14 1,10-1-13,1 1 0,1 2 0,1 1 0,1 1 0,1 1 0,2 1 0,1 1 0,1 1 0,-27 57-1,14-16 89,4 2 0,3 0 0,-25 115 0,38-125 12,3 1 1,3 0-1,2 0 0,4 1 0,2-1 1,11 72-1,-4-85-141,2-1 1,2-1-1,3 0 1,1 0-1,3-2 0,2 0 1,2-1-1,33 51 1,-41-77-74,0 0 0,1-1 0,2 0 0,0-2 0,0 0 0,2-1 0,0-1 0,39 23 0,-31-24 39,2-1 0,-1-1-1,2-1 1,0-2-1,0-2 1,51 9-1,424 20 203,-253-26-92,635 78-101,28 3-27,659-42 296,-471-23-159,482 22-64,1-62 47,539-35 19,75 37-66,-1927 9-1,1642-19 51,-1795 18 161,184 7 761,-303-4-910,-1 0-1,1 0 0,-1 0 1,0-1-1,1 1 0,-1-1 1,1 1-1,-1-1 0,0 0 0,1 1 1,-1-1-1,0 0 0,0 0 1,0 0-1,0 0 0,0 0 1,0 0-1,0 0 0,0 0 0,0 0 1,0-1-1,0 1 0,-1 0 1,1-1-1,0 1 0,-1 0 1,0-1-1,1-2 0,14-56-212,-10 32 257,16-52-169,90-420-426,-101 430 441,-3-1 1,-3 0-1,-2 0 0,-5 0 1,-12-85-1,-87-344 834,78 413-286,-4 2 0,-4 1 0,-70-133 0,96 206-498,-2-2-162,0-1 0,0 1-1,2-1 1,0 0 0,0-1 0,2 1-1,0-1 1,0 0 0,-2-27-1,6-14-2890,3-10-2862</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55.205"/>
    </inkml:context>
    <inkml:brush xml:id="br0">
      <inkml:brushProperty name="width" value="0.025" units="cm"/>
      <inkml:brushProperty name="height" value="0.025" units="cm"/>
    </inkml:brush>
  </inkml:definitions>
  <inkml:trace contextRef="#ctx0" brushRef="#br0">3020 46 9897,'-45'-12'388,"0"1"-1,-1 3 0,0 1 0,0 2 0,-1 3 0,-57 3 0,35 6-398,1 2-1,0 3 1,-103 33-1,-557 232-389,22 56 459,583-273 18,12-7 705,-160 105-1,241-138-645,1 2 1,1 1-1,1 1 1,1 1-1,1 2 0,1 0 1,1 2-1,2 0 1,-33 61-1,47-76-135,1 0 1,1 0-1,0 0 0,1 1 1,0 0-1,1 0 0,1 0 1,0 0-1,1 1 0,1-1 1,2 16-1,-1-20-15,1 0 0,1 0 0,0 0 0,1-1 0,0 1 0,0-1 0,1 0 1,0 0-1,1 0 0,0 0 0,1-1 0,0 0 0,0-1 0,1 0 0,13 11 0,2-1-14,2-1 0,0-1-1,0-2 1,2 0 0,0-2-1,0 0 1,1-2 0,55 12-1,20-3 141,120 8-1,-162-21-88,225 18 250,574-28 0,-691-13-286,308-73-1,150-104 108,-427 124-24,320-132 444,-494 191-456,-2-2 0,0-1 0,0-1 0,-1 0-1,-1-2 1,35-34 0,-51 44-47,0-1 0,0 1 0,0-1 1,-1 0-1,0 0 0,-1 0 0,0-1 0,0 0 0,0 0 0,-2 0 0,1 0 0,-1 0 1,0-1-1,-1 1 0,0-1 0,0 1 0,-1-1 0,0 1 0,-1-1 0,0 1 1,-1-1-1,0 1 0,-4-12 0,-1 3 22,0 1-1,-1 0 1,-2 0 0,1 1-1,-2 0 1,0 1 0,-1 0 0,-25-25-1,4 9 82,-2 1 0,-62-40 0,28 29-66,-2 3-1,-1 3 0,-1 3 0,-2 3 1,-145-34-1,-408-44-3752,423 79 963,6-3-679</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8:09.437"/>
    </inkml:context>
    <inkml:brush xml:id="br0">
      <inkml:brushProperty name="width" value="0.025" units="cm"/>
      <inkml:brushProperty name="height" value="0.025" units="cm"/>
    </inkml:brush>
  </inkml:definitions>
  <inkml:trace contextRef="#ctx0" brushRef="#br0">3237 213 9897,'0'0'2750,"-7"-9"-2104,-15-24-361,9 12-1107,-2 0 0,-22-26 0,32 42 631,0 0 0,0 0 0,0 1 0,-1-1 0,1 1 0,-1 0 0,0 1 0,0-1 0,-1 1 1,1 0-1,-1 1 0,1 0 0,-1 0 0,-7-2 0,-11 3 211,1 0 1,0 2-1,-1 0 1,1 2-1,0 1 1,0 0-1,-32 12 1,-161 70 1664,168-64-1244,-1013 453 2629,903-398-3068,3 7 1,3 6 0,5 7-1,4 7 1,-191 177 0,283-232 108,2 2 0,2 2 0,3 2 0,-58 93 1,87-120-21,1 0 1,1 2 0,2 0-1,1 0 1,-8 37 0,15-46-79,0 1 1,2 0-1,0 0 1,2 0-1,0 0 1,1-1-1,1 1 1,8 31-1,-4-34-39,0 0 1,1 0-1,1-1 0,1 0 0,1 0 0,0-1 0,1 0 0,1-1 0,0-1 0,2 0 1,-1 0-1,2-1 0,0-1 0,0 0 0,1-2 0,34 20 0,-15-13 11,0-1 0,2-2 0,-1-1 0,2-3 0,0 0 0,0-3 0,66 7 0,-23-10 69,0-5 0,0-2 0,0-5 0,0-3 0,-1-3 0,-1-4 0,105-36 0,-6-13 69,-4-7 0,170-98 0,-96 34-90,-5-11 0,-7-11 1,252-221-1,-419 320 5,-3-2 0,-3-4 0,68-90 0,-110 126-16,-1-1 0,-1-2 0,-2 0 0,17-47 0,-26 56-6,-1 0 0,-1-1 0,-1 0 0,-1 0 0,-1 0 0,-1 0 0,-3-33 0,-1 39 7,0 0 0,-2 0 0,-1 0 0,0 1 0,-1-1 0,-1 1 0,0 1 1,-2-1-1,0 1 0,-1 1 0,0 0 0,-1 0 0,-1 1 0,-1 0 0,0 1 0,-1 1 1,0 0-1,-25-16 0,3 4-168,-2 2 0,0 2 0,-2 2 0,0 1 0,-1 2 0,0 2 0,-50-10 0,-4 5-1577,-173-12 1,79 22-826</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6:24:44.642"/>
    </inkml:context>
    <inkml:brush xml:id="br0">
      <inkml:brushProperty name="width" value="0.025" units="cm"/>
      <inkml:brushProperty name="height" value="0.025" units="cm"/>
    </inkml:brush>
  </inkml:definitions>
  <inkml:trace contextRef="#ctx0" brushRef="#br0">11 0 17200,'-1'13'662,"-4"31"-554,1 0 0,3 0 1,2 0-1,2 0 0,1 0 0,3-1 0,13 50 0,9-9-9,59 119 0,-28-82-4260,-57-115 3768,-24-17-5238,7 4 3244,-17-13-3966</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3:00.659"/>
    </inkml:context>
    <inkml:brush xml:id="br0">
      <inkml:brushProperty name="width" value="0.025" units="cm"/>
      <inkml:brushProperty name="height" value="0.025" units="cm"/>
    </inkml:brush>
  </inkml:definitions>
  <inkml:trace contextRef="#ctx0" brushRef="#br0">73 233 15022,'0'0'6855,"-19"52"-4229,4-20-832,-1 3-673,4-1-545,3-6-511,8-6-33,1-9-769,0-9-897,9-4-448,1-15-800,1-13-1859,-2-7-3779</inkml:trace>
  <inkml:trace contextRef="#ctx0" brushRef="#br0" timeOffset="1">89 0 15855,'0'0'5701,"-14"63"-6854,22-42-2947,9 1-7270</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4:06.762"/>
    </inkml:context>
    <inkml:brush xml:id="br0">
      <inkml:brushProperty name="width" value="0.025" units="cm"/>
      <inkml:brushProperty name="height" value="0.025" units="cm"/>
    </inkml:brush>
  </inkml:definitions>
  <inkml:trace contextRef="#ctx0" brushRef="#br0">412 986 4773,'0'0'8002,"-7"8"-7970,-21 27-32,28-34 2,-1-1-1,1 1 1,-1 0 0,1 0 0,0-1 0,-1 1-1,1 0 1,0 0 0,0 0 0,0-1-1,0 1 1,0 0 0,0 0 0,0 0 0,0 0-1,0-1 1,0 1 0,0 0 0,0 0 0,1 0-1,-1-1 1,0 1 0,0 0 0,1 0 0,-1-1-1,1 1 1,-1 0 0,1-1 0,-1 1-1,1 0 1,-1-1 0,1 1 0,-1-1 0,2 2-1,24 14 275,-22-14-187,14 7 193,2 0 0,-1-2 0,1 0 0,1-1 0,-1-1 0,33 3 0,131 3 514,-138-9-667,535-6 1393,-195-3-1347,109 19 914,-410-12-1037,634 9 355,-169-8-311,-525-3-38,-1-1 0,44-10 0,-43 7-8,0 1 0,0 1 0,36 0 0,-57 2-45,1 0 1,-1 0-1,1 0 0,-1 0 1,0-1-1,0 0 0,0 1 1,0-1-1,-1-1 0,1 1 1,-1-1-1,0 1 1,0-1-1,0 0 0,0 0 1,-1 0-1,1 0 0,-1-1 1,2-6-1,-3-62 25,-2 61-26,0 1-1,1-1 1,1 0-1,0 0 1,0 0-1,1 1 1,7-21 0,2 4 11,-2-1 0,0 1 0,5-39 0,-12 55-2,-1 0 0,0 0 0,-1 0 0,0 0 0,-1 0 0,-1 0 0,0 0 0,0 0 0,-1 0 0,-9-22-1,-95-222 207,100 241-197,0 1-1,-1 0 0,0 1 1,-1 0-1,-1 0 0,0 1 1,-1 0-1,0 0 0,-1 1 1,0 1-1,0 0 0,-1 1 0,-16-9 1,5 7-34,1 0 0,-1 2 0,0 1 0,-1 0 0,0 2 0,0 1 0,-38-3 0,-359-27-500,219 21 562,-223 14 0,411 0-38,0 0-13,-695 31-21,548-15 17,1 6 0,-213 59 0,256-45 68,2 4 0,2 6 0,-206 113-1,278-135-111,0 2 0,2 1-1,-52 47 1,80-63 57,1 1 0,1 0 0,0 0 1,0 1-1,1 0 0,1 0 0,0 1 0,1 0 1,1 1-1,0 0 0,1 0 0,0 0 0,1 0 0,-3 26 1,6-25-67,0 0 0,1 0 0,1 0 0,0 0 1,1 0-1,1 0 0,0 0 0,1-1 0,1 1 1,1-1-1,0 0 0,1-1 0,0 0 1,17 25-1,-12-24-903,0 1 0,2-2 1,-1 0-1,2 0 0,0-2 1,1 1-1,21 12 1,34 13-7021</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4:08.290"/>
    </inkml:context>
    <inkml:brush xml:id="br0">
      <inkml:brushProperty name="width" value="0.025" units="cm"/>
      <inkml:brushProperty name="height" value="0.025" units="cm"/>
    </inkml:brush>
  </inkml:definitions>
  <inkml:trace contextRef="#ctx0" brushRef="#br0">107 0 8456,'0'0'10340,"0"9"-9875,-3 58-26,-3 0 0,-24 108 1,-8 74-616,35-234-1802,3-15 1835,0 1 0,0-1-1,0 0 1,0 0 0,-1 1 0,1-1 0,0 0 0,0 0 0,0 0 0,-1 1 0,1-1-1,0 0 1,0 0 0,-1 0 0,1 0 0,0 1 0,0-1 0,-1 0 0,1 0 0,0 0 0,0 0-1,-1 0 1,1 0 0,0 0 0,-1 0 0,1 0 0,0 0 0,0 0 0,-1 0 0,1 0-1,0 0 1,-1 0 0,1 0 0,0 0 0,0 0 0,-1-1 0,1 1 0,0 0 0,0 0-1,-1 0 1,1 0 0,0 0 0,0-1 0,-1 1 0,1 0 0,0 0 0,0-1 0,0 1-1,-1 0 1,-14-18-4784</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4:08.617"/>
    </inkml:context>
    <inkml:brush xml:id="br0">
      <inkml:brushProperty name="width" value="0.025" units="cm"/>
      <inkml:brushProperty name="height" value="0.025" units="cm"/>
    </inkml:brush>
  </inkml:definitions>
  <inkml:trace contextRef="#ctx0" brushRef="#br0">15 184 6566,'0'0'4260,"-3"12"-1591,-1 3-2134,2-1 1,-1 1-1,2 0 0,0 0 0,1-1 0,0 1 0,1 0 0,6 29 0,-6-39-441,0 0 0,1 0-1,-1-1 1,1 1 0,0-1 0,0 1 0,0-1 0,1 1 0,0-1 0,-1 0 0,2 0-1,-1-1 1,0 1 0,1-1 0,-1 1 0,1-1 0,0 0 0,0 0 0,0-1 0,1 1-1,-1-1 1,1 0 0,-1 0 0,1-1 0,0 1 0,0-1 0,-1 0 0,1 0 0,0 0-1,0-1 1,0 0 0,0 0 0,7-1 0,-3-1-14,-1 1-1,0-2 1,-1 1 0,1-1-1,0 0 1,-1-1-1,1 0 1,-1 0 0,0 0-1,0-1 1,-1 0 0,0 0-1,0-1 1,0 0-1,8-11 1,9-11-28,-2-2 0,21-37 0,-35 55-19,16-27-208,36-62-611,-30 31-5305,-21 39-2008</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4:09.600"/>
    </inkml:context>
    <inkml:brush xml:id="br0">
      <inkml:brushProperty name="width" value="0.025" units="cm"/>
      <inkml:brushProperty name="height" value="0.025" units="cm"/>
    </inkml:brush>
  </inkml:definitions>
  <inkml:trace contextRef="#ctx0" brushRef="#br0">0 79 7271,'0'0'5066,"0"-10"-2338,0-58 2279,6 691-1654,1-534-2830,-7-89-509,1 0 0,-1 0 0,0-1 0,0 1-1,0 0 1,0 0 0,0 0 0,0 0 0,0 0 0,1 0 0,-1 0 0,0 0-1,0 0 1,0 0 0,0 0 0,0 0 0,0 0 0,1 0 0,-1 0 0,0 0-1,0 0 1,0 0 0,0 0 0,0 0 0,0 0 0,1 0 0,-1 0 0,0 0-1,0 0 1,0 1 0,0-1 0,0 0 0,0 0 0,0 0 0,1 0 0,-1 0-1,0 0 1,0 0 0,0 0 0,0 1 0,0-1 0,0 0 0,0 0 0,0 0 0,0 0-1,0 0 1,0 0 0,0 1 0,0-1 0,0 0 0,0 0 0,0 0 0,0 0-1,0 0 1,0 0 0,0 1 0,0-1 0,0 0 0,0 0 0,0 0 0,0 0-1,0 0 1,0 0 0,0 0 0,0 1 0,0-1 0,0 0 0,0 0 0,-1 0 0,6-14 727,3-22 215,56-324-411,-63 355-564,0 0 0,1 0 0,0 0 0,0 0 1,0 0-1,1 0 0,-1 0 0,1 1 0,5-7 1,-7 10 12,0 0 0,1 0 1,-1 0-1,0 0 1,0 0-1,1 1 0,-1-1 1,0 1-1,1-1 1,-1 1-1,1-1 1,-1 1-1,1 0 0,-1-1 1,1 1-1,-1 0 1,1 0-1,-1 0 0,1 0 1,-1 1-1,1-1 1,-1 0-1,0 1 1,1-1-1,-1 0 0,1 1 1,-1 0-1,0-1 1,1 1-1,-1 0 0,0 0 1,0 0-1,0 0 1,1 0-1,-1 0 0,0 0 1,1 2-1,3 2 1,0 0-1,0 0 1,-1 1-1,1 0 0,-1 0 1,-1 0-1,1 0 0,-1 1 1,0-1-1,-1 1 1,1 0-1,-1 0 0,-1 0 1,1 0-1,-1 0 1,0 1-1,-1-1 0,0 0 1,-1 12-1,1-19 7,0 0 0,-1 1-1,1-1 1,0 1 0,0-1 0,0 1-1,0-1 1,0 1 0,0-1 0,0 1-1,0-1 1,0 1 0,0-1 0,0 1-1,0-1 1,0 1 0,0-1 0,0 1-1,1-1 1,-1 1 0,0-1 0,0 0-1,0 1 1,1-1 0,-1 1 0,0-1-1,1 0 1,-1 1 0,0-1 0,1 0-1,-1 1 1,0-1 0,1 0 0,-1 1-1,1-1 1,-1 0 0,1 0 0,-1 0-1,1 1 1,-1-1 0,0 0 0,1 0-1,-1 0 1,1 0 0,-1 0 0,1 0-1,-1 0 1,1 0 0,-1 0 0,1 0-1,-1 0 1,1 0 0,-1 0 0,1-1-1,-1 1 1,1 0 0,-1 0 0,1 0-1,-1-1 1,0 1 0,1 0 0,-1 0-1,1-1 1,-1 1 0,0 0 0,1-1-1,24-26 158,-18 17-114,-1-2-1,0 1 0,-1-1 0,-1 0 1,0 0-1,0 0 0,-1 0 0,2-15 1,-4 20 21,0-1 1,-1 1-1,0 0 0,0 0 1,0-1-1,-1 1 1,0 0-1,0 0 0,-1 0 1,0 0-1,0 0 1,-1 0-1,1 0 1,-2 0-1,-4-8 0,8 15-62,-1-1-1,1 1 0,0-1 0,0 1 0,0-1 0,0 1 0,0 0 0,-1-1 0,1 1 0,0-1 0,0 1 0,-1 0 0,1-1 0,0 1 1,-1 0-1,1-1 0,0 1 0,-1 0 0,1 0 0,0-1 0,-1 1 0,1 0 0,-1 0 0,1 0 0,-1-1 0,1 1 0,0 0 1,-1 0-1,1 0 0,-1 0 0,1 0 0,-1 0 0,1 0 0,-1 0 0,1 0 0,0 0 0,-1 0 0,1 0 0,-1 0 0,1 0 0,-1 1 1,1-1-1,0 0 0,-1 0 0,1 0 0,-1 1 0,1-1 0,0 0 0,-1 1 0,1-1 0,0 0 0,-1 1 0,1 0-14,-1 1 0,1-1 0,-1 0 0,1 1 0,0-1 0,0 0 0,0 1 0,0-1 0,0 0 0,0 1 0,0-1 0,0 0 0,1 1 0,-1-1 0,0 0 0,1 1 0,0 1 0,1 0-187,1 1 1,-1-1-1,0 0 1,1 0 0,0 0-1,0 0 1,0-1-1,0 1 1,0-1-1,0 1 1,0-1 0,1 0-1,0-1 1,-1 1-1,1-1 1,0 1-1,-1-1 1,1 0 0,4 0-1,8 2-2217,1-1-1,-1-1 1,21-1-1,-5 0-3006</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4:10.178"/>
    </inkml:context>
    <inkml:brush xml:id="br0">
      <inkml:brushProperty name="width" value="0.025" units="cm"/>
      <inkml:brushProperty name="height" value="0.025" units="cm"/>
    </inkml:brush>
  </inkml:definitions>
  <inkml:trace contextRef="#ctx0" brushRef="#br0">99 82 8456,'0'0'12775,"-9"3"-11275,3-1-1386,1 0 0,0 0-1,1 0 1,-1 0 0,0 1 0,1 0 0,-1 0 0,1 0 0,0 0 0,0 1 0,0-1-1,1 1 1,-1 0 0,1 0 0,0 1 0,0-1 0,0 1 0,1-1 0,-1 1 0,1 0-1,0 0 1,1 0 0,-1 0 0,1 0 0,0 1 0,0-1 0,1 0 0,0 0 0,0 6-1,0-10-111,1 0-1,-1 0 1,1 0-1,0-1 0,-1 1 1,1 0-1,0-1 1,-1 1-1,1 0 1,0-1-1,0 1 0,0-1 1,0 1-1,-1-1 1,1 0-1,0 1 0,0-1 1,0 0-1,0 0 1,0 1-1,0-1 0,0 0 1,0 0-1,0 0 1,0 0-1,0 0 0,0 0 1,0-1-1,0 1 1,0 0-1,0 0 1,0-1-1,0 1 0,1-1 1,35-12 103,15-27 33,-45 33-131,0 0 0,1 1 0,0 0-1,0 1 1,0-1 0,0 2 0,18-8-1,-25 11-6,0 1 0,-1 0-1,1 0 1,0 0 0,0-1-1,-1 1 1,1 0-1,0 0 1,-1 0 0,1 0-1,0 1 1,0-1 0,-1 0-1,1 0 1,0 0-1,-1 0 1,1 1 0,0-1-1,-1 0 1,1 1-1,0-1 1,-1 1 0,1-1-1,-1 0 1,1 1 0,-1-1-1,1 1 1,-1 0-1,1-1 1,-1 1 0,1-1-1,-1 1 1,0 0 0,1-1-1,-1 1 1,0 0-1,0-1 1,1 1 0,-1 0-1,0 1 1,2 38 341,-2-13-165,1-26-173,-1-1 0,1 1 0,-1-1-1,0 0 1,1 1 0,-1-1 0,1 1 0,-1-1 0,1 0-1,-1 1 1,1-1 0,-1 0 0,1 0 0,-1 0-1,1 1 1,0-1 0,-1 0 0,1 0 0,-1 0-1,1 0 1,0 0 0,-1 0 0,1 0 0,-1 0 0,1 0-1,-1 0 1,1 0 0,0-1 0,-1 1 0,1 0-1,-1 0 1,1 0 0,-1-1 0,1 1 0,21-10 176,0-5-89,-1-1 1,0-1-1,-1-1 1,19-22-1,39-34-110,-78 73 18,1 1-1,-1-1 1,0 1 0,0 0-1,1-1 1,-1 1-1,0 0 1,1-1-1,-1 1 1,1 0 0,-1 0-1,0-1 1,1 1-1,-1 0 1,1 0 0,-1 0-1,0-1 1,1 1-1,-1 0 1,1 0-1,-1 0 1,1 0 0,-1 0-1,1 0 1,-1 0-1,1 0 1,-1 0 0,1 0-1,-1 0 1,0 0-1,1 0 1,-1 1-1,1-1 1,-1 0 0,1 0-1,-1 0 1,0 1-1,1-1 1,0 1-1,1 20 3,-14 29 241,8-38-163,1-6-32,1 0 0,0 0 1,0 0-1,0 0 0,1 0 0,0 0 0,0 1 0,1-1 0,-1 7 1,2-13-35,1 1 0,-1-1 1,0 0-1,0 1 0,0-1 1,0 0-1,0 0 0,1 0 1,-1 0-1,0 0 1,0 0-1,0 0 0,0 0 1,0-1-1,1 1 0,-1 0 1,0-1-1,1 0 0,10-5 55,0 0-1,-1 0 0,0-2 0,0 1 0,-1-2 0,16-15 1,-16 14-73,1 1 0,0 0 0,1 0 0,0 1 0,23-13-1,-34 21 4,0 0 0,-1 0 0,1 0 0,0-1-1,0 1 1,-1 0 0,1 0 0,0 0-1,0 0 1,-1 0 0,1 0 0,0 0 0,-1 0-1,1 1 1,0-1 0,0 0 0,-1 0-1,1 1 1,0-1 0,-1 0 0,1 1-1,-1-1 1,1 0 0,0 1 0,-1-1 0,1 1-1,-1-1 1,1 1 0,-1 0 0,1-1-1,-1 1 1,0-1 0,1 1 0,-1 0-1,0-1 1,1 1 0,-1 0 0,0-1 0,0 1-1,0 0 1,1-1 0,-1 1 0,0 0-1,0 0 1,0-1 0,0 1 0,0 0 0,-1 1-1,0 50 25,-1-33-231,2-18 126,1 0 0,-1 0 0,0 0 0,1 0 0,-1-1 0,0 1 0,1 0 0,-1 0-1,1-1 1,-1 1 0,1 0 0,-1-1 0,1 1 0,-1 0 0,1-1 0,0 1 0,-1-1-1,1 1 1,0-1 0,0 0 0,-1 1 0,1-1 0,0 1 0,0-1 0,0 0-1,0 0 1,-1 0 0,1 1 0,0-1 0,0 0 0,0 0 0,0 0 0,0 0 0,-1 0-1,1-1 1,0 1 0,0 0 0,0 0 0,0-1 0,-1 1 0,1 0 0,0-1-1,1 0 1,38-16-4761,-19-4-152,1-3-2349</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4:10.538"/>
    </inkml:context>
    <inkml:brush xml:id="br0">
      <inkml:brushProperty name="width" value="0.025" units="cm"/>
      <inkml:brushProperty name="height" value="0.025" units="cm"/>
    </inkml:brush>
  </inkml:definitions>
  <inkml:trace contextRef="#ctx0" brushRef="#br0">21 81 10858,'0'0'10512,"-2"8"-9397,-6 26-202,8-34-878,0 1 0,0-1-1,0 1 1,0-1 0,0 1-1,0-1 1,0 1 0,0-1-1,0 1 1,0-1 0,0 0 0,0 1-1,0-1 1,0 1 0,1-1-1,-1 1 1,0-1 0,0 0 0,1 1-1,-1-1 1,0 1 0,0-1-1,1 0 1,-1 1 0,1-1-1,-1 0 1,0 1 0,1-1 0,-1 0-1,0 0 1,1 0 0,-1 1-1,1-1 1,-1 0 0,1 0 0,-1 0-1,1 0 1,-1 0 0,1 0-1,-1 0 1,1 0 0,-1 0-1,0 0 1,1 0 0,-1 0 0,1 0-1,-1 0 1,1 0 0,0 0-1,22-7 399,-14 2-396,1-1 0,-1 0 0,0-1 0,-1 0 0,9-8 0,-13 11-19,-1 1-1,0 0 1,0-1-1,0 1 1,0-1-1,-1 0 1,0 0-1,1 0 1,-1 0 0,-1-1-1,1 1 1,-1 0-1,1-1 1,0-8-1,-2 13 17,-1-1 1,1 0-1,-1 0 0,1 0 0,-1 0 0,1 0 0,-1 1 0,1-1 0,-1 0 0,0 0 0,0 1 0,1-1 1,-1 1-1,0-1 0,0 1 0,0-1 0,0 1 0,0-1 0,1 1 0,-1 0 0,0-1 0,0 1 1,0 0-1,0 0 0,0 0 0,0-1 0,0 1 0,0 0 0,0 1 0,0-1 0,-2 0 0,-34 5 295,30-1-248,1 0 0,1 1 0,-1-1 0,0 1-1,1 0 1,0 1 0,0-1 0,1 1 0,0 0-1,0 0 1,0 0 0,0 1 0,1-1 0,0 1-1,1 0 1,0 0 0,0 0 0,0 0 0,1 0-1,0 1 1,-1 12 0,3-18-76,-1 0 0,1 0-1,-1-1 1,1 1 0,0 0 0,-1 0 0,1-1 0,0 1-1,0 0 1,0-1 0,1 1 0,-1-1 0,0 1 0,1-1-1,-1 1 1,0-1 0,1 0 0,0 0 0,-1 0-1,1 0 1,0 0 0,-1 0 0,1-1 0,0 1 0,0 0-1,0-1 1,0 1 0,0-1 0,-1 0 0,1 0 0,0 0-1,0 0 1,3 0 0,9 1 14,0-1 0,1-1 0,18-2 0,-21 1-308,-1-1 0,0 0 0,0-1 0,0 0 0,16-9 0,23-19-4917,-14-2-3602</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4:12.062"/>
    </inkml:context>
    <inkml:brush xml:id="br0">
      <inkml:brushProperty name="width" value="0.025" units="cm"/>
      <inkml:brushProperty name="height" value="0.025" units="cm"/>
    </inkml:brush>
  </inkml:definitions>
  <inkml:trace contextRef="#ctx0" brushRef="#br0">64 317 6662,'0'0'11040,"-7"10"-9780,0-2-1106,1 0 1,0 1-1,1-1 0,-1 1 1,2 1-1,0-1 1,0 1-1,0 0 0,1-1 1,1 1-1,-2 11 0,3-14-32,1-1 0,-1 0-1,2 1 1,-1-1-1,1 1 1,-1-1 0,2 0-1,-1 0 1,1 1-1,0-1 1,0 0-1,5 8 1,-5-11-49,0-1 0,0 0-1,0 0 1,0 0 0,0 0 0,1 0-1,-1 0 1,1 0 0,-1-1 0,1 0-1,0 1 1,-1-1 0,1 0 0,0 0 0,0 0-1,0-1 1,0 1 0,0-1 0,0 0-1,0 1 1,0-1 0,0-1 0,0 1-1,0 0 1,0-1 0,0 1 0,-1-1-1,1 0 1,4-2 0,2 0 96,-1-1 0,1 0 1,-1 0-1,0-1 0,0 0 0,0-1 1,-1 0-1,0 0 0,0 0 0,11-14 0,-5 4-64,-1 0 0,-1 0 0,-1-1 0,10-21 0,-11 9 42,-9 24-51,-7 18-136,1 0 28,2 1 0,0-1 0,-3 16 0,6-23 7,0-1 1,0 1-1,1 0 0,0-1 0,0 1 0,0 0 0,0-1 0,1 1 0,0 0 1,3 8-1,-3-13 2,0 1 1,0-1-1,0 0 1,0 1-1,1-1 1,-1 0-1,0 0 1,1 0-1,-1 0 1,0 0-1,1-1 1,0 1-1,-1 0 1,1-1-1,-1 1 1,1-1-1,0 1 1,-1-1-1,1 0 1,0 1-1,-1-1 1,1 0 0,0 0-1,-1-1 1,1 1-1,0 0 1,-1 0-1,3-1 1,2-1 11,0 1 1,0-1-1,0 0 1,0 0-1,0 0 1,8-6-1,-2 1 12,-1-2-1,0 1 0,0-2 1,-1 1-1,10-13 0,-16 17-31,0 0-1,0 0 0,-1 0 0,1 0 1,-1-1-1,-1 0 0,1 1 0,-1-1 0,0 0 1,0 0-1,-1-1 0,1 1 0,-1-10 1,0 15-33,-1 1 1,0-1-1,0 0 1,0 1-1,0-1 1,1 0 0,-1 1-1,0-1 1,0 0-1,0 1 1,-1-1-1,1 1 1,0-1-1,0 0 1,0 1 0,0-1-1,-1 0 1,1 1-1,0-1 1,-1 1-1,1-1 1,0 1 0,-1-1-1,1 1 1,0-1-1,-1 1 1,1-1-1,-1 1 1,1-1-1,-1 1 1,0 0 0,1-1-1,-1 1 1,1 0-1,-1-1 1,1 1-1,-1 0 1,0 0 0,1 0-1,-1-1 1,0 1-1,1 0 1,-1 0-1,0 0 1,1 0-1,-1 0 1,0 0 0,1 1-1,-1-1 1,0 0-1,1 0 1,-1 0-1,1 0 1,-1 1 0,0-1-1,1 0 1,-1 1-1,-2 0-114,1 1-1,0-1 1,0 0 0,0 1-1,1-1 1,-1 1-1,0 0 1,0 0 0,1 0-1,-1 0 1,1 0-1,0 0 1,0 0 0,-2 4-1,2-4-3,0 0 0,1 0 1,-1 0-1,1 0 0,-1 0 0,1 0 0,0 0 0,0 0 0,0 0 0,0 0 0,0 0 0,0 0 0,1 0 0,-1 0 0,1 0 1,-1-1-1,1 1 0,1 4 0,-1-5 104,0-1 1,0 1 0,0-1 0,0 1-1,0-1 1,0 1 0,0-1 0,0 1-1,0-1 1,0 0 0,0 0-1,0 1 1,0-1 0,0 0 0,0 0-1,1 0 1,-1 0 0,0 0 0,0 0-1,0-1 1,0 1 0,0 0-1,0-1 1,1 0 0,4-1 65,-1 0 0,0 0 0,0-1 0,0 0 0,0 0 0,-1 0 0,1-1 0,-1 0 0,0 1 0,0-1 0,0-1 0,3-4 0,7-12 997,-20 35 832,-12 35-349,18-49-1454,0 1 0,0-1 0,0 0 1,0 1-1,-1-1 0,1 1 0,0-1 1,0 0-1,0 1 0,0-1 0,0 1 1,0-1-1,0 1 0,0-1 1,1 0-1,-1 1 0,0-1 0,0 1 1,0-1-1,0 0 0,0 1 0,1-1 1,-1 1-1,0-1 0,0 0 0,1 1 1,-1-1-1,0 0 0,1 0 1,-1 1-1,0-1 0,1 0 0,0 1 1,15-6 474,24-24-371,-30 22-50,0-1-88,-3 2-4,0 0-1,1 0 1,0 1-1,1 0 1,-1 0 0,1 1-1,0 0 1,0 0-1,0 1 1,1 0-1,13-2 1,-22 5-1,-1 0 0,1 0 0,-1 0 0,1 0 0,-1 1 1,0-1-1,1 0 0,-1 0 0,1 0 0,-1 0 0,1 1 1,-1-1-1,0 0 0,1 0 0,-1 1 0,0-1 0,1 0 1,-1 1-1,0-1 0,1 0 0,-1 1 0,0-1 0,0 1 1,1-1-1,-1 0 0,0 1 0,0-1 0,0 1 0,0-1 1,1 1-1,-1-1 0,0 0 0,0 1 0,0-1 0,0 1 1,0-1-1,0 1 0,0-1 0,0 1 0,0-1 0,-1 1 1,-7 25 1530,-1-13 290,16-39-1154,4-5-551,-9 22-101,1 0-1,0 0 1,0 1-1,1-1 1,0 1-1,0 0 1,1 0-1,10-13 1,-11 19-271,0 1-1,-1-1 1,1 1-1,0 0 1,0 1-1,-1-1 1,1 1 0,0-1-1,0 1 1,0 0-1,7 1 1,24-2-2458,-27-2 2384,0 0 0,0 0 1,0-1-1,-1-1 0,0 1 0,1-1 1,-2 0-1,1 0 0,-1-1 0,1 0 1,-2 0-1,1-1 0,5-8 0,-7 11 359,-1-1 0,0 0 0,0 0 0,0 0 0,-1 0 0,0 0-1,0 0 1,0-1 0,0 1 0,-1-1 0,0 1 0,0-1 0,0 0 0,-1 1-1,0-1 1,0 0 0,-1 1 0,1-1 0,-1 0 0,-3-9 0,4 15 21,0-1 0,-1 1 0,1-1 0,0 1 0,-1 0 0,1-1 0,0 1 1,-1-1-1,1 1 0,0 0 0,-1-1 0,1 1 0,-1 0 0,1-1 0,-1 1 0,1 0 1,-1 0-1,1 0 0,-1-1 0,1 1 0,-1 0 0,1 0 0,-1 0 0,1 0 1,-1 0-1,1 0 0,-1 0 0,1 0 0,-1 0 0,1 0 0,-1 0 0,1 0 1,-1 0-1,1 1 0,-1-1 0,1 0 0,-1 0 0,1 1 0,-1-1 0,1 0 0,-1 0 1,1 1-1,0-1 0,-1 1 0,1-1 0,0 0 0,-1 1 0,1-1 0,0 1 1,-1-1-1,1 1 0,0-1 0,0 0 0,-1 1 0,1-1 0,0 2 0,-18 25 528,8-6-296,1 1 1,1-1 0,0 2-1,2-1 1,1 1-1,1 0 1,1 0 0,0 0-1,2 0 1,2 26-1,-1-48-249,0 1-1,0-1 0,0 1 0,1-1 0,-1 0 0,0 1 0,1-1 0,-1 0 1,1 1-1,-1-1 0,1 0 0,0 0 0,-1 0 0,1 1 0,0-1 0,0 0 1,0 0-1,0 0 0,0 0 0,0 0 0,0-1 0,0 1 0,0 0 0,1 0 1,-1-1-1,0 1 0,0-1 0,1 1 0,-1-1 0,0 1 0,1-1 0,-1 0 1,1 0-1,-1 0 0,0 1 0,1-2 0,2 1 0,-1 0 79,1-1 0,-1 1 0,1-1 0,-1 0 0,1 0 0,-1-1 0,0 1 0,1-1 0,-1 1 0,0-1 0,0 0 0,0 0 0,4-4 0,11-16 156,-1 0 1,-1-1 0,-1-1-1,-1 0 1,-1-1 0,12-31-1,8-14-98,-27 62-1018,-2 10-3195,-3 17-5734,-1-6 2181</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4:12.403"/>
    </inkml:context>
    <inkml:brush xml:id="br0">
      <inkml:brushProperty name="width" value="0.025" units="cm"/>
      <inkml:brushProperty name="height" value="0.025" units="cm"/>
    </inkml:brush>
  </inkml:definitions>
  <inkml:trace contextRef="#ctx0" brushRef="#br0">1 1 11339,'0'12'2979,"0"-3"-353,3 0-928,8-1-257,7 1-224,2-1-512,4 0-513,-1-2-576,0-3-2531,-6-3-4933</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4:13.198"/>
    </inkml:context>
    <inkml:brush xml:id="br0">
      <inkml:brushProperty name="width" value="0.025" units="cm"/>
      <inkml:brushProperty name="height" value="0.025" units="cm"/>
    </inkml:brush>
  </inkml:definitions>
  <inkml:trace contextRef="#ctx0" brushRef="#br0">91 285 11307,'0'0'8573,"-8"-2"-7169,5 1-1324,0 0-1,1 1 1,-1-1-1,0 1 1,0 0-1,0-1 1,1 1-1,-1 0 1,0 1-1,0-1 1,1 1-1,-1-1 1,0 1 0,0 0-1,1 0 1,-1 0-1,-2 1 1,2 0-60,1 0-1,0 0 1,0 1 0,-1-1 0,1 1 0,0-1 0,1 1 0,-1-1 0,0 1 0,1 0 0,0 0 0,0 0-1,0 0 1,0 0 0,0 0 0,0 0 0,1 0 0,-1 6 0,0-7-10,1 1 1,0-1-1,0 0 0,-1 0 1,1 1-1,1-1 0,-1 0 1,0 1-1,0-1 0,1 0 1,0 0-1,-1 1 1,1-1-1,0 0 0,0 0 1,0 0-1,0 0 0,0 0 1,1 0-1,-1 0 0,3 2 1,-3-3 16,1-1 0,0 1 0,-1-1 0,1 1 0,0-1 0,0 0 1,-1 1-1,1-1 0,0 0 0,0 0 0,-1 0 0,1 0 0,0-1 0,0 1 0,-1 0 0,1-1 1,0 1-1,-1-1 0,1 0 0,0 1 0,-1-1 0,1 0 0,-1 0 0,0 0 0,1 0 0,-1 0 1,1-1-1,-1 1 0,1-2 0,8-6 113,-1 0 1,-1 0-1,0-1 0,0-1 1,-1 1-1,0-1 0,-1 0 1,0-1-1,-1 1 1,0-1-1,-1 0 0,0-1 1,-1 1-1,0-1 0,-1 1 1,0-18-1,-1 30-139,-1-1-1,0 1 1,0 0-1,0-1 1,0 1-1,0 0 1,1 0-1,-1-1 1,0 1 0,0 0-1,0-1 1,0 1-1,0 0 1,0-1-1,0 1 1,0 0-1,0 0 1,0-1 0,0 1-1,0 0 1,-1-1-1,1 1 1,0 0-1,0-1 1,0 1-1,0 0 1,0 0-1,-1-1 1,1 1 0,0 0-1,0 0 1,0-1-1,-1 1 1,1 0-1,0 0 1,0 0-1,-1-1 1,1 1-1,0 0 1,0 0 0,-1 0-1,1 0 1,0 0-1,-1 0 1,1 0-1,0 0 1,0-1-1,-1 1 1,1 0 0,0 0-1,-1 0 1,1 0-1,0 1 1,-1-1-1,1 0 1,0 0-1,-1 0 1,1 0-1,0 0 1,0 0 0,-1 0-1,1 0 1,0 1-1,0-1 1,-1 0-1,1 0 1,0 1-1,-14 17-160,12-13 157,1 1-1,0-1 1,0 1-1,0 0 1,0-1-1,1 1 1,0 0 0,0 0-1,2 9 1,-2-14 0,1 1 0,-1-1 0,1 1 0,-1-1 0,1 1 0,0-1 0,0 0 0,0 0 0,-1 1 0,1-1 0,0 0 0,1 0 0,-1 0 0,0 0 0,0 0 0,0 0 1,1 0-1,-1 0 0,0-1 0,1 1 0,-1 0 0,1-1 0,-1 1 0,1-1 0,-1 1 0,1-1 0,-1 0 0,1 0 0,-1 0 0,1 0 0,-1 0 0,1 0 0,-1 0 1,1 0-1,-1-1 0,1 1 0,-1 0 0,4-2 0,2-1 15,0 0 0,0 0 0,0 0 0,-1-1 0,1 0 0,-1-1 0,0 1 0,0-1 0,0-1 0,-1 1 0,1-1 0,-1 0 0,-1 0 0,6-8 0,-1 0 5,0-1 0,-1 0 0,0-1 0,-1 1 1,6-23-1,-10 25 24,-1 1 1,0 0 0,0-1-1,-1-15 1,-3 22-43,-2 12-85,-4 13-105,-5 44 189,3 0 0,3 1 0,2 0 0,5 68 0,-1-123 4,1 0 1,1 1 0,0-1-1,0 0 1,1 0 0,0-1-1,0 1 1,1 0 0,0-1-1,1 1 1,0-1 0,0 0-1,0 0 1,1 0 0,1-1-1,-1 0 1,1 0 0,0 0-1,1-1 1,0 0 0,0 0-1,0 0 1,13 6 0,-28-16 236,3 1-218,0 1 0,0-1 0,1 0 0,0 0-1,-1-1 1,1 1 0,0-1 0,-4-5 0,-2-7-10,0 0 0,1 0 0,0-1 0,2 0 0,0-1 0,1 1 0,0-1 1,2-1-1,0 1 0,1-1 0,1 1 0,0-28 0,2 44-20,-1-1 0,1 1 1,1-1-1,-1 1 0,0-1 0,1 1 1,-1 0-1,1-1 0,-1 1 0,1 0 0,0-1 1,0 1-1,0 0 0,1 0 0,-1 0 1,0 0-1,1 0 0,-1 0 0,1 0 0,0 0 1,0 0-1,-1 1 0,1-1 0,0 1 1,1 0-1,-1-1 0,3 0 0,4-1-310,1 1 0,-1 0 0,0 0 0,1 1 0,-1 0 0,10 1 0,27-3-3768,-2-5-3398</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4:14.321"/>
    </inkml:context>
    <inkml:brush xml:id="br0">
      <inkml:brushProperty name="width" value="0.025" units="cm"/>
      <inkml:brushProperty name="height" value="0.025" units="cm"/>
    </inkml:brush>
  </inkml:definitions>
  <inkml:trace contextRef="#ctx0" brushRef="#br0">18 197 6951,'0'-26'2011,"1"16"-559,-1 1 0,0-1 0,0 0 0,-1 1 1,0-1-1,-1 0 0,-4-13 0,5 31 1635,-1 31-2938,-1 39 154,1-44-229,1-1 0,2 0-1,1 0 1,8 43 0,-2-58 125,1-19 320,-8-1-442,1-1-1,-1 1 0,0 0 1,0-1-1,0 1 1,0-1-1,0 1 1,-1-1-1,1 0 1,0-4-1,-1-1-10,5-82 230,-5 83-287,0 0 1,-1-1 0,0 1 0,0 0 0,0 0 0,-1 0-1,0 0 1,-1 1 0,0-1 0,-3-6 0,3 13-155,1 10 38,3 12 17,0-18 86,0-1 0,0 1 1,0-1-1,1 1 0,-1-1 0,1 0 0,0 0 1,0 0-1,0 0 0,0 0 0,1 0 0,-1-1 1,1 1-1,-1-1 0,1 1 0,0-1 0,0 0 1,0 0-1,0 0 0,1-1 0,-1 1 0,0-1 1,1 0-1,-1 0 0,1 0 0,-1 0 0,1 0 1,5-1-1,-3 1 18,1-1 1,0 0-1,0 0 1,-1-1-1,1 0 1,0 0-1,-1-1 1,1 0-1,-1 0 1,0 0-1,1-1 0,-1 0 1,0 0-1,9-7 1,-5 2 107,-1-1 0,0 0 1,0 0-1,-1-1 0,0 0 1,0-1-1,-1 0 0,-1 0 0,0 0 1,0-1-1,-1 0 0,-1 0 0,0 0 1,-1-1-1,0 1 0,0-1 1,-2 0-1,0 0 0,0 1 0,-2-22 1,1 32-113,0 1 1,0-1 0,0 1-1,-1 0 1,1-1-1,0 1 1,-1 0 0,1-1-1,-1 1 1,1 0 0,-1 0-1,0-1 1,0 1-1,1 0 1,-1 0 0,0 0-1,0 0 1,0 0 0,0 0-1,0 0 1,0 0-1,-2 0 1,2 0-18,1 1 0,-1 0 0,0 0 0,0 0 0,0 0 0,0 0 0,0 0 0,0 0 0,0 0 0,0 0 0,0 0 0,0 0 0,0 1 0,0-1 0,0 0 0,0 1 0,1-1-1,-1 1 1,0-1 0,0 1 0,0-1 0,1 1 0,-1 0 0,0-1 0,0 1 0,1 0 0,-1-1 0,1 1 0,-1 0 0,1 0 0,-1 0 0,1-1 0,-1 3 0,-5 9-13,0 0 0,2 0-1,-1 1 1,1 0 0,1 0 0,1 0 0,-3 20 0,2 96 48,3-127-30,0 1 1,0-1-1,0 0 1,0 1-1,0-1 1,0 0-1,1 1 1,-1-1-1,1 1 1,0-1-1,0 0 1,0 0-1,0 0 1,0 1-1,0-1 1,0 0-1,1 0 1,-1-1-1,1 1 1,0 0-1,-1 0 1,1-1-1,0 1 1,0-1-1,0 1 1,0-1-1,0 0 1,0 0-1,0 0 1,1 0-1,-1 0 1,4 0-1,-1 0 14,0-1 0,0 0 0,0-1-1,1 1 1,-1-1 0,0 0 0,0 0 0,0-1 0,0 1-1,-1-1 1,1 0 0,0-1 0,-1 1 0,8-6 0,4-3 6,0-2 0,0 0 0,18-21 0,-29 29-6,-1 0 0,1 0-1,-1 0 1,0-1-1,-1 0 1,1 0-1,-1 0 1,0 0 0,-1 0-1,1-1 1,-1 1-1,-1-1 1,3-11 0,-4 17-11,0 1 1,0 0 0,0 0-1,0-1 1,0 1 0,0 0 0,0 0-1,0-1 1,0 1 0,0 0 0,0-1-1,0 1 1,0 0 0,-1 0-1,1-1 1,0 1 0,0 0 0,0 0-1,0 0 1,0-1 0,0 1 0,-1 0-1,1 0 1,0 0 0,0-1-1,0 1 1,-1 0 0,1 0 0,0 0-1,0 0 1,-1 0 0,1-1 0,0 1-1,0 0 1,-1 0 0,1 0-1,0 0 1,0 0 0,-1 0 0,-12 5-49,-10 14-88,17-12 130,1 1-1,0-1 0,0 1 1,1 0-1,0 0 0,1 0 1,0 1-1,0-1 0,1 1 0,0-1 1,0 1-1,1 0 0,0 0 1,0 14-1,2-21 3,-1-1 0,1 1 0,-1 0 0,1 0-1,0 0 1,-1-1 0,1 1 0,0 0 0,0-1 0,0 1 0,0-1 0,1 1-1,-1-1 1,0 1 0,1-1 0,-1 0 0,1 0 0,-1 0 0,1 0 0,-1 0-1,1 0 1,0 0 0,-1 0 0,1-1 0,0 1 0,0-1 0,0 1 0,0-1 0,1 1-1,9 0-45,0 1-1,0-2 0,18 0 1,-15 0-187,-9 0-297,0 0 0,0-1 0,0 1 0,0-1 0,-1 0 0,1-1 0,0 1 0,0-1 0,-1 0 0,1-1 0,5-3 0,24-18-7816</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3:01.051"/>
    </inkml:context>
    <inkml:brush xml:id="br0">
      <inkml:brushProperty name="width" value="0.025" units="cm"/>
      <inkml:brushProperty name="height" value="0.025" units="cm"/>
    </inkml:brush>
  </inkml:definitions>
  <inkml:trace contextRef="#ctx0" brushRef="#br0">93 0 14286,'0'0'6470,"-9"5"-4581,1-1-1528,1 1 0,-1-1-1,1 2 1,0-1-1,-12 13 1,16-15-281,0 0-1,1 0 1,-1 1 0,1-1 0,0 1-1,0-1 1,0 1 0,0 0-1,1-1 1,0 1 0,-1 0 0,2 0-1,-1 0 1,0 0 0,1 0-1,-1 0 1,1 0 0,1 6 0,-1-10-82,0 1 0,1 0 0,-1-1 0,1 1 1,-1 0-1,0-1 0,1 1 0,-1 0 1,1-1-1,0 1 0,-1-1 0,1 1 0,0-1 1,-1 1-1,1-1 0,0 1 0,-1-1 0,1 0 1,0 1-1,0-1 0,-1 0 0,1 0 1,0 0-1,0 0 0,0 1 0,-1-1 0,1 0 1,0 0-1,0 0 0,0-1 0,-1 1 1,1 0-1,0 0 0,0 0 0,0-1 0,0 1 1,32-12 8,15-26-82,-41 31 67,0 0 1,1 1 0,0 0 0,0 0-1,1 1 1,-1 0 0,17-7-1,-25 12 32,1 0-1,-1 0 1,1 0-1,0 0 1,-1 0-1,1 1 1,0-1-1,-1 0 0,1 0 1,-1 1-1,1-1 1,-1 0-1,1 0 1,0 1-1,-1-1 1,1 1-1,-1-1 1,1 1-1,-1-1 0,0 0 1,1 1-1,-1 0 1,0-1-1,1 1 1,-1-1-1,0 1 1,1-1-1,-1 1 1,0 0-1,0-1 0,0 1 1,0-1-1,1 1 1,-1 0-1,0-1 1,0 1-1,0 0 1,0-1-1,-1 1 0,1 0 1,0-1-1,0 1 1,-1 1-1,-2 43 1431,1-26-902,2-19-543,0 1 0,1-1 0,-1 1 0,1-1 0,-1 1 1,1-1-1,-1 1 0,1-1 0,0 1 0,-1-1 0,1 1 0,0-1 0,-1 0 0,1 0 1,0 1-1,-1-1 0,1 0 0,0 0 0,-1 0 0,1 0 0,0 1 0,0-1 0,-1 0 1,1 0-1,0-1 0,-1 1 0,1 0 0,0 0 0,0 0 0,-1 0 0,2-1 0,26-5 180,13-18-107,-35 19-154,1 1-1,-1 0 1,0 0-1,1 1 1,0 0-1,0 0 1,0 0-1,0 1 1,0 0-1,14-2 1,-20 4 52,-1 0 0,1 1 1,-1-1-1,1 0 0,-1 0 0,0 0 0,1 1 0,-1-1 1,1 0-1,-1 0 0,0 1 0,1-1 0,-1 0 1,0 1-1,1-1 0,-1 0 0,0 1 0,1-1 0,-1 0 1,0 1-1,0-1 0,0 1 0,1-1 0,-1 0 0,0 1 1,0-1-1,0 1 0,0-1 0,0 1 0,0-1 1,0 2-1,1 22 1124,1 3-2001,-2-26 716,0-1 0,0 0 0,0 1-1,0-1 1,0 1 0,0-1 0,0 0 0,0 1 0,0-1 0,0 0 0,1 1 0,-1-1-1,0 1 1,0-1 0,0 0 0,1 0 0,-1 1 0,0-1 0,1 0 0,-1 1 0,0-1-1,0 0 1,1 0 0,-1 1 0,1-1 0,-1 0 0,0 0 0,1 0 0,-1 0 0,0 0-1,1 1 1,-1-1 0,1 0 0,-1 0 0,0 0 0,1 0 0,-1 0 0,1 0 0,-1 0-1,1 0 1,8-3-8921</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4:15.096"/>
    </inkml:context>
    <inkml:brush xml:id="br0">
      <inkml:brushProperty name="width" value="0.025" units="cm"/>
      <inkml:brushProperty name="height" value="0.025" units="cm"/>
    </inkml:brush>
  </inkml:definitions>
  <inkml:trace contextRef="#ctx0" brushRef="#br0">15 169 5029,'4'-12'3829,"4"-12"-50,-8 23-3570,1 0 0,-1 1 0,1-1-1,-1 1 1,1-1 0,-1 1 0,1-1 0,-1 1 0,1 0 0,0-1 0,-1 1 0,1 0 0,0-1 0,-1 1 0,1 0 0,0 0 0,-1 0 0,1 0 0,0 0-1,0 0 1,-1-1 0,1 2 0,0-1 0,-1 0 0,1 0 0,0 0 0,0 0 0,-1 0 0,1 0 0,0 1 0,-1-1 0,1 0 0,0 1 0,0 0 0,4 1 161,0 1 1,0-1 0,-1 0 0,1-1 0,1 1 0,-1-1-1,0 0 1,0 0 0,0-1 0,11 1 0,-13-2-308,0 0 1,0 0-1,0 0 1,-1 0-1,1 0 1,0-1-1,0 1 1,-1-1-1,1 0 1,-1 1-1,0-1 1,1-1-1,-1 1 1,0 0 0,0 0-1,0-1 1,-1 1-1,1-1 1,0 0-1,1-4 1,-1 4-39,-1 1 0,1-1 1,-1 0-1,0 0 1,0 0-1,0 0 1,0 0-1,0 0 0,-1-1 1,1 1-1,-1 0 1,0 0-1,0 0 0,0 0 1,-1-1-1,1 1 1,-1 0-1,1 0 0,-1 0 1,0 0-1,0 0 1,-1 0-1,-2-5 0,2 6-8,0 0-1,0 0 1,0 0-1,-1 0 0,1 0 1,0 1-1,-1-1 0,1 1 1,-1-1-1,0 1 0,1 0 1,-1 0-1,0 1 1,0-1-1,0 0 0,1 1 1,-1 0-1,0 0 0,0 0 1,0 0-1,0 0 1,0 0-1,0 1 0,1-1 1,-1 1-1,-4 1 0,2 0-22,1 0 0,-1 0-1,1 1 1,-1 0 0,1-1 0,0 1-1,0 1 1,0-1 0,0 1 0,1-1-1,-1 1 1,1 0 0,0 0-1,0 1 1,1-1 0,-1 0 0,1 1-1,0 0 1,-3 8 0,1 1-14,0 0 0,0 1 0,2-1 0,0 0 0,-1 27 0,3-38 18,0-1 0,0 1 0,0-1 0,0 1-1,1 0 1,-1-1 0,1 1 0,-1-1 0,1 1 0,0-1 0,0 1 0,0-1 0,0 1 0,1-1 0,-1 0 0,1 0 0,-1 0 0,1 0 0,0 0 0,-1 0-1,1 0 1,0 0 0,1-1 0,-1 1 0,0-1 0,0 0 0,1 1 0,-1-1 0,0 0 0,1 0 0,-1 0 0,1-1 0,-1 1 0,1-1 0,0 1 0,-1-1-1,1 0 1,0 0 0,-1 0 0,1 0 0,-1-1 0,4 0 0,8-1-241,-1 0 0,1-1 1,-1-1-1,0 0 0,0-1 0,24-13 0,40-31-6579,-42 23-294</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4:15.516"/>
    </inkml:context>
    <inkml:brush xml:id="br0">
      <inkml:brushProperty name="width" value="0.025" units="cm"/>
      <inkml:brushProperty name="height" value="0.025" units="cm"/>
    </inkml:brush>
  </inkml:definitions>
  <inkml:trace contextRef="#ctx0" brushRef="#br0">179 1 13100,'-10'0'3855,"3"-1"-3595,1 1 0,-1 0 1,0 1-1,1-1 0,-1 1 1,1 1-1,-1-1 0,1 1 1,-1 0-1,1 0 0,0 1 0,0 0 1,0 0-1,0 1 0,1-1 1,-1 1-1,1 0 0,0 1 1,0-1-1,-5 8 0,5-5-164,0 0-1,1 1 0,0-1 1,1 1-1,0 0 0,0 0 1,1 0-1,-1 1 0,0 14 1,2-20-99,1-1 0,-1 1 0,1-1 0,0 1 0,0-1 0,0 1 0,1-1 0,-1 1 0,0-1 0,1 1 0,0-1 0,-1 0 0,1 1 0,0-1 0,0 0 0,1 0 0,-1 1 0,0-1 0,1 0 0,-1 0 0,1 0 0,0-1 0,-1 1 0,1 0 0,0-1 0,0 1 0,0-1 0,0 1 0,1-1 1,-1 0-1,0 0 0,1 0 0,-1 0 0,0-1 0,1 1 0,4 0 0,2-1 34,1 0 1,0 0 0,0-1-1,0 0 1,0-1-1,0 0 1,-1-1 0,1 0-1,-1-1 1,0 1 0,0-2-1,0 1 1,10-8-1,-9 6-214,0-1 0,-1 0-1,0-1 1,0 1-1,0-2 1,-1 1 0,0-1-1,-1-1 1,0 1-1,11-21 1,-13 1-345,-10 24 550,-5 16 121,6-6-115,1 0 1,0 0-1,1 0 1,-1 0-1,1 0 1,0 1-1,0-1 1,-1 9-1,6-15-44,-1 1-1,0-1 1,1 0 0,-1-1 0,0 1-1,1 0 1,-1-1 0,0 1-1,0-1 1,3-2 0,-3 2-526,12-8-6136,-10 5 2167</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4:16.107"/>
    </inkml:context>
    <inkml:brush xml:id="br0">
      <inkml:brushProperty name="width" value="0.025" units="cm"/>
      <inkml:brushProperty name="height" value="0.025" units="cm"/>
    </inkml:brush>
  </inkml:definitions>
  <inkml:trace contextRef="#ctx0" brushRef="#br0">121 69 6566,'0'0'4047,"0"-8"-1426,2-38 2328,-3 45-4817,1 0 1,0 1 0,-1-1-1,1 0 1,-1 1 0,1-1 0,-1 0-1,1 1 1,-1-1 0,0 1 0,1-1-1,-1 1 1,0-1 0,1 1 0,-1-1-1,0 1 1,0 0 0,1-1 0,-1 1-1,0 0 1,0 0 0,0 0 0,1 0-1,-1-1 1,0 1 0,0 0-1,0 0 1,0 1 0,1-1 0,-1 0-1,0 0 1,0 0 0,0 0 0,1 1-1,-1-1 1,-1 1 0,-31 9 694,27-4-826,1-1 0,0 1 0,-1 0 0,2 0 0,-1 0 0,1 1 0,0-1-1,0 1 1,1 0 0,0 0 0,0 1 0,0-1 0,1 1 0,1-1 0,-1 1 0,1 0-1,0 11 1,1-18-3,0 0-1,0 0 1,0-1-1,0 1 1,0 0-1,1 0 1,-1 0-1,0 0 1,1 0-1,-1 0 1,0-1-1,1 1 1,-1 0-1,1 0 1,-1 0-1,1-1 1,0 1-1,-1 0 1,1-1-1,0 1 1,-1-1-1,1 1 1,0-1-1,0 1 1,0-1-1,-1 1 1,1-1-1,0 0 1,0 1-1,0-1 1,0 0-1,0 0 1,0 0-1,0 0 1,0 0-1,-1 0 1,1 0-1,0 0 1,0 0-1,0 0 1,0 0-1,0 0 1,0-1-1,0 1 1,1-1-1,3 0 20,0-1-1,0 1 0,0-1 1,0 0-1,0-1 1,-1 1-1,5-4 0,34-31 56,-34 28-81,1-1 0,1 1 1,-1 1-1,2 0 0,-1 1 1,16-8-1,-26 15-1,-1 0 1,1 0-1,0 1 0,-1-1 1,1 0-1,-1 0 0,1 1 1,0-1-1,-1 0 0,1 1 1,-1-1-1,1 1 0,-1-1 1,1 1-1,-1-1 0,1 1 0,-1-1 1,0 1-1,1-1 0,-1 1 1,0-1-1,1 1 0,-1 0 1,0-1-1,0 1 0,1 0 1,-1-1-1,0 1 0,0-1 1,0 1-1,0 0 0,0-1 1,0 1-1,0 0 0,0-1 1,0 1-1,0 0 0,-1 1 1,1 39 8,0-31 59,0-9-58,-1 1 1,1-1-1,0 1 0,0-1 1,0 0-1,0 1 1,1-1-1,-1 0 1,0 1-1,1-1 0,-1 0 1,0 1-1,1-1 1,0 0-1,-1 0 1,1 0-1,0 1 1,-1-1-1,1 0 0,0 0 1,0 0-1,0 0 1,0 0-1,0 0 1,0-1-1,0 1 0,3 1 1,-2-1 21,1-1 0,-1 0 0,1 0 0,-1 0 0,1 0 0,-1 0 0,1 0 0,-1-1 1,1 1-1,-1-1 0,1 1 0,-1-1 0,4-2 0,10-5 111,-1 0-1,0-1 1,16-14 0,-28 22-136,35-30 78,-25 19-76,1 1-1,0 1 1,0 0 0,28-14 0,-41 24-6,-1 0 1,0 0-1,1 0 1,-1 0-1,0 0 1,1 0-1,-1-1 1,0 1-1,1 0 0,-1 0 1,0 0-1,1 0 1,-1 0-1,0 0 1,1 0-1,-1 0 1,0 0-1,1 1 0,-1-1 1,0 0-1,1 0 1,-1 0-1,0 0 1,0 0-1,1 0 1,-1 1-1,0-1 1,1 0-1,-1 0 0,0 0 1,0 1-1,0-1 1,1 0-1,-1 0 1,0 1-1,0-1 1,3 18-17,-10 31 214,3-28-224,4-20 23,1-1 1,-1 0-1,0 0 0,0 1 0,1-1 1,-1 0-1,0 0 0,1 0 1,-1 1-1,0-1 0,1 0 0,-1 0 1,1 0-1,-1 0 0,0 0 0,1 0 1,-1 1-1,0-1 0,1 0 0,-1 0 1,1 0-1,-1 0 0,0-1 0,1 1 1,-1 0-1,1 0 0,-1 0 1,0 0-1,1 0 0,-1 0 0,0-1 1,1 1-1,-1 0 0,0 0 0,1 0 1,-1-1-1,16-7-1370,13-17-7167,-12 10-16</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4:16.794"/>
    </inkml:context>
    <inkml:brush xml:id="br0">
      <inkml:brushProperty name="width" value="0.025" units="cm"/>
      <inkml:brushProperty name="height" value="0.025" units="cm"/>
    </inkml:brush>
  </inkml:definitions>
  <inkml:trace contextRef="#ctx0" brushRef="#br0">82 175 8904,'0'0'11553,"-8"-4"-10640,5 3-871,2 0-25,0 0-1,0 0 1,-1 0-1,1 0 1,-1 0-1,1 0 1,0 1-1,-1-1 1,1 1-1,-1-1 0,0 1 1,1-1-1,-1 1 1,1 0-1,-1 0 1,0 0-1,1 0 1,-1 0-1,1 0 1,-1 0-1,0 1 1,1-1-1,-1 0 1,1 1-1,-1-1 0,1 1 1,-1 0-1,1 0 1,0-1-1,-1 1 1,1 0-1,0 0 1,-1 0-1,1 0 1,0 1-1,0-1 1,0 0-1,0 0 1,0 1-1,0-1 0,1 0 1,-1 1-1,0-1 1,1 1-1,-1-1 1,0 2-1,0 1-11,-1-1 0,1 0 0,0 1-1,0-1 1,0 1 0,0-1 0,1 1-1,-1 0 1,1-1 0,0 1 0,0-1 0,0 1-1,1 0 1,-1-1 0,2 7 0,-1-9 11,1 1 0,-1-1 0,0 1-1,0-1 1,1 0 0,-1 1 0,1-1 0,-1 0 0,1 0 0,0 0 0,-1 0 0,1 0 0,0 0 0,0-1 0,-1 1 0,1 0 0,0-1 0,0 0 0,0 1 0,0-1 0,0 0 0,0 0 0,0 0 0,0 0 0,0 0 0,-1-1 0,1 1 0,0-1 0,2 0 0,8-2 26,-1-1 0,1-1 0,-1 1 0,0-2 0,-1 0 0,1 0 1,-1-1-1,-1 0 0,1 0 0,14-16 0,45-31-9,-69 57-28,0-1 1,1 1-1,-1 0 0,1-1 1,-1 1-1,1-1 0,0 1 1,0-1-1,0 1 0,1-1 1,-1 0-1,3 4 0,-2-5-2,1 1 0,0-1-1,-1 0 1,1 0 0,0 0-1,0-1 1,0 1 0,0 0-1,0-1 1,-1 0 0,1 0-1,0 0 1,0 0 0,0 0-1,0-1 1,0 1 0,0-1-1,0 0 1,-1 0 0,6-2-1,53-29 6,-42 20-282,0-1-1,-1 0 0,0-1 0,-1-1 0,-1-1 0,0-1 0,18-25 0,-49 52 1621,14-9-1335,0 0 0,0 1-1,0-1 1,0 0 0,0 0-1,0 1 1,0-1-1,0 1 1,1-1 0,-1 1-1,1-1 1,-1 1 0,1-1-1,-1 1 1,1-1-1,0 1 1,0-1 0,-1 1-1,1 0 1,1-1 0,-1 1-1,0 2 1,4-3 27,-1 0 0,0-1-1,0 1 1,1-1 0,-1 0 0,1 0 0,-1 0 0,0 0 0,1-1-1,3-1 1,40-15 191,-42 14-241,1 0 0,-1 0 0,1 1 0,-1 0 0,1 0 0,0 0 0,0 1 0,0-1 0,0 1 0,0 1 0,0 0 1,0-1-1,0 2 0,0-1 0,10 2 0,-14 0 2,0 0 0,1-1 0,-1 1 0,0 0 1,0 0-1,0 0 0,0 1 0,0-1 0,-1 0 1,1 1-1,0-1 0,-1 1 0,0 0 0,0-1 1,0 1-1,0 0 0,0 0 0,-1 0 0,1-1 0,-1 1 1,1 0-1,-1 5 0,-1 72 124,1-71-98,-4 31 448,-2 0 0,-2 0 1,-20 62-1,28-101-403,0 0-1,0 0 0,0 0 0,0 0 0,0 0 0,-1 0 1,1 0-1,0 0 0,-1 0 0,1 0 0,0 0 1,-1 0-1,1-1 0,-1 1 0,0 0 0,1 0 1,-1 0-1,0-1 0,1 1 0,-1 0 0,0-1 1,0 1-1,0 0 0,1-1 0,-1 1 0,0-1 1,0 0-1,0 1 0,0-1 0,-1 1 0,0-2-13,1 0 0,0-1 0,0 1 0,-1 0 0,1 0-1,0-1 1,0 1 0,0 0 0,0-1 0,1 1-1,-1-1 1,0 0 0,1 1 0,-1-1 0,0-1 0,-17-72 83,18 74-121,-5-29-324,2 0 0,0-44 0,3 72 299,0-1-1,1 0 1,-1 0-1,1 1 1,0-1-1,-1 1 1,2-1-1,-1 1 1,0-1-1,0 1 1,1-1-1,-1 1 1,1 0-1,0 0 1,-1 0-1,1 0 1,2-2-1,43-28-1365,-15 11-1263,1-7-3788,0-6-8541</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4:17.524"/>
    </inkml:context>
    <inkml:brush xml:id="br0">
      <inkml:brushProperty name="width" value="0.025" units="cm"/>
      <inkml:brushProperty name="height" value="0.025" units="cm"/>
    </inkml:brush>
  </inkml:definitions>
  <inkml:trace contextRef="#ctx0" brushRef="#br0">115 87 13196,'0'0'4773,"-10"1"-2963,5 0-1706,0-1 1,1 1 0,-1 0 0,0 0-1,1 1 1,-1 0 0,0-1 0,1 2-1,0-1 1,0 0 0,-1 1 0,1 0-1,1 0 1,-1 0 0,0 0 0,1 1-1,0-1 1,-1 1 0,2 0 0,-1 0-1,0 0 1,1 0 0,-1 1 0,1-1-1,1 1 1,-1-1 0,1 1 0,-2 5-1,3-9-91,-1 0-1,1 0 1,-1 1-1,1-1 1,0 0-1,-1 1 1,1-1 0,0 0-1,0 1 1,0-1-1,0 1 1,0-1-1,1 0 1,-1 1-1,0-1 1,1 0-1,-1 1 1,0-1-1,1 0 1,0 0 0,0 2-1,0-2-3,0-1 0,0 1 0,0-1-1,0 0 1,0 1 0,0-1 0,0 0 0,0 0-1,0 0 1,0 1 0,0-1 0,0 0 0,0 0-1,0 0 1,0-1 0,0 1 0,0 0 0,0 0-1,0-1 1,0 1 0,1-1 0,6-2 54,0-1 0,0-1 0,0 1 0,14-12 0,10-14 24,-26 23-77,0 1 0,0 0 0,0 1 0,1-1 0,0 1 0,0 0 0,0 1 0,0-1 0,1 2 0,10-5 1,-18 8-2,1 0 0,0 0 1,-1 1-1,1-1 0,0 0 1,-1 0-1,1 1 0,-1-1 1,1 0-1,-1 1 1,1-1-1,-1 0 0,1 1 1,-1-1-1,1 1 0,-1-1 1,1 1-1,-1-1 1,1 1-1,-1-1 0,0 1 1,0 0-1,1-1 0,-1 1 1,0-1-1,0 1 1,1 0-1,-1-1 0,0 1 1,0 0-1,0-1 0,0 1 1,0 0-1,0-1 1,0 1-1,-1 1 0,1 38 775,1-21-38,9-42-220,-6 6-196,-1 1 0,0-1 0,-1 0 0,-1 0 1,-2-23-1,1 23-245,0 16-123,10 14-385,6 6 355,-9-15-193,0 0 0,1-1 0,-1 0 0,0 0 0,1-1 0,-1 0 0,1-1 0,0 1 1,0-1-1,-1-1 0,9 0 0,-5 0-797,-1 0 0,1-1 0,-1 0 0,0-1 0,1-1 0,-1 1 0,17-8 0,1-5-5060</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4:19.316"/>
    </inkml:context>
    <inkml:brush xml:id="br0">
      <inkml:brushProperty name="width" value="0.025" units="cm"/>
      <inkml:brushProperty name="height" value="0.025" units="cm"/>
    </inkml:brush>
  </inkml:definitions>
  <inkml:trace contextRef="#ctx0" brushRef="#br0">35 143 3651,'-8'2'14572,"13"1"-11167,19 2-2628,-18-5-626,-1-2 0,1 1-1,0 0 1,0-1 0,-1 0 0,1-1-1,-1 1 1,0-1 0,0 0-1,0 0 1,0-1 0,0 0 0,-1 1-1,1-1 1,-1-1 0,0 1-1,-1-1 1,1 1 0,-1-1 0,0 0-1,0-1 1,0 1 0,-1 0-1,1-1 1,-1 1 0,-1-1 0,1 0-1,-1 0 1,1-6 0,-2 10-134,0 1 1,0 0-1,0 0 1,0 0-1,0 0 1,0-1-1,-1 1 1,1 0-1,0 0 1,-1 0-1,1 0 1,-1 0-1,1 0 1,-1 0-1,1 0 1,-1 0-1,0 0 1,1 0-1,-1 0 1,0 0-1,0 1 1,0-1-1,0 0 1,0 0-1,0 1 0,0-1 1,0 1-1,0-1 1,0 1-1,0-1 1,0 1-1,0 0 1,0-1-1,0 1 1,0 0-1,-1 0 1,1 0-1,0 0 1,0 0-1,0 0 1,0 0-1,0 0 1,-1 0-1,1 1 1,0-1-1,-1 1 1,-4 0-23,1 0 1,0 1 0,0 0 0,0-1-1,1 2 1,-1-1 0,0 0 0,1 1-1,-7 5 1,3 1-11,-1 1-1,1 0 0,1 1 0,0 0 1,1 0-1,0 0 0,0 1 0,1 0 1,1 0-1,0 0 0,0 1 1,2-1-1,-1 1 0,2 0 0,0 0 1,0 0-1,2 16 0,-1-27 13,0 0 0,0 0 0,0 0 0,0-1 0,1 1 0,-1 0 0,1 0 0,-1-1 0,1 1 0,-1 0 0,1-1 0,0 1 0,0-1-1,0 1 1,0-1 0,0 1 0,0-1 0,1 0 0,-1 1 0,0-1 0,1 0 0,-1 0 0,1 0 0,-1 0 0,1 0 0,-1 0 0,1-1 0,0 1 0,-1 0 0,1-1-1,0 1 1,0-1 0,-1 0 0,1 1 0,0-1 0,0 0 0,0 0 0,-1 0 0,1-1 0,0 1 0,0 0 0,-1-1 0,1 1 0,0-1 0,2-1 0,5 0-6,-1-1 1,0-1-1,1 1 1,-1-2-1,-1 1 1,1-1 0,12-10-1,-11 6-727,1 0 0,-2 0 0,1-2 0,-1 1-1,12-22 1,-15 22-1038,0 0 0,-1-1 0,0 0 0,2-11 0,0-2-3954</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4:20.049"/>
    </inkml:context>
    <inkml:brush xml:id="br0">
      <inkml:brushProperty name="width" value="0.025" units="cm"/>
      <inkml:brushProperty name="height" value="0.025" units="cm"/>
    </inkml:brush>
  </inkml:definitions>
  <inkml:trace contextRef="#ctx0" brushRef="#br0">0 132 9417,'0'0'2546,"8"-1"753,-2-1-2827,31-3 2427,-35 5-2790,-1 0 1,1 0-1,-1 1 1,1-1 0,-1 0-1,0 1 1,1 0-1,-1-1 1,0 1-1,1 0 1,-1-1 0,0 1-1,0 0 1,0 0-1,0 0 1,0 0-1,0 0 1,0 0-1,0 1 1,0-1 0,0 0-1,0 0 1,-1 1-1,1-1 1,-1 0-1,1 1 1,0 2 0,1 7 81,0-1 1,-1 1 0,0-1 0,-1 1-1,-2 14 1,1-14-78,1 0-1,0-1 0,1 1 1,-1 0-1,4 13 1,-4-24-112,0 1 1,1-1-1,-1 1 1,0-1 0,0 0-1,0 1 1,0-1-1,0 1 1,1-1 0,-1 1-1,0-1 1,0 0-1,1 1 1,-1-1 0,0 1-1,1-1 1,-1 0-1,0 1 1,1-1 0,-1 0-1,0 0 1,1 1-1,-1-1 1,1 0 0,-1 0-1,1 0 1,-1 1-1,1-1 1,-1 0 0,1 0-1,-1 0 1,0 0-1,1 0 1,-1 0 0,1 0-1,-1 0 1,1 0 0,-1 0-1,1 0 1,-1 0-1,1 0 1,-1-1 0,1 1-1,-1 0 1,1 0-1,-1 0 1,0-1 0,1 1-1,-1 0 1,1 0-1,-1-1 1,0 1 0,1-1-1,-1 1 1,0 0-1,0-1 1,1 1 0,-1 0-1,0-1 1,1 0-1,18-25 293,-1-19-220,23-87 0,-43 166-61,2 52-23,0-83 15,0 1 1,1 0 0,-1-1 0,1 1-1,0-1 1,0 0 0,0 1 0,1-1 0,-1 0-1,1 1 1,-1-1 0,1 0 0,0 0-1,0 0 1,1-1 0,-1 1 0,1 0 0,3 3-1,-4-5 37,0 0 0,0-1 0,0 1 0,0 0-1,-1-1 1,1 1 0,0-1 0,0 0 0,0 0 0,0 0-1,0 0 1,0 0 0,0 0 0,0 0 0,0 0 0,0-1-1,0 1 1,0-1 0,0 0 0,0 1 0,-1-1 0,1 0-1,0 0 1,0 0 0,-1 0 0,1 0 0,-1-1 0,1 1 0,-1 0-1,0-1 1,1 1 0,-1-1 0,0 0 0,0 1 0,1-3-1,4-4 58,-1-1 0,0 1 0,-1-1-1,0 0 1,5-17 0,-6 9-24,0 0-1,-1 0 1,-1 0 0,0 0-1,-4-35 1,2 52-78,-5 36-162,5-34 161,1-1 0,0 0 0,0 1 0,1-1 0,-1 1 0,0-1-1,0 0 1,1 1 0,-1-1 0,1 0 0,-1 1 0,1-1 0,-1 0 0,1 0 0,0 0-1,0 1 1,0-1 0,0 0 0,-1 0 0,1 0 0,1 0 0,-1 0 0,0-1 0,0 1-1,0 0 1,0 0 0,0-1 0,1 1 0,-1-1 0,0 1 0,1-1 0,-1 1-1,0-1 1,1 0 0,2 0 0,0 0 53,1 0 1,0 0-1,-1-1 0,1 0 1,-1 0-1,1-1 0,-1 1 0,1-1 1,-1 0-1,0 0 0,0 0 1,0 0-1,0-1 0,0 0 1,-1 0-1,1 0 0,-1 0 0,6-6 1,-5 4-29,0 1 1,0-1-1,-1 0 0,1 0 1,-1 0-1,0-1 1,-1 1-1,1-1 1,-1 0-1,0 1 0,0-1 1,-1 0-1,0 0 1,1-7-1,-2 13-19,0 0-1,0 0 1,0-1-1,0 1 1,0 0-1,0 0 0,0-1 1,0 1-1,0 0 1,0-1-1,0 1 1,0 0-1,0 0 1,0-1-1,0 1 1,-1 0-1,1 0 1,0 0-1,0-1 1,0 1-1,0 0 1,0 0-1,-1-1 1,1 1-1,0 0 1,0 0-1,0 0 1,0 0-1,-1-1 1,1 1-1,0 0 1,0 0-1,-1 0 1,1 0-1,0 0 1,0 0-1,-1 0 1,1 0-1,0-1 1,-12 7-6,-7 15-73,11-7 87,2 0-1,0 1 0,0-1 0,1 1 0,1 0 0,1 1 0,0-1 1,1 0-1,0 20 0,2-33-6,0-1 0,-1 1 0,1 0 0,0-1-1,1 1 1,-1-1 0,0 1 0,0-1 0,1 1 0,-1-1 0,1 1 0,-1-1 0,1 1 0,0-1 0,-1 1 0,1-1 0,0 0 0,0 1 0,0-1-1,0 0 1,0 0 0,0 0 0,0 0 0,1 0 0,-1 0 0,0 0 0,1 0 0,-1-1 0,0 1 0,1 0 0,-1-1 0,1 1 0,-1-1 0,1 1-1,-1-1 1,1 0 0,0 0 0,-1 0 0,1 0 0,-1 0 0,1 0 0,-1 0 0,1 0 0,0 0 0,-1-1 0,1 1 0,-1-1 0,3 0 0,5-2 34,1-1 1,-1 0 0,0 0 0,0 0 0,0-1-1,10-8 1,35-38 40,-43 39-78,0 1-1,1 0 0,16-12 0,-28 23-3,0 0-1,0 0 0,1 0 1,-1 0-1,0-1 0,0 1 1,0 0-1,1 0 1,-1 0-1,0 0 0,0 0 1,0 0-1,1 0 0,-1 0 1,0 0-1,0 0 0,0 0 1,1 0-1,-1 0 0,0 0 1,0 0-1,1 0 0,-1 1 1,0-1-1,0 0 0,0 0 1,0 0-1,1 0 1,-1 0-1,0 0 0,0 1 1,0-1-1,0 0 0,1 0 1,-1 0-1,0 0 0,0 1 1,0-1-1,0 0 0,0 0 1,0 0-1,0 1 0,0-1 1,0 0-1,1 0 1,-1 0-1,0 1 0,0-1 1,2 19-45,-3 21 104,-8 53-783,9-94 634,0 1 0,0 0-1,0 0 1,0 0-1,1 0 1,-1 0 0,0 0-1,0-1 1,0 1-1,0 0 1,0 0-1,1 0 1,-1 0 0,0 0-1,0 0 1,0 0-1,0 0 1,1 0-1,-1 0 1,0-1 0,0 1-1,0 0 1,1 0-1,-1 0 1,0 0 0,0 0-1,0 0 1,1 1-1,-1-1 1,0 0-1,0 0 1,0 0 0,0 0-1,1 0 1,-1 0-1,0 0 1,0 0-1,0 0 1,0 0 0,0 1-1,1-1 1,-1 0-1,0 0 1,0 0 0,0 0-1,0 0 1,0 0-1,0 1 1,1-1-1,-1 0 1,0 0 0,0 0-1,0 1 1,0-1-1,0 0 1,0 0-1,0 0 1,0 0 0,0 1-1,0-1 1,0 0-1,0 0 1,0 0 0,0 1-1,0-1 1,9-14-7424</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4:21.516"/>
    </inkml:context>
    <inkml:brush xml:id="br0">
      <inkml:brushProperty name="width" value="0.025" units="cm"/>
      <inkml:brushProperty name="height" value="0.025" units="cm"/>
    </inkml:brush>
  </inkml:definitions>
  <inkml:trace contextRef="#ctx0" brushRef="#br0">150 95 9513,'-4'-10'1042,"0"0"1,-1 1-1,0 0 1,0 0-1,-1 0 1,-10-13-1,15 21-925,0 0-1,0-1 1,0 1-1,-1 0 1,1 0-1,0 0 1,0 0-1,-1 0 1,1 0-1,-1 0 1,1 0-1,0 0 1,-1 1-1,0-1 1,1 1-1,-1-1 1,1 1-1,-1 0 1,0-1-1,1 1 1,-1 0-1,0 0 1,1 0-1,-1 0 1,0 0-1,1 1 1,-1-1-1,1 0 0,-1 1 1,0-1-1,1 1 1,-1 0-1,1-1 1,-1 1-1,1 0 1,0 0-1,-1 0 1,1 0-1,0 0 1,-1 0-1,1 1 1,0-1-1,0 0 1,0 0-1,0 1 1,0-1-1,1 1 1,-1-1-1,-1 3 1,-3 7-109,0-1 0,0 1 0,1-1 0,0 1 1,0 0-1,2 1 0,-1-1 0,1 0 0,1 1 0,0 0 1,1-1-1,0 1 0,1-1 0,0 1 0,1-1 0,3 13 1,-4-22-2,-1 1 1,1-1 0,0 0 0,0 0-1,0 0 1,0 0 0,0 0 0,1 0 0,-1 0-1,0-1 1,1 1 0,0 0 0,-1-1-1,1 1 1,0-1 0,0 0 0,0 1-1,0-1 1,0 0 0,0 0 0,0 0 0,0-1-1,0 1 1,0 0 0,1-1 0,-1 1-1,0-1 1,0 0 0,1 0 0,-1 0 0,0 0-1,1 0 1,-1 0 0,0-1 0,0 1-1,1-1 1,-1 0 0,0 1 0,0-1-1,0 0 1,0 0 0,0 0 0,2-2 0,6-3 128,-1 0 0,0 0 0,0-1 0,0-1 0,-1 1 0,0-2 0,8-10 0,30-50 69,-42 62-167,0 0 0,-1 0 0,0 0-1,-1 0 1,0-1 0,0 1-1,0-1 1,0-13 0,-22 102-97,20-77 56,-1 0 2,1 0 1,-1 0 0,1 0 0,1 0-1,-1 0 1,0 1 0,2 5 0,-1-9 10,0 0 0,-1 0 0,1 0 1,-1 0-1,1-1 0,0 1 0,0 0 0,0 0 1,-1-1-1,1 1 0,0-1 0,0 1 0,0-1 1,0 1-1,0-1 0,0 1 0,0-1 1,0 0-1,0 1 0,0-1 0,0 0 0,0 0 1,0 0-1,0 0 0,0 0 0,0 0 1,1 0-1,-1 0 0,0 0 0,0-1 0,0 1 1,0 0-1,0-1 0,1 0 0,3-1 53,0 0-1,1-1 1,-1 0-1,-1 0 1,1 0-1,0-1 1,-1 0-1,1 0 0,-1 0 1,0 0-1,-1 0 1,1-1-1,-1 0 1,4-6-1,-2 4-31,-1 0 0,0-1-1,-1 1 1,0 0 0,0-1-1,0 0 1,-1 0 0,0 0-1,1-14 1,-17 47-394,11-11 349,0 1 0,0 0 1,2-1-1,-1 28 0,2-41 13,0 0 0,0 0 0,1 0 0,-1 0-1,0 0 1,0 0 0,0 0 0,1 0 0,-1 0 0,0 0 0,1 0 0,-1 0 0,1-1 0,-1 1 0,1 0 0,0 0 0,-1 0-1,1-1 1,0 1 0,-1 0 0,1-1 0,0 1 0,0 0 0,0-1 0,-1 1 0,1-1 0,0 1 0,0-1 0,0 0 0,0 1 0,0-1-1,0 0 1,0 0 0,0 0 0,0 1 0,0-1 0,0 0 0,0 0 0,0-1 0,0 1 0,0 0 0,0 0 0,0 0 0,2-1 0,1 0 25,0 0 0,0-1 0,0 1 0,0-1 0,0 0 0,0 0 0,-1 0 0,1 0 0,5-5 0,1-4 16,0 0 1,-1-1-1,0 0 1,-1 0-1,0-1 0,8-19 1,-11 61-599,-4 20 529,-1-42 26,1-1 1,-1 1-1,1 0 1,0-1 0,0 1-1,1 0 1,0-1-1,0 0 1,1 1-1,-1-1 1,7 9 0,-8-13 7,1 0 0,0 1 0,0-1 1,0-1-1,0 1 0,0 0 0,1 0 1,-1-1-1,0 0 0,1 1 0,-1-1 1,1 0-1,-1 0 0,1 0 0,0 0 1,-1-1-1,1 1 0,0-1 0,-1 1 1,1-1-1,0 0 0,0 0 0,-1-1 1,1 1-1,0 0 0,0-1 0,-1 0 0,1 1 1,0-1-1,-1 0 0,4-2 0,0 0 29,0 1-1,0-2 1,0 1-1,0-1 1,-1 0-1,0 0 1,1 0-1,-2-1 1,1 0-1,0 0 1,-1 0-1,0 0 1,0-1-1,-1 1 1,1-1-1,-1 0 1,0 0-1,-1-1 1,0 1-1,0 0 1,2-11-1,-4 16 2,-1-1 0,1 1 0,-1-1 0,0 1 1,0 0-1,1 0 0,-1-1 0,0 1 0,0 0 0,0 0 0,0 0 0,-1 0 0,1 0 0,0 0 0,0 0 0,0 0 0,-1 1 1,1-1-1,-1 0 0,1 1 0,0-1 0,-1 1 0,1-1 0,-1 1 0,1 0 0,-1 0 0,-1-1 0,2 2-35,0-1 1,0 0-1,0 0 0,0-1 0,0 1 0,0 0 0,0 0 1,0 0-1,0-1 0,0 1 0,0 0 0,0-1 0,0 1 0,0-1 1,0 1-1,0-1 0,0 0 0,0 1 0,1-1 0,-1 0 1,0 0-1,0 1 0,1-1 0,-1 0 0,1 0 0,-1 0 1,1 0-1,-1 0 0,1 0 0,-1 0 0,1 0 0,0 0 0,0 0 1,-1-2-1,3 1-195,0 1 1,0-1-1,0 0 1,0 1-1,0-1 1,0 1-1,0-1 1,1 1 0,-1 0-1,1 0 1,-1 0-1,0 0 1,1 1-1,0-1 1,-1 1-1,1-1 1,3 1-1,7-3-1605,13-6-2850,2-1-3331</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4:21.889"/>
    </inkml:context>
    <inkml:brush xml:id="br0">
      <inkml:brushProperty name="width" value="0.025" units="cm"/>
      <inkml:brushProperty name="height" value="0.025" units="cm"/>
    </inkml:brush>
  </inkml:definitions>
  <inkml:trace contextRef="#ctx0" brushRef="#br0">0 1 9033,'0'0'320</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4:22.219"/>
    </inkml:context>
    <inkml:brush xml:id="br0">
      <inkml:brushProperty name="width" value="0.025" units="cm"/>
      <inkml:brushProperty name="height" value="0.025" units="cm"/>
    </inkml:brush>
  </inkml:definitions>
  <inkml:trace contextRef="#ctx0" brushRef="#br0">230 56 6598,'3'-4'479,"-1"0"0,0-1 0,0 1 0,0 0 0,0-1 0,-1 1-1,1-1 1,0-7 0,-2 12-365,0 0 0,0-1 1,0 1-1,-1-1 0,1 1 0,0 0 0,0-1 0,0 1 1,0 0-1,-1-1 0,1 1 0,0-1 0,0 1 0,-1 0 1,1 0-1,0-1 0,0 1 0,-1 0 0,1 0 0,0-1 1,-1 1-1,1 0 0,-1 0 0,1 0 0,0-1 0,-1 1 1,1 0-1,0 0 0,-1 0 0,1 0 0,-1 0 0,1 0 1,0 0-1,-1 0 0,0 0 0,-32 9 3382,-4 6-1627,16-8-1301,1 1 0,0 0 0,1 2 0,0 1 0,0 0 0,-20 17 0,29-13-563,19-7-95,29-6 0,-31-3 153,20-1-196,0-1 0,-1-1 0,35-11 0,-36 8-244,1 2 0,-1 0 0,45-2 1,-70 7 389,1 0 0,0 1 1,-1-1-1,1 0 0,0 0 1,-1 0-1,1 1 0,0-1 0,-1 0 1,1 1-1,-1-1 0,1 1 1,-1-1-1,1 1 0,-1-1 1,1 1-1,-1-1 0,1 1 1,-1-1-1,0 1 0,1 0 1,-1-1-1,0 1 0,1-1 0,-1 1 1,0 0-1,0 0 0,0-1 1,1 1-1,-1 0 0,0-1 1,0 1-1,0 0 0,0-1 1,0 1-1,-1 0 0,1-1 0,0 1 1,0 0-1,0-1 0,-1 1 1,1 0-1,0-1 0,0 1 1,-1 0-1,1-1 0,-1 1 1,0 0-1,-17 35 1347,6-21-892,-39 49 989,46-59-1369,0 0 0,0 0 0,-1 0 0,1 0 0,-1-1 0,0 0 0,-1 0 0,-9 4 0,16-8-148,-1 0-1,1 0 0,0 1 0,0-1 1,-1 0-1,1 0 0,0 0 0,0 1 1,-1-1-1,1 0 0,0 0 0,-1 0 0,1 0 1,0 0-1,-1 0 0,1 0 0,0 0 1,-1 0-1,1 0 0,0 0 0,-1 0 0,1 0 1,0 0-1,-1 0 0,1 0 0,0 0 1,-1 0-1,1 0 0,0 0 0,-1-1 1,1 1-1,0 0 0,0 0 0,-1 0 0,1-1 1,0 1-1,0 0 0,-1 0 0,1-1 1,0 1-1,0 0 0,0 0 0,-1-1 0,1 1 1,0 0-1,0-1 0,0 1 0,0 0 1,0-1-1,0 1 0,0 0 0,0-1 0,0 1 1,0-1-1,7-18-6836,8 2-288</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3:01.863"/>
    </inkml:context>
    <inkml:brush xml:id="br0">
      <inkml:brushProperty name="width" value="0.025" units="cm"/>
      <inkml:brushProperty name="height" value="0.025" units="cm"/>
    </inkml:brush>
  </inkml:definitions>
  <inkml:trace contextRef="#ctx0" brushRef="#br0">216 69 3748,'0'0'16356,"4"-9"-13484,10-28-662,-13 37-2165,-1-1 0,0 1-1,0-1 1,1 0 0,-1 1-1,0-1 1,0 1-1,1-1 1,-1 0 0,0 1-1,0-1 1,0 0-1,0 1 1,0-1 0,0 1-1,0-1 1,0 0-1,-1 1 1,1-1 0,0 0-1,0 1 1,0-1-1,-1 1 1,1-1 0,0 1-1,0-1 1,-1 1-1,1-1 1,-1 1 0,1-1-1,0 1 1,-1-1-1,1 1 1,-1-1 0,1 1-1,-1 0 1,1-1 0,-1 1-1,0 0 1,1-1-1,-1 1 1,1 0 0,-1 0-1,0 0 1,1 0-1,-1-1 1,1 1 0,-1 0-1,-1 0 1,-28 4 132,21-1-184,0 1 0,0 0 0,0 1-1,1-1 1,-1 2 0,1-1 0,1 1 0,-1 0 0,1 1 0,-11 11-1,6-4-10,0 1 0,1 0-1,1 1 1,-14 27-1,20-35 12,1-1-1,0 1 1,1 0-1,0 0 1,0 1-1,-2 14 1,4-22-8,0 1-1,0 0 1,0 0 0,0-1-1,0 1 1,0 0 0,1 0-1,-1-1 1,0 1-1,1 0 1,-1-1 0,1 1-1,0 0 1,0-1 0,-1 1-1,1-1 1,0 1 0,0-1-1,1 0 1,-1 1-1,0-1 1,0 0 0,1 0-1,-1 0 1,0 0 0,1 0-1,-1 0 1,1 0 0,0 0-1,-1 0 1,1-1-1,-1 1 1,1-1 0,0 1-1,0-1 1,-1 0 0,1 0-1,2 0 1,12 0-844,0-1 1,1-2-1,-1 1 1,0-2-1,0 0 0,-1-1 1,1 0-1,-1-1 1,0-1-1,-1-1 0,23-15 1,20-13-6354</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4:22.589"/>
    </inkml:context>
    <inkml:brush xml:id="br0">
      <inkml:brushProperty name="width" value="0.025" units="cm"/>
      <inkml:brushProperty name="height" value="0.025" units="cm"/>
    </inkml:brush>
  </inkml:definitions>
  <inkml:trace contextRef="#ctx0" brushRef="#br0">106 41 14734,'0'0'8333,"-11"-1"-7585,8 0-714,0 1 0,0 0 1,0-1-1,0 1 0,0 0 1,0 1-1,0-1 0,0 1 1,0-1-1,0 1 1,0 0-1,0 0 0,0 0 1,0 0-1,1 0 0,-1 1 1,0 0-1,1-1 0,-1 1 1,1 0-1,0 0 1,-1 0-1,1 0 0,0 1 1,0-1-1,0 1 0,1-1 1,-1 1-1,1 0 1,-1-1-1,-1 6 0,1-2 13,0-1 0,0 1-1,0-1 1,1 1 0,0 0 0,0 0-1,0 0 1,1-1 0,0 1 0,0 0-1,1 7 1,-1-12-38,1 1 1,-1-1-1,1 1 0,-1-1 0,1 0 1,0 1-1,-1-1 0,1 0 1,0 1-1,0-1 0,0 0 0,0 0 1,0 0-1,0 0 0,0 0 1,0 0-1,1 0 0,1 1 1,0-1 18,-1 0 0,1-1 0,-1 1 0,1-1 0,0 1 1,0-1-1,-1 0 0,1 0 0,0 0 0,-1 0 0,1 0 1,0-1-1,4-1 0,-2 0 17,-1 0 1,1 0-1,-1 0 0,1-1 1,-1 1-1,0-1 0,0 0 1,0-1-1,-1 1 0,1-1 1,-1 0-1,0 1 0,0-1 1,0-1-1,0 1 0,-1 0 1,0-1-1,3-6 0,-3 7-35,0-1-1,0 0 0,0 0 1,-1 0-1,0 0 1,0 0-1,0 0 0,-1 0 1,1-1-1,-1 1 1,-1 0-1,1 0 0,-1 0 1,1-1-1,-2 1 0,1 0 1,-4-9-1,5 13-120,-1 0 0,0-1 0,0 1 0,0 0 0,0 0-1,-1 0 1,1 0 0,0 0 0,0 0 0,-1 0 0,1 0-1,0 0 1,-1 1 0,1-1 0,-1 1 0,1-1 0,-1 1 0,1-1-1,-1 1 1,1 0 0,-1 0 0,-3 0 0,3 0-447,0 0 1,0 0 0,0 0-1,0 0 1,0 1-1,0-1 1,0 1-1,0 0 1,1-1 0,-1 1-1,0 0 1,0 0-1,0 0 1,1 1-1,-1-1 1,-2 2 0,-6 10-7600</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4:22.931"/>
    </inkml:context>
    <inkml:brush xml:id="br0">
      <inkml:brushProperty name="width" value="0.025" units="cm"/>
      <inkml:brushProperty name="height" value="0.025" units="cm"/>
    </inkml:brush>
  </inkml:definitions>
  <inkml:trace contextRef="#ctx0" brushRef="#br0">192 33 11050,'0'0'8296,"-9"-6"-6886,-34-17-263,40 22-1063,0 0 0,0 0 0,0 1-1,0 0 1,0-1 0,0 1 0,-1 0 0,1 0-1,0 1 1,0-1 0,0 1 0,0-1-1,0 1 1,-1 0 0,2 0 0,-1 0-1,0 1 1,0-1 0,0 1 0,0-1 0,1 1-1,-1 0 1,1 0 0,-3 3 0,-3 3-9,0-1 0,1 1 1,0 0-1,1 1 0,-8 12 1,12-19-80,1 1 1,-1 0-1,1 0 1,-1 0 0,1 0-1,0 0 1,0 0-1,0 1 1,0-1-1,1 0 1,-1 0 0,1 1-1,0-1 1,0 0-1,0 1 1,1-1-1,-1 0 1,1 0-1,0 1 1,-1-1 0,4 5-1,-2-4 30,1 0 1,0 0-1,0 0 0,0-1 0,0 1 0,0-1 0,1 0 1,0 0-1,0 0 0,-1-1 0,2 1 0,-1-1 0,8 3 1,-2-1-289,0 0-1,1-1 1,0 0 0,0-1 0,18 1 0,-21-2-475,0-1 1,0 0-1,0 0 1,0-1-1,0 0 0,0-1 1,10-3-1,7-8-4719</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4:23.261"/>
    </inkml:context>
    <inkml:brush xml:id="br0">
      <inkml:brushProperty name="width" value="0.025" units="cm"/>
      <inkml:brushProperty name="height" value="0.025" units="cm"/>
    </inkml:brush>
  </inkml:definitions>
  <inkml:trace contextRef="#ctx0" brushRef="#br0">37 1 14734,'0'0'2370,"-17"55"-1473,10-26-256,-1 2 416,5 1-385,2-5-223,1-3-321,0-5-128,3-7 32,11-5-320,-1-6-898,2-1-767,-1 0-1731,1-11-1889</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4:23.934"/>
    </inkml:context>
    <inkml:brush xml:id="br0">
      <inkml:brushProperty name="width" value="0.025" units="cm"/>
      <inkml:brushProperty name="height" value="0.025" units="cm"/>
    </inkml:brush>
  </inkml:definitions>
  <inkml:trace contextRef="#ctx0" brushRef="#br0">1 432 10666,'0'0'9139,"11"1"-9000,-7-1-138,8 1 39,1 0 0,-1-1 0,0 0 0,13-3-1,-20 2-25,-1 0 1,1 0-1,0 0 0,-1-1 0,1 0 0,-1 0 1,0 0-1,0 0 0,1-1 0,-2 0 0,1 0 1,0 0-1,0 0 0,-1 0 0,5-7 0,-3 2 14,0 0 1,-1-1-1,0 1 0,0-1 0,-1 0 0,0 0 0,2-16 1,-4 21-13,-1-1 1,1 1 0,-1-1-1,0 0 1,0 1 0,-1-1 0,1 1-1,-3-6 1,3 8-10,-1 1 1,1-1-1,-1 0 1,0 1-1,0-1 1,0 1-1,0-1 0,0 1 1,0 0-1,0-1 1,0 1-1,0 0 1,-1 0-1,1 0 0,0-1 1,-1 2-1,1-1 1,-1 0-1,0 0 1,1 0-1,-3 0 0,3 1-11,-1-1 0,1 1 0,-1 0 0,0-1 0,1 1-1,-1 0 1,0 0 0,1 0 0,-1 0 0,0 1 0,1-1 0,-1 0-1,0 1 1,1-1 0,-1 1 0,1 0 0,-1-1 0,1 1-1,-1 0 1,1 0 0,-1 0 0,0 1 0,-2 1 1,1 1-1,0-1 1,0 1 0,0 0 0,1 0 0,-1 0-1,1 0 1,-2 5 0,-1 4 1,0 1 0,1 0 1,0 1-1,-2 18 0,5-27 29,0-1 1,1 1-1,0 0 0,0-1 0,0 1 1,2 10-1,-1-14-20,-1-1 1,1 0-1,0 1 0,-1-1 1,1 0-1,0 0 0,0 1 1,0-1-1,0 0 0,0 0 1,0 0-1,0 0 0,0 0 1,1 0-1,-1-1 0,0 1 1,0 0-1,1 0 0,-1-1 1,1 1-1,-1-1 0,0 0 1,1 1-1,-1-1 0,1 0 1,-1 0-1,1 0 0,-1 0 1,2 0-1,5 0 20,-1-1-1,0 0 0,0-1 1,0 1-1,0-1 1,0-1-1,0 1 1,-1-1-1,1 0 1,-1-1-1,1 0 1,-1 0-1,-1 0 1,1 0-1,0-1 1,-1 0-1,0-1 1,5-6-1,6-7 14,-2 0 1,0-2-1,-1 1 0,12-27 1,-15 25 91,-1 0 0,-1 0 1,-1-1-1,-1 0 0,-1 0 0,0 0 1,-2-1-1,0-25 0,-3 48-130,0 1 0,0-1 1,0 0-1,0 1 0,0-1 0,0 1 0,0-1 0,0 1 0,0-1 0,0 0 0,0 1 1,0-1-1,0 1 0,0-1 0,0 1 0,-1-1 0,1 1 0,0-1 0,0 1 0,-1-1 1,1 1-1,0-1 0,-1 1 0,1-1 0,0 1 0,-1-1 0,1 1 0,-1 0 0,1-1 1,-1 1-1,0-1 0,0 2-4,0-1 0,0 1 0,1-1 0,-1 1 0,0 0 1,0-1-1,0 1 0,1 0 0,-1 0 0,0-1 0,1 1 0,-1 0 0,0 0 1,1 0-1,-1 0 0,1 0 0,-1 0 0,1 2 0,-13 27 21,2 0 0,1 1-1,1 0 1,2 1 0,1 0-1,2 0 1,1 0 0,1 1-1,5 48 1,-3-79-17,0 0-1,0 0 0,0 0 1,0 0-1,1 0 1,-1 0-1,1 0 1,-1 0-1,1 0 1,0 0-1,-1 0 1,1 0-1,0 0 1,1-1-1,-1 1 1,0 0-1,0-1 1,1 1-1,-1-1 1,1 0-1,-1 1 1,1-1-1,-1 0 1,1 0-1,0 0 1,0 0-1,0 0 1,-1 0-1,1 0 1,0-1-1,0 1 1,0-1-1,0 0 1,0 1-1,0-1 0,0 0 1,0 0-1,0 0 1,0 0-1,0 0 1,0-1-1,0 1 1,0-1-1,4-1 1,2 0 22,-1-1 1,1-1-1,-1 1 1,0-1-1,0 0 1,0-1-1,-1 0 1,1 0-1,-1 0 1,5-7-1,-2 2-3,0 0 0,-1-1 0,0 0 0,-1-1 0,-1 0 0,0 0-1,0 0 1,-1-1 0,-1 0 0,6-26 0,-14 60-82,2-14 44,1 0-1,0 1 1,0-1 0,0 0-1,1 1 1,0-1-1,1 8 1,0-13 13,-1 0-1,1 0 1,0 0-1,0 0 1,0 0-1,0 0 1,0 0-1,0-1 1,0 1-1,0 0 1,1-1 0,-1 1-1,1-1 1,-1 0-1,1 1 1,0-1-1,-1 0 1,1 0-1,0 0 1,0 0-1,0 0 1,0-1-1,-1 1 1,1 0 0,0-1-1,0 0 1,1 1-1,-1-1 1,0 0-1,0 0 1,0 0-1,4-1 1,3 1 20,0-1 0,1-1 0,-1 0 0,13-4 0,-13 3-52,-1 1-1,1 0 1,0 1 0,13-2-1,-21 3 20,0 1-1,0-1 1,0 0-1,0 0 1,0 0-1,0 1 0,0-1 1,0 0-1,0 1 1,0-1-1,0 1 1,0-1-1,-1 1 0,1-1 1,0 1-1,0 0 1,0-1-1,-1 1 0,1 0 1,0 0-1,-1 0 1,1-1-1,-1 1 1,1 0-1,-1 0 0,1 0 1,-1 0-1,0 0 1,0 0-1,1 0 1,-1 0-1,0 2 0,1 40-8,-1-30-3,-4 27 280,-2-2 0,-1 1 0,-2-1 0,-2 0 0,-1-1 0,-32 67 0,40-96 17,4-6-168,-1 1-1,0 0 1,0-1 0,-1 1-1,1 0 1,-1-1 0,1 0-1,-1 1 1,0-1 0,0 0-1,0 0 1,0 0 0,0 0-1,0 0 1,-5 3 0,7-6-86,-1 1 1,0 0-1,1 0 1,-1-1-1,1 1 1,-1 0-1,1-1 1,-1 1-1,1 0 1,-1-1-1,1 1 1,0-1-1,-1 1 1,1-1-1,-1 1 1,1-1-1,0 1 1,0-1-1,-1 1 1,1-1-1,0 0 1,0 1-1,0-1 1,0 1-1,-1-1 1,1 0-1,0 1 1,0-1-1,0 1 1,0-1-1,1 0 1,-3-28 102,2 25-90,-2-302 212,3 155-5288,-3 136 1467,-10-1-2482</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4:24.322"/>
    </inkml:context>
    <inkml:brush xml:id="br0">
      <inkml:brushProperty name="width" value="0.025" units="cm"/>
      <inkml:brushProperty name="height" value="0.025" units="cm"/>
    </inkml:brush>
  </inkml:definitions>
  <inkml:trace contextRef="#ctx0" brushRef="#br0">0 233 14286,'0'0'2722,"67"-18"-2370,-27 13-480,2 2-2818,2-1-3076</inkml:trace>
  <inkml:trace contextRef="#ctx0" brushRef="#br0" timeOffset="1">714 1 14157,'0'0'4581,"2"57"-3428,-2-22-929,0 5-160,0 8-128,0 0-1409,0-3-4005</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4:24.650"/>
    </inkml:context>
    <inkml:brush xml:id="br0">
      <inkml:brushProperty name="width" value="0.025" units="cm"/>
      <inkml:brushProperty name="height" value="0.025" units="cm"/>
    </inkml:brush>
  </inkml:definitions>
  <inkml:trace contextRef="#ctx0" brushRef="#br0">7 1 16047,'0'0'5093,"-7"52"-3844,7-43-993,0-5-224</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5:26.275"/>
    </inkml:context>
    <inkml:brush xml:id="br0">
      <inkml:brushProperty name="width" value="0.025" units="cm"/>
      <inkml:brushProperty name="height" value="0.025" units="cm"/>
    </inkml:brush>
  </inkml:definitions>
  <inkml:trace contextRef="#ctx0" brushRef="#br0">0 285 18546,'0'0'3331,"98"-15"-2627,-11-12-319,20-9-1,13-6-288,11 0-64,-1 3-32,-10 6-128,-21 9-577,-28 9-544,-24 8-801,-32 2-1729</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5:26.618"/>
    </inkml:context>
    <inkml:brush xml:id="br0">
      <inkml:brushProperty name="width" value="0.025" units="cm"/>
      <inkml:brushProperty name="height" value="0.025" units="cm"/>
    </inkml:brush>
  </inkml:definitions>
  <inkml:trace contextRef="#ctx0" brushRef="#br0">568 66 13453,'0'0'3950,"0"-8"-2199,-1 3-1490,1 3-180,0 0 1,-1-1-1,1 1 0,0 0 1,0 0-1,0-1 1,0 1-1,1 0 1,-1 0-1,1-1 1,-1 1-1,1 0 1,0 0-1,0 0 0,0 0 1,0 0-1,0 0 1,0 0-1,0 0 1,1 0-1,-1 1 1,1-1-1,2-2 1,-16 22 521,-27 17-6,-3-3 1,-64 40 0,3-3-37,88-58-492,-27 18 52,2 1-1,1 3 1,1 1 0,-38 45 0,72-74-135,0 0 0,0 0 0,1 1 0,-1 0 0,1-1 0,1 1 1,-1 0-1,-2 12 0,5-17 0,-1 1 0,1-1 0,0 1 1,0-1-1,0 1 0,1-1 0,-1 0 0,0 1 1,1-1-1,-1 1 0,0-1 0,1 1 0,0-1 1,-1 0-1,1 1 0,0-1 0,0 0 0,0 0 1,-1 1-1,1-1 0,0 0 0,1 0 0,-1 0 1,0 0-1,0 0 0,0-1 0,1 1 0,-1 0 0,0-1 1,1 1-1,-1 0 0,0-1 0,1 0 0,-1 1 1,1-1-1,-1 0 0,1 1 0,-1-1 0,1 0 1,-1 0-1,2-1 0,30 4-351,-1-2 1,0-1-1,1-2 0,34-6 1,130-35-3472,-61 5-2628</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5:31.600"/>
    </inkml:context>
    <inkml:brush xml:id="br0">
      <inkml:brushProperty name="width" value="0.025" units="cm"/>
      <inkml:brushProperty name="height" value="0.025" units="cm"/>
    </inkml:brush>
  </inkml:definitions>
  <inkml:trace contextRef="#ctx0" brushRef="#br0">1 182 15791,'0'0'8483,"6"14"-7971,31 67-9,39 132 0,-59-156-475,-3 2 1,-3 0 0,7 90 0,-18-146 0,0 30 24,-5-25 294,-5-21 521,0-7-735,1-1 0,2 0 0,0 0 0,-5-27 0,-12-94-141,16 85-10,2 0 0,2 0 0,3-1-1,7-62 1,-5 114 11,0 1-1,0 0 0,0-1 0,1 1 1,-1 0-1,2 0 0,-1 0 1,0 0-1,1 1 0,0-1 0,0 1 1,0-1-1,1 1 0,-1 0 1,1 0-1,0 1 0,0-1 0,0 1 1,1 0-1,-1 0 0,1 0 1,0 1-1,0-1 0,0 1 1,0 0-1,0 1 0,0-1 0,0 1 1,1 0-1,-1 0 0,0 1 1,1 0-1,-1 0 0,1 0 0,7 2 1,-11-2 3,0 0 0,0 0 0,0 0 0,0 0 0,0 1 0,-1-1 1,1 1-1,0 0 0,0-1 0,-1 1 0,1 0 0,0 0 0,-1 0 0,1 0 0,-1 0 1,1 0-1,-1 1 0,0-1 0,1 0 0,-1 1 0,0-1 0,0 1 0,2 2 0,-2-1 6,0 1-1,-1-1 0,1 0 1,-1 0-1,1 1 0,-1-1 1,0 0-1,0 1 0,-1-1 1,1 0-1,-1 0 0,-1 5 1,-2 5 62,0 0 0,-1-1 1,-1 0-1,0 0 0,-12 17 0,6-11 90,-1-1-1,0-1 0,-1 0 0,-1-1 1,-1 0-1,-31 21 0,46-35-167,0 0 0,0 0 0,0-1 0,0 1 0,0 0 0,0-1 0,-1 1 0,1-1 0,0 1 0,0-1 0,-1 0 0,1 1 0,0-1 0,0 0 0,-1 0 0,1 0 0,0 0 0,-1 0 0,1 0 0,-2-1 0,2 0-66,1 1 0,-1-1 0,1 1 0,-1-1 0,1 0 0,-1 0 0,1 1 0,0-1 0,-1 0 0,1 0 0,0 1 1,0-1-1,0 0 0,0 0 0,0 1 0,-1-1 0,1 0 0,1 0 0,-1 0 0,0 1 0,0-1 0,0 0 0,1-1 0,0-4-520,1-1 0,0 1 1,0 0-1,1 0 0,0 0 1,5-9-1,11-7-2101,1 0-1,1 2 1,1 1 0,0 0 0,1 2-1,35-20 1,14-12 2187,-4-6 9495,-68 54-8690,1 1 0,-1 0 0,1 0 0,-1-1-1,1 1 1,-1 0 0,0-1 0,1 1 0,-1-1 0,1 1 0,-1 0 0,0-1 0,1 1-1,-1-1 1,0 1 0,1-1 0,-1 1 0,0-1 0,0 1 0,0-1 0,1 0 0,-1 1 0,0-1-1,0 1 1,0-1 0,0 1 0,0-1 0,0 0 0,0 1 0,0-1 0,0 0-1,-7 3 3363,-2 8-4005,5-2 459,0-1-1,0 1 1,1 0-1,0 0 1,0 0-1,1 1 0,0-1 1,-2 15-1,3 71 436,0-92-533,1 0-1,0 0 0,0 0 0,0 1 0,0-1 1,1 0-1,-1 0 0,1 0 0,-1 0 1,1 1-1,0-1 0,0 0 0,-1 0 0,2 0 1,-1-1-1,0 1 0,0 0 0,1 0 1,-1-1-1,0 1 0,1 0 0,0-1 1,-1 0-1,1 1 0,0-1 0,0 0 0,0 0 1,0 0-1,0 0 0,0 0 0,0 0 1,0-1-1,0 1 0,4 0 0,-3-1 36,1 0 1,0-1-1,0 1 0,-1-1 1,1 0-1,-1 0 0,1 0 1,-1-1-1,1 1 0,-1-1 1,0 0-1,1 0 0,-1 0 1,0 0-1,0 0 0,0-1 1,-1 1-1,1-1 0,3-5 1,0-1 98,0 0 0,-1 0 0,-1-1 1,1 1-1,-1-1 0,-1 0 0,0-1 1,0 1-1,-1 0 0,-1-1 0,1 0 0,-2 1 1,0-1-1,-1-18 0,1 24-153,-1 0 0,0 0 1,1 0-1,-2 0 0,1 0 0,0 0 1,-1 1-1,0-1 0,0 0 0,-1 1 1,1 0-1,-1-1 0,0 1 0,0 0 0,0 0 1,-1 1-1,1-1 0,-1 1 0,0-1 1,0 1-1,0 0 0,-1 1 0,1-1 0,0 1 1,-1 0-1,0 0 0,0 0 0,1 1 1,-1-1-1,0 1 0,0 0 0,-7 0 1,10 1-71,1 0 0,0 0 1,-1 1-1,1-1 1,-1 0-1,1 1 1,0-1-1,-1 0 1,1 1-1,0 0 1,0-1-1,-1 1 0,1 0 1,0 0-1,0-1 1,0 1-1,0 0 1,0 0-1,0 0 1,0 0-1,0 1 1,0-1-1,0 0 0,1 0 1,-1 0-1,0 1 1,1-1-1,-1 0 1,1 1-1,0-1 1,-1 0-1,1 2 0,-1 0-423,1 0-1,-1-1 0,1 1 0,0 0 1,0 0-1,0-1 0,0 1 0,1 0 1,-1 0-1,1-1 0,-1 1 0,1 0 0,0-1 1,0 1-1,0-1 0,3 5 0,10 4-7092</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5:31.928"/>
    </inkml:context>
    <inkml:brush xml:id="br0">
      <inkml:brushProperty name="width" value="0.025" units="cm"/>
      <inkml:brushProperty name="height" value="0.025" units="cm"/>
    </inkml:brush>
  </inkml:definitions>
  <inkml:trace contextRef="#ctx0" brushRef="#br0">55 1 16592,'0'0'2621,"-6"8"-267,-1 6-1942,0-1-1,1 1 1,0 0-1,1 1 1,0-1-1,2 1 1,-1 0-1,2 0 1,0 0-1,0 22 1,3-37-412,-1 1 0,1-1 0,-1 1 0,1-1 0,-1 1 0,1-1 0,0 1 0,-1-1 0,1 1 0,0-1 0,-1 0 1,1 1-1,0-1 0,-1 0 0,1 0 0,0 0 0,0 0 0,-1 1 0,1-1 0,0 0 0,0 0 0,-1 0 0,1 0 0,0-1 0,0 1 0,-1 0 0,1 0 0,0 0 0,-1-1 0,2 1 0,27-8 26,6-7 56,43-16-411,-73 29 252,1 0 0,0 1 0,0 0 0,0 0 0,0 1-1,0-1 1,0 1 0,0 0 0,0 1 0,12 2 0,-17-2 92,1 0 0,-1 0-1,0 0 1,1 1 0,-1-1 0,0 0-1,0 1 1,0-1 0,0 1-1,0-1 1,-1 1 0,1-1-1,0 1 1,-1 0 0,1-1 0,-1 1-1,1 0 1,-1-1 0,0 1-1,0 0 1,0 0 0,0-1-1,0 1 1,0 0 0,0 0 0,-1 2-1,-10 48 1282,6-39-1102,-1 0 0,-1-1 0,1 0 0,-2 0 1,0-1-1,0 0 0,-13 13 0,21-24-262,0 0 1,0 1-1,0-1 0,0 0 0,0 0 1,-1 0-1,1 1 0,0-1 0,0 0 1,0 0-1,0 0 0,-1 1 0,1-1 1,0 0-1,0 0 0,-1 0 0,1 0 0,0 1 1,0-1-1,-1 0 0,1 0 0,0 0 1,0 0-1,-1 0 0,1 0 0,0 0 1,0 0-1,-1 0 0,1 0 0,0 0 1,0 0-1,-1 0 0,1 0 0,0 0 1,0 0-1,-1 0 0,1 0 0,0 0 1,0-1-1,-1 1 0,1 0 0,0 0 1,0 0-1,-1 0 0,1 0 0,0-1 1,0 1-1,-2-13-4628,2 10 4092,0-22-7553</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3:02.267"/>
    </inkml:context>
    <inkml:brush xml:id="br0">
      <inkml:brushProperty name="width" value="0.025" units="cm"/>
      <inkml:brushProperty name="height" value="0.025" units="cm"/>
    </inkml:brush>
  </inkml:definitions>
  <inkml:trace contextRef="#ctx0" brushRef="#br0">103 1 14318,'0'0'5669,"-6"9"-4553,-10 17-655,2 1 0,1 1 0,2 0 0,0 1 0,2 0 0,1 1 0,-6 50 0,14-86 1031,5-30 872,13-78-2323,-11 68 675,-7 46-807,0 2-24,0-1-1,1 0 1,-1 1 0,0-1 0,1 0-1,-1 0 1,1 1 0,-1-1-1,1 0 1,0 0 0,-1 0-1,1 0 1,0 0 0,1 2-1,7 0-629,0 0-1,0 0 0,1-1 0,-1 0 0,0-1 1,1 0-1,13 0 0,36-5-7733,-36-3 2964</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5:32.271"/>
    </inkml:context>
    <inkml:brush xml:id="br0">
      <inkml:brushProperty name="width" value="0.025" units="cm"/>
      <inkml:brushProperty name="height" value="0.025" units="cm"/>
    </inkml:brush>
  </inkml:definitions>
  <inkml:trace contextRef="#ctx0" brushRef="#br0">0 1 18001,'0'0'2210,"2"54"288,1-16-416,2 3-800,2-2-514,4-4-383,0-5-257,3-5-128,0-8-1185,-1-7-1250,-4-6-1312</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5:33.099"/>
    </inkml:context>
    <inkml:brush xml:id="br0">
      <inkml:brushProperty name="width" value="0.025" units="cm"/>
      <inkml:brushProperty name="height" value="0.025" units="cm"/>
    </inkml:brush>
  </inkml:definitions>
  <inkml:trace contextRef="#ctx0" brushRef="#br0">1 1 13741,'0'0'6929,"1"8"-5274,55 219 3273,-22-96-4603,-29-109-303,-2-9-6,-1-1 0,2 1 0,0 0 0,0-1 0,1 0 0,1 0 0,7 12 0,-13-24-3,0 0 0,0 1 0,0-1 0,1 0 1,-1 1-1,0-1 0,0 0 0,1 1 1,-1-1-1,0 0 0,0 0 0,1 1 1,-1-1-1,0 0 0,1 0 0,-1 1 0,0-1 1,1 0-1,-1 0 0,0 0 0,1 0 1,-1 0-1,0 1 0,1-1 0,-1 0 1,1 0-1,-1 0 0,0 0 0,1 0 0,-1 0 1,1 0-1,-1 0 0,0-1 0,1 1 1,-1 0-1,1 0 0,5-14 348,-3-22 34,-3 36-391,1-27 28,-1 0 1,-2 1 0,-1-1 0,-1 1-1,-1-1 1,-1 1 0,-10-26-1,15 67-116,0 0 0,1 0-1,1-1 1,4 26 0,-4-34 67,2 1 1,-1-2-1,1 1 1,0 0 0,0 0-1,0-1 1,1 0 0,0 1-1,0-1 1,8 7-1,-11-11 12,0 0-1,0-1 0,0 1 0,1 0 0,-1 0 0,0-1 0,1 1 1,-1-1-1,1 1 0,-1-1 0,0 1 0,1-1 0,-1 0 0,1 0 1,-1 0-1,1 0 0,-1 0 0,1 0 0,2 0 0,-2-1 4,0 0-1,1-1 1,-1 1 0,0 0-1,0-1 1,0 1-1,0-1 1,0 1-1,-1-1 1,1 0-1,0 0 1,-1 0 0,1 0-1,-1 0 1,2-5-1,4-6 11,-2-1 0,0 1-1,0-1 1,-1-1 0,2-17-1,14-43 6,-20 74-15,0 1 1,0-1-1,0 0 0,0 1 1,1-1-1,-1 0 1,0 1-1,1-1 0,-1 1 1,0-1-1,1 0 0,-1 1 1,1-1-1,-1 1 1,0-1-1,1 1 0,0-1 1,-1 1-1,1 0 0,-1-1 1,1 1-1,-1 0 1,1-1-1,0 1 0,0 0 1,10 10-92,2 27-34,-8 4 146,-5-33-14,0 1 0,1-1 0,1 1 0,-1-1 0,1 1 0,1-1 0,0 0 0,4 10 0,-6-17-2,-1-1-1,0 1 1,1-1-1,-1 1 1,1-1-1,-1 1 1,1-1-1,-1 1 0,1-1 1,0 0-1,-1 1 1,1-1-1,-1 0 1,1 1-1,0-1 1,-1 0-1,1 0 0,0 0 1,-1 0-1,1 0 1,0 0-1,-1 0 1,1 0-1,0 0 1,-1 0-1,1 0 0,0 0 1,-1 0-1,1 0 1,0 0-1,-1-1 1,1 1-1,0 0 1,-1-1-1,1 1 0,-1 0 1,1-1-1,-1 1 1,1-1-1,-1 1 1,1-1-1,-1 1 1,1-1-1,-1 1 0,0-1 1,1 1-1,-1-1 1,0 0-1,1 1 1,-1-1-1,0 0 1,20-38 78,-18 36-87,13-40 32,-12 32-27,1 0 0,0 0 0,11-20 0,-10 43-159,0 17 194,-3-18 1,-1-6-28,0-1-1,1 1 1,-1-1-1,1 1 1,0-1 0,1 0-1,-1 0 1,1 0-1,0 0 1,-1 0 0,2 0-1,-1-1 1,0 1-1,1-1 1,5 4 0,-7-6 9,0 1 1,0-1 0,0 0 0,0-1 0,0 1-1,0 0 1,0 0 0,0-1 0,0 1-1,1-1 1,-1 0 0,0 0 0,0 1 0,0-1-1,1-1 1,-1 1 0,0 0 0,0-1 0,0 1-1,0-1 1,0 1 0,1-1 0,-1 0-1,0 0 1,0 0 0,-1 0 0,1 0 0,0-1-1,0 1 1,-1 0 0,1-1 0,0 0 0,-1 1-1,0-1 1,3-2 0,1-5 110,0 1 0,0-1 1,-1 0-1,0 0 0,0 0 0,-1-1 0,0 1 1,-1-1-1,0 0 0,1-19 0,-2 24-108,-1 1-1,0 0 1,0-1-1,0 1 1,0 0-1,0-1 1,-1 1-1,0 0 0,0-1 1,0 1-1,-1 0 1,1 0-1,-1 0 1,0 0-1,0 0 1,0 1-1,-1-1 1,1 0-1,-1 1 1,0 0-1,0 0 1,0 0-1,0 0 1,-1 0-1,1 0 1,-1 1-1,-4-3 0,7 5-23,-1-1 0,1 0 0,0 1-1,-1-1 1,1 1 0,0 0 0,-1-1 0,1 1-1,0 0 1,-1 0 0,1 0 0,-1 0-1,1 0 1,0 0 0,-1 0 0,1 0-1,0 1 1,-1-1 0,1 1 0,0-1 0,-1 1-1,1-1 1,0 1 0,0 0 0,-1-1-1,1 1 1,0 0 0,0 0 0,0 0-1,-1 1 1,1 1-1,-1-1 0,1 0 1,0 0-1,1 1 0,-1-1 0,0 0 0,1 1 0,-1-1 1,1 1-1,0-1 0,0 1 0,0-1 0,0 1 0,0-1 1,0 1-1,2 3 0,-1-5 5,0 0 0,0 0 0,1 0 0,-1 0 0,0 0 0,1 0 0,-1 0 0,1-1 0,-1 1 0,1-1 0,-1 1 0,1-1 0,-1 1-1,1-1 1,-1 0 0,1 0 0,0 0 0,-1 0 0,1 0 0,-1 0 0,3-1 0,-1 1 0,0 0 0,0 0 0,-1 1 0,1-1 1,0 0-1,0 1 0,0 0 0,0 0 0,3 1 0,-1 3-7,-1 0 0,0 0 0,0 0 0,0 1 1,-1-1-1,0 1 0,0 0 0,0 0 0,3 10 0,-4-9 9,1 1 0,1-1-1,-1 0 1,1 0 0,7 10 0,-9-15-30,0 0 1,0-1 0,0 1 0,0 0-1,0-1 1,0 1 0,1-1 0,-1 0-1,0 1 1,1-1 0,-1 0 0,1-1-1,0 1 1,-1 0 0,1-1 0,-1 1-1,1-1 1,0 0 0,-1 0 0,6-1 0,-7 1-125,0 0 0,1 0 0,-1 0 0,0-1 1,0 1-1,1 0 0,-1-1 0,0 1 0,0-1 0,0 0 1,0 1-1,0-1 0,0 0 0,0 0 0,0 0 1,0 0-1,0 1 0,0-1 0,0 0 0,0-1 1,-1 1-1,1 0 0,0 0 0,-1 0 0,1-2 1,4-21-5992,-5 6-972</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5:33.456"/>
    </inkml:context>
    <inkml:brush xml:id="br0">
      <inkml:brushProperty name="width" value="0.025" units="cm"/>
      <inkml:brushProperty name="height" value="0.025" units="cm"/>
    </inkml:brush>
  </inkml:definitions>
  <inkml:trace contextRef="#ctx0" brushRef="#br0">0 1 17264,'0'0'6022</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5:36.244"/>
    </inkml:context>
    <inkml:brush xml:id="br0">
      <inkml:brushProperty name="width" value="0.025" units="cm"/>
      <inkml:brushProperty name="height" value="0.025" units="cm"/>
    </inkml:brush>
  </inkml:definitions>
  <inkml:trace contextRef="#ctx0" brushRef="#br0">58 271 14061,'0'0'5947,"8"6"-5819,25 19 123,-39-32 309,1 0 0,0-1 0,1 1 0,0-1 0,0 0 0,0 0 0,1 0-1,-3-13 1,0-1-1015,0 1 0,2-1 0,-3-33 0,7 48 330,-5-46-261,4 51 440,1 0-1,0-1 0,-1 1 1,0 0-1,1 0 0,-1 0 0,0 0 1,0 0-1,0 0 0,0 0 1,0 0-1,-1 0 0,1 0 1,-1 1-1,1-1 0,-1 1 1,0-1-1,1 1 0,-4-3 1,3 9 99,1 0 0,1 0 1,-1 0-1,1 0 1,0 0-1,0 0 1,1 7-1,5 29 273,19 69-1,-2-19 219,-19-70-510,36 147 688,-40-167-816,0 0-1,1 0 1,-1 0 0,0 0 0,1 0 0,-1 0 0,0 0 0,1 0 0,-1 0-1,1 0 1,-1 0 0,1 0 0,0 0 0,0 0 0,-1 0 0,1 0 0,0-1-1,0 1 1,0 0 0,1 0 0,-1-1 2,-1-1 0,1 1-1,0 0 1,-1-1 0,1 0-1,-1 1 1,1-1 0,-1 1-1,1-1 1,-1 0 0,1 1-1,-1-1 1,0 0 0,1 1 0,-1-1-1,0 0 1,0 0 0,0 1-1,1-1 1,-1 0 0,0 0-1,9-57 257,-9 53-254,2-21 70,10-67-4,-10 86-78,-1 0-1,1 0 1,1 0-1,-1 0 0,1 0 1,0 1-1,1-1 0,0 1 1,0 0-1,5-7 1,-6 11-3,-1-1-1,0 1 1,1 0 0,-1 0 0,1 0 0,0 1 0,0-1 0,-1 0-1,1 1 1,0 0 0,0 0 0,0 0 0,1 0 0,-1 0 0,0 1 0,0-1-1,0 1 1,1 0 0,-1 0 0,0 0 0,0 0 0,1 0 0,-1 1 0,0 0-1,0 0 1,0 0 0,0 0 0,0 0 0,0 0 0,0 1 0,0-1-1,4 4 1,-1 0 11,0-1-1,-1 0 0,0 1 0,0 0 1,-1 0-1,1 1 0,-1-1 0,0 1 0,0 0 1,-1 0-1,0 0 0,0 1 0,0-1 1,2 9-1,-4-9 40,1 1 0,-1-1 0,0 0-1,-1 1 1,1-1 0,-1 1 0,0 0 0,-1-1 0,0 0 0,0 1-1,0-1 1,-1 1 0,0-1 0,0 0 0,0 0 0,-1 0 0,0 0-1,0-1 1,-1 1 0,1-1 0,-1 1 0,-1-1 0,1-1 0,-1 1 0,1 0-1,-1-1 1,0 0 0,-1 0 0,1-1 0,-1 0 0,0 1 0,0-2-1,0 1 1,0-1 0,0 0 0,0 0 0,0-1 0,-1 1 0,1-2 0,-1 1-1,1-1 1,-1 0 0,1 0 0,-1 0 0,1-1 0,-11-3 0,11 3-50,0-2 1,0 1-1,0-1 1,0 1 0,1-2-1,-10-6 1,14 10-77,-1-1 1,1 0-1,-1 0 0,1 0 1,0 0-1,-1 0 0,1 0 1,0-1-1,0 1 0,0 0 1,0-1-1,0 1 0,0-1 1,0 1-1,0-1 0,1 1 1,-1-1-1,0 0 0,1 1 1,-1-1-1,1 0 0,0 1 1,0-1-1,0 0 1,0 1-1,0-1 0,0 0 1,0 0-1,1-2 0,1 3-221,0-1 1,1 0-1,-1 1 0,1 0 0,-1-1 1,1 1-1,-1 0 0,1 1 0,0-1 1,0 0-1,-1 1 0,1-1 0,0 1 0,0 0 1,3 0-1,5-1-945,55-15-5655,-33 1 2060</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5:36.934"/>
    </inkml:context>
    <inkml:brush xml:id="br0">
      <inkml:brushProperty name="width" value="0.025" units="cm"/>
      <inkml:brushProperty name="height" value="0.025" units="cm"/>
    </inkml:brush>
  </inkml:definitions>
  <inkml:trace contextRef="#ctx0" brushRef="#br0">6 501 8200,'0'0'14467,"-2"8"-14110,0 0-277,1 0 0,0 0-1,1 0 1,0-1-1,0 1 1,3 14-1,-2-17-49,0-1-1,-1 0 0,2 0 1,-1 0-1,0 0 0,1-1 0,0 1 1,-1 0-1,2 0 0,-1-1 0,0 0 1,1 1-1,-1-1 0,1 0 0,0 0 1,0 0-1,5 3 0,-6-5-6,-1-1 1,0 1-1,1-1 0,-1 1 1,1-1-1,-1 0 0,1 0 1,-1 1-1,0-1 0,1 0 0,-1-1 1,1 1-1,-1 0 0,1 0 1,-1 0-1,0-1 0,1 1 1,-1-1-1,1 1 0,-1-1 0,0 0 1,0 1-1,1-1 0,-1 0 1,0 0-1,0 0 0,0 0 1,0 0-1,0 0 0,0 0 0,0 0 1,0 0-1,-1-1 0,1 1 1,0 0-1,-1-1 0,1 1 0,-1 0 1,1-3-1,20-60 842,-20 62-852,4-30 287,-1 0 0,-1 0 1,-2-38-1,21 155-295,-14-42 33,-4-17-26,0 0 1,16 44-1,-20-69-10,1 1-1,-1-1 0,1 1 1,-1-1-1,1 0 1,0 1-1,-1-1 1,1 0-1,0 1 1,0-1-1,0 0 1,0 0-1,0 0 0,0 0 1,0 0-1,1 0 1,-1 0-1,0 0 1,2 1-1,-2-2 3,0 0 0,0 0-1,0-1 1,-1 1 0,1 0-1,0-1 1,0 1 0,0 0-1,-1-1 1,1 1 0,0-1-1,-1 1 1,1-1 0,0 1-1,-1-1 1,1 1 0,-1-1-1,1 0 1,-1 1 0,1-1 0,-1 0-1,0 0 1,1 1 0,-1-2-1,5-9 54,-1 1-1,-1 0 1,5-22-1,3-53 271,-4 0 0,-3-1 0,-12-146 0,-1 153-354,7 57-206,10 68 61,3 68 211,-11-85-28,3 0 0,0-1 0,2 1 1,0 0-1,2-1 0,13 31 0,-16-51-7,1-1-1,-1 1 1,2-1-1,-1 1 1,1-2-1,0 1 1,13 10-1,-14-13-2,-1-1 1,1 1-1,0-1 1,0 0-1,0 0 1,0-1-1,0 1 0,1-1 1,-1 0-1,1-1 1,-1 1-1,1-1 1,6 0-1,-30-17-279,-260-165-1312,277 181 1609,0 0 1,0-1-1,0 1 1,0-1-1,0 1 1,1-1-1,-1 0 1,0 1 0,0-1-1,1 0 1,-1 0-1,0 1 1,1-1-1,-1 0 1,1 0-1,-1 0 1,1 0-1,-1 0 1,1 0 0,-1 0-1,1 0 1,0 0-1,0 0 1,0 0-1,-1 0 1,1 0-1,0 0 1,0 0 0,0 0-1,1 0 1,-1 0-1,0 0 1,0 0-1,0 0 1,1 0-1,-1 0 1,1 0-1,-1 0 1,1 0 0,-1 0-1,1 1 1,-1-1-1,1 0 1,0 0-1,-1 0 1,1 1-1,0-1 1,0 0-1,0 1 1,-1-1 0,1 1-1,0-1 1,0 1-1,1-1 1,10-6-74,0 1 1,0 0 0,21-6 0,-12 4 141,66-35-1635,-31 9-3040,-11 2-2022</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5:38.431"/>
    </inkml:context>
    <inkml:brush xml:id="br0">
      <inkml:brushProperty name="width" value="0.025" units="cm"/>
      <inkml:brushProperty name="height" value="0.025" units="cm"/>
    </inkml:brush>
  </inkml:definitions>
  <inkml:trace contextRef="#ctx0" brushRef="#br0">75 428 4388,'0'0'12092,"-2"-9"-9551,2 8-2328,-8-28 1396,8 29-1565,-1-1-1,1 0 0,0 1 0,0-1 0,-1 1 1,1-1-1,-1 1 0,1-1 0,0 1 0,-1-1 0,1 1 1,-1-1-1,1 1 0,-1 0 0,1-1 0,-1 1 1,0 0-1,1 0 0,-1-1 0,1 1 0,-1 0 1,0 0-1,1 0 0,-1 0 0,0 0 0,1-1 0,-1 1 1,1 0-1,-1 0 0,0 1 0,1-1 0,-1 0 1,0 0-1,1 0 0,-1 0 0,1 1 0,-1-1 0,0 0 1,1 0-1,-1 1 0,1-1 0,-1 0 0,1 1 1,-1-1-1,1 1 0,-1-1 0,1 1 0,0-1 0,-1 1 1,0 0-1,-3 4 13,0 1-1,0-1 1,1 1 0,0-1 0,0 1-1,0 0 1,1 0 0,-1 0 0,2 1 0,-1-1-1,1 0 1,-1 1 0,1 11 0,-1 11 62,5 49 0,-3-71-62,1-2-41,-1 0 1,1 0 0,0 0 0,1-1-1,-1 1 1,1-1 0,0 1-1,3 5 1,-4-9-14,-1 0 0,1 0 0,-1 0 0,1 0 0,0 0 0,-1-1 0,1 1 0,0 0-1,-1-1 1,1 1 0,0 0 0,0-1 0,0 1 0,0-1 0,0 1 0,0-1 0,0 1 0,-1-1 0,1 0 0,0 0 0,0 1 0,0-1 0,0 0 0,1 0 0,-1 0 0,0 0 0,0 0 0,0 0 0,0 0 0,0-1 0,0 1-1,0 0 1,0 0 0,0-1 0,-1 1 0,1-1 0,0 1 0,0-1 0,0 1 0,0-1 0,0 1 0,-1-1 0,1 0 0,0 0 0,0 1 0,-1-1 0,2-1 0,3-5 98,1 0 1,-1 0-1,-1 0 1,1 0-1,-1-1 1,0 0-1,5-16 1,15-64 815,-23 83-869,9-40 495,-2 1 0,4-88 0,-12 110-270,0 0 1,-2 1-1,0-1 1,-2 1-1,0-1 1,-1 1-1,-1 0 1,-12-24-1,17 41-242,0 1 7,-1 0 0,1 0 1,0 0-1,-1 0 0,0 1 0,0-1 0,1 0 0,-2 1 0,1-1 0,0 1 0,0 0 1,-4-3-1,5 6-45,1 0 1,-1 0 0,0 0 0,1 0-1,-1 0 1,0 0 0,1 0-1,0 0 1,-1 0 0,1 0-1,0 0 1,-1 0 0,1 1 0,0-1-1,0 0 1,0 0 0,0 0-1,0 0 1,0 1 0,0-1-1,1 2 1,0 34-147,10 45 132,42 157 1,-51-230-24,21 58-1647,-22-64 1569,0 0 1,0-1-1,1 1 1,-1-1 0,1 1-1,-1-1 1,1 1-1,0-1 1,0 0-1,0 0 1,0 0 0,0 0-1,0-1 1,1 1-1,-1 0 1,1-1 0,-1 0-1,1 1 1,-1-1-1,5 1 1,-6-2-114,0 0-1,0 0 1,1 0 0,-1 0-1,0 0 1,0 0 0,0-1 0,0 1-1,0 0 1,0-1 0,0 1-1,0-1 1,0 1 0,0-1-1,0 1 1,0-1 0,0 0 0,0 1-1,0-1 1,0 0 0,-1 0-1,1 0 1,0 0 0,-1 0-1,1 0 1,-1 0 0,1 0-1,-1 0 1,1 0 0,-1 0 0,1 0-1,-1 0 1,0-2 0,8-26-9640</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5:41.664"/>
    </inkml:context>
    <inkml:brush xml:id="br0">
      <inkml:brushProperty name="width" value="0.025" units="cm"/>
      <inkml:brushProperty name="height" value="0.025" units="cm"/>
    </inkml:brush>
  </inkml:definitions>
  <inkml:trace contextRef="#ctx0" brushRef="#br0">64 170 2691,'-7'5'2139,"6"-4"-1312,0 0 0,1 0 0,-1-1 0,0 1 0,1 0 0,-1 0 0,1 0 0,-1 0 0,1 0 0,-1 1 0,1-1 0,0 0 0,0 0 0,-1 0 0,1 0 0,0 0 0,0 0 0,0 0 0,0 1 0,0-1 0,1 1 0,-1 7 134,10 3 1490,-6-13-2355,0 0 0,1 0 1,-1-1-1,0 0 0,0 1 0,0-1 1,0-1-1,0 1 0,0-1 1,-1 1-1,1-1 0,-1 0 0,0 0 1,0-1-1,0 1 0,5-8 1,44-69-287,-46 70 307,-3 6-95,-1 1 0,1-1 1,-1 0-1,0 0 0,-1 0 1,1 0-1,-1 0 0,1 0 0,-1-1 1,0 1-1,-1 0 0,1-1 1,-1 1-1,0-1 0,0 1 1,-1-5-1,-2 7-13,0 1 1,0 0 0,-1 0-1,1 0 1,0 1 0,0-1-1,-1 1 1,1 0-1,0 0 1,-1 0 0,1 0-1,0 1 1,0-1-1,-7 3 1,2 0-23,0 1 0,-1 0 1,1 0-1,1 1 0,-1 0 0,1 0 0,0 1 1,0 0-1,1 0 0,-1 1 0,1 0 0,1 0 0,-10 14 1,9-11-8,1 0 0,-1 0 1,2 1-1,-1 0 1,1 0-1,1 0 0,0 0 1,1 0-1,0 0 1,0 18-1,1-27 16,2 1 1,-1 0-1,0-1 1,0 1-1,1 0 0,-1-1 1,1 1-1,0-1 1,0 1-1,0-1 0,0 0 1,0 1-1,0-1 1,1 0-1,-1 0 1,1 0-1,0 0 0,-1 0 1,1 0-1,0 0 1,3 2-1,0-2 4,-1 1-1,1-1 1,-1 0 0,1-1-1,0 1 1,0-1-1,0 0 1,0 0 0,0 0-1,8-1 1,0 0-388,1-1 0,-1 0-1,0-1 1,0 0 0,-1-1 0,1 0 0,-1-2-1,13-4 1,13-15-3754,-3-3-2974</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5:42.616"/>
    </inkml:context>
    <inkml:brush xml:id="br0">
      <inkml:brushProperty name="width" value="0.025" units="cm"/>
      <inkml:brushProperty name="height" value="0.025" units="cm"/>
    </inkml:brush>
  </inkml:definitions>
  <inkml:trace contextRef="#ctx0" brushRef="#br0">82 32 13164,'0'-2'452,"0"0"-1,0 1 1,0-1-1,0 0 1,0 1-1,0-1 1,-1 0 0,1 1-1,-1-1 1,1 1-1,-1-1 1,0 1-1,1-1 1,-1 1-1,-1-3 1,1 4-306,1 0 1,-1-1-1,1 1 1,-1 0-1,1-1 1,-1 1-1,0 0 1,1 0-1,-1-1 1,1 1-1,-1 0 1,0 0-1,1 0 1,-1 0-1,1 0 1,-1 0-1,0 0 1,1 0-1,-1 0 1,0 0-1,1 0 1,-1 0-1,1 0 1,-1 1-1,0-1 1,0 1-1,-2 0-32,0 1 0,1 0 0,-1 0 0,1 0-1,0 0 1,-1 0 0,1 1 0,0-1 0,0 1-1,1-1 1,-1 1 0,0 0 0,1-1 0,-2 7-1,-5 19 11,2 1 0,2 0-1,0 1 1,2-1 0,1 1-1,4 31 1,-3-35 14,0-24-136,0-1 0,0 1 1,0-1-1,0 1 0,0 0 0,1-1 1,-1 1-1,0-1 0,1 1 1,-1-1-1,1 1 0,-1-1 0,1 0 1,0 1-1,0-1 0,0 0 0,0 1 1,1 1-1,-1-3-21,0 1 0,0-1 1,0 0-1,0 1 0,0-1 0,-1 0 1,1 0-1,0 0 0,0 1 0,0-1 1,0 0-1,0 0 0,0-1 1,0 1-1,0 0 0,0 0 0,0 0 1,0 0-1,0-1 0,0 1 0,1-1 1,3-2-248,0 0 0,-1 0 1,1 0-1,-1-1 1,1 1-1,-1-1 0,-1 0 1,7-7-1,-2-2-1388,1-1 1,-2 1-1,8-18 1,0-9-5266</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5:43.159"/>
    </inkml:context>
    <inkml:brush xml:id="br0">
      <inkml:brushProperty name="width" value="0.025" units="cm"/>
      <inkml:brushProperty name="height" value="0.025" units="cm"/>
    </inkml:brush>
  </inkml:definitions>
  <inkml:trace contextRef="#ctx0" brushRef="#br0">1 98 13357,'0'0'8493,"0"12"-7351,0 40-388,3 1 1,2-1-1,24 99 0,-24-138-228,-2-13-4,2-23 407,-4-40-259,-5 40-616,0 2-1,-1-1 0,-13-33 0,6 19-31,16 52-556,-2-5 401,1-1 0,0 1 0,1-1 0,6 12 1,-9-20 107,0 0 0,0 0 1,0 0-1,0 0 0,0 0 1,1-1-1,-1 1 0,1 0 1,-1-1-1,1 1 0,0-1 0,0 0 1,-1 1-1,1-1 0,0 0 1,0 0-1,0 0 0,0-1 1,1 1-1,-1 0 0,0-1 1,0 1-1,0-1 0,0 0 1,1 0-1,-1 0 0,5 0 1,-5-1 20,1 0 1,-1 0-1,1 0 1,-1 0 0,1 0-1,-1-1 1,0 1 0,0-1-1,1 0 1,-1 0 0,0 1-1,0-1 1,-1-1 0,1 1-1,0 0 1,-1 0 0,3-5-1,20-48 160,-20 45-134,12-38 50,13-67 1,-21 78-53,-8 116-256,2 9 334,-14 5 441,12-93-541,0 0 0,0 0 0,0 1 1,1-1-1,-1 0 0,0 1 0,0-1 1,0 0-1,0 1 0,0-1 0,0 0 0,0 0 1,1 1-1,-1-1 0,0 0 0,0 0 0,0 1 1,0-1-1,1 0 0,-1 0 0,0 0 1,0 1-1,1-1 0,-1 0 0,0 0 0,0 0 1,1 0-1,-1 0 0,0 0 0,1 1 0,-1-1 1,0 0-1,1 0 0,-1 0 0,0 0 0,0 0 1,1 0-1,0 0 0,17-4-142,15-11-827,-24 10-81,-1 0 1,0 0-1,0-1 1,-1 0-1,8-8 1,-11 10-25,0 0 0,-1-1-1,1 1 1,-1-1 0,0 0 0,2-6-1,1-10-3604</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5:43.518"/>
    </inkml:context>
    <inkml:brush xml:id="br0">
      <inkml:brushProperty name="width" value="0.025" units="cm"/>
      <inkml:brushProperty name="height" value="0.025" units="cm"/>
    </inkml:brush>
  </inkml:definitions>
  <inkml:trace contextRef="#ctx0" brushRef="#br0">35 76 4708,'0'0'14355,"-4"13"-13767,1-2-476,-19 80 1889,20-81-1622,0 1-1,1-1 0,0 1 1,1-1-1,0 1 1,1 0-1,2 12 0,10-33 50,-6-4-338,0 0 1,-1 0 0,0 0 0,-1-1-1,-1 0 1,0-1 0,-1 1 0,1-22 0,0-2-172,-2-46 1,2 327 886,-4-241-834,0 0 0,1-1 0,-1 1-1,0 0 1,0 0 0,1 0 0,-1 0 0,0 0 0,1 0-1,-1-1 1,1 1 0,-1 0 0,1 0 0,0-1-1,-1 1 1,1 0 0,0-1 0,-1 1 0,1 0-1,0-1 1,0 1 0,0-1 0,-1 0 0,1 1-1,0-1 1,0 1 0,0-1 0,0 0 0,0 0-1,0 0 1,0 0 0,0 1 0,0-1 0,0 0 0,0-1-1,-1 1 1,3 0 0,38-7-7149,-22 2 435</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3:02.611"/>
    </inkml:context>
    <inkml:brush xml:id="br0">
      <inkml:brushProperty name="width" value="0.025" units="cm"/>
      <inkml:brushProperty name="height" value="0.025" units="cm"/>
    </inkml:brush>
  </inkml:definitions>
  <inkml:trace contextRef="#ctx0" brushRef="#br0">154 0 13869,'0'0'7767,"-11"6"-7105,-5 2-338,0 1 0,0 1 0,-24 20 0,36-27-261,-1 1-1,1 0 1,0 0 0,0 0 0,1 0 0,-1 0 0,1 1-1,0-1 1,0 1 0,0 0 0,1 0 0,-1 0-1,1 0 1,1 1 0,-1-1 0,1 1 0,0-1 0,0 1-1,0 7 1,1-12-62,0 0 0,0-1 1,0 1-1,0 0 0,1 0 0,-1-1 0,0 1 0,1 0 1,-1-1-1,0 1 0,1 0 0,-1-1 0,1 1 0,-1 0 0,0-1 1,1 1-1,0-1 0,-1 1 0,1-1 0,-1 1 0,1-1 1,0 0-1,-1 1 0,1-1 0,0 0 0,-1 1 0,1-1 0,1 0 1,25-1 92,-20 0-61,0-1 0,-1 0 0,1-1 0,-1 0 0,11-6 0,-6 0 65,0-1 0,0 0 0,-1 0 0,0-1 0,-1-1 0,0 0 0,-1 0 0,0 0 0,-1-1 0,11-26 0,-17 35-1909,-4 12 489,-3 18-4839,6-17 27</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5:43.847"/>
    </inkml:context>
    <inkml:brush xml:id="br0">
      <inkml:brushProperty name="width" value="0.025" units="cm"/>
      <inkml:brushProperty name="height" value="0.025" units="cm"/>
    </inkml:brush>
  </inkml:definitions>
  <inkml:trace contextRef="#ctx0" brushRef="#br0">0 0 7687,'0'0'-544</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5:44.925"/>
    </inkml:context>
    <inkml:brush xml:id="br0">
      <inkml:brushProperty name="width" value="0.025" units="cm"/>
      <inkml:brushProperty name="height" value="0.025" units="cm"/>
    </inkml:brush>
  </inkml:definitions>
  <inkml:trace contextRef="#ctx0" brushRef="#br0">1 206 5445,'0'0'16789,"8"1"-15395,-6-1-1311,0 1 0,1-1 1,-1 1-1,0-1 0,0 0 1,1 0-1,-1 0 0,0 0 1,0 0-1,0-1 0,1 1 1,-1 0-1,0-1 0,0 0 1,0 0-1,0 1 0,0-1 1,0-1-1,0 1 0,0 0 1,0 0-1,-1-1 0,1 1 1,0-1-1,-1 1 0,1-1 1,-1 0-1,0 1 0,1-1 1,-1 0-1,0 0 0,0 0 1,0 0-1,0 0 0,0-3 1,4-8 61,-2 1-1,1-1 1,-1 0 0,-1 0 0,0 0-1,-1 0 1,-1-1 0,-1-21-1,1 34-139,0-1-1,0 1 1,0 0-1,0 0 0,-1-1 1,1 1-1,0 0 1,0 0-1,-1-1 0,1 1 1,-1 0-1,1 0 1,-1 0-1,0 0 0,1 0 1,-1 0-1,0 0 1,0 0-1,1 0 0,-1 0 1,0 0-1,0 0 1,0 1-1,0-1 0,0 0 1,0 1-1,-1-1 1,1 0-1,0 1 0,0 0 1,0-1-1,-1 1 1,1 0-1,0-1 0,0 1 1,-3 0-1,3 0-13,-1 1-1,0-1 1,0 1-1,0-1 1,1 1-1,-1 0 1,0 0-1,1 0 1,-1-1-1,1 2 1,-1-1-1,1 0 1,-1 0-1,1 0 1,0 1-1,-1-1 1,1 1-1,0-1 1,0 1-1,0-1 1,0 1-1,0 0 1,1-1-1,-2 3 1,-2 10-7,1 0 1,0 0-1,1 1 1,1-1 0,0 1-1,2 23 1,-1-28 22,1 0 0,0 0 1,1 0-1,1 0 1,-1 0-1,1-1 0,1 1 1,0-1-1,0 0 1,7 10-1,-10-16-42,1-1-1,0 0 1,0 0 0,0 0-1,0 0 1,0 0 0,1-1-1,-1 1 1,0 0 0,1-1-1,0 0 1,-1 0 0,1 1-1,-1-2 1,1 1 0,0 0-1,0 0 1,0-1 0,-1 0-1,1 1 1,0-1 0,0 0 0,5-1-1,27-10-3272,-4-8-4216,-13 3-1066</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5:45.487"/>
    </inkml:context>
    <inkml:brush xml:id="br0">
      <inkml:brushProperty name="width" value="0.025" units="cm"/>
      <inkml:brushProperty name="height" value="0.025" units="cm"/>
    </inkml:brush>
  </inkml:definitions>
  <inkml:trace contextRef="#ctx0" brushRef="#br0">172 49 9737,'0'0'10794,"-10"1"-9715,4-1-1015,0 0 0,0 1 0,0 0 0,1 0 0,-1 1 0,0 0 0,1 0 0,-1 0 0,1 0 0,0 1 0,0 0 1,0 0-1,0 0 0,0 1 0,1 0 0,0 0 0,-1 0 0,1 0 0,1 1 0,-1-1 0,-4 9 0,-28 67 593,33-74-558,1 0 0,0 0-1,1 1 1,0-1 0,0 0 0,0 1-1,1-1 1,-1 1 0,2-1-1,-1 1 1,2 9 0,-1-15-75,0 1-1,0-1 1,0 1 0,0-1 0,0 1-1,1-1 1,-1 0 0,0 1-1,1-1 1,-1 0 0,1 0 0,-1 0-1,1 0 1,-1 0 0,1 0 0,0-1-1,0 1 1,-1 0 0,1-1-1,0 1 1,0-1 0,0 0 0,-1 0-1,1 0 1,0 0 0,0 0 0,0 0-1,0 0 1,-1 0 0,1-1-1,3 0 1,1 0 13,0-1-1,0 1 1,0-1 0,0 0-1,0 0 1,0-1 0,-1 0-1,9-5 1,-4-1 5,-1 0 0,-1 0 0,0-1 0,0 0 0,-1-1 0,0 0-1,-1 0 1,0 0 0,-1-1 0,0 1 0,-1-1 0,0 0 0,-1-1 0,0 1 0,-1-1 0,-1 1 0,0-1 0,0 0 0,-1 1 0,-2-17 0,1 28-29,1-1 1,-1 0-1,0 1 1,1-1-1,-1 1 1,0-1-1,0 1 1,0-1 0,0 1-1,0-1 1,-1 1-1,1 0 1,-2-2-1,3 3-10,-1 0-1,1-1 1,-1 1 0,1 0-1,-1 0 1,1-1-1,0 1 1,-1 0-1,1 0 1,-1 0 0,1 0-1,-1 0 1,1 0-1,-1 0 1,1 0-1,-1 0 1,1 0 0,-1 0-1,1 0 1,-1 0-1,1 0 1,-1 0-1,1 0 1,0 0 0,-1 1-1,1-1 1,-1 0-1,1 0 1,-1 1-1,1-1 1,0 0 0,-1 1-1,1-1 1,0 0-1,-1 1 1,1-1-1,0 0 1,-1 1 0,1-1-1,0 1 1,0-1-1,0 1 1,-1-1-1,1 0 1,0 1 0,0-1-1,0 1 1,0-1-1,0 1 1,0-1-1,0 1 1,0-1 0,0 1-1,0 0 1,-4 23 22,1 0 1,1 0 0,1 1-1,1-1 1,1 0-1,1 1 1,1-1 0,1 0-1,8 24 1,-11-46-18,0 0-1,-1 1 1,1-1 0,0 0 0,0 1 0,1-1-1,-1 0 1,0 0 0,1 0 0,-1 0-1,1 0 1,0 0 0,0-1 0,-1 1-1,1-1 1,0 1 0,0-1 0,3 2 0,-3-3-46,-1 0 1,0 0 0,1 0-1,-1 0 1,1 0 0,-1 0-1,0 0 1,1 0 0,-1-1-1,1 1 1,-1-1 0,0 1-1,0-1 1,1 1 0,-1-1 0,0 0-1,0 0 1,0 1 0,1-1-1,-1 0 1,0 0 0,0 0-1,-1 0 1,1 0 0,0-1-1,0 1 1,0 0 0,-1 0-1,1-1 1,0 1 0,-1 0 0,1-2-1,3-5-1205,-1-1 0,0 1 0,0 0 0,0-1 0,0-10 1,3-19-6841</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5:46.218"/>
    </inkml:context>
    <inkml:brush xml:id="br0">
      <inkml:brushProperty name="width" value="0.025" units="cm"/>
      <inkml:brushProperty name="height" value="0.025" units="cm"/>
    </inkml:brush>
  </inkml:definitions>
  <inkml:trace contextRef="#ctx0" brushRef="#br0">72 279 18289,'0'0'3988,"-9"3"-2397,6-3-1547,0 0-1,0 1 1,0 0-1,1 0 1,-1 0 0,0 0-1,0 0 1,0 0 0,1 1-1,-1-1 1,1 1-1,-1 0 1,1 0 0,0 0-1,-1 0 1,1 0-1,0 0 1,0 1 0,1-1-1,-1 1 1,0-1 0,1 1-1,0 0 1,-1-1-1,1 1 1,0 0 0,1 0-1,-1 0 1,0 0 0,1 0-1,0 0 1,-1 0-1,1 0 1,1 4 0,-1-6-45,0 0 0,1-1 0,-1 1 0,1 0 0,-1 0 0,1-1 0,-1 1 0,1 0 0,-1-1 1,1 1-1,0-1 0,-1 1 0,1-1 0,0 1 0,-1-1 0,1 0 0,0 1 0,0-1 0,-1 0 0,1 1 0,0-1 1,0 0-1,0 0 0,-1 0 0,1 0 0,0 0 0,0 0 0,0 0 0,1 0 0,33 0 54,-27 0-20,50-4-63,-45 2-246,1 0 0,-1 2 0,1-1 0,-1 2 0,26 3-1,-38-4 277,0 1-1,0-1 0,0 1 0,-1 0 1,1-1-1,0 1 0,0 0 0,-1 0 1,1-1-1,0 1 0,-1 0 0,1 0 0,-1 0 1,1 0-1,-1 0 0,0 0 0,1 0 1,-1 0-1,0 0 0,1 0 0,-1 0 0,0 0 1,0 0-1,0 0 0,0 0 0,0 0 1,0 0-1,0 0 0,-1 0 0,1 0 0,0 0 1,0 0-1,-1 0 0,0 1 0,-14 36 381,7-24-280,0-1 0,-1 0 0,-1-1 0,0 0 0,0 0 0,-1-1 0,-23 18 1,34-29-127,0 0 1,-1 0 0,1 0 0,0 0 0,0 1 0,0-1 0,-1 0 0,1 0 0,0 0 0,0 0 0,-1 0 0,1 0-1,0 0 1,0 0 0,-1 0 0,1 0 0,0 0 0,0 0 0,-1 0 0,1 0 0,0 0 0,0 0 0,-1 0-1,1 0 1,0 0 0,0 0 0,-1 0 0,1 0 0,0-1 0,0 1 0,-1 0 0,1 0 0,0 0 0,0 0-1,0-1 1,-1 1 0,1 0 0,0 0 0,0 0 0,0-1 0,0 1 0,0 0 0,-1 0 0,1-1 0,0 1-1,0 0 1,-1-20-1248,9-18-1090,9-15-3217,34-70-1,4 10 6461,-55 112-827,0 0 305,1 0-1,-1 0 1,1 0 0,-1 0 0,1 0-1,-1 0 1,1 0 0,0 0 0,-1 0-1,1 0 1,0 0 0,0 0 0,0 0-1,0 1 1,0-1 0,0 0-1,0 1 1,0-1 0,1 0 0,-1 1-210,-1 0 1,1 1 0,0-1 0,-1 0-1,1 0 1,-1 1 0,1-1 0,-1 1-1,1-1 1,-1 1 0,1-1 0,-1 0-1,1 1 1,-1 0 0,0-1 0,1 1-1,-1-1 1,0 1 0,1-1 0,-1 1-1,0 0 1,0-1 0,0 1 0,1 1-1,9 59 2097,-7-43-1419,-2-10-663,1 0 0,0-1 0,0 0 0,1 1 0,0-1-1,5 9 1,-8-15-136,1 0 0,0 0 0,-1 0 0,1 0 0,0-1-1,0 1 1,-1 0 0,1 0 0,0-1 0,0 1-1,0 0 1,0-1 0,0 1 0,0-1 0,0 1 0,0-1-1,0 0 1,0 1 0,0-1 0,2 1 0,-1-2 15,-1 1-1,1-1 1,0 1 0,-1-1 0,1 0 0,-1 1-1,1-1 1,-1 0 0,1 0 0,-1 0 0,0 0 0,0 0-1,1 0 1,-1 0 0,0-1 0,0 1 0,0 0-1,1-3 1,14-20 466,23-49-1,-30 54-503,1 0 1,0 1-1,1 0 0,1 0 1,17-17-1,-29 34-7,1 0 0,-1 0 0,1 0 1,-1 0-1,1 0 0,0 0 0,0 0 0,-1 1 0,1-1 0,0 0 0,0 1 0,0-1 0,0 0 0,0 1 1,0-1-1,0 1 0,0 0 0,0-1 0,0 1 0,0 0 0,0 0 0,0-1 0,0 1 0,0 0 0,0 0 1,0 0-1,0 0 0,1 0 0,-1 1 0,0-1 0,0 0 0,0 0 0,0 1 0,0-1 0,0 1 0,0-1 0,0 1 1,0-1-1,0 1 0,0-1 0,-1 1 0,1 0 0,0 0 0,0-1 0,-1 1 0,1 0 0,0 0 0,-1 0 1,1 0-1,-1 0 0,1 0 0,-1 0 0,1 2 0,4 8 61,-1 1-1,-1 1 1,0-1 0,2 14 0,1 3 72,-6-29-123,0 1 0,0 0 0,0 0 0,0-1 1,0 1-1,0 0 0,1 0 0,-1-1 0,0 1 0,1 0 1,-1-1-1,0 1 0,1 0 0,-1-1 0,1 1 1,-1-1-1,1 1 0,-1 0 0,1-1 0,-1 1 0,1-1 1,0 0-1,-1 1 0,1-1 0,0 0 0,-1 1 0,1-1 1,0 0-1,0 1 0,-1-1 0,1 0 0,0 0 0,0 0 1,-1 0-1,1 0 0,0 0 0,0 0 0,-1 0 0,1 0 1,0 0-1,0 0 0,-1-1 0,1 1 0,0 0 0,0-1 1,-1 1-1,1 0 0,0-1 0,-1 1 0,1-1 0,-1 1 1,1-1-1,0 1 0,-1-1 0,1 1 0,-1-1 0,0 1 1,1-1-1,-1 0 0,1 1 0,-1-1 0,1-1 1,28-43 217,-29 45-224,28-65-379,-6 13-2310,5 5-5409,-27 47 7866,1-1 0,-1 1 1,0-1-1,0 1 0,1-1 0,-1 1 0,0-1 0,1 1 0,-1 0 0,0-1 0,1 1 0,-1-1 1,1 1-1,-1 0 0,1-1 0,-1 1 0,1 0 0,-1 0 0,1-1 0,-1 1 0,1 0 0,-1 0 1,1 0-1,0 0 0,-1 0 0,1 0 0,-1 0 0,1 0 0,-1 0 0,1 0 0,0 0 1,-1 0-1,1 0 0,0 1 0,10 13-5397,-11-14 5651,0 1 0,0-1 0,0 1 0,0-1 1,0 1-1,0-1 0,0 0 0,0 1 0,1-1 0,-1 1 0,0-1 0,0 0 0,0 1 0,1-1 0,-1 0 0,0 1 0,1-1 0,-1 0 0,0 0 0,1 1 0,-1-1 0,0 0 0,1 0 0,-1 1 0,0-1 0,1 0 0,-1 0 0,1 0 0,-1 0 0,0 1 0,1-1 1,-1 0-1,1 0 0,-1 0 0,0 0 0,1 0 0,0 0 0,8-10-1219</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5:46.563"/>
    </inkml:context>
    <inkml:brush xml:id="br0">
      <inkml:brushProperty name="width" value="0.025" units="cm"/>
      <inkml:brushProperty name="height" value="0.025" units="cm"/>
    </inkml:brush>
  </inkml:definitions>
  <inkml:trace contextRef="#ctx0" brushRef="#br0">111 0 5509,'0'0'4879,"1"11"-875,1 260 4773,0-263-8773,0 1 0,0-1 1,1 0-1,0 1 0,0-1 1,1 0-1,0-1 0,1 1 1,-1-1-1,2 0 0,9 12 1,23 35-1365,-29-37 1311,-1 0 0,-1 1 0,0 0 0,-1 1 0,-1-1 0,-1 1 0,-1 0 0,0 1 0,-1-1 0,-1 23 0,-1-40 152,0 0 0,0 1 0,0-1 0,-1 0 0,1 1 0,-1-1 0,1 0 0,-1 0 0,0 0 0,1 1 0,-1-1 0,0 0 0,0 0 0,-1 0 0,1 0 0,0-1 0,-3 4 0,3-4-4,-1-1 0,1 1 0,0 0 0,-1-1 1,1 1-1,-1 0 0,1-1 0,-1 0 0,1 1 0,-1-1 0,1 0 0,-1 0 0,1 0 1,-1 0-1,1 0 0,-1 0 0,1 0 0,-1 0 0,-2-2 0,-2 0 81,0 0-1,0-1 0,1 0 0,-1 0 0,1 0 1,-1-1-1,1 0 0,0 0 0,1 0 0,-9-9 1,-3-6-152,1 0 1,0-1-1,2 0 1,0-1 0,1-1-1,2 0 1,0 0-1,1-1 1,1-1 0,1 1-1,2-1 1,0 0-1,-2-42 1,7 59-8,0 0 0,1-1-1,0 1 1,1 0 0,-1 0 0,1 0-1,1 1 1,-1-1 0,1 0 0,0 1 0,1 0-1,5-9 1,4-1-4,1 0-1,29-26 1,6-7-3150,-42 41 1582,0 0-1,0-1 1,-1 0-1,6-12 1,3-17-8651</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5:46.955"/>
    </inkml:context>
    <inkml:brush xml:id="br0">
      <inkml:brushProperty name="width" value="0.025" units="cm"/>
      <inkml:brushProperty name="height" value="0.025" units="cm"/>
    </inkml:brush>
  </inkml:definitions>
  <inkml:trace contextRef="#ctx0" brushRef="#br0">8 1 12172,'0'0'9192,"-8"56"-9192,13-45-1954,-2 0-5220</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5:47.407"/>
    </inkml:context>
    <inkml:brush xml:id="br0">
      <inkml:brushProperty name="width" value="0.025" units="cm"/>
      <inkml:brushProperty name="height" value="0.025" units="cm"/>
    </inkml:brush>
  </inkml:definitions>
  <inkml:trace contextRef="#ctx0" brushRef="#br0">1 89 17649,'0'0'3027,"8"12"-2051,28 47 48,-3 2-1,46 123 0,-63-147-1009,-6-26 60,-10-11-64,1 0-1,-1 0 1,0 0-1,1-1 1,-1 1 0,1 0-1,-1 0 1,0 0-1,1-1 1,-1 1-1,0 0 1,0-1-1,1 1 1,-1 0 0,0-1-1,0 1 1,1 0-1,-1-1 1,0 1-1,0 0 1,0-1 0,0 1-1,1-1 1,-1 1-1,0 0 1,0-1-1,0 1 1,0-1 0,0 1-1,0 0 1,0-1-1,0 1 1,0-1-1,0 1 1,-1-1-1,8-169 1469,-8 123-1463,2 1-1,12-79 1,-13 124-20,0 0 1,0 0 0,0 0-1,0 0 1,0 0-1,1 0 1,-1-1-1,0 1 1,1 0-1,-1 0 1,1 0-1,-1 0 1,1 0-1,-1 0 1,1 0-1,0 0 1,-1 0 0,1 1-1,0-1 1,0 0-1,0 0 1,0 1-1,0-1 1,0 0-1,1 0 1,-1 1-1,0 1 0,0-1 0,0 0 0,0 1 0,0-1 0,0 1 0,0-1 0,0 1 0,0-1 0,0 1 0,0 0 0,0 0 0,0-1 0,0 1 0,0 0 0,-1 0 0,1 0-1,0 0 1,0 1 0,29 55-24,6 67 111,-13-40-9,-13-69 120,-1-22-39,4-27 6,35-229-1526,-40 246-518,1 22 840,6 33 516,-12-30 551,16 55-44,-12-38-632,1-1 0,18 40 0,-25-64 478,-1 1 1,0 0 0,0-1-1,0 1 1,1 0 0,-1-1 0,0 1-1,1 0 1,-1-1 0,0 1-1,1-1 1,-1 1 0,1-1 0,-1 1-1,1-1 1,-1 1 0,1-1-1,0 0 1,-1 1 0,1-1 0,-1 0-1,1 1 1,0-1 0,-1 0-1,1 0 1,0 0 0,-1 1 0,1-1-1,0 0 1,-1 0 0,1 0 0,0 0-1,0 0 1,6-6-4412</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5:48.749"/>
    </inkml:context>
    <inkml:brush xml:id="br0">
      <inkml:brushProperty name="width" value="0.025" units="cm"/>
      <inkml:brushProperty name="height" value="0.025" units="cm"/>
    </inkml:brush>
  </inkml:definitions>
  <inkml:trace contextRef="#ctx0" brushRef="#br0">67 397 14574,'0'0'4735,"-7"9"-4057,-38 42-203,43-48-435,0 1 0,0 0 1,1 0-1,-1 1 0,1-1 0,0 0 0,0 0 0,0 1 0,0-1 1,1 0-1,0 1 0,0-1 0,0 0 0,0 1 0,2 5 1,-1-2 85,0-1 0,1 0 0,0 1 0,0-1 0,1 0 0,0 0 0,0-1 1,5 9-1,-7-14-113,0 1 0,0 0-1,1 0 1,-1-1 0,1 1 0,0 0 0,-1-1 0,1 0 0,0 1 0,0-1 0,0 0 0,0 0 0,0 0-1,0 0 1,0 0 0,0 0 0,0-1 0,0 1 0,1-1 0,-1 0 0,0 1 0,0-1 0,1 0 0,-1 0 0,0 0-1,0-1 1,0 1 0,1-1 0,-1 1 0,0-1 0,0 1 0,0-1 0,0 0 0,0 0 0,0 0 0,0-1-1,0 1 1,0 0 0,0-1 0,-1 1 0,1-1 0,2-2 0,8-8 84,0-1 0,0-1 0,-1 0 0,11-19 0,-15 23-86,2-6 32,-7 11 10,0 1-1,0 1 1,1-1 0,-1 0 0,1 0 0,0 1 0,0 0 0,0-1 0,5-3 0,-7 7-4,0 0 1,0 0-1,0 1 1,-1-1 0,1 0-1,0 0 1,0 1 0,-1-1-1,1 0 1,0 1-1,0-1 1,-1 1 0,1-1-1,-1 1 1,1-1 0,0 1-1,-1 0 1,1-1-1,-1 1 1,1-1 0,-1 1-1,1 0 1,-1 0 0,0-1-1,1 1 1,-1 0-1,0 0 1,0-1 0,0 1-1,1 0 1,-1 0 0,0 0-1,0-1 1,0 1-1,0 1 1,6 36 653,-5-36-619,-1 4 99,4 22-55,-5-20 126,-3-16 505,-25-54 124,22 48-912,-1-1 0,2 1-1,0-1 1,0-1-1,2 1 1,-5-28 0,9 42-46,0 1 0,0-1 0,1 0 0,-1 0 0,1 1 0,-1-1 0,1 0 0,-1 0 0,1 1 0,-1-1 0,1 0 0,0 1 1,-1-1-1,1 1 0,0-1 0,-1 1 0,1-1 0,0 1 0,0 0 0,0-1 0,-1 1 0,1 0 0,0 0 0,0-1 0,0 1 1,0 0-1,-1 0 0,1 0 0,0 0 0,0 0 0,0 0 0,1 1 0,40 0-1606,-30-1 656,-7 1 531,1-1 0,0 0-1,-1 0 1,1 0-1,-1-1 1,1 0 0,-1 0-1,1 0 1,-1-1-1,1 0 1,-1 0 0,0 0-1,0-1 1,0 1-1,0-1 1,-1 0-1,1-1 1,-1 1 0,0-1-1,0 0 1,0 0-1,0 0 1,-1-1 0,1 1-1,-1-1 1,-1 0-1,1 0 1,0 0 0,-1 0-1,2-6 1,5-45 429,-8 53 342,-1 0 1,0 0 0,0-1-1,0 1 1,0 0 0,-1 0-1,1 0 1,-1 0 0,0-1-1,0 1 1,0 0 0,0 0-1,0 1 1,-4-6 0,5 7-215,0 1-1,0 0 1,0 0 0,0 0 0,0 0 0,-1 0-1,1 0 1,0 0 0,0 0 0,0 0 0,0-1-1,0 1 1,-1 0 0,1 0 0,0 0 0,0 0-1,0 0 1,0 0 0,0 0 0,-1 0 0,1 0-1,0 0 1,0 0 0,0 0 0,0 0 0,-1 0-1,1 0 1,0 0 0,0 0 0,0 1 0,0-1-1,0 0 1,-1 0 0,1 0 0,0 0 0,0 0-1,0 0 1,0 0 0,0 0 0,0 0 0,0 1-1,-1-1 1,1 0 0,0 0 0,0 0 0,0 0-1,0 0 1,0 1 0,0-1 0,0 0 0,0 0-1,0 0 1,0 0 0,0 0 0,0 1 0,0-1-1,-3 18 1528,2 24-548,1-38-682,0 6-99,-1 12 393,1 0 0,1 1 0,1-1 0,1-1 0,11 41 1,-14-61-628,0 0 0,0-1 0,1 1 1,-1 0-1,0 0 0,0-1 0,0 1 1,1 0-1,-1-1 0,0 1 0,1-1 1,-1 1-1,1 0 0,-1-1 0,1 1 1,-1-1-1,1 1 0,-1-1 1,1 1-1,-1-1 0,1 0 0,0 1 1,-1-1-1,1 0 0,0 1 0,-1-1 1,1 0-1,0 0 0,-1 1 0,1-1 1,0 0-1,-1 0 0,1 0 0,0 0 1,0 0-1,-1 0 0,1 0 0,0 0 1,-1-1-1,1 1 0,0 0 1,0 0-1,-1 0 0,1-1 0,0 1 1,-1 0-1,1-1 0,-1 1 0,1-1 1,-1 1-1,1-1 0,0 1 0,0-2 1,-1 2-5,1-1 1,-1 1 0,1-1-1,-1 1 1,1 0 0,-1-1 0,1 1-1,-1-1 1,1 1 0,-1 0-1,1-1 1,-1 1 0,1 0-1,0 0 1,-1 0 0,1-1 0,-1 1-1,1 0 1,0 0 0,-1 0-1,1 0 1,0 0 0,-1 0 0,1 0-1,0 0 1,-1 1 0,1-1-1,-1 0 1,1 0 0,0 0-1,-1 1 1,1-1 0,-1 0 0,1 0-1,-1 1 1,1-1 0,-1 1-1,1-1 1,-1 1 0,1-1-1,-1 0 1,1 1 0,-1-1 0,0 1-1,1 1 1,4 9 505,-1 1-1,0-1 1,-1 1-1,0 0 1,-1 0 0,0 0-1,0 23 1,-8 91-1137,4-107 916,1 0-286,0 1 0,-2-1 0,0 0 1,-2 0-1,0 0 0,-14 33 0,19-51-17,0-1-1,0 0 1,0 0 0,0 1 0,0-1 0,0 0-1,0 1 1,0-1 0,0 0 0,0 0 0,0 1-1,0-1 1,0 0 0,-1 0 0,1 1 0,0-1-1,0 0 1,0 0 0,0 1 0,-1-1-1,1 0 1,0 0 0,0 0 0,0 1 0,-1-1-1,1 0 1,0 0 0,0 0 0,-1 0 0,1 0-1,0 0 1,-1 0 0,1 1 0,0-1 0,0 0-1,-1 0 1,1 0 0,0 0 0,0 0-1,-1 0 1,1 0 0,0 0 0,-1 0 0,1-1-1,0 1 1,0 0 0,-1 0 0,1 0 0,0 0-1,0 0 1,-1-1 0,-4-19 49,2-33-101,3 51 52,4-61-18,18-104 1,3-42-75,-24 39-356,0 179 334,0 0-1,1 0 1,0 0 0,5 15-1,4 12 113,-11-36-4,14 49-20,1-30 9,-14-19 10,0 0 0,-1 0-1,1 1 1,0-1 0,0 0 0,-1 0-1,1 0 1,0 0 0,0 0 0,-1 0-1,1 0 1,0-1 0,0 1 0,-1 0-1,1 0 1,0 0 0,-1-1-1,1 1 1,0 0 0,-1-1 0,1 1-1,0-1 1,-1 1 0,1-1 0,-1 1-1,1-1 1,-1 1 0,1-1 0,0 0-1,9-12-60,-1 0 0,-1 0 0,0-1 0,0 0 0,5-16 0,-7 16-11,0 1 0,0 0 0,2 0 0,-1 1 0,2-1-1,15-17 1,-23 30 82,0-1-1,0 0 1,0 0-1,0 0 1,0 0-1,0 1 1,0-1-1,1 1 1,-1-1-1,0 1 1,0-1-1,1 1 1,-1-1-1,0 1 1,0 0-1,1 0 1,-1 0-1,0 0 1,1 0-1,-1 0 1,0 0-1,1 0 1,-1 1-1,0-1 1,1 0-1,-1 1 1,0-1-1,0 1 1,0-1 0,1 1-1,-1 0 1,0-1-1,0 1 1,0 0-1,0 0 1,0 0-1,0 0 1,0 0-1,-1 0 1,1 0-1,0 0 1,0 0-1,-1 0 1,1 0-1,0 3 1,5 7 106,0 0 0,-1 0 0,6 20 0,-9-26-83,2 8 54,-4-10-63,0 0-1,1 0 0,-1 0 1,1 0-1,0 0 0,0 0 1,1 0-1,-1 0 1,0-1-1,1 1 0,0 0 1,-1-1-1,1 1 1,0-1-1,0 0 0,1 1 1,2 2-1,-4-6 0,0 1 0,0 0 1,0 0-1,0-1 0,0 1 0,-1-1 0,1 1 0,0-1 1,0 1-1,0-1 0,-1 1 0,1-1 0,0 0 0,-1 1 1,1-1-1,-1 0 0,1 1 0,-1-1 0,1 0 0,-1 0 1,1 0-1,-1 0 0,1-1 0,10-26 236,-9 24-227,14-43-88,21-52-153,-4 41-4313,-32 56 1854,-1 8-2362,-9 16-794,-1-9 376</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5:49.123"/>
    </inkml:context>
    <inkml:brush xml:id="br0">
      <inkml:brushProperty name="width" value="0.025" units="cm"/>
      <inkml:brushProperty name="height" value="0.025" units="cm"/>
    </inkml:brush>
  </inkml:definitions>
  <inkml:trace contextRef="#ctx0" brushRef="#br0">12 28 11307,'-7'-15'5253,"2"4"-1346,5 9-1632,10 5-2340,3 9 97,7 0-672,2-3-1730,-1-1-1922,3-6-2018</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5:49.468"/>
    </inkml:context>
    <inkml:brush xml:id="br0">
      <inkml:brushProperty name="width" value="0.025" units="cm"/>
      <inkml:brushProperty name="height" value="0.025" units="cm"/>
    </inkml:brush>
  </inkml:definitions>
  <inkml:trace contextRef="#ctx0" brushRef="#br0">8 520 13325,'0'0'7612,"-1"8"-6475,0 6-724,-2 5 40,2-1-1,0 1 1,1-1-1,0 1 1,6 27 0,-6-45-448,0 0 0,0 0 0,0-1 0,1 1 1,-1 0-1,0 0 0,1 0 0,-1-1 0,1 1 1,-1 0-1,1 0 0,-1-1 0,1 1 1,-1 0-1,1-1 0,0 1 0,-1-1 0,1 1 1,0-1-1,-1 1 0,1-1 0,0 1 0,0-1 1,-1 0-1,1 0 0,0 1 0,0-1 1,1 0-1,-1 0 3,1 0 1,-1-1-1,1 1 1,-1-1-1,1 1 1,-1-1-1,0 1 1,1-1-1,-1 0 1,0 0-1,0 0 1,1 0-1,-1 0 0,1-1 1,4-4 28,-1 0 0,0 0 1,-1 0-1,0 0 0,5-10 0,2-14 24,-1-1 0,-1-1 0,-2 1 0,-1-1 0,-2-1 0,1-64 0,11 235 1306,-15-126-1254,1-1-1,0 1 1,1-1 0,0 0-1,7 16 1,-10-26-98,1 1 0,-1-1 1,1 1-1,0-1 0,-1 1 1,1-1-1,0 1 0,0-1 1,0 0-1,0 1 0,0-1 1,0 0-1,0 0 0,1 0 0,-1 0 1,0 0-1,1 0 0,-1 0 1,0 0-1,1 0 0,-1-1 1,1 1-1,-1 0 0,1-1 1,0 0-1,-1 1 0,1-1 1,0 0-1,-1 0 0,1 0 0,0 0 1,-1 0-1,1 0 0,-1 0 1,1-1-1,0 1 0,-1 0 1,1-1-1,-1 0 0,1 1 1,-1-1-1,1 0 0,-1 0 1,1 0-1,-1 1 0,0-2 0,1 1 1,-1 0-1,1-2 0,6-4 34,-1-1 0,-1 0 0,0 0 0,0-1 0,0 0 0,-1 0 0,-1 0 0,1 0 0,-2-1 0,5-13 0,2-14-139,8-54-1,-6-5 128,0-162 1,-15 282-81,-1 0-1,-11 38 1,4-23-17,-6 54-1,15-79-355,0 1 584,1 0 0,0 0 0,1 0-1,3 20 1,-3-31-410,1 0 0,0 0-1,1 0 1,-1 0-1,1 0 1,-1-1 0,1 1-1,4 5 1,-4-6-359,0-1 1,0 0-1,1 1 0,-1-1 1,0 0-1,1-1 0,0 1 1,-1 0-1,1-1 0,0 0 1,0 1-1,5 1 0,12 0-8511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3:02.979"/>
    </inkml:context>
    <inkml:brush xml:id="br0">
      <inkml:brushProperty name="width" value="0.025" units="cm"/>
      <inkml:brushProperty name="height" value="0.025" units="cm"/>
    </inkml:brush>
  </inkml:definitions>
  <inkml:trace contextRef="#ctx0" brushRef="#br0">130 1 1698,'0'0'21407,"-11"3"-20815,-1 0-414,0 1 0,1 0 0,-19 10 1,26-12-104,0 0 1,0 0-1,1 0 1,-1 1-1,1-1 1,0 1-1,-1 0 0,1 0 1,0 0-1,1 1 1,-1-1-1,1 1 1,-1 0-1,1-1 1,0 1-1,0 0 1,-1 5-1,4-8-116,-1 0-1,1-1 1,-1 1-1,1-1 0,-1 1 1,1 0-1,0-1 0,-1 1 1,1-1-1,0 0 1,-1 1-1,1-1 0,0 0 1,0 1-1,0-1 0,-1 0 1,1 0-1,0 0 1,0 1-1,0-1 0,-1 0 1,1 0-1,0 0 1,0 0-1,0-1 0,1 1 1,32-1-613,-31 1 456,84-10-2085,-65 5 2019,1 2 0,43 0 0,-66 3 267,1 0 1,-1 0-1,1 0 0,-1 1 0,1-1 0,-1 0 1,0 0-1,1 1 0,-1-1 0,1 0 0,-1 0 1,0 1-1,1-1 0,-1 0 0,0 1 0,1-1 1,-1 1-1,0-1 0,0 0 0,1 1 0,-1-1 1,0 1-1,0-1 0,0 1 0,1-1 1,-1 1-1,0-1 0,0 0 0,0 1 0,0-1 1,0 1-1,0-1 0,0 1 0,0-1 0,0 1 1,0-1-1,-1 1 0,1-1 0,0 1 0,0-1 1,0 1-1,0-1 0,-1 0 0,1 1 0,0-1 1,-1 1-1,-12 22 887,3-13 147,-1 0-1,0 0 1,0-1-1,-1-1 0,-16 10 1,-23 0-3,46-17-1405,0 0 1,-1-1 0,1 1-1,0-1 1,0 0-1,0-1 1,-1 0-1,-4-1 1,5-1-4599,12-2-3360,8-3 2291</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5:50.461"/>
    </inkml:context>
    <inkml:brush xml:id="br0">
      <inkml:brushProperty name="width" value="0.025" units="cm"/>
      <inkml:brushProperty name="height" value="0.025" units="cm"/>
    </inkml:brush>
  </inkml:definitions>
  <inkml:trace contextRef="#ctx0" brushRef="#br0">0 233 5701,'1'-9'6994,"5"-27"-3311,-1 23 898,1 18-2883,4 19-1227,-9-22-292,39 133 1124,-5 3 0,20 166-1,-106-513-330,45 177-959,2-1-1,1 1 1,2-1 0,1 1 0,5-40 0,-3 61-11,0 0 1,1-1-1,0 1 0,0 0 1,1 1-1,1-1 1,0 1-1,0 0 0,1 0 1,0 0-1,1 1 1,0 0-1,0 0 0,1 1 1,0 0-1,1 0 1,0 1-1,12-8 0,-15 11-28,0 0 0,1 0 0,-1 0 0,1 1 0,0 0 0,0 1 0,0 0 0,8-2 0,-14 4 22,0 0 0,-1 1 0,1-1 0,0 0 0,-1 1 0,1-1 0,-1 0 0,1 1 0,-1-1 0,1 1 0,-1-1 0,1 1 0,-1-1 0,1 1 1,-1-1-1,1 1 0,-1-1 0,0 1 0,1 0 0,-1-1 0,0 1 0,0-1 0,1 1 0,-1 0 0,0-1 0,0 1 0,0 0 0,0 0 0,0-1 1,0 1-1,0 0 0,0-1 0,0 1 0,0 0 0,0-1 0,-1 2 0,-3 30-11,-8 3 38,-2 0 0,-1-1-1,-2-1 1,-23 36 0,-8 15-67,38-69-772,12-30-2393,60-142-5150,-12 38 2203,-30 59 4206,1 1 1976,3 4 4908,-24 54-4746,0 0-1,0 1 0,1-1 1,-1 1-1,0-1 0,0 1 1,1-1-1,-1 0 0,0 1 0,0-1 1,1 1-1,-1 0 0,1-1 1,-1 1-1,0-1 0,1 1 1,-1-1-1,1 1 0,-1 0 0,1-1 1,-1 1-1,1 0 0,-1 0 1,1-1-1,0 1 0,-1 0 1,1 0-1,-1 0 0,2 0 0,5 15 2504,-1 36-951,-5-46-1284,18 199 2641,-13-185-2851,0-23 330,3-33 475,-8 21-893,1-6-139,-1 0 0,-1 0-1,-1 0 1,-1 1-1,0-1 1,-11-36 0,13 56-286,0 5 64,0 0 1,0 1-1,0-1 0,1 0 1,0 0-1,0 1 1,0-1-1,0 0 0,0 0 1,0 0-1,1 0 1,-1 0-1,1 0 0,0-1 1,0 1-1,0-1 1,0 1-1,1-1 0,-1 1 1,1-1-1,-1 0 1,1 0-1,5 2 0,-5-2-272,0-1-1,0 0 1,0 0-1,0 0 1,0 0-1,1-1 0,-1 0 1,0 1-1,0-1 1,0 0-1,1 0 1,-1-1-1,0 1 0,0-1 1,0 1-1,0-1 1,0 0-1,0 0 0,0 0 1,0-1-1,0 1 1,0-1-1,0 0 1,3-2-1,19-19-3490,-3-4-65</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5:50.805"/>
    </inkml:context>
    <inkml:brush xml:id="br0">
      <inkml:brushProperty name="width" value="0.025" units="cm"/>
      <inkml:brushProperty name="height" value="0.025" units="cm"/>
    </inkml:brush>
  </inkml:definitions>
  <inkml:trace contextRef="#ctx0" brushRef="#br0">58 62 7559,'0'0'12540,"-9"8"-11488,5-4-954,-1 1 0,1-1 1,0 1-1,0 0 0,0 0 1,1 1-1,0-1 0,0 1 1,0-1-1,1 1 0,0 0 1,0 0-1,0 0 0,1 0 1,0 0-1,0 1 0,1-1 1,-1 8-1,1-11-9,5 59 1478,-5-61-1530,0 0-1,0 0 1,0 0-1,0 0 0,1 0 1,-1 0-1,1 0 1,-1 0-1,0 0 1,1-1-1,0 1 1,-1 0-1,1 0 1,-1 0-1,1-1 1,0 1-1,0 0 1,-1-1-1,1 1 0,0 0 1,1 0-1,-1-1-8,0-1-1,1 1 0,-1 0 0,0 0 1,0-1-1,0 1 0,1-1 1,-1 1-1,0-1 0,0 1 0,0-1 1,0 0-1,0 1 0,0-1 0,0 0 1,0 0-1,0 0 0,0 0 1,0 0-1,-1 0 0,1 0 0,0-2 1,7-7 40,-1-2 1,-1 1 0,0-1 0,0 0-1,-1 0 1,-1-1 0,0 1 0,-1-1-1,0 0 1,-1 0 0,-1 0-1,0 0 1,0 0 0,-1 0 0,-3-19-1,2 30-65,1 0 0,-1 0 0,0 0 0,1 1 0,-1-1 0,0 0 0,0 0 0,0 1 0,0-1 0,-1 1 0,1-1 0,0 1 0,-1 0 0,1-1 0,-1 1 0,1 0 0,-1 0 0,-2-2 0,3 3-9,0 0 1,1 0-1,-1-1 1,0 1-1,0 0 1,1 0-1,-1 0 1,0 0-1,0 0 1,1 0-1,-1 0 1,0 0-1,1 0 1,-1 0-1,0 1 1,0-1-1,1 0 1,-1 0-1,0 1 1,1-1-1,-1 0 1,0 1-1,1-1 1,-1 1-1,1-1 1,-1 0-1,0 1 1,1 0-1,-1-1 1,1 1-1,0-1 1,-1 1-1,1 0 1,-1-1-1,1 1 1,0 0-1,0-1 0,-1 1 1,1 0-1,0-1 1,0 1-1,0 0 1,0 0-1,0-1 1,0 1-1,0 0 1,0 0-1,0 1 1,-1 5-178,1 1 0,0-1 1,1 1-1,-1 0 0,1-1 1,1 1-1,-1-1 0,1 0 1,1 1-1,3 6 0,-5-12-110,0 0-1,0 1 1,0-2-1,0 1 1,1 0-1,-1 0 1,1 0 0,0-1-1,-1 1 1,1-1-1,0 1 1,0-1-1,0 1 1,0-1-1,4 1 1,-4-1-168,1-1 0,-1 1 1,1-1-1,-1 0 0,1 0 0,-1 0 0,1 0 1,-1 0-1,1-1 0,-1 1 0,1-1 0,-1 0 1,0 0-1,1 0 0,-1 0 0,0 0 0,0 0 1,3-2-1,16-13-5176</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5:51.385"/>
    </inkml:context>
    <inkml:brush xml:id="br0">
      <inkml:brushProperty name="width" value="0.025" units="cm"/>
      <inkml:brushProperty name="height" value="0.025" units="cm"/>
    </inkml:brush>
  </inkml:definitions>
  <inkml:trace contextRef="#ctx0" brushRef="#br0">101 180 15663,'0'0'6571,"-9"3"-5652,4-1-831,2-2-47,0 1 1,-1 0 0,1 0 0,0 0 0,0 1 0,0-1 0,0 1-1,0-1 1,0 1 0,1 0 0,-1 0 0,1 0 0,-1 1 0,1-1-1,0 1 1,-1-1 0,1 1 0,1 0 0,-1 0 0,0 0 0,-2 6 0,-2 7 30,1 0 1,0 0-1,2 1 1,0 0 0,0 0-1,2 0 1,0 0-1,1 0 1,2 19 0,-2-35-71,0 0 1,1 0-1,-1 0 1,0 0-1,1 0 1,-1 0-1,1 0 1,-1 0-1,1-1 1,-1 1-1,1 0 1,-1 0-1,1 0 1,0-1-1,0 1 1,-1 0-1,1 0 1,0-1-1,0 1 1,0-1-1,0 1 1,0-1-1,-1 1 1,1-1-1,0 0 1,0 1-1,0-1 1,0 0-1,0 0 1,0 0-1,1 0 1,-1 0-1,0 0 1,0 0-1,0 0 1,0 0-1,0 0 1,1-1-1,1 0 12,1 0 0,-1 0-1,0 0 1,0 0 0,0-1-1,0 1 1,-1-1 0,1 0-1,0 0 1,-1 0-1,4-3 1,4-7 23,-1-1 0,-1 0 0,1-1 0,-2 0 0,0 0 0,-1-1 0,0 1 0,-2-1-1,1-1 1,2-20 0,-2 6 276,-2 1 0,-1 0 0,-1-1-1,-5-47 1,-6 42 30,3 24-266,3 22-118,0 36 45,3 0 0,1-1 0,14 91 0,-14-133-3,1-1-1,0 1 1,0-1-1,0 0 1,0 1-1,1-1 1,-1 0-1,1 0 1,0 0-1,0 0 1,0 0-1,0 0 1,1 0-1,-1-1 1,1 1 0,0-1-1,-1 1 1,1-1-1,0 0 1,4 1-1,-5-2 7,1-1 0,-1 1 0,1-1 0,-1 0 0,1 0 0,-1 0 0,1 0 0,-1 0 0,1-1-1,-1 1 1,1-1 0,-1 1 0,1-1 0,-1 0 0,0 0 0,1 0 0,-1 0 0,0-1 0,0 1 0,0-1 0,0 1 0,0-1-1,0 0 1,0 1 0,-1-1 0,1 0 0,0 0 0,-1 0 0,2-3 0,7-11 10,-1 1 1,-1-2-1,0 1 1,-1-1-1,-1 0 1,0-1-1,-2 1 1,0-1-1,-1 0 1,2-31-1,-7 92-155,2 58 120,0-95 33,0 0 0,1 0 0,0 0 0,1 0 0,-1 0-1,1 0 1,0 0 0,1 0 0,-1-1 0,1 1 0,0-1 0,7 9-1,-10-13-2,1 0 0,0-1 0,0 1 0,-1 0 0,1 0 0,0-1 0,0 1 0,0-1 0,0 1 0,0-1 0,0 1 0,0-1 0,0 0 0,0 1 0,0-1 0,0 0 0,0 0 0,0 0 0,0 0 0,0 0 0,1 0 0,-1 0 0,0 0 0,0 0 0,0 0 0,0-1-1,0 1 1,0 0 0,0-1 0,0 1 0,0-1 0,0 1 0,0-1 0,0 0 0,-1 1 0,1-1 0,0 0 0,0 1 0,0-1 0,-1 0 0,1 0 0,0 0 0,-1 0 0,1 0 0,-1 0 0,1 0 0,0-1 0,21-50 962,-11 15-799,5-43 1,2-11-90,-11 123-1238,0 25 420,-6-53 438,-1 0 1,1 0 0,-1 0-1,1 0 1,1-1-1,-1 1 1,0 0 0,1-1-1,0 1 1,0-1-1,3 5 1,-5-8 67,1 1-1,-1 0 1,1-1 0,0 1 0,-1-1-1,1 1 1,0-1 0,0 1-1,-1-1 1,1 0 0,0 1-1,0-1 1,0 0 0,0 1 0,-1-1-1,1 0 1,0 0 0,0 0-1,0 0 1,0 0 0,1 0 0,-1-1-221,1 1 0,0-1 0,0 0 0,0 1 0,-1-1 0,1 0 1,0 0-1,-1 0 0,1 0 0,-1-1 0,0 1 0,1 0 0,1-3 1,15-19-4791</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5:51.737"/>
    </inkml:context>
    <inkml:brush xml:id="br0">
      <inkml:brushProperty name="width" value="0.025" units="cm"/>
      <inkml:brushProperty name="height" value="0.025" units="cm"/>
    </inkml:brush>
  </inkml:definitions>
  <inkml:trace contextRef="#ctx0" brushRef="#br0">63 0 6790,'0'0'15215,"-29"48"-14575,16-8-127,2 0-257,4-2-192,5-3-32,2-7-352,0-11-737,10-9 160,6-8 64,3-3 33,4-17-193,1-9-769,-2-7-1761,1-9-1122</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5:52.079"/>
    </inkml:context>
    <inkml:brush xml:id="br0">
      <inkml:brushProperty name="width" value="0.025" units="cm"/>
      <inkml:brushProperty name="height" value="0.025" units="cm"/>
    </inkml:brush>
  </inkml:definitions>
  <inkml:trace contextRef="#ctx0" brushRef="#br0">58 88 9449,'1'-15'1217,"0"-27"1876,-1 40-2830,0 1 0,0-1 0,0 0 1,0 1-1,0-1 0,0 0 0,-1 1 0,1-1 0,-1 1 1,1-1-1,-1 1 0,0-1 0,0 1 0,1-1 0,-1 1 1,0-1-1,0 1 0,-2-2 0,2 3-164,1 0 0,-1 0 0,0 1 0,1-1 0,-1 0 0,0 0 0,1 0 1,-1 0-1,0 1 0,1-1 0,-1 0 0,0 1 0,1-1 0,-1 0 0,1 1 0,-1-1 0,1 1 0,-1-1 0,1 1 0,-1-1 0,1 1 0,-1-1 0,1 1 0,-1-1 0,1 1 0,0 0 1,-1-1-1,1 1 0,0 0 0,0-1 0,0 1 0,-1 0 0,1-1 0,0 1 0,0 1 0,-9 33 313,8-30-285,-8 45 434,2 0-1,3 1 1,2 76-1,2-116-496,1 0-1,1 0 1,0 0-1,5 19 0,-6-27-56,0 0-1,0 0 0,0-1 0,0 1 1,1 0-1,-1 0 0,1-1 0,0 1 0,-1-1 1,1 1-1,0-1 0,0 0 0,1 1 0,-1-1 1,0-1-1,1 1 0,-1 0 0,1 0 1,0-1-1,0 0 0,4 2 0,-6-3-11,0 0-1,1 0 0,-1 0 1,0 0-1,1 0 1,-1 0-1,0-1 0,0 1 1,1-1-1,-1 1 1,0-1-1,0 1 0,0-1 1,0 0-1,0 0 1,0 1-1,0-1 0,0 0 1,0 0-1,0 0 1,0 0-1,0 0 0,0 0 1,-1 0-1,1 0 1,-1-1-1,1 1 0,-1 0 1,1 0-1,-1-1 1,1 1-1,-1 0 0,0 0 1,0-1-1,0 1 1,0-3-1,4-54-428,-4 52 424,1-13-14,-3-48 51,1 63-17,1 0 0,-1 0 0,0 1 0,0-1 0,0 0 0,0 1 1,-1-1-1,1 1 0,-1-1 0,0 1 0,0 0 0,0-1 0,0 1 1,-4-3-1,6 6-9,-1 0 0,1 0 0,-1 1 0,1-1 0,-1 0 0,1 0 0,-1 1 0,1-1 0,0 0 0,-1 1 0,1-1 0,-1 0 0,1 1 0,0-1 0,-1 1 0,1-1 0,0 0 0,0 1 0,-1-1 0,1 1 0,0-1 0,0 1 0,0-1 0,0 1 0,0-1 0,-1 1 0,1-1 0,0 1 0,0-1 0,0 1 0,0-1 0,0 1 0,1-1 0,-1 1 0,0-1 0,0 1 0,0-1 0,0 1 0,-1 25 109,2-16-95,-1 0-1,1-1 1,1 1-1,0-1 1,0 1-1,1-1 1,6 15-1,-8-22-9,0 0 1,0 0-1,0 1 1,0-1-1,0 0 0,1 0 1,-1-1-1,0 1 0,1 0 1,0 0-1,-1-1 1,1 1-1,0-1 0,0 1 1,0-1-1,0 0 0,0 0 1,0 0-1,1 0 1,-1 0-1,0 0 0,0 0 1,1-1-1,-1 1 1,0-1-1,1 0 0,-1 0 1,0 0-1,1 0 0,-1 0 1,1 0-1,-1-1 1,0 1-1,1-1 0,-1 1 1,0-1-1,3-1 0,1-2 38,-1 1 0,0-1 0,-1 0-1,1 0 1,-1 0 0,1 0 0,-1-1-1,-1 0 1,1 0 0,-1 0-1,5-9 1,31-67 128,-36 73-182,4-9 9,-1 0 0,0 0 0,-1-1 0,2-19-1,-6 249 2854,-1-210-2838,0 0-1,0 0 1,0 0-1,0 0 1,1 0 0,-1 0-1,1 0 1,0 0-1,-1 0 1,1 0-1,0 0 1,0-1 0,0 1-1,2 2 1,-2-3-5,0-1 0,0 1 0,-1 0-1,1-1 1,0 0 0,0 1 0,0-1 0,0 1 0,-1-1 0,1 0 0,0 1 0,0-1 0,0 0 0,0 0 0,0 0 0,0 0 0,0 0 0,0 0 0,0 0 0,0 0-1,1-1 1,1 0-32,0 0 0,-1 0-1,1 0 1,0-1 0,-1 1-1,0-1 1,1 0 0,-1 1-1,0-1 1,0 0 0,0-1-1,0 1 1,0 0 0,0 0-1,-1-1 1,1 1 0,1-5-1,1-4-714,0 0 0,-1 0 0,0 0 0,0 0 0,0-18 1,-3-59-10027,-5 31-990</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5:52.418"/>
    </inkml:context>
    <inkml:brush xml:id="br0">
      <inkml:brushProperty name="width" value="0.025" units="cm"/>
      <inkml:brushProperty name="height" value="0.025" units="cm"/>
    </inkml:brush>
  </inkml:definitions>
  <inkml:trace contextRef="#ctx0" brushRef="#br0">11 1 15663,'0'0'7495,"-11"61"-7015,11-45-191,16-2-257,1-3-1185,4-1-1346,0-4-1408,2 0-2115,-1-4-4356</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5:52.747"/>
    </inkml:context>
    <inkml:brush xml:id="br0">
      <inkml:brushProperty name="width" value="0.025" units="cm"/>
      <inkml:brushProperty name="height" value="0.025" units="cm"/>
    </inkml:brush>
  </inkml:definitions>
  <inkml:trace contextRef="#ctx0" brushRef="#br0">52 37 11403,'0'0'8317,"-4"8"-6086,-1 3-1773,-2 0 5,1 1 0,1 0 0,0 0 0,0 0 0,2 0 0,-1 1 0,2 0 0,-1 0 0,0 19 0,3-31-461,1-1 1,-1 1 0,0 0-1,0-1 1,1 1-1,-1-1 1,0 1-1,1-1 1,-1 1 0,0-1-1,1 1 1,-1-1-1,1 1 1,-1-1-1,1 0 1,-1 1 0,1-1-1,-1 1 1,1-1-1,-1 0 1,1 0-1,-1 1 1,1-1-1,0 0 1,-1 0 0,1 0-1,0 0 1,-1 0-1,1 0 1,-1 0-1,1 0 1,0 0 0,-1 0-1,1 0 1,0 0-1,-1 0 1,1 0-1,-1 0 1,1-1-1,0 1 1,-1 0 0,1-1-1,-1 1 1,1 0-1,-1-1 1,1 1-1,0-1 1,27-18 125,17-38-695,-37 45 393,0 1-1,0 0 1,2 0-1,-1 1 1,1 0-1,13-10 0,-22 20 192,0-1 0,-1 0 0,1 1 0,-1-1 0,1 1 0,0 0 0,-1-1 0,1 1 0,0-1 0,-1 1 0,1 0 0,0-1 0,0 1 0,-1 0 0,1 0 0,0 0 0,0 0 0,-1-1 0,1 1 0,0 0 0,0 0 0,0 1 0,-1-1 0,1 0 0,0 0 0,0 0 0,-1 0 0,1 1 0,0-1 0,0 0 0,-1 1 0,1-1 0,0 0 0,-1 1 0,1-1 0,0 1 0,-1-1 0,1 1 0,-1 0 0,1-1 0,-1 1 0,1-1 0,-1 1 0,0 0 0,1 0 0,-1-1 0,0 1 0,1 0 0,-1-1 0,0 1 0,0 0 0,1 0 0,-1 0 0,0-1 0,0 2 0,1 53 1229,-2-41-1239,1 33 495,22-65 43,0-12-390,36-46-959,-54 71 584,1 1 1,-1-1-1,1 1 1,0 0-1,0 0 1,1 0-1,-1 1 1,1 0-1,0 0 1,0 0-1,9-2 0,-14 5 194,0-1-1,0 1 0,0 0 0,0 0 0,0 0 0,0 0 1,0 0-1,0 0 0,0 0 0,-1 1 0,1-1 0,0 0 1,0 0-1,0 1 0,0-1 0,0 0 0,0 1 0,0-1 1,-1 1-1,1 0 0,0-1 0,0 1 0,-1-1 0,1 1 1,0 0-1,-1 0 0,1-1 0,0 1 0,-1 0 1,0 0-1,1 0 0,-1 0 0,1 0 0,-1-1 0,0 1 1,1 0-1,-1 0 0,0 1 0,3 43 66,-3-36-89,0 61-1612,0-44-2313,0-10-3974</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6:59.081"/>
    </inkml:context>
    <inkml:brush xml:id="br0">
      <inkml:brushProperty name="width" value="0.025" units="cm"/>
      <inkml:brushProperty name="height" value="0.025" units="cm"/>
    </inkml:brush>
  </inkml:definitions>
  <inkml:trace contextRef="#ctx0" brushRef="#br0">389 33 4388,'0'0'6897,"-8"-5"-5231,5 2-1515,0 0 1,0 1-1,0-1 0,-1 1 1,1 0-1,-1 0 1,1 0-1,-1 0 0,0 1 1,0 0-1,0 0 0,0 0 1,0 0-1,0 0 1,0 1-1,0-1 0,0 1 1,0 0-1,0 1 1,0-1-1,0 1 0,0 0 1,0 0-1,1 0 0,-1 0 1,0 0-1,-6 4 1,-9 9 64,0 1 1,1 1 0,0 1-1,2 0 1,0 1-1,1 1 1,0 0 0,2 1-1,0 0 1,2 1 0,0 1-1,1 0 1,-10 35 0,5-9-130,3 2 0,2 0 0,2 0 0,2 0 0,1 70 0,6-105-79,-1 0 1,2 0-1,0 0 1,1 0-1,1-1 0,0 1 1,0-1-1,2 0 1,0 0-1,11 18 1,-14-27 13,0 0 1,0 0-1,0-1 1,1 0-1,0 1 1,0-1-1,0-1 1,0 1-1,1-1 1,-1 1-1,1-1 1,0 0-1,0-1 1,0 0-1,0 1 1,1-1-1,-1-1 1,1 1-1,-1-1 1,1 0-1,-1 0 1,1-1-1,-1 0 1,1 0-1,0 0 1,-1 0-1,1-1 1,0 0-1,-1 0 1,10-4-1,-6 1 71,0 0-1,-1-1 1,0 1 0,0-2-1,-1 1 1,1-1 0,-1 0-1,0-1 1,-1 1 0,1-2-1,9-13 1,1-4 291,-2-1 0,19-40 0,-18 29-31,-1-1 0,-3-1 1,-1 0-1,8-52 1,-14 61-209,-2 0 0,-1 0-1,-2 0 1,-1 0 0,-1 0 0,-9-44 0,8 63-81,-1-1 0,0 1 1,0 0-1,-1 0 0,-1 1 1,-8-14-1,11 21-93,1 0 0,-1-1 0,0 1 0,0 0 1,0 1-1,0-1 0,0 0 0,-1 1 0,-6-4 1,8 5-77,0 1 0,0-1 1,0 0-1,0 1 0,0 0 1,0-1-1,0 1 0,0 0 1,0 0-1,0 0 0,0 0 1,0 1-1,0-1 0,0 0 1,0 1-1,0 0 0,0-1 1,0 1-1,1 0 0,-1 0 1,-2 1-1,3-1-385,-1 1-1,1-1 1,-1 0 0,1 1-1,0 0 1,-1-1 0,1 1-1,0 0 1,0-1-1,0 1 1,0 0 0,1 0-1,-2 4 1,0 10-7923</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6:59.783"/>
    </inkml:context>
    <inkml:brush xml:id="br0">
      <inkml:brushProperty name="width" value="0.025" units="cm"/>
      <inkml:brushProperty name="height" value="0.025" units="cm"/>
    </inkml:brush>
  </inkml:definitions>
  <inkml:trace contextRef="#ctx0" brushRef="#br0">336 7 1057,'0'0'15994,"-11"-2"-14660,7 1-1225,1 1-56,0-1 1,0 0 0,0 1 0,0-1-1,0 1 1,0 0 0,0 0-1,0 0 1,0 0 0,0 0 0,0 1-1,0 0 1,0-1 0,0 1 0,1 0-1,-1 0 1,0 1 0,0-1-1,1 0 1,-1 1 0,1 0 0,-1 0-1,1 0 1,0 0 0,0 0-1,-4 4 1,-23 38 279,2 1 1,2 1-1,2 1 0,2 2 1,2 0-1,-13 52 0,12-32-75,-15 106 0,30-136-242,1 0 1,2 0-1,2 1 1,6 53-1,-5-87-12,0 1 1,1 0-1,-1 0 0,1-1 0,1 1 1,-1-1-1,1 0 0,0 1 1,0-1-1,1-1 0,0 1 0,0 0 1,0-1-1,1 0 0,-1 0 1,1 0-1,0-1 0,1 0 0,-1 1 1,1-2-1,0 1 0,8 3 1,-7-5 57,0 1 0,0-2 1,0 1-1,0-1 1,0 0-1,1 0 0,-1-1 1,0 0-1,0-1 1,1 1-1,-1-1 1,0-1-1,0 1 0,0-1 1,0-1-1,0 1 1,-1-1-1,1 0 0,-1 0 1,12-9-1,0-2 99,0-1-1,-1-1 1,0-1-1,-2 0 1,0-1-1,-1-1 1,0 0-1,-2-1 1,0-1 0,-2 1-1,0-2 1,-1 1-1,-2-1 1,8-31-1,-4 5-11,-2 0-1,-2-2 1,-2 1-1,-3 0 1,-6-88-1,2 112-121,-2 0-1,-1 1 1,-10-33-1,11 45-96,0 1 0,-1 0 0,0 0 1,-1 0-1,0 0 0,-1 1 0,0 0 0,-13-15 0,18 23-74,-1 0 0,1 0 0,0 0 0,0 0 0,-1 1 0,1-1 0,-1 1-1,0 0 1,1-1 0,-1 1 0,0 0 0,0 1 0,0-1 0,1 0 0,-1 1 0,0 0 0,0 0 0,0-1-1,-5 2 1,5 0-325,0-1-1,0 1 0,0 0 0,1 0 0,-1 0 0,0 1 0,1-1 1,-1 1-1,0-1 0,1 1 0,-5 4 0,-15 16-6699</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7:23.145"/>
    </inkml:context>
    <inkml:brush xml:id="br0">
      <inkml:brushProperty name="width" value="0.025" units="cm"/>
      <inkml:brushProperty name="height" value="0.025" units="cm"/>
    </inkml:brush>
  </inkml:definitions>
  <inkml:trace contextRef="#ctx0" brushRef="#br0">1159 162 4356,'0'0'4052,"8"-2"-3219,-6 2-501,34-9 417,-19-1 2060,-10-4 3801,-8 12-6485,-1-1-1,0 1 0,0 0 0,0 0 0,0 0 1,0 0-1,0 0 0,0 1 0,-1-1 0,1 1 0,-1-1 1,1 1-1,-1 0 0,1 0 0,-6-2 0,-1 0 30,-20-13-63,-2 2 1,1 2-1,-2 0 0,0 2 1,0 2-1,0 1 0,-1 1 1,-44-1-1,-31 4-107,-151 18-1,225-11 52,0 1-1,0 2 1,1 2-1,0 0 1,0 3-1,1 0 1,1 2-1,-48 30 1,65-35-4,1 2 1,0 0 0,0 1 0,2 0-1,-1 0 1,2 1 0,-16 25 0,22-32-109,0 0 1,1 0-1,0 0 1,0 1 0,0-1-1,1 1 1,0 0-1,0-1 1,1 1 0,0 0-1,0 0 1,0 0-1,1 1 1,0-1 0,1 0-1,-1 0 1,2 0-1,-1 0 1,1-1 0,3 12-1,-3-14-452,0-1 0,1 0 1,-1 0-1,0 0 0,1-1 0,0 1 0,-1-1 0,1 1 0,0-1 1,0 0-1,0 0 0,1 0 0,-1 0 0,5 1 0,24 7-8012</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3:03.415"/>
    </inkml:context>
    <inkml:brush xml:id="br0">
      <inkml:brushProperty name="width" value="0.025" units="cm"/>
      <inkml:brushProperty name="height" value="0.025" units="cm"/>
    </inkml:brush>
  </inkml:definitions>
  <inkml:trace contextRef="#ctx0" brushRef="#br0">122 1 13132,'0'0'13320,"-2"8"-13085,-1 1-214,2-6-32,-1 1-1,1-1 0,0 1 0,0-1 0,1 1 0,-1-1 0,1 1 0,0 4 0,4-7-674,0 1 0,1-1 0,-1 0-1,1-1 1,-1 1 0,1-1 0,-1 0-1,1 0 1,8-1 0,-4 1-694,-7 0 1236,32 4-1875,-33-4 2087,-1 1 0,1-1 0,0 0 0,-1 0 0,1 0 0,-1 0 0,1 1 0,-1-1-1,1 0 1,-1 1 0,1-1 0,-1 0 0,1 1 0,-1-1 0,1 1 0,-1-1 0,0 0 0,1 1 0,-1-1 0,0 1 0,1-1 0,-1 1 0,0 0 0,1-1 0,-1 1 0,0-1 0,0 1 0,0-1 0,0 1 0,0 0 0,0-1-1,0 1 1,0-1 0,0 1 0,0 0 0,0-1 0,0 1 0,0-1 0,0 1 0,0 0 0,0-1 0,-1 1 0,1-1 0,0 1 0,-1-1 0,1 1 0,0-1 0,-1 1 0,1-1 0,0 1 0,-1-1 0,1 0 0,-1 1 0,0 0 0,-11 9 1036,-1 0 0,1-1 0,-2-1 0,1 0 0,-2 0 1,1-1-1,-25 7 0,32-11-697,-2 1-55,3-1-292,1-1-1,-1 1 0,0-1 1,0-1-1,0 1 0,0-1 1,0 0-1,-9 0 0,15-2-393,-1 1 0,1-1 0,0 0-1,-1 0 1,1 1 0,0-1 0,-1 0-1,1 0 1,0 0 0,0 0 0,-1 0-1,1 1 1,0-1 0,0 0-1,0 0 1,0 0 0,0 0 0,1 0-1,-1 1 1,0-1 0,0 0 0,0 0-1,1 0 1,-1 0 0,1-1 0,13-24-13381</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7:24.361"/>
    </inkml:context>
    <inkml:brush xml:id="br0">
      <inkml:brushProperty name="width" value="0.025" units="cm"/>
      <inkml:brushProperty name="height" value="0.025" units="cm"/>
    </inkml:brush>
  </inkml:definitions>
  <inkml:trace contextRef="#ctx0" brushRef="#br0">2276 308 8200,'0'-3'8213,"1"-4"-4084,-2-17-1241,1 19-2794,-1 1 0,-1 0 1,1 0-1,-1-1 0,1 1 0,-1 0 0,0 0 0,-1 1 1,1-1-1,-1 0 0,1 1 0,-1-1 0,0 1 0,-6-5 0,-50-38-91,58 45 2,-31-18-58,0 1 1,-1 1-1,-1 2 0,0 1 1,-2 2-1,1 1 0,-1 2 1,-40-5-1,-48-1-820,-128 1 0,235 14 819,-134-5 54,0 7 0,-255 36 0,283-19 0,48-9 23,1 4 0,-131 40 0,184-46-2,1 1 0,0 1-1,1 1 1,0 1 0,0 1-1,-31 28 1,42-34-42,0 1-1,1-1 1,0 1-1,1 1 1,-1-1 0,2 1-1,-1 0 1,1 1 0,1-1-1,-1 1 1,2 0-1,-1 0 1,1 0 0,1 0-1,0 1 1,-1 15 0,3-23-225,0 0 0,0 0 1,0 0-1,1 0 1,-1 0-1,1 1 1,0-1-1,0 0 1,2 4-1,-2-5-129,0-1 0,0 0 0,0 0 0,0 0 0,0 1-1,0-1 1,0 0 0,0 0 0,0-1 0,0 1 0,1 0 0,-1 0 0,0-1-1,3 2 1,10 0-4872</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7:24.817"/>
    </inkml:context>
    <inkml:brush xml:id="br0">
      <inkml:brushProperty name="width" value="0.025" units="cm"/>
      <inkml:brushProperty name="height" value="0.025" units="cm"/>
    </inkml:brush>
  </inkml:definitions>
  <inkml:trace contextRef="#ctx0" brushRef="#br0">153 0 8392,'0'0'470,"-7"12"677,-26 50 2609,-47 130 0,71-164-3283,2 0 0,1 1 1,2-1-1,0 1 0,1 34 1,3-62-439,0 0 0,0 0 1,0-1-1,0 1 0,0 0 1,0 0-1,0-1 0,0 1 1,1 0-1,-1 0 0,0 0 1,0-1-1,1 1 0,-1 0 1,0-1-1,1 1 0,-1 0 1,1-1-1,-1 1 0,1 0 1,-1-1-1,1 1 1,-1-1-1,1 1 0,-1-1 1,1 1-1,0-1 0,-1 0 1,1 1-1,0-1 0,-1 0 1,1 1-1,0-1 0,0 0 1,-1 0-1,1 0 0,0 1 1,0-1-1,0 0 0,-1 0 1,1 0-1,0 0 0,0-1 1,-1 1-1,1 0 0,0 0 1,0 0-1,-1-1 0,1 1 1,0 0-1,0-1 1,41-22 1056,105-95-325,-96 74-1387,2 1 0,2 3 0,100-54 0,-111 72-2706,-8 4-2306</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7:04.359"/>
    </inkml:context>
    <inkml:brush xml:id="br0">
      <inkml:brushProperty name="width" value="0.025" units="cm"/>
      <inkml:brushProperty name="height" value="0.025" units="cm"/>
    </inkml:brush>
  </inkml:definitions>
  <inkml:trace contextRef="#ctx0" brushRef="#br0">27 0 7399,'0'0'15439,"6"65"-14350,-9-30-577,-3 0-256,3-1-160,0-6-64,3-5 1,0-7-33,0-7-481,0-8-640,-2-1-737,-4-13-640,-3-18-4645</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7:04.703"/>
    </inkml:context>
    <inkml:brush xml:id="br0">
      <inkml:brushProperty name="width" value="0.025" units="cm"/>
      <inkml:brushProperty name="height" value="0.025" units="cm"/>
    </inkml:brush>
  </inkml:definitions>
  <inkml:trace contextRef="#ctx0" brushRef="#br0">0 0 13100,'0'0'8488,"24"54"-9096,-15-35-3044,3-2-5604</inkml:trace>
  <inkml:trace contextRef="#ctx0" brushRef="#br0" timeOffset="1">229 400 14606,'0'0'5989,"-5"-22"-6085,10 17-929,1 0-1089</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7:05.157"/>
    </inkml:context>
    <inkml:brush xml:id="br0">
      <inkml:brushProperty name="width" value="0.025" units="cm"/>
      <inkml:brushProperty name="height" value="0.025" units="cm"/>
    </inkml:brush>
  </inkml:definitions>
  <inkml:trace contextRef="#ctx0" brushRef="#br0">9 149 15951,'0'0'3555,"-3"8"-1905,2-5-1583,0-1 33,0 1 1,0 0 0,1-1 0,-1 1 0,1-1 0,-1 1 0,1 0-1,0 0 1,0-1 0,1 5 0,0-5-51,-1-1 1,1 0-1,0 1 1,0-1-1,0 0 0,0 0 1,0 0-1,0 0 0,0 0 1,0 0-1,0 0 1,1 0-1,-1-1 0,0 1 1,1 0-1,-1-1 1,0 1-1,1-1 0,-1 1 1,1-1-1,-1 0 0,1 1 1,-1-1-1,0 0 1,1 0-1,-1 0 0,1 0 1,2-1-1,7 1 54,1-1 0,0 0 1,0-1-1,-1-1 0,1 1 0,-1-2 0,0 0 0,1 0 0,-2-1 0,1 0 1,12-9-1,-17 11-87,0-1 0,0 0 1,-1 0-1,1-1 0,-1 0 0,0 0 1,-1 0-1,1-1 0,-1 1 0,0-1 1,0 0-1,-1 0 0,1-1 0,-2 1 1,1-1-1,-1 1 0,1-1 1,-2 0-1,1 0 0,0-7 0,-2 12 1,0 1 0,0-1 0,0 1 0,0-1-1,0 0 1,0 1 0,0-1 0,0 1 0,-1-1-1,1 1 1,-1-1 0,1 1 0,-1-1-1,1 1 1,-1-1 0,0 1 0,0 0 0,0-1-1,0 1 1,0 0 0,0 0 0,0 0 0,0-1-1,-2 0 1,1 1 10,0 1 0,-1-1 0,1 0-1,0 1 1,0-1 0,-1 1 0,1 0 0,0 0-1,-1 0 1,1 0 0,0 0 0,0 1-1,-1-1 1,-3 2 0,-2 0 10,1 1-1,-1 0 1,1 0 0,0 1 0,0 0-1,0 0 1,1 1 0,-11 9-1,3 1 16,1 0-1,1 2 0,0 0 1,-17 33-1,25-42-19,1 0 0,-1 0 0,2 0 1,-1 1-1,1-1 0,0 1 0,0 0 0,1-1 1,1 1-1,-1 0 0,1 0 0,1-1 0,2 17 1,-2-21-26,1-1 1,0 0 0,0 0 0,0 0 0,0 0 0,0 0 0,0-1-1,1 1 1,-1 0 0,1-1 0,0 0 0,-1 0 0,1 0-1,0 0 1,1 0 0,-1 0 0,0-1 0,0 0 0,1 1 0,-1-1-1,1 0 1,4 0 0,11 3-424,0-1 1,33 0-1,-50-2 324,88-2-7709,-49-2-319</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7:05.498"/>
    </inkml:context>
    <inkml:brush xml:id="br0">
      <inkml:brushProperty name="width" value="0.025" units="cm"/>
      <inkml:brushProperty name="height" value="0.025" units="cm"/>
    </inkml:brush>
  </inkml:definitions>
  <inkml:trace contextRef="#ctx0" brushRef="#br0">0 1 18289,'0'0'7591,"51"30"-11146,-34-39-4324</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7:05.855"/>
    </inkml:context>
    <inkml:brush xml:id="br0">
      <inkml:brushProperty name="width" value="0.025" units="cm"/>
      <inkml:brushProperty name="height" value="0.025" units="cm"/>
    </inkml:brush>
  </inkml:definitions>
  <inkml:trace contextRef="#ctx0" brushRef="#br0">246 1 13261,'0'0'12737,"-4"10"-11947,-6 10-635,0-1-1,-1 0 1,-1-1-1,-23 27 1,-71 73-111,94-105-23,9-10-124,-22 21-105,25-24 134,-1 1 0,1-1-1,0 0 1,-1 1 0,1-1 0,0 0 0,-1 0-1,1 0 1,0 1 0,-1-1 0,1 0-1,-1 0 1,1 0 0,-1 0 0,1 1 0,0-1-1,-1 0 1,1 0 0,-1 0 0,1 0-1,-1 0 1,1 0 0,0 0 0,-1-1 0,1 1-1,-1 0 1,1 0 0,0 0 0,-1 0-1,1 0 1,-1-1 0,1 1 0,0 0 0,-1 0-1,1-1 1,0 1 0,-1 0 0,1 0-1,0-1 1,-1 1 0,1 0 0,0-1 0,0 1-1,-1-1 1,1 1 0,0 0 0,0-1-1,0 1 1,0-1 0,0 1 0,-1 0 0,1-1-1,0 1 1,0-1 0,0 1 0,0-1-1,0 1 1,0 0 0,0-1 0,0 1 0,1-1-1,-1 1 1,0-1 0,0 0 0,1-31-3989,4-11-2706</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7:06.195"/>
    </inkml:context>
    <inkml:brush xml:id="br0">
      <inkml:brushProperty name="width" value="0.025" units="cm"/>
      <inkml:brushProperty name="height" value="0.025" units="cm"/>
    </inkml:brush>
  </inkml:definitions>
  <inkml:trace contextRef="#ctx0" brushRef="#br0">1 23 5317,'0'0'9892,"7"-6"-7212,-5 4-2552,-1 1 1,1-1-1,-1 1 0,1 0 1,0-1-1,-1 1 1,1 0-1,0 0 0,0 1 1,-1-1-1,1 0 1,0 0-1,0 1 0,0-1 1,0 1-1,3 0 1,5 12 1189,-5 22-111,-3 14-71,-2-12-674,3-1 0,1 1 0,9 36 1,-11-61-439,2 0 0,-1-1 0,1 1 0,1-1 1,0 0-1,0-1 0,1 1 0,0-1 0,1 0 1,0-1-1,1 0 0,-1 0 0,1 0 0,12 8 1,-5-6-236,-1-1 1,1-1 0,0 0 0,1-1 0,18 5-1,-20-7-1858,0-2-1,1 0 0,20 2 1,-8-4-6040</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7:06.555"/>
    </inkml:context>
    <inkml:brush xml:id="br0">
      <inkml:brushProperty name="width" value="0.025" units="cm"/>
      <inkml:brushProperty name="height" value="0.025" units="cm"/>
    </inkml:brush>
  </inkml:definitions>
  <inkml:trace contextRef="#ctx0" brushRef="#br0">0 38 18097,'0'0'7047,"77"8"-5990,-29-18-321,6-1-479,1 2-161,-2 1-96,-7 2-96,-9 5-737,-13 1-993,-12 0-1217</inkml:trace>
  <inkml:trace contextRef="#ctx0" brushRef="#br0" timeOffset="1">45 143 14670,'0'0'8616,"72"-5"-6982,-19-11-353,8-1-512,6-2-545,-1 6-160,-1 1-577,-8 7-1921,-7 1-897,-10 3-2755,-7 0-4035</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7:06.879"/>
    </inkml:context>
    <inkml:brush xml:id="br0">
      <inkml:brushProperty name="width" value="0.025" units="cm"/>
      <inkml:brushProperty name="height" value="0.025" units="cm"/>
    </inkml:brush>
  </inkml:definitions>
  <inkml:trace contextRef="#ctx0" brushRef="#br0">1 58 13132,'0'0'2280,"12"-6"-235,6-3-1393,1 2 1,-1 0 0,1 1 0,0 0 0,1 2-1,35-4 1,-25 6-152,6 0 340,41 2 0,-69 0-711,0 0-1,0 1 1,1 1 0,-1 0-1,-1 0 1,1 0-1,0 1 1,0 0 0,-1 0-1,14 9 1,-19-10-98,0-1-1,0 1 1,0-1-1,0 1 1,-1 0 0,1 0-1,-1 0 1,1 0-1,-1 0 1,0 0 0,1 0-1,-1 1 1,0-1-1,-1 0 1,1 1 0,0-1-1,-1 1 1,1-1-1,-1 0 1,0 6 0,0-3 53,-1-1 1,0 1 0,0 0-1,0 0 1,-1-1 0,0 1-1,0-1 1,0 1-1,0-1 1,-4 5 0,-7 9 253,-1-1 0,-1-1 0,-28 26 0,38-37-322,-40 32 477,28-23-156,0 1-1,1 0 1,0 1 0,-14 18 0,30-33-331,-1 0 0,0-1 0,0 1 0,1 0 0,-1 0 0,0 0 0,1 0 0,-1 0-1,1 0 1,-1 0 0,1 0 0,-1 0 0,1 0 0,0 0 0,-1 0 0,1 0 0,0 0 0,0 0 0,0 0 0,0 0 0,0 0 0,0 0-1,0 0 1,0 0 0,1 0 0,-1 1 0,0-1 0,1 0 0,-1 0 0,0 0 0,1 0 0,-1-1 0,1 1 0,0 0 0,-1 0-1,1 0 1,0 0 0,0 0 0,-1-1 0,1 1 0,0 0 0,0-1 0,0 1 0,0-1 0,0 1 0,0-1 0,0 1 0,0-1-1,0 1 1,0-1 0,2 0 0,7 3 2,1-1 0,0-1-1,-1 0 1,15 0-1,-13-1 6,0 0-101,188 4-2222,-68-13-6079,-58-4-3234</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3:04.548"/>
    </inkml:context>
    <inkml:brush xml:id="br0">
      <inkml:brushProperty name="width" value="0.025" units="cm"/>
      <inkml:brushProperty name="height" value="0.025" units="cm"/>
    </inkml:brush>
  </inkml:definitions>
  <inkml:trace contextRef="#ctx0" brushRef="#br0">145 0 10218,'0'0'9160,"-2"16"-9016,-31 480 3210,23-246-2896,-11 65 531,-13 398 980,31 484-1777,3-703 219,0-492-482,0-1 1,0 0 0,0 1-1,0-1 1,1 0-1,-2 0 1,1 1 0,0-1-1,0 0 1,0 1-1,0-1 1,-1 0 0,1 0-1,-1 0 1,1 1-1,-1-1 1,1 0 0,-1 0-1,-1 2 1,0-4-138,1 0 0,0 0 1,-1 0-1,1 0 1,0 0-1,0 0 0,0 0 1,0 0-1,0-1 0,0 1 1,0 0-1,0-1 0,1 1 1,-1-1-1,0 1 0,0-3 1,-17-36-5030</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7:12.117"/>
    </inkml:context>
    <inkml:brush xml:id="br0">
      <inkml:brushProperty name="width" value="0.025" units="cm"/>
      <inkml:brushProperty name="height" value="0.025" units="cm"/>
    </inkml:brush>
  </inkml:definitions>
  <inkml:trace contextRef="#ctx0" brushRef="#br0">1 39 17392,'0'0'3684,"47"0"-2018,-10-3-161,8 0-608,7-2-321,5 1-383,-1 0-161,-4-2 0,-7 1-641,-12 0-512,-15 3-128,-16 1-481,-10 1-704,-26 0-2531,-17 0-3171</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7:12.459"/>
    </inkml:context>
    <inkml:brush xml:id="br0">
      <inkml:brushProperty name="width" value="0.025" units="cm"/>
      <inkml:brushProperty name="height" value="0.025" units="cm"/>
    </inkml:brush>
  </inkml:definitions>
  <inkml:trace contextRef="#ctx0" brushRef="#br0">1 46 12556,'0'0'7335,"81"16"-5606,-25-16-704,9-8-320,5-1-353,-2 0-255,-8 0-290,-11 1-1825,-14 0-2146,-18-3-4964</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7:12.802"/>
    </inkml:context>
    <inkml:brush xml:id="br0">
      <inkml:brushProperty name="width" value="0.025" units="cm"/>
      <inkml:brushProperty name="height" value="0.025" units="cm"/>
    </inkml:brush>
  </inkml:definitions>
  <inkml:trace contextRef="#ctx0" brushRef="#br0">0 0 16015,'0'0'1175,"12"0"-247,28 1-197,0 2-1,0 1 1,-1 3-1,0 0 1,52 19-1,-88-25-716,0 0 1,0 0-1,0 0 0,0 1 0,-1-1 0,1 1 0,-1 0 0,1 0 0,-1 0 1,1 0-1,-1 0 0,0 0 0,0 1 0,0-1 0,0 1 0,-1-1 0,1 1 1,-1 0-1,1 0 0,-1-1 0,0 1 0,0 0 0,0 0 0,-1 0 0,1 0 1,-1 0-1,1 1 0,-1-1 0,0 0 0,0 0 0,-1 0 0,1 0 0,-1 0 1,1 0-1,-1 0 0,0 0 0,0 0 0,0 0 0,-1 0 0,1 0 0,0-1 1,-1 1-1,0-1 0,0 1 0,0-1 0,0 1 0,-3 1 0,-26 25 367,-1-1 0,-1-2 0,-44 27 0,15-11-688,47-31-2218,11-9-3075</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7:13.143"/>
    </inkml:context>
    <inkml:brush xml:id="br0">
      <inkml:brushProperty name="width" value="0.025" units="cm"/>
      <inkml:brushProperty name="height" value="0.025" units="cm"/>
    </inkml:brush>
  </inkml:definitions>
  <inkml:trace contextRef="#ctx0" brushRef="#br0">176 309 14542,'0'0'2808,"1"-11"-561,3-39-256,-4 48-1917,1 0-1,-1 0 0,0 1 0,-1-1 1,1 0-1,0 0 0,0 0 1,-1 0-1,1 0 0,-1 0 0,0 0 1,0 0-1,1 1 0,-1-1 0,0 0 1,-1 0-1,1 1 0,0-1 0,0 1 1,-1-1-1,1 1 0,-1 0 1,1-1-1,-1 1 0,1 0 0,-1 0 1,0 0-1,0 0 0,1 1 0,-1-1 1,0 0-1,0 1 0,0-1 0,0 1 1,0-1-1,0 1 0,0 0 1,0 0-1,0 0 0,0 0 0,0 0 1,0 1-1,-3 0 0,-2 0-57,1 0 0,-1 1 0,1 0 0,-1 0 0,1 0 1,0 1-1,0 0 0,0 0 0,0 1 0,-10 7 0,12-7 8,0 1-1,0-1 1,0 0-1,1 1 1,0 0 0,0 0-1,0 0 1,0 0-1,1 0 1,0 1 0,0-1-1,0 1 1,1-1-1,-1 1 1,2 0 0,-1-1-1,0 1 1,1 7-1,1-12-9,-1 0-1,1 0 1,0 0-1,-1 0 0,1 0 1,0 0-1,0 0 1,-1-1-1,1 1 0,0 0 1,0 0-1,0-1 1,0 1-1,0 0 1,0-1-1,0 1 0,0-1 1,0 0-1,0 1 1,1-1-1,-1 0 0,0 1 1,0-1-1,0 0 1,0 0-1,1 0 0,-1 0 1,0 0-1,1-1 1,40-5 774,-28 0-549,0 0 0,-1 0-1,1-2 1,-2 1 0,1-2 0,-1 0 0,0 0 0,14-16-1,-5 5-24,-2-2 0,-1 0 0,24-37 0,-35 48-57,0 0-1,0-1 1,-1 0-1,-1 0 0,0 0 1,-1-1-1,0 0 1,0 1-1,1-19 1,-22 66-264,6-3 68,1 1-1,2 0 1,1 0 0,2 1 0,-2 54 0,6-85-81,1 1 0,0-1 0,0 1 0,1-1 0,-1 1 0,1 0 0,0-1 0,-1 0-1,1 1 1,1-1 0,-1 0 0,0 1 0,1-1 0,0 0 0,0 0 0,0 0 0,0 0 0,0-1 0,1 1 0,-1 0 0,1-1 0,-1 0 0,1 1 0,0-1 0,0 0 0,0-1 0,0 1 0,1-1 0,-1 1 0,0-1-1,1 0 1,-1 0 0,0 0 0,1 0 0,0-1 0,-1 0 0,1 1 0,4-2 0,1 2-934,0 0-1,0-1 1,0 0 0,1-1-1,-1 0 1,0-1 0,0 0-1,0 0 1,0-1 0,-1 0-1,15-7 1,14-13-6991</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7:13.501"/>
    </inkml:context>
    <inkml:brush xml:id="br0">
      <inkml:brushProperty name="width" value="0.025" units="cm"/>
      <inkml:brushProperty name="height" value="0.025" units="cm"/>
    </inkml:brush>
  </inkml:definitions>
  <inkml:trace contextRef="#ctx0" brushRef="#br0">183 6 12492,'0'0'3977,"-9"3"-1164,-9 5-1687,1 0-1,0 1 1,-24 18-1,33-22-834,1 0 0,0 0 0,0 1 0,0 0-1,1 1 1,0 0 0,0-1 0,1 2-1,0-1 1,0 1 0,-4 9 0,8-16-281,1-1 0,0 1 1,-1 0-1,1-1 0,0 1 1,0 0-1,0-1 0,0 1 1,0 0-1,0 0 0,0-1 0,0 1 1,0 0-1,0-1 0,0 1 1,0 0-1,0-1 0,1 1 1,-1 0-1,0-1 0,0 1 0,1 0 1,-1-1-1,1 1 0,-1-1 1,0 1-1,1-1 0,-1 1 1,1-1-1,-1 1 0,1-1 1,-1 1-1,1-1 0,0 0 0,0 1 1,2 0 33,0 0 0,1 0 0,-1 0 0,0-1-1,0 1 1,0-1 0,0 0 0,6 0 0,1-1 108,0-1 0,0 1-1,-1-1 1,1-1-1,9-3 1,-12 2-29,0-1-1,0 1 0,0-1 1,-1 0-1,1-1 1,-1 1-1,-1-1 1,9-11-1,-12 14-79,0 0 0,0 0 0,0 0 0,0 0-1,0 0 1,-1 0 0,0-1 0,1 1 0,-1-1 0,-1 1-1,1-1 1,0 1 0,-1-1 0,0 0 0,0 1 0,0-1-1,0 1 1,0-1 0,-1 1 0,0-1 0,0 0 0,-1-3-1,1 6-43,1-1 1,-1 1-1,0 0 0,0-1 0,0 1 0,0 0 0,0 0 0,0 0 0,0 0 0,0 0 0,-1 0 0,1 0 0,0 0 0,-1 0 1,1 1-1,0-1 0,-1 0 0,1 1 0,-1-1 0,1 1 0,-1 0 0,1-1 0,-1 1 0,1 0 0,-1 0 0,1 0 0,-1 0 1,0 0-1,1 1 0,-1-1 0,1 0 0,-1 1 0,1-1 0,-1 1 0,1-1 0,0 1 0,-1 0 0,1-1 0,0 1 0,-1 0 1,1 0-1,0 0 0,0 0 0,-1 2 0,0-2-19,0 0 0,1 0 0,0 1 0,-1-1 0,1 1 0,0-1 0,0 1 0,0 0 0,0-1 0,0 1 0,0 0 0,0 0-1,0-1 1,0 4 0,1-4-4,0 0-1,0 0 0,0 0 1,0 0-1,0 0 0,0 0 1,0 0-1,1 0 0,-1 0 1,0 0-1,1-1 0,-1 1 1,0 0-1,1 0 0,-1 0 1,1-1-1,0 1 0,-1 0 0,1 0 1,-1-1-1,1 1 0,0-1 1,0 1-1,-1 0 0,1-1 1,0 1-1,0-1 0,0 0 1,-1 1-1,1-1 0,1 1 1,6 1-641,0 0 1,0 0 0,1 0 0,-1-1 0,0-1 0,9 1-1,28-5-8816,-15-6-5653</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7:13.890"/>
    </inkml:context>
    <inkml:brush xml:id="br0">
      <inkml:brushProperty name="width" value="0.025" units="cm"/>
      <inkml:brushProperty name="height" value="0.025" units="cm"/>
    </inkml:brush>
  </inkml:definitions>
  <inkml:trace contextRef="#ctx0" brushRef="#br0">41 1 12332,'0'0'12150,"-3"9"-11131,-1 2-709,-3 5 114,1 1 0,1 0-1,0 0 1,2 1 0,0-1-1,0 1 1,1 33 0,3-49-409,0-1 0,-1 1 0,1-1 0,0 0 0,-1 1 0,1-1 0,0 0 0,0 1 0,0-1 0,0 0 0,1 0 0,-1 0 0,0 0 0,0 0 1,1 0-1,-1 0 0,0-1 0,1 1 0,-1 0 0,1-1 0,-1 1 0,1-1 0,-1 0 0,1 1 0,-1-1 0,1 0 0,-1 0 0,1 0 0,-1 0 0,1 0 0,-1 0 0,1 0 0,0-1 0,1 0 0,3 0 20,0 0 0,0 0 0,0 0 0,0-1 0,0 0 0,-1 0 0,10-6 0,1-5 1,-1-1 0,0 0-1,-2-1 1,1-1 0,-2 0 0,0-1-1,16-31 1,-23 41-12,-7 38-195,-14 28 353,12-49-170,0 1 1,1 0-1,1-1 1,-1 1-1,2 1 0,0-1 1,0 0-1,2 22 0,-1-32-52,0 0 0,1 0-1,-1 0 1,0 0 0,1 0-1,-1 0 1,1 0 0,-1 0-1,1 0 1,0 0 0,-1 0-1,1 0 1,0-1 0,0 1-1,-1 0 1,1 0-1,0-1 1,0 1 0,0-1-1,0 1 1,0-1 0,0 1-1,0-1 1,0 0 0,0 1-1,0-1 1,1 0 0,30-1-5055,-14-7-1247</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7:14.468"/>
    </inkml:context>
    <inkml:brush xml:id="br0">
      <inkml:brushProperty name="width" value="0.025" units="cm"/>
      <inkml:brushProperty name="height" value="0.025" units="cm"/>
    </inkml:brush>
  </inkml:definitions>
  <inkml:trace contextRef="#ctx0" brushRef="#br0">57 1 17072,'0'0'7175,"-3"9"-6422,-2 5-351,-30 89 1637,31-91-1851,1 2 1,0-1-1,1 0 0,1 1 0,0-1 0,2 20 0,-1-32-178,0 0 0,0 1 0,1-1 0,-1 0 0,0 0 0,1 1 0,-1-1 1,1 0-1,0 0 0,-1 0 0,1 0 0,0 1 0,0-1 0,-1 0 0,1 0 0,0-1 0,0 1 0,0 0 0,0 0 0,1 0 1,-1-1-1,2 2 0,0-1 9,1 0 1,-1 0-1,1 0 0,-1 0 1,1-1-1,0 1 1,-1-1-1,6 0 0,4-1 29,-1-1 0,0 0 0,0-1 0,12-4 0,-11 3-11,-4 0-33,1 0 1,-1 1 0,1 0 0,0 1 0,0 0 0,-1 1 0,1 0 0,1 0-1,13 2 1,-23-1-8,1 1-1,0 0 0,-1-1 1,1 1-1,-1 0 1,1 0-1,0 0 1,-1 0-1,0 0 0,1 0 1,-1 1-1,0-1 1,0 0-1,1 1 0,-1-1 1,0 1-1,0-1 1,-1 1-1,1 0 1,0-1-1,0 1 0,-1 0 1,1-1-1,-1 1 1,1 0-1,-1 0 0,0-1 1,0 1-1,0 0 1,0 0-1,0 0 1,0-1-1,-1 1 0,1 0 1,0 0-1,-1-1 1,1 1-1,-1 0 0,-1 1 1,0 4 22,0 0 1,0 0-1,-1-1 1,0 0-1,-1 1 1,1-1-1,-1 0 1,-9 10-1,5-9 121,-1-1-1,0 0 0,0-1 1,0 1-1,-1-2 1,0 1-1,0-2 0,0 1 1,0-1-1,0-1 0,-1 0 1,-14 1-1,20-2-145,1-1 1,-1 0-1,0 0 0,0-1 0,1 1 0,-1-1 0,0 0 1,1-1-1,-1 1 0,1-1 0,-1 0 0,1 0 0,-4-2 1,5 2-154,1 0 0,-1-1 0,1 1 0,0-1 0,-1 1 0,2-1 0,-1 0 0,0 1 0,0-1 0,1 0 1,-1 0-1,1 0 0,0-1 0,0 1 0,0 0 0,1 0 0,-1 0 0,1-1 0,-1 1 0,1-5 0,1 5-134,-1 0-1,0 1 0,0-1 1,1 1-1,0-1 1,-1 1-1,1-1 0,0 1 1,0-1-1,0 1 0,1 0 1,-1-1-1,1 1 0,-1 0 1,1 0-1,0 0 0,3-3 1,41-26-5997,-35 24 4477,27-14-5378</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7:14.872"/>
    </inkml:context>
    <inkml:brush xml:id="br0">
      <inkml:brushProperty name="width" value="0.025" units="cm"/>
      <inkml:brushProperty name="height" value="0.025" units="cm"/>
    </inkml:brush>
  </inkml:definitions>
  <inkml:trace contextRef="#ctx0" brushRef="#br0">139 1 18642,'0'0'6908,"-8"7"-5232,-8 9-1185,1 1 0,0 0 0,-20 32 0,28-38-379,1 0 0,0 0 0,0 0 1,1 1-1,1-1 0,0 1 0,1 1 0,0-1 0,-2 16 0,5-26-108,0 0-1,0 0 1,0 0-1,0 0 0,0 0 1,1 0-1,-1 0 1,0 1-1,1-1 0,0 0 1,-1 0-1,1 0 1,0 0-1,0-1 0,0 1 1,0 0-1,1 0 1,-1-1-1,0 1 0,1 0 1,-1-1-1,1 1 1,2 1-1,0-1 6,0 0 0,0-1 0,0 1 0,0-1-1,0 0 1,0 0 0,1 0 0,-1 0 0,0-1 0,0 1 0,5-2 0,9 0 1,-1 0 0,0-2 1,-1 0-1,34-11 1,-19 2-76,-18 6 30,-1 2-1,1-1 0,0 2 0,0-1 0,0 2 0,24-2 1,-35 4 25,-1 0 0,0 1 0,1-1 0,-1 0 0,0 1 0,1-1 0,-1 1 0,0 0 0,1-1 0,-1 1 0,0 0 0,0 0 0,0 0 0,0 0 0,0 0 0,0 0 0,0 0 0,0 0 0,0 0 0,-1 0 0,1 0 0,0 1 0,-1-1 0,1 0 0,-1 0 0,1 1 0,-1-1 0,0 1 0,1-1 0,-1 0 0,0 1 0,0 1 0,0-1 8,0 0 0,0 0 0,1-1 0,-1 1 0,0 0 0,1-1 0,-1 1 0,1-1 0,0 1 0,0 0 0,-1-1 0,1 0 1,0 1-1,0-1 0,0 1 0,0-1 0,1 0 0,-1 0 0,0 0 0,1 0 0,-1 0 0,0 0 0,1 0 0,-1 0 0,1 0 0,-1-1 0,4 2 0,6-2-32,1 0-1,-1-1 0,0-1 0,1 0 1,-1 0-1,0-1 0,0-1 1,0 1-1,-1-2 0,1 0 0,9-6 1,-3 3-444,0 1 0,0 0 0,20-5 1,-30 11 77,24-3-734,-30 4 1093,0 0 0,-1 0 0,1 0 0,0 0 1,-1 0-1,1 0 0,0 1 0,-1-1 0,1 0 0,-1 0 1,1 1-1,0-1 0,-1 0 0,1 1 0,-1-1 0,1 0 1,-1 1-1,1-1 0,-1 1 0,1-1 0,-1 1 0,1-1 1,-1 1-1,0 0 0,1-1 0,-1 1 0,0-1 0,0 1 1,1 0-1,-1-1 0,0 1 0,0 0 0,0-1 0,0 1 1,0 0-1,0-1 0,0 2 0,0-2-101,0 1-1,0-1 1,0 0-1,0 1 1,0-1-1,0 0 1,-1 1 0,1-1-1,0 0 1,0 1-1,1-1 1,-1 0-1,0 1 1,0-1-1,0 1 1,0-1-1,0 0 1,0 0 0,0 1-1,0-1 1,1 0-1,-1 1 1,0-1-1,0 0 1,1 1-1,-1-1 1,0 0 0,0 0-1,1 1 1,-1-1-1,0 0 1,0 0-1,1 0 1,-1 0-1,0 1 1,1-1-1,-1 0 1,0 0 0,1 0-1,-1 0 1,0 0-1,1 0 1,-1 0-1,0 0 1,1 0-1,-1 0 1,0 0-1,1 0 1,-1 0 0,0 0-1,1 0 1,-1 0-1,0 0 1,1 0-1,-1-1 1,1 1-1,5-3-4613</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7:15.219"/>
    </inkml:context>
    <inkml:brush xml:id="br0">
      <inkml:brushProperty name="width" value="0.025" units="cm"/>
      <inkml:brushProperty name="height" value="0.025" units="cm"/>
    </inkml:brush>
  </inkml:definitions>
  <inkml:trace contextRef="#ctx0" brushRef="#br0">1 0 8872,'0'0'9930</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7:15.574"/>
    </inkml:context>
    <inkml:brush xml:id="br0">
      <inkml:brushProperty name="width" value="0.025" units="cm"/>
      <inkml:brushProperty name="height" value="0.025" units="cm"/>
    </inkml:brush>
  </inkml:definitions>
  <inkml:trace contextRef="#ctx0" brushRef="#br0">262 0 5349,'0'0'12625,"-9"10"-10094,9-10-2531,-17 20 1829,-26 38 0,38-50-1480,1 0 1,-1 1-1,2-1 0,-1 0 1,1 1-1,0 0 0,1 0 0,0 0 1,0 0-1,0 14 0,10 98-204,-4-82-161,-2 79 0,-3-105 18,0-1 0,-1 1-1,-1 0 1,0 0 0,-1-1 0,0 0 0,-1 0 0,0 0 0,-1 0 0,-7 11 0,11-20 53,0 0 0,0-1 0,0 1 0,-1-1 0,1 1 0,0-1 0,-1 0-1,0 0 1,0 0 0,1 0 0,-1 0 0,0-1 0,0 1 0,-1-1 0,-5 2 0,8-3 9,-1 0-1,0 0 1,0 0-1,1 0 0,-1 0 1,0 0-1,0 0 1,0-1-1,1 1 0,-1-1 1,0 1-1,1-1 1,-1 0-1,0 1 0,1-1 1,-1 0-1,1 0 1,-1 0-1,1-1 1,0 1-1,-1 0 0,1 0 1,0-1-1,0 1 1,0-1-1,0 1 0,0-1 1,0 1-1,0-1 1,0-2-1,-5-9 3,1 0 0,0 0 0,1 0 0,1-1 0,0 1 0,1-1 0,0 0 0,1 0 0,0 0 0,2 0 0,3-27 0,-3 31-62,1 1-1,1-1 1,0 0 0,0 1 0,1 0-1,0 0 1,1 0 0,0 0 0,0 1-1,1 0 1,0 0 0,1 0 0,-1 1-1,2 0 1,-1 0 0,1 0 0,10-6-1,3 1-199,1 2-1,-1 0 0,38-11 0,-5 2-2788,-2-5-3604,-5-4-5380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3:05.514"/>
    </inkml:context>
    <inkml:brush xml:id="br0">
      <inkml:brushProperty name="width" value="0.025" units="cm"/>
      <inkml:brushProperty name="height" value="0.025" units="cm"/>
    </inkml:brush>
  </inkml:definitions>
  <inkml:trace contextRef="#ctx0" brushRef="#br0">0 181 6342,'0'0'10127,"13"0"-9721,624-5 1805,12-46-2111,378 18 1276,-529 29-963,32-40 1919,-339 21-1574,307 3 0,-450 24-289,0 2 0,-1 3 0,0 1-1,90 33 1,-121-38-403,0 0-1,0-1 1,0-1-1,20 1 1,-32-3-151,-1-1 1,1 1 0,0-1-1,0 0 1,0 0-1,-1 0 1,1-1 0,0 1-1,0-1 1,-1 0-1,1 0 1,-1 0 0,1-1-1,-1 1 1,1-1 0,-1 0-1,0 0 1,1 0-1,-1 0 1,-1-1 0,1 1-1,0-1 1,4-5-1,-7 7-370,1-1-1,0 1 0,-1-1 1,1 0-1,-1 1 0,0-1 1,0 0-1,1 1 0,-1-1 1,0 0-1,0 1 0,-1-1 1,1-1-1,-4-12-7231</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7:15.930"/>
    </inkml:context>
    <inkml:brush xml:id="br0">
      <inkml:brushProperty name="width" value="0.025" units="cm"/>
      <inkml:brushProperty name="height" value="0.025" units="cm"/>
    </inkml:brush>
  </inkml:definitions>
  <inkml:trace contextRef="#ctx0" brushRef="#br0">2 0 7111,'0'0'15711,"0"10"-14014,0 0-1519,-1-5 54,1 1 0,0 0 0,0 0 0,0-1-1,1 1 1,0 0 0,2 7 0,-2-11-165,0 0 1,0 0-1,0-1 1,0 1-1,1 0 0,-1 0 1,0 0-1,1-1 1,0 1-1,-1-1 1,1 1-1,0-1 1,0 0-1,-1 0 1,1 0-1,0 0 1,0 0-1,0 0 1,0 0-1,1 0 1,-1-1-1,0 1 1,0-1-1,0 0 1,0 0-1,4 0 1,14 0 199,-1-1 0,1-2 0,-1 0 0,0 0 0,0-2 0,35-14 0,-33 12-235,-1 0 0,1 1 0,0 1-1,1 1 1,30-1 0,-50 5-27,-1-1 0,0 1-1,1 0 1,-1 1 0,0-1 0,1 0-1,-1 0 1,0 0 0,1 1 0,-1-1-1,0 1 1,0-1 0,0 1-1,1-1 1,-1 1 0,0 0 0,0 0-1,0-1 1,0 1 0,0 0 0,0 0-1,0 0 1,0 0 0,-1 0 0,1 0-1,0 0 1,0 2 0,4 35 95,-6-35-96,1 0 0,0 0 0,0 0 0,0 0 0,1 0 0,-1-1 0,0 1 0,1 0 0,0 0 0,0 0-1,0 0 1,0-1 0,3 6 0,-3-8-8,0 1 0,-1 0 0,1-1 0,0 1 0,0-1 0,0 1 0,0-1 0,0 0 0,0 1 0,0-1 0,0 0 0,0 0 0,0 1 0,0-1 0,0 0 0,0 0 0,0 0 0,0 0 0,0-1 0,0 1 0,0 0 0,0 0 0,0 0 0,0-1 0,0 1 0,0-1 0,0 1 0,-1-1 0,1 1 0,0-1 0,0 1 0,0-1 0,-1 0 0,1 1 0,1-2 0,28-31-1774,-26 28 967,16-25-4080,-11 8-2187,-4 2-2472</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7:16.292"/>
    </inkml:context>
    <inkml:brush xml:id="br0">
      <inkml:brushProperty name="width" value="0.025" units="cm"/>
      <inkml:brushProperty name="height" value="0.025" units="cm"/>
    </inkml:brush>
  </inkml:definitions>
  <inkml:trace contextRef="#ctx0" brushRef="#br0">1 1 11307,'0'0'12908,"39"22"-16207,-16-13-2595,3 2-7270</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7:16.632"/>
    </inkml:context>
    <inkml:brush xml:id="br0">
      <inkml:brushProperty name="width" value="0.025" units="cm"/>
      <inkml:brushProperty name="height" value="0.025" units="cm"/>
    </inkml:brush>
  </inkml:definitions>
  <inkml:trace contextRef="#ctx0" brushRef="#br0">113 98 15791,'-6'12'2755,"-17"36"159,-25 77 1,39-96-2259,1 0 1,2 0 0,1 0-1,-2 56 1,9-102-300,1 1-1,0-1 1,1 1 0,1 0-1,14-31 1,-4 7-244,4-15-96,2 0 1,3 2-1,34-58 0,-56 108-31,0 0 0,0 0 0,0 1 0,0-1 0,1 0 0,-1 1 0,1-1 0,0 1 0,0 0 0,0 0 0,0 0 0,0 1 0,0-1 0,0 1 0,1-1 0,-1 1 0,1 0 0,-1 0 0,0 1 0,7-1 0,-8 1-17,0 0 1,0 1-1,0-1 0,0 1 0,0-1 0,0 1 0,0 0 1,0 0-1,0 0 0,-1 0 0,1 0 0,0 0 0,-1 0 1,1 1-1,-1-1 0,1 1 0,-1-1 0,0 1 0,1-1 1,-1 1-1,0 0 0,0 0 0,0-1 0,0 1 0,-1 0 1,1 0-1,0 0 0,-1 0 0,1 0 0,-1 0 0,0 0 1,0 0-1,0 0 0,0 0 0,0 3 0,-1 0 18,1-1 0,-1 1 0,0-1-1,0 1 1,-1-1 0,1 0 0,-1 1-1,0-1 1,-1 0 0,1 0 0,0 0 0,-1-1-1,0 1 1,0-1 0,0 1 0,0-1-1,-1 0 1,1 0 0,-1 0 0,-8 4-1,0 1 51,-2-1-1,1 0 1,-1 0 0,0-1-1,-16 4 1,39-14-1612,0-1 0,-1 1 0,0-1 0,13-10 0,5-4-2775,10-4-2494</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7:16.961"/>
    </inkml:context>
    <inkml:brush xml:id="br0">
      <inkml:brushProperty name="width" value="0.025" units="cm"/>
      <inkml:brushProperty name="height" value="0.025" units="cm"/>
    </inkml:brush>
  </inkml:definitions>
  <inkml:trace contextRef="#ctx0" brushRef="#br0">47 1 3716,'0'0'22405,"-6"9"-21290,6-8-1093,-6 7 135,2-1 1,-1 1-1,1 0 1,0 0-1,1 0 1,0 1-1,0-1 1,0 1-1,1 0 1,1-1-1,-1 12 1,2-19-157,0-1 1,0 1 0,0-1 0,0 1 0,0 0-1,0-1 1,0 1 0,1 0 0,-1-1 0,0 1-1,0-1 1,1 1 0,-1-1 0,0 1 0,1-1-1,-1 1 1,0-1 0,1 1 0,-1-1 0,1 1-1,-1-1 1,1 1 0,-1-1 0,1 0-1,-1 1 1,1-1 0,0 0 0,-1 0 0,1 1-1,0-1 1,24-1 81,21-19 67,14-35-2,-10 8-104,-61 78-391,9-27 350,-4 4 10,1 1 1,1-1-1,-1 1 1,2-1 0,-1 1-1,1 0 1,0 1 0,1-1-1,-2 18 1,4-26-25,0-1 0,0 1 1,0 0-1,0-1 0,0 1 0,0-1 1,1 1-1,-1-1 0,0 1 1,0-1-1,1 1 0,-1 0 0,0-1 1,1 0-1,-1 1 0,0-1 1,1 1-1,-1-1 0,1 1 0,-1-1 1,0 0-1,1 1 0,-1-1 0,1 0 1,0 1-1,-1-1 0,1 0 1,-1 0-1,1 1 0,-1-1 0,2 0 1,26-1-558,24-16-2856,-25-2-1076,1-3-1896</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7:17.319"/>
    </inkml:context>
    <inkml:brush xml:id="br0">
      <inkml:brushProperty name="width" value="0.025" units="cm"/>
      <inkml:brushProperty name="height" value="0.025" units="cm"/>
    </inkml:brush>
  </inkml:definitions>
  <inkml:trace contextRef="#ctx0" brushRef="#br0">87 0 14382,'0'0'7372,"1"9"-6043,-2 25-544,-1 0-1,-1 0 1,-2 0-1,-2 0 0,-18 56 1,12-46-438,2 0 1,-10 86 0,24-109-211,-3-21-119,0 0 1,0 0 0,0 1 0,0-1 0,1 0 0,-1 0-1,0 0 1,0 0 0,0 0 0,1 0 0,-1 0 0,0 0-1,0 0 1,1 0 0,-1 0 0,0 0 0,0 0 0,0 0-1,1 0 1,-1 0 0,0 0 0,0 0 0,0 0 0,1 0-1,-1 0 1,0 0 0,0-1 0,0 1 0,1 0 0,-1 0 0,0 0-1,0 0 1,0 0 0,0 0 0,1-1 0,-1 1 0,0 0-1,0 0 1,0 0 0,0-1 0,0 1 0,0 0 0,18-35 918,-12 13-898,-1-1 1,-1 0-1,-1 0 1,-1 0-1,-1 0 0,-1 0 1,-4-29-1,3 66-5,1-12-32,-1-1 1,1 1-1,0-1 0,-1 1 0,1-1 0,0 1 0,0-1 0,0 1 0,0-1 0,0 1 0,1 0 0,-1-1 1,0 1-1,1-1 0,-1 1 0,1-1 0,-1 1 0,1-1 0,0 0 0,-1 1 0,1-1 0,0 0 1,0 1-1,0-1 0,0 0 0,0 0 0,1 0 0,-1 0 0,0 0 0,0 0 0,2 1 0,5 1-198,-1 0-1,1 0 0,0-1 0,0 0 1,0 0-1,0-1 0,0 0 0,1 0 1,-1-1-1,0 0 0,0 0 1,16-4-1,-15 3-1460,-1-1 1,1 0 0,-1-1-1,1 0 1,-1 0 0,15-9-1,-2-2-5587</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7:17.659"/>
    </inkml:context>
    <inkml:brush xml:id="br0">
      <inkml:brushProperty name="width" value="0.025" units="cm"/>
      <inkml:brushProperty name="height" value="0.025" units="cm"/>
    </inkml:brush>
  </inkml:definitions>
  <inkml:trace contextRef="#ctx0" brushRef="#br0">213 14 1569,'0'0'26906,"-9"-3"-25096,2 0-1692,0 1 0,0 0 0,-1 1 0,1 0 1,0 0-1,-1 1 0,1 0 0,-1 0 1,1 1-1,-1-1 0,1 2 0,0-1 0,0 1 1,-1 0-1,1 1 0,0-1 0,1 2 0,-1-1 1,0 1-1,-9 6 0,16-9-118,-1-1 0,1 0 0,0 1 0,-1-1 0,1 1 0,0-1 0,0 0 0,-1 1 0,1-1 0,0 1 0,0-1 0,-1 1 0,1-1 0,0 1 0,0-1 0,0 1 0,0-1 0,0 1 0,0-1 0,0 1 0,0-1 0,0 1 0,0-1 0,0 1 0,0-1 0,0 1 0,0-1 0,0 1 0,1-1 0,-1 1 0,0-1 0,0 0 0,1 1 0,-1-1 0,0 1 0,1-1 0,-1 0 0,0 1 0,1-1 0,-1 1 0,0-1 0,1 0 0,-1 0 0,1 1 0,-1-1 0,1 0 0,-1 0 0,0 1 0,1-1 0,-1 0 0,1 0 0,-1 0 0,1 0 0,-1 0 0,1 0 0,35 11 0,-30-10 0,58 13-596,-46-11 232,1 1 0,-1 0 0,0 2 0,0 0 0,0 1 0,29 16 0,-46-23 366,0 0 0,0 1 0,0-1 0,0 1 0,0-1 0,-1 1 1,1 0-1,0-1 0,0 1 0,-1 0 0,1-1 0,0 1 0,-1 0 0,1 0 0,-1 0 1,1 0-1,-1 0 0,1-1 0,-1 1 0,1 0 0,-1 0 0,0 0 0,0 0 0,1 0 1,-1 0-1,0 0 0,0 0 0,0 0 0,0 0 0,0 0 0,-1 0 0,1 0 0,0 0 1,0 0-1,-1 0 0,1 0 0,0 0 0,-1 0 0,1 0 0,-1 0 0,1 0 1,-1 0-1,1-1 0,-1 1 0,0 0 0,0 0 0,1-1 0,-1 1 0,0 0 0,0-1 1,-1 1-1,-5 4 125,-1 0 0,1 0 0,-1-1 1,-13 4-1,20-7-121,-23 8 131,-1 0-1,-1-2 1,1 0-1,-45 4 1,58-10-2075,-1-1 1,0 0-1,-21-3 0,12-4-10254</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7:34.739"/>
    </inkml:context>
    <inkml:brush xml:id="br0">
      <inkml:brushProperty name="width" value="0.025" units="cm"/>
      <inkml:brushProperty name="height" value="0.025" units="cm"/>
    </inkml:brush>
  </inkml:definitions>
  <inkml:trace contextRef="#ctx0" brushRef="#br0">0 419 4484,'0'0'19405,"7"-9"-18124,7-11-703,2 1-1,0 1 0,1 1 1,32-26-1,92-57 395,-16 12-821,-117 82-643,0-1 0,0 0 0,-1-1 0,12-16 0,-7 4-3896,-3-2-3904,-6 11 2196</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7:35.081"/>
    </inkml:context>
    <inkml:brush xml:id="br0">
      <inkml:brushProperty name="width" value="0.025" units="cm"/>
      <inkml:brushProperty name="height" value="0.025" units="cm"/>
    </inkml:brush>
  </inkml:definitions>
  <inkml:trace contextRef="#ctx0" brushRef="#br0">1 107 15054,'0'0'8328,"8"-3"-7346,269-96 1575,-276 99-2564,0-1 0,-1 1-1,1-1 1,0 1-1,-1 0 1,1-1-1,0 1 1,0 0-1,-1-1 1,1 1-1,0 0 1,0 0 0,0 0-1,-1 0 1,1 0-1,0 0 1,0 0-1,0 0 1,-1 0-1,1 0 1,0 0-1,0 0 1,0 1-1,-1-1 1,1 0 0,0 0-1,0 1 1,-1-1-1,1 1 1,0-1-1,-1 1 1,1-1-1,-1 1 1,2 0-1,-2 2-3,1-1 0,-1 1 0,0-1 0,0 1-1,0-1 1,0 1 0,-1 0 0,1-1 0,-1 0-1,-1 5 1,-14 42 314,-35 76 0,-9 24-845,54-127-956,0 0-1,-4 38 1,9-53-6066</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7:37.449"/>
    </inkml:context>
    <inkml:brush xml:id="br0">
      <inkml:brushProperty name="width" value="0.025" units="cm"/>
      <inkml:brushProperty name="height" value="0.025" units="cm"/>
    </inkml:brush>
  </inkml:definitions>
  <inkml:trace contextRef="#ctx0" brushRef="#br0">1 0 3523</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7:38.007"/>
    </inkml:context>
    <inkml:brush xml:id="br0">
      <inkml:brushProperty name="width" value="0.025" units="cm"/>
      <inkml:brushProperty name="height" value="0.025" units="cm"/>
    </inkml:brush>
  </inkml:definitions>
  <inkml:trace contextRef="#ctx0" brushRef="#br0">0 108 6662,'0'0'11419,"8"7"-11163,-3-4-227,-1 1 0,1-1 0,0-1 0,-1 1-1,1-1 1,0 0 0,1 0 0,-1 0 0,0 0 0,0-1-1,1 0 1,-1 0 0,1-1 0,-1 0 0,1 0 0,-1 0-1,1 0 1,-1-1 0,8-1 0,218-49 231,-114 23-203,165-19 0,194 34 761,2 32 809,-269-9-667,476 57-954,-498-34 1062,296 92-1,-19 33-653,112 36 144,13-37-291,-43-57 655,29 6 142,-370-69-790,-168-33-790,-1-2 1,1-1-1,60-6 0,-89 4-173,1-1 0,-1 0-1,1-1 1,-1 1 0,0-2 0,0 1-1,0-1 1,8-5 0,12-13-6598</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3:05.839"/>
    </inkml:context>
    <inkml:brush xml:id="br0">
      <inkml:brushProperty name="width" value="0.025" units="cm"/>
      <inkml:brushProperty name="height" value="0.025" units="cm"/>
    </inkml:brush>
  </inkml:definitions>
  <inkml:trace contextRef="#ctx0" brushRef="#br0">0 7 18962,'0'0'4457,"12"-3"-3971,21 1-130,0 1-1,-1 1 1,1 2-1,62 12 1,-61-10-329,-21-3-26,1 1-1,-1 0 1,0 0-1,0 2 1,0-1-1,0 2 1,-1 0-1,18 9 1,-29-13 18,1 0 1,0 0-1,-1 1 0,1-1 1,-1 0-1,1 1 0,-1 0 1,0-1-1,1 1 0,-1 0 1,0-1-1,0 1 0,-1 0 1,1 0-1,0 0 0,0 0 1,-1 0-1,1 0 0,-1 0 1,0 0-1,0 0 0,0 3 1,0-1 105,-1 0 0,0 0 0,0 0-1,0 0 1,0 0 0,-1 0 0,0 0 0,0-1 0,0 1 0,-4 4 0,-5 7 322,-1-1 1,-1 0-1,-25 20 1,-153 108 468,85-67-2729,85-60-2292,10-12-3561</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7:38.447"/>
    </inkml:context>
    <inkml:brush xml:id="br0">
      <inkml:brushProperty name="width" value="0.025" units="cm"/>
      <inkml:brushProperty name="height" value="0.025" units="cm"/>
    </inkml:brush>
  </inkml:definitions>
  <inkml:trace contextRef="#ctx0" brushRef="#br0">1 1 14221,'0'0'3972,"9"3"-2787,46 15-51,2-4-1,-1-1 0,85 7 1,71 15-1098,-204-34-45,0 1 1,0 1-1,0 0 0,0 0 1,11 6-1,-18-9 36,0 1 1,0 0-1,0-1 0,0 1 0,-1 0 0,1 0 1,0 0-1,0 0 0,0 0 0,0 0 0,-1 0 1,1 0-1,-1 0 0,1 0 0,0 0 1,-1 0-1,0 0 0,1 0 0,-1 0 0,0 1 1,0-1-1,1 0 0,-1 0 0,0 0 1,0 1-1,0-1 0,0 0 0,-1 0 0,1 0 1,0 1-1,0-1 0,-1 0 0,1 0 0,-1 0 1,1 0-1,-1 0 0,1 0 0,-1 0 1,0 0-1,0 0 0,1 0 0,-1 0 0,0 0 1,0 0-1,0 0 0,0-1 0,-2 2 1,-19 16 500,-1-1 1,-1-1 0,0-2-1,-1 0 1,-41 16 0,-1 2-18,59-28-471,-17 7-40,0 2-1,1 1 1,1 0 0,0 2-1,1 1 1,-28 27-1,49-43-258,-1 1-1,0 0 0,0 0 1,1 0-1,-1 1 0,1-1 0,-1 0 1,1 1-1,0-1 0,0 0 1,0 1-1,1-1 0,-1 1 1,0 0-1,1-1 0,-1 4 1,7-1-6521,18-5-6689</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7:40.815"/>
    </inkml:context>
    <inkml:brush xml:id="br0">
      <inkml:brushProperty name="width" value="0.025" units="cm"/>
      <inkml:brushProperty name="height" value="0.025" units="cm"/>
    </inkml:brush>
  </inkml:definitions>
  <inkml:trace contextRef="#ctx0" brushRef="#br0">1 48 3075,'5'-10'6962,"-3"6"-5337,1-1 1,-1 1-1,0 0 1,1 0-1,0 1 1,0-1-1,6-5 0,-6 40 202,-4-26-1582,-2 182 1661,3-187-1885,0 1 0,0-1 1,0 1-1,1-1 1,-1 1-1,0-1 0,0 1 1,1-1-1,-1 1 1,0-1-1,1 1 1,-1-1-1,0 0 0,1 1 1,-1-1-1,0 0 1,1 1-1,-1-1 0,1 0 1,-1 1-1,1-1 1,-1 0-1,1 0 1,-1 0-1,1 0 0,-1 1 1,1-1-1,-1 0 1,1 0-1,-1 0 0,1 0 1,-1 0-1,1 0 1,-1 0-1,1 0 1,-1 0-1,1 0 0,-1-1 1,1 1-1,-1 0 1,1 0-1,-1 0 1,1-1-1,-1 1 0,1 0 1,-1-1-1,1 1 1,-1 0-1,0-1 0,1 1 1,-1 0-1,1-1 1,25-18 690,94-132 489,-120 151-1198,0 0 0,0 0 0,0 0 1,0-1-1,0 1 0,0 0 0,0 0 1,0 0-1,0 0 0,1 0 0,-1 0 1,0-1-1,0 1 0,0 0 0,0 0 1,0 0-1,0 0 0,1 0 0,-1 0 1,0 0-1,0 0 0,0 0 0,0 0 0,0 0 1,1 0-1,-1 0 0,0 0 0,0 0 1,0 0-1,0 0 0,1 0 0,-1 0 1,0 0-1,0 0 0,0 0 0,0 0 1,0 0-1,1 0 0,-1 0 0,0 0 1,0 0-1,0 0 0,0 0 0,0 0 0,1 0 1,-1 1-1,0-1 0,0 0 0,0 0 1,0 0-1,0 0 0,3 13 47,-2 24-14,-1-30 30,-1 8-11,1-9-48,0-1 0,0 1-1,0-1 1,0 1 0,1-1 0,0 1 0,3 9 0,-3-14 2,-1 0 1,1 0 0,0 1 0,0-1 0,0 0 0,1 0-1,-1 0 1,0 0 0,0 0 0,0 0 0,1-1 0,-1 1-1,0 0 1,1-1 0,-1 1 0,1-1 0,-1 1 0,1-1-1,-1 0 1,1 1 0,-1-1 0,1 0 0,-1 0 0,1 0-1,-1 0 1,1-1 0,-1 1 0,1 0 0,-1 0 0,1-1-1,-1 1 1,1-1 0,-1 0 0,2 0 0,12-5 109,0-1 0,-1-1 0,0 0 0,0-1 0,0-1 1,22-20-1,20-13-78,-47 36-34,-4 3-6,0 1 1,0 0-1,-1 0 0,2 0 1,-1 0-1,0 1 0,1 0 1,-1 0-1,1 0 0,6-1 1,-11 4-7,0-1 0,0 0 1,0 1-1,0-1 1,-1 0-1,1 1 0,0-1 1,0 1-1,-1-1 0,1 1 1,0 0-1,-1-1 0,1 1 1,0 0-1,-1-1 0,1 1 1,-1 0-1,1 0 1,-1-1-1,0 1 0,1 0 1,-1 0-1,0 0 0,1 0 1,-1 0-1,0-1 0,0 1 1,0 0-1,0 0 1,0 0-1,0 0 0,0 0 1,0 1-1,-2 40-5,2-35 23,-2 4 2,0 0 0,0 0 0,-1 0 0,-5 10 0,4-12-6,1 0-1,0 1 1,1-1 0,0 0 0,-1 16 0,3-25-41,1 0 0,-1 0-1,0 1 1,1-1 0,-1 0 0,1 0-1,-1 0 1,1 0 0,-1 0 0,1 0-1,-1 0 1,0 0 0,1 0 0,-1 0-1,1 0 1,-1 0 0,1 0 0,-1 0-1,1 0 1,-1 0 0,0-1 0,1 1-1,-1 0 1,1 0 0,-1 0 0,0-1-1,1 1 1,-1 0 0,0-1 0,1 1-1,-1 0 1,1-1 0,15-10-1872,15-23-7737,-14 11 277</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7:41.170"/>
    </inkml:context>
    <inkml:brush xml:id="br0">
      <inkml:brushProperty name="width" value="0.025" units="cm"/>
      <inkml:brushProperty name="height" value="0.025" units="cm"/>
    </inkml:brush>
  </inkml:definitions>
  <inkml:trace contextRef="#ctx0" brushRef="#br0">59 146 4388,'0'0'21797,"10"-2"-20740,13-2-752,-1-1 1,0-2-1,24-9 0,-38 13-271,1 0 0,-1-1 0,0 0-1,0-1 1,0 0 0,0 0 0,-1 0-1,0-1 1,0 0 0,-1-1 0,1 1-1,5-10 1,-11 15-21,0 0 1,-1 1-1,1-1 1,0 1-1,-1-1 1,1 0-1,-1 0 1,1 1-1,-1-1 1,0 0-1,1 0 1,-1 0-1,0 1 1,1-1-1,-1 0 1,0 0-1,0 0 1,0 0-1,0 0 0,0 0 1,0 1-1,0-1 1,0 0-1,0 0 1,0 0-1,-1 0 1,1 0-1,0 0 1,0 1-1,-1-1 1,1 0-1,-1 0 1,1 1-1,-1-1 1,1 0-1,-1 0 0,1 1 1,-1-1-1,0 1 1,1-1-1,-1 0 1,0 1-1,1-1 1,-1 1-1,0 0 1,0-1-1,0 1 1,1 0-1,-1-1 1,0 1-1,0 0 1,0 0-1,0 0 1,0-1-1,0 1 0,1 0 1,-1 0-1,0 0 1,-2 1-1,-5-1-6,1 1 0,-1 0 0,0 0-1,1 0 1,-14 5 0,5 2 20,-1-1 1,1 2-1,1 0 1,-1 1-1,2 1 1,-23 19-1,30-23 14,0-1-1,0 1 1,1 0-1,-1 1 1,2-1 0,-1 1-1,1 0 1,0 1-1,1-1 1,0 1-1,0 0 1,1 0-1,0 0 1,-1 12 0,4-20-60,0 1 1,0 0 0,0-1 0,1 1 0,-1 0-1,1 0 1,-1-1 0,1 1 0,-1-1 0,1 1-1,0 0 1,0-1 0,0 0 0,0 1 0,0-1 0,0 0-1,1 1 1,-1-1 0,0 0 0,0 0 0,1 0-1,-1 0 1,1 0 0,-1 0 0,1 0 0,0-1-1,-1 1 1,1-1 0,0 1 0,-1-1 0,1 1-1,0-1 1,-1 0 0,1 0 0,2 0 0,11 2-622,-1-2-1,0 0 1,18-2 0,-24 2 87,10-2-1384,-1-1 1,0-1 0,0 0-1,0-2 1,-1 1 0,29-16 0,1-3-4791</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7:41.855"/>
    </inkml:context>
    <inkml:brush xml:id="br0">
      <inkml:brushProperty name="width" value="0.025" units="cm"/>
      <inkml:brushProperty name="height" value="0.025" units="cm"/>
    </inkml:brush>
  </inkml:definitions>
  <inkml:trace contextRef="#ctx0" brushRef="#br0">166 99 11723,'0'0'10127,"-13"6"-8846,12-5-1260,-79 43 1917,74-40-1763,0 0-1,-1 1 1,2 0-1,-1 0 1,1 0-1,0 0 1,0 1-1,0 0 1,1 0 0,-1 0-1,2 1 1,-4 7-1,6-14-173,1 1 0,0 0 0,0-1 0,-1 1 0,1 0 0,0 0 0,0-1 0,0 1 0,0 0 0,0 0 0,0-1 0,0 1 1,0 0-1,0 0 0,0-1 0,1 1 0,-1 0 0,0 0 0,1-1 0,-1 1 0,0 0 0,1-1 0,-1 1 0,0 0 0,1-1 0,-1 1 0,1-1 0,0 2 0,24 5 101,31-11 108,-39-2-185,-1 0 0,-1-1 0,1 0 1,-1-2-1,0 0 0,-1 0 0,24-22 1,1 2 65,-35 29 286,-5 8-220,-6 10 52,-1-4-2,3-7-98,2-1 0,-1 1 0,1 0 0,0 0 1,0 0-1,-2 14 0,5-21-100,0 1-1,0-1 1,0 1 0,1-1-1,-1 1 1,0-1-1,0 1 1,1-1 0,-1 1-1,0-1 1,1 1 0,-1-1-1,0 0 1,1 1-1,-1-1 1,0 0 0,1 1-1,-1-1 1,1 0 0,-1 1-1,1-1 1,-1 0-1,1 0 1,-1 0 0,1 1-1,-1-1 1,1 0-1,-1 0 1,1 0 0,-1 0-1,1 0 1,-1 0 0,1 0-1,-1 0 1,1 0-1,-1 0 1,2 0 0,24-2 246,-23 1-224,18-3 47,0-2 0,0 0 0,0-1 0,-1-1 0,0-1 0,19-13 0,-17 11-83,-1 0-1,1 1 0,1 1 1,32-8-1,-54 17 1,-1 0-1,0-1 1,1 1 0,-1 0 0,0 0 0,1 0 0,-1 0-1,0 0 1,1 0 0,-1 0 0,0 0 0,1 0 0,-1 0-1,0 0 1,1 0 0,-1 0 0,0 0 0,1 0-1,-1 0 1,0 0 0,0 0 0,1 0 0,-1 1 0,0-1-1,1 0 1,-1 0 0,0 0 0,0 0 0,1 1 0,-1-1-1,0 0 1,0 0 0,1 1 0,-1-1 0,0 0 0,0 0-1,0 1 1,0-1 0,1 0 0,-1 1 0,-5 16-56,-17 13 131,11-18-56,7-8-16,1-1 0,-1 0 0,1 1 0,0 0 0,0 0 0,1 0 0,-1 0 0,1 0 1,-3 7-1,5-11-26,1 0 1,-1 1-1,1-1 0,-1 0 1,0 1-1,1-1 1,-1 0-1,1 0 1,-1 0-1,1 1 1,-1-1-1,1 0 0,-1 0 1,1 0-1,-1 0 1,1 0-1,-1 0 1,1 0-1,-1 0 1,1 0-1,-1 0 0,1 0 1,-1 0-1,1 0 1,-1 0-1,1 0 1,-1-1-1,1 1 1,-1 0-1,1 0 0,0-1 1,19-5-917,54-32-2669,94-72-15243,-118 76 17700,-2 1 5269,-30 18 9522,-39 18-9775,-36 17-2542,35-12-462,14-6-653,0 1 1,-1 0-1,1 0 0,1 1 0,-1 0 0,1 0 0,-1 1 1,-6 5-1,14-10-206,0 0 0,0 0 0,0 1 0,-1-1 0,1 0 0,0 0 0,0 0 0,0 0 0,0 1 0,0-1 0,0 0 0,0 0 0,0 0 0,0 1 0,0-1 0,0 0 0,0 0 0,-1 0 0,1 1 0,0-1 0,1 0 0,-1 0 0,0 1 0,0-1 0,0 0 0,0 0 0,0 0 1,0 1-1,0-1 0,0 0 0,0 0 0,0 0 0,0 1 0,1-1 0,-1 0 0,0 0 0,0 0 0,0 0 0,0 0 0,0 1 0,1-1 0,-1 0 0,0 0 0,0 0 0,1 0 0,14 5-113,23-2-84,-35-3 162,118 10-1469,-106-7 1380,0 0 0,1 0 0,-1 1 0,-1 1 0,24 11 0,-36-15 134,-1-1-1,1 1 1,-1 0-1,1-1 1,-1 1 0,0 0-1,1 0 1,-1 0 0,0 0-1,0 0 1,0 0 0,0 0-1,0 0 1,0 1-1,0-1 1,0 0 0,0 1-1,0-1 1,-1 0 0,1 1-1,-1-1 1,1 1 0,-1-1-1,1 1 1,-1 2-1,0-2 35,-1 0 0,0 0 0,0-1-1,1 1 1,-1 0 0,0 0 0,-1-1-1,1 1 1,0 0 0,0-1 0,-1 0-1,1 1 1,-1-1 0,1 0 0,-1 1-1,-3 1 1,-7 3 139,0 1 1,0-2-1,0 0 1,-22 6-1,30-10-408,-45 10 818,23-11-2349,8-8-4489,10-9-5240</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7:42.729"/>
    </inkml:context>
    <inkml:brush xml:id="br0">
      <inkml:brushProperty name="width" value="0.025" units="cm"/>
      <inkml:brushProperty name="height" value="0.025" units="cm"/>
    </inkml:brush>
  </inkml:definitions>
  <inkml:trace contextRef="#ctx0" brushRef="#br0">160 160 6790,'-2'-17'8704,"-5"6"-3908,5 10-4592,1 1 0,-1-1 0,0 0 0,1 1-1,-1 0 1,0-1 0,1 1 0,-1 0 0,0 0-1,0-1 1,0 1 0,1 1 0,-1-1-1,0 0 1,0 0 0,1 1 0,-3 0 0,-2 1-12,0 0 0,0 1 1,0 0-1,0 0 0,1 1 1,-1-1-1,1 1 0,0 0 1,0 1-1,0-1 0,1 1 1,0 0-1,-5 6 0,4-5-126,1 1 0,-1 0 0,1 0 0,0 0-1,1 0 1,0 0 0,0 1 0,0 0 0,1-1-1,-2 12 1,4-18-65,0-1 1,0 1-1,0 0 0,0-1 0,0 1 1,0 0-1,0-1 0,1 1 0,-1 0 1,0-1-1,0 1 0,0 0 0,1-1 1,-1 1-1,0-1 0,1 1 0,-1 0 1,1-1-1,-1 1 0,1-1 0,-1 1 0,0-1 1,1 0-1,0 1 0,-1-1 0,1 1 1,-1-1-1,1 0 0,0 0 0,-1 1 1,1-1-1,0 0 0,30 1 84,29-18 163,-38 5-97,-1 0 1,0-1 0,-1-1-1,0-1 1,27-26-1,-37 30-35,1 1-1,-2-1 0,0-1 1,0 1-1,-1-2 0,0 1 1,-1-1-1,0 0 0,-1-1 1,6-21-1,-12 34-113,1 1 1,-1 0-1,0-1 1,1 1-1,-1 0 0,0-1 1,0 1-1,0 0 1,1-1-1,-1 1 0,0-1 1,0 1-1,0 0 1,0-1-1,0 1 0,0-1 1,0 1-1,0-1 1,0 1-1,0 0 0,0-1 1,0 1-1,0-1 0,0 1 1,0-1-1,0 1 1,0 0-1,-1-1 0,1 1 1,0-1-1,0 1 1,0 0-1,-1-1 0,1 1 1,0 0-1,-1-1 1,1 1-1,0 0 0,-1-1 1,1 1-1,-16 15-136,-15 33-28,12-15 173,-36 75-1,51-98 2,0 0-1,0 1 0,1 0 1,1-1-1,0 1 0,0 0 1,1 0-1,1 17 0,0-27-7,0 1 0,0-1 0,0 0-1,0 0 1,1 0 0,-1 0 0,0 0-1,1 1 1,-1-1 0,1 0 0,-1 0-1,1 0 1,-1 0 0,1 0 0,0 0-1,0 0 1,-1-1 0,1 1 0,0 0-1,0 0 1,0-1 0,0 1 0,0 0-1,0-1 1,2 2 0,0-2 11,0 1 0,0 0 0,0-1 1,0 0-1,0 1 0,0-1 0,0-1 0,0 1 0,0 0 1,3-1-1,3-1 28,-1-1 0,1 1 0,-1-2 0,0 1 0,0-1 0,11-7 0,-1-4 12,0 0 1,-1-1-1,-1-1 1,-1 0-1,0-1 0,-1-1 1,18-33-1,-70 111-598,28-45 603,-1 1 0,2 0 0,0 0 0,1 1 0,1 0 0,-11 33 0,18-48-51,0-1 0,0 1 0,-1-1 0,1 1-1,0-1 1,0 1 0,0-1 0,0 1 0,1-1-1,-1 1 1,0-1 0,0 1 0,0-1 0,0 0-1,0 1 1,1-1 0,-1 1 0,0-1 0,0 1-1,1-1 1,-1 0 0,0 1 0,0-1-1,1 0 1,-1 1 0,1-1 0,-1 0 0,0 1-1,1-1 1,-1 0 0,1 0 0,-1 0 0,0 1-1,1-1 1,0 0 0,24 2 189,23-13-109,-37 9-394,7-3-1093,-11 0-3642,-6 1-1910</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7:43.526"/>
    </inkml:context>
    <inkml:brush xml:id="br0">
      <inkml:brushProperty name="width" value="0.025" units="cm"/>
      <inkml:brushProperty name="height" value="0.025" units="cm"/>
    </inkml:brush>
  </inkml:definitions>
  <inkml:trace contextRef="#ctx0" brushRef="#br0">259 35 15631,'0'0'11258,"-11"-4"-10670,6 1-564,-1 1 1,0 0-1,0 0 0,0 1 1,0 0-1,0 0 1,0 0-1,-1 1 1,1 0-1,0 0 1,0 0-1,0 1 0,0 0 1,-1 0-1,1 0 1,0 1-1,1 0 1,-10 5-1,0-1 97,1 2 1,0 0-1,-22 18 0,32-23-80,0 0 0,1 0 1,-1 1-1,1-1 0,0 1 0,0 0 0,0 0 1,0 0-1,1 1 0,-1-1 0,1 1 0,0-1 0,1 1 1,-1 0-1,1-1 0,-1 8 0,2-11-37,0 1 0,0 0-1,0-1 1,0 1-1,0 0 1,0-1 0,1 1-1,-1 0 1,1-1 0,-1 1-1,1-1 1,0 1 0,-1-1-1,1 1 1,0-1 0,0 1-1,0-1 1,0 0 0,0 1-1,1-1 1,-1 0-1,2 1 1,0 1 9,1-1-1,0 0 1,0 0-1,0-1 1,0 1-1,0-1 1,0 0 0,7 1-1,6 0 74,-1-1-1,1 0 1,25-3-1,-25-1-9,0 0 0,-1 0 0,0-2 0,0 0 0,0-1 0,29-15 0,-37 17-33,0 0 1,-1 0 0,0-1 0,0 0 0,0-1 0,-1 1 0,1-1 0,-1-1-1,-1 1 1,1-1 0,-1 0 0,0 0 0,-1 0 0,0-1 0,4-9 0,-7 16-37,-1-1 0,1 1 1,-1 0-1,0-1 0,1 1 1,-1 0-1,0-1 1,0 1-1,0 0 0,0-1 1,0 1-1,0-1 1,0 1-1,-1 0 0,1-1 1,-1-1-1,0 2-13,1 1 1,0 0-1,-1-1 1,1 1-1,-1-1 1,1 1-1,-1 0 0,1-1 1,-1 1-1,1 0 1,-1 0-1,1-1 1,-1 1-1,0 0 0,1 0 1,-1 0-1,1 0 1,-1-1-1,0 1 0,1 0 1,-1 0-1,1 0 1,-1 1-1,0-1 1,0 0-1,-2 1-18,0-1 1,1 1-1,-1 0 1,0 0-1,1 1 1,-1-1-1,0 1 1,1-1-1,0 1 1,-1 0-1,1 0 0,-4 4 1,3-3 20,1 0 1,-1 0-1,1 0 0,0 0 1,0 1-1,0-1 0,1 0 1,-1 1-1,1 0 0,0-1 1,0 1-1,0 0 0,0 0 1,0 0-1,1 0 0,0-1 1,0 9-1,1-11 8,0 0 1,0 0 0,0 0-1,1 0 1,-1 0-1,0-1 1,0 1 0,1 0-1,-1 0 1,0-1-1,1 1 1,-1-1 0,0 1-1,1-1 1,-1 0-1,1 0 1,-1 0 0,1 1-1,-1-1 1,0 0-1,1-1 1,-1 1 0,1 0-1,-1 0 1,2-1-1,39-7 229,-27 0-198,-1 0 0,1 0 1,-2-2-1,1 0 0,-2 0 1,1-1-1,-1-1 0,-1 0 1,13-16-1,-38 67-949,9-28 907,-18 40-9,22-48 26,0-1 0,0 1 0,1 0 0,-1 0 0,1 0 0,-1-1 0,1 1 0,0 0 0,0 0 0,0 0 0,0 0 0,0 0 0,1 0 0,1 5 0,-1-7 15,0 0 0,0 0 0,0 0 0,1-1 0,-1 1-1,0 0 1,0-1 0,1 1 0,-1 0 0,0-1 0,1 0 0,-1 1-1,1-1 1,-1 0 0,0 0 0,1 0 0,-1 1 0,1-2 0,-1 1-1,1 0 1,-1 0 0,0 0 0,1-1 0,-1 1 0,1 0 0,-1-1 0,2 0-1,38-17 575,-13-2-455,-1-2-1,40-41 0,-38 35-118,-14 17-298,-20 24-144,-18 23 234,4-11 29,-20 29 276,23-17-2874,16-37 2556,0 0 1,0 0 0,0 1-1,0-1 1,0 0 0,0 0-1,0 0 1,0 1-1,0-1 1,0 0 0,0 0-1,0 0 1,0 1 0,0-1-1,0 0 1,1 0 0,-1 0-1,0 0 1,0 1 0,0-1-1,0 0 1,0 0-1,1 0 1,-1 0 0,0 0-1,0 1 1,0-1 0,0 0-1,1 0 1,-1 0 0,0 0-1,0 0 1,1 0-1,-1 0 1,0 0 0,0 0-1,0 0 1,1 0 0,-1 0-1,0 0 1,0 0 0,0 0-1,1 0 1,-1 0-1,0 0 1,0 0 0,0 0-1,1 0 1,-1 0 0,0 0-1,0 0 1,0-1 0,1 1-1,1 0-466,13-2-6594</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7:44.006"/>
    </inkml:context>
    <inkml:brush xml:id="br0">
      <inkml:brushProperty name="width" value="0.025" units="cm"/>
      <inkml:brushProperty name="height" value="0.025" units="cm"/>
    </inkml:brush>
  </inkml:definitions>
  <inkml:trace contextRef="#ctx0" brushRef="#br0">119 1 16848,'0'0'6171,"-3"11"-4970,-23 76 551,-8 28-7,31-100-1618,0 0 0,0 0 1,2 0-1,0 0 0,1 21 0,0-35-121,1 1 1,0-1-1,-1 1 0,1-1 0,0 1 0,0-1 1,0 0-1,0 0 0,0 1 0,0-1 0,0 0 1,0 0-1,0 0 0,0 0 0,1 0 0,-1 0 1,1 0-1,-1-1 0,0 1 0,1 0 0,-1-1 1,1 1-1,-1-1 0,1 0 0,0 1 0,-1-1 1,1 0-1,-1 0 0,3 0 0,60 0-16,-40 0-224,-16 0 189,0 1 1,1 1 0,-1 0 0,0 0 0,0 1 0,9 3-1,-16-6 75,0 1 0,1-1-1,-1 0 1,0 1 0,0-1-1,0 1 1,0-1 0,0 1-1,0 0 1,0-1 0,0 1-1,0 0 1,0 0 0,0-1-1,0 1 1,0 0 0,0 0-1,-1 0 1,1 0 0,0 0-1,-1 1 1,1-1 0,-1 0-1,1 0 1,-1 0 0,0 0-1,1 1 1,-1-1 0,0 0-1,0 0 1,0 0-1,0 1 1,0-1 0,0 0-1,0 0 1,0 1 0,-1-1-1,1 0 1,0 0 0,-1 0-1,1 1 1,-1-1 0,1 0-1,-1 0 1,0 0 0,1 0-1,-1 0 1,0 0 0,0 0-1,0 0 1,-1 1 0,-3 2 106,1-1 1,-1 1 0,0-1-1,0 0 1,-1 0 0,1-1-1,0 1 1,-1-1 0,1 0 0,-1-1-1,0 0 1,-9 2 0,-76 1 229,76-4-358,12 0-110,0 0-1,0 0 1,0 0 0,0 0-1,0-1 1,1 1 0,-1-1-1,0 0 1,0 0 0,0 0-1,0 0 1,1 0 0,-1-1-1,1 1 1,-1-1-1,1 0 1,-1 1 0,1-1-1,0 0 1,0-1 0,-3-2-1,4 3-282,1-1-1,-1 1 0,0 0 0,1 0 0,-1-1 0,1 1 0,0 0 0,-1 0 1,1-1-1,1 1 0,-1 0 0,0-1 0,0 1 0,1 0 0,-1-1 0,1 1 1,0 0-1,0 0 0,0 0 0,0 0 0,0 0 0,0 0 0,0 0 0,1 0 1,-1 0-1,1 0 0,-1 1 0,3-3 0,22-22-6639</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7:44.379"/>
    </inkml:context>
    <inkml:brush xml:id="br0">
      <inkml:brushProperty name="width" value="0.025" units="cm"/>
      <inkml:brushProperty name="height" value="0.025" units="cm"/>
    </inkml:brush>
  </inkml:definitions>
  <inkml:trace contextRef="#ctx0" brushRef="#br0">59 0 12332,'0'0'14926,"-5"13"-13624,-7 21-683,-19 63 548,28-86-1117,0-1-1,2 1 1,-1 0 0,1-1 0,1 1-1,0 0 1,1 15 0,0-24-54,-1 1 1,1-1 0,-1 0-1,1 0 1,0 0 0,0 0 0,0 0-1,0 0 1,0 0 0,1 0-1,-1 0 1,0 0 0,1-1-1,0 1 1,-1 0 0,1-1-1,0 0 1,0 1 0,-1-1-1,1 0 1,3 1 0,-1 0-14,1 0-1,0-1 1,0 0 0,0 0 0,0 0 0,0-1 0,1 1 0,-1-1 0,5-1 0,10-1-47,-1-1 1,1-1 0,32-11 0,-46 13 69,35-8 155,-40 10-156,0-1-1,0 1 1,0 0 0,0 0 0,0 0 0,0 0 0,0 0 0,0 1-1,0-1 1,0 0 0,0 0 0,0 1 0,0-1 0,0 0 0,0 1 0,-1-1-1,1 1 1,0-1 0,0 1 0,0 0 0,-1-1 0,1 1 0,0 0 0,0 0-1,-1-1 1,1 1 0,-1 0 0,1 0 0,-1 0 0,1 0 0,-1 0-1,0 0 1,1-1 0,-1 1 0,1 2 0,-1 0 6,0-1 0,0 1 1,1 0-1,-1-1 0,1 1 0,0-1 0,0 1 1,0-1-1,0 1 0,0-1 0,1 0 0,-1 1 1,1-1-1,-1 0 0,1 0 0,0 0 0,0 0 1,0-1-1,0 1 0,0 0 0,0-1 1,5 3-1,0-2 17,0-1-1,0 1 1,0-1 0,0 0 0,0-1 0,0 0 0,12-1-1,0-1-48,-1-1-1,1-1 0,0-1 0,-1 0 1,22-10-1,42-22-4631,-81 37 4434,0 0 0,-1 0 1,1 0-1,-1 0 0,1 0 0,-1 0 0,1-1 0,-1 1 0,1 0 0,-1 0 1,1-1-1,-1 1 0,0 0 0,1-1 0,-1 1 0,1 0 0,-1-1 0,0 1 1,1-1-1,-1 1 0,0-1 0,1 1 0,-1 0 0,0-1 0,0 1 0,1-1 1,-1 1-1,0-1 0,0 0 0,0 1 0,0-1 0,0 1 0,0-1 0,0 1 1,0-1-1,0 1 0,0-1 0,0 1 0,0-1 0,0 0 0,0 1 0,-1-1 1,1 1-1,0-1 0,0 1 0,-1-1 0,1 1 0,0 0 0,-1-1 0,1 1 1,0-1-1,-1 1 0,0-1 0,-9-8-4415</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7:44.755"/>
    </inkml:context>
    <inkml:brush xml:id="br0">
      <inkml:brushProperty name="width" value="0.025" units="cm"/>
      <inkml:brushProperty name="height" value="0.025" units="cm"/>
    </inkml:brush>
  </inkml:definitions>
  <inkml:trace contextRef="#ctx0" brushRef="#br0">1 0 9225,'0'0'18577,"46"56"-19185,-32-44-1698,1-1-1826,2 1-2210,3-3-3299</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7:45.082"/>
    </inkml:context>
    <inkml:brush xml:id="br0">
      <inkml:brushProperty name="width" value="0.025" units="cm"/>
      <inkml:brushProperty name="height" value="0.025" units="cm"/>
    </inkml:brush>
  </inkml:definitions>
  <inkml:trace contextRef="#ctx0" brushRef="#br0">212 1 10634,'0'0'9428,"-5"9"-7192,-6 19-732,0 0-1,-11 54 1,-5 72-804,21-113-486,-2 0 1,-2-1-1,-2-1 0,-1 1 1,-33 63-1,46-102-163,-1 1 0,1-1 0,-1 1 0,0-1 0,1 0-1,-1 1 1,0-1 0,0 0 0,0 0 0,0 0 0,0 0 0,-1 1-1,1-2 1,0 1 0,0 0 0,-1 0 0,-2 1 0,4-2-19,-1 0 1,0 0-1,1-1 0,-1 1 1,1 0-1,-1-1 1,0 1-1,1 0 1,-1-1-1,1 1 0,-1-1 1,1 1-1,-1-1 1,1 1-1,-1-1 1,1 1-1,0-1 0,-1 0 1,1 1-1,0-1 1,0 1-1,-1-1 0,1 0 1,0 1-1,0-1 1,0-1-1,-8-59 724,7 33-680,1 0 1,1 0 0,8-49-1,-7 68-161,0 0 0,1 0 1,0 1-1,1-1 0,-1 1 0,2 0 0,-1 0 0,1 0 0,0 0 0,1 1 0,0 0 1,0 0-1,0 1 0,1-1 0,14-9 0,46-23-3393,-22 15-4468,-4-1-7621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6:24:44.985"/>
    </inkml:context>
    <inkml:brush xml:id="br0">
      <inkml:brushProperty name="width" value="0.025" units="cm"/>
      <inkml:brushProperty name="height" value="0.025" units="cm"/>
    </inkml:brush>
  </inkml:definitions>
  <inkml:trace contextRef="#ctx0" brushRef="#br0">82 528 8872,'0'0'2403,"-58"0"704,40 6-641,13-3 833,17-6-2851,23-23-31,11-10 223,15-16 161,5-10 0,4-8-192,0 2-417,-5 4-160,-10 6-481,-15 6-1985,-13 7-4196</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3:06.666"/>
    </inkml:context>
    <inkml:brush xml:id="br0">
      <inkml:brushProperty name="width" value="0.025" units="cm"/>
      <inkml:brushProperty name="height" value="0.025" units="cm"/>
    </inkml:brush>
  </inkml:definitions>
  <inkml:trace contextRef="#ctx0" brushRef="#br0">176 560 3555,'-8'6'246,"-69"53"1970,-5 14 8070,73-60-7735,16-10-631,22-12-412,-2-9-1009,0-1-1,-2-1 1,0-2-1,-2 0 0,35-42 1,-25 28-399,62-70 25,-4-4-1,104-162 1,-180 257-113,-15 15-13,1 0 0,-1 0 0,0 0 1,1 0-1,-1 0 0,1 0 0,-1 0 1,1 0-1,-1 0 0,0 1 0,1-1 1,-1 0-1,0 0 0,1 0 0,-1 1 0,0-1 1,1 0-1,-1 0 0,0 1 0,1-1 1,-1 0-1,0 1 0,0-1 0,1 0 1,-1 1-1,0-1 0,0 0 0,0 1 1,1 0-1,10 45-51,-6-19 83,2-6-137,1-1 0,1 0 0,1 0 0,0-1 0,24 32 0,10 9-6535,-27-39 1853,-1 0-8446</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7:46.052"/>
    </inkml:context>
    <inkml:brush xml:id="br0">
      <inkml:brushProperty name="width" value="0.025" units="cm"/>
      <inkml:brushProperty name="height" value="0.025" units="cm"/>
    </inkml:brush>
  </inkml:definitions>
  <inkml:trace contextRef="#ctx0" brushRef="#br0">81 430 9673,'10'-6'4575,"-1"0"-4113,11-6 943,-1 0 0,0-1 1,-1-1-1,0-1 1,23-26-1,-40 41-1301,-1-1 1,1 1-1,-1-1 0,0 1 1,1 0-1,-1-1 0,1 1 1,-1-1-1,0 1 0,0-1 1,1 1-1,-1-1 0,0 1 1,0-1-1,0 1 0,1-1 1,-1 0-1,0 1 0,0-1 1,0 1-1,0-1 0,0 1 1,0-1-1,0 1 0,0-1 1,-1 0-1,1 1 0,0-1 1,0 1-1,0-1 0,0 1 1,-1-1-1,1 1 0,0-1 1,-1 1-1,1-1 0,-1 0 1,-24-2 1124,-32 17-1127,43-8-112,1 1 0,0 0 0,1 1 0,-1 0 1,1 1-1,-13 13 0,20-17 3,0-1 0,1 1-1,0 0 1,0 1 0,0-1-1,0 0 1,1 1 0,0 0 0,0 0-1,0 0 1,1 0 0,0 1-1,0-1 1,1 0 0,-1 1 0,1 6-1,1-11 8,0-1 1,1 1-1,-1-1 0,1 0 0,-1 1 0,1-1 0,0 0 0,0 1 0,-1-1 0,1 0 0,0 0 0,0 1 0,0-1 0,0 0 0,0 0 0,1 0 0,-1-1 1,0 1-1,0 0 0,1 0 0,-1-1 0,0 1 0,1 0 0,-1-1 0,1 1 0,-1-1 0,0 0 0,1 0 0,-1 1 0,1-1 0,-1 0 0,1 0 0,-1 0 1,4-1-1,4 1 33,1 0 1,0-1 0,0 0-1,12-4 1,-4-1 15,-2 0 0,1-1-1,-1-1 1,0-1 0,-1 0 0,0-1 0,0-1-1,-1 0 1,-1-1 0,0 0 0,0-1-1,-1-1 1,-1 0 0,12-19 0,-15 10 97,-8 23-147,0-1 0,0 1 0,0-1 0,0 1 0,0 0 0,0-1 0,0 1 0,-1-1 0,1 1 0,0 0 0,0-1 0,0 1 0,0 0 0,0-1 0,-1 1 0,1 0 0,0-1 0,0 1 0,-1 0 0,1 0 0,0-1 0,-1 1 0,1 0 0,0 0 0,0-1 0,-1 1 0,1 0 0,-1 0 0,1 0 0,-1-1 0,-1 1-11,0 1-1,0-1 0,0 0 1,0 0-1,0 1 0,1-1 1,-1 1-1,0 0 0,0-1 1,0 1-1,0 0 0,1 0 1,-1 0-1,0 1 0,1-1 1,-1 0-1,-1 2 0,-6 4 37,1 1 0,1-1 0,-1 1 0,1 1 0,1-1-1,0 1 1,0 0 0,0 1 0,1-1 0,1 1-1,-1 0 1,-2 11 0,7-20-14,0-1 1,0 1-1,0-1 0,0 1 0,0-1 0,0 1 1,0-1-1,0 0 0,0 1 0,0-1 1,0 1-1,1-1 0,-1 1 0,0-1 0,0 1 1,0-1-1,1 1 0,-1-1 0,0 0 1,0 1-1,1-1 0,-1 0 0,0 1 0,1-1 1,-1 0-1,0 1 0,1-1 0,-1 0 1,1 1-1,-1-1 0,1 0 0,-1 0 0,0 0 1,1 0-1,0 1 0,24-1 347,23-15 237,-21-1-478,0-1 0,-1-1-1,-1-1 1,-1-2 0,-1 0 0,25-29 0,-60 66-204,2 1 0,0 0-1,1 0 1,1 1 0,-7 20 0,6-14 51,6-19 35,1 1 0,-1 0 0,2-1 0,-1 1 0,0 0-1,1 0 1,1 0 0,-1 0 0,1 12 0,0-18 5,0 1-1,1-1 1,-1 1-1,0 0 1,1-1 0,-1 1-1,1-1 1,-1 1 0,1-1-1,-1 0 1,1 1-1,0-1 1,-1 1 0,1-1-1,-1 0 1,1 0 0,0 1-1,-1-1 1,1 0 0,0 0-1,-1 0 1,1 0-1,0 1 1,-1-1 0,1 0-1,0 0 1,0-1 0,-1 1-1,1 0 1,0 0 0,-1 0-1,1 0 1,0 0-1,-1-1 1,1 1 0,0-1-1,26-9 184,-9-1-116,-2-2 0,0 1 0,0-2 0,-2 0 1,26-30-1,23-23-304,-63 67 217,0 0 0,1 0 1,-1-1-1,0 1 0,0 0 1,0 0-1,0 0 0,0 0 1,0 0-1,0 0 0,0 0 0,0 0 1,0 0-1,0 0 0,1 0 1,-1 0-1,0 0 0,0 0 1,0 0-1,0 0 0,0 0 1,0-1-1,0 1 0,0 0 1,1 0-1,-1 0 0,0 0 0,0 1 1,0-1-1,0 0 0,0 0 1,0 0-1,0 0 0,0 0 1,1 0-1,-1 0 0,0 0 1,0 0-1,0 0 0,0 0 1,0 0-1,0 0 0,0 0 1,0 0-1,0 0 0,0 0 0,0 1 1,0-1-1,1 0 0,-1 0 1,0 0-1,0 0 0,0 0 1,0 0-1,0 0 0,0 0 1,0 0-1,0 1 0,0-1 1,0 0-1,0 0 0,0 0 1,0 0-1,0 0 0,0 0 0,0 0 1,0 1-1,0-1 0,-1 14-375,-7 15 259,-5 4 88,7-21 41,1 0 1,0 0-1,1 1 0,0 0 0,1-1 0,0 1 0,1 0 0,-1 23 0,4-35 7,-1 0-1,0 1 0,1-1 1,-1 0-1,1 0 0,-1 0 1,1 0-1,-1 0 0,1 0 1,0 0-1,-1 0 0,1 0 0,0-1 1,0 1-1,0 0 0,0 0 1,-1-1-1,1 1 0,0 0 1,0-1-1,1 1 0,-1-1 1,0 1-1,0-1 0,0 0 1,0 1-1,0-1 0,0 0 1,1 0-1,-1 0 0,0 0 1,0 0-1,0 0 0,0 0 0,1 0 1,-1 0-1,0-1 0,0 1 1,0 0-1,0-1 0,2 0 1,4-1 61,0-1 1,0 1 0,0-1 0,0-1-1,9-5 1,15-15 121,-2-1 0,0-1 0,-1-2 0,-2-1 0,40-56 0,-31 33 49,-3-2 0,47-104 0,-70 136-198,-7 15-66,-4 9-204,-59 112 79,-22 49-14,75-144 158,1 0 1,1 1-1,1 0 0,0 0 1,2 0-1,-2 41 1,15-28 101,-10-32-91,0-1-1,0 1 1,0-1 0,0 1 0,0 0 0,0-1 0,0 1 0,0-1-1,1 1 1,-1-1 0,0 1 0,0-1 0,1 0 0,-1 1-1,0-1 1,1 1 0,-1-1 0,1 1 0,-1-1 0,0 0 0,1 1-1,-1-1 1,1 0 0,-1 0 0,1 1 0,-1-1 0,1 0 0,-1 0-1,1 0 1,-1 1 0,1-1 0,-1 0 0,1 0 0,0 0 0,-1 0-1,1 0 1,-1 0 0,1 0 0,-1 0 0,1 0 0,-1-1 0,1 1-1,-1 0 1,1 0 0,-1 0 0,1-1 0,-1 1 0,1 0 0,-1 0-1,1-1 1,-1 1 0,1 0 0,-1-1 0,0 1 0,1-1-1,-1 1 1,0-1 0,1 1 0,-1 0 0,1-2 0,1-2-71,-1-1 1,1 1-1,-1-1 0,1 1 1,-1-1-1,-1 0 1,1 0-1,-1 0 0,0 1 1,0-1-1,0 0 1,-2-9-1,0 2-52,0 0 0,-1 0-1,0 0 1,-6-12 0,-6-7 41,-25-36 0,31 52 147,8 14-47,1 1 1,0 0 0,-1-1-1,1 1 1,0-1 0,-1 1 0,1 0-1,0-1 1,0 1 0,0-1 0,-1 1-1,1-1 1,0 1 0,0-1 0,0 1-1,0-1 1,0 1 0,0-1-1,0 1 1,0-1 0,0 1 0,0-1-1,0 1 1,0-1 0,1 1 0,-1-1-1,0 1 1,0 0 0,0-1 0,1 1-1,-1-1 1,0 1 0,0-1-1,1 1 1,-1 0 0,0-1 0,1 1-1,-1 0 1,1-1 0,-1 1 0,0 0-1,1 0 1,-1-1 0,1 1-1,0 0 1,34-4 72,39 14-1844,49 13-9197,-77-18 2210</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7:46.786"/>
    </inkml:context>
    <inkml:brush xml:id="br0">
      <inkml:brushProperty name="width" value="0.025" units="cm"/>
      <inkml:brushProperty name="height" value="0.025" units="cm"/>
    </inkml:brush>
  </inkml:definitions>
  <inkml:trace contextRef="#ctx0" brushRef="#br0">145 97 7271,'15'-33'7333,"14"-22"4531,-27 85-9531,-5-4-2161,-2-1 1,-1 1-1,-1-1 0,-18 42 1,-53 94 264,76-156-396,-15 27 192,5-11-1,0 1 0,-12 37-1,35-65 84,25-38-157,-2-1-1,-2-2 1,42-81-1,33-49-557,-103 171 364,1 1 0,0-1 1,0 1-1,0 0 0,0 0 0,1 0 0,0 1 1,0 0-1,0 0 0,10-4 0,-14 7 18,0 1 0,-1-1 0,1 1 0,0-1 0,-1 1 0,1 0 0,0 0 0,0 0 0,0 0 0,-1 0 0,1 0 0,0 0 0,0 0 0,-1 1 0,1-1 0,0 0 0,-1 1 0,1 0 0,1 0 0,-1 1-11,0-1 1,0 1 0,-1 0-1,1 0 1,0 0-1,-1 0 1,0 0 0,1 0-1,-1 0 1,0 0 0,0 1-1,0-1 1,-1 0-1,1 1 1,-1-1 0,1 1-1,0 4 1,-1-4 15,0 0 0,0 1 0,0-1 0,0 1 0,0-1 0,-1 0 0,0 1 0,1-1 0,-1 0 0,0 0 0,-1 0 0,1 1 0,-1-1 0,1 0 0,-1-1 0,-3 5 0,0-1 21,0 0 1,0 0-1,-1-1 0,0 0 1,0 0-1,-13 7 0,3-3 49,1-2-1,-1 0 1,0 0-1,-1-2 0,-31 7 1,153-60-18192,-62 31 9589</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7:47.407"/>
    </inkml:context>
    <inkml:brush xml:id="br0">
      <inkml:brushProperty name="width" value="0.025" units="cm"/>
      <inkml:brushProperty name="height" value="0.025" units="cm"/>
    </inkml:brush>
  </inkml:definitions>
  <inkml:trace contextRef="#ctx0" brushRef="#br0">117 238 10442,'0'0'13789,"-8"5"-12278,-4 4-1017,0 1 1,1 0 0,1 0 0,-12 16-1,17-21-410,0 1 0,1 0-1,0 0 1,1 0-1,-1 0 1,1 1 0,0-1-1,1 1 1,0 0 0,0 0-1,0 0 1,-1 12-1,3-18-88,0 0 0,0-1-1,0 1 1,0-1 0,0 1 0,0 0-1,1-1 1,-1 1 0,0-1-1,0 1 1,0-1 0,0 1-1,1 0 1,-1-1 0,0 1 0,1-1-1,-1 1 1,0-1 0,1 0-1,-1 1 1,1-1 0,-1 1-1,1-1 1,-1 0 0,0 1-1,1-1 1,0 0 0,-1 1 0,1-1-1,-1 0 1,1 0 0,-1 1-1,2-1 1,23-4 8,23-20 78,-24 4-413,-1-1 0,-1-1 0,0-1 0,20-30 0,-55 87-122,9-28 511,-22 45 184,25-48-198,-1 1-1,1-1 1,0 1 0,0 0 0,0 0 0,0-1-1,1 1 1,0 0 0,0 0 0,0-1 0,0 1 0,1 6-1,0-10-29,-1 1 0,1 0 0,0-1-1,-1 1 1,1-1 0,0 1-1,-1 0 1,1-1 0,0 1-1,0-1 1,0 0 0,0 1 0,-1-1-1,1 0 1,0 1 0,0-1-1,0 0 1,0 0 0,0 0-1,0 0 1,0 0 0,0 0-1,0 0 1,-1 0 0,1 0 0,0-1-1,2 1 1,26-8 416,-13 0-334,-1 0 0,0-2 0,0 1-1,-1-2 1,21-19 0,-6 0 5,33-40 0,14-34 141,-68 91-240,0 0-1,-1-1 1,-1 0 0,0 0-1,-1 0 1,5-20-1,-39 65-523,-4 15 514,-53 95-1,77-123 28,1 1 1,0 0-1,1 1 0,1 0 0,1 0 0,1 1 0,0-1 0,0 34 0,4-45-21,0 19 35,0-28-34,0 1 1,0 0-1,0-1 1,0 1-1,0 0 1,0-1-1,0 1 1,0-1-1,0 1 1,0 0-1,0-1 1,1 1-1,-1-1 1,0 1-1,0-1 1,1 1 0,-1-1-1,0 1 1,1-1-1,-1 1 1,1-1-1,-1 1 1,0-1-1,1 1 1,-1-1-1,1 0 1,-1 1-1,1-1 1,1 1-1,-2-4-137,1-1 0,0 1-1,-1 0 1,0 0 0,0 0-1,0-1 1,0 1 0,0 0-1,-2-5 1,-3-8-108,0 0 0,-2 1 0,0 0 0,0 0 0,-2 1-1,0 0 1,-19-23 0,13 17 315,1-1 1,-16-30-1,29 50-43,1 0 0,0 1 0,-1-1 0,1 0 0,0 1 0,-1-1 0,1 0 0,0 1 0,0-1 0,0 0 0,0 0 0,0 1 0,0-1 0,0 0 0,0 0 0,0 0 0,0 1 0,0-1 0,0 0 0,0 0 0,0 1 0,1-1 0,-1 0 0,0 1 0,1-1 0,-1 0 0,0 1 0,1-1 0,-1 0 0,1 1 0,-1-1 0,1 1 0,-1-1 0,1 1 0,0-1 0,-1 1 0,1-1 0,0 1 0,-1 0 0,1-1 0,0 1 0,-1 0 0,1 0 0,0-1 0,0 1 0,-1 0 0,1 0 0,0 0 0,0 0 0,0 0 0,54 0-28,-33 2 55,140 13-5,-13 0-3682,-82-14-2221</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9:14.718"/>
    </inkml:context>
    <inkml:brush xml:id="br0">
      <inkml:brushProperty name="width" value="0.025" units="cm"/>
      <inkml:brushProperty name="height" value="0.025" units="cm"/>
    </inkml:brush>
  </inkml:definitions>
  <inkml:trace contextRef="#ctx0" brushRef="#br0">4189 373 8456,'-85'-8'601,"1"-4"-1,0-4 1,2-3-1,0-4 1,-156-66-1,147 49-348,-3 5 0,-1 3 0,-1 5 0,-140-22 0,29 32-228,-310 12 0,297 17 71,1 10 0,1 9 0,-270 74-1,356-68 93,-189 78 1,258-87-159,1 2 1,2 3 0,1 3 0,-103 82-1,143-101-7,0 1 0,1 0 0,1 1 0,1 1 0,1 0 0,1 2 0,0-1 0,2 2 0,0-1-1,-8 27 1,16-37-23,0 0-1,1 0 0,1 1 0,0 0 1,0-1-1,1 1 0,1 0 1,0 0-1,1-1 0,1 1 0,0 0 1,0-1-1,1 1 0,1-1 0,0 0 1,0 0-1,1 0 0,1-1 1,0 1-1,1-1 0,14 18 0,2-4 6,1-1-1,1 0 0,1-2 0,1-1 0,0-1 1,2-2-1,1 0 0,0-2 0,64 24 0,-2-8 95,2-5 0,119 21 0,-1-14 80,256 7-1,221-37 1208,108-61 402,-3-42-157,165-63-736,-675 97-890,362-133 0,-569 171-63,-2-3 1,-1-3-1,-1-4 0,68-46 0,-131 77 64,-1-1-1,0-1 0,0 0 1,0 0-1,-1-1 0,0 0 0,-1 0 1,0-1-1,8-13 0,-14 19-7,0 1 0,1 0 0,-1-1 0,0 1 0,0 0 0,-1-1 0,1 1 0,-1-1 0,0 1 0,0-1 0,0 1 0,0-1 0,0 0 0,-1 1 0,0-1 0,0 1 0,0 0 0,0-1 0,0 1 1,-1 0-1,1 0 0,-1 0 0,0 0 0,0 0 0,0 0 0,0 0 0,-1 0 0,1 1 0,-1-1 0,1 1 0,-1 0 0,0 0 0,-4-2 0,-9-7-40,-1 1 1,0 0 0,-1 2 0,0 0-1,-27-8 1,-101-19-867,-8-2-3005,86 9-399</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9:15.355"/>
    </inkml:context>
    <inkml:brush xml:id="br0">
      <inkml:brushProperty name="width" value="0.025" units="cm"/>
      <inkml:brushProperty name="height" value="0.025" units="cm"/>
    </inkml:brush>
  </inkml:definitions>
  <inkml:trace contextRef="#ctx0" brushRef="#br0">387 6760 6118,'-380'23'7137,"380"-23"-7114,0 0 1,-1 0-1,1 0 0,0 0 0,0 0 0,0 0 1,-1 0-1,1 0 0,0 0 0,0 0 1,0 0-1,0 0 0,-1 0 0,1 0 0,0 0 1,0 0-1,0 0 0,-1 0 0,1 0 1,0 0-1,0 0 0,0 0 0,0 0 0,0 0 1,-1 0-1,1-1 0,0 1 0,0 0 0,0 0 1,0 0-1,0 0 0,0 0 0,-1-1 1,1 1-1,0 0 0,0 0 0,0 0 0,0 0 1,0-1-1,0 1 0,0 0 0,0 0 0,0 0 1,0 0-1,0-1 0,0 1 0,0 0 1,0 0-1,0 0 0,0-1 0,0 1 0,0 0 1,0 0-1,0 0 0,0-1 0,9-9 204,12-7-204,1 2 0,1 0 0,36-16 0,6-5 93,1311-726-984,-85 50 2190,-151 42 1679,597-340-1240,1457-743-4454,-2464 1357 2204,-622 338 407,1713-975 2609,-1776 1005-2595,2 1-732,-1-3 1,-1-1-1,56-52 0,-48 23-4320</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9:16.600"/>
    </inkml:context>
    <inkml:brush xml:id="br0">
      <inkml:brushProperty name="width" value="0.025" units="cm"/>
      <inkml:brushProperty name="height" value="0.025" units="cm"/>
    </inkml:brush>
  </inkml:definitions>
  <inkml:trace contextRef="#ctx0" brushRef="#br0">103 110 12460,'0'0'5707,"-10"0"-4015,8-1-1620,-1 1 0,0 0 0,1 0 1,-1 0-1,1 0 0,-1 0 0,0 0 1,1 1-1,-1-1 0,1 1 0,-1 0 0,1 0 1,-1 0-1,1 0 0,0 0 0,-3 2 1,2 0-41,1 0 1,-1 1 0,1-1 0,-1 1 0,1-1 0,0 1 0,0 0-1,1 0 1,-1 0 0,1 0 0,0 0 0,-2 6 0,-4 22 104,-5 52 1,11-70-83,0 0 0,1 0 0,1 0 1,0 0-1,1-1 0,5 19 1,-7-29-31,1-1 1,-1 0 0,1 0 0,0 0 0,0 0 0,0 0-1,0 0 1,1 0 0,-1 0 0,0 0 0,1-1-1,0 1 1,-1 0 0,1-1 0,0 1 0,0-1 0,-1 0-1,1 0 1,0 1 0,0-1 0,0-1 0,1 1-1,-1 0 1,0 0 0,0-1 0,0 1 0,1-1-1,-1 0 1,0 0 0,0 1 0,1-1 0,2-1 0,0 0 101,0 0 0,0 0 0,-1 0 0,1-1 0,0 0 0,0 0 1,-1 0-1,1 0 0,-1-1 0,0 0 0,1 0 0,-1 0 0,4-5 0,4-6 101,-1 0-1,0 0 0,-1-1 0,-1-1 1,0 1-1,-1-2 0,-1 1 0,-1-1 0,0 0 1,-1 0-1,-1-1 0,0 1 0,-2-1 0,0 0 1,0-21-1,-3 60-158,2 1 0,0 0 0,1 0 0,2-1 0,5 23 0,-7-38-71,0-1 1,0 1-1,0-1 0,1 0 0,-1 0 0,1 0 0,0 0 0,1 0 0,-1 0 0,1-1 0,0 0 0,0 0 1,0 0-1,1 0 0,-1-1 0,1 1 0,0-1 0,0 0 0,0-1 0,0 1 0,1-1 0,-1 0 1,1 0-1,-1-1 0,1 0 0,7 1 0,-5-2 76,1 0 0,-1 0 0,0-1 0,0 0 0,0 0 0,0-1 0,0 0 0,0-1-1,0 0 1,-1 0 0,1-1 0,-1 1 0,0-2 0,0 1 0,-1-1 0,1 0 0,-1 0 0,0-1 0,0 0 0,-1 0 0,1 0 0,-1-1 0,-1 1 0,1-1 0,-1 0 0,3-8-1,-3 8 0,-1-1 0,0 1 0,0-1 0,0 1-1,-1-1 1,0 0 0,0 0 0,-1 0-1,0 0 1,-1 0 0,0 0 0,0 0-1,0 0 1,-1 0 0,-1 0 0,1 0-1,-1 0 1,0 0 0,-1 1 0,0-1-1,0 1 1,-1-1 0,0 1 0,0 0-1,0 1 1,-9-10 0,12 15-408,-1-1 0,0 0 0,0 1 0,0-1 1,0 1-1,0 0 0,0 0 0,0-1 0,0 1 0,-1 1 0,1-1 0,-3-1 0,21-2-5454,7-7 1150,6-10-1495</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9:16.988"/>
    </inkml:context>
    <inkml:brush xml:id="br0">
      <inkml:brushProperty name="width" value="0.025" units="cm"/>
      <inkml:brushProperty name="height" value="0.025" units="cm"/>
    </inkml:brush>
  </inkml:definitions>
  <inkml:trace contextRef="#ctx0" brushRef="#br0">14 40 15118,'0'0'3299,"-2"-7"27,-5-25-576,5 70 795,0 7-3466,2-15-42,2 1 0,1-1 0,2 0 0,0-1-1,2 1 1,2-1 0,0-1 0,2 1 0,15 27 0,-26-54-21,1 0 0,1 1 0,-1-1 0,0 0 0,0 0 0,1 0 0,-1 0 0,1 0 0,0 0 0,-1 0 0,1 0 0,0-1 0,0 1 0,0-1 0,0 1 0,1-1 0,-1 0 0,0 0 0,0 0 0,1 0 0,-1 0 0,1-1 0,-1 1 0,1-1 0,-1 1 0,1-1 0,-1 0 0,1 0 0,-1 0 0,1 0 0,-1-1 0,1 1 0,-1-1 0,1 1 0,-1-1 0,0 0 0,1 0 0,-1 0 0,0 0 0,0 0 0,1-1 0,-1 1 0,0-1 0,0 1 0,-1-1 0,1 0 0,2-2 0,17-20 127,-1 0 0,-1-2-1,17-31 1,-10 17-25,-26 39-106,1 0 1,-1 0-1,1 0 0,0 0 1,0-1-1,-1 1 1,1 0-1,0 0 0,0 0 1,0 1-1,0-1 0,0 0 1,0 0-1,1 0 1,-1 1-1,0-1 0,0 1 1,0-1-1,3 0 0,-3 1-9,0 1 0,-1-1 0,1 0 0,0 1 0,0-1 0,-1 1 0,1-1 0,-1 1 0,1-1 0,0 1 0,-1-1 0,1 1 0,-1 0 0,1-1-1,-1 1 1,0 0 0,1-1 0,-1 1 0,0 0 0,1 0 0,-1-1 0,0 1 0,0 1 0,9 64 73,-9-53 37,2 9-31,-2-11-61,1 1 0,0-1 0,1 0 0,0 0 1,0 0-1,2 0 0,7 18 0,-11-27-27,1-1 0,0 0-1,-1 0 1,1 0 0,0 1 0,0-1 0,0 0-1,0 0 1,0-1 0,0 1 0,0 0 0,0 0-1,1 0 1,-1-1 0,0 1 0,0 0-1,1-1 1,-1 1 0,0-1 0,1 0 0,-1 1-1,0-1 1,1 0 0,-1 0 0,1 0 0,-1 0-1,0 0 1,1 0 0,-1 0 0,1-1 0,-1 1-1,0 0 1,1-1 0,-1 1 0,0-1-1,1 0 1,-1 1 0,0-1 0,0 0 0,0 0-1,0 1 1,0-1 0,0 0 0,0 0 0,0 0-1,0-1 1,0 1 0,1-1 0,5-7-492,0 1 1,-1-1-1,0 0 1,9-17-1,-3-2-2801,-2-1 0,9-33 0,-9 28-2024,-1 2-1921</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9:17.408"/>
    </inkml:context>
    <inkml:brush xml:id="br0">
      <inkml:brushProperty name="width" value="0.025" units="cm"/>
      <inkml:brushProperty name="height" value="0.025" units="cm"/>
    </inkml:brush>
  </inkml:definitions>
  <inkml:trace contextRef="#ctx0" brushRef="#br0">0 63 8968,'0'0'8761,"0"8"-8313,1 25-250,0-29-67,0-1 1,1 1-1,-1-1 1,1 0-1,0 0 1,0 0-1,0 0 1,0 0-1,0 0 1,1-1-1,-1 1 1,1-1-1,0 1 1,5 2 0,-6-3 62,0-1-113,-1 1 1,0-1-1,0 0 0,1 0 1,-1 0-1,1 0 0,-1-1 1,1 1-1,-1 0 0,1-1 0,-1 1 1,1-1-1,0 1 0,-1-1 1,1 0-1,0 1 0,-1-1 1,1 0-1,0 0 0,0 0 0,-1-1 1,1 1-1,0 0 0,-1-1 1,1 1-1,-1-1 0,4-1 1,-2 0 35,-1 0 1,1 0-1,-1-1 1,1 0 0,-1 1-1,0-1 1,0 0 0,0 0-1,0 0 1,-1 0 0,1 0-1,1-7 1,0 0 186,0 0-1,0 0 1,-1 0 0,-1 0 0,0 0-1,0 0 1,-1 0 0,-2-21 0,2 31-273,0-1 0,0 1 0,0 0 0,0-1 0,0 1 0,0 0 0,0 0 0,0-1 0,0 1 0,0 0 0,0-1 1,-1 1-1,1 0 0,0 0 0,0-1 0,0 1 0,0 0 0,-1 0 0,1 0 0,0-1 0,0 1 0,0 0 0,-1 0 0,1 0 1,0-1-1,0 1 0,-1 0 0,1 0 0,0 0 0,0 0 0,-1 0 0,1 0 0,0 0 0,0 0 0,-1 0 0,1 0 0,0 0 1,-1 0-1,1 0 0,0 0 0,0 0 0,-1 0 0,1 0 0,0 0 0,-1 0 0,1 0 0,0 0 0,0 0 0,-1 0 0,1 0 1,0 1-1,-16 13 340,-4 2 1272,-22 1-19185,27-15 9112</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9:18.017"/>
    </inkml:context>
    <inkml:brush xml:id="br0">
      <inkml:brushProperty name="width" value="0.025" units="cm"/>
      <inkml:brushProperty name="height" value="0.025" units="cm"/>
    </inkml:brush>
  </inkml:definitions>
  <inkml:trace contextRef="#ctx0" brushRef="#br0">0 12 10602,'1'-1'381,"-1"0"-1,1 1 1,-1-1 0,1 0 0,-1 1-1,1-1 1,-1 0 0,1 1-1,0-1 1,-1 1 0,1-1-1,0 1 1,-1-1 0,1 1 0,0-1-1,0 1 1,-1 0 0,1-1-1,0 1 1,0 0 0,0 0-1,0 0 1,-1 0 0,1 0 0,0 0-1,0 0 1,0 0 0,0 0-1,1 0 1,-1 1-162,0 0-1,0 0 1,0 0 0,0 0-1,0 1 1,0-1 0,0 0-1,0 0 1,0 1 0,-1-1-1,1 0 1,-1 1-1,1-1 1,-1 1 0,1 1-1,9 66-63,-10-62 738,2 15-262,5 48 860,-7-65-1421,1 0-1,1 0 1,-1 0 0,1 0-1,0 0 1,0 0 0,0-1-1,0 1 1,1-1 0,5 8-1,-6-11-25,0 1-1,0-1 0,0 1 1,0-1-1,0 0 0,0 1 1,0-1-1,0 0 0,1 0 1,-1-1-1,0 1 0,1 0 1,-1-1-1,0 0 0,1 1 1,-1-1-1,1 0 0,-1 0 1,1 0-1,-1-1 0,0 1 1,1 0-1,-1-1 0,0 0 1,1 0-1,-1 1 0,0-1 1,0 0-1,1-1 0,-1 1 1,0 0-1,0-1 0,0 1 1,2-4-1,4-1 114,0-1 0,-1-1 0,0 1 0,0-1 0,-1 0 0,10-18 0,-9 14-114,-2-1-1,0 0 1,0 0 0,-1 0 0,-1-1-1,0 0 1,-1 0 0,0 1-1,-1-1 1,-2-27 0,-10 61-380,8-5 307,1 1-1,0-1 0,1 0 0,2 30 0,-1-41 29,0 0 0,1 0 1,0-1-1,0 1 0,0 0 0,0-1 0,0 1 0,1 0 0,0-1 1,-1 0-1,1 1 0,0-1 0,1 0 0,-1 0 0,1 0 0,-1 0 0,1-1 1,0 1-1,0-1 0,0 0 0,0 1 0,1-1 0,-1-1 0,0 1 1,5 1-1,20 7 38,-13-5-32,1 0 0,-1 1 0,19 11 0,-28-13-13,0 0 0,-1 1 1,1-1-1,-1 1 1,0 0-1,0 1 0,-1-1 1,1 1-1,-1 0 1,6 12-1,-1 2-10,-1 1 0,0-1 0,-2 2 0,0-1 0,-2 1 1,3 31-1,-3-8 13,-3 0 0,-5 52 0,3-91 43,1 0 1,-2 0-1,1-1 0,0 1 0,-1 0 0,0 0 0,-1-1 0,1 1 0,-1-1 0,0 0 0,0 1 0,-5 4 0,6-8-24,1 0 1,-1-1-1,0 1 0,1-1 0,-1 0 0,0 1 0,0-1 1,0 0-1,0 0 0,0 0 0,0 0 0,0-1 0,-1 1 0,1-1 1,0 1-1,0-1 0,0 0 0,-1 0 0,1 1 0,0-2 1,0 1-1,-1 0 0,1 0 0,0-1 0,0 1 0,0-1 1,-1 0-1,1 0 0,0 1 0,0-1 0,0-1 0,0 1 0,1 0 1,-1 0-1,-3-3 0,-5-5-13,0 0 0,1 0 0,0-1 0,1-1 0,0 1 0,0-1 0,1 0 0,-7-15 0,3 2 0,0-1 0,2 0 0,-7-30 0,12 44-13,2-1 0,0 0 0,0 1 1,1-1-1,0 0 0,1 0 0,1 0 0,0 0 0,0 1 0,4-14 1,-2 17-35,0-1 0,1 1 0,0 0 0,0 1 1,1-1-1,0 1 0,0 0 0,0 0 0,1 0 1,0 1-1,1 0 0,-1 0 0,1 0 0,9-5 1,84-45-5472,-24 14-5658,-33 15-1940</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9:19.836"/>
    </inkml:context>
    <inkml:brush xml:id="br0">
      <inkml:brushProperty name="width" value="0.025" units="cm"/>
      <inkml:brushProperty name="height" value="0.025" units="cm"/>
    </inkml:brush>
  </inkml:definitions>
  <inkml:trace contextRef="#ctx0" brushRef="#br0">1 163 16432,'2'-11'1702,"-2"4"-1492,1 1 0,1-1 0,-1 1 0,1 0 0,0 0 0,0 0 0,1 0 0,0 0 0,0 1 0,1-1 0,-1 1 0,1 0 0,0 0 0,0 0 0,1 0 0,0 1 0,-1-1 0,1 1 0,1 1 0,8-6 0,1 2 136,0 2-1,0 0 1,0 0-1,1 1 1,0 1-1,19-1 1,-24 3-249,0 0 0,0 1 0,0 1 0,0-1 0,0 2 1,0-1-1,-1 2 0,1-1 0,18 8 0,-26-8-69,1 0 0,-1 0 0,0 0 0,0 0 0,0 0 0,0 0 0,0 1 0,-1 0 0,1-1 0,-1 1 0,1 0 0,-1 0 0,0 1 0,0-1 0,-1 0 0,1 1 0,-1-1 0,1 1 0,-1-1 0,0 1 0,-1 0 0,1-1 0,0 1 0,-1 0 0,0 0 0,0-1 0,0 1 0,0 0 0,-1 0 0,0-1 0,1 1 0,-1 0 0,-1-1 0,1 1 0,-3 4 0,-3 8 267,0 0 0,-2 0 1,0-1-1,-1 0 0,0-1 1,-13 14-1,7-9 180,8-12-317,1 0 1,0 1-1,1 0 0,0 0 1,0 1-1,1 0 1,0 0-1,-5 13 0,9-21-156,1 0-1,0-1 0,0 1 1,0 0-1,0-1 1,0 1-1,0 0 0,0-1 1,0 1-1,0 0 1,0-1-1,0 1 0,0 0 1,1-1-1,-1 1 0,0 0 1,0-1-1,1 1 1,-1-1-1,0 1 0,1 0 1,-1-1-1,1 1 1,-1-1-1,1 1 0,-1-1 1,1 1-1,-1-1 1,1 0-1,-1 1 0,1-1 1,-1 0-1,1 1 1,0-1-1,-1 0 0,1 0 1,0 1-1,-1-1 0,1 0 1,1 0-1,33 0-24,-22 0 21,72-7-963,-13 0-2026,-60 6 766,-1 1 1,1 1-1,21 3 0,-11 6-7373</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3:07.548"/>
    </inkml:context>
    <inkml:brush xml:id="br0">
      <inkml:brushProperty name="width" value="0.025" units="cm"/>
      <inkml:brushProperty name="height" value="0.025" units="cm"/>
    </inkml:brush>
  </inkml:definitions>
  <inkml:trace contextRef="#ctx0" brushRef="#br0">1 19 4260,'0'0'19197,"4"9"-18754,2 6-244,-1-3-97,1 1 0,0-1 0,0-1 0,1 1 0,13 16 0,-18-26-119,0 0-1,0 0 0,-1 0 1,1 0-1,1-1 1,-1 1-1,0-1 0,0 1 1,1-1-1,-1 0 1,1 0-1,-1 0 0,1 0 1,-1 0-1,1 0 1,0-1-1,-1 1 0,1-1 1,0 0-1,-1 0 1,1 0-1,0 0 0,-1 0 1,1-1-1,0 1 1,-1-1-1,1 0 0,0 0 1,-1 0-1,1 0 1,-1 0-1,0 0 0,1-1 1,-1 1-1,0-1 1,3-2-1,15-13-1691,-2 0 0,0-1 0,22-29 0,-8 9-2927,-73 119 11079,-44 88-3435,76-149-3494,2 1 0,0 0 0,2 0 0,0 0 0,1 0-1,-1 38 1,6-53-4233,5-4-2504</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9:20.164"/>
    </inkml:context>
    <inkml:brush xml:id="br0">
      <inkml:brushProperty name="width" value="0.025" units="cm"/>
      <inkml:brushProperty name="height" value="0.025" units="cm"/>
    </inkml:brush>
  </inkml:definitions>
  <inkml:trace contextRef="#ctx0" brushRef="#br0">1 89 19474,'0'0'9129,"74"-41"-11275,-41 17-2851,-2 1-5092</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9:20.538"/>
    </inkml:context>
    <inkml:brush xml:id="br0">
      <inkml:brushProperty name="width" value="0.025" units="cm"/>
      <inkml:brushProperty name="height" value="0.025" units="cm"/>
    </inkml:brush>
  </inkml:definitions>
  <inkml:trace contextRef="#ctx0" brushRef="#br0">43 1210 10090,'0'0'5119,"-9"7"-2263,-15 12-1929,15-11-439,13-10 569,523-324 3379,380-53-3903,-412 189-1092,-19-32-1476,-447 207 318,-1-1-1,-2-1 0,29-23 1,-19 4-4075</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0:49.901"/>
    </inkml:context>
    <inkml:brush xml:id="br0">
      <inkml:brushProperty name="width" value="0.025" units="cm"/>
      <inkml:brushProperty name="height" value="0.025" units="cm"/>
    </inkml:brush>
  </inkml:definitions>
  <inkml:trace contextRef="#ctx0" brushRef="#br0">0 245 3619,'0'0'17398,"11"-3"-16207,21-7-749,-1-1-1,0-2 1,46-28 0,94-66-4306,-137 85 1594,-4 2-1851,-10 2-1527</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0:50.245"/>
    </inkml:context>
    <inkml:brush xml:id="br0">
      <inkml:brushProperty name="width" value="0.025" units="cm"/>
      <inkml:brushProperty name="height" value="0.025" units="cm"/>
    </inkml:brush>
  </inkml:definitions>
  <inkml:trace contextRef="#ctx0" brushRef="#br0">0 334 16464,'0'0'5028,"67"-39"-4067,-7-1-224,7-8-513,8 0-192,-6 3-384,-4 3-1506,-14 11-736,-19 7-2435,-12 8-2434</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0:50.620"/>
    </inkml:context>
    <inkml:brush xml:id="br0">
      <inkml:brushProperty name="width" value="0.025" units="cm"/>
      <inkml:brushProperty name="height" value="0.025" units="cm"/>
    </inkml:brush>
  </inkml:definitions>
  <inkml:trace contextRef="#ctx0" brushRef="#br0">0 61 12204,'0'0'4580,"61"-43"-2498,-28 34-641,7 1-224,2 8-448,-2 0-513,-3 3-160,-6 14-32,-11 7-64,-13 6-32,-7 9 64,-6 5 65,-20 4 31,-4 5-160,-5-1-801,-3-7-1377,4-12-4356</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0:51.100"/>
    </inkml:context>
    <inkml:brush xml:id="br0">
      <inkml:brushProperty name="width" value="0.025" units="cm"/>
      <inkml:brushProperty name="height" value="0.025" units="cm"/>
    </inkml:brush>
  </inkml:definitions>
  <inkml:trace contextRef="#ctx0" brushRef="#br0">297 8 9353,'0'0'9881,"-12"-3"-8461,6 2-1321,1 0 1,0 0-1,-1 0 0,1 1 0,-1 0 0,1 0 1,-1 0-1,1 1 0,0 0 0,-1 0 0,1 0 1,0 0-1,0 1 0,0 0 0,0 0 1,0 1-1,0-1 0,0 1 0,1 0 0,-1 0 1,1 1-1,0-1 0,-6 8 0,-6 8 81,0 0 0,2 1-1,0 0 1,2 2 0,0-1-1,1 2 1,-14 43 0,16-37 57,1 0 0,1 1 1,2 0-1,1 1 0,0 58 1,4-86-237,0 0 1,0-1-1,0 1 1,1 0-1,-1-1 1,1 1-1,-1-1 1,1 1-1,0 0 1,0-1 0,0 0-1,1 1 1,-1-1-1,0 0 1,1 1-1,0-1 1,-1 0-1,1 0 1,0 0 0,0-1-1,0 1 1,4 2-1,-3-2-61,1-1 0,0 0 0,-1 0 0,1 0 0,0 0 1,0 0-1,0-1 0,0 0 0,-1 0 0,1 0 0,0 0 0,0-1 0,0 1 0,0-1 0,6-2 0,0 0-368,-1-1 0,0-1 0,1 1 0,-2-1 0,1-1 0,-1 0 0,0 0 0,10-10-1,32-36-6171,-10-4-7279</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0:51.446"/>
    </inkml:context>
    <inkml:brush xml:id="br0">
      <inkml:brushProperty name="width" value="0.025" units="cm"/>
      <inkml:brushProperty name="height" value="0.025" units="cm"/>
    </inkml:brush>
  </inkml:definitions>
  <inkml:trace contextRef="#ctx0" brushRef="#br0">4 1 20916,'0'0'1761,"-3"55"-672,3-10 257,0 12-289,11 11-321,3 3-319,1-5-257,3-2-160,1-11-128,-2-12-673,-4-11-864,2-11-193,-5-8 320,-6-11-768,-4-21-10346</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0:51.803"/>
    </inkml:context>
    <inkml:brush xml:id="br0">
      <inkml:brushProperty name="width" value="0.025" units="cm"/>
      <inkml:brushProperty name="height" value="0.025" units="cm"/>
    </inkml:brush>
  </inkml:definitions>
  <inkml:trace contextRef="#ctx0" brushRef="#br0">1 84 9993,'0'0'7736,"0"-9"-4085,1 6-3477,-1 0 0,0 1-1,1-1 1,-1 0 0,1 0 0,0 0-1,0 1 1,0-1 0,0 0-1,0 1 1,1-1 0,2-3-1,-2 4-18,1 0-1,0-1 0,0 1 0,0 0 0,1 1 0,-1-1 0,0 0 0,1 1 0,-1 0 0,1 0 0,-1 0 0,1 0 0,4 0 0,14-4 102,1 1-1,0 2 1,0 0-1,1 1 1,-1 2 0,0 0-1,46 9 1,-67-9-253,1 0 1,-1 0 0,1 0-1,-1 0 1,1 0 0,-1 1-1,0-1 1,0 1 0,0-1-1,0 1 1,0 0-1,0 0 1,0 0 0,0 0-1,-1 1 1,1-1 0,-1 0-1,0 0 1,0 1 0,2 2-1,-2 0 73,0 0 1,0 0-1,-1 0 0,1 1 0,-1-1 0,0 0 0,0 0 0,-1 0 0,0 0 1,-1 5-1,-4 12 440,-1 0 1,-1-1 0,-20 35-1,25-48-400,-5 6-1,-27 63 659,33-70-728,-1-1 0,1 1 1,1 0-1,0-1 0,0 1 0,0 0 0,1 0 0,0 0 0,1 12 1,-1-17-59,1-1 1,-1 0 0,0 1 0,1-1 0,0 0 0,-1 0 0,1 1-1,0-1 1,-1 0 0,1 0 0,0 0 0,0 0 0,0 0-1,0 0 1,0 0 0,0 0 0,0-1 0,0 1 0,1 0 0,-1-1-1,2 2 1,36 4-616,-26-6 276,0-1 0,0-1 1,0 0-1,12-4 0,-11 1-989,1 0 0,-2-1 0,1-1 0,21-15 0,6-8-5220</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0:52.128"/>
    </inkml:context>
    <inkml:brush xml:id="br0">
      <inkml:brushProperty name="width" value="0.025" units="cm"/>
      <inkml:brushProperty name="height" value="0.025" units="cm"/>
    </inkml:brush>
  </inkml:definitions>
  <inkml:trace contextRef="#ctx0" brushRef="#br0">62 0 19923,'0'0'3860,"-8"11"-2110,2-3-1597,0 1 0,0 0 0,1 0 0,0 1-1,1-1 1,0 1 0,0 0 0,1 0-1,1 0 1,-1 1 0,2-1 0,-2 13-1,3-9-93,-1-1 1,1-1 0,0 1 1,0 0-1,2 0 1,4 20-1,-5-30-54,0 0-1,0 0 1,0 0-1,1 0 1,-1-1-1,1 1 1,0 0-1,0-1 1,0 1 0,0-1-1,0 0 1,0 0-1,1 0 1,-1 0-1,1 0 1,0 0 0,-1 0-1,1-1 1,0 0-1,0 1 1,0-1-1,0 0 1,0-1-1,0 1 1,0 0 0,0-1-1,0 0 1,4 1-1,12-2 6,0 0-1,0-1 1,0 0 0,0-2-1,-1 0 1,33-13 0,-30 9-3,0 2 1,0 1-1,1 0 1,32-2 0,-53 6-10,0 1 0,0 0 0,1 0 1,-1 0-1,0-1 0,0 1 1,1 0-1,-1 0 0,0 1 0,0-1 1,0 0-1,1 0 0,-1 1 0,0-1 1,0 0-1,0 1 0,1 0 0,-1-1 1,0 1-1,0-1 0,0 1 0,0 0 1,0 0-1,0 0 0,-1 0 1,1-1-1,0 1 0,0 0 0,0 0 1,-1 1-1,1-1 0,-1 0 0,1 0 1,-1 0-1,1 0 0,-1 0 0,0 1 1,1-1-1,-1 0 0,0 0 0,0 1 1,0-1-1,0 0 0,0 0 0,0 0 1,0 1-1,-1 1 0,-1 3 22,0 0-1,0 0 1,0 0-1,-1 0 1,0 0 0,0 0-1,-1-1 1,-5 8-1,-11 10-170,0 0 0,-2-1 0,-1-1 0,0-1 0,-1-2 0,-1 0 0,-1-1 0,-49 23 0,34-29-3966,11-9-3411</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0:52.892"/>
    </inkml:context>
    <inkml:brush xml:id="br0">
      <inkml:brushProperty name="width" value="0.025" units="cm"/>
      <inkml:brushProperty name="height" value="0.025" units="cm"/>
    </inkml:brush>
  </inkml:definitions>
  <inkml:trace contextRef="#ctx0" brushRef="#br0">1 25 16528,'0'0'8349,"2"9"-7805,1 8-232,25 89 558,-25-97-860,0-1 1,0 1-1,1-1 1,0 0-1,1-1 1,-1 1-1,1-1 1,1 1 0,0-2-1,8 10 1,-12-15 12,-1 0 0,0 0 0,1-1 0,-1 1 0,1 0 0,-1 0 0,1-1 0,-1 1 0,1-1 0,-1 1 0,1-1 0,0 0 0,-1 0 0,1 0 0,-1 0 0,1 0 0,0 0 0,-1 0 0,1 0 0,0-1 0,-1 1 0,1 0 0,-1-1 0,1 0 0,-1 1 0,1-1 0,-1 0 0,1 0 0,-1 1 0,0-1 0,1 0 0,-1-1 0,0 1 0,0 0 0,0 0 0,0 0 0,1-2-1,5-7 277,0 1-1,-1-1 0,0 0 0,5-13 0,-5 11-159,12-26 240,-15 27-325,2 1-1,-1 0 1,1 0-1,1 0 0,0 1 1,0-1-1,14-14 0,-19 23-56,-1 1 0,1-1-1,-1 1 1,1-1 0,0 1-1,0-1 1,-1 1 0,1 0-1,0-1 1,0 1 0,-1 0-1,1 0 1,0-1 0,0 1-1,-1 0 1,1 0 0,0 0-1,0 0 1,0 0 0,0 0-1,-1 0 1,1 0 0,0 1-1,0-1 1,-1 0 0,1 0-1,0 1 1,0-1 0,-1 0 0,1 1-1,0-1 1,-1 1 0,1-1-1,0 1 1,-1-1 0,1 1-1,-1 0 1,1-1 0,-1 1-1,1 0 1,-1-1 0,1 1-1,-1 0 1,1 1 0,13 39-20,-12-34 57,6 22 33,-7-19-61,1-1-1,0 0 1,1 1-1,0-1 1,1 0-1,0-1 1,0 1-1,11 15 1,-14-23-4,-1 0 0,1 0 0,0-1 0,0 1 0,-1 0 0,1-1 0,0 1-1,0-1 1,0 1 0,0-1 0,0 1 0,0-1 0,0 0 0,0 1 0,0-1 0,0 0 0,0 0 0,0 0 0,0 0 0,0 0 0,0 0 0,0 0-1,0 0 1,1 0 0,-1 0 0,0 0 0,0-1 0,0 1 0,0-1 0,0 1 0,-1 0 0,1-1 0,0 0 0,0 1 0,0-1 0,0 1-1,0-1 1,-1 0 0,1 0 0,0 1 0,0-3 0,26-39 568,-25 37-463,21-45 479,-15 30-459,2 0 0,22-37-1,-31 56-150,-1 0 0,1-1-1,0 1 1,0 0 0,0 0 0,0 0-1,0-1 1,0 1 0,0 0-1,0 0 1,0 0 0,0 1-1,0-1 1,1 0 0,-1 0 0,0 1-1,1-1 1,-1 1 0,1-1-1,-1 1 1,1-1 0,-1 1-1,0 0 1,1 0 0,1 0 0,-1 0-30,0 1 0,-1 0 1,0 0-1,1 0 1,-1 0-1,1 0 1,-1 1-1,0-1 1,0 0-1,0 0 1,0 1-1,0-1 1,0 1-1,0-1 1,0 1-1,0-1 1,0 4-1,12 38-3061,-8-7-3972,-5-20-2277</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3:07.923"/>
    </inkml:context>
    <inkml:brush xml:id="br0">
      <inkml:brushProperty name="width" value="0.025" units="cm"/>
      <inkml:brushProperty name="height" value="0.025" units="cm"/>
    </inkml:brush>
  </inkml:definitions>
  <inkml:trace contextRef="#ctx0" brushRef="#br0">76 1 4036,'0'0'14349,"-25"67"-12331,15-34-480,-1 3-673,2 1-417,-2-1-352,5-5-64,3-4-32,3-9-416,0-5-994,0-11-1248,0-9-8553</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0:53.237"/>
    </inkml:context>
    <inkml:brush xml:id="br0">
      <inkml:brushProperty name="width" value="0.025" units="cm"/>
      <inkml:brushProperty name="height" value="0.025" units="cm"/>
    </inkml:brush>
  </inkml:definitions>
  <inkml:trace contextRef="#ctx0" brushRef="#br0">1 1 20115,'0'0'1922</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0:53.982"/>
    </inkml:context>
    <inkml:brush xml:id="br0">
      <inkml:brushProperty name="width" value="0.025" units="cm"/>
      <inkml:brushProperty name="height" value="0.025" units="cm"/>
    </inkml:brush>
  </inkml:definitions>
  <inkml:trace contextRef="#ctx0" brushRef="#br0">1 599 4548,'0'0'12359,"11"-8"-9637,1-2-2073,-1 0 0,0-1 0,0 0 0,-1-1 0,0 0 0,-1-1 0,0 0 0,11-25-1,-1-2-117,-2-1-1,-2 0 0,-2-1 1,-1-1-1,-3 0 0,-1 0 0,-2-1 1,0-56-1,-6 99-527,0 0-1,0 0 1,1 0 0,-1-1 0,0 1-1,0 0 1,0 0 0,0 0 0,0 0-1,-1 0 1,1 0 0,0 0 0,0 0-1,-1 0 1,1 0 0,-1 0 0,1 0-1,-1 0 1,1 0 0,-1 1 0,-1-3-1,-10 17-176,-10 39-144,6 8 263,2 0 1,3 0-1,2 1 1,0 115-1,9-175 49,0 1 0,0 0 0,0 0 0,1 0 0,-1 0-1,1 0 1,0 0 0,-1 0 0,1 0 0,1-1 0,-1 1 0,0 0-1,1-1 1,-1 1 0,1-1 0,0 0 0,0 1 0,0-1 0,0 0-1,0 0 1,0 0 0,5 3 0,-5-4 4,1-1-1,0 1 1,0 0 0,-1-1 0,1 1-1,0-1 1,0 0 0,0 0 0,0 0-1,-1 0 1,1 0 0,0-1 0,0 1-1,0-1 1,-1 0 0,1 0 0,0 0-1,-1 0 1,1 0 0,0 0 0,-1-1-1,0 0 1,1 1 0,2-4 0,7-5 15,-1 0 0,-1-1 0,1 0 0,-2-1 1,0 0-1,0 0 0,-1-1 0,-1 0 0,11-25 0,-11 20 41,0-1 0,-1 0-1,-2 0 1,0-1 0,0 0-1,0-38 1,-6 50 6,-2 13-79,-3 13-75,4-3 73,1 1 1,0-1 0,1 0-1,0 1 1,2-1 0,-1 1 0,2-1-1,0 0 1,6 20 0,-8-33 15,1-1 0,0 1 0,-1 0 0,1-1 0,0 1 0,0-1 0,0 1 1,0-1-1,0 1 0,0-1 0,0 0 0,0 0 0,1 1 0,-1-1 0,0 0 1,1 0-1,-1 0 0,1 0 0,-1-1 0,1 1 0,0 0 0,-1-1 0,1 1 0,0-1 1,-1 1-1,1-1 0,0 0 0,0 1 0,-1-1 0,1 0 0,0 0 0,0-1 1,-1 1-1,1 0 0,0-1 0,0 1 0,-1-1 0,1 1 0,0-1 0,-1 0 0,1 1 1,-1-1-1,1 0 0,-1 0 0,1 0 0,1-2 0,5-4 51,0 0 0,0 0-1,-1-1 1,0 0 0,0 0 0,6-10-1,7-20 154,-16 29-181,0 1 0,1 0 0,0-1 0,0 2 1,1-1-1,8-9 0,-13 16-22,0 1 0,-1 0 0,1-1 0,0 1 0,0 0 0,-1-1 0,1 1 0,0 0 0,0 0 1,0 0-1,-1 0 0,1 0 0,0-1 0,0 2 0,0-1 0,-1 0 0,1 0 0,0 0 0,0 0 0,0 0 0,-1 1 0,1-1 0,0 0 0,0 1 0,-1-1 0,1 0 0,0 1 0,-1-1 1,1 1-1,0-1 0,-1 1 0,1-1 0,-1 1 0,1 0 0,-1-1 0,1 1 0,-1 0 0,0-1 0,1 1 0,-1 0 0,0 0 0,1-1 0,-1 1 0,0 0 0,0 0 0,0 0 0,1 1 0,13 49 86,-11-39-65,-2-9-16,0 0-1,0 0 0,0 0 0,0 0 1,1 0-1,-1 0 0,1 0 0,0 0 1,3 4-1,-5-7 2,1 1-1,0-1 1,0 0-1,0 1 1,-1-1 0,1 0-1,0 1 1,0-1 0,0 0-1,0 0 1,0 0 0,-1 0-1,1 0 1,0 0-1,0 0 1,0 0 0,0 0-1,0 0 1,0-1 0,-1 1-1,1 0 1,0-1-1,0 1 1,0 0 0,-1-1-1,1 1 1,0-1 0,0 1-1,-1-1 1,1 1-1,0-1 1,-1 0 0,1 1-1,-1-1 1,1 0 0,-1 0-1,1 1 1,-1-1-1,1 0 1,-1-1 0,41-60 256,-34 48-333,2 1 0,-1-1 0,2 1 0,0 1 0,21-21 0,-30 32 33,-1 1 1,0-1-1,1 1 1,-1-1-1,1 1 1,-1-1-1,0 1 1,1 0 0,-1-1-1,1 1 1,-1 0-1,1-1 1,-1 1-1,1 0 1,0-1-1,-1 1 1,1 0 0,-1 0-1,1 0 1,-1 0-1,1 0 1,0 0-1,-1 0 1,1 0-1,0 0 1,-1 0 0,1 0-1,-1 0 1,1 0-1,0 0 1,-1 0-1,1 0 1,-1 1-1,1-1 1,-1 0 0,1 1-1,-1-1 1,1 0-1,-1 1 1,1-1-1,-1 0 1,1 1-1,-1-1 1,0 1 0,1-1-1,-1 1 1,1-1-1,-1 1 1,0-1-1,0 1 1,1-1-1,-1 1 1,0 0 0,0-1-1,0 1 1,0-1-1,0 1 1,1 0-1,-1-1 1,0 1-1,-1 0 1,2 48-1793,-2-39 584,-1 12-2556,-1-9-3033</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0:54.355"/>
    </inkml:context>
    <inkml:brush xml:id="br0">
      <inkml:brushProperty name="width" value="0.025" units="cm"/>
      <inkml:brushProperty name="height" value="0.025" units="cm"/>
    </inkml:brush>
  </inkml:definitions>
  <inkml:trace contextRef="#ctx0" brushRef="#br0">1 1 19090,'0'0'3972,"48"33"-21845</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0:54.699"/>
    </inkml:context>
    <inkml:brush xml:id="br0">
      <inkml:brushProperty name="width" value="0.025" units="cm"/>
      <inkml:brushProperty name="height" value="0.025" units="cm"/>
    </inkml:brush>
  </inkml:definitions>
  <inkml:trace contextRef="#ctx0" brushRef="#br0">1 152 17136,'0'0'3881,"11"3"-2754,-6-2-1083,0 0 0,0 1 1,0-1-1,0-1 1,0 1-1,0-1 1,1 0-1,-1 0 0,0-1 1,0 1-1,0-1 1,0 0-1,0-1 0,0 1 1,0-1-1,0 0 1,-1 0-1,1-1 0,0 1 1,-1-1-1,0 0 1,0 0-1,0 0 1,7-8-1,-7 5 178,0 1-1,0-1 1,-1-1 0,0 1-1,0 0 1,0-1 0,-1 0-1,0 0 1,2-9 0,-4 15-114,1-1 1,-1 1-1,0-1 0,0 1 1,1-1-1,-1 1 0,0-1 1,0 0-1,-1 1 0,1-1 1,0 1-1,0-1 1,-1 1-1,1-1 0,-1 1 1,1-1-1,-1 1 0,0 0 1,1-1-1,-1 1 0,0 0 1,0-1-1,0 1 1,0 0-1,0 0 0,0 0 1,-1 0-1,1 0 0,0 0 1,0 0-1,-1 0 0,1 1 1,-1-1-1,1 0 1,0 1-1,-1-1 0,1 1 1,-1 0-1,0-1 0,1 1 1,-1 0-1,1 0 0,-1 0 1,1 0-1,-4 1 0,2-1-108,0 1 0,-1 0 0,1 0 0,0 1-1,0-1 1,0 1 0,0 0 0,0-1 0,0 1-1,0 1 1,0-1 0,1 0 0,-1 1 0,1-1-1,0 1 1,0 0 0,0-1 0,0 1 0,0 0-1,0 1 1,1-1 0,0 0 0,-2 5 0,-4 11-31,1-1 1,-6 36-1,9-43 24,1 1-1,0 0 0,1 0 0,1 1 0,0-1 0,0 0 0,5 23 0,-4-33-160,-1 1 0,1 0-1,0-1 1,1 1 0,-1-1-1,0 1 1,1-1 0,-1 0-1,1 0 1,0 0 0,-1 1-1,1-2 1,0 1 0,0 0-1,1 0 1,2 1 0,-2-1-396,1-1 1,0 0 0,-1 0 0,1 0-1,0 0 1,-1 0 0,1-1 0,0 0-1,0 0 1,-1 0 0,1 0 0,0-1-1,0 1 1,-1-1 0,5-1 0,30-14-11934</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0:55.132"/>
    </inkml:context>
    <inkml:brush xml:id="br0">
      <inkml:brushProperty name="width" value="0.025" units="cm"/>
      <inkml:brushProperty name="height" value="0.025" units="cm"/>
    </inkml:brush>
  </inkml:definitions>
  <inkml:trace contextRef="#ctx0" brushRef="#br0">0 165 14894,'6'-8'4639,"2"-2"-3746,0-1 0,0 2-1,1-1 1,20-15 0,-26 23-736,0 0 0,0 0 0,0 0 0,0 0 0,0 1 0,0-1 0,1 1 0,-1 0 0,0 0 0,1 0 0,6 0 0,-8 1-151,0 0 0,0 1 0,0-1 0,0 0 0,0 1 0,0 0 0,0-1 0,-1 1 0,1 0 0,0 0 0,0 0 0,-1 0 0,1 0 0,-1 1 0,1-1 0,-1 0 0,1 1 0,-1-1 0,0 1 0,0-1 0,0 1 0,0 0 0,2 2 0,2 9 34,0 0 1,0 1 0,-2-1-1,1 1 1,-2 0 0,0 0-1,0 0 1,-2 0 0,1 0-1,-3 20 1,1-12-23,1 0 0,6 42 0,-6-64-18,0 1 0,0-1 0,0 1 0,0-1 0,0 0 0,0 1-1,0-1 1,0 1 0,0-1 0,1 1 0,-1-1 0,0 1 0,0-1-1,0 1 1,1-1 0,-1 0 0,0 1 0,1-1 0,-1 1 0,0-1-1,1 0 1,-1 1 0,0-1 0,1 0 0,-1 0 0,1 1-1,-1-1 1,0 0 0,1 0 0,-1 1 0,1-1 0,-1 0 0,1 0-1,0 0 1,14-11 240,8-22 518,-4-8 107,26-74-1,-37 93-774,-2 0 0,0-1 0,-2 1 0,3-30-1,-1 189-298,-4-123 168,0 1 0,1-1 0,1 1-1,0-1 1,0 0 0,2-1 0,9 19-1,-14-29 24,1 0 0,0-1 0,0 1 0,0-1 0,0 0 0,0 1 0,0-1 0,0 0 0,1 0 0,-1 0 0,1-1 0,-1 1-1,7 2 1,-8-3 26,1-1 0,0 0-1,0 1 1,0-1-1,0 0 1,0 0 0,-1 0-1,1 0 1,0 0-1,0-1 1,0 1 0,0 0-1,-1-1 1,1 0-1,0 1 1,0-1-1,2-1 1,1-2 114,-1 1 0,1-1 0,-1 0 0,0 0-1,0 0 1,0-1 0,-1 1 0,1-1 0,-1 0 0,0 0 0,-1 0-1,5-10 1,-1-4 201,-1 1 0,0-1 0,-2 0-1,3-34 1,-5 41-274,-1 0 0,0 0 0,-1 1 0,0-1 0,-1 0 0,0 1 0,0-1 0,-2 1 0,-4-12 0,8 22-67,-1-1 1,1 1 0,-1 0 0,1-1 0,-1 1 0,0 0-1,1-1 1,-1 1 0,0 0 0,0 0 0,0-1 0,0 1-1,0 0 1,0 0 0,0 0 0,-1 0 0,1 1 0,0-1 0,-3-1-1,3 2-21,0 1 0,1-1-1,-1 1 1,0 0 0,1-1 0,-1 1-1,0 0 1,1-1 0,-1 1-1,1 0 1,-1 0 0,1 0 0,0-1-1,-1 1 1,1 0 0,0 0-1,-1 0 1,1 0 0,0 0 0,0 0-1,0 0 1,0 1 0,-3 67-2555,3-67 2484,6 33-4532,-5-34 4175,-1 1 1,1-1-1,-1 0 0,1 0 0,0 0 1,0 0-1,0 0 0,0 0 0,-1-1 0,1 1 1,0 0-1,0 0 0,1-1 0,-1 1 1,0 0-1,2 0 0,10 0-9041</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0:55.474"/>
    </inkml:context>
    <inkml:brush xml:id="br0">
      <inkml:brushProperty name="width" value="0.025" units="cm"/>
      <inkml:brushProperty name="height" value="0.025" units="cm"/>
    </inkml:brush>
  </inkml:definitions>
  <inkml:trace contextRef="#ctx0" brushRef="#br0">21 0 18610,'0'0'6085,"-20"66"-5668,20-31 384,0 2-385,0-1-256,5-3-96,8-6-128,-3-9-545,4-6-1024,1-6-289,-4-6-1185,-1-4-3843</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0:55.925"/>
    </inkml:context>
    <inkml:brush xml:id="br0">
      <inkml:brushProperty name="width" value="0.025" units="cm"/>
      <inkml:brushProperty name="height" value="0.025" units="cm"/>
    </inkml:brush>
  </inkml:definitions>
  <inkml:trace contextRef="#ctx0" brushRef="#br0">22 1 19090,'0'0'2536,"-3"10"-1783,-3 20-706,1 1 1,1 0 0,2-1-1,1 1 1,5 54 0,2-30-32,3-1 1,22 84 0,-19-113-31,-12-25 15,0 0-1,1 0 1,-1 0 0,0 0-1,1 0 1,-1-1 0,0 1-1,0 0 1,1 0 0,-1 0-1,0-1 1,0 1 0,1 0-1,-1 0 1,0-1 0,0 1-1,0 0 1,1-1 0,-1 1-1,0 0 1,0-1 0,0 1-1,0 0 1,0-1 0,0 1-1,0 0 1,0-1 0,0 1-1,1 0 1,-2-1 0,1 1-1,0 0 1,0-1 0,0 1-1,0 0 1,0-1 0,2-57 136,-2 49-93,0-142-295,1 150 241,1 1-1,0-1 0,0 1 1,0-1-1,0 1 1,0 0-1,0 0 1,-1 0-1,1 0 1,0 0-1,0 0 1,0 0-1,0 1 1,0-1-1,0 1 1,0-1-1,1 2 0,3-1-2,-1 0 46,0-1 0,1 0 0,-1 0 0,1 0 1,-1 0-1,1-1 0,-1 0 0,1 0 0,-1 0 0,0-1 0,0 0 0,0 0 0,0 0 0,0 0 0,0-1 0,0 0 0,-1 0 0,0 0 0,1-1 1,-1 0-1,0 1 0,-1-1 0,1-1 0,-1 1 0,1 0 0,-2-1 0,6-9 0,-2 1 370,-1 1-1,0-1 1,-1 0-1,-1 0 1,0 0 0,-1 0-1,0-1 1,-1 1-1,0-1 1,-2-18 0,1 30-359,0-1 0,-1 1 0,1 0 0,0 0 0,-1-1 0,0 1 0,1 0 0,-1 0 0,0-1 0,0 1 0,-1 0 0,1 0 0,0 0 0,-1 0 0,1 1 0,-1-1 0,1 0 0,-1 1 0,0-1 0,-3-2 0,4 4-53,0 0 1,-1-1 0,1 1 0,0 0-1,-1-1 1,1 1 0,0 0-1,-1 0 1,1 0 0,-1 1-1,1-1 1,0 0 0,-1 0-1,1 1 1,0-1 0,-1 1-1,1-1 1,0 1 0,0-1-1,0 1 1,-1 0 0,1 0-1,0-1 1,0 1 0,0 0-1,0 0 1,0 0 0,0 0-1,1 0 1,-1 0 0,0 1 0,0-1-1,1 0 1,-1 0 0,0 3-1,-10 19-16,0 0-1,2 0 1,0 1-1,2 1 1,1-1-1,1 1 1,1 0-1,-2 50 1,6-73 20,0-1 0,-1 1 1,1-1-1,0 1 1,0-1-1,1 1 1,-1 0-1,0-1 0,1 1 1,-1-1-1,1 1 1,-1-1-1,1 1 0,-1-1 1,1 0-1,0 1 1,0-1-1,0 0 0,0 1 1,0-1-1,0 0 1,0 0-1,0 0 0,0 0 1,1 0-1,-1 0 1,0 0-1,1-1 0,-1 1 1,1 0-1,-1-1 1,1 1-1,-1-1 0,1 1 1,-1-1-1,1 0 1,-1 0-1,1 1 0,-1-1 1,1 0-1,0 0 1,-1-1-1,3 1 0,3-2 13,1 1 0,-1-1 0,1-1 0,-1 1 0,0-1 0,0 0 0,11-8 0,32-24 77,-37 24-225,1 0-1,1 1 1,0 1 0,0 1 0,1 0-1,16-6 1,-31 14 103,-1-1 1,1 1-1,0 0 1,-1 0-1,1 0 0,-1 0 1,1 0-1,0 0 0,-1 0 1,1 0-1,0 0 1,-1 0-1,1 0 0,-1 0 1,1 1-1,0-1 1,-1 0-1,1 0 0,-1 1 1,1-1-1,-1 0 0,1 1 1,-1-1-1,1 0 1,-1 1-1,1-1 0,-1 1 1,1-1-1,-1 1 1,0-1-1,1 1 0,4 24-423,-10 28-278,2-44 84,0 1 1,0-1-1,0 0 1,-7 11-1,-13 13-5047,2-14-1479</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0:56.250"/>
    </inkml:context>
    <inkml:brush xml:id="br0">
      <inkml:brushProperty name="width" value="0.025" units="cm"/>
      <inkml:brushProperty name="height" value="0.025" units="cm"/>
    </inkml:brush>
  </inkml:definitions>
  <inkml:trace contextRef="#ctx0" brushRef="#br0">1 0 15855,'0'0'8264</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0:57.904"/>
    </inkml:context>
    <inkml:brush xml:id="br0">
      <inkml:brushProperty name="width" value="0.025" units="cm"/>
      <inkml:brushProperty name="height" value="0.025" units="cm"/>
    </inkml:brush>
  </inkml:definitions>
  <inkml:trace contextRef="#ctx0" brushRef="#br0">14 0 17649,'0'0'3918,"0"13"-3325,4 29-400,1-1 0,3 0 0,15 51 0,12 67-31,-32-138-95,2 20 377,-3-36 604,-2-21 970,-2-9-1809,-2-1 0,-1 1 1,-1 0-1,-1 0 0,-1 0 1,-1 1-1,-1 1 1,-21-36-1,19 44 32,7 21-143,9 27-234,0-21 121,0-1-1,1 0 1,1-1 0,-1 1-1,1-1 1,1 0 0,0 0 0,1-1-1,9 9 1,-14-14 8,0-1 0,0 0 0,1 0 0,-1 0 0,1 0 0,0-1 0,0 0 0,0 1 0,0-2 0,0 1 0,0 0 0,0-1 0,1 1 0,-1-1 0,1-1 0,-1 1 0,1-1 0,-1 1 0,1-1 0,-1 0 0,1-1 0,-1 1 0,1-1 0,-1 0 0,0 0 0,9-3 0,-8 1 58,-1-1-1,1 1 1,-1-1-1,0 0 1,0 0-1,0 0 1,0 0-1,-1-1 1,0 1-1,0-1 1,0 0-1,0 0 1,-1 0-1,0 0 1,0-1-1,0 1 1,-1-1-1,2-9 1,0-2 198,-1 1 0,0-1 1,-2 0-1,0 0 1,-2-19-1,2 35-241,0 0-1,0 0 1,0 0 0,0 0 0,-1 0-1,1 0 1,0 0 0,0 0 0,-1 0-1,1 0 1,-1 1 0,1-1 0,-1 0 0,1 0-1,-1 0 1,0 0 0,1 1 0,-1-1-1,-1-1 1,1 2-14,1 0-1,-1 1 1,1-1-1,-1 0 1,1 0 0,-1 0-1,1 1 1,0-1-1,-1 0 1,1 0-1,-1 1 1,1-1 0,0 0-1,-1 1 1,1-1-1,0 0 1,-1 1 0,1-1-1,0 1 1,0-1-1,-1 1 1,1-1-1,0 1 1,0-1 0,0 1-1,-1-1 1,1 1-1,0-1 1,0 1 0,0-1-1,0 1 1,0-1-1,0 1 1,0-1 0,0 1-1,0-1 1,1 1-1,-1-1 1,0 1-1,-1 14-44,-1 1 23,1-1 1,1 1-1,0 0 0,1-1 0,0 1 1,8 29-1,-9-44 30,0 0 0,0 0 0,0 0 0,0 0 1,1 0-1,-1-1 0,0 1 0,1 0 0,-1 0 0,1 0 1,-1-1-1,1 1 0,-1 0 0,1 0 0,-1-1 0,1 1 0,0 0 1,-1-1-1,1 1 0,0-1 0,0 1 0,-1-1 0,1 1 0,0-1 1,0 0-1,0 1 0,0-1 0,0 0 0,-1 1 0,1-1 0,0 0 1,0 0-1,0 0 0,0 0 0,0 0 0,0 0 0,0 0 1,0 0-1,0-1 0,-1 1 0,1 0 0,0 0 0,0-1 0,0 1 1,0-1-1,-1 1 0,1-1 0,0 1 0,0-1 0,-1 1 0,1-1 1,0 1-1,-1-1 0,1 0 0,0 0 0,-1 1 0,1-1 0,0-1 1,4-5 43,0 0 0,0 0 0,-1-1 0,6-13 1,-4 3 114,0-1 0,4-27 1,10-30 336,-20 76-501,0 0 1,0 0-1,0 0 1,0 1 0,0-1-1,0 0 1,0 0-1,0 0 1,0 1-1,0-1 1,0 0-1,0 0 1,0 0-1,0 1 1,0-1 0,1 0-1,-1 0 1,0 0-1,0 0 1,0 0-1,0 1 1,0-1-1,1 0 1,-1 0-1,0 0 1,0 0 0,0 0-1,0 0 1,1 0-1,-1 0 1,0 1-1,0-1 1,0 0-1,1 0 1,-1 0-1,0 0 1,0 0 0,0 0-1,0 0 1,1 0-1,-1 0 1,0 0-1,0 0 1,0 0-1,1 0 1,-1-1-1,0 1 1,0 0 0,0 0-1,1 0 1,-1 0-1,0 0 1,0 0-1,0 0 1,0 0-1,0-1 1,1 1-1,-1 0 1,4 19-168,2 28 63,-4-25-520,0 0 0,2 0 0,0 0 1,2-1-1,0 0 0,16 37 0,-22-57 471,1 0-1,-1-1 1,0 1 0,1 0-1,-1 0 1,1-1 0,-1 1-1,1 0 1,-1 0 0,1-1-1,-1 1 1,1 0 0,0-1-1,-1 1 1,1-1 0,0 1-1,0-1 1,-1 1 0,1-1-1,0 0 1,0 1 0,0-1-1,0 0 1,-1 0 0,1 1-1,0-1 1,0 0 0,0 0-1,0 0 1,0 0 0,0 0-1,1 0 1,-1-1-162,0 0-1,0 0 1,0 0 0,0 0-1,0 0 1,0 0 0,0 0-1,0 0 1,-1 0 0,1-1-1,0 1 1,-1 0 0,1 0-1,-1-1 1,1 1 0,-1 0-1,0-1 1,1 1 0,-1-2-1,3-28-6081</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0:58.606"/>
    </inkml:context>
    <inkml:brush xml:id="br0">
      <inkml:brushProperty name="width" value="0.025" units="cm"/>
      <inkml:brushProperty name="height" value="0.025" units="cm"/>
    </inkml:brush>
  </inkml:definitions>
  <inkml:trace contextRef="#ctx0" brushRef="#br0">3 52 18674,'0'0'2039,"0"11"-480,-1 16-979,0 89 2589,1-101-2952,2-1 0,-1 1-1,2 0 1,0-1 0,9 28 0,-11-40-240,-1-1 0,1 1-1,-1 0 1,1 0 0,0-1 0,-1 1 0,1 0 0,0-1 0,0 1 0,0-1 0,0 0-1,1 1 1,-1-1 0,0 0 0,1 1 0,-1-1 0,0 0 0,1 0 0,-1 0-1,1 0 1,0 0 0,-1-1 0,1 1 0,0 0 0,-1-1 0,1 0 0,0 1 0,0-1-1,0 0 1,-1 0 0,1 1 0,0-1 0,0-1 0,0 1 0,-1 0 0,4-1-1,-2-1 19,0 0-1,0 0 1,0 0-1,0 0 1,0 0-1,0-1 0,-1 1 1,1-1-1,-1 0 1,0 0-1,0 0 1,0 0-1,0 0 1,0 0-1,-1-1 0,1 1 1,0-4-1,4-16 85,-1 1 0,0-1 1,-2 0-1,-1-1 0,-1 1 0,0 0 0,-2-1 0,-1 1 0,-1 0 0,-9-38 0,7 52 127,2 10-97,-1 23-85,2 36-58,2-35 36,3 81 2,-2-95-5,1 0 0,0 1 1,1-1-1,0-1 0,1 1 0,0 0 1,6 11-1,-9-20-3,0 0 1,0 0 0,1 0 0,-1 0 0,1 0-1,-1 0 1,1 0 0,-1 0 0,1-1-1,0 1 1,0-1 0,0 1 0,0-1-1,0 0 1,0 0 0,4 2 0,-4-3 6,0 0 0,0 0 1,-1 1-1,1-1 0,0-1 1,0 1-1,0 0 0,-1 0 1,1-1-1,0 1 0,-1-1 1,1 1-1,0-1 0,-1 0 1,1 1-1,-1-1 0,3-2 0,2-1 15,-1-1 0,-1 0-1,1 0 1,-1 0-1,0 0 1,0-1-1,0 0 1,-1 1-1,1-1 1,2-8-1,-1-6-101,0 0-1,-2 1 1,0-1-1,1-36 1,-4 37-892,-2 50 855,1 0 0,4 42 0,-4-72 111,1-1 0,0 1 0,0 0 0,0 0 0,0 0 0,0-1 1,0 1-1,0 0 0,1 0 0,-1-1 0,0 1 0,0 0 0,0 0 0,1-1 1,-1 1-1,0 0 0,1-1 0,-1 1 0,1 0 0,-1-1 0,1 1 1,-1 0-1,1-1 0,-1 1 0,1-1 0,0 1 0,-1-1 0,1 0 0,0 1 1,-1-1-1,1 0 0,0 1 0,0-1 0,-1 0 0,1 0 0,0 1 1,0-1-1,-1 0 0,1 0 0,0 0 0,0 0 0,0 0 0,-1 0 0,1 0 1,0-1-1,0 1 0,-1 0 0,1 0 0,1-1 0,40-28-588,-18 11-1385,-22 18 1903,0 0 0,0 0 0,0 0 0,0 0 0,0 0 0,0 0 0,0 0 0,0 1 0,0-1 0,-1 1 0,1-1 0,0 1 0,0 0 0,0-1 0,-1 1 0,1 0 0,0 0 0,-1 0 0,1 1 0,-1-1 0,0 0 0,1 1 0,-1-1 0,0 1 0,1-1 0,-1 1 0,0-1 0,0 1 0,-1 0 0,1-1 0,0 1 0,0 0 0,0 2 0,5 11 263,-1 0-1,-1 0 1,3 16 0,-4-20-175,8 43 1616,-2 0 1,-3 1-1,1 57 0,-7-112-1577,0 1 0,0-1 0,0 0 0,0 1 0,0-1-1,0 1 1,1-1 0,-1 0 0,0 1 0,0-1 0,0 0 0,0 1 0,0-1 0,0 1 0,0-1 0,-1 0 0,1 1-1,0-1 1,0 0 0,0 1 0,0-1 0,0 0 0,-1 1 0,1-1 0,0 0 0,0 1 0,0-1 0,-1 0 0,1 1-1,0-1 1,0 0 0,-1 0 0,1 0 0,0 1 0,-1-1 0,1 0 0,0 0 0,-1 0 0,1 1 0,0-1 0,-1 0 0,-13-13 665,-9-27-512,16 21-151,0 0-1,1 0 1,1-1 0,1 0 0,-3-32 0,6 39-304,2 1 0,-1 0 0,1-1 0,4-14 0,-3 18-478,0 1 0,1-1 0,0 0 0,1 1 0,0 0 0,7-11 0,11-13-5625,4-3-5899</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3:08.297"/>
    </inkml:context>
    <inkml:brush xml:id="br0">
      <inkml:brushProperty name="width" value="0.025" units="cm"/>
      <inkml:brushProperty name="height" value="0.025" units="cm"/>
    </inkml:brush>
  </inkml:definitions>
  <inkml:trace contextRef="#ctx0" brushRef="#br0">53 32 12204,'0'0'6486,"12"-4"-5942,13-4-328,0 2-1,0 1 0,1 1 0,-1 2 1,1 0-1,0 1 0,-1 2 1,35 5-1,-57-6-196,0 1 0,0 0 0,0 0 0,-1 0 0,1 0 0,-1 0 0,1 1 0,-1-1 0,1 1 0,-1-1 0,0 1 0,1 0 0,-1 0 0,0 0 0,-1 0 0,1 1 0,0-1 0,0 0 0,-1 1-1,0-1 1,1 1 0,-1 0 0,0-1 0,0 1 0,0 0 0,-1 0 0,1 0 0,-1-1 0,1 1 0,-1 0 0,0 0 0,0 0 0,0 0 0,-1 0 0,1 0 0,-1-1 0,-1 7 0,-1 1 198,0 0 0,0 0 1,-1 0-1,-1 0 0,1 0 0,-2-1 1,1 0-1,-1 0 0,-7 8 0,0-3 230,-1 0-1,0-1 1,-1-1 0,0-1-1,-34 19 1,41-25-434,0-1 0,-1 0 0,0 0 0,0-1 1,0-1-1,0 1 0,0-1 0,-1-1 0,1 0 1,0 0-1,-1-1 0,1 0 0,-1 0 1,-9-3-1,16 2-405,0 0 0,0 0 0,0 0 0,0 0 1,1-1-1,-1 1 0,1-1 0,-1 0 0,1 0 0,0 0 1,-1 0-1,1 0 0,0-1 0,0 1 0,1 0 0,-1-1 1,0 0-1,1 1 0,-2-4 0,-10-30-10418</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0:59.072"/>
    </inkml:context>
    <inkml:brush xml:id="br0">
      <inkml:brushProperty name="width" value="0.025" units="cm"/>
      <inkml:brushProperty name="height" value="0.025" units="cm"/>
    </inkml:brush>
  </inkml:definitions>
  <inkml:trace contextRef="#ctx0" brushRef="#br0">142 12 18514,'0'0'6614,"-11"-3"-5653,6 2-874,2-1-37,0 1 1,0 0 0,0 0 0,0 0 0,0 1 0,0-1 0,-1 1 0,1 0 0,0 0 0,0 0 0,0 0 0,-1 0 0,1 1 0,0-1 0,0 1 0,0 0 0,0 0-1,0 0 1,0 0 0,0 1 0,0-1 0,0 1 0,0 0 0,1 0 0,-1 0 0,1 0 0,-1 0 0,-2 4 0,-1 3-62,1 1 0,1-1 0,0 1 0,0 0 0,1 0 0,0 1 0,0-1 0,1 0 0,1 1 0,0 0-1,0-1 1,1 1 0,0-1 0,3 12 0,-3-20-18,0-1 0,0 1 1,0 0-1,0-1 0,1 1 0,-1 0 0,1-1 0,-1 1 0,1-1 0,-1 1 0,1-1 0,0 1 0,0-1 0,0 1 0,0-1 0,0 0 0,0 1 0,0-1 0,0 0 0,1 0 1,-1 0-1,0 0 0,1 0 0,-1 0 0,1 0 0,-1-1 0,1 1 0,-1 0 0,1-1 0,0 1 0,-1-1 0,1 0 0,0 1 0,-1-1 0,1 0 0,0 0 0,-1 0 1,1 0-1,0-1 0,-1 1 0,1 0 0,-1-1 0,4 0 0,3-1-340,0-1 1,0 0-1,0-1 0,0 1 1,-1-1-1,1-1 0,9-7 1,8-10-2097,-1 0 0,-1-2 0,30-41 0,-19 17-2804</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0:59.556"/>
    </inkml:context>
    <inkml:brush xml:id="br0">
      <inkml:brushProperty name="width" value="0.025" units="cm"/>
      <inkml:brushProperty name="height" value="0.025" units="cm"/>
    </inkml:brush>
  </inkml:definitions>
  <inkml:trace contextRef="#ctx0" brushRef="#br0">37 138 5157,'0'0'12305,"-5"14"-10746,2-2-1235,-19 68 1017,20-71-1072,0 0 0,1 1 0,0-1 0,1 1 0,-1-1 0,2 0 0,2 15 0,-3-23-244,0 0 0,0-1 0,1 1 0,-1-1 0,0 1 1,0-1-1,1 1 0,-1-1 0,1 1 0,-1-1 0,0 1 1,1-1-1,-1 1 0,1-1 0,-1 0 0,1 1 0,-1-1 0,1 0 1,0 1-1,-1-1 0,1 0 0,-1 0 0,1 0 0,-1 1 1,1-1-1,0 0 0,-1 0 0,1 0 0,0 0 0,-1 0 1,1 0-1,-1 0 0,1 0 0,0 0 0,-1-1 0,1 1 0,-1 0 1,1 0-1,0 0 0,0-1 0,24-13 684,-10-2-399,1 0 1,-2-1-1,23-34 1,-22 28-289,36-39 0,-51 61-26,1 0-1,0 0 1,0 0-1,0 0 1,0 0-1,0 0 1,0 0-1,1 0 1,-1 0-1,0 1 1,0-1-1,1 0 1,-1 1-1,0-1 1,1 1-1,-1-1 1,0 1-1,1 0 1,-1 0-1,1 0 1,1-1-1,-2 2 4,0 0-1,0-1 1,0 1-1,0-1 1,-1 1-1,1 0 1,0 0-1,0 0 1,0-1-1,-1 1 1,1 0-1,-1 0 1,1 0-1,-1 0 1,1 0-1,-1 0 1,1 0-1,-1 0 1,0 0-1,1 0 1,-1 2-1,2 11 20,-1-1 0,0 1 0,-1 21 0,0-19 26,-1-14-44,1-1-1,0 1 1,1 0-1,-1 0 1,0 0-1,0-1 0,1 1 1,-1 0-1,1 0 1,-1-1-1,1 1 1,0 0-1,1 1 1,-2-3 10,1 1 1,-1-1-1,0 0 1,1 1-1,-1-1 1,1 0-1,-1 0 1,0 0-1,1 0 1,-1 1-1,1-1 1,-1 0-1,1 0 1,-1 0-1,1 0 1,-1 0-1,0 0 1,1 0 0,-1 0-1,1 0 1,-1 0-1,1 0 1,-1 0-1,1-1 1,-1 1-1,0 0 1,1 0-1,-1 0 1,1-1-1,-1 1 1,1 0-1,3-3 120,-1 0 0,1-1 0,-1 1-1,0-1 1,0 1 0,0-1-1,4-7 1,3-6 59,45-66 96,-51 77-296,1 0-1,0 0 0,0 0 1,1 1-1,-1 0 1,1 0-1,0 1 1,1-1-1,-1 1 1,9-3-1,-14 6 8,0 0 0,0 1 0,0 0 0,0-1 0,0 1 0,0 0 0,0-1 0,0 1 0,0 0 0,0 0-1,0 0 1,0 0 0,0 0 0,0 0 0,0 0 0,0 0 0,0 0 0,0 1 0,0-1 0,0 0 0,0 1 0,0-1 0,0 0 0,0 1 0,-1-1 0,1 1 0,0 0 0,0-1 0,0 1-1,-1 0 1,1-1 0,0 1 0,-1 0 0,1 0 0,0-1 0,-1 1 0,1 2 0,1 3-27,0-1 1,-1 1-1,0 0 0,0 0 1,0 11-1,-1-13 22,0-1 1,0 1 0,0-1-1,0 1 1,1-1-1,-1 1 1,1-1 0,0 1-1,0-1 1,0 0-1,1 1 1,-1-1-1,1 0 1,2 3 0,-3-5 14,-1-1 1,1 0 0,0 1 0,0-1 0,-1 0-1,1 1 1,0-1 0,0 0 0,0 0 0,0 0 0,0 0-1,-1 1 1,1-1 0,0-1 0,0 1 0,0 0-1,0 0 1,-1 0 0,1 0 0,0 0 0,0-1-1,0 1 1,0 0 0,-1-1 0,1 1 0,0-1 0,-1 1-1,1-1 1,0 1 0,-1-1 0,1 1 0,0-1-1,0-1 1,21-27 383,-18 22-312,12-16 39,-7 8-112,0 0 1,2 1-1,-1 0 0,2 1 1,0 0-1,20-16 1,-32 28-14,1 1 0,-1-1 0,1 1 1,0-1-1,-1 1 0,1-1 0,0 1 0,0 0 1,-1-1-1,1 1 0,0 0 0,0-1 0,0 1 1,-1 0-1,1 0 0,0 0 0,0 0 0,0 0 1,-1 0-1,1 0 0,0 0 0,0 0 0,0 0 1,0 0-1,-1 1 0,1-1 0,0 0 0,0 0 1,-1 1-1,1-1 0,0 1 0,0-1 0,-1 1 1,1-1-1,-1 1 0,1-1 0,0 1 0,-1-1 1,1 1-1,-1 0 0,1-1 0,-1 1 1,1 0-1,-1 0 0,0-1 0,1 1 0,-1 0 1,0 0-1,0-1 0,0 1 0,1 0 0,-1 0 1,0 0-1,0 1 0,2 55-2501,-2-46-137,0 1-3419</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1:00.382"/>
    </inkml:context>
    <inkml:brush xml:id="br0">
      <inkml:brushProperty name="width" value="0.025" units="cm"/>
      <inkml:brushProperty name="height" value="0.025" units="cm"/>
    </inkml:brush>
  </inkml:definitions>
  <inkml:trace contextRef="#ctx0" brushRef="#br0">1 6 8968,'2'8'2317,"26"127"4989,-14 10-4996,-8 146-1029,-6-289-1245,-2-19 3175,-9-95-2487,10 53-582,4-114 208,-1 154-284,0 1 0,2 0 0,0 0 0,1 0 0,0 1 0,2-1 0,9-19-1,-13 33-68,0-1-1,1 0 0,0 1 1,-1 0-1,1 0 0,1 0 1,-1 1-1,0-1 0,1 1 0,0 0 1,0 0-1,0 0 0,0 1 1,0 0-1,0 0 0,1 0 1,-1 1-1,1 0 0,6-1 1,-10 1-8,1 1 0,0 0 1,0 0-1,-1 0 1,1 0-1,0 0 1,-1 1-1,1-1 0,0 1 1,-1 0-1,1 0 1,-1 0-1,1 0 1,-1 0-1,1 0 1,-1 1-1,0-1 0,1 1 1,-1 0-1,0-1 1,0 1-1,0 0 1,-1 0-1,1 0 0,0 1 1,-1-1-1,1 0 1,-1 1-1,0-1 1,0 1-1,0-1 0,0 1 1,0-1-1,0 1 1,-1 0-1,1-1 1,-1 1-1,0 0 1,0 4-1,-1 2 23,0-1 0,0 1 0,-1-1 0,0 1 0,0-1 0,-1 0 1,0 0-1,-1 0 0,1 0 0,-2 0 0,1-1 0,-1 0 0,-10 12 0,2-4 31,0 0 0,-2 0 0,0-1 0,-29 20 0,43-33-47,-1 1-1,0-1 0,0 0 1,1 0-1,-1 0 1,0 0-1,0-1 0,0 1 1,0 0-1,0-1 1,0 1-1,-4-1 0,5 0-82,0 0 0,1 0-1,-1 0 1,1-1 0,-1 1-1,1 0 1,-1 0 0,1-1 0,-1 1-1,0 0 1,1-1 0,0 1-1,-1 0 1,1-1 0,-1 1-1,1-1 1,-1 1 0,1-1 0,0 1-1,-1-1 1,1 1 0,0-1-1,0 1 1,-1-1 0,1 1-1,0-1 1,0-1 0,-1-3-691,1 1 0,0-1 1,0 0-1,0 0 0,1 0 0,0 0 1,0 1-1,0-1 0,3-7 1,12-27-6617</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1:01.113"/>
    </inkml:context>
    <inkml:brush xml:id="br0">
      <inkml:brushProperty name="width" value="0.025" units="cm"/>
      <inkml:brushProperty name="height" value="0.025" units="cm"/>
    </inkml:brush>
  </inkml:definitions>
  <inkml:trace contextRef="#ctx0" brushRef="#br0">1 439 11883,'0'0'11830,"10"7"-11365,34 21-199,-42-27-253,0-1 0,-1 0 0,1 0 0,-1 1-1,1-1 1,0 0 0,-1 0 0,1-1 0,-1 1 0,1 0-1,0 0 1,-1-1 0,1 1 0,-1-1 0,1 1-1,-1-1 1,0 0 0,1 0 0,-1 1 0,1-1-1,-1 0 1,0 0 0,0 0 0,3-3 0,23-31 125,-24 30-105,2-3 113,0-1 0,-1 1 0,1-1 0,-2-1 0,1 1 0,-2-1 0,1 1 0,-1-1 0,0 0 0,-1 1 0,0-1 0,-1 0 0,-2-20 0,2 29-116,0 0 1,0 0-1,0 0 0,0 0 0,0 0 1,0 1-1,-1-1 0,1 0 0,0 0 0,-1 0 1,1 0-1,0 0 0,-1 1 0,1-1 1,-1 0-1,0 0 0,1 1 0,-1-1 0,1 0 1,-1 1-1,0-1 0,0 1 0,1-1 1,-1 1-1,0-1 0,0 1 0,0-1 1,1 1-1,-1 0 0,0 0 0,0-1 0,0 1 1,0 0-1,0 0 0,0 0 0,-1 0 1,0 0-35,1 1 1,-1-1 0,0 1-1,1-1 1,-1 1 0,1 0-1,-1 0 1,1-1 0,-1 1-1,1 0 1,0 0 0,-1 1-1,1-1 1,0 0 0,0 0-1,0 1 1,0-1 0,0 1-1,-1 1 1,-5 15-63,2-1 1,0 1-1,1-1 0,1 1 1,0 0-1,2 1 0,0-1 1,1 0-1,4 33 0,-4-48 4,0-1-1,0 0 0,1 0 1,-1 1-1,1-1 0,-1 0 1,1 0-1,0 0 0,0 0 1,0 0-1,0 0 0,0 0 1,1 0-1,-1 0 0,3 2 1,-3-3-26,0 0 1,0 0 0,1-1-1,-1 1 1,0 0 0,0-1 0,1 0-1,-1 1 1,0-1 0,1 0-1,-1 1 1,0-1 0,1 0-1,-1 0 1,1 0 0,-1 0 0,0 0-1,1-1 1,1 1 0,1-2-77,1 1 0,-1-1 1,0 0-1,0-1 1,1 1-1,-2-1 0,1 1 1,0-1-1,0 0 0,-1-1 1,0 1-1,0-1 0,4-4 1,7-14-231,-1 0 0,0-1 0,-2-1 1,-1 0-1,0 0 0,-2-1 0,8-42 1,-7 12 1137,-3-1 0,0-84 0,-22 227 377,-4 287-112,20-371-983,0 1 0,1-1 0,-1 1 0,1-1 0,-1 0 0,1 1 1,0-1-1,3 5 0,5-2 420,4-21 554,-8 4-799,-1 0 0,0 0 1,0-1-1,-2 1 0,1-1 0,-1 0 0,0-13 0,-2-91 80,-1 61 306,0 67-740,0 64 30,1-74 93,0 1 0,0-1 0,0 0 1,0 1-1,1-1 0,-1 1 0,1-1 1,-1 0-1,1 1 0,0-1 0,0 0 0,0 0 1,0 0-1,1 0 0,-1 0 0,0 0 0,1 0 1,-1 0-1,1 0 0,0-1 0,0 1 1,0 0-1,0-1 0,0 0 0,0 1 0,0-1 1,3 1-1,-2-2 18,-1 0 0,0 0 0,0-1 0,0 1 0,0-1 0,0 0 0,1 1 0,-1-1 0,0 0 0,-1 0 0,1 0 0,0 0 0,0-1 0,0 1 0,-1 0 0,1-1 0,0 0 0,-1 1 0,0-1 0,1 0 0,-1 1 0,0-1 0,0 0 0,0 0 0,1-3 0,25-56 160,-25 55-155,22-65 482,-21 153-624,-4-50 142,4 52-760,3-74-2318,1-17-2265,-2-12-501</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1:01.488"/>
    </inkml:context>
    <inkml:brush xml:id="br0">
      <inkml:brushProperty name="width" value="0.025" units="cm"/>
      <inkml:brushProperty name="height" value="0.025" units="cm"/>
    </inkml:brush>
  </inkml:definitions>
  <inkml:trace contextRef="#ctx0" brushRef="#br0">0 0 12876,'0'0'8552,"11"51"-9352,-1-40-1282,-1-2-2178,2-4-737</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1:01.817"/>
    </inkml:context>
    <inkml:brush xml:id="br0">
      <inkml:brushProperty name="width" value="0.025" units="cm"/>
      <inkml:brushProperty name="height" value="0.025" units="cm"/>
    </inkml:brush>
  </inkml:definitions>
  <inkml:trace contextRef="#ctx0" brushRef="#br0">1 143 2947,'0'0'1842,"8"1"1334,-4 0-2872,-3-1-113,1 0 1,0 0-1,0 0 0,0 0 0,0 1 1,-1-1-1,1 1 0,0-1 0,0 1 1,-1 0-1,1-1 0,0 1 0,-1 0 1,1 0-1,-1 0 0,1 0 0,-1 1 1,1-1-1,-1 0 0,0 1 0,0-1 0,1 1 1,-1-1-1,0 1 0,0-1 0,-1 1 1,1 0-1,0-1 0,-1 1 0,1 0 1,-1 0-1,1 0 0,-1 3 0,0 10 803,-1 0-1,0-1 0,-6 21 1,4-22-448,1 0 0,0 0 1,1 0-1,1 18 0,0-30-537,0-1 0,0 0-1,1 1 1,-1-1 0,0 0 0,0 1-1,1-1 1,-1 0 0,0 0 0,1 1-1,-1-1 1,1 0 0,-1 0-1,0 0 1,1 0 0,-1 0 0,1 1-1,-1-1 1,0 0 0,1 0 0,-1 0-1,1 0 1,-1 0 0,0 0-1,1 0 1,-1 0 0,1 0 0,-1-1-1,0 1 1,1 0 0,-1 0-1,1 0 1,-1 0 0,0 0 0,1-1-1,-1 1 1,0 0 0,1 0 0,-1-1-1,1 1 1,15-10 450,-7 0-301,0 0 1,-1 0-1,-1-1 0,0 0 0,0-1 1,-1 0-1,0 0 0,-1 0 0,-1-1 1,0 1-1,0-1 0,-2 0 1,1 0-1,-2 0 0,0 0 0,0-15 1,-1 37-234,-1-4 59,1-1 0,0 1 0,1 0 0,-1-1 0,1 1 0,-1-1 0,1 1 0,2 5 0,-2-9 19,0 1-1,1 0 0,-1 0 1,0-1-1,0 1 0,1-1 1,-1 1-1,1-1 0,-1 0 1,1 1-1,0-1 1,-1 0-1,1 0 0,0 0 1,0 0-1,0-1 0,0 1 1,0 0-1,0-1 0,0 1 1,0-1-1,0 0 0,0 0 1,0 0-1,0 0 1,3 0-1,2-1 72,0 0 0,-1 0 1,1-1-1,0 0 0,-1-1 0,1 1 1,-1-1-1,0 0 0,0-1 0,0 1 1,0-1-1,-1 0 0,0-1 0,1 1 1,-1-1-1,8-11 0,-8 10-9,1 0-1,-1-1 1,-1 0 0,1 0-1,-1 0 1,-1-1 0,1 0-1,-1 1 1,-1-1 0,1 0-1,-1 0 1,-1-1 0,2-14-1,-3 22-39,0 0 0,0 1 0,0-1-1,0 0 1,0 0 0,0 0 0,0 1 0,0-1-1,0 0 1,-1 0 0,1 1 0,0-1 0,-1 0-1,1 1 1,0-1 0,-1 0 0,1 1 0,-1-1-1,1 1 1,-1-1 0,1 0 0,-1 1 0,0-1-1,1 1 1,-1 0 0,0-1 0,1 1 0,-2-1-1,-23 4 430,20-1-430,-1 0 1,1 1-1,0-1 0,0 1 0,1 1 0,-1-1 1,-5 6-1,4-2-29,0 1 0,1 0 0,0 0 0,0 0 0,1 1 0,0-1 0,1 1 0,0 0 0,0 0 0,1 1 0,0-1 0,0 0 0,1 1-1,1-1 1,-1 1 0,2 12 0,0-19-20,-1-1 0,1 0 0,0 0 0,-1 0 0,1 1 0,0-1 0,0 0-1,0 0 1,1 0 0,-1 0 0,0 0 0,1-1 0,-1 1 0,1 0 0,0-1-1,-1 1 1,1-1 0,0 1 0,0-1 0,0 0 0,0 0 0,0 0 0,0 0-1,0 0 1,1 0 0,-1-1 0,0 1 0,5 0 0,32 0-2586,-2-9-3659,4-12-5992</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1:02.412"/>
    </inkml:context>
    <inkml:brush xml:id="br0">
      <inkml:brushProperty name="width" value="0.025" units="cm"/>
      <inkml:brushProperty name="height" value="0.025" units="cm"/>
    </inkml:brush>
  </inkml:definitions>
  <inkml:trace contextRef="#ctx0" brushRef="#br0">1 89 17873,'0'0'7025,"0"9"-6208,0-9-817,-1 29 84,2 0 1,1-1-1,1 1 0,8 30 1,-11-58-84,0 0-1,0 0 1,0-1 0,1 1 0,-1 0 0,0 0 0,0-1 0,0 1-1,0 0 1,1 0 0,-1-1 0,0 1 0,1 0 0,-1-1 0,1 1 0,-1 0-1,1-1 1,-1 1 0,1-1 0,-1 1 0,1-1 0,0 1 0,-1-1-1,1 1 1,-1-1 0,1 1 0,0-1 0,0 0 0,-1 0 0,1 1-1,0-1 1,0 0 0,-1 0 0,1 0 0,0 0 0,0 0 0,-1 0-1,1 0 1,0 0 0,0 0 0,0 0 0,-1 0 0,1 0 0,0 0-1,0-1 1,-1 1 0,1 0 0,0-1 0,-1 1 0,1-1 0,0 1 0,-1 0-1,1-1 1,-1 1 0,1-1 0,0 0 0,-1 1 0,1-1 0,-1 1-1,0-1 1,1-1 0,28-42 213,-3-12 423,-18 36-450,1 1-1,1-1 0,1 2 1,21-29-1,-31 46-188,-1 0-1,1 1 1,-1-1-1,1 0 1,0 0-1,0 0 1,-1 1 0,1-1-1,0 0 1,0 1-1,0-1 1,0 0-1,0 1 1,0-1-1,-1 1 1,1 0 0,0-1-1,1 1 1,-1 0-1,0 0 1,0-1-1,0 1 1,0 0-1,0 0 1,0 0 0,0 0-1,0 0 1,1 1-1,0 0-1,-1 0 1,1 0-1,-1 0 0,0 1 0,0-1 1,0 0-1,0 1 0,0-1 0,0 1 1,0-1-1,0 1 0,0-1 0,-1 1 0,1 0 1,0 2-1,3 10 9,-1 1-1,2 29 1,-5-41 11,2 27 21,3 28-53,-5-57 17,0-1-1,0 1 0,0-1 1,1 1-1,-1-1 1,0 1-1,0-1 1,0 1-1,0-1 1,0 1-1,1-1 1,-1 1-1,0-1 1,0 1-1,1-1 1,-1 1-1,0-1 0,1 0 1,-1 1-1,1-1 1,-1 0-1,0 1 1,1-1-1,-1 0 1,1 1-1,-1-1 1,1 0-1,-1 0 1,1 0-1,-1 1 1,1-1-1,-1 0 0,1 0 1,-1 0-1,1 0 1,-1 0-1,1 0 1,-1 0-1,1 0 1,-1 0-1,1 0 1,0 0-1,-1 0 1,1-1-1,-1 1 1,0 0-1,1 0 0,-1 0 1,1-1-1,-1 1 1,1 0-1,-1-1 1,1 1-1,-1 0 1,0-1-1,1 1 1,-1-1-1,0 1 1,1 0-1,-1-1 1,1 0-1,20-28 174,15-48 164,-27 55-304,0 0 0,2 1-1,1 0 1,15-20 0,-27 40-46,0 1-1,0 0 1,0-1 0,0 1-1,1 0 1,-1-1 0,0 1-1,0 0 1,0 0 0,1-1-1,-1 1 1,0 0 0,0 0-1,1-1 1,-1 1 0,0 0-1,0 0 1,1 0 0,-1-1-1,0 1 1,1 0 0,-1 0-1,0 0 1,1 0 0,-1 0-1,0 0 1,1 0 0,-1 0-1,0 0 1,1 0 0,-1 0-1,0 0 1,1 0 0,-1 0-1,0 0 1,1 0 0,-1 0-1,0 0 1,1 0-1,-1 1 1,1-1 0,4 17-528,-4 36-1783,-1-43 900,0-3 335,1 12-2777,1-8-1496,5-6-4184</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1:02.785"/>
    </inkml:context>
    <inkml:brush xml:id="br0">
      <inkml:brushProperty name="width" value="0.025" units="cm"/>
      <inkml:brushProperty name="height" value="0.025" units="cm"/>
    </inkml:brush>
  </inkml:definitions>
  <inkml:trace contextRef="#ctx0" brushRef="#br0">60 206 16688,'0'0'4073,"-7"13"-2995,4-8-1013,-4 5 41,1 1-1,0 0 1,0 1-1,1-1 1,1 1-1,0 0 1,0 0-1,-2 23 1,6-34-97,-1-1 0,1 0 0,0 0 1,0 1-1,0-1 0,0 0 0,0 1 1,0-1-1,0 0 0,0 1 0,0-1 1,0 0-1,0 1 0,0-1 0,0 0 0,0 1 1,0-1-1,0 0 0,1 1 0,-1-1 1,0 0-1,0 0 0,0 1 0,0-1 1,1 0-1,-1 0 0,0 1 0,0-1 1,0 0-1,1 0 0,-1 0 0,0 1 1,1-1-1,-1 0 0,0 0 0,0 0 1,1 0-1,-1 1 0,0-1 0,1 0 1,-1 0-1,0 0 0,1 0 0,-1 0 1,0 0-1,0 0 0,1 0 0,-1 0 0,0 0 1,1 0-1,-1 0 0,0 0 0,1-1 1,-1 1-1,0 0 0,1 0 0,-1 0 1,0 0-1,0 0 0,1-1 0,-1 1 1,0 0-1,0 0 0,1 0 0,-1-1 1,0 1-1,13-12 338,16-18 179,27-29-323,-51 55-223,0 0 0,0 0 0,0 0 0,1 0 0,-1 1 0,1 0 0,0 0 0,0 1-1,9-3 1,-14 5 13,-1 0 0,1 0 0,-1 0 0,1 0 0,0 0-1,-1 0 1,1 0 0,-1 0 0,1 0 0,-1 0 0,1 0-1,-1 0 1,1 1 0,-1-1 0,1 0 0,-1 0 0,1 1-1,-1-1 1,1 0 0,-1 1 0,0-1 0,1 0 0,-1 1-1,1-1 1,-1 1 0,0-1 0,1 1 0,-1-1 0,0 1 0,0-1-1,1 1 1,-1-1 0,0 1 0,0-1 0,0 1 0,0-1-1,0 1 1,0-1 0,0 1 0,0 0 0,0 31 163,-1-21-147,1-10 29,0-11 576,1-8-457,0 0 1,1 0 0,0 0 0,2 0-1,0 1 1,10-25 0,6-5-3924,5-1-4874,-11 24 2725</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1:03.112"/>
    </inkml:context>
    <inkml:brush xml:id="br0">
      <inkml:brushProperty name="width" value="0.025" units="cm"/>
      <inkml:brushProperty name="height" value="0.025" units="cm"/>
    </inkml:brush>
  </inkml:definitions>
  <inkml:trace contextRef="#ctx0" brushRef="#br0">68 0 16303,'-3'10'2590,"-13"41"464,-16 96 1,24-88-1946,-1 94 0,10-147-1102,-1-1-1,1 0 1,0 1-1,0-1 1,1 1-1,-1-1 1,3 5-1,-3-9-4,-1 0 0,1 0 0,-1 0 0,0-1 0,1 1 0,-1 0 0,1 0 0,0-1-1,-1 1 1,1 0 0,-1-1 0,1 1 0,0-1 0,0 1 0,-1-1 0,1 1 0,0-1 0,0 0 0,0 1-1,1-1 1,-1 0 6,0 0-1,0 0 1,0-1-1,1 1 1,-1 0-1,0-1 1,0 1-1,0-1 1,0 1-1,0-1 1,0 0-1,0 1 0,0-1 1,-1 0-1,1 0 1,0 0-1,0 0 1,-1 0-1,1 0 1,0 0-1,0-1 1,7-14-141,0-1 1,-1 0 0,0 0-1,-2-1 1,0 0 0,4-31-1,-1 12-483,-3 4 238,1-1-1479,-6 34 1836,0 0-1,0 0 1,0 0 0,0 0 0,0 0-1,0 0 1,0 0 0,0 0 0,0 0-1,0 0 1,1 0 0,-1 0-1,0 0 1,0 0 0,0 0 0,0 0-1,0 0 1,0 0 0,0 0-1,0 0 1,0 0 0,0 0 0,0 0-1,0 0 1,0 0 0,0 1 0,0-1-1,0 0 1,1-1 0,-1 1-1,0 0 1,0 0 0,0 0 0,0 0-1,0 0 1,1 23-224,-12 54 232,0-4-811,15-26-2594,-3-47 3151,-1 1 0,1-1-1,-1 1 1,1-1 0,0 1-1,-1-1 1,1 0 0,0 1-1,0-1 1,-1 0 0,1 0-1,0 0 1,0 1 0,-1-1-1,1 0 1,0 0 0,0 0 0,-1 0-1,1 0 1,0 0 0,0-1-1,0 1 1,-1 0 0,1 0-1,1-1 1,7-3-3272</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1:03.921"/>
    </inkml:context>
    <inkml:brush xml:id="br0">
      <inkml:brushProperty name="width" value="0.025" units="cm"/>
      <inkml:brushProperty name="height" value="0.025" units="cm"/>
    </inkml:brush>
  </inkml:definitions>
  <inkml:trace contextRef="#ctx0" brushRef="#br0">0 402 16848,'0'0'7511,"12"6"-7185,38 16-123,-47-21-186,0-1 1,-1 1-1,1-1 1,0 0-1,0 0 1,-1 0-1,1 0 1,0 0-1,0 0 1,-1-1-1,1 1 1,0-1-1,-1 0 1,1 0-1,-1 0 1,1 0-1,-1 0 1,1-1-1,-1 1 1,0-1-1,0 0 1,0 1-1,0-1 1,0 0-1,0 0 1,0 0-1,0 0 1,-1-1-1,1 1 1,1-4-1,1 0 110,-1-1-1,0 0 1,0 0-1,0 0 1,-1 0 0,1-1-1,-2 1 1,2-15-1,-3 20-91,1-1 1,-2 1-1,1-1 0,0 0 0,0 1 1,-1-1-1,1 1 0,-1-1 0,0 1 1,0-1-1,0 1 0,0-1 0,-3-3 0,3 5-35,1 1 0,0 0 0,-1-1-1,1 1 1,-1-1 0,1 1 0,-1 0-1,1 0 1,-1-1 0,1 1-1,-1 0 1,1 0 0,-1-1 0,0 1-1,1 0 1,-1 0 0,1 0-1,-1 0 1,0 0 0,1 0 0,-1 0-1,1 0 1,-1 0 0,0 0 0,-19 16-289,14-5 212,0 0 0,1 0 0,0 0 0,1 1 0,0 0 0,0 0 0,2 0 0,-1 1 0,2-1 0,0 0 0,0 25 0,1-36 74,0 0 0,0 0-1,-1 1 1,1-1 0,0 0 0,0 0-1,0 0 1,0 0 0,0 0-1,0 0 1,1 0 0,-1 0 0,0 0-1,0 0 1,1 0 0,-1 0 0,1 0-1,-1 0 1,1 0 0,-1 0-1,1 0 1,0 0 0,-1 0 0,1 0-1,0-1 1,0 1 0,-1 0 0,1 0-1,0-1 1,0 1 0,0-1 0,0 1-1,0-1 1,0 1 0,0-1-1,0 0 1,0 1 0,0-1 0,0 0-1,0 0 1,0 0 0,0 0 0,1 1-1,-1-2 1,0 1 0,0 0-1,0 0 1,0 0 0,0 0 0,0-1-1,0 1 1,0-1 0,0 1 0,2-2-1,3 0 18,-1-1-1,1-1 1,-1 1-1,1-1 1,-1 0-1,0 0 0,0 0 1,4-7-1,11-16 253,-2 0 0,-1-1-1,-1-2 1,-2 1 0,-1-2 0,-1 0-1,-1 0 1,-2-1 0,-2 0-1,0 0 1,-3-1 0,2-49-1,-39 182-937,22-50 728,2 0 0,2 1 0,0 72 0,7-117-47,1 1 0,-1 0 0,1-1 1,0 1-1,1 0 0,2 8 0,-3-14 1,-1 1 0,1-1 0,0 1 0,-1-1 0,1 1 0,0-1 0,0 0 0,0 1 0,0-1 0,0 0 0,0 0 0,0 0 1,0 0-1,0 0 0,1 0 0,-1 0 0,0 0 0,1 0 0,-1 0 0,1-1 0,-1 1 0,1-1 0,-1 1 0,1-1 0,-1 0 0,1 1 0,-1-1 0,1 0 0,0 0 0,-1 0 0,1 0 0,1-1 0,-1 1 4,-1-1 0,0 0 1,1 0-1,-1-1 0,0 1 0,0 0 0,0 0 1,0-1-1,0 1 0,0 0 0,0-1 1,0 1-1,0-1 0,-1 1 0,1-1 0,-1 1 1,1-1-1,-1 0 0,1 1 0,-1-1 1,0 0-1,0 1 0,0-1 0,0 0 0,0 1 1,0-1-1,-1-1 0,-6-50 36,2 45-48,1 0 0,-1 0 0,-1 0 0,1 0 0,-1 1 0,-1 0 0,1 0 0,-1 1 0,0 0-1,-1 0 1,1 1 0,-1-1 0,-9-3 0,25 12-435,0 0 0,1 0-1,-1-1 1,1 0 0,0-1 0,-1 0 0,17 0-1,-16-2-1062,1 1 0,0-1 1,0-1-1,0 0 0,0 0 0,-1-1 0,14-5 0,10-9-7094</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3:10.759"/>
    </inkml:context>
    <inkml:brush xml:id="br0">
      <inkml:brushProperty name="width" value="0.025" units="cm"/>
      <inkml:brushProperty name="height" value="0.025" units="cm"/>
    </inkml:brush>
  </inkml:definitions>
  <inkml:trace contextRef="#ctx0" brushRef="#br0">1 0 5317,'0'0'14446,"20"53"-12845,-3-37-608,5 1-96,3-2-224,4 3-481,-2-3-160,3-1-96,-5-4-929,0-5-577,-7-5-832,-1-2-1570,-4-18-1825</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1:04.247"/>
    </inkml:context>
    <inkml:brush xml:id="br0">
      <inkml:brushProperty name="width" value="0.025" units="cm"/>
      <inkml:brushProperty name="height" value="0.025" units="cm"/>
    </inkml:brush>
  </inkml:definitions>
  <inkml:trace contextRef="#ctx0" brushRef="#br0">140 0 17328,'0'0'7944,"-10"9"-7047,-1 2-672,0 0 0,0 1 0,1 1 0,-11 17 0,16-22-145,0 0 0,0 1 0,1-1 1,1 1-1,-1 0 0,1 0 0,1 0 0,0 0 1,0 1-1,0 13 0,2-22-80,0-1 1,0 1-1,0 0 1,0 0-1,0-1 0,0 1 1,1 0-1,-1-1 0,0 1 1,0 0-1,1-1 1,-1 1-1,1-1 0,-1 1 1,0-1-1,1 1 0,-1-1 1,1 1-1,-1-1 1,1 1-1,0-1 0,-1 1 1,1-1-1,-1 0 1,1 1-1,0-1 0,1 1 1,26 2-123,32-11-1086,-56 7 952,10-1-338,-6 0 141,-1 0 1,1 0 0,0 1-1,-1 0 1,1 1 0,0 0-1,0 0 1,11 2-1,-18-1 492,0-1-1,-1 1 0,1-1 0,-1 1 0,1 0 0,-1-1 1,1 1-1,-1 0 0,1-1 0,-1 1 0,0 0 0,1 0 1,-1 0-1,0-1 0,1 1 0,-1 0 0,0 0 0,0 0 1,0-1-1,0 1 0,0 0 0,0 0 0,0 0 0,0 0 0,0-1 1,-1 1-1,1 0 0,0 0 0,0 0 0,-1-1 0,1 1 1,0 0-1,-1 0 0,1-1 0,-1 1 0,1 0 0,-1-1 1,1 1-1,-1 0 0,0-1 0,1 1 0,-2 0 0,-23 28 1973,7-12-1310,-1-1 1,-27 17-1,-2-8-1643,42-23 42,-1 0 0,1 0 0,0-1 0,-1 0-1,-10 1 1,-5-2-8821</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1:04.779"/>
    </inkml:context>
    <inkml:brush xml:id="br0">
      <inkml:brushProperty name="width" value="0.025" units="cm"/>
      <inkml:brushProperty name="height" value="0.025" units="cm"/>
    </inkml:brush>
  </inkml:definitions>
  <inkml:trace contextRef="#ctx0" brushRef="#br0">1 0 19667,'0'0'1953,"0"48"354,0-18-930,11 3-961,0 6-191,4 0-129,1-1-64,2 0-673,-1 1-1825,0 0-994,-4-4-3586</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1:05.138"/>
    </inkml:context>
    <inkml:brush xml:id="br0">
      <inkml:brushProperty name="width" value="0.025" units="cm"/>
      <inkml:brushProperty name="height" value="0.025" units="cm"/>
    </inkml:brush>
  </inkml:definitions>
  <inkml:trace contextRef="#ctx0" brushRef="#br0">24 0 19314,'0'0'2531,"-22"49"-1090,20-33-640,2-3-321,4-3-448,12-6-800,3-4-2083,-2-4-3011</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1:05.480"/>
    </inkml:context>
    <inkml:brush xml:id="br0">
      <inkml:brushProperty name="width" value="0.025" units="cm"/>
      <inkml:brushProperty name="height" value="0.025" units="cm"/>
    </inkml:brush>
  </inkml:definitions>
  <inkml:trace contextRef="#ctx0" brushRef="#br0">10 0 22774,'0'0'2530,"-10"57"-2466,25-14 0,8 9 64,7 7-64,0 6-865,4 1-1761,-6-4-1250,-3-1-2530</inkml:trace>
  <inkml:trace contextRef="#ctx0" brushRef="#br0" timeOffset="1">287 665 7944,'0'0'15182,"-25"61"-14766,23-46-384,2-2-1089,0-8-3011</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1:33.303"/>
    </inkml:context>
    <inkml:brush xml:id="br0">
      <inkml:brushProperty name="width" value="0.025" units="cm"/>
      <inkml:brushProperty name="height" value="0.025" units="cm"/>
    </inkml:brush>
  </inkml:definitions>
  <inkml:trace contextRef="#ctx0" brushRef="#br0">0 0 9129,'0'0'16287,"6"12"-15540,76 197-10,-82-208-732,0 0 1,0 1-1,1-1 0,-1 0 0,1 0 0,-1 1 1,1-1-1,-1 0 0,1 0 0,0 0 1,0 1-1,0-1 0,-1 0 0,1 0 1,0 0-1,0 0 0,0-1 0,1 1 0,-1 0 1,0 0-1,0-1 0,0 1 0,0 0 1,1-1-1,-1 1 0,0-1 0,1 0 0,-1 1 1,0-1-1,1 0 0,-1 0 0,0 0 1,1 0-1,-1 0 0,1 0 0,-1 0 0,0 0 1,1-1-1,-1 1 0,2-1 0,4-3 44,-1-1 0,0 1-1,0-1 1,0 0 0,0 0-1,6-9 1,14-12 42,-24 24-90,1 0 0,-1 0 0,1 0 0,-1 1 0,1-1 0,-1 1 0,1-1 0,0 1 0,0 0 0,0 0 0,-1 0 0,1 0 0,0 1 0,0-1 0,0 1 0,0-1 0,1 1 0,-1 0 0,0 1 0,0-1 0,0 0 0,0 1 0,4 1 0,-4 0 6,-1 0 1,1 0-1,-1 0 0,0 1 1,0-1-1,0 1 0,0-1 1,0 1-1,0 0 0,-1 0 1,1-1-1,-1 1 0,0 0 0,0 1 1,0-1-1,-1 0 0,1 0 1,0 0-1,-1 0 0,0 1 1,0-1-1,0 3 0,0 5 184,-1 1 0,0-1 0,0 0 0,-1 0 0,-1 0-1,0-1 1,0 1 0,-1-1 0,0 1 0,-1-1 0,0 0 0,-13 17 0,15-21-86,-1-1 0,0 0 1,-1-1-1,1 1 1,-1-1-1,0 1 1,0-2-1,0 1 1,0 0-1,-1-1 1,0 0-1,1-1 1,-1 1-1,0-1 1,0 0-1,-1 0 1,1-1-1,0 0 1,0 0-1,-1 0 1,1-1-1,-1 0 0,-11-1 1,14 0-168,1 0 1,0 0-1,0 0 0,0-1 1,0 1-1,0-1 0,1 1 0,-1-1 1,0 0-1,1 0 0,-1 0 1,1 0-1,0-1 0,0 1 1,-1-1-1,2 1 0,-1-1 1,0 0-1,0 0 0,1 0 1,0 0-1,0 0 0,-2-6 0,2 5-430,0 0-1,0-1 0,0 0 0,1 1 0,-1-1 0,1 1 0,1-8 0,0 9-217,-1 0-1,1-1 1,0 1-1,0 0 1,0-1-1,0 1 1,1 0-1,-1 0 1,1 0-1,2-3 1,16-16-8008</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1:33.646"/>
    </inkml:context>
    <inkml:brush xml:id="br0">
      <inkml:brushProperty name="width" value="0.025" units="cm"/>
      <inkml:brushProperty name="height" value="0.025" units="cm"/>
    </inkml:brush>
  </inkml:definitions>
  <inkml:trace contextRef="#ctx0" brushRef="#br0">10 176 22549,'0'0'2285,"10"-1"-1212,1-2-938,0 0-1,0-1 1,0 0 0,0-1-1,0 0 1,-1-1-1,13-9 1,-19 13-98,0 0 1,-1-1 0,1 0-1,-1 1 1,1-1 0,-1 0-1,0-1 1,0 1 0,-1 0-1,1-1 1,-1 0-1,0 1 1,0-1 0,0 0-1,0 0 1,0 0 0,-1-1-1,0 1 1,0 0-1,0 0 1,-1-1 0,1 1-1,-1-1 1,0 1 0,0 0-1,-1-7 1,0 10 39,0-1 0,1 1 1,-1-1-1,0 1 0,0 0 1,0-1-1,0 1 0,0 0 1,0 0-1,0 0 0,0 0 0,-1 0 1,1 0-1,0 0 0,-1 0 1,1 0-1,0 0 0,-1 1 1,1-1-1,-1 1 0,0-1 0,1 1 1,-1-1-1,1 1 0,-1 0 1,0 0-1,1 0 0,-1 0 1,1 0-1,-1 0 0,0 0 1,1 1-1,-4 0 0,1 0-44,0 0 1,-1 0-1,1 0 0,0 1 0,0-1 0,0 1 1,0 0-1,0 0 0,0 1 0,1-1 0,-6 5 1,0 4-38,1 1 0,1 0 1,0 0-1,1 1 0,0 0 1,1 0-1,0 1 0,1-1 1,0 1-1,1 0 0,1 0 1,0 0-1,1 0 0,1 0 1,1 15-1,-1-27-77,0 0 1,0 0-1,1-1 1,-1 1-1,0 0 0,1 0 1,-1-1-1,1 1 0,0 0 1,-1-1-1,1 1 1,0 0-1,0-1 0,0 1 1,0-1-1,0 0 1,1 1-1,-1-1 0,0 0 1,1 0-1,-1 0 1,1 1-1,-1-2 0,1 1 1,-1 0-1,1 0 1,0 0-1,-1-1 0,1 1 1,0-1-1,0 1 0,-1-1 1,1 0-1,0 0 1,3 0-1,1 0-648,0 0 1,-1-1-1,1 1 0,0-1 1,-1-1-1,1 1 1,-1-1-1,1 0 0,-1 0 1,9-5-1,23-20-6414</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1:34.022"/>
    </inkml:context>
    <inkml:brush xml:id="br0">
      <inkml:brushProperty name="width" value="0.025" units="cm"/>
      <inkml:brushProperty name="height" value="0.025" units="cm"/>
    </inkml:brush>
  </inkml:definitions>
  <inkml:trace contextRef="#ctx0" brushRef="#br0">163 2 4708,'0'0'19726,"-11"-1"-18904,6 1-789,1 0-1,-1 0 1,1 0 0,0 0-1,-1 1 1,1-1 0,0 1-1,-1 0 1,1 0 0,0 1 0,0-1-1,0 1 1,0 0 0,0 0-1,0 1 1,0-1 0,1 1-1,-1-1 1,1 1 0,0 0 0,0 1-1,0-1 1,-5 7 0,1 1 135,1 1 1,-1-1-1,2 1 1,0 0 0,0 0-1,1 0 1,0 1-1,1-1 1,1 1 0,0 0-1,0 22 1,2-34-171,-1 1 0,1-1-1,0 1 1,1-1 0,-1 1 0,0-1 0,0 1 0,1 0 0,-1-1 0,0 0-1,1 1 1,0-1 0,-1 1 0,1-1 0,0 0 0,0 1 0,-1-1-1,1 0 1,0 0 0,1 1 0,-1-1 0,0 0 0,0 0 0,0 0-1,0 0 1,1-1 0,2 2 0,-1-1-125,1 0 0,-1 0 0,1-1 0,0 0-1,-1 0 1,1 0 0,-1 0 0,1 0 0,0-1 0,-1 0 0,7-1 0,4-3-1376,-1 0 0,1-1 0,-1 0 0,0-1 1,13-10-1,12-14-9008</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1:34.459"/>
    </inkml:context>
    <inkml:brush xml:id="br0">
      <inkml:brushProperty name="width" value="0.025" units="cm"/>
      <inkml:brushProperty name="height" value="0.025" units="cm"/>
    </inkml:brush>
  </inkml:definitions>
  <inkml:trace contextRef="#ctx0" brushRef="#br0">65 115 12460,'0'0'7393,"-8"12"-5924,0-1-1027,1 1 1,1 0-1,0 0 1,0 0 0,1 1-1,1 0 1,0 0-1,1 0 1,0 1 0,-1 17-1,4-28-372,-1-1 0,1 1 0,0 0-1,0 0 1,1 0 0,-1 0 0,1 0 0,-1 0-1,1 0 1,0 0 0,0-1 0,0 1-1,0 0 1,3 4 0,-2-6-59,-1 0 0,0 0 0,1-1-1,-1 1 1,1-1 0,-1 1 0,1-1 0,-1 1 0,1-1-1,-1 0 1,1 0 0,-1 0 0,1 0 0,-1 0-1,1 0 1,0 0 0,-1 0 0,1 0 0,-1-1 0,1 1-1,-1-1 1,1 1 0,-1-1 0,0 0 0,1 1 0,-1-1-1,0 0 1,1 0 0,-1 0 0,2-2 0,4-2 17,0 0 0,0-1 0,0-1 1,-1 1-1,0-1 0,0 0 0,0 0 0,-1-1 1,0 1-1,-1-1 0,0 0 0,0-1 1,3-8-1,4-15 130,-2-2 1,6-34-1,-12 51 7,-12 127-149,7-102 98,1 0-1,1 0 0,-1 0 0,1 0 0,2 12 1,-2-19-98,0 0 1,0-1-1,1 1 1,-1 0-1,0 0 1,0 0-1,1 0 1,-1-1-1,1 1 1,-1 0-1,1-1 1,-1 1-1,1 0 1,-1-1-1,1 1 1,0 0-1,-1-1 1,1 1-1,0-1 1,-1 1-1,1-1 1,0 1-1,1-1 1,0 1-6,-1-1-1,1 0 1,0-1 0,-1 1 0,1 0 0,0 0 0,0-1 0,-1 1-1,1-1 1,0 0 0,-1 1 0,1-1 0,-1 0 0,1 0 0,-1 0-1,3-2 1,3-3 24,0 0 0,0 0 0,0-1 0,-1 1-1,0-2 1,-1 1 0,0-1 0,0 1 0,5-11 0,29-81 22,-15 35-84,-19 145-448,-10-45 547,3-26 1,0-1 0,1 1 0,1 0 0,-1-1 0,1 1 1,1-1-1,2 16 0,-3-25-68,1 1 0,-1 0 0,1 0 1,-1 0-1,1-1 0,0 1 0,-1 0 0,1-1 1,0 1-1,-1-1 0,1 1 0,0 0 0,0-1 1,0 0-1,0 1 0,-1-1 0,1 1 0,0-1 1,0 0-1,0 0 0,0 0 0,0 1 0,0-1 1,0 0-1,0 0 0,0 0 0,-1 0 0,1-1 1,0 1-1,0 0 0,0 0 0,0 0 0,0-1 1,0 1-1,0 0 0,-1-1 0,1 1 0,0-1 1,0 1-1,0-1 0,-1 0 0,1 1 0,0-2 1,33-26 192,-22 11-165,-1-2 1,-1 0-1,-1 0 0,-1-1 1,0 0-1,-2 0 0,7-32 1,-19 150-1598,5-92 868,-4 34-857,10-26-2566,-5-14 3797,1 0 1,-1 1-1,0-1 1,1 0-1,-1 0 0,1 0 1,-1 0-1,1 0 1,-1 0-1,1 0 1,-1 0-1,1 0 0,-1 0 1,1 0-1,-1 0 1,1 0-1,-1 0 0,1 0 1,-1 0-1,0 0 1,1 0-1,-1-1 1,1 1-1,-1 0 0,1 0 1,-1-1-1,0 1 1,1 0-1,0-1 0,16-16-6639</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1:34.803"/>
    </inkml:context>
    <inkml:brush xml:id="br0">
      <inkml:brushProperty name="width" value="0.025" units="cm"/>
      <inkml:brushProperty name="height" value="0.025" units="cm"/>
    </inkml:brush>
  </inkml:definitions>
  <inkml:trace contextRef="#ctx0" brushRef="#br0">119 1 16688,'0'0'11253,"-11"10"-10548,4-3-727,-54 57 1031,57-59-951,0 0 1,0 1-1,0-1 0,1 1 1,-1 0-1,1 0 0,1 0 1,-1 0-1,1 0 0,0 1 1,1-1-1,-2 10 0,8-14-87,0-1 0,-1 0-1,1 0 1,0-1 0,0 1-1,0-1 1,0 0 0,0 0-1,8-2 1,7-2-367,-1 0 1,1-2 0,29-11-1,-34 10 226,0 1 1,1 1-1,0 1 0,0 0 0,0 1 0,20-1 0,-35 4 181,0 0-1,0 0 0,-1 0 1,1 0-1,0 0 1,0 0-1,-1 0 0,1 0 1,0 0-1,0 1 1,-1-1-1,1 0 0,0 0 1,0 1-1,-1-1 1,1 0-1,-1 1 0,1-1 1,0 1-1,-1-1 1,1 1-1,-1-1 0,1 1 1,-1-1-1,1 1 1,-1 0-1,1-1 0,-1 1 1,1 0-1,-5 23 672,-25 21 673,11-25-427,-1-1 0,-35 28 0,49-42-1079,0-1-1,0-1 1,0 1-1,-1-1 1,0 0 0,1 0-1,-1-1 1,0 1-1,0-1 1,-1-1 0,1 1-1,0-1 1,-1 0-1,1 0 1,-1-1 0,1 0-1,-8-1 1,3-6-5108,5-7-4611</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1:36.435"/>
    </inkml:context>
    <inkml:brush xml:id="br0">
      <inkml:brushProperty name="width" value="0.025" units="cm"/>
      <inkml:brushProperty name="height" value="0.025" units="cm"/>
    </inkml:brush>
  </inkml:definitions>
  <inkml:trace contextRef="#ctx0" brushRef="#br0">0 68 3491,'0'0'25566,"8"11"-24749,-2-4-707,-1-2-76,-1 0 0,0 0-1,0 0 1,-1 1 0,1-1 0,-1 1 0,0 0-1,-1 0 1,0 0 0,0 1 0,0-1 0,1 7-1,0 17-23,-2-17-209,0 0 0,1 0 0,0-1 0,1 1-1,6 17 1,-9-29 42,0-1 0,1 1 0,-1 0 0,0 0 0,0-1 0,1 1 0,-1 0 0,0-1 0,1 1-1,-1 0 1,0-1 0,1 1 0,-1-1 0,1 1 0,-1-1 0,1 1 0,0-1 0,-1 1 0,1-1 0,-1 1-1,1-1 1,0 0 0,-1 1 0,1-1 0,0 0 0,0 0 0,-1 1 0,1-1 0,0 0 0,-1 0 0,1 0-1,0 0 1,0 0 0,1 0 0,0-1-110,-1 0-1,1-1 1,0 1-1,-1 0 1,0-1-1,1 1 0,-1-1 1,0 1-1,1-1 1,-1 0-1,0 1 1,1-4-1,22-56-5468,-10-32-2957,-10 29 7955,-2 21 5896,-3 21 7197,4 51-11214,10 50 0,-11-69-1086,0 0 0,1-1 0,0 1 0,1-1 0,0 0-1,1 0 1,0-1 0,11 17 0,-1-14-1424,-3-8-4031</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3:11.133"/>
    </inkml:context>
    <inkml:brush xml:id="br0">
      <inkml:brushProperty name="width" value="0.025" units="cm"/>
      <inkml:brushProperty name="height" value="0.025" units="cm"/>
    </inkml:brush>
  </inkml:definitions>
  <inkml:trace contextRef="#ctx0" brushRef="#br0">228 1 7431,'0'0'9833,"-10"63"-7302,-5-17-866,-7 8-928,-4 8-192,-4 3-257,1 1-192,2-1-128,2-4-1506,2-9-2049,3-7-4613</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1:36.806"/>
    </inkml:context>
    <inkml:brush xml:id="br0">
      <inkml:brushProperty name="width" value="0.025" units="cm"/>
      <inkml:brushProperty name="height" value="0.025" units="cm"/>
    </inkml:brush>
  </inkml:definitions>
  <inkml:trace contextRef="#ctx0" brushRef="#br0">1 237 17617,'0'0'10730,"49"-51"-9673,-4 27-160,3-3-513,2 0-320,0-2-32,-3 6-512,-4 2-1987,-10 3-2593,-4 1-4998</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1:37.290"/>
    </inkml:context>
    <inkml:brush xml:id="br0">
      <inkml:brushProperty name="width" value="0.025" units="cm"/>
      <inkml:brushProperty name="height" value="0.025" units="cm"/>
    </inkml:brush>
  </inkml:definitions>
  <inkml:trace contextRef="#ctx0" brushRef="#br0">1 2 19987,'0'0'6064,"2"9"-5380,46 250 346,-48-258-1028,0 1 0,1-1 0,-1 1 0,0 0 0,1-1 0,-1 1 0,1-1 0,-1 1 0,1-1 0,0 1 0,0-1 0,-1 0-1,1 1 1,0-1 0,0 0 0,0 0 0,2 2 0,-2-3 12,-1 0-1,1 0 1,0 0 0,-1 0-1,1 0 1,0 0-1,-1-1 1,1 1-1,0 0 1,-1 0-1,1-1 1,-1 1-1,1 0 1,-1-1 0,1 1-1,-1 0 1,1-1-1,-1 1 1,1-1-1,-1 1 1,1-1-1,-1 1 1,0-1 0,1 0-1,-1 1 1,0-1-1,1 0 1,22-56 740,27-132 1130,-46 181-1776,-1 10-61,2 20-72,-1 36-26,-4-57 63,1 81-38,2-73 33,4-16 73,5-17 99,0-15-47,-8 23-63,1-1 0,0 1 0,2 0 0,0 0 0,0 1 0,15-22-1,-22 37-70,0 0 0,1-1 0,-1 1-1,0 0 1,0 0 0,0 0 0,0 0 0,0-1-1,0 1 1,0 0 0,1 0 0,-1 0-1,0 0 1,0 0 0,0 0 0,0-1 0,1 1-1,-1 0 1,0 0 0,0 0 0,0 0-1,0 0 1,1 0 0,-1 0 0,0 0 0,0 0-1,0 0 1,1 0 0,-1 0 0,0 0-1,0 0 1,0 0 0,1 0 0,-1 0 0,0 0-1,0 0 1,0 0 0,1 0 0,-1 0-1,0 0 1,0 0 0,0 1 0,0-1 0,1 0-1,-1 0 1,0 0 0,0 0 0,0 1-1,4 13-276,-3 25-503,-1-35 612,0 48-2483,0-20-3320</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1:37.695"/>
    </inkml:context>
    <inkml:brush xml:id="br0">
      <inkml:brushProperty name="width" value="0.025" units="cm"/>
      <inkml:brushProperty name="height" value="0.025" units="cm"/>
    </inkml:brush>
  </inkml:definitions>
  <inkml:trace contextRef="#ctx0" brushRef="#br0">125 11 4644,'0'0'17804,"-9"3"-15354,3-2-2383,0 0-1,0 1 1,0 0-1,1 0 1,-1 0-1,1 1 1,0 0-1,-1 0 1,1 0-1,1 0 1,-1 1-1,0 0 1,1 0-1,0 0 1,0 1-1,0-1 1,0 1-1,1 0 1,0 0-1,0 0 1,0 1-1,0-1 1,-2 9-1,4-9 37,0 0-1,0 0 1,0 1-1,0-1 1,1 0-1,0 1 1,0-1-1,0 1 1,1-1-1,-1 0 1,1 1-1,1-1 1,-1 0-1,1 0 1,0 0-1,4 9 1,-4-11-92,1 0 0,-1 0 0,1 0 1,0-1-1,0 1 0,0-1 0,0 1 1,0-1-1,0 0 0,1 0 0,-1-1 0,1 1 1,-1-1-1,1 0 0,0 1 0,-1-2 1,1 1-1,0 0 0,0-1 0,0 0 1,0 1-1,-1-2 0,1 1 0,5-1 1,-5 0-20,0 0 0,-1 0 1,1 0-1,0-1 1,-1 1-1,1-1 0,-1 0 1,0 0-1,0 0 1,0 0-1,0-1 0,0 1 1,0-1-1,-1 0 1,1 0-1,-1 0 1,1 0-1,-1 0 0,0 0 1,-1-1-1,1 1 1,0-1-1,-1 1 0,0-1 1,0 0-1,0 1 1,1-8-1,2-12 540,-1 1 1,-2-1-1,0-31 1,-1 43 0,0 9-478,0 1-1,0-1 1,0 1-1,0-1 1,0 1-1,0-1 1,0 1-1,-1-1 1,1 1 0,-1-1-1,1 1 1,-1-1-1,0 1 1,1-1-1,-1 1 1,0 0-1,0-1 1,0 1 0,-1-1-1,-7 4 144,0 16-259,4-1 23,1 0 1,0 1 0,2-1-1,0 1 1,1 0 0,2 33-1,-1-50-94,0 0-1,0 1 1,0-1-1,1 0 1,-1 0-1,0 0 1,1 1-1,-1-1 1,0 0 0,1 0-1,-1 0 1,1 0-1,0 0 1,-1 1-1,1-1 1,0 0-1,0-1 1,0 1-1,0 0 1,0 0-1,0 0 1,0 0-1,0-1 1,0 1-1,0 0 1,0-1 0,0 1-1,0-1 1,0 0-1,1 1 1,-1-1-1,0 0 1,0 1-1,1-1 1,-1 0-1,2 0 1,0-1-425,0 1-1,0-1 1,0 0 0,0 0-1,0 0 1,0 0 0,0 0 0,0-1-1,-1 1 1,1-1 0,-1 0 0,1 0-1,-1 0 1,3-3 0,20-23-6234</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1:38.038"/>
    </inkml:context>
    <inkml:brush xml:id="br0">
      <inkml:brushProperty name="width" value="0.025" units="cm"/>
      <inkml:brushProperty name="height" value="0.025" units="cm"/>
    </inkml:brush>
  </inkml:definitions>
  <inkml:trace contextRef="#ctx0" brushRef="#br0">176 1 17104,'0'0'10186,"-7"61"-9001,-6-12-448,-3 7-417,2 2-160,2-2-96,3-9-64,5-11-640,4-11-674,0-11-447,-1-36-7688,-6-9 192</inkml:trace>
  <inkml:trace contextRef="#ctx0" brushRef="#br0" timeOffset="1">1 136 18930,'0'0'8007,"37"56"-6661,-7-48 31,4-3-768,4-4-353,0 1-224,5-2-801,-8 0-1985,0 0-3588,2-2-13645</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1:40.865"/>
    </inkml:context>
    <inkml:brush xml:id="br0">
      <inkml:brushProperty name="width" value="0.025" units="cm"/>
      <inkml:brushProperty name="height" value="0.025" units="cm"/>
    </inkml:brush>
  </inkml:definitions>
  <inkml:trace contextRef="#ctx0" brushRef="#br0">1 218 17553,'0'0'7142,"80"-31"-6117,-27-1-480,7-1-449,3-5-32,-3 7-64,-8 4-897,-8 11-1345,-13 7-801,-19 8-1890</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1:41.240"/>
    </inkml:context>
    <inkml:brush xml:id="br0">
      <inkml:brushProperty name="width" value="0.025" units="cm"/>
      <inkml:brushProperty name="height" value="0.025" units="cm"/>
    </inkml:brush>
  </inkml:definitions>
  <inkml:trace contextRef="#ctx0" brushRef="#br0">0 213 7783,'0'0'14510,"95"-35"-13261,-35 2-672,6 0-513,5-2-705,-6 7-1569,-8 1-2050,-10 6-2690</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1:41.582"/>
    </inkml:context>
    <inkml:brush xml:id="br0">
      <inkml:brushProperty name="width" value="0.025" units="cm"/>
      <inkml:brushProperty name="height" value="0.025" units="cm"/>
    </inkml:brush>
  </inkml:definitions>
  <inkml:trace contextRef="#ctx0" brushRef="#br0">323 1 18449,'-14'2'1687,"12"-1"-1631,-9 0 120,0 2 1,-1-1-1,2 2 1,-1-1-1,0 1 1,1 1-1,-1 0 1,1 0-1,-12 10 1,3 1 193,0 1 0,1 1 0,1 1 0,1 0 0,0 2 0,-16 28 0,25-38-294,0 1 0,1 1 0,0-1 0,1 1 1,0 0-1,1 0 0,1 1 0,0-1 0,1 1 1,1 0-1,0-1 0,0 1 0,2 17 1,0-27-58,1 1 1,-1 0 0,1 0-1,0-1 1,0 1 0,0-1-1,1 0 1,0 1 0,-1-1-1,1 0 1,1-1 0,-1 1-1,1-1 1,-1 1-1,1-1 1,0 0 0,0 0-1,0-1 1,1 1 0,-1-1-1,1 0 1,-1 0 0,1 0-1,0-1 1,-1 0 0,1 0-1,0 0 1,5 0 0,8 2 149,0-2 1,0 0-1,0-1 1,0 0-1,0-2 0,29-6 1,-33 5-27,0-2 0,0 0-1,0 0 1,0-1 0,-1-1 0,0 0 0,-1-1 0,1 0-1,-2-1 1,1-1 0,-1 0 0,16-18 0,-21 21-57,0-1 1,0 1 0,-1-1-1,-1 0 1,1 0 0,-1 0-1,-1-1 1,1 0 0,-1 1-1,-1-1 1,0 0 0,0-1-1,-1 1 1,0 0 0,0 0-1,-1 0 1,0-1 0,-1 1-1,0 0 1,-1 0 0,-3-14-1,3 17-66,-1 0-1,0 0 0,0 0 0,0 0 0,-1 0 0,1 1 0,-1 0 0,-1 0 0,1 0 0,-1 0 0,1 1 0,-1 0 0,-1 0 0,1 0 1,-1 0-1,1 1 0,-1 0 0,0 0 0,0 1 0,-11-4 0,2 2-478,1 0-1,-1 1 1,-16-1-1,-43 2-6916,57 2-723</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4:12.814"/>
    </inkml:context>
    <inkml:brush xml:id="br0">
      <inkml:brushProperty name="width" value="0.025" units="cm"/>
      <inkml:brushProperty name="height" value="0.025" units="cm"/>
    </inkml:brush>
  </inkml:definitions>
  <inkml:trace contextRef="#ctx0" brushRef="#br0">1 0 4228,'0'0'0</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4:13.651"/>
    </inkml:context>
    <inkml:brush xml:id="br0">
      <inkml:brushProperty name="width" value="0.025" units="cm"/>
      <inkml:brushProperty name="height" value="0.025" units="cm"/>
    </inkml:brush>
  </inkml:definitions>
  <inkml:trace contextRef="#ctx0" brushRef="#br0">2252 1 2114,'-84'24'610,"-2"-2"-1,0-5 1,-1-3 0,-163 4-1,43-22 556,118-1-281,0 5-1,-1 3 0,-97 17 0,63 5-618,-128 44-1,195-49-220,0 2 0,1 3-1,1 2 1,-68 45-1,103-58 4,0 2 0,1 0 0,1 1 0,0 1 0,1 0 0,1 1 0,1 1 0,1 1 0,1 0 0,0 1 0,-14 36 0,13-21-41,2 2 0,2-1-1,1 1 1,3 1-1,0 0 1,1 59 0,4-58-5,2 1-1,2 0 1,2 0 0,1-1 0,3 0 0,1 0 0,1-1 0,3-1 0,1 0 0,2 0 0,2-2 0,1 0 0,2-2 0,1 0 0,2-1 0,47 49 0,-28-43 5,2-1 0,1-3 0,3-2 0,0-2 0,2-2 0,1-2 0,95 35 0,-35-25 13,2-4 1,223 34-1,-177-49 38,1-6-1,0-8 0,299-28 1,-280-1 12,0-8 0,-3-8 0,203-73 0,-58-18-133,-275 107 71,-1-2-1,-1-2 0,-1-2 1,58-51-1,-89 68 14,0-1 0,-1-1-1,-1 0 1,0 0 0,-2-1 0,1-1-1,-2 0 1,0 0 0,-1-1 0,-1 0-1,-1 0 1,0-1 0,-1 0 0,-1 0-1,2-30 1,-5 22 82,-1 1 1,-1-1-1,-2 1 0,0 0 1,-2 0-1,-1 0 0,-1 0 1,-1 1-1,-1 0 0,-23-44 1,16 42 120,0-1 0,-2 2 0,-1 0 0,-1 2 1,-1 0-1,-1 1 0,-1 1 0,-1 1 0,-37-24 1,24 22-100,-1 1 1,-1 2-1,0 2 1,-2 2-1,0 2 1,-46-11-1,1 7-107,0 4-1,-104-4 0,-169 11-253,339 7 226,-596 30-686,504-15 313,0 4 1,2 5-1,-155 54 0,223-61 279,0 1 1,2 2-1,0 2 0,1 2 0,2 1 0,0 2 0,2 1 1,1 2-1,2 2 0,-46 54 0,-1 14-1747,10-11-1052</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6:40.715"/>
    </inkml:context>
    <inkml:brush xml:id="br0">
      <inkml:brushProperty name="width" value="0.025" units="cm"/>
      <inkml:brushProperty name="height" value="0.025" units="cm"/>
    </inkml:brush>
  </inkml:definitions>
  <inkml:trace contextRef="#ctx0" brushRef="#br0">100 1 6054,'0'0'6966,"-9"15"-6362,-2 4-458,0 0 1,2 1 0,0 0 0,2 0 0,-8 32-1,4 11 98,2 0 0,0 93-1,9-115-361,3 0 0,1-1-1,1 1 1,22 75-1,-20-87-963,-7-30 1043,0 1 1,0 0-1,0 0 1,0 0 0,0 0-1,0 0 1,0 0-1,-1 0 1,1 0-1,0-1 1,0 1 0,0 0-1,0 0 1,0 0-1,0 0 1,0 0-1,0 0 1,0 0 0,-1 0-1,1 0 1,0 0-1,0 0 1,0 0-1,0 0 1,0 0 0,0 0-1,0 0 1,-1 0-1,1 0 1,0 0-1,0 0 1,0 0 0,0 0-1,0 0 1,0 0-1,-1 0 1,1 0-1,0 0 1,0 0 0,0 0-1,0 0 1,0 0-1,0 0 1,0 0-1,0 0 1,-1 0-1,1 0 1,0 1 0,0-1-1,0 0 1,0 0-1,0 0 1,0 0-1,0 0 1,0 0 0,0 0-1,0 0 1,0 1-1,0-1 1,0 0-1,0 0 1,0 0 0,0 0-1,0 0 1,-25-40-5051,10 11 236</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3:50.295"/>
    </inkml:context>
    <inkml:brush xml:id="br0">
      <inkml:brushProperty name="width" value="0.025" units="cm"/>
      <inkml:brushProperty name="height" value="0.025" units="cm"/>
    </inkml:brush>
  </inkml:definitions>
  <inkml:trace contextRef="#ctx0" brushRef="#br0">29 3765 5061,'0'0'10282,"-5"0"-9359,-14 0-154,14 0 389,26-30 518,42-49-1431,4 2-1,3 4 0,85-68 0,-3-8 222,-32 29-163,35-20-278,135-132 52,-75 53-63,506-479 132,-568 569-19,123-110-67,8-18-3,-90 84-45,73-53 37,12-13-34,190-168 428,-379 326-368,-90 75-6433,0-4-966</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6:41.088"/>
    </inkml:context>
    <inkml:brush xml:id="br0">
      <inkml:brushProperty name="width" value="0.025" units="cm"/>
      <inkml:brushProperty name="height" value="0.025" units="cm"/>
    </inkml:brush>
  </inkml:definitions>
  <inkml:trace contextRef="#ctx0" brushRef="#br0">30 147 6534,'0'0'1762,"-30"62"-1090,47-51 97,16-6-192,17-5 191,10-9-351,12-17-225,8-8-96,-2-9 32,-9-8-993,-9-10-2882</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6:02.795"/>
    </inkml:context>
    <inkml:brush xml:id="br0">
      <inkml:brushProperty name="width" value="0.025" units="cm"/>
      <inkml:brushProperty name="height" value="0.025" units="cm"/>
    </inkml:brush>
  </inkml:definitions>
  <inkml:trace contextRef="#ctx0" brushRef="#br0">4492 603 5958,'-6'-8'1516,"-31"-34"-1955,-2 2 0,-2 2 0,-1 1 0,-2 3 0,-1 1 0,-1 2 0,-95-45 0,56 38 953,-1 4 1,-1 3-1,-2 5 1,-100-17-1,-99 0 870,-1 12 0,-2 13 0,-316 22 0,468 2-1452,0 7 0,1 6-1,1 5 1,1 7 0,-165 60 0,222-60 266,0 4 0,3 4 1,-131 87-1,151-85-65,3 2 1,2 2-1,1 2 1,3 3 0,-57 76-1,72-81-138,1 1-1,2 2 1,2 1 0,3 2-1,2 0 1,2 1-1,-25 102 1,39-123 9,1 0 1,1 1-1,2 0 1,1-1-1,2 1 0,1 0 1,1-1-1,2 1 0,1-1 1,1 0-1,2 0 0,1-1 1,1-1-1,2 1 1,19 32-1,-11-29 48,2-1-1,1-1 1,1-1 0,1-1-1,2-1 1,0-2 0,34 24-1,-16-18 5,2-2-1,1-2 1,1-2-1,68 25 1,-3-13 26,1-5 0,2-6 0,229 24 1,-123-33-48,1-10 0,0-10 1,0-9-1,259-48 1,-276 20 54,-1-9 1,-2-9-1,-4-9 1,296-140-1,-163 20 1092,-287 154-854,-1-1 1,-2-3-1,-1-1 1,63-73-1,-93 94-207,0-1 0,-1-1 0,-1 0 0,-1 0-1,0-1 1,-1 0 0,8-28 0,-13 34-72,-1 0 0,-1-1-1,0 1 1,-1 0 0,0 0 0,-1-1 0,0 1 0,-1 0 0,-1-1-1,0 1 1,-1 0 0,-8-25 0,1 16-56,-1 0 0,-1 1 0,-1 0 0,-1 1 0,-1 0 0,0 1 0,-1 1 0,-2 0 0,-26-21 0,-19-10-407,-108-65 1,-324-176-4904,334 186 1719</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6:13.558"/>
    </inkml:context>
    <inkml:brush xml:id="br0">
      <inkml:brushProperty name="width" value="0.025" units="cm"/>
      <inkml:brushProperty name="height" value="0.025" units="cm"/>
    </inkml:brush>
  </inkml:definitions>
  <inkml:trace contextRef="#ctx0" brushRef="#br0">2482 429 15214,'-10'-9'315,"-64"-62"-666,37 33-450,-2 2 0,-64-47 0,63 60 1396,-1 2 0,0 1 1,-2 3-1,0 1 0,-1 2 1,-84-15-1,-279-15 5,381 42-685,-75-4 50,-184 13 0,236-2 42,1 2 0,0 3 0,0 1 1,1 3-1,-84 37 0,83-27 13,1 2 0,1 3 0,1 1 0,2 3 0,1 1 1,-59 63-1,69-62 177,1 1 0,3 2 1,1 1-1,1 1 0,3 1 0,1 1 1,-29 79-1,42-92-191,1 1 0,2 0 0,0 1 0,3-1 0,0 1 0,2 0 0,1 0 0,1 0 0,2 0 0,1-1 0,2 1 0,1-1 0,1 0 0,1-1 0,20 42 0,-9-28-96,1-2 1,2 0-1,2-2 1,2 0-1,2-2 1,38 40-1,-45-56 108,1 0 0,1-2 1,0-1-1,2 0 0,0-2 0,1-1 0,0-1 0,1-2 1,0 0-1,46 11 0,-11-10 128,1-2 0,0-3 0,1-3 0,74-4 0,-34-6 87,187-35 0,-185 18-157,-2-5 1,-1-4-1,-2-4 1,-1-5 0,131-73-1,-177 81-38,0-2 0,-2-3 0,-2-1 0,-2-3-1,-1-2 1,-3-3 0,-1-1 0,-2-1 0,-3-3-1,47-78 1,-67 93-4,-1-1 1,-2 0-1,22-76 0,-32 93 51,-2 0 0,0 0 0,-2 0 0,0-1 0,-1 1 0,-1 0 0,-1-1 1,-1 1-1,-7-33 0,7 44-65,-1 2 1,1-1 0,-2 0 0,1 0 0,-1 1-1,0 0 1,-1 0 0,0 0 0,0 0-1,0 1 1,-1 0 0,0 0 0,0 0-1,-8-4 1,3 3-13,0 0-1,0 1 1,-1 1-1,0 0 1,0 0-1,0 1 1,0 1-1,-18-3 1,-8 2-431,1 1 0,-1 3 1,0 0-1,1 3 1,-49 9-1,-27 10-3058,0 2-3405</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5:51.175"/>
    </inkml:context>
    <inkml:brush xml:id="br0">
      <inkml:brushProperty name="width" value="0.025" units="cm"/>
      <inkml:brushProperty name="height" value="0.025" units="cm"/>
    </inkml:brush>
  </inkml:definitions>
  <inkml:trace contextRef="#ctx0" brushRef="#br0">4876 399 4740,'0'0'6044,"-8"-8"-5671,-44-61-159,47 64-278,0 0 1,0 1-1,0 0 1,0 0-1,-1 0 1,0 0 0,0 1-1,0 0 1,0 0-1,0 1 1,0 0-1,-1 0 1,1 0-1,-11-1 1,-14 0-700,-61 0 0,28 1 401,-363-67 3215,108 11-1622,-13 8-1199,102 12-24,-318-11 0,-341 82 1070,775-20-1078,-598 88 128,685-95-296,0 1 0,1 1 0,0 1-1,0 1 1,1 2 0,0 0 0,1 2 0,1 1 0,-29 22 0,42-30 406,0 0 0,-1 0 1,0-1-1,0-1 1,-21 8-1,17 7-35,-34 9 99,-67 30-1,70-38 334,1 2 0,-49 35 0,80-48-559,1 0 0,0 1-1,1 1 1,0 0 0,1 0 0,0 1 0,1 1-1,1 0 1,0 0 0,-12 26 0,-2 16-76,3 0 0,-26 116 0,43-149-9,1 0 1,2 0-1,0 0 0,1 0 1,1 1-1,1-1 0,1-1 1,2 1-1,10 31 0,13 21 5,49 94-1,-75-165 5,20 42-129,2-2-1,2 0 1,3-2 0,39 45 0,-43-59 90,1-2 0,2 0 0,0-2 0,1-1 0,1-2 0,45 24 1,96 38 144,334 113 1,-372-158-62,214 33 0,145-12 27,-470-56-74,188 15-10,2-9 0,-1-9 0,295-39 0,-179 7 90,198-35 143,-447 49-245,-1-4-1,-1-4 0,-1-3 1,97-51-1,-121 51 11,-1-1 1,-1-3-1,-2-2 0,-2-2 1,-1-2-1,66-74 0,-72 62 245,-2 0 0,-2-3-1,-3-1 1,-2-1-1,-3-1 1,-2-2 0,-3-1-1,-2 0 1,12-68 0,-25 89-85,-2 1 1,-1-1-1,-2 0 1,-2 1-1,-1-1 1,-3 0-1,0 1 1,-3-1-1,-1 1 1,-18-50-1,15 60-339,-1 1 0,0 1 0,-3 0 0,0 1 0,-1 1 0,-20-24 0,19 29-691,-2 0 0,0 1 0,0 1 0,-2 1 0,0 0 0,-1 2 0,-30-16 0,-39-12-7866</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5:54.170"/>
    </inkml:context>
    <inkml:brush xml:id="br0">
      <inkml:brushProperty name="width" value="0.025" units="cm"/>
      <inkml:brushProperty name="height" value="0.025" units="cm"/>
    </inkml:brush>
  </inkml:definitions>
  <inkml:trace contextRef="#ctx0" brushRef="#br0">66 0 11179,'1'11'6427,"7"254"-1275,-22 12-3668,14-271-1489,-1 13 281,-1-1-1,-1 1 0,-1 0 0,0-1 0,-2 1 0,-9 22 0,15-40-236,-1 0-1,1-1 0,0 1 1,-1 0-1,1 0 0,0-1 0,-1 1 1,1-1-1,-1 1 0,1 0 1,-1-1-1,1 1 0,-1-1 0,1 1 1,-1-1-1,0 1 0,1-1 1,-1 0-1,0 1 0,1-1 0,-1 0 1,-1 1-1,-6-12 725,4-28-250,3 3-552,3 1-1,0 0 0,3 0 1,1 0-1,1 1 1,22-60-1,-22 74 11,1 1 0,1 0 1,0 0-1,2 1 0,0 1 0,1 0 1,1 0-1,0 1 0,1 1 0,1 0 0,1 1 1,32-23-1,-40 32 22,-1 1 1,1 0 0,-1 0-1,1 1 1,0 0-1,1 0 1,-1 1 0,0 0-1,1 0 1,-1 1-1,1 0 1,-1 1 0,1-1-1,10 3 1,-18-2 1,1 1 0,0-1 0,-1 1 1,0 0-1,1 0 0,-1 0 0,1 0 1,-1 0-1,0 0 0,0 0 0,0 0 1,1 0-1,-1 1 0,0-1 0,0 0 0,-1 1 1,1-1-1,0 1 0,0-1 0,-1 1 1,1-1-1,-1 1 0,1 0 0,-1-1 1,0 1-1,0 0 0,0-1 0,1 1 0,-2-1 1,1 1-1,0 0 0,0 1 0,-1 4 12,0 0 0,0-1 0,0 1 0,-1-1 0,0 0 0,0 1 0,-4 5 0,-3 5 68,-2-1-1,0-1 0,0 1 0,-2-2 1,-22 22-1,26-27 7,-1-1 0,0 0 0,-1 0-1,0-1 1,0 0 0,0-1 0,-1 0 0,0-1 0,-14 5 0,25-10-97,0 0-1,0 1 1,0-1 0,0 0 0,0 1 0,0-1 0,0 0-1,0 0 1,0 0 0,0 0 0,0 0 0,-1 0-1,1 0 1,0 0 0,0-1 0,0 1 0,0 0-1,0-1 1,0 1 0,0-1 0,0 1 0,0-1-1,0 1 1,-1-2 0,2 1-86,-1 0 0,1 0 0,0 0 0,0 0 0,-1 0 0,1 0 0,0 0 0,0 0 0,0 0 0,0-1 0,0 1 0,0 0 0,1 0 0,-1 0 0,0 0 1,1 0-1,-1 0 0,0 0 0,1-1 0,3-5-1082,-1 0 1,1 1-1,0-1 1,0 1-1,9-10 1,19-13-6371</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5:54.699"/>
    </inkml:context>
    <inkml:brush xml:id="br0">
      <inkml:brushProperty name="width" value="0.025" units="cm"/>
      <inkml:brushProperty name="height" value="0.025" units="cm"/>
    </inkml:brush>
  </inkml:definitions>
  <inkml:trace contextRef="#ctx0" brushRef="#br0">1 226 19218,'0'0'5371,"9"-4"-4741,9-7-391,0 0 1,-1-2-1,0 0 1,23-23-1,-30 26-194,-1 0-1,1-1 0,-2 0 0,1 0 1,-2-1-1,1 0 0,-2 0 0,10-24 1,-22 50 110,0-1 0,0-1 0,-17 23 1,14-21-79,0 0 1,0 0-1,2 1 1,-12 30 0,19-45-78,0 1 0,0-1 1,0 1-1,0-1 1,0 0-1,-1 1 1,1-1-1,0 1 0,0-1 1,1 0-1,-1 1 1,0-1-1,0 1 0,0-1 1,0 0-1,0 1 1,0-1-1,0 1 0,1-1 1,-1 0-1,0 1 1,0-1-1,1 0 1,-1 1-1,0-1 0,0 0 1,1 0-1,-1 1 1,0-1-1,1 0 0,-1 0 1,0 1-1,1-1 1,-1 0-1,0 0 0,1 0 1,-1 0-1,1 0 1,-1 1-1,1-1 0,26-1 45,25-13-5,-25 5-65,1 0 0,1 2 0,-1 2 0,1 0 1,37-1-1,-48 15 365,-8-3 797,0-21-89,-7 3-872,0 1 0,-1-1 0,0 0 0,-1 0 0,0 0 0,-2-13 1,2-6-161,-1 30-98,0 0 0,1 0 1,-1 0-1,0 0 0,1 0 1,-1 1-1,1-1 0,0 0 1,-1 0-1,1 0 0,-1 0 1,1 0-1,0 1 0,0-1 1,-1 0-1,1 1 0,0-1 1,0 1-1,0-1 0,0 1 0,0-1 1,0 1-1,0-1 0,0 1 1,0 0-1,0 0 0,0-1 1,0 1-1,0 0 0,0 0 1,2 0-1,42 1-7489,-29-1 2419,12 0-5488</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5:55.584"/>
    </inkml:context>
    <inkml:brush xml:id="br0">
      <inkml:brushProperty name="width" value="0.025" units="cm"/>
      <inkml:brushProperty name="height" value="0.025" units="cm"/>
    </inkml:brush>
  </inkml:definitions>
  <inkml:trace contextRef="#ctx0" brushRef="#br0">174 1 4708,'0'0'15583,"-5"14"-14376,-7 17-361,1 1 0,2 1 0,-7 41 0,0 107 883,-11 61-842,27-242-878,0 0 1,0 0-1,0 0 1,1 1-1,-1-1 0,0 0 1,0 0-1,0 0 1,0 0-1,0 1 0,0-1 1,0 0-1,0 0 0,0 0 1,0 1-1,0-1 1,0 0-1,-1 0 0,1 0 1,0 0-1,0 0 1,0 1-1,0-1 0,0 0 1,0 0-1,0 0 0,0 0 1,0 0-1,-1 1 1,1-1-1,0 0 0,0 0 1,0 0-1,0 0 1,0 0-1,-1 0 0,1 0 1,0 0-1,0 0 0,0 1 1,0-1-1,0 0 1,-1 0-1,1 0 0,0 0 1,0 0-1,0 0 1,-1 0-1,1 0 0,0 0 1,0 0-1,0 0 1,0 0-1,-1-1 0,1 1 1,0 0-1,0 0 0,0 0 1,0 0-1,-1 0 1,-7-15 324,-5-22-141,-4-15-153,9 31-111,1-1 0,1-1 0,1 1 0,-3-26 0,9 48 60,-1-1-1,0 1 1,1-1 0,-1 1 0,0-1-1,1 1 1,-1 0 0,1-1 0,-1 1-1,0-1 1,1 1 0,-1 0 0,1-1-1,-1 1 1,1 0 0,-1 0 0,1-1-1,0 1 1,-1 0 0,1 0 0,-1 0-1,1 0 1,-1 0 0,1 0 0,0 0-1,-1 0 1,1 0 0,-1 0 0,1 0-1,-1 0 1,1 0 0,0 0 0,-1 1-1,2-1 1,25 6-96,-25-6 101,15 4 8,1-1 0,0 0 0,0-1 0,0-1 0,0-1 1,0-1-1,33-5 0,-41 4 1,0 0-1,0-1 1,0 0-1,0-1 1,-1 0-1,0 0 1,0-1 0,0 0-1,0-1 1,-1 0-1,0 0 1,0-1 0,0 0-1,-1 0 1,8-12-1,-12 16 10,-1-1 0,1 0 0,-1 0 0,0 0 0,-1-1 0,1 1 0,-1 0 0,0-1 0,0 1 0,0-1 0,0 1 0,-1-1 0,0 1 0,0-1 1,-1-8-1,1 12-6,-1 0 1,1 1 0,0-1 0,-1 0 0,1 1 0,-1-1 0,1 1 0,-1-1-1,1 1 1,-1-1 0,1 1 0,-1-1 0,1 1 0,-1 0 0,0-1-1,1 1 1,-1 0 0,0-1 0,1 1 0,-1 0 0,0 0 0,1 0 0,-1 0-1,0-1 1,0 1 0,1 0 0,-1 0 0,0 1 0,1-1 0,-1 0 0,0 0-1,0 0 1,1 0 0,-1 0 0,0 1 0,1-1 0,-1 0 0,0 1 0,1-1-1,-1 0 1,1 1 0,-1-1 0,0 1 0,1-1 0,-1 2 0,-30 20 125,20-9-54,2 0 1,-1 1-1,2-1 0,-9 18 0,14-26-32,0 1-1,1 0 0,0-1 0,0 1 0,0 0 0,1 0 0,0 0 0,0 0 0,0 0 0,1 0 0,0 1 0,0-1 0,0 0 1,3 9-1,-2-13-89,0 0 0,1-1 1,-1 1-1,1 0 1,-1 0-1,1-1 0,0 1 1,0 0-1,0-1 1,0 0-1,0 0 1,0 1-1,0-1 0,0 0 1,0-1-1,1 1 1,-1 0-1,0-1 0,1 1 1,-1-1-1,0 0 1,1 1-1,-1-1 0,3-1 1,4 2-1010,-1-1 1,0 0 0,1-1-1,-1 0 1,16-4-1,4-8-5444,1-4-4371</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5:55.912"/>
    </inkml:context>
    <inkml:brush xml:id="br0">
      <inkml:brushProperty name="width" value="0.025" units="cm"/>
      <inkml:brushProperty name="height" value="0.025" units="cm"/>
    </inkml:brush>
  </inkml:definitions>
  <inkml:trace contextRef="#ctx0" brushRef="#br0">117 1 15791,'0'0'8739,"-8"4"-8622,-3 2-82,0 1-1,1 0 1,-1 1-1,-12 12 0,19-16 63,0 0-1,0 0 1,1 0-1,-1 1 0,1-1 1,0 1-1,0 0 0,1 0 1,-1 0-1,1 0 0,0 0 1,0 1-1,1-1 1,-2 10-1,3-15-94,0 1-1,0 0 1,0 0 0,0 0-1,1 0 1,-1-1 0,0 1-1,0 0 1,1 0 0,-1 0-1,0-1 1,1 1 0,-1 0-1,1 0 1,-1-1 0,1 1 0,-1 0-1,1-1 1,-1 1 0,1-1-1,-1 1 1,1-1 0,0 1-1,0-1 1,-1 1 0,1-1-1,1 1 1,29 5-392,32-13-3410,-23-9-2825,0-5-6886</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5:56.552"/>
    </inkml:context>
    <inkml:brush xml:id="br0">
      <inkml:brushProperty name="width" value="0.025" units="cm"/>
      <inkml:brushProperty name="height" value="0.025" units="cm"/>
    </inkml:brush>
  </inkml:definitions>
  <inkml:trace contextRef="#ctx0" brushRef="#br0">7 0 7623,'0'0'10544,"6"8"-8617,0 2-1566,-1-1 0,0 1 0,-1 0 0,0 0 0,0 1 0,-1-1 0,0 1 0,-1 0 0,-1 0 0,1 16 0,3 131 1906,1 18-1427,1-148-677,-3-22-26,-2-18 1,-4-7-342,0 1 1,0-1-1,-2 1 0,0 0 0,-2 0 0,0 1 1,0 0-1,-2 0 0,-16-28 0,13 23 416,11 21-46,62 5-99,20-2-1013,-26-14-6039,-13-5-6873</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5:57.080"/>
    </inkml:context>
    <inkml:brush xml:id="br0">
      <inkml:brushProperty name="width" value="0.025" units="cm"/>
      <inkml:brushProperty name="height" value="0.025" units="cm"/>
    </inkml:brush>
  </inkml:definitions>
  <inkml:trace contextRef="#ctx0" brushRef="#br0">133 0 5573,'0'0'14633,"-9"1"-12701,2 1-1708,1-1 0,0 1 0,-1 1 0,1-1 0,0 1 0,0 0 0,0 0 0,0 1 0,1 0 0,-1 0 0,1 0 0,0 1 0,0-1 0,1 1-1,0 0 1,-1 1 0,2-1 0,-1 1 0,-4 8 0,7-12-213,-1 0-1,1 0 1,0 0-1,-1 0 1,1 0-1,0 1 1,0-1-1,1 0 1,-1 1-1,0-1 1,1 0-1,-1 1 1,1-1-1,0 1 1,0-1-1,0 1 0,1 4 1,0-6-11,0 1 0,1-1 0,-1 0 0,1 0 0,-1 1-1,1-1 1,0 0 0,-1-1 0,1 1 0,0 0 0,-1 0 0,1-1 0,0 1 0,0-1 0,0 1 0,0-1 0,0 0-1,-1 0 1,1 0 0,0 0 0,0 0 0,3-1 0,28-3 20,-28 2-27,0 1 0,0 0-1,0 0 1,0 1 0,0-1 0,0 1 0,0 0 0,0 1 0,0-1-1,9 3 1,-13-2 17,0 0-1,0 0 0,0 1 1,0-1-1,0 0 1,-1 0-1,1 0 0,0 1 1,-1-1-1,1 0 1,-1 1-1,1-1 0,-1 0 1,0 1-1,0-1 1,1 1-1,-1-1 0,0 1 1,0-1-1,0 0 0,-1 1 1,1-1-1,0 1 1,-1-1-1,0 2 0,1 1 148,-1 0 0,0 0 0,-1 0 0,1 0 0,-1 0 0,1 0 0,-5 6 0,2-5-86,-1 0 0,1 0 0,-1-1 0,0 1 0,0-1 0,0 0 0,0-1-1,-1 1 1,0-1 0,0 0 0,0-1 0,0 1 0,0-1 0,0 0 0,0 0 0,-1-1-1,-6 1 1,13-2-113,-1 0-1,1 0 0,0 0 1,0 0-1,-1 0 0,1 0 1,0 0-1,-1 0 0,1 0 1,0 0-1,0 0 0,-1 0 1,1 0-1,0 0 0,-1-1 1,1 1-1,0 0 1,0 0-1,-1 0 0,1 0 1,0 0-1,0-1 0,0 1 1,-1 0-1,1 0 0,0 0 1,0-1-1,0 1 0,-1 0 1,1 0-1,0-1 0,0 1 1,0 0-1,0-1 0,0 1 1,0 0-1,0 0 0,0-1 1,-1 1-1,1 0 0,0-1 1,7-14-2030,15-10-1517,39-20-4904,-25 23 2668</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3:51.353"/>
    </inkml:context>
    <inkml:brush xml:id="br0">
      <inkml:brushProperty name="width" value="0.025" units="cm"/>
      <inkml:brushProperty name="height" value="0.025" units="cm"/>
    </inkml:brush>
  </inkml:definitions>
  <inkml:trace contextRef="#ctx0" brushRef="#br0">1 63 8840,'0'0'17403,"18"76"-15854,-17-72-1597,0 0 1,0 0 0,1-1-1,-1 1 1,1 0 0,-1 0-1,1-1 1,1 1 0,-1-1 0,0 0-1,1 0 1,0 1 0,-1-1-1,7 4 1,-7-6-49,0 0 0,0 0-1,0-1 1,0 1 0,0-1-1,0 1 1,0-1 0,1 0 0,-1 0-1,0 0 1,0 0 0,0 0-1,0 0 1,0-1 0,0 1 0,0-1-1,0 1 1,0-1 0,0 0-1,0 0 1,0 0 0,0 0 0,0 0-1,-1 0 1,1 0 0,0-1 0,-1 1-1,1 0 1,-1-1 0,2-2-1,9-8-941,0-1-1,-1-1 0,-1 0 0,0 0 1,10-22-1,17-41 4287,-126 239 292,86-156-3660,-47 111 944,32-55-1684,11-2-3832,9-56-1223,9-4-4484</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5:57.441"/>
    </inkml:context>
    <inkml:brush xml:id="br0">
      <inkml:brushProperty name="width" value="0.025" units="cm"/>
      <inkml:brushProperty name="height" value="0.025" units="cm"/>
    </inkml:brush>
  </inkml:definitions>
  <inkml:trace contextRef="#ctx0" brushRef="#br0">23 12 8200,'0'0'16276,"-2"12"-15042,-2 7-785,-1 2 222,0 1-1,-2 37 1,7-58-669,0-1 0,0 1 0,0-1 0,0 1 0,0-1 1,0 1-1,0-1 0,1 1 0,-1-1 0,0 1 0,0-1 1,0 1-1,0-1 0,1 0 0,-1 1 0,0-1 0,0 1 1,1-1-1,-1 0 0,0 1 0,1-1 0,-1 1 0,0-1 0,1 0 1,-1 0-1,1 1 0,-1-1 0,1 0 0,-1 0 0,0 1 1,1-1-1,-1 0 0,1 0 0,-1 0 0,1 0 0,0 0 1,24-5 72,19-21-17,-28 11-249,0-1-1,19-28 1,8-7-84,-42 69-113,-7 12 488,-4-4-45,6-19-61,1 0 0,0 1 0,0 0 1,1 0-1,0 0 0,0 0 0,0 0 0,1 0 0,1 0 0,0 1 0,0 11 0,1-19-63,-1-1 0,1 1 1,-1-1-1,0 1 0,1-1 0,0 1 0,-1-1 0,1 1 0,-1-1 1,1 0-1,-1 1 0,1-1 0,0 0 0,-1 1 0,1-1 0,0 0 1,-1 0-1,1 0 0,0 1 0,-1-1 0,1 0 0,0 0 0,0 0 1,-1 0-1,1 0 0,0 0 0,-1-1 0,1 1 0,0 0 0,-1 0 1,1 0-1,0-1 0,-1 1 0,1 0 0,-1-1 0,1 1 0,0 0 1,-1-1-1,1 1 0,-1-1 0,1 0 0,25-18-3247,-9-3-1147,1-6-2456</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5:57.784"/>
    </inkml:context>
    <inkml:brush xml:id="br0">
      <inkml:brushProperty name="width" value="0.025" units="cm"/>
      <inkml:brushProperty name="height" value="0.025" units="cm"/>
    </inkml:brush>
  </inkml:definitions>
  <inkml:trace contextRef="#ctx0" brushRef="#br0">73 0 7911,'0'0'8414,"-3"12"-5147,-22 55-205,15-45-1678,1 1 1,1 1-1,-9 47 1,17-70-1390,0 0-1,0 0 1,0 1-1,0-1 1,0 0 0,0 0-1,1 0 1,-1 0-1,0 0 1,1 1 0,-1-1-1,1 0 1,-1 0-1,1 0 1,0 0 0,-1 0-1,1 0 1,0 0-1,0-1 1,-1 1 0,1 0-1,0 0 1,0-1-1,0 1 1,0 0 0,0-1-1,0 1 1,0-1-1,0 1 1,0-1-1,1 0 1,-1 1 0,0-1-1,0 0 1,0 0-1,0 0 1,1 0 0,-1 0-1,0 0 1,0 0-1,0 0 1,0 0 0,1 0-1,0-1 1,13-1-593,-1 0 0,29-9 0,-15 3-899,-22 7 1338,-1 1 0,0-1 0,1 1 0,-1 0 0,1 0 0,-1 0 0,1 1 0,-1 0 0,6 2 0,-10-3 156,0 0 1,0 1-1,0-1 1,0 1-1,0 0 0,0-1 1,0 1-1,0 0 0,0-1 1,0 1-1,-1 0 1,1 0-1,0 0 0,-1 0 1,1 0-1,0 0 1,-1 0-1,1 0 0,0 1 1,-1 0 60,0 0 1,1 0 0,-1 0-1,0 0 1,-1 0-1,1 0 1,0 0 0,0 0-1,-1 0 1,0 0-1,1 0 1,-1 0 0,0 0-1,0 0 1,-1 2-1,-2 2 220,-1 0 1,0-1-1,0 1 0,0-1 0,0 0 0,-1-1 0,0 1 0,0-1 0,0 0 1,-10 4-1,12-5-158,-1-1 1,1 0-1,-1 0 1,1 0-1,-1-1 1,0 1 0,0-1-1,0 0 1,0 0-1,0-1 1,0 0-1,0 1 1,1-2-1,-1 1 1,0-1 0,-8-1-1,12 1-404,-1-1 0,1 1 0,-1-1 0,1 0-1,0 0 1,0 1 0,-1-1 0,1 0 0,0 0 0,1 0 0,-1 0-1,0 0 1,1 0 0,-1 0 0,1 0 0,-1 0 0,1-1-1,0 1 1,0 0 0,0 0 0,0 0 0,1-4 0,-1 2-799,0-21-5979</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5:58.142"/>
    </inkml:context>
    <inkml:brush xml:id="br0">
      <inkml:brushProperty name="width" value="0.025" units="cm"/>
      <inkml:brushProperty name="height" value="0.025" units="cm"/>
    </inkml:brush>
  </inkml:definitions>
  <inkml:trace contextRef="#ctx0" brushRef="#br0">1 0 5125</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5:58.485"/>
    </inkml:context>
    <inkml:brush xml:id="br0">
      <inkml:brushProperty name="width" value="0.025" units="cm"/>
      <inkml:brushProperty name="height" value="0.025" units="cm"/>
    </inkml:brush>
  </inkml:definitions>
  <inkml:trace contextRef="#ctx0" brushRef="#br0">136 34 8936,'-4'-22'7901,"-8"11"-3352,11 11-4381,-1 0 0,0 0 0,0 0-1,0 0 1,0 0 0,0 1 0,1-1 0,-1 0 0,0 1 0,0 0 0,0-1-1,1 1 1,-1 0 0,0 0 0,1 0 0,-1 0 0,1 0 0,-1 0 0,-1 3-1,-10 6 363,1 2 0,-18 20 0,27-28-510,-1 0 1,2 0-1,-1 0 0,0 1 1,1-1-1,0 1 0,0-1 0,0 1 1,1 0-1,-1 0 0,1 0 1,0 0-1,0 5 0,4-9-40,0 0 0,0 0 0,0 0 0,0-1 0,1 1-1,-1-1 1,0 0 0,0 1 0,0-2 0,0 1 0,0 0 0,6-2 0,26-7-209,-28 7 180,1-1 0,0 1 0,0 0 0,0 1 0,0 0-1,-1 0 1,2 1 0,-1 0 0,0 0 0,14 3 0,-21-3 43,-1 0 0,1 1 1,0-1-1,0 0 0,-1 0 0,1 1 0,0-1 1,-1 0-1,1 1 0,0-1 0,-1 1 0,1-1 1,-1 1-1,1-1 0,-1 1 0,1 0 1,-1-1-1,1 1 0,-1 0 0,1-1 0,-1 1 1,0 0-1,0-1 0,1 1 0,-1 0 1,0 0-1,0-1 0,1 2 0,-9 23 117,4-18 27,-1-1 1,0 1-1,0-1 1,-10 10-1,13-15-121,-10 11 207,0-2-1,-1 1 1,-1-1-1,0-1 0,0-1 1,0 0-1,-27 10 1,40-17-228,1-1 0,0 0 0,-1 0 1,1 0-1,-1 0 0,1 0 1,-1 1-1,1-1 0,-1 0 0,1 0 1,-1 0-1,1-1 0,-1 1 1,1 0-1,-1 0 0,1 0 1,-1 0-1,1 0 0,-1 0 0,1-1 1,0 1-1,-1 0 0,1 0 1,-1-1-1,1 1 0,0 0 1,-1-1-1,1 1 0,0 0 0,-1-1 1,1 1-1,-1-1 0,1-17-760,15-21-1585,63-83-8526,-67 108 8954,25-39-4949</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5:58.828"/>
    </inkml:context>
    <inkml:brush xml:id="br0">
      <inkml:brushProperty name="width" value="0.025" units="cm"/>
      <inkml:brushProperty name="height" value="0.025" units="cm"/>
    </inkml:brush>
  </inkml:definitions>
  <inkml:trace contextRef="#ctx0" brushRef="#br0">93 1 5093,'0'0'11840,"-1"10"-9870,-8 33 364,-22 60 0,19-72-1881,2 1 1,2 1-1,0 0 1,3 0-1,-3 42 1,12-70-135,5-12-148,6-12-5,-5-5-217,0 0-1,-2 0 0,9-41 1,-10 34 22,-5 41-16,-1-1 0,2 1 0,-1-1 1,1 0-1,1 1 0,0-2 0,0 1 0,1 0 0,0-1 0,0 0 0,9 11 0,-10-16 64,1 0 1,-1-1-1,1 1 0,0-1 1,-1 0-1,1 0 0,0-1 1,0 1-1,0-1 0,0 0 1,0-1-1,1 1 0,-1-1 1,0 0-1,0 0 0,0-1 1,0 1-1,0-1 0,1 0 1,-1-1-1,-1 1 0,1-1 0,0 0 1,0 0-1,-1-1 0,7-3 1,-3 1 15,0 0 0,0 0 0,0-1 1,-1 1-1,0-2 0,0 1 0,-1-1 0,0 0 0,0-1 1,0 1-1,-1-1 0,0 0 0,7-16 0,-37 75 22,19-41-55,0 0 0,0 0 0,2 1 1,-1 0-1,1 0 0,1 0 0,-1 0 0,2 1 0,0-1 0,-1 21 0,3-32-77,0 0 0,1 0 0,-1 0 0,0 1 0,0-1-1,0 0 1,1 0 0,-1 0 0,0 0 0,0 0-1,1 0 1,-1 1 0,0-1 0,1 0 0,-1 0-1,0 0 1,0 0 0,1 0 0,-1 0 0,0 0-1,0 0 1,1 0 0,-1 0 0,0 0 0,1 0-1,-1 0 1,0-1 0,0 1 0,1 0 0,-1 0-1,0 0 1,0 0 0,1 0 0,-1-1 0,0 1 0,0 0-1,1 0 1,-1 0 0,0 0 0,0-1 0,0 1-1,0 0 1,1 0 0,-1-1 0,11-9-2611,-1-11-2546,-1-8-3432</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5:59.203"/>
    </inkml:context>
    <inkml:brush xml:id="br0">
      <inkml:brushProperty name="width" value="0.025" units="cm"/>
      <inkml:brushProperty name="height" value="0.025" units="cm"/>
    </inkml:brush>
  </inkml:definitions>
  <inkml:trace contextRef="#ctx0" brushRef="#br0">1 0 6983,'0'0'19218,"42"29"-39782</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5:59.622"/>
    </inkml:context>
    <inkml:brush xml:id="br0">
      <inkml:brushProperty name="width" value="0.025" units="cm"/>
      <inkml:brushProperty name="height" value="0.025" units="cm"/>
    </inkml:brush>
  </inkml:definitions>
  <inkml:trace contextRef="#ctx0" brushRef="#br0">102 0 12236,'0'0'4388,"-3"12"-2248,-63 230 3952,55-189-5944,2-1-1,-3 105 1,34-194-640,34-116-1654,-47 140 1945,-4 25 238,-2 43 424,-1-32-165,-2-19-239,0 0 1,1 0-1,-1 0 1,1-1-1,0 1 0,1 0 1,-1-1-1,0 1 0,1-1 1,0 1-1,0-1 1,0 0-1,0 0 0,1 1 1,-1-2-1,1 1 1,0 0-1,0-1 0,0 1 1,0-1-1,0 0 1,0 0-1,0 0 0,1 0 1,-1 0-1,1-1 0,0 0 1,-1 0-1,1 0 1,0 0-1,0 0 0,0-1 1,-1 0-1,1 1 1,0-1-1,0-1 0,0 1 1,0-1-1,-1 1 0,1-1 1,0 0-1,-1-1 1,6-1-1,-2 0-26,0 0 0,-1-1 0,1 0 0,-1 0 1,1-1-1,-1 0 0,0 0 0,7-8 0,-10 10-18,1-1 0,-1 0-1,0 0 1,0 0 0,0 0 0,-1 0 0,1 0-1,-1-1 1,0 0 0,0 1 0,-1-1 0,0 0-1,2-9 1,-22 46 211,16-28-148,0 1 1,1 0-1,0-1 0,0 1 0,0 0 0,0 1 0,1-1 0,0 0 0,0 0 0,0 1 0,1-1 0,-1 0 0,2 1 0,-1-1 0,1 6 1,0-10-54,0 0 1,0-1 0,0 1 0,0 0 0,0 0 0,0-1 0,0 1 0,0-1 0,1 1-1,-1-1 1,0 1 0,0-1 0,1 0 0,-1 0 0,0 0 0,0 1 0,1-1 0,-1 0 0,0-1-1,0 1 1,1 0 0,-1 0 0,0 0 0,0-1 0,1 1 0,0-1 0,34-12 281,-28 8-318,1-1 0,-1 1 0,0-2 0,0 1 0,0-1 0,-1 0 0,0-1 1,-1 0-1,0 0 0,0 0 0,6-12 0,-33 66-59,17-39 35,0 0 0,1 0 1,0 0-1,0 0 1,0 0-1,1 1 1,0 0-1,1-1 1,-2 13-1,4-20-88,-1 0-1,0 0 1,0 1-1,0-1 1,0 0-1,0 0 1,1 1-1,-1-1 1,0 0 0,0 0-1,0 1 1,1-1-1,-1 0 1,0 0-1,0 0 1,1 0-1,-1 1 1,0-1-1,1 0 1,-1 0-1,0 0 1,0 0 0,1 0-1,-1 0 1,0 0-1,1 0 1,-1 0-1,0 0 1,1 0-1,-1 0 1,0 0-1,0 0 1,1 0-1,-1 0 1,0 0 0,1 0-1,-1 0 1,0 0-1,0 0 1,1-1-1,-1 1 1,0 0-1,0 0 1,1 0-1,-1-1 1,0 1-1,0 0 1,1 0 0,-1 0-1,0-1 1,0 1-1,0 0 1,0-1-1,1 1 1,-1 0-1,0-1 1,15-13-6614,-1-6-4109</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6:00.214"/>
    </inkml:context>
    <inkml:brush xml:id="br0">
      <inkml:brushProperty name="width" value="0.025" units="cm"/>
      <inkml:brushProperty name="height" value="0.025" units="cm"/>
    </inkml:brush>
  </inkml:definitions>
  <inkml:trace contextRef="#ctx0" brushRef="#br0">80 1 10698,'0'0'12348,"0"10"-10960,-3 31-526,-2 1 1,-1-1 0,-18 58 0,12-56-115,2 2 0,2-1 0,-3 71 0,12-91-1090,3-33-437,2-38-598,-6 17 798,0 21 347,-1 0 0,2 0 0,-1 0 0,1 0 0,0 1 1,1-1-1,3-11 0,-5 20 220,0 0 0,1-1 0,-1 1 0,0 0 0,1-1 0,-1 1 0,0 0 0,1-1 0,-1 1 1,1 0-1,-1 0 0,0-1 0,1 1 0,-1 0 0,1 0 0,-1 0 0,1 0 0,-1 0 0,1 0 1,-1 0-1,0-1 0,1 1 0,-1 0 0,1 1 0,-1-1 0,1 0 0,-1 0 0,1 0 1,-1 0-1,1 0 0,-1 0 0,0 0 0,1 1 0,-1-1 0,1 0 0,-1 0 0,1 1 0,18 12-28,-12-9 89,-2-2-25,0 1 0,1-1-1,-1 0 1,1-1-1,-1 1 1,1-1 0,0 0-1,-1-1 1,1 1-1,0-1 1,0-1 0,-1 1-1,1-1 1,0 0-1,0 0 1,-1 0 0,1-1-1,5-2 1,-7 3-8,-1-1 0,1 0 0,-1 0 0,0 0 0,1 0 0,-1 0 0,0 0 0,-1-1 0,1 1 0,0-1 0,-1 0 0,1 0 0,-1 0 0,0 0 0,0-1 0,0 1 0,0 0 0,-1-1 0,0 1 0,1-1 0,-1 0 0,0 1 0,-1-1 0,1 0 0,-1 0 0,1 1 0,-1-1 0,-1-5 0,1 9-7,0-1 0,0 1-1,0-1 1,0 1-1,-1-1 1,1 1-1,0-1 1,0 1 0,-1-1-1,1 1 1,0-1-1,-1 1 1,1-1 0,0 1-1,-1 0 1,1-1-1,-1 1 1,1-1 0,0 1-1,-1 0 1,1 0-1,-1-1 1,1 1-1,-1 0 1,0 0 0,1 0-1,-1-1 1,1 1-1,-1 0 1,1 0 0,-1 0-1,1 0 1,-1 0-1,0 0 1,1 0 0,-1 0-1,1 0 1,-1 1-1,1-1 1,-1 0-1,1 0 1,-1 0 0,1 0-1,-1 1 1,1-1-1,-1 0 1,1 1 0,-1-1-1,1 0 1,-1 1-1,1 0 1,-27 18 308,21-11-214,0 0 1,1 1 0,0-1 0,0 1 0,0 0-1,1 0 1,1 0 0,0 0 0,0 1-1,1 0 1,0-1 0,0 1 0,1 0-1,0 0 1,2 19 0,0-27-146,-1 0 1,1 0-1,0 0 0,0 0 0,0 0 1,0 0-1,0-1 0,0 1 1,0 0-1,1-1 0,-1 1 0,0-1 1,1 1-1,0-1 0,-1 1 1,1-1-1,0 0 0,0 0 1,-1 0-1,1 0 0,0 0 0,0-1 1,0 1-1,0 0 0,0-1 1,0 0-1,0 1 0,0-1 0,1 0 1,-1 0-1,4-1 0,32-5-3888,-9-9-3665,-3-9-4732</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6:00.570"/>
    </inkml:context>
    <inkml:brush xml:id="br0">
      <inkml:brushProperty name="width" value="0.025" units="cm"/>
      <inkml:brushProperty name="height" value="0.025" units="cm"/>
    </inkml:brush>
  </inkml:definitions>
  <inkml:trace contextRef="#ctx0" brushRef="#br0">115 1 8968,'0'0'18146,"-7"9"-16764,-22 28-383,29-36-1000,-1-1 1,0 1-1,1 0 1,-1-1 0,1 1-1,-1 0 1,1-1-1,-1 1 1,1 0 0,0-1-1,-1 1 1,1 0-1,0 0 1,-1-1 0,1 1-1,0 0 1,0 0 0,0 0-1,0-1 1,0 1-1,0 0 1,0 0 0,0 0-1,0 0 1,0-1-1,0 1 1,1 0 0,-1 0-1,0 0 1,0-1-1,1 1 1,-1 0 0,1-1-1,-1 1 1,1 0 0,-1-1-1,1 1 1,-1 0-1,1-1 1,-1 1 0,1-1-1,0 1 1,-1-1-1,1 1 1,1 0 0,37 7-1772,-28-7 1437,3 3-140,0 0 1,0 1-1,0 0 1,-1 1-1,19 11 1,-29-15 484,0 0 1,0 0-1,0 1 1,0-1 0,0 1-1,-1-1 1,1 1 0,-1 0-1,0 0 1,0 0-1,0 0 1,2 5 0,-3-6 77,-1 0 1,1 0-1,-1 0 0,0 1 1,0-1-1,0 0 1,0 0-1,0 0 0,0 0 1,0 0-1,-1 0 1,1 1-1,-1-1 1,0 0-1,1 0 0,-1 0 1,0-1-1,0 1 1,-1 0-1,1 0 0,0 0 1,0-1-1,-3 3 1,-3 3 137,-1 0-1,0-1 1,0 0 0,0 0 0,-1-1 0,0 0 0,0 0 0,0-1-1,-18 5 1,-37 4-959,58-13 63,0 1-1,-1-2 1,1 1 0,-1-1 0,1 0 0,-12-3 0,-16-16-11448</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6:55.977"/>
    </inkml:context>
    <inkml:brush xml:id="br0">
      <inkml:brushProperty name="width" value="0.025" units="cm"/>
      <inkml:brushProperty name="height" value="0.025" units="cm"/>
    </inkml:brush>
  </inkml:definitions>
  <inkml:trace contextRef="#ctx0" brushRef="#br0">0 523 8072,'0'0'2797,"12"0"-2242,791-53-903,-535 28-361,446-49 166,491-32 2522,-1160 105-1910,878-40 871,-3-39-406,-607 40-310,326-36 241,-565 72-649,-46 4-1169,1-2-1,30-6 1,-8-4-2480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3:51.975"/>
    </inkml:context>
    <inkml:brush xml:id="br0">
      <inkml:brushProperty name="width" value="0.025" units="cm"/>
      <inkml:brushProperty name="height" value="0.025" units="cm"/>
    </inkml:brush>
  </inkml:definitions>
  <inkml:trace contextRef="#ctx0" brushRef="#br0">1 0 8456,'0'0'16528,"12"4"-15685,0 0-752,1-1 0,0 0-1,0-1 1,0-1 0,0 0 0,0 0-1,0-2 1,1 1 0,16-4 0,-20 1-535,20-3 229,-9 5-6360</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6:07.128"/>
    </inkml:context>
    <inkml:brush xml:id="br0">
      <inkml:brushProperty name="width" value="0.025" units="cm"/>
      <inkml:brushProperty name="height" value="0.025" units="cm"/>
    </inkml:brush>
  </inkml:definitions>
  <inkml:trace contextRef="#ctx0" brushRef="#br0">66 1 18834,'0'0'753,"1"12"-316,-6 137 784,-5-1 0,-32 155-1,39-349 3182,7-44-4282,2 37-180,3 1 1,3 0-1,1 0 1,3 2-1,36-80 0,-51 126 50,2-1 0,-1 2 0,0-1 0,1 0 0,0 0 0,0 1 0,0 0-1,0-1 1,0 1 0,1 0 0,-1 1 0,1-1 0,0 1 0,5-3 0,-6 4-3,0 0 1,0 0 0,0 0 0,0 1 0,0 0-1,0-1 1,0 1 0,-1 0 0,1 1 0,0-1-1,0 0 1,0 1 0,0-1 0,0 1 0,0 0-1,0 0 1,-1 0 0,1 1 0,0-1 0,-1 1-1,1-1 1,3 4 0,-1-1-3,-1 0 0,1 0 0,-1 0 0,0 1 1,0-1-1,0 1 0,-1 0 0,1 0 0,-1 1 0,-1-1 0,1 1 0,-1-1 1,0 1-1,0 0 0,1 6 0,-2-8 15,-1 0 0,1-1 0,-1 1 0,0 0-1,0 0 1,-1 0 0,1 0 0,-1-1 0,0 1 0,0 0 0,0 0 0,0-1 0,-1 1 0,0-1 0,1 1 0,-1-1-1,0 0 1,-1 0 0,1 0 0,0 0 0,-1 0 0,0 0 0,0-1 0,-5 5 0,-4 0 71,1-1-1,-1-1 1,0 0 0,-1 0 0,1-1 0,-1-1-1,0 0 1,0-1 0,0 0 0,0-1 0,0 0 0,0-1-1,0-1 1,-18-3 0,28 4-53,0 0 1,0-1-1,1 1 0,-1-1 1,0 0-1,1 0 1,-1 0-1,0 0 0,1 0 1,-1-1-1,1 1 0,0-1 1,-3-2-1,4 3-65,0 0-1,0 0 1,1 0 0,-1 0 0,0 0-1,1 0 1,-1-1 0,0 1 0,1 0-1,0 0 1,-1-1 0,1 1 0,0 0 0,-1-1-1,1 1 1,0 0 0,0-1 0,0 1-1,0 0 1,1-2 0,0 0-214,0 0 0,0 0 0,0 0 0,1 0 0,-1 0 0,1 0 1,0 1-1,0-1 0,0 1 0,0-1 0,0 1 0,1 0 0,-1 0 0,1 0 0,-1 0 1,1 0-1,0 0 0,0 1 0,0-1 0,5-1 0,70-16-7191,-37 11 1718</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6:07.640"/>
    </inkml:context>
    <inkml:brush xml:id="br0">
      <inkml:brushProperty name="width" value="0.025" units="cm"/>
      <inkml:brushProperty name="height" value="0.025" units="cm"/>
    </inkml:brush>
  </inkml:definitions>
  <inkml:trace contextRef="#ctx0" brushRef="#br0">1 207 15407,'0'0'7009,"10"8"-5445,-4-3-1259,-4-2-223,1 0-1,-1-1 0,1 1 1,0-1-1,0 0 0,0 0 0,0 0 1,0 0-1,0 0 0,1-1 1,-1 0-1,0 1 0,1-1 1,-1 0-1,1-1 0,-1 1 0,1 0 1,0-1-1,-1 0 0,8 0 1,-3-4 23,0 1 0,0-1 0,0 0 1,-1 0-1,1-1 0,-1 0 1,0 0-1,0-1 0,-1 0 0,9-10 1,-11 12-50,-1 0 0,0 0 0,1 0-1,-1 0 1,-1-1 0,1 1 0,-1-1 0,1 0 0,-1 1 0,-1-1 0,1 0 0,-1 0 0,0-1 0,0 1 0,0 0 0,-1 0 0,1 0-1,-2-10 1,0 14-49,1 0 0,-1 0 0,1-1-1,-1 1 1,1 1 0,-1-1-1,0 0 1,0 0 0,1 0-1,-1 0 1,0 0 0,0 1 0,0-1-1,0 0 1,0 1 0,0-1-1,0 1 1,0-1 0,0 1 0,0-1-1,0 1 1,-1 0 0,1-1-1,0 1 1,0 0 0,0 0 0,0 0-1,-1 0 1,1 0 0,0 0-1,0 0 1,0 1 0,-2-1 0,-2 1 6,0 0 1,1 0-1,-1 0 1,1 1-1,0 0 1,-1 0-1,-5 3 1,1 2-6,0 0 1,1 0-1,0 0 1,-13 17-1,18-20-7,-1 0 0,1 1 0,1-1 0,-1 0-1,1 1 1,-1 0 0,1 0 0,1 0 0,-1 0 0,1 0-1,0 0 1,-1 7 0,2-11-3,1 0 0,0 0 0,-1 0 1,1 0-1,0 0 0,0-1 0,-1 1 0,1 0 0,0-1 0,0 1 1,0-1-1,0 1 0,0-1 0,0 1 0,0-1 0,0 1 0,0-1 0,0 0 1,0 0-1,0 0 0,1 0 0,-1 0 0,0 0 0,0 0 0,0 0 1,0 0-1,0 0 0,0 0 0,0-1 0,0 1 0,2-1 0,38-7-274,-21 1 84,1 1-1,1 1 1,-1 1 0,1 0 0,38 0 0,-57 3 215,0 0 1,0 0 0,1 0 0,-1-1-1,0 1 1,0-1 0,0 0 0,0 0-1,-1 0 1,1-1 0,-1 1 0,1-1-1,-1 1 1,0-1 0,0 0 0,3-4 0,30-51 127,-32 54-822,1-1 1,-1 0-1,1 1 0,0 0 1,0 0-1,1 0 1,9-6-1,14-13-6173,-10 3 769</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6:08.152"/>
    </inkml:context>
    <inkml:brush xml:id="br0">
      <inkml:brushProperty name="width" value="0.025" units="cm"/>
      <inkml:brushProperty name="height" value="0.025" units="cm"/>
    </inkml:brush>
  </inkml:definitions>
  <inkml:trace contextRef="#ctx0" brushRef="#br0">98 1 4965,'0'0'13362,"-8"7"-12353,0 0-805,1 1 0,1-1 0,0 1 0,0 0 1,0 1-1,1-1 0,0 1 0,1 0 0,0 1 1,1-1-1,-5 19 0,-2 24 554,3 0 0,3 0 0,3 106 0,2-75 507,2-68-520,3-18 62,4-26-47,-7-17-628,-4-88-1,-2 37-928,4 99 747,1 0 0,0 0 0,-1 0-1,1-1 1,0 1 0,0-1 0,0 1 0,0-1 0,0 0 0,4 2-1,-4-2 5,13 6-35,0-2 0,1 1 0,-1-2 0,1 0 0,0-1 0,0-1 0,0 0 0,0-1 0,1-1 0,-1 0 1,24-4-1,-36 3 88,1 0 0,0-1 0,-1 1 0,1-1 0,-1 0 0,1 0 0,-1 0 0,0 0 0,0-1 0,0 0 0,0 0 0,0 0 0,-1 0 0,6-7 0,-7 8 33,0-1 0,0 0-1,0 0 1,0 0-1,0 0 1,-1 0 0,0 0-1,1 0 1,-1 0-1,0-1 1,-1 1 0,1 0-1,-1-1 1,1 1-1,-1 0 1,0-1 0,0 1-1,0-1 1,-1 1-1,1 0 1,-3-6-1,3 8-19,-1-1 0,0 1 0,0 0 0,1 0 0,-1 0 0,0-1 0,0 1 0,0 0 0,-1 0 0,1 0-1,0 0 1,0 1 0,-1-1 0,1 0 0,0 0 0,-1 1 0,1-1 0,0 1 0,-1-1 0,1 1 0,-1 0 0,1 0-1,-1-1 1,1 1 0,-1 0 0,1 0 0,-1 0 0,1 1 0,-1-1 0,1 0 0,-1 0 0,-1 1 0,-1 0 4,0 0 1,0 0-1,-1 1 1,1-1-1,0 1 1,0 0-1,0 0 1,1 0-1,-8 5 1,6-2 29,0-1 0,1 1 0,-1-1 1,1 1-1,0 1 0,0-1 0,1 0 0,0 1 1,0 0-1,0 0 0,0 0 0,1 0 1,0 0-1,0 0 0,1 1 0,0-1 1,0 1-1,0 8 0,2-13-69,0 0 1,0 0-1,0 0 1,0 0-1,0 0 1,1 0-1,-1 0 0,0-1 1,1 1-1,0 0 1,-1-1-1,1 1 0,0-1 1,0 0-1,0 0 1,0 0-1,0 0 1,0 0-1,0 0 0,0 0 1,0 0-1,0-1 1,0 1-1,1-1 1,-1 0-1,0 0 0,0 0 1,3 0-1,72 1-3796,-73-1 3272,4-1-600,0 0 0,1-1 0,-1 0 0,0 0-1,0-1 1,0 0 0,0-1 0,0 1 0,8-7-1,12-8-4241</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6:08.497"/>
    </inkml:context>
    <inkml:brush xml:id="br0">
      <inkml:brushProperty name="width" value="0.025" units="cm"/>
      <inkml:brushProperty name="height" value="0.025" units="cm"/>
    </inkml:brush>
  </inkml:definitions>
  <inkml:trace contextRef="#ctx0" brushRef="#br0">151 26 5509,'0'0'18749,"-10"-6"-17180,8 4-1478,-1 0-1,1 0 0,-1 0 1,0 0-1,1 1 1,-1-1-1,0 1 1,0 0-1,0 0 0,0 0 1,0 0-1,0 1 1,0-1-1,0 1 1,-1 0-1,1 0 0,0 0 1,0 0-1,0 0 1,0 1-1,0-1 1,0 1-1,-1 0 0,1 0 1,1 0-1,-1 0 1,0 1-1,0-1 1,0 1-1,1 0 0,-1-1 1,-3 4-1,3-2-10,-1 0-1,1 0 0,-1 1 1,1-1-1,0 1 1,1-1-1,-1 1 0,1 0 1,-1 0-1,1 0 0,0 0 1,1 1-1,-1-1 1,1 0-1,-2 9 0,3-10-71,0-1 0,0 0 0,1 0 0,-1 1-1,0-1 1,1 0 0,0 0 0,0 0-1,0 1 1,0-1 0,0 0 0,0 0 0,0 0-1,0-1 1,1 1 0,-1 0 0,1 0-1,0-1 1,-1 1 0,1-1 0,0 1 0,0-1-1,0 0 1,0 0 0,0 0 0,0 0-1,0 0 1,0 0 0,0 0 0,1-1-1,-1 1 1,4-1 0,9 4-139,0-2 0,0 0-1,0 0 1,0-2 0,18-1 0,21-10-3999,-49 10 2997,-1-1 0,0 0 1,0 0-1,0-1 0,0 1 0,0-1 1,0 0-1,-1 0 0,4-3 0,6-12-12544</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6:08.871"/>
    </inkml:context>
    <inkml:brush xml:id="br0">
      <inkml:brushProperty name="width" value="0.025" units="cm"/>
      <inkml:brushProperty name="height" value="0.025" units="cm"/>
    </inkml:brush>
  </inkml:definitions>
  <inkml:trace contextRef="#ctx0" brushRef="#br0">123 0 5285,'0'0'15668,"-2"12"-13773,-12 64 641,2-19-1125,2 0 0,-2 73 0,12-111-1328,3 56 63,-3-70-139,1 0 0,0 0-1,0 0 1,0 0 0,1 0 0,0-1-1,0 1 1,0 0 0,0-1 0,1 0-1,5 8 1,-7-12 12,-1-1 1,1 1-1,-1-1 0,1 1 1,-1-1-1,0 1 1,1-1-1,-1 1 0,1-1 1,-1 0-1,0 1 1,0-1-1,1 0 0,-1 1 1,0-1-1,0 0 0,0 1 1,0-1-1,0 0 1,0 1-1,0-1 0,0 0 1,0 0-1,0 1 0,0-1 1,0 0-1,0 1 1,-1-2-1,-1-33-74,-1 22-76,-1 0 0,0 0 0,-1 1-1,0-1 1,-1 1 0,0 0 0,-1 1 0,-1-1 0,1 1-1,-2 1 1,1-1 0,-2 1 0,-11-10 0,104 20 419,-44 2-445,34 1-1604,-25-7-9042,-29-1-13</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6:09.806"/>
    </inkml:context>
    <inkml:brush xml:id="br0">
      <inkml:brushProperty name="width" value="0.025" units="cm"/>
      <inkml:brushProperty name="height" value="0.025" units="cm"/>
    </inkml:brush>
  </inkml:definitions>
  <inkml:trace contextRef="#ctx0" brushRef="#br0">229 26 5349,'0'-1'581,"-1"0"0,1 0 1,0 1-1,0-1 0,0 0 0,0 0 1,-1 1-1,1-1 0,0 0 0,-1 1 0,1-1 1,0 0-1,-1 1 0,1-1 0,-1 1 1,1-1-1,-1 1 0,0-1 0,1 1 0,-1-1 1,1 1-1,-2-1 0,-22-7 3155,-27 5-3580,46 3 558,-1 1-626,-1 0 0,1 0-1,-1 1 1,1-1-1,0 2 1,0-1-1,0 1 1,0-1-1,0 2 1,0-1-1,1 1 1,-1 0 0,1 0-1,0 0 1,0 1-1,1-1 1,0 1-1,-1 0 1,1 1-1,1-1 1,-1 1 0,1 0-1,0-1 1,1 1-1,-1 1 1,1-1-1,0 0 1,1 1-1,-1-1 1,1 1-1,0-1 1,1 1 0,0-1-1,1 12 1,0-16-74,-1 0 1,1-1-1,0 1 1,0 0-1,0-1 1,0 1 0,0-1-1,1 0 1,-1 1-1,0-1 1,1 0-1,-1 0 1,1 0-1,-1 0 1,1 0 0,0 0-1,-1 0 1,1 0-1,0 0 1,0-1-1,-1 1 1,1-1-1,0 0 1,0 1 0,3-1-1,57 1 127,-48-1-153,2-1-442,0-1 0,1 0 0,-1-1 0,16-5 0,-12 2-2038,0-1-1,33-18 0,-15 4-4372</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6:10.136"/>
    </inkml:context>
    <inkml:brush xml:id="br0">
      <inkml:brushProperty name="width" value="0.025" units="cm"/>
      <inkml:brushProperty name="height" value="0.025" units="cm"/>
    </inkml:brush>
  </inkml:definitions>
  <inkml:trace contextRef="#ctx0" brushRef="#br0">65 1 12556,'0'0'5909,"-9"10"-3880,2-2-1548,2-3-238,0-1 1,1 1-1,0-1 1,0 1-1,0 1 1,0-1-1,1 0 1,0 1-1,0 0 1,0-1-1,1 1 1,-3 10-1,6-16-217,-1 1 0,0 0 0,1 0 0,-1 0 0,1 0 0,-1-1 0,1 1-1,-1 0 1,1 0 0,-1-1 0,1 1 0,0 0 0,0-1 0,-1 1 0,1-1 0,0 1 0,0-1 0,-1 1-1,1-1 1,0 0 0,0 1 0,0-1 0,0 0 0,0 0 0,-1 1 0,1-1 0,0 0 0,0 0-1,0 0 1,0 0 0,0 0 0,0 0 0,0-1 0,0 1 0,0 0 0,1-1 0,40-5 168,37-24-197,-67 23-38,1 1-1,0 1 0,0 0 1,0 1-1,0 1 0,1 0 1,21-2-1,-34 5 64,0 0 1,0 0-1,-1 0 1,1 0-1,0 1 1,-1-1-1,1 0 1,0 1-1,-1-1 1,1 0 0,0 1-1,-1-1 1,1 1-1,-1-1 1,1 1-1,-1-1 1,1 1-1,-1-1 1,1 1-1,-1-1 1,0 1-1,1 0 1,-1-1-1,0 1 1,0 0-1,1-1 1,-1 1-1,0 0 1,0 0-1,0-1 1,0 1-1,0 0 1,0 0-1,1 35 794,0-6-235,-1-29-562,1 0 1,0-1-1,-1 1 1,1 0-1,0 0 0,0-1 1,0 1-1,0-1 1,0 1-1,0-1 0,0 1 1,0-1-1,0 1 1,0-1-1,0 0 0,0 0 1,0 0-1,0 1 1,0-1-1,1 0 0,-1 0 1,0 0-1,0-1 1,0 1-1,1 0 0,31-6 395,30-26-4,-2 0-2908,-19 23-9443,-36 9 6421</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6:10.600"/>
    </inkml:context>
    <inkml:brush xml:id="br0">
      <inkml:brushProperty name="width" value="0.025" units="cm"/>
      <inkml:brushProperty name="height" value="0.025" units="cm"/>
    </inkml:brush>
  </inkml:definitions>
  <inkml:trace contextRef="#ctx0" brushRef="#br0">135 0 7847,'0'0'12172,"-5"12"-11131,-24 75 833,3 1-1,-24 160 1,35-163-1263,8-50-185,5-27-150,1-9 55,8-45-575,2 2-1,1-1 0,19-46 0,-17 52-222,-5 15 123,-3 9 109,0-1 1,1 1-1,0 0 0,1 0 1,1 1-1,1 0 0,0 0 1,17-22-1,-26 37 217,1 1 1,-1-1-1,0 1 0,0 0 0,0-1 1,1 1-1,-1 0 0,1 0 0,-1 0 0,1-1 1,0 1-1,0 0 0,0 0 0,0 0 1,0 0-1,0 0 0,1-1 0,-1 1 1,0 0-1,1 0 0,-1-1 0,1 1 1,0 0-1,0 0 0,0-1 0,0 1 0,0-1 1,0 1-1,0-1 0,0 1 0,0-1 1,1 0-1,-1 0 0,1 1 0,-1-1 1,1 0-1,-1 0 0,1 0 0,-1-1 1,1 1-1,0 0 0,0-1 0,-1 1 0,1-1 1,0 1-1,0-1 0,0 0 0,-1 0 1,1 0-1,0 0 0,0 0 0,0 0 1,0 0-1,-1-1 0,1 1 0,0-1 0,0 1 1,0-1-1,-1 0 0,3-1 0,-9 7 134,0-1-1,-1 1 1,0-1-1,0 0 0,0-1 1,0 0-1,0 0 1,-1 0-1,1 0 0,-1-1 1,0-1-1,-7 2 1,14-3-161,-1 0 1,1 0 0,0-1 0,0 1 0,-1 0 0,1 0 0,0-1 0,0 1 0,0 0 0,0 0 0,0-1 0,-1 1-1,1 0 1,0-1 0,0 1 0,0 0 0,0 0 0,0-1 0,0 1 0,0 0 0,0-1 0,0 1 0,0 0 0,0-1-1,0 1 1,0 0 0,0-1 0,1 1 0,-1 0 0,0 0 0,0-1 0,0 1 0,0 0 0,0-1 0,1 1 0,-1 0 0,0 0-1,0 0 1,1-1 0,-1 1 0,0 0 0,0 0 0,1 0 0,-1-1 0,0 1 0,12-15-1649,11-12-1948,7-5-1505</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6:10.942"/>
    </inkml:context>
    <inkml:brush xml:id="br0">
      <inkml:brushProperty name="width" value="0.025" units="cm"/>
      <inkml:brushProperty name="height" value="0.025" units="cm"/>
    </inkml:brush>
  </inkml:definitions>
  <inkml:trace contextRef="#ctx0" brushRef="#br0">125 1 16560,'0'0'4495,"-5"12"-2643,-76 185 3642,72-167-5264,1 0 1,1 1-1,1 0 0,2 0 1,-1 39-1,8-60-856,3-16-1761,3-19-2971,-7-1-1704,0-4-4854</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6:11.501"/>
    </inkml:context>
    <inkml:brush xml:id="br0">
      <inkml:brushProperty name="width" value="0.025" units="cm"/>
      <inkml:brushProperty name="height" value="0.025" units="cm"/>
    </inkml:brush>
  </inkml:definitions>
  <inkml:trace contextRef="#ctx0" brushRef="#br0">1 109 7271,'0'0'10570,"11"2"-7703,1 0-2493,1-1 0,-1 0 0,1 0 0,-1-1 0,1-1 0,-1 0 0,0-1 0,1 0 0,-1-1 1,0 0-1,0-1 0,13-6 0,18-21-169,-41 30-187,-1-1 0,1 0 0,-1 1 1,1-1-1,-1 0 0,1 0 0,-1 0 0,0 0 1,0 0-1,0 0 0,0 0 0,-1-1 0,1 1 1,0 0-1,-1 0 0,0-1 0,1 1 0,-1 0 1,0 0-1,-1-4 0,1 5-7,-1 0 1,1 0-1,-1 0 0,0 0 0,1 1 1,-1-1-1,0 0 0,1 1 0,-1-1 1,0 0-1,0 1 0,0-1 0,0 1 1,0-1-1,0 1 0,0 0 1,0-1-1,0 1 0,0 0 0,0 0 1,0 0-1,0 0 0,0 0 0,0 0 1,0 0-1,0 0 0,0 0 0,0 0 1,0 0-1,0 1 0,0-1 0,1 0 1,-1 1-1,-1 0 0,-35 13 17,29-8 57,-1 1 0,1 1 0,1-1 0,0 1 0,0 1 0,0-1 0,-7 14 0,11-17-7,0 0 1,0 0 0,1 0-1,-1 0 1,1 1 0,0-1-1,1 1 1,-1-1-1,1 1 1,0 0 0,1-1-1,-1 1 1,1 0-1,0 0 1,2 9 0,-1-14-69,0 1 0,0-1 1,1 1-1,-1-1 1,0 1-1,1-1 0,-1 1 1,1-1-1,-1 0 1,1 0-1,0 0 0,-1 0 1,1 0-1,0 0 1,0-1-1,0 1 0,0-1 1,0 1-1,0-1 1,0 1-1,0-1 1,0 0-1,-1 0 0,1 0 1,0 0-1,2-1 1,5 1 2,0 0 1,-1-1 0,1-1-1,-1 1 1,9-3 0,2-5-322,1 0 0,30-20 0,-31 18 25,0 0 0,32-12 0,-51 22 295,1 1-1,0-1 0,-1 1 0,1-1 1,0 1-1,-1 0 0,1-1 0,0 1 1,0 0-1,-1 0 0,1 0 0,0 0 1,0-1-1,0 1 0,0 0 0,-1 0 1,1 0-1,0 1 0,0-1 0,0 0 1,-1 0-1,1 0 0,0 1 0,0-1 1,-1 0-1,1 1 0,0-1 0,-1 0 1,1 1-1,0-1 0,-1 1 0,1-1 1,0 1-1,-1 0 0,1-1 0,-1 1 1,1-1-1,-1 1 0,0 0 0,1 0 1,-1-1-1,1 1 0,-1 0 0,0 0 1,0-1-1,0 1 0,1 0 0,-1 0 1,0 1-1,-7 49 976,2-24-615,5-27-359,0 0 0,0 1 0,0-1 0,0 0 0,0 1 0,0-1 0,1 0 1,-1 1-1,0-1 0,0 0 0,0 1 0,0-1 0,1 0 0,-1 1 0,0-1 0,0 0 0,0 0 0,1 1 0,-1-1 0,0 0 0,1 0 0,-1 0 0,0 1 0,0-1 0,1 0 0,-1 0 0,0 0 0,1 0 1,-1 0-1,0 0 0,1 0 0,-1 0 0,0 1 0,1-1 0,-1 0 0,1-1 0,19-1 209,16-13-99,2-11-107,-29 19-206,0 0 1,0 1-1,0 0 1,1 0-1,0 1 1,0 1-1,16-6 1,-25 10 179,-1 0 1,0 0 0,1 0-1,-1 0 1,0 0 0,1 0 0,-1 0-1,0 0 1,1 0 0,-1 0-1,0 0 1,1 0 0,-1 0 0,0 0-1,1 1 1,-1-1 0,0 0-1,1 0 1,-1 0 0,0 0 0,0 1-1,1-1 1,-1 0 0,0 0 0,0 1-1,0-1 1,1 0 0,-1 0-1,0 1 1,0-1 0,0 0 0,0 0-1,1 1 1,-1-1 0,0 0-1,0 1 1,0-1 0,0 1 0,0 19-93,-11 23 250,9-38-121,1-3-4,1-1-1,-1 1 1,1 0-1,-1-1 1,1 1-1,-1 0 1,1 0-1,0 0 1,0 0-1,0-1 1,0 1 0,0 0-1,0 0 1,0 0-1,1 0 1,-1-1-1,1 1 1,-1 0-1,1 0 1,1 1-1,-1-2-5,0 0-1,0 0 0,0-1 1,0 1-1,0-1 1,1 1-1,-1-1 0,0 0 1,0 1-1,0-1 1,1 0-1,-1 0 0,0 0 1,0 0-1,1 0 1,-1 0-1,0 0 1,0 0-1,1 0 0,-1-1 1,2 0-1,10-3-7,0-1 0,-1-1 0,23-14 1,-34 20-21,3-2-26,3-3-125,1 0-1,0 0 1,0 1 0,1 1-1,-1-1 1,1 1 0,-1 0-1,1 1 1,14-2-1,-22 5 157,-1 0-1,1-1 0,0 1 1,-1 0-1,1 0 0,-1 0 1,1 0-1,-1 0 0,1 0 1,-1 0-1,1 0 0,-1 0 1,0 0-1,0 0 0,0 0 0,1 0 1,-1 0-1,0 0 0,0 0 1,-1 0-1,1 2 0,0 33-213,0-28-352,-1-6-126,2 3-833,2-3-3084,7-1-1513</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3:52.330"/>
    </inkml:context>
    <inkml:brush xml:id="br0">
      <inkml:brushProperty name="width" value="0.025" units="cm"/>
      <inkml:brushProperty name="height" value="0.025" units="cm"/>
    </inkml:brush>
  </inkml:definitions>
  <inkml:trace contextRef="#ctx0" brushRef="#br0">1 31 14157,'0'0'11595,"74"11"-10762,-37-14-641,3-3-160,0-1-672,0-2-1634,-5 1-1986,-5 0-3524</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6:12.359"/>
    </inkml:context>
    <inkml:brush xml:id="br0">
      <inkml:brushProperty name="width" value="0.025" units="cm"/>
      <inkml:brushProperty name="height" value="0.025" units="cm"/>
    </inkml:brush>
  </inkml:definitions>
  <inkml:trace contextRef="#ctx0" brushRef="#br0">2 226 16400,'0'0'9635,"0"4"-10286,-1-2 580,1 0 1,0 0-1,0 0 1,0 0-1,0 0 0,0 0 1,0 0-1,1 0 1,-1 0-1,1 0 0,-1 0 1,1 0-1,0 0 1,-1 0-1,1 0 0,0 0 1,0-1-1,1 1 1,-1 0-1,0-1 0,1 1 1,1 1-1,0 0 96,1-1 1,-1 0-1,1 0 0,0 0 0,0 0 0,0-1 1,0 0-1,0 1 0,0-1 0,7 0 0,1 1 72,1-2-1,-1 0 0,1 0 0,0-1 1,-1 0-1,1-1 0,12-4 0,9-6-79,-19 7-104,1 0 0,0 0 0,-1 1 0,1 1 0,0 1 0,21-1 0,-36 4 128,0-1 0,-1 1 0,1 0 0,0 0-1,-1 0 1,1-1 0,-1 1 0,1 0 0,-1 0 0,1 0 0,-1 0 0,0 0 0,0 0 0,1 0 0,-1 0 0,0 0-1,0 0 1,0 0 0,0 0 0,0 0 0,0 0 0,0 0 0,-1 0 0,1 0 0,0 0 0,0 0 0,-1 0-1,1 0 1,-1 0 0,0 1 0,-9 33 805,9-34-832,1 1 0,-1-1 0,0 1 0,1-1 0,0 1 0,-1-1 0,1 1 0,0 0 0,0-1 1,-1 1-1,1 0 0,1-1 0,-1 1 0,0-1 0,0 1 0,1 0 0,-1-1 0,1 3 0,0-3-2,0-1 0,-1 1 0,1 0-1,0-1 1,-1 1 0,1-1 0,0 1 0,0-1-1,0 0 1,-1 1 0,1-1 0,0 0 0,0 1-1,0-1 1,0 0 0,0 0 0,0 0 0,0 0-1,0 0 1,-1 0 0,1 0 0,0 0 0,1 0-1,4-2 1,1 1-1,-1-1 0,-1 0 0,1 0 0,0-1 1,0 0-1,-1 0 0,6-4 0,9-7-667,-1-1 1,-1 0-1,-1-2 0,0 0 1,18-23-1,-35 39 597,-22 31 673,21-29-590,0 0 1,1 0-1,-1 0 1,0 0-1,1 0 1,-1 1-1,1-1 1,-1 0-1,1 0 1,0 1-1,-1-1 1,1 0-1,0 1 1,0-1-1,0 0 1,0 1-1,0-1 1,0 0-1,1 2 1,-1-2-63,1-1 0,-1 1 0,1-1 0,0 0 1,-1 1-1,1-1 0,-1 0 0,1 1 0,0-1 0,-1 0 0,1 0 1,0 0-1,-1 0 0,1 1 0,0-1 0,-1 0 0,1 0 0,0 0 1,-1 0-1,1 0 0,0-1 0,-1 1 0,1 0 0,-1 0 0,2-1 0,3 0-414,0-1 0,0 0 0,-1 0 0,1 0-1,-1-1 1,1 1 0,-1-1 0,6-5 0,2-6-789,-1 0 0,-1 0 0,0-1 1,0 0-1,11-27 0,-10 15 1943,0 0 0,9-46 0,-30 104 7782,-1-1-7616,2 1 0,-6 31 0,10-19-629,0 44 1,5-71-1241,1 1 1,0-1-1,1 0 0,1 0 1,9 29-1,-21-84-2278,0 0 3702,-19-32 1746,19 51-1163,1-1 0,0 1 0,2-1 0,0-1 0,-2-24 0,8 45-955,0 1 0,0 0 1,0-1-1,0 1 0,0-1 0,0 1 1,0-1-1,0 1 0,0-1 0,1 1 0,-1 0 1,0-1-1,0 1 0,1 0 0,-1-1 1,0 1-1,0-1 0,1 1 0,-1 0 1,0 0-1,1-1 0,-1 1 0,1 0 0,-1 0 1,0-1-1,1 1 0,-1 0 0,1 0 1,-1 0-1,1 0 0,-1-1 0,0 1 1,2 0-1,23 0 299,23 10-691,36 11-4811,-37-15-1836</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6:56.995"/>
    </inkml:context>
    <inkml:brush xml:id="br0">
      <inkml:brushProperty name="width" value="0.025" units="cm"/>
      <inkml:brushProperty name="height" value="0.025" units="cm"/>
    </inkml:brush>
  </inkml:definitions>
  <inkml:trace contextRef="#ctx0" brushRef="#br0">1 244 4644,'436'-42'4329,"-201"27"-3709,471-62-440,468-32 1081,1329 168-33,-1912-31-3833,-406-27-870</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18.753"/>
    </inkml:context>
    <inkml:brush xml:id="br0">
      <inkml:brushProperty name="width" value="0.025" units="cm"/>
      <inkml:brushProperty name="height" value="0.025" units="cm"/>
    </inkml:brush>
  </inkml:definitions>
  <inkml:trace contextRef="#ctx0" brushRef="#br0">1 0 7783,'0'0'13736,"1"12"-13309,1 33-166,-2-15 148,6 45-1,-6-74-383,0 1 0,0-1 0,0 0 0,1 0 0,-1 0-1,0 1 1,1-1 0,-1 0 0,1 0 0,-1 0 0,1 0-1,0 0 1,-1 0 0,1 0 0,0 0 0,0 0 0,0 0-1,0 0 1,0-1 0,0 1 0,0 0 0,0-1 0,0 1-1,0 0 1,0-1 0,0 0 0,0 1 0,2 0-1,0-1 54,1 0 0,-1 0 0,0-1-1,0 1 1,0-1 0,0 1-1,0-1 1,-1 0 0,1 0 0,0-1-1,3-1 1,9-5 106,-1-1-1,-1-1 0,14-11 1,-26 20-190,20-19 46,23-20 55,-41 38-91,-1 0-1,1 0 1,-1 0 0,1 0 0,0 1-1,0-1 1,0 1 0,0 0-1,0 0 1,0 0 0,0 0 0,1 0-1,4 1 1,-8 0 2,1 1-1,0-1 1,0 1 0,-1-1-1,1 1 1,0 0-1,-1-1 1,1 1 0,-1 0-1,1 0 1,-1-1-1,1 1 1,-1 0 0,0 0-1,1 0 1,-1 0-1,0 0 1,0-1 0,0 1-1,1 0 1,-1 0-1,0 0 1,0 2 0,2 30 252,-2-23-160,0-9-78,0 0 0,0 0 0,0 0 0,1 1 0,-1-1 0,0 0 0,0 0 0,1 0 0,-1 0 0,1 1 0,-1-1 0,1 0 0,0 0 0,-1 0 0,1 0 0,0 0 0,0-1 1,-1 1-1,1 0 0,0 0 0,0 0 0,0-1 0,0 1 0,0 0 0,2 0 0,-1 0 9,0-1 0,1 0 1,-1 1-1,0-1 0,1 0 1,-1 0-1,1 0 1,-1 0-1,0-1 0,1 1 1,-1 0-1,3-2 1,6-2 51,0 0 0,0-1 1,20-12-1,-14 6-59,31-19 53,-46 28-85,1 1 1,-1 0 0,0 0-1,1 0 1,-1 0 0,1 0-1,0 0 1,-1 1-1,1-1 1,0 1 0,-1 0-1,1 0 1,0 0 0,-1 0-1,4 0 1,-5 4-5,0 0 1,0 0 0,0-1-1,-1 1 1,0 0 0,0 0-1,0 0 1,0 0 0,0 0-1,-1 0 1,-1 5 0,-11 24-113,6-27-7799</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19.096"/>
    </inkml:context>
    <inkml:brush xml:id="br0">
      <inkml:brushProperty name="width" value="0.025" units="cm"/>
      <inkml:brushProperty name="height" value="0.025" units="cm"/>
    </inkml:brush>
  </inkml:definitions>
  <inkml:trace contextRef="#ctx0" brushRef="#br0">1 1 8200,'0'0'10025</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19.453"/>
    </inkml:context>
    <inkml:brush xml:id="br0">
      <inkml:brushProperty name="width" value="0.025" units="cm"/>
      <inkml:brushProperty name="height" value="0.025" units="cm"/>
    </inkml:brush>
  </inkml:definitions>
  <inkml:trace contextRef="#ctx0" brushRef="#br0">72 0 14606,'0'0'9780,"-2"14"-8846,-14 45-265,6-29-309,2 1 1,1 0-1,2 0 1,-3 50 0,8-79-361,1-1 1,-1 1 0,0 0-1,1-1 1,-1 1 0,1 0 0,0-1-1,0 1 1,0 0 0,-1-1-1,1 1 1,1-1 0,-1 0-1,0 1 1,0-1 0,0 0 0,1 0-1,-1 0 1,1 0 0,-1 0-1,1 0 1,-1 0 0,1 0 0,-1 0-1,1-1 1,0 1 0,0-1-1,-1 1 1,1-1 0,2 0-1,10 2-167,-1 0 0,1-2 0,18 0 0,15 1-526,-44-1 692,-1 0 0,0 1 0,0-1 0,0 0 0,0 1 0,0 0 0,0-1 0,0 1 0,0 0 0,-1 0 0,1 0 0,0 0 0,0 0 1,-1 1-1,1-1 0,-1 0 0,1 1 0,-1 0 0,1-1 0,-1 1 0,0 0 0,0-1 0,0 1 0,0 0 0,0 0 0,0 0 0,-1 0 0,1 0 0,0 0 1,-1 0-1,0 0 0,1 0 0,-1 0 0,0 0 0,0 0 0,0 0 0,-1 0 0,1 0 0,0 0 0,-1 0 0,0 3 0,-1 1 87,-1 1 0,1-1 0,-1 0 0,-1 0 0,1-1 0,-1 1 0,0-1 0,0 1 1,-1-1-1,1-1 0,-10 9 0,9-10 11,0 1 0,0-1 0,-1 0 0,1 0 0,-1-1 1,1 1-1,-1-1 0,0 0 0,0-1 0,1 0 0,-1 0 1,-1 0-1,1 0 0,0-1 0,0 0 0,-7-1 0,10 0-217,0 0 1,0 1-1,0-1 0,0 0 0,0-1 0,0 1 0,0 0 0,1-1 1,-1 0-1,1 1 0,-1-1 0,1 0 0,-4-4 0,3 2-354,1 1-1,0 0 0,0 0 0,0-1 0,1 1 1,-1-1-1,1 1 0,0-1 0,0 0 1,0 0-1,0 1 0,1-1 0,-1-5 1,2-15-5815,3 2-2172</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19.810"/>
    </inkml:context>
    <inkml:brush xml:id="br0">
      <inkml:brushProperty name="width" value="0.025" units="cm"/>
      <inkml:brushProperty name="height" value="0.025" units="cm"/>
    </inkml:brush>
  </inkml:definitions>
  <inkml:trace contextRef="#ctx0" brushRef="#br0">1 145 5894,'0'0'13095,"11"1"-9946,2 0-2626,1-1 1,-1 0-1,1-1 0,-1 0 0,0-2 0,0 1 0,0-1 1,22-9-1,-15 3-470,-2 0 1,21-14-1,-35 20-49,-1 1-1,1-1 1,-1 1-1,1-1 1,-1 0-1,0 0 1,0 0-1,0-1 1,0 1 0,-1-1-1,0 0 1,0 0-1,0 1 1,0-1-1,0 0 1,-1-1-1,2-4 1,-3 8-4,-1 1 1,1-1-1,0 0 0,-1 0 1,1 0-1,0 0 1,-1 0-1,0 0 0,1 0 1,-1 1-1,1-1 1,-1 0-1,0 0 0,1 1 1,-1-1-1,0 1 1,0-1-1,0 0 0,0 1 1,1-1-1,-1 1 0,0 0 1,0-1-1,0 1 1,0 0-1,0 0 0,0-1 1,0 1-1,0 0 1,0 0-1,0 0 0,0 0 1,0 0-1,0 0 0,-2 1 1,-40 4-10,34-2 51,1 0-1,0 1 0,0 0 1,0 1-1,1-1 0,0 2 0,0-1 1,0 1-1,0 0 0,-11 13 1,14-14 12,0-1 0,1 1 0,-1 0 1,1 0-1,0 1 0,0-1 0,1 0 1,0 1-1,0 0 0,0-1 0,0 1 1,1 0-1,0 0 0,0 0 0,1 0 0,0 0 1,0 7-1,1-10-64,0-1 0,0 1-1,0-1 1,0 1 0,1-1 0,-1 0-1,1 1 1,0-1 0,-1 0 0,1 0 0,0 0-1,0-1 1,0 1 0,1 0 0,-1-1 0,0 1-1,1-1 1,-1 0 0,1 0 0,-1 0 0,1 0-1,-1 0 1,1 0 0,0-1 0,-1 1-1,6-1 1,8 3-1417,1-2 0,32-1 1,-45 0 943,-2 0-33,1 0 0,0 0 0,-1 0 0,1-1 0,0 1 0,-1-1 1,1 1-1,0-1 0,-1 0 0,1 0 0,-1-1 0,0 1 0,1 0 1,-1-1-1,0 1 0,0-1 0,0 0 0,3-2 0,13-18-7609</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20.716"/>
    </inkml:context>
    <inkml:brush xml:id="br0">
      <inkml:brushProperty name="width" value="0.025" units="cm"/>
      <inkml:brushProperty name="height" value="0.025" units="cm"/>
    </inkml:brush>
  </inkml:definitions>
  <inkml:trace contextRef="#ctx0" brushRef="#br0">38 1 16912,'0'0'2039,"-4"9"49,-3 8-1324,1 1 1,1 1 0,0-1 0,1 1 0,1-1 0,-1 26 0,22 130-400,-7-73 279,-13-146-554,-13-77-1,11 99-199,4 21 101,-1 0 0,1 1-1,-1-1 1,1 0-1,0 0 1,0 0 0,0 0-1,0 0 1,0 0 0,1 1-1,-1-1 1,0 0-1,1 0 1,0 0 0,-1 1-1,1-1 1,0 0 0,0 1-1,0-1 1,0 0-1,0 1 1,0-1 0,0 1-1,1 0 1,-1-1 0,0 1-1,1 0 1,-1 0-1,3-1 1,2-1-4,1 1 0,0 0-1,-1 0 1,1 1 0,0 0 0,12-1 0,-12 1 53,11-1-113,-1 1 1,1 1-1,0 0 0,27 4 0,-43-4 55,1 1 1,0-1-1,-1 1 1,1-1-1,-1 1 1,1 0-1,-1 0 1,0 0-1,1 0 1,-1 0-1,0 0 1,0 1-1,0-1 1,0 1-1,0 0 1,0-1-1,0 1 1,0 0-1,-1 0 1,1 0 0,-1 0-1,1 1 1,-1-1-1,0 0 1,0 1-1,0-1 1,0 0-1,0 1 1,-1-1-1,1 1 1,-1-1-1,0 1 1,1 0-1,-1-1 1,0 1-1,-1-1 1,1 1-1,0-1 1,-1 1-1,0 2 1,-2 4 54,0-2 0,-1 1-1,0 0 1,0-1 0,-1 1 0,0-1 0,0-1 0,-1 1 0,-9 8 0,-14 20 485,29-35-516,1 0-1,-1 0 1,0 0 0,1 0-1,-1 0 1,0 0-1,1 0 1,-1 0-1,0 0 1,0 0 0,1 0-1,-1 0 1,0 0-1,1 0 1,-1 0 0,0 0-1,0 0 1,1 0-1,-1 1 1,0-1 0,0 0-1,1 0 1,-1 0-1,0 0 1,0 1-1,0-1 1,1 0 0,-1 0-1,0 1 1,0-1-1,0 0 1,0 0 0,1 1-1,-1-1 1,0 0-1,0 0 1,0 1 0,0-1-1,0 0 1,0 1-1,0-1 1,0 0 0,0 1-1,0-1 1,0 0-1,0 0 1,0 1-1,0-1 1,0 0 0,0 1-1,0-1 1,-1 0-1,1 0 1,0 1 0,27-14 129,16-22-831,47-50-1,-90 85 689,0 0-1,0-1 1,1 1 0,-1 0-1,0 0 1,0 0 0,0-1-1,0 1 1,1 0 0,-1 0-1,0 0 1,0-1 0,1 1 0,-1 0-1,0 0 1,0 0 0,1 0-1,-1 0 1,0 0 0,0 0-1,1-1 1,-1 1 0,0 0-1,1 0 1,-1 0 0,0 0 0,0 0-1,1 0 1,-1 0 0,0 0-1,1 1 1,-1-1 0,0 0-1,0 0 1,1 0 0,-1 0-1,0 0 1,0 0 0,1 0-1,-1 1 1,0-1 0,0 0 0,1 0-1,-1 0 1,0 1 0,5 18 93,-5 38 683,-1-42-529,1-11-215,0 0 1,0-1-1,0 1 0,0 0 1,0-1-1,1 1 0,-1-1 1,1 1-1,0 0 0,0-1 1,1 0-1,-1 1 0,1-1 1,-1 0-1,1 0 1,0 1-1,0-1 0,1-1 1,-1 1-1,1 0 0,-1-1 1,1 1-1,0-1 0,0 0 1,0 0-1,0 0 0,0 0 1,0 0-1,1-1 0,-1 1 1,1-1-1,-1 0 0,1 0 1,-1 0-1,1-1 0,0 1 1,-1-1-1,1 0 1,-1 0-1,5-1 0,-3 1 6,0 0 0,0-1 0,0 0 0,0 0 0,0 0 0,0-1 0,0 1 0,0-1 0,-1 0 0,1-1 0,-1 1 0,1-1 0,-1 0 0,0 0 0,0 0 0,0-1 0,0 1 0,-1-1 0,0 0 0,0 0 0,0 0 0,0 0 0,3-6 0,-2 2 43,0 0 0,0 0-1,-1 0 1,0 0 0,0-1 0,-1 0-1,0 1 1,-1-1 0,0 0 0,0 0-1,-1 1 1,-1-19 0,1 27-73,0 0 1,-1-1-1,1 1 0,0 0 1,0 0-1,0-1 1,0 1-1,0 0 1,0 0-1,-1 0 0,1-1 1,0 1-1,0 0 1,0 0-1,0 0 1,-1-1-1,1 1 0,0 0 1,0 0-1,-1 0 1,1 0-1,0 0 0,0 0 1,-1 0-1,1-1 1,0 1-1,0 0 1,-1 0-1,1 0 0,0 0 1,0 0-1,-1 0 1,1 0-1,0 0 1,0 0-1,-1 1 0,1-1 1,0 0-1,0 0 1,-1 0-1,1 0 1,0 0-1,0 0 0,-1 0 1,1 1-1,0-1 1,0 0-1,-10 9-26,9-8 27,0 1 0,1 0 0,-1 0 0,1-1 0,-1 1 0,1 0 0,0 0 0,0 0 0,0 0-1,0 0 1,0 0 0,0 0 0,0-1 0,0 1 0,1 0 0,-1 0 0,1 0 0,0-1 0,-1 1-1,1 0 1,0 0 0,0-1 0,0 1 0,2 2 0,0-2 8,0 0 0,0 0 0,0 0 0,0 0 0,0-1 0,0 1-1,0-1 1,0 0 0,1 0 0,-1 0 0,0 0 0,6 0 0,3 0 0,0 0 1,0-1-1,0-1 0,0 0 1,0 0-1,0-1 1,13-4-1,40-23-286,-61 27 251,1-1-1,-1 1 0,0-1 0,0 0 1,-1 0-1,1 0 0,-1-1 0,1 1 0,-1-1 1,0 1-1,-1-1 0,6-8 0,-8 11 25,0 1 0,0 0 0,0-1-1,0 1 1,0 0 0,0-1 0,0 1-1,1 0 1,-1-1 0,0 1 0,0 0-1,0-1 1,0 1 0,0 0 0,-1-1-1,1 1 1,0 0 0,0-1 0,0 1-1,0 0 1,0-1 0,0 1 0,0 0-1,-1 0 1,1-1 0,0 1 0,0 0-1,0 0 1,-1-1 0,1 1 0,0 0-1,0 0 1,-1-1 0,1 1 0,0 0-1,-1 0 1,1 0 0,0 0 0,0-1-1,-1 1 1,1 0 0,-1 0 0,-21 0 44,-20 11 146,34-6-79,0 0 1,0 0-1,0 0 0,1 1 1,0 0-1,0 1 1,0-1-1,-6 10 1,12-15-103,0 1 1,0-1 0,0 1 0,0 0 0,0-1 0,0 1-1,1 0 1,-1 0 0,0 0 0,1-1 0,-1 1 0,1 0-1,0 0 1,0 0 0,0 0 0,0 0 0,0 0 0,0 0-1,0 0 1,1 0 0,-1 0 0,0-1 0,1 1 0,0 0-1,0 0 1,-1 0 0,1-1 0,0 1 0,0 0 0,0-1 0,1 1-1,-1-1 1,0 1 0,1-1 0,-1 0 0,0 1 0,1-1-1,0 0 1,-1 0 0,1 0 0,0 0 0,-1 0 0,1-1-1,0 1 1,2 0 0,7 4-598,0-1-1,1 0 1,-1-1-1,1 0 1,0 0-1,17 0 1,39-3-8735,-43-3 3079</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21.132"/>
    </inkml:context>
    <inkml:brush xml:id="br0">
      <inkml:brushProperty name="width" value="0.025" units="cm"/>
      <inkml:brushProperty name="height" value="0.025" units="cm"/>
    </inkml:brush>
  </inkml:definitions>
  <inkml:trace contextRef="#ctx0" brushRef="#br0">1 58 6054,'0'0'10410,"7"-8"-7661,27-25-310,-33 31-2241,0 1-1,1 0 0,-1-1 1,1 1-1,-1 0 0,1 0 1,0 0-1,-1 0 0,1 0 1,0 0-1,0 1 0,-1-1 1,1 0-1,0 1 0,0 0 1,0-1-1,3 1 0,-4 0-140,0 1 1,0-1-1,0 0 0,0 1 0,-1-1 1,1 1-1,0 0 0,0-1 0,0 1 1,-1 0-1,1-1 0,0 1 0,-1 0 1,1 0-1,0-1 0,-1 1 1,1 0-1,-1 0 0,0 0 0,1 0 1,-1 0-1,0 0 0,1 1 0,1 8 29,-1-1 0,0 1 0,0-1 0,-2 20 0,1-19 276,-1 4-211,2 7 161,-1-21-301,0 1-1,1-1 1,-1 1 0,1-1 0,0 0-1,-1 1 1,1-1 0,-1 1-1,1-1 1,-1 0 0,1 0 0,0 1-1,-1-1 1,1 0 0,0 0-1,-1 0 1,1 0 0,0 0 0,-1 0-1,1 0 1,0 0 0,-1 0 0,1 0-1,0 0 1,-1 0 0,1 0-1,0-1 1,-1 1 0,1 0 0,0 0-1,0-1 1,6-2-13,0-1 0,0 1 1,0-1-1,-1 0 0,0-1 0,0 0 0,8-7 0,-10 7-122,0 1-1,1 0 0,-1 0 0,1 1 1,0-1-1,0 1 0,0 0 0,0 1 0,0-1 1,1 1-1,-1 0 0,1 0 0,9-1 0,-14 7 128,-1 0 0,1 0-1,-1 1 1,0-1 0,0 0-1,0 0 1,0 1 0,-1-1-1,-1 6 1,-2 4-53,-5 28 1692,6-13-6362</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21.723"/>
    </inkml:context>
    <inkml:brush xml:id="br0">
      <inkml:brushProperty name="width" value="0.025" units="cm"/>
      <inkml:brushProperty name="height" value="0.025" units="cm"/>
    </inkml:brush>
  </inkml:definitions>
  <inkml:trace contextRef="#ctx0" brushRef="#br0">0 174 10025,'0'0'15888,"10"3"-14511,0-1-1225,-1 0-1,1-1 1,0 0 0,-1-1 0,1 0 0,0-1-1,0 0 1,-1 0 0,1-1 0,-1-1 0,1 1 0,-1-1-1,0-1 1,0 0 0,10-6 0,-11 6-130,-1 0 0,1 0 0,-1-1 1,0 0-1,-1 0 0,1-1 0,9-10 0,-13 12-13,-1 0 1,1 0-1,0-1 0,-1 1 0,0 0 0,0-1 0,0 1 1,-1-1-1,0 0 0,0 0 0,0 1 0,0-1 0,-1 0 1,1-8-1,-1 12-11,0 0 0,0 0 0,0 0 1,-1 0-1,1 0 0,0 0 0,0 0 1,0 0-1,-1 0 0,1 0 0,-1 0 1,1 0-1,-1 0 0,1 0 0,-1 0 1,1 0-1,-1 1 0,0-1 0,1 0 1,-1 0-1,0 1 0,0-1 0,1 0 1,-1 1-1,0-1 0,0 1 0,-1-1 1,-1 0-9,0 0 0,1 1 0,-1 0 1,1 0-1,-1-1 0,0 2 1,1-1-1,-1 0 0,0 0 0,-4 2 1,-1 0-16,-1 1 0,0 0 1,1 1-1,0 0 0,-12 7 0,10-3 106,0-1-1,0 2 1,1-1-1,-15 19 0,21-23-22,-1 1-1,1 0 1,0 0-1,1 0 1,-1 0-1,1 0 1,0 0-1,0 1 1,1-1-1,0 1 1,0-1-1,0 1 0,0 5 1,2-8-52,-1-1 0,1 1 0,0 0 0,-1-1 0,1 0 0,1 1 0,-1-1 0,0 0 0,0 1-1,1-1 1,0 0 0,-1 0 0,1 0 0,0 0 0,0-1 0,0 1 0,0 0 0,0-1 0,0 1 0,0-1 0,1 0 0,-1 0 0,1 0 0,-1 0 0,1 0 0,-1 0 0,4 0 0,11 3-418,0 0 0,32 3 0,-45-7 194,66 4-5853,-23-6-4567,-27-1 1862</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22.489"/>
    </inkml:context>
    <inkml:brush xml:id="br0">
      <inkml:brushProperty name="width" value="0.025" units="cm"/>
      <inkml:brushProperty name="height" value="0.025" units="cm"/>
    </inkml:brush>
  </inkml:definitions>
  <inkml:trace contextRef="#ctx0" brushRef="#br0">7 40 6054,'0'0'14638,"0"-8"-13144,-1-23-277,-4 212 4640,5-180-5837,0 1 1,0-1 0,0 1 0,0-1-1,0 1 1,0-1 0,1 1 0,-1-1-1,1 0 1,-1 1 0,1-1 0,0 1-1,-1-1 1,1 0 0,0 0-1,0 0 1,0 1 0,0-1 0,0 0-1,0 0 1,0 0 0,0 0 0,0-1-1,1 1 1,-1 0 0,0 0 0,1-1-1,-1 1 1,0-1 0,1 1 0,-1-1-1,1 1 1,-1-1 0,1 0 0,-1 0-1,1 0 1,-1 0 0,1 0-1,-1 0 1,1 0 0,2-1 0,1 0 4,1 0 0,-1 0 0,0 0 0,0-1 0,1 0 1,-1 0-1,-1 0 0,1-1 0,0 1 0,7-6 0,1-5-145,-1 1 0,-1-1 0,0-1 0,-1 0 0,13-24 0,-27 46 157,0 0 0,0 0 1,0 1-1,1-1 1,1 1-1,0 0 0,0 0 1,0 0-1,1 0 0,0 0 1,1 0-1,1 15 1,-1-23-107,0-1 1,1 1 0,-1 0 0,0-1 0,0 1-1,1 0 1,-1-1 0,0 1 0,1-1 0,-1 1 0,1 0-1,-1-1 1,1 1 0,-1-1 0,1 0 0,-1 1-1,1-1 1,-1 1 0,1-1 0,0 0 0,-1 1 0,1-1-1,0 0 1,-1 0 0,1 1 0,1-1 0,13 0-5565,1-5-4286</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26:17.188"/>
    </inkml:context>
    <inkml:brush xml:id="br0">
      <inkml:brushProperty name="width" value="0.025" units="cm"/>
      <inkml:brushProperty name="height" value="0.025" units="cm"/>
    </inkml:brush>
  </inkml:definitions>
  <inkml:trace contextRef="#ctx0" brushRef="#br0">1 1 13293,'0'0'1847,"3"11"-1660,14 34 107,3 0 1,1-2 0,35 56 0,-26-49-350,-2 1 0,29 75 0,-55-120-127,0-1 1,-1 0 0,1 0 0,-1 1-1,0-1 1,-1 0 0,1 1-1,-1 8 1,-1-12 69,1 0 0,-1-1 1,1 1-1,-1 0 0,0 0 0,0 0 1,1-1-1,-1 1 0,-1 0 0,1-1 0,0 1 1,0-1-1,-1 1 0,1-1 0,0 0 1,-1 1-1,1-1 0,-1 0 0,0 0 0,1 0 1,-1 0-1,0 0 0,0-1 0,0 1 1,0 0-1,-1 0 0,-29 6-1756,-3-1-1453</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3:52.674"/>
    </inkml:context>
    <inkml:brush xml:id="br0">
      <inkml:brushProperty name="width" value="0.025" units="cm"/>
      <inkml:brushProperty name="height" value="0.025" units="cm"/>
    </inkml:brush>
  </inkml:definitions>
  <inkml:trace contextRef="#ctx0" brushRef="#br0">0 1 16400,'0'0'8338,"1"9"-7270,-1-2-958,0-1 1,1 0-1,0 0 1,0 1-1,1-1 1,0 0-1,0 0 1,4 7 0,-5-10-252,1-1 0,0 1 0,-1-1 0,1 0 0,0 1 0,0-1 0,1 0 1,-1 0-1,0-1 0,1 1 0,-1 0 0,1-1 0,-1 1 0,1-1 0,0 0 1,0 0-1,-1 0 0,1 0 0,0-1 0,0 1 0,0-1 0,0 0 0,6 0 0,-6 0-161,1 0 0,-1-1-1,0 1 1,1-1-1,-1 0 1,0 0 0,0 0-1,0 0 1,0-1-1,0 1 1,0-1-1,0 0 1,0 0 0,0 0-1,-1 0 1,1 0-1,-1-1 1,4-4 0,28-20-642,-34 31 1454,1 0 0,-1 0-1,0 0 1,0 0-1,0 0 1,-1 0-1,1 0 1,-3 6-1,-30 81 2068,2-9-1678,27-70-1443,1 0-1,1 0 0,0 0 1,-1 23-1,3-32-2898</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23.190"/>
    </inkml:context>
    <inkml:brush xml:id="br0">
      <inkml:brushProperty name="width" value="0.025" units="cm"/>
      <inkml:brushProperty name="height" value="0.025" units="cm"/>
    </inkml:brush>
  </inkml:definitions>
  <inkml:trace contextRef="#ctx0" brushRef="#br0">0 1 14382,'0'0'10762,"75"21"-9545,-17-18-576,12-1-481,4 0-128,-2-2-353,-7 0-1088,-10 0-1474,-17-7-1729,-11-7-3812</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23.518"/>
    </inkml:context>
    <inkml:brush xml:id="br0">
      <inkml:brushProperty name="width" value="0.025" units="cm"/>
      <inkml:brushProperty name="height" value="0.025" units="cm"/>
    </inkml:brush>
  </inkml:definitions>
  <inkml:trace contextRef="#ctx0" brushRef="#br0">50 0 8616,'0'0'13581,"11"1"-12172,-8-1-1380,145 17 1506,-129-14-1412,1 1 0,-1 1 0,0 1-1,-1 0 1,1 2 0,19 10 0,-36-17-121,1 0-1,-1 1 1,1-1 0,-1 1-1,0-1 1,0 1 0,0 0-1,0 0 1,0 0 0,0 0-1,0 0 1,-1 1 0,1-1-1,-1 1 1,0-1 0,1 1-1,-1-1 1,0 1 0,-1-1-1,1 1 1,0 0 0,-1 0-1,1-1 1,-1 1 0,0 0-1,0 0 1,0 0 0,0-1-1,-1 1 1,1 0 0,-1 0-1,0-1 1,1 1 0,-1 0-1,-1-1 1,1 1 0,0-1-1,0 1 1,-4 4 0,-4 4 14,0 1 0,-1-1 1,0 0-1,0-1 1,-1 0-1,-15 9 0,-13 10 346,-53 29-1,18-25-1439,65-30 11,-1-1 0,0 0 0,0 0 0,0-1-1,-14 1 1,-1-3-8745</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24.297"/>
    </inkml:context>
    <inkml:brush xml:id="br0">
      <inkml:brushProperty name="width" value="0.025" units="cm"/>
      <inkml:brushProperty name="height" value="0.025" units="cm"/>
    </inkml:brush>
  </inkml:definitions>
  <inkml:trace contextRef="#ctx0" brushRef="#br0">103 1 8776,'-8'3'1036,"-1"0"-443,-2 1 605,-1 0 1,0 0-1,0-1 0,0 0 1,-13 0-1,23-3 350,29 0 262,321-14-246,-161 20-3266,-64 10-5868,-117-16 4687</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24.672"/>
    </inkml:context>
    <inkml:brush xml:id="br0">
      <inkml:brushProperty name="width" value="0.025" units="cm"/>
      <inkml:brushProperty name="height" value="0.025" units="cm"/>
    </inkml:brush>
  </inkml:definitions>
  <inkml:trace contextRef="#ctx0" brushRef="#br0">627 60 8264,'0'0'3315,"-5"-9"-1724,-16-26-193,21 34-1257,-1 0 0,0 0-1,0 0 1,0 0 0,0 0-1,0 0 1,0 0 0,0 0-1,0 0 1,0 0-1,0 1 1,0-1 0,-1 0-1,1 1 1,0-1 0,0 1-1,-1-1 1,1 1 0,0 0-1,-1 0 1,1-1-1,0 1 1,-1 0 0,1 0-1,0 0 1,-1 0 0,1 1-1,-1-1 1,-1 1 0,-34 17-107,31-14 223,-139 69 1473,-48 30-494,173-91-1196,1 1-1,0 2 1,1 0 0,1 0-1,1 2 1,0 0 0,-15 21-1,28-34-57,0 0 0,0 0 0,1 0-1,-1 0 1,1 1 0,0-1-1,0 1 1,1-1 0,-1 1 0,1 0-1,0-1 1,0 1 0,1 0-1,-1 0 1,1 8 0,1-10 1,1 0 0,-1 0 1,0 0-1,1 0 0,0-1 1,-1 1-1,1 0 0,0-1 1,1 1-1,-1-1 0,0 0 1,1 0-1,-1 0 0,1 0 0,-1 0 1,1 0-1,0-1 0,0 1 1,0-1-1,0 0 0,0 0 1,0 0-1,0 0 0,4 0 0,71 17-370,1-4-1,149 7 0,-171-17-119,104 3-2055,-52-5-2153,26-2-7061</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26.167"/>
    </inkml:context>
    <inkml:brush xml:id="br0">
      <inkml:brushProperty name="width" value="0.025" units="cm"/>
      <inkml:brushProperty name="height" value="0.025" units="cm"/>
    </inkml:brush>
  </inkml:definitions>
  <inkml:trace contextRef="#ctx0" brushRef="#br0">2097 244 128,'-10'-7'9844,"-53"-38"-7889,-119-78-5629,165 113 3830,1 1-1,-2 1 0,1 0 1,-1 1-1,0 1 0,-1 0 1,1 2-1,-1 0 0,0 1 1,0 1-1,0 1 1,-1 0-1,1 2 0,-21 2 1,-24 8-774,1 2 1,-115 40-1,15-3-282,-50-11 4050,-11 3-1265,207-36-1860,1 0 0,-1 1 0,1 1 1,0 0-1,1 1 0,0 1 1,0 1-1,1 0 0,0 0 0,-20 24 1,-7 13 1010,-59 89 0,74-99-552,13-19-359,-141 220 526,134-204-627,2 2 1,1 0-1,2 1 0,-20 77 0,30-83-99,1 1-1,1 0 1,2 0-1,1 0 1,6 34 0,2-7 1014,28 106-1,-30-145-837,1-1 0,0 0 0,1-1-1,2 0 1,0 0 0,1-1 0,0 0-1,2-1 1,0 0 0,1-1-1,0-1 1,1 0 0,1-1 0,1-1-1,0 0 1,0-1 0,1-1 0,1-1-1,0 0 1,0-2 0,1 0 0,30 8-1,6-2-103,2-2-1,-1-3 0,2-3 1,-1-2-1,0-2 0,103-11 1,-56-5-72,0-5-1,185-57 1,-72 3 122,-2-10 0,-5-9-1,261-154 1,-416 212-40,-1-2 0,-2-2 0,-1-2-1,46-49 1,-81 72-8,-2-1 0,0-1 0,-1-1-1,-1 0 1,-1-1 0,10-23 0,-15 29 8,-2-1 1,0 0-1,0 0 1,-2 0 0,0-1-1,-1 0 1,0 1-1,-2-1 1,-1-28 0,-2 31 13,0 0 0,0 0 1,-2 1-1,1-1 0,-2 1 0,0 0 1,0 1-1,-1-1 0,-1 1 1,0 1-1,0-1 0,-1 1 1,-1 1-1,0-1 0,0 2 0,-1 0 1,-15-10-1,-12-7 85,-1 2 0,-1 1 0,-1 3 0,-47-17-1,-14 0-40,-2 5 0,-140-25 0,-220-12-410,439 66 298,-150-17-1090,36 5-2904,54 4-2456</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27.708"/>
    </inkml:context>
    <inkml:brush xml:id="br0">
      <inkml:brushProperty name="width" value="0.025" units="cm"/>
      <inkml:brushProperty name="height" value="0.025" units="cm"/>
    </inkml:brush>
  </inkml:definitions>
  <inkml:trace contextRef="#ctx0" brushRef="#br0">149 6009 12620,'-5'0'148,"-11"1"183,-1-2 0,1 0 0,-1-1 0,-16-4 0,30 5-265,0 0-1,0 1 1,1-1-1,-1-1 1,0 1-1,1 0 1,-1-1-1,1 1 1,-1-1-1,1 0 1,0 0-1,-1 0 1,-1-3-1,3 3-19,0 0 0,0 1 0,0-1 0,1 0 0,-1 0 0,1 0 0,-1 0 0,1 1 0,0-1 0,0 0-1,0 0 1,0 0 0,0 0 0,0 0 0,1 0 0,-1 1 0,0-1 0,1 0 0,0 0 0,-1 0-1,1 1 1,0-1 0,1-2 0,3-4-4,1 0 0,-1 0 0,1 1 0,1 0 0,-1 0 0,1 0-1,14-10 1,66-41 80,-54 38-50,243-147-1592,563-249 0,344-24 6108,-653 273-4094,988-176-1,-238 73-482,88-172-1718,-15-55 1357,-1341 493 373,1046-400 620,319-118 140,-1227 467-652,1212-411 667,-1067 382-617,4 13 1,511-53-1,-592 107 35,238-22-82,-3-35 12,262-121 902,-8-36-835,-604 196-208,404-147 344,-376 128-182,218-127 0,-315 160-430,-1-1-1,37-33 1,-57 43-252,0-1 0,-1 0-1,0-1 1,-1 0 0,-1 0 0,0-1 0,11-23 0,8-35-8945</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28.808"/>
    </inkml:context>
    <inkml:brush xml:id="br0">
      <inkml:brushProperty name="width" value="0.025" units="cm"/>
      <inkml:brushProperty name="height" value="0.025" units="cm"/>
    </inkml:brush>
  </inkml:definitions>
  <inkml:trace contextRef="#ctx0" brushRef="#br0">0 95 18706,'0'0'3160,"3"10"-2124,16 121 191,6 220 1,-24-349-1200,5 50-76,-6-51 62,0-1 1,0 1 0,0 0 0,0-1-1,0 1 1,0 0 0,0-1 0,0 1-1,0 0 1,1-1 0,-1 1 0,0-1-1,0 1 1,1 0 0,-1-1 0,0 1-1,1-1 1,-1 1 0,1-1 0,-1 1-1,1-1 1,-1 1 0,1-1 0,-1 0-1,1 1 1,-1-1 0,1 0 0,0 1-1,-1-1 1,1 0 0,-1 0 0,1 1-1,0-1 1,-1 0 0,1 0 0,0 0-1,-1 0 1,1 0 0,0 0 0,-1 0-1,1 0 1,0 0 0,-1 0 0,1-1-1,0 1 1,-1 0 0,1 0 0,0-1-1,-1 1 1,1 0 0,-1-1 0,1 1-1,-1 0 1,1-1 0,-1 1 0,1-1-1,-1 1 1,1-1 0,-1 1 0,1-1-1,-1 1 1,0-1 0,1 1 0,-1-1-1,0 0 1,0 1 0,1-2 0,14-20 614,-1-1 0,-1-1 0,19-46 0,-12 23-252,42-90 297,81-164-168,-133 286 334,-1 9-3722,-6 10-2210,-8 12-698,-10 6-3884</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29.169"/>
    </inkml:context>
    <inkml:brush xml:id="br0">
      <inkml:brushProperty name="width" value="0.025" units="cm"/>
      <inkml:brushProperty name="height" value="0.025" units="cm"/>
    </inkml:brush>
  </inkml:definitions>
  <inkml:trace contextRef="#ctx0" brushRef="#br0">0 26 15791,'0'0'4196,"46"47"-2114,-17-41-865,5-3-801,2-3-352,3 0-864,-1-17-1795,-5-9-2658,-4-13-3075</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29.513"/>
    </inkml:context>
    <inkml:brush xml:id="br0">
      <inkml:brushProperty name="width" value="0.025" units="cm"/>
      <inkml:brushProperty name="height" value="0.025" units="cm"/>
    </inkml:brush>
  </inkml:definitions>
  <inkml:trace contextRef="#ctx0" brushRef="#br0">213 1 12684,'0'0'5723,"3"11"-4357,6 19-689,-2 0 0,0 1-1,3 61 1,-10-73-337,-1 0-1,-1 0 1,-1-1 0,-1 1 0,0-1-1,-1 1 1,-1-1 0,-1-1 0,-1 1-1,0-1 1,-1-1 0,-1 1 0,-15 19-1,23-34-312,1 0 0,-1 1 0,0-1 0,0 0 0,1 0 0,-1 0 0,-1 0 0,1 0 0,0-1-1,0 1 1,-1-1 0,1 1 0,-1-1 0,1 0 0,-1 0 0,0 0 0,1 0 0,-1-1 0,0 1-1,0-1 1,1 0 0,-5 1 0,4-2-33,0 0 0,1 0 0,-1-1 0,0 1 0,0 0 0,1-1 0,-1 0 0,1 1 0,0-1 0,-1 0 0,1-1 0,0 1 0,0 0 0,0 0 0,0-1 0,-2-5 0,-4-7-310,0 0-1,1 0 0,1-1 1,1-1-1,-6-31 1,6 21-70,1-1 0,2 1 1,2-37-1,-1 62 402,1-1-1,0 1 1,1 0 0,-1 0-1,0 0 1,1 0 0,-1 0-1,1 0 1,-1 1 0,1-1-1,0 0 1,0 0 0,0 0-1,0 0 1,0 1 0,0-1-1,1 1 1,-1-1 0,0 1-1,1-1 1,0 1 0,-1 0-1,1-1 1,-1 1 0,1 0 0,0 0-1,0 1 1,0-1 0,0 0-1,0 0 1,0 1 0,0-1-1,0 1 1,0 0 0,0 0-1,0-1 1,0 1 0,2 1-1,2-1 43,0 1 0,0 0 1,-1 0-1,1 1 0,0-1 0,-1 1 0,1 1 0,-1-1 0,1 1 0,-1 0 0,0 0 1,5 4-1,52 50 649,-43-38-44,0-2-1,34 25 0,-45-37-616,0 0-1,0-1 1,0 0-1,0-1 1,1 0-1,0 0 1,-1-1-1,1 0 1,0 0-1,0-1 1,14 1-1,17-2-4385,-28 0-1821</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30.276"/>
    </inkml:context>
    <inkml:brush xml:id="br0">
      <inkml:brushProperty name="width" value="0.025" units="cm"/>
      <inkml:brushProperty name="height" value="0.025" units="cm"/>
    </inkml:brush>
  </inkml:definitions>
  <inkml:trace contextRef="#ctx0" brushRef="#br0">10 68 6919,'0'0'7633,"-2"-10"-4536,0-2-2220,-3-34 3611,19 69-1942,-4 13-2270,-1 0 0,-3 0 0,0 1 0,-3 0 0,-1 64 0,5 56-15,-7-155-247,0 0 0,0 0 0,0 0-1,0 0 1,0 0 0,1 0 0,-1 0 0,1-1 0,-1 1 0,1 0 0,-1 0 0,1 0 0,0-1 0,0 1 0,0 0 0,0-1 0,0 1 0,1-1 0,-1 1 0,0-1 0,1 1 0,-1-1 0,1 0-1,-1 0 1,1 0 0,0 0 0,-1 0 0,1 0 0,0 0 0,0 0 0,-1-1 0,1 1 0,0-1 0,0 0 0,0 1 0,0-1 0,0 0 0,0 0 0,0 0 0,0 0 0,0 0 0,0-1 0,0 1 0,-1-1-1,1 1 1,0-1 0,0 1 0,0-1 0,3-2 0,10-4 187,0-1 1,-1-1-1,0 0 0,19-17 0,-27 22-207,95-80 470,-44 37-2004,1 1-5738,-42 33 936</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3:53.030"/>
    </inkml:context>
    <inkml:brush xml:id="br0">
      <inkml:brushProperty name="width" value="0.025" units="cm"/>
      <inkml:brushProperty name="height" value="0.025" units="cm"/>
    </inkml:brush>
  </inkml:definitions>
  <inkml:trace contextRef="#ctx0" brushRef="#br0">73 1 6182,'0'0'17008,"-21"65"-16720,9-34-224,0 0-32,3-1 0,2-3-384,3-5-705,1-5-929,1-5 481,2-8-385,-3-4-2146</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30.791"/>
    </inkml:context>
    <inkml:brush xml:id="br0">
      <inkml:brushProperty name="width" value="0.025" units="cm"/>
      <inkml:brushProperty name="height" value="0.025" units="cm"/>
    </inkml:brush>
  </inkml:definitions>
  <inkml:trace contextRef="#ctx0" brushRef="#br0">20 312 8232,'0'0'7703,"-3"9"-5856,-2 0-1262,4-6-319,-1 0-1,1 0 0,-1 0 0,1 0 0,0 0 0,0 0 1,0 1-1,0-1 0,1 0 0,-1 7 0,6-17 3566,15-25-2307,-7-3-1203,-2-2 0,-1 1 0,-2-1 0,-2-1 0,-1 1 0,0-75 0,-4 131-384,1 0-1,2 0 1,4 18-1,3 9 104,-4 3 3,-5-30-37,1-1 0,0 1 0,1-1 0,1 0 1,1 0-1,13 28 0,-19-45-15,1 0 0,-1 0 0,1 0 0,0 0 0,-1 0 1,1 0-1,0 0 0,-1 0 0,1 0 0,0-1 0,0 1 0,0 0 0,-1 0 0,1-1 1,0 1-1,0-1 0,0 1 0,0-1 0,0 1 0,1-1 0,-1 1 0,0-1 0,0 0 0,0 0 1,0 0-1,2 0 0,-1 0-108,-1-1 1,1 1 0,-1-1 0,1 0-1,-1 0 1,1 0 0,-1 0 0,0 0-1,1 0 1,-1-1 0,0 1-1,0 0 1,0 0 0,0-1 0,1-2-1,3-5-1643,-1 1 0,0-2 0,0 1 0,4-18 0,0-11-7161</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31.118"/>
    </inkml:context>
    <inkml:brush xml:id="br0">
      <inkml:brushProperty name="width" value="0.025" units="cm"/>
      <inkml:brushProperty name="height" value="0.025" units="cm"/>
    </inkml:brush>
  </inkml:definitions>
  <inkml:trace contextRef="#ctx0" brushRef="#br0">1 123 17617,'0'0'11018,"68"-6"-10569,-41-9-353,1-1-64,-2-4-993,-5-1-2018,-4-1-2658,-3 0-4101</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31.455"/>
    </inkml:context>
    <inkml:brush xml:id="br0">
      <inkml:brushProperty name="width" value="0.025" units="cm"/>
      <inkml:brushProperty name="height" value="0.025" units="cm"/>
    </inkml:brush>
  </inkml:definitions>
  <inkml:trace contextRef="#ctx0" brushRef="#br0">165 0 20435,'0'0'3791,"-2"10"-2809,-52 213 486,43-183-1347,-3 0 1,-1-1-1,-35 62 1,50-101-110,0 1-1,0-1 1,0 1 0,0-1 0,-1 0 0,1 1-1,0-1 1,0 1 0,0-1 0,0 0 0,-1 1 0,1-1-1,0 0 1,-1 1 0,1-1 0,0 0 0,0 1 0,-1-1-1,1 0 1,0 0 0,-1 1 0,1-1 0,-1 0 0,1 0-1,0 0 1,-1 0 0,1 0 0,-1 1 0,1-1 0,0 0-1,-1 0 1,1 0 0,-1 0 0,1 0 0,-1 0-1,0 0 1,-4-18 30,4-38-583,1 48 368,2-47-825,2 1-1,17-76 1,-20 127 1291,1 10-5,1 31 282,-1-9 128,11 54-1,-12-79-606,1 0 0,0 0 0,0-1 0,0 1 0,1-1 0,-1 1 0,1-1 0,0 0 0,0 0 0,0 0 0,0 0 0,1 0 0,-1-1-1,1 0 1,0 0 0,-1 0 0,1 0 0,0 0 0,0-1 0,0 1 0,1-1 0,-1 0 0,0-1 0,0 1 0,0-1 0,1 1 0,-1-1 0,5-1 0,15 0-928,0-1 1,0-1 0,40-11 0,-54 12-218,23-7-4989</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33.705"/>
    </inkml:context>
    <inkml:brush xml:id="br0">
      <inkml:brushProperty name="width" value="0.025" units="cm"/>
      <inkml:brushProperty name="height" value="0.025" units="cm"/>
    </inkml:brush>
  </inkml:definitions>
  <inkml:trace contextRef="#ctx0" brushRef="#br0">0 185 8296,'0'0'14446,"58"29"-13165,-3-53-416,10-2-385,6-6-384,2 1-64,-3 1-1025,-8 3-1697,-12 5-1442,-18 1-3107</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34.050"/>
    </inkml:context>
    <inkml:brush xml:id="br0">
      <inkml:brushProperty name="width" value="0.025" units="cm"/>
      <inkml:brushProperty name="height" value="0.025" units="cm"/>
    </inkml:brush>
  </inkml:definitions>
  <inkml:trace contextRef="#ctx0" brushRef="#br0">0 0 18898,'0'0'1676,"13"3"-704,173 17 613,-180-20-1578,0 1-1,0-1 0,0 1 1,0 0-1,0 1 1,-1-1-1,9 5 1,-12-6-4,-1 1 0,1 0 0,-1 0 0,0 0 0,0 1 0,1-1 1,-1 0-1,0 0 0,0 1 0,0-1 0,0 1 0,-1-1 0,1 0 0,0 1 1,-1 0-1,1-1 0,-1 1 0,1-1 0,-1 1 0,0 0 0,1-1 1,-1 1-1,0 0 0,0-1 0,0 1 0,0 0 0,-1-1 0,1 1 0,0 0 1,-1-1-1,1 1 0,-2 1 0,-4 13 323,-1 1 0,-1-2 0,-1 1 0,0-1-1,-23 27 1,1 1 239,20-26-881,-13 19 997,-21 42 0,22-17-2028,20-51 131,1 0 1,0 1-1,1-1 0,-1 13 0,2-13-7256</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37.914"/>
    </inkml:context>
    <inkml:brush xml:id="br0">
      <inkml:brushProperty name="width" value="0.025" units="cm"/>
      <inkml:brushProperty name="height" value="0.025" units="cm"/>
    </inkml:brush>
  </inkml:definitions>
  <inkml:trace contextRef="#ctx0" brushRef="#br0">17 305 19410,'0'0'1458,"-4"9"-940,1 3-406,0 0 0,0 0 0,2 0 0,-1 1 0,1-1 1,2 17-1,-1-24-107,0 1 1,0-1-1,1 0 1,0 0 0,0 0-1,0 0 1,0 0-1,1 0 1,0-1-1,0 1 1,0 0 0,1-1-1,-1 0 1,1 1-1,0-1 1,1 0-1,-1-1 1,0 1 0,1 0-1,8 5 1,-11-8 18,1 0 0,0-1 0,0 1 1,0 0-1,0-1 0,0 0 0,-1 1 0,1-1 1,0 0-1,0 0 0,0 0 0,0 0 0,0 0 1,0 0-1,0-1 0,0 1 0,0-1 0,0 1 1,0-1-1,0 0 0,-1 1 0,1-1 0,0 0 1,-1 0-1,1-1 0,0 1 0,-1 0 0,1 0 1,-1-1-1,0 1 0,1-1 0,-1 1 0,0-1 1,0 0-1,0 1 0,0-1 0,0 0 1,0-2-1,5-8 420,0 0 0,-1 0 1,-1-1-1,4-14 0,-3 1 233,-1-1 0,-1 0-1,0-52 1,26 127-1179,-24-38 504,2 9 11,2-1 0,0 0 0,1-1 0,1 0 0,0-1 1,2 0-1,26 27 0,-37-42-1,-1 1-1,0-1 1,1 1 0,0-1-1,-1 0 1,1 0 0,-1 0-1,1 0 1,0 0 0,0 0 0,0 0-1,-1-1 1,1 1 0,0-1-1,0 1 1,0-1 0,0 0-1,0 0 1,0 0 0,0 0-1,0 0 1,0 0 0,0 0 0,0-1-1,0 1 1,0-1 0,0 1-1,0-1 1,-1 0 0,1 1-1,0-1 1,0 0 0,-1-1-1,1 1 1,-1 0 0,1 0 0,-1-1-1,1 1 1,-1 0 0,0-1-1,0 0 1,1 1 0,-1-1-1,0 0 1,0 1 0,0-4 0,4-5 240,-1 0 0,-1 0 0,0-1 1,-1 1-1,1-1 0,-2 1 0,1-15 1,-2 7-45,0 1 0,-1 0 0,-7-33 0,7 44-204,0 1 0,-1-1 1,1 0-1,-2 1 0,1-1 1,0 1-1,-1-1 0,0 1 1,-1 0-1,1 0 0,-1 1 1,0-1-1,0 1 0,-9-8 1,13 12-13,0 0 1,-1-1-1,1 1 1,0 0-1,-1-1 1,1 1-1,0 0 1,-1 0-1,1 0 1,-1-1 0,1 1-1,-1 0 1,1 0-1,0 0 1,-1 0-1,1 0 1,-1 0-1,1 0 1,-1 0-1,1 0 1,-1 0 0,1 0-1,-1 0 1,1 0-1,0 0 1,-1 0-1,1 1 1,-1-1-1,1 0 1,-1 0 0,1 0-1,0 1 1,-1-1-1,1 0 1,0 1-1,-1-1 1,1 0-1,0 1 1,-1-1-1,1 0 1,0 1-1,-6 25-146,5-18 137,2-1 1,-1 1 0,1-1-1,0 0 1,3 13 0,-3-18 14,0 0 0,0 0 0,0 0 1,0 0-1,0 0 0,1 0 0,-1 0 0,1 0 1,-1 0-1,1-1 0,0 1 0,-1-1 0,1 1 1,0-1-1,0 0 0,0 0 0,0 0 1,0 0-1,0 0 0,1 0 0,-1 0 0,0-1 1,0 1-1,1-1 0,-1 0 0,0 0 1,0 1-1,1-1 0,-1-1 0,0 1 0,1 0 1,-1-1-1,0 1 0,0-1 0,1 1 0,-1-1 1,0 0-1,0 0 0,3-2 0,4-2 20,-1 1-1,0-1 1,-1-1-1,1 1 0,-1-1 1,0-1-1,-1 1 1,10-12-1,-10 9 10,0-1-1,0 0 1,-1 0-1,-1 0 1,7-21-1,-9 27-14,-1 0-1,0-1 0,0 1 1,0 0-1,-1-1 0,1 1 0,-1 0 1,0-1-1,-1 1 0,1 0 1,-1-1-1,0 1 0,0 0 0,0 0 1,0-1-1,-1 1 0,1 0 1,-4-4-1,4 6-15,1 1 0,-1 0 0,0 0 0,0-1 1,0 1-1,0 0 0,0 0 0,0 0 0,-1 0 0,1 0 0,0 0 1,0 1-1,-1-1 0,1 0 0,0 1 0,-1-1 0,1 1 1,-1-1-1,1 1 0,-1 0 0,1-1 0,-1 1 0,1 0 1,-1 0-1,1 0 0,-1 0 0,1 0 0,-1 1 0,1-1 0,-1 0 1,1 1-1,0-1 0,-3 2 0,2-1-16,-1 1-1,1 0 1,0-1-1,-1 1 0,1 0 1,0 1-1,0-1 1,0 0-1,0 1 1,1-1-1,-1 1 1,1-1-1,-1 1 1,1 0-1,-2 5 1,0 6 2,-1 1 1,2-1 0,0 1-1,0 0 1,2 0 0,0 0-1,3 25 1,-3-38 19,0-1 0,1 1 0,-1 0 1,1 0-1,-1 0 0,1 0 0,-1-1 0,1 1 0,0 0 1,0-1-1,0 1 0,0 0 0,0-1 0,0 1 0,0-1 1,1 0-1,-1 1 0,1-1 0,-1 0 0,1 0 0,-1 0 1,1 0-1,-1 0 0,1 0 0,0 0 0,0-1 0,-1 1 1,1-1-1,0 1 0,0-1 0,0 0 0,0 1 0,0-1 1,-1 0-1,1 0 0,0 0 0,0-1 0,0 1 0,0 0 1,0-1-1,-1 1 0,1-1 0,0 0 0,3-1 0,4-1 17,-1-1 1,1 0-1,-1-1 0,0 0 0,-1 0 0,1-1 1,12-11-1,-8 3 13,0-1 0,-1-1 0,-1 0 0,0 0 0,-1-1 0,-1 0 0,-1-1 0,0 0 0,-1 0 0,6-36 0,-13 67-108,1 1-1,0 0 0,0-1 1,5 23-1,-4-27 103,0 0-1,1 0 1,1 0-1,-1 0 1,1 0-1,1-1 1,0 1-1,0-1 1,7 10-1,-9-15-16,1-1 0,0 1 1,0 0-1,0-1 0,0 0 0,0 0 0,0 0 0,0 0 1,1 0-1,-1-1 0,1 0 0,0 1 0,-1-1 1,1-1-1,0 1 0,0 0 0,-1-1 0,1 0 0,0 0 1,0 0-1,0 0 0,-1-1 0,1 1 0,0-1 1,0 0-1,-1 0 0,6-3 0,-4 2-274,-1 0 0,0 0 0,0 0 1,0-1-1,0 0 0,0 0 0,-1 0 0,1 0 0,4-7 0,-5 7-438,-1-1 1,1 1-1,-1-1 0,0 0 0,-1 1 0,1-1 0,0 0 0,-1 0 0,0 0 1,0 0-1,0-7 0,0-25-6563</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38.255"/>
    </inkml:context>
    <inkml:brush xml:id="br0">
      <inkml:brushProperty name="width" value="0.025" units="cm"/>
      <inkml:brushProperty name="height" value="0.025" units="cm"/>
    </inkml:brush>
  </inkml:definitions>
  <inkml:trace contextRef="#ctx0" brushRef="#br0">1 0 15951,'0'0'11051,"52"22"-36580</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38.674"/>
    </inkml:context>
    <inkml:brush xml:id="br0">
      <inkml:brushProperty name="width" value="0.025" units="cm"/>
      <inkml:brushProperty name="height" value="0.025" units="cm"/>
    </inkml:brush>
  </inkml:definitions>
  <inkml:trace contextRef="#ctx0" brushRef="#br0">1 239 10346,'0'0'2002,"0"12"597,0 7-1842,0 1-1,2-1 0,0 1 0,1-1 0,1 0 0,1 0 0,14 35 0,-3-24-923,-2 0 1,-1 2-1,-2-1 1,0 1-1,-3 1 1,0 0-1,-3 0 0,0 0 1,-1 40-1,-3-71 208,-1-1-1,0 1 1,0-1-1,0 0 0,0 1 1,0-1-1,0 1 1,0-1-1,0 1 1,-1-1-1,1 1 0,0-1 1,-1 1-1,1-1 1,-1 0-1,0 1 1,1-1-1,-1 0 0,0 1 1,0-1-1,0 0 1,0 0-1,0 0 1,0 0-1,0 0 0,0 0 1,-1 0-1,1 0 1,0-1-1,0 1 1,-1 0-1,1-1 0,0 1 1,-1-1-1,1 1 1,-1-1-1,1 0 0,-1 1 1,1-1-1,-1 0 1,-2 0-1,1-1 46,0 0-1,-1 0 0,1 0 1,0 0-1,0 0 1,0-1-1,-1 1 0,1-1 1,1 0-1,-1 0 1,0 0-1,0 0 0,1 0 1,-1-1-1,1 1 1,0-1-1,-3-4 0,-1-4-189,0-1 0,1 0-1,0 0 1,1 0-1,1 0 1,0-1-1,0 0 1,1 0 0,1 1-1,0-1 1,1 0-1,0 0 1,1 0 0,4-20-1,3-6-688,1 0-1,2 1 0,23-53 1,-2 16 343,31-81 500,-56 134 347,-1 0-1,-1 0 1,0 0 0,-2 0 0,1-29-1,-21 98 3614,10-11-2999,0-1 1,3 1-1,0 63 1,3-98-1006,1 0 0,0 0 0,0 0 0,0 0 0,0 0 1,0 0-1,0 0 0,0 0 0,0 0 0,1 0 0,-1 0 0,0 0 0,1 0 0,-1 0 0,0 0 0,1 0 1,-1 0-1,1 0 0,0-1 0,-1 1 0,1 0 0,-1 0 0,1-1 0,0 1 0,0 0 0,-1-1 0,1 1 1,0-1-1,0 1 0,0-1 0,0 1 0,0-1 0,0 1 0,0-1 0,0 0 0,0 0 0,0 0 1,0 1-1,0-1 0,0 0 0,0 0 0,0 0 0,0 0 0,0-1 0,0 1 0,-1 0 0,3-1 0,1 0 18,0-1-1,-1 0 1,1 1-1,-1-1 0,1-1 1,-1 1-1,0 0 1,0-1-1,0 0 0,5-5 1,18-30 114,-20 27-149,0 2-1,1-1 1,0 1-1,0 0 1,15-14-1,-21 23 6,-1-1 0,1 1 0,-1-1-1,1 1 1,-1 0 0,1-1 0,-1 1-1,1 0 1,0-1 0,-1 1 0,1 0-1,0 0 1,-1-1 0,1 1 0,-1 0-1,1 0 1,0 0 0,-1 0 0,1 0-1,0 0 1,-1 0 0,1 0 0,0 0-1,-1 0 1,1 1 0,0-1 0,-1 0-1,1 0 1,-1 1 0,1-1 0,0 1-1,10 20-50,-6 36 113,-5-50-52,1 25 29,3 35 25,-4-67-70,0-1 0,0 1 0,0 0 0,1 0 0,-1-1 0,0 1 0,0 0 0,0 0 0,0-1 0,0 1 1,1 0-1,-1 0 0,0 0 0,0-1 0,0 1 0,0 0 0,1 0 0,-1 0 0,0 0 0,0-1 0,1 1 1,-1 0-1,0 0 0,0 0 0,1 0 0,-1 0 0,0 0 0,0 0 0,1 0 0,-1 0 0,0 0 0,0 0 1,1 0-1,-1 0 0,0 0 0,0 0 0,1 0 0,-1 0 0,0 0 0,0 0 0,1 0 0,-1 0 0,0 0 1,0 1-1,1-1 0,-1 0 0,0 0 0,0 0 0,0 0 0,1 1 0,-1-1 0,0 0 0,0 0 0,0 0 1,0 1-1,0-1 0,1 0 0,-1 0 0,0 1 0,0-1 0,0 0 0,0 0 0,0 1 0,0-1 1,0 0-1,0 1 0,10-20-1716,4-35-5190,-7 23 63</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39.486"/>
    </inkml:context>
    <inkml:brush xml:id="br0">
      <inkml:brushProperty name="width" value="0.025" units="cm"/>
      <inkml:brushProperty name="height" value="0.025" units="cm"/>
    </inkml:brush>
  </inkml:definitions>
  <inkml:trace contextRef="#ctx0" brushRef="#br0">34 195 11307,'-4'8'7495,"-2"8"-6133,1 0 0,0 1 0,1-1 0,-2 26 0,4-19-382,1 1-1,3 42 1,3-31-850,1-1 0,1-1 0,2 1 0,22 54 0,-25-78-151,-2-11-29,0-21-121,-3-47-351,-1 58 368,0-71-802,0 81 897,20 17-197,-15-14 267,0 0 0,0-1 0,0 0-1,0 0 1,0 0 0,0-1 0,0 1 0,0-1-1,0 0 1,0-1 0,0 1 0,0-1 0,0 0-1,0 0 1,-1-1 0,1 0 0,0 1-1,-1-1 1,1-1 0,-1 1 0,1-1 0,-1 0-1,0 0 1,0 0 0,-1 0 0,1-1 0,0 1-1,-1-1 1,0 0 0,0 0 0,0 0 0,-1-1-1,1 1 1,-1-1 0,0 1 0,0-1 0,-1 0-1,1 0 1,-1 0 0,0 1 0,-1-1 0,1 0-1,-1 0 1,0-1 0,-1-8 0,1 13-3,0 1 1,0-1-1,0 0 1,0 0-1,0 0 1,0 0 0,0 0-1,-1 1 1,1-1-1,0 0 1,-1 0-1,1 0 1,0 1 0,-1-1-1,1 0 1,-1 1-1,1-1 1,-1 0-1,0 1 1,1-1-1,-1 1 1,0-1 0,1 0-1,-1 1 1,0 0-1,0-1 1,1 1-1,-1-1 1,0 1 0,0 0-1,0 0 1,1 0-1,-1-1 1,0 1-1,0 0 1,0 0-1,0 0 1,0 0 0,1 0-1,-1 0 1,0 1-1,0-1 1,0 0-1,0 0 1,0 0-1,1 1 1,-1-1 0,-1 1-1,-1 1-2,1-1 1,-1 1-1,1 0 0,0 0 0,-1 0 1,1 0-1,0 0 0,0 1 1,1-1-1,-1 1 0,0-1 0,1 1 1,-2 3-1,-3 7 52,2 1 0,-1 0 1,2 0-1,0 1 0,1-1 0,0 0 0,1 1 1,1 0-1,0-1 0,3 19 0,-3-31-118,1-1-1,-1 1 1,1 0-1,0 0 1,0 0-1,0-1 1,0 1-1,0-1 1,0 1-1,0-1 1,1 1-1,-1-1 1,1 1-1,-1-1 1,1 0-1,-1 0 1,1 0-1,-1 0 0,1 0 1,0 0-1,0 0 1,0-1-1,-1 1 1,1-1-1,0 1 1,0-1-1,0 0 1,0 1-1,0-1 1,0 0-1,0 0 1,0-1-1,0 1 1,0 0-1,-1-1 1,1 1-1,0-1 1,0 1-1,2-2 0,3 0-330,0-1-1,0 0 0,0 0 0,0-1 1,-1 0-1,1 0 0,-1 0 0,10-10 0,-3 0-1166,-1-1 0,0 0-1,-1-1 1,12-23 0,-13 17 555,0 0-1,-1-1 1,6-25 0,-8 22 1792,-2 0 1,-1-1-1,-1 0 0,0-26 0,-6 52 2811,-5 9-2513,-4 12-441,2-1-130,2 1 1,0 0-1,1 1 0,1 0 0,1 0 0,1 1 0,1-1 0,-1 41 0,4-61-520,0 0-1,0 0 1,0 0 0,0 0-1,0-1 1,0 1 0,1 0-1,-1 0 1,0-1 0,1 1 0,-1 0-1,0 0 1,1-1 0,-1 1-1,1 0 1,-1-1 0,1 1 0,0 0-1,-1-1 1,1 1 0,0-1-1,-1 1 1,1-1 0,0 0 0,-1 1-1,1-1 1,0 0 0,0 1-1,0-1 1,-1 0 0,1 0-1,0 0 1,0 1 0,0-1 0,-1 0-1,1 0 1,0 0 0,0 0-1,0-1 1,0 1 0,-1 0 0,3-1-1,-1 1 2,1-1-1,0 0 1,-1 0-1,1 0 1,-1 0-1,1-1 1,-1 1 0,1-1-1,-1 1 1,0-1-1,0 0 1,2-2-1,7-11 35,-2 0 1,0 0-1,-1-1 0,0-1 0,-1 1 0,-1-1 1,-1 0-1,0-1 0,3-25 0,0-23 228,1-75-1,-9 133-222,0-12 199,-10 126 2031,-2 22-955,12-116-1181,0 1 0,1 0 0,0-1 1,1 1-1,0-1 0,1 0 0,8 20 0,-10-29-217,1 0 0,-1 0 0,1 0-1,0 0 1,0 0 0,1-1-1,-1 1 1,0-1 0,1 1 0,-1-1-1,1 0 1,0 0 0,5 2-1,-5-2-293,1-1-1,0 0 1,0 0-1,0 0 0,0 0 1,0-1-1,0 1 1,0-1-1,0 0 0,0-1 1,0 1-1,0 0 1,0-1-1,4-2 0,20-8-7198</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40.221"/>
    </inkml:context>
    <inkml:brush xml:id="br0">
      <inkml:brushProperty name="width" value="0.025" units="cm"/>
      <inkml:brushProperty name="height" value="0.025" units="cm"/>
    </inkml:brush>
  </inkml:definitions>
  <inkml:trace contextRef="#ctx0" brushRef="#br0">160 100 15951,'1'-4'579,"-1"-1"0,1 0 0,-1 0 0,0 1 0,-1-1-1,0 0 1,1 0 0,-1 1 0,-1-1 0,1 0 0,-1 1 0,0 0 0,0-1 0,-4-6 0,4 9-491,1 0 1,-1 0-1,1 0 1,-1 1 0,0-1-1,0 1 1,0-1 0,0 1-1,0 0 1,0-1 0,0 1-1,0 0 1,-1 1 0,1-1-1,0 0 1,-1 1 0,1-1-1,0 1 1,-1 0 0,1-1-1,-1 1 1,1 0-1,0 1 1,-1-1 0,1 0-1,-1 1 1,1-1 0,0 1-1,0 0 1,-1 0 0,-3 2-1,2 0-86,-1 0-1,1 0 1,0 0-1,1 1 1,-1 0-1,1-1 0,-1 1 1,1 1-1,0-1 1,1 0-1,-1 1 1,1-1-1,0 1 1,0 0-1,0 0 0,1 0 1,-2 7-1,-2 10 1,1-1 0,-2 37 0,5-54-6,0 1 0,1-1 0,0 0 0,0 0 0,1 1 0,-1-1 0,1 0 0,2 8 0,-2-11-1,0 0 0,0 1 0,0-1 1,0 0-1,0 0 0,1 0 0,-1 1 0,1-1 0,-1-1 0,1 1 0,-1 0 0,1 0 0,-1-1 0,1 1 0,0 0 0,-1-1 0,1 0 0,0 1 0,-1-1 0,1 0 0,0 0 0,0 0 0,-1 0 0,3 0 0,7 0-43,0 1-1,0 0 1,0 1-1,0 0 1,0 1-1,0 0 1,0 1-1,-1 0 1,0 0-1,0 1 1,0 1-1,0 0 1,10 8-1,-13-8 43,0 1 0,-1 0-1,0 0 1,0 0 0,-1 1 0,0 0 0,0 0-1,-1 0 1,0 0 0,0 1 0,-1-1 0,0 1-1,-1 0 1,0 0 0,0 0 0,1 15-1,-2-14 43,-1 0-1,0 1 0,0-1 0,-1 1 0,-1-1 0,0 0 0,0 0 0,0 1 0,-2-2 1,1 1-1,-10 17 0,11-23 34,-1 0 1,1 0 0,-1-1-1,0 1 1,-1-1-1,1 0 1,0 0 0,-1 0-1,0 0 1,0 0-1,0-1 1,0 0 0,0 0-1,0 0 1,0 0-1,-1-1 1,1 1 0,-1-1-1,1 0 1,-1-1-1,0 1 1,1-1 0,-1 0-1,0 0 1,1 0-1,-1-1 1,1 1 0,-9-4-1,7 3-46,1-1-1,0 0 1,0 0 0,0-1-1,1 1 1,-1-1 0,1 0-1,-1-1 1,1 1-1,0-1 1,0 0 0,0 1-1,1-2 1,-1 1 0,1 0-1,0-1 1,0 0 0,1 1-1,-1-1 1,1 0-1,0 0 1,1-1 0,-1 1-1,1 0 1,-1-10 0,0 6-86,1 1 0,1 0 1,-1-1-1,1 1 1,1 0-1,0-1 1,0 1-1,0 0 1,1 0-1,0 0 0,1 0 1,0 0-1,0 0 1,1 0-1,0 1 1,6-9-1,3 1-794,1 1 0,1 1 0,0 0 0,19-12 0,13-11-3907,-9 3-2026</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3:53.375"/>
    </inkml:context>
    <inkml:brush xml:id="br0">
      <inkml:brushProperty name="width" value="0.025" units="cm"/>
      <inkml:brushProperty name="height" value="0.025" units="cm"/>
    </inkml:brush>
  </inkml:definitions>
  <inkml:trace contextRef="#ctx0" brushRef="#br0">0 22 5733,'0'0'11606,"12"-4"-10063,-9 3-1485,2-2 130,1 0 0,-1 1 0,1 0-1,0 1 1,-1-1 0,1 1-1,0 0 1,0 0 0,0 1-1,0 0 1,0 0 0,0 0-1,0 1 1,0 0 0,0 0 0,0 0-1,-1 1 1,10 3 0,-5 1-73,-1 0 1,0 0 0,-1 0-1,0 1 1,0 0 0,0 1 0,-1 0-1,0 0 1,6 10 0,-10-15-45,-1 0 0,0 0 0,-1 0 0,1 0 1,0 1-1,-1-1 0,0 0 0,0 1 0,0-1 0,0 1 1,-1-1-1,1 1 0,-1-1 0,0 1 0,0 0 0,0-1 1,0 1-1,-1-1 0,1 1 0,-1-1 0,0 1 0,0-1 1,0 1-1,-1-1 0,1 0 0,-1 0 0,0 0 0,0 0 1,0 0-1,-3 4 0,-2 1 165,-1-1-1,0 1 1,0-2 0,-1 1 0,1-1 0,-1 0 0,-1-1-1,1 0 1,-1 0 0,0-1 0,0-1 0,0 1 0,-1-2-1,1 1 1,-1-1 0,-15 0 0,25-2-319,0 0 1,0 0-1,0 0 1,1 0-1,-1 0 1,0 0-1,0-1 1,0 1-1,0 0 1,0-1-1,0 1 1,0 0-1,1-1 0,-1 1 1,0-1-1,0 1 1,0-1-1,1 0 1,-1 1-1,0-1 1,0-1-1,-6-19-5495,7 3-2750</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40.564"/>
    </inkml:context>
    <inkml:brush xml:id="br0">
      <inkml:brushProperty name="width" value="0.025" units="cm"/>
      <inkml:brushProperty name="height" value="0.025" units="cm"/>
    </inkml:brush>
  </inkml:definitions>
  <inkml:trace contextRef="#ctx0" brushRef="#br0">15 114 14414,'0'0'6048,"-4"10"-4708,4-9-1329,-2 3 165,0 1 1,0 0-1,1 0 1,0-1-1,0 1 1,0 0-1,0 9 1,1-12-134,1-1-1,-1 1 1,0 0-1,1-1 1,-1 1 0,1 0-1,0-1 1,-1 1 0,1-1-1,0 1 1,0-1-1,0 1 1,0-1 0,0 0-1,1 1 1,-1-1 0,0 0-1,0 0 1,1 0-1,-1 0 1,1 0 0,-1 0-1,1 0 1,-1-1 0,1 1-1,0 0 1,-1-1-1,1 1 1,0-1 0,-1 0-1,1 0 1,0 1-1,0-1 1,1-1 0,2 2-13,-1-1 1,0 0 0,0-1-1,0 1 1,0-1-1,0 0 1,0 0 0,0 0-1,0 0 1,0-1-1,-1 0 1,1 1 0,0-1-1,-1-1 1,0 1-1,1 0 1,-1-1 0,0 0-1,0 0 1,0 0-1,-1 0 1,1 0 0,-1 0-1,1-1 1,-1 1-1,0-1 1,-1 0 0,1 1-1,2-9 1,1-3 158,-1 0 0,0-1 0,-1 0 0,0 0 1,-1 0-1,-1-22 0,-1 38-187,0 0 0,0 0 0,0 0 0,0 0 0,0 0-1,1 0 1,-1-1 0,0 1 0,0 0 0,0 0 0,0 0 0,0 0 0,0-1 0,0 1 0,0 0 0,0 0 0,0 0 0,0 0 0,0-1 0,0 1 0,0 0-1,0 0 1,0 0 0,0 0 0,-1 0 0,1-1 0,0 1 0,0 0 0,0 0 0,0 0 0,0 0 0,0 0 0,0 0 0,0-1 0,-1 1 0,1 0 0,0 0-1,0 0 1,0 0 0,0 0 0,0 0 0,-1 0 0,1 0 0,0 0 0,0 0 0,0 0 0,0 0 0,0 0 0,-1 0 0,1 0 0,0 0 0,0 0 0,0 0-1,0 0 1,-1 0 0,1 0 0,-9 10-26,-6 16-9,6-2 87,0 1 1,2-1-1,0 1 0,2 1 0,1-1 0,-2 40 0,6-64-114,0 0 0,0 1 1,0-1-1,0 0 0,0 1 0,0-1 0,0 0 0,1 0 0,-1 1 0,0-1 0,1 0 0,-1 0 0,1 1 0,0-1 1,-1 0-1,1 0 0,0 0 0,0 0 0,-1 0 0,1 0 0,0 0 0,0 0 0,0 0 0,0 0 0,1-1 0,-1 1 1,0 0-1,0-1 0,0 1 0,0-1 0,1 1 0,-1-1 0,0 0 0,1 1 0,1-1 0,0 0-435,0 0-1,0 0 1,0-1 0,1 1-1,-1-1 1,0 1-1,-1-1 1,1 0-1,0 0 1,0-1-1,0 1 1,0 0-1,-1-1 1,1 0 0,2-2-1,18-20-6786</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41.172"/>
    </inkml:context>
    <inkml:brush xml:id="br0">
      <inkml:brushProperty name="width" value="0.025" units="cm"/>
      <inkml:brushProperty name="height" value="0.025" units="cm"/>
    </inkml:brush>
  </inkml:definitions>
  <inkml:trace contextRef="#ctx0" brushRef="#br0">54 115 12011,'0'0'7907,"-6"11"-6562,-1 0-997,1 0 1,0 1 0,1-1-1,0 1 1,1 0-1,0 1 1,1-1 0,1 1-1,-3 23 1,5-34-327,0 0 0,0-1 0,0 1 0,0 0-1,0 0 1,1 0 0,-1-1 0,1 1 0,-1 0 0,1-1 0,-1 1 0,1 0 0,0-1 0,0 1 0,0-1 0,1 3 0,-1-4-14,0 1 1,0-1-1,0 1 0,1-1 1,-1 0-1,0 1 1,0-1-1,0 0 1,0 0-1,0 0 0,1 0 1,-1 0-1,0 0 1,0 0-1,0 0 0,0 0 1,1 0-1,-1-1 1,0 1-1,0-1 0,0 1 1,0-1-1,0 1 1,0-1-1,0 1 1,0-1-1,2-1 0,10-9-254,0 0 0,-1-1 1,0-1-1,-1 0 0,0 0 0,-1-1 0,14-25 0,-3 7 297,-21 32-29,0 0 0,0 0 0,0-1 0,0 1 0,0 0 0,0 0 0,0 0 0,0-1 0,1 1 0,-1 0 0,0 0 0,0 0 0,0 0 0,0-1 0,0 1 1,1 0-1,-1 0 0,0 0 0,0 0 0,0 0 0,1 0 0,-1 0 0,0 0 0,0-1 0,1 1 0,-1 0 0,0 0 0,0 0 0,0 0 0,1 0 0,-1 0 0,0 0 0,0 0 0,1 0 0,-1 0 0,0 1 0,0-1 0,0 0 0,1 0 1,-1 0-1,0 0 0,0 0 0,1 0 0,5 14 528,4 32-160,-5-23-213,-5-22-148,0 0 0,0 1-1,0-1 1,0 0 0,1 1 0,-1-1-1,1 0 1,-1 1 0,1-1 0,-1 0-1,1 0 1,0 1 0,0-1 0,0 0 0,-1 0-1,1 0 1,0 0 0,0 0 0,0 0-1,1 0 1,-1-1 0,0 1 0,0 0-1,0-1 1,1 1 0,-1 0 0,0-1-1,0 0 1,1 1 0,-1-1 0,0 0-1,1 1 1,-1-1 0,1 0 0,-1 0-1,0 0 1,1 0 0,-1-1 0,1 1-1,-1 0 1,0-1 0,1 1 0,-1 0-1,0-1 1,0 0 0,1 1 0,-1-1-1,0 0 1,0 1 0,0-1 0,0 0 0,0 0-1,1-1 1,9-7 96,-1-1 0,0 1 0,-1-2 0,9-12 0,-15 19-162,13-17 43,25-33 65,-38 50-107,1 1 0,-1-1 0,1 1 0,0-1-1,0 1 1,0 1 0,1-1 0,-1 0 0,1 1 0,4-2 0,-8 4 28,-1 0 1,1 0 0,-1 0 0,1 0 0,-1 0-1,1 1 1,-1-1 0,1 0 0,-1 0 0,1 0 0,-1 1-1,0-1 1,1 0 0,-1 1 0,1-1 0,-1 0-1,0 1 1,1-1 0,-1 0 0,0 1 0,1-1 0,-1 1-1,0-1 1,1 1 0,-1-1 0,0 1 0,0-1-1,0 1 1,0-1 0,1 1 0,-1-1 0,0 1 0,0-1-1,0 1 1,0-1 0,0 1 0,0-1 0,0 1-1,-1 0 1,1 30 158,0-24-79,-9 79 1183,26-117 72,-8 16-1127,-4 5-168,1-3-63,0-1 0,1 1 0,1-1 0,0 2 0,1-1 0,0 2 0,1-1 0,0 1 0,18-15 0,-27 25 22,-1 1-1,1-1 1,0 1-1,-1-1 1,1 1-1,0-1 1,0 1-1,0 0 1,-1-1-1,1 1 1,0 0-1,0 0 1,0 0-1,0 0 1,0 0-1,-1 0 1,1 0-1,0 0 1,0 0-1,0 0 0,0 0 1,0 0-1,-1 0 1,1 1-1,0-1 1,0 0-1,0 1 1,-1-1-1,1 1 1,0-1-1,0 1 1,-1-1-1,1 1 1,0-1-1,-1 1 1,1 0-1,-1-1 1,1 1-1,-1 0 1,1-1-1,-1 1 1,1 0-1,-1 0 1,0 0-1,1-1 1,-1 1-1,0 0 1,0 0-1,0 0 1,1 0-1,-1 1 1,5 57 224,-4-39-117,-1-19-87,-1-1 1,1 0 0,0 1 0,0-1-1,0 1 1,0-1 0,0 1 0,0-1-1,0 1 1,0-1 0,0 1 0,0-1-1,1 0 1,-1 1 0,0-1 0,0 1-1,0-1 1,0 1 0,1-1-1,-1 0 1,0 1 0,0-1 0,1 0-1,-1 1 1,0-1 0,1 0 0,-1 1-1,0-1 1,1 0 0,-1 0 0,1 1-1,-1-1 1,0 0 0,1 0 0,-1 0-1,1 1 1,-1-1 0,1 0 0,-1 0-1,0 0 1,1 0 0,-1 0-1,1 0 1,-1 0 0,1 0 0,-1 0-1,1 0 1,-1 0 0,0-1 0,1 1-1,-1 0 1,1 0 0,-1 0 0,1 0-1,-1-1 1,0 1 0,1 0 0,-1 0-1,0-1 1,1 1 0,-1 0 0,0-1-1,1 1 1,-1-1 0,28-31-1069,-16 17-1244,7-3-2383,-4 6-1709,5-3-6307</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42"/>
    </inkml:context>
    <inkml:brush xml:id="br0">
      <inkml:brushProperty name="width" value="0.025" units="cm"/>
      <inkml:brushProperty name="height" value="0.025" units="cm"/>
    </inkml:brush>
  </inkml:definitions>
  <inkml:trace contextRef="#ctx0" brushRef="#br0">6 413 19603,'0'0'9651,"2"-9"-9218,30-65-620,-23 35-659,-12 20 710,3 19 137,0 0 1,-1-1-1,1 1 0,0 0 1,-1-1-1,1 1 1,0 0-1,-1-1 0,1 1 1,-1 0-1,1 0 1,0 0-1,-1-1 0,1 1 1,-1 0-1,1 0 1,-1 0-1,1 0 1,-1 0-1,1 0 0,0 0 1,-1 0-1,1 0 1,-1 0-1,1 0 0,-1 0 1,1 0-1,-1 0 1,1 0-1,-1 0 0,1 0 1,0 1-1,-1-1 1,-1 2-2,0-1 0,0 1 0,0 0 0,0 0 0,0 0 1,1 0-1,-1 0 0,1 0 0,-1 0 0,1 0 0,0 1 1,0-1-1,0 1 0,0-1 0,1 1 0,-1-1 0,0 1 1,1-1-1,0 4 0,-5 53 92,5-58-91,-1 15 6,0-6 0,1 0 0,0 0 0,1 0 0,0 0 0,3 16 0,-3-24-11,0 0-1,-1 0 1,1 0 0,0 0-1,0 0 1,0 0-1,0-1 1,1 1-1,-1 0 1,0-1-1,1 1 1,-1-1 0,1 0-1,-1 1 1,1-1-1,0 0 1,0 0-1,-1 0 1,1 0 0,0 0-1,0 0 1,0-1-1,0 1 1,0-1-1,0 1 1,0-1-1,0 0 1,0 0 0,0 0-1,1 0 1,-1 0-1,0 0 1,2-1-1,0 0-62,0-1 0,0 1-1,0-1 1,-1 0-1,1 0 1,0 0 0,-1 0-1,0-1 1,1 1-1,-1-1 1,0 0 0,0 0-1,-1 0 1,1-1-1,0 1 1,-1 0 0,0-1-1,0 0 1,0 1-1,2-9 1,4-8-426,0 0 1,7-35-1,-5-2 418,-3 0 0,-2 0 0,-4-74 0,-1 111 76,-3 4 99,-2 24 147,-6 25 356,11-32-592,-7 26 397,2 1 0,0 1 0,2-1 0,1 1 0,2-1 0,3 39 0,-3-65-398,1-1 0,-1 0 0,0 1 0,1-1 0,0 1 0,-1-1 0,1 0 0,0 1 0,-1-1-1,1 0 1,0 0 0,0 1 0,0-1 0,0 0 0,0 0 0,0 0 0,1 0 0,-1 0 0,0-1 0,0 1 0,1 0 0,-1 0 0,0-1 0,1 1 0,-1-1 0,1 1 0,-1-1 0,1 0 0,-1 0 0,1 1-1,-1-1 1,1 0 0,-1 0 0,1 0 0,-1-1 0,1 1 0,-1 0 0,0-1 0,1 1 0,-1 0 0,1-1 0,-1 0 0,2 0 0,6-3 34,1 0-1,-2-1 1,1 1 0,15-12 0,-21 13-70,0 0 1,0 0-1,1 1 1,-1-1 0,1 1-1,0 0 1,0 0 0,-1 1-1,1-1 1,0 1 0,0 0-1,1 0 1,-1 0 0,0 0-1,8 0 1,-11 3 30,1 1 0,0-1 0,-1 0 0,0 0 0,0 0 0,0 1 1,0-1-1,0 0 0,0 1 0,0-1 0,-1 1 0,1-1 0,-1 1 0,0 0 0,1-1 1,-1 1-1,-1-1 0,1 6 0,4 25 117,-4-33-115,1 1 1,-1-1 0,0 0 0,1 1-1,-1-1 1,1 0 0,-1 0 0,0 1-1,1-1 1,-1 0 0,1 0 0,-1 0-1,1 1 1,-1-1 0,0 0 0,1 0-1,-1 0 1,1 0 0,-1 0 0,1 0-1,-1 0 1,1 0 0,-1 0 0,1 0-1,-1 0 1,1 0 0,-1-1 0,1 1-1,-1 0 1,0 0 0,1 0 0,-1-1-1,1 1 1,-1 0 0,0 0 0,1-1-1,-1 1 1,0 0 0,1-1 0,-1 1-1,0 0 1,1-1 0,-1 1 0,0-1-1,0 1 1,1 0 0,-1-1 0,0 1-1,0-1 1,0 1 0,0-1 0,13-23 491,0-13-77,-2 0 0,7-40 1,2-10-350,-20 95-93,-1 0 1,1 0 0,0-1-1,1 1 1,0 0-1,0 0 1,1 0 0,0 0-1,3 9 1,-4-14 25,0 0 1,0-1 0,1 1 0,-1 0-1,1 0 1,0-1 0,-1 1-1,1-1 1,0 1 0,1-1-1,-1 0 1,3 2 0,-4-3-4,0 0 0,1-1 0,-1 1 0,0-1 0,1 1 0,-1-1 0,1 0 0,-1 1 0,0-1 0,1 0 0,-1 0 1,1 0-1,-1 0 0,1 0 0,-1-1 0,0 1 0,1 0 0,-1-1 0,1 1 0,-1-1 0,0 1 0,0-1 0,1 1 0,-1-1 0,0 0 0,0 0 0,2-1 1,0-1 11,1-1 0,-1 0 0,0 0 1,0 0-1,0 0 0,-1 0 1,1-1-1,-1 1 0,0-1 1,-1 1-1,1-1 0,-1 0 1,0 0-1,0 1 0,1-9 0,-1 0-265,0 0-1,0 0 0,-2 0 0,-2-22 1,3 34 198,0 0 1,0 0 0,0 1-1,0-1 1,0 0 0,0 0-1,-1 1 1,1-1 0,0 0-1,0 0 1,-1 1 0,1-1-1,0 0 1,-1 1 0,1-1-1,-1 0 1,1 1 0,-1-1-1,1 1 1,-1-1 0,1 1-1,-1-1 1,1 1 0,-2-1-1,-10 10-632,-6 26 404,13-21-4,1-1 0,1 1-1,0 0 1,1 0 0,0 0-1,1 0 1,1 14 0,0-27 60,0-1 1,0 0-1,0 0 1,0 1-1,0-1 1,1 0-1,-1 0 1,0 1-1,0-1 0,0 0 1,0 0-1,1 1 1,-1-1-1,0 0 1,0 0-1,1 0 1,-1 1-1,0-1 0,0 0 1,1 0-1,-1 0 1,0 0-1,1 0 1,-1 0-1,0 0 1,1 0-1,-1 1 0,0-1 1,0 0-1,1 0 1,-1 0-1,0-1 1,1 1-1,-1 0 1,1 0-1,3-2-5821,3-4-3388</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42.418"/>
    </inkml:context>
    <inkml:brush xml:id="br0">
      <inkml:brushProperty name="width" value="0.025" units="cm"/>
      <inkml:brushProperty name="height" value="0.025" units="cm"/>
    </inkml:brush>
  </inkml:definitions>
  <inkml:trace contextRef="#ctx0" brushRef="#br0">188 55 20692,'0'0'2573,"-9"-8"411,-31-24-1073,38 30-1854,0 1 0,0-1 0,0 1 0,0-1 0,0 1 0,0 0 0,-1 0 0,1 0 0,0 1 0,-1-1 0,1 0 1,-1 1-1,1 0 0,0-1 0,-1 1 0,1 0 0,-1 0 0,1 0 0,-1 1 0,1-1 0,-1 1 0,1-1 0,-1 1 0,1 0 0,0 0 0,0 0 0,-1 0 0,1 0 0,0 0 0,0 1 0,0-1 0,0 1 1,0-1-1,1 1 0,-1 0 0,0 0 0,1 0 0,-1 0 0,1 0 0,-2 3 0,-4 7-27,0 0 0,1 1 0,1 0 0,0 0 1,-4 16-1,7-22 52,0 0 1,0 1-1,0-1 1,1 1-1,0 0 1,1-1-1,0 1 1,1 10-1,-1-16-72,1 0 1,0 0-1,-1 0 0,1 0 0,0 0 0,0 0 1,0-1-1,0 1 0,1 0 0,-1 0 0,0-1 0,1 1 1,-1-1-1,1 1 0,0-1 0,-1 1 0,1-1 0,0 0 1,0 0-1,0 0 0,0 0 0,0 0 0,0-1 0,0 1 1,0 0-1,0-1 0,0 0 0,0 1 0,0-1 0,0 0 1,1 0-1,2 0 0,9 0-85,1-1 1,-1 0-1,0 0 0,0-2 0,1 1 1,-1-2-1,-1 0 0,1-1 0,-1 0 1,1-1-1,-2-1 0,1 0 0,-1 0 1,0-1-1,14-12 0,-24 18-216,-1 0-1,1 0 0,-1 1 0,1-1 1,-1 0-1,0 0 0,0 0 1,0 0-1,0-1 0,0 1 1,0 0-1,-1 0 0,1-1 0,0-2 1,-4-21-6459,-7-1-3334</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42.776"/>
    </inkml:context>
    <inkml:brush xml:id="br0">
      <inkml:brushProperty name="width" value="0.025" units="cm"/>
      <inkml:brushProperty name="height" value="0.025" units="cm"/>
    </inkml:brush>
  </inkml:definitions>
  <inkml:trace contextRef="#ctx0" brushRef="#br0">0 8 9001,'0'0'22549,"46"-8"-31614</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43.337"/>
    </inkml:context>
    <inkml:brush xml:id="br0">
      <inkml:brushProperty name="width" value="0.025" units="cm"/>
      <inkml:brushProperty name="height" value="0.025" units="cm"/>
    </inkml:brush>
  </inkml:definitions>
  <inkml:trace contextRef="#ctx0" brushRef="#br0">1 122 13805,'0'0'14510,"1"10"-14190,-1-8-305,14 79 280,-12-72-279,0-1-1,0 0 0,1 0 1,0-1-1,0 1 0,1 0 1,0-1-1,10 13 1,-13-19-12,0 0 1,0 0 0,0-1-1,0 1 1,0 0 0,0 0 0,0-1-1,0 1 1,1 0 0,-1-1 0,0 1-1,0-1 1,1 0 0,-1 1-1,0-1 1,1 0 0,-1 0 0,0 0-1,1 0 1,-1 0 0,0 0 0,1 0-1,-1-1 1,0 1 0,1 0 0,-1-1-1,0 1 1,0-1 0,1 1-1,-1-1 1,0 0 0,0 1 0,0-1-1,0 0 1,0 0 0,0 0 0,0 0-1,0 0 1,0 0 0,0 0 0,0 0-1,-1 0 1,2-2 0,5-7 75,0 0 1,-1-1-1,8-18 0,-11 24-54,27-70 168,-20 47-15,1 1 0,16-29 0,-26 56-180,-1 0 0,0-1 0,0 1-1,0-1 1,0 1 0,0-1 0,1 1 0,-1 0-1,0-1 1,0 1 0,1-1 0,-1 1 0,0 0 0,1-1-1,-1 1 1,0 0 0,1 0 0,-1-1 0,0 1-1,1 0 1,-1 0 0,1-1 0,-1 1 0,0 0 0,1 0-1,-1 0 1,1 0 0,-1 0 0,1 0 0,-1 0-1,1 0 1,-1 0 0,1 0 0,-1 0 0,0 0 0,1 0-1,-1 0 1,1 0 0,-1 0 0,1 0 0,-1 0-1,1 1 1,-1-1 0,0 0 0,1 0 0,-1 1 0,1-1-1,-1 0 1,0 0 0,1 1 0,-1-1 0,0 0-1,0 1 1,1-1 0,-1 1 0,0-1 0,0 0 0,1 1-1,-1-1 1,0 1 0,0-1 0,0 1 0,0-1-1,0 0 1,0 1 0,0-1 0,0 1 0,11 38-105,-10-34 111,10 54 24,-7-37-19,0 0 0,1 0 0,1 0 0,14 32 1,-20-54-8,1 1-1,-1 0 1,0 0 0,1 0 0,-1 0 0,1 0 0,-1-1 0,1 1 0,-1 0 0,1 0 0,-1-1 0,1 1 0,0 0 0,0-1 0,-1 1-1,1-1 1,0 1 0,0-1 0,0 1 0,-1-1 0,1 1 0,0-1 0,0 0 0,0 0 0,0 1 0,0-1 0,2 0 0,-2-1 22,0 1 1,1-1-1,-1 1 1,1-1-1,-1 0 1,0 0-1,0 0 1,0 0-1,1 0 1,-1 0 0,0 0-1,0 0 1,0 0-1,0-1 1,0-1-1,26-55 762,-26 56-772,27-87 270,-18 50-212,18-38 1,-28 76-81,0 0 1,0 0-1,0 0 0,1 0 1,-1 0-1,1 0 1,-1 0-1,1 0 0,-1 0 1,1 0-1,-1 1 1,1-1-1,0 0 0,-1 0 1,1 0-1,0 1 0,0-1 1,0 1-1,-1-1 1,1 0-1,0 1 0,0-1 1,2 0-1,-2 2-4,-1-1 1,1 1-1,0-1 0,0 1 1,-1 0-1,1-1 0,0 1 1,-1 0-1,1-1 0,-1 1 1,1 0-1,-1 0 0,1 0 0,-1-1 1,1 1-1,-1 0 0,0 0 1,0 0-1,1 0 0,-1 1 1,11 58-485,-11-55 433,3 27-598,-2-18-5,0 0 0,1 1 0,6 20 0,-8-34 555,0-1 1,0 1-1,0-1 1,1 0-1,-1 1 1,0-1-1,0 1 0,0-1 1,0 0-1,0 1 1,0-1-1,1 0 1,-1 1-1,0-1 1,0 0-1,0 1 1,1-1-1,-1 0 0,0 1 1,0-1-1,1 0 1,-1 0-1,0 1 1,1-1-1,-1 0 1,0 0-1,1 1 0,-1-1 1,1 0-1,-1 0 1,0 0-1,1 0 1,-1 0-1,1 0 1,-1 0-1,0 0 1,1 0-1,-1 0 0,1 0 1,-1 0-1,0 0 1,1 0-1,-1 0 1,1 0-1,-1 0 1,0 0-1,1-1 0,-1 1 1,0 0-1,1 0 1,-1 0-1,0-1 1,1 1-1,-1 0 1,0 0-1,1-1 0,-1 1 1,0 0-1,0-1 1,1 1-1,-1 0 1,0-1-1,0 1 1,0 0-1,0-1 1,1 1-1,-1-1 0,13-26-5749,-4-3 19</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43.667"/>
    </inkml:context>
    <inkml:brush xml:id="br0">
      <inkml:brushProperty name="width" value="0.025" units="cm"/>
      <inkml:brushProperty name="height" value="0.025" units="cm"/>
    </inkml:brush>
  </inkml:definitions>
  <inkml:trace contextRef="#ctx0" brushRef="#br0">0 66 13453,'0'0'6977,"5"10"-5103,-3-2-1484,14 38 913,-14-42-1133,-1-1 1,1 0 0,-1 1 0,1-1 0,0 0-1,0 0 1,0 0 0,1-1 0,-1 1-1,1 0 1,5 3 0,-8-5-120,1-1 0,0 1 0,0-1 0,0 0 0,0 1 0,0-1 1,0 0-1,0 0 0,-1 1 0,1-1 0,0 0 0,0 0 0,0 0 0,0 0 0,0 0 0,0 0 0,0-1 0,0 1 1,0 0-1,0 0 0,0-1 0,-1 1 0,1 0 0,0-1 0,0 1 0,1-2 0,0 0 66,0 1 0,-1-1 0,1 0 0,-1 0 0,0 0 0,0 0 0,1-1 0,-1 1 0,-1 0-1,2-4 1,1-4 242,-1 0 0,0-1-1,1-19 1,-3 25-234,-1-43 390,1 47-510,0 0 0,0 0-1,0 0 1,0 0 0,0-1 0,-1 1-1,1 0 1,0 0 0,0 0 0,-1 0-1,1 0 1,0 0 0,-1 0 0,1 0-1,-1 0 1,0 0 0,1 0 0,-1 1-1,0-1 1,1 0 0,-1 0 0,0 0-1,0 1 1,0-1 0,0 0 0,0 1 0,0-1-1,0 1 1,0-1 0,0 1 0,0 0-1,0-1 1,0 1 0,0 0 0,-1 0-1,1 0-15,0 1 1,0-1-1,1 1 0,-1 0 0,1-1 0,-1 1 0,0 0 0,1-1 1,-1 1-1,1 0 0,0 0 0,-1 0 0,1-1 0,0 1 0,-1 0 0,1 0 1,0 0-1,0 0 0,0 0 0,0-1 0,0 1 0,0 0 0,0 2 1,0 28-32,0-24 40,-2 43 0,0-33-119,1 0 0,1 0 1,1 1-1,0-1 1,6 26-1,-7-42 51,1 1-1,-1-1 1,1 1-1,0-1 1,-1 0 0,1 1-1,0-1 1,0 0-1,0 0 1,0 0-1,0 1 1,0-1 0,0 0-1,0 0 1,0 0-1,0-1 1,1 1 0,-1 0-1,0 0 1,1-1-1,-1 1 1,0-1 0,1 1-1,-1-1 1,1 0-1,-1 1 1,1-1 0,-1 0-1,1 0 1,-1 0-1,1 0 1,-1 0-1,1 0 1,-1-1 0,1 1-1,-1 0 1,1-1-1,-1 1 1,0-1 0,3 0-1,3-3-535,1 1 0,-1-1 0,1 0 0,-1-1 0,12-10-1,53-57-6146,-36 32 353</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44.195"/>
    </inkml:context>
    <inkml:brush xml:id="br0">
      <inkml:brushProperty name="width" value="0.025" units="cm"/>
      <inkml:brushProperty name="height" value="0.025" units="cm"/>
    </inkml:brush>
  </inkml:definitions>
  <inkml:trace contextRef="#ctx0" brushRef="#br0">107 68 4837,'0'0'17509,"-10"8"-15656,8-7-1757,-4 3 32,0 0-1,1 1 1,0-1 0,0 1-1,0 0 1,0 0 0,1 1 0,0-1-1,0 1 1,0 0 0,1 0-1,-4 9 1,1-1-30,0 1 1,1 0-1,1 1 0,1-1 0,0 1 1,1 0-1,0 0 0,1 0 0,2 17 0,-1-33-96,0 1 0,1 0 0,-1 0 0,0-1 0,1 1 0,-1 0 0,1-1 0,-1 1 0,1 0 0,-1-1 0,1 1 0,0-1 0,-1 1 0,1-1 0,0 1 0,-1-1 0,1 0 0,0 1 0,-1-1 0,1 0 0,0 1 0,0-1 0,0 0 0,-1 0 0,1 0 0,0 0 0,0 0 0,0 0 0,-1 0 0,1 0 0,0 0 0,0 0 0,0 0 0,-1 0 0,1 0 0,0-1 0,0 1 0,-1 0 0,1-1 0,0 1 0,0-1 0,-1 1 0,1-1 0,1 0 0,31-21 159,-23 10-95,0 0 0,-1-1 0,0 0 0,-1 0 0,-1-1 0,8-17 0,24-91 61,-32 97-118,-8 35-6,-1 1 1,1-1-1,1 1 0,1 19 0,0 12 157,-2-34-18,1-1-1,0 0 1,0 0-1,1 0 1,-1 0-1,4 12 1,-4-18-117,1-1 0,-1 1 0,0 0 0,1 0 0,-1-1 0,0 1 0,1 0-1,-1-1 1,1 1 0,-1 0 0,1-1 0,-1 1 0,1-1 0,-1 1 0,1-1 0,0 1 0,-1-1 0,1 0 0,0 1 0,-1-1 0,1 1 0,0-1 0,0 0 0,-1 0 0,3 1 0,-1-2 3,0 1-1,0-1 1,0 1 0,0-1 0,0 0-1,0 1 1,0-1 0,0 0-1,0 0 1,-1-1 0,1 1 0,0 0-1,-1 0 1,4-4 0,6-7 59,0-1 0,0 0 0,-1-1-1,-1 0 1,0 0 0,7-17 0,20-31-60,-36 61-30,0 1-1,0-1 1,0 1-1,0-1 1,1 1-1,-1-1 1,0 1-1,0-1 1,1 1-1,-1-1 1,0 1 0,1 0-1,-1-1 1,1 1-1,-1-1 1,0 1-1,1 0 1,-1 0-1,1-1 1,-1 1-1,1 0 1,-1 0 0,1-1-1,-1 1 1,1 0-1,-1 0 1,1 0-1,-1 0 1,1 0-1,-1 0 1,1 0-1,-1 0 1,1 0 0,-1 0-1,2 0 1,5 20 49,-4 45 175,-3-55-209,0-5 28,0 0 0,1 0 0,0 0 1,0 0-1,0 0 0,0 0 0,3 5 0,-4-9-24,1 0 0,-1-1 1,0 1-1,0-1 0,1 1 0,-1-1 0,1 1 0,-1-1 0,0 1 0,1-1 0,-1 1 0,1-1 0,-1 0 0,1 1 0,-1-1 0,1 0 0,-1 1 0,1-1 0,0 0 0,-1 0 0,1 0 0,-1 1 0,1-1 0,-1 0 0,2 0 0,-1 0 11,0-1 0,1 1 0,-1-1 0,0 0 0,0 1-1,1-1 1,-1 0 0,0 0 0,0 1 0,0-1 0,0 0 0,0 0 0,0 0 0,-1 0 0,1-1 0,0 1-1,0-1 1,35-59 550,-31 49-575,1 0 1,0 1-1,1-1 0,0 2 1,1-1-1,0 1 1,1 0-1,18-15 0,-27 24-6,1 1 0,-1-1 0,1 1 0,-1 0 0,1-1 0,-1 1 0,1 0 0,-1 0 0,1-1 0,-1 1 0,1 0-1,0 0 1,-1 0 0,1-1 0,-1 1 0,1 0 0,0 0 0,-1 0 0,1 0 0,0 0 0,-1 0 0,1 1 0,-1-1 0,1 0 0,0 0 0,-1 0 0,1 0 0,-1 1-1,1-1 1,0 1 0,7 18-26,-8 40 68,0-47-48,-2 8 438,1-13-2356</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45.253"/>
    </inkml:context>
    <inkml:brush xml:id="br0">
      <inkml:brushProperty name="width" value="0.025" units="cm"/>
      <inkml:brushProperty name="height" value="0.025" units="cm"/>
    </inkml:brush>
  </inkml:definitions>
  <inkml:trace contextRef="#ctx0" brushRef="#br0">102 36 4708,'0'0'16202,"-8"-1"-14184,5 1-1937,1 0-1,-1 0 0,1 0 0,-1 0 0,1 1 1,0-1-1,-1 1 0,1 0 0,0-1 1,-1 1-1,1 0 0,0 0 0,0 0 0,0 1 1,0-1-1,0 0 0,0 1 0,-3 2 0,2 1-41,-1-1 0,1 1 0,0 0-1,0 0 1,1 0 0,0 0-1,0 1 1,0-1 0,-1 7 0,-3 12-2,1-1 1,-3 47-1,7-62-20,1 1-1,0-1 0,0 1 1,1-1-1,0 0 1,0 0-1,1 0 0,0 1 1,1-1-1,-1-1 1,9 16-1,-10-21 13,1 1-1,-1-1 1,1 0 0,-1 0-1,1 0 1,0 0 0,0 0-1,0-1 1,0 1 0,0 0-1,0-1 1,1 1 0,-1-1-1,0 0 1,1 0 0,-1 0-1,1 0 1,-1 0 0,1-1-1,0 1 1,-1-1 0,1 0-1,-1 1 1,1-1-1,0 0 1,-1-1 0,1 1-1,0 0 1,-1-1 0,1 1-1,0-1 1,-1 0 0,1 0-1,-1 0 1,0 0 0,1-1-1,-1 1 1,3-2 0,2-3 163,1 0 1,-1 0-1,0-1 1,0 0-1,-1 0 1,0 0-1,0-1 1,-1 0-1,7-12 1,-6 5-50,0 0 0,0-1 0,-1 1 0,-1-1 0,-1 0-1,0 0 1,-1 0 0,-1 0 0,0-1 0,-2 1 0,1 0 0,-5-21 0,4 33-137,0 1-1,0 0 1,-1-1 0,1 1 0,-1 0 0,0 0 0,0 0 0,0 0-1,0 0 1,-1 0 0,1 1 0,-6-5 0,8 6-12,-1 1 1,0-1-1,0 1 1,1-1-1,-1 1 1,0-1-1,0 1 1,0 0-1,1 0 1,-1-1-1,0 1 1,0 0-1,0 0 1,0 0-1,0 0 0,0 0 1,1 0-1,-1 0 1,0 0-1,0 0 1,-1 1-1,1 0-7,0-1-1,-1 1 1,1 0-1,0 0 0,0 0 1,0 0-1,0 0 0,1 0 1,-1 1-1,0-1 0,0 0 1,1 0-1,-1 1 1,0-1-1,1 0 0,-1 0 1,1 1-1,0 1 0,-5 12-9,2 0-1,0 1 0,1-1 1,1 1-1,0 0 0,1 0 0,1-1 1,5 29-1,-6-43 26,0 0-1,0 0 1,1 0-1,-1 0 1,1 0 0,-1 0-1,1 0 1,-1-1-1,1 1 1,0 0-1,-1 0 1,1 0 0,0-1-1,-1 1 1,1 0-1,0-1 1,0 1 0,0-1-1,0 1 1,0-1-1,0 1 1,0-1 0,0 0-1,0 1 1,0-1-1,0 0 1,0 0 0,0 1-1,0-1 1,0 0-1,0 0 1,0 0 0,0-1-1,0 1 1,0 0-1,0 0 1,0 0 0,0-1-1,0 1 1,0-1-1,0 1 1,0-1 0,0 1-1,-1-1 1,3 0-1,1-2 12,0 0 0,-1 1-1,1-1 1,0 0-1,-1-1 1,0 1 0,0-1-1,5-6 1,-2-1-114,-1 0 0,0 0-1,5-19 1,-2-15-6263,-7 36 1031</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45.947"/>
    </inkml:context>
    <inkml:brush xml:id="br0">
      <inkml:brushProperty name="width" value="0.025" units="cm"/>
      <inkml:brushProperty name="height" value="0.025" units="cm"/>
    </inkml:brush>
  </inkml:definitions>
  <inkml:trace contextRef="#ctx0" brushRef="#br0">99 1 10858,'0'0'12497,"0"8"-11973,25 330 2735,-8-174-2072,-12-129-1098,-3-14 346,-20-39-110,-17-24-277,13 18-115,2-2-1,-29-46 0,48 71 68,1 0-1,-1 1 1,1-1-1,0 0 0,-1 1 1,1-1-1,0 0 0,0 0 1,0 1-1,0-1 0,-1 0 1,1 0-1,0 0 0,0 1 1,0-1-1,0 0 0,1 0 1,-1 0-1,0 1 0,0-1 1,0 0-1,1 0 0,-1 1 1,0-1-1,1 0 0,-1 1 1,0-1-1,1 0 1,-1 1-1,1-1 0,0 0 1,-1 1-1,1-1 0,-1 1 1,1-1-1,0 1 0,-1 0 1,1-1-1,0 1 0,-1-1 1,1 1-1,0 0 0,0 0 1,-1-1-1,1 1 0,0 0 1,0 0-1,0 0 0,-1 0 1,1 0-1,0 0 1,1 0-1,63-1 60,-26 1-137,-29-2-393,-1 0 0,0 0 0,0-1 0,0 0 1,0-1-1,-1 0 0,1-1 0,-1 1 0,0-2 0,0 1 0,9-9 0,-11 8-867,0 0 0,0 0 0,-1-1-1,0 0 1,0 0 0,0 0 0,6-15-1,1-12-5889</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14.084"/>
    </inkml:context>
    <inkml:brush xml:id="br0">
      <inkml:brushProperty name="width" value="0.025" units="cm"/>
      <inkml:brushProperty name="height" value="0.025" units="cm"/>
    </inkml:brush>
  </inkml:definitions>
  <inkml:trace contextRef="#ctx0" brushRef="#br0">0 0 4708,'0'0'13709,"9"7"-13260,4 2-325,-1 1 1,-1 0 0,0 0-1,0 1 1,-1 1-1,0 0 1,-1 0-1,-1 1 1,0 0-1,0 1 1,6 18 0,-7-7-17,-2 0 0,0 0 0,-2 1 1,1 30-1,-9 104 733,2-121-1005,-12 52 0,2-38-5417,9-43 1454,1-5-918</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46.635"/>
    </inkml:context>
    <inkml:brush xml:id="br0">
      <inkml:brushProperty name="width" value="0.025" units="cm"/>
      <inkml:brushProperty name="height" value="0.025" units="cm"/>
    </inkml:brush>
  </inkml:definitions>
  <inkml:trace contextRef="#ctx0" brushRef="#br0">1 3 6822,'0'0'12855,"6"13"-11456,1 2-936,-1 0 1,0 1 0,-2-1-1,1 1 1,3 31-1,-3 52 1318,-4-51-1128,3 1 0,1-1 0,16 64 1,-16-105-89,-1-22-251,-2-25-115,-4 9-204,-1 0-1,-1 0 1,-2 1 0,-1-1-1,-1 2 1,-16-38 0,28 77-80,0 0 1,1 0-1,1 0 1,0-1-1,0 1 1,0-2-1,2 1 1,11 11-1,-17-18 85,0 1 1,0-1-1,0-1 0,1 1 0,-1 0 0,1 0 1,-1-1-1,1 0 0,0 1 0,-1-1 0,1 0 1,0 0-1,0-1 0,0 1 0,0 0 0,0-1 1,0 0-1,0 0 0,0 0 0,0 0 0,0 0 1,0-1-1,0 1 0,0-1 0,0 1 0,-1-1 1,1 0-1,0-1 0,0 1 0,-1 0 1,1-1-1,0 1 0,-1-1 0,0 0 0,1 0 1,-1 0-1,3-3 0,4-6 26,0 0 0,-1-1 0,0 1 0,0-2 1,-2 1-1,1-1 0,-2 0 0,1 0 0,-2 0 0,0-1 0,-1 0 0,0 0 0,-1 0 0,0 0 0,-1 0 1,-1 0-1,-2-20 0,2 32-26,0 0 1,0 0 0,0 0 0,-1 0-1,1 1 1,-1-1 0,0 0-1,1 0 1,-1 1 0,0-1 0,0 0-1,0 1 1,0-1 0,0 1-1,0-1 1,-1 1 0,1 0-1,0-1 1,-1 1 0,1 0 0,-1 0-1,-2-2 1,3 3-8,0 0 0,0 0 0,0-1 1,0 1-1,0 0 0,-1 0 0,1 0 0,0 0 0,0 1 0,0-1 1,0 0-1,0 0 0,0 1 0,0-1 0,0 0 0,-1 1 1,1-1-1,0 1 0,1 0 0,-1-1 0,0 1 0,0 0 0,0-1 1,0 1-1,0 0 0,1 0 0,-1 0 0,0 0 0,1 0 1,-1 0-1,1 0 0,-1 0 0,1 0 0,-1 0 0,1 0 0,0 0 1,-1 0-1,1 2 0,-8 28 4,1 1-1,2 0 1,1 0 0,1 1-1,2 0 1,1-1 0,7 45-1,-7-73 22,0 1 1,1-1-1,0 0 0,0 1 0,0-1 0,1 0 1,-1 0-1,1 1 0,0-1 0,0 0 0,0-1 1,1 1-1,0 0 0,-1-1 0,1 1 0,0-1 1,1 0-1,-1 0 0,0 0 0,1-1 0,7 5 1,-8-6 3,1 1 1,-1-1 0,1-1-1,0 1 1,0 0 0,-1-1 0,1 0-1,0 0 1,-1 0 0,1 0 0,0-1-1,0 1 1,-1-1 0,1 0 0,0 0-1,-1 0 1,1-1 0,-1 1 0,0-1-1,1 0 1,-1 0 0,0 0 0,0 0-1,0-1 1,-1 1 0,4-4-1,2-1 3,-1 0 0,0-1-1,-1 0 1,0 0-1,0 0 1,0-1-1,-1 0 1,-1 0-1,0-1 1,0 1 0,0-1-1,-1 0 1,-1 0-1,0 0 1,0 0-1,-1 0 1,0 0-1,-1 0 1,-1-20 0,1 30-26,0-1 1,0 1 0,0 0-1,0 0 1,0 0 0,0-1-1,-1 1 1,1 0-1,0 0 1,0 0 0,0 0-1,0-1 1,0 1 0,0 0-1,-1 0 1,1 0 0,0 0-1,0 0 1,0 0 0,0 0-1,-1-1 1,1 1 0,0 0-1,0 0 1,0 0-1,0 0 1,-1 0 0,1 0-1,0 0 1,0 0 0,0 0-1,-1 0 1,1 0 0,0 0-1,0 0 1,0 0 0,-1 0-1,1 0 1,0 0 0,0 0-1,0 0 1,0 1-1,-1-1 1,1 0 0,0 0-1,0 0 1,0 0 0,0 0-1,-1 0 1,1 0 0,0 1-1,0-1 1,0 0 0,0 0-1,0 0 1,0 0 0,0 1-1,-1-1 1,1 0 0,-8 11-97,3 4 128,0 0-1,1 0 0,1 1 1,0-1-1,1 1 1,1 0-1,1 0 1,0-1-1,2 19 0,-1-32-73,-1 1 0,1-1 0,0 0 0,0 1 0,0-1-1,0 0 1,0 0 0,1 0 0,-1 0 0,1 0 0,-1 0-1,1 0 1,0 0 0,0 0 0,0-1 0,0 1 0,0-1-1,0 1 1,0-1 0,0 0 0,1 0 0,-1 0 0,0 0-1,1 0 1,-1-1 0,1 1 0,-1-1 0,4 1 0,34-3-3557,-6-11-3384,-11-6-3757</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47.487"/>
    </inkml:context>
    <inkml:brush xml:id="br0">
      <inkml:brushProperty name="width" value="0.025" units="cm"/>
      <inkml:brushProperty name="height" value="0.025" units="cm"/>
    </inkml:brush>
  </inkml:definitions>
  <inkml:trace contextRef="#ctx0" brushRef="#br0">12 37 12684,'0'0'6785,"2"11"-4906,10 117 1966,-9-75-2399,17 84 0,-7-96-1335,-13-40-103,0 0 0,0 0 0,1 0-1,-1 1 1,1-1 0,-1 0 0,1 0 0,-1 0 0,1 0 0,0 0 0,-1 0-1,1 0 1,0 0 0,0-1 0,0 1 0,-1 0 0,1 0 0,0-1 0,0 1-1,0 0 1,0-1 0,0 1 0,1-1 0,-1 1 0,0-1 0,0 0 0,0 1-1,0-1 1,3 0 0,-3-3 33,-1 0-1,1-1 0,-1 1 0,1 0 1,-1 0-1,0-1 0,0 1 1,-2-7-1,2 8-29,-2-12-53,0 1 0,-2 0 0,1 0 0,-2 1 0,0-1 0,0 1 0,-1 0 0,-10-15 0,6 10-26,1-1 0,-12-32 0,21 49 67,0 0 0,0 1 0,0-1 0,0 0 0,0 0 0,0 0 0,1 1 0,-1-1 0,0 0 0,0 1 0,1-1 0,-1 0 0,0 0 0,1 1 0,-1-1 0,1 1 0,-1-1 0,1 0 0,-1 1 0,1-1 0,-1 1 0,1-1 0,0 1 0,-1-1 0,1 1 0,-1 0 0,1-1 0,0 1 0,1-1 0,30-12-49,-14 6 66,27-17 3,-30 15-18,-1 0-1,1 1 0,0 1 0,1 1 1,0 0-1,0 1 0,28-5 0,-42 10-5,0 0 0,0 0 0,-1 0 0,1 0-1,0 0 1,-1 0 0,1 1 0,0-1 0,-1 1-1,1-1 1,0 1 0,-1-1 0,1 1 0,-1 0 0,1 0-1,-1 0 1,0 0 0,1 0 0,-1 0 0,0 0-1,2 2 1,-1 1 4,0-1 0,0 0 1,0 0-1,-1 1 0,1-1 0,-1 1 0,0-1 0,0 1 0,1 6 0,-1 9 18,0 0-1,-1 0 1,-3 23-1,2-26-23,-6 78 210,8-94-192,-1 1 0,0-1 0,1 0 0,-1 0 0,1 0 0,-1 0 0,0 0 0,1 0 1,-1 0-1,1 0 0,-1 0 0,0 0 0,1 0 0,-1 0 0,1 0 0,-1 0 0,0-1 0,1 1 0,-1 0 0,0 0 0,1 0 0,-1 0 0,0-1 0,1 1 0,-1 0 0,0 0 0,1-1 0,-1 0 0,6-5 47,-1 0 1,0 0-1,0-1 0,0 0 0,-1 0 0,0-1 0,4-11 0,20-61-1,-24 70-39,8-40-3,-10 38-37,1 0 0,0-1 0,1 1 0,0 0 0,1 1 0,9-18 0,-9 59-533,-7 15 544,1 55 46,2-94-27,-1 0 1,1-1 0,0 1-1,0 0 1,1-1-1,-1 1 1,1-1-1,0 0 1,1 0 0,0 1-1,-1-2 1,1 1-1,6 7 1,-7-10 2,0-1 0,-1 1 0,1 0 1,0-1-1,0 0 0,0 1 0,0-1 1,0 0-1,0 0 0,1 0 0,-1-1 1,0 1-1,0 0 0,1-1 0,-1 1 1,0-1-1,1 0 0,-1 0 0,0 0 0,1 0 1,2-1-1,-1 0 17,1 0 0,-1-1-1,0 1 1,0-1 0,-1 0 0,1 0 0,0-1 0,-1 1 0,1-1-1,5-5 1,-1 0 3,0-1 0,-1 1 0,-1-1 0,0 0 0,0-1 0,0 0 0,-1 0 1,4-13-1,-6 16 22,-1 0 0,0 0 0,-1 0 0,0 0 1,0-1-1,0 1 0,-1-1 0,0 1 0,0 0 1,-1-1-1,0 1 0,-4-15 0,3 19-31,0 0 1,1 0-1,-1 0 0,0 0 0,-1 0 0,1 0 1,0 0-1,-1 1 0,0-1 0,0 1 0,1-1 1,-1 1-1,-1 0 0,1 0 0,0 1 0,0-1 1,-1 1-1,1 0 0,-1-1 0,1 1 0,-1 1 1,1-1-1,-1 0 0,0 1 0,1 0 0,-1 0 1,-5 1-1,8-2-77,1 1 0,-1 0 0,0 0 1,0 0-1,0 0 0,0 0 0,1 0 1,-1 0-1,0 1 0,0-1 0,0 0 1,1 0-1,-1 0 0,0 1 0,0-1 0,1 1 1,-1-1-1,0 0 0,1 1 0,-1-1 1,0 1-1,1 0 0,-1-1 0,1 1 0,-1-1 1,1 1-1,-1 0 0,1-1 0,-1 1 1,1 0-1,0 0 0,-1-1 0,1 1 1,0 0-1,0 0 0,-1 0 0,1-1 0,0 1 1,0 0-1,0 0 0,0 0 0,0 0 1,0-1-1,1 3 0,-1-1-290,1-1 0,-1 1 0,1 0 0,0 0-1,-1 0 1,1 0 0,0-1 0,0 1 0,1-1 0,-1 1 0,0 0 0,0-1 0,1 0-1,-1 1 1,1-1 0,-1 0 0,1 0 0,2 1 0,1 1-1250,1-1 1,0-1-1,0 1 0,0-1 1,0 0-1,7 0 0,15-1-8548</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47.818"/>
    </inkml:context>
    <inkml:brush xml:id="br0">
      <inkml:brushProperty name="width" value="0.025" units="cm"/>
      <inkml:brushProperty name="height" value="0.025" units="cm"/>
    </inkml:brush>
  </inkml:definitions>
  <inkml:trace contextRef="#ctx0" brushRef="#br0">47 84 1505,'0'0'10245,"2"-8"-5222,0-2-3771,-1 6-761,0 0-1,0 0 1,0 0 0,-1-1 0,1 1 0,-1 0 0,0 0 0,-1-4 0,1 7-435,0 1 1,0 0-1,0-1 1,0 1-1,0 0 1,0-1-1,0 1 1,0 0 0,0-1-1,0 1 1,0 0-1,0-1 1,0 1-1,0 0 1,0-1-1,-1 1 1,1 0-1,0 0 1,0-1 0,0 1-1,0 0 1,-1 0-1,1-1 1,0 1-1,0 0 1,-1 0-1,1 0 1,0-1-1,0 1 1,-1 0 0,1 0-1,0 0 1,-1 0-1,1 0 1,0-1-1,-1 1 1,1 0-1,0 0 1,-1 0 0,1 0-1,0 0 1,-1 0-1,1 0 1,0 0-1,0 0 1,-1 0-1,1 1 1,0-1-1,-1 0 1,1 0 0,0 0-1,-1 0 1,1 0-1,0 0 1,0 1-1,-1-1 1,1 0-1,0 0 1,-1 1 0,-14 16 270,10-4-218,0 0 0,1 0 0,0 1 0,1-1 0,1 1 0,0 0 0,1 0 0,0 0 0,2 17-1,-1-29-101,0 0 0,1 0 0,-1 0 0,1 0 0,-1 0 0,1 0-1,0 0 1,-1 0 0,1 0 0,0 0 0,0 0 0,1-1-1,-1 1 1,0 0 0,0-1 0,1 1 0,-1-1 0,1 1-1,0-1 1,-1 0 0,1 0 0,0 0 0,0 0 0,-1 0 0,1 0-1,0 0 1,0 0 0,0-1 0,0 1 0,0-1 0,0 0-1,1 1 1,-1-1 0,0 0 0,0 0 0,3-1 0,-1 1 48,0 0 0,0-1 0,0 1 0,0-1 0,0 0 1,-1 0-1,1-1 0,0 1 0,-1-1 0,1 0 0,-1 0 0,0 0 0,1 0 1,-1-1-1,0 1 0,0-1 0,-1 1 0,1-1 0,3-5 0,-2-1 110,0 0 0,0-1 0,-1 1 0,-1-1 0,1 0-1,-1 0 1,-1 0 0,0 0 0,-1-16 0,0 21-188,0 1 0,-1-1-1,1 0 1,-1 0 0,0 0 0,-1 0 0,1 1 0,-1-1 0,-4-7 0,5 10-128,-1 0 0,1 0 0,-1 0 0,1 0 0,-1 1 0,0-1 1,0 1-1,0-1 0,1 1 0,-2-1 0,1 1 0,0 0 0,0 0 0,0 0 1,0 0-1,-1 1 0,1-1 0,0 1 0,-1-1 0,-3 1 0,-7 3-3843,10 11-3473,3-4-114</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48.208"/>
    </inkml:context>
    <inkml:brush xml:id="br0">
      <inkml:brushProperty name="width" value="0.025" units="cm"/>
      <inkml:brushProperty name="height" value="0.025" units="cm"/>
    </inkml:brush>
  </inkml:definitions>
  <inkml:trace contextRef="#ctx0" brushRef="#br0">5 48 6726,'0'0'15460,"0"8"-13410,-1 2-1527,-1 1 8,1 1-1,1-1 0,-1 0 1,2 1-1,0-1 0,0 1 0,1-1 1,4 15-1,-5-25-518,0 0 0,-1 0-1,1 1 1,0-1 0,1 0 0,-1 0 0,0 0-1,0 0 1,0-1 0,0 1 0,1 0 0,-1 0-1,0-1 1,1 1 0,-1-1 0,1 1 0,-1-1-1,0 0 1,1 1 0,-1-1 0,1 0 0,-1 0 0,1 0-1,-1 0 1,1 0 0,-1 0 0,1-1 0,-1 1-1,1 0 1,-1-1 0,0 1 0,1-1 0,-1 1-1,2-2 1,3-1 15,0 0-1,0 0 0,0 0 1,-1-1-1,1 0 0,4-5 1,57-67 44,-20 19 29,-47 57-90,0-1-1,1 1 1,-1-1 0,1 1 0,-1-1 0,1 1 0,0-1 0,-1 1 0,1-1 0,-1 1-1,1 0 1,0-1 0,-1 1 0,1 0 0,0 0 0,-1-1 0,1 1 0,0 0-1,-1 0 1,1 0 0,0 0 0,0 0 0,-1 0 0,1 0 0,0 0 0,-1 0 0,1 0-1,0 0 1,-1 1 0,1-1 0,0 0 0,-1 0 0,1 1 0,0-1 0,-1 0-1,1 1 1,0-1 0,-1 1 0,1-1 0,-1 1 0,1-1 0,0 2 0,22 34 22,-22-32-29,1 0 0,1 0 0,-1 0 0,1 0 0,-1 0-1,1-1 1,4 4 0,-4-5 13,0-1-1,0 1 0,0-1 1,0 0-1,1 0 1,-1-1-1,0 1 1,0-1-1,1 0 1,-1 1-1,1-1 1,-1-1-1,0 1 1,1 0-1,-1-1 0,0 0 1,0 0-1,0 0 1,1 0-1,-1 0 1,0-1-1,5-2 1,1-1-389,-1-1 0,1 0 1,-1 0-1,0 0 1,-1-1-1,8-9 0,-7-1-3684,-8 3-1783,-2-2-2381</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48.533"/>
    </inkml:context>
    <inkml:brush xml:id="br0">
      <inkml:brushProperty name="width" value="0.025" units="cm"/>
      <inkml:brushProperty name="height" value="0.025" units="cm"/>
    </inkml:brush>
  </inkml:definitions>
  <inkml:trace contextRef="#ctx0" brushRef="#br0">0 1 17777,'0'0'7239,"5"51"-6375,10-37-287,7-2-449,0 0-288,-1-3-1217,-2-4-1378,-3-2-448,-5-3-1858,-2 0-1185</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48.880"/>
    </inkml:context>
    <inkml:brush xml:id="br0">
      <inkml:brushProperty name="width" value="0.025" units="cm"/>
      <inkml:brushProperty name="height" value="0.025" units="cm"/>
    </inkml:brush>
  </inkml:definitions>
  <inkml:trace contextRef="#ctx0" brushRef="#br0">1 1 2114,'0'0'18604,"0"13"-17387,0 29-640,3 132 2824,-1-141-2924,1 0-1,2-1 0,13 46 0,-18-78-465,0 1 0,0 0 0,0-1 0,0 1 0,0-1-1,1 1 1,-1 0 0,0-1 0,0 1 0,0-1 0,1 1-1,-1-1 1,0 1 0,0 0 0,1-1 0,-1 1 0,1-1 0,-1 0-1,0 1 1,1-1 0,-1 1 0,1-1 0,-1 0 0,1 1 0,-1-1-1,1 0 1,-1 1 0,1-1 0,0 0 0,7-15 273,-2-31-109,-4-34-151,-1 29-7,2 0 0,9-50 0,-10 94-35,0 0 0,0 0-1,0 0 1,1 1 0,0-1 0,4-5 0,-6 10 13,-1 1 0,1 0-1,0-1 1,-1 1 0,1 0 0,0 0-1,0 0 1,0 0 0,0 0 0,0 0-1,0 0 1,1 0 0,-1 0 0,0 1 0,0-1-1,1 0 1,-1 1 0,0-1 0,1 1-1,-1 0 1,0-1 0,1 1 0,-1 0-1,1 0 1,-1-1 0,1 1 0,-1 1 0,0-1-1,1 0 1,-1 0 0,1 0 0,-1 1-1,0-1 1,1 1 0,-1-1 0,0 1-1,2 0 1,-1 0-32,0 1-1,-1-1 0,0 1 1,1-1-1,-1 1 1,0-1-1,1 1 1,-1-1-1,0 1 0,0 0 1,-1 0-1,1 0 1,0 0-1,0-1 1,-1 1-1,1 0 0,-1 0 1,0 0-1,0 0 1,1 0-1,-1 0 1,0 0-1,-1 0 0,1 0 1,0 0-1,-1 0 1,1 0-1,-1 0 1,1 0-1,-1 0 0,0 0 1,-1 2-1,-2 4-75,1 0-1,-1-1 0,-1 1 1,0-1-1,-10 13 0,6-10 1190,3-4-4974,19-22-5115,7-6 3130</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49.535"/>
    </inkml:context>
    <inkml:brush xml:id="br0">
      <inkml:brushProperty name="width" value="0.025" units="cm"/>
      <inkml:brushProperty name="height" value="0.025" units="cm"/>
    </inkml:brush>
  </inkml:definitions>
  <inkml:trace contextRef="#ctx0" brushRef="#br0">1 313 11627,'0'0'14195,"0"12"-13571,4 95 754,-4-106-1369,0 0 1,0 0 0,0 0 0,0 0 0,0 0 0,0 0-1,0 0 1,0 0 0,1 0 0,-1 0 0,0 0-1,0 0 1,1 0 0,-1 0 0,1 0 0,-1 0 0,1 0-1,-1 0 1,1 0 0,0-1 0,-1 1 0,1 0-1,0 0 1,0-1 0,0 1 0,1 1 0,-1-2 12,1 0 1,-1 0-1,0 0 0,1 0 1,-1 0-1,1-1 1,-1 1-1,0 0 0,1-1 1,-1 1-1,0-1 1,1 1-1,-1-1 1,0 0-1,0 1 0,3-3 1,2-2 51,1 0-1,-1 0 1,0-1 0,0 0 0,7-11 0,13-25-138,-2 0-1,27-66 1,-41 84 112,-2 0-1,-1 0 0,-1-1 1,-1 0-1,-1 0 0,2-40 0,-6 65-32,-1 1 0,1-1 0,0 0 0,0 0 0,0 0 0,0 1 0,0-1 0,0 0 0,-1 0 0,1 0 0,0 0 0,0 0 0,0 0 0,0 1 0,-1-1 0,1 0 0,0 0 0,0 0 0,0 0-1,-1 0 1,1 0 0,0 0 0,0 0 0,0 0 0,-1 0 0,1 0 0,0 0 0,0 0 0,0 0 0,-1 0 0,1 0 0,0 0 0,0 0 0,0 0 0,-1 0 0,1 0 0,0-1 0,0 1-1,0 0 1,0 0 0,-1 0 0,1 0 0,0 0 0,0 0 0,0-1 0,0 1 0,0 0 0,-1 0 0,1 0 0,0 0 0,0-1 0,0 1 0,0 0 0,0 0 0,0 0 0,0-1 0,0 1 0,0 0-1,0 0 1,-12 16-105,6 1 118,0 0-1,0 0 1,2 0 0,0 1 0,-2 31 0,3 93 622,3-123-587,0-8-52,0 1 1,1-1-1,0 0 0,1 1 0,1-1 0,0 0 0,0 0 0,1-1 0,0 1 0,1-1 0,0 0 0,7 10 1,-12-19-7,0-1 0,0 0 0,0 1 0,0-1 0,1 1 1,-1-1-1,0 0 0,0 1 0,0-1 0,1 0 0,-1 1 1,0-1-1,1 0 0,-1 1 0,0-1 0,1 0 0,-1 1 1,0-1-1,1 0 0,-1 0 0,0 0 0,1 1 0,-1-1 1,1 0-1,-1 0 0,1 0 0,-1 0 0,0 0 0,1 0 1,-1 0-1,1 0 0,-1 0 0,1 0 0,-1 0 0,0 0 1,1 0-1,-1 0 0,1 0 0,-1 0 0,1 0 1,-1-1-1,1 1 0,5-22 151,-7-30-6,-3 27-73,-1 0-1,-1 1 1,-2-1-1,0 1 1,-13-26-1,23 52-42,-1 1-1,1-1 1,0 0-1,0 0 1,0 0-1,0 0 1,1 0 0,-1 0-1,0 0 1,6 2-1,-2-1-612,1 0-1,0 0 1,0-1-1,1 0 1,-1 0-1,0-1 1,11 1-1,-11-1-51,0 0 0,-1-1-1,1 0 1,0-1 0,-1 1 0,1-1-1,-1 0 1,1-1 0,-1 0 0,1 0-1,-1 0 1,0-1 0,0 0 0,11-7-1,-9 3 623,0-1-1,0 0 0,-1 0 0,-1-1 1,11-17-1,-14 21 679,-1 0 0,0 0 0,0 0 0,0 0 0,-1 0 0,1-1 0,-1 1 0,0-8 0,-1 13-545,0 0-1,0-1 0,0 1 1,0 0-1,0-1 0,0 1 0,0 0 1,0-1-1,0 1 0,0 0 0,0-1 1,0 1-1,-1 0 0,1-1 1,0 1-1,0 0 0,0-1 0,0 1 1,-1 0-1,1-1 0,0 1 0,0 0 1,0 0-1,-1-1 0,1 1 0,0 0 1,-1 0-1,1 0 0,0-1 1,0 1-1,-1 0 0,1 0 0,0 0 1,-1 0-1,1 0 0,-1 0 0,-16 3 1577,-13 17-807,26-15-816,0 1 0,1-1 0,0 1 0,0-1 0,0 1 0,0 0 0,1 0 0,0 1 0,-1 6 0,2-11-80,1 0-1,-1 0 1,1-1 0,0 1 0,-1 0 0,1 0-1,0 0 1,1-1 0,-1 1 0,0 0-1,0 0 1,1 0 0,-1-1 0,1 1 0,-1 0-1,1-1 1,0 1 0,0 0 0,0-1 0,0 1-1,0-1 1,0 1 0,0-1 0,0 0 0,0 1-1,1-1 1,-1 0 0,1 0 0,-1 0 0,1 0-1,-1 0 1,1 0 0,-1-1 0,1 1 0,0 0-1,3 0 1,57 7-183,-49-7 25,0 0 1,0 1 0,0 1 0,0 0 0,15 6-1,-27-9 157,0 0 0,-1 0 0,1 0 0,0 1 0,-1-1 0,1 0 0,0 1 0,-1-1 0,1 0 0,-1 1 0,1-1-1,-1 1 1,1-1 0,-1 1 0,1-1 0,-1 1 0,1 0 0,-1-1 0,0 1 0,1-1 0,-1 1 0,0 0 0,0-1-1,1 1 1,-1 0 0,0-1 0,0 1 0,0 0 0,0-1 0,0 1 0,0 0 0,0-1 0,0 1 0,0 1 0,-18 21 24,-34 11 97,36-25-346,-51 25 287,20-21-5417,24-11-2852</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50.407"/>
    </inkml:context>
    <inkml:brush xml:id="br0">
      <inkml:brushProperty name="width" value="0.025" units="cm"/>
      <inkml:brushProperty name="height" value="0.025" units="cm"/>
    </inkml:brush>
  </inkml:definitions>
  <inkml:trace contextRef="#ctx0" brushRef="#br0">1 173 8168,'0'0'7068,"0"-9"-3977,4-25-565,-4 34-2414,0-1 0,0 0-1,1 1 1,-1-1 0,0 0-1,1 1 1,-1-1-1,0 0 1,1 1 0,-1-1-1,1 1 1,-1-1-1,1 0 1,-1 1 0,1-1-1,0 1 1,-1 0 0,1-1-1,-1 1 1,1 0-1,1-1 1,-1 1 7,1 0 0,-1 0 0,0 0 0,0 0 0,1 1 0,-1-1 0,0 1 0,0-1 0,0 1 0,0-1 0,1 1 0,-1-1 0,0 1 0,0 0-1,0 0 1,0-1 0,0 1 0,-1 0 0,2 1 0,2 3 54,0 1 0,0-1-1,0 1 1,-1-1-1,0 1 1,0 0 0,0 0-1,-1 0 1,0 0-1,2 13 1,9 75 215,-8-50-336,-4-38-50,0 1 1,0-1 0,0 0 0,1 1 0,0-1 0,5 9-1,-6-14 10,-1 0 0,1 0 0,-1 0 0,1 0 0,0-1 0,-1 1-1,1 0 1,0-1 0,0 1 0,0 0 0,-1-1 0,1 1 0,0-1 0,0 1-1,0-1 1,0 0 0,0 1 0,0-1 0,0 0 0,1 1 0,0-2 37,-1 1 1,1 0 0,0 0 0,-1-1 0,1 1-1,0-1 1,-1 0 0,1 1 0,-1-1 0,1 0-1,-1 0 1,1 0 0,-1 0 0,0 0 0,1 0-1,0-2 1,20-23 319,-1 0-1,-2-2 0,-1 0 0,-1-1 1,17-40-1,-11 24-293,-3 1-55,-14 30-181,-1 0-1,2 1 0,0 0 0,1 1 1,16-22-1,-38 50-24229</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50.763"/>
    </inkml:context>
    <inkml:brush xml:id="br0">
      <inkml:brushProperty name="width" value="0.025" units="cm"/>
      <inkml:brushProperty name="height" value="0.025" units="cm"/>
    </inkml:brush>
  </inkml:definitions>
  <inkml:trace contextRef="#ctx0" brushRef="#br0">1 1 15567,'0'0'7046,"19"61"-5348,2-46-609,4 0-641,1-1-351,4 1-610,2-7-2594,-6-3-3363</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51.124"/>
    </inkml:context>
    <inkml:brush xml:id="br0">
      <inkml:brushProperty name="width" value="0.025" units="cm"/>
      <inkml:brushProperty name="height" value="0.025" units="cm"/>
    </inkml:brush>
  </inkml:definitions>
  <inkml:trace contextRef="#ctx0" brushRef="#br0">0 368 22197,'0'0'2146,"6"69"-801,5-40-960,2-3-289,6-5-192,-1-7-1794,2-8-1537,-8-6-3844</inkml:trace>
  <inkml:trace contextRef="#ctx0" brushRef="#br0" timeOffset="1">207 0 17328,'0'0'6438,"-5"9"-5551,0 5-626,1 1-1,0 0 1,1 1 0,0-1 0,2 1 0,0-1 0,1 26 0,-9 75 1928,9-115-2172,0 0 1,1 0 0,-1 0-1,0-1 1,0 1 0,0 0-1,1 0 1,-1 0 0,1 0-1,-1 0 1,0 0 0,1-1-1,0 1 1,-1 0 0,1 0-1,-1-1 1,1 1 0,0 0-1,0-1 1,-1 1 0,1 0-1,0-1 1,0 1 0,0-1-1,-1 0 1,1 1 0,0-1 0,0 0-1,0 1 1,0-1 0,0 0-1,0 0 1,0 0 0,0 0-1,2 0 1,45 0 55,-30-1-19,9 0-206,48-6-1,-64 5-1171,1-1 1,0 0-1,17-7 0,-12-1-5119,-7-4-5537</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14.623"/>
    </inkml:context>
    <inkml:brush xml:id="br0">
      <inkml:brushProperty name="width" value="0.025" units="cm"/>
      <inkml:brushProperty name="height" value="0.025" units="cm"/>
    </inkml:brush>
  </inkml:definitions>
  <inkml:trace contextRef="#ctx0" brushRef="#br0">1 0 5125,'0'0'13997,"0"10"-13762,1-1-180,5 49 77,-6-56-116,1 0 0,-1 0 0,1 0 0,0 0 0,0 0 0,-1-1 0,1 1 0,0 0 0,1 0 0,-1 0 0,0-1 0,0 1 0,1-1 0,-1 1 0,1-1 0,-1 1 0,1-1 0,0 0 0,-1 0 0,1 0 0,0 0 0,0 0 0,0 0 0,0 0 0,0-1 0,0 1 0,2 0 0,2-1-46,0 0 0,0 0 0,0-1 0,0 1 0,0-1 0,-1 0 0,1-1 0,0 0 0,-1 0-1,1 0 1,8-5 0,7-9-2981,-4-5-3509,-13 11 1769</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51.452"/>
    </inkml:context>
    <inkml:brush xml:id="br0">
      <inkml:brushProperty name="width" value="0.025" units="cm"/>
      <inkml:brushProperty name="height" value="0.025" units="cm"/>
    </inkml:brush>
  </inkml:definitions>
  <inkml:trace contextRef="#ctx0" brushRef="#br0">191 0 19763,'0'0'3971,"16"58"-1504,3-23-1122,6 8-416,1 2-449,-3 6-191,-2 3-193,-14 4-32,-7 6-32,-11 5-64,-17 5-288,-12 3-802,-19 1-1120,-2-9-1057,-4-14-1569,2-17-4293</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51.826"/>
    </inkml:context>
    <inkml:brush xml:id="br0">
      <inkml:brushProperty name="width" value="0.025" units="cm"/>
      <inkml:brushProperty name="height" value="0.025" units="cm"/>
    </inkml:brush>
  </inkml:definitions>
  <inkml:trace contextRef="#ctx0" brushRef="#br0">107 0 15503,'0'0'7206,"-58"12"-7109,40 34-65,1 13-32,6 16 64,8 7 128,3 2 128,18 0-160,13-8-128,12-17-32,10-20-96,5-22-1217,0-17-3107,-1-11-9609</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8:14.667"/>
    </inkml:context>
    <inkml:brush xml:id="br0">
      <inkml:brushProperty name="width" value="0.025" units="cm"/>
      <inkml:brushProperty name="height" value="0.025" units="cm"/>
    </inkml:brush>
  </inkml:definitions>
  <inkml:trace contextRef="#ctx0" brushRef="#br0">223 69 5093,'5'-9'7036,"-2"4"-5688,17-32 1010,-13 20 5499,-10 47-7703,-2 1 0,-2 0 1,0-1-1,-2-1 1,-25 58-1,18-46-29,-10 26-91,-2-2 0,-37 62 0,46-105-922,19-22 774,-1 1 0,1-1 0,0 0 0,-1 0 0,1 0 0,-1 0 0,1 0 0,-1 1 0,1-1 0,-1 0-1,1 0 1,0 0 0,-1 0 0,1 0 0,-1 0 0,1-1 0,-1 1 0,1 0 0,-1 0 0,1 0 0,0 0 0,-1 0 0,1-1 0,-1 1-1,1 0 1,0 0 0,-1-1 0,1 1 0,0 0 0,-1-1 0,1 1 0,-3-4-897,1-1 1,0 1-1,0-1 0,0 1 0,0-1 1,1 0-1,0 0 0,-1-5 1,-6-34-6902</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8:15.039"/>
    </inkml:context>
    <inkml:brush xml:id="br0">
      <inkml:brushProperty name="width" value="0.025" units="cm"/>
      <inkml:brushProperty name="height" value="0.025" units="cm"/>
    </inkml:brush>
  </inkml:definitions>
  <inkml:trace contextRef="#ctx0" brushRef="#br0">1 0 13773,'0'0'8936,"57"20"-8199,-14-12-417,8-6-223,10-2-33,5 0-641,4 0-1409,-7-1-2018,-10-4-2754</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8:15.366"/>
    </inkml:context>
    <inkml:brush xml:id="br0">
      <inkml:brushProperty name="width" value="0.025" units="cm"/>
      <inkml:brushProperty name="height" value="0.025" units="cm"/>
    </inkml:brush>
  </inkml:definitions>
  <inkml:trace contextRef="#ctx0" brushRef="#br0">0 284 16400,'0'0'6363,"8"-7"-5904,11-14-325,0 0 0,-2-2 0,0 0 0,-2-1 0,-1 0 0,0-1 0,-2 0 0,-1-2 0,11-37 0,-3 125 747,-15-41-1042,15 50-303,-18-68 136,0 0 0,-1 1 1,1-1-1,1 1 0,-1-1 0,0 0 0,1 0 0,-1 0 1,1 1-1,-1-2 0,1 1 0,0 0 0,0 0 1,0 0-1,0-1 0,0 1 0,1-1 0,-1 0 0,0 0 1,1 0-1,4 2 0,5-5-5427,1-13-2573</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8:15.722"/>
    </inkml:context>
    <inkml:brush xml:id="br0">
      <inkml:brushProperty name="width" value="0.025" units="cm"/>
      <inkml:brushProperty name="height" value="0.025" units="cm"/>
    </inkml:brush>
  </inkml:definitions>
  <inkml:trace contextRef="#ctx0" brushRef="#br0">89 18 3555,'0'0'19219,"21"57"-19059,-1-28-128,-2-1 0,-1 2-64,3-3-673,-6 1-256,0-4-256,-4-3-64,-3-4-257,-6-7-1985,-1-5-1986</inkml:trace>
  <inkml:trace contextRef="#ctx0" brushRef="#br0" timeOffset="1">0 155 10570,'0'0'13453,"83"-51"-12973,-43 35-416,5-1-320,-2-3-1826,-2-4-1826,-6-2-3523</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8:16.048"/>
    </inkml:context>
    <inkml:brush xml:id="br0">
      <inkml:brushProperty name="width" value="0.025" units="cm"/>
      <inkml:brushProperty name="height" value="0.025" units="cm"/>
    </inkml:brush>
  </inkml:definitions>
  <inkml:trace contextRef="#ctx0" brushRef="#br0">203 0 10634,'0'0'9246,"1"10"-8200,-3 20-860,0-1-1,-2 0 1,-1 1-1,-1-2 1,-18 51-1,-6 28-91,24-81-217,1 1 0,2 0 1,-1 28-1,-1-63-5508,-1-1 3580,-5-14-3933</inkml:trace>
  <inkml:trace contextRef="#ctx0" brushRef="#br0" timeOffset="1">0 249 6951,'0'0'16976,"65"-3"-16304,-30 8-383,7 1-193,2 0-96,-2-1-1089,1 3-993,-8-2-865,-6 1-1986,-9 1-1089</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8:16.408"/>
    </inkml:context>
    <inkml:brush xml:id="br0">
      <inkml:brushProperty name="width" value="0.025" units="cm"/>
      <inkml:brushProperty name="height" value="0.025" units="cm"/>
    </inkml:brush>
  </inkml:definitions>
  <inkml:trace contextRef="#ctx0" brushRef="#br0">1 56 6470,'0'0'18311,"3"-8"-16411,-3 6-1826,0-1 0,1 1-1,-1 0 1,1 0 0,-1 0 0,1 0-1,0 0 1,0 0 0,0 0-1,0 0 1,0 0 0,1 0 0,-1 1-1,0-1 1,1 0 0,0 1-1,-1-1 1,1 1 0,0-1 0,-1 1-1,1 0 1,0 0 0,0 0 0,0 0-1,0 0 1,0 0 0,0 1-1,1-1 1,-1 1 0,0-1 0,0 1-1,0 0 1,1 0 0,-1 0-1,0 0 1,0 0 0,0 1 0,1-1-1,-1 0 1,0 1 0,3 1 0,-4-1-82,1 0 1,0 1 0,0 0-1,-1-1 1,1 1 0,-1 0 0,1 0-1,-1-1 1,0 1 0,0 0-1,0 0 1,0 1 0,0-1 0,0 0-1,0 0 1,-1 0 0,1 1-1,-1-1 1,0 0 0,0 0 0,0 1-1,0-1 1,0 5 0,0 1-34,-1 0-1,0 0 1,0 0 0,0 0 0,-5 14 0,2-14 26,0-1 0,-1 1 0,0-1 0,0 0 0,0 0 0,-11 10 0,9-10 20,1 0 0,-1 0 0,2 1 0,-10 16 0,15-24-5,0 0 1,-1 0-1,1 1 1,0-1-1,0 0 1,0 0-1,0 1 1,0-1-1,0 0 1,0 0-1,0 1 1,0-1-1,0 0 1,0 1-1,0-1 1,0 0-1,0 0 1,0 1-1,0-1 1,0 0-1,0 0 1,0 1-1,0-1 1,1 0-1,-1 0 1,0 1-1,0-1 1,0 0-1,0 0 1,0 1-1,1-1 1,-1 0-1,0 0 1,0 0-1,1 0 1,-1 1-1,0-1 1,0 0-1,1 0 1,-1 0-1,0 0 1,0 0-1,1 0 1,-1 0-1,0 0 1,0 1-1,1-1 0,-1 0 1,1 0 0,22-1 61,25-10 64,-31 3-408,0 1-1,0-2 1,25-17 0,-5-11-4173,-34 32 3039,0 0-1,0 0 1,0 0 0,0-1 0,-1 1 0,3-12 0,2-21-10430</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8:16.735"/>
    </inkml:context>
    <inkml:brush xml:id="br0">
      <inkml:brushProperty name="width" value="0.025" units="cm"/>
      <inkml:brushProperty name="height" value="0.025" units="cm"/>
    </inkml:brush>
  </inkml:definitions>
  <inkml:trace contextRef="#ctx0" brushRef="#br0">0 1 11723,'0'0'6486,"6"9"-4906,64 78 1414,-51-67-2765,-1 0 0,-2 2 0,0 0 0,-1 0-1,23 49 1,-31-50-307,-1-1-1,-1 1 1,-1 0-1,-1 1 1,0-1-1,-2 1 1,-1-1-1,0 1 1,-2-1-1,0 0 1,-2 1-1,0-1 1,-8 22-1,-1-3-1209,-2-1-1,-2 0 1,-1-2-1,-2 0 1,-44 61-1,17-39-4812</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8:17.108"/>
    </inkml:context>
    <inkml:brush xml:id="br0">
      <inkml:brushProperty name="width" value="0.025" units="cm"/>
      <inkml:brushProperty name="height" value="0.025" units="cm"/>
    </inkml:brush>
  </inkml:definitions>
  <inkml:trace contextRef="#ctx0" brushRef="#br0">119 76 8872,'0'-9'2894,"4"-32"-946,-7 20 628,-9 17-576,10 4-1890,0 1 1,0 0-1,0 0 0,0 0 0,1 0 0,-1 0 0,0 0 0,0 1 0,1-1 1,-1 0-1,1 1 0,-1-1 0,-1 3 0,-6 10-53,1-1 1,1 1-1,0 1 0,1-1 0,0 1 0,2 0 0,-5 23 1,1 5 89,-4 64 1,12-107-148,-4 49 352,3 0 0,8 85 0,-6-123-314,0 1 0,1 0 0,1-1 0,0 1 0,1-1 0,0 0 0,0 0 0,1 0 0,1 0 0,0-1 0,0 0 0,1 0 0,1-1 0,-1 0 0,1 0 0,1-1 0,11 10 0,-10-13-115,-1 0 0,1 0 0,0-1 0,1 0 0,-1 0 0,1-1 0,0-1-1,-1 0 1,1-1 0,0 1 0,0-2 0,12 0 0,0-2-836,0 0 0,0-1 0,-1-2-1,40-11 1,34-22-5146</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14.983"/>
    </inkml:context>
    <inkml:brush xml:id="br0">
      <inkml:brushProperty name="width" value="0.025" units="cm"/>
      <inkml:brushProperty name="height" value="0.025" units="cm"/>
    </inkml:brush>
  </inkml:definitions>
  <inkml:trace contextRef="#ctx0" brushRef="#br0">22 1 2274,'0'0'12972,"-21"61"-12459,21-49-289,2-2-160,7-6-96,1-4-1826,-2 0-1088,-1-14-1795</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8:17.636"/>
    </inkml:context>
    <inkml:brush xml:id="br0">
      <inkml:brushProperty name="width" value="0.025" units="cm"/>
      <inkml:brushProperty name="height" value="0.025" units="cm"/>
    </inkml:brush>
  </inkml:definitions>
  <inkml:trace contextRef="#ctx0" brushRef="#br0">1 0 17681,'0'0'6502,"45"68"-5477,-18-39-481,1 3-351,4-1-129,4 1-64,-4 2-385,1-1-1152,-11 0-1410,-7-3-2979,-10-7-6565</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8:18.022"/>
    </inkml:context>
    <inkml:brush xml:id="br0">
      <inkml:brushProperty name="width" value="0.025" units="cm"/>
      <inkml:brushProperty name="height" value="0.025" units="cm"/>
    </inkml:brush>
  </inkml:definitions>
  <inkml:trace contextRef="#ctx0" brushRef="#br0">1 216 18898,'0'0'6982,"46"-41"-6149,-3 12-576,7-5-257,8-2-1474,-6-4-2081,-6 5-3268</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8:18.366"/>
    </inkml:context>
    <inkml:brush xml:id="br0">
      <inkml:brushProperty name="width" value="0.025" units="cm"/>
      <inkml:brushProperty name="height" value="0.025" units="cm"/>
    </inkml:brush>
  </inkml:definitions>
  <inkml:trace contextRef="#ctx0" brushRef="#br0">1 102 17136,'0'0'5125,"10"-11"-2888,-2 3-1983,0-1 1,0 1-1,1 1 1,0 0-1,1 0 1,0 1-1,0 0 1,0 1-1,0 0 0,1 0 1,0 1-1,0 1 1,0-1-1,18-1 1,-25 4-255,-1 1 0,0 0 0,1-1 0,-1 1 0,0 1 1,1-1-1,-1 0 0,0 1 0,1 0 0,-1 0 0,0 0 0,0 0 1,0 0-1,0 0 0,0 1 0,0 0 0,0 0 0,4 2 0,-6-1-3,1 0-1,-1-1 0,1 1 1,-1 0-1,0 0 0,0 0 1,0 0-1,0 0 0,-1 0 1,1 0-1,-1 0 0,1 0 1,-1 0-1,0 0 0,-1 0 0,1 0 1,0 0-1,-1 0 0,0 0 1,-1 5-1,-4 7-6,0 0-1,-1 0 1,0 0-1,-1-1 0,-1 0 1,0-1-1,-1 1 1,0-2-1,-21 19 1,17-16-4,0 1 1,1 0-1,1 0 0,0 1 1,-12 24-1,24-40 12,-1-1-1,1 1 0,0 0 1,-1-1-1,1 1 0,0 0 1,-1-1-1,1 1 0,0 0 1,0-1-1,0 1 0,-1 0 1,1 0-1,0-1 0,0 1 1,0 0-1,0 0 0,0-1 1,0 1-1,1 0 0,-1 0 1,0-1-1,0 1 0,0 0 1,1-1-1,-1 1 0,0 0 1,1-1-1,-1 1 0,1 0 1,-1-1-1,1 1 0,-1-1 1,1 1-1,-1-1 0,1 1 1,-1-1-1,1 1 0,0-1 1,-1 0-1,1 1 0,0-1 1,-1 0-1,1 0 0,0 1 1,0-1-1,-1 0 0,1 0 1,0 0-1,-1 0 0,1 0 1,0 0-1,0 0 0,-1 0 1,1 0-1,0 0 0,0 0 1,0-1-1,51-9 7,-51 9 0,64-20-469,83-40-1,-11-6-5431,-55 26-2559</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8:19.876"/>
    </inkml:context>
    <inkml:brush xml:id="br0">
      <inkml:brushProperty name="width" value="0.025" units="cm"/>
      <inkml:brushProperty name="height" value="0.025" units="cm"/>
    </inkml:brush>
  </inkml:definitions>
  <inkml:trace contextRef="#ctx0" brushRef="#br0">0 1 3587,'0'0'-256</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8:20.218"/>
    </inkml:context>
    <inkml:brush xml:id="br0">
      <inkml:brushProperty name="width" value="0.025" units="cm"/>
      <inkml:brushProperty name="height" value="0.025" units="cm"/>
    </inkml:brush>
  </inkml:definitions>
  <inkml:trace contextRef="#ctx0" brushRef="#br0">165 0 3716,'0'0'11979,"0"10"-9796,-1 12-1618,-1 0-1,-1 1 0,-1-1 1,-1-1-1,-8 23 1,-46 117-87,34-99-99,-19 51-208,41-122-4228,0-21-187,1-12-2349</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8:20.546"/>
    </inkml:context>
    <inkml:brush xml:id="br0">
      <inkml:brushProperty name="width" value="0.025" units="cm"/>
      <inkml:brushProperty name="height" value="0.025" units="cm"/>
    </inkml:brush>
  </inkml:definitions>
  <inkml:trace contextRef="#ctx0" brushRef="#br0">0 1 14574,'0'0'7559,"61"8"-6214,-31 1-480,5 0-449,7-1-319,3 2-65,5-3-1121,0-3-1186,-5-3-1600,0-1-4133</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8:20.979"/>
    </inkml:context>
    <inkml:brush xml:id="br0">
      <inkml:brushProperty name="width" value="0.025" units="cm"/>
      <inkml:brushProperty name="height" value="0.025" units="cm"/>
    </inkml:brush>
  </inkml:definitions>
  <inkml:trace contextRef="#ctx0" brushRef="#br0">0 332 12684,'0'0'13164,"2"-9"-12438,4-13-638,2 0-1,0 0 1,1 1-1,1 1 1,14-23-1,-11 22-43,-1-1 1,-1-1-1,-1 0 0,-1 0 0,9-37 1,-20 94 115,1 0 0,6 66 0,-3-89-357,0-1 1,1 0-1,0 0 0,0 0 1,8 14-1,-10-21 98,0-1 0,1 0 0,-1 1 0,1-1 0,0 0-1,0 0 1,0 0 0,0 0 0,0 0 0,0 0 0,4 2 0,-4-3 43,-1-1 0,0 1 1,1-1-1,-1 0 1,1 1-1,-1-1 0,1 0 1,-1 0-1,0 0 0,1 0 1,-1 0-1,1 0 0,-1 0 1,1-1-1,-1 1 0,1 0 1,-1-1-1,0 1 0,1-1 1,-1 0-1,0 1 0,1-1 1,1-2-1,0 0-801,0 0 0,0-1-1,-1 0 1,1 0 0,-1 1 0,0-1-1,0-1 1,0 1 0,-1 0 0,1 0-1,0-8 1,7-27-10370</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8:21.317"/>
    </inkml:context>
    <inkml:brush xml:id="br0">
      <inkml:brushProperty name="width" value="0.025" units="cm"/>
      <inkml:brushProperty name="height" value="0.025" units="cm"/>
    </inkml:brush>
  </inkml:definitions>
  <inkml:trace contextRef="#ctx0" brushRef="#br0">0 0 10025,'0'0'18290,"50"25"-28508,-45-38-2786</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8:21.663"/>
    </inkml:context>
    <inkml:brush xml:id="br0">
      <inkml:brushProperty name="width" value="0.025" units="cm"/>
      <inkml:brushProperty name="height" value="0.025" units="cm"/>
    </inkml:brush>
  </inkml:definitions>
  <inkml:trace contextRef="#ctx0" brushRef="#br0">67 1 19058,'0'0'3043,"-14"84"-1570,5-40-480,-2 7-608,2-1-321,0 1-32,3-6-32,2-5-64,2-9-257,0-5 97,2-11-32,0-6-128,0-7-834,0-19-11786</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8:22.006"/>
    </inkml:context>
    <inkml:brush xml:id="br0">
      <inkml:brushProperty name="width" value="0.025" units="cm"/>
      <inkml:brushProperty name="height" value="0.025" units="cm"/>
    </inkml:brush>
  </inkml:definitions>
  <inkml:trace contextRef="#ctx0" brushRef="#br0">1 0 16976,'0'0'8328,"49"24"-7207,-16-16-673,4 1-287,4-1-97,-2 0-128,-2-2-1090,-6 1-1312,-7 0-737,-8 0-1633,-7-4-2756</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15.328"/>
    </inkml:context>
    <inkml:brush xml:id="br0">
      <inkml:brushProperty name="width" value="0.025" units="cm"/>
      <inkml:brushProperty name="height" value="0.025" units="cm"/>
    </inkml:brush>
  </inkml:definitions>
  <inkml:trace contextRef="#ctx0" brushRef="#br0">1 80 5605,'0'0'10917,"1"5"-10783,0-4-116,-1 1 0,1-1 0,-1 1 0,1-1 0,-1 0 0,1 1 0,0-1 0,-1 0 0,1 0 0,0 1 0,0-1 0,0 0 0,0 0 0,0 0 0,0 0 0,0 0 0,1 0 0,-1-1 0,0 1 0,0 0 0,1-1 1,-1 1-1,0-1 0,1 1 0,-1-1 0,1 1 0,-1-1 0,0 0 0,1 0 0,-1 0 0,1 0 0,-1 0 0,1 0 0,-1 0 0,1 0 0,1-1 0,-1 1-16,0 1 0,1 0 0,-1-1 0,0 1 0,0 0 0,0 0 0,0 0 0,-1 0 0,1 1 0,0-1 0,0 0 0,-1 1 0,1-1 0,-1 1 0,1 0 0,-1-1 0,0 1 0,1 0 0,-1 0 0,0 0 0,0 0 0,-1 0 0,1 0 0,0 0 0,-1 0 0,1 0 0,-1 0 0,1 1 0,-1 1 0,6 68 723,-6-64-421,-1-1-1,0 1 1,0 0 0,-1-1-1,0 1 1,-1-1 0,-6 14 0,8-18-266,0 0 1,-1 0-1,1-1 0,-1 1 1,1 0-1,-1-1 1,0 0-1,0 1 1,0-1-1,-1 0 1,1 0-1,0 0 0,-1 0 1,1-1-1,-1 1 1,0-1-1,1 1 1,-1-1-1,0 0 1,0 0-1,0 0 0,0-1 1,-4 1-1,6-3-750,0 0-1,0 0 1,0 0-1,1 0 1,-1 0-1,1-1 1,-1 1-1,1 0 1,0 0-1,0-1 1,0-3-1,0 2-869,-1-19-5486</inkml:trace>
  <inkml:trace contextRef="#ctx0" brushRef="#br0" timeOffset="1">11 84 6022,'0'0'13773,"29"-52"-13773,-13 47-96,1 0-1089,1-1-929,-5 0-1410,-2 1-191,-5 1-3428</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8:22.334"/>
    </inkml:context>
    <inkml:brush xml:id="br0">
      <inkml:brushProperty name="width" value="0.025" units="cm"/>
      <inkml:brushProperty name="height" value="0.025" units="cm"/>
    </inkml:brush>
  </inkml:definitions>
  <inkml:trace contextRef="#ctx0" brushRef="#br0">0 431 9129,'0'0'20739,"8"-7"-20184,29-19-426,-37 25-131,1 0 1,0 0 0,0 1 0,0-1 0,-1 0 0,1 1 0,0-1 0,0 1 0,0-1 0,0 1 0,0-1 0,0 1 0,0 0 0,0 0-1,0-1 1,0 1 0,0 0 0,0 0 0,0 0 0,0 0 0,1 0 0,-1 0 0,0 0 0,0 1 0,0-1 0,0 0 0,0 0 0,0 1-1,0-1 1,0 1 0,0-1 0,0 1 0,-1-1 0,1 1 0,0 0 0,0-1 0,0 1 0,-1 0 0,1 0 0,0 0 0,-1-1 0,1 1-1,0 0 1,-1 0 0,1 0 0,-1 0 0,0 0 0,1 0 0,-1 0 0,0 0 0,0 0 0,1 0 0,-1 0 0,0 0 0,0 0 0,0 1-1,0-1 1,0 0 0,-1 0 0,1 1 0,0 6-41,0-1-1,-1 1 1,0 0-1,0 0 1,0-1-1,-4 9 1,-15 18 4,17-30 40,-1 1-1,1-1 1,0 1-1,0 0 1,1 0-1,-1 0 1,1 0-1,0 0 1,1 0 0,-1 1-1,1-1 1,0 1-1,-1 8 1,3-13 0,0 0 0,0 0 0,0-1 0,0 1 0,0 0 0,0-1 0,0 1 0,0-1 0,0 1 0,0-1 1,0 0-1,0 1 0,0-1 0,0 0 0,0 0 0,0 0 0,1 0 0,-1 0 0,0 0 0,0 0 0,0 0 1,2 0-1,27-3 78,-17 0-139,0-1 0,0 0 0,0-1 0,-1 0 0,23-14 1,-29 15-640,0 0 0,0 0 0,0 0 0,-1-1 0,0 0 0,0 0 0,7-9 0,-3-8-5505,-7-4-5071</inkml:trace>
  <inkml:trace contextRef="#ctx0" brushRef="#br0" timeOffset="1">72 0 17328,'0'0'5259,"3"8"-3850,5 7-1064,0 0 0,0-1 0,1 0-1,1 0 1,21 21 0,-16-17-304,0 0-1,0 2 1,16 30-1,-23-31-17,-1 0 0,0 1 0,-2-1 0,-1 1 0,0 0-1,-1 0 1,-1 1 0,-1-1 0,-1 0 0,-3 22-1,-1-4-770,-1 0-1,-3-1 1,-1 0 0,-20 53-1,2-30-3073,-5-5-2376</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8:22.840"/>
    </inkml:context>
    <inkml:brush xml:id="br0">
      <inkml:brushProperty name="width" value="0.025" units="cm"/>
      <inkml:brushProperty name="height" value="0.025" units="cm"/>
    </inkml:brush>
  </inkml:definitions>
  <inkml:trace contextRef="#ctx0" brushRef="#br0">155 0 8552,'0'0'3913,"-9"3"-2125,4-1-1563,0 1-1,-1 0 0,1 0 0,0 0 1,1 0-1,-1 1 0,0 0 0,1 0 0,0 0 1,0 0-1,0 1 0,1-1 0,-1 1 0,1 0 1,0 0-1,0 0 0,1 1 0,0-1 1,-2 7-1,-12 33 27,3 0 0,2 1-1,2 0 1,1 0 0,3 1 0,2 0 0,2 50 0,1-91-220,1 1 0,-1 0 0,1-1 0,0 1 0,0-1 0,1 1 1,0-1-1,0 1 0,0-1 0,1 0 0,0 0 0,0 0 0,1-1 0,0 1 0,0-1 0,0 0 0,0 0 1,1 0-1,0 0 0,0-1 0,0 0 0,1 0 0,-1 0 0,1-1 0,0 0 0,0 0 0,0 0 0,0-1 1,0 1-1,1-2 0,-1 1 0,1-1 0,11 1 0,3-1-473,1 0 0,0-2 0,0 0 1,42-9-1,-31 1-1822,0-1 0,47-21 0,16-13-5028</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8:23.293"/>
    </inkml:context>
    <inkml:brush xml:id="br0">
      <inkml:brushProperty name="width" value="0.025" units="cm"/>
      <inkml:brushProperty name="height" value="0.025" units="cm"/>
    </inkml:brush>
  </inkml:definitions>
  <inkml:trace contextRef="#ctx0" brushRef="#br0">0 0 14382,'0'0'10826,"49"35"-10762,-23-11-32,4 4-64,-2 0-993,1 2-705,-3-5-704,-9-7-2050,-6-6-4613</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8:23.637"/>
    </inkml:context>
    <inkml:brush xml:id="br0">
      <inkml:brushProperty name="width" value="0.025" units="cm"/>
      <inkml:brushProperty name="height" value="0.025" units="cm"/>
    </inkml:brush>
  </inkml:definitions>
  <inkml:trace contextRef="#ctx0" brushRef="#br0">1 227 16400,'0'0'5861,"81"-64"-4548,-32 33-416,-2 0-705,-1 1-128,-8 4-64,-10 5-576,-10 7-1378,-12 5-1697</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8:23.983"/>
    </inkml:context>
    <inkml:brush xml:id="br0">
      <inkml:brushProperty name="width" value="0.025" units="cm"/>
      <inkml:brushProperty name="height" value="0.025" units="cm"/>
    </inkml:brush>
  </inkml:definitions>
  <inkml:trace contextRef="#ctx0" brushRef="#br0">0 115 12139,'0'0'7666,"10"-10"-5231,2-1-2079,0 1 1,1 0-1,0 0 1,0 2-1,1-1 1,0 2-1,1 0 1,0 1-1,0 0 1,0 1 0,1 1-1,0 0 1,23-2-1,-35 5-349,1 1-1,-1 0 1,0 0 0,0 0-1,0 0 1,0 1 0,0-1 0,1 1-1,-1 0 1,0 1 0,-1-1-1,1 1 1,7 3 0,-9-3-7,-1 0 1,1 0-1,-1 0 1,1 0-1,-1 0 1,0 0-1,0 0 1,0 0-1,0 1 1,0-1-1,0 0 1,-1 1-1,1-1 1,-1 0-1,0 1 1,0-1-1,0 1 1,0-1-1,0 1 1,0-1-1,0 0 1,-1 1-1,1-1 1,-1 0-1,-1 4 1,-3 6 18,1-1 0,-1 0 0,-1 0 0,0-1 0,-1 0 1,0 0-1,0 0 0,-14 13 0,-27 38-15,48-61-5,0 1-1,-1-1 1,1 0 0,0 0-1,0 0 1,-1 1 0,1-1-1,0 0 1,0 0 0,0 1-1,0-1 1,0 0-1,-1 0 1,1 1 0,0-1-1,0 0 1,0 1 0,0-1-1,0 0 1,0 1 0,0-1-1,0 0 1,0 0 0,0 1-1,0-1 1,0 0 0,0 1-1,0-1 1,0 0-1,0 1 1,1-1 0,-1 0-1,0 0 1,0 1 0,0-1-1,0 0 1,1 0 0,-1 1-1,0-1 1,0 0 0,0 0-1,1 0 1,-1 1 0,0-1-1,0 0 1,1 0 0,-1 0-1,1 0 1,20-1 8,25-13 25,52-23-100,19-7-2288,-41 9-3975,-15 0-4554</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8:27.893"/>
    </inkml:context>
    <inkml:brush xml:id="br0">
      <inkml:brushProperty name="width" value="0.025" units="cm"/>
      <inkml:brushProperty name="height" value="0.025" units="cm"/>
    </inkml:brush>
  </inkml:definitions>
  <inkml:trace contextRef="#ctx0" brushRef="#br0">0 0 3587,'0'0'21712,"9"4"-20917,-3-1-719,0 0 1,-1 1-1,0-1 0,0 1 1,0 0-1,0 1 0,0-1 0,-1 1 1,0 0-1,0 0 0,0 0 1,-1 1-1,0-1 0,0 1 1,0 0-1,4 11 0,57 166-1250,-56-174-2006</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8:28.219"/>
    </inkml:context>
    <inkml:brush xml:id="br0">
      <inkml:brushProperty name="width" value="0.025" units="cm"/>
      <inkml:brushProperty name="height" value="0.025" units="cm"/>
    </inkml:brush>
  </inkml:definitions>
  <inkml:trace contextRef="#ctx0" brushRef="#br0">8 247 9513,'0'0'3278,"-1"10"-839,0-3-2180,0-3 19,0 1 0,0-1 0,0 1 0,0 0 0,1-1 0,0 1 0,0 0 0,0-1 0,0 1 0,1 0-1,0-1 1,0 1 0,0-1 0,1 1 0,-1-1 0,1 1 0,0-1 0,0 0 0,1 0 0,-1 0 0,1 0 0,0-1-1,0 1 1,5 4 0,3 0 233,-1-2 1,1 1-1,0-1 0,0-1 0,0 0 1,1-1-1,13 4 0,-21-7-408,1 1 1,-1-1-1,0 0 0,1-1 0,-1 1 1,1-1-1,-1 0 0,1 0 0,-1 0 1,1-1-1,-1 1 0,1-1 0,-1 0 1,0-1-1,0 1 0,1-1 0,-1 0 1,0 0-1,0 0 0,0 0 1,-1-1-1,7-4 0,-1-4-32,0-1-1,-1 0 1,-1 0 0,0-1-1,-1 0 1,8-22 0,23-89-2004,-30 94 536,12-42-4795,-1 0-5707</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8:33.133"/>
    </inkml:context>
    <inkml:brush xml:id="br0">
      <inkml:brushProperty name="width" value="0.025" units="cm"/>
      <inkml:brushProperty name="height" value="0.025" units="cm"/>
    </inkml:brush>
  </inkml:definitions>
  <inkml:trace contextRef="#ctx0" brushRef="#br0">1 54 3299,'2'-35'10100,"-1"34"-9831,-1 0-1,1 0 1,-1 0-1,1 0 1,0 0-1,-1 0 1,1 0-1,0 0 1,0 0-1,-1 0 1,1 0-1,0 0 0,0 1 1,0-1-1,0 0 1,0 1-1,0-1 1,0 1-1,0-1 1,0 1-1,0 0 1,1-1-1,-1 1 1,0 0-1,0 0 1,0 0-1,0-1 1,1 1-1,1 1 1,-2-1-147,1 0 0,-1 1 1,1-1-1,-1 1 0,0 0 1,1-1-1,-1 1 1,0 0-1,0 0 0,1-1 1,-1 1-1,0 0 1,0 0-1,0 1 0,0-1 1,0 0-1,0 0 1,-1 0-1,1 1 0,0-1 1,-1 0-1,1 1 1,0 1-1,4 22 45,0 0 0,-2 1 0,-1 0 0,-1 0 0,-1 0 0,-6 37 0,-9 15-3563,-6-30-5849,13-37 2892</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8:33.476"/>
    </inkml:context>
    <inkml:brush xml:id="br0">
      <inkml:brushProperty name="width" value="0.025" units="cm"/>
      <inkml:brushProperty name="height" value="0.025" units="cm"/>
    </inkml:brush>
  </inkml:definitions>
  <inkml:trace contextRef="#ctx0" brushRef="#br0">7 0 11243,'0'0'7724,"0"11"-7526,-2 6-124,-2 72 34,4-80-56,0-1 1,1 0 0,0 1 0,0-1-1,1 1 1,0-1 0,0 0 0,7 13-1,-8-19 80,1 0-1,0 0 0,0 0 0,0 0 1,0 0-1,0-1 0,0 1 0,0-1 1,0 1-1,0-1 0,1 0 0,-1 0 1,1 0-1,-1 0 0,1-1 0,-1 1 1,1-1-1,-1 1 0,1-1 0,-1 0 0,1 0 1,0 0-1,-1 0 0,1 0 0,-1-1 1,1 1-1,3-2 0,9-2 237,-1 0 0,1-1 0,17-9 0,-25 12-416,42-17 3,10-4-1978,-24 2-2502,-9-3-3328</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8:48.737"/>
    </inkml:context>
    <inkml:brush xml:id="br0">
      <inkml:brushProperty name="width" value="0.025" units="cm"/>
      <inkml:brushProperty name="height" value="0.025" units="cm"/>
    </inkml:brush>
  </inkml:definitions>
  <inkml:trace contextRef="#ctx0" brushRef="#br0">1153 93 3972,'0'0'3827,"-8"-11"-2754,4 5-989,0 1 1,0-1-1,0 1 0,-1 0 0,0 1 0,0-1 0,0 1 0,-1 0 0,1 0 0,-1 0 0,0 1 0,0 0 0,0 0 1,-1 1-1,1-1 0,-1 2 0,1-1 0,-1 1 0,-9-2 0,-34-2 433,0 3-1,0 1 1,1 2 0,-1 3 0,0 2-1,1 2 1,0 2 0,-61 21-1,80-20-383,-1 2-1,2 0 0,0 2 0,0 2 1,2 0-1,0 2 0,1 1 1,1 1-1,1 1 0,1 1 0,1 1 1,1 1-1,-30 46 0,33-41 30,1 1 1,1 1-1,2 1 0,2 0 0,0 0 1,3 2-1,0-1 0,-5 59 0,12-70-126,1 0-1,1 1 1,1-1-1,1 0 0,2 0 1,0 0-1,1-1 1,1 1-1,1-1 0,1 0 1,1-1-1,1 0 1,1 0-1,16 23 0,-8-20-17,1 0 0,1-1 0,2-1 0,0-1 1,1-1-1,0-1 0,2-1 0,0-2 0,1 0 0,48 19 0,-42-22-1,2-1 1,-1-1 0,2-2 0,-1-2-1,1-1 1,0-2 0,0-1-1,68-4 1,-81-2 14,-1 0 0,0-2 0,-1 0 0,1-2 0,-1 0 0,0-1 0,0-1 0,-1-1 0,-1-1 0,0-1 0,0-1 0,-1 0 0,0-1 0,-2-1 0,0-1 1,0 0-1,-1-1 0,-1 0 0,-1-2 0,-1 1 0,0-2 0,-2 1 0,0-1 0,-1-1 0,-1 0 0,8-34 0,-7 20-6,-1-1 0,-2 0 1,-2-1-1,-2 1 0,-1-1 1,-1 1-1,-2-1 0,-11-55 0,8 69-15,-1 1-1,0 0 0,-2 0 0,-1 1 0,0 0 1,-2 0-1,0 1 0,-1 0 0,-1 1 0,-1 1 1,-1 0-1,0 1 0,-2 0 0,-28-22 1,8 15-368,0 1 0,-2 2 1,-65-26-1,56 27-3953,-87-51 0,83 32-3516</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15.660"/>
    </inkml:context>
    <inkml:brush xml:id="br0">
      <inkml:brushProperty name="width" value="0.025" units="cm"/>
      <inkml:brushProperty name="height" value="0.025" units="cm"/>
    </inkml:brush>
  </inkml:definitions>
  <inkml:trace contextRef="#ctx0" brushRef="#br0">22 58 7303,'0'0'7564,"0"0"-7518,0 0 0,0 0 0,0 0 0,0 0 0,0 0 0,0 0 0,0-1 0,0 1 0,0 0 0,1 0 0,-1 0 0,0 0 0,0 0 0,0 0 0,0 0 0,0 0 0,0 0 0,0 0 0,0 0 0,0-1-1,0 1 1,0 0 0,0 0 0,0 0 0,0 0 0,0 0 0,0 0 0,0 0 0,0 0 0,0-1 0,0 1 0,0 0 0,0 0 0,0 0 0,0 0 0,0 0 0,0 0 0,0 0 0,0-1 0,0 1 0,0 0 0,0 0 0,0 0-1,0 0 1,0 0 0,0 0 0,0 0 0,0 0 0,0 0 0,0 0 0,-1 0 0,1-1 0,0 1 0,0 0 0,0 0 0,0 0 0,0 0 0,0 0 0,0 0 0,0 0 0,-1 0 0,1 0 0,0 0 0,0 0 0,0 0 0,0 0-1,0 0 1,0 0 0,-5 11 135,2 0-1,-1 0 1,2 0-1,-1 1 1,1-1-1,1 1 0,0-1 1,1 1-1,1 14 1,-1-25-161,0 0 1,0 0-1,0 0 1,1 0-1,-1 0 1,0 0 0,0 0-1,1 0 1,-1 0-1,1-1 1,-1 1-1,1 0 1,-1 0-1,1 0 1,-1 0-1,1-1 1,0 1-1,-1 0 1,1 0-1,0-1 1,0 1-1,-1-1 1,1 1 0,0-1-1,0 1 1,0-1-1,0 1 1,0-1-1,0 0 1,0 1-1,0-1 1,0 0-1,0 0 1,0 0-1,0 0 1,0 0-1,0 0 1,0 0 0,0 0-1,-1 0 1,1 0-1,0-1 1,0 1-1,0 0 1,0-1-1,0 1 1,0-1-1,0 1 1,0-1-1,0 1 1,1-2-1,3-1 208,1 0 1,-1-1-1,0 1 0,0-1 0,0 0 0,7-9 0,-4 3-40,0-1 1,-1 0 0,10-20-1,-15 26-160,0 1-1,-1-1 0,1 0 1,-1 0-1,0 1 0,0-1 1,0 0-1,0 0 0,-1 0 1,0 0-1,0 0 0,-1 0 0,0-6 1,0 9-21,0 1 1,1-1 0,-1 1 0,0-1-1,0 1 1,0-1 0,0 1 0,-1-1-1,1 1 1,0 0 0,-1 0 0,1 0-1,-1 0 1,1 0 0,-1 0 0,1 0-1,-1 0 1,1 0 0,-1 1 0,0-1-1,0 1 1,1-1 0,-1 1 0,0 0-1,0-1 1,1 1 0,-1 0 0,0 0-1,0 0 1,0 1 0,1-1 0,-1 0-1,-3 2 1,3-2-158,-1 0-1,0 1 1,1 0-1,-1-1 1,1 1-1,-1 0 1,1 0-1,0 1 1,-1-1-1,1 0 1,0 1-1,0-1 1,0 1-1,0 0 1,0 0-1,0 0 1,0 0-1,0 0 1,1 0-1,-1 0 1,1 1-1,-2 2 1,1 8-3400,2-3-2648</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9:09.668"/>
    </inkml:context>
    <inkml:brush xml:id="br0">
      <inkml:brushProperty name="width" value="0.025" units="cm"/>
      <inkml:brushProperty name="height" value="0.025" units="cm"/>
    </inkml:brush>
  </inkml:definitions>
  <inkml:trace contextRef="#ctx0" brushRef="#br0">8 4 4869,'0'0'18070,"0"0"-18019,-1 1 1,0 0-1,1-1 1,-1 1-1,1 0 1,-1-1-1,1 1 0,-1 0 1,1-1-1,0 1 1,-1 0-1,1 0 0,0 0 1,0 0-1,-1-1 1,1 1-1,0 0 1,0 1-1,5-1 131,1 1 0,-1-1 0,1-1 0,-1 1 0,1-1 0,-1 0 0,1 0 0,5-1 0,9 0 241,33 4 366,278-3 333,-237-2-1295,-61 2 181,1-1-1,54-9 1,-15-1-357,-68 11 318,0 0 1,0 0 0,0 0 0,0 0 0,0 1-1,0 0 1,0 0 0,0 0 0,-1 1 0,1-1 0,0 1-1,5 3 1,-9-4 24,-1-1-1,0 0 1,0 0 0,0 0-1,1 1 1,-1-1-1,0 0 1,0 0 0,0 1-1,0-1 1,1 0 0,-1 0-1,0 1 1,0-1-1,0 0 1,0 1 0,0-1-1,0 0 1,0 0-1,0 1 1,0-1 0,0 0-1,0 1 1,0-1 0,0 0-1,0 1 1,0-1-1,0 0 1,0 0 0,0 1-1,0-1 1,-1 0-1,1 0 1,0 1 0,0-1-1,0 0 1,0 0 0,-1 1-1,1-1 1,0 0-1,0 0 1,0 0 0,-1 1-1,1-1 1,0 0-1,0 0 1,-1 0 0,1 0-1,0 0 1,-1 1-1,1-1 1,0 0 0,0 0-1,-1 0 1,1 0 0,0 0-1,-1 0 1,1 0-1,0 0 1,0 0 0,-1 0-1,0 0 1,-21 5 66,21-5-70,-63 7 33,-103 0 0,-26 1-283,-106 43-626,739-99 2979,-328 31-2294,0 6 0,222 6 0,-320 6 205,-5 1 5,0-1 0,-1-1-1,1 1 1,0-2-1,-1 1 1,1-1 0,0 0-1,-1-1 1,17-5-1,-42 10-4369,-14 4-3438,18-7-3898</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9:00.999"/>
    </inkml:context>
    <inkml:brush xml:id="br0">
      <inkml:brushProperty name="width" value="0.025" units="cm"/>
      <inkml:brushProperty name="height" value="0.025" units="cm"/>
    </inkml:brush>
  </inkml:definitions>
  <inkml:trace contextRef="#ctx0" brushRef="#br0">6 145 9673,'0'0'4559,"-2"-9"-2167,1 5-2177,0 1 1,1 0-1,-1-1 1,1 1-1,-1 0 0,1-1 1,0 1-1,1 0 1,-1-1-1,0 1 1,1 0-1,0-1 0,0 1 1,0 0-1,0 0 1,0 0-1,1 0 1,0 0-1,-1 0 1,1 0-1,0 0 0,0 1 1,0-1-1,1 1 1,-1-1-1,1 1 1,4-3-1,4-2 205,1 1 0,0 0 0,0 0 0,1 2 0,-1-1 0,1 2 0,0 0 0,0 0 0,1 1 0,-1 1 0,0 0 0,1 1-1,-1 0 1,26 5 0,-36-4-368,0 0 0,-1 0 0,1 1 0,0-1-1,-1 1 1,1 0 0,-1 0 0,0 0-1,1 0 1,-1 0 0,0 0 0,0 0 0,0 1-1,-1-1 1,1 1 0,-1-1 0,1 1-1,-1 0 1,0 0 0,0-1 0,0 1 0,0 0-1,-1 0 1,1 0 0,-1 0 0,1 0-1,-1 0 1,0 0 0,-1 4 0,1 4 61,-1 0 0,0 0-1,0 0 1,-1 0 0,-1-1 0,-7 21 0,2-13-40,-2 0 0,0-1 0,0 0 0,-2 0 0,-17 20 0,-77 69 459,39-41-381,67-65-154,-1 1 0,0-1-1,0 1 1,0 0 0,1-1 0,-1 1 0,0 0-1,1 0 1,-1 0 0,0 0 0,1 0-1,-1-1 1,1 1 0,0 0 0,-1 0 0,1 0-1,0 0 1,0 0 0,-1 0 0,1 0 0,0 0-1,0 1 1,0-1 0,0 0 0,0 0 0,1 1-1,0-1 3,-1 0 0,1 0-1,0 0 1,0 0-1,0-1 1,1 1 0,-1 0-1,0 0 1,0-1-1,0 1 1,1-1 0,-1 1-1,0-1 1,0 1-1,1-1 1,-1 0 0,2 0-1,14 2 13,-1-1-1,28-2 0,-27 0-4,-17 1-14,99-5-602,-51-5-2523,-4-11-5490,-18 1-7312</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9:00.051"/>
    </inkml:context>
    <inkml:brush xml:id="br0">
      <inkml:brushProperty name="width" value="0.025" units="cm"/>
      <inkml:brushProperty name="height" value="0.025" units="cm"/>
    </inkml:brush>
  </inkml:definitions>
  <inkml:trace contextRef="#ctx0" brushRef="#br0">0 91 2210,'0'0'2290,"3"-9"-2284,-1 1-90,12-45 3398,-5 32 5994,-8 26-4304,-5 144-2889,0-78-1425,4 1-1,2 0 1,15 85-1,14 16-397,-6 1 0,0 178 0,12 238-214,-2-87-23,12 102 267,-7-148-104,-33-394-160,28 113 0,-21-118 14,-3 0-1,7 87 1,-16-80-414,-2-38-3059</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9:01.855"/>
    </inkml:context>
    <inkml:brush xml:id="br0">
      <inkml:brushProperty name="width" value="0.025" units="cm"/>
      <inkml:brushProperty name="height" value="0.025" units="cm"/>
    </inkml:brush>
  </inkml:definitions>
  <inkml:trace contextRef="#ctx0" brushRef="#br0">1 32 10826,'0'0'8040,"59"8"-7592,-18-8-127,8 0-225,7-1-96,7-9-1634,3-4-3587,-4-1-1409</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9:02.182"/>
    </inkml:context>
    <inkml:brush xml:id="br0">
      <inkml:brushProperty name="width" value="0.025" units="cm"/>
      <inkml:brushProperty name="height" value="0.025" units="cm"/>
    </inkml:brush>
  </inkml:definitions>
  <inkml:trace contextRef="#ctx0" brushRef="#br0">1 94 10442,'9'0'1345,"18"0"-354,185-2 1261,-121-2-5059,145-24 1,-139 15 4830,128 11 9532,-116 3-12650,-104-1 831,51-3 708,-30-7-2272,-24 9 1397,-1 1 0,0-1 0,0 0 0,0 0 1,0 0-1,0 0 0,0 0 0,0 0 0,0 0 0,0-1 1,0 1-1,0 0 0,-1 0 0,2-3 0,-1-10-8736</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9:13.082"/>
    </inkml:context>
    <inkml:brush xml:id="br0">
      <inkml:brushProperty name="width" value="0.025" units="cm"/>
      <inkml:brushProperty name="height" value="0.025" units="cm"/>
    </inkml:brush>
  </inkml:definitions>
  <inkml:trace contextRef="#ctx0" brushRef="#br0">271 1 5926,'0'0'13458,"0"10"-11958,-1 0-1262,-1 1 0,-1-1 0,1 0 0,-2 0 0,1 0 0,-1 0 0,-1 0 0,0-1 0,0 0 0,-1 0 0,-13 16 0,-66 85 1529,-42 62-566,221-306-13554,-65 86 5909</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9:13.422"/>
    </inkml:context>
    <inkml:brush xml:id="br0">
      <inkml:brushProperty name="width" value="0.025" units="cm"/>
      <inkml:brushProperty name="height" value="0.025" units="cm"/>
    </inkml:brush>
  </inkml:definitions>
  <inkml:trace contextRef="#ctx0" brushRef="#br0">43 1 11211,'0'0'8733,"-1"8"-7265,-11 44 921,3-14-1634,1 0 1,-3 52-1,10-80-758,1 0 1,0 1-1,0-1 0,2 1 1,-1-1-1,1 0 0,0 0 1,1 0-1,0 0 0,1 0 1,0-1-1,1 0 1,10 18-1,1-15-914,-11-11-6024</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9:13.767"/>
    </inkml:context>
    <inkml:brush xml:id="br0">
      <inkml:brushProperty name="width" value="0.025" units="cm"/>
      <inkml:brushProperty name="height" value="0.025" units="cm"/>
    </inkml:brush>
  </inkml:definitions>
  <inkml:trace contextRef="#ctx0" brushRef="#br0">1 57 15663,'0'0'9801,"60"14"-8167,-20-24-545,4-3-609,-1 0-416,-1-1-64,-3 5-769,-10 2-1248,-10 5-2692,-3 0-4612</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9:14.097"/>
    </inkml:context>
    <inkml:brush xml:id="br0">
      <inkml:brushProperty name="width" value="0.025" units="cm"/>
      <inkml:brushProperty name="height" value="0.025" units="cm"/>
    </inkml:brush>
  </inkml:definitions>
  <inkml:trace contextRef="#ctx0" brushRef="#br0">0 0 14125,'0'0'12300,"40"59"-11339,-30-40-417,1-2-319,0-2-129,2-5-64,-2-1 32,4-9-352,3 0-866,0 0-767,0-1-1186,-1-12-1249,-2-5-2307</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9:14.457"/>
    </inkml:context>
    <inkml:brush xml:id="br0">
      <inkml:brushProperty name="width" value="0.025" units="cm"/>
      <inkml:brushProperty name="height" value="0.025" units="cm"/>
    </inkml:brush>
  </inkml:definitions>
  <inkml:trace contextRef="#ctx0" brushRef="#br0">172 0 12812,'0'0'8873,"-52"80"-7432,29-37 128,0 6-95,2 3-385,1-1-673,4-1-160,6-6-224,3-9 0,7-8-96,0-10-800,0-8-1058,7-9-1025,2-2-1890,1-15-4996</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18.474"/>
    </inkml:context>
    <inkml:brush xml:id="br0">
      <inkml:brushProperty name="width" value="0.025" units="cm"/>
      <inkml:brushProperty name="height" value="0.025" units="cm"/>
    </inkml:brush>
  </inkml:definitions>
  <inkml:trace contextRef="#ctx0" brushRef="#br0">62 1 12716,'0'0'1089,"-28"58"0,16-19 256,3 9-992,3 5-257,2 5-64,3 3-32,0-1 32,1-7-32,0-10-417,0-11-704,0-15 545,2-17-321,8-13-929,-2-23-544,-4-13-4484</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9:14.801"/>
    </inkml:context>
    <inkml:brush xml:id="br0">
      <inkml:brushProperty name="width" value="0.025" units="cm"/>
      <inkml:brushProperty name="height" value="0.025" units="cm"/>
    </inkml:brush>
  </inkml:definitions>
  <inkml:trace contextRef="#ctx0" brushRef="#br0">0 223 17136,'0'0'10293,"8"-8"-9439,130-164-390,-118 146-501,-19 25 32,-1 0-1,1 0 1,-1 0 0,1 0-1,0 0 1,-1 0 0,1 0-1,0 0 1,0 0 0,0 1-1,0-1 1,0 0 0,0 1 0,0-1-1,0 0 1,0 1 0,0-1-1,0 1 1,0 0 0,0-1-1,1 1 1,-1 0-3,-1 1-1,1 0 1,-1 0-1,1-1 1,-1 1-1,0 0 1,1 0-1,-1 0 1,0 0-1,0 0 1,0 0-1,0-1 0,0 1 1,0 0-1,0 0 1,0 0-1,0 0 1,0 0-1,-1 1 1,-11 55-31,6-35-256,-19 76 834,19-30-4957,7-57-1962,8-8-5781</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9:15.890"/>
    </inkml:context>
    <inkml:brush xml:id="br0">
      <inkml:brushProperty name="width" value="0.025" units="cm"/>
      <inkml:brushProperty name="height" value="0.025" units="cm"/>
    </inkml:brush>
  </inkml:definitions>
  <inkml:trace contextRef="#ctx0" brushRef="#br0">1 44 6887,'0'0'8007,"73"6"-6437,-24-3-353,8-2-256,10 0-289,8-1-351,5 0-161,10 0-64,2-14-288,3-4-1954,0-5-5253</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9:16.230"/>
    </inkml:context>
    <inkml:brush xml:id="br0">
      <inkml:brushProperty name="width" value="0.025" units="cm"/>
      <inkml:brushProperty name="height" value="0.025" units="cm"/>
    </inkml:brush>
  </inkml:definitions>
  <inkml:trace contextRef="#ctx0" brushRef="#br0">0 97 13485,'15'-3'1457,"158"-29"133,115 0-4733,90 28 1010,-262 4 4639,-82-1-1920,55-11 0,-69 8 64,0 1 1,1 0-1,-1 1 0,0 2 1,1 0-1,-1 1 1,1 1-1,20 4 1,22 7-967,-21-15-4392,-13-9-4458</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9:27.470"/>
    </inkml:context>
    <inkml:brush xml:id="br0">
      <inkml:brushProperty name="width" value="0.025" units="cm"/>
      <inkml:brushProperty name="height" value="0.025" units="cm"/>
    </inkml:brush>
  </inkml:definitions>
  <inkml:trace contextRef="#ctx0" brushRef="#br0">121 15 4452,'0'0'14414,"1"-4"-13576,2-6 378,-2 13-442,-1 31-136,-8 51-127,-43 370 1659,30-207-2061,-18 552 263,33-545-311,12 702-443,1-672 321,5 100 171,2 173 127,-27-28 310,-1-1-358,12 161 383,6-608-330,19 108 0,0-10-166,20 182-36,-10-100-21,-29-208 13,-6 78 0,-1-80-3,8 89 1,11-66-38,-11-57 3,-1 0 1,0 0-1,1 34 0,-6-56-462,1-1 1,-1 1-1,-1 0 1,1 0-1,-1-1 1,1 1-1,-1 0 1,-3-4-1,-5-11-2439,-3-14-4082</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9:29.415"/>
    </inkml:context>
    <inkml:brush xml:id="br0">
      <inkml:brushProperty name="width" value="0.025" units="cm"/>
      <inkml:brushProperty name="height" value="0.025" units="cm"/>
    </inkml:brush>
  </inkml:definitions>
  <inkml:trace contextRef="#ctx0" brushRef="#br0">125 121 2498,'1'-10'2798,"0"6"-2472,5-53 2471,-4 11 4639,-2 46-7305,0-1 0,-1 1 0,1 0 0,0 0 0,0-1 0,-1 1 0,1 0 0,0 0 0,-1 0 0,1-1 1,-1 1-1,1 0 0,0 0 0,-1 0 0,1 0 0,0 0 0,-1 0 0,1 0 0,-1 0 0,1 0 0,0 0 0,-1 0 0,1 0 0,-1 0 0,1 0 0,0 0 0,-1 0 0,1 0 0,-1 1 0,1-1 0,0 0 0,-1 0 0,1 0 1,0 1-1,-1-1 0,1 0 0,0 0 0,0 1 0,-1-1 0,1 0 0,0 1 0,-12 37 142,3 0 0,1 1 0,-4 60 0,-3 20-148,-10 18 657,-13 256 0,41 255-591,-7 259 77,5 6-254,8-364-1,4-50-7,1 0-1,-16-315 33,-1-29 117,19 176-1,79 411 75,-52-474-2,-22-158-194,8 121 1,-17 43 78,16 224 16,-16-391-129,-4-51-7,-3 1-1,-4 108 0,-1-141-104,1 8 286,-3-30-648,-2-18-775,-9-38-3092,-1 19-2596,-3 0-5837</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9:36.529"/>
    </inkml:context>
    <inkml:brush xml:id="br0">
      <inkml:brushProperty name="width" value="0.025" units="cm"/>
      <inkml:brushProperty name="height" value="0.025" units="cm"/>
    </inkml:brush>
  </inkml:definitions>
  <inkml:trace contextRef="#ctx0" brushRef="#br0">0 345 6342,'0'0'17206,"14"-11"-15941,43-44-284,71-90 0,-40 43-658,-55 72-85,-32 30-233,-1-1 1,0 1-1,0 0 0,0 0 0,1 0 0,-1 0 0,0 0 1,0 0-1,1 0 0,-1 0 0,0 0 0,0 0 1,1 0-1,-1 0 0,0 0 0,0 0 0,1 0 0,-1 0 1,0 0-1,0 0 0,1 0 0,-1 0 0,0 1 0,0-1 1,0 0-1,1 0 0,-1 0 0,0 0 0,0 0 1,0 1-1,1-1 0,-1 0 0,0 0 0,0 0 0,0 1 1,0-1-1,0 0 0,1 0 0,-1 1 0,0-1 1,0 0-1,0 25 121,-7 16 7,-18 55 1,15-64-126,1 0 0,2 1 0,-3 38-1,10-70-80,0-1 0,0 1 0,-1-1-1,1 1 1,0-1 0,0 1 0,0-1-1,0 1 1,0-1 0,0 1-1,0-1 1,1 1 0,-1-1 0,0 0-1,0 1 1,0-1 0,0 1-1,0-1 1,1 1 0,-1-1 0,0 0-1,0 1 1,1-1 0,-1 1-1,0-1 1,1 0 0,-1 1 0,0-1-1,1 0 1,-1 1 0,1-1-1,0 0 1,14-6-2844,14-21-4015,-10-1-932</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9:36.906"/>
    </inkml:context>
    <inkml:brush xml:id="br0">
      <inkml:brushProperty name="width" value="0.025" units="cm"/>
      <inkml:brushProperty name="height" value="0.025" units="cm"/>
    </inkml:brush>
  </inkml:definitions>
  <inkml:trace contextRef="#ctx0" brushRef="#br0">0 310 8360,'0'0'15342,"8"-8"-14002,30-32-782,-1-1-1,-2-1 0,-2-2 1,50-90-1,-119 238 687,25-79-1239,2 1-1,0 0 1,2 0 0,1 1-1,2 0 1,0 0 0,0 48-1,13-41-1142,-9-34 922,1 1 0,-1 0 0,1 0 0,-1 0 0,1-1 1,0 1-1,-1 0 0,1-1 0,0 1 0,-1 0 0,1-1 0,0 1 0,0-1 0,0 1 0,-1-1 0,1 1 0,0-1 0,0 0 0,0 1 1,0-1-1,0 0 0,0 0 0,0 0 0,0 0 0,0 0 0,0 0 0,-1 0 0,1 0 0,0 0 0,0 0 0,0 0 0,1-1 0,15-7-9451</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9:39.384"/>
    </inkml:context>
    <inkml:brush xml:id="br0">
      <inkml:brushProperty name="width" value="0.025" units="cm"/>
      <inkml:brushProperty name="height" value="0.025" units="cm"/>
    </inkml:brush>
  </inkml:definitions>
  <inkml:trace contextRef="#ctx0" brushRef="#br0">15 93 4100,'0'0'17227,"-3"-8"-16021,-9-24-293,13 31-850,-1 1-1,0-1 1,0 0-1,1 1 1,-1-1-1,1 1 1,-1-1-1,0 1 1,1 0-1,-1-1 1,1 1-1,-1-1 1,1 1-1,-1 0 1,1-1-1,-1 1 1,1 0-1,0-1 1,-1 1-1,1 0 1,-1 0-1,1 0 1,0 0-1,-1 0 1,1-1-1,0 1 1,-1 0 0,1 0-1,0 1 1,-1-1-1,1 0 1,-1 0-1,1 0 1,0 0-1,0 1 1,25 0 814,25 3-526,0-3-1,1-3 1,-1-1-1,79-16 0,-58 8-177,95-3 0,-65 13-130,333 2 96,-328 14 213,-100-12-2101,-6-3 1565,-1 1 0,1-1 0,-1 0 0,1 1 0,-1-1 0,1 0 0,-1 0 0,1 1 0,-1-1 0,1 0 0,0 0 0,-1 0 0,1 0 0,-1 0 0,1 0 0,-1 0 0,1 0 0,0 0 0,-1 0 0,1 0 0,-1 0 0,1 0 0,-1 0 0,1-1 0,0 1 0,-1 0 0,1 0 0,-1-1 0,1 1 0,-1 0 0,1-1 0,-1 1 0,0 0 0,1-1 0,-1 1 0,1-1 0,-1 1 0,1-1 0,5-15-6228</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9:39.802"/>
    </inkml:context>
    <inkml:brush xml:id="br0">
      <inkml:brushProperty name="width" value="0.025" units="cm"/>
      <inkml:brushProperty name="height" value="0.025" units="cm"/>
    </inkml:brush>
  </inkml:definitions>
  <inkml:trace contextRef="#ctx0" brushRef="#br0">1 1 416,'0'0'1506,"50"0"-1378,-33-1-1089</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9:40.408"/>
    </inkml:context>
    <inkml:brush xml:id="br0">
      <inkml:brushProperty name="width" value="0.025" units="cm"/>
      <inkml:brushProperty name="height" value="0.025" units="cm"/>
    </inkml:brush>
  </inkml:definitions>
  <inkml:trace contextRef="#ctx0" brushRef="#br0">204 51 3299,'0'0'10912,"9"-7"-8115,3-4-1806,7-6 131,4 1 3112,-45 48-1490,-48 47-2172,-104 91-1,217-233-12892,-23 33 5984</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18.941"/>
    </inkml:context>
    <inkml:brush xml:id="br0">
      <inkml:brushProperty name="width" value="0.025" units="cm"/>
      <inkml:brushProperty name="height" value="0.025" units="cm"/>
    </inkml:brush>
  </inkml:definitions>
  <inkml:trace contextRef="#ctx0" brushRef="#br0">1 466 10826,'0'0'4928,"11"-6"-4496,17-7-22,0 2-1,1 0 1,54-11-1,110-13-230,-27 6-624,17-19-327,221-88 0,-78 22 1216,-208 81-514,-104 31 56,1-1 0,-1 2 1,0 0-1,1 0 1,-1 1-1,21 4 1,-31-3 60,0 0 0,0 0 1,-1 0-1,1 1 1,-1 0-1,1 0 0,-1 0 1,1 0-1,-1 0 0,0 1 1,0-1-1,0 1 1,-1 0-1,1 0 0,-1 0 1,1 0-1,-1 0 0,0 1 1,0-1-1,0 1 1,-1-1-1,1 1 0,-1 0 1,0 0-1,0-1 0,0 1 1,-1 0-1,1 5 1,1 12 371,-1 1 0,0-1 0,-6 41 0,4-51-373,-23 144 242,15-112-200,2 1-1,1 0 1,3 0-1,2 51 1,9-61-1217,-8-33 1059,0 0 0,1 0 0,-1 0 0,0 1 0,1-1 0,0 0 1,-1 0-1,1 0 0,-1 0 0,1 0 0,0 0 0,0 0 0,0-1 0,-1 1 0,1 0 0,0 0 0,0-1 1,0 1-1,0 0 0,0-1 0,0 1 0,0-1 0,1 1 0,-1-1 0,1 1 0,-2-11-5599,-5-2-1314</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9:40.756"/>
    </inkml:context>
    <inkml:brush xml:id="br0">
      <inkml:brushProperty name="width" value="0.025" units="cm"/>
      <inkml:brushProperty name="height" value="0.025" units="cm"/>
    </inkml:brush>
  </inkml:definitions>
  <inkml:trace contextRef="#ctx0" brushRef="#br0">0 1 7944,'0'0'13831,"1"11"-12635,-1 19-508,4 53 553,-3-75-1201,0 0 1,1 0 0,0-1 0,0 1-1,1 0 1,0-1 0,0 0 0,7 12 0,-5-12-426,12 18-105,-12-10-6830</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9:41.086"/>
    </inkml:context>
    <inkml:brush xml:id="br0">
      <inkml:brushProperty name="width" value="0.025" units="cm"/>
      <inkml:brushProperty name="height" value="0.025" units="cm"/>
    </inkml:brush>
  </inkml:definitions>
  <inkml:trace contextRef="#ctx0" brushRef="#br0">0 31 10442,'0'0'11050,"68"22"-9544,-28-22-33,4 0-352,6-5-640,-1-1-353,-4-2-128,-4 0-929,-9 3-1569,-6 0-1602,-7-3-2755,-4 0-4195</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9:41.415"/>
    </inkml:context>
    <inkml:brush xml:id="br0">
      <inkml:brushProperty name="width" value="0.025" units="cm"/>
      <inkml:brushProperty name="height" value="0.025" units="cm"/>
    </inkml:brush>
  </inkml:definitions>
  <inkml:trace contextRef="#ctx0" brushRef="#br0">43 1 16624,'0'0'2108,"-5"8"156,0-1-1853,-19 38 2164,22-43-2403,1 1 1,0 0-1,0 0 0,0 0 1,0 0-1,1 0 1,-1 0-1,1 0 0,0 0 1,0 0-1,0 0 0,0 1 1,0-1-1,1 0 1,0 5-1,1-7-160,-1 0 0,0-1 0,1 1 0,-1 0 0,0 0 0,1 0 0,-1-1 0,1 1 0,-1-1 0,1 1 0,0-1 0,-1 0 0,1 0 0,-1 1 0,1-1 0,0 0 0,-1 0 0,1-1-1,-1 1 1,4-1 0,34-6-493,-32 4 25,0-1 0,0 1-1,-1-2 1,0 1 0,0-1-1,0 0 1,0 0 0,6-7-1,-7 6-52,0 1 1,0 0-1,1 0 0,-1 1 0,1 0 0,0 0 0,12-6 0,-17 11 566,-1 0 0,0 0 0,1 1 1,-1-1-1,0 0 0,0 0 0,0 0 0,0 1 0,0-1 1,0 0-1,0 0 0,-1 0 0,1 0 0,0 1 0,0-1 0,-2 1 1,-7 18 1148,-2-1 1,-21 30-1,-17 29 1010,46-71-2128,-1 0 1,1 1-1,0 0 0,1-1 1,0 1-1,0 0 0,1 0 1,-1 14-1,3-21-462,-1-1 0,1 0 0,0 1 0,0-1 1,0 0-1,-1 0 0,1 0 0,0 1 0,0-1 0,0 0 0,-1 0 0,1 0 1,0 0-1,0 0 0,0 0 0,0-1 0,-1 1 0,1 0 0,0 0 0,0-1 1,0 1-1,-1 0 0,1-1 0,0 1 0,0 0 0,-1-1 0,1 1 0,0-2 1,16-12-10971</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9:41.758"/>
    </inkml:context>
    <inkml:brush xml:id="br0">
      <inkml:brushProperty name="width" value="0.025" units="cm"/>
      <inkml:brushProperty name="height" value="0.025" units="cm"/>
    </inkml:brush>
  </inkml:definitions>
  <inkml:trace contextRef="#ctx0" brushRef="#br0">1 29 15759,'0'0'5546,"7"-4"-3992,5-1-1135,1 1 0,-1 0-1,1 1 1,0 0 0,0 1 0,0 0 0,0 1 0,0 0-1,0 1 1,21 3 0,-33-3-417,0 0 0,0 1 1,0-1-1,0 1 0,0-1 0,0 0 1,0 1-1,-1 0 0,1-1 0,0 1 1,0 0-1,0-1 0,-1 1 0,1 0 0,0 0 1,-1-1-1,1 1 0,0 0 0,-1 0 1,1 0-1,-1 0 0,0 0 0,1 0 1,-1 0-1,0 0 0,1 0 0,-1 0 0,0 0 1,0 0-1,0 0 0,0 0 0,0 0 1,0 0-1,0 0 0,-1 0 0,1 0 1,0 0-1,0 0 0,-1 0 0,1 0 0,-1 0 1,1 0-1,-1 0 0,1 0 0,-2 1 1,0 3 20,-1 0 1,-1 0-1,1 0 0,-1 0 1,0 0-1,-6 6 1,-34 22 192,-17 16 1185,50-30-699,11-19-691,1 1 0,-1-1-1,0 1 1,0-1 0,0 1 0,0-1-1,1 1 1,-1-1 0,0 0-1,1 1 1,-1-1 0,0 1-1,0-1 1,1 0 0,-1 1-1,1-1 1,-1 0 0,0 0-1,1 1 1,-1-1 0,1 0 0,-1 0-1,1 1 1,-1-1 0,1 0-1,0 0 1,42 3 57,-33-3-16,33-1-732,74-12 0,-63 3-2643,-1-4-3530,4-4-8677</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8:58.530"/>
    </inkml:context>
    <inkml:brush xml:id="br0">
      <inkml:brushProperty name="width" value="0.025" units="cm"/>
      <inkml:brushProperty name="height" value="0.025" units="cm"/>
    </inkml:brush>
  </inkml:definitions>
  <inkml:trace contextRef="#ctx0" brushRef="#br0">1 355 8456,'0'0'14803,"9"-9"-13479,18-26-676,-1-1 0,-2-1 0,29-58 0,12-20-357,-64 113-274,1-1-1,-1 1 1,1-1-1,0 1 1,0 0-1,0-1 1,0 1-1,0 0 1,0 0-1,6-3 1,2 8 249,-2 17 49,-5 12 141,0 0 0,-4 51-1,0-54-460,1 1-1,1-1 1,7 38 0,-8-66-63,0 0 0,0 0 0,0 0 0,1 0 1,-1-1-1,0 1 0,0 0 0,1 0 0,-1-1 0,1 1 1,-1 0-1,0-1 0,1 1 0,-1 0 0,1-1 1,0 1-1,-1 0 0,1-1 0,-1 1 0,1-1 1,1 1-1,-2-1-100,1 0 0,0 0 0,-1 0 0,1-1 0,-1 1 0,1 0 0,-1 0 0,1-1 0,-1 1 0,1 0 0,-1-1 0,1 1 0,-1-1 0,1 1 0,-1 0 0,1-1 0,-1 1 0,0-1 0,1 1 0,-1-1 0,0 1 0,0-1 0,1 0 0,-1 1 0,0-1 0,0 1 0,0-1 0,0 1 0,1-1 0,-1 0 0,0 1 0,0-2 0,5-31-7253</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8:57.689"/>
    </inkml:context>
    <inkml:brush xml:id="br0">
      <inkml:brushProperty name="width" value="0.025" units="cm"/>
      <inkml:brushProperty name="height" value="0.025" units="cm"/>
    </inkml:brush>
  </inkml:definitions>
  <inkml:trace contextRef="#ctx0" brushRef="#br0">0 0 3011,'1'31'11310,"1"0"-4946,2 18-1976,2 2-4086,3 36-2466,-6-29 3750,8 330-621,17 325-494,26 41 351,-18-431-48,-29-108 545,-7-189-2649,-1-74-4526,-1 18-924</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9:51.168"/>
    </inkml:context>
    <inkml:brush xml:id="br0">
      <inkml:brushProperty name="width" value="0.025" units="cm"/>
      <inkml:brushProperty name="height" value="0.025" units="cm"/>
    </inkml:brush>
  </inkml:definitions>
  <inkml:trace contextRef="#ctx0" brushRef="#br0">304 107 4837,'0'0'3309,"-2"-10"-1542,1 2-1376,-1 0 0,0 0 0,-1 1 0,0-1 0,0 0-1,-1 1 1,-4-8 0,6 13-267,1 0-1,0 0 0,-1 1 1,0-1-1,1 0 1,-1 0-1,0 1 1,0-1-1,0 1 1,0-1-1,0 1 0,0 0 1,0 0-1,0 0 1,0 0-1,-1 0 1,1 1-1,0-1 0,-1 1 1,1-1-1,0 1 1,-1 0-1,1 0 1,-1 0-1,1 0 0,-1 0 1,1 1-1,0-1 1,-1 1-1,1-1 1,0 1-1,0 0 1,-1 0-1,-3 2 0,-1 2-95,0 0 0,0 1 0,0-1-1,1 1 1,-1 1 0,1-1 0,1 1-1,-1 0 1,1 1 0,-7 14-1,-38 85 101,35-67-77,1 1 0,2 1 0,2-1 0,2 2 0,1-1 0,3 1 0,1 0 0,5 66 0,-1-97-38,1 1 0,0-1 1,0 1-1,2-1 0,-1 0 1,2 1-1,-1-2 0,8 12 0,-10-17-8,2-1 0,-1 0 0,1-1 0,-1 1 0,1 0 0,1-1 0,-1 0 0,0 0 0,1 0 0,0-1 0,0 0 0,0 0 0,1 0 0,-1 0 0,0-1 0,1 0 0,0 0 0,0 0 0,5 0 0,5 0 133,-1-2 1,0 0-1,0-1 1,0 0-1,0-1 1,0-1-1,0 0 0,0-1 1,-1-1-1,0 0 1,0-1-1,0 0 1,0-2-1,-1 1 1,-1-1-1,1-1 1,10-10-1,3-3 2,-1-1-1,-1-1 1,-2-1 0,0 0-1,-2-2 1,29-50 0,-35 51-83,-1-1 1,-2 0 0,0-1-1,-2 0 1,-1 0 0,6-42 0,-12 58-43,0 0 0,-1 0 0,-1 0 0,0-1 0,0 1-1,-1 0 1,-1 0 0,0 0 0,0 0 0,-2 0 0,1 1 0,-1-1 0,-1 1 0,0 0 0,-1 0 0,0 1 0,0-1 0,-9-9 0,10 15 3,-1-1 0,0 1 0,0 0 0,-1 1-1,1 0 1,-1 0 0,0 0 0,0 0 0,0 1-1,0 1 1,-1-1 0,1 1 0,-1 0 0,0 1-1,0 0 1,1 0 0,-1 0 0,0 1 0,0 1-1,0-1 1,-12 3 0,-4 3-517,0 0 1,1 1-1,0 2 1,0 0-1,-33 19 1,5-1-4093</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9:30.690"/>
    </inkml:context>
    <inkml:brush xml:id="br0">
      <inkml:brushProperty name="width" value="0.025" units="cm"/>
      <inkml:brushProperty name="height" value="0.025" units="cm"/>
    </inkml:brush>
  </inkml:definitions>
  <inkml:trace contextRef="#ctx0" brushRef="#br0">0 403 12364,'0'0'10516,"13"-8"-8989,23-23-1078,0-2 0,-3-1 0,0-1 0,41-61 0,56-61-158,-129 157-287,-1-1 1,0 1-1,0-1 1,0 1-1,1-1 1,-1 1-1,0-1 1,1 1-1,-1-1 0,0 1 1,1 0-1,-1-1 1,0 1-1,1 0 1,-1-1-1,1 1 1,-1 0-1,1 0 1,-1-1-1,1 1 1,-1 0-1,1 0 1,-1 0-1,1-1 0,-1 1 1,1 0-1,-1 0 1,1 0-1,-1 0 1,1 0-1,-1 0 1,1 0-1,-1 0 1,1 1-1,-1-1 1,1 0-1,0 0 1,-1 22 154,-15 35 88,-22 51-131,-26 80-39,60-177-88,1 1 0,0 0 1,0 0-1,1 13 0,1-25-24,0 1 0,0 0 0,0-1 0,0 1 0,0-1 0,0 1 0,0 0 0,0-1 0,0 1 0,0-1 0,0 1 0,0 0 0,1-1 0,-1 1 0,0-1 0,0 1 0,1-1 0,-1 1 0,0-1 0,1 1 0,-1-1 0,1 1 0,-1-1 0,1 1 0,-1-1 0,0 0 0,1 1-1,0-1 1,-1 0 0,1 1 0,-1-1 0,1 0 0,-1 0 0,1 1 0,24-8-1982,20-25-2934,-7-10-1754,3-6-3844</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9:31.036"/>
    </inkml:context>
    <inkml:brush xml:id="br0">
      <inkml:brushProperty name="width" value="0.025" units="cm"/>
      <inkml:brushProperty name="height" value="0.025" units="cm"/>
    </inkml:brush>
  </inkml:definitions>
  <inkml:trace contextRef="#ctx0" brushRef="#br0">180 1 865,'0'0'18118,"-10"11"-15694,-17 20-1348,2 2 1,-24 38 0,39-55-945,0 0 1,2 1 0,0 0 0,1 0 0,0 1 0,2 0 0,0 0 0,-2 20-1,6-36-124,1 0-1,0 1 1,-1-1-1,1 0 1,0 1-1,0-1 1,1 0-1,-1 1 1,0-1-1,1 0 0,0 0 1,-1 1-1,1-1 1,0 0-1,0 0 1,0 0-1,0 0 1,0 0-1,1 0 1,-1 0-1,1 0 0,2 2 1,-2-3 39,1 0-1,0 1 1,-1-1 0,1 0-1,0-1 1,0 1 0,-1 0 0,1-1-1,0 0 1,0 1 0,0-1-1,0 0 1,-1 0 0,1-1-1,5 0 1,4-2 183,1-1-1,-1 0 1,0 0-1,0-1 1,0-1-1,21-13 1,-17 7-21,0 0 0,-1-1 1,-1-1-1,0 0 1,21-29-1,-31 39-160,0-1-1,-1 0 1,0 0 0,0 0-1,0 0 1,0-1 0,-1 1-1,0-1 1,0 1-1,-1-1 1,1 0 0,-1 0-1,-1 0 1,1 0 0,-1 1-1,0-1 1,0 0-1,0 0 1,-1 0 0,0 0-1,0 0 1,-1 0 0,-4-10-1,3 12-96,-1-1 0,0 1 1,-1-1-1,1 1 0,-1 1 0,1-1 0,-1 1 0,0-1 1,-1 1-1,1 1 0,-1-1 0,1 1 0,-1 0 0,1 0 1,-1 1-1,0-1 0,0 1 0,0 1 0,0-1 0,0 1 1,0 0-1,0 0 0,0 1 0,-8 1 0,12-2-125,1 1 0,-1-1 1,0 1-1,0 0 0,1-1 0,-1 1 0,1 0 0,-1 0 0,0 0 0,1 0 0,0 0 0,-1 1 0,0 0 0,-7 13-7442</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9:52.117"/>
    </inkml:context>
    <inkml:brush xml:id="br0">
      <inkml:brushProperty name="width" value="0.025" units="cm"/>
      <inkml:brushProperty name="height" value="0.025" units="cm"/>
    </inkml:brush>
  </inkml:definitions>
  <inkml:trace contextRef="#ctx0" brushRef="#br0">945 86 4740,'-142'-30'5529,"90"21"-4950,0 3 0,-1 1 0,1 3 0,-76 6 0,110-1-430,1 0 0,0 0 0,0 2-1,0 0 1,0 1 0,1 1 0,0 0-1,0 2 1,1-1 0,-16 13-1,12-6 41,0 1-1,1 1 0,1 0 0,1 1 0,0 1 0,-22 37 0,19-24-30,1 1 0,3 1 0,0 1 0,2 0 0,2 1 0,1 0 0,2 0 0,2 1 0,-4 57 0,10-68-131,0 0 1,2 0-1,1 0 0,1 0 1,1-1-1,1 0 1,1 1-1,2-2 1,22 48-1,-23-58-21,0 0 0,1 0 0,0-1 0,1 0 1,1-1-1,0 0 0,0-1 0,1 0 0,1-1 0,0 0 0,0-1 0,1 0 1,0-1-1,1-1 0,-1 0 0,2-1 0,19 5 0,-8-5 107,0-2 0,1-1 0,-1-1 0,1-2 0,0 0 0,0-2 0,-1-1 0,1-1 0,-1-1 0,0-2 0,-1-1 0,48-20 0,-30 8 27,0-2-1,-1-3 0,-2 0 1,-1-3-1,-1-2 1,52-50-1,-64 54-119,-2 0-1,-2-2 0,0-1 1,-2-1-1,-1-1 1,-1 0-1,-2-2 1,-1 0-1,-2-1 1,-1 0-1,-2-1 1,-1 0-1,-2-1 1,-1 0-1,-2 0 1,1-40-1,-6 62-26,-1 0 1,0 1-1,-1-1 0,0 1 0,-1-1 0,0 1 1,-1 0-1,-1 0 0,0 0 0,0 1 1,-2 0-1,-11-18 0,11 21-26,-1-1 1,-1 1-1,0 0 1,0 1-1,-1 0 0,0 0 1,0 1-1,-1 1 1,0 0-1,0 0 0,-1 1 1,1 0-1,-22-5 1,9 4-131,1 2 0,-1 0 0,0 2 0,0 0 0,0 2 0,-1 1 0,-31 4 0,7 4-1215,1 2-1,-73 26 0,10 3-2668</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26:17.559"/>
    </inkml:context>
    <inkml:brush xml:id="br0">
      <inkml:brushProperty name="width" value="0.025" units="cm"/>
      <inkml:brushProperty name="height" value="0.025" units="cm"/>
    </inkml:brush>
  </inkml:definitions>
  <inkml:trace contextRef="#ctx0" brushRef="#br0">1 572 8584,'0'0'4292,"4"-70"-3331,24 29 512,9-10 161,9-4-225,5-2-224,2 2-544,-1 6-545,-2 4-32,0 8-32,-3 6-224,-5 4-384,-6 5-674,-8 5-1696,-13 3-1987</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19.390"/>
    </inkml:context>
    <inkml:brush xml:id="br0">
      <inkml:brushProperty name="width" value="0.025" units="cm"/>
      <inkml:brushProperty name="height" value="0.025" units="cm"/>
    </inkml:brush>
  </inkml:definitions>
  <inkml:trace contextRef="#ctx0" brushRef="#br0">1 278 13805,'0'0'2477,"13"9"-1671,-10-7-749,5 5 53,1-1 0,0-1 0,1 1 0,-1-2-1,1 1 1,0-1 0,0-1 0,0 0 0,0 0 0,13 1-1,81 4-82,0-5 0,1-5 0,-1-4 0,0-4 0,134-32 0,-49-5-679,348-138 0,-501 170 685,-10 4-17,-1 1-1,48-12 1,-106 29-2925,13-6-2056</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9:56.340"/>
    </inkml:context>
    <inkml:brush xml:id="br0">
      <inkml:brushProperty name="width" value="0.025" units="cm"/>
      <inkml:brushProperty name="height" value="0.025" units="cm"/>
    </inkml:brush>
  </inkml:definitions>
  <inkml:trace contextRef="#ctx0" brushRef="#br0">1 32 9673,'0'0'6118,"60"8"-5349,-22-7-289,7 2-224,12-2-31,8-1-129,13 0-32,6 0-32,12-1-545,5-11-2017,4-2-1058,0-4-2882</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9:56.684"/>
    </inkml:context>
    <inkml:brush xml:id="br0">
      <inkml:brushProperty name="width" value="0.025" units="cm"/>
      <inkml:brushProperty name="height" value="0.025" units="cm"/>
    </inkml:brush>
  </inkml:definitions>
  <inkml:trace contextRef="#ctx0" brushRef="#br0">1 292 13068,'0'0'1410,"66"1"-802,-19-5-512,15-13-864,10-2-3076</inkml:trace>
  <inkml:trace contextRef="#ctx0" brushRef="#br0" timeOffset="1">1137 123 16207,'0'0'1506,"90"-21"-1346,-29 9-64,14-3-608,12 1-1282,7-2-608,4 3-1762,0 3 1409,-4 2 2243,-1 4 1601,1 3 800,3 0-1152,6-2-865,10-1-5253</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9:57.073"/>
    </inkml:context>
    <inkml:brush xml:id="br0">
      <inkml:brushProperty name="width" value="0.025" units="cm"/>
      <inkml:brushProperty name="height" value="0.025" units="cm"/>
    </inkml:brush>
  </inkml:definitions>
  <inkml:trace contextRef="#ctx0" brushRef="#br0">1 170 13229,'120'0'160,"4"-1"-96,7-11-256,5-1-1826,3-6-2979</inkml:trace>
  <inkml:trace contextRef="#ctx0" brushRef="#br0" timeOffset="1">1592 54 11050,'80'0'2050,"-4"-7"-1281,5 3-417,3-5-544,9-4-2210,6-7-2947</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9:57.401"/>
    </inkml:context>
    <inkml:brush xml:id="br0">
      <inkml:brushProperty name="width" value="0.025" units="cm"/>
      <inkml:brushProperty name="height" value="0.025" units="cm"/>
    </inkml:brush>
  </inkml:definitions>
  <inkml:trace contextRef="#ctx0" brushRef="#br0">0 80 18610,'140'-1'3470,"-2"-5"-4315,0-6-3887,-1-7-3459,-75 8 3573,11-2 5104,39-2 7073,-78 13-3386,44 2 0,-4 9-2291,27 4-2259,-34-11-3244,-5-2-3618</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9:57.857"/>
    </inkml:context>
    <inkml:brush xml:id="br0">
      <inkml:brushProperty name="width" value="0.025" units="cm"/>
      <inkml:brushProperty name="height" value="0.025" units="cm"/>
    </inkml:brush>
  </inkml:definitions>
  <inkml:trace contextRef="#ctx0" brushRef="#br0">1 69 9897,'0'0'5830,"49"-6"-5318,-8 6-95,8 0-289,14 0-96,11 0 64,9-5-705,10-7-2273,6-2-65,4-2-608,2 1-2083</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9:58.200"/>
    </inkml:context>
    <inkml:brush xml:id="br0">
      <inkml:brushProperty name="width" value="0.025" units="cm"/>
      <inkml:brushProperty name="height" value="0.025" units="cm"/>
    </inkml:brush>
  </inkml:definitions>
  <inkml:trace contextRef="#ctx0" brushRef="#br0">0 248 5637,'99'-2'1442,"2"2"351,-1 0-95,1 0-545,4-1-672,2-1-385,1 0-32,4-2-577,-1-2-1120,3-3-1666</inkml:trace>
  <inkml:trace contextRef="#ctx0" brushRef="#br0" timeOffset="1">1871 144 2787,'82'-8'7367,"3"-1"-5766,1 0-127,0 1-738,2 2-544,1-2-192,2 0-832,-2 1-674,0-4-1377,1 3-3202</inkml:trace>
  <inkml:trace contextRef="#ctx0" brushRef="#br0" timeOffset="2">3086 36 4420,'79'-2'3299,"1"1"-704,-1 1-417,2 0-641,4 0-832,5-2-545,5-3-320,9-1-1634,3-5-992,6 2-2083</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9:58.573"/>
    </inkml:context>
    <inkml:brush xml:id="br0">
      <inkml:brushProperty name="width" value="0.025" units="cm"/>
      <inkml:brushProperty name="height" value="0.025" units="cm"/>
    </inkml:brush>
  </inkml:definitions>
  <inkml:trace contextRef="#ctx0" brushRef="#br0">0 186 7527,'100'0'3139,"-4"0"-160,-4 4-321,-1 5-1312,4 2-834,5-4-352,3-1-128,7-6-928,6 0-2372,6-8-1664</inkml:trace>
  <inkml:trace contextRef="#ctx0" brushRef="#br0" timeOffset="1">2413 75 16047,'101'-4'2210,"2"0"-704,4 0-866,6-2-544,5-7-832,5-7-2339,4-4-5317</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9:58.900"/>
    </inkml:context>
    <inkml:brush xml:id="br0">
      <inkml:brushProperty name="width" value="0.025" units="cm"/>
      <inkml:brushProperty name="height" value="0.025" units="cm"/>
    </inkml:brush>
  </inkml:definitions>
  <inkml:trace contextRef="#ctx0" brushRef="#br0">1 42 17232,'67'0'2114,"2"0"-480,4-3-801,5 0-769,6-2-449,1-1-1280,3 0-1250,-1-2-993,-4 4 1826,-5-1 1762,-10 3 865,-9 2 1152,-8 0 129,-6 0-513,-5 0-672,0 0-641,-3 0-4036</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9:59.588"/>
    </inkml:context>
    <inkml:brush xml:id="br0">
      <inkml:brushProperty name="width" value="0.025" units="cm"/>
      <inkml:brushProperty name="height" value="0.025" units="cm"/>
    </inkml:brush>
  </inkml:definitions>
  <inkml:trace contextRef="#ctx0" brushRef="#br0">1 76 11979,'0'0'11499,"69"11"-9993,-3-19-545,16-8-609,8-1-288,1 1 0,-7 1-64,-12 5-448,-17 5-481,-23 5-1057,-23 0-1345,-46 10-13613</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9:59.915"/>
    </inkml:context>
    <inkml:brush xml:id="br0">
      <inkml:brushProperty name="width" value="0.025" units="cm"/>
      <inkml:brushProperty name="height" value="0.025" units="cm"/>
    </inkml:brush>
  </inkml:definitions>
  <inkml:trace contextRef="#ctx0" brushRef="#br0">0 141 17136,'0'0'5125,"78"3"-3972,2-23-64,15-3-512,9 1-385,5 3-96,-3 3-256,-14 4-1314,-15 3-1312,-16-1-2179,-19-2-1633</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22.996"/>
    </inkml:context>
    <inkml:brush xml:id="br0">
      <inkml:brushProperty name="width" value="0.025" units="cm"/>
      <inkml:brushProperty name="height" value="0.025" units="cm"/>
    </inkml:brush>
  </inkml:definitions>
  <inkml:trace contextRef="#ctx0" brushRef="#br0">12 0 3267,'0'0'-2434</inkml:trace>
  <inkml:trace contextRef="#ctx0" brushRef="#br0" timeOffset="1">1 359 7335,'0'0'1441,"0"51"-1313,0-48-768</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00.274"/>
    </inkml:context>
    <inkml:brush xml:id="br0">
      <inkml:brushProperty name="width" value="0.025" units="cm"/>
      <inkml:brushProperty name="height" value="0.025" units="cm"/>
    </inkml:brush>
  </inkml:definitions>
  <inkml:trace contextRef="#ctx0" brushRef="#br0">277 13 15951,'10'-1'1997,"3"-1"-1407,4-2 156,-1 2 0,1 0 0,-1 1 0,1 0 1,-1 2-1,27 3 0,-41-4-701,-1 1 0,0 0 0,1 0-1,-1 0 1,0 0 0,0 0 0,0 0 0,0 0 0,0 0-1,0 0 1,0 0 0,0 1 0,-1-1 0,1 0 0,0 0-1,-1 1 1,1-1 0,-1 1 0,1-1 0,-1 1-1,0-1 1,0 0 0,0 1 0,1-1 0,-1 1 0,-1-1-1,1 1 1,0-1 0,0 1 0,0-1 0,-1 1 0,1-1-1,-1 0 1,1 1 0,-2 1 0,-1 5 71,1-1 0,-2 1 1,1-1-1,-1 0 0,-5 8 1,-9 7-13,-2 0 0,0-1 0,-44 35 0,-80 46 190,3-2-3930,117-80-1446</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01.340"/>
    </inkml:context>
    <inkml:brush xml:id="br0">
      <inkml:brushProperty name="width" value="0.025" units="cm"/>
      <inkml:brushProperty name="height" value="0.025" units="cm"/>
    </inkml:brush>
  </inkml:definitions>
  <inkml:trace contextRef="#ctx0" brushRef="#br0">299 0 4420,'0'0'19336,"-4"14"-18242,-6 18-681,-2-1-1,-1-1 0,-32 56 1,-154 199-2372,197-283 1888,-8 9-2022,7-11-102,3-9-819,6-17-3007</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01.684"/>
    </inkml:context>
    <inkml:brush xml:id="br0">
      <inkml:brushProperty name="width" value="0.025" units="cm"/>
      <inkml:brushProperty name="height" value="0.025" units="cm"/>
    </inkml:brush>
  </inkml:definitions>
  <inkml:trace contextRef="#ctx0" brushRef="#br0">13 0 14510,'0'0'5002,"1"9"-3353,0 23-260,-2 0-1,-6 45 1,3-41-989,2 1 1,2 43-1,0-69-449,2 1 0,0 0 0,0-1 0,1 0 0,0 1 0,1-1 0,0 0 0,1-1-1,0 1 1,1-1 0,7 11 0,-4-11-754,14 22-1135,-22-31 1428,0 0-1,0 1 1,-1-1 0,1 0-1,0 1 1,-1-1-1,1 1 1,-1-1 0,1 1-1,-1-1 1,0 1-1,0 0 1,0-1 0,0 1-1,0-1 1,0 1 0,0 0-1,-1 1 1,-5 1-3435,-11-3-1223</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02.042"/>
    </inkml:context>
    <inkml:brush xml:id="br0">
      <inkml:brushProperty name="width" value="0.025" units="cm"/>
      <inkml:brushProperty name="height" value="0.025" units="cm"/>
    </inkml:brush>
  </inkml:definitions>
  <inkml:trace contextRef="#ctx0" brushRef="#br0">0 94 10282,'0'0'12235,"50"27"-10697,-2-27-321,4-2-512,7-11-545,2-6-96,-1-1-961,-7-1-2178,-7-2-1633,-13 1-2691</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02.386"/>
    </inkml:context>
    <inkml:brush xml:id="br0">
      <inkml:brushProperty name="width" value="0.025" units="cm"/>
      <inkml:brushProperty name="height" value="0.025" units="cm"/>
    </inkml:brush>
  </inkml:definitions>
  <inkml:trace contextRef="#ctx0" brushRef="#br0">43 0 12011,'0'0'4346,"-5"12"-1544,-24 74 974,27-78-3501,0 0 1,0 0-1,1 0 0,0 0 0,1 0 1,0 0-1,0 0 0,1 0 0,0 0 1,0 0-1,3 9 0,-3-15-261,0 0 0,0 0 0,0 0 0,0 0 0,0 0 0,0 0 0,1 0 0,-1 0 0,1-1 0,0 1 0,-1 0 0,1-1 0,0 0 0,0 1-1,0-1 1,0 0 0,0 0 0,0 0 0,1 0 0,-1 0 0,0 0 0,0-1 0,1 1 0,-1-1 0,0 0 0,1 0 0,-1 1 0,0-2 0,1 1 0,-1 0 0,0 0 0,1-1 0,-1 1 0,0-1 0,0 0 0,3 0 0,3-2-51,-1 0 0,0 0 0,0-1 1,0 1-1,0-1 0,0-1 1,-1 0-1,0 0 0,9-8 1,-5 0-246,1-1 1,-2 0 0,0 0-1,-1-1 1,0 0 0,-1-1-1,-1 0 1,-1 0 0,6-22-1,-21 136 1660,-21 7 61,21-76-930,1 0 0,1 1 1,1 1-1,2-1 0,-2 38 1,7-67-555,0 0 1,0 1-1,0-1 1,0 0 0,1 0-1,-1 0 1,0 0 0,1 0-1,-1 0 1,0-1 0,1 1-1,-1 0 1,1 0 0,0 0-1,-1 0 1,1 0-1,0-1 1,-1 1 0,1 0-1,0 0 1,0-1 0,-1 1-1,1-1 1,0 1 0,0-1-1,0 1 1,0-1 0,0 1-1,0-1 1,1 0-1,16 3-3375,-1-2-4422,-16-1 7326,10 0-11805</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02.712"/>
    </inkml:context>
    <inkml:brush xml:id="br0">
      <inkml:brushProperty name="width" value="0.025" units="cm"/>
      <inkml:brushProperty name="height" value="0.025" units="cm"/>
    </inkml:brush>
  </inkml:definitions>
  <inkml:trace contextRef="#ctx0" brushRef="#br0">0 32 21204,'9'-3'1815,"20"-5"-886,1 2 0,1 0 0,-1 2 0,37 0 0,-66 4-929,1 0 1,0 0-1,0 0 1,0 0-1,-1 0 1,1 0-1,0 0 1,0 1-1,-1-1 1,1 1-1,0-1 1,-1 1-1,1 0 1,0 0 0,-1-1-1,1 1 1,-1 0-1,1 1 1,-1-1-1,0 0 1,1 0-1,-1 0 1,0 1-1,0-1 1,0 1-1,0-1 1,0 1 0,0-1-1,0 1 1,-1 0-1,1-1 1,-1 1-1,1 0 1,-1-1-1,1 1 1,-1 0-1,0 0 1,0 0-1,0-1 1,0 1 0,0 0-1,0 0 1,-1-1-1,1 1 1,-1 0-1,0 2 1,-1 6 108,-1 0 0,-1-1 1,1 1-1,-2-1 0,1 0 0,-12 16 1,-13 12 521,19-26-319,2 0 0,-1 0 0,-12 23 0,21-34-308,0 0 0,0 0 1,0 0-1,0 1 0,0-1 0,-1 0 1,1 0-1,0 0 0,0 0 1,0 1-1,0-1 0,0 0 1,0 0-1,0 0 0,0 1 0,0-1 1,0 0-1,0 0 0,0 1 1,0-1-1,0 0 0,0 0 1,0 0-1,0 0 0,1 1 0,-1-1 1,0 0-1,0 0 0,0 0 1,0 1-1,0-1 0,0 0 0,0 0 1,1 0-1,-1 0 0,0 0 1,0 1-1,0-1 0,0 0 1,1 0-1,-1 0 0,0 0 0,0 0 1,0 0-1,1 0 0,-1 0 1,14 0 75,17-8 43,46-24-145,-20 7-1520,0 3-3748,-20 9-3348</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04.209"/>
    </inkml:context>
    <inkml:brush xml:id="br0">
      <inkml:brushProperty name="width" value="0.025" units="cm"/>
      <inkml:brushProperty name="height" value="0.025" units="cm"/>
    </inkml:brush>
  </inkml:definitions>
  <inkml:trace contextRef="#ctx0" brushRef="#br0">236 1 6790,'0'0'17713,"-10"13"-17317,6-10 3180,3-2-3479,-1 1 0,1-1 0,0 1 0,-1 0 0,1-1 0,0 1 0,0 0 0,0 0 0,0-1 0,0 1 0,0 0 0,1 0 0,-2 4 0,-9 17 211,-25 18-48,-53 47 1,29-31 237,59-56-493,0 0 0,1 0 0,-1 0 0,0 0 0,0-1 0,1 1 0,-1 1 0,0-1 0,1 0 0,-1 0 0,1 0-1,0 0 1,-1 0 0,1 0 0,0 0 0,-1 1 0,1-1 0,0 0 0,0 0 0,0 0 0,0 1 0,0-1 0,1 0 0,-1 0 0,0 0 0,0 1 0,1-1 0,-1 0 0,1 0-1,-1 0 1,1 0 0,-1 0 0,1 0 0,0 0 0,0 0 0,-1 0 0,1 0 0,0 0 0,0-1 0,0 1 0,0 0 0,0-1 0,0 1 0,0 0 0,0-1 0,0 1-1,2 0 1,3 2-6,-1 0 1,1 0-1,0-1 0,0 0 0,1 0 0,-1 0 0,9 0 0,25-1 134,0-2 0,1-2 0,59-13 1,-53 8-396,89-4 1,-115 14-1217</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04.886"/>
    </inkml:context>
    <inkml:brush xml:id="br0">
      <inkml:brushProperty name="width" value="0.025" units="cm"/>
      <inkml:brushProperty name="height" value="0.025" units="cm"/>
    </inkml:brush>
  </inkml:definitions>
  <inkml:trace contextRef="#ctx0" brushRef="#br0">218 13 8648,'26'-13'9876,"-26"18"-6309,-2 15-1977,-11 13-740,-1-1 0,-1-1 0,-36 53 0,20-34-737,-68 111-97,84-145-1281,11-28-2952,12-32-5185,6 5-1258</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05.230"/>
    </inkml:context>
    <inkml:brush xml:id="br0">
      <inkml:brushProperty name="width" value="0.025" units="cm"/>
      <inkml:brushProperty name="height" value="0.025" units="cm"/>
    </inkml:brush>
  </inkml:definitions>
  <inkml:trace contextRef="#ctx0" brushRef="#br0">27 0 12524,'0'0'6534,"-7"79"-4612,-3-39-705,2 2-160,7-1-352,1-1-193,3-6-256,16-4-160,6-8 1,5-4-354,4-7-768,-5-4-320,-5-3-705,-7 1-1697,-7-2-2179</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05.588"/>
    </inkml:context>
    <inkml:brush xml:id="br0">
      <inkml:brushProperty name="width" value="0.025" units="cm"/>
      <inkml:brushProperty name="height" value="0.025" units="cm"/>
    </inkml:brush>
  </inkml:definitions>
  <inkml:trace contextRef="#ctx0" brushRef="#br0">0 434 16784,'0'0'6150,"50"9"-4453,-6-23-255,6-3-321,11-2-513,1 0-416,-3 4-159,-4 4-1123,-5 4-1824,-12 0-2051,-8 1-4772</inkml:trace>
  <inkml:trace contextRef="#ctx0" brushRef="#br0" timeOffset="1">589 38 17713,'0'0'1473,"-13"62"417,13-31-673,0-3-608,15-8-257,7-7-128,9-11-96,1-2 65,1-7-386,-1-13-31,-3-3-801,-6-4-769,-6-1-63,-6-3-1571,-5 3-768,0-1-1537</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22.655"/>
    </inkml:context>
    <inkml:brush xml:id="br0">
      <inkml:brushProperty name="width" value="0.025" units="cm"/>
      <inkml:brushProperty name="height" value="0.025" units="cm"/>
    </inkml:brush>
  </inkml:definitions>
  <inkml:trace contextRef="#ctx0" brushRef="#br0">12 1 5958,'0'0'9769,"-8"57"-9609,5-20-128,3 3-192,0 5-1826,0 3-1217,-1-1-2498</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05.916"/>
    </inkml:context>
    <inkml:brush xml:id="br0">
      <inkml:brushProperty name="width" value="0.025" units="cm"/>
      <inkml:brushProperty name="height" value="0.025" units="cm"/>
    </inkml:brush>
  </inkml:definitions>
  <inkml:trace contextRef="#ctx0" brushRef="#br0">65 1 5477,'0'0'6662,"-1"48"-2690,-8-17-929,-5 1-897,0 6-352,2 2-32,3 0-353,5 3-480,3 1-257,1-3-415,1 1-161,10-6-64,0-5-321,2-5-703,-1-9-1251,-4-12-1568,-3-5-2948</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06.275"/>
    </inkml:context>
    <inkml:brush xml:id="br0">
      <inkml:brushProperty name="width" value="0.025" units="cm"/>
      <inkml:brushProperty name="height" value="0.025" units="cm"/>
    </inkml:brush>
  </inkml:definitions>
  <inkml:trace contextRef="#ctx0" brushRef="#br0">0 162 11883,'0'0'4597,"1"9"-962,2 28-459,-3-36-3071,0-1 0,0 1 0,0 0 0,0 0 0,0-1 0,1 1 0,-1 0 0,0 0 0,0-1 0,1 1 0,-1-1-1,0 1 1,1 0 0,-1-1 0,1 1 0,-1-1 0,1 1 0,-1 0 0,1-1 0,-1 0 0,1 1 0,0-1 0,-1 1 0,1-1 0,-1 0-1,1 1 1,0-1 0,0 0 0,0 1 0,23-8 1523,13-23-14,-16 6-1192,-1-1-1,-1-1 0,31-55 1,-32 50-159,-15 42-336,-1 0 1,-1 1-1,1-1 1,-2 23-1,-5 75 49,-1 10-2298,12-42-8176,0-56-5811</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08.254"/>
    </inkml:context>
    <inkml:brush xml:id="br0">
      <inkml:brushProperty name="width" value="0.025" units="cm"/>
      <inkml:brushProperty name="height" value="0.025" units="cm"/>
    </inkml:brush>
  </inkml:definitions>
  <inkml:trace contextRef="#ctx0" brushRef="#br0">1 243 15919,'0'0'8456,"78"-9"-7943,-16-17-353,9-5-128,11-4-64,2 3-961,-1-1-513,-9 6-63,-9 2-1378,-14 0-3587</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08.611"/>
    </inkml:context>
    <inkml:brush xml:id="br0">
      <inkml:brushProperty name="width" value="0.025" units="cm"/>
      <inkml:brushProperty name="height" value="0.025" units="cm"/>
    </inkml:brush>
  </inkml:definitions>
  <inkml:trace contextRef="#ctx0" brushRef="#br0">0 1 18225,'0'0'2755,"50"56"-897,-16-35-321,0-2-672,4-1-160,-6 4-225,-4 7-320,-10 12-32,-15 11 96,-3 16 129,-22 9-161,-9 6-128,-5-1-352,-5-7-1762,6-17-1986,3-19-7207</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13.275"/>
    </inkml:context>
    <inkml:brush xml:id="br0">
      <inkml:brushProperty name="width" value="0.025" units="cm"/>
      <inkml:brushProperty name="height" value="0.025" units="cm"/>
    </inkml:brush>
  </inkml:definitions>
  <inkml:trace contextRef="#ctx0" brushRef="#br0">1 164 3844,'3'-62'11819,"-3"62"-11757,0-1 1,0 1-1,0 0 1,0 0-1,0 0 1,0-1-1,0 1 1,0 0-1,1 0 1,-1 0-1,0-1 1,0 1-1,0 0 1,0 0-1,0 0 1,0-1-1,1 1 0,-1 0 1,0 0-1,0 0 1,0 0-1,0 0 1,1-1-1,-1 1 1,0 0-1,0 0 1,0 0-1,1 0 1,-1 0-1,0 0 1,0 0-1,0 0 1,1 0-1,-1 0 1,0 0-1,0 0 1,1 0-1,-1 0 1,0 0-1,0 0 1,0 0-1,1 0 0,-1 0 1,0 0-1,0 0 1,0 0-1,1 0 1,-1 0-1,0 1 1,0-1-1,0 0 1,1 0-1,-1 0 1,0 0-1,0 0 1,0 1-1,0-1 1,0 0-1,1 0 1,-1 0-1,0 1 1,0-1-1,0 0 1,0 0-1,9 14 575,6 27-4,-1 0 1,-2 0 0,8 59 0,1 75 1096,-24-217-1581,-1 1 0,-13-49-1,8 44 190,-5-60-1,14 106-334,0 0 1,0 0-1,0-1 1,0 1-1,0 0 1,0 0-1,0 0 1,0 0-1,0 0 0,0 0 1,0 0-1,0 0 1,0-1-1,0 1 1,0 0-1,0 0 1,0 0-1,0 0 0,1 0 1,-1 0-1,0 0 1,0 0-1,0 0 1,0 0-1,0 0 1,0-1-1,0 1 0,0 0 1,0 0-1,0 0 1,1 0-1,-1 0 1,0 0-1,0 0 1,0 0-1,0 0 1,0 0-1,0 0 0,0 0 1,0 0-1,1 0 1,-1 0-1,0 0 1,0 0-1,0 0 1,0 0-1,0 0 0,0 0 1,0 0-1,0 0 1,1 0-1,-1 0 1,0 1-1,0-1 1,0 0-1,0 0 0,0 0 1,0 0-1,0 0 1,0 0-1,0 0 1,0 0-1,0 0 1,1 0-1,-1 1 0,0-1 1,11 10 20,8 12-17,-12-13 11,6 8 4,0-1 1,27 25 0,-37-38-22,0 0 0,1 0 0,-1-1 0,1 1 0,0-1 0,0 0 0,0 0 0,0 0 0,0 0 0,0 0 0,0-1 0,1 0 0,-1 0 0,1 0 0,-1-1 0,0 1 0,1-1 0,-1 0 0,6-1 0,-7 0 12,0 0-1,0-1 1,0 1-1,0-1 1,0 0-1,-1 0 1,1 0-1,0 0 0,-1 0 1,0 0-1,0-1 1,1 1-1,-2-1 1,1 0-1,0 1 1,0-1-1,-1 0 0,1 0 1,-1 0-1,1-6 1,4-6 181,-2-1 0,4-27 0,-3 16-1,-2 0 0,-1 0 0,-2 0 0,0 0 0,-7-42 0,4 140-417,5-13 247,3-1 0,23 105 0,-28-160-21,1 0 0,-1 0 0,1 0-1,-1 0 1,1-1 0,0 1 0,0 0-1,0 0 1,0-1 0,0 1 0,0-1-1,0 1 1,1-1 0,-1 1-1,0-1 1,1 0 0,-1 0 0,1 1-1,2 0 1,-3-2-16,1 1 0,-1-1 0,1 0 1,-1 0-1,1 0 0,-1 0 0,1 0 0,0 0 0,-1 0 0,1 0 0,-1-1 0,1 1 1,-1-1-1,1 1 0,-1-1 0,0 1 0,1-1 0,1-1 0,3-2-448,-1 0 1,1-1-1,-1 0 0,0 1 0,-1-2 0,1 1 1,-1 0-1,0-1 0,4-7 0,-5 7-849,-1 0 0,1-1-1,-1 1 1,0-1 0,-1 0 0,1 1 0,0-15-1,-1-21-10224</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13.620"/>
    </inkml:context>
    <inkml:brush xml:id="br0">
      <inkml:brushProperty name="width" value="0.025" units="cm"/>
      <inkml:brushProperty name="height" value="0.025" units="cm"/>
    </inkml:brush>
  </inkml:definitions>
  <inkml:trace contextRef="#ctx0" brushRef="#br0">24 1 19891,'0'0'5733,"-23"51"-5733,38-41-865,-3 1-2113,-1-7-3044,-2-4-7623</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14.070"/>
    </inkml:context>
    <inkml:brush xml:id="br0">
      <inkml:brushProperty name="width" value="0.025" units="cm"/>
      <inkml:brushProperty name="height" value="0.025" units="cm"/>
    </inkml:brush>
  </inkml:definitions>
  <inkml:trace contextRef="#ctx0" brushRef="#br0">93 72 12364,'0'-8'3245,"1"-46"2633,-1 54-5820,0 0 1,0-1-1,0 1 0,0-1 0,0 1 1,0 0-1,0-1 0,0 1 1,-1-1-1,1 1 0,0 0 0,0-1 1,0 1-1,0 0 0,-1-1 1,1 1-1,0 0 0,-1-1 0,1 1 1,0 0-1,0 0 0,-1-1 0,1 1 1,0 0-1,-1 0 0,1-1 1,-1 1-1,1 0 0,0 0 0,-1 0 1,1 0-1,0 0 0,-1 0 1,1 0-1,-1 0 0,1-1 0,-1 1 1,1 1-1,0-1 0,-1 0 1,1 0-1,-1 0 0,1 0 0,0 0 1,-1 0-1,1 0 0,0 0 1,-1 1-1,1-1 0,-1 0 0,1 0 1,0 1-1,0-1 0,-1 0 0,1 0 1,0 1-1,-1-1 0,1 0 1,0 1-1,-22 20 118,14-6-178,0 2 1,0-1-1,2 1 0,0 0 1,1 1-1,1-1 0,0 1 1,2 0-1,0 0 0,1 0 1,0 0-1,3 20 0,-2-37 2,0 0 0,0-1 0,0 1 0,0 0 0,0-1-1,0 1 1,0 0 0,0-1 0,0 1 0,1 0-1,-1-1 1,0 1 0,0-1 0,1 1 0,-1 0 0,0-1-1,1 1 1,-1-1 0,0 1 0,1-1 0,-1 1-1,1-1 1,-1 1 0,1-1 0,-1 1 0,1-1 0,-1 0-1,1 1 1,-1-1 0,1 0 0,0 0 0,-1 1 0,1-1-1,0 0 1,-1 0 0,1 0 0,-1 0 0,1 0-1,0 0 1,-1 0 0,1 0 0,0 0 0,-1 0 0,1 0-1,0 0 1,-1 0 0,1 0 0,0-1 0,-1 1-1,1 0 1,-1 0 0,1-1 0,-1 1 0,1-1 0,0 1-1,-1 0 1,1-1 0,0 0 0,30-30 160,-19 12-313,-1 0 1,-1-1-1,-1-1 0,-1 1 1,-1-2-1,0 1 0,-2-1 1,0 0-1,2-39 0,-5 237 1045,36 254-1,-34-400-800,3 7 45,-1 1-1,-3 0 1,-1 0-1,-5 68 1,3-105-101,0 1 0,0-1 0,0 0 1,0 1-1,0-1 0,-1 1 0,1-1 0,-1 0 0,1 0 1,-1 1-1,1-1 0,-1 0 0,1 0 0,-1 1 0,0-1 1,0 0-1,0 0 0,0 0 0,0 0 0,0 0 0,0 0 0,0 0 1,0-1-1,0 1 0,0 0 0,-1-1 0,1 1 0,0 0 1,0-1-1,-1 0 0,1 1 0,-1-1 0,1 0 0,0 0 1,-1 1-1,1-1 0,0 0 0,-1 0 0,1-1 0,-1 1 1,1 0-1,0 0 0,-1-1 0,1 1 0,-2-1 0,-2-1 41,0-1 0,0 1-1,0-1 1,1 1 0,-1-1 0,1-1-1,0 1 1,0-1 0,0 1 0,-5-8-1,-3-6-81,0-2 1,2 1-1,0-1 0,1-1 0,1 0 0,1 0 1,0-1-1,2 1 0,0-1 0,2-1 1,-2-22-1,4 25-399,1 1 0,1 0-1,1-1 1,0 1 0,1 0 0,1 0 0,1 1 0,8-22 0,35-69-6685,-22 52-234</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14.474"/>
    </inkml:context>
    <inkml:brush xml:id="br0">
      <inkml:brushProperty name="width" value="0.025" units="cm"/>
      <inkml:brushProperty name="height" value="0.025" units="cm"/>
    </inkml:brush>
  </inkml:definitions>
  <inkml:trace contextRef="#ctx0" brushRef="#br0">1 0 14318,'0'10'3187,"5"106"1782,17 166-191,-21-275-4755,0 0-1,1 0 0,0 0 0,0 0 0,1-1 0,0 1 1,5 8-1,-7-14-20,0 0 1,0 0 0,-1 0-1,1 0 1,0 0 0,0 0-1,0 0 1,0 0-1,0 0 1,0-1 0,1 1-1,-1 0 1,0-1-1,0 1 1,0-1 0,1 1-1,-1-1 1,3 1-1,-3-2 4,1 1-1,0 0 1,0-1-1,-1 1 1,1-1-1,0 1 1,-1-1-1,1 0 1,0 0-1,-1 0 1,1 0-1,-1 0 1,0 0-1,1 0 1,-1 0-1,0-1 0,0 1 1,2-2-1,5-9 25,0 0 1,0 0-1,-1 0 0,-1-1 0,0 0 0,6-23 0,-6 19-4,1 0 0,0 0 0,12-20 0,-18 37-26,-1-1-1,0 0 0,0 1 1,1-1-1,-1 1 1,0-1-1,0 1 0,1-1 1,-1 1-1,1-1 0,-1 1 1,0-1-1,1 1 0,-1 0 1,1-1-1,-1 1 1,1 0-1,-1-1 0,1 1 1,-1 0-1,1 0 0,0-1 1,-1 1-1,1 0 1,-1 0-1,1 0 0,0 0 1,-1 0-1,1 0 0,-1 0 1,1 0-1,1 0 0,8 18-44,-1 34-19,-8-50 66,7 157 116,-3-150-209,3-18-180,4-20-803,-1-4-2578,-2-1 1,-2-1-1,5-56 1,-7 24-4992</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14.800"/>
    </inkml:context>
    <inkml:brush xml:id="br0">
      <inkml:brushProperty name="width" value="0.025" units="cm"/>
      <inkml:brushProperty name="height" value="0.025" units="cm"/>
    </inkml:brush>
  </inkml:definitions>
  <inkml:trace contextRef="#ctx0" brushRef="#br0">123 1 11243,'0'0'3688,"0"10"-885,1 64 789,8 118 930,-6-164-4400,2-2 0,1 1 0,0 0 0,2-1 0,15 32 0,0-20-63,-19-31-735,1 0 1,-1 0 0,0 0-1,0 0 1,4 16 0,-16-25-4103,-34-34-1212,-18-34 3873,25 28 2537,13 19 466,-23-26 3519,43 46-3556,-1-1-1,0 0 1,1 1 0,0-1-1,-1 0 1,2 0 0,-1-1 0,0 1-1,1 0 1,-2-9 0,3 11-723,1 1 1,-1-1-1,0 0 1,1 0-1,-1 1 1,1-1-1,0 0 0,0 1 1,0-1-1,-1 1 1,1-1-1,1 1 1,-1-1-1,0 1 1,0 0-1,0-1 1,1 1-1,-1 0 0,1 0 1,-1 0-1,1 0 1,-1 0-1,3 0 1,43-20 22,-43 20-55,44-15-157,44-17-2554,-34 5-5572,-7-3-8104</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15.651"/>
    </inkml:context>
    <inkml:brush xml:id="br0">
      <inkml:brushProperty name="width" value="0.025" units="cm"/>
      <inkml:brushProperty name="height" value="0.025" units="cm"/>
    </inkml:brush>
  </inkml:definitions>
  <inkml:trace contextRef="#ctx0" brushRef="#br0">0 1 17296,'0'0'4639,"3"14"-3560,21 103 1109,19 84-1125,-43-198-1061,0-1 1,1 0-1,-1 0 0,1 0 1,-1 0-1,1 0 1,0-1-1,0 1 0,0 0 1,0 0-1,0 0 1,0-1-1,0 1 0,1 0 1,-1-1-1,1 0 1,-1 1-1,1-1 0,-1 0 1,1 1-1,0-1 1,3 1-1,-3-2 9,0 0-1,0-1 1,-1 1-1,1-1 1,0 1 0,0-1-1,0 0 1,0 0-1,-1 0 1,1 0 0,0 0-1,-1 0 1,1 0-1,-1 0 1,1-1 0,-1 1-1,1-1 1,-1 1-1,0-1 1,0 1 0,0-1-1,2-2 1,4-7 6,1 1 0,1 1 0,0-1 1,0 1-1,17-12 0,-23 19-23,0 1-1,-1-1 1,1 0 0,0 1 0,0 0 0,0 0-1,0 0 1,0 0 0,0 0 0,0 0-1,1 1 1,4-1 0,-7 2 3,1-1-1,0 0 1,0 1 0,0-1-1,-1 1 1,1 0-1,0 0 1,0-1 0,-1 1-1,1 0 1,-1 1 0,1-1-1,-1 0 1,1 0-1,-1 0 1,0 1 0,0-1-1,0 1 1,1-1 0,-1 1-1,-1 0 1,1-1-1,1 3 1,1 5 51,0 0 1,-1 0-1,0 0 0,0 0 0,-1 1 0,0-1 1,0 0-1,-1 1 0,-1-1 0,0 1 1,0-1-1,-1 0 0,0 0 0,0 0 0,-1 0 1,0 0-1,-1 0 0,0-1 0,-6 11 1,6-12 25,1 0 0,-1-1 0,0 0 0,0 0 0,-1 0 1,0-1-1,0 1 0,0-1 0,-1 0 0,0-1 0,0 1 1,0-1-1,0 0 0,0-1 0,-1 1 0,0-1 0,0-1 1,0 1-1,0-1 0,0 0 0,0-1 0,-1 0 0,1 0 1,-14 0-1,18-2-156,-1 0 0,0 0 1,1 0-1,-1-1 1,1 1-1,0-1 0,-1 0 1,1 0-1,0 0 0,0-1 1,0 1-1,0 0 0,1-1 1,-1 0-1,1 0 0,-1 0 1,1 0-1,0 0 0,0 0 1,1-1-1,-1 1 1,0-1-1,1 1 0,0-1 1,-1-4-1,0 1-587,1 1 0,-1 0 0,1-1 1,1 1-1,-1-1 0,1 1 0,0-1 0,1 1 0,0 0 0,0-1 1,0 1-1,0-1 0,1 1 0,4-8 0,13-13-5769</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23.650"/>
    </inkml:context>
    <inkml:brush xml:id="br0">
      <inkml:brushProperty name="width" value="0.025" units="cm"/>
      <inkml:brushProperty name="height" value="0.025" units="cm"/>
    </inkml:brush>
  </inkml:definitions>
  <inkml:trace contextRef="#ctx0" brushRef="#br0">0 57 9129,'0'0'8199,"51"23"-7750,-3-26 191,11-10-255,9-2-225,8 0-64,5 3-993,-1 2-1697,-2 2-1730,-8 5-3972</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16.105"/>
    </inkml:context>
    <inkml:brush xml:id="br0">
      <inkml:brushProperty name="width" value="0.025" units="cm"/>
      <inkml:brushProperty name="height" value="0.025" units="cm"/>
    </inkml:brush>
  </inkml:definitions>
  <inkml:trace contextRef="#ctx0" brushRef="#br0">1 277 12588,'0'0'3870,"9"-3"-507,1-1-2886,0 0-1,0-1 1,-1 0-1,0 0 1,0-1-1,0 0 1,-1-1-1,0 1 0,0-2 1,0 1-1,7-11 1,-8 7-436,1 1 1,-2-2-1,1 1 1,-2-1-1,0 0 1,0 0-1,-1-1 1,0 1-1,-1-1 1,-1 0-1,0 0 1,0-24-1,-1 37-32,-1-1 0,0 1 1,0 0-1,0-1 0,0 1 0,0 0 0,0 0 1,0-1-1,1 1 0,-1 0 0,0-1 1,0 1-1,0 0 0,0-1 0,0 1 0,0 0 1,-1 0-1,1-1 0,0 1 0,0 0 0,0-1 1,0 1-1,0 0 0,0 0 0,0-1 1,-1 1-1,1 0 0,0 0 0,0-1 0,0 1 1,-1 0-1,1 0 0,0-1 0,0 1 0,-1 0 1,1 0-1,0 0 0,0 0 0,-1-1 1,1 1-1,0 0 0,0 0 0,-1 0 0,1 0 1,0 0-1,-1 0 0,1 0 0,0 0 0,-1 0 1,1 0-1,0 0 0,0 0 0,-1 0 0,1 0 1,0 0-1,-1 0 0,1 0 0,0 1 1,-1-1-1,1 0 0,0 0 0,0 0 0,-1 1 1,-14 17 372,6 6-276,1 1 0,2 0 0,0 1 0,1 0 0,2-1 0,0 1 0,3 50 0,0-75-104,-1 1 0,1-1 0,0 0 0,0 0 0,0 0-1,0 0 1,0 0 0,0 0 0,0 1 0,1-1-1,-1 0 1,0 0 0,1 0 0,-1 0 0,0 0 0,1 0-1,-1 0 1,1 0 0,0 0 0,-1 0 0,1 0-1,0 0 1,0 0 0,-1-1 0,1 1 0,0 0 0,0 0-1,0-1 1,0 1 0,0-1 0,0 1 0,0-1 0,0 1-1,0-1 1,0 0 0,0 1 0,1-1 0,-1 0-1,0 0 1,0 0 0,0 0 0,0 0 0,0 0 0,0 0-1,1 0 1,-1 0 0,0 0 0,0-1 0,1 0 0,3-1 23,0 0 1,-1 0-1,1 0 1,-1-1-1,1 0 1,-1 0 0,0 0-1,0-1 1,5-6-1,5-8 37,-1-1-1,17-35 1,-22 38-39,1 1 1,0-1-1,1 1 1,1 1 0,17-19-1,-28 33-21,1-1 1,0 0-1,-1 1 1,1-1-1,0 1 1,-1-1-1,1 1 1,0-1-1,0 1 1,-1-1-1,1 1 0,0 0 1,0-1-1,0 1 1,0 0-1,-1 0 1,1 0-1,0 0 1,0 0-1,0 0 1,0 0-1,0 0 0,-1 0 1,1 0-1,0 0 1,0 0-1,0 0 1,0 1-1,0-1 1,-1 0-1,1 1 0,0-1 1,0 1-1,-1-1 1,1 1-1,0-1 1,-1 1-1,1-1 1,0 1-1,-1 0 1,1-1-1,-1 1 0,1 0 1,-1 0-1,1-1 1,-1 1-1,0 0 1,1 0-1,-1 0 1,0-1-1,0 1 1,1 0-1,-1 0 0,0 1 1,13 56 189,-12-49-172,-1-8-18,15 50 52,-15-51-51,0 1-1,1 0 1,-1 0-1,0-1 1,1 1 0,-1 0-1,1-1 1,-1 1-1,1 0 1,0-1-1,-1 1 1,1-1-1,0 1 1,-1-1-1,1 1 1,0-1 0,-1 0-1,1 1 1,0-1-1,0 0 1,0 0-1,0 1 1,1-1 5,-1-1 1,0 1-1,0-1 0,1 1 1,-1-1-1,0 1 1,0-1-1,0 0 0,0 1 1,0-1-1,0 0 1,0 0-1,0 0 1,0 0-1,0 0 0,0 0 1,0 0-1,-1 0 1,2-2-1,25-42 161,-21 34-445,0 0 1,1 0-1,0 1 1,0 0-1,12-12 1,3 12-3543,-6 9-2785,-7 1 37</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16.510"/>
    </inkml:context>
    <inkml:brush xml:id="br0">
      <inkml:brushProperty name="width" value="0.025" units="cm"/>
      <inkml:brushProperty name="height" value="0.025" units="cm"/>
    </inkml:brush>
  </inkml:definitions>
  <inkml:trace contextRef="#ctx0" brushRef="#br0">17 288 14990,'0'0'11681,"-3"12"-11516,-3 29-77,-1 78 0,7-119-102,0 1 0,0 0-1,0-1 1,-1 1-1,1 0 1,0-1 0,0 1-1,0-1 1,0 1 0,0 0-1,0-1 1,1 1 0,-1 0-1,0-1 1,0 1 0,0 0-1,1-1 1,-1 1 0,0-1-1,1 1 1,-1 0 0,0-1-1,1 1 1,-1-1 0,1 1-1,-1-1 1,1 1-1,-1-1 1,1 0 0,-1 1-1,1-1 1,-1 0 0,1 1-1,-1-1 1,1 0 0,0 0-1,-1 1 1,1-1 0,0 0-1,-1 0 1,1 0 0,0 0-1,-1 0 1,1 0 0,0 0-1,-1 0 1,1 0 0,0 0-1,2-1 3,-1 0 0,0 0 0,0 0 0,0-1 0,0 1 0,0 0 0,-1-1 0,1 1 0,0-1 0,-1 0 0,1 1 0,2-5 0,6-14 56,0-1-1,-1-1 1,-2 1 0,0-1 0,-1-1 0,-1 1 0,-1-1 0,1-29-1,-1-152 1262,-4 176-453,-2 127-609,0-39 82,9 114-1,-6-168-400,1 0 1,-1 0-1,1 0 1,0-1-1,0 1 0,1-1 1,0 0-1,-1 0 1,2 0-1,-1 0 0,1 0 1,-1 0-1,7 4 1,-8-7 18,-1 0 0,1-1 0,0 0 1,0 1-1,0-1 0,0 0 0,0 0 1,1 0-1,-1 0 0,0-1 0,0 1 1,1 0-1,-1-1 0,0 0 0,1 1 1,-1-1-1,0 0 0,1 0 0,-1-1 1,0 1-1,1 0 0,-1-1 0,0 1 0,1-1 1,-1 0-1,0 0 0,0 0 0,0 0 1,0 0-1,0 0 0,0-1 0,0 1 1,0 0-1,0-1 0,2-3 0,2-2-1041,0 0-1,-1 0 0,0-1 1,-1 1-1,0-1 1,0 0-1,0 0 0,-1-1 1,3-11-1,4-13-5473</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16.836"/>
    </inkml:context>
    <inkml:brush xml:id="br0">
      <inkml:brushProperty name="width" value="0.025" units="cm"/>
      <inkml:brushProperty name="height" value="0.025" units="cm"/>
    </inkml:brush>
  </inkml:definitions>
  <inkml:trace contextRef="#ctx0" brushRef="#br0">1 122 9897,'0'0'10570,"0"10"-8920,0 0-1408,0-5-45,-1 0-1,1 0 1,1-1 0,-1 1-1,1 0 1,0 0-1,2 8 1,-2-12-163,-1 1-1,1-1 1,0 0-1,0 1 1,0-1-1,0 0 0,0 0 1,0 0-1,1 0 1,-1 0-1,0 0 1,0 0-1,1 0 1,-1-1-1,1 1 1,-1 0-1,1-1 1,-1 1-1,1-1 1,-1 1-1,1-1 1,-1 0-1,1 0 1,-1 0-1,1 0 1,-1 0-1,1 0 1,0 0-1,-1 0 1,1-1-1,-1 1 1,3-1-1,2-1 41,0 0 0,-1-1 0,1 0 0,-1 1 0,0-2 0,1 1 0,-2-1 0,1 1 0,0-1 0,-1-1 1,1 1-1,-1-1 0,0 1 0,-1-1 0,1 0 0,-1-1 0,4-7 0,-2 4 103,0-1 0,-1 0 0,0-1 0,0 1 0,-1-1 0,-1 1 0,1-1 0,0-19-1,-3 29-164,0 0-1,0 1 1,0-1-1,0 1 1,0-1-1,0 0 1,0 1-1,0-1 0,0 1 1,0-1-1,-1 0 1,1 1-1,0-1 1,0 1-1,-1-1 1,1 1-1,0-1 1,0 1-1,-1-1 0,1 1 1,-1-1-1,1 1 1,-1-1-1,1 1 1,0 0-1,-1-1 1,1 1-1,-1 0 0,0-1 1,1 1-1,-1 0 1,1 0-1,-1 0 1,1-1-1,-1 1 1,0 0-1,1 0 1,-1 0-1,1 0 0,-1 0 1,0 0-1,1 0 1,-1 0-1,1 0 1,-2 1-1,0-1-19,0 1 0,-1 0 1,1-1-1,0 1 0,0 0 0,0 0 0,0 1 0,0-1 0,0 0 1,0 1-1,-2 2 0,-6 9-1,1 0 0,0 0 0,2 1 0,-1 0 0,1 0 0,1 1 1,1 0-1,0 0 0,1 0 0,0 1 0,-1 26 0,4-41-15,1 0 1,0 0-1,0 0 0,0 1 1,0-1-1,0 0 0,0 0 1,0 0-1,0 0 0,0 0 0,1 1 1,-1-1-1,0 0 0,1 0 1,-1 0-1,1 0 0,-1 0 1,1 0-1,0 0 0,-1 0 1,1 0-1,0-1 0,0 1 0,-1 0 1,1 0-1,0 0 0,0-1 1,0 1-1,2 0 0,0 0-162,-1-1-1,1 0 1,-1 0 0,1 0-1,-1 0 1,0 0 0,1-1-1,-1 1 1,1-1-1,-1 1 1,0-1 0,1 0-1,2-1 1,7-4-1261,0-1 0,0 0 1,0-1-1,10-9 0,14-16-4532</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17.162"/>
    </inkml:context>
    <inkml:brush xml:id="br0">
      <inkml:brushProperty name="width" value="0.025" units="cm"/>
      <inkml:brushProperty name="height" value="0.025" units="cm"/>
    </inkml:brush>
  </inkml:definitions>
  <inkml:trace contextRef="#ctx0" brushRef="#br0">97 240 11691,'0'0'3748,"-6"11"-940,-14 22-1284,-18 44 1,32-64-1298,0 0 0,2 1 1,-1-1-1,2 1 1,0 0-1,1 1 1,-2 23-1,4-37-223,0 0 0,0 0-1,0 0 1,0-1 0,0 1 0,0 0-1,0 0 1,1 0 0,-1-1-1,0 1 1,0 0 0,1 0 0,-1-1-1,0 1 1,1 0 0,-1 0 0,1-1-1,-1 1 1,1 0 0,-1-1-1,1 1 1,-1-1 0,1 1 0,0-1-1,-1 1 1,1-1 0,0 1-1,0-1 1,-1 0 0,1 1 0,1-1-1,0 0 8,0 0-1,0 0 0,0 0 0,0 0 0,0 0 0,0-1 1,0 1-1,0-1 0,0 0 0,0 1 0,0-1 0,2-1 0,3-2 70,0 0-1,0-1 0,-1 1 0,1-1 0,10-11 0,-2-5 280,-1-1 0,0 0 0,-2-1 1,0 0-1,-2-1 0,0 0 0,9-42 0,-3-5 244,11-104 0,-40 265-529,6-51 78,2 0-1,2 0 1,1 1 0,6 71 0,-3-106-145,0 0 1,1 1-1,-1-1 1,1 0-1,0 0 1,1 0-1,-1 0 1,1-1-1,0 1 1,0-1-1,5 5 1,-6-6-283,0-1 0,1 0 0,-1 0 0,1-1 0,-1 1 1,1 0-1,0-1 0,-1 0 0,5 2 0,-5-2-402,0-1 1,1 1-1,-1-1 0,0 0 0,1 0 0,-1 1 0,0-2 0,0 1 1,1 0-1,-1 0 0,0-1 0,0 1 0,4-2 0,15-12-15941</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17.878"/>
    </inkml:context>
    <inkml:brush xml:id="br0">
      <inkml:brushProperty name="width" value="0.025" units="cm"/>
      <inkml:brushProperty name="height" value="0.025" units="cm"/>
    </inkml:brush>
  </inkml:definitions>
  <inkml:trace contextRef="#ctx0" brushRef="#br0">19 136 9513,'2'13'8355,"25"170"-1892,10 111-4968,-30-238-1435,-5-39-22,-1-12-5,0 1 0,0 0 0,0-1 1,-1 1-1,0-1 0,0 1 0,-1 0 0,-1 6 0,1-12 10,0-1 1,0 1-1,0-1 0,0 1 0,0-1 1,0 0-1,1 1 0,-1-1 0,0 0 1,0 0-1,0 0 0,0 1 0,1-1 1,-1 0-1,1 0 0,-1 0 0,0 0 0,1 0 1,-1-2-1,-12-27-18,0 0 0,3-1 0,0 0-1,2-1 1,1 0 0,-3-38 0,5 14-131,3-1 0,7-98 0,-3 141 98,0 1-1,0 0 1,2 0 0,-1 0 0,2 0-1,0 0 1,0 1 0,1 0 0,9-14 0,-12 21 1,1-1 0,0 1 0,1 0 0,-1 0-1,1 0 1,0 1 0,0 0 0,0 0 0,1 0 0,0 0 0,-1 1 0,1 0 0,0 0 0,1 1 0,-1-1 0,0 2 0,1-1 0,-1 0 0,1 1 0,8 0 0,-13 1 3,0-1-1,0 1 0,0 0 1,0 0-1,0 1 1,0-1-1,0 0 0,0 1 1,0-1-1,0 1 1,0-1-1,0 1 0,0 0 1,-1 0-1,1 0 0,0 0 1,-1 0-1,1 0 1,0 1-1,-1-1 0,0 0 1,1 1-1,-1 0 1,0-1-1,2 4 0,-1-1 1,-1 0 0,0 0 0,0 0 0,0 0 0,0 0 0,-1 0 0,0 0 0,0 1-1,0-1 1,0 0 0,-2 8 0,-2 5 11,-1 0 0,0-1 0,-1 1-1,-1-1 1,-9 16 0,-3 3 5,-2 0 0,-2-2 0,-48 56 0,59-80-336,8-14-1117,9-21-1358,33-55-3543,-26 59 4249,20-39-4110</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18.444"/>
    </inkml:context>
    <inkml:brush xml:id="br0">
      <inkml:brushProperty name="width" value="0.025" units="cm"/>
      <inkml:brushProperty name="height" value="0.025" units="cm"/>
    </inkml:brush>
  </inkml:definitions>
  <inkml:trace contextRef="#ctx0" brushRef="#br0">1 87 10442,'0'0'7175,"2"13"-4565,7 97 643,0 12-1162,-5-110-1793,0-24 79,1-27 229,-5 9-563,0 0-1,-2 0 1,-1 0 0,-9-35 0,12 70-99,-1 0 1,1 0 0,0 0-1,0 0 1,0 0 0,1 0 0,-1 0-1,1 0 1,1 0 0,-1 0-1,1 0 1,-1-1 0,5 8 0,-5-10-101,1 0 1,-1 0 0,1 0 0,0-1-1,-1 1 1,1 0 0,0-1 0,0 1-1,0-1 1,0 0 0,0 0 0,0 0-1,0 0 1,1 0 0,-1 0 0,0 0-1,1-1 1,-1 1 0,0-1 0,1 0 0,-1 1-1,3-1 1,-1-1-163,0 0 0,0 0-1,0 0 1,-1-1 0,1 1 0,0-1-1,-1 0 1,0 0 0,1 0 0,-1 0 0,0-1-1,4-2 1,4-7-391,0 0 0,-1 0-1,0-1 1,-1 0 0,11-20-1,7-26 658,-18 32 4540,-15 53-3823,-1-4-86,2 0-1,0 1 0,2-1 0,0 1 0,1 0 0,2 0 1,3 39-1,-3-61-564,0 0 0,0 0 0,0 1-1,1-1 1,-1 0 0,0 0 0,0 0 0,1 0 0,-1 1 0,1-1 0,-1 0 0,1 0 0,0 0 0,-1 0 0,1 0 0,0 0-1,0 0 1,0 0 0,0-1 0,0 1 0,-1 0 0,1 0 0,1-1 0,-1 1 0,0-1 0,0 1 0,0-1 0,0 1 0,0-1-1,0 1 1,1-1 0,-1 0 0,0 0 0,0 0 0,0 0 0,1 0 0,-1 0 0,0 0 0,0 0 0,1 0 0,-1 0 0,0-1-1,0 1 1,1-1 0,2-1 36,0 1 0,-1-1 0,0 0 0,1 0 0,-1-1 0,0 1 0,0-1 0,0 1 0,-1-1 0,1 0 0,-1 0 0,5-6 0,-1-3 101,0 0 0,-1 0 0,-1 0 1,1-1-1,-2 0 0,0 0 0,0 0 1,-1 0-1,-1 0 0,0 0 0,-1-1 1,-1 1-1,0 0 0,-4-21 0,-12 12-424,17 21 244,0 1-1,-1 0 1,1-1 0,0 1-1,-1 0 1,1 0 0,-1-1 0,1 1-1,0 0 1,-1 0 0,1 0-1,-1 0 1,1-1 0,-1 1 0,1 0-1,-1 0 1,1 0 0,0 0-1,-1 0 1,1 0 0,-1 0-1,1 0 1,-1 1 0,1-1 0,-1 0-1,1 0 1,0 0 0,-1 0-1,1 0 1,-1 1 0,1-1 0,0 0-1,-1 0 1,1 1 0,0-1-1,-1 0 1,1 1 0,0-1-1,-1 0 1,1 1 0,0-1 0,0 0-1,-1 1 1,1-1 0,0 1-1,0-1 1,0 1 0,0-1 0,0 0-1,-1 1 1,1-1 0,0 1-1,0-1 1,0 1 0,0-1-1,0 1 1,0-1 0,1 1 0,-2 4-275,0 1 0,0-1 1,1 0-1,0 0 1,0 1-1,1-1 0,-1 0 1,1 0-1,0 1 1,0-1-1,4 9 1,-4-12-18,1 0 0,-1 0 1,1 0-1,0 0 0,-1 0 1,1 0-1,0 0 1,0-1-1,0 1 0,0-1 1,0 1-1,1-1 1,-1 0-1,0 0 0,1 0 1,-1 0-1,0 0 0,1-1 1,-1 1-1,1-1 1,0 1-1,-1-1 0,1 0 1,-1 0-1,1 0 1,4-1-1,26-6-3822,1-15-1745</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19.039"/>
    </inkml:context>
    <inkml:brush xml:id="br0">
      <inkml:brushProperty name="width" value="0.025" units="cm"/>
      <inkml:brushProperty name="height" value="0.025" units="cm"/>
    </inkml:brush>
  </inkml:definitions>
  <inkml:trace contextRef="#ctx0" brushRef="#br0">92 182 9321,'0'0'5093,"-10"8"-3876,6-4-1064,-2 0 11,1 1-1,0 0 1,0 0-1,0 0 1,1 1-1,-1-1 1,1 1-1,1 0 1,-1 0 0,1 1-1,0-1 1,-3 11-1,0 8 507,1 0-1,1 0 1,1 0-1,1 46 0,2-69-636,0-1 0,0 1 0,0-1-1,0 1 1,0-1 0,1 1-1,-1-1 1,1 1 0,-1-1 0,1 1-1,-1-1 1,1 0 0,0 1-1,-1-1 1,1 0 0,0 0-1,0 1 1,0-1 0,0 0 0,1 1-1,-1-1-5,1-1 0,-1 0-1,0 1 1,0-1-1,0 0 1,0 1 0,1-1-1,-1 0 1,0 0 0,0 0-1,0 0 1,1 0-1,-1-1 1,0 1 0,0 0-1,0 0 1,0-1 0,1 1-1,0-1 1,3-2 83,0 1 0,0-1 1,-1 0-1,1 0 0,-1-1 1,0 1-1,0-1 0,0 0 0,5-8 1,3-7 90,-1-1 0,-1 0 1,0-1-1,-2 0 1,0 0-1,-2-1 1,7-37-1,-6 5 278,-2 1 0,-2-57 0,-5 93-490,-3 23-128,-3 28-21,1 20 235,3 0 0,2 1-1,6 57 1,-3-107-49,0 0-1,0 1 1,0-1 0,1 0-1,0 1 1,0-1 0,1 0-1,-1-1 1,1 1 0,0 0-1,0-1 1,1 1 0,-1-1-1,1 0 1,7 6 0,-8-8-17,-1-1 1,0 0-1,0 1 1,1-1 0,-1 0-1,0 0 1,1 0-1,-1 0 1,1-1 0,0 1-1,-1-1 1,1 1-1,0-1 1,-1 0 0,1 0-1,-1 0 1,1-1-1,0 1 1,-1 0 0,1-1-1,-1 0 1,1 1-1,-1-1 1,1 0 0,-1-1-1,1 1 1,-1 0-1,0-1 1,0 1 0,0-1-1,0 0 1,0 1-1,3-5 1,2-1 25,-2 0 0,1-1 0,-1 1 0,0-1 0,0 0 0,-1 0 0,0-1 0,-1 0 0,4-12 0,0-7 35,4-46-1,-7 50-88,-8 46-84,1-3 101,0 0 0,2 0 0,0 0 1,2 31-1,-1-49 7,0 1 0,0-1 0,0 0 1,1 0-1,-1 0 0,0 0 1,0 1-1,1-1 0,-1 0 1,0 0-1,1 0 0,-1 0 1,1 0-1,0 0 0,-1 0 1,1 0-1,0 0 0,0 0 1,-1 0-1,1 0 0,0-1 0,0 1 1,0 0-1,0-1 0,0 1 1,0 0-1,0-1 0,0 1 1,0-1-1,1 0 0,-1 1 1,0-1-1,0 0 0,0 0 1,0 1-1,1-1 0,-1 0 0,0 0 1,2-1-1,0 1 34,-1-1 0,1 0 0,0 0 1,-1-1-1,1 1 0,-1 0 0,0-1 0,1 0 0,-1 1 0,0-1 0,0 0 0,0 0 0,0 0 0,0 0 1,3-5-1,5-13 72,0 0 1,0-1-1,-2 1 0,-1-2 1,-1 1-1,0-1 1,3-35-1,-10 136-963,1-74 680,0 0 0,0 0 0,1 0 0,0 0 0,0-1 0,0 1 0,1 0 0,0-1 0,0 1 0,0-1 0,0 0 0,0 1 0,1-1 0,3 4 0,-5-7-106,1 0 0,-1 0 0,0 0 0,1-1 0,-1 1 1,1 0-1,-1-1 0,1 1 0,-1-1 0,1 1 1,0-1-1,-1 0 0,1 1 0,0-1 0,-1 0 0,1 0 1,-1 0-1,1-1 0,0 1 0,-1 0 0,1 0 0,-1-1 1,1 1-1,0-1 0,-1 0 0,1 1 0,-1-1 1,0 0-1,1 0 0,1-1 0,2-2-844,0 0-1,-1 0 1,1 0 0,-1-1-1,0 0 1,6-8 0,8-19-5247</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19.683"/>
    </inkml:context>
    <inkml:brush xml:id="br0">
      <inkml:brushProperty name="width" value="0.025" units="cm"/>
      <inkml:brushProperty name="height" value="0.025" units="cm"/>
    </inkml:brush>
  </inkml:definitions>
  <inkml:trace contextRef="#ctx0" brushRef="#br0">61 415 11531,'0'0'11990,"-5"10"-11526,-1 4-456,-29 78 198,31-82-288,1 0 0,1 0 0,0 0 0,0 0 0,1 0 0,0 0-1,2 20 1,-1-29 25,0 0-1,1 0 1,-1-1-1,0 1 1,1 0-1,-1-1 1,1 1-1,-1 0 1,0-1-1,1 1 1,0 0-1,-1-1 1,1 1-1,-1-1 1,1 1-1,0-1 1,-1 1-1,1-1 1,0 0-1,-1 1 1,1-1-1,0 0 1,0 0-1,-1 1 1,1-1-1,0 0 1,0 0-1,-1 0 0,1 0 1,0 0-1,0 0 1,0 0-1,-1 0 1,1 0-1,0 0 1,0-1-1,-1 1 1,1 0-1,0 0 1,0-1-1,-1 1 1,1 0-1,0-1 1,-1 1-1,1-1 1,0 1-1,0-2 1,34-22-1112,-18 3-31,0 0 0,-1-1 1,-2-1-1,0 0 0,-1-1 0,-2 0 0,0-1 0,-2-1 0,12-49 0,-11 27 187,6-65 0,-10-46 4794,-7 149 1056,-2 10-1737,-6 21-583,-8 34-1542,12-25-226,1 0-1,1 0 1,1 0-1,5 57 0,-1-68-596,1 0 0,0 1 0,2-2 0,0 1 0,1-1 0,1 1-1,1-2 1,16 29 0,-15-38 110,-4-18-67,-5-27 1,0 29-187,0-20-292,-2 1 0,-1-1 0,-1 0 0,-13-45 0,15 67-17,0 7 160,0 16 196,4 26 339,-1-39-382,0-1 0,0 1 0,0 0 0,1 0-1,-1-1 1,1 1 0,0-1 0,0 0 0,1 1 0,-1-1-1,1 0 1,-1 0 0,1 0 0,0-1 0,0 1 0,0-1 0,1 0-1,-1 0 1,1 0 0,-1 0 0,1 0 0,-1-1 0,1 1 0,0-1-1,0 0 1,0 0 0,5 0 0,-4-1 1,0 0-1,1 0 1,-1 0-1,0-1 1,0 1 0,0-1-1,0-1 1,0 1 0,0-1-1,0 1 1,0-2-1,-1 1 1,1 0 0,-1-1-1,0 0 1,1 0 0,-1 0-1,0 0 1,-1-1-1,7-7 1,-3 1 27,-1 0 0,-1 0 0,0 0 0,0-1-1,6-22 1,15-31 477,-25 109-592,-1 133 640,0-177-597,0 0 1,0-1 0,0 1-1,0 0 1,0 0 0,0 0 0,0 0-1,0 0 1,0 0 0,0 0-1,0 0 1,0-1 0,1 1-1,-1 0 1,0 0 0,1 0 0,-1 0-1,1-1 1,-1 1 0,1 0-1,-1 0 1,1-1 0,-1 1-1,1 0 1,0-1 0,-1 1 0,1-1-1,0 1 1,0-1 0,-1 1-1,1-1 1,0 1 0,0-1-1,0 0 1,-1 1 0,1-1 0,0 0-1,0 0 1,0 0 0,0 0-1,1 0 1,0 0-258,-1-1-1,1 0 1,0 0-1,-1 0 1,1 1-1,-1-2 1,1 1 0,-1 0-1,0 0 1,1 0-1,-1-1 1,0 1-1,0-1 1,0 1-1,0-1 1,0 1 0,0-1-1,0 1 1,1-4-1,8-27-5578</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20.073"/>
    </inkml:context>
    <inkml:brush xml:id="br0">
      <inkml:brushProperty name="width" value="0.025" units="cm"/>
      <inkml:brushProperty name="height" value="0.025" units="cm"/>
    </inkml:brush>
  </inkml:definitions>
  <inkml:trace contextRef="#ctx0" brushRef="#br0">13 1 20628,'0'0'2210,"-13"60"-2082,13-37-96,1-1-449,10 0-1440,3-2-1475,-2-1-3202</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20.403"/>
    </inkml:context>
    <inkml:brush xml:id="br0">
      <inkml:brushProperty name="width" value="0.025" units="cm"/>
      <inkml:brushProperty name="height" value="0.025" units="cm"/>
    </inkml:brush>
  </inkml:definitions>
  <inkml:trace contextRef="#ctx0" brushRef="#br0">10 86 1922,'0'0'16052,"0"8"-14616,-3 14-1088,1-10-169,0 0 1,1 0 0,0 1-1,1-1 1,2 24 0,-1-35-193,-1-1 0,1 1 0,-1 0 0,0 0 0,1 0-1,0 0 1,-1-1 0,1 1 0,-1 0 0,1 0 0,0-1 0,0 1 0,-1-1 0,1 1 0,0-1 0,0 1 0,0-1 0,0 1 0,-1-1 0,1 0 0,0 1 0,0-1 0,0 0 0,0 0 0,0 0 0,0 1 0,0-1 0,0 0 0,0 0-1,0-1 1,0 1 0,0 0 0,0 0 0,0 0 0,0-1 0,-1 1 0,1 0 0,0-1 0,0 1 0,0-1 0,0 1 0,0-1 0,-1 1 0,1-1 0,0 0 0,0 0 0,37-30 172,-17 4 11,30-33-508,-47 56 595,0 0 1,0 0-1,0 1 0,1 0 1,0 0-1,0 0 1,-1 0-1,2 0 1,-1 1-1,9-3 1,-13 5-162,0 0 0,0-1 0,0 1 0,-1 0 0,1 0 1,0 0-1,0 0 0,0 0 0,-1 0 0,1 0 0,0 0 0,0 0 0,0 0 1,-1 1-1,1-1 0,0 0 0,0 1 0,-1-1 0,1 0 0,0 1 0,0-1 1,-1 1-1,1-1 0,0 1 0,-1-1 0,1 1 0,-1-1 0,1 1 1,-1 0-1,1-1 0,-1 1 0,1 0 0,-1-1 0,1 2 0,4 32 1515,-2-4-1069,-3-29-532,0 0-1,0-1 1,1 1-1,-1 0 0,0-1 1,1 1-1,-1 0 1,0 0-1,1-1 1,-1 1-1,1-1 0,-1 1 1,1 0-1,-1-1 1,1 1-1,-1-1 1,1 1-1,0-1 0,-1 0 1,1 1-1,0-1 1,-1 1-1,1-1 1,0 0-1,0 0 0,-1 1 1,2-1-1,0 0 15,1-1-1,-1 1 0,0 0 1,0-1-1,0 1 1,0-1-1,0 0 0,0 0 1,0 0-1,0 0 1,0 0-1,0 0 0,0-1 1,-1 1-1,1 0 0,0-1 1,1-2-1,30-37 55,-16 19-75,-9 12-83,34-32-19,-39 40-18,0 0 1,0 0-1,0 0 1,0 0-1,1 0 1,-1 0 0,1 1-1,-1 0 1,1 0-1,-1 0 1,1 0-1,0 0 1,4 0-1,-7 1 55,0 0-1,-1 0 0,1 0 1,-1 0-1,1 0 0,0 0 1,-1 1-1,1-1 0,-1 0 1,1 0-1,0 0 0,-1 0 1,1 1-1,-1-1 0,1 0 1,-1 1-1,1-1 0,-1 0 1,1 1-1,-1-1 0,1 1 1,-1-1-1,0 1 0,1-1 1,-1 1-1,0-1 0,1 1 1,-1-1-1,0 1 1,0-1-1,1 1 0,-1 0 1,0 0-1,1 14-8105,-1-14 7891</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24.009"/>
    </inkml:context>
    <inkml:brush xml:id="br0">
      <inkml:brushProperty name="width" value="0.025" units="cm"/>
      <inkml:brushProperty name="height" value="0.025" units="cm"/>
    </inkml:brush>
  </inkml:definitions>
  <inkml:trace contextRef="#ctx0" brushRef="#br0">1 53 4452,'0'0'4901,"58"10"-2531,-25-5-128,2-1-320,4-3-865,6-1-897,3 0-96,7 0-32,0-8 0,3 0-704,-3 2-1090,-4 1-1121,-6 4-320,-8 1-801</inkml:trace>
  <inkml:trace contextRef="#ctx0" brushRef="#br0" timeOffset="1">681 45 4036,'0'0'11947,"61"-2"-10313,-46 2-545,5 0-321,3 0-415,3 0-257,0-1-64,2-3 32,0-5-448,-5-5-1634,-4 0-5445</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21.212"/>
    </inkml:context>
    <inkml:brush xml:id="br0">
      <inkml:brushProperty name="width" value="0.025" units="cm"/>
      <inkml:brushProperty name="height" value="0.025" units="cm"/>
    </inkml:brush>
  </inkml:definitions>
  <inkml:trace contextRef="#ctx0" brushRef="#br0">1 0 6054,'0'8'9401,"5"78"-6768,3 0 1,22 90 0,3 24-654,-23-115-1367,15 95 183,-25-180-792,0 0 0,1 0-1,-1 0 1,0 0 0,0 0 0,0 0-1,0 0 1,0 0 0,0 0 0,0 0-1,0 0 1,1 0 0,-1 0-1,0 0 1,0 0 0,0 0 0,0 0-1,0 0 1,0 0 0,0 0-1,0 0 1,1 0 0,-1 0 0,0 0-1,0 0 1,0 0 0,0 0 0,0 0-1,0 1 1,0-1 0,0 0-1,0 0 1,0 0 0,0 0 0,0 0-1,0 0 1,0 0 0,0 0-1,0 0 1,1 1 0,-1-1 0,0 0-1,0 0 1,0 0 0,0 0 0,2-17 92,0-26 10,-5-28-13,-16-84 0,0-6-12,22 129-136,-3 31 50,1 1 1,-1-1-1,0 1 1,0-1-1,1 1 1,-1-1 0,0 1-1,0-1 1,1 1-1,-1-1 1,1 1 0,-1-1-1,0 1 1,1 0-1,-1-1 1,1 1 0,-1 0-1,1-1 1,-1 1-1,1 0 1,-1 0 0,1 0-1,0-1 1,-1 1-1,1 0 1,-1 0 0,2 0-1,1 1-8,0 0 0,0 0 0,0 0 0,-1 1 0,1-1 0,0 1 0,0 0 0,-1 0 0,1 0 0,-1 0 0,0 0 0,1 0 0,-1 0 0,2 5 0,15 16 0,-16-18 16,1 1-1,0-1 0,0 0 0,0 0 1,1 0-1,-1 0 0,1-1 1,0 0-1,1 0 0,-1 0 0,1-1 1,-1 1-1,1-1 0,12 4 1,-15-7 2,0-1 1,0 1 0,-1-1-1,1 0 1,0 0-1,-1 0 1,1 0 0,-1 0-1,1-1 1,-1 1 0,1-1-1,-1 1 1,0-1 0,0 0-1,0 0 1,0 0 0,0 0-1,0 0 1,-1-1-1,1 1 1,-1 0 0,1-1-1,-1 1 1,0-1 0,0 0-1,1-3 1,4-11 29,0 1-1,7-31 1,-8 11 61,1-51 0,-6 103-121,1 0-1,1 0 1,1 0-1,5 17 1,-6-25 32,1 1 1,0-1-1,0 1 0,1-1 1,0 0-1,1 0 0,0-1 1,0 1-1,7 7 1,-11-14 14,0 0 0,0 0 1,0 0-1,0 0 0,0 0 1,0 0-1,0 0 0,0-1 0,0 1 1,1 0-1,-1-1 0,0 1 1,1-1-1,-1 1 0,1-1 1,-1 1-1,0-1 0,1 0 1,-1 0-1,1 0 0,-1 0 1,1 0-1,-1 0 0,0 0 1,1 0-1,1-1 0,-1-1 50,1 1 0,-1 0 0,0-1 1,0 0-1,0 1 0,0-1 0,0 0 0,-1 0 0,1 0 0,0 0 0,-1-1 1,0 1-1,2-3 0,3-9 305,0-1 1,-1 1 0,6-26 0,8-103 337,-19 157-787,-1 2 27,1 0 0,0 0 0,2 0 0,-1 0 0,2 0 0,0 0 0,9 25 0,-11-40-80,-1 0 0,1 0 0,-1 0 0,1 0 0,0 0 1,-1 0-1,1 0 0,0 0 0,0 0 0,-1 0 1,1 0-1,0-1 0,0 1 0,0 0 0,0-1 1,0 1-1,0-1 0,1 1 0,-1-1 0,0 1 0,0-1 1,0 0-1,0 1 0,0-1 0,1 0 0,-1 0 1,0 0-1,0 0 0,1 0 0,-1 0 0,0 0 1,0-1-1,0 1 0,0 0 0,1-1 0,-1 1 0,0 0 1,0-1-1,0 0 0,0 1 0,0-1 0,0 0 1,0 1-1,0-1 0,0 0 0,1-1 0,4-4-1797,1 0 0,-1-1 0,-1 0 0,9-12 1,4-9-4886</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21.553"/>
    </inkml:context>
    <inkml:brush xml:id="br0">
      <inkml:brushProperty name="width" value="0.025" units="cm"/>
      <inkml:brushProperty name="height" value="0.025" units="cm"/>
    </inkml:brush>
  </inkml:definitions>
  <inkml:trace contextRef="#ctx0" brushRef="#br0">1 17 8296,'0'0'17024,"8"4"-16581,3 0-423,0 0-1,0-1 1,1-1-1,-1 1 1,13-1-1,-20-1-27,-1 0-1,0 0 1,0 0-1,0 1 1,0-1-1,0 1 1,0 0 0,0-1-1,0 1 1,-1 1-1,1-1 1,-1 0-1,4 5 1,22 14 1,-27-21 1,1 1 1,-1-1 0,0 0-1,0 0 1,0 0-1,1 0 1,-1 0-1,0 0 1,0 0 0,1 0-1,-1-1 1,0 1-1,0 0 1,1-1-1,-1 1 1,0-1 0,0 1-1,0-1 1,0 0-1,0 1 1,0-1-1,0 0 1,0 0 0,0 0-1,0 0 1,1-1-1,16-21-303,-14 18 245,-1 1 0,1-1 0,-1 0-1,1 1 1,1 0 0,-1 0 0,1 0 0,-1 0 0,1 1 0,0 0 0,0 0 0,7-3 0,-11 7-79,-1-1 1,1 0-1,-1 1 1,1-1-1,-1 1 1,1-1-1,-1 1 1,0-1-1,1 1 1,-1-1-1,1 1 1,-1-1-1,0 1 1,0-1-1,1 1 1,-1 0-1,0-1 1,0 1-1,0-1 1,0 1-1,1 0 1,-1-1-1,0 1 1,0 0-1,0-1 1,0 1-1,-1 0 1,1-1-1,0 1 0,0 0 1,0-1-1,0 1 1,-1 0-1,1 4-4140</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21.882"/>
    </inkml:context>
    <inkml:brush xml:id="br0">
      <inkml:brushProperty name="width" value="0.025" units="cm"/>
      <inkml:brushProperty name="height" value="0.025" units="cm"/>
    </inkml:brush>
  </inkml:definitions>
  <inkml:trace contextRef="#ctx0" brushRef="#br0">146 3 17617,'0'0'8536,"-10"-1"-8467,6 0-74,-1 1 1,1 0-1,0 0 0,0 0 1,0 0-1,0 1 0,0-1 1,0 1-1,0 0 0,0 1 1,0-1-1,0 1 0,0-1 1,1 1-1,-1 0 0,1 0 1,-1 1-1,1-1 0,0 1 1,0 0-1,0 0 0,0 0 1,-4 5-1,3-3 50,-1 1 1,1 0-1,0-1 1,0 2-1,1-1 0,0 0 1,0 0-1,1 1 0,-1 0 1,1-1-1,1 1 1,-1 0-1,0 13 0,2-19-43,0 0 1,0 0-1,0 0 0,0 0 0,1 0 0,-1 0 0,0 0 1,1 0-1,-1 0 0,0-1 0,1 1 0,-1 0 0,1 0 1,0 0-1,-1-1 0,1 1 0,-1 0 0,1-1 0,0 1 1,0 0-1,-1-1 0,1 1 0,0-1 0,1 1 1,30 7-51,35-12-1208,-56 1 244,-1 0-1,0 0 1,0-1-1,0-1 1,11-6-1,14-9-6044</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22.380"/>
    </inkml:context>
    <inkml:brush xml:id="br0">
      <inkml:brushProperty name="width" value="0.025" units="cm"/>
      <inkml:brushProperty name="height" value="0.025" units="cm"/>
    </inkml:brush>
  </inkml:definitions>
  <inkml:trace contextRef="#ctx0" brushRef="#br0">1 1 18770,'0'9'886,"1"68"1904,13 98 0,-10-146-2557,1 1 0,2-1 0,1 0 0,1-1 1,2 0-1,23 46 0,-33-73-202,-1 1-1,1-1 1,-1 1 0,1-1-1,0 0 1,0 1 0,0-1 0,0 0-1,0 0 1,0 0 0,0 1-1,0-1 1,0 0 0,1 0-1,-1-1 1,0 1 0,1 0-1,-1 0 1,1-1 0,-1 1-1,1 0 1,-1-1 0,3 1-1,-3-2 29,0 0 0,0 0 0,0 0 0,0 0 0,0 0 0,0 0 0,-1 0 0,1 0 0,0-1 0,-1 1 0,1 0 0,0 0 0,-1-1 0,0 1 0,1 0-1,-1-1 1,0 1 0,1-1 0,-1 1 0,0 0 0,0-1 0,0 1 0,0-1 0,-1 1 0,1-2 0,0-13-1,-4-93 102,2 97-192,1 1 0,-2-1 0,1 1 0,-2 0 0,1 0 0,-2 0 0,-6-12 1,11 22 28,0 1 0,0 0 0,0-1 0,0 1 0,0 0 1,0 0-1,0-1 0,0 1 0,0 0 0,0-1 0,0 1 1,-1 0-1,1 0 0,0-1 0,0 1 0,0 0 0,-1 0 0,1-1 1,0 1-1,0 0 0,-1 0 0,1-1 0,0 1 0,0 0 1,-1 0-1,1 0 0,0 0 0,-1 0 0,1-1 0,0 1 1,0 0-1,-1 0 0,1 0 0,0 0 0,-1 0 0,1 0 1,0 0-1,-1 0 0,1 0 0,0 0 0,-1 0 0,-2 16-186,6 24-63,-2-37 253,0 1 0,0-1-1,1 0 1,-1 0 0,1 0 0,-1 0 0,1 0 0,0 0-1,1-1 1,-1 1 0,0-1 0,1 1 0,-1-1 0,1 0-1,0 0 1,-1 0 0,1 0 0,0 0 0,0-1 0,1 1-1,-1-1 1,0 0 0,0 0 0,1 0 0,-1-1 0,0 1-1,1-1 1,5 1 0,-4-1 1,0-1 0,0 1 0,-1-1 0,1 0 0,0 0-1,-1 0 1,1 0 0,-1-1 0,1 0 0,-1 0 0,0 0 0,0-1 0,0 1 0,0-1 0,0 0 0,0 0-1,-1 0 1,1-1 0,-1 1 0,4-6 0,0-4 18,0 0 0,-1-1 0,9-26 0,6-15 220,-21 55-244,0 0-1,0-1 0,0 1 1,0 0-1,0-1 0,0 1 1,0 0-1,0-1 0,1 1 1,-1 0-1,0 0 0,0-1 1,0 1-1,0 0 0,1-1 1,-1 1-1,0 0 0,0 0 0,1-1 1,-1 1-1,0 0 0,0 0 1,1 0-1,-1 0 0,0-1 1,1 1-1,-1 0 0,0 0 1,1 0-1,-1 0 0,0 0 1,1 0-1,-1 0 0,0 0 1,1 0-1,-1 0 0,0 0 1,1 0-1,-1 0 0,7 14-47,-1 28 198,-6-39-117,1 11 61,1 8 22,0 1-1,9 30 1,-11-49-92,1-1 0,0 1 0,0 0 0,1 0 0,-1-1 0,1 1 0,-1-1 0,1 1 0,1-1 0,-1 0 0,0 0 0,1 0 0,-1 0 0,1 0 0,0 0 0,0-1 0,0 0 0,0 1 0,0-1 0,1 0 0,4 2 0,-6-4-81,-1 1 0,1-1 0,0 0 0,-1 0 0,1 0 0,-1 0-1,1-1 1,0 1 0,-1 0 0,1 0 0,-1-1 0,1 1 0,0-1 0,-1 0 0,0 1-1,1-1 1,-1 0 0,1 0 0,-1 0 0,0 0 0,0 0 0,1 0 0,-1 0 0,0-1-1,0 1 1,0 0 0,0-1 0,0 1 0,-1 0 0,1-1 0,0 1 0,-1-1 0,1 1 0,-1-1-1,1 0 1,-1 1 0,0-1 0,0 1 0,0-4 0,3-10-1907,-1 0-1,-1 0 1,-1-20-1,-1 25 153,1-42-5813</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22.739"/>
    </inkml:context>
    <inkml:brush xml:id="br0">
      <inkml:brushProperty name="width" value="0.025" units="cm"/>
      <inkml:brushProperty name="height" value="0.025" units="cm"/>
    </inkml:brush>
  </inkml:definitions>
  <inkml:trace contextRef="#ctx0" brushRef="#br0">1 0 14574,'0'0'9192,"15"65"-9095,5-46-386,3 1-1152,2-1-993,2 1-1570,0-6-1922</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23.082"/>
    </inkml:context>
    <inkml:brush xml:id="br0">
      <inkml:brushProperty name="width" value="0.025" units="cm"/>
      <inkml:brushProperty name="height" value="0.025" units="cm"/>
    </inkml:brush>
  </inkml:definitions>
  <inkml:trace contextRef="#ctx0" brushRef="#br0">44 28 13805,'0'0'10127,"-4"9"-8862,1-3-1091,-25 51 1499,27-53-1564,-1-1 1,1 1 0,0 0-1,0 0 1,0 0 0,0 0-1,1 0 1,-1 0 0,1 1-1,0-1 1,1 0 0,-1 0-1,1 0 1,1 5-1,-1-8-101,-1 0-1,1 0 1,0 0-1,0-1 1,0 1-1,0 0 1,0-1-1,0 1 1,0-1-1,0 1 1,0-1-1,0 1 1,0-1-1,0 0 1,0 1-1,1-1 1,-1 0-1,0 0 1,0 0-1,0 0 1,0 0-1,0 0 1,1 0-1,-1-1 1,0 1-1,0 0 1,0-1-1,0 1 1,0 0-1,0-1 1,1 0-1,35-17 197,16-27-162,-38 30-84,1 1-1,1 1 0,0 1 0,28-16 1,-43 27 44,-1 0 0,0 0 0,1 0 0,-1 1 0,1-1 0,-1 0 0,1 1 0,-1-1 0,1 1 0,0-1 0,-1 1 0,1 0 0,-1-1 0,1 1 0,0 0 0,-1 0 0,1 0 0,0 1 0,-1-1 0,1 0-1,0 1 1,-1-1 0,1 1 0,-1-1 0,1 1 0,-1 0 0,1-1 0,-1 1 0,1 0 0,-1 0 0,3 2 0,-2 2 59,0 0 0,0 0 0,0-1 0,0 1 0,-1 1-1,0-1 1,0 0 0,0 8 0,12 40 462,-12-51-514,0 0 1,0 0 0,0-1 0,0 1 0,0 0 0,0-1 0,0 1 0,1-1 0,-1 0 0,0 1 0,1-1 0,0 0 0,-1 0-1,1 0 1,-1 0 0,1 0 0,0 0 0,0 0 0,0-1 0,0 1 0,-1 0 0,1-1 0,4 1 0,1-2-81,0 1 0,0-1-1,0-1 1,0 1 0,-1-1 0,1 0 0,0-1 0,-1 1 0,1-2 0,-1 1 0,0 0 0,0-1 0,0 0-1,9-9 1,32-32-3656,-10 3-5215,-13 11-5445</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23.440"/>
    </inkml:context>
    <inkml:brush xml:id="br0">
      <inkml:brushProperty name="width" value="0.025" units="cm"/>
      <inkml:brushProperty name="height" value="0.025" units="cm"/>
    </inkml:brush>
  </inkml:definitions>
  <inkml:trace contextRef="#ctx0" brushRef="#br0">0 0 20948,'0'0'1249,"33"53"-32,-19-5 192,0 11 289,1 10-737,0 5-128,2 2-64,3 1-353,2-4-320,-3-4-64,-1-7-897,-2-7-1409,-9-11-2851,1-5-5797</inkml:trace>
  <inkml:trace contextRef="#ctx0" brushRef="#br0" timeOffset="1">233 1028 17809,'0'0'12332,"57"12"-15632,-50-33-6853</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8:27:17.622"/>
    </inkml:context>
    <inkml:brush xml:id="br0">
      <inkml:brushProperty name="width" value="0.025" units="cm"/>
      <inkml:brushProperty name="height" value="0.025" units="cm"/>
    </inkml:brush>
  </inkml:definitions>
  <inkml:trace contextRef="#ctx0" brushRef="#br0">13726 1302 8616,'-362'5'1018,"-1042"34"-169,9 110-730,58 151-18,18 78-3213,1256-359 2925,-581 184 779,-856 396-1,1051-379 154,9 19-1,-642 463 1,-36 215-669,112 123 56,755-731-6,14 11 0,14 10 0,15 9 0,-207 459 0,242-378 139,149-349-116,3 1 1,4 1 0,2 1 0,-4 75 0,17-121-122,1 1-1,1-1 1,2 1 0,0 0-1,2-1 1,1 0-1,2 0 1,0 0 0,2-1-1,1 0 1,1-1-1,1 0 1,2-1-1,0 0 1,2-1 0,0-1-1,35 37 1,-22-31-18,1-1 1,1-2-1,2-1 1,0-1-1,2-2 1,37 18 0,-19-16-22,1-1 0,1-3 1,95 21-1,-35-21-137,1-5 0,0-4 0,200-10 0,-133-13-17,-1-8-1,236-57 1,349-137-139,445-202 422,-11-46 25,1886-915 537,-75-158-355,-2247 1137-401,1124-623 137,-97-149 1469,-1579 1007-1384,263-261 1,-389 335-122,-5-3 0,-4-4 0,-4-3 0,-4-3 0,71-141 0,-109 177-24,-4 0-1,-2-2 1,-3 0 0,-4-2 0,-2 0-1,-4-1 1,-2-1 0,1-90 0,-12 118-61,-1-1 1,-3 1-1,-1 0 1,-3 0-1,-1 1 0,-2 0 1,-2 0-1,-2 1 1,-1 1-1,-3 1 1,-1 0-1,-2 1 1,-1 2-1,-44-54 1,34 54-27,-2 1-1,-1 2 1,-2 2 0,-1 1 0,-72-42 0,48 38-28,-2 3 1,-1 3 0,-94-29 0,22 22-39,-1 6-1,-1 5 0,-207-8 1,50 24-328,-392 37 0,-292 101-2500,447-37-458</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41.594"/>
    </inkml:context>
    <inkml:brush xml:id="br0">
      <inkml:brushProperty name="width" value="0.025" units="cm"/>
      <inkml:brushProperty name="height" value="0.025" units="cm"/>
    </inkml:brush>
  </inkml:definitions>
  <inkml:trace contextRef="#ctx0" brushRef="#br0">1 49 7335,'0'0'10751,"13"1"-9720,43 0-238,0-2 1,81-12 0,25-1-277,283 9 781,-581 5-107,-162 2-1256,84 17 391,740-42-257,-489 17-74,-30 2 44,-25 2 45,-109-1-776,-245 26 1,321-16-2453,15-4-2035</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45.539"/>
    </inkml:context>
    <inkml:brush xml:id="br0">
      <inkml:brushProperty name="width" value="0.025" units="cm"/>
      <inkml:brushProperty name="height" value="0.025" units="cm"/>
    </inkml:brush>
  </inkml:definitions>
  <inkml:trace contextRef="#ctx0" brushRef="#br0">88 201 4869,'0'0'694,"-11"0"1484,-64 0 1382,74 0-2140,3 0 80,271-8 1816,140-23-3273,-234 16 191,189-18-249,546-25-114,-712 63 38,-200-6-206,-1-1 0,0 1 0,1 0 0,-1 0-1,0-1 1,0 1 0,0-1 0,0 1 0,0-1 0,0 1-1,0-1 1,-1 0 0,1 1 0,-1-1 0,1 0-1,-1-2 1,2 0-1105,8-24-7289</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25.361"/>
    </inkml:context>
    <inkml:brush xml:id="br0">
      <inkml:brushProperty name="width" value="0.025" units="cm"/>
      <inkml:brushProperty name="height" value="0.025" units="cm"/>
    </inkml:brush>
  </inkml:definitions>
  <inkml:trace contextRef="#ctx0" brushRef="#br0">0 1 18353,'0'0'2883,"30"62"-2691,-11-35-96,0 0-32,4-5-32,3-6-96,2-4-897,4-10-832,-3-2-994,-6-9-2178</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46.562"/>
    </inkml:context>
    <inkml:brush xml:id="br0">
      <inkml:brushProperty name="width" value="0.025" units="cm"/>
      <inkml:brushProperty name="height" value="0.025" units="cm"/>
    </inkml:brush>
  </inkml:definitions>
  <inkml:trace contextRef="#ctx0" brushRef="#br0">1 1 15791,'0'0'5472,"2"16"-5152,11 335 395,-8-98-4270,-4-225 1393,-1-16-4815</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46.920"/>
    </inkml:context>
    <inkml:brush xml:id="br0">
      <inkml:brushProperty name="width" value="0.025" units="cm"/>
      <inkml:brushProperty name="height" value="0.025" units="cm"/>
    </inkml:brush>
  </inkml:definitions>
  <inkml:trace contextRef="#ctx0" brushRef="#br0">44 298 6150,'-4'10'4842,"-5"13"-3419,1 0 1,-9 49 0,15-65-1236,1 0 1,0 0 0,0 0-1,1 0 1,0 1 0,0-1 0,0 0-1,1 0 1,0 0 0,1 1-1,-1-1 1,1 0 0,1-1 0,-1 1-1,1 0 1,7 10 0,-9-15-100,1 1-1,0-1 1,0 0 0,0 0-1,1 0 1,-1-1 0,0 1-1,1 0 1,-1-1 0,1 1 0,0-1-1,-1 0 1,1 0 0,0 0-1,0 0 1,-1-1 0,1 1-1,0-1 1,5 1 0,-3-2 17,0 0 0,-1 1-1,1-2 1,0 1 0,-1 0 0,0-1 0,1 0-1,-1 0 1,0 0 0,0-1 0,5-3 0,6-6 189,0-2 1,-1 0-1,0 0 1,18-26-1,171-276 145,-162 246-1611,-38 65 890,17-31-2571,-12 12-2236,-7 8-3891</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47.855"/>
    </inkml:context>
    <inkml:brush xml:id="br0">
      <inkml:brushProperty name="width" value="0.025" units="cm"/>
      <inkml:brushProperty name="height" value="0.025" units="cm"/>
    </inkml:brush>
  </inkml:definitions>
  <inkml:trace contextRef="#ctx0" brushRef="#br0">0 83 17457,'0'0'3822,"8"10"-2909,0 3-741,1 1 1,-1 0 0,-1 0 0,-1 0 0,0 1 0,-1 0-1,4 17 1,8 120 598,-16-130 3706,-50-255-3086,47 226-1287,3 12-126,1 1 1,-1-1-1,1 0 1,0 0-1,1 0 1,-1 0 0,1 0-1,0 0 1,5 7-1,-5-10 21,-1 0 0,1 0-1,-1 0 1,1 0 0,0 0 0,0 0-1,0-1 1,0 1 0,0-1-1,0 0 1,0 0 0,0 0-1,0-1 1,1 1 0,-1-1 0,0 1-1,1-1 1,-1 0 0,5-1-1,-2 0 9,0 0 0,-1-1 0,1 0 0,-1 0-1,1 0 1,-1 0 0,0-1 0,0 0 0,0 0-1,0-1 1,-1 1 0,1-1 0,-1 0 0,0 0 0,0 0-1,0-1 1,-1 0 0,1 1 0,-1-1 0,0 0-1,-1-1 1,1 1 0,1-7 0,3-3 24,-2-1 0,0 0 0,-1 0 0,0 0 0,-2 0 0,0-1 0,0-16 0,-2 33-35,0 0 0,0 0 0,0 0 0,0 0 0,0 0 0,0 0 0,0 0 0,0 0 0,0 0 0,-1 0 0,1 0 0,0 0 0,0 0 0,0 0 0,0 0 0,0 0 0,0 0 0,0 0 1,0 0-1,0 0 0,0 0 0,0 0 0,0 0 0,0 0 0,-1 0 0,1 0 0,0 0 0,0 0 0,0 0 0,0 0 0,0 0 0,0-1 0,0 1 0,0 0 0,0 0 0,0 0 0,0 0 1,0 0-1,0 0 0,0 0 0,0 0 0,0 0 0,0 0 0,0 0 0,0 0 0,0 0 0,0-1 0,0 1 0,0 0 0,0 0 0,-6 12-180,-4 18-12,1 9 181,2 0-1,1 0 1,3 1 0,1-1 0,4 60 0,-2-97-70,1 0 0,-1 0 0,1 0 0,-1 0 0,1 0 0,0 0 0,0 0 0,0 0 0,0 0 0,0 0 0,0-1 1,1 1-1,-1 0 0,0-1 0,1 1 0,-1-1 0,1 1 0,0-1 0,0 0 0,-1 0 0,1 0 0,0 0 0,0 0 0,0 0 0,0 0 0,2 0 0,27 4-4094,-1-4-4322,-10-1-5860</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48.651"/>
    </inkml:context>
    <inkml:brush xml:id="br0">
      <inkml:brushProperty name="width" value="0.025" units="cm"/>
      <inkml:brushProperty name="height" value="0.025" units="cm"/>
    </inkml:brush>
  </inkml:definitions>
  <inkml:trace contextRef="#ctx0" brushRef="#br0">0 65 15631,'0'0'7853,"4"8"-7218,0 6-544,0 0 0,-1 0 1,-1 0-1,0 0 0,-1 1 0,-1-1 1,-1 19-1,1-11-3,0 0 1,1-1-1,6 29 0,-7-48-63,0 0 0,0 0-1,1 0 1,-1 0 0,1 0-1,-1 0 1,1 0 0,0 0-1,0 0 1,-1-1 0,1 1-1,1 0 1,-1 0 0,0-1-1,0 1 1,1-1 0,-1 1-1,1-1 1,-1 1 0,1-1-1,-1 0 1,1 0 0,0 0-1,0 0 1,-1 0 0,1 0-1,0 0 1,0-1 0,0 1-1,0-1 1,0 1-1,0-1 1,0 0 0,0 0-1,4 0 1,-2-1 80,0 0 0,0-1 0,0 1 0,0-1 0,0 0 0,0 0 0,-1 0 0,1-1 0,-1 0 0,1 1 0,-1-1 0,0 0 0,0 0 0,0-1 0,4-6 0,-1 0 24,1-1-1,-2 1 1,1-1-1,-2-1 1,1 1-1,-2-1 1,1 0-1,-2 0 1,1 0-1,-2 0 1,0 0-1,0 0 0,-1 0 1,-1-14-1,-5 11-56,-3 16-272,7 1 176,1-1 0,0 1 0,-1 0-1,1 0 1,0-1 0,0 1 0,0 0-1,0 0 1,0 0 0,0 0 0,1 0 0,-2 3-1,1 2 14,0 0 0,0 0 0,0 0 0,1 0 1,0 0-1,1 12 0,0-18 12,-1 0-1,0 1 1,1-1 0,-1 0 0,0 0 0,1 0 0,0 0 0,-1 0 0,1 0 0,-1 0 0,1 0 0,0 0 0,0-1 0,0 1 0,-1 0-1,1 0 1,0 0 0,0-1 0,1 1 0,0 0 8,0 0 0,0-1 0,0 0 0,0 0 0,0 1 0,0-1 0,-1 0 0,1 0 0,0-1 0,0 1 0,0 0 0,0-1 0,0 1 0,0-1 0,3-1 0,2-2 18,0 0 0,0 0 1,0-1-1,0 0 0,-1 0 0,1-1 1,-1 0-1,-1 0 0,1-1 0,-1 1 1,8-14-1,-4 6 6,-1 0 1,-1-1 0,0 0-1,-1 0 1,5-19-1,-10 31-33,0 0 0,-1 0 0,1 0 0,-1 0 0,1-1 0,-1 1 0,0 0 0,0 0 0,-1 0 0,0-5-1,1 8-2,0 0 0,0 0 0,0-1 0,0 1 0,-1 0 0,1 0 0,0 0 0,0 0 0,0 0 0,0 0 0,0 0 0,-1 0 0,1 0-1,0 0 1,0-1 0,0 1 0,0 0 0,-1 0 0,1 0 0,0 0 0,0 0 0,0 0 0,0 0 0,-1 0 0,1 0 0,0 0 0,0 1-1,0-1 1,0 0 0,-1 0 0,1 0 0,0 0 0,0 0 0,0 0 0,0 0 0,0 0 0,-1 0 0,1 0 0,0 1 0,0-1 0,0 0-1,0 0 1,0 0 0,0 0 0,0 0 0,-1 1 0,1-1 0,0 0 0,0 0 0,-12 22-190,7-8 176,-1 0-1,2 1 1,0-1-1,1 1 1,0 0-1,-1 29 0,4-43 21,0 0-1,1 0 1,-1 0-1,0-1 0,0 1 1,1 0-1,-1 0 1,1-1-1,-1 1 0,0 0 1,1-1-1,-1 1 1,1 0-1,0-1 0,-1 1 1,1-1-1,0 1 0,-1-1 1,1 1-1,0-1 1,-1 1-1,1-1 0,0 0 1,0 1-1,-1-1 1,1 0-1,0 0 0,0 1 1,0-1-1,0 0 1,-1 0-1,1 0 0,0 0 1,0 0-1,0 0 0,0 0 1,-1-1-1,1 1 1,0 0-1,0 0 0,0-1 1,-1 1-1,1 0 1,1-1-1,38-16 173,-11-2-123,34-20-501,-60 37 414,1 0-1,0 0 0,0 1 0,-1-1 0,1 1 1,0 0-1,0 1 0,0-1 0,0 1 0,0-1 0,0 1 1,1 0-1,-1 1 0,5 0 0,-7 0 29,0 1 0,0-1 0,0 1 0,0 0 0,0 0 0,-1 0 0,1 0-1,0 0 1,-1 0 0,0 0 0,1 0 0,-1 1 0,0-1 0,0 1 0,0-1 0,-1 0 0,1 1 0,-1 0-1,1-1 1,-1 1 0,0 2 0,1-1 30,-1-1-1,1 1 0,0-1 1,0 1-1,0-1 0,1 1 1,-1-1-1,1 0 0,0 0 1,-1 1-1,6 4 0,-5-7 1,0 1-1,0-1 0,0-1 0,0 1 1,1 0-1,-1 0 0,0-1 0,0 1 1,1-1-1,-1 0 0,0 0 1,0 0-1,1 0 0,-1 0 0,0 0 1,1-1-1,-1 1 0,0-1 0,0 1 1,1-1-1,-1 0 0,0 0 0,0 0 1,0 0-1,0 0 0,0-1 1,0 1-1,-1 0 0,1-1 0,0 0 1,1-1-1,7-6 39,0-1-1,-1-1 1,14-18 0,2-10-22,-18 27-191,0 0-1,1 0 0,15-16 1,-20 78-1119,-5-33 536,1 22-2391,1-38 2946,0-1 0,0 1 1,0-1-1,0 1 1,0 0-1,0-1 1,1 1-1,-1-1 0,0 1 1,0-1-1,1 1 1,-1 0-1,0-1 1,0 1-1,1-1 0,-1 1 1,1-1-1,-1 1 1,0-1-1,1 0 1,-1 1-1,1-1 0,-1 0 1,1 1-1,-1-1 1,1 0-1,-1 1 0,1-1 1,0 0-1,-1 0 1,1 0-1,-1 0 1,1 1-1,0-1 0,-1 0 1,1 0-1,-1 0 1,1 0-1,0 0 1,-1 0-1,1-1 0,-1 1 1,1 0-1,0 0 1,-1 0-1,1 0 1,0-1-1,13-7-4966</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49.026"/>
    </inkml:context>
    <inkml:brush xml:id="br0">
      <inkml:brushProperty name="width" value="0.025" units="cm"/>
      <inkml:brushProperty name="height" value="0.025" units="cm"/>
    </inkml:brush>
  </inkml:definitions>
  <inkml:trace contextRef="#ctx0" brushRef="#br0">51 1 15695,'0'0'2696,"-2"8"-353,-8 19-1501,2-7 8,1 0 0,1 0 0,1 0 0,0 1 0,-1 28 0,6-49-847,-1 1 0,1 0 0,0 0 0,0-1 0,0 1 0,0 0 0,0 0 0,0-1 0,0 1 0,0 0 0,0 0 0,0-1 0,0 1 0,0 0 0,1 0 1,-1-1-1,0 1 0,1 0 0,-1-1 0,0 1 0,1 0 0,-1-1 0,1 1 0,-1-1 0,1 1 0,-1 0 0,1-1 0,-1 1 0,1-1 0,-1 0 0,1 1 0,0-1 0,-1 1 0,1-1 0,0 0 0,0 0 0,-1 1 0,1-1 0,0 0 0,-1 0 0,1 0 1,0 0-1,0 0 0,-1 0 0,1 0 0,0 0 0,0 0 0,-1 0 0,1 0 0,0 0 0,0-1 0,-1 1 0,1 0 0,0 0 0,-1-1 0,2 0 0,2-1 30,0 0 0,-1 0 0,1-1 0,0 0 0,-1 1 0,0-1 0,0 0 0,4-6 0,2-5-37,0-2 1,-1 1-1,7-23 1,12-22-31,-32 123 600,0-42-367,1 0 1,1-1-1,1 1 1,0 28 0,3-47-222,-1-1 0,1 1 1,-1-1-1,1 1 0,-1 0 1,1-1-1,0 1 0,0-1 0,0 1 1,0-1-1,0 0 0,0 1 1,0-1-1,0 0 0,0 0 0,1 0 1,-1 0-1,1 0 0,-1 0 1,0 0-1,1 0 0,0-1 0,-1 1 1,1 0-1,-1-1 0,1 0 1,0 1-1,-1-1 0,1 0 1,0 0-1,-1 0 0,4 0 0,28-3-2623,-9-10-3464,-9-5-569,-3-4-3913</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49.370"/>
    </inkml:context>
    <inkml:brush xml:id="br0">
      <inkml:brushProperty name="width" value="0.025" units="cm"/>
      <inkml:brushProperty name="height" value="0.025" units="cm"/>
    </inkml:brush>
  </inkml:definitions>
  <inkml:trace contextRef="#ctx0" brushRef="#br0">0 137 13613,'0'0'9839,"11"3"-8601,-9-2-1193,2 1 64,0-1-1,0 0 1,0 1 0,0-1-1,0-1 1,0 1-1,1-1 1,-1 1 0,0-1-1,0 0 1,0-1-1,1 1 1,-1-1 0,0 0-1,0 0 1,0 0-1,0 0 1,0-1-1,0 0 1,0 0 0,-1 0-1,1 0 1,0 0-1,5-6 1,-4 4 61,-1-1 1,0 0 0,-1 1-1,1-1 1,-1-1-1,0 1 1,0 0-1,0-1 1,-1 1-1,0-1 1,0 0-1,-1 0 1,1 0-1,-1 0 1,0 0-1,-1 0 1,0-9 0,0 14-162,0 0 1,0 1-1,0-1 1,-1 0 0,1 0-1,-1 0 1,1 1 0,0-1-1,-1 0 1,1 0 0,-1 1-1,0-1 1,1 0-1,-1 1 1,1-1 0,-1 1-1,0-1 1,0 1 0,1-1-1,-1 1 1,0-1 0,0 1-1,0 0 1,1-1 0,-1 1-1,0 0 1,0 0-1,0 0 1,0 0 0,0 0-1,1 0 1,-3 0 0,0 0-19,1 0 1,-1 0-1,0 0 0,0 1 1,1-1-1,-1 1 1,0-1-1,1 1 1,-1 0-1,-3 2 1,-1 2-3,1 0-1,0 0 1,0 1 0,0 0 0,1 0-1,0 0 1,0 1 0,1-1 0,-1 1 0,1 0-1,1 1 1,-5 11 0,4-8 15,0 0-1,1 0 1,1 1 0,0-1 0,0 1-1,1 0 1,0-1 0,2 15 0,0-22-9,-1-1 0,1 1 0,0-1 0,0 0 0,1 0 0,-1 1 0,1-1 0,0 0 0,0 0 0,0-1 0,0 1 0,0 0 0,0-1 0,1 1 0,-1-1 0,1 0 0,0 0 0,0 0 0,0 0 0,0 0 0,0 0 0,0-1 0,0 0 0,0 1 0,1-1 0,-1 0 0,4 0 0,9 2-421,-1 0 0,1-1 0,0-1 1,25-1-1,16-7-4256,3-16-5578</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50.458"/>
    </inkml:context>
    <inkml:brush xml:id="br0">
      <inkml:brushProperty name="width" value="0.025" units="cm"/>
      <inkml:brushProperty name="height" value="0.025" units="cm"/>
    </inkml:brush>
  </inkml:definitions>
  <inkml:trace contextRef="#ctx0" brushRef="#br0">1 131 14926,'0'0'4068,"8"3"-3561,5 2-310,0-1-1,-1-1 0,2 0 1,-1-1-1,0 0 1,0-1-1,1 0 0,-1-2 1,20-1-1,133-28 157,-112 18-337,9-1 81,10-4-1203,1 4 1,134-7 0,-196 21 1039,-1 0 0,1 0 0,0 2 0,-1-1 0,0 2 0,1-1 0,-1 1 0,-1 1 0,1 0-1,-1 1 1,1 0 0,-2 0 0,14 11 0,-12-9 73,1-1 74,0 0 0,0-1 0,0-1 1,0 0-1,1 0 0,0-1 0,0-1 1,0 0-1,0-1 0,0-1 0,1 0 1,-1 0-1,1-2 0,-1 1 0,18-4 1,16-6 487,0-2 1,88-34 0,-27 7-344,-61 26-192,47-9 0,-79 20-3,1 0 0,-1 0 0,0 1-1,1 1 1,-1 1 0,0 0 0,20 5 0,-30-5 115,-1 1 0,1 0 0,-1 0 0,1 1 1,-1-1-1,0 1 0,0 0 0,0 0 0,0 1 0,-1-1 0,1 1 1,-1-1-1,0 1 0,0 0 0,4 7 0,27 29 2374,-33-40-2468,0 1 0,0 0 1,-1-1-1,1 1 1,0 0-1,0-1 0,0 0 1,0 1-1,0-1 1,0 1-1,0-1 0,0 0 1,0 0-1,0 0 1,0 1-1,0-1 0,1 0 1,-1 0-1,0-1 1,0 1-1,0 0 0,0 0 1,0 0-1,0-1 0,0 1 1,1-1-1,0 0 4,0-1 0,0 1 0,0-1 0,0 0 0,0 0 0,0 1 0,-1-1 0,1 0 0,-1-1-1,3-3 1,0-2-926,0 0 0,0 0-1,-1-1 1,-1 1 0,4-14-1,-4-12-7243</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51.095"/>
    </inkml:context>
    <inkml:brush xml:id="br0">
      <inkml:brushProperty name="width" value="0.025" units="cm"/>
      <inkml:brushProperty name="height" value="0.025" units="cm"/>
    </inkml:brush>
  </inkml:definitions>
  <inkml:trace contextRef="#ctx0" brushRef="#br0">190 53 11243,'0'0'3347,"4"-8"96,0 1-2407,-3 4-665,1 1 0,-1-1 0,1 1 0,-1-1 0,0 0 0,0 1 0,0-1 0,0 0 0,-1 0 0,1 0 0,-1-4 0,-17 8 2672,12 2-2993,-1 0 1,1 0 0,0 1-1,0-1 1,0 1 0,1 0-1,0 1 1,-1-1 0,-6 10-1,-34 54-46,36-53 41,-9 13-43,-25 60 0,39-79-6,0 0-1,1 0 1,0 1 0,0-1-1,1 1 1,1 0 0,0 0-1,0 0 1,1-1 0,0 1-1,2 11 1,-2-19 2,1 0 0,-1 0 0,1 0 0,0-1 0,0 1-1,0 0 1,0-1 0,0 1 0,0 0 0,0-1 0,0 1 0,1-1 0,-1 0 0,0 1 0,1-1 0,-1 0 0,1 0-1,0 0 1,-1 0 0,4 1 0,0 0-24,0-1 0,0 1 0,0-1-1,0 0 1,1 0 0,-1-1 0,8 0 0,1 0-321,0-2 1,0 1-1,0-2 0,0 0 1,14-5-1,-13 2-930,0-1 0,0 0 0,-1-1 0,24-17 0,3-11-4872</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51.560"/>
    </inkml:context>
    <inkml:brush xml:id="br0">
      <inkml:brushProperty name="width" value="0.025" units="cm"/>
      <inkml:brushProperty name="height" value="0.025" units="cm"/>
    </inkml:brush>
  </inkml:definitions>
  <inkml:trace contextRef="#ctx0" brushRef="#br0">108 1 12204,'0'0'8525,"-14"26"-6438,12-25-1942,-1 0 0,0 0 0,0 0 0,1 0-1,-1 1 1,0-1 0,1 1 0,0 0 0,-1-1-1,1 1 1,0 0 0,0 0 0,0 1 0,0-1-1,0 0 1,0 1 0,1-1 0,-1 1 0,1 0-1,-2 4 1,-25 60 4,27-63 24,-15 56 975,16-58-1130,0 0 0,-1-1 0,1 1-1,0-1 1,0 1 0,0-1 0,0 1 0,0 0 0,0-1 0,0 1-1,0-1 1,1 1 0,-1-1 0,0 1 0,1-1 0,0 1-1,-1-1 1,1 1 0,0-1 0,0 0 0,0 1 0,0-1 0,0 0-1,0 0 1,0 1 0,0-1 0,0 0 0,0 0 0,1-1 0,-1 1-1,0 0 1,1 0 0,-1 0 0,3 0 0,4 0 32,0-1 0,0 0-1,1-1 1,-1 1 0,0-1 0,0-1 0,0 0 0,0 0 0,0 0 0,-1-1-1,1 0 1,-1-1 0,1 1 0,-1-1 0,0-1 0,-1 0 0,1 0 0,-1 0-1,11-12 1,-11 12-16,0-1 0,-1 0 0,0-1 0,0 1 0,-1-1-1,1 0 1,-2 0 0,1 0 0,-1-1 0,0 1 0,0-1-1,-1 0 1,0 1 0,0-1 0,-1 0 0,0 0 0,-1 0 0,1-1-1,-2 1 1,0-10 0,1 17-29,-1 1 0,1-1 0,0 0 0,0 1 0,0-1 0,-1 1 1,1-1-1,0 1 0,0-1 0,-1 1 0,1-1 0,-1 1 0,1-1 0,0 1 0,-1-1 0,1 1 0,-1 0 0,1-1 0,-1 1 0,1 0 0,-1-1 0,1 1 1,-1 0-1,1 0 0,-1-1 0,0 1 0,1 0 0,-1 0 0,1 0 0,-1 0 0,0 0 0,1 0 0,-1 0 0,1 0 0,-1 0 0,0 0 0,1 0 1,-1 0-1,1 0 0,-1 0 0,0 1 0,1-1 0,-1 0 0,1 1 0,-1-1 0,1 0 0,-2 1 0,-21 19-141,19-13 33,1 1 0,-1 0 0,1-1 0,1 1-1,-1 0 1,1 1 0,1-1 0,0 0 0,0 1 0,0-1 0,1 0 0,1 11 0,0-18-95,-1 1 1,1-1-1,0 0 1,0 0-1,0 0 1,0 0-1,0 0 1,0-1-1,0 1 1,0 0-1,0 0 1,0 0-1,0-1 1,0 1-1,1-1 1,-1 1-1,0-1 1,0 1-1,1-1 1,-1 0-1,0 0 0,1 0 1,-1 0-1,0 0 1,1 0-1,-1 0 1,2 0-1,41-5-6160,-12-9 1479</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52.120"/>
    </inkml:context>
    <inkml:brush xml:id="br0">
      <inkml:brushProperty name="width" value="0.025" units="cm"/>
      <inkml:brushProperty name="height" value="0.025" units="cm"/>
    </inkml:brush>
  </inkml:definitions>
  <inkml:trace contextRef="#ctx0" brushRef="#br0">260 9 11531,'0'0'1938,"-9"0"-22,-9-3-828,-23-2-165,14 5 8229,27 1-9027,0 19 88,-1-20-209,1 1 0,0-1 0,0 1 0,0 0 0,0-1 0,0 1 1,0-1-1,0 1 0,1 0 0,-1-1 0,0 1 0,0-1 0,0 1 0,1-1 0,-1 1 0,0-1 0,0 1 0,1-1 0,-1 1 0,0-1 1,1 1-1,-1-1 0,1 1 0,-1-1 0,1 0 0,-1 1 0,1-1 0,-1 0 0,1 1 0,0-1 0,3 0 41,-1 0-1,1-1 0,0 0 1,-1 0-1,1 0 0,-1 0 1,1 0-1,3-3 1,-4 3-59,0-1 0,0 1 0,0 0 0,0 0 0,1 0 0,-1 0 0,0 0 1,0 1-1,1-1 0,-1 1 0,1 0 0,3 1 0,-6-1 12,-1 1-1,1-1 1,0 1 0,-1-1-1,1 1 1,0-1-1,-1 1 1,1 0 0,-1 0-1,1-1 1,-1 1 0,1 0-1,-1 0 1,1 0-1,-1-1 1,0 1 0,1 0-1,-1 0 1,0 0-1,0 0 1,0 0 0,0-1-1,0 1 1,0 0 0,0 1-1,1 30 51,-2-26-45,1 4 70,0-1-1,-1 1 0,0-1 0,-1 0 0,0 0 0,-1 1 0,1-1 0,-2-1 1,1 1-1,-1 0 0,-1-1 0,0 0 0,0 0 0,-7 8 0,7-10 46,0-1-1,0 0 1,-1 0-1,0 0 1,0-1 0,0 1-1,-1-2 1,1 1-1,-1-1 1,0 0-1,0 0 1,0-1-1,-1 0 1,1 0-1,0-1 1,-1 1-1,1-2 1,-11 1 0,16-1-84,-6 0 81,0 0 1,0-1-1,0 0 0,-14-3 0,21 4-130,-1 0 0,1-1 0,0 1 0,0-1 0,-1 1 0,1-1 0,0 1 0,0-1 0,0 0 0,0 1 0,0-1 0,0 0 1,0 0-1,0 0 0,0 0 0,0 0 0,1 0 0,-1 0 0,0 0 0,1 0 0,-1 0 0,1 0 0,-1-1 0,1 1 0,-1 0 0,1 0 0,0-1 0,0 1 0,-1 0 0,1 0 0,0-1 0,0 1 0,0 0 0,0-1 0,1 1 0,-1 0 0,0 0 0,1-3 0,0 2-192,1 0-1,-1 0 1,0 0-1,0 1 1,1-1-1,-1 0 1,1 1-1,-1-1 1,1 1-1,0 0 1,0-1 0,0 1-1,0 0 1,3-2-1,39-15-3221,-23 10 1023,19-10-2719,1-3-2525</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25.751"/>
    </inkml:context>
    <inkml:brush xml:id="br0">
      <inkml:brushProperty name="width" value="0.025" units="cm"/>
      <inkml:brushProperty name="height" value="0.025" units="cm"/>
    </inkml:brush>
  </inkml:definitions>
  <inkml:trace contextRef="#ctx0" brushRef="#br0">111 1 12268,'0'0'2178,"-28"74"0,11-30-353,-1 3-1056,1-2-320,4 1-257,1-5-128,7-10-128,5-9-1506,0-17-2209</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52.478"/>
    </inkml:context>
    <inkml:brush xml:id="br0">
      <inkml:brushProperty name="width" value="0.025" units="cm"/>
      <inkml:brushProperty name="height" value="0.025" units="cm"/>
    </inkml:brush>
  </inkml:definitions>
  <inkml:trace contextRef="#ctx0" brushRef="#br0">167 0 7655,'0'0'17387,"-9"14"-16570,-5 12-432,0 0 0,2 1 0,1 1 0,2 0 0,0 0 0,2 1 0,-5 41 0,10-52-389,-1 8-40,2 1 0,0 0-1,6 46 1,-8-121-3114,3 38 2816,0 0 0,-1 0 0,0 0-1,-3-11 1,3 17 303,-2-8 126,0-1 0,-1 1 0,0 0-1,-1 0 1,0 1 0,-1-1 0,0 1 0,-15-18-1,21 28 822,45 1-684,3 1-1795,72-4-8138,-66-4 1760</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52.805"/>
    </inkml:context>
    <inkml:brush xml:id="br0">
      <inkml:brushProperty name="width" value="0.025" units="cm"/>
      <inkml:brushProperty name="height" value="0.025" units="cm"/>
    </inkml:brush>
  </inkml:definitions>
  <inkml:trace contextRef="#ctx0" brushRef="#br0">218 1 11243,'0'0'17686,"-9"0"-16870,0 2-683,1-1 0,0 1-1,0 0 1,0 1-1,-14 7 1,19-9-121,0 0 1,1 0-1,-1 1 0,1 0 1,-1-1-1,1 1 1,-1 0-1,1 0 1,0 0-1,0 1 1,0-1-1,0 1 1,0-1-1,1 1 1,-1-1-1,1 1 1,-1 0-1,1 0 1,0 0-1,0-1 0,0 1 1,1 0-1,-1 5 1,1-6-61,0-1 0,1 1 0,-1-1 0,1 0 0,0 1 0,-1-1 0,1 0 0,0 1 0,0-1 0,0 0 0,0 0 0,0 0 0,0 0 0,0 0 0,0 0 0,0 0 0,0 0 0,1 0 0,1 0-1,33 18-515,-18-10 455,-11-6 69,-1 1-1,0 0 0,-1 1 0,1-1 0,-1 1 1,1 0-1,-2 0 0,1 1 0,0-1 0,5 11 1,-9-14 58,0 1 0,0-1 1,0 0-1,-1 0 1,1 1-1,-1-1 0,1 0 1,-1 1-1,0-1 1,0 1-1,0-1 0,0 0 1,-1 1-1,1-1 0,0 0 1,-1 1-1,0-1 1,1 0-1,-1 0 0,0 1 1,0-1-1,-1 0 1,1 0-1,0 0 0,-1 0 1,1 0-1,-1-1 1,1 1-1,-1 0 0,0-1 1,0 1-1,0-1 1,0 0-1,0 1 0,-3 0 1,-8 6 149,0 0 0,-1-1 1,0-1-1,-22 7 0,-14-4-1814,45-9 606,0 0 0,0 0 0,0 0 1,0-1-1,0 0 0,1 0 0,-8-2 1,-14-16-18874</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1:33.931"/>
    </inkml:context>
    <inkml:brush xml:id="br0">
      <inkml:brushProperty name="width" value="0.025" units="cm"/>
      <inkml:brushProperty name="height" value="0.025" units="cm"/>
    </inkml:brush>
  </inkml:definitions>
  <inkml:trace contextRef="#ctx0" brushRef="#br0">359 154 8904,'0'0'3273,"-3"0"590,-18 0-2521,-66-2 2494,34 0-571,-57 5 1,256-17-3037,63-10-213,-208 24-6,1 0 0,-1 0 0,1 0 0,0-1 0,-1 1-1,1 0 1,-1-1 0,1 1 0,-1-1 0,1 1 0,-1-1-1,0 0 1,1 1 0,-1-1 0,0 0 0,3-2 0,-23-5 503,-47 0-19,-241 5 611,233 4-251,333-15-1178,-89 3-708,-147 11 913,-15 0 102,-1 0 1,0 0-1,1-1 1,-1 0-1,0 0 1,12-4-1,-74-4 33,-274 4 1440,265 5-1300,172 2-133,-26 1-400,87-10 0,-135-1 404,-28 2 48,-22 1-27,-73-1 153,-114 6 0,170 1-208,89-1 26,172-1-364,-145-6 345,-126 9 129,-44-4 1,11 0-31,18 1-13,29-1-70,-1 2-1,0 1 1,-45 7 0,69-4-114,15-1-21,15 1-38,65 1-195,1-4 0,106-13-1,-172 7 363,-16 1 50,-15 3 180,-9 0-220,-167 1 375,149 2-321,-1 1 0,1 2-1,-44 12 1,77-17-79,0 0-1,0 0 1,0 0 0,0 0 0,0 0-1,1 0 1,-1 1 0,0-1-1,0 0 1,0 1 0,0-1-1,1 0 1,-1 1 0,0-1-1,0 1 1,1 0 0,-1-1-1,0 1 1,1-1 0,-1 1-1,0 0 1,1 0 0,-1 1 0,18 5-290,40-1-258,-56-6 540,379 8-1391,-363-12 1555,-21-2 268,-26-6 36,-16 7-325,0 2-1,-58 4 1,80 1-149,1 0 0,-1 2 0,1 0 0,0 2 0,0 0 1,-27 12-1,34-4-580,31-10-16878</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1:36.497"/>
    </inkml:context>
    <inkml:brush xml:id="br0">
      <inkml:brushProperty name="width" value="0.025" units="cm"/>
      <inkml:brushProperty name="height" value="0.025" units="cm"/>
    </inkml:brush>
  </inkml:definitions>
  <inkml:trace contextRef="#ctx0" brushRef="#br0">102 80 3748,'0'0'8525,"-9"-1"-5418,-4-2-2005,-7 0 70,-2-2 2746,42 6-190,15-5-2839,-3 0-509,285-7 170,-523 29 80,53-4-235,121-12-252,-19 2 207,94-3-192,54 0-96,-13 1-61,142-15 0,-216 9 124,-21-1-76,-21-1-63,-234-16 116,616 28-236,-335-7 188,-13-3 80,-26-3 9,-70 0-38,-176 12-1,226 2-169,41-4-114,25-1-63,60 0 17,60-2 66,-122-1 171,0-1-1,0-1 1,0 0 0,35-12-1,-55 15-6,-1 0 0,1 0 0,0 0-1,0 0 1,0-1 0,0 1 0,0 0-1,0 0 1,0 0 0,0 0 0,0 0 0,0 0-1,0 0 1,0 0 0,0 0 0,0 0 0,-1 0-1,1 0 1,0-1 0,0 1 0,0 0-1,0 0 1,0 0 0,0 0 0,0 0 0,0 0-1,0 0 1,0 0 0,0-1 0,0 1-1,0 0 1,0 0 0,0 0 0,1 0 0,-1 0-1,0 0 1,0 0 0,0 0 0,0 0 0,0 0-1,0-1 1,0 1 0,0 0 0,0 0-1,0 0 1,0 0 0,0 0 0,0 0 0,0 0-1,0 0 1,1 0 0,-1 0 0,0 0 0,0 0-1,0 0 1,0 0 0,0 0 0,0 0 0,-15-3 72,-20 0-101,-2 3 24,-16-2 54,1 3-1,-1 3 1,-83 15-1,261-15-977,-121-4 904,54 1-74,0-2 1,0-3-1,92-18 0,-150 22 108,0 0 0,0 0 0,0 0 0,0 0 0,0-1-1,-1 1 1,1 0 0,0 0 0,0 0 0,0 0 0,0 0-1,0 0 1,0 0 0,0 0 0,0 0 0,0 0 0,0 0-1,0 0 1,0 0 0,0-1 0,0 1 0,0 0 0,0 0-1,0 0 1,0 0 0,0 0 0,0 0 0,0 0 0,0 0-1,0 0 1,0 0 0,0 0 0,0-1 0,0 1 0,0 0-1,0 0 1,0 0 0,0 0 0,0 0 0,-17-2 172,-27 0-146,-345 11 472,518-5-816,-64 0-31,1-2 1,108-12-1,-152 4 365,-21 6-29,-1 0 0,0 0 0,0 0 0,0-1 0,0 1-1,0 0 1,0 0 0,0 0 0,0 0 0,0 0 0,0 0 0,0 0 0,0-1 0,0 1 0,0 0 0,0 0 0,0 0 0,0 0 0,0 0 0,0 0 0,0 0 0,0-1 0,0 1 0,0 0-1,0 0 1,0 0 0,0 0 0,0 0 0,0 0 0,0 0 0,0-1 0,0 1 0,0 0 0,0 0 0,0 0 0,0 0 0,-1 0 0,1 0 0,0 0 0,0 0 0,0 0 0,0 0 0,0-1-1,0 1 1,0 0 0,0 0 0,-1 0 0,1 0 0,0 0 0,0 0 0,0 0 0,0 0 0,0 0 0,0 0 0,0 0 0,-1 0 0,1 0 0,0 0 0,0 0 0,0 0 0,0 0 0,0 0-1,0 0 1,0 0 0,-1 0 0,1 0 0,0 1 0,0-1 0,-45-4 102,-45 3-9,-223 2 501,286 3-677,45 1-107,45 1-186,294-1-789,-316-11 1247,-41 6-80,0 0-1,-1 0 0,1 0 0,0 0 0,0 0 1,0 0-1,0 0 0,0 0 0,0 0 0,0 0 1,0 0-1,0 0 0,0-1 0,0 1 0,0 0 1,0 0-1,0 0 0,0 0 0,0 0 1,0 0-1,0 0 0,0 0 0,0 0 0,0 0 1,0 0-1,0-1 0,0 1 0,0 0 0,0 0 1,0 0-1,0 0 0,0 0 0,0 0 0,0 0 1,0 0-1,0 0 0,0 0 0,0-1 1,0 1-1,0 0 0,0 0 0,0 0 0,0 0 1,0 0-1,0 0 0,0 0 0,0 0 0,0 0 1,0 0-1,1 0 0,-1 0 0,0 0 0,0 0 1,0 0-1,-24-2 92,-435 24 1118,525-19-1642,-23 0 160,411-9-328,-533 9 889,-71 6 155,100-2-323,-159 26 608,231-35-2932,-14 1 763,0 0 1,0 0-1,0 0 1,0-1-1,15-5 1,20-14-10046</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1:42.187"/>
    </inkml:context>
    <inkml:brush xml:id="br0">
      <inkml:brushProperty name="width" value="0.025" units="cm"/>
      <inkml:brushProperty name="height" value="0.025" units="cm"/>
    </inkml:brush>
  </inkml:definitions>
  <inkml:trace contextRef="#ctx0" brushRef="#br0">1 42 5765,'0'0'13725,"7"-2"-13079,13-3-399,110-25 722,-116 28-1119,-1 1 0,1 0 0,0 1 0,-1 0 0,1 1 1,-1 0-1,1 1 0,13 4 0,18 3-6443,-30-9-475</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1:43.012"/>
    </inkml:context>
    <inkml:brush xml:id="br0">
      <inkml:brushProperty name="width" value="0.025" units="cm"/>
      <inkml:brushProperty name="height" value="0.025" units="cm"/>
    </inkml:brush>
  </inkml:definitions>
  <inkml:trace contextRef="#ctx0" brushRef="#br0">0 99 4644,'0'0'14606,"54"-8"-14446,-7-7-32,9-4-736,6 0-898,-3-2-1921,-2 4-769</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1:43.714"/>
    </inkml:context>
    <inkml:brush xml:id="br0">
      <inkml:brushProperty name="width" value="0.025" units="cm"/>
      <inkml:brushProperty name="height" value="0.025" units="cm"/>
    </inkml:brush>
  </inkml:definitions>
  <inkml:trace contextRef="#ctx0" brushRef="#br0">51 113 4869,'0'0'6662,"-48"5"-4388,45-4-416,3 2-737,4-2-384,17-1 191,16 0-63,11-13-320,11-4-289,4-2-32,4 3-160,-4 2-544,-6 1-1346,-12-1-1697,-10-2-3780</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1:51.491"/>
    </inkml:context>
    <inkml:brush xml:id="br0">
      <inkml:brushProperty name="width" value="0.025" units="cm"/>
      <inkml:brushProperty name="height" value="0.025" units="cm"/>
    </inkml:brush>
  </inkml:definitions>
  <inkml:trace contextRef="#ctx0" brushRef="#br0">0 0 2883,'0'0'4836,"0"1"-4419,0 3-161,0 1-32,0 0-32,0 4-160,0-1-32,0-1 0,0-4-800,6-3-898,-1-1-2658</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1:58.012"/>
    </inkml:context>
    <inkml:brush xml:id="br0">
      <inkml:brushProperty name="width" value="0.025" units="cm"/>
      <inkml:brushProperty name="height" value="0.025" units="cm"/>
    </inkml:brush>
  </inkml:definitions>
  <inkml:trace contextRef="#ctx0" brushRef="#br0">937 204 4164,'0'0'4175,"-3"-9"-3076,-6-8-534,1 0 0,-2 1 0,0 0-1,-1 1 1,-25-27 0,30 35-372,-1 1 0,0 0 0,0 0 0,0 0 0,-1 1-1,1 0 1,-1 0 0,0 1 0,-1 0 0,1 0 0,-1 1 0,0 0 0,1 1 0,-1 0 0,-11-1 0,0 3-29,0 2 1,0 0 0,0 1-1,1 1 1,-1 1 0,1 1-1,0 1 1,-22 11 0,5-1 157,1 2 0,2 2 0,-40 30 0,50-31-300,0 1 0,2 1 0,0 1 0,1 1-1,2 1 1,1 1 0,0 0 0,2 1 0,-13 34-1,0 7 40,4 1 0,-27 124 0,39-127 84,2 1 1,4 0 0,2 0-1,6 67 1,7-23-121,36 177 1,-22-165-5,-8-41 39,41 135 0,-48-193-53,1-1 0,1 0 0,1-1 0,1 0 0,1-1 0,1 0 1,1-1-1,0-1 0,2 0 0,21 19 0,-32-34 10,-1 1 0,1-1-1,1-1 1,-1 1 0,0-1 0,1 0 0,0-1-1,0 1 1,-1-1 0,1 0 0,0-1 0,1 0 0,-1 0-1,0-1 1,0 0 0,0 0 0,1 0 0,-1-1-1,0 0 1,0 0 0,0-1 0,0 0 0,0-1-1,-1 1 1,1-1 0,8-5 0,15-9 93,-1-1 0,-1-2 0,-1 0 1,30-30-1,-49 43-101,26-24 108,-1-1-1,-2-2 1,-1-1 0,-2-1-1,-1-1 1,-2-2-1,-2 0 1,-1-2-1,-3 0 1,-1-1-1,20-72 1,71-347 844,-100 402-614,-2-1 0,-3 1 0,-3-1 0,-2 0 0,-17-114 0,-2 67-315,-64-284-11,82 384-170,1 0-1,-2 0 1,1 0-1,-1 0 1,0 0-1,0 1 1,-1-1-1,0 1 1,0 0-1,0 0 1,-9-8 0,8 10-72,1 1 1,-1 0 0,0 0 0,0 0-1,-1 1 1,1 0 0,-1 0 0,1 0 0,-1 1-1,1-1 1,-1 1 0,0 1 0,0-1 0,1 1-1,-7 1 1,-31-1-4600,0 2-3428</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2:04.464"/>
    </inkml:context>
    <inkml:brush xml:id="br0">
      <inkml:brushProperty name="width" value="0.025" units="cm"/>
      <inkml:brushProperty name="height" value="0.025" units="cm"/>
    </inkml:brush>
  </inkml:definitions>
  <inkml:trace contextRef="#ctx0" brushRef="#br0">880 101 5029,'0'0'3422,"-12"-7"-1954,-25-10-543,0 2 1,-1 1-1,0 1 0,-1 3 1,-64-10-1,84 18-821,0 0 1,0 1-1,0 1 0,0 1 0,0 1 1,1 0-1,-1 1 0,0 2 0,1-1 1,0 2-1,0 1 0,1 0 0,0 1 1,-30 19-1,25-11-25,2 2 0,0 1 0,1 0 0,0 1 0,2 1 0,1 1 0,0 1 0,2 0 0,0 0 0,2 2 0,1-1 0,-12 38 0,11-23-10,2 0-1,1 0 0,3 1 1,1 0-1,1 1 1,3-1-1,6 71 1,-3-96-68,0 0 0,1 0 0,1 0 1,1 0-1,0 0 0,1-1 0,0 0 1,1 0-1,1 0 0,0-1 0,15 18 1,-15-21 2,1-1 1,0-1 0,0 1-1,1-2 1,0 1 0,0-1 0,1-1-1,-1 0 1,2 0 0,-1-1-1,0 0 1,1-1 0,0-1-1,23 4 1,-10-5 46,1-1-1,-1-1 1,1-1 0,0-1 0,-1-1-1,0-2 1,0-1 0,0 0-1,-1-2 1,0-1 0,0-1 0,-1-1-1,0-1 1,-1 0 0,30-24-1,-19 11 126,-1-1 0,-1-2-1,-1-1 1,-1-1-1,-2-2 1,-1-1-1,-2-1 1,36-65 0,-44 66-127,-2 0 0,-1-1 1,10-41-1,-19 59 40,0 0-1,-1 0 1,-1 0 0,-1-1-1,0 1 1,-1-1-1,-1 1 1,-1-1 0,-4-20-1,5 33-66,0 1 0,0 0-1,0 0 1,-1 0 0,1-1-1,-1 1 1,0 1 0,0-1-1,0 0 1,0 0 0,0 1-1,-1-1 1,1 1 0,-1 0-1,0 0 1,0 0 0,1 0 0,-1 0-1,0 0 1,0 1 0,-1 0-1,-5-2 1,-4 0-624,1 1 0,-1 0 0,0 1 0,-23 1 0,3 0-3026,0-2-2826</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26.125"/>
    </inkml:context>
    <inkml:brush xml:id="br0">
      <inkml:brushProperty name="width" value="0.025" units="cm"/>
      <inkml:brushProperty name="height" value="0.025" units="cm"/>
    </inkml:brush>
  </inkml:definitions>
  <inkml:trace contextRef="#ctx0" brushRef="#br0">255 0 17296,'0'0'5221,"-6"12"-5007,-20 31 39,-16 27-68,4 2-1,-31 79 0,84-191-1730,-7 21 1080,0-1 1,-1 0-1,-1 0 0,-1 0 0,-1-1 0,-1 0 0,0 0 0,-1-27 0,-2 48 494,0-1 1,0 1-1,0-1 0,0 1 1,0 0-1,0-1 0,0 1 1,0-1-1,0 1 0,0 0 1,0-1-1,0 1 0,-1-1 1,1 1-1,0 0 0,0-1 1,0 1-1,0 0 0,-1-1 0,1 1 1,0 0-1,0-1 0,-1 1 1,1 0-1,0-1 0,-1 1 1,1 0-1,0 0 0,-1 0 1,1-1-1,0 1 0,-1 0 1,1 0-1,-1 0 0,1 0 1,0 0-1,-1-1 0,1 1 0,-1 0 1,1 0-1,0 0 0,-1 0 1,1 0-1,-1 0 0,1 0 1,0 1-1,-1-1 0,1 0 1,-1 0-1,1 0 0,0 0 1,-1 0-1,1 1 0,0-1 1,-1 0-1,1 0 0,0 0 0,-1 1 1,1-1-1,-1 1 0,-17 19 370,14-8-350,0 0 0,0 0 0,1 0 0,1 0 0,0 0 0,1 1 0,0-1 0,0 1 0,3 15 0,-2-26-9,1 1 0,-1-1-1,1 0 1,-1 0 0,1-1-1,0 1 1,0 0 0,0 0-1,0 0 1,0 0-1,1-1 1,-1 1 0,0 0-1,1-1 1,-1 0 0,1 1-1,0-1 1,-1 0 0,1 0-1,0 1 1,0-1 0,0-1-1,-1 1 1,1 0 0,0 0-1,0-1 1,1 1 0,-1-1-1,0 0 1,0 1-1,0-1 1,0 0 0,0 0-1,0 0 1,0-1 0,0 1-1,3-1 1,-1 1-5,0-1 0,1 1-1,-1-1 1,0 0 0,0-1 0,0 1-1,0-1 1,0 1 0,0-1 0,0 0 0,0-1-1,-1 1 1,1-1 0,-1 1 0,1-1-1,-1 0 1,4-5 0,-7 8-22,0-1 1,0 1-1,0-1 1,0 1-1,0 0 0,0-1 1,0 1-1,-1-1 1,1 1-1,0 0 1,0-1-1,0 1 0,0-1 1,-1 1-1,1 0 1,0-1-1,0 1 1,-1 0-1,1-1 0,0 1 1,0 0-1,-1-1 1,1 1-1,0 0 0,-1 0 1,1-1-1,-1 1 1,1 0-1,0 0 1,-1 0-1,1 0 0,-1-1 1,1 1-1,0 0 1,-1 0-1,1 0 1,-1 0-1,1 0 0,-1 0 1,1 0-1,0 0 1,-1 0-1,1 0 0,-1 1 1,0-1-1,-30-1 24,23 0-2,-2 1-52,0-1 0,0 0-1,0-1 1,0 0 0,0 0 0,1-1 0,-1-1 0,1 1 0,0-2 0,0 1 0,1-1 0,-1-1 0,1 1 0,0-1 0,-13-13 0,20 18 184,11 3-81,25 8 20,0-1 0,1-2 1,40 2-1,-59-7-470,1-2 0,0-1 1,0 0-1,-1-1 0,1 0 1,-1-2-1,0 0 0,26-10 1,21-16-4612</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2:06.051"/>
    </inkml:context>
    <inkml:brush xml:id="br0">
      <inkml:brushProperty name="width" value="0.025" units="cm"/>
      <inkml:brushProperty name="height" value="0.025" units="cm"/>
    </inkml:brush>
  </inkml:definitions>
  <inkml:trace contextRef="#ctx0" brushRef="#br0">93 58 865,'0'0'19239,"9"-4"-18657,14-3-325,1 2 1,0 1-1,0 0 0,0 2 0,46 1 0,-53 3-321,8-1 657,-24-3-143,-13-3 12,-13-2-338,0 1 0,1 1 0,-2 1 0,1 2 0,0 0 0,-1 2-1,1 0 1,0 2 0,-50 10 0,74-12-116,0 0 0,0 0 0,0 0 0,0 1 0,-1-1 1,1 0-1,0 0 0,0 1 0,1-1 0,-1 1 0,0-1 0,0 1 0,0-1 1,0 1-1,0-1 0,0 1 0,1 0 0,-1 0 0,0-1 0,0 2 0,17 4-41,36-2 40,-5-6 78,-1-2 0,57-14 0,-55 10-36,-103 13 287,-80-2 1,113-3-75,22 0-274,0 0 1,0 1 0,0-1 0,-1 0 0,1 0 0,0 0 0,0 0-1,0 0 1,-1 0 0,1 0 0,0 1 0,0-1 0,0 0 0,0 0 0,-1 0-1,1 0 1,0 1 0,0-1 0,0 0 0,0 0 0,0 0 0,0 1-1,-1-1 1,1 0 0,0 0 0,0 0 0,0 1 0,0-1 0,0 0 0,0 0-1,0 0 1,0 1 0,0-1 0,0 0 0,0 0 0,0 1 0,0-1-1,0 0 1,0 0 0,1 0 0,-1 1 0,0-1 0,0 0 0,0 0-1,0 0 1,0 1 0,0-1 0,1 0 0,-1 0 0,0 0 0,9 12-1466,6-9-1534,2-2-2434</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2:20.453"/>
    </inkml:context>
    <inkml:brush xml:id="br0">
      <inkml:brushProperty name="width" value="0.025" units="cm"/>
      <inkml:brushProperty name="height" value="0.025" units="cm"/>
    </inkml:brush>
  </inkml:definitions>
  <inkml:trace contextRef="#ctx0" brushRef="#br0">1 459 4132,'-1'-12'278,"1"0"1,1 0-1,0-1 0,1 1 1,0 0-1,0 0 0,2 0 1,-1 1-1,2-1 0,-1 1 1,2 0-1,-1 0 1,2 0-1,-1 1 0,1 0 1,1 0-1,0 1 0,0 0 1,1 0-1,9-7 0,-4 4 175,1 1-1,0 1 0,0 0 0,1 1 0,0 0 0,1 1 0,0 1 0,0 1 1,0 0-1,1 2 0,0 0 0,34-4 0,73 10-511,-96 0 39,-1-1-1,1-1 0,0-1 0,-1-2 1,1-1-1,-1-1 0,31-10 1,5-9 69,-23 7 62,1 1 1,75-15-1,-106 28-57,1 2-1,0-1 1,-1 2-1,1-1 0,0 2 1,0-1-1,-1 2 1,1-1-1,0 2 1,-1-1-1,0 2 1,0 0-1,0 0 0,0 1 1,12 7-1,33 25 439,-43-26-379,1 0 0,1-2 0,-1 1 0,2-2 0,-1 0 0,1-1 0,0-1 0,1 0 0,0-1 0,25 4 0,-26-8-60,0-1-1,1 0 0,-1-1 0,0-1 1,0 0-1,0-2 0,22-6 1,3-5 211,54-29 0,-55 24-35,69-24-1,-104 43-161,0-1 0,-1 1 0,1 0 0,0 0 0,0 0 0,0 1 0,0 0 0,0 0 1,0 0-1,0 1 0,0-1 0,8 3 0,-6 0 191,1 1 0,-1-1 1,0 1-1,-1 1 0,1-1 1,11 12-1,-11-11-235,0 0 0,0 0-1,1 0 1,0-1 0,0 0-1,0-1 1,0 0 0,0 0 0,1-1-1,-1 0 1,10 1 0,-12-2-359,1 0 1,-1-1 0,1 0-1,-1-1 1,0 1-1,1-1 1,-1-1 0,0 1-1,1-1 1,5-2 0,27-22-5196</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2:21.505"/>
    </inkml:context>
    <inkml:brush xml:id="br0">
      <inkml:brushProperty name="width" value="0.025" units="cm"/>
      <inkml:brushProperty name="height" value="0.025" units="cm"/>
    </inkml:brush>
  </inkml:definitions>
  <inkml:trace contextRef="#ctx0" brushRef="#br0">187 97 3716,'0'0'8653,"1"-9"-6656,1-30 229,-2 38-2122,-1-1-1,1 1 1,0 0 0,-1-1 0,1 1 0,0 0-1,-1-1 1,0 1 0,1 0 0,-1 0 0,0 0-1,0-1 1,0 1 0,1 0 0,-1 0 0,0 0 0,0 0-1,-1 0 1,1 1 0,0-1 0,0 0 0,0 0-1,-1 1 1,1-1 0,0 1 0,0-1 0,-1 1 0,1 0-1,-1-1 1,1 1 0,0 0 0,-1 0 0,1 0-1,-1 0 1,1 0 0,-3 0 0,-1 1-26,0-1 0,1 1 0,-1 0 0,0 0 0,0 0 0,0 1 0,1-1 0,-7 4 0,3 1-20,0 0 0,0 0 0,1 1 0,0 0 1,0 0-1,1 1 0,0-1 0,0 1 0,0 1 1,1-1-1,1 1 0,0 0 0,0 0 0,0 0 0,1 1 1,0-1-1,1 1 0,0 0 0,0 12 0,2-21-51,0-1 0,0 1-1,0 0 1,1 0-1,-1 0 1,0 0-1,1 0 1,-1 0-1,0 0 1,1-1-1,-1 1 1,1 0 0,-1 0-1,1-1 1,0 1-1,-1 0 1,1-1-1,0 1 1,-1 0-1,1-1 1,0 1-1,0-1 1,0 1 0,-1-1-1,1 0 1,1 1-1,31 2 382,-23-4-156,0-1 0,0 0 0,-1 0 0,17-7 0,-6-1 74,0 0 0,-1-1 0,23-18 0,-34 23-204,0 0 0,0-1-1,-1 0 1,0 0 0,0 0 0,-1-1 0,0 0-1,-1-1 1,9-15 0,-13 23-52,-1-1-1,1 0 1,0 0 0,-1 1-1,1-1 1,-1 0 0,0 0-1,0 1 1,0-1 0,0 0-1,0 0 1,0 0 0,0 1-1,0-1 1,-1 0 0,1 0-1,-1 0 1,1 1 0,-1-1-1,0 0 1,1 1 0,-1-1-1,0 1 1,0-1 0,0 1-1,0-1 1,-1 1 0,1 0-1,0-1 1,-1 1 0,1 0-1,-1 0 1,1 0 0,-1 0-1,1 0 1,-1 0 0,0 1-1,-2-2 1,-34-4-1213,34 6 282,0 0-1,0 0 1,0 1-1,0 0 1,1 0-1,-1 0 0,-6 3 1</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2:22.969"/>
    </inkml:context>
    <inkml:brush xml:id="br0">
      <inkml:brushProperty name="width" value="0.025" units="cm"/>
      <inkml:brushProperty name="height" value="0.025" units="cm"/>
    </inkml:brush>
  </inkml:definitions>
  <inkml:trace contextRef="#ctx0" brushRef="#br0">0 403 10314,'0'0'5279,"6"-11"-4857,4-8-168,2 1 1,0 1-1,1 0 0,1 1 0,29-28 1,-18 22-49,0 1-1,1 1 1,45-25 0,-63 40-196,1 1 0,-1 1 0,1-1 0,0 1 0,0 1 0,0 0 0,14-2 0,-18 4-12,0-1 1,0 1-1,0 1 0,0-1 1,0 1-1,0-1 0,0 2 1,-1-1-1,1 0 0,0 1 1,-1 0-1,1 0 0,-1 0 1,1 1-1,6 5 0,3 4 25,0-1 0,1-1-1,0 0 1,27 13 0,-34-20-16,0 0 1,0-1 0,0 0 0,0-1 0,0 1 0,0-2 0,0 1 0,1-1 0,-1 0 0,0-1 0,0 0 0,0 0 0,9-3 0,21-8 23,-1-3 0,-1 0 1,-1-3-1,0 0 0,34-26 1,82-41-87,-146 82 25,0 1-1,0 0 0,1 0 1,-1 0-1,1 1 1,0-1-1,-1 1 0,12 0 1,-15 1 23,-1 1 0,1-1-1,0 0 1,0 1 0,0-1 0,0 1 0,-1 0 0,1-1 0,0 1-1,-1 0 1,1 0 0,0 0 0,-1 0 0,1 0 0,-1 1 0,0-1 0,1 0-1,-1 1 1,0-1 0,0 1 0,0-1 0,0 1 0,0 0 0,0-1-1,0 1 1,-1 0 0,2 3 0,8 27 519,-6-15-396,2 0 0,0-1 1,0 0-1,2 0 0,18 30 1,-23-42-72,1 0 1,0 0-1,-1 0 1,1-1-1,0 1 1,1-1-1,-1 0 0,1-1 1,-1 1-1,1-1 1,0 0-1,0 0 1,0 0-1,0 0 1,0-1-1,0 0 1,0 0-1,1-1 0,-1 1 1,0-1-1,0 0 1,1-1-1,-1 1 1,0-1-1,6-2 1,16-4 225,0-3 0,0 0 0,-1-1 0,-1-2 1,0 0-1,37-28 0,40-21 169,-87 53-468,0 1 0,0 1 1,1 0-1,-1 1 0,1 1 0,1 1 0,-1 0 1,1 1-1,18-2 0,-30 6 27,0 0-1,-1 1 1,1 0 0,-1-1-1,1 1 1,-1 1-1,0-1 1,1 1 0,-1-1-1,-1 1 1,1 0-1,0 1 1,-1-1 0,1 0-1,4 8 1,-3-5 15,1 0 0,1 0 0,-1-1 0,12 8 0,-8-8 2,0 0 0,1-1 0,0 0 0,0-1 0,0-1 0,0 1 0,0-2 0,0 0 0,21 0 0,10-3 74,57-10 0,-61 5-70,45 0-1,-79 7 5,1 0-1,0 0 1,-1 0-1,1 1 1,0-1-1,-1 1 0,1 0 1,7 3-1,2 11-1705,-8 10-5383</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2:23.714"/>
    </inkml:context>
    <inkml:brush xml:id="br0">
      <inkml:brushProperty name="width" value="0.025" units="cm"/>
      <inkml:brushProperty name="height" value="0.025" units="cm"/>
    </inkml:brush>
  </inkml:definitions>
  <inkml:trace contextRef="#ctx0" brushRef="#br0">286 81 8200,'0'-8'6134,"1"5"-5974,-1 1 1,1-1 0,-1 1 0,0-1-1,0 1 1,0-1 0,0 1 0,0-1 0,-1 1-1,1-1 1,-1 1 0,0-1 0,0 1-1,0-1 1,0 1 0,0 0 0,0 0-1,0-1 1,-1 1 0,1 0 0,-1 0 0,0 0-1,0 1 1,1-1 0,-1 0 0,0 1-1,0-1 1,-1 1 0,1 0 0,0-1 0,0 1-1,-1 0 1,1 0 0,-1 1 0,1-1-1,0 0 1,-1 1 0,0 0 0,1-1-1,-1 1 1,1 0 0,-4 1 0,-3-1-27,0 1 1,1 1 0,-1 0-1,1 0 1,0 1-1,-1 0 1,1 0-1,0 1 1,1 0 0,-1 0-1,1 1 1,0 0-1,0 0 1,0 0 0,1 1-1,0 0 1,-11 14-1,8-10-8,1 1 0,0 0 0,1 0 0,0 1 0,1-1 0,0 1 0,1 1 0,1-1 0,0 1 0,0 0 0,-2 15 0,6-26-119,0 1 1,-1 0-1,1-1 0,0 1 0,0 0 1,1-1-1,-1 1 0,1 0 0,-1-1 0,1 1 1,0-1-1,0 1 0,0-1 0,0 1 1,0-1-1,0 0 0,1 1 0,-1-1 0,1 0 1,0 0-1,0 0 0,0 0 0,0-1 1,0 1-1,0 0 0,0-1 0,0 1 0,1-1 1,-1 0-1,0 0 0,1 0 0,-1 0 1,1 0-1,-1 0 0,1-1 0,0 1 0,-1-1 1,6 0-1,2 1 33,1-1 0,0 0 0,0-1-1,0 0 1,0-1 0,0 0 0,-1-1 0,15-5 0,-9 1 66,-1 0-1,0-1 1,0-1 0,0 0 0,-1-1-1,-1-1 1,14-13 0,-21 19-56,-1 0-1,0-1 1,0 1 0,-1-1 0,0 0 0,0 0-1,0 0 1,0-1 0,-1 0 0,0 1-1,-1-1 1,0 0 0,0 0 0,0 0 0,-1-1-1,0 1 1,0 0 0,-1-1 0,0-6 0,0 12-71,-1 0 0,1 0 1,0 1-1,-1-1 0,0 1 1,1-1-1,-1 0 1,0 1-1,0-1 0,1 1 1,-1-1-1,-1 1 1,1 0-1,0-1 0,0 1 1,0 0-1,-1 0 1,1 0-1,0 0 0,-1 0 1,1 0-1,-1 0 1,1 1-1,-1-1 0,0 0 1,1 1-1,-1-1 1,0 1-1,1 0 0,-1-1 1,0 1-1,1 0 0,-1 0 1,0 0-1,0 0 1,-2 1-1,-2 0-533,1 0-1,0 0 1,0 0 0,0 0-1,0 1 1,0 0-1,0 0 1,1 1 0,-1-1-1,1 1 1,-6 4-1,-9 11-6593</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2:32.609"/>
    </inkml:context>
    <inkml:brush xml:id="br0">
      <inkml:brushProperty name="width" value="0.025" units="cm"/>
      <inkml:brushProperty name="height" value="0.025" units="cm"/>
    </inkml:brush>
  </inkml:definitions>
  <inkml:trace contextRef="#ctx0" brushRef="#br0">1315 0 3587,'0'0'2654,"-12"1"-1186,-80 2-170,-141 10 1749,202-8-2653,1 2-1,0 0 1,1 3 0,-31 13 0,-109 60 344,143-67-605,0 1 0,1 2 0,1 0 0,1 2 0,0 0 0,-36 47 0,-100 164 217,117-166 29,5-8-179,3 2 0,-32 78 0,50-97-14,2 1 1,1 0-1,3 1 1,-8 69-1,5 438 28,14-505-197,2 0 1,2 0-1,3-1 1,13 51 0,-14-73 13,0-1-1,1 0 1,2 0 0,0-1 0,1 0 0,0-1-1,2 0 1,0-1 0,2-1 0,19 20 0,-4-8-17,2-1 1,1-2 0,1-1-1,1-2 1,1-1 0,1-2-1,53 22 1,-74-38-18,-1 0 1,1 0-1,0-1 1,0-1-1,0-1 1,0 0-1,0-1 0,1-1 1,-1-1-1,19-3 1,-12-1 27,-1-1-1,0 0 1,0-2 0,0 0 0,-1-2-1,25-16 1,8-12 23,-3-2 0,-1-2 0,-2-3 0,43-53-1,-31 28-36,-3-4 0,-3-1 0,-4-3 0,56-116 0,-32 32 714,69-231 1,-125 343-561,-3-1 1,-3 0-1,-1-1 1,6-106-1,-17 152-121,-1 0-1,-1-1 0,1 1 1,-1 0-1,0 0 0,-1 0 0,1 0 1,-2 0-1,1 0 0,-1 1 1,0 0-1,0-1 0,0 1 1,-9-8-1,-10-9 180,0 1-1,-30-21 1,14 11-131,-123-132-1850,42 38-590,76 90-1346,-2 9-2311</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2:42.252"/>
    </inkml:context>
    <inkml:brush xml:id="br0">
      <inkml:brushProperty name="width" value="0.025" units="cm"/>
      <inkml:brushProperty name="height" value="0.025" units="cm"/>
    </inkml:brush>
  </inkml:definitions>
  <inkml:trace contextRef="#ctx0" brushRef="#br0">310 10 4260,'0'0'10292,"-9"-2"-9117,3 0-1095,2 1 37,1 0 0,-1 0 0,0 0 1,1 0-1,-1 1 0,0 0 0,1-1 0,-1 1 1,0 0-1,1 1 0,-1-1 0,0 1 1,1 0-1,-1 0 0,0 0 0,1 0 0,-1 0 1,1 1-1,0-1 0,0 1 0,-1 0 1,-2 3-1,-6 7-13,0 1 0,1 0-1,1 1 1,0 0 0,1 1 0,1 0 0,0 0 0,-9 26 0,-37 138 90,46-149-133,-8 41 9,2 1-1,4 1 1,3-1 0,4 1-1,2 0 1,11 92-1,9-29-39,6-2 0,58 186 0,-73-287-33,41 123 17,-41-132-34,0 0-1,2 0 1,1-2-1,18 26 1,-28-43 15,1-1 0,0 1 0,0-1 0,0 1 1,1-1-1,-1 0 0,1-1 0,0 1 0,0-1 0,0 0 0,1-1 0,-1 1 0,1-1 0,0 0 0,-1 0 0,1-1 0,0 1 1,0-1-1,0-1 0,0 1 0,0-1 0,0 0 0,0 0 0,0-1 0,0 0 0,0 0 0,0 0 0,0-1 0,-1 0 1,1 0-1,-1 0 0,1-1 0,-1 0 0,0 0 0,0 0 0,0 0 0,7-7 0,14-14 120,-1 0 0,-1-2 0,-1-1-1,-1-1 1,-2-1 0,-1 0 0,24-50-1,-12 13-35,-3-2-1,31-116 0,-42 113-68,-2-1 0,-4-1 0,-3 0 0,-3 0 0,-3-1 0,-16-142 0,8 180 80,-2 0 0,-1 0 0,-2 1 0,-1 0-1,-2 1 1,-21-36 0,-1 8-1106,-3 2 0,-53-63 0,71 94-2251,4 5-1372</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2:53.265"/>
    </inkml:context>
    <inkml:brush xml:id="br0">
      <inkml:brushProperty name="width" value="0.025" units="cm"/>
      <inkml:brushProperty name="height" value="0.025" units="cm"/>
    </inkml:brush>
  </inkml:definitions>
  <inkml:trace contextRef="#ctx0" brushRef="#br0">0 1 2146,'2'0'-128,"1"0"32,-1 0 96,3 0-320,0 0-449,0 0 673,-1 0 96,2 0-32,-1 0 32,1 0 32,1 0-128</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2:55.176"/>
    </inkml:context>
    <inkml:brush xml:id="br0">
      <inkml:brushProperty name="width" value="0.025" units="cm"/>
      <inkml:brushProperty name="height" value="0.025" units="cm"/>
    </inkml:brush>
  </inkml:definitions>
  <inkml:trace contextRef="#ctx0" brushRef="#br0">1899 219 2691,'0'0'5594,"4"-1"-5060,-1 0-245,-2 1-197,-1-1-1,1 1 0,0 0 0,0 0 0,-1-1 0,1 1 0,0 0 0,-1-1 0,1 1 0,0 0 0,-1-1 0,1 1 0,0-1 0,-1 1 0,1-1 0,-1 0 0,1 1 0,-1-1 0,0 0 0,1 1 1,-1-1-1,1 0 0,-1 1 0,0-1 0,0 0 0,1 1 0,-1-1 0,0 0 0,0 0 0,0 0 0,0 0 0,-2 0 229,0 1 0,-1 0 0,1-1 0,0 0 0,0 1 0,0-1-1,0 0 1,0 0 0,0 0 0,0-1 0,0 1 0,0 0 0,-2-3 0,-7-4-62,0 1 1,-1 0-1,0 0 1,0 2-1,0-1 0,-1 1 1,0 1-1,-14-3 1,-9-4 111,-14-7-46,0 3 1,-2 1 0,0 3-1,-104-9 1,-35 1-21,118 10-125,-76-1 0,120 10-166,-1 2 0,1 1 1,0 1-1,-1 2 0,2 1 1,-1 1-1,1 1 0,0 2 1,-26 13-1,19-5-3,0 1 0,1 1 1,1 2-1,1 1 0,2 2 0,0 1 0,2 1 1,1 2-1,1 0 0,-39 62 0,32-36 68,3 1-1,2 2 0,3 1 1,2 1-1,-27 120 1,22-51-3,-19 233 0,43-286-46,4-1-1,3 1 1,3 0 0,25 113-1,-25-168-3,2 0 0,0 0-1,2 0 1,0-1 0,1-1-1,1 0 1,1 0 0,1-2 0,1 1-1,0-2 1,1 0 0,21 16-1,-6-6 41,2-2 0,1-1-1,1-2 1,1-1 0,1-2 0,41 15-1,-42-22-40,0-2-1,1-1 0,0-2 1,1-1-1,-1-2 1,64-2-1,231-30 52,-252 18-73,9 0-42,89-23-1,-145 24 30,-1-1 0,-1-1-1,1-2 1,-2-1-1,0-1 1,29-20-1,196-155 258,-220 160-191,-1-2 1,-2-2 0,-2-1-1,49-72 1,-30 29-178,-3 0 780,4 3 0,104-123 0,43-22-583,-193 215-74,0 1 0,-1-1 0,0 1 0,0-1 0,0 0 0,0 0 0,-1-1 0,0 1 0,0 0 0,0-1 1,-1 0-1,1 1 0,-1-1 0,-1 0 0,1 1 0,-1-1 0,0 0 0,0 0 0,-1 1 0,0-1 0,-2-9 0,-4-7-60,0 0-1,-2 1 1,-1 0 0,-13-23-1,-4-7 72,1-7-16,-49-91 64,64 131-41,-1 0 0,0 1 0,-1 1 1,-1 0-1,-32-27 0,-41-27 177,-121-106-114,172 137-347,16 18 268,0 0 0,-1 1 1,-37-27-1,51 42-366,-1 1 0,1 0 1,-1 0-1,0 1 0,0 0 1,-16-3-1,19 5-214,-1 0 0,0 0 0,0 1-1,0 0 1,0 1 0,0-1 0,0 1 0,0 0 0,0 0-1,-10 5 1,-18 9-5626</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3:22.802"/>
    </inkml:context>
    <inkml:brush xml:id="br0">
      <inkml:brushProperty name="width" value="0.025" units="cm"/>
      <inkml:brushProperty name="height" value="0.025" units="cm"/>
    </inkml:brush>
  </inkml:definitions>
  <inkml:trace contextRef="#ctx0" brushRef="#br0">987 49 5317,'0'0'4228,"-9"-6"-4004,2 2-216,0 0 0,0 0 0,0 0 0,0 1 0,0 0 0,-1 1 0,1 0 0,-1 0 0,0 0 0,1 1 0,-14 0 0,-60-5-709,61 3 820,0 1-1,-34 2 1,46 1-104,0 0 1,0 1-1,0 0 0,0 0 1,1 0-1,-1 1 1,0 1-1,1-1 0,0 1 1,-8 6-1,-11 9 205,0 2 0,2 0 0,0 2 1,2 0-1,1 2 0,0 1 0,-19 32 0,13-12 173,2 1-1,2 1 1,-28 82-1,-118 295-579,148-377 523,2 0-1,3 1 0,1 1 0,3 0 0,2 1 0,2 0 0,3 1 1,1 64-1,4-103-282,-1 85 306,17 126 0,-12-197-339,1 0-1,0 0 1,3 0-1,0-1 1,1 0-1,2-1 1,0 0-1,2-1 0,25 38 1,-33-56-21,1 1 1,0 0-1,0-1 0,0 0 1,1-1-1,0 1 0,0-1 1,0-1-1,1 1 1,-1-1-1,1 0 0,0-1 1,0 0-1,1 0 0,-1-1 1,13 2-1,-9-3 20,-1-1 1,0 0-1,1 0 0,-1-1 1,0-1-1,0 0 0,0-1 1,0 0-1,0 0 0,-1-1 1,0-1-1,14-7 0,27-16 109,0-4 0,-2-1 1,-2-2-1,-1-3 0,-2-1 0,-1-3 0,-3-1 0,-1-2 0,-2-1 0,-3-2 0,-1-2 1,42-87-1,-20 17-12,-5-2 0,-6-2 0,52-239 0,-91 334-108,-1-1 0,-1 0 0,-1-1 0,-2 1 0,-4-41 1,2 60-31,0 0 0,0 0 1,-1 0-1,-1 0 0,0 0 1,0 1-1,-1-1 0,0 1 1,-1 0-1,0 1 0,-1-1 1,0 1-1,0 1 0,-1-1 1,0 1-1,0 0 0,-11-6 1,-13-6-962,-1 1 0,-58-22 0,22 9-3185,7 2-1859</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10.280"/>
    </inkml:context>
    <inkml:brush xml:id="br0">
      <inkml:brushProperty name="width" value="0.025" units="cm"/>
      <inkml:brushProperty name="height" value="0.025" units="cm"/>
    </inkml:brush>
  </inkml:definitions>
  <inkml:trace contextRef="#ctx0" brushRef="#br0">1 12 7399,'0'0'15359,"8"-2"-14719,-6 2-587,1-1-1,-1 0 0,0 1 1,1-1-1,0 1 0,-1 0 1,1 0-1,-1 0 0,1 0 1,-1 0-1,1 1 1,-1-1-1,4 2 0,-2 0 77,-1 1-1,1-1 1,-1 1-1,0-1 1,0 1-1,0 0 0,0 0 1,-1 1-1,1-1 1,2 6-1,1-1-52,-1 1 141,1 0 1,0 0-1,1-1 1,13 13-1,-19-20-275,0 0-1,0 0 1,1 0 0,-1 0 0,0 0-1,1 0 1,-1 0 0,1-1 0,-1 1-1,1 0 1,0-1 0,-1 1 0,1-1-1,0 0 1,-1 1 0,1-1-1,0 0 1,-1 0 0,1 0 0,0 0-1,-1 0 1,1-1 0,0 1 0,-1 0-1,1-1 1,-1 1 0,1-1 0,0 0-1,-1 0 1,1 1 0,-1-1 0,0 0-1,1 0 1,-1 0 0,0 0 0,2-3-1,16-16-2916,19-34-10288,-20 19 10304,-44 97 14596,-9 21-4189,4 5-6542,8 3-5012,19-69 1577,1 0-1,1 26 0</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3:10.398"/>
    </inkml:context>
    <inkml:brush xml:id="br0">
      <inkml:brushProperty name="width" value="0.025" units="cm"/>
      <inkml:brushProperty name="height" value="0.025" units="cm"/>
    </inkml:brush>
  </inkml:definitions>
  <inkml:trace contextRef="#ctx0" brushRef="#br0">4 413 4004,'-4'-4'8185,"6"-4"-5729,9-7-1246,12-2-178,2 1 0,0 0 0,44-18 0,-25 12-462,408-186-282,-249 141-10255,-184 62 3930</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3:10.743"/>
    </inkml:context>
    <inkml:brush xml:id="br0">
      <inkml:brushProperty name="width" value="0.025" units="cm"/>
      <inkml:brushProperty name="height" value="0.025" units="cm"/>
    </inkml:brush>
  </inkml:definitions>
  <inkml:trace contextRef="#ctx0" brushRef="#br0">0 289 7239,'0'0'10442,"90"-9"-9097,-17-17-544,6-2-385,8-5-224,-1 0-128,-7 1-32,-8 1-416,-12 2-1025,-12 5-1890,-10 1-513,-14 2-832</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3:11.119"/>
    </inkml:context>
    <inkml:brush xml:id="br0">
      <inkml:brushProperty name="width" value="0.025" units="cm"/>
      <inkml:brushProperty name="height" value="0.025" units="cm"/>
    </inkml:brush>
  </inkml:definitions>
  <inkml:trace contextRef="#ctx0" brushRef="#br0">11 6 9545,'0'0'3940,"10"-1"-2611,-1-1-1108,1 1-1,-1 0 1,0 1-1,0 0 1,0 0-1,1 1 1,-1 0-1,0 1 1,0-1-1,0 2 1,0 0-1,12 5 1,-10-3-150,-1 1 1,0 0-1,0 1 0,-1 0 1,0 1-1,0-1 1,-1 2-1,14 16 0,-19-21-47,-1 0-1,1 0 0,-1 0 1,0 0-1,0 0 0,-1 0 1,1 1-1,-1-1 0,0 0 1,0 1-1,0-1 0,-1 1 1,0-1-1,0 1 0,0 0 1,0-1-1,0 1 0,-1-1 1,0 1-1,0-1 0,-1 0 1,1 1-1,-1-1 0,0 0 1,-4 8-1,-14 16 355,-1 0 0,-1-2 0,-1-1 0,-32 28 0,-5 6-1597,7 1-3808</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3:11.946"/>
    </inkml:context>
    <inkml:brush xml:id="br0">
      <inkml:brushProperty name="width" value="0.025" units="cm"/>
      <inkml:brushProperty name="height" value="0.025" units="cm"/>
    </inkml:brush>
  </inkml:definitions>
  <inkml:trace contextRef="#ctx0" brushRef="#br0">1 0 17457,'0'0'3907,"2"12"-3304,20 89 779,61 168 0,-30-108-1284,-53-157-359,-5-11-9,-16-25-259,-25-47-237,30 50 643,6 11 155,0 0 1,1 0 0,0-1 0,2 0 0,0 0 0,-7-40 0,14 58-22,0 0-1,0 1 1,0-1-1,1 0 1,-1 0 0,0 0-1,1 0 1,-1 0 0,0 0-1,1 1 1,-1-1-1,1 0 1,-1 0 0,1 1-1,0-1 1,-1 0 0,1 1-1,0-1 1,-1 0-1,1 1 1,0-1 0,0 1-1,0-1 1,-1 1 0,1 0-1,0-1 1,0 1-1,0 0 1,0 0 0,0-1-1,0 1 1,0 0 0,0 0-1,-1 0 1,1 0-1,0 0 1,0 0 0,0 1-1,0-1 1,2 1 0,49 7-541,-39-5 122,49 5-3225,1-7-4174,-18-3-190</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3:12.304"/>
    </inkml:context>
    <inkml:brush xml:id="br0">
      <inkml:brushProperty name="width" value="0.025" units="cm"/>
      <inkml:brushProperty name="height" value="0.025" units="cm"/>
    </inkml:brush>
  </inkml:definitions>
  <inkml:trace contextRef="#ctx0" brushRef="#br0">92 26 13036,'0'0'8520,"-10"7"-7633,3-3-755,1 1 1,0 0 0,0 0 0,1 1 0,0-1 0,-1 1 0,2 0 0,-1 1 0,1-1 0,0 1-1,0 0 1,1 0 0,0 0 0,0 1 0,1-1 0,0 1 0,0-1 0,-1 15 0,2-18-97,1 1 1,0-1 0,0 0-1,0 0 1,1 0-1,-1 0 1,1 0 0,0 0-1,0 0 1,3 6 0,-3-9-27,-1 0 1,1 0 0,0 0 0,0 0-1,0 0 1,0 0 0,1-1 0,-1 1-1,0 0 1,0-1 0,0 1 0,0-1-1,1 1 1,-1-1 0,0 1 0,1-1-1,-1 0 1,0 0 0,1 0 0,-1 0-1,0 0 1,1 0 0,-1 0 0,0 0-1,0 0 1,1-1 0,-1 1 0,0 0-1,1-1 1,-1 1 0,0-1 0,0 1-1,0-1 1,0 0 0,1 0 0,0-1-1,5-2 66,0-1 0,0 0 0,-1 0 0,0-1 0,0 0 0,-1 0 0,1 0 1,-1 0-1,-1-1 0,1 0 0,-1 0 0,5-13 0,4-10 147,16-57 1,-25 71-165,-6 33-134,1-1 0,1 1-1,0 0 1,3 20 0,-1-6 45,-2-25-103,0 0-1,1 0 1,-1 0-1,2-1 1,-1 1-1,0 0 1,1 0-1,0-1 1,1 1-1,-1-1 1,1 0-1,0 1 1,6 7-1,-6-11-115,0 1 0,0-1-1,-1 0 1,1 0 0,1 0-1,-1-1 1,0 1 0,0 0-1,1-1 1,-1 0 0,1 0-1,-1 0 1,1 0 0,-1-1 0,1 0-1,0 1 1,-1-1 0,1 0-1,-1-1 1,1 1 0,0-1-1,-1 1 1,7-3 0,22-13-3654,-1-8-1526</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3:12.632"/>
    </inkml:context>
    <inkml:brush xml:id="br0">
      <inkml:brushProperty name="width" value="0.025" units="cm"/>
      <inkml:brushProperty name="height" value="0.025" units="cm"/>
    </inkml:brush>
  </inkml:definitions>
  <inkml:trace contextRef="#ctx0" brushRef="#br0">37 0 11371,'0'0'7634,"-4"8"-5889,-2 6-1193,0 0 0,2 0 1,0 0-1,0 0 0,1 1 0,1 0 0,0 18 0,0 2 42,2 1-1,6 42 1,-4-67-592,0-1 1,0 0-1,1 0 0,1 0 0,0 0 0,0 0 1,1-1-1,0 0 0,0 0 0,11 13 0,-15-20 26,1 0-1,0 0 1,0 0-1,1 0 1,-1 0 0,0-1-1,1 1 1,-1-1-1,1 1 1,-1-1-1,1 0 1,-1 0-1,1 0 1,0 0-1,0-1 1,-1 1-1,5 0 1,-4-2 63,1 1 1,-1-1-1,0 0 1,0 0-1,0 0 1,0 0-1,0 0 1,0-1-1,0 0 1,0 1-1,-1-1 1,1 0-1,-1 0 1,1 0-1,-1-1 1,0 1-1,0-1 1,4-5-1,11-16 147,0-1 1,-2 0-1,-1-2 0,10-27 0,37-116-461,-42 112-334,-23 100-12127,-7-20 3502</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3:12.986"/>
    </inkml:context>
    <inkml:brush xml:id="br0">
      <inkml:brushProperty name="width" value="0.025" units="cm"/>
      <inkml:brushProperty name="height" value="0.025" units="cm"/>
    </inkml:brush>
  </inkml:definitions>
  <inkml:trace contextRef="#ctx0" brushRef="#br0">1 217 15407,'0'0'5594,"6"8"-3389,-3-5-2106,-1 1 0,1-1 0,0 0 0,0 0 0,0 0 0,1 0 0,-1 0 0,1-1 0,0 1 0,-1-1 0,1 0 0,0 0 0,0 0 0,0-1 0,1 0 0,-1 0 0,0 0 0,1 0 0,-1 0 0,0-1 0,6 0 0,1 0-345,0 0-1,-1-1 1,1 0-1,-1-1 1,1-1-1,-1 1 1,0-2-1,0 1 1,0-1-1,0-1 1,-1 0 0,0 0-1,0-1 1,0 0-1,-1 0 1,0-1-1,0 0 1,0-1-1,-1 0 1,0 0-1,-1 0 1,0-1 0,0 0-1,0 0 1,-2-1-1,1 1 1,-1-1-1,0 0 1,2-12-1,-9 44 1567,1 0 0,1 0-1,1 0 1,3 24 0,-2-45-1275,-1 1 0,0-1 0,1 1 1,-1-1-1,1 1 0,0-1 1,0 0-1,-1 1 0,1-1 1,0 0-1,0 0 0,0 0 0,0 1 1,1-1-1,-1 0 0,0 0 1,0 0-1,1-1 0,-1 1 1,0 0-1,1 0 0,-1-1 0,1 1 1,-1-1-1,1 1 0,-1-1 1,1 0-1,-1 1 0,1-1 1,-1 0-1,1 0 0,0 0 0,-1 0 1,1-1-1,-1 1 0,1 0 1,-1-1-1,3 0 0,5-1 141,0 0 0,-1 0 0,0-1 0,0 0 0,15-7 0,154-112-202,-176 121-21,0 0 0,0 0-1,1 0 1,-1 0 0,1 0-1,-1 0 1,0 0 0,1 1-1,0-1 1,-1 1 0,1-1-1,-1 1 1,1-1 0,0 1-1,-1 0 1,1 0 0,0 0-1,-1 0 1,1 0 0,0 0-1,2 1 1,-2 1 24,-1-1-1,1 1 1,-1 0 0,0 0 0,0 0 0,0 0-1,0 0 1,0 1 0,0-1 0,0 0 0,-1 0-1,1 1 1,-1-1 0,0 3 0,1-3 23,-1 0 0,0 0 0,1 0-1,-1 0 1,1 0 0,0-1 0,-1 1 0,1 0 0,0 0 0,0-1 0,0 1 0,0-1 0,1 1 0,-1-1 0,0 1 0,1-1 0,-1 0 0,1 1 0,-1-1 0,1 0 0,-1 0 0,1 0 0,0 0 0,0-1 0,-1 1-1,1 0 1,0-1 0,0 1 0,0-1 0,0 0 0,0 1 0,0-1 0,0 0 0,-1 0 0,1 0 0,0-1 0,0 1 0,0 0 0,0-1 0,0 1 0,0-1 0,2-1 0,4-1-162,0 0 1,0 0 0,-1-1-1,1 0 1,-1-1 0,0 1-1,0-1 1,8-9-1,-10 9-671,0-1-1,0 0 1,-1 0-1,0 0 1,0-1-1,0 1 0,-1-1 1,0 0-1,0 0 1,2-11-1,0-13-5368</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3:13.442"/>
    </inkml:context>
    <inkml:brush xml:id="br0">
      <inkml:brushProperty name="width" value="0.025" units="cm"/>
      <inkml:brushProperty name="height" value="0.025" units="cm"/>
    </inkml:brush>
  </inkml:definitions>
  <inkml:trace contextRef="#ctx0" brushRef="#br0">1 1 8360,'0'0'18193,"5"3"-18220,22 4-399,7-4-4500,23 4-6356,-55-6 11619,-1-1 0,1 1-1,-1 0 1,0 0 0,0 0 0,1 0-1,-1 0 1,0 0 0,0 0 0,0 1-1,0-1 1,0 0 0,0 0 0,-1 1-1,1-1 1,0 1 0,-1-1 0,1 0-1,-1 1 1,1-1 0,-1 1 0,0 0-1,1 1 1,2 48 4892,-2-17-3827,8 1-1170,2-1 1,26 58 0,-26-70-304,-1 1-1,0 0 1,-2 1 0,-1 0 0,-2 0-1,0 0 1,3 43 0,-8-60 101,0 0 0,-1 0 0,0-1 0,0 1 0,-1 0 0,0-1 0,0 1 0,0-1 1,-1 1-1,-5 8 0,7-14 27,0 1 1,0 0-1,-1 0 1,1-1-1,-1 1 1,1-1-1,-1 1 1,0-1-1,1 0 1,-1 1-1,0-1 1,0 0-1,0 0 1,0-1-1,0 1 1,0 0-1,0 0 1,0-1-1,-1 0 1,1 1-1,0-1 1,0 0-1,0 0 1,0 0-1,-1 0 0,1 0 1,0-1-1,0 1 1,0-1-1,0 1 1,0-1-1,0 0 1,0 0-1,0 0 1,0 0-1,0 0 1,0 0-1,-1-2 1,-4-2 63,0 0 0,1-1 0,0 0 0,0 0 0,0-1 1,1 1-1,0-1 0,0-1 0,1 1 0,-7-15 0,5 8-90,1 0-1,0 0 1,0 0 0,2 0-1,-4-25 1,6 32-32,0-1-1,1 0 1,0 0-1,0 1 1,0-1 0,1 0-1,1 1 1,-1-1-1,1 0 1,0 1 0,1 0-1,-1-1 1,2 1 0,-1 0-1,1 1 1,0-1-1,0 1 1,1-1 0,0 1-1,0 0 1,0 1-1,1 0 1,0-1 0,0 2-1,0-1 1,7-3 0,12-9-891,44-19 0,0-2-7361,-28 13-4089</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3:14.392"/>
    </inkml:context>
    <inkml:brush xml:id="br0">
      <inkml:brushProperty name="width" value="0.025" units="cm"/>
      <inkml:brushProperty name="height" value="0.025" units="cm"/>
    </inkml:brush>
  </inkml:definitions>
  <inkml:trace contextRef="#ctx0" brushRef="#br0">1 72 3331,'3'-9'7687,"-1"-5"-5674,-1 10-1363,0-1 1,0 1 0,0-1 0,0 1-1,1-1 1,0 1 0,0 0-1,5-8 1,-7 12-581,0-1-1,0 1 0,0 0 0,1 0 1,-1 0-1,0 0 0,0 0 1,1 0-1,-1-1 0,0 1 1,1 0-1,-1 0 0,0 0 1,0 0-1,1 0 0,-1 0 1,0 0-1,0 0 0,1 0 0,-1 0 1,0 0-1,1 0 0,-1 0 1,0 0-1,0 1 0,1-1 1,-1 0-1,0 0 0,0 0 1,1 0-1,-1 0 0,0 1 1,0-1-1,0 0 0,1 0 0,-1 0 1,0 1-1,0-1 0,0 0 1,1 0-1,-1 0 0,0 1 1,0-1-1,0 0 0,0 1 1,0-1-1,0 0 0,0 0 1,0 1-1,0-1 0,0 0 0,0 0 1,0 1-1,0-1 0,0 0 1,0 1-1,0-1 0,0 0 1,0 1-1,5 18 224,11 121 2279,-14-99-2360,3 0-1,1-1 1,1 1 0,17 45 0,-24-84-209,1 0 0,-1 0 0,1-1 0,0 1 0,0 0 0,0-1 0,0 1 0,0 0 0,0-1 0,0 1 0,0-1 0,1 0 0,-1 1 0,0-1 0,1 0 0,2 2 0,-3-3 19,-1 0-1,1 0 1,0 0-1,0 0 1,0 0-1,0 0 0,0 0 1,-1 0-1,1 0 1,0 0-1,0 0 1,0 0-1,0-1 1,-1 1-1,1 0 1,0-1-1,0 1 1,0-1-1,-1 1 0,1-1 1,0 1-1,-1-1 1,1 1-1,0-2 1,3-2 77,-1 0 1,0 0-1,0-1 0,0 1 1,-1-1-1,0 0 1,0 1-1,0-1 0,0 0 1,1-6-1,3-21 27,-1 0 0,-1 0 0,-2-1 1,-1 0-1,-2 1 0,-1-1 0,-9-46 0,8 76-219,1 18-114,4 23-118,0-25 321,0 0 0,1 0 0,1-1 0,0 1 0,1-1 0,0 0 0,1 0 0,0-1 0,1 0 0,1 0 0,8 10 0,-12-16 11,1 0 0,-1 0 1,1-1-1,0 0 0,1 0 0,-1 0 0,1-1 0,0 0 0,-1 0 0,2 0 1,-1-1-1,0 0 0,0 0 0,1 0 0,-1-1 0,1 0 0,-1 0 0,1-1 1,-1 1-1,1-2 0,-1 1 0,1-1 0,11-2 0,-11 0 36,1 1 0,-1-1 0,0-1 0,0 0 0,0 0 0,0 0 0,-1-1 0,1 1 0,-1-2 0,-1 1 0,1-1 0,-1 0 0,0 0 0,0 0 0,0-1 0,-1 1 0,0-1 0,4-11 0,-1 3 25,-1 0 0,-1 0 0,0-1 0,-1 0 0,-1 0 0,0 0 0,0-32 1,-3 40-181,-3 9 17,-5 15-48,-5 29 55,9-28 87,1 1 0,0-1 1,1 1-1,1 0 0,1-1 1,0 1-1,4 24 0,-4-41 5,0 0 0,1 0 0,-1 1 0,0-1 0,0 0-1,1 0 1,-1 0 0,1 0 0,-1 0 0,1 0 0,-1 0 0,1 0-1,-1 0 1,1 0 0,0 0 0,0 0 0,-1 0 0,1-1-1,0 1 1,0 0 0,0 0 0,0-1 0,0 1 0,0-1-1,0 1 1,0-1 0,0 1 0,0-1 0,0 0 0,0 1-1,1-1 1,-1 0 0,0 0 0,0 0 0,0 0 0,0 0 0,0 0-1,1 0 1,-1 0 0,0-1 0,0 1 0,0 0 0,0-1-1,0 1 1,0-1 0,0 1 0,0-1 0,2-1 0,1 0 15,0-1 0,0 0 1,-1 0-1,1 0 0,-1 0 0,0 0 1,0-1-1,0 0 0,0 1 1,3-8-1,-1 1-3,-1 0 0,0-1 0,-1 1 0,0-1 0,-1 1 0,0-1 0,-1 0 0,0 0 0,0 0 0,-3-21 0,-9 45-251,5-1 215,1 1 0,0 0 0,1 0 1,1 1-1,0 0 0,0-1 0,1 1 0,1 0 0,1 0 0,1 27 0,0-40 21,0 1-1,-1-1 1,1 1-1,0-1 0,0 0 1,0 1-1,0-1 1,0 0-1,0 0 1,0 0-1,0 0 1,1 0-1,-1 0 1,0 0-1,1 0 0,-1 0 1,0 0-1,1-1 1,-1 1-1,1-1 1,-1 1-1,1-1 1,0 0-1,-1 1 1,3-1-1,47 1 22,-41-1-50,9-1-806,-1-1 0,0-1 0,0 0 1,29-10-1,29-18-8541,-27 6-5588</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3:15.062"/>
    </inkml:context>
    <inkml:brush xml:id="br0">
      <inkml:brushProperty name="width" value="0.025" units="cm"/>
      <inkml:brushProperty name="height" value="0.025" units="cm"/>
    </inkml:brush>
  </inkml:definitions>
  <inkml:trace contextRef="#ctx0" brushRef="#br0">1 79 3491,'0'0'7212,"3"-9"-2957,9-24-1020,-12 33-3178,0-1 1,0 1-1,0 0 0,0-1 0,0 1 0,0 0 1,0-1-1,0 1 0,0 0 0,0-1 1,1 1-1,-1 0 0,0-1 0,0 1 0,0 0 1,0 0-1,1-1 0,-1 1 0,0 0 0,0 0 1,1 0-1,-1-1 0,0 1 0,0 0 0,1 0 1,-1 0-1,0 0 0,1-1 0,-1 1 0,0 0 1,1 0-1,-1 0 0,0 0 0,1 0 1,-1 0-1,0 0 0,1 0 0,-1 0 0,0 0 1,1 0-1,-1 0 0,0 0 0,1 0 0,-1 0 1,0 0-1,0 1 0,1-1 0,-1 0 0,0 0 1,1 0-1,-1 0 0,0 1 0,0-1 1,1 0-1,-1 0 0,0 1 0,0-1 0,0 0 1,1 0-1,-1 1 0,0-1 0,0 0 0,0 0 1,1 1-1,7 17 410,-8-17-329,6 18 723,-2-4-454,1 0-1,1 0 0,1 0 0,13 23 0,-19-36-385,1 1-1,0-1 0,-1 0 1,1 1-1,0-1 1,0 0-1,0 0 1,0 0-1,1-1 1,-1 1-1,0 0 1,1-1-1,-1 0 1,1 1-1,0-1 0,-1 0 1,1 0-1,0-1 1,0 1-1,-1-1 1,1 1-1,0-1 1,0 0-1,0 0 1,0 0-1,0 0 0,-1 0 1,1-1-1,0 0 1,0 1-1,-1-1 1,1 0-1,3-1 1,1-2 62,-1 0 0,1 0 1,-1 0-1,0-1 0,0 0 1,0 0-1,-1-1 0,8-8 0,38-58 535,-9 12 406,-41 59-1017,0 0 0,-1 0-1,1 0 1,0 0 0,0 0 0,0 1-1,0-1 1,0 0 0,0 0-1,0 0 1,0 1 0,0-1 0,0 1-1,0-1 1,0 1 0,1-1-1,-1 1 1,0 0 0,0-1-1,1 1 1,1 0 0,-2 0-10,0 1 0,0-1 0,-1 0 0,1 1 1,0 0-1,0-1 0,0 1 0,0 0 0,0-1 0,-1 1 0,1 0 0,0 0 1,0-1-1,-1 1 0,1 0 0,-1 0 0,1 0 0,-1 0 0,1 2 0,3 7-27,-1 1 0,0 0 0,2 21 0,-3-21 108,-2-7-158,16 59 331,-16-61-276,1-1 0,0 1 0,0 0 0,0 0 0,0-1-1,0 1 1,0 0 0,0-1 0,1 1 0,-1-1 0,1 0-1,1 3 1,-2-4-26,0 0 0,0 0 0,0 1 0,0-1-1,0 0 1,-1 0 0,1 0 0,0 0-1,0 0 1,0 0 0,0 0 0,0 0 0,0 0-1,-1 0 1,1 0 0,0-1 0,0 1 0,0 0-1,0-1 1,-1 1 0,1-1 0,0 1 0,0-1-1,-1 1 1,1-1 0,0 1 0,-1-1-1,1 0 1,0 0 0,2-3-546,-1 1 0,0-1 0,1 0 0,-1 0-1,-1 0 1,1 0 0,-1 0 0,1 0 0,-1 0 0,0 0 0,-1-1-1,1 1 1,-1-8 0,1-19-5820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10.638"/>
    </inkml:context>
    <inkml:brush xml:id="br0">
      <inkml:brushProperty name="width" value="0.025" units="cm"/>
      <inkml:brushProperty name="height" value="0.025" units="cm"/>
    </inkml:brush>
  </inkml:definitions>
  <inkml:trace contextRef="#ctx0" brushRef="#br0">43 0 10730,'0'0'13581,"-7"65"-13357,1-35-160,-1 0 0,2-4-64,1-4-96,3-4-705,-1-5-608,-1-6-545,0-7-1377,-1 0-2594</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3:15.423"/>
    </inkml:context>
    <inkml:brush xml:id="br0">
      <inkml:brushProperty name="width" value="0.025" units="cm"/>
      <inkml:brushProperty name="height" value="0.025" units="cm"/>
    </inkml:brush>
  </inkml:definitions>
  <inkml:trace contextRef="#ctx0" brushRef="#br0">1 0 12236,'0'0'15246,"7"19"-18865,14-7-289,3 1-3523</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3:15.905"/>
    </inkml:context>
    <inkml:brush xml:id="br0">
      <inkml:brushProperty name="width" value="0.025" units="cm"/>
      <inkml:brushProperty name="height" value="0.025" units="cm"/>
    </inkml:brush>
  </inkml:definitions>
  <inkml:trace contextRef="#ctx0" brushRef="#br0">24 227 7687,'0'0'15615,"-4"8"-15129,1-1-426,0-1 0,0 1-1,0 0 1,1 0 0,0 0 0,1 1 0,0-1 0,0 0-1,0 0 1,1 11 0,1-15-52,-1 1-1,0 0 0,1-1 1,0 1-1,0-1 1,0 1-1,0-1 1,0 0-1,1 1 1,-1-1-1,1 0 1,0 0-1,0 0 0,0 0 1,1 0-1,-1-1 1,1 1-1,-1-1 1,1 1-1,0-1 1,0 0-1,0 0 1,0 0-1,0 0 0,1-1 1,4 2-1,-3-1 143,1 0 0,0-1-1,-1 0 1,1 0 0,0-1-1,0 0 1,0 0 0,0 0-1,0 0 1,-1-1 0,1 0-1,0 0 1,0-1-1,-1 1 1,1-1 0,-1-1-1,0 1 1,1-1 0,-1 0-1,0 0 1,0 0 0,-1-1-1,1 1 1,-1-1 0,0-1-1,0 1 1,0 0 0,0-1-1,4-8 1,-2 5-31,-1-1-1,0-1 1,0 1 0,-1 0-1,0-1 1,-1 0 0,0 0 0,0 0-1,-1 0 1,-1-1 0,0 1-1,0-1 1,-1 1 0,0 0-1,-1-1 1,-2-10 0,3 20-125,0 0 0,0 1 0,0-1 0,0 0 0,0 1 0,0-1 0,-1 1 0,1-1-1,0 0 1,0 1 0,-1-1 0,1 1 0,0-1 0,-1 1 0,1-1 0,-1 1 0,1-1 0,-1 1 0,1-1 0,-1 1 0,1-1 0,-1 1 0,1 0 0,-1-1 0,0 1 0,1 0 0,-1 0 0,1 0 0,-1-1 0,0 1 0,1 0 0,-1 0 0,0 0 0,1 0 0,-1 0 0,0 0 0,1 0-1,-1 0 1,0 0 0,1 0 0,-1 1 0,0-1 0,1 0 0,-1 0 0,1 0 0,-1 1 0,0-1 0,1 0 0,-1 1 0,1-1 0,-1 1 0,1-1 0,-1 1 0,1-1 0,-1 1 0,1-1 0,0 1 0,-1-1 0,1 1 0,0-1 0,-1 1 0,1 0 0,0-1 0,0 1 0,0-1-1,-1 1 1,1 0 0,0 0 0,-1 2-1,0 0 0,1-1-1,-1 1 1,1 0 0,-1 0-1,1-1 1,0 1-1,0 0 1,0 0 0,0 0-1,1 0 1,-1-1 0,1 1-1,-1 0 1,1 0 0,0-1-1,0 1 1,1-1-1,-1 1 1,0-1 0,1 1-1,-1-1 1,1 0 0,0 1-1,0-1 1,0 0 0,0 0-1,5 3 1,-3-3 13,0-1 1,1 1-1,-1-1 1,1 1-1,-1-1 1,1-1 0,-1 1-1,1-1 1,0 1-1,0-1 1,-1-1-1,1 1 1,0-1-1,-1 1 1,1-2-1,-1 1 1,9-3-1,-6 1-22,-1 0 0,1 0 0,-1-1 0,1 0 0,-1 0 0,0-1 0,0 1 0,-1-1 0,0-1 0,0 1 0,0-1 0,0 1 0,-1-1 0,0-1 0,0 1 0,-1-1 0,1 1 0,-1-1 0,-1 0 0,1 0 0,-1 0 0,-1-1 0,1 1 0,-1 0 0,-1-1 0,1 1 0,-1 0 0,-1-9 0,1 15 9,0 0 1,0 0-1,0 0 1,0 0-1,0 0 1,0 0-1,0 0 1,0 0-1,0 0 1,-1 0-1,1 0 1,0 0-1,-1 0 1,1 0-1,-1 0 1,1 1-1,-1-1 1,1 0-1,-1 0 1,1 1-1,-1-1 1,0 0-1,0 0 1,1 1-1,-1-1 1,0 1-1,0-1 1,0 1-1,1-1 1,-1 1-1,0-1 1,0 1-1,0 0 1,0 0-1,0-1 1,0 1-1,0 0 1,0 0-1,0 0 1,0 0-1,0 0 1,0 0-1,0 0 1,0 0-1,0 1 1,0-1-1,0 0 1,0 1-1,1-1 1,-1 0-1,-1 2 1,-3-1-21,1 2 1,0-1-1,0 0 1,0 1-1,1 0 1,-1 0-1,1 0 1,-1 0-1,-4 6 1,1 2 5,1 0 1,-1 0 0,2 1 0,-7 17 0,11-25 31,0-1 0,0 0 0,0 1 0,1-1 0,-1 1 0,1-1 0,0 1 0,0-1 0,1 7 0,0-9-7,-1 1-1,1-1 0,-1 0 1,1 1-1,-1-1 1,1 0-1,0 0 0,0 1 1,-1-1-1,1 0 0,0 0 1,0 0-1,0 0 1,1 0-1,-1 0 0,0 0 1,0 0-1,0-1 1,1 1-1,-1 0 0,0-1 1,1 1-1,1 0 0,13 2 30,-1-1-1,1 0 0,0-1 0,0-1 0,0 0 0,0-1 1,0-1-1,-1-1 0,17-4 0,-6 2-128,0 1-1,30 0 0,-54 4 91,-1 0-1,1 1 1,0-1-1,-1 1 0,1 0 1,-1-1-1,1 1 1,-1 0-1,1 0 0,-1 0 1,1 0-1,-1 0 0,0 0 1,3 3-1,9 4 224,-13-9-195,1 0 0,0 0-1,0 0 1,-1 0-1,1 0 1,0 0 0,-1 0-1,1 0 1,-1 0-1,1 0 1,-1 0 0,0 0-1,0-1 1,1 1-1,-1 0 1,0 0 0,0 0-1,0-3 1,3-35-78,-3-52 0,-1 38-2918,1 52 2787,1 1 0,0-1 0,-1 0 0,1 1 0,-1-1 0,1 0 0,0 1 0,0-1 0,-1 1 0,1-1 0,0 1 0,0 0 0,0-1 0,0 1 0,-1 0 1,1-1-1,0 1 0,0 0 0,0 0 0,0 0 0,0 0 0,0 0 0,0 0 0,0 0 0,-1 0 0,1 0 0,0 0 0,1 1 0,36 2-2610,-32-2 1989,68 6-7077,-34-7 2750</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3:16.232"/>
    </inkml:context>
    <inkml:brush xml:id="br0">
      <inkml:brushProperty name="width" value="0.025" units="cm"/>
      <inkml:brushProperty name="height" value="0.025" units="cm"/>
    </inkml:brush>
  </inkml:definitions>
  <inkml:trace contextRef="#ctx0" brushRef="#br0">146 28 7687,'0'0'16912,"-12"-7"-15860,8 5-989,1-1-11,1 1 0,-1 1-1,0-1 1,0 0 0,0 1-1,0-1 1,0 1 0,0 0 0,0 0-1,0 0 1,0 1 0,-1-1-1,1 1 1,0-1 0,-1 1-1,1 0 1,0 0 0,0 1-1,-1-1 1,1 1 0,0 0-1,0-1 1,-1 1 0,1 1-1,0-1 1,0 0 0,0 1-1,1 0 1,-1-1 0,-3 4-1,3-3-41,1-1 0,0 1 0,-1 0 0,1 0 0,0 1 0,0-1 0,0 0 0,0 1 0,0-1-1,1 1 1,-1 0 0,1-1 0,0 1 0,0 0 0,0 0 0,0 0 0,0 0 0,0 4 0,1-5-19,1-1 1,-1 1-1,1 0 1,-1 0-1,1 0 1,0-1-1,0 1 1,-1 0-1,1-1 0,0 1 1,1 0-1,-1-1 1,0 0-1,0 1 1,1-1-1,-1 0 1,0 1-1,1-1 1,0 0-1,-1 0 1,1 0-1,-1 0 1,1-1-1,0 1 1,0 0-1,0-1 1,-1 1-1,5 0 1,100 21-716,-74-17 330,0 1 0,38 14 0,-69-20 387,1 0 0,-1 1 0,1-1-1,-1 1 1,0-1 0,1 1 0,-1-1 0,0 1 0,0 0 0,1 0 0,-1-1 0,0 1-1,0 0 1,0 0 0,0 0 0,0 0 0,0 1 0,0-1 0,-1 0 0,1 0-1,0 0 1,0 1 0,-1-1 0,1 0 0,-1 1 0,1 1 0,-1-1 11,-1 0 0,1 0 0,-1 0 0,0 0 0,0 0 0,1-1 0,-1 1 0,0 0 0,-1 0 0,1-1 0,0 1 0,0-1 0,-1 1 0,1-1 0,-1 0 0,-1 2 0,-9 6 39,0-1 0,-1 0 0,-24 10 0,34-17-91,-45 18 234,45-18-317,0 0 1,0-1-1,0 1 1,1 0-1,-1-1 1,0 0-1,0 0 1,0 0-1,0 0 0,0 0 1,0 0-1,0-1 1,1 0-1,-6-1 1,7 1-171,1 0 1,-1 0 0,0 0 0,1-1 0,-1 1 0,0 0 0,1 0-1,0-1 1,-1 1 0,1 0 0,0-1 0,0 1 0,-1 0-1,1-1 1,0 1 0,0-1 0,1 1 0,-1 0 0,0-1-1,0 1 1,1-2 0,6-24-6010</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3:16.593"/>
    </inkml:context>
    <inkml:brush xml:id="br0">
      <inkml:brushProperty name="width" value="0.025" units="cm"/>
      <inkml:brushProperty name="height" value="0.025" units="cm"/>
    </inkml:brush>
  </inkml:definitions>
  <inkml:trace contextRef="#ctx0" brushRef="#br0">49 116 14798,'0'0'10362,"8"1"-9855,-2-1-446,1 1 0,0-1 0,0-1 1,0 0-1,-1 0 0,1 0 0,0 0 0,8-4 0,-12 4-50,-1 0 0,0 0 0,0-1 0,0 1-1,0 0 1,0-1 0,0 1 0,0-1 0,0 0 0,-1 1-1,1-1 1,-1 0 0,1 0 0,-1 0 0,0 0 0,1 0-1,-1-1 1,0 1 0,-1 0 0,1-1 0,0 1 0,-1 0-1,1-1 1,-1 1 0,0-1 0,1 1 0,-1 0-1,0-1 1,-1 1 0,1-1 0,-1-4 0,0 5 3,0 0 1,1 0-1,-1 0 0,0 0 1,0 0-1,0 0 0,0 0 1,-1 0-1,1 0 1,0 0-1,-1 1 0,1-1 1,-1 1-1,0-1 0,0 1 1,1-1-1,-1 1 1,0 0-1,0 0 0,0 0 1,0 0-1,0 0 1,-1 1-1,1-1 0,0 0 1,0 1-1,0 0 0,-1-1 1,1 1-1,0 0 1,0 0-1,-3 1 0,0-1-3,1 0 0,0 0-1,0 1 1,0 0 0,-1 0 0,1 0-1,0 0 1,0 0 0,1 1-1,-1 0 1,0 0 0,0 0 0,1 0-1,-1 1 1,1-1 0,-5 6-1,4-4 37,1 0-1,0 1 0,0-1 1,0 1-1,0 0 0,1 0 0,0 0 1,0 0-1,0 0 0,1 0 1,0 1-1,0-1 0,0 0 0,0 1 1,1-1-1,0 1 0,0-1 0,1 1 1,0-1-1,1 6 0,-1-6-23,1-1 0,1 1 0,-1-1 0,0 0 0,1 0 0,0 0 0,0 0 0,0 0 0,0-1 0,1 1 0,-1-1 0,1 0 0,0 0 0,0-1 0,0 1 0,0-1 0,1 1 0,-1-1 0,1-1 0,-1 1 0,1-1 0,8 2 0,2 0-224,1 0 0,1-2 0,26 0 0,17-8-3186,-7-13-2854</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3:17.586"/>
    </inkml:context>
    <inkml:brush xml:id="br0">
      <inkml:brushProperty name="width" value="0.025" units="cm"/>
      <inkml:brushProperty name="height" value="0.025" units="cm"/>
    </inkml:brush>
  </inkml:definitions>
  <inkml:trace contextRef="#ctx0" brushRef="#br0">0 125 2498,'0'-14'7154,"0"-1"-5609,0-40 1559,3 14 1770,-3 60-1169,5 20-2338,1 7-572,5 111 965,19 200 303,-18-313-1795,-12-43-253,0 0 0,1 0-1,-1-1 1,0 1 0,1 0 0,-1-1 0,0 1 0,1-1-1,-1 1 1,1-1 0,-1 1 0,1-1 0,-1 1-1,1-1 1,0 1 0,-1-1 0,1 1 0,0-1-1,-1 0 1,1 1 0,0-1 0,-1 0 0,1 0 0,0 0-1,-1 0 1,1 1 0,0-1 0,0 0 0,-1 0-1,1 0 1,0 0 0,0 0 0,-1-1 0,1 1 0,0 0-1,-1 0 1,1 0 0,0-1 0,-1 1 0,1 0-1,0-1 1,-1 1 0,1-1 0,0 1 0,-1 0-1,1-1 1,-1 1 0,1-1 0,-1 0 0,1 1 0,-1-1-1,0 1 1,1-1 0,-1 0 0,0 1 0,1-1-1,-1 0 1,0 0 0,6-7 130,-1-1 0,-1 1 0,1-1 0,-2 0 1,1 0-1,-1 0 0,0-1 0,1-13 0,9-84 215,-12 97-302,4-184-266,-3 207 194,0-1 0,1 0 0,0 0 0,0 0-1,1 0 1,1 0 0,0-1 0,1 0 0,0 0 0,11 14-1,-15-21 17,1-1 0,-1 0 0,1 0 0,0 0 0,0 0 0,1 0 0,-1-1 0,0 1 1,1-1-1,0 0 0,-1 0 0,1 0 0,0 0 0,0-1 0,0 0 0,0 1 0,0-2 0,0 1 0,0 0 0,1-1 0,-1 0 0,0 0 0,0 0 0,1 0 0,-1-1 0,0 1 0,0-1 0,0 0 0,0-1 0,0 1 0,0-1 0,0 1 0,0-1 0,3-3 0,3-2 13,-1 0 0,0-1 1,-1 0-1,0 0 0,0-1 0,0 0 1,-1-1-1,-1 1 0,1-1 1,-2-1-1,1 1 0,-2-1 0,1 0 1,-1 0-1,-1 0 0,0-1 1,-1 1-1,0-1 0,0 0 0,-2 0 1,0-14-1,-9 32-212,5 7 169,0 0 0,0 1 0,2-1 0,-1 1 0,2 0 0,0 0 0,0 0 1,4 27-1,-4-40 32,1 1 0,0-1 0,0 0 1,0 1-1,0-1 0,0 1 0,0-1 0,0 0 1,0 1-1,1-1 0,-1 0 0,1 1 0,-1-1 1,1 0-1,-1 1 0,1-1 0,0 0 1,0 0-1,-1 0 0,1 1 0,0-1 0,0 0 1,0 0-1,0-1 0,0 1 0,0 0 0,1 0 1,-1 0-1,0-1 0,0 1 0,1 0 1,-1-1-1,0 1 0,1-1 0,-1 0 0,0 1 1,1-1-1,-1 0 0,0 0 0,1 0 1,-1 0-1,1 0 0,2-1 0,0 0 12,0 0 0,0-1 0,0 1 1,-1-1-1,1 0 0,0 0 0,-1 0 0,0-1 0,1 1 0,-1-1 0,0 0 0,0 0 1,4-6-1,3-6 29,-1-1 0,0-1 0,8-25 0,6-10-6,-22 58-349,0 1 0,1 0 1,0-1-1,0 0 0,0 1 1,0-1-1,1 0 1,0 0-1,1-1 0,5 9 1,-6-11-9,1 0 1,0 1-1,0-1 1,0-1-1,0 1 1,0 0-1,1-1 0,-1 0 1,1 0-1,-1 0 1,1-1-1,0 0 1,-1 0-1,1 0 1,0 0-1,0-1 1,0 1-1,0-1 1,0-1-1,0 1 1,0-1-1,0 1 1,-1-1-1,6-2 0,4-1-883,-1 0-1,0-1 0,0 0 0,0-1 0,-1 0 1,0-1-1,15-12 0,-13 8-501,-1 0 0,24-27 0,-13-1 4162,-23 36-1765,0 1 0,0-1 0,0 1 1,-1-1-1,1 1 0,-1-1 0,1 0 0,-1 1 0,0-1 1,0 0-1,-1 1 0,0-6 0,1 7-586,0 1 0,-1-1 0,1 1-1,0-1 1,-1 1 0,1-1 0,-1 1 0,1-1-1,-1 1 1,1 0 0,-1-1 0,1 1 0,-1-1-1,1 1 1,-1 0 0,1 0 0,-1-1 0,0 1-1,1 0 1,-1 0 0,0 0 0,1 0 0,-1 0 0,1-1-1,-1 1 1,0 0 0,1 0 0,-1 1 0,0-1-1,1 0 1,-1 0 0,0 0 0,1 0 0,-1 1-1,1-1 1,-1 0 0,0 0 0,1 1 0,-1-1-1,1 0 1,-1 1 0,1-1 0,-1 1 0,0 0 0,-23 18 838,17-9-731,0 0 1,1 0 0,0 1 0,-7 19 0,11-25-198,0 0 0,0 0 0,1 0 1,-1 0-1,2 0 0,-1 0 0,0 0 1,1 0-1,0 0 0,0 0 0,0 0 1,1 0-1,2 10 0,-2-14-29,0 0 0,0 0-1,0 0 1,0 0 0,0 0-1,0 0 1,1 0 0,-1 0-1,0 0 1,1-1 0,-1 1-1,1-1 1,-1 1 0,1-1-1,-1 1 1,1-1 0,-1 0-1,1 1 1,-1-1 0,1 0 0,-1 0-1,1 0 1,-1-1 0,1 1-1,2-1 1,43-10-992,-31 4-179,-1-2-1,1 0 1,-1-1-1,-1 0 1,21-18-1,2-6-5607</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3:18.132"/>
    </inkml:context>
    <inkml:brush xml:id="br0">
      <inkml:brushProperty name="width" value="0.025" units="cm"/>
      <inkml:brushProperty name="height" value="0.025" units="cm"/>
    </inkml:brush>
  </inkml:definitions>
  <inkml:trace contextRef="#ctx0" brushRef="#br0">61 1 13389,'0'0'5541,"-9"4"-4174,6-3-1285,0 0 0,0 1 0,0-1 1,0 1-1,1 0 0,-1 0 1,0 0-1,1 0 0,-1 0 0,1 1 1,0-1-1,-1 1 0,1 0 1,1-1-1,-1 1 0,0 0 0,1 0 1,-1 0-1,1 0 0,0 0 1,0 1-1,0-1 0,0 0 0,1 0 1,-1 1-1,1-1 0,0 0 1,0 5-1,2 45 406,1 0 0,4 0 0,21 90 0,-18-95-353,-2-26 41,-8-22-156,0 0 0,1 0 0,-1 0 0,0 0 0,0 0 1,1 0-1,-1 0 0,0 0 0,0 0 0,0 0 0,1 0 0,-1 0 1,0 0-1,0 0 0,0-1 0,1 1 0,-1 0 0,0 0 0,0 0 1,0 0-1,1 0 0,-1 0 0,0 0 0,0-1 0,0 1 0,0 0 0,1 0 1,-1 0-1,0 0 0,0-1 0,0 1 0,0 0 0,0 0 0,0 0 1,0-1-1,0 1 0,1 0 0,-1 0 0,0-1 0,0 1 0,0 0 1,0 0-1,0 0 0,0-1 0,6-40 1183,-5 16-1030,-2-1 1,-5-28 0,5 46-168,0 1 0,-1-1 0,0 1 0,0 0 0,-1-1 0,0 1 0,-1 1 0,1-1 0,-1 0 0,0 1 0,-9-11-1,-1 9 25,9 18-79,5-7 41,0 0 1,0 0-1,0 0 0,1 0 1,-1 0-1,1 0 0,0 0 1,0-1-1,1 4 0,3 1 14,0 0-1,1-1 0,0 0 1,0 0-1,0-1 0,0 0 1,1 0-1,0 0 0,0-1 1,0 0-1,0 0 0,1-1 1,0 0-1,0-1 0,-1 1 1,1-1-1,1-1 0,-1 1 1,14-1-1,-14 0 17,0 0 0,0-1 0,0 0 0,0-1-1,0 1 1,0-2 0,-1 1 0,1-1 0,0 0 0,0-1 0,-1 1-1,0-2 1,1 1 0,-1-1 0,0 0 0,-1 0 0,1-1 0,-1 0 0,0 0-1,7-9 1,-9 9 2,0-1 1,-1 0-1,0 1 0,0-1 0,0 0 1,-1-1-1,0 1 0,0 0 0,-1-1 1,1 1-1,-1-1 0,0-10 0,-9 20-141,4 2 117,1 0 1,0 1 0,0-1-1,1 1 1,-1-1 0,1 1-1,1 0 1,-1 0-1,1 0 1,-1 8 0,-1 63 269,3-75-258,1 0 0,-1 0-1,0 1 1,1-1-1,0 0 1,-1 0 0,1 0-1,0 0 1,0 0-1,0 0 1,0-1 0,0 1-1,1 0 1,-1 0-1,1-1 1,-1 1 0,1-1-1,-1 1 1,1-1-1,0 0 1,0 1 0,-1-1-1,1 0 1,0 0-1,0-1 1,0 1 0,0 0-1,0 0 1,1-1-1,-1 0 1,4 1 0,-4-1-78,1 1 1,-1-1-1,1 0 1,-1 0-1,1-1 1,-1 1-1,1 0 1,-1-1-1,1 1 1,-1-1-1,0 0 1,1 0-1,-1 0 1,0 0-1,0 0 1,1-1-1,-1 1 1,0-1-1,0 1 1,-1-1-1,1 0 1,0 0-1,0 0 1,-1 0-1,1 0 1,-1 0-1,2-3 1,-1-1-892,-1 0 1,1 0-1,-1 0 1,0 0 0,-1 0-1,0-11 1,0 13 321,0-35-6865</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3:18.490"/>
    </inkml:context>
    <inkml:brush xml:id="br0">
      <inkml:brushProperty name="width" value="0.025" units="cm"/>
      <inkml:brushProperty name="height" value="0.025" units="cm"/>
    </inkml:brush>
  </inkml:definitions>
  <inkml:trace contextRef="#ctx0" brushRef="#br0">0 0 16432,'0'0'7975,"35"55"-7911,-17-37-416,2 1-2339,-3-1-2722,0-4-2626</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3:18.817"/>
    </inkml:context>
    <inkml:brush xml:id="br0">
      <inkml:brushProperty name="width" value="0.025" units="cm"/>
      <inkml:brushProperty name="height" value="0.025" units="cm"/>
    </inkml:brush>
  </inkml:definitions>
  <inkml:trace contextRef="#ctx0" brushRef="#br0">51 1 14478,'0'0'4820,"-5"10"-2957,-4 4-1243,4-6-44,0-1-1,1 1 0,0 0 1,0 0-1,1 0 1,0 0-1,0 1 1,1-1-1,-2 11 0,5-18-563,-1 0-1,1 0 0,-1 0 0,1 0 0,0 0 0,-1 0 1,1 0-1,0-1 0,0 1 0,0 0 0,0 0 0,0-1 1,0 1-1,0 0 0,0-1 0,0 1 0,0-1 0,0 0 1,0 1-1,0-1 0,0 0 0,0 0 0,0 1 0,0-1 1,1 0-1,-1 0 0,0 0 0,0 0 0,0-1 0,0 1 1,2 0-1,43-6 203,-28 1-164,-2-2 0,1 0 0,31-18 1,-36 17-70,0 1 1,1 1-1,0 0 1,0 0-1,1 2 1,0-1-1,21-3 1,-34 8 9,0 1 1,-1-1-1,1 0 1,0 0-1,-1 1 1,1-1-1,0 0 1,-1 1-1,1-1 0,-1 0 1,1 1-1,0-1 1,-1 1-1,1-1 1,-1 1-1,1-1 1,-1 1-1,0 0 1,1-1-1,-1 1 0,1-1 1,-1 1-1,0 0 1,0-1-1,1 1 1,-1 0-1,0 0 1,0-1-1,0 1 0,0 1 1,5 33 206,-2-11 99,-2-22-277,0 0 1,0 0 0,0 0 0,0-1-1,1 1 1,-1 0 0,0-1 0,1 1-1,-1-1 1,1 1 0,0-1 0,0 0 0,-1 1-1,1-1 1,0 0 0,0 0 0,0-1-1,0 1 1,0 0 0,0-1 0,0 1 0,0-1-1,1 1 1,-1-1 0,0 0 0,0 0-1,0 0 1,0 0 0,0-1 0,1 1-1,-1 0 1,0-1 0,3-1 0,10-2 147,-1 0 0,1-1 1,20-11-1,-26 12-149,5-3-85,-6 2-166,2 1 0,-1 0 0,0 0 0,1 1 0,0 0 0,0 1 0,16-2 0,-25 4 178,0 0-1,-1 0 0,1 0 0,0 0 0,-1 1 0,1-1 1,0 0-1,-1 0 0,1 1 0,0-1 0,-1 1 0,1-1 1,0 0-1,-1 1 0,1-1 0,-1 1 0,1-1 0,-1 1 1,1 0-1,-1-1 0,1 1 0,-1-1 0,0 1 0,1 0 1,-1-1-1,0 1 0,0 0 0,1 0 0,-1-1 1,0 1-1,0 0 0,0-1 0,0 2 0,0 34-825,1-9-4052,3-20-1517</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3:44.223"/>
    </inkml:context>
    <inkml:brush xml:id="br0">
      <inkml:brushProperty name="width" value="0.025" units="cm"/>
      <inkml:brushProperty name="height" value="0.025" units="cm"/>
    </inkml:brush>
  </inkml:definitions>
  <inkml:trace contextRef="#ctx0" brushRef="#br0">0 1765 3427,'0'0'10437,"10"-9"-9967,24-15-368,1 2 1,0 1 0,60-25 0,91-27 1846,216-55 0,-259 87-2073,1347-353 957,-544 185-1244,720-163 1153,-358 16 4564,-1281 348-5180,-18 6-14,0-1 0,0 0-1,0 0 1,-1-1-1,1 0 1,10-7 0,-19 11-113,1 0 0,-1-1 0,0 1 0,0 0 0,0 0 0,0 0 0,0-1 1,1 1-1,-1 0 0,0 0 0,0 0 0,0-1 0,0 1 0,0 0 0,0 0 1,0-1-1,0 1 0,0 0 0,0 0 0,0-1 0,0 1 0,0 0 0,0 0 1,0-1-1,0 1 0,0 0 0,0 0 0,0 0 0,0-1 0,-1 1 0,1 0 1,0 0-1,0-1 0,0 1 0,0 0 0,0 0 0,-1 0 0,1 0 0,0-1 1,0 1-1,0 0 0,0 0 0,-1 0 0,1 0 0,0 0 0,0 0 0,-1-1 1,1 1-1,0 0 0,0 0 0,-1 0 0,1 0 0,0 0 0,0 0 0,0 0 1,-1 0-1,1 0 0,0 0 0,0 0 0,-1 0 0,-26-6-2444,7 1-1479,-3-6-2706</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3:46.723"/>
    </inkml:context>
    <inkml:brush xml:id="br0">
      <inkml:brushProperty name="width" value="0.025" units="cm"/>
      <inkml:brushProperty name="height" value="0.025" units="cm"/>
    </inkml:brush>
  </inkml:definitions>
  <inkml:trace contextRef="#ctx0" brushRef="#br0">8 18 4324,'5'-10'7049,"-1"2"807,-4 14-3626,-1 19-4141,0 254 3808,-8-401-3430,3 70-502,7 55 24,1 1 0,-1-1 1,1 1-1,-1-1 0,1 0 0,0 1 0,0-1 1,0 0-1,0 0 0,1-1 0,0 1 1,-1 0-1,1-1 0,0 1 0,0-1 0,0 0 1,0 0-1,4 1 0,1 2 25,1 0 0,0-1 0,-1-1 0,1 1 0,0-1 0,10 1 0,-9-2 17,0-1-1,0 0 1,0 0-1,0-2 0,0 1 1,0-1-1,-1 0 1,1-1-1,0 0 1,0-1-1,-1 0 0,0 0 1,16-9-1,-20 9 6,0 0 0,0-1 0,0 0 0,0 0-1,-1-1 1,0 1 0,0-1 0,0 0-1,0 0 1,-1 0 0,0 0 0,0-1 0,0 1-1,-1-1 1,1 0 0,-1 0 0,-1 0 0,1 0-1,-1 0 1,0 0 0,-1-1 0,1-11-1,-1 17-28,0 0-1,0 0 0,0 0 0,0 0 0,0-1 0,0 1 1,0 0-1,0 0 0,0 0 0,0 0 0,0-1 0,-1 1 0,1 0 1,-1 0-1,1 0 0,0 0 0,-1 0 0,0 0 0,1 0 1,-1 0-1,0 0 0,1 0 0,-1 0 0,0 1 0,0-1 0,0 0 1,0 0-1,0 1 0,0-1 0,0 1 0,0-1 0,0 1 1,0-1-1,0 1 0,0-1 0,0 1 0,-2 0 0,1 0-16,0 0-1,1 1 0,-1-1 1,0 1-1,0 0 0,0 0 1,1-1-1,-1 1 1,0 0-1,1 0 0,-1 1 1,1-1-1,-1 0 0,1 0 1,0 1-1,-1-1 1,1 1-1,0-1 0,0 1 1,0 0-1,0-1 0,-1 3 1,-4 11 18,0-1 0,1 1 0,0 0 0,1 1 0,1-1 0,1 1 0,0 0 0,1-1 0,1 22 0,0-35 0,0 0 0,0 0-1,0-1 1,0 1 0,1 0 0,-1 0 0,1-1 0,-1 1 0,1 0-1,0-1 1,-1 1 0,1-1 0,0 1 0,0-1 0,0 1-1,1-1 1,-1 0 0,0 0 0,0 1 0,1-1 0,-1 0 0,0 0-1,1 0 1,1 1 0,1-1 30,-1 0 0,0 0 0,1-1 0,-1 1 0,1-1 0,-1 0 0,1 1 0,-1-2 0,1 1 0,-1 0 0,6-2 0,1 0 37,0-1 0,0 0 1,-1-1-1,1 0 0,-1 0 1,0-1-1,13-9 0,-12 5-40,-1 0 0,0 0-1,-1-1 1,0 0 0,10-17 0,-14 30-336,-1 13 182,0 32 161,-2-27-17,-1-18-16,0 0 0,0-1-1,0 1 1,1 0 0,-1-1-1,1 1 1,0 0 0,0-1 0,-1 1-1,2-1 1,-1 1 0,0-1-1,0 0 1,1 1 0,-1-1-1,1 0 1,0 0 0,0 0 0,0 0-1,0-1 1,0 1 0,0 0-1,0-1 1,0 1 0,1-1 0,-1 0-1,1 0 1,-1 0 0,1 0-1,-1 0 1,1 0 0,0-1-1,-1 1 1,1-1 0,0 0 0,-1 0-1,1 0 1,0 0 0,-1 0-1,1-1 1,0 1 0,-1-1-1,1 0 1,-1 1 0,5-3 0,-5 1-159,0 1 0,0 0 0,0-1 0,0 0 0,0 1 0,-1-1 1,1 0-1,-1 0 0,1 0 0,-1 0 0,0 0 0,0 0 0,1 0 1,-2-1-1,1 1 0,0 0 0,0-4 0,6-42-7039,-7 10-456</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6:29:07.180"/>
    </inkml:context>
    <inkml:brush xml:id="br0">
      <inkml:brushProperty name="width" value="0.025" units="cm"/>
      <inkml:brushProperty name="height" value="0.025" units="cm"/>
      <inkml:brushProperty name="color" value="#E71224"/>
    </inkml:brush>
  </inkml:definitions>
  <inkml:trace contextRef="#ctx0" brushRef="#br0">18 1 6470,'0'0'10250,"-17"84"-10122,17-19-352,0 6 96,14 1 96,8-3 32,6-9 0,9-8 0,6-14 0,-3-10 0,-1-10 0,-5-4-32,-10-6-449,-10 1-1313,-14 8-1601,0 6-1377</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10.998"/>
    </inkml:context>
    <inkml:brush xml:id="br0">
      <inkml:brushProperty name="width" value="0.025" units="cm"/>
      <inkml:brushProperty name="height" value="0.025" units="cm"/>
    </inkml:brush>
  </inkml:definitions>
  <inkml:trace contextRef="#ctx0" brushRef="#br0">1 49 8616,'0'0'13015,"8"-8"-12022,-4 4-926,0 0-1,1 0 1,-1 1 0,1 0-1,0 0 1,-1 0-1,1 0 1,1 1 0,-1 0-1,0 0 1,1 0-1,-1 1 1,1-1 0,-1 1-1,1 1 1,-1-1-1,1 1 1,0 0 0,-1 0-1,1 1 1,0-1 0,7 3-1,-5-1-68,0 0 0,0 1-1,-1-1 1,1 2 0,-1-1-1,0 1 1,0 0 0,0 0 0,0 1-1,-1 0 1,1 0 0,-1 1-1,-1 0 1,9 10 0,-11-12 10,-1 0 0,1 0 0,-1 0 0,0 0 0,-1 0 0,1 0 0,-1 1 0,1-1 1,-1 0-1,-1 1 0,1-1 0,-1 1 0,1-1 0,-1 1 0,-1 0 0,1-1 0,-1 1 0,1-1 1,-1 1-1,0-1 0,-1 0 0,1 1 0,-1-1 0,0 0 0,0 0 0,0 0 0,-6 6 0,2-2 91,-1 0-1,0 0 0,-1-1 0,0 0 0,0-1 0,0 0 0,-1 0 0,0 0 1,0-2-1,0 1 0,-1-1 0,1 0 0,-1-1 0,0 0 0,0 0 0,-1-1 0,1-1 1,0 0-1,-1 0 0,-14-1 0,15-4-2185,6-5-3409,3 9 5370,-1-8-7908</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3:47.051"/>
    </inkml:context>
    <inkml:brush xml:id="br0">
      <inkml:brushProperty name="width" value="0.025" units="cm"/>
      <inkml:brushProperty name="height" value="0.025" units="cm"/>
    </inkml:brush>
  </inkml:definitions>
  <inkml:trace contextRef="#ctx0" brushRef="#br0">1 1 17232,'0'0'8745,"47"41"-8681,-16-40-1410,1-1-2017,0 2-1281,-2-2-1602,-2 4-4164</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3:47.392"/>
    </inkml:context>
    <inkml:brush xml:id="br0">
      <inkml:brushProperty name="width" value="0.025" units="cm"/>
      <inkml:brushProperty name="height" value="0.025" units="cm"/>
    </inkml:brush>
  </inkml:definitions>
  <inkml:trace contextRef="#ctx0" brushRef="#br0">90 1 2659,'0'0'19933,"-8"9"-17696,-69 68 1372,73-72-3535,42-4-1382,-25-2 1189,0 1-1,0 0 1,0 1-1,0 1 1,0 0-1,0 1 1,-1 0-1,1 1 1,-1 0-1,0 1 1,0 1-1,17 10 1,-28-16 154,0 1 1,0-1-1,0 1 1,0 0-1,0 0 0,0-1 1,0 1-1,0 0 1,-1 0-1,1 0 0,0 0 1,-1 0-1,1 0 1,-1 0-1,1 0 0,-1 0 1,1 0-1,-1 0 1,0 1-1,1-1 0,-1 0 1,0 0-1,0 0 1,0 0-1,0 1 0,0-1 1,0 1-1,-1 0 41,0 0 0,0 0 0,0-1 0,0 1 0,0-1 1,-1 1-1,1-1 0,-1 1 0,1-1 0,-1 0 0,1 0 0,-1 0 0,1 0 0,-4 2 0,-4 1 150,1 0-1,-1-1 1,0 0 0,-1 0-1,-14 1 1,15-3-374,-32 1 266,21-5-2208,6-7-3408,7-5-4490</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3:48.079"/>
    </inkml:context>
    <inkml:brush xml:id="br0">
      <inkml:brushProperty name="width" value="0.025" units="cm"/>
      <inkml:brushProperty name="height" value="0.025" units="cm"/>
    </inkml:brush>
  </inkml:definitions>
  <inkml:trace contextRef="#ctx0" brushRef="#br0">4 1 11755,'0'0'6059,"-1"9"-3939,-1 34 704,5 67 0,26 134 798,-24-211-3369,-5-31-227,0-1 0,0 1 1,0 0-1,1 0 0,-1 0 0,1-1 0,-1 1 0,1 0 0,-1-1 0,1 1 0,0 0 0,0-1 1,0 1-1,0-1 0,0 1 0,0-1 0,1 0 0,-1 1 0,2 0 0,6-7 627,-3-17-136,-3 1-446,-2 0 0,0-1 0,-2 1-1,0 0 1,-1 0 0,-1 0 0,-11-38-1,18 83-460,-4-22 388,0 0 0,0 0 0,0 0 1,0 0-1,0 0 0,1 0 0,-1 0 0,1 0 1,-1 0-1,1 0 0,0 0 0,0 0 0,0 0 1,0 0-1,0 0 0,0 0 0,0-1 0,0 1 0,1-1 1,-1 1-1,1-1 0,-1 1 0,1-1 0,0 0 1,0 0-1,-1 1 0,1-2 0,0 1 0,0 0 1,0 0-1,4 1 0,1-1 8,-1-1-1,1 1 1,-1-1 0,1-1 0,-1 1-1,1-1 1,-1 0 0,1 0-1,-1-1 1,0 0 0,0 0 0,0-1-1,0 1 1,0-1 0,0 0 0,-1-1-1,1 0 1,-1 0 0,0 0-1,8-8 1,-6 6 11,-1-1-1,1 0 1,-1-1 0,0 1-1,0-1 1,-1 0-1,0-1 1,-1 0-1,0 1 1,0-1 0,-1 0-1,0-1 1,2-13-1,-4 14 32,0 117-459,-2-107 410,2 0 1,-1 1-1,0-1 0,0 0 0,0 1 1,0-1-1,1 0 0,-1 0 1,1 1-1,-1-1 0,1 0 0,-1 0 1,1 0-1,0 0 0,-1 0 0,1 0 1,0 0-1,0 0 0,0 0 0,0 0 1,0 0-1,0 0 0,0-1 0,0 1 1,0 0-1,2 0 0,-1-1 15,0 1 0,0-1 0,1 0 0,-1 0 0,0 0 0,1 0 0,-1 0 0,0-1 0,0 1 0,1-1 0,-1 1 0,0-1 0,3-1 0,4-2 38,0-1-1,-1 0 1,1 0 0,-1-1-1,12-10 1,3-11-3,-19 21-44,1 0 1,0 0-1,0 1 0,0-1 0,1 1 0,-1 0 1,12-6-1,-16 11-8,-1 0 1,1-1-1,0 1 1,0 0 0,-1 0-1,1 0 1,0 0-1,0 0 1,0 1-1,-1-1 1,1 0 0,0 0-1,0 0 1,-1 1-1,1-1 1,0 0-1,-1 1 1,1-1 0,0 1-1,-1-1 1,1 1-1,0-1 1,-1 1-1,1-1 1,-1 1 0,1 0-1,-1-1 1,0 1-1,1 0 1,-1-1-1,1 1 1,-1 0-1,0-1 1,0 1 0,1 0-1,-1 1 1,11 37-130,-6-23 103,-5-14-109,1 0 0,-1 0 0,1 0 0,0 0 0,0 0 0,0 0 0,0 0 1,1 0-1,-1-1 0,0 1 0,1-1 0,-1 1 0,1-1 0,0 1 0,-1-1 0,1 0 0,0 0 0,0 0 0,0 0 0,-1 0 1,1 0-1,0 0 0,1-1 0,-1 1 0,0-1 0,0 1 0,0-1 0,0 0 0,0 0 0,0 0 0,0 0 0,1 0 1,-1 0-1,0-1 0,0 1 0,0-1 0,0 1 0,0-1 0,0 0 0,0 0 0,2-1 0,12-6-1794,-1 0-1,0-1 0,0-1 1,15-13-1,-5 4-297,2 1-2794</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3:48.423"/>
    </inkml:context>
    <inkml:brush xml:id="br0">
      <inkml:brushProperty name="width" value="0.025" units="cm"/>
      <inkml:brushProperty name="height" value="0.025" units="cm"/>
    </inkml:brush>
  </inkml:definitions>
  <inkml:trace contextRef="#ctx0" brushRef="#br0">100 0 7847,'0'0'20019,"-10"3"-19447,8-3-553,-6 2 44,0 0-1,0 1 1,0 0-1,1 0 0,-13 7 1,18-8-68,0-1 0,0 0 1,0 1-1,0 0 0,1-1 0,-1 1 1,0 0-1,1 0 0,-1 0 0,1 0 1,0 0-1,-1 0 0,1 1 0,0-1 1,0 0-1,0 0 0,1 1 1,-1-1-1,1 1 0,-1-1 0,1 1 1,0-1-1,0 1 0,0-1 0,0 1 1,0-1-1,2 5 0,-1-5-25,0-1-1,0 1 1,0 0 0,1-1-1,-1 1 1,1-1-1,-1 1 1,1-1 0,0 0-1,-1 1 1,1-1-1,0 0 1,0 0 0,0 0-1,0 0 1,0-1-1,0 1 1,0-1-1,0 1 1,0-1 0,0 0-1,0 1 1,0-1-1,0 0 1,4-1 0,57-3-2596,-55 2 1833,-1 0 0,0-1 0,0 0 1,0 0-1,0-1 0,-1 1 0,12-10 1,12-13-5369</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3:48.781"/>
    </inkml:context>
    <inkml:brush xml:id="br0">
      <inkml:brushProperty name="width" value="0.025" units="cm"/>
      <inkml:brushProperty name="height" value="0.025" units="cm"/>
    </inkml:brush>
  </inkml:definitions>
  <inkml:trace contextRef="#ctx0" brushRef="#br0">64 1 12620,'0'0'4484,"-6"8"-2007,-2 4-1888,1 1-1,0 0 1,1 0-1,0 0 0,1 1 1,0 0-1,1 0 1,1 0-1,0 1 1,1-1-1,1 1 1,0 15-1,2-13-486,1 0 1,0 0-1,1 0 1,1 0-1,1-1 0,0 0 1,1 1-1,1-2 1,0 1-1,11 15 0,-18-30-95,0-1 0,0 1-1,0-1 1,1 1-1,-1-1 1,0 1-1,0-1 1,1 1-1,-1-1 1,1 1-1,-1-1 1,0 1-1,1-1 1,-1 1-1,1-1 1,-1 0-1,1 1 1,-1-1 0,1 0-1,-1 0 1,1 1-1,-1-1 1,1 0-1,0 0 1,-1 0-1,1 1 1,-1-1-1,1 0 1,0 0-1,-1 0 1,1 0-1,0 0 1,10-17 216,-2-28-42,-8 41-189,2-36 98,-3 38-91,0 1 0,0-1 0,1 0 0,-1 1 0,0-1 0,-1 1 0,1-1 0,0 1 0,0-1 0,-1 1 0,1-1 0,-1 1 1,1-1-1,-1 1 0,0-1 0,1 1 0,-1 0 0,-1-2 0,1 3-9,1 0 0,0 1 0,-1-1 0,1 1 0,-1-1 0,1 0 1,0 1-1,-1-1 0,1 1 0,0-1 0,-1 1 0,1-1 0,0 1 0,0-1 0,0 1 0,-1-1 1,1 1-1,0 0 0,0-1 0,0 1 0,0-1 0,0 1 0,0-1 0,0 1 0,0 0 1,0-1-1,0 1 0,0-1 0,1 1 0,-1-1 0,0 1 0,0-1 0,1 1 0,-1-1 1,0 1-1,0-1 0,1 1 0,11 27-52,-7-24 55,0 0-1,1-1 1,0 0 0,0 0-1,0-1 1,0 0 0,1 0-1,-1 0 1,0-1-1,1 1 1,-1-2 0,1 1-1,8-1 1,-3 0 0,-1 0 1,1 0-1,0-2 0,-1 1 1,1-2-1,18-5 1,-24 6 25,0-1 1,-1 0 0,1 0 0,-1 0 0,0-1 0,0 0 0,0 0-1,-1 0 1,0 0 0,1-1 0,-1 1 0,-1-1 0,1 0 0,-1-1-1,0 1 1,0 0 0,0-1 0,-1 0 0,1 1 0,-2-1 0,1 0-1,-1 0 1,0 0 0,1-12 0,-16 44 279,10-18-251,2 0-1,-1 0 1,1 1-1,0-1 1,1 1-1,0 0 1,0-1-1,1 1 1,2 16-1,-2-24-77,0-1 0,0 1 0,0-1 0,0 1-1,0 0 1,0-1 0,1 1 0,-1-1 0,0 1 0,0-1-1,1 1 1,-1-1 0,1 1 0,-1-1 0,0 1 0,1-1-1,-1 1 1,1-1 0,-1 0 0,1 1 0,-1-1 0,1 0 0,-1 1-1,1-1 1,-1 0 0,1 0 0,-1 0 0,1 1 0,0-1-1,-1 0 1,1 0 0,-1 0 0,1 0 0,0 0 0,-1 0 0,1 0-1,-1 0 1,1 0 0,0 0 0,-1-1 0,2 1 0,-1-1-115,0 1 0,1 0 1,-1-1-1,0 0 0,0 1 1,0-1-1,0 0 0,1 0 1,-1 0-1,0 0 0,-1 1 1,1-1-1,0 0 0,0-1 1,0 1-1,0 0 0,0-2 1,2-6-1683,-2 0 1,1 0-1,-1 0 0,0 0 1,-1-17-1,0 13-570,0-26-4591</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3:49.137"/>
    </inkml:context>
    <inkml:brush xml:id="br0">
      <inkml:brushProperty name="width" value="0.025" units="cm"/>
      <inkml:brushProperty name="height" value="0.025" units="cm"/>
    </inkml:brush>
  </inkml:definitions>
  <inkml:trace contextRef="#ctx0" brushRef="#br0">8 0 8200,'0'0'9961,"-8"53"-9096,8-34-385,9 2-287,5-4-97,8-2-769,4-4-2049,1-5-1314,0-3 1377,1-3-6405</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3:49.483"/>
    </inkml:context>
    <inkml:brush xml:id="br0">
      <inkml:brushProperty name="width" value="0.025" units="cm"/>
      <inkml:brushProperty name="height" value="0.025" units="cm"/>
    </inkml:brush>
  </inkml:definitions>
  <inkml:trace contextRef="#ctx0" brushRef="#br0">32 1 5862,'0'0'16885,"-2"8"-14931,-26 63 1153,28-71-3096,0 1 0,-1-1 1,1 0-1,0 1 1,0-1-1,0 1 0,0-1 1,0 1-1,0-1 1,0 1-1,0-1 1,0 1-1,0-1 0,0 1 1,0-1-1,0 1 1,0-1-1,0 1 0,0-1 1,1 1-1,-1-1 1,0 1-1,0-1 0,1 1 1,-1-1-1,0 0 1,1 1-1,-1-1 0,0 1 1,1-1-1,-1 0 1,0 1-1,1-1 0,-1 0 1,1 0-1,0 1 1,24-1 182,31-16-245,-51 14 14,11-4-100,1 0-1,0 2 1,0-1-1,0 2 1,1 1-1,-1 0 1,24 0-1,-39 3 172,-1-1 0,1 1 0,0-1 0,0 1 0,-1 0 0,1-1 0,-1 1 0,1 0 0,0 0 0,-1 0 0,0 0 0,1 0 0,-1 1 0,0-1 0,1 0 0,-1 1 0,0-1 0,0 0 0,0 1 0,0 0 0,-1-1 0,1 1 0,0-1 0,0 4 0,0-3 36,-1 0-1,1-1 0,0 1 1,0 0-1,0 0 1,0 0-1,0-1 0,0 1 1,1-1-1,-1 1 0,0-1 1,1 1-1,-1-1 0,1 0 1,-1 1-1,1-1 0,0 0 1,0 0-1,-1 0 1,1-1-1,0 1 0,0 0 1,0-1-1,0 1 0,0-1 1,0 0-1,2 1 0,3-1-104,0-1 0,0 0 0,0 0 0,0-1-1,0 0 1,-1 0 0,1 0 0,8-5 0,27-18-4779,-17 8-1827</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3:49.947"/>
    </inkml:context>
    <inkml:brush xml:id="br0">
      <inkml:brushProperty name="width" value="0.025" units="cm"/>
      <inkml:brushProperty name="height" value="0.025" units="cm"/>
    </inkml:brush>
  </inkml:definitions>
  <inkml:trace contextRef="#ctx0" brushRef="#br0">24 0 15503,'0'0'5098,"-1"11"-4511,-3 38 113,2 0 0,2 0 0,9 70-1,-7-97-502,2-1-1,1 1 1,1 0-1,1-1 0,0 0 1,2-1-1,0 0 0,1 0 1,1-1-1,20 26 0,-30-44-175,-1 0 1,0 0-1,1 0 0,-1-1 0,1 1 0,-1 0 0,1-1 0,-1 1 0,1 0 0,0-1 0,-1 1 0,1-1 0,0 1 0,0-1 1,-1 1-1,1-1 0,0 1 0,0-1 0,0 0 0,-1 1 0,1-1 0,0 0 0,0 0 0,0 0 0,1 0 0,2-19 602,-15-33-240,-3 26-368,0 0 0,-2 2 0,-1-1 0,-1 2 0,-41-41 1,97 63-395,-17 2-100,-7-1-746,-1 0 0,0 0 0,0-1 0,0-1 0,0 0 0,14-4 0,8-8-5091</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3:50.335"/>
    </inkml:context>
    <inkml:brush xml:id="br0">
      <inkml:brushProperty name="width" value="0.025" units="cm"/>
      <inkml:brushProperty name="height" value="0.025" units="cm"/>
    </inkml:brush>
  </inkml:definitions>
  <inkml:trace contextRef="#ctx0" brushRef="#br0">59 100 14926,'0'0'8104,"-8"8"-7031,-2-1-796,7-5-204,-1 1 0,1-1 0,0 1-1,0-1 1,0 1 0,0 0 0,0 1 0,1-1-1,-1 0 1,-3 8 0,6-10-51,-1 0 0,0 0 0,1 0 0,-1 0 0,1 0 0,0 0 1,-1 0-1,1 1 0,0-1 0,0 0 0,0 0 0,-1 0 0,1 1 0,0-1 0,1 0 0,-1 0 0,0 0 0,0 1 0,0-1 0,1 0 0,-1 0 0,1 0 0,-1 0 0,1 0 1,-1 0-1,1 0 0,1 2 0,0-1 9,0 0 1,1 0 0,-1-1 0,1 1 0,0-1-1,-1 1 1,1-1 0,0 0 0,0 0-1,-1 0 1,5 0 0,10 2 42,0-1 1,0-1 0,18 0-1,-30-1-63,16-1 134,0 0 0,0-1 1,0-1-1,40-12 0,-60 14-33,-1 1 0,1-1 0,0 0-1,0 1 1,-1-1 0,1 0 0,0 0 0,-1 0-1,1 0 1,-1 1 0,1-1 0,-1 0 0,0 0-1,1 0 1,-1 0 0,0 0 0,1 0 0,-1 0-1,0 0 1,0 0 0,0 0 0,0 0 0,0 0-1,0-1 1,0 1 0,-1 0 0,1 0 0,0 0-1,0 0 1,-1 0 0,0-1 0,-13-40 336,10 32-241,-11-26 48,10 27-217,1-1 1,0 1-1,1-1 1,0 1 0,-2-14-1,32 25-358,-7 2 13,73 15-3336,-82-18 1400,1-1-1,-1 0 0,21-3 1,7-8-9304</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3:50.926"/>
    </inkml:context>
    <inkml:brush xml:id="br0">
      <inkml:brushProperty name="width" value="0.025" units="cm"/>
      <inkml:brushProperty name="height" value="0.025" units="cm"/>
    </inkml:brush>
  </inkml:definitions>
  <inkml:trace contextRef="#ctx0" brushRef="#br0">0 1 14542,'0'0'4404,"5"13"-2867,4 19-670,-1 1 0,-2-1 0,-1 1 0,1 54 0,-6-34-493,-2-31-151,2 0 0,0 0 1,2 0-1,0-1 0,8 33 1,-9-52-185,0 1 0,-1-1 1,1 0-1,0 0 0,0 0 1,1 0-1,-1 0 1,0 0-1,1 0 0,-1 0 1,1 0-1,0 0 0,-1-1 1,1 1-1,0-1 0,0 1 1,0-1-1,0 0 0,0 0 1,0 0-1,0 0 0,4 1 1,-2-1 48,1-1 0,-1 1 0,1-1 0,-1 0 0,1 0 0,-1-1 0,1 1 1,-1-1-1,1 0 0,-1 0 0,5-2 0,4-2-442,0-1-1,-1 0 1,1-1 0,-1 0 0,-1-1-1,19-16 1,-10 2-3698,-5-1-2023</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13.732"/>
    </inkml:context>
    <inkml:brush xml:id="br0">
      <inkml:brushProperty name="width" value="0.025" units="cm"/>
      <inkml:brushProperty name="height" value="0.025" units="cm"/>
    </inkml:brush>
  </inkml:definitions>
  <inkml:trace contextRef="#ctx0" brushRef="#br0">1 47 15983,'0'0'3427,"47"-9"-3331,-16 2-31,1 1-1,3 0-96,-2 1 32,-4 3-225,-3-1-1600,-10-1-1314,-13 0-1185</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3:51.576"/>
    </inkml:context>
    <inkml:brush xml:id="br0">
      <inkml:brushProperty name="width" value="0.025" units="cm"/>
      <inkml:brushProperty name="height" value="0.025" units="cm"/>
    </inkml:brush>
  </inkml:definitions>
  <inkml:trace contextRef="#ctx0" brushRef="#br0">133 77 14798,'0'0'5370,"-8"-1"-3256,4 0-2006,1 1-1,-1-1 1,0 1 0,1 0-1,-1 0 1,0 0-1,0 0 1,1 1-1,-1-1 1,0 1-1,1 0 1,-1 0-1,1 1 1,-1-1-1,1 1 1,0-1-1,-1 1 1,1 0-1,0 0 1,0 1 0,0-1-1,1 1 1,-1-1-1,0 1 1,1 0-1,0 0 1,-3 4-1,1-1-97,0 0-1,1 0 0,-1 1 1,2-1-1,-1 1 0,1-1 1,0 1-1,0 0 0,1 0 1,-1 0-1,1 13 0,1-19 1,0-1 0,0 1 0,0 0 0,0 0 0,0 0 0,0-1 0,0 1 0,1 0 0,-1 0 0,0-1 0,0 1 0,1 0 0,-1 0-1,0-1 1,1 1 0,-1 0 0,1-1 0,-1 1 0,1 0 0,-1-1 0,1 1 0,0-1 0,-1 1 0,1-1 0,0 1 0,-1-1 0,1 0 0,0 1 0,0-1-1,-1 0 1,2 1 0,1-1 59,0 1 0,0-1-1,0 0 1,0 0 0,0 0-1,0-1 1,0 1 0,0-1-1,3 0 1,5-3 153,-1 1 0,0-1 0,0-1-1,11-7 1,-4 0-119,0 0 0,-1-2 0,-1 0 0,-1-1 0,0-1 0,0 0 0,-2 0-1,0-2 1,-1 1 0,14-31 0,-29 92-360,3-14 242,-1-13-258,-1 1 283,1 0-1,0 0 1,3 35 0,-1-50-250,0 1 0,1-1 0,0 0 0,0 0 0,0 1 0,0-1 0,0 0 1,0 0-1,1 0 0,0 0 0,3 4 0,-3-5-108,-1-1 0,1 0 0,-1 1-1,1-1 1,0 0 0,-1 0 0,1 0 0,0 0-1,0-1 1,0 1 0,0 0 0,0-1 0,0 0-1,0 1 1,0-1 0,0 0 0,0 0 0,0 0 0,0 0-1,0 0 1,2-1 0,20-7-5503,-2-12-1516</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3:51.920"/>
    </inkml:context>
    <inkml:brush xml:id="br0">
      <inkml:brushProperty name="width" value="0.025" units="cm"/>
      <inkml:brushProperty name="height" value="0.025" units="cm"/>
    </inkml:brush>
  </inkml:definitions>
  <inkml:trace contextRef="#ctx0" brushRef="#br0">8 1 9993,'0'0'10768,"-1"11"-9828,-3 20 19,2 1 0,3 60 0,-1-89-932,1-1 1,0 0-1,0 0 1,0 0-1,0 0 1,0 0-1,0 0 0,0 0 1,0 0-1,1 0 1,-1 0-1,1-1 1,0 1-1,-1 0 1,1-1-1,0 0 0,0 1 1,0-1-1,0 0 1,0 0-1,0 0 1,0 0-1,1 0 0,-1-1 1,0 1-1,0-1 1,1 1-1,-1-1 1,0 0-1,1 0 1,1 0-1,13 0 7,0 0 0,1-1 0,20-5 1,-12 3-9,-20 2-64,-1 0 1,1 1-1,-1 0 1,1 0-1,-1 0 1,1 1-1,6 1 0,-11-1 37,1-1-1,-1 1 0,1 0 0,-1 0 0,0 0 1,1 0-1,-1 0 0,0 0 0,0 0 1,0 0-1,0 0 0,0 1 0,0-1 0,0 0 1,0 1-1,0-1 0,-1 0 0,1 1 0,-1-1 1,1 1-1,-1 0 0,1-1 0,-1 1 1,0-1-1,0 1 0,0-1 0,0 1 0,0 2 1,0 4 272,0 1 1,-1-1 0,0 0 0,-1 0 0,0-1-1,0 1 1,0 0 0,-1-1 0,-7 15-1,8-18-69,0-1-1,-1 1 0,1 0 1,-1-1-1,0 0 0,0 0 1,0 1-1,0-2 0,0 1 0,-1 0 1,1-1-1,-1 0 0,0 1 1,0-1-1,0-1 0,0 1 1,0-1-1,0 1 0,0-1 1,-7 1-1,8-3-193,0 1 1,0-1 0,1 1-1,-1-1 1,0 0-1,0 0 1,1 0 0,-1-1-1,1 1 1,-1-1-1,1 1 1,-1-1-1,1 0 1,0 0 0,0 0-1,0 0 1,0 0-1,0 0 1,0-1 0,1 1-1,-1-1 1,1 1-1,0-1 1,-1 1 0,0-6-1,-10-37-2963,12 42 2109,-1-1 1,1 1-1,0 0 0,1-1 0,-1 1 1,0-1-1,1 1 0,0 0 0,1-5 1,9-6-5828</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3:52.510"/>
    </inkml:context>
    <inkml:brush xml:id="br0">
      <inkml:brushProperty name="width" value="0.025" units="cm"/>
      <inkml:brushProperty name="height" value="0.025" units="cm"/>
    </inkml:brush>
  </inkml:definitions>
  <inkml:trace contextRef="#ctx0" brushRef="#br0">222 156 13965,'0'0'9887,"-10"-2"-8211,4 1-1523,0 1 0,0 0 0,0 0 0,1 0-1,-1 0 1,0 1 0,0 0 0,1 0 0,-1 1 0,1-1-1,-1 1 1,1 0 0,-1 1 0,1-1 0,0 1 0,0 0 0,1 1-1,-8 5 1,6-4-56,-51 48 468,52-49-541,1 1 1,0-1-1,1 1 0,-1 0 0,1 1 1,0-1-1,0 1 0,1-1 1,0 1-1,-2 6 0,4-11-23,-1 0 0,1 0 0,0-1 1,1 1-1,-1 0 0,0 0 0,0 0 0,0-1 0,0 1 0,1 0 0,-1-1 1,0 1-1,0 0 0,1-1 0,-1 1 0,1 0 0,-1-1 0,1 1 0,-1 0 1,1-1-1,-1 1 0,1-1 0,-1 1 0,1-1 0,0 0 0,-1 1 0,1-1 0,0 1 1,-1-1-1,1 0 0,0 0 0,-1 1 0,1-1 0,0 0 0,0 0 0,-1 0 1,1 0-1,0 0 0,0 0 0,-1 0 0,1 0 0,0 0 0,0 0 0,-1 0 0,1-1 1,0 1-1,1-1 0,39-8 159,50-33-52,-78 33-108,0 2 1,1 0-1,0 0 0,0 1 1,1 1-1,-1 0 0,1 2 1,0-1-1,1 2 0,21-2 1,-36 4-1,-1 0-1,1 0 1,0 0 0,0 1 0,0-1-1,-1 0 1,1 0 0,0 1 0,0-1 0,-1 0-1,1 1 1,0-1 0,-1 1 0,1-1-1,0 1 1,-1-1 0,1 1 0,-1-1 0,1 1-1,-1 0 1,1-1 0,-1 1 0,1 0 0,-1-1-1,0 1 1,1 0 0,-1 0 0,0 0-1,0-1 1,1 2 0,0 31 354,-2-30-324,1-1 0,0 1 1,-1-1-1,1 1 0,0-1 0,1 1 1,-1-1-1,0 1 0,1-1 0,-1 1 1,1-1-1,0 1 0,0-1 0,1 3 1,-1-5-5,0 1 0,0 0 1,0-1-1,0 1 1,0-1-1,0 1 1,0-1-1,0 0 1,0 0-1,0 1 1,0-1-1,0 0 0,0 0 1,0 0-1,0 0 1,0 0-1,0 0 1,0 0-1,0 0 1,0 0-1,0-1 1,0 1-1,0 0 1,0-1-1,0 1 0,0-1 1,0 1-1,0-1 1,0 0-1,0 1 1,0-1-1,-1 0 1,1 1-1,1-2 1,27-30 617,-26 28-624,8-11 60,0 0-1,-1-1 0,0-1 0,10-24 1,-17 33-58,0 1 1,0-1-1,-1 0 1,0 0-1,0-1 1,-1 1-1,0 0 1,0 0-1,-1-1 1,0 1-1,-1 0 1,-2-13-1,3 20-22,0 1 0,0-1 0,-1 0 0,1 0 0,0 1 0,0-1 0,-1 0 0,1 0 0,-1 1 0,1-1 0,-1 0 0,1 1 0,-1-1 0,1 1 0,-1-1 0,1 0 0,-1 1 0,0-1 0,1 1 0,-1 0 0,0-1 0,0 1 0,1 0 0,-1-1 0,0 1 0,0 0 0,1 0 0,-1-1 0,0 1 0,0 0 0,0 0 0,0 0 0,1 0 0,-1 0 0,-1 1 0,2-1 0,0 0 0,1 0 0,-1 0 0,0 0 0,0 0 0,1 0 0,-1 0 0,0 0 0,1 0 0,-1 0 0,0 0 0,0 0 0,1 1 0,-1-1 0,0 0 0,1 0 0,-1 0 0,0 0 0,0 1 0,0-1 0,1 0 0,-1 0 0,0 1 0,0-1 0,0 0 0,0 0 0,1 1 0,-1-1 0,0 0 0,0 0 0,0 1 0,0-1 0,0 0 0,0 1 0,0-1 0,0 0 0,0 1 0,0-1 0,0 0 0,0 0 0,0 1 0,0-1 0,0 0 0,0 1 0,0-1 0,0 0 0,0 1 0,-1-1 0,1 0 0,0 0 0,0 1 0,0-1 0,0 0 0,-1 0 0,1 1 0,0-1 0,0 0 0,0 0 0,-1 0 0,1 0 0,0 1 0,0-1 0,-1 0 0,1 0 0,-1 0 0,17 3-34,0-1 0,1 0 0,-1-1 0,0-1 0,0-1 0,0 0 0,18-4 0,-23 3-862,-1 0 0,1-1 0,-1 0 0,0 0 0,12-7 0,14-8-6749</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3:54.228"/>
    </inkml:context>
    <inkml:brush xml:id="br0">
      <inkml:brushProperty name="width" value="0.025" units="cm"/>
      <inkml:brushProperty name="height" value="0.025" units="cm"/>
    </inkml:brush>
  </inkml:definitions>
  <inkml:trace contextRef="#ctx0" brushRef="#br0">938 103 2114,'0'0'8734,"-3"-8"-7832,-10-28-53,11 34-615,0 0 0,0 0 0,0 0 0,0 0 0,0 0 1,0 0-1,0 1 0,-1-1 0,1 1 0,-1-1 1,1 1-1,-1 0 0,1 0 0,-1 0 0,0 0 1,0 1-1,-4-1 0,-7-4 526,-9-2-530,-1 1-1,-1 1 1,1 1-1,-1 1 1,0 1-1,0 1 1,1 2-1,-1 0 1,-38 7-1,32-1-141,0 1-1,0 1 0,0 1 1,1 2-1,1 1 0,-39 24 1,23-9 20,1 2 1,1 2 0,-40 39 0,72-60-33,0 0 0,0 1 0,1 0 1,1 1-1,0 0 0,1 0 0,0 1 0,1 0 1,1 0-1,-9 26 0,14-33-43,-1 0 1,1-1-1,0 1 1,0 0-1,1 0 0,0 0 1,0 0-1,1 0 1,-1 0-1,2 0 0,-1-1 1,1 1-1,0 0 1,0-1-1,1 1 1,0-1-1,0 0 0,0 0 1,1 0-1,0 0 1,0-1-1,1 1 0,-1-1 1,1 0-1,0 0 1,8 5-1,0-2 0,1 0 0,0 0 0,0-1 0,0-1-1,1-1 1,0 0 0,0-1 0,0 0 0,1-1 0,0-1 0,-1 0 0,24-2-1,3-1 99,0-1 0,0-3 0,60-14-1,-15-1 375,0-4 0,-2-4 0,-2-3 0,125-65 0,-198 90-482,1-1-1,-1 0 0,0 0 1,-1-1-1,0 0 1,0-1-1,14-17 0,-21 23-7,0 0-1,0 0 1,-1 0-1,1 0 1,0 0 0,-1 0-1,0-1 1,0 1-1,0-1 1,0 1-1,-1-1 1,1 1-1,-1-1 1,0 1 0,0-1-1,0 0 1,0 1-1,-1-1 1,0 1-1,1-1 1,-1 1-1,0-1 1,-1 1-1,1 0 1,-1 0 0,1-1-1,-1 1 1,0 0-1,0 0 1,-5-5-1,-5-4 3,0 1 0,0 0 0,-2 1 0,1 1 0,-1 0 0,0 0 1,-1 1-1,0 1 0,0 1 0,0 0 0,-1 1 0,0 0 0,0 2 0,-33-4 0,7 2-719,-62 2 0,-34 11-4470,80-5-1304</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2:28.620"/>
    </inkml:context>
    <inkml:brush xml:id="br0">
      <inkml:brushProperty name="width" value="0.025" units="cm"/>
      <inkml:brushProperty name="height" value="0.025" units="cm"/>
    </inkml:brush>
  </inkml:definitions>
  <inkml:trace contextRef="#ctx0" brushRef="#br0">1778 1 9545,'0'0'2520,"7"10"-2328,0-1-33,-1 1 0,0 0-1,-1 0 1,0 0 0,0 1 0,-1 0 0,3 11-1,-1-3 115,0 0-1,1-1 0,1 1 1,1-1-1,0-1 0,2 0 0,0-1 1,21 25-1,-3-1 117,-19-25-200,0 1 0,-1 0 0,-1 0 0,-1 1 0,0 0 0,8 35-1,11 113 960,-21-119-866,2 0 0,20 69 0,6-24-242,-19-56-33,-1 1-1,-1 1 1,-2 0 0,-2 1-1,4 50 1,-11-5 14,-4-1 0,-3 1 0,-17 81 0,-73 240 23,15-140-19,-12-4 1,-12-4-1,-242 428 0,310-619-10,-107 185-25,-186 243 0,210-341 10,-262 254 0,207-235 47,-57 50 23,218-213-592,11-15-840,11-29-2659,-3 19 1796,2-19-3055</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2:29.060"/>
    </inkml:context>
    <inkml:brush xml:id="br0">
      <inkml:brushProperty name="width" value="0.025" units="cm"/>
      <inkml:brushProperty name="height" value="0.025" units="cm"/>
    </inkml:brush>
  </inkml:definitions>
  <inkml:trace contextRef="#ctx0" brushRef="#br0">297 0 7591,'0'0'8018,"-9"5"-7254,0 2-716,0 1 1,0 0-1,1 0 1,0 0-1,0 1 1,1 0-1,-11 18 1,-45 87 1,38-65 14,-1-3 31,-40 82 1046,60-114-1030,1 0 0,0 1 0,1-1 0,0 1 0,1 0 0,1 0 0,0 16 0,2-31-113,0 1-1,0 0 1,0-1-1,0 1 0,0 0 1,0-1-1,0 1 1,0-1-1,1 1 0,-1 0 1,0-1-1,0 1 1,1-1-1,-1 1 0,0-1 1,1 1-1,-1-1 1,1 1-1,-1-1 0,1 0 1,-1 1-1,1-1 1,-1 1-1,1-1 0,-1 0 1,1 0-1,-1 1 1,1-1-1,-1 0 0,1 0 1,0 1-1,-1-1 1,1 0-1,-1 0 0,1 0 1,0 0-1,-1 0 1,1 0-1,0 0 0,-1 0 1,1 0-1,-1-1 1,1 1-1,0 0 0,0-1 1,33-12-23,-7-5 116,-1-1 1,-1-1-1,32-34 0,-6 6 3,-22 22-206,21-20 369,79-54 0,-111 88-545,1 1 0,0 0 1,0 1-1,1 2 0,1 0 0,0 1 0,0 1 0,33-6 1,-5 6-4091,-4 0-3181</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3:38.659"/>
    </inkml:context>
    <inkml:brush xml:id="br0">
      <inkml:brushProperty name="width" value="0.025" units="cm"/>
      <inkml:brushProperty name="height" value="0.025" units="cm"/>
    </inkml:brush>
  </inkml:definitions>
  <inkml:trace contextRef="#ctx0" brushRef="#br0">88 8 5445,'1'-1'487,"1"0"1,-1 0-1,1 0 1,0 1-1,-1-1 0,1 1 1,0-1-1,0 1 0,-1-1 1,1 1-1,0 0 0,0 0 1,0 0-1,-1 0 0,1 0 1,0 1-1,0-1 0,0 0 1,-1 1-1,1-1 0,0 1 1,-1 0-1,1-1 0,2 3 1,-3-2-261,0 1 0,0 0 1,-1-1-1,1 1 0,0 0 1,-1 0-1,1 0 1,-1 0-1,1 0 0,-1-1 1,0 1-1,0 0 0,0 0 1,0 0-1,0 0 1,0 0-1,-1 0 0,0 2 1,-4 14 65,0 0-1,-2 0 1,-11 23 0,17-39-68,-30 58 528,-17 35-284,44-84-241,0 0 0,0-1 0,1 1 0,1 1 0,0-1 0,-1 21 0,3-31-172,0 0 0,1 0 0,-1 0 0,1 0 0,0 0 0,-1 0 0,1 0-1,0 0 1,0 0 0,-1-1 0,1 1 0,0 0 0,0 0 0,0-1 0,0 1 0,0-1-1,0 1 1,0-1 0,0 1 0,0-1 0,0 0 0,0 1 0,1-1 0,-1 0-1,0 0 1,0 0 0,0 0 0,0 0 0,0 0 0,2 0 0,47 0 891,-37-1-690,164-12 663,1 0-880,-158 13-244,65-3-2629,-73 2 1371,0-1 0,-1 0 0,1-1 1,-1 0-1,11-5 0,-3 0-4202</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3:39.001"/>
    </inkml:context>
    <inkml:brush xml:id="br0">
      <inkml:brushProperty name="width" value="0.025" units="cm"/>
      <inkml:brushProperty name="height" value="0.025" units="cm"/>
    </inkml:brush>
  </inkml:definitions>
  <inkml:trace contextRef="#ctx0" brushRef="#br0">0 1 16047,'0'0'7260,"11"1"-5898,28 0-265,-13-1-924,0 1 1,0 1-1,0 1 1,0 1-1,-1 1 1,31 11-1,-53-15-177,-1 1 1,1-1-1,-1 0 0,1 1 1,-1-1-1,1 1 0,-1 0 0,0 0 1,0 0-1,0 0 0,0 0 0,0 0 1,-1 0-1,1 1 0,-1-1 0,1 1 1,-1-1-1,0 1 0,0 0 1,1 4-1,-1-3 4,-1 0 0,0 0 1,0 1-1,0-1 0,-1 0 1,0 0-1,0 0 0,0 0 1,0 0-1,0 0 0,-1-1 1,-3 8-1,-4 4 27,-1-1-1,0 0 1,-1 0-1,-1-1 1,-19 18 0,-22 17-138,-22 20 214,28-23-6395</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3:39.892"/>
    </inkml:context>
    <inkml:brush xml:id="br0">
      <inkml:brushProperty name="width" value="0.025" units="cm"/>
      <inkml:brushProperty name="height" value="0.025" units="cm"/>
    </inkml:brush>
  </inkml:definitions>
  <inkml:trace contextRef="#ctx0" brushRef="#br0">193 11 6758,'0'0'17937,"-4"-4"-17392,2 3-517,0 0 1,1 0-1,-1 1 0,0-1 1,0 0-1,0 1 0,0-1 1,1 1-1,-1 0 0,0-1 1,0 1-1,0 0 0,0 0 1,0 0-1,0 1 0,0-1 1,0 0-1,1 1 1,-5 0-1,-2 2 56,0 0 0,0 1 0,1-1 1,-14 10-1,8-5-31,1 2 0,0-1 1,0 2-1,1-1 0,-15 20 1,25-30-59,0 1 1,0 0-1,1 0 0,-1-1 1,0 1-1,1 0 1,-1 0-1,0 0 1,1 0-1,0 0 0,-1 0 1,1 0-1,-1 0 1,1 0-1,0 0 1,0 0-1,0 0 0,0 0 1,0 0-1,0 1 1,0-1-1,0 0 0,0 0 1,0 0-1,0 0 1,1 0-1,-1 0 1,0 0-1,1 0 0,-1 0 1,1 0-1,-1 0 1,1 0-1,-1 0 1,1-1-1,0 1 0,0 0 1,-1 0-1,1 0 1,0-1-1,0 1 1,0 0-1,0-1 0,1 1 1,5 2-36,1 0 0,0 0 0,-1-1 1,1 0-1,10 1 0,12 3-92,-24-3 89,0-1 0,0 1 0,0 0 0,0 1 1,0 0-1,-1-1 0,0 2 0,0-1 0,0 0 0,0 1 0,6 8 0,-10-11 61,0 0 0,1 0 1,-1 0-1,0 0 0,0 0 0,0 0 0,-1 0 1,1 0-1,0 0 0,-1 1 0,0-1 0,1 0 1,-1 0-1,0 1 0,0-1 0,0 0 0,0 1 0,-1-1 1,1 0-1,-1 0 0,1 0 0,-1 1 0,0-1 1,0 0-1,0 0 0,0 0 0,0 0 0,0 0 1,0 0-1,-1-1 0,1 1 0,-1 0 0,1-1 1,-1 1-1,0-1 0,0 1 0,-2 1 0,-3 1 95,0 0-1,0-1 1,-1 0-1,1 0 1,-1 0-1,0-1 0,0 0 1,0 0-1,0-1 1,0 0-1,0-1 1,0 0-1,0 0 1,0 0-1,-12-3 0,20 3-173,-1 0 0,0 0 0,1 0 0,-1 0 0,1 0 0,-1 0 0,1 0 0,-1 0 0,0 0 0,1 0 0,-1 0-1,1 0 1,-1-1 0,1 1 0,-1 0 0,1 0 0,-1-1 0,1 1 0,-1 0 0,1-1 0,-1 1 0,1 0 0,-1-1-1,1 1 1,0-1 0,-1 1 0,1-1 0,0 1 0,-1-1 0,1 1 0,0-1 0,0 1 0,-1-1 0,1 1 0,0-1-1,0 1 1,0-1 0,0 0 0,0 1 0,0-1 0,0 1 0,0-1 0,0 1 0,0-1 0,0 0 0,0 1-1,0-1 1,0 1 0,0-1 0,1 1 0,-1-1 0,0 1 0,0-1 0,1 1 0,-1-1 0,0 1 0,1-1 0,-1 1-1,1-1 1,-1 1 0,0 0 0,1-1 0,-1 1 0,1 0 0,-1-1 0,1 1 0,-1 0 0,1 0 0,1-1 0,37-23-6191,-2 11 97,6-2-2066</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3:40.218"/>
    </inkml:context>
    <inkml:brush xml:id="br0">
      <inkml:brushProperty name="width" value="0.025" units="cm"/>
      <inkml:brushProperty name="height" value="0.025" units="cm"/>
    </inkml:brush>
  </inkml:definitions>
  <inkml:trace contextRef="#ctx0" brushRef="#br0">147 38 11883,'0'0'8291,"-8"-2"-6086,4 1-2113,0 1 1,0-1 0,1 1-1,-1 0 1,0 0 0,0 1 0,0-1-1,0 1 1,0 0 0,1 0 0,-1 0-1,0 0 1,1 1 0,-1-1-1,1 1 1,0 0 0,-1 0 0,1 0-1,0 1 1,0-1 0,0 1 0,0-1-1,1 1 1,-1 0 0,1 0-1,-2 4 1,-2 0 109,0 1-1,1 0 0,0 0 1,1 1-1,0-1 0,0 1 1,-4 17-1,7-25-184,0 1-1,1 0 1,-1 0 0,1 0 0,0 0 0,0 0-1,-1 0 1,1 0 0,0 0 0,1 0-1,-1-1 1,0 1 0,1 0 0,-1 0 0,1 0-1,-1 0 1,1 0 0,0-1 0,0 1-1,0 0 1,0-1 0,0 1 0,0 0 0,0-1-1,0 0 1,1 1 0,-1-1 0,1 0-1,-1 1 1,1-1 0,-1 0 0,1 0 0,0 0-1,0-1 1,-1 1 0,1 0 0,0-1-1,0 1 1,0-1 0,0 1 0,0-1 0,-1 0-1,4 0 1,5 1 115,1-1 1,-1 0-1,0 0 0,1-2 0,-1 1 0,0-1 1,1-1-1,-1 1 0,0-2 0,-1 1 1,19-11-1,-24 12-95,0 0 1,0-1-1,-1 1 0,1-1 1,0 0-1,-1 0 0,0 0 1,0 0-1,0-1 0,0 1 1,-1-1-1,1 0 0,-1 0 0,0 0 1,0 0-1,0 0 0,-1 0 1,1 0-1,-1-1 0,0 1 1,0-1-1,-1 1 0,1-1 1,-1 1-1,0-1 0,0 1 1,-1 0-1,1-1 0,-1 1 1,-1-6-1,0 6-16,0 0-1,0 0 1,0 0-1,-1 0 1,1 0-1,-1 1 1,0-1 0,0 1-1,0-1 1,0 1-1,-1 0 1,1 1-1,-7-5 1,7 5-152,0 1 0,1-1 1,-1 0-1,0 1 0,0 0 0,0-1 0,0 1 1,0 1-1,0-1 0,-1 0 0,1 1 1,0-1-1,0 1 0,0 0 0,-1 0 1,1 0-1,0 1 0,0-1 0,-7 3 0,3 4-2507,6 1-2945,1 1-5387</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14.059"/>
    </inkml:context>
    <inkml:brush xml:id="br0">
      <inkml:brushProperty name="width" value="0.025" units="cm"/>
      <inkml:brushProperty name="height" value="0.025" units="cm"/>
    </inkml:brush>
  </inkml:definitions>
  <inkml:trace contextRef="#ctx0" brushRef="#br0">0 5 11403,'0'0'7655,"74"30"-6822,-19-30-577,7-2-192,-5-12-2274,-1-5-5573</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3:41.232"/>
    </inkml:context>
    <inkml:brush xml:id="br0">
      <inkml:brushProperty name="width" value="0.025" units="cm"/>
      <inkml:brushProperty name="height" value="0.025" units="cm"/>
    </inkml:brush>
  </inkml:definitions>
  <inkml:trace contextRef="#ctx0" brushRef="#br0">1 0 9065,'0'0'13917,"5"13"-12508,-4-9-1314,4 7 182,0 1 0,-2 0 0,1 0 0,-1 0 0,-1 0 0,0 1 1,0 13-1,-16 327 1394,14-352-1669,0 0-1,0 0 1,-1 0 0,1 0 0,1 0 0,-1 0 0,0 0 0,0-1 0,0 1 0,0 0 0,1 0 0,-1 0 0,0 0 0,1 0 0,-1 0 0,1 0 0,-1 0 0,1-1 0,-1 1 0,1 0 0,1 1 0,-2-2-74,1 0 0,0 0-1,-1 0 1,1 0-1,0 0 1,-1 0 0,1 0-1,0 0 1,0 0-1,-1 0 1,1 0 0,0 0-1,-1-1 1,1 1-1,0 0 1,-1 0 0,1-1-1,-1 1 1,1 0 0,0-1-1,-1 1 1,1-1-1,3-2-977,-1 0 1,1 0-1,-1 0 0,0-1 0,0 1 0,0-1 0,3-6 0,2-8-6188</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3:41.951"/>
    </inkml:context>
    <inkml:brush xml:id="br0">
      <inkml:brushProperty name="width" value="0.025" units="cm"/>
      <inkml:brushProperty name="height" value="0.025" units="cm"/>
    </inkml:brush>
  </inkml:definitions>
  <inkml:trace contextRef="#ctx0" brushRef="#br0">0 127 13036,'0'0'7277,"11"-5"-5986,2-3-1046,60-29 1928,-68 35-1998,0 0 0,0 0 0,-1 0 0,1 1 0,0 0 1,1 0-1,-1 0 0,0 1 0,0 0 0,0 0 0,0 0 1,1 0-1,-1 1 0,6 1 0,-10-1-141,1 1-1,0-1 1,0 0-1,-1 1 1,1-1-1,-1 1 1,1 0-1,-1-1 1,0 1-1,1 0 1,-1 0-1,0 0 1,0 0-1,0 0 1,-1 0-1,1 0 1,0 0-1,-1 0 1,1 0-1,-1 0 1,0 1-1,0 1 1,1 59 379,-2-44-353,1-17-55,0 0-1,0 1 1,0-1-1,0 0 1,0 0-1,0 0 1,1 1 0,-1-1-1,1 0 1,-1 0-1,1 0 1,0 0-1,0 0 1,0 0 0,2 3-1,10-6 95,6-17 17,-13 11-39,-1-1 0,1 0 0,-1 0 0,0 0 0,-1-1 0,0 0 0,-1 1 0,1-1 0,-2 0 0,1-1 0,1-12 0,-4 21 88,0 3-161,0 0-1,0 0 0,0-1 0,0 1 1,1 0-1,-1-1 0,0 1 0,1 0 1,0-1-1,-1 1 0,1 0 0,0-1 1,0 1-1,0-1 0,0 0 1,0 1-1,1 1 0,4 0 7,-1-1 0,0 0 1,1 0-1,0 0 0,-1 0 0,1-1 0,0 0 0,0 0 1,0-1-1,0 0 0,0 0 0,0 0 0,0 0 1,11-3-1,-7 1 9,0 0 1,-1-1 0,1 0-1,0-1 1,-1 0-1,0 0 1,16-10 0,-21 11 5,0 1 0,-1-1-1,1 0 1,-1 0 0,1 0 0,-1 0 0,0-1 0,-1 1 0,1-1 0,-1 0 0,1 0 0,-1 0 0,0 0-1,0 0 1,-1 0 0,1 0 0,-1-1 0,0 1 0,0 0 0,-1-1 0,1 1 0,-1-1 0,0-7 0,0 12-24,0 0 1,0 0 0,0 0 0,0-1-1,0 1 1,0 0 0,-1 0 0,1-1-1,0 1 1,0 0 0,0 0 0,0 0-1,0-1 1,0 1 0,0 0 0,0 0-1,0 0 1,-1 0 0,1-1 0,0 1-1,0 0 1,0 0 0,0 0 0,-1 0-1,1 0 1,0 0 0,0-1-1,0 1 1,-1 0 0,1 0 0,0 0-1,0 0 1,0 0 0,-1 0 0,1 0-1,0 0 1,0 0 0,0 0 0,-1 0-1,1 0 1,0 0 0,0 0 0,-1 0-1,1 0 1,-12 8-17,-6 11-11,14-11 60,-1 0 0,1 1 0,1-1 0,-1 1 0,-2 12 0,6-20-27,-1 1 0,1-1 0,-1 0 0,1 1 0,0-1 0,0 0 0,0 1 0,0-1 0,0 1 0,0-1 0,0 1 0,0-1 0,0 0 0,1 1 0,-1-1 0,1 0 0,-1 1 0,1-1 0,-1 0 0,1 0 0,0 1 0,-1-1 0,1 0 0,0 0 0,0 0 0,0 0 0,0 0 0,0 0 0,0 0 0,0 0 0,0 0 0,1-1 0,-1 1 0,0 0 0,0-1 0,1 1 0,-1-1 0,0 1 0,1-1 0,-1 0 0,1 1 0,-1-1 0,2 0 0,11 0 20,0 0 0,-1-1 0,1-1-1,-1 0 1,0-1 0,1 0 0,16-7-1,34-8-421,-62 18 385,1-1 0,-1 1 1,0 0-1,1-1 0,-1 1 0,0 0 0,1 1 1,-1-1-1,1 0 0,-1 1 0,0-1 0,1 1 1,-1 0-1,0 0 0,0 0 0,0 0 0,0 0 1,0 0-1,0 0 0,0 1 0,0-1 1,0 1-1,0 0 0,-1-1 0,1 1 0,1 2 1,-1-2 18,0 1-1,0-1 1,0 0 0,0 0 0,1 0 0,-1 0 0,1-1 0,-1 1 0,1-1 0,0 1 0,-1-1 0,1 0 0,0 0 0,0 0 0,0 0 0,4 0 0,4-1 16,-1 0 1,0 0-1,1-1 1,-1-1 0,0 0-1,0 0 1,0-1-1,0 0 1,0-1-1,11-5 1,-10 3-1110,0 0 1,0-1 0,-1 0 0,17-14-1,-26 20 492,0 0 1,0-1-1,0 1 0,1 0 0,-1 0 0,0-1 0,-1 1 0,1-1 0,0 1 0,0 0 1,-1-1-1,1 0 0,0 1 0,-1-1 0,1-2 0,-1-9-7223</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3:42.325"/>
    </inkml:context>
    <inkml:brush xml:id="br0">
      <inkml:brushProperty name="width" value="0.025" units="cm"/>
      <inkml:brushProperty name="height" value="0.025" units="cm"/>
    </inkml:brush>
  </inkml:definitions>
  <inkml:trace contextRef="#ctx0" brushRef="#br0">0 0 9257,'0'0'12524</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3:42.666"/>
    </inkml:context>
    <inkml:brush xml:id="br0">
      <inkml:brushProperty name="width" value="0.025" units="cm"/>
      <inkml:brushProperty name="height" value="0.025" units="cm"/>
    </inkml:brush>
  </inkml:definitions>
  <inkml:trace contextRef="#ctx0" brushRef="#br0">117 1 18097,'0'0'2797,"-4"9"-138,1-2-2411,0-1 0,0 2 1,1-1-1,0 0 0,0 0 0,1 1 1,0-1-1,1 1 0,-1-1 0,1 1 1,0-1-1,1 0 0,0 1 0,0-1 0,1 1 1,0-1-1,4 10 0,8 9-416,-1-1-1,16 48 0,-26-63 136,0 1-1,0 0 0,-1 0 1,-1 0-1,0 0 1,-1 0-1,0 0 0,0 0 1,-1 0-1,-3 14 1,3-22 105,1 0 0,0-1 0,-1 1 0,0 0 0,0-1 0,0 1 0,0-1-1,0 1 1,0-1 0,-1 0 0,1 1 0,-1-1 0,0 0 0,0 0 0,1 0 0,-1 0 0,0 0 0,-1-1 0,1 1 0,0 0 0,0-1 0,-1 0 0,1 1 0,-1-1 0,1 0 0,-1-1 0,0 1 0,1 0 0,-1-1 0,0 1 0,1-1 0,-1 0 0,0 0 0,0 0 0,1 0 0,-1 0 0,0-1 0,1 1 0,-1-1 0,0 0 0,1 0 0,-1 0 0,1 0-1,-1 0 1,1 0 0,-1-1 0,1 1 0,0-1 0,0 1 0,0-1 0,0 0 0,0 0 0,0 0 0,0 0 0,-2-4 0,-2-4-35,-1 1-1,1-1 0,1 0 1,0 0-1,0 0 0,1-1 1,0 1-1,1-1 0,0 0 1,-2-20-1,4 26-46,1-1-1,0 1 0,0-1 1,0 1-1,1-1 0,0 1 1,0 0-1,0-1 0,1 1 1,0 0-1,0 0 0,0 0 1,0 0-1,1 0 0,0 0 1,0 1-1,0-1 0,1 1 1,-1 0-1,1 0 0,0 0 1,0 1-1,9-6 0,10-5-630,1 2-1,51-18 0,-30 12-2867,1-3-3298,3-4-8140</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4:02.162"/>
    </inkml:context>
    <inkml:brush xml:id="br0">
      <inkml:brushProperty name="width" value="0.025" units="cm"/>
      <inkml:brushProperty name="height" value="0.025" units="cm"/>
    </inkml:brush>
  </inkml:definitions>
  <inkml:trace contextRef="#ctx0" brushRef="#br0">360 22 4837,'-8'0'2786,"-185"-6"2659,192 6-5422,-1 0-1,0 0 1,1 1-1,-1-1 1,0 1-1,1-1 1,-1 1-1,0 0 1,1 0-1,-1 0 1,1 0-1,0 0 1,-1 0-1,1 0 1,0 0-1,-1 0 1,1 1-1,0-1 1,0 0-1,0 1 1,0-1-1,0 1 1,1-1-1,-2 3 1,-14 46 59,13-39-43,-32 152 296,7 1 0,6 2 0,2 309 0,19-362-382,4 161-343,0-225 346,3 1 0,2 0-1,19 66 1,-24-104 41,1-1 0,0 0 1,1 0-1,0 0 0,1-1 1,0 1-1,1-1 0,0-1 1,0 1-1,15 13 0,-16-19 18,-1 1 0,1-1-1,0-1 1,0 1-1,0-1 1,1 0-1,-1 0 1,1-1-1,-1 0 1,1 0-1,0-1 1,0 0 0,0 0-1,0 0 1,0-1-1,0 0 1,0 0-1,0-1 1,10-2-1,-4 0 11,-1-1 0,1-1-1,-1 0 1,0-1 0,0 0 0,0 0-1,-1-2 1,0 1 0,0-1-1,-1-1 1,11-12 0,5-6 22,-1-2 0,37-54 0,-27 25 138,-1-1 0,-4-2-1,-2-1 1,-3-1 0,-2-1 0,21-105 0,-27 79 207,-3 0 1,-5-1-1,-4 0 1,-9-126-1,3 192-320,-2 1-1,-1 0 0,-1 1 0,-1-1 0,-1 1 0,-1 0 0,-1 0 1,-1 1-1,-18-30 0,17 36-27,0 1 0,0 1 1,-1 0-1,-1 0 0,-1 1 0,0 1 1,0 0-1,-1 1 0,0 1 0,-1 0 1,-1 1-1,-31-13 0,-14 3-851,49 17 326,1-1 0,-1 0 1,1-1-1,0-1 0,1 1 0,-1-2 0,1 0 0,0 0 0,0-1 0,-12-11 1,3-9-4624</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4:18.007"/>
    </inkml:context>
    <inkml:brush xml:id="br0">
      <inkml:brushProperty name="width" value="0.025" units="cm"/>
      <inkml:brushProperty name="height" value="0.025" units="cm"/>
    </inkml:brush>
  </inkml:definitions>
  <inkml:trace contextRef="#ctx0" brushRef="#br0">88 127 8520,'4'-9'4271,"-2"1"-3801,24-55 2090,-24 60-2291,-1 0 1,1-1-1,0 2 1,0-1-1,0 0 1,0 0 0,0 1-1,0-1 1,1 1-1,-1-1 1,1 1-1,0 0 1,0 0 0,0 0-1,0 1 1,0-1-1,0 1 1,4-2-1,-6 3-191,0 0 0,0 0-1,-1 0 1,1 1 0,0-1-1,0 0 1,0 0 0,-1 1-1,1-1 1,0 0 0,0 1-1,-1-1 1,1 1 0,0-1-1,-1 1 1,1-1 0,-1 1-1,1 0 1,0-1 0,-1 1-1,1 0 1,-1-1 0,0 1-1,1 0 1,-1 0-1,0-1 1,1 1 0,-1 0-1,0 0 1,0 0 0,0-1-1,1 1 1,-1 0 0,0 2-1,2 36 552,-2-31-329,-3 92 788,-31 189 0,6-85-974,-1 540 96,27-592-73,-47 585 782,7-235-696,39-350 577,3-87-2835,0-4-5346</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4:18.722"/>
    </inkml:context>
    <inkml:brush xml:id="br0">
      <inkml:brushProperty name="width" value="0.025" units="cm"/>
      <inkml:brushProperty name="height" value="0.025" units="cm"/>
    </inkml:brush>
  </inkml:definitions>
  <inkml:trace contextRef="#ctx0" brushRef="#br0">0 238 6887,'0'0'11370,"13"0"-10985,337-9 146,-82-1-432,524-17 674,-123 2-575,1757-59 3160,-2009 68-3201,103-6-800,-503 21 315,42-4-447,-56 4 271,0 1 0,0-1 1,0 0-1,0 0 0,0 0 1,0 0-1,0-1 0,0 1 1,0-1-1,0 0 0,-1 0 0,1 0 1,-1 0-1,3-3 0,4-9-4439</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4:19.063"/>
    </inkml:context>
    <inkml:brush xml:id="br0">
      <inkml:brushProperty name="width" value="0.025" units="cm"/>
      <inkml:brushProperty name="height" value="0.025" units="cm"/>
    </inkml:brush>
  </inkml:definitions>
  <inkml:trace contextRef="#ctx0" brushRef="#br0">16 18 5958,'0'0'14589,"10"-3"-14033,-9 2-543,7-2 100,-1 1 0,0 0-1,1 0 1,-1 0 0,1 1-1,0 0 1,-1 1 0,1-1-1,0 2 1,0-1-1,-1 1 1,1 0 0,10 3-1,0 4 77,0 1 0,0 1 0,-1 0 0,0 1-1,16 14 1,-22-16-172,0 1 1,0 0-1,-1 0 0,-1 1 0,1 0 1,-2 1-1,14 23 0,-20-30 54,0 0 0,0 1 0,-1-1-1,1 0 1,-1 1 0,0-1 0,-1 1 0,1-1-1,-1 1 1,0 0 0,-1-1 0,1 1 0,-1-1 0,0 1-1,0-1 1,-1 0 0,0 1 0,0-1 0,0 0 0,0 0-1,-1 0 1,0 0 0,0-1 0,0 1 0,-1-1 0,1 0-1,-7 6 1,-9 8 409,-2-1 1,1-1-1,-2-1 0,-33 18 0,41-25-487,-49 32 338,-4 1-1115,22-16-7619</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4:19.796"/>
    </inkml:context>
    <inkml:brush xml:id="br0">
      <inkml:brushProperty name="width" value="0.025" units="cm"/>
      <inkml:brushProperty name="height" value="0.025" units="cm"/>
    </inkml:brush>
  </inkml:definitions>
  <inkml:trace contextRef="#ctx0" brushRef="#br0">17 444 4516,'-2'9'9011,"0"-3"-8009,-10 50 3751,12-55-4635,0 0 0,0 1 1,-1-1-1,1 1 0,0-1 0,0 0 0,0 1 0,0-1 1,1 1-1,-1-1 0,0 0 0,1 1 0,-1-1 0,1 0 1,-1 1-1,1-1 0,-1 0 0,1 0 0,0 1 0,0-1 1,0 0-1,0 0 0,-1 0 0,1 0 0,1 0 0,-1 0 1,0 0-1,0-1 0,0 1 0,0 0 0,1-1 1,-1 1-1,0-1 0,1 1 0,-1-1 0,2 1 0,5-1 77,1 0-1,-1-1 1,0 0-1,0 0 1,1-1-1,-1 0 0,0-1 1,-1 0-1,1 0 1,0 0-1,-1-1 1,0 0-1,0-1 0,11-8 1,11-10 107,50-54 1,-58 55-120,46-52 56,89-132-1,-86 110-80,-70 95-156,0 1-1,0-1 0,1 1 0,-1-1 0,0 1 0,0-1 1,0 1-1,1-1 0,-1 1 0,0-1 0,1 1 0,-1-1 1,0 1-1,1 0 0,-1-1 0,1 1 0,-1-1 0,1 1 1,-1 0-1,1-1 0,-1 1 0,1 0 0,-1 0 0,1 0 0,-1-1 1,1 1-1,-1 0 0,1 0 0,-1 0 0,1 0 0,0 0 1,-1 0-1,1 0 0,-1 0 0,1 0 0,-1 0 0,1 0 1,0 0-1,-1 0 0,1 1 0,-1-1 0,1 0 0,-1 0 1,1 1-1,-1-1 0,1 0 0,-1 1 0,0-1 0,1 0 0,-1 1 1,1-1-1,-1 1 0,0-1 0,1 1 0,-1-1 0,0 0 1,1 1-1,-1 0 0,0-1 0,0 1 0,12 43 59,-9-29 2,18 77 240,15 57 95,-30-130-398,1 1 0,1-2 0,1 1 0,0-1 0,15 21 1,-19-33-167,-1 0-1,1 0 1,1 0 0,-1-1 0,1 0 0,0 0 0,0-1 0,1 1 0,-1-1-1,1-1 1,10 5 0,-9-5-931,1 0 0,0-1 0,0 0-1,0-1 1,15 2 0,17-3-7785</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4:20.733"/>
    </inkml:context>
    <inkml:brush xml:id="br0">
      <inkml:brushProperty name="width" value="0.025" units="cm"/>
      <inkml:brushProperty name="height" value="0.025" units="cm"/>
    </inkml:brush>
  </inkml:definitions>
  <inkml:trace contextRef="#ctx0" brushRef="#br0">135 1 7751,'0'0'19843,"4"11"-19160,-1-4-631,-1 1-1,1-1 0,-1 1 0,-1 0 0,0-1 1,0 1-1,0 0 0,-1 0 0,0 0 0,0 0 0,-1 0 1,0-1-1,-1 1 0,0 0 0,0-1 0,-5 11 1,-57 106 488,4-8 195,58-112-683,-9 30 369,11-33-411,0 0 0,0 0 0,0-1 1,0 1-1,0 0 0,0 0 0,0 0 1,0 0-1,1-1 0,-1 1 0,0 0 0,1 0 1,-1-1-1,0 1 0,1 0 0,-1 0 0,1-1 1,-1 1-1,1-1 0,-1 1 0,1 0 0,0-1 1,-1 1-1,1-1 0,0 1 0,-1-1 1,1 1-1,0-1 0,-1 0 0,1 1 0,0-1 1,0 0-1,0 0 0,-1 0 0,1 1 0,0-1 1,0 0-1,0 0 0,1 0 0,18-1 66,1-1 0,-1-1 0,1 0 0,-1-1 0,0-2 0,-1 0 0,32-14 0,7-1-32,-12 6-81,0 2 0,73-9 0,-26 16-4257,-72 7-2976,-11 5-6829</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14.704"/>
    </inkml:context>
    <inkml:brush xml:id="br0">
      <inkml:brushProperty name="width" value="0.025" units="cm"/>
      <inkml:brushProperty name="height" value="0.025" units="cm"/>
    </inkml:brush>
  </inkml:definitions>
  <inkml:trace contextRef="#ctx0" brushRef="#br0">175 1 10282,'0'0'8776,"-11"2"-8349,-1 1-365,1 1 1,0 0-1,0 0 1,0 1-1,1 1 0,0 0 1,-11 8-1,15-11 16,1 1 0,0 0 0,1 0-1,-1 0 1,1 1 0,0 0 0,0-1 0,0 2 0,0-1 0,1 0-1,0 1 1,0-1 0,1 1 0,-1 0 0,1 0 0,0 0 0,-1 11 0,3-15-60,0-1 0,0 1 0,0 0 0,0 0 0,0-1 1,0 1-1,1 0 0,-1-1 0,1 1 0,-1 0 1,1-1-1,0 1 0,0-1 0,0 1 0,0-1 0,0 1 1,0-1-1,0 0 0,0 1 0,3 1 0,-1-1 11,0 0-1,1 1 1,0-2-1,-1 1 0,1 0 1,0-1-1,0 0 1,7 2-1,9 0-96,-1-1 0,1-1-1,20-2 1,-21 1-254,79-7-3219,-34-7-1966,-15-3-595</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4:21.868"/>
    </inkml:context>
    <inkml:brush xml:id="br0">
      <inkml:brushProperty name="width" value="0.025" units="cm"/>
      <inkml:brushProperty name="height" value="0.025" units="cm"/>
    </inkml:brush>
  </inkml:definitions>
  <inkml:trace contextRef="#ctx0" brushRef="#br0">1 57 1281,'0'0'22320,"6"13"-21156,3 9-873,-1 1 0,-1 1 0,9 47 0,-15-64-277,0 1 0,1 0 1,0 0-1,0-1 0,1 1 1,5 9-1,-8-16 0,1 1 1,0-1-1,0 0 0,-1 0 1,1 0-1,0 0 1,0 0-1,0 0 0,0 0 1,0 0-1,1 0 0,-1 0 1,0 0-1,0-1 1,1 1-1,-1-1 0,0 1 1,0-1-1,1 1 0,-1-1 1,1 0-1,-1 1 1,0-1-1,1 0 0,-1 0 1,1 0-1,-1 0 0,0-1 1,1 1-1,-1 0 1,1 0-1,-1-1 0,0 1 1,1-1-1,-1 1 0,0-1 1,0 0-1,1 1 1,-1-1-1,0 0 0,0 0 1,0 0-1,0 0 0,2-2 1,10-10 85,0 0 1,-1-1-1,0-1 1,-2 0-1,1 0 1,-2-1-1,8-18 0,23-34 512,-29 59 114,-5 18-419,-4 25-175,-2-31-86,-1 27 51,-1-22-88,2 0-1,-1 0 0,1 1 0,1-1 0,-1 0 1,1 0-1,1 1 0,3 11 0,-5-20-1,1 1-1,-1 0 1,1 0 0,0-1-1,-1 1 1,1 0-1,0-1 1,-1 1-1,1 0 1,0-1 0,0 1-1,0-1 1,-1 1-1,1-1 1,0 0 0,0 1-1,0-1 1,0 0-1,0 0 1,0 1 0,0-1-1,0 0 1,0 0-1,0 0 1,0 0-1,0 0 1,0 0 0,0-1-1,-1 1 1,1 0-1,0 0 1,0-1 0,0 1-1,0 0 1,0-1-1,0 1 1,-1-1-1,1 1 1,0-1 0,0 0-1,-1 1 1,1-1-1,0 0 1,-1 1 0,2-3-1,30-33 316,-22 22-439,-1-1 1,-1 0 0,0-1-1,-1 0 1,0 0 0,-2 0-1,0-1 1,-1 0-1,5-34 1</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4:22.352"/>
    </inkml:context>
    <inkml:brush xml:id="br0">
      <inkml:brushProperty name="width" value="0.025" units="cm"/>
      <inkml:brushProperty name="height" value="0.025" units="cm"/>
    </inkml:brush>
  </inkml:definitions>
  <inkml:trace contextRef="#ctx0" brushRef="#br0">0 72 6374,'0'0'16965,"12"3"-15064,15 1-1164,1 0-1,-1-2 1,0-1 0,1-1-1,-1-1 1,42-8 0,168-27 290,-76 19-5690,-159 17 4209,-1 0 0,1-1-1,-1 1 1,1 0 0,-1 0-1,1-1 1,-1 1-1,1-1 1,-1 1 0,1-1-1,-1 0 1,1 0 0,-1 0-1,0 1 1,1-1 0,-1 0-1,1-2 1,4-8-8328</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4:22.898"/>
    </inkml:context>
    <inkml:brush xml:id="br0">
      <inkml:brushProperty name="width" value="0.025" units="cm"/>
      <inkml:brushProperty name="height" value="0.025" units="cm"/>
    </inkml:brush>
  </inkml:definitions>
  <inkml:trace contextRef="#ctx0" brushRef="#br0">10 52 19154,'0'0'7458,"4"14"-6406,4 33-838,-2 0 1,-2 1-1,-2-1 1,-5 53 0,1-73-191,-21 207 197,18-315 1183,5 34-1380,2 1-1,2 0 1,17-77 0,-17 106-31,1 1 1,1-1 0,0 1-1,1 0 1,0 0-1,1 0 1,1 1 0,1 1-1,0 0 1,1 0 0,0 1-1,1 0 1,15-12-1,-18 19-15,1 0-1,1 0 0,-1 1 1,1 0-1,0 1 0,0 0 1,0 1-1,22-4 0,-29 6-18,1 0-1,-1 0 1,1 0-1,-1 1 0,1 0 1,0 0-1,-1 0 1,1 1-1,0-1 1,-1 1-1,1 0 0,-1 0 1,0 1-1,1-1 1,-1 1-1,0 0 0,0 0 1,0 1-1,0-1 1,0 1-1,0 0 0,-1 0 1,0 0-1,5 5 1,-6-5 58,0 1 1,-1-1-1,1 1 1,-1-1-1,0 1 1,0 0 0,0-1-1,-1 1 1,1 0-1,-1 0 1,0-1-1,0 1 1,0 0 0,0 0-1,-1 0 1,1-1-1,-1 1 1,0 0-1,-1-1 1,1 1 0,0-1-1,-1 1 1,0-1-1,0 0 1,0 1-1,0-1 1,0 0 0,-1 0-1,1-1 1,-7 6-1,-1 1 179,0 0-1,-1 0 1,-1-1-1,1-1 1,-1 0-1,0 0 1,-17 6-1,17-9-71,-1 0 0,0 0 0,0-1 0,0 0 1,0-1-1,0-1 0,-18 0 0,28-1-311,0-1-1,-1 1 1,1-1 0,0 1 0,0-1-1,0 0 1,-1 0 0,1-1 0,0 1 0,1 0-1,-1-1 1,0 0 0,0 0 0,-3-3 0,4 3-431,0 0 1,1-1 0,-1 1 0,1-1-1,-1 0 1,1 1 0,0-1 0,0 0-1,0 0 1,1 0 0,-1 0 0,1 1-1,-1-1 1,1 0 0,0 0 0,0 0-1,0 0 1,1-5 0,5-22-16103</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4:25.414"/>
    </inkml:context>
    <inkml:brush xml:id="br0">
      <inkml:brushProperty name="width" value="0.025" units="cm"/>
      <inkml:brushProperty name="height" value="0.025" units="cm"/>
    </inkml:brush>
  </inkml:definitions>
  <inkml:trace contextRef="#ctx0" brushRef="#br0">96 223 5573,'-21'-81'370,"11"48"2499,-23-51-1,33 83-2624,-1-1 1,1 1-1,-1-1 0,0 1 0,1-1 0,-1 1 0,0 0 0,0-1 0,0 1 0,0 0 1,0 0-1,0 0 0,-1-1 0,1 1 0,0 1 0,0-1 0,-1 0 0,-2-1 0,4 2-113,-1 1-1,0-1 0,0 1 0,1-1 1,-1 1-1,0 0 0,1-1 0,-1 1 0,0 0 1,1 0-1,-1 0 0,1-1 0,0 1 1,-1 0-1,1 0 0,0 0 0,-1 0 0,1 0 1,0-1-1,0 1 0,0 0 0,0 0 1,0 0-1,0 0 0,0 0 0,0 0 0,0 0 1,0 0-1,0 0 0,1 0 0,0 20 95,1 0-1,1-1 1,0 0-1,2 0 1,13 38 0,50 95 1051,-49-115-825,48 99 292,7-3-1,172 234 1,-174-278-749,3-3 1,5-3-1,3-4 0,138 102 1,-169-143 23,465 353 86,-362-278 301,277 155-1,-394-246-134,-8-8-257,-23-12-7,0 0 1,0 0-1,0 1 0,0 0 0,-1 1 0,1-1 0,-1 1 0,-1 0 0,9 9 0,-14-14-45,0 1 0,1-1 0,-1 0 0,0 0 0,1 1 0,-1-1 0,0 0 0,0 0 0,0 1 0,1-1 0,-1 0 0,0 1 0,0-1-1,0 0 1,0 1 0,0-1 0,0 1 0,1-1 0,-1 0 0,0 1 0,0-1 0,0 0 0,0 1 0,0-1 0,0 1 0,-1-1 0,1 0 0,0 1-1,0-1 1,0 0 0,0 1 0,0-1 0,0 0 0,-1 1 0,1-1 0,0 0 0,0 1 0,-1-1 0,1 0 0,0 1 0,-16 1-5203,5-2-22</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4:29.156"/>
    </inkml:context>
    <inkml:brush xml:id="br0">
      <inkml:brushProperty name="width" value="0.025" units="cm"/>
      <inkml:brushProperty name="height" value="0.025" units="cm"/>
    </inkml:brush>
  </inkml:definitions>
  <inkml:trace contextRef="#ctx0" brushRef="#br0">0 179 15567,'0'0'8264,"62"-34"-6855,-15 11-320,16-1-545,2 0-415,2 2-97,-5 5 0,-7 4-673,-11 4-1153,-12 4-1249,-12 1-736,-14 0-2627</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4:29.496"/>
    </inkml:context>
    <inkml:brush xml:id="br0">
      <inkml:brushProperty name="width" value="0.025" units="cm"/>
      <inkml:brushProperty name="height" value="0.025" units="cm"/>
    </inkml:brush>
  </inkml:definitions>
  <inkml:trace contextRef="#ctx0" brushRef="#br0">169 1 12172,'0'0'6555,"3"3"-6261,-2-2-241,1 1 1,-1-1 0,1 1 0,-1 0-1,0-1 1,0 1 0,0 0 0,0 0-1,0 0 1,0 0 0,0 0-1,-1 0 1,1 0 0,-1 0 0,1 0-1,-1 0 1,0 1 0,0-1 0,0 4-1,-1-1 38,0 0-1,0 0 1,-1-1-1,1 1 0,-1 0 1,0-1-1,-1 1 1,-3 6-1,-9 8 439,0-1 0,-34 34 0,35-38-65,-5 3 177,-18 19 790,35-34-1304,0 0-1,0 0 1,0 1 0,0-1-1,1 0 1,-1 1-1,1-1 1,0 1-1,0 0 1,0-1-1,0 1 1,0 0-1,0 4 1,2-6-119,-1 0 1,1-1-1,-1 1 0,1 0 1,0-1-1,0 1 1,-1 0-1,1-1 0,0 1 1,0-1-1,0 1 0,0-1 1,0 0-1,-1 1 0,1-1 1,0 0-1,0 0 0,0 1 1,0-1-1,0 0 1,0 0-1,0 0 0,0 0 1,2-1-1,33 2 68,-28-2-41,48 0-330,62-10 0,-3-9-6978,-70 9-1418</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4:30.055"/>
    </inkml:context>
    <inkml:brush xml:id="br0">
      <inkml:brushProperty name="width" value="0.025" units="cm"/>
      <inkml:brushProperty name="height" value="0.025" units="cm"/>
    </inkml:brush>
  </inkml:definitions>
  <inkml:trace contextRef="#ctx0" brushRef="#br0">36 0 16816,'0'0'8018,"6"15"-6913,-3-8-976,0-1-72,-1 0 0,1 1 0,-1-1 0,0 1 0,-1-1 0,1 1 0,-1 0 0,-1-1 0,1 1 0,-1 0 0,0-1 0,-1 1 0,1 0 0,-1 0 0,-3 7 0,-5 16-2,-2-1 1,2 0 1,1 1 0,2 0 0,1 0-1,-2 39 1,7-67-66,0 1 0,0-1 1,0 0-1,0 0 0,1 0 0,-1 1 0,1-1 0,-1 0 0,1 0 0,0 0 0,0 0 1,0 0-1,0 0 0,0 0 0,0-1 0,1 1 0,-1 0 0,1-1 0,-1 1 0,1 0 1,3 1-1,-2-1-31,0 0 0,0-1 1,1 0-1,-1 0 0,1 0 1,-1 0-1,1 0 0,-1-1 1,1 0-1,0 0 0,-1 0 1,5 0-1,5-2-184,-1 0 0,1 0 0,-1-2 0,0 1 0,0-2 0,19-9 0,50-36-4323,-31 11-1722,-17 12 253</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4:30.383"/>
    </inkml:context>
    <inkml:brush xml:id="br0">
      <inkml:brushProperty name="width" value="0.025" units="cm"/>
      <inkml:brushProperty name="height" value="0.025" units="cm"/>
    </inkml:brush>
  </inkml:definitions>
  <inkml:trace contextRef="#ctx0" brushRef="#br0">74 24 545,'0'0'13767,"-8"4"-10510,2-1-2833,0 0 0,1 1-1,0 0 1,-1 0 0,1 0 0,1 1 0,-8 8 0,11-11-308,-1 0 0,0 0 0,1 0 0,-1 1 0,1-1 0,0 0 0,0 1 0,0-1 0,0 1 0,0 0 0,0-1 0,1 1-1,0 0 1,-1-1 0,1 1 0,0 0 0,0-1 0,0 1 0,0 0 0,1 0 0,-1-1 0,1 1 0,0-1 0,0 1 0,2 4 0,-1-4-83,0-1 1,1 0 0,-1 0-1,1 0 1,-1 0 0,1-1-1,0 1 1,0-1 0,-1 1-1,1-1 1,0 0 0,0 0-1,0 0 1,1-1 0,-1 1-1,0-1 1,0 0 0,0 1-1,4-2 1,2 2 1,0-1-1,-1-1 1,1 1-1,0-2 1,16-3 0,-20 3-14,0 0 1,-1-1 0,1 0 0,-1 1 0,0-2 0,0 1 0,0 0 0,0-1 0,-1 0 0,1 1 0,-1-1-1,0-1 1,0 1 0,-1 0 0,1-1 0,-1 0 0,0 1 0,2-8 0,-3 10 15,0-1 1,0 1-1,-1 0 1,1-1-1,-1 1 1,0-1-1,0 1 1,0-1-1,0 1 1,0-1-1,0 1 1,-1 0-1,1-1 1,-1 1-1,0 0 1,1-1-1,-1 1 1,0 0-1,-1 0 1,1-1-1,0 1 1,0 0-1,-1 0 1,0 1-1,1-1 1,-1 0-1,0 0 1,0 1-1,1-1 1,-1 1-1,-1 0 1,1-1-1,0 1 1,0 0 0,0 0-1,-1 0 1,1 1-1,0-1 1,-5 0-1,3 0-14,-1 0 0,0 1 0,1 0 1,-1 0-1,0 0 0,1 0 0,-1 1 0,0 0 0,-5 2 0,9-3-111,-1 0 0,1 0 0,0 1 0,0-1 0,0 1 0,0-1 0,0 1 0,0-1 0,0 1 0,0-1 0,0 1 0,1 0 0,-1 0 0,0 0 0,0-1 0,0 1 0,1 0 0,-1 0 0,1 0 0,-1 0 0,1 0 0,-1 0 0,1 0 0,-1 0 0,1 0 0,0 0 0,-1 0 0,1 1 0,0-1 0,0 0 0,0 0 0,0 0 0,0 0 0,0 0 0,0 0 0,0 0 0,1 1 0,-1-1 0,0 0 0,1 0 0,-1 0 0,1 0 0,-1 0 0,1 0 0,0 1 0,1-1-346,-1 1 1,0-1-1,0 0 0,0 0 0,1 0 1,-1 0-1,0 0 0,1 0 0,-1 0 1,1-1-1,-1 1 0,1-1 0,0 1 1,-1-1-1,1 1 0,-1-1 0,1 0 1,0 0-1,2 0 0,19 1-6319</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4:30.726"/>
    </inkml:context>
    <inkml:brush xml:id="br0">
      <inkml:brushProperty name="width" value="0.025" units="cm"/>
      <inkml:brushProperty name="height" value="0.025" units="cm"/>
    </inkml:brush>
  </inkml:definitions>
  <inkml:trace contextRef="#ctx0" brushRef="#br0">86 0 16143,'-6'12'2952,"-13"27"-566,-18 55-1,31-78-1887,2 1 0,-1 0 0,2 0 0,0 0 0,2 0 0,-1 0 0,3 23 0,-1-37-490,0 0 0,0 0-1,1-1 1,0 1 0,-1 0-1,1 0 1,0-1 0,0 1-1,1 0 1,-1-1 0,0 1-1,1-1 1,0 0 0,-1 1-1,1-1 1,0 0 0,0 0-1,0 0 1,1 0 0,-1 0-1,0-1 1,1 1 0,-1-1-1,1 1 1,0-1 0,-1 0-1,1 0 1,0 0 0,0-1-1,-1 1 1,1-1 0,0 1-1,0-1 1,0 0 0,0 0-1,0 0 1,3-1 0,8 0-191,0-1 0,0-1 1,0 0-1,0-1 0,-1-1 0,15-6 1,-24 9 137,1 0 0,0 0 1,-1 1-1,1-1 1,0 1-1,0 0 0,0 1 1,0-1-1,0 1 0,-1 0 1,10 1-1,-12 0 83,-1-1-1,1 1 1,-1 0-1,1 0 1,-1-1-1,1 1 1,-1 0-1,0 0 1,0 0 0,1 0-1,-1 1 1,0-1-1,0 0 1,0 0-1,0 1 1,0-1-1,-1 0 1,1 1 0,0-1-1,-1 1 1,1-1-1,-1 1 1,1 0-1,-1-1 1,0 1-1,1-1 1,-1 1 0,0 0-1,0-1 1,0 1-1,0 0 1,-1-1-1,1 1 1,0-1-1,-1 1 1,1-1 0,-1 1-1,0 1 1,-1 2 78,0-1 0,0 1 0,0-1 1,-1 0-1,0 0 0,0 0 1,0 0-1,0 0 0,0 0 0,-1-1 1,1 0-1,-1 0 0,0 0 0,0 0 1,0 0-1,-1-1 0,1 0 0,0 0 1,-1 0-1,0 0 0,-4 1 1,-1 0-97,1 0 0,-1-1 0,0 0 0,0-1 1,0 0-1,0 0 0,0-1 0,0 0 0,-14-3 1,23 3-208,-1-1 0,1 1 0,0-1 0,-1 1 1,1-1-1,0 0 0,0 0 0,-1 1 0,1-1 1,0 0-1,0 0 0,0 0 0,0 0 0,0 0 1,0-1-1,0 1 0,0 0 0,1 0 0,-1-1 1,0 1-1,1 0 0,-1-1 0,1 1 0,-1 0 1,1-3-1,-1 2-397,1 1 0,0-1-1,0 1 1,0-1 0,0 1 0,1-1 0,-1 1 0,0-1-1,1 1 1,-1-1 0,1 1 0,-1-1 0,1 1 0,0 0 0,-1-1-1,3-1 1,15-14-10151</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4:31.521"/>
    </inkml:context>
    <inkml:brush xml:id="br0">
      <inkml:brushProperty name="width" value="0.025" units="cm"/>
      <inkml:brushProperty name="height" value="0.025" units="cm"/>
    </inkml:brush>
  </inkml:definitions>
  <inkml:trace contextRef="#ctx0" brushRef="#br0">81 52 16111,'0'0'9609,"-6"8"-9208,2-4-340,-1 1-22,0-1 1,1 1-1,-1 0 1,1 1 0,0-1-1,1 1 1,-1 0-1,1 0 1,0 0 0,-3 11-1,6-17 15,6-34-556,-1 31 372,0 0 0,-1 0 0,1-1 0,0 0 0,-1 0 0,0 0 0,0-1 1,6-8-1,-10 13 183,-3 1 35,1-1-1,-1 2 1,0-1 0,0 0-1,1 1 1,-1-1 0,0 1-1,1 0 1,0-1 0,-1 1-1,1 0 1,0 1 0,0-1-1,0 0 1,0 1 0,1-1-1,-1 1 1,1-1 0,-1 1-1,0 3 1,-25 59 858,27-64-905,-1 1 1,1-1 0,0 1 0,-1-1 0,1 1 0,0-1-1,0 1 1,0-1 0,0 1 0,0-1 0,0 1-1,0-1 1,0 1 0,1-1 0,-1 1 0,1-1-1,-1 1 1,2 2 0,-1-3-24,0-1 1,-1 1-1,1 0 1,0-1-1,0 1 0,0 0 1,0-1-1,0 1 0,0-1 1,0 0-1,0 1 1,0-1-1,0 0 0,0 0 1,0 1-1,0-1 1,0 0-1,0 0 0,1 0 1,0-1-1,3 1-1,1-1 1,-1-1-1,0 1 1,0-1-1,0 1 1,0-2-1,-1 1 0,1 0 1,-1-1-1,5-3 1,-6 3-3,0 0-1,0 1 1,-1-1 0,1 0 0,-1-1 0,0 1 0,0 0 0,0-1 0,0 1 0,1-5 0,-2 6-17,0-1 1,0 1-1,0 0 1,0-1-1,0 1 1,0 0-1,1 0 1,-1 0-1,1 0 0,-1 0 1,1 0-1,0 0 1,0 1-1,0-1 1,0 1-1,0-1 1,0 1-1,0 0 1,1 0-1,-1 0 1,0 0-1,1 0 1,-1 0-1,0 1 0,1-1 1,3 1-1,3-2-17,0 1-1,1 0 1,-1 0-1,0 1 0,1 1 1,13 2-1,-21-3 19,1 1-1,-1-1 1,0 1-1,0 0 1,0 0-1,0 0 0,0 0 1,0 1-1,0-1 1,0 0-1,-1 1 1,1-1-1,0 1 1,-1-1-1,0 1 0,1 0 1,-1 0-1,0 0 1,0 0-1,1 0 1,-2 0-1,1 0 1,0 0-1,0 0 0,-1 0 1,1 1-1,-1-1 1,1 0-1,-1 0 1,0 1-1,-1 3 1,-1-23 248,-1 1 1,-1-1 0,-1 0 0,0 1 0,-9-17 0,0-3-139,19 36-264,-1-1 1,1 0 0,-1 1-1,1 0 1,-1 0-1,1 0 1,-1 1 0,9 1-1,-9-2-324,57 2-6503,-29-2-1298</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15.061"/>
    </inkml:context>
    <inkml:brush xml:id="br0">
      <inkml:brushProperty name="width" value="0.025" units="cm"/>
      <inkml:brushProperty name="height" value="0.025" units="cm"/>
    </inkml:brush>
  </inkml:definitions>
  <inkml:trace contextRef="#ctx0" brushRef="#br0">105 1 12107,'0'0'8488,"7"26"-8584,-1 2 128,1 3-96,3-2-480,0-2-129,0-4-320,-2-3-640,-4-6-1218,-4-2-512,0-6-769</inkml:trace>
  <inkml:trace contextRef="#ctx0" brushRef="#br0" timeOffset="1">10 176 5317,'0'0'12300,"-10"-48"-11788,35 44-63,5-1-161,10 2-224,5-3 32,5-1-929,-2-4-2978,0-5-1122</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4:32.237"/>
    </inkml:context>
    <inkml:brush xml:id="br0">
      <inkml:brushProperty name="width" value="0.025" units="cm"/>
      <inkml:brushProperty name="height" value="0.025" units="cm"/>
    </inkml:brush>
  </inkml:definitions>
  <inkml:trace contextRef="#ctx0" brushRef="#br0">94 323 15855,'-6'4'5823,"-3"1"-4197,-13 8-1996,17-8 401,-1 0 0,1 1 1,1 0-1,-1 0 0,1 0 1,0 0-1,0 1 0,1 0 1,0 0-1,0 0 0,0 0 1,1 0-1,0 0 0,-1 12 0,3-19-21,0 1-1,0-1 0,0 1 0,0-1 0,0 0 0,0 1 1,0-1-1,0 1 0,0-1 0,0 0 0,0 1 0,1-1 0,-1 1 1,0-1-1,0 0 0,0 1 0,0-1 0,1 0 0,-1 1 1,0-1-1,1 0 0,-1 1 0,0-1 0,0 0 0,1 0 0,-1 1 1,0-1-1,1 0 0,-1 0 0,1 0 0,-1 1 0,0-1 1,1 0-1,-1 0 0,1 0 0,-1 0 0,0 0 0,1 0 0,-1 0 1,1 0-1,22-7 206,18-21 22,-15 3-200,-1-1 0,-1-1 0,-2-1-1,37-59 1,-48 69 101,-2-1-1,0 0 1,-1 0-1,0-1 1,-2 0-1,0 0 0,-2-1 1,0 1-1,2-40 1,-17 121 1077,2-18-749,8-36-397,-6 37 583,0 63 1,6-96-606,2 0 0,-1 0 0,1 0 0,1-1 0,0 1 0,0 0 0,1-1 0,0 0 0,1 0 0,1 0 0,8 17 0,-10-24-128,-1 0 0,1-1 0,-1 1 0,1-1 0,0 0 0,0 1 0,0-1 0,0 0 0,1-1 0,-1 1 0,5 1 0,-6-2-162,0 0-1,-1-1 1,1 1 0,0-1 0,0 0 0,0 1 0,0-1-1,-1 0 1,1 0 0,0 0 0,0-1 0,0 1-1,0 0 1,0-1 0,-1 1 0,1-1 0,0 1-1,0-1 1,-1 0 0,1 0 0,0 0 0,-1 0 0,1 0-1,1-2 1,13-20-5522</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4:32.842"/>
    </inkml:context>
    <inkml:brush xml:id="br0">
      <inkml:brushProperty name="width" value="0.025" units="cm"/>
      <inkml:brushProperty name="height" value="0.025" units="cm"/>
    </inkml:brush>
  </inkml:definitions>
  <inkml:trace contextRef="#ctx0" brushRef="#br0">1 122 14574,'0'0'2840,"0"9"-288,-1-3-2265,3 24 1410,-1-30-1629,0 1-1,-1 0 1,1 0 0,-1 0 0,1 0 0,0 0 0,0-1-1,0 1 1,-1 0 0,1-1 0,0 1 0,0-1 0,0 1-1,0-1 1,0 1 0,0-1 0,0 1 0,0-1 0,0 0-1,0 0 1,0 0 0,0 1 0,0-1 0,1 0 0,-1 0-1,0-1 1,0 1 0,0 0 0,0 0 0,0 0 0,0-1-1,2 0 1,2-1 63,1 0 0,-1 0 1,0 0-1,0-1 0,0 0 0,0 0 0,0-1 0,0 1 0,-1-1 0,0 0 0,0 0 0,0 0 0,0-1 1,-1 1-1,6-9 0,-5 6-108,0 0 0,0-1 1,-1 1-1,1-1 0,-2 0 1,1 0-1,-1 0 0,0 0 1,-1 0-1,1-11 0,-2 18-21,0 1 0,0-1-1,0 0 1,0 1-1,0-1 1,0 0-1,0 0 1,0 1-1,0-1 1,-1 0 0,1 1-1,0-1 1,0 0-1,-1 1 1,1-1-1,-1 0 1,1 1 0,0-1-1,-1 1 1,1-1-1,-1 1 1,1-1-1,-1 1 1,0-1-1,1 1 1,-1-1 0,1 1-1,-1 0 1,0-1-1,1 1 1,-1 0-1,0 0 1,1 0 0,-1-1-1,0 1 1,0 0-1,1 0 1,-1 0-1,0 0 1,1 0-1,-1 0 1,0 0 0,-1 1-1,0-1-17,-1 1-1,1-1 1,0 1 0,-1 0-1,1 0 1,0 0 0,0 0-1,0 0 1,0 1-1,0-1 1,0 1 0,-3 2-1,-3 6 42,1 0 0,1 1 0,0 0 0,0 0 0,1 0 0,0 1 0,1-1 0,1 1 0,0 1-1,0-1 1,1 0 0,1 0 0,0 1 0,1 18 0,0-30-15,0 1-1,0-1 1,0 1 0,0-1 0,0 1-1,1-1 1,-1 0 0,1 1-1,-1-1 1,1 1 0,-1-1 0,1 0-1,0 1 1,0-1 0,0 0-1,0 0 1,0 0 0,0 0-1,0 0 1,0 0 0,0 0 0,0 0-1,0 0 1,1 0 0,0 0-1,1 0 7,0 0 0,0 0-1,0-1 1,1 1-1,-1-1 1,0 0 0,0 0-1,0 0 1,0 0-1,0-1 1,5 0 0,3-2-60,1-1 0,-1 0 0,1 0 0,-1-1 0,13-8 0,34-25-1078,-31 18 786,2 2 0,31-15 0,-59 32 364,0 1-1,-1-1 0,1 1 1,0-1-1,0 1 1,0-1-1,0 1 1,0-1-1,0 1 1,0 0-1,0 0 1,0-1-1,0 1 0,0 0 1,0 0-1,0 0 1,0 0-1,0 0 1,0 0-1,0 0 1,-1 0-1,1 1 0,0-1 1,0 0-1,0 1 1,0-1-1,0 0 1,0 1-1,0-1 1,0 1-1,0 0 0,-1-1 1,1 1-1,0 0 1,0-1-1,-1 1 1,1 0-1,-1 0 1,1-1-1,0 1 0,-1 0 1,0 0-1,1 0 1,0 1-1,0 5 144,0 1 1,0-1-1,-1 0 0,0 0 0,-1 12 0,1 25 535,0-43-671,1 1-1,-1-1 1,1 1-1,0-1 1,-1 1 0,1-1-1,0 1 1,0-1-1,0 0 1,0 1-1,0-1 1,0 0-1,0 0 1,0 1 0,1-1-1,-1 0 1,0-1-1,1 1 1,-1 0-1,1 0 1,-1 0-1,1-1 1,-1 1 0,1-1-1,0 1 1,-1-1-1,1 0 1,-1 0-1,1 1 1,0-1-1,-1 0 1,1 0-1,0-1 1,-1 1 0,1 0-1,0-1 1,-1 1-1,1-1 1,-1 1-1,2-2 1,8-1 30,0-2 1,-1 0 0,1 0-1,11-9 1,-20 13-65,21-14 46,-13 8-177,0-1 0,1 2 0,-1-1 0,1 2 0,1-1 0,-1 2 0,1-1 0,0 2 0,0-1 0,22-2 0,-33 6 155,1 1 1,0-1-1,-1 1 0,1 0 0,-1-1 0,1 1 0,-1 0 1,0 0-1,1 0 0,-1 0 0,0 0 0,1 0 0,-1 0 0,0 0 1,0 0-1,0 1 0,0-1 0,0 1 0,0-1 0,-1 0 1,1 1-1,0-1 0,-1 1 0,1 0 0,-1-1 0,0 1 0,1-1 1,-1 1-1,0 2 0,0-2 3,1 1 0,-1-1 0,0 0 0,1 0 0,-1 0 0,1 0 0,0 0 0,0 0 0,0 0 0,0 0 0,0 0 1,0-1-1,0 1 0,1 0 0,-1-1 0,1 1 0,-1-1 0,1 1 0,0-1 0,-1 0 0,1 1 0,0-1 0,0 0 0,0 0 0,0 0 0,0-1 0,0 1 0,0 0 0,2 0 0,2-2-8,-1 1 0,0-1-1,1 1 1,-1-1 0,0-1-1,1 1 1,-1-1 0,0 0-1,0 0 1,0-1 0,6-3-1,55-42-4076,-18 12-9418,-32 26 5094</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4:33.593"/>
    </inkml:context>
    <inkml:brush xml:id="br0">
      <inkml:brushProperty name="width" value="0.025" units="cm"/>
      <inkml:brushProperty name="height" value="0.025" units="cm"/>
    </inkml:brush>
  </inkml:definitions>
  <inkml:trace contextRef="#ctx0" brushRef="#br0">62 361 1794,'0'0'18524,"2"-9"-15748,0-23-272,-2 32-2428,0-1 0,0 1 0,0-1 0,0 0 0,0 1 1,-1-1-1,1 1 0,0-1 0,0 1 0,0-1 1,-1 1-1,1-1 0,0 1 0,-1-1 0,1 1 0,0-1 1,-1 1-1,1-1 0,-1 1 0,1-1 0,-1 1 1,1 0-1,-1-1 0,0 1-13,0 0 0,0 0-1,0 0 1,0 0 0,-1 1 0,1-1 0,0 0 0,0 1 0,0-1 0,1 0-1,-1 1 1,0-1 0,0 1 0,0 0 0,0-1 0,0 1 0,1 0-1,-1-1 1,-1 3 0,-2 2-25,0-1-1,0 1 1,1 1 0,0-1-1,0 1 1,0-1-1,1 1 1,-1 0 0,1 0-1,1 0 1,-2 6-1,2-10-28,1 0 0,-1 0 0,1 0-1,-1 0 1,1 0 0,0 0 0,0 0 0,0 0-1,0-1 1,0 1 0,0 0 0,1 0-1,-1 0 1,1 0 0,-1 0 0,1 0 0,-1 0-1,1-1 1,0 1 0,0 0 0,0 0-1,0-1 1,0 1 0,1-1 0,-1 1 0,0-1-1,1 0 1,-1 1 0,1-1 0,-1 0-1,1 0 1,0 0 0,-1 0 0,1 0 0,0 0-1,0-1 1,2 2 0,2-2-112,0 0 0,0 0 0,0 0 0,0-1-1,-1 0 1,1 0 0,0 0 0,0-1 0,-1 0 0,1 0 0,-1 0 0,0-1 0,0 0 0,0 0 0,0 0 0,0-1 0,0 1-1,-1-1 1,7-7 0,-5 5 31,0 1-1,0 0 1,1 0-1,0 0 1,0 1-1,0 0 1,0 1-1,0-1 1,9-1-1,-15 5 109,-1 0 0,1 0 1,0 0-1,-1 0 0,1 1 0,-1-1 0,1 0 0,-1 0 0,1 1 0,0-1 0,-1 0 1,1 1-1,-1-1 0,0 1 0,1-1 0,-1 1 0,1-1 0,-1 1 0,0-1 0,1 1 1,-1-1-1,0 1 0,1-1 0,-1 1 0,0 0 0,0-1 0,0 1 0,1-1 0,-1 1 1,0 0-1,0-1 0,0 2 0,4 29 572,-2-17-385,-2-12-233,1 1 0,-1-1 0,1 1-1,0-1 1,-1 1 0,1-1 0,0 0-1,1 1 1,-1-1 0,0 0 0,1 0-1,-1 0 1,1 0 0,0 0 0,-1 0-1,1 0 1,0-1 0,0 1 0,0-1-1,0 1 1,1-1 0,-1 0 0,0 0-1,1 0 1,-1 0 0,0 0 0,1 0-1,-1-1 1,1 1 0,-1-1 0,1 0-1,0 1 1,-1-1 0,1-1 0,-1 1-1,1 0 1,-1 0 0,1-1 0,-1 0-1,1 1 1,-1-1 0,4-2 0,12-4-1650,0-1 1,-1-1-1,0-1 1,24-17-1,-22 14-1949,-6 3 710,1 2-1,1 0 1,20-9 0,-7 10 4975,4 4 6756,-26 2-8851,0 1 0,0-1 0,-1-1 0,1 1 0,0-1 0,0 0 0,-1 0 0,1-1 0,-1 1 0,8-6 0,50-41-3550,-46 35 4726,-35 28 6383,-7 6-2910,-12 14-2783,34-31-1748,0 1 1,0-1-1,1 1 0,-1-1 1,1 1-1,0 0 0,0 0 1,0 0-1,1 0 0,-1 0 1,1 0-1,0 1 0,0-1 1,0 0-1,1 1 0,0 5 1,0-9-92,0 0 1,1 0-1,-1 0 1,1-1 0,-1 1-1,1 0 1,-1 0 0,1 0-1,-1-1 1,1 1-1,0 0 1,0-1 0,-1 1-1,1 0 1,0-1 0,0 1-1,0-1 1,0 1-1,0-1 1,-1 0 0,1 1-1,0-1 1,0 0-1,0 0 1,0 1 0,0-1-1,0 0 1,0 0 0,0 0-1,0 0 1,0 0-1,0-1 1,0 1 0,0 0-1,0 0 1,0-1 0,0 1-1,1-1 1,41-13-105,-28 5-277,0-1 1,0-1-1,-1 0 1,0-1-1,-1-1 0,-1 0 1,0-1-1,-1 0 1,13-20-1,10-22-1133,32-74-1,-35 66 1957,-33 80 3084,-1 6-2925,-20 47 1028,-10 41 705,31-97-2152,0 0-1,0 0 1,1-1-1,0 1 1,2 0 0,2 24-1,-2-32-185,0-1 1,1 1-1,-1 0 1,1-1-1,0 1 0,0-1 1,1 0-1,-1 0 1,1 0-1,0 0 0,0 0 1,0 0-1,1-1 0,-1 1 1,1-1-1,0 0 1,0 0-1,0-1 0,0 1 1,0-1-1,1 0 0,-1 0 1,9 3-1,-5-3-335,0 0-1,0-1 1,-1 1-1,2-2 1,-1 1-1,8-1 0,-7-1-857,-1 1-1,0-2 1,1 1-1,-1-1 1,14-5-1,28-20-10463</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4:33.936"/>
    </inkml:context>
    <inkml:brush xml:id="br0">
      <inkml:brushProperty name="width" value="0.025" units="cm"/>
      <inkml:brushProperty name="height" value="0.025" units="cm"/>
    </inkml:brush>
  </inkml:definitions>
  <inkml:trace contextRef="#ctx0" brushRef="#br0">1 1 17521,'0'0'10794,"11"72"-9225,-14-38-544,-2 2-416,2 3-417,3-3-192,0 2-256,0-3-737,11-2-1634,-2-5-3394,1-1-8521</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4:34.279"/>
    </inkml:context>
    <inkml:brush xml:id="br0">
      <inkml:brushProperty name="width" value="0.025" units="cm"/>
      <inkml:brushProperty name="height" value="0.025" units="cm"/>
    </inkml:brush>
  </inkml:definitions>
  <inkml:trace contextRef="#ctx0" brushRef="#br0">20 0 20211,'0'0'4004,"-15"50"-961,10-32-769,5-5-608,0-3-1122,0-7-480,7-3-256,1-2-2338,5-18-6471</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2:26.447"/>
    </inkml:context>
    <inkml:brush xml:id="br0">
      <inkml:brushProperty name="width" value="0.025" units="cm"/>
      <inkml:brushProperty name="height" value="0.025" units="cm"/>
    </inkml:brush>
  </inkml:definitions>
  <inkml:trace contextRef="#ctx0" brushRef="#br0">23 0 5381,'0'0'3604,"-4"1"-3338,-14 6 1265,38-4-88,51-2 1260,-62-1-2139,809-6 1118,-446 22-1624,-121 1-51,77 3-51,332-1 101,-198-1-13,-131-7-36,181 3 16,265-35 31,-449 9-46,404 8 3879,-516 5-3035,-215-1-675,27-3-397,-26 3-122,1-1 1,0 0 0,0 0-1,-1 0 1,1-1 0,-1 1-1,1 0 1,-1-1 0,1 0-1,-1 0 1,0 1 0,0-1-1,0 0 1,2-3 0,21-34-6173</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2:30.142"/>
    </inkml:context>
    <inkml:brush xml:id="br0">
      <inkml:brushProperty name="width" value="0.025" units="cm"/>
      <inkml:brushProperty name="height" value="0.025" units="cm"/>
    </inkml:brush>
  </inkml:definitions>
  <inkml:trace contextRef="#ctx0" brushRef="#br0">1 1 13645,'0'0'-155,"11"1"-341,279 25 496,57 7 170,-51 24 424,-171-29 26,3-6 1,164 8 0,-121-32 239,312-42-1,-90 5-962,-262 36-2445,0 7-3567,-76-2 1930</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2:30.760"/>
    </inkml:context>
    <inkml:brush xml:id="br0">
      <inkml:brushProperty name="width" value="0.025" units="cm"/>
      <inkml:brushProperty name="height" value="0.025" units="cm"/>
    </inkml:brush>
  </inkml:definitions>
  <inkml:trace contextRef="#ctx0" brushRef="#br0">1 230 6374,'0'0'3838,"9"2"-2978,43 11-583,0-2 1,1-3 0,0-2-1,1-3 1,-1-1-1,1-3 1,-1-3 0,1-2-1,-1-2 1,57-16-1,157-58 639,106-25-459,-308 93-472,1 2 0,0 4 0,125 0 1,-130 11-1150,103 20 0,-60-1-1633</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2:38.414"/>
    </inkml:context>
    <inkml:brush xml:id="br0">
      <inkml:brushProperty name="width" value="0.025" units="cm"/>
      <inkml:brushProperty name="height" value="0.025" units="cm"/>
    </inkml:brush>
  </inkml:definitions>
  <inkml:trace contextRef="#ctx0" brushRef="#br0">857 169 3491,'0'0'4303,"-10"-6"-3550,-12-9 18,-1 2 1,0 0-1,-1 2 0,0 0 1,-1 2-1,0 0 1,-38-6-1,40 13-696,0 2 1,-1 0-1,1 2 0,0 1 1,0 0-1,0 2 1,1 1-1,-1 0 0,1 2 1,-37 18-1,36-14 5,0 1 0,1 1 0,1 1 0,1 1 0,0 0 0,1 2-1,0 0 1,2 1 0,-25 34 0,30-33-20,1 0 0,1 1 0,1 0 0,1 1 0,1 0 0,-8 36 0,4 3-35,-3 77 0,10-92-27,2 1-1,2 0 1,10 70-1,-7-100 2,0 0-1,2 0 0,0-1 0,1 1 1,0-1-1,2-1 0,-1 1 1,2-1-1,0-1 0,1 0 0,1 0 1,22 23-1,-15-21 6,1 0 0,1-2 0,0 0 0,1-1 0,0-1 0,1-2 0,0 0 0,0-1 0,31 8 0,-17-8-136,1-1 0,0-2 0,0-2-1,0-1 1,50-3 0,-67-2 159,0-1-1,0-1 1,0 0-1,0-1 1,-1-2-1,0 0 1,0 0-1,-1-2 1,0-1-1,0 0 1,-1-1 0,-1 0-1,0-2 1,0 0-1,-1-1 1,-1 0-1,-1-1 1,15-20-1,-7 6 118,-2-1-1,0-1 0,-2 0 1,-2-1-1,-1-1 0,-1-1 1,-2 0-1,-1 0 1,8-54-1,-10 24 13,-2-1 0,-6-125 0,-3 153-103,-2 0 0,-1 0 0,-1 1-1,-3 0 1,0 0 0,-25-52 0,31 78-48,-2 0 0,1 1 0,-1-1 0,0 1 0,-1 1 0,0-1 0,-1 1 0,0 1 0,0-1 0,0 1 0,-1 1-1,0-1 1,0 1 0,-1 1 0,-16-7 0,14 8-123,0 0-1,0 2 1,0-1-1,0 1 1,0 1-1,-1 0 1,1 1-1,0 0 1,-1 1-1,1 1 1,0 0-1,0 0 0,-21 8 1,7 0-820,0 1 1,-26 17-1,-8 3-2351,17-13-1046</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2:45.247"/>
    </inkml:context>
    <inkml:brush xml:id="br0">
      <inkml:brushProperty name="width" value="0.025" units="cm"/>
      <inkml:brushProperty name="height" value="0.025" units="cm"/>
    </inkml:brush>
  </inkml:definitions>
  <inkml:trace contextRef="#ctx0" brushRef="#br0">3 87 3299,'0'0'13720,"1"4"-13282,0-2-372,1 0 0,-1 0 0,1 0 1,0 0-1,0 0 0,0 0 0,0 0 1,0-1-1,0 1 0,0-1 0,0 1 1,1-1-1,-1 0 0,1 0 0,-1 0 1,1 0-1,-1-1 0,1 1 0,-1 0 1,1-1-1,-1 0 0,1 0 0,0 0 1,3 0-1,87 0 1115,-68-1-1029,16-3 62,1-2 1,-1-1-1,-1-2 1,63-23-1,-49 14 78,88-16-1,-6 25 1551,-668 76-1559,285-16-209,246-51-148,31 0-733,207-27 769,-79 6 60,-28 10-598,-178 17 657,0 2 1,-53 16 0,-1 0-439,43-9-3519,40-8-774</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15.390"/>
    </inkml:context>
    <inkml:brush xml:id="br0">
      <inkml:brushProperty name="width" value="0.025" units="cm"/>
      <inkml:brushProperty name="height" value="0.025" units="cm"/>
    </inkml:brush>
  </inkml:definitions>
  <inkml:trace contextRef="#ctx0" brushRef="#br0">4 0 13805,'0'0'4837,"-3"71"-4741,3-45-32,0 0-32,9 3-352,2-6-513,-5-1-416,-1-2-97,-5-4-1504,0-4 383,0-2-2401</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3:05.459"/>
    </inkml:context>
    <inkml:brush xml:id="br0">
      <inkml:brushProperty name="width" value="0.025" units="cm"/>
      <inkml:brushProperty name="height" value="0.025" units="cm"/>
    </inkml:brush>
  </inkml:definitions>
  <inkml:trace contextRef="#ctx0" brushRef="#br0">243 69 4901,'0'0'2898,"-8"-1"-1072,2-1-1549,0 1 1,0-1-1,0 1 1,0 1-1,0 0 0,0-1 1,0 2-1,0-1 0,0 1 1,0 0-1,1 0 1,-1 0-1,0 1 0,0 0 1,1 0-1,-1 1 0,1-1 1,0 1-1,0 0 1,0 1-1,0-1 0,0 1 1,-7 7-1,1 5-104,1-1 1,0 2-1,2-1 0,-1 1 1,2 1-1,0 0 0,1 0 1,1 0-1,1 0 0,-3 31 1,1 19 391,4 106 0,2-163-495,1 16 111,2 1 0,0-1 0,15 54-1,-14-66-143,1-1-1,0 1 1,2-1-1,-1-1 1,2 1-1,0-1 1,0 0-1,18 19 1,-23-28-26,0-1-1,1 1 1,-1-1 0,1 0 0,0 0 0,0-1 0,0 1 0,0-1-1,0 0 1,1 0 0,-1 0 0,0-1 0,1 1 0,0-1 0,-1 0 0,1-1-1,0 1 1,-1-1 0,1 0 0,7 0 0,-7-1 50,0-1 0,1 0 0,-1 1 0,0-2 0,0 1 0,0 0 0,0-1 0,0 0 0,0 0 0,-1-1 0,0 1 0,1-1 0,-1 0 0,-1 0 0,1-1 0,5-8 0,8-13 288,-2-1 1,-1 0-1,-2-1 0,0-1 1,14-54-1,19-156 1035,-36 185-963,-3-1-1,-2 0 1,-6-86-1,2 136-435,0 1 0,-1 0-1,0-1 1,0 1 0,0 0-1,0-1 1,-1 1 0,1 0 0,-1 0-1,0 0 1,-1 0 0,1 1 0,-1-1-1,1 1 1,-1-1 0,0 1-1,0 0 1,-1 0 0,1 0 0,-1 0-1,1 1 1,-1 0 0,0-1-1,0 1 1,0 1 0,-8-4 0,6 4-310,0 0-1,0 0 1,0 0 0,0 0 0,0 1 0,0 0 0,-1 1 0,-6 0 0,6 1-567,-1 0 1,0 0 0,1 0 0,-1 1 0,1 0-1,-10 6 1,-8 6-5702</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3:06.836"/>
    </inkml:context>
    <inkml:brush xml:id="br0">
      <inkml:brushProperty name="width" value="0.025" units="cm"/>
      <inkml:brushProperty name="height" value="0.025" units="cm"/>
    </inkml:brush>
  </inkml:definitions>
  <inkml:trace contextRef="#ctx0" brushRef="#br0">296 50 2915,'0'0'7073,"-9"-7"-5808,7 3-1098,-1 1 0,-1 0-1,1 0 1,0 1 0,-1-1-1,1 1 1,-1 0 0,0-1-1,0 2 1,1-1 0,-1 0-1,-1 1 1,1 0 0,0 0-1,0 0 1,0 0 0,-1 1-1,1-1 1,0 1-1,-1 0 1,1 1 0,0-1-1,0 1 1,-1 0 0,1 0-1,0 0 1,0 0 0,0 1-1,0-1 1,0 1 0,-5 3-1,-2 5 18,1-1 0,0 2 0,0-1-1,1 1 1,0 1 0,1 0 0,1 0-1,-1 0 1,2 1 0,-10 25 0,5-6-42,1 1 0,2 0 0,-7 51-1,11-46-68,1 1-1,1-1 0,3 0 1,1 0-1,9 46 0,-8-68-67,1 1-1,1-1 0,1 0 0,0 0 0,1-1 0,10 17 1,-11-23-11,0-1 1,0 0 0,0 0 0,1 0-1,1-1 1,-1 0 0,1-1 0,0 1 0,1-1-1,-1-1 1,11 5 0,-14-7 3,0 0-1,1-1 1,-1 0 0,1 0 0,0-1-1,0 1 1,0-1 0,0 0 0,0-1 0,0 1-1,0-1 1,0-1 0,0 1 0,0-1-1,0 0 1,0 0 0,7-3 0,-5 0 48,-1 0 0,1 0 0,-1 0 0,-1-1 0,1 0 0,-1 0 0,1-1 0,-2 0 0,1 0 0,-1 0 0,6-9 0,8-15 444,-2-1 0,-2-1 0,0-1 1,16-55-1,-8 20 160,-3-1 0,-3-1 0,-3-1 1,8-126-1,-22 193-627,1 1 0,-1-1 0,0 0 0,0 1 0,-1-1 0,1 0 0,-1 1 0,1-1 1,-1 0-1,0 1 0,-1-1 0,1 1 0,-1 0 0,1-1 0,-1 1 0,0 0 0,0 0 0,-1 0 0,1 0 1,0 1-1,-1-1 0,0 0 0,0 1 0,0 0 0,0 0 0,0 0 0,0 0 0,0 0 0,0 1 0,-1-1 0,1 1 1,-1 0-1,1 0 0,-1 0 0,0 0 0,1 1 0,-1-1 0,0 1 0,-7 1 0,-26-2-2300,-53 7-1,26 0-6107,24-5-2441</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3:33.265"/>
    </inkml:context>
    <inkml:brush xml:id="br0">
      <inkml:brushProperty name="width" value="0.025" units="cm"/>
      <inkml:brushProperty name="height" value="0.025" units="cm"/>
    </inkml:brush>
  </inkml:definitions>
  <inkml:trace contextRef="#ctx0" brushRef="#br0">340 81 4228,'0'0'4943,"-4"8"-4702,-13 28 401,1 0 0,3 2-1,1-1 1,2 2 0,1-1 0,-5 62 0,-1 253 830,13-187-1603,-9 13 736,-7-1 0,-55 232 0,8-3 1337,21-112-1791,39-271-140,2-12-8,0 1 1,1-1-1,1 1 0,-1 0 1,2 0-1,0-1 0,3 27 0,-1-37-4,-1 0-1,0-1 0,1 1 1,-1 0-1,1 0 0,-1-1 1,1 1-1,0-1 0,0 0 1,0 1-1,0-1 0,0 0 0,0 0 1,0 0-1,2 0 0,42 16-7,-29-12 8,21 8-2,0-2 0,1-2 0,63 6 0,123-1-13,-111-10 17,987 9-698,-689-15 716,-25 1-21,598 5-15,-2 44 4,-196 27 1546,-748-71-1496,130 6 230,-163-10 46,1-1-74,-3-12-200,-3 8 0,8-60-2,-2 0 0,-4-110 0,-3 103-20,-18-426 36,-10 238-42,-51-557 53,72 429 216,7 165-138,-1 215-134,1 1 1,-1-1-1,-1 1 1,1 0 0,-1-1-1,-1 1 1,1 0-1,-1 0 1,0 0-1,-1 1 1,0-1-1,0 1 1,0 0 0,-1 0-1,0 0 1,0 1-1,0-1 1,-1 1-1,0 0 1,0 1 0,0 0-1,0 0 1,-1 0-1,0 1 1,-13-6-1,-9-1-20,-1 0-1,0 2 1,0 2-1,-58-6 1,-803-13-712,623 27 620,-328-4 159,-382 1 155,3 33-74,127 53-104,833-82-237,-32 2 401,46-4-295,0-1-1,0 0 0,1 0 0,-1 0 1,0 0-1,0 0 0,0 0 1,0 0-1,0-1 0,1 1 1,-1 0-1,0 0 0,0-1 0,0 1 1,1 0-1,-1-1 0,0 1 1,0-1-1,1 1 0,-1-1 0,0 1 1,1-1-1,-1 0 0,1 1 1,-1-1-1,0 0 0,1 1 1,0-1-1,-1 0 0,1 0 0,-1 0 1,1 1-1,0-1 0,0 0 1,-1 0-1,1 0 0,0 0 1,0-1-1,3-26-7369</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4:07.812"/>
    </inkml:context>
    <inkml:brush xml:id="br0">
      <inkml:brushProperty name="width" value="0.025" units="cm"/>
      <inkml:brushProperty name="height" value="0.025" units="cm"/>
    </inkml:brush>
  </inkml:definitions>
  <inkml:trace contextRef="#ctx0" brushRef="#br0">570 30 5830,'0'0'1062,"-12"-2"678,-28-3-769,0-1 62,1 2 0,-1 2 0,0 1 0,-43 5 0,72-3-900,0 1 1,0 0 0,1 1-1,-1 0 1,0 1-1,1 0 1,0 0 0,0 1-1,0 1 1,1-1 0,-1 2-1,1-1 1,1 1 0,-1 1-1,1-1 1,1 1-1,-1 1 1,1-1 0,1 1-1,-6 11 1,-1 5-75,1 1 1,2 1-1,0 0 1,2 0-1,2 1 1,0 0-1,-3 46 1,6-26 55,2-1-1,2 1 1,14 84-1,-8-97-108,1-1 0,2 0 0,1-1 0,2 0 0,1 0 0,2-2 0,1 0 0,1 0 1,34 41-1,-38-55-17,0 0 1,1-1-1,1-1 1,0 0-1,1-1 1,1-1-1,0-1 1,1 0-1,0-1 1,1-2 0,0 1-1,0-2 1,1-1-1,0-1 1,0 0-1,29 3 1,-41-9 6,1 1 0,-1-1 0,0 0 0,1-1 0,-1 0 0,1-1 0,-1 0 0,0-1 0,0 1 0,0-2 0,0 1 0,-1-1 0,1 0 0,10-8 0,-8 3 81,1-1 0,-1 0 1,-1 0-1,0-1 1,-1 0-1,0-1 0,0 0 1,10-19-1,-1-7 298,-2 0 1,-1-2-1,-2 0 0,-2 0 1,10-66-1,-14 64-66,-2 0 0,-2-1 0,-2 1 0,-1-1 0,-3 1 0,-1 0 0,-17-71 0,15 92-267,0 1 0,-1 0 1,-2 0-1,0 0 0,-1 1 0,0 1 0,-2 0 0,0 0 0,-1 1 0,-1 1 0,0 0 0,-2 1 0,1 0 0,-2 1 0,0 1 0,0 1 0,-22-11 1,17 12-230,0 1 1,-1 1 0,0 1-1,0 1 1,-30-5 0,32 9-567,1 1 1,-29 0-1,35 3-692,-1 0 0,1 1 0,-27 6 0,8 4-4811</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4:15.829"/>
    </inkml:context>
    <inkml:brush xml:id="br0">
      <inkml:brushProperty name="width" value="0.025" units="cm"/>
      <inkml:brushProperty name="height" value="0.025" units="cm"/>
    </inkml:brush>
  </inkml:definitions>
  <inkml:trace contextRef="#ctx0" brushRef="#br0">756 38 8104,'-8'-6'3672,"1"2"-3492,0 0 0,0 0-1,0 1 1,-1 0 0,1 0-1,-1 0 1,0 1 0,0 1-1,0-1 1,0 1-1,0 0 1,0 1 0,0 0-1,0 0 1,0 1 0,0 0-1,0 0 1,0 1 0,-9 3-1,-6 4-134,1 1 1,0 2-1,0 0 0,1 1 1,1 1-1,0 0 0,1 2 1,0 1-1,-23 26 0,8-2 136,1 1-1,2 1 0,-35 65 1,36-53 94,2 0 0,4 2-1,1 1 1,3 0 0,3 2 0,2 0 0,3 1 0,3 0 0,-3 97 0,15-43-196,29 200 0,50 108-13,-67-352-97,4-2-1,2 0 1,35 76 0,-44-119-98,1 0 1,1-1-1,2-1 1,0 0 0,1-1-1,2-1 1,0 0 0,1-2-1,1 0 1,43 30 0,-55-44 79,1 0 0,-1-1 0,1 0 0,0-1 0,0 0 0,1-1 1,-1 0-1,1 0 0,0-1 0,-1 0 0,1-1 0,0 0 0,0-1 1,14-2-1,-12 0 86,-1 0 0,1-2 0,-1 1 0,0-2 0,0 0 0,-1 0 0,1-1 0,-1 0 0,0-1 0,-1 0 0,19-17 0,6-10 188,-2-1 0,-1-1-1,-1-2 1,-3-1 0,29-51-1,-13 9 210,62-156 0,-74 146-311,-4-2 1,-4 0-1,-4-2 0,-4-1 1,-5 0-1,-3 0 0,-5-1 1,-10-105-1,1 149 3,-1 0 1,-4 0-1,-1 1 0,-3 1 0,-2 0 1,-2 1-1,-2 1 0,-3 1 0,-1 1 0,-3 1 1,-1 2-1,-3 1 0,-45-49 0,65 79-113,-2 0-1,0 1 0,0 0 1,-1 2-1,-1-1 1,0 2-1,0 0 0,-1 1 1,-20-7-1,24 11-47,0 1 1,0 0-1,0 1 0,-1 1 0,1 0 0,-1 0 1,1 1-1,-1 1 0,1 1 0,0 0 1,-1 0-1,1 1 0,-16 6 0,1 3-387,1 1-1,1 1 0,0 1 1,0 1-1,2 1 0,0 2 1,1 0-1,1 2 1,1 0-1,1 1 0,-27 39 1,23-20-2520,16-13-2177</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4:34.532"/>
    </inkml:context>
    <inkml:brush xml:id="br0">
      <inkml:brushProperty name="width" value="0.025" units="cm"/>
      <inkml:brushProperty name="height" value="0.025" units="cm"/>
    </inkml:brush>
  </inkml:definitions>
  <inkml:trace contextRef="#ctx0" brushRef="#br0">68 3425 3203,'0'0'8643,"-6"2"-7575,5-2-1131,-2 2 580,-1-1-1,1 0 0,-1 0 0,1 0 0,-1-1 0,0 1 0,0-1 0,-6 0 1,8 0-375,1-1 0,0 1 0,0-1 1,0 1-1,-1-1 0,1 0 1,0 0-1,0 0 0,0 1 0,0-1 1,0 0-1,0 0 0,1 0 0,-1-1 1,0 1-1,0 0 0,1 0 1,-1 0-1,1 0 0,-1-1 0,1 1 1,-1 0-1,1-1 0,0 1 0,-1 0 1,1-1-1,0 1 0,0 0 1,0-1-1,0 1 0,1 0 0,-1-3 1,2-33-121,1 1 0,2-1 1,1 1-1,16-52 1,60-140 68,-40 116-65,113-285-42,-101 280 8,89-144 0,-54 122-24,7 3 0,6 5 0,5 4 0,5 5 0,178-149 0,633-432 203,-433 407-68,-348 218-89,-129 71-151,-5 2-14,0 0 1,0 0 0,0 1 0,0 1 0,1-1 0,0 1 0,-1 1 0,1 0 0,14-2-1</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4:43.497"/>
    </inkml:context>
    <inkml:brush xml:id="br0">
      <inkml:brushProperty name="width" value="0.025" units="cm"/>
      <inkml:brushProperty name="height" value="0.025" units="cm"/>
    </inkml:brush>
  </inkml:definitions>
  <inkml:trace contextRef="#ctx0" brushRef="#br0">3683 53 9865,'0'0'801,"-9"-4"-395,-14-6-189,-1 1-1,0 2 1,0 1 0,0 0 0,-1 2 0,0 1 0,0 1-1,0 1 1,-38 3 0,9 3-116,0 3 0,1 2 1,-81 27-1,-145 62-299,4 12 1,-475 267-1,592-284 345,4 7 0,5 6 1,4 7-1,-254 262 0,311-278-50,5 3 0,4 4-1,5 3 1,5 3 0,4 3 0,6 3 0,-79 221 0,106-236-122,3 1 0,5 1 0,5 2-1,5 0 1,4 0 0,5 165 0,8-229 18,2 0 0,2 0 0,1-1 0,2 0 0,2 0 0,2-1 1,1-1-1,2 0 0,2-2 0,27 43 0,-27-54 2,0 0 1,1-2-1,1 0 1,2-1-1,0-1 1,1-1-1,1-1 1,1-2-1,1 0 0,1-2 1,0-1-1,1-1 1,0-1-1,32 8 1,-23-10 15,0-3-1,0-1 1,1-2 0,0-1 0,-1-2-1,1-2 1,61-7 0,-47-2 27,0-1 0,0-4 0,-1-1 0,90-40 0,-59 15 26,-2-4 0,83-60 0,130-120 28,-5-29-86,-10-13-1,373-459 0,-545 588 128,-5-4 1,91-172-1,-142 218 447,-5-3 0,-5-2 0,-3-1 0,38-171-1,-60 193-330,-3-1 0,-4 0 0,-3-1 0,-7-129-1,-1 189-183,-1 1 0,-1-1 0,0 0 0,-2 1-1,0 0 1,-1 0 0,-1 1 0,-19-34 0,19 41-44,0 1 0,-1-1 0,0 1 1,0 1-1,-1 0 0,-1 0 0,0 1 1,0 0-1,-1 1 0,0 0 0,0 1 1,0 1-1,-27-11 0,11 10-276,0 0-1,0 1 0,0 2 1,-1 1-1,0 1 1,-50 4-1,13 4-2028,-117 25-1,41 5-1478</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5:08.355"/>
    </inkml:context>
    <inkml:brush xml:id="br0">
      <inkml:brushProperty name="width" value="0.025" units="cm"/>
      <inkml:brushProperty name="height" value="0.025" units="cm"/>
    </inkml:brush>
  </inkml:definitions>
  <inkml:trace contextRef="#ctx0" brushRef="#br0">1931 140 4132,'-4'0'531,"-1"0"0,0 0 0,1-1 0,-1 1 0,0-1 0,1-1 0,0 1 1,-5-2-1,2-1-284,1 0 1,0 0-1,1 0 1,-1-1 0,1 1-1,-8-10 1,-6-5 654,11 12-651,0 1 0,0 0 0,0 1 0,-1-1 0,0 2 0,0-1 1,0 1-1,-1 1 0,1 0 0,-1 0 0,-19-2 0,-9 0 66,-71 2 0,26 1-265,34-2 114,-1 2-1,1 1 1,0 4-1,0 1 1,0 2-1,-83 22 1,26 10-63,2 4-1,2 5 1,-129 80 0,199-106-106,1 1 0,1 2 0,1 1 0,1 1 0,1 1 1,1 2-1,-34 49 0,23-21-25,2 2 1,3 1-1,-34 90 0,53-116 5,2 0 0,1 0-1,2 1 1,1 0 0,2 0-1,2 0 1,1 1 0,1 0-1,2-1 1,2 1 0,1-1-1,2 0 1,1 0-1,2 0 1,21 53 0,12 14 3,6-1 1,111 175 0,-135-241 1,3 0 0,1-2 0,1-1 0,2-1 0,0-2 0,3-1 0,0-1 0,2-2 0,0-2 0,55 26 0,-51-33 15,0-1 0,1-2 0,0-2 0,1-2 0,0-1 0,0-3 0,1-1 0,-1-2 0,1-2 0,43-6 0,-53 1 21,-1-2 0,0-1 0,0-1-1,0-2 1,-1-1 0,35-20 0,-21 8 7,-2-3 0,0-1 0,52-46 0,-60 41-3,-1-2 0,-2 0 0,-2-3 0,-1 0 1,-2-2-1,-2-1 0,-2-1 0,-1 0 0,-2-2 1,-3-1-1,18-64 0,-11 10 36,-5-1-1,-4 0 1,-4-1 0,-3-137 0,-10 198-20,-1 0-1,-2 0 1,-1 0 0,-3 1-1,-1 0 1,-1 1 0,-32-68 0,23 63 87,-3 2 0,-1 1 1,-2 1-1,-1 1 1,-3 1-1,-47-46 1,68 74-63,-1 0-1,0 1 1,0 0 0,-1 1 0,0 0 0,-1 1 0,1 0 0,-1 0-1,0 2 1,-1-1 0,-22-4 0,25 8-128,1 0 0,-1 0-1,0 1 1,0 1 0,0-1 0,0 2 0,0-1 0,1 1 0,-1 1-1,0 0 1,1 0 0,0 1 0,0 0 0,0 0 0,-15 11-1,-33 26-2678,6-1-2113</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5:10.303"/>
    </inkml:context>
    <inkml:brush xml:id="br0">
      <inkml:brushProperty name="width" value="0.025" units="cm"/>
      <inkml:brushProperty name="height" value="0.025" units="cm"/>
    </inkml:brush>
  </inkml:definitions>
  <inkml:trace contextRef="#ctx0" brushRef="#br0">445 3 3395,'0'0'5472,"-10"0"-4543,7 0-928,-12-2 309,-1 1-1,1 1 1,-1 1-1,1 0 1,-1 1-1,1 0 0,-29 10 1,32-5-149,-1 0 1,1 1-1,1 0 0,0 1 1,0 0-1,1 1 1,0 0-1,0 0 0,1 1 1,1 1-1,0-1 1,1 1-1,0 1 0,-8 18 1,-6 20 98,2 1 1,-15 67 0,18-48-257,3 0 1,-6 106-1,16 145 116,8-257 40,3 0 1,27 102-1,4 25-37,-32-124-118,10 57 46,-15-115-82,0 1 0,1-1-1,1 0 1,0 0 0,0 0 0,1-1 0,0 0 0,12 18-1,-14-24 30,1 1-1,-1-1 0,1 0 0,-1 1 1,1-1-1,0-1 0,0 1 0,1-1 1,-1 0-1,0 1 0,1-2 0,-1 1 0,1-1 1,-1 1-1,9 0 0,-5-1 33,0-1 0,0 0 0,0-1 0,0 0 0,0 0 0,-1 0 0,1-1 1,13-5-1,1-3 52,-1 0 0,-1-1 1,0-1-1,0-1 1,25-23-1,-5 0-86,-1-2-1,-3-1 1,-1-2-1,-2-2 1,-1-1 0,-3-1-1,-2-2 1,-2 0-1,34-89 1,-35 66 48,-3-1-1,-3-1 1,-3 0 0,-3-1-1,-4 0 1,-1-118 0,-8 169-36,-2 0 1,-1 0-1,0 0 1,-2 0-1,0 1 1,-1 0-1,-1 0 1,-2 1-1,0 0 1,0 1-1,-2 0 1,-1 0-1,-22-25 1,18 24 0,-1 1 0,0 2 0,-2-1 0,0 2 1,-1 1-1,0 0 0,-1 2 0,-1 0 1,0 2-1,0 0 0,-36-10 0,42 17-84,1 0 0,-1 2 0,0 0 0,0 0 0,0 2 0,0 0 0,0 1 0,0 1 0,0 0 0,0 1 0,1 1 0,-1 1 0,1 0 0,0 1 0,1 1 0,-1 0 0,1 1 0,1 1 0,0 0 0,-18 15 0,4-5-2546,4-12-1895</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5:12.148"/>
    </inkml:context>
    <inkml:brush xml:id="br0">
      <inkml:brushProperty name="width" value="0.025" units="cm"/>
      <inkml:brushProperty name="height" value="0.025" units="cm"/>
    </inkml:brush>
  </inkml:definitions>
  <inkml:trace contextRef="#ctx0" brushRef="#br0">1 792 9801,'0'0'12380,"12"-13"-11510,453-447 1148,-377 371-1981,-25 28-23,84-108-1,-216 228-10215,28-27 4912</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15.747"/>
    </inkml:context>
    <inkml:brush xml:id="br0">
      <inkml:brushProperty name="width" value="0.025" units="cm"/>
      <inkml:brushProperty name="height" value="0.025" units="cm"/>
    </inkml:brush>
  </inkml:definitions>
  <inkml:trace contextRef="#ctx0" brushRef="#br0">1 349 9961,'0'0'7111,"61"-8"-6214,-20-4-256,7-1-225,2-2-288,-3 0-96,-4 1-704,-6 0-738,-12 2-2049,-13-1-257,-9-2-4003</inkml:trace>
  <inkml:trace contextRef="#ctx0" brushRef="#br0" timeOffset="1">36 68 10314,'0'0'8776,"75"-50"-8680,-38 45-64,5 4-672,1-1-1635,1 1-960,-3-4-256,-1 2-3235</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5:12.493"/>
    </inkml:context>
    <inkml:brush xml:id="br0">
      <inkml:brushProperty name="width" value="0.025" units="cm"/>
      <inkml:brushProperty name="height" value="0.025" units="cm"/>
    </inkml:brush>
  </inkml:definitions>
  <inkml:trace contextRef="#ctx0" brushRef="#br0">274 65 11627,'0'0'5739,"-1"-10"-4944,-1-29 246,2 38-1008,0 1-1,0-1 1,0 0-1,0 1 1,0-1 0,0 1-1,0-1 1,0 0-1,0 1 1,1-1 0,-1 1-1,0-1 1,0 1-1,1-1 1,-1 1-1,0-1 1,1 1 0,-1-1-1,0 1 1,1-1-1,-1 1 1,1-1-1,-1 1 1,1 0 0,-1-1-1,1 1 1,-1 0-1,1-1 1,-1 1-1,2 0 1,-2 0-19,1 0 1,-1 0-1,0 0 0,1 0 0,-1 1 1,1-1-1,-1 0 0,1 0 0,-1 1 1,0-1-1,1 0 0,-1 0 0,0 1 1,1-1-1,-1 1 0,0-1 0,1 0 1,-1 1-1,0-1 0,0 1 1,1-1-1,-1 0 0,0 1 0,0-1 1,0 1-1,0-1 0,0 1 0,0-1 1,0 1-1,0-1 0,0 1 0,0-1 1,0 2-1,0 11 66,-1-1 0,-1 1 0,0 0 1,-1 0-1,0-1 0,-1 1 0,-7 16 0,-48 87 96,32-67-11,-5 13 80,-4 4 450,3 1-1,-34 101 0,65-162-623,0 0 0,1 1 1,-1-1-1,1 0 1,1 1-1,-1-1 0,1 1 1,1 7-1,-1-13-60,0 0-1,1 0 1,-1 0-1,0 0 1,1 0 0,-1 0-1,1 0 1,-1 0-1,1 0 1,-1 0 0,1 0-1,0 0 1,-1-1-1,1 1 1,0 0 0,0 0-1,0-1 1,-1 1-1,1-1 1,2 2 0,-1-2-10,0 1 0,1-1 0,-1 1 0,0-1 0,0 0 0,1 0 1,-1 0-1,0 0 0,0-1 0,0 1 0,1 0 0,-1-1 0,4-1 1,20-9 87,-1-1 0,-1-1 0,0-1 0,-1-1 0,29-24 0,1 1-26,271-165-444,-182 122-3983,-104 60 2202,29-18-6423</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5:13.440"/>
    </inkml:context>
    <inkml:brush xml:id="br0">
      <inkml:brushProperty name="width" value="0.025" units="cm"/>
      <inkml:brushProperty name="height" value="0.025" units="cm"/>
    </inkml:brush>
  </inkml:definitions>
  <inkml:trace contextRef="#ctx0" brushRef="#br0">0 40 5189,'0'0'17430,"11"-3"-16133,-5 1-1106,-4 1-149,0 0 1,0 0-1,0 1 1,0-1 0,0 0-1,0 1 1,0 0-1,0-1 1,0 1 0,0 0-1,0 0 1,0 0-1,0 0 1,0 0 0,0 1-1,0-1 1,0 0-1,0 1 1,0 0 0,0-1-1,-1 1 1,1 0-1,0 0 1,0 0 0,0 0-1,-1 0 1,1 1-1,-1-1 1,1 1 0,-1-1-1,1 1 1,-1-1-1,0 1 1,2 2 0,7 19 53,0 1 1,-2 0 0,-1 0-1,0 1 1,-2-1 0,-1 1-1,-1 1 1,0 30 0,-3-54 367,0-23 935,-1-22-1268,-1 1 0,-3 0 1,-1 0-1,-17-61 0,22 101-109,14 24-193,-8-18-28,-1-1 0,1 1 1,0-1-1,0 0 0,0 0 0,0-1 0,0 1 0,0-1 1,1 0-1,-1-1 0,1 1 0,0-1 0,-1 0 1,1-1-1,0 1 0,10-2 0,-9 1-726,0-1 1,0-1-1,0 1 0,0-1 1,0 0-1,0-1 0,0 1 0,-1-1 1,1-1-1,-1 1 0,0-1 0,11-9 1,11-13-6780</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5:14.250"/>
    </inkml:context>
    <inkml:brush xml:id="br0">
      <inkml:brushProperty name="width" value="0.025" units="cm"/>
      <inkml:brushProperty name="height" value="0.025" units="cm"/>
    </inkml:brush>
  </inkml:definitions>
  <inkml:trace contextRef="#ctx0" brushRef="#br0">0 269 9705,'0'0'9625,"9"4"-8658,-7-2-885,1-1 1,0 0 0,0 1 0,0-1-1,1 0 1,-1 0 0,0-1 0,0 1-1,0-1 1,1 0 0,-1 0-1,0 0 1,0 0 0,1 0 0,-1-1-1,0 1 1,0-1 0,0 0 0,1 0-1,-1 0 1,0 0 0,0-1 0,-1 1-1,1-1 1,0 0 0,0 0 0,-1 0-1,1 0 1,-1 0 0,0 0 0,3-4-1,7-5 108,-1 0-1,0-1 1,-1 0-1,11-17 1,-17 22-25,0 0 0,-1 0 0,0 0 1,0 0-1,0 0 0,-1 0 1,0-1-1,0 0 0,-1 1 0,1-14 1,-2 20-115,0 0 0,0 1 0,0-1 0,0 0 1,0 1-1,0-1 0,0 0 0,0 1 0,0-1 1,0 0-1,0 1 0,0-1 0,0 1 0,-1-1 1,1 0-1,0 1 0,-1-1 0,1 1 0,0-1 1,-1 0-1,1 1 0,-1-1 0,1 1 0,0 0 1,-1-1-1,1 1 0,-1-1 0,0 1 0,1 0 1,-1-1-1,1 1 0,-2-1 0,-20 9 567,16-4-586,0 0 0,1 0 0,-1 1-1,1 0 1,-7 9 0,4-2 10,1 0 1,1 0-1,0 1 0,0 0 0,2 0 1,-1 0-1,2 1 0,0 0 1,0-1-1,1 1 0,1 0 1,1 25-1,0-37-64,0 1-1,1-1 1,-1 0-1,1 0 1,0 0 0,0 0-1,0 0 1,0 0 0,0-1-1,0 1 1,0 0 0,0 0-1,1-1 1,-1 1-1,1-1 1,-1 1 0,1-1-1,0 1 1,-1-1 0,1 0-1,0 0 1,0 0 0,0 0-1,0 0 1,0-1-1,0 1 1,0 0 0,0-1-1,0 0 1,0 1 0,1-1-1,-1 0 1,0 0 0,0 0-1,0 0 1,0-1-1,0 1 1,3-1 0,4-1-306,1 1 1,-1-2 0,0 1-1,0-1 1,-1-1-1,1 0 1,13-7 0,-2-3-1323,0-1-1,-1-1 1,0 0 0,-2-1 0,26-32 0,-33 36 948,0-1 0,-1 0 0,11-27 0,-15 31 1262,-2 0 0,1-1 1,-1 0-1,-1 0 0,0 1 0,1-15 1,-3 24-418,0 1-1,0 0 1,0-1 0,1 1 0,-1-1 0,0 1 0,0-1 0,0 1 0,0-1 0,0 1 0,0-1 0,0 1 0,0-1-1,0 1 1,0-1 0,0 1 0,0-1 0,-1 1 0,1-1 0,0 1 0,0 0 0,0-1 0,-1 1 0,1-1 0,0 1-1,-1 0 1,1-1 0,0 1 0,-1 0 0,1-1 0,0 1 0,-1 0 0,1-1 0,0 1 0,-1 0 0,1 0 0,-1-1 0,1 1-1,-1 0 1,-18 12 2021,-13 30-964,25-31-890,1 0 0,0 0 1,1 1-1,0-1 0,1 1 0,0 0 0,1 0 0,1 1 1,-2 15-1,3-27-304,1 0 1,0 0 0,0 0-1,0-1 1,0 1 0,0 0 0,0 0-1,0 0 1,1 0 0,-1-1-1,0 1 1,0 0 0,1 0-1,-1 0 1,0-1 0,1 1-1,-1 0 1,1-1 0,-1 1-1,1 0 1,-1-1 0,1 1-1,-1 0 1,1-1 0,0 1-1,-1-1 1,1 1 0,0-1-1,-1 0 1,1 1 0,0-1-1,0 1 1,2-1 15,-1 0 0,0 0-1,1 0 1,-1 0 0,0 0-1,1-1 1,-1 1 0,0-1 0,0 1-1,1-1 1,2-2 0,4-1 48,0 0 0,-1-1 1,1-1-1,13-10 1,-12 4-15,0 0 0,0-1 0,-1 0 1,-1-1-1,0 0 0,-1 0 1,-1-1-1,0 0 0,-1 0 1,5-23-1,-14 204 350,4-164-439,1 1 0,-1-1 0,1 0 0,-1 1 1,1-1-1,0 0 0,0 1 0,0-1 0,0 0 1,0 0-1,0 0 0,0 0 0,1 0 0,-1 0 1,1 0-1,0 0 0,0-1 0,-1 1 1,1 0-1,0-1 0,0 0 0,0 1 0,1-1 1,-1 0-1,0 0 0,0 0 0,1-1 0,-1 1 1,0 0-1,1-1 0,-1 0 0,0 1 0,1-1 1,-1 0-1,6-1 0,-2 1-735,1 0 0,0-1 1,0 0-1,-1 0 0,1-1 0,0 0 0,-1 0 0,0 0 0,1-1 1,-1 0-1,0 0 0,7-6 0,14-15-7090</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5:14.593"/>
    </inkml:context>
    <inkml:brush xml:id="br0">
      <inkml:brushProperty name="width" value="0.025" units="cm"/>
      <inkml:brushProperty name="height" value="0.025" units="cm"/>
    </inkml:brush>
  </inkml:definitions>
  <inkml:trace contextRef="#ctx0" brushRef="#br0">1 0 2626,'0'0'22048,"0"10"-20249,0 16-676,0 25 668,7 68-1,-5-106-1739,0 0 0,0 0 0,2-1 0,-1 1 0,2-1-1,-1 1 1,2-1 0,-1 0 0,2-1 0,14 21 0,-16-27-103,0 0 0,0-1 0,1 0 0,-1 0 0,1 0 0,0 0 0,0-1 0,7 2 0,21 3-2320,-32-8 1936,0 0-1,0-1 1,0 1 0,0 0-1,0-1 1,0 1 0,0-1-1,0 1 1,0-1 0,-1 0-1,1 0 1,0 0 0,-1 0-1,3-2 1,9-13-6445</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5:15.322"/>
    </inkml:context>
    <inkml:brush xml:id="br0">
      <inkml:brushProperty name="width" value="0.025" units="cm"/>
      <inkml:brushProperty name="height" value="0.025" units="cm"/>
    </inkml:brush>
  </inkml:definitions>
  <inkml:trace contextRef="#ctx0" brushRef="#br0">2 40 3619,'0'0'21066,"-1"8"-20442,1 3-464,0 0 0,1-1 0,0 1 0,1-1 0,0 0 0,7 20-1,-8-26-140,1 0 0,0 0 0,-1 0 0,2 0 0,-1 0 0,0 0 0,1 0 1,0-1-1,0 1 0,0-1 0,0 0 0,0 0 0,1 0 0,-1 0 0,1 0 0,0-1 0,0 0 0,0 0 0,0 0 0,0 0 0,6 2 0,-2-3 13,-1-1 0,1 1 0,0-1 0,-1 0 0,1-1 0,-1 0-1,1 0 1,-1 0 0,0-1 0,1 0 0,-1-1 0,0 0 0,0 0 0,0 0 0,-1-1 0,1 0 0,-1 0 0,11-10 0,-11 9 2,0 0 1,-1 0-1,0 0 0,0-1 1,0 1-1,-1-1 0,0-1 0,0 1 1,-1 0-1,1-1 0,-1 0 1,-1 0-1,1 0 0,-1 0 1,0 0-1,0-11 0,-2 32-31,0-5 13,0 0 0,0 0-1,1 0 1,0-1 0,4 18-1,-4-23-10,0-1 1,0 0-1,0 0 0,0 0 0,1 0 0,-1 0 0,0 0 0,1 0 0,0 0 0,-1-1 1,1 1-1,0-1 0,0 1 0,0-1 0,0 0 0,0 1 0,0-1 0,0 0 0,0 0 1,1-1-1,-1 1 0,0 0 0,0-1 0,1 1 0,-1-1 0,0 0 0,5 0 0,-2 1 76,0-1-1,-1 0 0,1 0 0,0-1 1,-1 1-1,1-1 0,-1 0 0,1-1 0,-1 1 1,1-1-1,-1 1 0,0-1 0,0-1 1,0 1-1,0 0 0,0-1 0,0 0 0,-1 0 1,1 0-1,3-5 0,-3 2 25,0 1 0,-1-1 0,0 0 0,0-1 0,-1 1 0,0 0 0,0-1 0,0 0 0,-1 1 0,1-1 0,-2 0 0,1 0 0,-1-9 0,-7-18-65,7 32-2329,1 5-2866,1 1 3894,0 0-1,0-1 1,1 1 0,0-1-1,-1 1 1,1-1 0,0 0 0,0 0-1,1 0 1,6 4 0,7 3-7644</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5:16.099"/>
    </inkml:context>
    <inkml:brush xml:id="br0">
      <inkml:brushProperty name="width" value="0.025" units="cm"/>
      <inkml:brushProperty name="height" value="0.025" units="cm"/>
    </inkml:brush>
  </inkml:definitions>
  <inkml:trace contextRef="#ctx0" brushRef="#br0">137 56 12684,'0'0'9123,"-10"-1"-6752,6 1-2246,1-1 1,-1 1 0,0 0 0,0 0-1,0 0 1,1 0 0,-1 1 0,0-1-1,0 1 1,1 0 0,-1 1 0,0-1-1,1 0 1,-1 1 0,1 0 0,0 0-1,0 0 1,0 0 0,0 0 0,0 1-1,0-1 1,0 1 0,1 0 0,-1 0-1,1 0 1,-4 6 0,2-3 14,0 0-1,0 0 1,1 1 0,0-1 0,0 1 0,0 0-1,1 0 1,0 0 0,0 0 0,1 0 0,0 0-1,0 0 1,1 0 0,0 1 0,1 7 0,-1-14-136,1 1 0,0 0 0,0-1 1,0 1-1,0 0 0,1-1 0,-1 0 0,0 1 1,1-1-1,-1 0 0,1 1 0,-1-1 1,1 0-1,-1 0 0,1 0 0,0-1 1,0 1-1,-1 0 0,1-1 0,0 1 1,0-1-1,0 1 0,0-1 0,0 0 1,0 0-1,0 0 0,-1 0 0,1 0 1,0 0-1,0 0 0,0-1 0,0 1 0,3-2 1,3 1 11,1-1 1,-1 0 0,0-1 0,0 0 0,0 0-1,9-6 1,-7 3-24,-1 0 0,0-1 0,-1 0 0,0 0 0,0-1-1,0 0 1,-1-1 0,0 1 0,-1-1 0,0-1 0,0 1 0,-1-1 0,-1 0-1,1 0 1,-1-1 0,-1 1 0,3-17 0,-31 99-212,24-67 180,0 0 0,0 0 0,1 0 0,0 1 1,0-1-1,0 0 0,0 0 0,1 1 0,0-1 0,2 5 0,-3-8-80,1-1 0,0 1 0,0-1 0,0 0 0,0 0 0,1 1 0,-1-1 0,0 0 0,1 0 0,-1 0 0,0 0 0,1-1-1,-1 1 1,1 0 0,-1 0 0,1-1 0,-1 1 0,1-1 0,0 0 0,-1 1 0,1-1 0,0 0 0,-1 0 0,1 0 0,0 0 0,-1 0 0,1 0 0,0-1 0,-1 1 0,1 0 0,0-1 0,-1 1 0,1-1-1,-1 0 1,2 0 0,3-2-574,1-1 0,-2 1-1,1-1 1,0 0-1,-1 0 1,1 0 0,-1-1-1,-1 0 1,1 0-1,-1 0 1,1 0-1,-1-1 1,4-8 0,18-37-3089,-10 5 3696,-25 74 7534,-5 5-4484,6-16-2213,1 1 0,1-1-1,-5 21 1,9-30-663,1-1-1,0 1 0,0 0 1,0-1-1,1 1 0,0 0 1,1-1-1,-1 1 0,2 0 1,-1-1-1,1 1 0,0-1 1,0 0-1,1 1 1,0-1-1,1 0 0,-1-1 1,1 1-1,1-1 0,-1 1 1,8 6-1,-5-3-289,0 0-1,0 1 1,-1 0-1,0 0 1,-1 0-1,0 0 1,3 14 0,-7-21 217,1 0 0,-1 0 0,0 0 1,-1 0-1,1 0 0,-1 0 0,0 0 0,0 0 1,0 0-1,0 1 0,-1-1 0,1 0 1,-1 0-1,0 0 0,0 0 0,-1 0 1,1 0-1,-1-1 0,0 1 0,0 0 1,0-1-1,-1 1 0,1-1 0,-5 5 1,6-7 12,0 0 1,0 0 0,0 0 0,0 0 0,0 0 0,0-1 0,0 1 0,-1 0 0,1 0 0,0-1 0,0 1 0,-1-1 0,1 1-1,0-1 1,-1 0 0,1 1 0,-1-1 0,1 0 0,0 0 0,-1 0 0,1 0 0,-1 0 0,1 0 0,-1 0 0,1-1 0,0 1 0,-3-1-1,2-1-4,0 0 0,0 1-1,1-1 1,-1 0 0,0 0-1,1 0 1,0 0-1,-1 0 1,1-1 0,0 1-1,0 0 1,0-1 0,0 1-1,0-3 1,-2-10-66,0 1 0,1-1 1,0 1-1,1-16 0,2 20-50,0 0-1,0 0 1,1 0 0,0 0-1,1 0 1,0 0 0,0 1-1,1 0 1,1-1 0,-1 1-1,1 1 1,9-12 0,7-6 15,2 0 0,35-31 0,-39 40 160,0-1 0,-1-1-1,-1-1 1,-1 0 0,14-24 0,-29 42-19,0 0-1,0 0 1,0 0 0,0 0 0,0 0 0,-1 0 0,1-1-1,-1 1 1,1 0 0,-1 0 0,0 0 0,0-1-1,0-2 1,0 5-13,0-1 0,-1 0 0,1 0 0,0 0 0,-1 0 0,1 0 0,0 1 0,-1-1 0,1 0 0,-1 0 0,1 1 0,-1-1 0,0 0 0,1 1 0,-1-1 0,0 0 0,1 1 0,-1-1 0,0 1 0,0-1 0,1 1 0,-2-1 0,-1 1-15,1-1 1,0 1 0,0 0 0,0 0-1,0 0 1,0 0 0,-1 0-1,1 0 1,0 1 0,0-1 0,0 1-1,0 0 1,0-1 0,0 1 0,0 0-1,0 0 1,0 0 0,0 0 0,0 1-1,1-1 1,-1 0 0,0 1 0,1-1-1,-2 3 1,-3 4 40,0-1 1,1 1-1,0 0 0,1 0 1,0 0-1,0 1 1,-3 11-1,6-15-41,-1 0 1,1 0-1,-1 0 0,2 0 1,-1 1-1,1-1 0,-1 1 1,1-1-1,1 0 0,-1 1 0,1-1 1,0 0-1,0 0 0,2 6 1,-2-9-118,1-1 1,-1 1-1,0 0 1,1-1-1,-1 1 1,1-1-1,-1 1 0,1-1 1,0 0-1,0 1 1,0-1-1,0 0 1,0 0-1,0-1 1,0 1-1,0 0 1,0-1-1,0 1 1,0-1-1,0 1 0,0-1 1,0 0-1,1 0 1,-1 0-1,0 0 1,0-1-1,0 1 1,3-1-1,1 0-751,0-1-1,0 1 1,1-1-1,-1 0 1,0 0-1,-1-1 1,1 0-1,8-5 1,18-19-6583</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5:16.471"/>
    </inkml:context>
    <inkml:brush xml:id="br0">
      <inkml:brushProperty name="width" value="0.025" units="cm"/>
      <inkml:brushProperty name="height" value="0.025" units="cm"/>
    </inkml:brush>
  </inkml:definitions>
  <inkml:trace contextRef="#ctx0" brushRef="#br0">106 0 8552,'0'0'13207,"-11"6"-10671,1 0-1981,-1 1 1,1 0-1,0 0 1,-15 14-1,23-18-494,-1-1 1,1 0-1,0 0 0,0 1 0,0 0 0,0-1 0,0 1 1,0 0-1,1 0 0,-1 0 0,1 0 0,0 0 0,0 0 0,0 0 1,0 0-1,1 1 0,-1-1 0,1 0 0,0 0 0,0 1 0,0-1 1,0 0-1,0 1 0,1-1 0,0 0 0,0 0 0,1 6 1,0-7-109,0 0 0,0 0 0,0-1 1,0 1-1,1 0 0,-1-1 1,0 1-1,1-1 0,-1 0 0,1 0 1,-1 0-1,1 0 0,-1 0 1,1 0-1,0-1 0,-1 1 0,1-1 1,0 0-1,5 0 0,55-3-1239,-50 0 787,-1 0 0,1-1 0,19-9 1,-21 8 416,1 0 0,0 1 0,19-4 1,-39 18 4535,-17 18-3234,-9 1-606,-1-1 0,-77 45 0,109-71-1376,-4 1-672,2-3-4388</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5:17.844"/>
    </inkml:context>
    <inkml:brush xml:id="br0">
      <inkml:brushProperty name="width" value="0.025" units="cm"/>
      <inkml:brushProperty name="height" value="0.025" units="cm"/>
    </inkml:brush>
  </inkml:definitions>
  <inkml:trace contextRef="#ctx0" brushRef="#br0">5727 6 4420,'0'0'2296,"8"0"891,1-1-2875,39-3 3659,-45 4-3712,0 0 0,0 0 0,0 0 0,1 0 1,-1 1-1,0-1 0,0 1 0,0 0 0,0 0 0,0 0 1,0 0-1,-1 1 0,4 1 0,-5-2-228,0 0-1,-1 0 0,1 0 1,0 1-1,0-1 1,-1 0-1,1 1 0,-1-1 1,1 0-1,-1 1 1,0-1-1,1 1 1,-1-1-1,0 0 0,0 1 1,0-1-1,0 1 1,0-1-1,0 1 0,-1-1 1,1 0-1,0 1 1,-1-1-1,1 1 0,-1-1 1,1 0-1,-1 1 1,0-1-1,0 0 0,1 0 1,-1 0-1,0 0 1,0 0-1,0 1 1,0-2-1,0 1 0,-2 2 1,-43 33 431,-229 113-18,125-73-45,-740 368-537,547-277 20,-322 203 204,24 42-88,428-272 9,-999 730 182,998-691 92,8 10 0,9 8 0,-230 297 0,362-406 442,-78 140 0,115-176-639,2 2-1,3 0 0,2 1 1,-18 81-1,38-133-85,-4 35 6,5-37-6,0 0 0,1-1-1,-1 1 1,0 0 0,0-1 0,0 1 0,0-1 0,1 1-1,-1 0 1,0-1 0,1 1 0,-1-1 0,0 1 0,1-1 0,-1 1-1,1-1 1,-1 1 0,1-1 0,-1 1 0,1-1 0,-1 0 0,1 1-1,-1-1 1,1 0 0,-1 1 0,1-1 0,0 0 0,-1 0-1,1 0 1,-1 0 0,1 1 0,0-1 0,-1 0 0,1 0 0,0 0-1,-1 0 1,1 0 0,0-1 0,-1 1 0,1 0 0,-1 0 0,1 0-1,0 0 1,-1-1 0,1 1 0,-1 0 0,1-1 0,0 1-1,-1 0 1,1-1 0,-1 1 0,1-1 0,5-2-237,-1-1 0,0 0 0,0 0 1,0 0-1,0 0 0,0-1 0,-1 0 0,0 0 0,4-5 1,0-2-1318,-1 0 0,0 0 1,6-15-1,-1-9-4006</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5:18.234"/>
    </inkml:context>
    <inkml:brush xml:id="br0">
      <inkml:brushProperty name="width" value="0.025" units="cm"/>
      <inkml:brushProperty name="height" value="0.025" units="cm"/>
    </inkml:brush>
  </inkml:definitions>
  <inkml:trace contextRef="#ctx0" brushRef="#br0">70 10 8808,'0'0'2718,"-8"-2"-1192,-25-5-330,32 7-1143,0 0 1,0 0-1,0 0 0,1 0 0,-1 0 1,0 0-1,0 1 0,0-1 0,1 0 0,-1 0 1,0 1-1,0-1 0,1 1 0,-1-1 1,0 0-1,1 1 0,-1 0 0,0-1 1,1 1-1,-1-1 0,1 1 0,-1 0 1,1-1-1,-1 1 0,1 0 0,-1-1 0,1 1 1,0 0-1,-1 0 0,1 0 0,0-1 1,0 1-1,0 0 0,-1 0 0,1 0 1,0-1-1,0 1 0,0 0 0,0 0 0,1 0 1,-1 0-1,0-1 0,1 3 0,-2 1 258,-7 161 3495,10 86-2471,0-79-1233,-4-102-70,0-39 269,1 0-1,2 1 1,1-1 0,1 1-1,14 54 1,-16-83-284,-1-1 1,1 1-1,0-1 1,0 0-1,0 0 1,0 1-1,0-1 1,1 0-1,-1 0 1,1 0-1,-1 0 1,1 0-1,0-1 1,0 1-1,0 0 1,0-1-1,0 1 1,0-1-1,0 0 1,0 0-1,1 0 1,-1 0-1,0 0 1,1 0-1,-1 0 0,1-1 1,-1 1-1,1-1 1,3 0-1,-1 0 0,0-1 0,0 0-1,-1 0 1,1-1 0,-1 0-1,1 1 1,-1-1 0,1-1-1,-1 1 1,0-1-1,0 1 1,0-1 0,-1 0-1,7-6 1,35-42 159,59-86-1,-34 41-163,114-132-2862,-139 173 319,26-31-4617</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3:42.583"/>
    </inkml:context>
    <inkml:brush xml:id="br0">
      <inkml:brushProperty name="width" value="0.025" units="cm"/>
      <inkml:brushProperty name="height" value="0.025" units="cm"/>
    </inkml:brush>
  </inkml:definitions>
  <inkml:trace contextRef="#ctx0" brushRef="#br0">1 1 3523,'0'0'12935,"11"5"-12353,17 6-335,-1-2-1,1 0 1,0-2 0,50 6-1,106-2 14,80 10 46,-193-13-146,82-1 0,-152-7 22,-15 0 1217,5 1-1431,0 1 0,0 0 0,0 0 1,1 1-1,-1 0 0,-9 4 0,-32 11-3119,7-10-3261</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16.076"/>
    </inkml:context>
    <inkml:brush xml:id="br0">
      <inkml:brushProperty name="width" value="0.025" units="cm"/>
      <inkml:brushProperty name="height" value="0.025" units="cm"/>
    </inkml:brush>
  </inkml:definitions>
  <inkml:trace contextRef="#ctx0" brushRef="#br0">100 1 11018,'0'0'5670,"1"55"-5510,-1-30-64,0 0-32,3 0-64,5 0-1089,-2-2-865,2-3-384,-7-3-993</inkml:trace>
  <inkml:trace contextRef="#ctx0" brushRef="#br0" timeOffset="1">4 230 8520,'0'0'6566,"-3"-50"-5765,19 40-96,8 2-161,6 1-320,5 1-160,8-1-31,-2-2-2596,2 0-2145</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3:51.875"/>
    </inkml:context>
    <inkml:brush xml:id="br0">
      <inkml:brushProperty name="width" value="0.025" units="cm"/>
      <inkml:brushProperty name="height" value="0.025" units="cm"/>
    </inkml:brush>
  </inkml:definitions>
  <inkml:trace contextRef="#ctx0" brushRef="#br0">1 106 3812,'0'0'10778,"9"6"-9705,-5-3-973,0-1 0,1 1 0,-1-1 1,1 0-1,-1 0 0,1 0 0,0 0 0,0-1 0,0 0 1,-1 0-1,1-1 0,0 1 0,0-1 0,0 0 0,0 0 1,9-2-1,307-41 1552,70-14-1559,-378 54-85,126-21 14,-119 22-33,0 0-1,0 1 1,0 2 0,39 4 0,-58-5 11,0 0 1,0 1 0,0-1 0,0 0 0,0 0-1,0 0 1,1 1 0,-1-1 0,0 0-1,0 1 1,0-1 0,0 1 0,0-1-1,-1 1 1,1 0 0,0-1 0,0 1-1,0 0 1,0 0 0,-1 0 0,1-1-1,0 1 1,-1 0 0,1 0 0,-1 0-1,1 0 1,-1 0 0,1 0 0,-1 0-1,0 0 1,1 0 0,-1 1 0,0-1-1,0 0 1,0 0 0,0 1 0,0 0 14,-1-1 1,1 0 0,-1 1 0,0-1 0,0 0-1,1 1 1,-1-1 0,0 0 0,0 0-1,0 0 1,0 0 0,-1 0 0,1 0-1,0 0 1,0 0 0,0 0 0,-1-1 0,1 1-1,-1 0 1,1-1 0,0 1 0,-1-1-1,1 1 1,-1-1 0,1 0 0,-3 0-1,-272 23 82,36-5-71,148-8 12,-285 41 277,535-49-823,-15-9 499,292 0-1556,-422 9 1006,1 0 0,-1 1 0,17 5 0,-28-7 488,-59 2 1374,-551 2 1585,600-5-3185,6 0 142,1 1 1,0-1-1,0 0 1,-1 0-1,1 0 0,0 0 1,-1 0-1,1 0 0,0 0 1,0 0-1,-1 0 0,1-1 1,0 1-1,0-1 0,-1 1 1,1-1-1,0 1 0,0-1 1,0 1-1,-1-2 0,0-10-5834</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3:54.539"/>
    </inkml:context>
    <inkml:brush xml:id="br0">
      <inkml:brushProperty name="width" value="0.025" units="cm"/>
      <inkml:brushProperty name="height" value="0.025" units="cm"/>
    </inkml:brush>
  </inkml:definitions>
  <inkml:trace contextRef="#ctx0" brushRef="#br0">117 170 7847,'-4'-8'3289,"-8"-23"-2064,-15-22-4181,-10 3 1090,5 23 5030,32 27-3087,0 0-1,0 0 0,0 0 1,0 0-1,0 1 0,-1-1 0,1 0 1,0 0-1,0 0 0,0 0 0,0 0 1,0 0-1,0 0 0,0 0 1,0 1-1,0-1 0,0 0 0,0 0 1,0 0-1,0 0 0,0 0 0,0 0 1,0 0-1,-1 0 0,1 0 0,0 0 1,0 0-1,0 0 0,0 0 1,0 0-1,0 0 0,0 0 0,0 0 1,0 1-1,-1-1 0,1 0 0,0 0 1,0 0-1,0 0 0,0 0 1,0 0-1,0-1 0,0 1 0,0 0 1,-1 0-1,1 0 0,0 0 0,0 0 1,0 0-1,10 17 564,20 22-876,207 237 430,-178-214-172,2-2 1,88 64-1,-118-103-10,1-1-1,1-2 1,0-1-1,2-2 0,0-1 1,1-2-1,0-1 1,59 9-1,22-4 135,164 0 0,-251-15-130,30 2 503,1-3 0,-1-2 0,0-3 0,114-26 0,364-152 1332,-136 41-468,-293 109-1075,194-32-1,-268 61-1071,-16 2-91,-16 2 452,-7 0 76,-35 0-1403,-16 0-2647</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3:55.539"/>
    </inkml:context>
    <inkml:brush xml:id="br0">
      <inkml:brushProperty name="width" value="0.025" units="cm"/>
      <inkml:brushProperty name="height" value="0.025" units="cm"/>
    </inkml:brush>
  </inkml:definitions>
  <inkml:trace contextRef="#ctx0" brushRef="#br0">8 30 17553,'0'0'2098,"-1"8"-1933,-2 6-140,1 0 0,1 1 0,0-1 0,1 0 0,1 0 0,0 1-1,1-1 1,0 0 0,1 0 0,1-1 0,0 1 0,1 0 0,0-1 0,12 20 0,-16-32 14,0 1 1,-1-1 0,1 0-1,0 1 1,0-1-1,0 0 1,0 0-1,0 0 1,0 0 0,0 0-1,1 0 1,-1 0-1,0 0 1,1 0 0,-1-1-1,0 1 1,1 0-1,-1-1 1,1 1 0,-1-1-1,1 0 1,-1 1-1,1-1 1,-1 0 0,1 0-1,-1 0 1,1 0-1,-1 0 1,1 0-1,0-1 1,-1 1 0,1 0-1,-1-1 1,0 1-1,1-1 1,-1 0 0,1 1-1,-1-1 1,0 0-1,1 0 1,-1 0 0,0 0-1,0 0 1,0 0-1,0 0 1,0 0 0,2-3-1,6-6 394,-1-1 0,0-1-1,-1 1 1,8-17 0,-10 19-291,79-164 1177,-84 172-1292,1 0 0,-1 0 0,0 0-1,1 0 1,-1 1 0,0-1 0,1 0 0,-1 0 0,1 1-1,-1-1 1,1 0 0,-1 0 0,1 1 0,0-1 0,-1 1 0,1-1-1,0 1 1,0-1 0,-1 1 0,1-1 0,0 1 0,0 0 0,1-1-1,5 17 231,-4 48-145,-3-50 17,0 3-89,0-9-37,0 0 1,0 0 0,0 0 0,1-1-1,0 1 1,1 0 0,0 0-1,0 0 1,0-1 0,7 13-1,-8-19 3,-1-1 0,1 1-1,-1 0 1,1-1-1,-1 1 1,1-1-1,0 1 1,-1-1-1,1 1 1,0-1-1,0 1 1,-1-1-1,1 0 1,0 0-1,0 1 1,-1-1-1,1 0 1,0 0-1,0 0 1,0 0-1,0 0 1,-1 0-1,1 0 1,0 0-1,0 0 1,0 0 0,-1 0-1,1 0 1,0-1-1,0 1 1,0 0-1,-1-1 1,1 1-1,0-1 1,-1 1-1,1 0 1,0-1-1,-1 0 1,1 1-1,0-1 1,-1 1-1,1-2 1,26-32 804,-23 27-576,28-46 245,-23 36-383,1 0 1,1 1-1,23-27 1,-34 42-101,1 1 1,-1-1 0,0 1 0,1 0-1,-1-1 1,1 1 0,-1 0 0,0 0-1,1-1 1,-1 1 0,1 0 0,-1 0-1,1-1 1,-1 1 0,1 0 0,-1 0-1,1 0 1,-1 0 0,1 0 0,-1 0 0,1 0-1,-1 0 1,1 0 0,-1 0 0,1 0-1,-1 0 1,1 0 0,-1 1 0,1-1-1,-1 0 1,1 0 0,-1 0 0,1 1-1,-1-1 1,1 0 0,-1 1 0,0-1-1,1 0 1,-1 1 0,1-1 0,-1 0 0,0 1-1,1-1 1,-1 1 0,0-1 0,0 1-1,1-1 1,-1 1 0,0-1 0,0 1-1,0-1 1,0 1 0,0-1 0,0 1-1,0-1 1,0 2 0,9 37-441,-8-30 277,0-3-19,0 4-565,1-1-1,0 1 1,1-1 0,6 14 0,-9-21 504,0-1 1,1 0-1,0 1 1,-1-1-1,1 0 1,0 0-1,-1 0 1,1 0-1,0 0 1,0 1-1,0-1 0,0-1 1,0 1-1,0 0 1,0 0-1,1 0 1,-1-1-1,0 1 1,0 0-1,1-1 1,-1 1-1,0-1 1,1 1-1,-1-1 1,0 0-1,1 0 1,-1 0-1,0 0 1,1 0-1,-1 0 1,1 0-1,-1 0 1,0 0-1,1 0 1,-1-1-1,0 1 1,1-1-1,-1 1 0,0-1 1,1 1-1,0-2 1,16-15-4009,0-7-709</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3:55.897"/>
    </inkml:context>
    <inkml:brush xml:id="br0">
      <inkml:brushProperty name="width" value="0.025" units="cm"/>
      <inkml:brushProperty name="height" value="0.025" units="cm"/>
    </inkml:brush>
  </inkml:definitions>
  <inkml:trace contextRef="#ctx0" brushRef="#br0">76 92 8136,'0'0'13597,"-8"10"-13048,-36 53-130,41-57-309,-1-1 0,1 1 1,1 0-1,0 0 0,-1 1 1,2-1-1,-1 0 0,1 1 1,0-1-1,0 1 0,1-1 1,0 9-1,18-22 237,43-38 361,-44 31-675,0 1-1,28-16 1,-39 26-50,0 0 1,0 1 0,0-1-1,1 1 1,-1 1-1,0-1 1,1 1-1,-1 0 1,1 0 0,0 1-1,-1 0 1,11 1-1,-15 0 18,0-1 0,0 1 0,0 0 0,0-1 0,0 1-1,0 0 1,0 1 0,0-1 0,0 0 0,-1 0-1,1 1 1,0-1 0,-1 1 0,1 0 0,-1-1 0,0 1-1,0 0 1,1 0 0,-1 0 0,0 0 0,-1 0-1,1 0 1,0 0 0,0 3 0,0-2 67,0-1-1,0 0 1,0 1 0,0-1-1,0 0 1,0 0 0,1 1-1,-1-1 1,1 0 0,-1-1-1,1 1 1,0 0 0,0 0-1,3 2 1,-4-4-5,-1 0-1,0 0 1,1 1-1,-1-1 1,0 0-1,1 0 1,-1 0-1,1 0 1,-1 0-1,0 0 1,1 0-1,-1 0 1,1 0-1,-1 0 1,0 0-1,1 0 1,-1 0-1,1-1 1,-1 1-1,0 0 1,1 0-1,-1 0 1,0 0-1,1-1 1,-1 1-1,0 0 1,1 0-1,-1-1 1,0 1-1,1 0 1,-1-1-1,0 1 1,0 0-1,0-1 1,1 1-1,6-21 1230,-2-26-234,-4 44-976,0-80 715,-1 52-1689,1 20-3588,1 15 3372,1 1 0,0-1 0,0 0 0,0-1 0,1 1 0,-1 0 0,1-1 0,0 0 0,0 0 0,7 4 0,7 0-5490</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3:56.490"/>
    </inkml:context>
    <inkml:brush xml:id="br0">
      <inkml:brushProperty name="width" value="0.025" units="cm"/>
      <inkml:brushProperty name="height" value="0.025" units="cm"/>
    </inkml:brush>
  </inkml:definitions>
  <inkml:trace contextRef="#ctx0" brushRef="#br0">46 57 13773,'0'0'7415,"-7"13"-6678,1-4-539,1 0 1,0 1-1,1-1 1,0 1-1,1 0 1,0 0-1,0 1 1,1-1-1,1 0 1,-1 20-1,3-15-214,1 0 0,1 0 0,1 0 0,0 0 0,1 0 0,1-1 0,0 0 0,0 0 1,2 0-1,9 13 0,-8-14-103,-1 0 0,-1 0 0,0 1 0,-1 0 0,-1 0 0,0 1 0,0-1 0,-2 1 0,0 0 0,1 17 0,-7-7 479,-5-42 462,-5-41-152,7 8-631,2 0-1,3-75 0,3 96-219,1 1 0,1 0 0,2-1 0,1 2 0,19-51 0,-18 66-386,-3 21 321,0 42 289,0-1-31,-5-48 4,1-1-1,-1 1 1,1-1-1,0 1 1,-1-1 0,1 0-1,0 1 1,0-1 0,0 0-1,0 1 1,0-1 0,0 0-1,1 0 1,-1 0 0,0 0-1,0 0 1,1 0 0,-1-1-1,1 1 1,-1 0 0,1-1-1,-1 1 1,1-1-1,-1 1 1,1-1 0,-1 0-1,1 0 1,0 1 0,-1-1-1,1 0 1,-1-1 0,1 1-1,0 0 1,-1 0 0,1-1-1,-1 1 1,1-1 0,-1 1-1,1-1 1,-1 0 0,1 1-1,-1-1 1,0 0 0,2-1-1,10-6 133,0-1 0,-1 1 0,20-20-1,-19 16-177,7-6 101,32-25-111,-48 40 82,0 1-1,0-1 0,0 1 1,0 0-1,0 0 1,1 0-1,-1 1 1,0 0-1,1-1 1,-1 2-1,7-2 1,-10 3 23,0-1 0,1 1 0,-1-1 0,0 1 0,0 0 1,0 0-1,0 0 0,0 0 0,0-1 0,0 1 1,0 0-1,0 1 0,-1-1 0,1 0 0,0 0 0,-1 0 1,1 0-1,0 1 0,-1-1 0,0 0 0,1 0 0,-1 1 1,0-1-1,0 0 0,1 1 0,-1-1 0,0 0 1,0 1-1,-1-1 0,1 2 0,7 25 401,-7-27-464,0 0 1,1 0 0,-1-1 0,0 1-1,1 0 1,-1-1 0,1 1-1,-1-1 1,1 1 0,0-1 0,-1 1-1,1-1 1,-1 1 0,1-1 0,0 1-1,0-1 1,-1 0 0,1 1-1,0-1 1,-1 0 0,1 0 0,0 0-1,0 1 1,0-1 0,-1 0-1,1 0 1,0 0 0,0 0 0,1-1-1,-1 1-123,0-1 0,1 1 0,-1-1 0,0 0 0,0 1-1,0-1 1,0 0 0,0 0 0,0 0 0,0 0 0,0 0 0,0 0-1,0 0 1,-1 0 0,1 0 0,0-1 0,-1 1 0,1 0 0,-1 0-1,1-1 1,-1 1 0,1 0 0,-1-1 0,0-1 0,5-37-7397,-5 38 6485,1-20-7097</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3:56.828"/>
    </inkml:context>
    <inkml:brush xml:id="br0">
      <inkml:brushProperty name="width" value="0.025" units="cm"/>
      <inkml:brushProperty name="height" value="0.025" units="cm"/>
    </inkml:brush>
  </inkml:definitions>
  <inkml:trace contextRef="#ctx0" brushRef="#br0">0 0 9257,'0'0'1697</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3:57.200"/>
    </inkml:context>
    <inkml:brush xml:id="br0">
      <inkml:brushProperty name="width" value="0.025" units="cm"/>
      <inkml:brushProperty name="height" value="0.025" units="cm"/>
    </inkml:brush>
  </inkml:definitions>
  <inkml:trace contextRef="#ctx0" brushRef="#br0">54 361 9801,'0'0'8430,"-8"11"-6610,-26 32-363,33-42-1370,0 1-1,0-1 0,0 1 1,-1-1-1,2 1 0,-1 0 1,0 0-1,0-1 0,0 1 1,1 0-1,-1 0 0,1 0 1,0-1-1,-1 1 0,1 0 1,0 0-1,0 4 0,1-6-68,-1 1 0,1-1 0,-1 1 0,1 0 0,-1-1 0,1 1 0,0-1 0,-1 1-1,1-1 1,0 1 0,-1-1 0,1 0 0,0 1 0,0-1 0,-1 0 0,1 1 0,0-1 0,0 0-1,-1 0 1,1 0 0,0 0 0,0 0 0,0 0 0,-1 0 0,1 0 0,1 0 0,4-1-2,-1 0 1,0 0 0,1 0 0,-1-1-1,0 1 1,0-1 0,0 0 0,0-1-1,4-2 1,-2-1-112,0 0 1,0 0-1,-1 0 1,0-1-1,0 0 0,0 0 1,-1-1-1,0 1 0,-1-1 1,7-15-1,-11 73-931,0-48 1073,0 0-1,1 1 1,-1-1 0,0 0-1,1 0 1,0 0-1,-1 1 1,1-1-1,0 0 1,0 0-1,0 0 1,0 0 0,1 0-1,-1-1 1,0 1-1,1 0 1,-1-1-1,1 1 1,0-1 0,3 3-1,-2-3 54,0 0-1,1 0 0,-1-1 1,1 0-1,-1 1 1,1-1-1,-1 0 1,1-1-1,-1 1 0,1-1 1,-1 1-1,1-1 1,-1 0-1,0 0 1,7-4-1,-4 1 61,1 0 0,-1 0-1,1-1 1,-1 0 0,-1 0 0,11-12-1,-2 0 54,-1-1 0,-1-1 0,-1-1 0,11-23 0,-13 20-117,-1 0-1,-1 0 1,-1-1-1,-1 0 1,-1 0-1,-2 0 1,0-1-1,-3-47 1,-2 60-122,-4 14-36,-5 17-74,0 8 297,2 1 0,1 0 1,2 1-1,0 0 0,2 0 1,1 0-1,1 1 0,2 39 1,1-66-155,1-1 1,-1 1 0,1 0 0,0-1-1,0 1 1,0 0 0,0-1-1,0 1 1,1-1 0,-1 1 0,1-1-1,-1 0 1,1 0 0,0 1 0,0-1-1,0-1 1,0 1 0,0 0-1,4 2 1,-1-1 0,0-1-1,0 0 1,1 0-1,-1 0 1,0 0-1,1-1 1,0 0-1,-1 0 1,9 0-1,-2-1-712,0 0 0,0-1 0,0 0-1,0-1 1,0-1 0,0 0-1,-1 0 1,21-9 0,13-16-7538</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3:57.730"/>
    </inkml:context>
    <inkml:brush xml:id="br0">
      <inkml:brushProperty name="width" value="0.025" units="cm"/>
      <inkml:brushProperty name="height" value="0.025" units="cm"/>
    </inkml:brush>
  </inkml:definitions>
  <inkml:trace contextRef="#ctx0" brushRef="#br0">1 41 4292,'0'0'15353,"4"12"-14504,26 80 989,0-6-729,25 123 1,-48-144 1085,-8-58-971,0-9-137,-6-32-137,-2-32-841,2 0-1,5-107 1,2 165-129,0 1 1,0 0-1,1 0 1,1 0-1,-1 0 1,1 0-1,0 0 1,0 0-1,1 1 0,0-1 1,0 1-1,1 0 1,0 0-1,0 0 1,0 0-1,1 0 1,-1 1-1,1 0 1,1 0-1,-1 0 1,1 1-1,-1 0 1,2 0-1,-1 0 1,0 1-1,0 0 1,1 0-1,0 1 1,0-1-1,-1 2 0,1-1 1,1 1-1,-1 0 1,8 0-1,-10 0-69,0 1 0,0-1 0,0 1 0,0 1-1,0-1 1,-1 1 0,1 0 0,0 0 0,0 0-1,-1 1 1,6 1 0,-8-1 61,-1-1 1,1 0-1,-1 1 0,1-1 1,-1 1-1,0 0 0,0-1 1,0 1-1,0 0 0,0 0 1,0 0-1,0-1 0,0 1 1,-1 0-1,1 0 0,-1 0 1,0 0-1,1 0 0,-1 1 1,0-1-1,0 0 0,0 0 1,0 0-1,-1 0 0,1 0 1,-1 0-1,1 0 0,-1 0 1,-1 2-1,-1 6 65,-1 0 1,-1 0-1,0 0 0,0-1 1,-1 0-1,0 0 0,-1 0 1,0-1-1,0 0 1,-10 8-1,4-3 37,-1-2 0,0 1 0,-1-2-1,-1 0 1,-20 10 0,35-19-101,0 0 1,0-1-1,-1 1 1,1 0-1,-1-1 1,1 1-1,-1-1 0,1 0 1,-1 1-1,1-1 1,-1 0-1,1 0 0,-1 0 1,1 0-1,-1 0 1,-2-1-1,4 1-68,0 0 1,-1-1-1,1 1 0,0-1 1,0 1-1,-1-1 1,1 1-1,0-1 0,0 1 1,0-1-1,-1 1 1,1-1-1,0 1 0,0-1 1,0 0-1,0 1 0,0-1 1,0 1-1,0-1 1,0 1-1,0-1 0,1 1 1,-1-1-1,0 1 0,0-1 1,0 1-1,1-1 1,-1 0-1,29-44-5357,35-24-3453,-28 34 3300</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3:58.277"/>
    </inkml:context>
    <inkml:brush xml:id="br0">
      <inkml:brushProperty name="width" value="0.025" units="cm"/>
      <inkml:brushProperty name="height" value="0.025" units="cm"/>
    </inkml:brush>
  </inkml:definitions>
  <inkml:trace contextRef="#ctx0" brushRef="#br0">0 145 7783,'0'0'10234,"4"10"-8408,1 10-840,-2 1 0,0 0 0,0 34 1,2 10 828,2-44-1567,-7-21-240,0 0 0,0 0 0,1 1 0,-1-1 0,0 0 0,1 0 1,-1 0-1,1 1 0,-1-1 0,0 0 0,1 0 0,-1 0 0,0 0 0,1 0 0,-1 0 0,1 0 0,-1 0 0,0 0 0,1 0 0,-1 0 0,1 0 0,-1 0 0,0 0 0,1 0 0,-1 0 0,0 0 0,1-1 0,-1 1 0,1 0 0,1-2 31,0 1 0,0-1 0,0 0-1,-1 0 1,1 0 0,0 0 0,-1 0-1,1 0 1,-1 0 0,0 0-1,0-1 1,2-3 0,1-9 45,0 0 1,-1 0-1,0-1 1,-1 1-1,-1-28 1,0 34-77,-1 1 1,-1 0 0,0-1-1,0 1 1,0 0 0,-1 0-1,-1 0 1,1 0-1,-1 0 1,-1 0 0,1 1-1,-7-10 1,8 18-1230,3 6 552,5 11-201,-2-13 404,1 0 1,-1 0-1,1 0 0,0-1 0,1 0 1,-1 0-1,0-1 0,1 1 0,0-1 1,0 0-1,0-1 0,0 0 1,1 1-1,-1-2 0,1 1 0,-1-1 1,1 0-1,-1-1 0,1 1 0,-1-1 1,9-1-1,-7 0-11,0 0-1,0 0 1,0 0-1,0-1 1,0-1 0,-1 1-1,1-1 1,-1-1 0,11-5-1,-13 5 464,0 1-1,-1 0 1,0-1-1,1 0 1,-1 0-1,-1 0 1,1-1-1,4-6 1,-6 9 358,-1-1 1,0 1-1,0-1 1,0 0-1,0 1 1,0-1-1,0 0 1,-1 1-1,1-1 1,-1 0-1,0 0 1,0 0-1,0 1 1,0-5-1,-1 6-182,1 0-1,0 0 0,-1 0 0,1 0 0,-1 0 0,1 0 0,-1 0 0,1 0 0,-1 0 0,1 1 1,-1-1-1,0 0 0,0 0 0,1 1 0,-1-1 0,0 0 0,0 1 0,0-1 0,0 1 1,0-1-1,0 1 0,0-1 0,0 1 0,0 0 0,0-1 0,0 1 0,0 0 0,0 0 1,0 0-1,0 0 0,0 0 0,0 0 0,0 0 0,0 0 0,0 0 0,0 0 0,0 1 1,-2 0-1,0 0-77,1 0 1,-1 1 0,1 0-1,0-1 1,-1 1 0,1 0-1,0 0 1,0 0 0,1 0-1,-1 1 1,0-1 0,1 0-1,-1 1 1,1-1 0,0 1-1,-1-1 1,2 1 0,-1 0-1,0-1 1,0 1 0,1 0-1,-1 4 1,0 0 21,-1 0 0,1 1 1,1-1-1,0 0 0,0 0 1,0 0-1,1 1 0,1 6 1,-1-12-94,0 0 0,0 0 0,0-1 0,0 1 0,0 0-1,0-1 1,0 1 0,1 0 0,-1-1 0,0 0 0,1 1 0,-1-1 0,1 0 0,0 0 0,-1 0 0,1 0 0,0 0 0,0 0 0,0 0 0,0 0 0,0-1 0,0 1 0,0-1 0,0 0 0,0 1 0,0-1 0,0 0 0,0 0-1,0 0 1,0-1 0,0 1 0,0 0 0,0-1 0,0 1 0,3-2 0,1 0 25,1 0 1,-1 0-1,1-1 0,-1 0 0,0 0 1,0 0-1,0-1 0,0 0 0,6-6 1,-7 4-7,0 0 1,-1 0 0,1-1 0,-1 0 0,0 0 0,-1 0 0,1 0 0,-2-1 0,1 1 0,-1-1 0,2-9 0,-3 14-16,-1 1-1,1 0 1,-1-1-1,0 1 1,0-1-1,1 1 1,-2-1-1,1 1 1,0 0-1,0-1 1,-1 1 0,1-1-1,-1 1 1,0 0-1,0 0 1,0-1-1,0 1 1,0 0-1,0 0 1,0 0-1,-1 0 1,1 0-1,-1 0 1,0 0-1,1 1 1,-1-1 0,0 1-1,0-1 1,0 1-1,0 0 1,0-1-1,-1 1 1,1 0-1,0 0 1,0 1-1,-1-1 1,1 0-1,0 1 1,-5-1 0,5 1-36,1 0 1,-1 0 0,1 0 0,-1 0 0,0 0 0,1 0 0,-1 1 0,1-1 0,-1 1 0,1-1-1,-1 1 1,1-1 0,-1 1 0,1 0 0,-1 0 0,1 0 0,0-1 0,-1 1 0,1 1 0,0-1-1,0 0 1,0 0 0,0 0 0,0 1 0,0-1 0,0 0 0,0 1 0,0-1 0,1 1-1,-1-1 1,1 1 0,-1-1 0,1 1 0,0 0 0,-1 2 0,1-2-138,-1 0-1,1 0 1,0 0 0,0 0 0,0 0-1,0 0 1,1 0 0,-1 0-1,0 0 1,1 0 0,-1 0 0,1 0-1,0 0 1,0 0 0,0-1 0,0 1-1,0 0 1,0 0 0,0-1-1,0 1 1,1-1 0,-1 1 0,1-1-1,-1 0 1,1 1 0,-1-1 0,1 0-1,3 1 1,2 0-729,0 0 1,1-1-1,-1 0 1,1-1-1,13 0 0,-18 0 598,31-1-4539</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3:58.898"/>
    </inkml:context>
    <inkml:brush xml:id="br0">
      <inkml:brushProperty name="width" value="0.025" units="cm"/>
      <inkml:brushProperty name="height" value="0.025" units="cm"/>
    </inkml:brush>
  </inkml:definitions>
  <inkml:trace contextRef="#ctx0" brushRef="#br0">121 218 12940,'0'0'2856,"-11"6"-90,1 0-2262,1 0 0,0 1 0,0 0 0,1 0 0,0 1 0,-14 16 1,18-18-281,0-1 0,0 1 0,1 0 0,-1 0 1,2 1-1,-1-1 0,0 0 0,1 1 0,1 0 0,-1-1 1,1 1-1,0 0 0,0 0 0,1 12 0,0-18-221,0 0 0,0 0-1,0 0 1,0 0-1,1 0 1,-1 0-1,0-1 1,0 1 0,1 0-1,-1 0 1,0 0-1,1 0 1,-1-1-1,1 1 1,-1 0 0,1 0-1,-1-1 1,1 1-1,0 0 1,-1-1 0,1 1-1,0-1 1,0 1-1,-1-1 1,1 1-1,0-1 1,0 1 0,1-1-1,0 1 7,1-1 1,-1 0-1,1 0 0,-1 0 0,0 0 0,1 0 1,-1 0-1,1-1 0,-1 1 0,5-2 0,-1-1 15,1 1-1,-1-1 1,0 0-1,0-1 0,0 1 1,-1-1-1,8-7 0,-5 2 5,0-1 0,-1 0 0,0 0-1,-1 0 1,0-1 0,-1 0-1,0-1 1,-1 1 0,0-1 0,-1 0-1,3-14 1,-2-5 109,-1 1 0,-2-1 0,-3-40 0,2 69-129,-5-38 99,5 38-101,-1 0 0,1-1-1,-1 1 1,0 0 0,1 0 0,-1 0 0,0 0-1,0 0 1,0 1 0,0-1 0,-1 0 0,1 0 0,0 1-1,-1-1 1,1 1 0,-3-3 0,3 4-4,0 0 0,1 0 0,-1 0 0,0 0 0,1 0 0,-1 0 0,1 0 0,-1 0 0,0 1 0,1-1-1,-1 0 1,1 0 0,-1 0 0,0 1 0,1-1 0,-1 0 0,1 1 0,-1-1 0,1 0 0,-1 1 0,1-1 0,-1 1 0,1-1 0,-1 1 0,1-1 0,0 1 0,-1-1 0,1 1 0,0-1 0,-1 1 0,1-1 0,0 1 0,0 0 0,0-1 0,0 1 0,-1-1 0,1 2 0,-9 28-37,9-27 32,-6 21 47,1 0-1,1 1 1,1 0-1,1 0 1,2 0-1,3 39 0,-3-62-37,1 1-1,0 0 1,0 0-1,0-1 0,0 1 1,1-1-1,-1 1 0,1-1 1,0 1-1,-1-1 0,1 0 1,0 0-1,0 0 0,0 0 1,1 0-1,-1 0 1,0-1-1,1 1 0,-1-1 1,1 1-1,0-1 0,-1 0 1,1 0-1,0 0 0,0 0 1,-1-1-1,1 1 1,0-1-1,0 0 0,4 0 1,0 0-10,0 0 1,0 0 0,0 0 0,-1-1 0,1-1 0,0 1-1,0-1 1,-1 0 0,1 0 0,-1-1 0,12-6 0,-8 2-99,0-1 1,-1 0-1,0 0 1,0-1-1,10-14 1,-15 18 105,0 0 1,-1 0-1,0 0 1,0-1-1,0 1 1,0-1-1,-1 0 1,0 0 0,0 0-1,-1 0 1,0 0-1,1-10 1,-20 82 593,18-64-585,0 0 1,-1 0-1,1 0 1,0 0 0,1 0-1,-1 0 1,0 0 0,0 0-1,1 0 1,-1 0-1,1 0 1,0 0 0,0 0-1,0-1 1,0 1-1,0 0 1,0 0 0,0-1-1,0 1 1,0 0 0,1-1-1,-1 1 1,1-1-1,-1 0 1,4 2 0,-2-2 4,-1 0 0,1-1 0,0 1 0,0-1 0,0 1 1,0-1-1,0 0 0,0 0 0,0-1 0,0 1 1,0-1-1,0 1 0,0-1 0,-1 0 0,1 0 0,0 0 1,0 0-1,3-3 0,3-2-35,-1 1 0,-1-2 0,1 1 0,-1-1 0,0-1 0,-1 1 0,0-1 0,0 0 0,0 0 0,-1-1 0,0 0 0,-1 0 0,0 0 0,-1 0 0,4-12 0,-8 43-274,1-12 323,-1 0 0,2-1 0,-1 1 0,1 0 0,1 0 0,2 11 0,-3-18-126,0-1-1,1 1 1,-1-1 0,0 0-1,1 0 1,-1 1 0,1-1-1,0 0 1,0 0 0,-1 0-1,1-1 1,1 1 0,-1 0-1,0-1 1,0 1 0,1-1-1,-1 0 1,0 0 0,1 0-1,-1 0 1,1 0-1,0 0 1,-1-1 0,1 1-1,0-1 1,-1 0 0,1 0-1,2 0 1,1 0-531,0 0 0,-1-1-1,1 0 1,0 0 0,-1 0 0,1-1 0,-1 1-1,0-1 1,0-1 0,1 1 0,-1-1-1,-1 0 1,1 0 0,0 0 0,-1-1 0,5-4-1,22-19-7424</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16.606"/>
    </inkml:context>
    <inkml:brush xml:id="br0">
      <inkml:brushProperty name="width" value="0.025" units="cm"/>
      <inkml:brushProperty name="height" value="0.025" units="cm"/>
    </inkml:brush>
  </inkml:definitions>
  <inkml:trace contextRef="#ctx0" brushRef="#br0">128 1 11050,'0'0'5921,"-10"3"-5478,2 0-331,0 0 0,0 0 1,1 1-1,0 1 0,-1-1 1,2 1-1,-1 0 0,0 1 1,-6 6-1,9-8-9,0 0 0,1 0-1,0 1 1,-1-1 0,2 1-1,-1-1 1,0 1 0,1 0 0,0 0-1,0 0 1,0 0 0,1 1-1,0-1 1,0 0 0,0 1 0,1-1-1,0 0 1,0 8 0,0-10-40,1-1 1,0 0-1,0 0 1,-1 0-1,1 0 1,1 0-1,-1 0 1,0 0-1,0 0 1,1 0-1,-1 0 1,1-1-1,-1 1 1,1-1-1,0 1 1,0-1-1,0 1 1,0-1-1,0 0 1,0 0-1,0 0 1,0 0-1,0 0 1,3 0-1,60 12 493,-64-13-548,40 4-114,1-2 1,54-4-1,-69 0-1457,-1-2-1,38-9 1,14-13-5980</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3:59.229"/>
    </inkml:context>
    <inkml:brush xml:id="br0">
      <inkml:brushProperty name="width" value="0.025" units="cm"/>
      <inkml:brushProperty name="height" value="0.025" units="cm"/>
    </inkml:brush>
  </inkml:definitions>
  <inkml:trace contextRef="#ctx0" brushRef="#br0">107 1 12172,'0'0'9053,"-8"9"-8140,-50 66 1260,52-67-1987,1 1 0,0-1 1,1 1-1,-1 0 0,2 0 1,0 1-1,0-1 0,0 1 1,-1 10-1,4-19-198,0 0 1,0 0-1,0 0 0,1 0 0,-1 0 1,0 0-1,0-1 0,0 1 1,1 0-1,-1 0 0,0 0 0,1 0 1,-1-1-1,1 1 0,-1 0 0,1 0 1,-1-1-1,1 1 0,-1 0 0,1-1 1,0 1-1,-1-1 0,1 1 1,0-1-1,0 1 0,-1-1 0,1 1 1,0-1-1,1 1 0,33 3-527,-24-5 75,1 0-1,-1-1 1,0-1-1,14-4 0,-12 1-1605,0 0 0,-1 0 1,19-14-1,1-5-7326</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3:59.603"/>
    </inkml:context>
    <inkml:brush xml:id="br0">
      <inkml:brushProperty name="width" value="0.025" units="cm"/>
      <inkml:brushProperty name="height" value="0.025" units="cm"/>
    </inkml:brush>
  </inkml:definitions>
  <inkml:trace contextRef="#ctx0" brushRef="#br0">35 0 12075,'0'0'8643,"-4"8"-8386,-1 9-132,1 0 1,1-1 0,0 1 0,1 0 0,1 0 0,1 1 0,0-1 0,1 0 0,1 0 0,6 25 0,3 7-178,3-1-1,30 71 0,-43-115-47,0-2 32,-1 0-1,1 1 1,0-1-1,0 1 1,0-1-1,0 0 1,1 0-1,-1 0 1,0 1-1,1-1 1,-1-1-1,1 1 1,0 0 0,0 0-1,2 1 1,-5-42 345,-5 26 128,1 0 0,-2 1 1,0-1-1,0 2 0,-2-1 0,1 1 0,-20-20 0,-5-8 1949,32 39-2325,1-1 0,-1 0-1,1 0 1,-1 1 0,1-1 0,0 0 0,-1 0 0,1 0 0,0 0 0,-1 1 0,1-1-1,0 0 1,0 0 0,0 0 0,0 0 0,0 0 0,0 0 0,0 0 0,0 1 0,0-1-1,0 0 1,1 0 0,-1 0 0,0 0 0,1 0 0,-1 1 0,0-1 0,1 0 0,-1 0-1,1 0 1,-1 1 0,1-1 0,0 0 0,-1 1 0,1-1 0,0 1 0,-1-1 0,1 1-1,0-1 1,0 1 0,-1-1 0,1 1 0,0-1 0,0 1 0,0 0 0,0 0 0,-1-1-1,1 1 1,1 0 0,61-15-1603,-38 10-197,4-6-1368,2-1-1980</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4:00.946"/>
    </inkml:context>
    <inkml:brush xml:id="br0">
      <inkml:brushProperty name="width" value="0.025" units="cm"/>
      <inkml:brushProperty name="height" value="0.025" units="cm"/>
    </inkml:brush>
  </inkml:definitions>
  <inkml:trace contextRef="#ctx0" brushRef="#br0">355 0 4100,'-12'11'4228,"-21"19"-3437,2 1 1,1 1-1,-40 58 1,42-47-262,3 2 1,1 1 0,3 1 0,-19 60 0,30-75-164,1 2 0,2 0 0,1 0-1,1 0 1,3 0 0,0 1 0,5 43 0,-1-64-342,0 1 0,1-1 0,1 0 0,0 0 0,1 0 0,1-1 0,0 1 0,1-1 0,0-1 1,1 1-1,0-1 0,1-1 0,0 0 0,1 0 0,0 0 0,17 12 0,-19-17-45,0-1 0,0 1 0,1-1 0,0-1 0,-1 0 0,2 0 0,-1-1 0,0 0 0,1 0 0,-1-1 0,1 0 0,0-1 0,0 0 0,0-1-1,-1 0 1,1 0 0,0-1 0,0 0 0,0-1 0,-1 0 0,1-1 0,-1 0 0,0 0 0,18-10 0,-9 2 82,0 0-1,0-2 1,-1 0-1,-1-1 1,0-1 0,-1-1-1,-1 0 1,0 0-1,-1-2 1,-1 1-1,-1-2 1,0 0 0,-2 0-1,0 0 1,9-29-1,-9 18 144,0-1 0,-2-1-1,-2 1 1,0-1 0,-2 0-1,-2 0 1,-1 0 0,-1 0 0,-9-54-1,5 67-120,0 0 0,0 0 0,-2 1 0,-1-1 0,0 1 0,-1 1 0,-1 0 0,0 0 0,-15-17 0,20 28-257,0 1 1,0 0-1,-1-1 0,1 2 1,-1-1-1,-1 1 0,1 0 0,-1 0 1,1 0-1,-1 1 0,-11-4 1,12 6-213,1 0 0,-1 0 0,1 1 0,-1 0 0,0 0 0,1 0 0,-1 0 0,0 1 0,1 0 0,-1 0 0,1 1 0,-1-1 0,1 1 0,0 0 0,0 1 0,0-1 0,-6 5 0,-21 16-5728</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4:24.320"/>
    </inkml:context>
    <inkml:brush xml:id="br0">
      <inkml:brushProperty name="width" value="0.025" units="cm"/>
      <inkml:brushProperty name="height" value="0.025" units="cm"/>
    </inkml:brush>
  </inkml:definitions>
  <inkml:trace contextRef="#ctx0" brushRef="#br0">56 0 7239,'0'0'4452,"0"53"-4132,-11-8 449,-2 11 416,1 9 641,3 2-865,1 1 256,6-5-608,2-6-321,0-9-288,0-6 96,2-8 0,1-2-96,2-8-96,-5-6-1121,0-7-1730</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4:24.647"/>
    </inkml:context>
    <inkml:brush xml:id="br0">
      <inkml:brushProperty name="width" value="0.025" units="cm"/>
      <inkml:brushProperty name="height" value="0.025" units="cm"/>
    </inkml:brush>
  </inkml:definitions>
  <inkml:trace contextRef="#ctx0" brushRef="#br0">17 285 8648,'0'0'8552,"-16"-47"-7238,32 23-97,20-5-224,24-7-417,12-2 1,14-1-257,3 8-256,1 5-32,-8 13-224,-11 12-897,-10 1-352,-16 14-1218,-11-1-1345,-16 3-2114</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4:24.973"/>
    </inkml:context>
    <inkml:brush xml:id="br0">
      <inkml:brushProperty name="width" value="0.025" units="cm"/>
      <inkml:brushProperty name="height" value="0.025" units="cm"/>
    </inkml:brush>
  </inkml:definitions>
  <inkml:trace contextRef="#ctx0" brushRef="#br0">0 143 16784,'0'0'3619,"96"5"-2466,-24-27 0,17-5-416,5 1-417,2 0-255,-7 5-1667,-13 4-4580,-14 8-5381</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4:26.465"/>
    </inkml:context>
    <inkml:brush xml:id="br0">
      <inkml:brushProperty name="width" value="0.025" units="cm"/>
      <inkml:brushProperty name="height" value="0.025" units="cm"/>
    </inkml:brush>
  </inkml:definitions>
  <inkml:trace contextRef="#ctx0" brushRef="#br0">186 0 7399,'0'0'11606,"-4"11"-11062,-35 85-9,-58 166 1132,85-222-1443,2 1 0,2 1-1,1 0 1,-2 71 0,9-104-208,1 1 0,-1-1 0,1 1 0,1-1 0,0 0 0,0 0 1,1 0-1,5 12 0,-6-17-89,0 0 0,0-1 0,1 1 0,-1 0 0,1-1 0,0 0 0,0 1 0,0-1 1,1 0-1,-1-1 0,1 1 0,-1-1 0,1 1 0,0-1 0,0 0 0,0-1 0,0 1 0,0-1 0,8 2 0,-2-1-643,1 0 0,-1-1 0,0-1 0,1 0 0,-1 0 0,0-1 0,13-2 0,25-16-5599</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4:26.792"/>
    </inkml:context>
    <inkml:brush xml:id="br0">
      <inkml:brushProperty name="width" value="0.025" units="cm"/>
      <inkml:brushProperty name="height" value="0.025" units="cm"/>
    </inkml:brush>
  </inkml:definitions>
  <inkml:trace contextRef="#ctx0" brushRef="#br0">122 0 11691,'0'0'6945,"-1"12"-6240,-12 62 456,-3-1 1,-28 78 0,-2 11-761,45-161-366,1-1 0,0 1 0,0 0 1,0 0-1,0-1 0,0 1 0,-1 0 0,1-1 0,1 1 0,-1 0 0,0 0 0,0-1 0,0 1 0,0 0 0,0 0 0,1-1 0,-1 1 0,0 0 0,1-1 0,-1 1 0,0 0 0,1-1 0,-1 1 1,1-1-1,-1 1 0,1-1 0,-1 1 0,1-1 0,-1 1 0,1-1 0,0 1 0,28 4 654,38-15 38,-62 9-660,91-18 423,41-9-3814,-115 20-424,-7-2-2081</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4:27.151"/>
    </inkml:context>
    <inkml:brush xml:id="br0">
      <inkml:brushProperty name="width" value="0.025" units="cm"/>
      <inkml:brushProperty name="height" value="0.025" units="cm"/>
    </inkml:brush>
  </inkml:definitions>
  <inkml:trace contextRef="#ctx0" brushRef="#br0">110 0 15919,'0'0'5995,"18"11"-3043,-8 25-2416,-1 0-1,6 49 1,-8-39-424,4 16-34,-3 1 1,-2-1-1,-3 65 1,-4-108-136,0 1 1,-2-1 0,0 1-1,-1-1 1,-1 0 0,0-1-1,-2 1 1,0-1 0,-1 0-1,-1-1 1,0 1 0,-2-2-1,-23 30 1,-2-12-2132,8-21-2222,2-9-5877</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4:28.116"/>
    </inkml:context>
    <inkml:brush xml:id="br0">
      <inkml:brushProperty name="width" value="0.025" units="cm"/>
      <inkml:brushProperty name="height" value="0.025" units="cm"/>
    </inkml:brush>
  </inkml:definitions>
  <inkml:trace contextRef="#ctx0" brushRef="#br0">0 0 10826,'0'0'5558,"6"8"-4913,1 4-446,0 1 0,-1 0 0,-1 0 0,0 0 0,0 1 0,-2 0 0,0 0 0,3 20 0,3 132 1363,-7-89-783,9 76-214,8 0-1,38 155 1,117 290 138,-137-495-595,-6 2 0,-4 1 1,25 204-1,-26 142 337,53 445 1443,-31-706-1403,-46-167-778,-5-19-6999,-4-5 240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18.164"/>
    </inkml:context>
    <inkml:brush xml:id="br0">
      <inkml:brushProperty name="width" value="0.025" units="cm"/>
      <inkml:brushProperty name="height" value="0.025" units="cm"/>
    </inkml:brush>
  </inkml:definitions>
  <inkml:trace contextRef="#ctx0" brushRef="#br0">295 29 8776,'-11'-4'716,"-5"-2"-508,0 1 0,0 1 0,-27-3 0,38 6-194,0 0-1,0 1 1,0 0 0,0 0 0,0 0 0,0 1 0,0 0 0,0 0 0,0 0 0,0 0 0,1 1 0,-1 0 0,0 0 0,1 0-1,-1 1 1,1-1 0,0 1 0,0 0 0,-5 5 0,-1 4 100,1 1 0,0 0-1,1 1 1,0 0 0,2 0 0,-1 0-1,2 1 1,0 0 0,1 0 0,0 1-1,-2 18 1,-1 28 1,2 92 1,5-124-110,-1 2 48,8 219-591,-4-223 451,1 1-1,2-1 0,0-1 1,2 1-1,1-1 0,22 44 1,-28-65 86,0 0 1,1 0-1,-1-1 1,1 1-1,1-1 1,-1 0-1,1 0 1,0 0-1,0-1 1,0 0 0,1 0-1,0 0 1,-1-1-1,1 1 1,0-1-1,9 2 1,-10-3 48,1-1 1,0 0-1,-1-1 1,1 1-1,0-1 1,-1 0-1,1-1 0,0 1 1,-1-1-1,1 0 1,0-1-1,-1 1 1,0-1-1,1 0 1,-1 0-1,0-1 0,0 0 1,0 0-1,8-6 1,9-9 199,0-2-1,-1-1 1,-1 0 0,0-2 0,-2 0 0,19-32 0,0-8 388,39-90 0,-56 108-250,26-92-1,-41 118-348,-1 0-1,0 0 1,-2 0-1,0 0 1,-2-1-1,0 1 1,-5-36-1,4 50-64,0 0 1,0-1-1,-1 1 0,0 0 1,0 0-1,0 0 0,-1 0 1,0 0-1,0 1 0,0-1 1,0 1-1,-1 0 0,1 0 1,-1 0-1,-6-4 0,3 3-67,0 1-1,0 0 1,-1 0-1,1 1 1,-1 0-1,0 0 1,0 0-1,0 1 1,-10-1-1,-8 1-669,0 0 0,0 2-1,-1 1 1,1 1 0,-33 7-1,3 1-3201</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4:28.881"/>
    </inkml:context>
    <inkml:brush xml:id="br0">
      <inkml:brushProperty name="width" value="0.025" units="cm"/>
      <inkml:brushProperty name="height" value="0.025" units="cm"/>
    </inkml:brush>
  </inkml:definitions>
  <inkml:trace contextRef="#ctx0" brushRef="#br0">0 880 16303,'0'0'1687,"12"0"-1703,-11 0 16,87-1 40,96-12 0,1330-244 1386,-604 96 106,546-29 1114,-1130 153-1886,483-88-214,-321 43-366,-356 68-298,-217 35-1714,-1 1-3116,29-15-3710,43-6 607</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4:29.237"/>
    </inkml:context>
    <inkml:brush xml:id="br0">
      <inkml:brushProperty name="width" value="0.025" units="cm"/>
      <inkml:brushProperty name="height" value="0.025" units="cm"/>
    </inkml:brush>
  </inkml:definitions>
  <inkml:trace contextRef="#ctx0" brushRef="#br0">6 11 8872,'0'0'12439,"10"-2"-11804,5-1-515,0 1-1,0 0 0,0 1 1,0 1-1,0 0 1,1 1-1,-1 1 1,0 0-1,0 1 1,-1 1-1,1 0 0,-1 1 1,0 1-1,0 0 1,26 16-1,-37-20-109,-1 1 0,1 0 0,0-1-1,-1 1 1,0 0 0,0 1 0,0-1-1,0 0 1,0 0 0,-1 1 0,1-1-1,-1 1 1,0 0 0,0-1 0,0 1 0,-1 0-1,1-1 1,-1 1 0,0 0 0,0 0-1,0-1 1,-1 1 0,1 0 0,-1 0-1,0-1 1,-1 5 0,-2 5 111,-1 0-1,0 0 1,-1-1 0,-1 0-1,-13 21 1,-8 2 448,-1 0 0,-45 40 0,-31 37-13,92-89-411,10-14-1740,-2-1-3644</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4:30.064"/>
    </inkml:context>
    <inkml:brush xml:id="br0">
      <inkml:brushProperty name="width" value="0.025" units="cm"/>
      <inkml:brushProperty name="height" value="0.025" units="cm"/>
    </inkml:brush>
  </inkml:definitions>
  <inkml:trace contextRef="#ctx0" brushRef="#br0">1 729 8712,'0'0'8894,"9"0"-7389,-3-1-1313,-1 1 0,1-1-1,-1-1 1,0 1-1,0-1 1,1 0 0,-1 0-1,0-1 1,-1 1-1,1-1 1,0 0-1,-1 0 1,1-1 0,-1 1-1,0-1 1,0 0-1,5-7 1,11-15 877,34-54 0,-33 47-703,18-29 274,62-131 0,-90 168-524,-1-1-1,-1 0 0,-2-1 0,0 1 0,-2-1 0,-1-1 0,-1 1 0,-1-44 1,0 96-148,1 0 0,1 0-1,13 45 1,-3-33 1,1 0-1,35 58 0,-40-79-483,1 0 0,25 27-1,-27-34-305,1-1 0,-1 0 1,1 0-1,1-1 0,14 8 0,23 5-5419</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4:31.214"/>
    </inkml:context>
    <inkml:brush xml:id="br0">
      <inkml:brushProperty name="width" value="0.025" units="cm"/>
      <inkml:brushProperty name="height" value="0.025" units="cm"/>
    </inkml:brush>
  </inkml:definitions>
  <inkml:trace contextRef="#ctx0" brushRef="#br0">63 1 3683,'0'0'19160,"3"8"-18007,1 4-906,0-1 1,-2 1-1,1 0 1,-2 0-1,1 0 0,-2 0 1,1 1-1,-4 21 1,-21 112 538,12-86-377,2-7-222,-2 4 23,3 1-1,2 0 0,1 67 1,6-123-189,0-1 0,0 1 0,0 0 0,1 0 0,-1 0 0,1 0 0,-1 0 0,1-1 0,-1 1 0,1 0 0,0-1 0,0 1 0,0 0 0,0-1 0,0 1 0,0-1 0,0 1 0,1-1 0,-1 0 0,0 1 0,1-1 0,-1 0 0,1 0 0,0 0 0,-1 0 0,1 0 0,0-1 0,-1 1 0,1 0 0,0-1 0,0 1 0,0-1 0,-1 0-1,1 0 1,0 1 0,0-1 0,0 0 0,0-1 0,0 1 0,2-1 0,9-1 111,0 0-1,-1-1 0,1-1 0,20-8 0,198-97-147,-157 67-3069,-2-1-4229,-19 9-8899</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3:44.496"/>
    </inkml:context>
    <inkml:brush xml:id="br0">
      <inkml:brushProperty name="width" value="0.025" units="cm"/>
      <inkml:brushProperty name="height" value="0.025" units="cm"/>
    </inkml:brush>
  </inkml:definitions>
  <inkml:trace contextRef="#ctx0" brushRef="#br0">746 116 3844,'0'0'4665,"-4"-8"-2583,2 4-1937,1 1-1,-2-1 0,1 1 1,0 0-1,-1-1 0,1 1 1,-1 0-1,0 1 0,0-1 1,0 0-1,0 1 0,-1 0 1,1 0-1,-1 0 0,1 0 1,-1 0-1,0 1 0,1-1 1,-1 1-1,0 0 1,0 1-1,0-1 0,0 0 1,0 1-1,-5 0 0,-27-3 184,0 1 0,-1 2 0,1 1 0,0 2 0,0 1 0,0 2-1,0 2 1,-44 15 0,63-16-310,0 0-1,0 1 1,1 0-1,1 1 1,-1 1-1,1 1 1,1 0-1,0 1 1,1 0-1,0 1 0,1 1 1,0 0-1,1 1 1,0 0-1,2 0 1,0 1-1,0 0 1,-8 26-1,11-25-10,1 0-1,0 1 0,1-1 0,1 1 1,1 0-1,0 0 0,2 0 0,0 1 1,1-1-1,5 29 0,-4-37-8,1 0 0,0 0 0,1 0 0,0 0 0,0-1 0,1 0-1,0 0 1,1 0 0,0 0 0,0-1 0,1 0 0,0 0 0,0-1 0,1 0 0,0 0-1,0-1 1,1 0 0,-1 0 0,18 8 0,-10-7 12,-1-1 0,1-1-1,0 0 1,1-2 0,-1 1 0,1-2 0,-1 0-1,1-1 1,28-2 0,-20-1 159,0-2 0,0-1 0,-1-1-1,1-1 1,42-18 0,-23 4 119,-1-3-1,-1-1 0,-1-2 1,-1-2-1,-2-1 1,40-41-1,-46 39 81,-2 0 0,49-68 0,-71 90-232,-1-1 0,-1-1 0,1 1 0,-2-1 0,0 0 0,0-1 0,-1 1 0,-1-1 0,0 0 0,0 0 0,-2 0 0,1 0 0,-2 0 0,0-18 0,-2 25-95,1-1 0,-1 1 0,0 0 0,0 0 0,-1 0 0,0 0-1,0 1 1,0-1 0,-1 1 0,1 0 0,-1 0 0,-1 0 0,1 0 0,-1 1-1,0-1 1,0 1 0,0 0 0,0 1 0,-1-1 0,1 1 0,-1 0-1,0 1 1,0-1 0,0 1 0,-11-2 0,-7-2-224,1 2-1,-1 0 1,0 2 0,0 1-1,-38 2 1,7 7-899,52-7 810,0 0-1,0 0 0,0 0 0,1 0 1,-1 1-1,0-1 0,0 1 0,1 0 1,-1 0-1,1 0 0,0 0 0,-1 0 1,1 0-1,-3 5 0,3 3-5124</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3:45.428"/>
    </inkml:context>
    <inkml:brush xml:id="br0">
      <inkml:brushProperty name="width" value="0.025" units="cm"/>
      <inkml:brushProperty name="height" value="0.025" units="cm"/>
    </inkml:brush>
  </inkml:definitions>
  <inkml:trace contextRef="#ctx0" brushRef="#br0">194 297 2626,'0'0'956,"-9"3"-572,-21 10 1492,1 2 0,0 1 0,1 1 0,-29 23 0,45-28 1594,16-10-1244,24-17-1329,246-194 1154,-78 55-1849,-186 147-297,-7 4-39,0 0 1,1 0-1,0 0 0,-1 1 1,1-1-1,0 1 1,0 0-1,0 0 1,1 1-1,-1-1 1,0 1-1,7-1 1,-13 6-3446,-12 15 917,-16 9-2201</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3:45.769"/>
    </inkml:context>
    <inkml:brush xml:id="br0">
      <inkml:brushProperty name="width" value="0.025" units="cm"/>
      <inkml:brushProperty name="height" value="0.025" units="cm"/>
    </inkml:brush>
  </inkml:definitions>
  <inkml:trace contextRef="#ctx0" brushRef="#br0">1 401 12492,'0'0'3940,"77"-64"-2563,-22 19 32,10-3-384,5-1-673,0 1-255,-3 6-546,-8 10-864,-5 5-577,-10 2-2210,-5 5 609</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3:46.113"/>
    </inkml:context>
    <inkml:brush xml:id="br0">
      <inkml:brushProperty name="width" value="0.025" units="cm"/>
      <inkml:brushProperty name="height" value="0.025" units="cm"/>
    </inkml:brush>
  </inkml:definitions>
  <inkml:trace contextRef="#ctx0" brushRef="#br0">184 48 11723,'0'0'4879,"-10"0"-3234,5-1-1610,0 2 0,0-1 0,0 1 0,1-1 0,-1 1 0,0 0 0,0 1 0,1-1 0,-1 1 0,1 0 0,-1 0 0,1 1 0,0-1 0,0 1 0,0 0 0,0 0 0,1 0 0,-1 1 1,1-1-1,0 1 0,0 0 0,-5 7 0,-2 3-18,1 1 1,1 0-1,0 0 1,1 0-1,1 1 1,0 0-1,1 1 1,1-1 0,0 1-1,2 0 1,0 0-1,0 0 1,2 20-1,0-33-11,0 0 0,1 0 0,-1-1 0,1 1 0,0 0 1,0-1-1,0 1 0,0 0 0,1-1 0,-1 1 0,1-1 0,0 0 0,0 1 0,0-1 0,1 0 0,-1 0 0,1-1 0,0 1 0,-1 0 0,1-1 0,0 0 0,0 1 0,1-1 0,-1-1 0,0 1 0,1 0 0,-1-1 0,1 0 0,0 1 0,-1-1 1,1-1-1,0 1 0,0-1 0,7 1 0,1-1 191,-1 0 1,1-1 0,0 0 0,0 0-1,0-2 1,-1 1 0,1-2-1,-1 1 1,0-2 0,14-6 0,-6 1 186,-1-2 1,-1 0-1,0 0 1,-1-2 0,0 0-1,-1-1 1,22-27 0,-31 34-228,0 0 0,0-1 0,-1 1 0,0-2 0,0 1 0,-1 0 0,0-1 0,-1 0 0,0 1 0,-1-1 0,0-1 0,0 1 0,-1 0 1,0 0-1,-1-1 0,0 1 0,-3-17 0,2 22-142,-1 0-1,0 1 1,1 0 0,-1-1-1,-1 1 1,1 0 0,0 0 0,-1 0-1,0 0 1,0 1 0,0-1 0,-1 1-1,1 0 1,-1-1 0,0 2 0,1-1-1,-1 0 1,-1 1 0,1 0 0,0 0-1,0 0 1,-1 0 0,1 1 0,-1 0-1,0 0 1,1 0 0,-1 0-1,-5 0 1,2 1-139,-1-1-1,1 1 1,0 0-1,0 1 1,0 0-1,-1 0 1,1 1-1,0 0 1,1 0-1,-1 1 1,0 0 0,1 1-1,-1-1 1,1 1-1,-10 8 1,-22 27-7286,34-28-1692</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4:46.585"/>
    </inkml:context>
    <inkml:brush xml:id="br0">
      <inkml:brushProperty name="width" value="0.025" units="cm"/>
      <inkml:brushProperty name="height" value="0.025" units="cm"/>
    </inkml:brush>
  </inkml:definitions>
  <inkml:trace contextRef="#ctx0" brushRef="#br0">1 1339 4068,'0'0'6134,"8"-5"-5697,74-49 1115,118-100 0,-96 70-871,683-473 859,-579 432-1141,441-193 1,-625 308-326,-2 1 22,47-14 0,-154 48-4147,30-9 170</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7:34:47.024"/>
    </inkml:context>
    <inkml:brush xml:id="br0">
      <inkml:brushProperty name="width" value="0.025" units="cm"/>
      <inkml:brushProperty name="height" value="0.025" units="cm"/>
    </inkml:brush>
  </inkml:definitions>
  <inkml:trace contextRef="#ctx0" brushRef="#br0">374 297 5830,'3'-11'1548,"3"-11"-982,1 0-1,2 1 1,0 0 0,1 1 0,1 0 0,1 1 0,0 0 0,20-23-1,-28 39-482,4-8 168,1 1 0,0 0 1,1 1-1,0 0 0,0 1 1,15-10-1,-20 16-289,-6 11-185,-20 26 324,-1-2 1,-1 0 0,-29 31-1,-94 91 48,88-95 22,-11 9 229,37-40 134,2 1 0,2 1-1,-48 68 1,74-95-513,0-1 0,0 0 0,0 0-1,1 1 1,-1-1 0,1 1-1,0-1 1,0 1 0,0 0-1,1 0 1,-1-1 0,1 1 0,0 0-1,0 0 1,0 5 0,1-7-25,0 0 0,0 0 1,0 1-1,1-1 1,-1 0-1,0-1 0,1 1 1,-1 0-1,1 0 0,0-1 1,-1 1-1,1 0 0,0-1 1,0 0-1,0 1 0,0-1 1,0 0-1,0 0 0,1 0 1,-1-1-1,0 1 1,0 0-1,1-1 0,3 1 1,19 3 67,-1-1 1,1-2 0,0 0 0,0-1-1,0-2 1,0 0 0,33-9 0,172-57 225,-76 19-735,27 5-7371,-140 31 2809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12.12.2024</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252273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734259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33831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133408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706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15664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19</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19</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4156741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20</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20</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450523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961748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57305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64257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596648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97688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521025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34640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095038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12.12.2024</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12.12.2024</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12.12.2024</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12.12.2024</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12.12.2024</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12.12.2024</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12.12.2024</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12.12.2024</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12.12.2024</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12.12.2024</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12.12.2024</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12.12.2024</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7" Type="http://schemas.openxmlformats.org/officeDocument/2006/relationships/customXml" Target="../ink/ink57.xml"/><Relationship Id="rId299" Type="http://schemas.openxmlformats.org/officeDocument/2006/relationships/customXml" Target="../ink/ink149.xml"/><Relationship Id="rId21" Type="http://schemas.openxmlformats.org/officeDocument/2006/relationships/customXml" Target="../ink/ink9.xml"/><Relationship Id="rId63" Type="http://schemas.openxmlformats.org/officeDocument/2006/relationships/customXml" Target="../ink/ink30.xml"/><Relationship Id="rId159" Type="http://schemas.openxmlformats.org/officeDocument/2006/relationships/customXml" Target="../ink/ink78.xml"/><Relationship Id="rId324" Type="http://schemas.openxmlformats.org/officeDocument/2006/relationships/image" Target="../media/image160.png"/><Relationship Id="rId170" Type="http://schemas.openxmlformats.org/officeDocument/2006/relationships/image" Target="../media/image84.png"/><Relationship Id="rId226" Type="http://schemas.openxmlformats.org/officeDocument/2006/relationships/image" Target="../media/image112.png"/><Relationship Id="rId268" Type="http://schemas.openxmlformats.org/officeDocument/2006/relationships/customXml" Target="../ink/ink133.xml"/><Relationship Id="rId32" Type="http://schemas.openxmlformats.org/officeDocument/2006/relationships/image" Target="../media/image15.png"/><Relationship Id="rId74" Type="http://schemas.openxmlformats.org/officeDocument/2006/relationships/image" Target="../media/image36.png"/><Relationship Id="rId128" Type="http://schemas.openxmlformats.org/officeDocument/2006/relationships/image" Target="../media/image63.png"/><Relationship Id="rId335" Type="http://schemas.openxmlformats.org/officeDocument/2006/relationships/customXml" Target="../ink/ink167.xml"/><Relationship Id="rId5" Type="http://schemas.openxmlformats.org/officeDocument/2006/relationships/customXml" Target="../ink/ink1.xml"/><Relationship Id="rId181" Type="http://schemas.openxmlformats.org/officeDocument/2006/relationships/customXml" Target="../ink/ink89.xml"/><Relationship Id="rId237" Type="http://schemas.openxmlformats.org/officeDocument/2006/relationships/customXml" Target="../ink/ink117.xml"/><Relationship Id="rId279" Type="http://schemas.openxmlformats.org/officeDocument/2006/relationships/image" Target="../media/image138.png"/><Relationship Id="rId43" Type="http://schemas.openxmlformats.org/officeDocument/2006/relationships/customXml" Target="../ink/ink20.xml"/><Relationship Id="rId139" Type="http://schemas.openxmlformats.org/officeDocument/2006/relationships/customXml" Target="../ink/ink68.xml"/><Relationship Id="rId290" Type="http://schemas.openxmlformats.org/officeDocument/2006/relationships/customXml" Target="../ink/ink144.xml"/><Relationship Id="rId304" Type="http://schemas.openxmlformats.org/officeDocument/2006/relationships/image" Target="../media/image150.png"/><Relationship Id="rId85" Type="http://schemas.openxmlformats.org/officeDocument/2006/relationships/customXml" Target="../ink/ink41.xml"/><Relationship Id="rId150" Type="http://schemas.openxmlformats.org/officeDocument/2006/relationships/image" Target="../media/image74.png"/><Relationship Id="rId192" Type="http://schemas.openxmlformats.org/officeDocument/2006/relationships/image" Target="../media/image95.png"/><Relationship Id="rId206" Type="http://schemas.openxmlformats.org/officeDocument/2006/relationships/image" Target="../media/image102.png"/><Relationship Id="rId248" Type="http://schemas.openxmlformats.org/officeDocument/2006/relationships/customXml" Target="../ink/ink123.xml"/><Relationship Id="rId12" Type="http://schemas.openxmlformats.org/officeDocument/2006/relationships/image" Target="../media/image5.png"/><Relationship Id="rId108" Type="http://schemas.openxmlformats.org/officeDocument/2006/relationships/image" Target="../media/image53.png"/><Relationship Id="rId315" Type="http://schemas.openxmlformats.org/officeDocument/2006/relationships/customXml" Target="../ink/ink157.xml"/><Relationship Id="rId54" Type="http://schemas.openxmlformats.org/officeDocument/2006/relationships/image" Target="../media/image26.png"/><Relationship Id="rId96" Type="http://schemas.openxmlformats.org/officeDocument/2006/relationships/image" Target="../media/image47.png"/><Relationship Id="rId161" Type="http://schemas.openxmlformats.org/officeDocument/2006/relationships/customXml" Target="../ink/ink79.xml"/><Relationship Id="rId217" Type="http://schemas.openxmlformats.org/officeDocument/2006/relationships/customXml" Target="../ink/ink107.xml"/><Relationship Id="rId259" Type="http://schemas.openxmlformats.org/officeDocument/2006/relationships/image" Target="../media/image128.png"/><Relationship Id="rId23" Type="http://schemas.openxmlformats.org/officeDocument/2006/relationships/customXml" Target="../ink/ink10.xml"/><Relationship Id="rId119" Type="http://schemas.openxmlformats.org/officeDocument/2006/relationships/customXml" Target="../ink/ink58.xml"/><Relationship Id="rId270" Type="http://schemas.openxmlformats.org/officeDocument/2006/relationships/customXml" Target="../ink/ink134.xml"/><Relationship Id="rId326" Type="http://schemas.openxmlformats.org/officeDocument/2006/relationships/image" Target="../media/image161.png"/><Relationship Id="rId65" Type="http://schemas.openxmlformats.org/officeDocument/2006/relationships/customXml" Target="../ink/ink31.xml"/><Relationship Id="rId130" Type="http://schemas.openxmlformats.org/officeDocument/2006/relationships/image" Target="../media/image64.png"/><Relationship Id="rId172" Type="http://schemas.openxmlformats.org/officeDocument/2006/relationships/image" Target="../media/image85.png"/><Relationship Id="rId228" Type="http://schemas.openxmlformats.org/officeDocument/2006/relationships/image" Target="../media/image113.png"/><Relationship Id="rId281" Type="http://schemas.openxmlformats.org/officeDocument/2006/relationships/image" Target="../media/image139.png"/><Relationship Id="rId337" Type="http://schemas.openxmlformats.org/officeDocument/2006/relationships/customXml" Target="../ink/ink168.xml"/><Relationship Id="rId34" Type="http://schemas.openxmlformats.org/officeDocument/2006/relationships/image" Target="../media/image16.png"/><Relationship Id="rId76" Type="http://schemas.openxmlformats.org/officeDocument/2006/relationships/image" Target="../media/image37.png"/><Relationship Id="rId141" Type="http://schemas.openxmlformats.org/officeDocument/2006/relationships/customXml" Target="../ink/ink69.xml"/><Relationship Id="rId7" Type="http://schemas.openxmlformats.org/officeDocument/2006/relationships/customXml" Target="../ink/ink2.xml"/><Relationship Id="rId183" Type="http://schemas.openxmlformats.org/officeDocument/2006/relationships/customXml" Target="../ink/ink90.xml"/><Relationship Id="rId239" Type="http://schemas.openxmlformats.org/officeDocument/2006/relationships/customXml" Target="../ink/ink118.xml"/><Relationship Id="rId250" Type="http://schemas.openxmlformats.org/officeDocument/2006/relationships/customXml" Target="../ink/ink124.xml"/><Relationship Id="rId292" Type="http://schemas.openxmlformats.org/officeDocument/2006/relationships/customXml" Target="../ink/ink145.xml"/><Relationship Id="rId306" Type="http://schemas.openxmlformats.org/officeDocument/2006/relationships/image" Target="../media/image151.png"/><Relationship Id="rId45" Type="http://schemas.openxmlformats.org/officeDocument/2006/relationships/customXml" Target="../ink/ink21.xml"/><Relationship Id="rId87" Type="http://schemas.openxmlformats.org/officeDocument/2006/relationships/customXml" Target="../ink/ink42.xml"/><Relationship Id="rId110" Type="http://schemas.openxmlformats.org/officeDocument/2006/relationships/image" Target="../media/image54.png"/><Relationship Id="rId152" Type="http://schemas.openxmlformats.org/officeDocument/2006/relationships/image" Target="../media/image75.png"/><Relationship Id="rId173" Type="http://schemas.openxmlformats.org/officeDocument/2006/relationships/customXml" Target="../ink/ink85.xml"/><Relationship Id="rId194" Type="http://schemas.openxmlformats.org/officeDocument/2006/relationships/image" Target="../media/image96.png"/><Relationship Id="rId208" Type="http://schemas.openxmlformats.org/officeDocument/2006/relationships/image" Target="../media/image103.png"/><Relationship Id="rId229" Type="http://schemas.openxmlformats.org/officeDocument/2006/relationships/customXml" Target="../ink/ink113.xml"/><Relationship Id="rId240" Type="http://schemas.openxmlformats.org/officeDocument/2006/relationships/image" Target="../media/image119.png"/><Relationship Id="rId261" Type="http://schemas.openxmlformats.org/officeDocument/2006/relationships/image" Target="../media/image129.png"/><Relationship Id="rId14" Type="http://schemas.openxmlformats.org/officeDocument/2006/relationships/image" Target="../media/image6.png"/><Relationship Id="rId35" Type="http://schemas.openxmlformats.org/officeDocument/2006/relationships/customXml" Target="../ink/ink16.xml"/><Relationship Id="rId56" Type="http://schemas.openxmlformats.org/officeDocument/2006/relationships/image" Target="../media/image27.png"/><Relationship Id="rId77" Type="http://schemas.openxmlformats.org/officeDocument/2006/relationships/customXml" Target="../ink/ink37.xml"/><Relationship Id="rId100" Type="http://schemas.openxmlformats.org/officeDocument/2006/relationships/image" Target="../media/image49.png"/><Relationship Id="rId282" Type="http://schemas.openxmlformats.org/officeDocument/2006/relationships/customXml" Target="../ink/ink140.xml"/><Relationship Id="rId317" Type="http://schemas.openxmlformats.org/officeDocument/2006/relationships/customXml" Target="../ink/ink158.xml"/><Relationship Id="rId338" Type="http://schemas.openxmlformats.org/officeDocument/2006/relationships/image" Target="../media/image167.png"/><Relationship Id="rId8" Type="http://schemas.openxmlformats.org/officeDocument/2006/relationships/image" Target="../media/image3.png"/><Relationship Id="rId98" Type="http://schemas.openxmlformats.org/officeDocument/2006/relationships/image" Target="../media/image48.png"/><Relationship Id="rId121" Type="http://schemas.openxmlformats.org/officeDocument/2006/relationships/customXml" Target="../ink/ink59.xml"/><Relationship Id="rId142" Type="http://schemas.openxmlformats.org/officeDocument/2006/relationships/image" Target="../media/image70.png"/><Relationship Id="rId163" Type="http://schemas.openxmlformats.org/officeDocument/2006/relationships/customXml" Target="../ink/ink80.xml"/><Relationship Id="rId184" Type="http://schemas.openxmlformats.org/officeDocument/2006/relationships/image" Target="../media/image91.png"/><Relationship Id="rId219" Type="http://schemas.openxmlformats.org/officeDocument/2006/relationships/customXml" Target="../ink/ink108.xml"/><Relationship Id="rId230" Type="http://schemas.openxmlformats.org/officeDocument/2006/relationships/image" Target="../media/image114.png"/><Relationship Id="rId251" Type="http://schemas.openxmlformats.org/officeDocument/2006/relationships/image" Target="../media/image124.png"/><Relationship Id="rId25" Type="http://schemas.openxmlformats.org/officeDocument/2006/relationships/customXml" Target="../ink/ink11.xml"/><Relationship Id="rId46" Type="http://schemas.openxmlformats.org/officeDocument/2006/relationships/image" Target="../media/image22.png"/><Relationship Id="rId67" Type="http://schemas.openxmlformats.org/officeDocument/2006/relationships/customXml" Target="../ink/ink32.xml"/><Relationship Id="rId272" Type="http://schemas.openxmlformats.org/officeDocument/2006/relationships/customXml" Target="../ink/ink135.xml"/><Relationship Id="rId293" Type="http://schemas.openxmlformats.org/officeDocument/2006/relationships/customXml" Target="../ink/ink146.xml"/><Relationship Id="rId307" Type="http://schemas.openxmlformats.org/officeDocument/2006/relationships/customXml" Target="../ink/ink153.xml"/><Relationship Id="rId328" Type="http://schemas.openxmlformats.org/officeDocument/2006/relationships/image" Target="../media/image162.png"/><Relationship Id="rId88" Type="http://schemas.openxmlformats.org/officeDocument/2006/relationships/image" Target="../media/image43.png"/><Relationship Id="rId111" Type="http://schemas.openxmlformats.org/officeDocument/2006/relationships/customXml" Target="../ink/ink54.xml"/><Relationship Id="rId132" Type="http://schemas.openxmlformats.org/officeDocument/2006/relationships/image" Target="../media/image65.png"/><Relationship Id="rId153" Type="http://schemas.openxmlformats.org/officeDocument/2006/relationships/customXml" Target="../ink/ink75.xml"/><Relationship Id="rId174" Type="http://schemas.openxmlformats.org/officeDocument/2006/relationships/image" Target="../media/image86.png"/><Relationship Id="rId195" Type="http://schemas.openxmlformats.org/officeDocument/2006/relationships/customXml" Target="../ink/ink96.xml"/><Relationship Id="rId209" Type="http://schemas.openxmlformats.org/officeDocument/2006/relationships/customXml" Target="../ink/ink103.xml"/><Relationship Id="rId220" Type="http://schemas.openxmlformats.org/officeDocument/2006/relationships/image" Target="../media/image109.png"/><Relationship Id="rId241" Type="http://schemas.openxmlformats.org/officeDocument/2006/relationships/customXml" Target="../ink/ink119.xml"/><Relationship Id="rId15" Type="http://schemas.openxmlformats.org/officeDocument/2006/relationships/customXml" Target="../ink/ink6.xml"/><Relationship Id="rId36" Type="http://schemas.openxmlformats.org/officeDocument/2006/relationships/image" Target="../media/image17.png"/><Relationship Id="rId57" Type="http://schemas.openxmlformats.org/officeDocument/2006/relationships/customXml" Target="../ink/ink27.xml"/><Relationship Id="rId262" Type="http://schemas.openxmlformats.org/officeDocument/2006/relationships/customXml" Target="../ink/ink130.xml"/><Relationship Id="rId283" Type="http://schemas.openxmlformats.org/officeDocument/2006/relationships/image" Target="../media/image140.png"/><Relationship Id="rId318" Type="http://schemas.openxmlformats.org/officeDocument/2006/relationships/image" Target="../media/image157.png"/><Relationship Id="rId78" Type="http://schemas.openxmlformats.org/officeDocument/2006/relationships/image" Target="../media/image38.png"/><Relationship Id="rId99" Type="http://schemas.openxmlformats.org/officeDocument/2006/relationships/customXml" Target="../ink/ink48.xml"/><Relationship Id="rId101" Type="http://schemas.openxmlformats.org/officeDocument/2006/relationships/customXml" Target="../ink/ink49.xml"/><Relationship Id="rId122" Type="http://schemas.openxmlformats.org/officeDocument/2006/relationships/image" Target="../media/image60.png"/><Relationship Id="rId143" Type="http://schemas.openxmlformats.org/officeDocument/2006/relationships/customXml" Target="../ink/ink70.xml"/><Relationship Id="rId164" Type="http://schemas.openxmlformats.org/officeDocument/2006/relationships/image" Target="../media/image81.png"/><Relationship Id="rId185" Type="http://schemas.openxmlformats.org/officeDocument/2006/relationships/customXml" Target="../ink/ink91.xml"/><Relationship Id="rId9" Type="http://schemas.openxmlformats.org/officeDocument/2006/relationships/customXml" Target="../ink/ink3.xml"/><Relationship Id="rId210" Type="http://schemas.openxmlformats.org/officeDocument/2006/relationships/image" Target="../media/image104.png"/><Relationship Id="rId26" Type="http://schemas.openxmlformats.org/officeDocument/2006/relationships/image" Target="../media/image12.png"/><Relationship Id="rId231" Type="http://schemas.openxmlformats.org/officeDocument/2006/relationships/customXml" Target="../ink/ink114.xml"/><Relationship Id="rId252" Type="http://schemas.openxmlformats.org/officeDocument/2006/relationships/customXml" Target="../ink/ink125.xml"/><Relationship Id="rId273" Type="http://schemas.openxmlformats.org/officeDocument/2006/relationships/image" Target="../media/image135.png"/><Relationship Id="rId294" Type="http://schemas.openxmlformats.org/officeDocument/2006/relationships/image" Target="../media/image145.png"/><Relationship Id="rId308" Type="http://schemas.openxmlformats.org/officeDocument/2006/relationships/image" Target="../media/image152.png"/><Relationship Id="rId329" Type="http://schemas.openxmlformats.org/officeDocument/2006/relationships/customXml" Target="../ink/ink164.xml"/><Relationship Id="rId47" Type="http://schemas.openxmlformats.org/officeDocument/2006/relationships/customXml" Target="../ink/ink22.xml"/><Relationship Id="rId68" Type="http://schemas.openxmlformats.org/officeDocument/2006/relationships/image" Target="../media/image33.png"/><Relationship Id="rId89" Type="http://schemas.openxmlformats.org/officeDocument/2006/relationships/customXml" Target="../ink/ink43.xml"/><Relationship Id="rId112" Type="http://schemas.openxmlformats.org/officeDocument/2006/relationships/image" Target="../media/image55.png"/><Relationship Id="rId133" Type="http://schemas.openxmlformats.org/officeDocument/2006/relationships/customXml" Target="../ink/ink65.xml"/><Relationship Id="rId154" Type="http://schemas.openxmlformats.org/officeDocument/2006/relationships/image" Target="../media/image76.png"/><Relationship Id="rId175" Type="http://schemas.openxmlformats.org/officeDocument/2006/relationships/customXml" Target="../ink/ink86.xml"/><Relationship Id="rId196" Type="http://schemas.openxmlformats.org/officeDocument/2006/relationships/image" Target="../media/image97.png"/><Relationship Id="rId200" Type="http://schemas.openxmlformats.org/officeDocument/2006/relationships/image" Target="../media/image99.png"/><Relationship Id="rId16" Type="http://schemas.openxmlformats.org/officeDocument/2006/relationships/image" Target="../media/image7.png"/><Relationship Id="rId221" Type="http://schemas.openxmlformats.org/officeDocument/2006/relationships/customXml" Target="../ink/ink109.xml"/><Relationship Id="rId242" Type="http://schemas.openxmlformats.org/officeDocument/2006/relationships/customXml" Target="../ink/ink120.xml"/><Relationship Id="rId263" Type="http://schemas.openxmlformats.org/officeDocument/2006/relationships/image" Target="../media/image130.png"/><Relationship Id="rId284" Type="http://schemas.openxmlformats.org/officeDocument/2006/relationships/customXml" Target="../ink/ink141.xml"/><Relationship Id="rId319" Type="http://schemas.openxmlformats.org/officeDocument/2006/relationships/customXml" Target="../ink/ink159.xml"/><Relationship Id="rId37" Type="http://schemas.openxmlformats.org/officeDocument/2006/relationships/customXml" Target="../ink/ink17.xml"/><Relationship Id="rId58" Type="http://schemas.openxmlformats.org/officeDocument/2006/relationships/image" Target="../media/image28.png"/><Relationship Id="rId79" Type="http://schemas.openxmlformats.org/officeDocument/2006/relationships/customXml" Target="../ink/ink38.xml"/><Relationship Id="rId102" Type="http://schemas.openxmlformats.org/officeDocument/2006/relationships/image" Target="../media/image50.png"/><Relationship Id="rId123" Type="http://schemas.openxmlformats.org/officeDocument/2006/relationships/customXml" Target="../ink/ink60.xml"/><Relationship Id="rId144" Type="http://schemas.openxmlformats.org/officeDocument/2006/relationships/image" Target="../media/image71.png"/><Relationship Id="rId330" Type="http://schemas.openxmlformats.org/officeDocument/2006/relationships/image" Target="../media/image163.png"/><Relationship Id="rId90" Type="http://schemas.openxmlformats.org/officeDocument/2006/relationships/image" Target="../media/image44.png"/><Relationship Id="rId165" Type="http://schemas.openxmlformats.org/officeDocument/2006/relationships/customXml" Target="../ink/ink81.xml"/><Relationship Id="rId186" Type="http://schemas.openxmlformats.org/officeDocument/2006/relationships/image" Target="../media/image92.png"/><Relationship Id="rId211" Type="http://schemas.openxmlformats.org/officeDocument/2006/relationships/customXml" Target="../ink/ink104.xml"/><Relationship Id="rId232" Type="http://schemas.openxmlformats.org/officeDocument/2006/relationships/image" Target="../media/image115.png"/><Relationship Id="rId253" Type="http://schemas.openxmlformats.org/officeDocument/2006/relationships/image" Target="../media/image125.png"/><Relationship Id="rId274" Type="http://schemas.openxmlformats.org/officeDocument/2006/relationships/customXml" Target="../ink/ink136.xml"/><Relationship Id="rId295" Type="http://schemas.openxmlformats.org/officeDocument/2006/relationships/customXml" Target="../ink/ink147.xml"/><Relationship Id="rId309" Type="http://schemas.openxmlformats.org/officeDocument/2006/relationships/customXml" Target="../ink/ink154.xml"/><Relationship Id="rId27" Type="http://schemas.openxmlformats.org/officeDocument/2006/relationships/customXml" Target="../ink/ink12.xml"/><Relationship Id="rId48" Type="http://schemas.openxmlformats.org/officeDocument/2006/relationships/image" Target="../media/image23.png"/><Relationship Id="rId69" Type="http://schemas.openxmlformats.org/officeDocument/2006/relationships/customXml" Target="../ink/ink33.xml"/><Relationship Id="rId113" Type="http://schemas.openxmlformats.org/officeDocument/2006/relationships/customXml" Target="../ink/ink55.xml"/><Relationship Id="rId134" Type="http://schemas.openxmlformats.org/officeDocument/2006/relationships/image" Target="../media/image66.png"/><Relationship Id="rId320" Type="http://schemas.openxmlformats.org/officeDocument/2006/relationships/image" Target="../media/image158.png"/><Relationship Id="rId80" Type="http://schemas.openxmlformats.org/officeDocument/2006/relationships/image" Target="../media/image39.png"/><Relationship Id="rId155" Type="http://schemas.openxmlformats.org/officeDocument/2006/relationships/customXml" Target="../ink/ink76.xml"/><Relationship Id="rId176" Type="http://schemas.openxmlformats.org/officeDocument/2006/relationships/image" Target="../media/image87.png"/><Relationship Id="rId197" Type="http://schemas.openxmlformats.org/officeDocument/2006/relationships/customXml" Target="../ink/ink97.xml"/><Relationship Id="rId201" Type="http://schemas.openxmlformats.org/officeDocument/2006/relationships/customXml" Target="../ink/ink99.xml"/><Relationship Id="rId222" Type="http://schemas.openxmlformats.org/officeDocument/2006/relationships/image" Target="../media/image110.png"/><Relationship Id="rId243" Type="http://schemas.openxmlformats.org/officeDocument/2006/relationships/image" Target="../media/image120.png"/><Relationship Id="rId264" Type="http://schemas.openxmlformats.org/officeDocument/2006/relationships/customXml" Target="../ink/ink131.xml"/><Relationship Id="rId285" Type="http://schemas.openxmlformats.org/officeDocument/2006/relationships/image" Target="../media/image141.png"/><Relationship Id="rId17" Type="http://schemas.openxmlformats.org/officeDocument/2006/relationships/customXml" Target="../ink/ink7.xml"/><Relationship Id="rId38" Type="http://schemas.openxmlformats.org/officeDocument/2006/relationships/image" Target="../media/image18.png"/><Relationship Id="rId59" Type="http://schemas.openxmlformats.org/officeDocument/2006/relationships/customXml" Target="../ink/ink28.xml"/><Relationship Id="rId103" Type="http://schemas.openxmlformats.org/officeDocument/2006/relationships/customXml" Target="../ink/ink50.xml"/><Relationship Id="rId124" Type="http://schemas.openxmlformats.org/officeDocument/2006/relationships/image" Target="../media/image61.png"/><Relationship Id="rId310" Type="http://schemas.openxmlformats.org/officeDocument/2006/relationships/image" Target="../media/image153.png"/><Relationship Id="rId70" Type="http://schemas.openxmlformats.org/officeDocument/2006/relationships/image" Target="../media/image34.png"/><Relationship Id="rId91" Type="http://schemas.openxmlformats.org/officeDocument/2006/relationships/customXml" Target="../ink/ink44.xml"/><Relationship Id="rId145" Type="http://schemas.openxmlformats.org/officeDocument/2006/relationships/customXml" Target="../ink/ink71.xml"/><Relationship Id="rId166" Type="http://schemas.openxmlformats.org/officeDocument/2006/relationships/image" Target="../media/image82.png"/><Relationship Id="rId187" Type="http://schemas.openxmlformats.org/officeDocument/2006/relationships/customXml" Target="../ink/ink92.xml"/><Relationship Id="rId331" Type="http://schemas.openxmlformats.org/officeDocument/2006/relationships/customXml" Target="../ink/ink165.xml"/><Relationship Id="rId1" Type="http://schemas.openxmlformats.org/officeDocument/2006/relationships/slideLayout" Target="../slideLayouts/slideLayout12.xml"/><Relationship Id="rId212" Type="http://schemas.openxmlformats.org/officeDocument/2006/relationships/image" Target="../media/image105.png"/><Relationship Id="rId233" Type="http://schemas.openxmlformats.org/officeDocument/2006/relationships/customXml" Target="../ink/ink115.xml"/><Relationship Id="rId254" Type="http://schemas.openxmlformats.org/officeDocument/2006/relationships/customXml" Target="../ink/ink126.xml"/><Relationship Id="rId28" Type="http://schemas.openxmlformats.org/officeDocument/2006/relationships/image" Target="../media/image13.png"/><Relationship Id="rId49" Type="http://schemas.openxmlformats.org/officeDocument/2006/relationships/customXml" Target="../ink/ink23.xml"/><Relationship Id="rId114" Type="http://schemas.openxmlformats.org/officeDocument/2006/relationships/image" Target="../media/image56.png"/><Relationship Id="rId275" Type="http://schemas.openxmlformats.org/officeDocument/2006/relationships/image" Target="../media/image136.png"/><Relationship Id="rId296" Type="http://schemas.openxmlformats.org/officeDocument/2006/relationships/image" Target="../media/image146.png"/><Relationship Id="rId300" Type="http://schemas.openxmlformats.org/officeDocument/2006/relationships/image" Target="../media/image148.png"/><Relationship Id="rId60" Type="http://schemas.openxmlformats.org/officeDocument/2006/relationships/image" Target="../media/image29.png"/><Relationship Id="rId81" Type="http://schemas.openxmlformats.org/officeDocument/2006/relationships/customXml" Target="../ink/ink39.xml"/><Relationship Id="rId135" Type="http://schemas.openxmlformats.org/officeDocument/2006/relationships/customXml" Target="../ink/ink66.xml"/><Relationship Id="rId156" Type="http://schemas.openxmlformats.org/officeDocument/2006/relationships/image" Target="../media/image77.png"/><Relationship Id="rId177" Type="http://schemas.openxmlformats.org/officeDocument/2006/relationships/customXml" Target="../ink/ink87.xml"/><Relationship Id="rId198" Type="http://schemas.openxmlformats.org/officeDocument/2006/relationships/image" Target="../media/image98.png"/><Relationship Id="rId321" Type="http://schemas.openxmlformats.org/officeDocument/2006/relationships/customXml" Target="../ink/ink160.xml"/><Relationship Id="rId202" Type="http://schemas.openxmlformats.org/officeDocument/2006/relationships/image" Target="../media/image100.png"/><Relationship Id="rId223" Type="http://schemas.openxmlformats.org/officeDocument/2006/relationships/customXml" Target="../ink/ink110.xml"/><Relationship Id="rId244" Type="http://schemas.openxmlformats.org/officeDocument/2006/relationships/customXml" Target="../ink/ink121.xml"/><Relationship Id="rId18" Type="http://schemas.openxmlformats.org/officeDocument/2006/relationships/image" Target="../media/image8.png"/><Relationship Id="rId39" Type="http://schemas.openxmlformats.org/officeDocument/2006/relationships/customXml" Target="../ink/ink18.xml"/><Relationship Id="rId265" Type="http://schemas.openxmlformats.org/officeDocument/2006/relationships/image" Target="../media/image131.png"/><Relationship Id="rId286" Type="http://schemas.openxmlformats.org/officeDocument/2006/relationships/customXml" Target="../ink/ink142.xml"/><Relationship Id="rId50" Type="http://schemas.openxmlformats.org/officeDocument/2006/relationships/image" Target="../media/image24.png"/><Relationship Id="rId104" Type="http://schemas.openxmlformats.org/officeDocument/2006/relationships/image" Target="../media/image51.png"/><Relationship Id="rId125" Type="http://schemas.openxmlformats.org/officeDocument/2006/relationships/customXml" Target="../ink/ink61.xml"/><Relationship Id="rId146" Type="http://schemas.openxmlformats.org/officeDocument/2006/relationships/image" Target="../media/image72.png"/><Relationship Id="rId167" Type="http://schemas.openxmlformats.org/officeDocument/2006/relationships/customXml" Target="../ink/ink82.xml"/><Relationship Id="rId188" Type="http://schemas.openxmlformats.org/officeDocument/2006/relationships/image" Target="../media/image93.png"/><Relationship Id="rId311" Type="http://schemas.openxmlformats.org/officeDocument/2006/relationships/customXml" Target="../ink/ink155.xml"/><Relationship Id="rId332" Type="http://schemas.openxmlformats.org/officeDocument/2006/relationships/image" Target="../media/image164.png"/><Relationship Id="rId71" Type="http://schemas.openxmlformats.org/officeDocument/2006/relationships/customXml" Target="../ink/ink34.xml"/><Relationship Id="rId92" Type="http://schemas.openxmlformats.org/officeDocument/2006/relationships/image" Target="../media/image45.png"/><Relationship Id="rId213" Type="http://schemas.openxmlformats.org/officeDocument/2006/relationships/customXml" Target="../ink/ink105.xml"/><Relationship Id="rId234" Type="http://schemas.openxmlformats.org/officeDocument/2006/relationships/image" Target="../media/image116.png"/><Relationship Id="rId2" Type="http://schemas.openxmlformats.org/officeDocument/2006/relationships/notesSlide" Target="../notesSlides/notesSlide1.xml"/><Relationship Id="rId29" Type="http://schemas.openxmlformats.org/officeDocument/2006/relationships/customXml" Target="../ink/ink13.xml"/><Relationship Id="rId255" Type="http://schemas.openxmlformats.org/officeDocument/2006/relationships/image" Target="../media/image126.png"/><Relationship Id="rId276" Type="http://schemas.openxmlformats.org/officeDocument/2006/relationships/customXml" Target="../ink/ink137.xml"/><Relationship Id="rId297" Type="http://schemas.openxmlformats.org/officeDocument/2006/relationships/customXml" Target="../ink/ink148.xml"/><Relationship Id="rId40" Type="http://schemas.openxmlformats.org/officeDocument/2006/relationships/image" Target="../media/image19.png"/><Relationship Id="rId115" Type="http://schemas.openxmlformats.org/officeDocument/2006/relationships/customXml" Target="../ink/ink56.xml"/><Relationship Id="rId136" Type="http://schemas.openxmlformats.org/officeDocument/2006/relationships/image" Target="../media/image67.png"/><Relationship Id="rId157" Type="http://schemas.openxmlformats.org/officeDocument/2006/relationships/customXml" Target="../ink/ink77.xml"/><Relationship Id="rId178" Type="http://schemas.openxmlformats.org/officeDocument/2006/relationships/image" Target="../media/image88.png"/><Relationship Id="rId301" Type="http://schemas.openxmlformats.org/officeDocument/2006/relationships/customXml" Target="../ink/ink150.xml"/><Relationship Id="rId322" Type="http://schemas.openxmlformats.org/officeDocument/2006/relationships/image" Target="../media/image159.png"/><Relationship Id="rId61" Type="http://schemas.openxmlformats.org/officeDocument/2006/relationships/customXml" Target="../ink/ink29.xml"/><Relationship Id="rId82" Type="http://schemas.openxmlformats.org/officeDocument/2006/relationships/image" Target="../media/image40.png"/><Relationship Id="rId199" Type="http://schemas.openxmlformats.org/officeDocument/2006/relationships/customXml" Target="../ink/ink98.xml"/><Relationship Id="rId203" Type="http://schemas.openxmlformats.org/officeDocument/2006/relationships/customXml" Target="../ink/ink100.xml"/><Relationship Id="rId19" Type="http://schemas.openxmlformats.org/officeDocument/2006/relationships/customXml" Target="../ink/ink8.xml"/><Relationship Id="rId224" Type="http://schemas.openxmlformats.org/officeDocument/2006/relationships/image" Target="../media/image111.png"/><Relationship Id="rId245" Type="http://schemas.openxmlformats.org/officeDocument/2006/relationships/image" Target="../media/image121.png"/><Relationship Id="rId266" Type="http://schemas.openxmlformats.org/officeDocument/2006/relationships/customXml" Target="../ink/ink132.xml"/><Relationship Id="rId287" Type="http://schemas.openxmlformats.org/officeDocument/2006/relationships/image" Target="../media/image142.png"/><Relationship Id="rId30" Type="http://schemas.openxmlformats.org/officeDocument/2006/relationships/image" Target="../media/image14.png"/><Relationship Id="rId105" Type="http://schemas.openxmlformats.org/officeDocument/2006/relationships/customXml" Target="../ink/ink51.xml"/><Relationship Id="rId126" Type="http://schemas.openxmlformats.org/officeDocument/2006/relationships/image" Target="../media/image62.png"/><Relationship Id="rId147" Type="http://schemas.openxmlformats.org/officeDocument/2006/relationships/customXml" Target="../ink/ink72.xml"/><Relationship Id="rId168" Type="http://schemas.openxmlformats.org/officeDocument/2006/relationships/image" Target="../media/image83.png"/><Relationship Id="rId312" Type="http://schemas.openxmlformats.org/officeDocument/2006/relationships/image" Target="../media/image154.png"/><Relationship Id="rId333" Type="http://schemas.openxmlformats.org/officeDocument/2006/relationships/customXml" Target="../ink/ink166.xml"/><Relationship Id="rId51" Type="http://schemas.openxmlformats.org/officeDocument/2006/relationships/customXml" Target="../ink/ink24.xml"/><Relationship Id="rId72" Type="http://schemas.openxmlformats.org/officeDocument/2006/relationships/image" Target="../media/image35.png"/><Relationship Id="rId93" Type="http://schemas.openxmlformats.org/officeDocument/2006/relationships/customXml" Target="../ink/ink45.xml"/><Relationship Id="rId189" Type="http://schemas.openxmlformats.org/officeDocument/2006/relationships/customXml" Target="../ink/ink93.xml"/><Relationship Id="rId3" Type="http://schemas.openxmlformats.org/officeDocument/2006/relationships/image" Target="../media/image1.jpeg"/><Relationship Id="rId214" Type="http://schemas.openxmlformats.org/officeDocument/2006/relationships/image" Target="../media/image106.png"/><Relationship Id="rId235" Type="http://schemas.openxmlformats.org/officeDocument/2006/relationships/customXml" Target="../ink/ink116.xml"/><Relationship Id="rId256" Type="http://schemas.openxmlformats.org/officeDocument/2006/relationships/customXml" Target="../ink/ink127.xml"/><Relationship Id="rId277" Type="http://schemas.openxmlformats.org/officeDocument/2006/relationships/image" Target="../media/image137.png"/><Relationship Id="rId298" Type="http://schemas.openxmlformats.org/officeDocument/2006/relationships/image" Target="../media/image147.png"/><Relationship Id="rId116" Type="http://schemas.openxmlformats.org/officeDocument/2006/relationships/image" Target="../media/image57.png"/><Relationship Id="rId137" Type="http://schemas.openxmlformats.org/officeDocument/2006/relationships/customXml" Target="../ink/ink67.xml"/><Relationship Id="rId158" Type="http://schemas.openxmlformats.org/officeDocument/2006/relationships/image" Target="../media/image78.png"/><Relationship Id="rId302" Type="http://schemas.openxmlformats.org/officeDocument/2006/relationships/image" Target="../media/image149.png"/><Relationship Id="rId323" Type="http://schemas.openxmlformats.org/officeDocument/2006/relationships/customXml" Target="../ink/ink161.xml"/><Relationship Id="rId20" Type="http://schemas.openxmlformats.org/officeDocument/2006/relationships/image" Target="../media/image9.png"/><Relationship Id="rId41" Type="http://schemas.openxmlformats.org/officeDocument/2006/relationships/customXml" Target="../ink/ink19.xml"/><Relationship Id="rId62" Type="http://schemas.openxmlformats.org/officeDocument/2006/relationships/image" Target="../media/image30.png"/><Relationship Id="rId83" Type="http://schemas.openxmlformats.org/officeDocument/2006/relationships/customXml" Target="../ink/ink40.xml"/><Relationship Id="rId179" Type="http://schemas.openxmlformats.org/officeDocument/2006/relationships/customXml" Target="../ink/ink88.xml"/><Relationship Id="rId190" Type="http://schemas.openxmlformats.org/officeDocument/2006/relationships/image" Target="../media/image94.png"/><Relationship Id="rId204" Type="http://schemas.openxmlformats.org/officeDocument/2006/relationships/image" Target="../media/image101.png"/><Relationship Id="rId225" Type="http://schemas.openxmlformats.org/officeDocument/2006/relationships/customXml" Target="../ink/ink111.xml"/><Relationship Id="rId246" Type="http://schemas.openxmlformats.org/officeDocument/2006/relationships/customXml" Target="../ink/ink122.xml"/><Relationship Id="rId267" Type="http://schemas.openxmlformats.org/officeDocument/2006/relationships/image" Target="../media/image132.png"/><Relationship Id="rId288" Type="http://schemas.openxmlformats.org/officeDocument/2006/relationships/customXml" Target="../ink/ink143.xml"/><Relationship Id="rId106" Type="http://schemas.openxmlformats.org/officeDocument/2006/relationships/image" Target="../media/image52.png"/><Relationship Id="rId127" Type="http://schemas.openxmlformats.org/officeDocument/2006/relationships/customXml" Target="../ink/ink62.xml"/><Relationship Id="rId313" Type="http://schemas.openxmlformats.org/officeDocument/2006/relationships/customXml" Target="../ink/ink156.xml"/><Relationship Id="rId10" Type="http://schemas.openxmlformats.org/officeDocument/2006/relationships/image" Target="../media/image4.png"/><Relationship Id="rId31" Type="http://schemas.openxmlformats.org/officeDocument/2006/relationships/customXml" Target="../ink/ink14.xml"/><Relationship Id="rId52" Type="http://schemas.openxmlformats.org/officeDocument/2006/relationships/image" Target="../media/image25.png"/><Relationship Id="rId73" Type="http://schemas.openxmlformats.org/officeDocument/2006/relationships/customXml" Target="../ink/ink35.xml"/><Relationship Id="rId94" Type="http://schemas.openxmlformats.org/officeDocument/2006/relationships/image" Target="../media/image46.png"/><Relationship Id="rId148" Type="http://schemas.openxmlformats.org/officeDocument/2006/relationships/image" Target="../media/image73.png"/><Relationship Id="rId169" Type="http://schemas.openxmlformats.org/officeDocument/2006/relationships/customXml" Target="../ink/ink83.xml"/><Relationship Id="rId334" Type="http://schemas.openxmlformats.org/officeDocument/2006/relationships/image" Target="../media/image165.png"/><Relationship Id="rId4" Type="http://schemas.openxmlformats.org/officeDocument/2006/relationships/hyperlink" Target="http://www.bernhardkoester.de/vorlesungen/inhalt.html" TargetMode="External"/><Relationship Id="rId180" Type="http://schemas.openxmlformats.org/officeDocument/2006/relationships/image" Target="../media/image89.png"/><Relationship Id="rId215" Type="http://schemas.openxmlformats.org/officeDocument/2006/relationships/customXml" Target="../ink/ink106.xml"/><Relationship Id="rId236" Type="http://schemas.openxmlformats.org/officeDocument/2006/relationships/image" Target="../media/image117.png"/><Relationship Id="rId257" Type="http://schemas.openxmlformats.org/officeDocument/2006/relationships/image" Target="../media/image127.png"/><Relationship Id="rId278" Type="http://schemas.openxmlformats.org/officeDocument/2006/relationships/customXml" Target="../ink/ink138.xml"/><Relationship Id="rId303" Type="http://schemas.openxmlformats.org/officeDocument/2006/relationships/customXml" Target="../ink/ink151.xml"/><Relationship Id="rId42" Type="http://schemas.openxmlformats.org/officeDocument/2006/relationships/image" Target="../media/image20.png"/><Relationship Id="rId84" Type="http://schemas.openxmlformats.org/officeDocument/2006/relationships/image" Target="../media/image41.png"/><Relationship Id="rId138" Type="http://schemas.openxmlformats.org/officeDocument/2006/relationships/image" Target="../media/image68.png"/><Relationship Id="rId191" Type="http://schemas.openxmlformats.org/officeDocument/2006/relationships/customXml" Target="../ink/ink94.xml"/><Relationship Id="rId205" Type="http://schemas.openxmlformats.org/officeDocument/2006/relationships/customXml" Target="../ink/ink101.xml"/><Relationship Id="rId247" Type="http://schemas.openxmlformats.org/officeDocument/2006/relationships/image" Target="../media/image122.png"/><Relationship Id="rId107" Type="http://schemas.openxmlformats.org/officeDocument/2006/relationships/customXml" Target="../ink/ink52.xml"/><Relationship Id="rId289" Type="http://schemas.openxmlformats.org/officeDocument/2006/relationships/image" Target="../media/image143.png"/><Relationship Id="rId11" Type="http://schemas.openxmlformats.org/officeDocument/2006/relationships/customXml" Target="../ink/ink4.xml"/><Relationship Id="rId53" Type="http://schemas.openxmlformats.org/officeDocument/2006/relationships/customXml" Target="../ink/ink25.xml"/><Relationship Id="rId149" Type="http://schemas.openxmlformats.org/officeDocument/2006/relationships/customXml" Target="../ink/ink73.xml"/><Relationship Id="rId314" Type="http://schemas.openxmlformats.org/officeDocument/2006/relationships/image" Target="../media/image155.png"/><Relationship Id="rId95" Type="http://schemas.openxmlformats.org/officeDocument/2006/relationships/customXml" Target="../ink/ink46.xml"/><Relationship Id="rId160" Type="http://schemas.openxmlformats.org/officeDocument/2006/relationships/image" Target="../media/image79.png"/><Relationship Id="rId216" Type="http://schemas.openxmlformats.org/officeDocument/2006/relationships/image" Target="../media/image107.png"/><Relationship Id="rId258" Type="http://schemas.openxmlformats.org/officeDocument/2006/relationships/customXml" Target="../ink/ink128.xml"/><Relationship Id="rId22" Type="http://schemas.openxmlformats.org/officeDocument/2006/relationships/image" Target="../media/image10.png"/><Relationship Id="rId64" Type="http://schemas.openxmlformats.org/officeDocument/2006/relationships/image" Target="../media/image31.png"/><Relationship Id="rId118" Type="http://schemas.openxmlformats.org/officeDocument/2006/relationships/image" Target="../media/image58.png"/><Relationship Id="rId325" Type="http://schemas.openxmlformats.org/officeDocument/2006/relationships/customXml" Target="../ink/ink162.xml"/><Relationship Id="rId171" Type="http://schemas.openxmlformats.org/officeDocument/2006/relationships/customXml" Target="../ink/ink84.xml"/><Relationship Id="rId227" Type="http://schemas.openxmlformats.org/officeDocument/2006/relationships/customXml" Target="../ink/ink112.xml"/><Relationship Id="rId269" Type="http://schemas.openxmlformats.org/officeDocument/2006/relationships/image" Target="../media/image133.png"/><Relationship Id="rId33" Type="http://schemas.openxmlformats.org/officeDocument/2006/relationships/customXml" Target="../ink/ink15.xml"/><Relationship Id="rId129" Type="http://schemas.openxmlformats.org/officeDocument/2006/relationships/customXml" Target="../ink/ink63.xml"/><Relationship Id="rId280" Type="http://schemas.openxmlformats.org/officeDocument/2006/relationships/customXml" Target="../ink/ink139.xml"/><Relationship Id="rId336" Type="http://schemas.openxmlformats.org/officeDocument/2006/relationships/image" Target="../media/image166.png"/><Relationship Id="rId75" Type="http://schemas.openxmlformats.org/officeDocument/2006/relationships/customXml" Target="../ink/ink36.xml"/><Relationship Id="rId140" Type="http://schemas.openxmlformats.org/officeDocument/2006/relationships/image" Target="../media/image69.png"/><Relationship Id="rId182" Type="http://schemas.openxmlformats.org/officeDocument/2006/relationships/image" Target="../media/image90.png"/><Relationship Id="rId6" Type="http://schemas.openxmlformats.org/officeDocument/2006/relationships/image" Target="../media/image2.png"/><Relationship Id="rId238" Type="http://schemas.openxmlformats.org/officeDocument/2006/relationships/image" Target="../media/image118.png"/><Relationship Id="rId291" Type="http://schemas.openxmlformats.org/officeDocument/2006/relationships/image" Target="../media/image144.png"/><Relationship Id="rId305" Type="http://schemas.openxmlformats.org/officeDocument/2006/relationships/customXml" Target="../ink/ink152.xml"/><Relationship Id="rId44" Type="http://schemas.openxmlformats.org/officeDocument/2006/relationships/image" Target="../media/image21.png"/><Relationship Id="rId86" Type="http://schemas.openxmlformats.org/officeDocument/2006/relationships/image" Target="../media/image42.png"/><Relationship Id="rId151" Type="http://schemas.openxmlformats.org/officeDocument/2006/relationships/customXml" Target="../ink/ink74.xml"/><Relationship Id="rId193" Type="http://schemas.openxmlformats.org/officeDocument/2006/relationships/customXml" Target="../ink/ink95.xml"/><Relationship Id="rId207" Type="http://schemas.openxmlformats.org/officeDocument/2006/relationships/customXml" Target="../ink/ink102.xml"/><Relationship Id="rId249" Type="http://schemas.openxmlformats.org/officeDocument/2006/relationships/image" Target="../media/image123.png"/><Relationship Id="rId13" Type="http://schemas.openxmlformats.org/officeDocument/2006/relationships/customXml" Target="../ink/ink5.xml"/><Relationship Id="rId109" Type="http://schemas.openxmlformats.org/officeDocument/2006/relationships/customXml" Target="../ink/ink53.xml"/><Relationship Id="rId260" Type="http://schemas.openxmlformats.org/officeDocument/2006/relationships/customXml" Target="../ink/ink129.xml"/><Relationship Id="rId316" Type="http://schemas.openxmlformats.org/officeDocument/2006/relationships/image" Target="../media/image156.png"/><Relationship Id="rId55" Type="http://schemas.openxmlformats.org/officeDocument/2006/relationships/customXml" Target="../ink/ink26.xml"/><Relationship Id="rId97" Type="http://schemas.openxmlformats.org/officeDocument/2006/relationships/customXml" Target="../ink/ink47.xml"/><Relationship Id="rId120" Type="http://schemas.openxmlformats.org/officeDocument/2006/relationships/image" Target="../media/image59.png"/><Relationship Id="rId162" Type="http://schemas.openxmlformats.org/officeDocument/2006/relationships/image" Target="../media/image80.png"/><Relationship Id="rId218" Type="http://schemas.openxmlformats.org/officeDocument/2006/relationships/image" Target="../media/image108.png"/><Relationship Id="rId271" Type="http://schemas.openxmlformats.org/officeDocument/2006/relationships/image" Target="../media/image134.png"/><Relationship Id="rId24" Type="http://schemas.openxmlformats.org/officeDocument/2006/relationships/image" Target="../media/image11.png"/><Relationship Id="rId66" Type="http://schemas.openxmlformats.org/officeDocument/2006/relationships/image" Target="../media/image32.png"/><Relationship Id="rId131" Type="http://schemas.openxmlformats.org/officeDocument/2006/relationships/customXml" Target="../ink/ink64.xml"/><Relationship Id="rId327" Type="http://schemas.openxmlformats.org/officeDocument/2006/relationships/customXml" Target="../ink/ink163.xml"/></Relationships>
</file>

<file path=ppt/slides/_rels/slide10.xml.rels><?xml version="1.0" encoding="UTF-8" standalone="yes"?>
<Relationships xmlns="http://schemas.openxmlformats.org/package/2006/relationships"><Relationship Id="rId13" Type="http://schemas.openxmlformats.org/officeDocument/2006/relationships/customXml" Target="../ink/ink1968.xml"/><Relationship Id="rId18" Type="http://schemas.openxmlformats.org/officeDocument/2006/relationships/image" Target="../media/image2830.png"/><Relationship Id="rId26" Type="http://schemas.openxmlformats.org/officeDocument/2006/relationships/image" Target="../media/image2834.png"/><Relationship Id="rId39" Type="http://schemas.openxmlformats.org/officeDocument/2006/relationships/customXml" Target="../ink/ink1981.xml"/><Relationship Id="rId21" Type="http://schemas.openxmlformats.org/officeDocument/2006/relationships/customXml" Target="../ink/ink1972.xml"/><Relationship Id="rId34" Type="http://schemas.openxmlformats.org/officeDocument/2006/relationships/image" Target="../media/image2838.png"/><Relationship Id="rId42" Type="http://schemas.openxmlformats.org/officeDocument/2006/relationships/image" Target="../media/image2841.png"/><Relationship Id="rId7" Type="http://schemas.openxmlformats.org/officeDocument/2006/relationships/customXml" Target="../ink/ink1965.xml"/><Relationship Id="rId2" Type="http://schemas.openxmlformats.org/officeDocument/2006/relationships/notesSlide" Target="../notesSlides/notesSlide9.xml"/><Relationship Id="rId16" Type="http://schemas.openxmlformats.org/officeDocument/2006/relationships/image" Target="../media/image2829.png"/><Relationship Id="rId29" Type="http://schemas.openxmlformats.org/officeDocument/2006/relationships/customXml" Target="../ink/ink1976.xml"/><Relationship Id="rId1" Type="http://schemas.openxmlformats.org/officeDocument/2006/relationships/slideLayout" Target="../slideLayouts/slideLayout7.xml"/><Relationship Id="rId6" Type="http://schemas.openxmlformats.org/officeDocument/2006/relationships/image" Target="../media/image2824.png"/><Relationship Id="rId11" Type="http://schemas.openxmlformats.org/officeDocument/2006/relationships/customXml" Target="../ink/ink1967.xml"/><Relationship Id="rId24" Type="http://schemas.openxmlformats.org/officeDocument/2006/relationships/image" Target="../media/image2833.png"/><Relationship Id="rId32" Type="http://schemas.openxmlformats.org/officeDocument/2006/relationships/image" Target="../media/image2837.png"/><Relationship Id="rId37" Type="http://schemas.openxmlformats.org/officeDocument/2006/relationships/customXml" Target="../ink/ink1980.xml"/><Relationship Id="rId40" Type="http://schemas.openxmlformats.org/officeDocument/2006/relationships/image" Target="../media/image2840.png"/><Relationship Id="rId45" Type="http://schemas.openxmlformats.org/officeDocument/2006/relationships/customXml" Target="../ink/ink1984.xml"/><Relationship Id="rId5" Type="http://schemas.openxmlformats.org/officeDocument/2006/relationships/customXml" Target="../ink/ink1964.xml"/><Relationship Id="rId15" Type="http://schemas.openxmlformats.org/officeDocument/2006/relationships/customXml" Target="../ink/ink1969.xml"/><Relationship Id="rId23" Type="http://schemas.openxmlformats.org/officeDocument/2006/relationships/customXml" Target="../ink/ink1973.xml"/><Relationship Id="rId28" Type="http://schemas.openxmlformats.org/officeDocument/2006/relationships/image" Target="../media/image2835.png"/><Relationship Id="rId36" Type="http://schemas.openxmlformats.org/officeDocument/2006/relationships/image" Target="../media/image250.png"/><Relationship Id="rId10" Type="http://schemas.openxmlformats.org/officeDocument/2006/relationships/image" Target="../media/image2826.png"/><Relationship Id="rId19" Type="http://schemas.openxmlformats.org/officeDocument/2006/relationships/customXml" Target="../ink/ink1971.xml"/><Relationship Id="rId31" Type="http://schemas.openxmlformats.org/officeDocument/2006/relationships/customXml" Target="../ink/ink1977.xml"/><Relationship Id="rId44" Type="http://schemas.openxmlformats.org/officeDocument/2006/relationships/image" Target="../media/image2842.png"/><Relationship Id="rId4" Type="http://schemas.openxmlformats.org/officeDocument/2006/relationships/image" Target="../media/image2823.png"/><Relationship Id="rId9" Type="http://schemas.openxmlformats.org/officeDocument/2006/relationships/customXml" Target="../ink/ink1966.xml"/><Relationship Id="rId14" Type="http://schemas.openxmlformats.org/officeDocument/2006/relationships/image" Target="../media/image2828.png"/><Relationship Id="rId22" Type="http://schemas.openxmlformats.org/officeDocument/2006/relationships/image" Target="../media/image2832.png"/><Relationship Id="rId27" Type="http://schemas.openxmlformats.org/officeDocument/2006/relationships/customXml" Target="../ink/ink1975.xml"/><Relationship Id="rId30" Type="http://schemas.openxmlformats.org/officeDocument/2006/relationships/image" Target="../media/image2836.png"/><Relationship Id="rId35" Type="http://schemas.openxmlformats.org/officeDocument/2006/relationships/customXml" Target="../ink/ink1979.xml"/><Relationship Id="rId43" Type="http://schemas.openxmlformats.org/officeDocument/2006/relationships/customXml" Target="../ink/ink1983.xml"/><Relationship Id="rId8" Type="http://schemas.openxmlformats.org/officeDocument/2006/relationships/image" Target="../media/image2825.png"/><Relationship Id="rId3" Type="http://schemas.openxmlformats.org/officeDocument/2006/relationships/customXml" Target="../ink/ink1963.xml"/><Relationship Id="rId12" Type="http://schemas.openxmlformats.org/officeDocument/2006/relationships/image" Target="../media/image2827.png"/><Relationship Id="rId17" Type="http://schemas.openxmlformats.org/officeDocument/2006/relationships/customXml" Target="../ink/ink1970.xml"/><Relationship Id="rId25" Type="http://schemas.openxmlformats.org/officeDocument/2006/relationships/customXml" Target="../ink/ink1974.xml"/><Relationship Id="rId33" Type="http://schemas.openxmlformats.org/officeDocument/2006/relationships/customXml" Target="../ink/ink1978.xml"/><Relationship Id="rId38" Type="http://schemas.openxmlformats.org/officeDocument/2006/relationships/image" Target="../media/image2839.png"/><Relationship Id="rId46" Type="http://schemas.openxmlformats.org/officeDocument/2006/relationships/image" Target="../media/image2843.png"/><Relationship Id="rId20" Type="http://schemas.openxmlformats.org/officeDocument/2006/relationships/image" Target="../media/image2831.png"/><Relationship Id="rId41" Type="http://schemas.openxmlformats.org/officeDocument/2006/relationships/customXml" Target="../ink/ink1982.xml"/></Relationships>
</file>

<file path=ppt/slides/_rels/slide11.xml.rels><?xml version="1.0" encoding="UTF-8" standalone="yes"?>
<Relationships xmlns="http://schemas.openxmlformats.org/package/2006/relationships"><Relationship Id="rId21" Type="http://schemas.openxmlformats.org/officeDocument/2006/relationships/customXml" Target="../ink/ink1994.xml"/><Relationship Id="rId170" Type="http://schemas.openxmlformats.org/officeDocument/2006/relationships/image" Target="../media/image932.png"/><Relationship Id="rId268" Type="http://schemas.openxmlformats.org/officeDocument/2006/relationships/image" Target="../media/image980.png"/><Relationship Id="rId475" Type="http://schemas.openxmlformats.org/officeDocument/2006/relationships/image" Target="../media/image1083.png"/><Relationship Id="rId682" Type="http://schemas.openxmlformats.org/officeDocument/2006/relationships/customXml" Target="../ink/ink2327.xml"/><Relationship Id="rId128" Type="http://schemas.openxmlformats.org/officeDocument/2006/relationships/image" Target="../media/image911.png"/><Relationship Id="rId335" Type="http://schemas.openxmlformats.org/officeDocument/2006/relationships/customXml" Target="../ink/ink2153.xml"/><Relationship Id="rId542" Type="http://schemas.openxmlformats.org/officeDocument/2006/relationships/customXml" Target="../ink/ink2257.xml"/><Relationship Id="rId987" Type="http://schemas.openxmlformats.org/officeDocument/2006/relationships/customXml" Target="../ink/ink2481.xml"/><Relationship Id="rId1172" Type="http://schemas.openxmlformats.org/officeDocument/2006/relationships/image" Target="../media/image1427.png"/><Relationship Id="rId402" Type="http://schemas.openxmlformats.org/officeDocument/2006/relationships/image" Target="../media/image1047.png"/><Relationship Id="rId847" Type="http://schemas.openxmlformats.org/officeDocument/2006/relationships/image" Target="../media/image1268.png"/><Relationship Id="rId1032" Type="http://schemas.openxmlformats.org/officeDocument/2006/relationships/image" Target="../media/image1359.png"/><Relationship Id="rId707" Type="http://schemas.openxmlformats.org/officeDocument/2006/relationships/image" Target="../media/image1198.png"/><Relationship Id="rId914" Type="http://schemas.openxmlformats.org/officeDocument/2006/relationships/image" Target="../media/image1301.png"/><Relationship Id="rId1337" Type="http://schemas.openxmlformats.org/officeDocument/2006/relationships/image" Target="../media/image1509.png"/><Relationship Id="rId43" Type="http://schemas.openxmlformats.org/officeDocument/2006/relationships/image" Target="../media/image869.png"/><Relationship Id="rId192" Type="http://schemas.openxmlformats.org/officeDocument/2006/relationships/image" Target="../media/image943.png"/><Relationship Id="rId497" Type="http://schemas.openxmlformats.org/officeDocument/2006/relationships/image" Target="../media/image1094.png"/><Relationship Id="rId357" Type="http://schemas.openxmlformats.org/officeDocument/2006/relationships/customXml" Target="../ink/ink2164.xml"/><Relationship Id="rId1194" Type="http://schemas.openxmlformats.org/officeDocument/2006/relationships/image" Target="../media/image1438.png"/><Relationship Id="rId217" Type="http://schemas.openxmlformats.org/officeDocument/2006/relationships/customXml" Target="../ink/ink2093.xml"/><Relationship Id="rId564" Type="http://schemas.openxmlformats.org/officeDocument/2006/relationships/customXml" Target="../ink/ink2268.xml"/><Relationship Id="rId771" Type="http://schemas.openxmlformats.org/officeDocument/2006/relationships/image" Target="../media/image1230.png"/><Relationship Id="rId869" Type="http://schemas.openxmlformats.org/officeDocument/2006/relationships/image" Target="../media/image1279.png"/><Relationship Id="rId424" Type="http://schemas.openxmlformats.org/officeDocument/2006/relationships/image" Target="../media/image1058.png"/><Relationship Id="rId631" Type="http://schemas.openxmlformats.org/officeDocument/2006/relationships/image" Target="../media/image1160.png"/><Relationship Id="rId729" Type="http://schemas.openxmlformats.org/officeDocument/2006/relationships/image" Target="../media/image1209.png"/><Relationship Id="rId1054" Type="http://schemas.openxmlformats.org/officeDocument/2006/relationships/customXml" Target="../ink/ink2515.xml"/><Relationship Id="rId1261" Type="http://schemas.openxmlformats.org/officeDocument/2006/relationships/customXml" Target="../ink/ink2620.xml"/><Relationship Id="rId936" Type="http://schemas.openxmlformats.org/officeDocument/2006/relationships/customXml" Target="../ink/ink2455.xml"/><Relationship Id="rId1121" Type="http://schemas.openxmlformats.org/officeDocument/2006/relationships/customXml" Target="../ink/ink2549.xml"/><Relationship Id="rId1219" Type="http://schemas.openxmlformats.org/officeDocument/2006/relationships/customXml" Target="../ink/ink2599.xml"/><Relationship Id="rId65" Type="http://schemas.openxmlformats.org/officeDocument/2006/relationships/customXml" Target="../ink/ink2017.xml"/><Relationship Id="rId281" Type="http://schemas.openxmlformats.org/officeDocument/2006/relationships/customXml" Target="../ink/ink2126.xml"/><Relationship Id="rId141" Type="http://schemas.openxmlformats.org/officeDocument/2006/relationships/customXml" Target="../ink/ink2055.xml"/><Relationship Id="rId379" Type="http://schemas.openxmlformats.org/officeDocument/2006/relationships/customXml" Target="../ink/ink2175.xml"/><Relationship Id="rId586" Type="http://schemas.openxmlformats.org/officeDocument/2006/relationships/customXml" Target="../ink/ink2279.xml"/><Relationship Id="rId793" Type="http://schemas.openxmlformats.org/officeDocument/2006/relationships/image" Target="../media/image1241.png"/><Relationship Id="rId7" Type="http://schemas.openxmlformats.org/officeDocument/2006/relationships/customXml" Target="../ink/ink1987.xml"/><Relationship Id="rId239" Type="http://schemas.openxmlformats.org/officeDocument/2006/relationships/image" Target="../media/image966.png"/><Relationship Id="rId446" Type="http://schemas.openxmlformats.org/officeDocument/2006/relationships/customXml" Target="../ink/ink2209.xml"/><Relationship Id="rId653" Type="http://schemas.openxmlformats.org/officeDocument/2006/relationships/image" Target="../media/image1171.png"/><Relationship Id="rId1076" Type="http://schemas.openxmlformats.org/officeDocument/2006/relationships/customXml" Target="../ink/ink2526.xml"/><Relationship Id="rId1283" Type="http://schemas.openxmlformats.org/officeDocument/2006/relationships/customXml" Target="../ink/ink2631.xml"/><Relationship Id="rId306" Type="http://schemas.openxmlformats.org/officeDocument/2006/relationships/image" Target="../media/image999.png"/><Relationship Id="rId860" Type="http://schemas.openxmlformats.org/officeDocument/2006/relationships/customXml" Target="../ink/ink2416.xml"/><Relationship Id="rId958" Type="http://schemas.openxmlformats.org/officeDocument/2006/relationships/customXml" Target="../ink/ink2466.xml"/><Relationship Id="rId1143" Type="http://schemas.openxmlformats.org/officeDocument/2006/relationships/image" Target="../media/image1413.png"/><Relationship Id="rId87" Type="http://schemas.openxmlformats.org/officeDocument/2006/relationships/customXml" Target="../ink/ink2028.xml"/><Relationship Id="rId513" Type="http://schemas.openxmlformats.org/officeDocument/2006/relationships/image" Target="../media/image1102.png"/><Relationship Id="rId720" Type="http://schemas.openxmlformats.org/officeDocument/2006/relationships/customXml" Target="../ink/ink2346.xml"/><Relationship Id="rId818" Type="http://schemas.openxmlformats.org/officeDocument/2006/relationships/customXml" Target="../ink/ink2395.xml"/><Relationship Id="rId1003" Type="http://schemas.openxmlformats.org/officeDocument/2006/relationships/customXml" Target="../ink/ink2489.xml"/><Relationship Id="rId1210" Type="http://schemas.openxmlformats.org/officeDocument/2006/relationships/image" Target="../media/image1446.png"/><Relationship Id="rId1308" Type="http://schemas.openxmlformats.org/officeDocument/2006/relationships/customXml" Target="../ink/ink2644.xml"/><Relationship Id="rId14" Type="http://schemas.openxmlformats.org/officeDocument/2006/relationships/image" Target="../media/image855.png"/><Relationship Id="rId163" Type="http://schemas.openxmlformats.org/officeDocument/2006/relationships/customXml" Target="../ink/ink2066.xml"/><Relationship Id="rId370" Type="http://schemas.openxmlformats.org/officeDocument/2006/relationships/image" Target="../media/image1031.png"/><Relationship Id="rId230" Type="http://schemas.openxmlformats.org/officeDocument/2006/relationships/customXml" Target="../ink/ink2100.xml"/><Relationship Id="rId468" Type="http://schemas.openxmlformats.org/officeDocument/2006/relationships/customXml" Target="../ink/ink2220.xml"/><Relationship Id="rId675" Type="http://schemas.openxmlformats.org/officeDocument/2006/relationships/image" Target="../media/image1182.png"/><Relationship Id="rId882" Type="http://schemas.openxmlformats.org/officeDocument/2006/relationships/customXml" Target="../ink/ink2427.xml"/><Relationship Id="rId1098" Type="http://schemas.openxmlformats.org/officeDocument/2006/relationships/customXml" Target="../ink/ink2537.xml"/><Relationship Id="rId328" Type="http://schemas.openxmlformats.org/officeDocument/2006/relationships/image" Target="../media/image1010.png"/><Relationship Id="rId535" Type="http://schemas.openxmlformats.org/officeDocument/2006/relationships/image" Target="../media/image1113.png"/><Relationship Id="rId742" Type="http://schemas.openxmlformats.org/officeDocument/2006/relationships/customXml" Target="../ink/ink2357.xml"/><Relationship Id="rId1165" Type="http://schemas.openxmlformats.org/officeDocument/2006/relationships/customXml" Target="../ink/ink2572.xml"/><Relationship Id="rId602" Type="http://schemas.openxmlformats.org/officeDocument/2006/relationships/customXml" Target="../ink/ink2287.xml"/><Relationship Id="rId1025" Type="http://schemas.openxmlformats.org/officeDocument/2006/relationships/customXml" Target="../ink/ink2500.xml"/><Relationship Id="rId1232" Type="http://schemas.openxmlformats.org/officeDocument/2006/relationships/image" Target="../media/image1457.png"/><Relationship Id="rId907" Type="http://schemas.openxmlformats.org/officeDocument/2006/relationships/image" Target="../media/image1298.png"/><Relationship Id="rId36" Type="http://schemas.openxmlformats.org/officeDocument/2006/relationships/customXml" Target="../ink/ink2002.xml"/><Relationship Id="rId185" Type="http://schemas.openxmlformats.org/officeDocument/2006/relationships/customXml" Target="../ink/ink2077.xml"/><Relationship Id="rId392" Type="http://schemas.openxmlformats.org/officeDocument/2006/relationships/image" Target="../media/image1042.png"/><Relationship Id="rId697" Type="http://schemas.openxmlformats.org/officeDocument/2006/relationships/image" Target="../media/image1193.png"/><Relationship Id="rId252" Type="http://schemas.openxmlformats.org/officeDocument/2006/relationships/customXml" Target="../ink/ink2111.xml"/><Relationship Id="rId1187" Type="http://schemas.openxmlformats.org/officeDocument/2006/relationships/customXml" Target="../ink/ink2583.xml"/><Relationship Id="rId112" Type="http://schemas.openxmlformats.org/officeDocument/2006/relationships/image" Target="../media/image903.png"/><Relationship Id="rId557" Type="http://schemas.openxmlformats.org/officeDocument/2006/relationships/image" Target="../media/image1124.png"/><Relationship Id="rId764" Type="http://schemas.openxmlformats.org/officeDocument/2006/relationships/customXml" Target="../ink/ink2368.xml"/><Relationship Id="rId971" Type="http://schemas.openxmlformats.org/officeDocument/2006/relationships/customXml" Target="../ink/ink2473.xml"/><Relationship Id="rId417" Type="http://schemas.openxmlformats.org/officeDocument/2006/relationships/customXml" Target="../ink/ink2194.xml"/><Relationship Id="rId624" Type="http://schemas.openxmlformats.org/officeDocument/2006/relationships/customXml" Target="../ink/ink2298.xml"/><Relationship Id="rId831" Type="http://schemas.openxmlformats.org/officeDocument/2006/relationships/image" Target="../media/image1260.png"/><Relationship Id="rId1047" Type="http://schemas.openxmlformats.org/officeDocument/2006/relationships/image" Target="../media/image1366.png"/><Relationship Id="rId1254" Type="http://schemas.openxmlformats.org/officeDocument/2006/relationships/image" Target="../media/image1468.png"/><Relationship Id="rId929" Type="http://schemas.openxmlformats.org/officeDocument/2006/relationships/image" Target="../media/image1308.png"/><Relationship Id="rId1114" Type="http://schemas.openxmlformats.org/officeDocument/2006/relationships/customXml" Target="../ink/ink2545.xml"/><Relationship Id="rId1321" Type="http://schemas.openxmlformats.org/officeDocument/2006/relationships/image" Target="../media/image1501.png"/><Relationship Id="rId58" Type="http://schemas.openxmlformats.org/officeDocument/2006/relationships/customXml" Target="../ink/ink2013.xml"/><Relationship Id="rId274" Type="http://schemas.openxmlformats.org/officeDocument/2006/relationships/image" Target="../media/image983.png"/><Relationship Id="rId481" Type="http://schemas.openxmlformats.org/officeDocument/2006/relationships/image" Target="../media/image1086.png"/><Relationship Id="rId134" Type="http://schemas.openxmlformats.org/officeDocument/2006/relationships/image" Target="../media/image914.png"/><Relationship Id="rId579" Type="http://schemas.openxmlformats.org/officeDocument/2006/relationships/image" Target="../media/image1135.png"/><Relationship Id="rId786" Type="http://schemas.openxmlformats.org/officeDocument/2006/relationships/customXml" Target="../ink/ink2379.xml"/><Relationship Id="rId993" Type="http://schemas.openxmlformats.org/officeDocument/2006/relationships/customXml" Target="../ink/ink2484.xml"/><Relationship Id="rId341" Type="http://schemas.openxmlformats.org/officeDocument/2006/relationships/customXml" Target="../ink/ink2156.xml"/><Relationship Id="rId439" Type="http://schemas.openxmlformats.org/officeDocument/2006/relationships/customXml" Target="../ink/ink2205.xml"/><Relationship Id="rId646" Type="http://schemas.openxmlformats.org/officeDocument/2006/relationships/customXml" Target="../ink/ink2309.xml"/><Relationship Id="rId1069" Type="http://schemas.openxmlformats.org/officeDocument/2006/relationships/image" Target="../media/image1377.png"/><Relationship Id="rId1276" Type="http://schemas.openxmlformats.org/officeDocument/2006/relationships/image" Target="../media/image1479.png"/><Relationship Id="rId201" Type="http://schemas.openxmlformats.org/officeDocument/2006/relationships/customXml" Target="../ink/ink2085.xml"/><Relationship Id="rId506" Type="http://schemas.openxmlformats.org/officeDocument/2006/relationships/customXml" Target="../ink/ink2239.xml"/><Relationship Id="rId853" Type="http://schemas.openxmlformats.org/officeDocument/2006/relationships/image" Target="../media/image1271.png"/><Relationship Id="rId1136" Type="http://schemas.openxmlformats.org/officeDocument/2006/relationships/customXml" Target="../ink/ink2557.xml"/><Relationship Id="rId713" Type="http://schemas.openxmlformats.org/officeDocument/2006/relationships/image" Target="../media/image1201.png"/><Relationship Id="rId920" Type="http://schemas.openxmlformats.org/officeDocument/2006/relationships/image" Target="../media/image1304.png"/><Relationship Id="rId1203" Type="http://schemas.openxmlformats.org/officeDocument/2006/relationships/customXml" Target="../ink/ink2591.xml"/><Relationship Id="rId296" Type="http://schemas.openxmlformats.org/officeDocument/2006/relationships/image" Target="../media/image994.png"/><Relationship Id="rId156" Type="http://schemas.openxmlformats.org/officeDocument/2006/relationships/image" Target="../media/image925.png"/><Relationship Id="rId363" Type="http://schemas.openxmlformats.org/officeDocument/2006/relationships/customXml" Target="../ink/ink2167.xml"/><Relationship Id="rId570" Type="http://schemas.openxmlformats.org/officeDocument/2006/relationships/customXml" Target="../ink/ink2271.xml"/><Relationship Id="rId223" Type="http://schemas.openxmlformats.org/officeDocument/2006/relationships/customXml" Target="../ink/ink2096.xml"/><Relationship Id="rId430" Type="http://schemas.openxmlformats.org/officeDocument/2006/relationships/image" Target="../media/image1061.png"/><Relationship Id="rId668" Type="http://schemas.openxmlformats.org/officeDocument/2006/relationships/customXml" Target="../ink/ink2320.xml"/><Relationship Id="rId875" Type="http://schemas.openxmlformats.org/officeDocument/2006/relationships/image" Target="../media/image1282.png"/><Relationship Id="rId1060" Type="http://schemas.openxmlformats.org/officeDocument/2006/relationships/customXml" Target="../ink/ink2518.xml"/><Relationship Id="rId1298" Type="http://schemas.openxmlformats.org/officeDocument/2006/relationships/image" Target="../media/image1490.png"/><Relationship Id="rId528" Type="http://schemas.openxmlformats.org/officeDocument/2006/relationships/customXml" Target="../ink/ink2250.xml"/><Relationship Id="rId735" Type="http://schemas.openxmlformats.org/officeDocument/2006/relationships/image" Target="../media/image1212.png"/><Relationship Id="rId942" Type="http://schemas.openxmlformats.org/officeDocument/2006/relationships/customXml" Target="../ink/ink2458.xml"/><Relationship Id="rId1158" Type="http://schemas.openxmlformats.org/officeDocument/2006/relationships/image" Target="../media/image1420.png"/><Relationship Id="rId1018" Type="http://schemas.openxmlformats.org/officeDocument/2006/relationships/image" Target="../media/image1352.png"/><Relationship Id="rId1225" Type="http://schemas.openxmlformats.org/officeDocument/2006/relationships/customXml" Target="../ink/ink2602.xml"/><Relationship Id="rId71" Type="http://schemas.openxmlformats.org/officeDocument/2006/relationships/customXml" Target="../ink/ink2020.xml"/><Relationship Id="rId802" Type="http://schemas.openxmlformats.org/officeDocument/2006/relationships/customXml" Target="../ink/ink2387.xml"/><Relationship Id="rId29" Type="http://schemas.openxmlformats.org/officeDocument/2006/relationships/customXml" Target="../ink/ink1998.xml"/><Relationship Id="rId178" Type="http://schemas.openxmlformats.org/officeDocument/2006/relationships/image" Target="../media/image936.png"/><Relationship Id="rId385" Type="http://schemas.openxmlformats.org/officeDocument/2006/relationships/customXml" Target="../ink/ink2178.xml"/><Relationship Id="rId592" Type="http://schemas.openxmlformats.org/officeDocument/2006/relationships/customXml" Target="../ink/ink2282.xml"/><Relationship Id="rId245" Type="http://schemas.openxmlformats.org/officeDocument/2006/relationships/image" Target="../media/image969.png"/><Relationship Id="rId452" Type="http://schemas.openxmlformats.org/officeDocument/2006/relationships/customXml" Target="../ink/ink2212.xml"/><Relationship Id="rId897" Type="http://schemas.openxmlformats.org/officeDocument/2006/relationships/image" Target="../media/image1293.png"/><Relationship Id="rId1082" Type="http://schemas.openxmlformats.org/officeDocument/2006/relationships/customXml" Target="../ink/ink2529.xml"/><Relationship Id="rId105" Type="http://schemas.openxmlformats.org/officeDocument/2006/relationships/customXml" Target="../ink/ink2037.xml"/><Relationship Id="rId312" Type="http://schemas.openxmlformats.org/officeDocument/2006/relationships/image" Target="../media/image1002.png"/><Relationship Id="rId757" Type="http://schemas.openxmlformats.org/officeDocument/2006/relationships/image" Target="../media/image1223.png"/><Relationship Id="rId964" Type="http://schemas.openxmlformats.org/officeDocument/2006/relationships/customXml" Target="../ink/ink2469.xml"/><Relationship Id="rId93" Type="http://schemas.openxmlformats.org/officeDocument/2006/relationships/customXml" Target="../ink/ink2031.xml"/><Relationship Id="rId617" Type="http://schemas.openxmlformats.org/officeDocument/2006/relationships/image" Target="../media/image1153.png"/><Relationship Id="rId824" Type="http://schemas.openxmlformats.org/officeDocument/2006/relationships/customXml" Target="../ink/ink2398.xml"/><Relationship Id="rId1247" Type="http://schemas.openxmlformats.org/officeDocument/2006/relationships/customXml" Target="../ink/ink2613.xml"/><Relationship Id="rId1107" Type="http://schemas.openxmlformats.org/officeDocument/2006/relationships/image" Target="../media/image1396.png"/><Relationship Id="rId1314" Type="http://schemas.openxmlformats.org/officeDocument/2006/relationships/customXml" Target="../ink/ink2647.xml"/><Relationship Id="rId20" Type="http://schemas.openxmlformats.org/officeDocument/2006/relationships/image" Target="../media/image858.png"/><Relationship Id="rId267" Type="http://schemas.openxmlformats.org/officeDocument/2006/relationships/customXml" Target="../ink/ink2119.xml"/><Relationship Id="rId474" Type="http://schemas.openxmlformats.org/officeDocument/2006/relationships/customXml" Target="../ink/ink2223.xml"/><Relationship Id="rId127" Type="http://schemas.openxmlformats.org/officeDocument/2006/relationships/customXml" Target="../ink/ink2048.xml"/><Relationship Id="rId681" Type="http://schemas.openxmlformats.org/officeDocument/2006/relationships/image" Target="../media/image1185.png"/><Relationship Id="rId779" Type="http://schemas.openxmlformats.org/officeDocument/2006/relationships/image" Target="../media/image1234.png"/><Relationship Id="rId986" Type="http://schemas.openxmlformats.org/officeDocument/2006/relationships/image" Target="../media/image1336.png"/><Relationship Id="rId334" Type="http://schemas.openxmlformats.org/officeDocument/2006/relationships/image" Target="../media/image1013.png"/><Relationship Id="rId541" Type="http://schemas.openxmlformats.org/officeDocument/2006/relationships/image" Target="../media/image1116.png"/><Relationship Id="rId639" Type="http://schemas.openxmlformats.org/officeDocument/2006/relationships/image" Target="../media/image1164.png"/><Relationship Id="rId1171" Type="http://schemas.openxmlformats.org/officeDocument/2006/relationships/customXml" Target="../ink/ink2575.xml"/><Relationship Id="rId1269" Type="http://schemas.openxmlformats.org/officeDocument/2006/relationships/customXml" Target="../ink/ink2624.xml"/><Relationship Id="rId401" Type="http://schemas.openxmlformats.org/officeDocument/2006/relationships/customXml" Target="../ink/ink2186.xml"/><Relationship Id="rId846" Type="http://schemas.openxmlformats.org/officeDocument/2006/relationships/customXml" Target="../ink/ink2409.xml"/><Relationship Id="rId1031" Type="http://schemas.openxmlformats.org/officeDocument/2006/relationships/customXml" Target="../ink/ink2503.xml"/><Relationship Id="rId1129" Type="http://schemas.openxmlformats.org/officeDocument/2006/relationships/image" Target="../media/image1406.png"/><Relationship Id="rId706" Type="http://schemas.openxmlformats.org/officeDocument/2006/relationships/customXml" Target="../ink/ink2339.xml"/><Relationship Id="rId913" Type="http://schemas.openxmlformats.org/officeDocument/2006/relationships/customXml" Target="../ink/ink2443.xml"/><Relationship Id="rId1336" Type="http://schemas.openxmlformats.org/officeDocument/2006/relationships/customXml" Target="../ink/ink2658.xml"/><Relationship Id="rId42" Type="http://schemas.openxmlformats.org/officeDocument/2006/relationships/customXml" Target="../ink/ink2005.xml"/><Relationship Id="rId191" Type="http://schemas.openxmlformats.org/officeDocument/2006/relationships/customXml" Target="../ink/ink2080.xml"/><Relationship Id="rId289" Type="http://schemas.openxmlformats.org/officeDocument/2006/relationships/customXml" Target="../ink/ink2130.xml"/><Relationship Id="rId496" Type="http://schemas.openxmlformats.org/officeDocument/2006/relationships/customXml" Target="../ink/ink2234.xml"/><Relationship Id="rId149" Type="http://schemas.openxmlformats.org/officeDocument/2006/relationships/customXml" Target="../ink/ink2059.xml"/><Relationship Id="rId356" Type="http://schemas.openxmlformats.org/officeDocument/2006/relationships/image" Target="../media/image1024.png"/><Relationship Id="rId563" Type="http://schemas.openxmlformats.org/officeDocument/2006/relationships/image" Target="../media/image1127.png"/><Relationship Id="rId770" Type="http://schemas.openxmlformats.org/officeDocument/2006/relationships/customXml" Target="../ink/ink2371.xml"/><Relationship Id="rId1193" Type="http://schemas.openxmlformats.org/officeDocument/2006/relationships/customXml" Target="../ink/ink2586.xml"/><Relationship Id="rId216" Type="http://schemas.openxmlformats.org/officeDocument/2006/relationships/image" Target="../media/image955.png"/><Relationship Id="rId423" Type="http://schemas.openxmlformats.org/officeDocument/2006/relationships/customXml" Target="../ink/ink2197.xml"/><Relationship Id="rId868" Type="http://schemas.openxmlformats.org/officeDocument/2006/relationships/customXml" Target="../ink/ink2420.xml"/><Relationship Id="rId1053" Type="http://schemas.openxmlformats.org/officeDocument/2006/relationships/image" Target="../media/image1369.png"/><Relationship Id="rId1260" Type="http://schemas.openxmlformats.org/officeDocument/2006/relationships/image" Target="../media/image1471.png"/><Relationship Id="rId630" Type="http://schemas.openxmlformats.org/officeDocument/2006/relationships/customXml" Target="../ink/ink2301.xml"/><Relationship Id="rId728" Type="http://schemas.openxmlformats.org/officeDocument/2006/relationships/customXml" Target="../ink/ink2350.xml"/><Relationship Id="rId935" Type="http://schemas.openxmlformats.org/officeDocument/2006/relationships/image" Target="../media/image1311.png"/><Relationship Id="rId64" Type="http://schemas.openxmlformats.org/officeDocument/2006/relationships/image" Target="../media/image879.png"/><Relationship Id="rId1120" Type="http://schemas.openxmlformats.org/officeDocument/2006/relationships/image" Target="../media/image1402.png"/><Relationship Id="rId1218" Type="http://schemas.openxmlformats.org/officeDocument/2006/relationships/image" Target="../media/image1450.png"/><Relationship Id="rId280" Type="http://schemas.openxmlformats.org/officeDocument/2006/relationships/image" Target="../media/image986.png"/><Relationship Id="rId140" Type="http://schemas.openxmlformats.org/officeDocument/2006/relationships/image" Target="../media/image917.png"/><Relationship Id="rId378" Type="http://schemas.openxmlformats.org/officeDocument/2006/relationships/image" Target="../media/image1035.png"/><Relationship Id="rId585" Type="http://schemas.openxmlformats.org/officeDocument/2006/relationships/image" Target="../media/image1138.png"/><Relationship Id="rId792" Type="http://schemas.openxmlformats.org/officeDocument/2006/relationships/customXml" Target="../ink/ink2382.xml"/><Relationship Id="rId6" Type="http://schemas.openxmlformats.org/officeDocument/2006/relationships/image" Target="../media/image851.png"/><Relationship Id="rId238" Type="http://schemas.openxmlformats.org/officeDocument/2006/relationships/customXml" Target="../ink/ink2104.xml"/><Relationship Id="rId445" Type="http://schemas.openxmlformats.org/officeDocument/2006/relationships/image" Target="../media/image1068.png"/><Relationship Id="rId652" Type="http://schemas.openxmlformats.org/officeDocument/2006/relationships/customXml" Target="../ink/ink2312.xml"/><Relationship Id="rId1075" Type="http://schemas.openxmlformats.org/officeDocument/2006/relationships/image" Target="../media/image1380.png"/><Relationship Id="rId1282" Type="http://schemas.openxmlformats.org/officeDocument/2006/relationships/image" Target="../media/image1482.png"/><Relationship Id="rId305" Type="http://schemas.openxmlformats.org/officeDocument/2006/relationships/customXml" Target="../ink/ink2138.xml"/><Relationship Id="rId512" Type="http://schemas.openxmlformats.org/officeDocument/2006/relationships/customXml" Target="../ink/ink2242.xml"/><Relationship Id="rId957" Type="http://schemas.openxmlformats.org/officeDocument/2006/relationships/image" Target="../media/image1322.png"/><Relationship Id="rId1142" Type="http://schemas.openxmlformats.org/officeDocument/2006/relationships/customXml" Target="../ink/ink2560.xml"/><Relationship Id="rId86" Type="http://schemas.openxmlformats.org/officeDocument/2006/relationships/image" Target="../media/image890.png"/><Relationship Id="rId817" Type="http://schemas.openxmlformats.org/officeDocument/2006/relationships/image" Target="../media/image1253.png"/><Relationship Id="rId1002" Type="http://schemas.openxmlformats.org/officeDocument/2006/relationships/image" Target="../media/image1344.png"/><Relationship Id="rId1307" Type="http://schemas.openxmlformats.org/officeDocument/2006/relationships/customXml" Target="../ink/ink2643.xml"/><Relationship Id="rId13" Type="http://schemas.openxmlformats.org/officeDocument/2006/relationships/customXml" Target="../ink/ink1990.xml"/><Relationship Id="rId109" Type="http://schemas.openxmlformats.org/officeDocument/2006/relationships/customXml" Target="../ink/ink2039.xml"/><Relationship Id="rId316" Type="http://schemas.openxmlformats.org/officeDocument/2006/relationships/image" Target="../media/image1004.png"/><Relationship Id="rId523" Type="http://schemas.openxmlformats.org/officeDocument/2006/relationships/image" Target="../media/image1107.png"/><Relationship Id="rId968" Type="http://schemas.openxmlformats.org/officeDocument/2006/relationships/customXml" Target="../ink/ink2471.xml"/><Relationship Id="rId1153" Type="http://schemas.openxmlformats.org/officeDocument/2006/relationships/customXml" Target="../ink/ink2566.xml"/><Relationship Id="rId97" Type="http://schemas.openxmlformats.org/officeDocument/2006/relationships/customXml" Target="../ink/ink2033.xml"/><Relationship Id="rId730" Type="http://schemas.openxmlformats.org/officeDocument/2006/relationships/customXml" Target="../ink/ink2351.xml"/><Relationship Id="rId828" Type="http://schemas.openxmlformats.org/officeDocument/2006/relationships/customXml" Target="../ink/ink2400.xml"/><Relationship Id="rId1013" Type="http://schemas.openxmlformats.org/officeDocument/2006/relationships/customXml" Target="../ink/ink2494.xml"/><Relationship Id="rId162" Type="http://schemas.openxmlformats.org/officeDocument/2006/relationships/image" Target="../media/image928.png"/><Relationship Id="rId467" Type="http://schemas.openxmlformats.org/officeDocument/2006/relationships/image" Target="../media/image1079.png"/><Relationship Id="rId1097" Type="http://schemas.openxmlformats.org/officeDocument/2006/relationships/image" Target="../media/image1391.png"/><Relationship Id="rId1220" Type="http://schemas.openxmlformats.org/officeDocument/2006/relationships/image" Target="../media/image1451.png"/><Relationship Id="rId1318" Type="http://schemas.openxmlformats.org/officeDocument/2006/relationships/customXml" Target="../ink/ink2649.xml"/><Relationship Id="rId674" Type="http://schemas.openxmlformats.org/officeDocument/2006/relationships/customXml" Target="../ink/ink2323.xml"/><Relationship Id="rId881" Type="http://schemas.openxmlformats.org/officeDocument/2006/relationships/image" Target="../media/image1285.png"/><Relationship Id="rId979" Type="http://schemas.openxmlformats.org/officeDocument/2006/relationships/customXml" Target="../ink/ink2477.xml"/><Relationship Id="rId24" Type="http://schemas.openxmlformats.org/officeDocument/2006/relationships/image" Target="../media/image860.png"/><Relationship Id="rId327" Type="http://schemas.openxmlformats.org/officeDocument/2006/relationships/customXml" Target="../ink/ink2149.xml"/><Relationship Id="rId534" Type="http://schemas.openxmlformats.org/officeDocument/2006/relationships/customXml" Target="../ink/ink2253.xml"/><Relationship Id="rId741" Type="http://schemas.openxmlformats.org/officeDocument/2006/relationships/image" Target="../media/image1215.png"/><Relationship Id="rId839" Type="http://schemas.openxmlformats.org/officeDocument/2006/relationships/image" Target="../media/image1264.png"/><Relationship Id="rId1164" Type="http://schemas.openxmlformats.org/officeDocument/2006/relationships/image" Target="../media/image1423.png"/><Relationship Id="rId173" Type="http://schemas.openxmlformats.org/officeDocument/2006/relationships/customXml" Target="../ink/ink2071.xml"/><Relationship Id="rId380" Type="http://schemas.openxmlformats.org/officeDocument/2006/relationships/image" Target="../media/image1036.png"/><Relationship Id="rId601" Type="http://schemas.openxmlformats.org/officeDocument/2006/relationships/image" Target="../media/image1145.png"/><Relationship Id="rId1024" Type="http://schemas.openxmlformats.org/officeDocument/2006/relationships/image" Target="../media/image1355.png"/><Relationship Id="rId1231" Type="http://schemas.openxmlformats.org/officeDocument/2006/relationships/customXml" Target="../ink/ink2605.xml"/><Relationship Id="rId240" Type="http://schemas.openxmlformats.org/officeDocument/2006/relationships/customXml" Target="../ink/ink2105.xml"/><Relationship Id="rId478" Type="http://schemas.openxmlformats.org/officeDocument/2006/relationships/customXml" Target="../ink/ink2225.xml"/><Relationship Id="rId685" Type="http://schemas.openxmlformats.org/officeDocument/2006/relationships/image" Target="../media/image1187.png"/><Relationship Id="rId892" Type="http://schemas.openxmlformats.org/officeDocument/2006/relationships/customXml" Target="../ink/ink2432.xml"/><Relationship Id="rId906" Type="http://schemas.openxmlformats.org/officeDocument/2006/relationships/customXml" Target="../ink/ink2439.xml"/><Relationship Id="rId1329" Type="http://schemas.openxmlformats.org/officeDocument/2006/relationships/image" Target="../media/image1505.png"/><Relationship Id="rId35" Type="http://schemas.openxmlformats.org/officeDocument/2006/relationships/image" Target="../media/image865.png"/><Relationship Id="rId100" Type="http://schemas.openxmlformats.org/officeDocument/2006/relationships/image" Target="../media/image897.png"/><Relationship Id="rId338" Type="http://schemas.openxmlformats.org/officeDocument/2006/relationships/image" Target="../media/image1015.png"/><Relationship Id="rId545" Type="http://schemas.openxmlformats.org/officeDocument/2006/relationships/image" Target="../media/image1118.png"/><Relationship Id="rId752" Type="http://schemas.openxmlformats.org/officeDocument/2006/relationships/customXml" Target="../ink/ink2362.xml"/><Relationship Id="rId1175" Type="http://schemas.openxmlformats.org/officeDocument/2006/relationships/customXml" Target="../ink/ink2577.xml"/><Relationship Id="rId184" Type="http://schemas.openxmlformats.org/officeDocument/2006/relationships/image" Target="../media/image939.png"/><Relationship Id="rId391" Type="http://schemas.openxmlformats.org/officeDocument/2006/relationships/customXml" Target="../ink/ink2181.xml"/><Relationship Id="rId405" Type="http://schemas.openxmlformats.org/officeDocument/2006/relationships/customXml" Target="../ink/ink2188.xml"/><Relationship Id="rId612" Type="http://schemas.openxmlformats.org/officeDocument/2006/relationships/customXml" Target="../ink/ink2292.xml"/><Relationship Id="rId1035" Type="http://schemas.openxmlformats.org/officeDocument/2006/relationships/image" Target="../media/image1360.png"/><Relationship Id="rId1242" Type="http://schemas.openxmlformats.org/officeDocument/2006/relationships/image" Target="../media/image1462.png"/><Relationship Id="rId251" Type="http://schemas.openxmlformats.org/officeDocument/2006/relationships/image" Target="../media/image972.png"/><Relationship Id="rId489" Type="http://schemas.openxmlformats.org/officeDocument/2006/relationships/image" Target="../media/image1090.png"/><Relationship Id="rId696" Type="http://schemas.openxmlformats.org/officeDocument/2006/relationships/customXml" Target="../ink/ink2334.xml"/><Relationship Id="rId917" Type="http://schemas.openxmlformats.org/officeDocument/2006/relationships/customXml" Target="../ink/ink2445.xml"/><Relationship Id="rId1102" Type="http://schemas.openxmlformats.org/officeDocument/2006/relationships/customXml" Target="../ink/ink2539.xml"/><Relationship Id="rId46" Type="http://schemas.openxmlformats.org/officeDocument/2006/relationships/customXml" Target="../ink/ink2007.xml"/><Relationship Id="rId349" Type="http://schemas.openxmlformats.org/officeDocument/2006/relationships/customXml" Target="../ink/ink2160.xml"/><Relationship Id="rId556" Type="http://schemas.openxmlformats.org/officeDocument/2006/relationships/customXml" Target="../ink/ink2264.xml"/><Relationship Id="rId763" Type="http://schemas.openxmlformats.org/officeDocument/2006/relationships/image" Target="../media/image1226.png"/><Relationship Id="rId1186" Type="http://schemas.openxmlformats.org/officeDocument/2006/relationships/image" Target="../media/image1434.png"/><Relationship Id="rId111" Type="http://schemas.openxmlformats.org/officeDocument/2006/relationships/customXml" Target="../ink/ink2040.xml"/><Relationship Id="rId195" Type="http://schemas.openxmlformats.org/officeDocument/2006/relationships/customXml" Target="../ink/ink2082.xml"/><Relationship Id="rId209" Type="http://schemas.openxmlformats.org/officeDocument/2006/relationships/customXml" Target="../ink/ink2089.xml"/><Relationship Id="rId416" Type="http://schemas.openxmlformats.org/officeDocument/2006/relationships/image" Target="../media/image1054.png"/><Relationship Id="rId970" Type="http://schemas.openxmlformats.org/officeDocument/2006/relationships/image" Target="../media/image1328.png"/><Relationship Id="rId1046" Type="http://schemas.openxmlformats.org/officeDocument/2006/relationships/customXml" Target="../ink/ink2511.xml"/><Relationship Id="rId1253" Type="http://schemas.openxmlformats.org/officeDocument/2006/relationships/customXml" Target="../ink/ink2616.xml"/><Relationship Id="rId623" Type="http://schemas.openxmlformats.org/officeDocument/2006/relationships/image" Target="../media/image1156.png"/><Relationship Id="rId830" Type="http://schemas.openxmlformats.org/officeDocument/2006/relationships/customXml" Target="../ink/ink2401.xml"/><Relationship Id="rId928" Type="http://schemas.openxmlformats.org/officeDocument/2006/relationships/customXml" Target="../ink/ink2451.xml"/><Relationship Id="rId57" Type="http://schemas.openxmlformats.org/officeDocument/2006/relationships/image" Target="../media/image876.png"/><Relationship Id="rId262" Type="http://schemas.openxmlformats.org/officeDocument/2006/relationships/customXml" Target="../ink/ink2116.xml"/><Relationship Id="rId567" Type="http://schemas.openxmlformats.org/officeDocument/2006/relationships/image" Target="../media/image1129.png"/><Relationship Id="rId1113" Type="http://schemas.openxmlformats.org/officeDocument/2006/relationships/image" Target="../media/image1399.png"/><Relationship Id="rId1197" Type="http://schemas.openxmlformats.org/officeDocument/2006/relationships/customXml" Target="../ink/ink2588.xml"/><Relationship Id="rId1320" Type="http://schemas.openxmlformats.org/officeDocument/2006/relationships/customXml" Target="../ink/ink2650.xml"/><Relationship Id="rId122" Type="http://schemas.openxmlformats.org/officeDocument/2006/relationships/image" Target="../media/image908.png"/><Relationship Id="rId774" Type="http://schemas.openxmlformats.org/officeDocument/2006/relationships/customXml" Target="../ink/ink2373.xml"/><Relationship Id="rId981" Type="http://schemas.openxmlformats.org/officeDocument/2006/relationships/customXml" Target="../ink/ink2478.xml"/><Relationship Id="rId1057" Type="http://schemas.openxmlformats.org/officeDocument/2006/relationships/image" Target="../media/image1371.png"/><Relationship Id="rId427" Type="http://schemas.openxmlformats.org/officeDocument/2006/relationships/customXml" Target="../ink/ink2199.xml"/><Relationship Id="rId634" Type="http://schemas.openxmlformats.org/officeDocument/2006/relationships/customXml" Target="../ink/ink2303.xml"/><Relationship Id="rId841" Type="http://schemas.openxmlformats.org/officeDocument/2006/relationships/image" Target="../media/image1265.png"/><Relationship Id="rId1264" Type="http://schemas.openxmlformats.org/officeDocument/2006/relationships/image" Target="../media/image1473.png"/><Relationship Id="rId273" Type="http://schemas.openxmlformats.org/officeDocument/2006/relationships/customXml" Target="../ink/ink2122.xml"/><Relationship Id="rId480" Type="http://schemas.openxmlformats.org/officeDocument/2006/relationships/customXml" Target="../ink/ink2226.xml"/><Relationship Id="rId701" Type="http://schemas.openxmlformats.org/officeDocument/2006/relationships/image" Target="../media/image1195.png"/><Relationship Id="rId939" Type="http://schemas.openxmlformats.org/officeDocument/2006/relationships/image" Target="../media/image1313.png"/><Relationship Id="rId1124" Type="http://schemas.openxmlformats.org/officeDocument/2006/relationships/image" Target="../media/image1404.png"/><Relationship Id="rId1331" Type="http://schemas.openxmlformats.org/officeDocument/2006/relationships/image" Target="../media/image1506.png"/><Relationship Id="rId68" Type="http://schemas.openxmlformats.org/officeDocument/2006/relationships/image" Target="../media/image881.png"/><Relationship Id="rId133" Type="http://schemas.openxmlformats.org/officeDocument/2006/relationships/customXml" Target="../ink/ink2051.xml"/><Relationship Id="rId340" Type="http://schemas.openxmlformats.org/officeDocument/2006/relationships/image" Target="../media/image1016.png"/><Relationship Id="rId578" Type="http://schemas.openxmlformats.org/officeDocument/2006/relationships/customXml" Target="../ink/ink2275.xml"/><Relationship Id="rId785" Type="http://schemas.openxmlformats.org/officeDocument/2006/relationships/image" Target="../media/image1237.png"/><Relationship Id="rId992" Type="http://schemas.openxmlformats.org/officeDocument/2006/relationships/image" Target="../media/image1339.png"/><Relationship Id="rId200" Type="http://schemas.openxmlformats.org/officeDocument/2006/relationships/image" Target="../media/image947.png"/><Relationship Id="rId438" Type="http://schemas.openxmlformats.org/officeDocument/2006/relationships/image" Target="../media/image1065.png"/><Relationship Id="rId645" Type="http://schemas.openxmlformats.org/officeDocument/2006/relationships/image" Target="../media/image1167.png"/><Relationship Id="rId852" Type="http://schemas.openxmlformats.org/officeDocument/2006/relationships/customXml" Target="../ink/ink2412.xml"/><Relationship Id="rId1068" Type="http://schemas.openxmlformats.org/officeDocument/2006/relationships/customXml" Target="../ink/ink2522.xml"/><Relationship Id="rId1275" Type="http://schemas.openxmlformats.org/officeDocument/2006/relationships/customXml" Target="../ink/ink2627.xml"/><Relationship Id="rId284" Type="http://schemas.openxmlformats.org/officeDocument/2006/relationships/image" Target="../media/image988.png"/><Relationship Id="rId491" Type="http://schemas.openxmlformats.org/officeDocument/2006/relationships/image" Target="../media/image1091.png"/><Relationship Id="rId505" Type="http://schemas.openxmlformats.org/officeDocument/2006/relationships/image" Target="../media/image1098.png"/><Relationship Id="rId712" Type="http://schemas.openxmlformats.org/officeDocument/2006/relationships/customXml" Target="../ink/ink2342.xml"/><Relationship Id="rId1135" Type="http://schemas.openxmlformats.org/officeDocument/2006/relationships/image" Target="../media/image1409.png"/><Relationship Id="rId79" Type="http://schemas.openxmlformats.org/officeDocument/2006/relationships/customXml" Target="../ink/ink2024.xml"/><Relationship Id="rId144" Type="http://schemas.openxmlformats.org/officeDocument/2006/relationships/image" Target="../media/image919.png"/><Relationship Id="rId589" Type="http://schemas.openxmlformats.org/officeDocument/2006/relationships/image" Target="../media/image1140.png"/><Relationship Id="rId796" Type="http://schemas.openxmlformats.org/officeDocument/2006/relationships/customXml" Target="../ink/ink2384.xml"/><Relationship Id="rId1202" Type="http://schemas.openxmlformats.org/officeDocument/2006/relationships/image" Target="../media/image1442.png"/><Relationship Id="rId351" Type="http://schemas.openxmlformats.org/officeDocument/2006/relationships/customXml" Target="../ink/ink2161.xml"/><Relationship Id="rId449" Type="http://schemas.openxmlformats.org/officeDocument/2006/relationships/image" Target="../media/image1070.png"/><Relationship Id="rId656" Type="http://schemas.openxmlformats.org/officeDocument/2006/relationships/customXml" Target="../ink/ink2314.xml"/><Relationship Id="rId863" Type="http://schemas.openxmlformats.org/officeDocument/2006/relationships/image" Target="../media/image1276.png"/><Relationship Id="rId1079" Type="http://schemas.openxmlformats.org/officeDocument/2006/relationships/image" Target="../media/image1382.png"/><Relationship Id="rId1286" Type="http://schemas.openxmlformats.org/officeDocument/2006/relationships/image" Target="../media/image1484.png"/><Relationship Id="rId211" Type="http://schemas.openxmlformats.org/officeDocument/2006/relationships/customXml" Target="../ink/ink2090.xml"/><Relationship Id="rId295" Type="http://schemas.openxmlformats.org/officeDocument/2006/relationships/customXml" Target="../ink/ink2133.xml"/><Relationship Id="rId309" Type="http://schemas.openxmlformats.org/officeDocument/2006/relationships/customXml" Target="../ink/ink2140.xml"/><Relationship Id="rId516" Type="http://schemas.openxmlformats.org/officeDocument/2006/relationships/customXml" Target="../ink/ink2244.xml"/><Relationship Id="rId1146" Type="http://schemas.openxmlformats.org/officeDocument/2006/relationships/customXml" Target="../ink/ink2562.xml"/><Relationship Id="rId723" Type="http://schemas.openxmlformats.org/officeDocument/2006/relationships/image" Target="../media/image1206.png"/><Relationship Id="rId930" Type="http://schemas.openxmlformats.org/officeDocument/2006/relationships/customXml" Target="../ink/ink2452.xml"/><Relationship Id="rId1006" Type="http://schemas.openxmlformats.org/officeDocument/2006/relationships/image" Target="../media/image1346.png"/><Relationship Id="rId155" Type="http://schemas.openxmlformats.org/officeDocument/2006/relationships/customXml" Target="../ink/ink2062.xml"/><Relationship Id="rId362" Type="http://schemas.openxmlformats.org/officeDocument/2006/relationships/image" Target="../media/image1027.png"/><Relationship Id="rId1213" Type="http://schemas.openxmlformats.org/officeDocument/2006/relationships/customXml" Target="../ink/ink2596.xml"/><Relationship Id="rId1297" Type="http://schemas.openxmlformats.org/officeDocument/2006/relationships/customXml" Target="../ink/ink2638.xml"/><Relationship Id="rId222" Type="http://schemas.openxmlformats.org/officeDocument/2006/relationships/image" Target="../media/image958.png"/><Relationship Id="rId667" Type="http://schemas.openxmlformats.org/officeDocument/2006/relationships/image" Target="../media/image1178.png"/><Relationship Id="rId874" Type="http://schemas.openxmlformats.org/officeDocument/2006/relationships/customXml" Target="../ink/ink2423.xml"/><Relationship Id="rId17" Type="http://schemas.openxmlformats.org/officeDocument/2006/relationships/customXml" Target="../ink/ink1992.xml"/><Relationship Id="rId527" Type="http://schemas.openxmlformats.org/officeDocument/2006/relationships/image" Target="../media/image1109.png"/><Relationship Id="rId734" Type="http://schemas.openxmlformats.org/officeDocument/2006/relationships/customXml" Target="../ink/ink2353.xml"/><Relationship Id="rId941" Type="http://schemas.openxmlformats.org/officeDocument/2006/relationships/image" Target="../media/image1314.png"/><Relationship Id="rId1157" Type="http://schemas.openxmlformats.org/officeDocument/2006/relationships/customXml" Target="../ink/ink2568.xml"/><Relationship Id="rId70" Type="http://schemas.openxmlformats.org/officeDocument/2006/relationships/image" Target="../media/image882.png"/><Relationship Id="rId166" Type="http://schemas.openxmlformats.org/officeDocument/2006/relationships/image" Target="../media/image930.png"/><Relationship Id="rId373" Type="http://schemas.openxmlformats.org/officeDocument/2006/relationships/customXml" Target="../ink/ink2172.xml"/><Relationship Id="rId580" Type="http://schemas.openxmlformats.org/officeDocument/2006/relationships/customXml" Target="../ink/ink2276.xml"/><Relationship Id="rId801" Type="http://schemas.openxmlformats.org/officeDocument/2006/relationships/image" Target="../media/image1245.png"/><Relationship Id="rId1017" Type="http://schemas.openxmlformats.org/officeDocument/2006/relationships/customXml" Target="../ink/ink2496.xml"/><Relationship Id="rId1224" Type="http://schemas.openxmlformats.org/officeDocument/2006/relationships/image" Target="../media/image1453.png"/><Relationship Id="rId1" Type="http://schemas.openxmlformats.org/officeDocument/2006/relationships/slideLayout" Target="../slideLayouts/slideLayout7.xml"/><Relationship Id="rId233" Type="http://schemas.openxmlformats.org/officeDocument/2006/relationships/image" Target="../media/image963.png"/><Relationship Id="rId440" Type="http://schemas.openxmlformats.org/officeDocument/2006/relationships/customXml" Target="../ink/ink2206.xml"/><Relationship Id="rId678" Type="http://schemas.openxmlformats.org/officeDocument/2006/relationships/customXml" Target="../ink/ink2325.xml"/><Relationship Id="rId885" Type="http://schemas.openxmlformats.org/officeDocument/2006/relationships/image" Target="../media/image1287.png"/><Relationship Id="rId1070" Type="http://schemas.openxmlformats.org/officeDocument/2006/relationships/customXml" Target="../ink/ink2523.xml"/><Relationship Id="rId28" Type="http://schemas.openxmlformats.org/officeDocument/2006/relationships/image" Target="../media/image862.png"/><Relationship Id="rId300" Type="http://schemas.openxmlformats.org/officeDocument/2006/relationships/image" Target="../media/image996.png"/><Relationship Id="rId538" Type="http://schemas.openxmlformats.org/officeDocument/2006/relationships/customXml" Target="../ink/ink2255.xml"/><Relationship Id="rId745" Type="http://schemas.openxmlformats.org/officeDocument/2006/relationships/image" Target="../media/image1217.png"/><Relationship Id="rId952" Type="http://schemas.openxmlformats.org/officeDocument/2006/relationships/customXml" Target="../ink/ink2463.xml"/><Relationship Id="rId1168" Type="http://schemas.openxmlformats.org/officeDocument/2006/relationships/image" Target="../media/image1425.png"/><Relationship Id="rId81" Type="http://schemas.openxmlformats.org/officeDocument/2006/relationships/customXml" Target="../ink/ink2025.xml"/><Relationship Id="rId177" Type="http://schemas.openxmlformats.org/officeDocument/2006/relationships/customXml" Target="../ink/ink2073.xml"/><Relationship Id="rId384" Type="http://schemas.openxmlformats.org/officeDocument/2006/relationships/image" Target="../media/image1038.png"/><Relationship Id="rId591" Type="http://schemas.openxmlformats.org/officeDocument/2006/relationships/image" Target="../media/image1141.png"/><Relationship Id="rId605" Type="http://schemas.openxmlformats.org/officeDocument/2006/relationships/image" Target="../media/image1147.png"/><Relationship Id="rId812" Type="http://schemas.openxmlformats.org/officeDocument/2006/relationships/customXml" Target="../ink/ink2392.xml"/><Relationship Id="rId1028" Type="http://schemas.openxmlformats.org/officeDocument/2006/relationships/image" Target="../media/image1357.png"/><Relationship Id="rId1235" Type="http://schemas.openxmlformats.org/officeDocument/2006/relationships/customXml" Target="../ink/ink2607.xml"/><Relationship Id="rId244" Type="http://schemas.openxmlformats.org/officeDocument/2006/relationships/customXml" Target="../ink/ink2107.xml"/><Relationship Id="rId689" Type="http://schemas.openxmlformats.org/officeDocument/2006/relationships/image" Target="../media/image1189.png"/><Relationship Id="rId896" Type="http://schemas.openxmlformats.org/officeDocument/2006/relationships/customXml" Target="../ink/ink2434.xml"/><Relationship Id="rId1081" Type="http://schemas.openxmlformats.org/officeDocument/2006/relationships/image" Target="../media/image1383.png"/><Relationship Id="rId1302" Type="http://schemas.openxmlformats.org/officeDocument/2006/relationships/image" Target="../media/image1492.png"/><Relationship Id="rId39" Type="http://schemas.openxmlformats.org/officeDocument/2006/relationships/image" Target="../media/image867.png"/><Relationship Id="rId451" Type="http://schemas.openxmlformats.org/officeDocument/2006/relationships/image" Target="../media/image1071.png"/><Relationship Id="rId549" Type="http://schemas.openxmlformats.org/officeDocument/2006/relationships/image" Target="../media/image1120.png"/><Relationship Id="rId756" Type="http://schemas.openxmlformats.org/officeDocument/2006/relationships/customXml" Target="../ink/ink2364.xml"/><Relationship Id="rId1179" Type="http://schemas.openxmlformats.org/officeDocument/2006/relationships/customXml" Target="../ink/ink2579.xml"/><Relationship Id="rId104" Type="http://schemas.openxmlformats.org/officeDocument/2006/relationships/image" Target="../media/image899.png"/><Relationship Id="rId188" Type="http://schemas.openxmlformats.org/officeDocument/2006/relationships/image" Target="../media/image941.png"/><Relationship Id="rId311" Type="http://schemas.openxmlformats.org/officeDocument/2006/relationships/customXml" Target="../ink/ink2141.xml"/><Relationship Id="rId395" Type="http://schemas.openxmlformats.org/officeDocument/2006/relationships/customXml" Target="../ink/ink2183.xml"/><Relationship Id="rId409" Type="http://schemas.openxmlformats.org/officeDocument/2006/relationships/customXml" Target="../ink/ink2190.xml"/><Relationship Id="rId963" Type="http://schemas.openxmlformats.org/officeDocument/2006/relationships/image" Target="../media/image1325.png"/><Relationship Id="rId1039" Type="http://schemas.openxmlformats.org/officeDocument/2006/relationships/image" Target="../media/image1362.png"/><Relationship Id="rId1246" Type="http://schemas.openxmlformats.org/officeDocument/2006/relationships/image" Target="../media/image1464.png"/><Relationship Id="rId92" Type="http://schemas.openxmlformats.org/officeDocument/2006/relationships/image" Target="../media/image893.png"/><Relationship Id="rId616" Type="http://schemas.openxmlformats.org/officeDocument/2006/relationships/customXml" Target="../ink/ink2294.xml"/><Relationship Id="rId823" Type="http://schemas.openxmlformats.org/officeDocument/2006/relationships/image" Target="../media/image1256.png"/><Relationship Id="rId255" Type="http://schemas.openxmlformats.org/officeDocument/2006/relationships/image" Target="../media/image974.png"/><Relationship Id="rId462" Type="http://schemas.openxmlformats.org/officeDocument/2006/relationships/customXml" Target="../ink/ink2217.xml"/><Relationship Id="rId1092" Type="http://schemas.openxmlformats.org/officeDocument/2006/relationships/customXml" Target="../ink/ink2534.xml"/><Relationship Id="rId1106" Type="http://schemas.openxmlformats.org/officeDocument/2006/relationships/customXml" Target="../ink/ink2541.xml"/><Relationship Id="rId1313" Type="http://schemas.openxmlformats.org/officeDocument/2006/relationships/image" Target="../media/image1497.png"/><Relationship Id="rId115" Type="http://schemas.openxmlformats.org/officeDocument/2006/relationships/customXml" Target="../ink/ink2042.xml"/><Relationship Id="rId322" Type="http://schemas.openxmlformats.org/officeDocument/2006/relationships/image" Target="../media/image1007.png"/><Relationship Id="rId767" Type="http://schemas.openxmlformats.org/officeDocument/2006/relationships/image" Target="../media/image1228.png"/><Relationship Id="rId974" Type="http://schemas.openxmlformats.org/officeDocument/2006/relationships/image" Target="../media/image1330.png"/><Relationship Id="rId199" Type="http://schemas.openxmlformats.org/officeDocument/2006/relationships/customXml" Target="../ink/ink2084.xml"/><Relationship Id="rId627" Type="http://schemas.openxmlformats.org/officeDocument/2006/relationships/image" Target="../media/image1158.png"/><Relationship Id="rId834" Type="http://schemas.openxmlformats.org/officeDocument/2006/relationships/customXml" Target="../ink/ink2403.xml"/><Relationship Id="rId1257" Type="http://schemas.openxmlformats.org/officeDocument/2006/relationships/customXml" Target="../ink/ink2618.xml"/><Relationship Id="rId266" Type="http://schemas.openxmlformats.org/officeDocument/2006/relationships/customXml" Target="../ink/ink2118.xml"/><Relationship Id="rId473" Type="http://schemas.openxmlformats.org/officeDocument/2006/relationships/image" Target="../media/image1082.png"/><Relationship Id="rId680" Type="http://schemas.openxmlformats.org/officeDocument/2006/relationships/customXml" Target="../ink/ink2326.xml"/><Relationship Id="rId901" Type="http://schemas.openxmlformats.org/officeDocument/2006/relationships/image" Target="../media/image1295.png"/><Relationship Id="rId1117" Type="http://schemas.openxmlformats.org/officeDocument/2006/relationships/customXml" Target="../ink/ink2547.xml"/><Relationship Id="rId1324" Type="http://schemas.openxmlformats.org/officeDocument/2006/relationships/customXml" Target="../ink/ink2652.xml"/><Relationship Id="rId30" Type="http://schemas.openxmlformats.org/officeDocument/2006/relationships/customXml" Target="../ink/ink1999.xml"/><Relationship Id="rId126" Type="http://schemas.openxmlformats.org/officeDocument/2006/relationships/image" Target="../media/image910.png"/><Relationship Id="rId333" Type="http://schemas.openxmlformats.org/officeDocument/2006/relationships/customXml" Target="../ink/ink2152.xml"/><Relationship Id="rId540" Type="http://schemas.openxmlformats.org/officeDocument/2006/relationships/customXml" Target="../ink/ink2256.xml"/><Relationship Id="rId778" Type="http://schemas.openxmlformats.org/officeDocument/2006/relationships/customXml" Target="../ink/ink2375.xml"/><Relationship Id="rId985" Type="http://schemas.openxmlformats.org/officeDocument/2006/relationships/customXml" Target="../ink/ink2480.xml"/><Relationship Id="rId1170" Type="http://schemas.openxmlformats.org/officeDocument/2006/relationships/image" Target="../media/image1426.png"/><Relationship Id="rId638" Type="http://schemas.openxmlformats.org/officeDocument/2006/relationships/customXml" Target="../ink/ink2305.xml"/><Relationship Id="rId845" Type="http://schemas.openxmlformats.org/officeDocument/2006/relationships/image" Target="../media/image1267.png"/><Relationship Id="rId1030" Type="http://schemas.openxmlformats.org/officeDocument/2006/relationships/image" Target="../media/image1358.png"/><Relationship Id="rId1268" Type="http://schemas.openxmlformats.org/officeDocument/2006/relationships/image" Target="../media/image1475.png"/><Relationship Id="rId277" Type="http://schemas.openxmlformats.org/officeDocument/2006/relationships/customXml" Target="../ink/ink2124.xml"/><Relationship Id="rId400" Type="http://schemas.openxmlformats.org/officeDocument/2006/relationships/image" Target="../media/image1046.png"/><Relationship Id="rId484" Type="http://schemas.openxmlformats.org/officeDocument/2006/relationships/customXml" Target="../ink/ink2228.xml"/><Relationship Id="rId705" Type="http://schemas.openxmlformats.org/officeDocument/2006/relationships/image" Target="../media/image1197.png"/><Relationship Id="rId1128" Type="http://schemas.openxmlformats.org/officeDocument/2006/relationships/customXml" Target="../ink/ink2553.xml"/><Relationship Id="rId1335" Type="http://schemas.openxmlformats.org/officeDocument/2006/relationships/image" Target="../media/image1508.png"/><Relationship Id="rId137" Type="http://schemas.openxmlformats.org/officeDocument/2006/relationships/customXml" Target="../ink/ink2053.xml"/><Relationship Id="rId344" Type="http://schemas.openxmlformats.org/officeDocument/2006/relationships/image" Target="../media/image1018.png"/><Relationship Id="rId691" Type="http://schemas.openxmlformats.org/officeDocument/2006/relationships/image" Target="../media/image1190.png"/><Relationship Id="rId789" Type="http://schemas.openxmlformats.org/officeDocument/2006/relationships/image" Target="../media/image1239.png"/><Relationship Id="rId912" Type="http://schemas.openxmlformats.org/officeDocument/2006/relationships/image" Target="../media/image1300.png"/><Relationship Id="rId996" Type="http://schemas.openxmlformats.org/officeDocument/2006/relationships/image" Target="../media/image1341.png"/><Relationship Id="rId41" Type="http://schemas.openxmlformats.org/officeDocument/2006/relationships/image" Target="../media/image868.png"/><Relationship Id="rId551" Type="http://schemas.openxmlformats.org/officeDocument/2006/relationships/image" Target="../media/image1121.png"/><Relationship Id="rId649" Type="http://schemas.openxmlformats.org/officeDocument/2006/relationships/image" Target="../media/image1169.png"/><Relationship Id="rId856" Type="http://schemas.openxmlformats.org/officeDocument/2006/relationships/customXml" Target="../ink/ink2414.xml"/><Relationship Id="rId1181" Type="http://schemas.openxmlformats.org/officeDocument/2006/relationships/customXml" Target="../ink/ink2580.xml"/><Relationship Id="rId1279" Type="http://schemas.openxmlformats.org/officeDocument/2006/relationships/customXml" Target="../ink/ink2629.xml"/><Relationship Id="rId190" Type="http://schemas.openxmlformats.org/officeDocument/2006/relationships/image" Target="../media/image942.png"/><Relationship Id="rId204" Type="http://schemas.openxmlformats.org/officeDocument/2006/relationships/image" Target="../media/image949.png"/><Relationship Id="rId288" Type="http://schemas.openxmlformats.org/officeDocument/2006/relationships/image" Target="../media/image990.png"/><Relationship Id="rId411" Type="http://schemas.openxmlformats.org/officeDocument/2006/relationships/customXml" Target="../ink/ink2191.xml"/><Relationship Id="rId509" Type="http://schemas.openxmlformats.org/officeDocument/2006/relationships/image" Target="../media/image1100.png"/><Relationship Id="rId1041" Type="http://schemas.openxmlformats.org/officeDocument/2006/relationships/image" Target="../media/image1363.png"/><Relationship Id="rId1139" Type="http://schemas.openxmlformats.org/officeDocument/2006/relationships/image" Target="../media/image1411.png"/><Relationship Id="rId495" Type="http://schemas.openxmlformats.org/officeDocument/2006/relationships/image" Target="../media/image1093.png"/><Relationship Id="rId716" Type="http://schemas.openxmlformats.org/officeDocument/2006/relationships/customXml" Target="../ink/ink2344.xml"/><Relationship Id="rId923" Type="http://schemas.openxmlformats.org/officeDocument/2006/relationships/customXml" Target="../ink/ink2448.xml"/><Relationship Id="rId52" Type="http://schemas.openxmlformats.org/officeDocument/2006/relationships/customXml" Target="../ink/ink2010.xml"/><Relationship Id="rId148" Type="http://schemas.openxmlformats.org/officeDocument/2006/relationships/image" Target="../media/image921.png"/><Relationship Id="rId355" Type="http://schemas.openxmlformats.org/officeDocument/2006/relationships/customXml" Target="../ink/ink2163.xml"/><Relationship Id="rId562" Type="http://schemas.openxmlformats.org/officeDocument/2006/relationships/customXml" Target="../ink/ink2267.xml"/><Relationship Id="rId1192" Type="http://schemas.openxmlformats.org/officeDocument/2006/relationships/image" Target="../media/image1437.png"/><Relationship Id="rId1206" Type="http://schemas.openxmlformats.org/officeDocument/2006/relationships/image" Target="../media/image1444.png"/><Relationship Id="rId215" Type="http://schemas.openxmlformats.org/officeDocument/2006/relationships/customXml" Target="../ink/ink2092.xml"/><Relationship Id="rId422" Type="http://schemas.openxmlformats.org/officeDocument/2006/relationships/image" Target="../media/image1057.png"/><Relationship Id="rId867" Type="http://schemas.openxmlformats.org/officeDocument/2006/relationships/image" Target="../media/image1278.png"/><Relationship Id="rId1052" Type="http://schemas.openxmlformats.org/officeDocument/2006/relationships/customXml" Target="../ink/ink2514.xml"/><Relationship Id="rId299" Type="http://schemas.openxmlformats.org/officeDocument/2006/relationships/customXml" Target="../ink/ink2135.xml"/><Relationship Id="rId727" Type="http://schemas.openxmlformats.org/officeDocument/2006/relationships/image" Target="../media/image1208.png"/><Relationship Id="rId934" Type="http://schemas.openxmlformats.org/officeDocument/2006/relationships/customXml" Target="../ink/ink2454.xml"/><Relationship Id="rId63" Type="http://schemas.openxmlformats.org/officeDocument/2006/relationships/customXml" Target="../ink/ink2016.xml"/><Relationship Id="rId159" Type="http://schemas.openxmlformats.org/officeDocument/2006/relationships/customXml" Target="../ink/ink2064.xml"/><Relationship Id="rId366" Type="http://schemas.openxmlformats.org/officeDocument/2006/relationships/image" Target="../media/image1029.png"/><Relationship Id="rId573" Type="http://schemas.openxmlformats.org/officeDocument/2006/relationships/image" Target="../media/image1132.png"/><Relationship Id="rId780" Type="http://schemas.openxmlformats.org/officeDocument/2006/relationships/customXml" Target="../ink/ink2376.xml"/><Relationship Id="rId1217" Type="http://schemas.openxmlformats.org/officeDocument/2006/relationships/customXml" Target="../ink/ink2598.xml"/><Relationship Id="rId226" Type="http://schemas.openxmlformats.org/officeDocument/2006/relationships/image" Target="../media/image960.png"/><Relationship Id="rId433" Type="http://schemas.openxmlformats.org/officeDocument/2006/relationships/customXml" Target="../ink/ink2202.xml"/><Relationship Id="rId878" Type="http://schemas.openxmlformats.org/officeDocument/2006/relationships/customXml" Target="../ink/ink2425.xml"/><Relationship Id="rId1063" Type="http://schemas.openxmlformats.org/officeDocument/2006/relationships/image" Target="../media/image1374.png"/><Relationship Id="rId1270" Type="http://schemas.openxmlformats.org/officeDocument/2006/relationships/image" Target="../media/image1476.png"/><Relationship Id="rId640" Type="http://schemas.openxmlformats.org/officeDocument/2006/relationships/customXml" Target="../ink/ink2306.xml"/><Relationship Id="rId738" Type="http://schemas.openxmlformats.org/officeDocument/2006/relationships/customXml" Target="../ink/ink2355.xml"/><Relationship Id="rId945" Type="http://schemas.openxmlformats.org/officeDocument/2006/relationships/image" Target="../media/image1316.png"/><Relationship Id="rId74" Type="http://schemas.openxmlformats.org/officeDocument/2006/relationships/image" Target="../media/image884.png"/><Relationship Id="rId377" Type="http://schemas.openxmlformats.org/officeDocument/2006/relationships/customXml" Target="../ink/ink2174.xml"/><Relationship Id="rId500" Type="http://schemas.openxmlformats.org/officeDocument/2006/relationships/customXml" Target="../ink/ink2236.xml"/><Relationship Id="rId584" Type="http://schemas.openxmlformats.org/officeDocument/2006/relationships/customXml" Target="../ink/ink2278.xml"/><Relationship Id="rId805" Type="http://schemas.openxmlformats.org/officeDocument/2006/relationships/image" Target="../media/image1247.png"/><Relationship Id="rId1130" Type="http://schemas.openxmlformats.org/officeDocument/2006/relationships/customXml" Target="../ink/ink2554.xml"/><Relationship Id="rId1228" Type="http://schemas.openxmlformats.org/officeDocument/2006/relationships/image" Target="../media/image1455.png"/><Relationship Id="rId5" Type="http://schemas.openxmlformats.org/officeDocument/2006/relationships/customXml" Target="../ink/ink1986.xml"/><Relationship Id="rId237" Type="http://schemas.openxmlformats.org/officeDocument/2006/relationships/image" Target="../media/image965.png"/><Relationship Id="rId791" Type="http://schemas.openxmlformats.org/officeDocument/2006/relationships/image" Target="../media/image1240.png"/><Relationship Id="rId889" Type="http://schemas.openxmlformats.org/officeDocument/2006/relationships/image" Target="../media/image1289.png"/><Relationship Id="rId1074" Type="http://schemas.openxmlformats.org/officeDocument/2006/relationships/customXml" Target="../ink/ink2525.xml"/><Relationship Id="rId444" Type="http://schemas.openxmlformats.org/officeDocument/2006/relationships/customXml" Target="../ink/ink2208.xml"/><Relationship Id="rId651" Type="http://schemas.openxmlformats.org/officeDocument/2006/relationships/image" Target="../media/image1170.png"/><Relationship Id="rId749" Type="http://schemas.openxmlformats.org/officeDocument/2006/relationships/image" Target="../media/image1219.png"/><Relationship Id="rId1281" Type="http://schemas.openxmlformats.org/officeDocument/2006/relationships/customXml" Target="../ink/ink2630.xml"/><Relationship Id="rId290" Type="http://schemas.openxmlformats.org/officeDocument/2006/relationships/image" Target="../media/image991.png"/><Relationship Id="rId304" Type="http://schemas.openxmlformats.org/officeDocument/2006/relationships/image" Target="../media/image998.png"/><Relationship Id="rId388" Type="http://schemas.openxmlformats.org/officeDocument/2006/relationships/image" Target="../media/image1040.png"/><Relationship Id="rId511" Type="http://schemas.openxmlformats.org/officeDocument/2006/relationships/image" Target="../media/image1101.png"/><Relationship Id="rId609" Type="http://schemas.openxmlformats.org/officeDocument/2006/relationships/image" Target="../media/image1149.png"/><Relationship Id="rId956" Type="http://schemas.openxmlformats.org/officeDocument/2006/relationships/customXml" Target="../ink/ink2465.xml"/><Relationship Id="rId1141" Type="http://schemas.openxmlformats.org/officeDocument/2006/relationships/image" Target="../media/image1412.png"/><Relationship Id="rId1239" Type="http://schemas.openxmlformats.org/officeDocument/2006/relationships/customXml" Target="../ink/ink2609.xml"/><Relationship Id="rId85" Type="http://schemas.openxmlformats.org/officeDocument/2006/relationships/customXml" Target="../ink/ink2027.xml"/><Relationship Id="rId150" Type="http://schemas.openxmlformats.org/officeDocument/2006/relationships/image" Target="../media/image922.png"/><Relationship Id="rId595" Type="http://schemas.openxmlformats.org/officeDocument/2006/relationships/image" Target="../media/image1143.png"/><Relationship Id="rId816" Type="http://schemas.openxmlformats.org/officeDocument/2006/relationships/customXml" Target="../ink/ink2394.xml"/><Relationship Id="rId1001" Type="http://schemas.openxmlformats.org/officeDocument/2006/relationships/customXml" Target="../ink/ink2488.xml"/><Relationship Id="rId248" Type="http://schemas.openxmlformats.org/officeDocument/2006/relationships/customXml" Target="../ink/ink2109.xml"/><Relationship Id="rId455" Type="http://schemas.openxmlformats.org/officeDocument/2006/relationships/image" Target="../media/image1073.png"/><Relationship Id="rId662" Type="http://schemas.openxmlformats.org/officeDocument/2006/relationships/customXml" Target="../ink/ink2317.xml"/><Relationship Id="rId1085" Type="http://schemas.openxmlformats.org/officeDocument/2006/relationships/image" Target="../media/image1385.png"/><Relationship Id="rId1292" Type="http://schemas.openxmlformats.org/officeDocument/2006/relationships/image" Target="../media/image1487.png"/><Relationship Id="rId1306" Type="http://schemas.openxmlformats.org/officeDocument/2006/relationships/image" Target="../media/image1494.png"/><Relationship Id="rId12" Type="http://schemas.openxmlformats.org/officeDocument/2006/relationships/image" Target="../media/image854.png"/><Relationship Id="rId108" Type="http://schemas.openxmlformats.org/officeDocument/2006/relationships/image" Target="../media/image901.png"/><Relationship Id="rId315" Type="http://schemas.openxmlformats.org/officeDocument/2006/relationships/customXml" Target="../ink/ink2143.xml"/><Relationship Id="rId522" Type="http://schemas.openxmlformats.org/officeDocument/2006/relationships/customXml" Target="../ink/ink2247.xml"/><Relationship Id="rId967" Type="http://schemas.openxmlformats.org/officeDocument/2006/relationships/image" Target="../media/image1327.png"/><Relationship Id="rId1152" Type="http://schemas.openxmlformats.org/officeDocument/2006/relationships/image" Target="../media/image1417.png"/><Relationship Id="rId96" Type="http://schemas.openxmlformats.org/officeDocument/2006/relationships/image" Target="../media/image895.png"/><Relationship Id="rId161" Type="http://schemas.openxmlformats.org/officeDocument/2006/relationships/customXml" Target="../ink/ink2065.xml"/><Relationship Id="rId399" Type="http://schemas.openxmlformats.org/officeDocument/2006/relationships/customXml" Target="../ink/ink2185.xml"/><Relationship Id="rId827" Type="http://schemas.openxmlformats.org/officeDocument/2006/relationships/image" Target="../media/image1258.png"/><Relationship Id="rId1012" Type="http://schemas.openxmlformats.org/officeDocument/2006/relationships/image" Target="../media/image1349.png"/><Relationship Id="rId259" Type="http://schemas.openxmlformats.org/officeDocument/2006/relationships/image" Target="../media/image976.png"/><Relationship Id="rId466" Type="http://schemas.openxmlformats.org/officeDocument/2006/relationships/customXml" Target="../ink/ink2219.xml"/><Relationship Id="rId673" Type="http://schemas.openxmlformats.org/officeDocument/2006/relationships/image" Target="../media/image1181.png"/><Relationship Id="rId880" Type="http://schemas.openxmlformats.org/officeDocument/2006/relationships/customXml" Target="../ink/ink2426.xml"/><Relationship Id="rId1096" Type="http://schemas.openxmlformats.org/officeDocument/2006/relationships/customXml" Target="../ink/ink2536.xml"/><Relationship Id="rId1317" Type="http://schemas.openxmlformats.org/officeDocument/2006/relationships/image" Target="../media/image1499.png"/><Relationship Id="rId23" Type="http://schemas.openxmlformats.org/officeDocument/2006/relationships/customXml" Target="../ink/ink1995.xml"/><Relationship Id="rId119" Type="http://schemas.openxmlformats.org/officeDocument/2006/relationships/customXml" Target="../ink/ink2044.xml"/><Relationship Id="rId326" Type="http://schemas.openxmlformats.org/officeDocument/2006/relationships/image" Target="../media/image1009.png"/><Relationship Id="rId533" Type="http://schemas.openxmlformats.org/officeDocument/2006/relationships/image" Target="../media/image1112.png"/><Relationship Id="rId978" Type="http://schemas.openxmlformats.org/officeDocument/2006/relationships/image" Target="../media/image1332.png"/><Relationship Id="rId1163" Type="http://schemas.openxmlformats.org/officeDocument/2006/relationships/customXml" Target="../ink/ink2571.xml"/><Relationship Id="rId740" Type="http://schemas.openxmlformats.org/officeDocument/2006/relationships/customXml" Target="../ink/ink2356.xml"/><Relationship Id="rId838" Type="http://schemas.openxmlformats.org/officeDocument/2006/relationships/customXml" Target="../ink/ink2405.xml"/><Relationship Id="rId1023" Type="http://schemas.openxmlformats.org/officeDocument/2006/relationships/customXml" Target="../ink/ink2499.xml"/><Relationship Id="rId172" Type="http://schemas.openxmlformats.org/officeDocument/2006/relationships/image" Target="../media/image933.png"/><Relationship Id="rId477" Type="http://schemas.openxmlformats.org/officeDocument/2006/relationships/image" Target="../media/image1084.png"/><Relationship Id="rId600" Type="http://schemas.openxmlformats.org/officeDocument/2006/relationships/customXml" Target="../ink/ink2286.xml"/><Relationship Id="rId684" Type="http://schemas.openxmlformats.org/officeDocument/2006/relationships/customXml" Target="../ink/ink2328.xml"/><Relationship Id="rId1230" Type="http://schemas.openxmlformats.org/officeDocument/2006/relationships/image" Target="../media/image1456.png"/><Relationship Id="rId1328" Type="http://schemas.openxmlformats.org/officeDocument/2006/relationships/customXml" Target="../ink/ink2654.xml"/><Relationship Id="rId337" Type="http://schemas.openxmlformats.org/officeDocument/2006/relationships/customXml" Target="../ink/ink2154.xml"/><Relationship Id="rId891" Type="http://schemas.openxmlformats.org/officeDocument/2006/relationships/image" Target="../media/image1290.png"/><Relationship Id="rId905" Type="http://schemas.openxmlformats.org/officeDocument/2006/relationships/image" Target="../media/image1297.png"/><Relationship Id="rId989" Type="http://schemas.openxmlformats.org/officeDocument/2006/relationships/customXml" Target="../ink/ink2482.xml"/><Relationship Id="rId34" Type="http://schemas.openxmlformats.org/officeDocument/2006/relationships/customXml" Target="../ink/ink2001.xml"/><Relationship Id="rId544" Type="http://schemas.openxmlformats.org/officeDocument/2006/relationships/customXml" Target="../ink/ink2258.xml"/><Relationship Id="rId751" Type="http://schemas.openxmlformats.org/officeDocument/2006/relationships/image" Target="../media/image1220.png"/><Relationship Id="rId849" Type="http://schemas.openxmlformats.org/officeDocument/2006/relationships/image" Target="../media/image1269.png"/><Relationship Id="rId1174" Type="http://schemas.openxmlformats.org/officeDocument/2006/relationships/image" Target="../media/image1428.png"/><Relationship Id="rId183" Type="http://schemas.openxmlformats.org/officeDocument/2006/relationships/customXml" Target="../ink/ink2076.xml"/><Relationship Id="rId390" Type="http://schemas.openxmlformats.org/officeDocument/2006/relationships/image" Target="../media/image1041.png"/><Relationship Id="rId404" Type="http://schemas.openxmlformats.org/officeDocument/2006/relationships/image" Target="../media/image1048.png"/><Relationship Id="rId611" Type="http://schemas.openxmlformats.org/officeDocument/2006/relationships/image" Target="../media/image1150.png"/><Relationship Id="rId1034" Type="http://schemas.openxmlformats.org/officeDocument/2006/relationships/customXml" Target="../ink/ink2505.xml"/><Relationship Id="rId1241" Type="http://schemas.openxmlformats.org/officeDocument/2006/relationships/customXml" Target="../ink/ink2610.xml"/><Relationship Id="rId1339" Type="http://schemas.openxmlformats.org/officeDocument/2006/relationships/image" Target="../media/image1510.png"/><Relationship Id="rId250" Type="http://schemas.openxmlformats.org/officeDocument/2006/relationships/customXml" Target="../ink/ink2110.xml"/><Relationship Id="rId488" Type="http://schemas.openxmlformats.org/officeDocument/2006/relationships/customXml" Target="../ink/ink2230.xml"/><Relationship Id="rId695" Type="http://schemas.openxmlformats.org/officeDocument/2006/relationships/image" Target="../media/image1192.png"/><Relationship Id="rId709" Type="http://schemas.openxmlformats.org/officeDocument/2006/relationships/image" Target="../media/image1199.png"/><Relationship Id="rId916" Type="http://schemas.openxmlformats.org/officeDocument/2006/relationships/image" Target="../media/image1302.png"/><Relationship Id="rId1101" Type="http://schemas.openxmlformats.org/officeDocument/2006/relationships/image" Target="../media/image1393.png"/><Relationship Id="rId45" Type="http://schemas.openxmlformats.org/officeDocument/2006/relationships/image" Target="../media/image870.png"/><Relationship Id="rId110" Type="http://schemas.openxmlformats.org/officeDocument/2006/relationships/image" Target="../media/image902.png"/><Relationship Id="rId348" Type="http://schemas.openxmlformats.org/officeDocument/2006/relationships/image" Target="../media/image1020.png"/><Relationship Id="rId555" Type="http://schemas.openxmlformats.org/officeDocument/2006/relationships/image" Target="../media/image1123.png"/><Relationship Id="rId762" Type="http://schemas.openxmlformats.org/officeDocument/2006/relationships/customXml" Target="../ink/ink2367.xml"/><Relationship Id="rId1185" Type="http://schemas.openxmlformats.org/officeDocument/2006/relationships/customXml" Target="../ink/ink2582.xml"/><Relationship Id="rId194" Type="http://schemas.openxmlformats.org/officeDocument/2006/relationships/image" Target="../media/image944.png"/><Relationship Id="rId208" Type="http://schemas.openxmlformats.org/officeDocument/2006/relationships/image" Target="../media/image951.png"/><Relationship Id="rId415" Type="http://schemas.openxmlformats.org/officeDocument/2006/relationships/customXml" Target="../ink/ink2193.xml"/><Relationship Id="rId622" Type="http://schemas.openxmlformats.org/officeDocument/2006/relationships/customXml" Target="../ink/ink2297.xml"/><Relationship Id="rId1045" Type="http://schemas.openxmlformats.org/officeDocument/2006/relationships/image" Target="../media/image1365.png"/><Relationship Id="rId1252" Type="http://schemas.openxmlformats.org/officeDocument/2006/relationships/image" Target="../media/image1467.png"/><Relationship Id="rId261" Type="http://schemas.openxmlformats.org/officeDocument/2006/relationships/image" Target="../media/image977.png"/><Relationship Id="rId499" Type="http://schemas.openxmlformats.org/officeDocument/2006/relationships/image" Target="../media/image1095.png"/><Relationship Id="rId927" Type="http://schemas.openxmlformats.org/officeDocument/2006/relationships/image" Target="../media/image1307.png"/><Relationship Id="rId1112" Type="http://schemas.openxmlformats.org/officeDocument/2006/relationships/customXml" Target="../ink/ink2544.xml"/><Relationship Id="rId56" Type="http://schemas.openxmlformats.org/officeDocument/2006/relationships/customXml" Target="../ink/ink2012.xml"/><Relationship Id="rId359" Type="http://schemas.openxmlformats.org/officeDocument/2006/relationships/customXml" Target="../ink/ink2165.xml"/><Relationship Id="rId566" Type="http://schemas.openxmlformats.org/officeDocument/2006/relationships/customXml" Target="../ink/ink2269.xml"/><Relationship Id="rId773" Type="http://schemas.openxmlformats.org/officeDocument/2006/relationships/image" Target="../media/image1231.png"/><Relationship Id="rId1196" Type="http://schemas.openxmlformats.org/officeDocument/2006/relationships/image" Target="../media/image1439.png"/><Relationship Id="rId121" Type="http://schemas.openxmlformats.org/officeDocument/2006/relationships/customXml" Target="../ink/ink2045.xml"/><Relationship Id="rId219" Type="http://schemas.openxmlformats.org/officeDocument/2006/relationships/customXml" Target="../ink/ink2094.xml"/><Relationship Id="rId426" Type="http://schemas.openxmlformats.org/officeDocument/2006/relationships/image" Target="../media/image1059.png"/><Relationship Id="rId633" Type="http://schemas.openxmlformats.org/officeDocument/2006/relationships/image" Target="../media/image1161.png"/><Relationship Id="rId980" Type="http://schemas.openxmlformats.org/officeDocument/2006/relationships/image" Target="../media/image1333.png"/><Relationship Id="rId1056" Type="http://schemas.openxmlformats.org/officeDocument/2006/relationships/customXml" Target="../ink/ink2516.xml"/><Relationship Id="rId1263" Type="http://schemas.openxmlformats.org/officeDocument/2006/relationships/customXml" Target="../ink/ink2621.xml"/><Relationship Id="rId840" Type="http://schemas.openxmlformats.org/officeDocument/2006/relationships/customXml" Target="../ink/ink2406.xml"/><Relationship Id="rId938" Type="http://schemas.openxmlformats.org/officeDocument/2006/relationships/customXml" Target="../ink/ink2456.xml"/><Relationship Id="rId67" Type="http://schemas.openxmlformats.org/officeDocument/2006/relationships/customXml" Target="../ink/ink2018.xml"/><Relationship Id="rId272" Type="http://schemas.openxmlformats.org/officeDocument/2006/relationships/image" Target="../media/image982.png"/><Relationship Id="rId577" Type="http://schemas.openxmlformats.org/officeDocument/2006/relationships/image" Target="../media/image1134.png"/><Relationship Id="rId700" Type="http://schemas.openxmlformats.org/officeDocument/2006/relationships/customXml" Target="../ink/ink2336.xml"/><Relationship Id="rId1123" Type="http://schemas.openxmlformats.org/officeDocument/2006/relationships/customXml" Target="../ink/ink2550.xml"/><Relationship Id="rId1330" Type="http://schemas.openxmlformats.org/officeDocument/2006/relationships/customXml" Target="../ink/ink2655.xml"/><Relationship Id="rId132" Type="http://schemas.openxmlformats.org/officeDocument/2006/relationships/image" Target="../media/image913.png"/><Relationship Id="rId784" Type="http://schemas.openxmlformats.org/officeDocument/2006/relationships/customXml" Target="../ink/ink2378.xml"/><Relationship Id="rId991" Type="http://schemas.openxmlformats.org/officeDocument/2006/relationships/customXml" Target="../ink/ink2483.xml"/><Relationship Id="rId1067" Type="http://schemas.openxmlformats.org/officeDocument/2006/relationships/image" Target="../media/image1376.png"/><Relationship Id="rId437" Type="http://schemas.openxmlformats.org/officeDocument/2006/relationships/customXml" Target="../ink/ink2204.xml"/><Relationship Id="rId644" Type="http://schemas.openxmlformats.org/officeDocument/2006/relationships/customXml" Target="../ink/ink2308.xml"/><Relationship Id="rId851" Type="http://schemas.openxmlformats.org/officeDocument/2006/relationships/image" Target="../media/image1270.png"/><Relationship Id="rId1274" Type="http://schemas.openxmlformats.org/officeDocument/2006/relationships/image" Target="../media/image1478.png"/><Relationship Id="rId283" Type="http://schemas.openxmlformats.org/officeDocument/2006/relationships/customXml" Target="../ink/ink2127.xml"/><Relationship Id="rId490" Type="http://schemas.openxmlformats.org/officeDocument/2006/relationships/customXml" Target="../ink/ink2231.xml"/><Relationship Id="rId504" Type="http://schemas.openxmlformats.org/officeDocument/2006/relationships/customXml" Target="../ink/ink2238.xml"/><Relationship Id="rId711" Type="http://schemas.openxmlformats.org/officeDocument/2006/relationships/image" Target="../media/image1200.png"/><Relationship Id="rId949" Type="http://schemas.openxmlformats.org/officeDocument/2006/relationships/image" Target="../media/image1318.png"/><Relationship Id="rId1134" Type="http://schemas.openxmlformats.org/officeDocument/2006/relationships/customXml" Target="../ink/ink2556.xml"/><Relationship Id="rId1341" Type="http://schemas.openxmlformats.org/officeDocument/2006/relationships/image" Target="../media/image1511.png"/><Relationship Id="rId78" Type="http://schemas.openxmlformats.org/officeDocument/2006/relationships/image" Target="../media/image886.png"/><Relationship Id="rId143" Type="http://schemas.openxmlformats.org/officeDocument/2006/relationships/customXml" Target="../ink/ink2056.xml"/><Relationship Id="rId350" Type="http://schemas.openxmlformats.org/officeDocument/2006/relationships/image" Target="../media/image1021.png"/><Relationship Id="rId588" Type="http://schemas.openxmlformats.org/officeDocument/2006/relationships/customXml" Target="../ink/ink2280.xml"/><Relationship Id="rId795" Type="http://schemas.openxmlformats.org/officeDocument/2006/relationships/image" Target="../media/image1242.png"/><Relationship Id="rId809" Type="http://schemas.openxmlformats.org/officeDocument/2006/relationships/image" Target="../media/image1249.png"/><Relationship Id="rId1201" Type="http://schemas.openxmlformats.org/officeDocument/2006/relationships/customXml" Target="../ink/ink2590.xml"/><Relationship Id="rId9" Type="http://schemas.openxmlformats.org/officeDocument/2006/relationships/customXml" Target="../ink/ink1988.xml"/><Relationship Id="rId210" Type="http://schemas.openxmlformats.org/officeDocument/2006/relationships/image" Target="../media/image952.png"/><Relationship Id="rId448" Type="http://schemas.openxmlformats.org/officeDocument/2006/relationships/customXml" Target="../ink/ink2210.xml"/><Relationship Id="rId655" Type="http://schemas.openxmlformats.org/officeDocument/2006/relationships/image" Target="../media/image1172.png"/><Relationship Id="rId862" Type="http://schemas.openxmlformats.org/officeDocument/2006/relationships/customXml" Target="../ink/ink2417.xml"/><Relationship Id="rId1078" Type="http://schemas.openxmlformats.org/officeDocument/2006/relationships/customXml" Target="../ink/ink2527.xml"/><Relationship Id="rId1285" Type="http://schemas.openxmlformats.org/officeDocument/2006/relationships/customXml" Target="../ink/ink2632.xml"/><Relationship Id="rId294" Type="http://schemas.openxmlformats.org/officeDocument/2006/relationships/image" Target="../media/image993.png"/><Relationship Id="rId308" Type="http://schemas.openxmlformats.org/officeDocument/2006/relationships/image" Target="../media/image1000.png"/><Relationship Id="rId515" Type="http://schemas.openxmlformats.org/officeDocument/2006/relationships/image" Target="../media/image1103.png"/><Relationship Id="rId722" Type="http://schemas.openxmlformats.org/officeDocument/2006/relationships/customXml" Target="../ink/ink2347.xml"/><Relationship Id="rId1145" Type="http://schemas.openxmlformats.org/officeDocument/2006/relationships/image" Target="../media/image1414.png"/><Relationship Id="rId89" Type="http://schemas.openxmlformats.org/officeDocument/2006/relationships/customXml" Target="../ink/ink2029.xml"/><Relationship Id="rId154" Type="http://schemas.openxmlformats.org/officeDocument/2006/relationships/image" Target="../media/image924.png"/><Relationship Id="rId361" Type="http://schemas.openxmlformats.org/officeDocument/2006/relationships/customXml" Target="../ink/ink2166.xml"/><Relationship Id="rId599" Type="http://schemas.openxmlformats.org/officeDocument/2006/relationships/image" Target="../media/image1144.png"/><Relationship Id="rId1005" Type="http://schemas.openxmlformats.org/officeDocument/2006/relationships/customXml" Target="../ink/ink2490.xml"/><Relationship Id="rId1212" Type="http://schemas.openxmlformats.org/officeDocument/2006/relationships/image" Target="../media/image1447.png"/><Relationship Id="rId459" Type="http://schemas.openxmlformats.org/officeDocument/2006/relationships/image" Target="../media/image1075.png"/><Relationship Id="rId666" Type="http://schemas.openxmlformats.org/officeDocument/2006/relationships/customXml" Target="../ink/ink2319.xml"/><Relationship Id="rId873" Type="http://schemas.openxmlformats.org/officeDocument/2006/relationships/image" Target="../media/image1281.png"/><Relationship Id="rId1089" Type="http://schemas.openxmlformats.org/officeDocument/2006/relationships/image" Target="../media/image1387.png"/><Relationship Id="rId1296" Type="http://schemas.openxmlformats.org/officeDocument/2006/relationships/image" Target="../media/image1489.png"/><Relationship Id="rId16" Type="http://schemas.openxmlformats.org/officeDocument/2006/relationships/image" Target="../media/image856.png"/><Relationship Id="rId221" Type="http://schemas.openxmlformats.org/officeDocument/2006/relationships/customXml" Target="../ink/ink2095.xml"/><Relationship Id="rId319" Type="http://schemas.openxmlformats.org/officeDocument/2006/relationships/customXml" Target="../ink/ink2145.xml"/><Relationship Id="rId526" Type="http://schemas.openxmlformats.org/officeDocument/2006/relationships/customXml" Target="../ink/ink2249.xml"/><Relationship Id="rId1156" Type="http://schemas.openxmlformats.org/officeDocument/2006/relationships/image" Target="../media/image1419.png"/><Relationship Id="rId733" Type="http://schemas.openxmlformats.org/officeDocument/2006/relationships/image" Target="../media/image1211.png"/><Relationship Id="rId940" Type="http://schemas.openxmlformats.org/officeDocument/2006/relationships/customXml" Target="../ink/ink2457.xml"/><Relationship Id="rId1016" Type="http://schemas.openxmlformats.org/officeDocument/2006/relationships/image" Target="../media/image1351.png"/><Relationship Id="rId165" Type="http://schemas.openxmlformats.org/officeDocument/2006/relationships/customXml" Target="../ink/ink2067.xml"/><Relationship Id="rId372" Type="http://schemas.openxmlformats.org/officeDocument/2006/relationships/image" Target="../media/image1032.png"/><Relationship Id="rId677" Type="http://schemas.openxmlformats.org/officeDocument/2006/relationships/image" Target="../media/image1183.png"/><Relationship Id="rId800" Type="http://schemas.openxmlformats.org/officeDocument/2006/relationships/customXml" Target="../ink/ink2386.xml"/><Relationship Id="rId1223" Type="http://schemas.openxmlformats.org/officeDocument/2006/relationships/customXml" Target="../ink/ink2601.xml"/><Relationship Id="rId232" Type="http://schemas.openxmlformats.org/officeDocument/2006/relationships/customXml" Target="../ink/ink2101.xml"/><Relationship Id="rId884" Type="http://schemas.openxmlformats.org/officeDocument/2006/relationships/customXml" Target="../ink/ink2428.xml"/><Relationship Id="rId27" Type="http://schemas.openxmlformats.org/officeDocument/2006/relationships/customXml" Target="../ink/ink1997.xml"/><Relationship Id="rId537" Type="http://schemas.openxmlformats.org/officeDocument/2006/relationships/image" Target="../media/image1114.png"/><Relationship Id="rId744" Type="http://schemas.openxmlformats.org/officeDocument/2006/relationships/customXml" Target="../ink/ink2358.xml"/><Relationship Id="rId951" Type="http://schemas.openxmlformats.org/officeDocument/2006/relationships/image" Target="../media/image1319.png"/><Relationship Id="rId1167" Type="http://schemas.openxmlformats.org/officeDocument/2006/relationships/customXml" Target="../ink/ink2573.xml"/><Relationship Id="rId80" Type="http://schemas.openxmlformats.org/officeDocument/2006/relationships/image" Target="../media/image887.png"/><Relationship Id="rId176" Type="http://schemas.openxmlformats.org/officeDocument/2006/relationships/image" Target="../media/image935.png"/><Relationship Id="rId383" Type="http://schemas.openxmlformats.org/officeDocument/2006/relationships/customXml" Target="../ink/ink2177.xml"/><Relationship Id="rId590" Type="http://schemas.openxmlformats.org/officeDocument/2006/relationships/customXml" Target="../ink/ink2281.xml"/><Relationship Id="rId604" Type="http://schemas.openxmlformats.org/officeDocument/2006/relationships/customXml" Target="../ink/ink2288.xml"/><Relationship Id="rId811" Type="http://schemas.openxmlformats.org/officeDocument/2006/relationships/image" Target="../media/image1250.png"/><Relationship Id="rId1027" Type="http://schemas.openxmlformats.org/officeDocument/2006/relationships/customXml" Target="../ink/ink2501.xml"/><Relationship Id="rId1234" Type="http://schemas.openxmlformats.org/officeDocument/2006/relationships/image" Target="../media/image1458.png"/><Relationship Id="rId243" Type="http://schemas.openxmlformats.org/officeDocument/2006/relationships/image" Target="../media/image968.png"/><Relationship Id="rId450" Type="http://schemas.openxmlformats.org/officeDocument/2006/relationships/customXml" Target="../ink/ink2211.xml"/><Relationship Id="rId688" Type="http://schemas.openxmlformats.org/officeDocument/2006/relationships/customXml" Target="../ink/ink2330.xml"/><Relationship Id="rId895" Type="http://schemas.openxmlformats.org/officeDocument/2006/relationships/image" Target="../media/image1292.png"/><Relationship Id="rId909" Type="http://schemas.openxmlformats.org/officeDocument/2006/relationships/image" Target="../media/image1299.png"/><Relationship Id="rId1080" Type="http://schemas.openxmlformats.org/officeDocument/2006/relationships/customXml" Target="../ink/ink2528.xml"/><Relationship Id="rId1301" Type="http://schemas.openxmlformats.org/officeDocument/2006/relationships/customXml" Target="../ink/ink2640.xml"/><Relationship Id="rId38" Type="http://schemas.openxmlformats.org/officeDocument/2006/relationships/customXml" Target="../ink/ink2003.xml"/><Relationship Id="rId103" Type="http://schemas.openxmlformats.org/officeDocument/2006/relationships/customXml" Target="../ink/ink2036.xml"/><Relationship Id="rId310" Type="http://schemas.openxmlformats.org/officeDocument/2006/relationships/image" Target="../media/image1001.png"/><Relationship Id="rId548" Type="http://schemas.openxmlformats.org/officeDocument/2006/relationships/customXml" Target="../ink/ink2260.xml"/><Relationship Id="rId755" Type="http://schemas.openxmlformats.org/officeDocument/2006/relationships/image" Target="../media/image1222.png"/><Relationship Id="rId962" Type="http://schemas.openxmlformats.org/officeDocument/2006/relationships/customXml" Target="../ink/ink2468.xml"/><Relationship Id="rId1178" Type="http://schemas.openxmlformats.org/officeDocument/2006/relationships/image" Target="../media/image1430.png"/><Relationship Id="rId91" Type="http://schemas.openxmlformats.org/officeDocument/2006/relationships/customXml" Target="../ink/ink2030.xml"/><Relationship Id="rId187" Type="http://schemas.openxmlformats.org/officeDocument/2006/relationships/customXml" Target="../ink/ink2078.xml"/><Relationship Id="rId394" Type="http://schemas.openxmlformats.org/officeDocument/2006/relationships/image" Target="../media/image1043.png"/><Relationship Id="rId408" Type="http://schemas.openxmlformats.org/officeDocument/2006/relationships/image" Target="../media/image1050.png"/><Relationship Id="rId615" Type="http://schemas.openxmlformats.org/officeDocument/2006/relationships/image" Target="../media/image1152.png"/><Relationship Id="rId822" Type="http://schemas.openxmlformats.org/officeDocument/2006/relationships/customXml" Target="../ink/ink2397.xml"/><Relationship Id="rId1038" Type="http://schemas.openxmlformats.org/officeDocument/2006/relationships/customXml" Target="../ink/ink2507.xml"/><Relationship Id="rId1245" Type="http://schemas.openxmlformats.org/officeDocument/2006/relationships/customXml" Target="../ink/ink2612.xml"/><Relationship Id="rId254" Type="http://schemas.openxmlformats.org/officeDocument/2006/relationships/customXml" Target="../ink/ink2112.xml"/><Relationship Id="rId699" Type="http://schemas.openxmlformats.org/officeDocument/2006/relationships/image" Target="../media/image1194.png"/><Relationship Id="rId1091" Type="http://schemas.openxmlformats.org/officeDocument/2006/relationships/image" Target="../media/image1388.png"/><Relationship Id="rId1105" Type="http://schemas.openxmlformats.org/officeDocument/2006/relationships/image" Target="../media/image1395.png"/><Relationship Id="rId1312" Type="http://schemas.openxmlformats.org/officeDocument/2006/relationships/customXml" Target="../ink/ink2646.xml"/><Relationship Id="rId49" Type="http://schemas.openxmlformats.org/officeDocument/2006/relationships/image" Target="../media/image872.png"/><Relationship Id="rId114" Type="http://schemas.openxmlformats.org/officeDocument/2006/relationships/image" Target="../media/image904.png"/><Relationship Id="rId461" Type="http://schemas.openxmlformats.org/officeDocument/2006/relationships/image" Target="../media/image1076.png"/><Relationship Id="rId559" Type="http://schemas.openxmlformats.org/officeDocument/2006/relationships/image" Target="../media/image1125.png"/><Relationship Id="rId766" Type="http://schemas.openxmlformats.org/officeDocument/2006/relationships/customXml" Target="../ink/ink2369.xml"/><Relationship Id="rId1189" Type="http://schemas.openxmlformats.org/officeDocument/2006/relationships/customXml" Target="../ink/ink2584.xml"/><Relationship Id="rId198" Type="http://schemas.openxmlformats.org/officeDocument/2006/relationships/image" Target="../media/image946.png"/><Relationship Id="rId321" Type="http://schemas.openxmlformats.org/officeDocument/2006/relationships/customXml" Target="../ink/ink2146.xml"/><Relationship Id="rId419" Type="http://schemas.openxmlformats.org/officeDocument/2006/relationships/customXml" Target="../ink/ink2195.xml"/><Relationship Id="rId626" Type="http://schemas.openxmlformats.org/officeDocument/2006/relationships/customXml" Target="../ink/ink2299.xml"/><Relationship Id="rId973" Type="http://schemas.openxmlformats.org/officeDocument/2006/relationships/customXml" Target="../ink/ink2474.xml"/><Relationship Id="rId1049" Type="http://schemas.openxmlformats.org/officeDocument/2006/relationships/image" Target="../media/image1367.png"/><Relationship Id="rId1256" Type="http://schemas.openxmlformats.org/officeDocument/2006/relationships/image" Target="../media/image1469.png"/><Relationship Id="rId833" Type="http://schemas.openxmlformats.org/officeDocument/2006/relationships/image" Target="../media/image1261.png"/><Relationship Id="rId1116" Type="http://schemas.openxmlformats.org/officeDocument/2006/relationships/image" Target="../media/image1400.png"/><Relationship Id="rId265" Type="http://schemas.openxmlformats.org/officeDocument/2006/relationships/image" Target="../media/image979.png"/><Relationship Id="rId472" Type="http://schemas.openxmlformats.org/officeDocument/2006/relationships/customXml" Target="../ink/ink2222.xml"/><Relationship Id="rId900" Type="http://schemas.openxmlformats.org/officeDocument/2006/relationships/customXml" Target="../ink/ink2436.xml"/><Relationship Id="rId1323" Type="http://schemas.openxmlformats.org/officeDocument/2006/relationships/image" Target="../media/image1502.png"/><Relationship Id="rId125" Type="http://schemas.openxmlformats.org/officeDocument/2006/relationships/customXml" Target="../ink/ink2047.xml"/><Relationship Id="rId332" Type="http://schemas.openxmlformats.org/officeDocument/2006/relationships/image" Target="../media/image1012.png"/><Relationship Id="rId777" Type="http://schemas.openxmlformats.org/officeDocument/2006/relationships/image" Target="../media/image1233.png"/><Relationship Id="rId984" Type="http://schemas.openxmlformats.org/officeDocument/2006/relationships/image" Target="../media/image1335.png"/><Relationship Id="rId637" Type="http://schemas.openxmlformats.org/officeDocument/2006/relationships/image" Target="../media/image1163.png"/><Relationship Id="rId844" Type="http://schemas.openxmlformats.org/officeDocument/2006/relationships/customXml" Target="../ink/ink2408.xml"/><Relationship Id="rId1267" Type="http://schemas.openxmlformats.org/officeDocument/2006/relationships/customXml" Target="../ink/ink2623.xml"/><Relationship Id="rId276" Type="http://schemas.openxmlformats.org/officeDocument/2006/relationships/image" Target="../media/image984.png"/><Relationship Id="rId483" Type="http://schemas.openxmlformats.org/officeDocument/2006/relationships/image" Target="../media/image1087.png"/><Relationship Id="rId690" Type="http://schemas.openxmlformats.org/officeDocument/2006/relationships/customXml" Target="../ink/ink2331.xml"/><Relationship Id="rId704" Type="http://schemas.openxmlformats.org/officeDocument/2006/relationships/customXml" Target="../ink/ink2338.xml"/><Relationship Id="rId911" Type="http://schemas.openxmlformats.org/officeDocument/2006/relationships/customXml" Target="../ink/ink2442.xml"/><Relationship Id="rId1127" Type="http://schemas.openxmlformats.org/officeDocument/2006/relationships/customXml" Target="../ink/ink2552.xml"/><Relationship Id="rId1334" Type="http://schemas.openxmlformats.org/officeDocument/2006/relationships/customXml" Target="../ink/ink2657.xml"/><Relationship Id="rId40" Type="http://schemas.openxmlformats.org/officeDocument/2006/relationships/customXml" Target="../ink/ink2004.xml"/><Relationship Id="rId136" Type="http://schemas.openxmlformats.org/officeDocument/2006/relationships/image" Target="../media/image915.png"/><Relationship Id="rId343" Type="http://schemas.openxmlformats.org/officeDocument/2006/relationships/customXml" Target="../ink/ink2157.xml"/><Relationship Id="rId550" Type="http://schemas.openxmlformats.org/officeDocument/2006/relationships/customXml" Target="../ink/ink2261.xml"/><Relationship Id="rId788" Type="http://schemas.openxmlformats.org/officeDocument/2006/relationships/customXml" Target="../ink/ink2380.xml"/><Relationship Id="rId995" Type="http://schemas.openxmlformats.org/officeDocument/2006/relationships/customXml" Target="../ink/ink2485.xml"/><Relationship Id="rId1180" Type="http://schemas.openxmlformats.org/officeDocument/2006/relationships/image" Target="../media/image1431.png"/><Relationship Id="rId203" Type="http://schemas.openxmlformats.org/officeDocument/2006/relationships/customXml" Target="../ink/ink2086.xml"/><Relationship Id="rId648" Type="http://schemas.openxmlformats.org/officeDocument/2006/relationships/customXml" Target="../ink/ink2310.xml"/><Relationship Id="rId855" Type="http://schemas.openxmlformats.org/officeDocument/2006/relationships/image" Target="../media/image1272.png"/><Relationship Id="rId1040" Type="http://schemas.openxmlformats.org/officeDocument/2006/relationships/customXml" Target="../ink/ink2508.xml"/><Relationship Id="rId1278" Type="http://schemas.openxmlformats.org/officeDocument/2006/relationships/image" Target="../media/image1480.png"/><Relationship Id="rId287" Type="http://schemas.openxmlformats.org/officeDocument/2006/relationships/customXml" Target="../ink/ink2129.xml"/><Relationship Id="rId410" Type="http://schemas.openxmlformats.org/officeDocument/2006/relationships/image" Target="../media/image1051.png"/><Relationship Id="rId494" Type="http://schemas.openxmlformats.org/officeDocument/2006/relationships/customXml" Target="../ink/ink2233.xml"/><Relationship Id="rId508" Type="http://schemas.openxmlformats.org/officeDocument/2006/relationships/customXml" Target="../ink/ink2240.xml"/><Relationship Id="rId715" Type="http://schemas.openxmlformats.org/officeDocument/2006/relationships/image" Target="../media/image1202.png"/><Relationship Id="rId922" Type="http://schemas.openxmlformats.org/officeDocument/2006/relationships/image" Target="../media/image1305.png"/><Relationship Id="rId1138" Type="http://schemas.openxmlformats.org/officeDocument/2006/relationships/customXml" Target="../ink/ink2558.xml"/><Relationship Id="rId147" Type="http://schemas.openxmlformats.org/officeDocument/2006/relationships/customXml" Target="../ink/ink2058.xml"/><Relationship Id="rId354" Type="http://schemas.openxmlformats.org/officeDocument/2006/relationships/image" Target="../media/image1023.png"/><Relationship Id="rId799" Type="http://schemas.openxmlformats.org/officeDocument/2006/relationships/image" Target="../media/image1244.png"/><Relationship Id="rId1191" Type="http://schemas.openxmlformats.org/officeDocument/2006/relationships/customXml" Target="../ink/ink2585.xml"/><Relationship Id="rId1205" Type="http://schemas.openxmlformats.org/officeDocument/2006/relationships/customXml" Target="../ink/ink2592.xml"/><Relationship Id="rId51" Type="http://schemas.openxmlformats.org/officeDocument/2006/relationships/image" Target="../media/image873.png"/><Relationship Id="rId561" Type="http://schemas.openxmlformats.org/officeDocument/2006/relationships/image" Target="../media/image1126.png"/><Relationship Id="rId659" Type="http://schemas.openxmlformats.org/officeDocument/2006/relationships/image" Target="../media/image1174.png"/><Relationship Id="rId866" Type="http://schemas.openxmlformats.org/officeDocument/2006/relationships/customXml" Target="../ink/ink2419.xml"/><Relationship Id="rId1289" Type="http://schemas.openxmlformats.org/officeDocument/2006/relationships/customXml" Target="../ink/ink2634.xml"/><Relationship Id="rId214" Type="http://schemas.openxmlformats.org/officeDocument/2006/relationships/image" Target="../media/image954.png"/><Relationship Id="rId298" Type="http://schemas.openxmlformats.org/officeDocument/2006/relationships/image" Target="../media/image995.png"/><Relationship Id="rId421" Type="http://schemas.openxmlformats.org/officeDocument/2006/relationships/customXml" Target="../ink/ink2196.xml"/><Relationship Id="rId519" Type="http://schemas.openxmlformats.org/officeDocument/2006/relationships/image" Target="../media/image1105.png"/><Relationship Id="rId1051" Type="http://schemas.openxmlformats.org/officeDocument/2006/relationships/image" Target="../media/image1368.png"/><Relationship Id="rId1149" Type="http://schemas.openxmlformats.org/officeDocument/2006/relationships/customXml" Target="../ink/ink2564.xml"/><Relationship Id="rId158" Type="http://schemas.openxmlformats.org/officeDocument/2006/relationships/image" Target="../media/image926.png"/><Relationship Id="rId726" Type="http://schemas.openxmlformats.org/officeDocument/2006/relationships/customXml" Target="../ink/ink2349.xml"/><Relationship Id="rId933" Type="http://schemas.openxmlformats.org/officeDocument/2006/relationships/image" Target="../media/image1310.png"/><Relationship Id="rId1009" Type="http://schemas.openxmlformats.org/officeDocument/2006/relationships/customXml" Target="../ink/ink2492.xml"/><Relationship Id="rId62" Type="http://schemas.openxmlformats.org/officeDocument/2006/relationships/image" Target="../media/image878.png"/><Relationship Id="rId365" Type="http://schemas.openxmlformats.org/officeDocument/2006/relationships/customXml" Target="../ink/ink2168.xml"/><Relationship Id="rId572" Type="http://schemas.openxmlformats.org/officeDocument/2006/relationships/customXml" Target="../ink/ink2272.xml"/><Relationship Id="rId1216" Type="http://schemas.openxmlformats.org/officeDocument/2006/relationships/image" Target="../media/image1449.png"/><Relationship Id="rId225" Type="http://schemas.openxmlformats.org/officeDocument/2006/relationships/customXml" Target="../ink/ink2097.xml"/><Relationship Id="rId432" Type="http://schemas.openxmlformats.org/officeDocument/2006/relationships/image" Target="../media/image1062.png"/><Relationship Id="rId877" Type="http://schemas.openxmlformats.org/officeDocument/2006/relationships/image" Target="../media/image1283.png"/><Relationship Id="rId1062" Type="http://schemas.openxmlformats.org/officeDocument/2006/relationships/customXml" Target="../ink/ink2519.xml"/><Relationship Id="rId737" Type="http://schemas.openxmlformats.org/officeDocument/2006/relationships/image" Target="../media/image1213.png"/><Relationship Id="rId944" Type="http://schemas.openxmlformats.org/officeDocument/2006/relationships/customXml" Target="../ink/ink2459.xml"/><Relationship Id="rId73" Type="http://schemas.openxmlformats.org/officeDocument/2006/relationships/customXml" Target="../ink/ink2021.xml"/><Relationship Id="rId169" Type="http://schemas.openxmlformats.org/officeDocument/2006/relationships/customXml" Target="../ink/ink2069.xml"/><Relationship Id="rId376" Type="http://schemas.openxmlformats.org/officeDocument/2006/relationships/image" Target="../media/image1034.png"/><Relationship Id="rId583" Type="http://schemas.openxmlformats.org/officeDocument/2006/relationships/image" Target="../media/image1137.png"/><Relationship Id="rId790" Type="http://schemas.openxmlformats.org/officeDocument/2006/relationships/customXml" Target="../ink/ink2381.xml"/><Relationship Id="rId804" Type="http://schemas.openxmlformats.org/officeDocument/2006/relationships/customXml" Target="../ink/ink2388.xml"/><Relationship Id="rId1227" Type="http://schemas.openxmlformats.org/officeDocument/2006/relationships/customXml" Target="../ink/ink2603.xml"/><Relationship Id="rId4" Type="http://schemas.openxmlformats.org/officeDocument/2006/relationships/image" Target="../media/image684.png"/><Relationship Id="rId236" Type="http://schemas.openxmlformats.org/officeDocument/2006/relationships/customXml" Target="../ink/ink2103.xml"/><Relationship Id="rId443" Type="http://schemas.openxmlformats.org/officeDocument/2006/relationships/image" Target="../media/image1067.png"/><Relationship Id="rId650" Type="http://schemas.openxmlformats.org/officeDocument/2006/relationships/customXml" Target="../ink/ink2311.xml"/><Relationship Id="rId888" Type="http://schemas.openxmlformats.org/officeDocument/2006/relationships/customXml" Target="../ink/ink2430.xml"/><Relationship Id="rId1073" Type="http://schemas.openxmlformats.org/officeDocument/2006/relationships/image" Target="../media/image1379.png"/><Relationship Id="rId1280" Type="http://schemas.openxmlformats.org/officeDocument/2006/relationships/image" Target="../media/image1481.png"/><Relationship Id="rId303" Type="http://schemas.openxmlformats.org/officeDocument/2006/relationships/customXml" Target="../ink/ink2137.xml"/><Relationship Id="rId748" Type="http://schemas.openxmlformats.org/officeDocument/2006/relationships/customXml" Target="../ink/ink2360.xml"/><Relationship Id="rId955" Type="http://schemas.openxmlformats.org/officeDocument/2006/relationships/image" Target="../media/image1321.png"/><Relationship Id="rId1140" Type="http://schemas.openxmlformats.org/officeDocument/2006/relationships/customXml" Target="../ink/ink2559.xml"/><Relationship Id="rId84" Type="http://schemas.openxmlformats.org/officeDocument/2006/relationships/image" Target="../media/image889.png"/><Relationship Id="rId387" Type="http://schemas.openxmlformats.org/officeDocument/2006/relationships/customXml" Target="../ink/ink2179.xml"/><Relationship Id="rId510" Type="http://schemas.openxmlformats.org/officeDocument/2006/relationships/customXml" Target="../ink/ink2241.xml"/><Relationship Id="rId594" Type="http://schemas.openxmlformats.org/officeDocument/2006/relationships/customXml" Target="../ink/ink2283.xml"/><Relationship Id="rId608" Type="http://schemas.openxmlformats.org/officeDocument/2006/relationships/customXml" Target="../ink/ink2290.xml"/><Relationship Id="rId815" Type="http://schemas.openxmlformats.org/officeDocument/2006/relationships/image" Target="../media/image1252.png"/><Relationship Id="rId1238" Type="http://schemas.openxmlformats.org/officeDocument/2006/relationships/image" Target="../media/image1460.png"/><Relationship Id="rId247" Type="http://schemas.openxmlformats.org/officeDocument/2006/relationships/image" Target="../media/image970.png"/><Relationship Id="rId899" Type="http://schemas.openxmlformats.org/officeDocument/2006/relationships/image" Target="../media/image1294.png"/><Relationship Id="rId1000" Type="http://schemas.openxmlformats.org/officeDocument/2006/relationships/image" Target="../media/image1343.png"/><Relationship Id="rId1084" Type="http://schemas.openxmlformats.org/officeDocument/2006/relationships/customXml" Target="../ink/ink2530.xml"/><Relationship Id="rId1305" Type="http://schemas.openxmlformats.org/officeDocument/2006/relationships/customXml" Target="../ink/ink2642.xml"/><Relationship Id="rId107" Type="http://schemas.openxmlformats.org/officeDocument/2006/relationships/customXml" Target="../ink/ink2038.xml"/><Relationship Id="rId454" Type="http://schemas.openxmlformats.org/officeDocument/2006/relationships/customXml" Target="../ink/ink2213.xml"/><Relationship Id="rId661" Type="http://schemas.openxmlformats.org/officeDocument/2006/relationships/image" Target="../media/image1175.png"/><Relationship Id="rId759" Type="http://schemas.openxmlformats.org/officeDocument/2006/relationships/image" Target="../media/image1224.png"/><Relationship Id="rId966" Type="http://schemas.openxmlformats.org/officeDocument/2006/relationships/customXml" Target="../ink/ink2470.xml"/><Relationship Id="rId1291" Type="http://schemas.openxmlformats.org/officeDocument/2006/relationships/customXml" Target="../ink/ink2635.xml"/><Relationship Id="rId11" Type="http://schemas.openxmlformats.org/officeDocument/2006/relationships/customXml" Target="../ink/ink1989.xml"/><Relationship Id="rId314" Type="http://schemas.openxmlformats.org/officeDocument/2006/relationships/image" Target="../media/image1003.png"/><Relationship Id="rId398" Type="http://schemas.openxmlformats.org/officeDocument/2006/relationships/image" Target="../media/image1045.png"/><Relationship Id="rId521" Type="http://schemas.openxmlformats.org/officeDocument/2006/relationships/image" Target="../media/image1106.png"/><Relationship Id="rId619" Type="http://schemas.openxmlformats.org/officeDocument/2006/relationships/image" Target="../media/image1154.png"/><Relationship Id="rId1151" Type="http://schemas.openxmlformats.org/officeDocument/2006/relationships/customXml" Target="../ink/ink2565.xml"/><Relationship Id="rId1249" Type="http://schemas.openxmlformats.org/officeDocument/2006/relationships/customXml" Target="../ink/ink2614.xml"/><Relationship Id="rId95" Type="http://schemas.openxmlformats.org/officeDocument/2006/relationships/customXml" Target="../ink/ink2032.xml"/><Relationship Id="rId160" Type="http://schemas.openxmlformats.org/officeDocument/2006/relationships/image" Target="../media/image927.png"/><Relationship Id="rId826" Type="http://schemas.openxmlformats.org/officeDocument/2006/relationships/customXml" Target="../ink/ink2399.xml"/><Relationship Id="rId1011" Type="http://schemas.openxmlformats.org/officeDocument/2006/relationships/customXml" Target="../ink/ink2493.xml"/><Relationship Id="rId1109" Type="http://schemas.openxmlformats.org/officeDocument/2006/relationships/image" Target="../media/image1397.png"/><Relationship Id="rId258" Type="http://schemas.openxmlformats.org/officeDocument/2006/relationships/customXml" Target="../ink/ink2114.xml"/><Relationship Id="rId465" Type="http://schemas.openxmlformats.org/officeDocument/2006/relationships/image" Target="../media/image1078.png"/><Relationship Id="rId672" Type="http://schemas.openxmlformats.org/officeDocument/2006/relationships/customXml" Target="../ink/ink2322.xml"/><Relationship Id="rId1095" Type="http://schemas.openxmlformats.org/officeDocument/2006/relationships/image" Target="../media/image1390.png"/><Relationship Id="rId1316" Type="http://schemas.openxmlformats.org/officeDocument/2006/relationships/customXml" Target="../ink/ink2648.xml"/><Relationship Id="rId22" Type="http://schemas.openxmlformats.org/officeDocument/2006/relationships/image" Target="../media/image859.png"/><Relationship Id="rId118" Type="http://schemas.openxmlformats.org/officeDocument/2006/relationships/image" Target="../media/image906.png"/><Relationship Id="rId325" Type="http://schemas.openxmlformats.org/officeDocument/2006/relationships/customXml" Target="../ink/ink2148.xml"/><Relationship Id="rId532" Type="http://schemas.openxmlformats.org/officeDocument/2006/relationships/customXml" Target="../ink/ink2252.xml"/><Relationship Id="rId977" Type="http://schemas.openxmlformats.org/officeDocument/2006/relationships/customXml" Target="../ink/ink2476.xml"/><Relationship Id="rId1162" Type="http://schemas.openxmlformats.org/officeDocument/2006/relationships/image" Target="../media/image1422.png"/><Relationship Id="rId171" Type="http://schemas.openxmlformats.org/officeDocument/2006/relationships/customXml" Target="../ink/ink2070.xml"/><Relationship Id="rId837" Type="http://schemas.openxmlformats.org/officeDocument/2006/relationships/image" Target="../media/image1263.png"/><Relationship Id="rId1022" Type="http://schemas.openxmlformats.org/officeDocument/2006/relationships/image" Target="../media/image1354.png"/><Relationship Id="rId269" Type="http://schemas.openxmlformats.org/officeDocument/2006/relationships/customXml" Target="../ink/ink2120.xml"/><Relationship Id="rId476" Type="http://schemas.openxmlformats.org/officeDocument/2006/relationships/customXml" Target="../ink/ink2224.xml"/><Relationship Id="rId683" Type="http://schemas.openxmlformats.org/officeDocument/2006/relationships/image" Target="../media/image1186.png"/><Relationship Id="rId890" Type="http://schemas.openxmlformats.org/officeDocument/2006/relationships/customXml" Target="../ink/ink2431.xml"/><Relationship Id="rId904" Type="http://schemas.openxmlformats.org/officeDocument/2006/relationships/customXml" Target="../ink/ink2438.xml"/><Relationship Id="rId1327" Type="http://schemas.openxmlformats.org/officeDocument/2006/relationships/image" Target="../media/image1504.png"/><Relationship Id="rId33" Type="http://schemas.openxmlformats.org/officeDocument/2006/relationships/image" Target="../media/image864.png"/><Relationship Id="rId129" Type="http://schemas.openxmlformats.org/officeDocument/2006/relationships/customXml" Target="../ink/ink2049.xml"/><Relationship Id="rId336" Type="http://schemas.openxmlformats.org/officeDocument/2006/relationships/image" Target="../media/image1014.png"/><Relationship Id="rId543" Type="http://schemas.openxmlformats.org/officeDocument/2006/relationships/image" Target="../media/image1117.png"/><Relationship Id="rId988" Type="http://schemas.openxmlformats.org/officeDocument/2006/relationships/image" Target="../media/image1337.png"/><Relationship Id="rId1173" Type="http://schemas.openxmlformats.org/officeDocument/2006/relationships/customXml" Target="../ink/ink2576.xml"/><Relationship Id="rId182" Type="http://schemas.openxmlformats.org/officeDocument/2006/relationships/image" Target="../media/image938.png"/><Relationship Id="rId403" Type="http://schemas.openxmlformats.org/officeDocument/2006/relationships/customXml" Target="../ink/ink2187.xml"/><Relationship Id="rId750" Type="http://schemas.openxmlformats.org/officeDocument/2006/relationships/customXml" Target="../ink/ink2361.xml"/><Relationship Id="rId848" Type="http://schemas.openxmlformats.org/officeDocument/2006/relationships/customXml" Target="../ink/ink2410.xml"/><Relationship Id="rId1033" Type="http://schemas.openxmlformats.org/officeDocument/2006/relationships/customXml" Target="../ink/ink2504.xml"/><Relationship Id="rId487" Type="http://schemas.openxmlformats.org/officeDocument/2006/relationships/image" Target="../media/image1089.png"/><Relationship Id="rId610" Type="http://schemas.openxmlformats.org/officeDocument/2006/relationships/customXml" Target="../ink/ink2291.xml"/><Relationship Id="rId694" Type="http://schemas.openxmlformats.org/officeDocument/2006/relationships/customXml" Target="../ink/ink2333.xml"/><Relationship Id="rId708" Type="http://schemas.openxmlformats.org/officeDocument/2006/relationships/customXml" Target="../ink/ink2340.xml"/><Relationship Id="rId915" Type="http://schemas.openxmlformats.org/officeDocument/2006/relationships/customXml" Target="../ink/ink2444.xml"/><Relationship Id="rId1240" Type="http://schemas.openxmlformats.org/officeDocument/2006/relationships/image" Target="../media/image1461.png"/><Relationship Id="rId1338" Type="http://schemas.openxmlformats.org/officeDocument/2006/relationships/customXml" Target="../ink/ink2659.xml"/><Relationship Id="rId347" Type="http://schemas.openxmlformats.org/officeDocument/2006/relationships/customXml" Target="../ink/ink2159.xml"/><Relationship Id="rId999" Type="http://schemas.openxmlformats.org/officeDocument/2006/relationships/customXml" Target="../ink/ink2487.xml"/><Relationship Id="rId1100" Type="http://schemas.openxmlformats.org/officeDocument/2006/relationships/customXml" Target="../ink/ink2538.xml"/><Relationship Id="rId1184" Type="http://schemas.openxmlformats.org/officeDocument/2006/relationships/image" Target="../media/image1433.png"/><Relationship Id="rId44" Type="http://schemas.openxmlformats.org/officeDocument/2006/relationships/customXml" Target="../ink/ink2006.xml"/><Relationship Id="rId554" Type="http://schemas.openxmlformats.org/officeDocument/2006/relationships/customXml" Target="../ink/ink2263.xml"/><Relationship Id="rId761" Type="http://schemas.openxmlformats.org/officeDocument/2006/relationships/image" Target="../media/image1225.png"/><Relationship Id="rId859" Type="http://schemas.openxmlformats.org/officeDocument/2006/relationships/image" Target="../media/image1274.png"/><Relationship Id="rId193" Type="http://schemas.openxmlformats.org/officeDocument/2006/relationships/customXml" Target="../ink/ink2081.xml"/><Relationship Id="rId207" Type="http://schemas.openxmlformats.org/officeDocument/2006/relationships/customXml" Target="../ink/ink2088.xml"/><Relationship Id="rId414" Type="http://schemas.openxmlformats.org/officeDocument/2006/relationships/image" Target="../media/image1053.png"/><Relationship Id="rId498" Type="http://schemas.openxmlformats.org/officeDocument/2006/relationships/customXml" Target="../ink/ink2235.xml"/><Relationship Id="rId621" Type="http://schemas.openxmlformats.org/officeDocument/2006/relationships/image" Target="../media/image1155.png"/><Relationship Id="rId1044" Type="http://schemas.openxmlformats.org/officeDocument/2006/relationships/customXml" Target="../ink/ink2510.xml"/><Relationship Id="rId1251" Type="http://schemas.openxmlformats.org/officeDocument/2006/relationships/customXml" Target="../ink/ink2615.xml"/><Relationship Id="rId260" Type="http://schemas.openxmlformats.org/officeDocument/2006/relationships/customXml" Target="../ink/ink2115.xml"/><Relationship Id="rId719" Type="http://schemas.openxmlformats.org/officeDocument/2006/relationships/image" Target="../media/image1204.png"/><Relationship Id="rId926" Type="http://schemas.openxmlformats.org/officeDocument/2006/relationships/customXml" Target="../ink/ink2450.xml"/><Relationship Id="rId1111" Type="http://schemas.openxmlformats.org/officeDocument/2006/relationships/image" Target="../media/image1398.png"/><Relationship Id="rId55" Type="http://schemas.openxmlformats.org/officeDocument/2006/relationships/image" Target="../media/image875.png"/><Relationship Id="rId120" Type="http://schemas.openxmlformats.org/officeDocument/2006/relationships/image" Target="../media/image907.png"/><Relationship Id="rId358" Type="http://schemas.openxmlformats.org/officeDocument/2006/relationships/image" Target="../media/image1025.png"/><Relationship Id="rId565" Type="http://schemas.openxmlformats.org/officeDocument/2006/relationships/image" Target="../media/image1128.png"/><Relationship Id="rId772" Type="http://schemas.openxmlformats.org/officeDocument/2006/relationships/customXml" Target="../ink/ink2372.xml"/><Relationship Id="rId1195" Type="http://schemas.openxmlformats.org/officeDocument/2006/relationships/customXml" Target="../ink/ink2587.xml"/><Relationship Id="rId1209" Type="http://schemas.openxmlformats.org/officeDocument/2006/relationships/customXml" Target="../ink/ink2594.xml"/><Relationship Id="rId218" Type="http://schemas.openxmlformats.org/officeDocument/2006/relationships/image" Target="../media/image956.png"/><Relationship Id="rId425" Type="http://schemas.openxmlformats.org/officeDocument/2006/relationships/customXml" Target="../ink/ink2198.xml"/><Relationship Id="rId632" Type="http://schemas.openxmlformats.org/officeDocument/2006/relationships/customXml" Target="../ink/ink2302.xml"/><Relationship Id="rId1055" Type="http://schemas.openxmlformats.org/officeDocument/2006/relationships/image" Target="../media/image1370.png"/><Relationship Id="rId1262" Type="http://schemas.openxmlformats.org/officeDocument/2006/relationships/image" Target="../media/image1472.png"/><Relationship Id="rId271" Type="http://schemas.openxmlformats.org/officeDocument/2006/relationships/customXml" Target="../ink/ink2121.xml"/><Relationship Id="rId937" Type="http://schemas.openxmlformats.org/officeDocument/2006/relationships/image" Target="../media/image1312.png"/><Relationship Id="rId1122" Type="http://schemas.openxmlformats.org/officeDocument/2006/relationships/image" Target="../media/image1403.png"/><Relationship Id="rId66" Type="http://schemas.openxmlformats.org/officeDocument/2006/relationships/image" Target="../media/image880.png"/><Relationship Id="rId131" Type="http://schemas.openxmlformats.org/officeDocument/2006/relationships/customXml" Target="../ink/ink2050.xml"/><Relationship Id="rId369" Type="http://schemas.openxmlformats.org/officeDocument/2006/relationships/customXml" Target="../ink/ink2170.xml"/><Relationship Id="rId576" Type="http://schemas.openxmlformats.org/officeDocument/2006/relationships/customXml" Target="../ink/ink2274.xml"/><Relationship Id="rId783" Type="http://schemas.openxmlformats.org/officeDocument/2006/relationships/image" Target="../media/image1236.png"/><Relationship Id="rId990" Type="http://schemas.openxmlformats.org/officeDocument/2006/relationships/image" Target="../media/image1338.png"/><Relationship Id="rId229" Type="http://schemas.openxmlformats.org/officeDocument/2006/relationships/image" Target="../media/image961.png"/><Relationship Id="rId436" Type="http://schemas.openxmlformats.org/officeDocument/2006/relationships/image" Target="../media/image1064.png"/><Relationship Id="rId643" Type="http://schemas.openxmlformats.org/officeDocument/2006/relationships/image" Target="../media/image1166.png"/><Relationship Id="rId1066" Type="http://schemas.openxmlformats.org/officeDocument/2006/relationships/customXml" Target="../ink/ink2521.xml"/><Relationship Id="rId1273" Type="http://schemas.openxmlformats.org/officeDocument/2006/relationships/customXml" Target="../ink/ink2626.xml"/><Relationship Id="rId850" Type="http://schemas.openxmlformats.org/officeDocument/2006/relationships/customXml" Target="../ink/ink2411.xml"/><Relationship Id="rId948" Type="http://schemas.openxmlformats.org/officeDocument/2006/relationships/customXml" Target="../ink/ink2461.xml"/><Relationship Id="rId1133" Type="http://schemas.openxmlformats.org/officeDocument/2006/relationships/image" Target="../media/image1408.png"/><Relationship Id="rId77" Type="http://schemas.openxmlformats.org/officeDocument/2006/relationships/customXml" Target="../ink/ink2023.xml"/><Relationship Id="rId282" Type="http://schemas.openxmlformats.org/officeDocument/2006/relationships/image" Target="../media/image987.png"/><Relationship Id="rId503" Type="http://schemas.openxmlformats.org/officeDocument/2006/relationships/image" Target="../media/image1097.png"/><Relationship Id="rId587" Type="http://schemas.openxmlformats.org/officeDocument/2006/relationships/image" Target="../media/image1139.png"/><Relationship Id="rId710" Type="http://schemas.openxmlformats.org/officeDocument/2006/relationships/customXml" Target="../ink/ink2341.xml"/><Relationship Id="rId808" Type="http://schemas.openxmlformats.org/officeDocument/2006/relationships/customXml" Target="../ink/ink2390.xml"/><Relationship Id="rId1340" Type="http://schemas.openxmlformats.org/officeDocument/2006/relationships/customXml" Target="../ink/ink2660.xml"/><Relationship Id="rId8" Type="http://schemas.openxmlformats.org/officeDocument/2006/relationships/image" Target="../media/image852.png"/><Relationship Id="rId142" Type="http://schemas.openxmlformats.org/officeDocument/2006/relationships/image" Target="../media/image918.png"/><Relationship Id="rId447" Type="http://schemas.openxmlformats.org/officeDocument/2006/relationships/image" Target="../media/image1069.png"/><Relationship Id="rId794" Type="http://schemas.openxmlformats.org/officeDocument/2006/relationships/customXml" Target="../ink/ink2383.xml"/><Relationship Id="rId1077" Type="http://schemas.openxmlformats.org/officeDocument/2006/relationships/image" Target="../media/image1381.png"/><Relationship Id="rId1200" Type="http://schemas.openxmlformats.org/officeDocument/2006/relationships/image" Target="../media/image1441.png"/><Relationship Id="rId654" Type="http://schemas.openxmlformats.org/officeDocument/2006/relationships/customXml" Target="../ink/ink2313.xml"/><Relationship Id="rId861" Type="http://schemas.openxmlformats.org/officeDocument/2006/relationships/image" Target="../media/image1275.png"/><Relationship Id="rId959" Type="http://schemas.openxmlformats.org/officeDocument/2006/relationships/image" Target="../media/image1323.png"/><Relationship Id="rId1284" Type="http://schemas.openxmlformats.org/officeDocument/2006/relationships/image" Target="../media/image1483.png"/><Relationship Id="rId293" Type="http://schemas.openxmlformats.org/officeDocument/2006/relationships/customXml" Target="../ink/ink2132.xml"/><Relationship Id="rId307" Type="http://schemas.openxmlformats.org/officeDocument/2006/relationships/customXml" Target="../ink/ink2139.xml"/><Relationship Id="rId514" Type="http://schemas.openxmlformats.org/officeDocument/2006/relationships/customXml" Target="../ink/ink2243.xml"/><Relationship Id="rId721" Type="http://schemas.openxmlformats.org/officeDocument/2006/relationships/image" Target="../media/image1205.png"/><Relationship Id="rId1144" Type="http://schemas.openxmlformats.org/officeDocument/2006/relationships/customXml" Target="../ink/ink2561.xml"/><Relationship Id="rId88" Type="http://schemas.openxmlformats.org/officeDocument/2006/relationships/image" Target="../media/image891.png"/><Relationship Id="rId153" Type="http://schemas.openxmlformats.org/officeDocument/2006/relationships/customXml" Target="../ink/ink2061.xml"/><Relationship Id="rId360" Type="http://schemas.openxmlformats.org/officeDocument/2006/relationships/image" Target="../media/image1026.png"/><Relationship Id="rId598" Type="http://schemas.openxmlformats.org/officeDocument/2006/relationships/customXml" Target="../ink/ink2285.xml"/><Relationship Id="rId819" Type="http://schemas.openxmlformats.org/officeDocument/2006/relationships/image" Target="../media/image1254.png"/><Relationship Id="rId1004" Type="http://schemas.openxmlformats.org/officeDocument/2006/relationships/image" Target="../media/image1345.png"/><Relationship Id="rId1211" Type="http://schemas.openxmlformats.org/officeDocument/2006/relationships/customXml" Target="../ink/ink2595.xml"/><Relationship Id="rId220" Type="http://schemas.openxmlformats.org/officeDocument/2006/relationships/image" Target="../media/image957.png"/><Relationship Id="rId458" Type="http://schemas.openxmlformats.org/officeDocument/2006/relationships/customXml" Target="../ink/ink2215.xml"/><Relationship Id="rId665" Type="http://schemas.openxmlformats.org/officeDocument/2006/relationships/image" Target="../media/image1177.png"/><Relationship Id="rId872" Type="http://schemas.openxmlformats.org/officeDocument/2006/relationships/customXml" Target="../ink/ink2422.xml"/><Relationship Id="rId1088" Type="http://schemas.openxmlformats.org/officeDocument/2006/relationships/customXml" Target="../ink/ink2532.xml"/><Relationship Id="rId1295" Type="http://schemas.openxmlformats.org/officeDocument/2006/relationships/customXml" Target="../ink/ink2637.xml"/><Relationship Id="rId1309" Type="http://schemas.openxmlformats.org/officeDocument/2006/relationships/image" Target="../media/image1495.png"/><Relationship Id="rId15" Type="http://schemas.openxmlformats.org/officeDocument/2006/relationships/customXml" Target="../ink/ink1991.xml"/><Relationship Id="rId318" Type="http://schemas.openxmlformats.org/officeDocument/2006/relationships/image" Target="../media/image1005.png"/><Relationship Id="rId525" Type="http://schemas.openxmlformats.org/officeDocument/2006/relationships/image" Target="../media/image1108.png"/><Relationship Id="rId732" Type="http://schemas.openxmlformats.org/officeDocument/2006/relationships/customXml" Target="../ink/ink2352.xml"/><Relationship Id="rId1155" Type="http://schemas.openxmlformats.org/officeDocument/2006/relationships/customXml" Target="../ink/ink2567.xml"/><Relationship Id="rId99" Type="http://schemas.openxmlformats.org/officeDocument/2006/relationships/customXml" Target="../ink/ink2034.xml"/><Relationship Id="rId164" Type="http://schemas.openxmlformats.org/officeDocument/2006/relationships/image" Target="../media/image929.png"/><Relationship Id="rId371" Type="http://schemas.openxmlformats.org/officeDocument/2006/relationships/customXml" Target="../ink/ink2171.xml"/><Relationship Id="rId1015" Type="http://schemas.openxmlformats.org/officeDocument/2006/relationships/customXml" Target="../ink/ink2495.xml"/><Relationship Id="rId1222" Type="http://schemas.openxmlformats.org/officeDocument/2006/relationships/image" Target="../media/image1452.png"/><Relationship Id="rId469" Type="http://schemas.openxmlformats.org/officeDocument/2006/relationships/image" Target="../media/image1080.png"/><Relationship Id="rId676" Type="http://schemas.openxmlformats.org/officeDocument/2006/relationships/customXml" Target="../ink/ink2324.xml"/><Relationship Id="rId883" Type="http://schemas.openxmlformats.org/officeDocument/2006/relationships/image" Target="../media/image1286.png"/><Relationship Id="rId1099" Type="http://schemas.openxmlformats.org/officeDocument/2006/relationships/image" Target="../media/image1392.png"/><Relationship Id="rId26" Type="http://schemas.openxmlformats.org/officeDocument/2006/relationships/image" Target="../media/image861.png"/><Relationship Id="rId231" Type="http://schemas.openxmlformats.org/officeDocument/2006/relationships/image" Target="../media/image962.png"/><Relationship Id="rId329" Type="http://schemas.openxmlformats.org/officeDocument/2006/relationships/customXml" Target="../ink/ink2150.xml"/><Relationship Id="rId536" Type="http://schemas.openxmlformats.org/officeDocument/2006/relationships/customXml" Target="../ink/ink2254.xml"/><Relationship Id="rId1166" Type="http://schemas.openxmlformats.org/officeDocument/2006/relationships/image" Target="../media/image1424.png"/><Relationship Id="rId175" Type="http://schemas.openxmlformats.org/officeDocument/2006/relationships/customXml" Target="../ink/ink2072.xml"/><Relationship Id="rId743" Type="http://schemas.openxmlformats.org/officeDocument/2006/relationships/image" Target="../media/image1216.png"/><Relationship Id="rId950" Type="http://schemas.openxmlformats.org/officeDocument/2006/relationships/customXml" Target="../ink/ink2462.xml"/><Relationship Id="rId1026" Type="http://schemas.openxmlformats.org/officeDocument/2006/relationships/image" Target="../media/image1356.png"/><Relationship Id="rId382" Type="http://schemas.openxmlformats.org/officeDocument/2006/relationships/image" Target="../media/image1037.png"/><Relationship Id="rId603" Type="http://schemas.openxmlformats.org/officeDocument/2006/relationships/image" Target="../media/image1146.png"/><Relationship Id="rId687" Type="http://schemas.openxmlformats.org/officeDocument/2006/relationships/image" Target="../media/image1188.png"/><Relationship Id="rId810" Type="http://schemas.openxmlformats.org/officeDocument/2006/relationships/customXml" Target="../ink/ink2391.xml"/><Relationship Id="rId908" Type="http://schemas.openxmlformats.org/officeDocument/2006/relationships/customXml" Target="../ink/ink2440.xml"/><Relationship Id="rId1233" Type="http://schemas.openxmlformats.org/officeDocument/2006/relationships/customXml" Target="../ink/ink2606.xml"/><Relationship Id="rId242" Type="http://schemas.openxmlformats.org/officeDocument/2006/relationships/customXml" Target="../ink/ink2106.xml"/><Relationship Id="rId894" Type="http://schemas.openxmlformats.org/officeDocument/2006/relationships/customXml" Target="../ink/ink2433.xml"/><Relationship Id="rId1177" Type="http://schemas.openxmlformats.org/officeDocument/2006/relationships/customXml" Target="../ink/ink2578.xml"/><Relationship Id="rId1300" Type="http://schemas.openxmlformats.org/officeDocument/2006/relationships/image" Target="../media/image1491.png"/><Relationship Id="rId37" Type="http://schemas.openxmlformats.org/officeDocument/2006/relationships/image" Target="../media/image866.png"/><Relationship Id="rId102" Type="http://schemas.openxmlformats.org/officeDocument/2006/relationships/image" Target="../media/image898.png"/><Relationship Id="rId547" Type="http://schemas.openxmlformats.org/officeDocument/2006/relationships/image" Target="../media/image1119.png"/><Relationship Id="rId754" Type="http://schemas.openxmlformats.org/officeDocument/2006/relationships/customXml" Target="../ink/ink2363.xml"/><Relationship Id="rId961" Type="http://schemas.openxmlformats.org/officeDocument/2006/relationships/image" Target="../media/image1324.png"/><Relationship Id="rId90" Type="http://schemas.openxmlformats.org/officeDocument/2006/relationships/image" Target="../media/image892.png"/><Relationship Id="rId186" Type="http://schemas.openxmlformats.org/officeDocument/2006/relationships/image" Target="../media/image940.png"/><Relationship Id="rId393" Type="http://schemas.openxmlformats.org/officeDocument/2006/relationships/customXml" Target="../ink/ink2182.xml"/><Relationship Id="rId407" Type="http://schemas.openxmlformats.org/officeDocument/2006/relationships/customXml" Target="../ink/ink2189.xml"/><Relationship Id="rId614" Type="http://schemas.openxmlformats.org/officeDocument/2006/relationships/customXml" Target="../ink/ink2293.xml"/><Relationship Id="rId821" Type="http://schemas.openxmlformats.org/officeDocument/2006/relationships/image" Target="../media/image1255.png"/><Relationship Id="rId1037" Type="http://schemas.openxmlformats.org/officeDocument/2006/relationships/image" Target="../media/image1361.png"/><Relationship Id="rId1244" Type="http://schemas.openxmlformats.org/officeDocument/2006/relationships/image" Target="../media/image1463.png"/><Relationship Id="rId253" Type="http://schemas.openxmlformats.org/officeDocument/2006/relationships/image" Target="../media/image973.png"/><Relationship Id="rId460" Type="http://schemas.openxmlformats.org/officeDocument/2006/relationships/customXml" Target="../ink/ink2216.xml"/><Relationship Id="rId698" Type="http://schemas.openxmlformats.org/officeDocument/2006/relationships/customXml" Target="../ink/ink2335.xml"/><Relationship Id="rId919" Type="http://schemas.openxmlformats.org/officeDocument/2006/relationships/customXml" Target="../ink/ink2446.xml"/><Relationship Id="rId1090" Type="http://schemas.openxmlformats.org/officeDocument/2006/relationships/customXml" Target="../ink/ink2533.xml"/><Relationship Id="rId1104" Type="http://schemas.openxmlformats.org/officeDocument/2006/relationships/customXml" Target="../ink/ink2540.xml"/><Relationship Id="rId1311" Type="http://schemas.openxmlformats.org/officeDocument/2006/relationships/image" Target="../media/image1496.png"/><Relationship Id="rId48" Type="http://schemas.openxmlformats.org/officeDocument/2006/relationships/customXml" Target="../ink/ink2008.xml"/><Relationship Id="rId113" Type="http://schemas.openxmlformats.org/officeDocument/2006/relationships/customXml" Target="../ink/ink2041.xml"/><Relationship Id="rId320" Type="http://schemas.openxmlformats.org/officeDocument/2006/relationships/image" Target="../media/image1006.png"/><Relationship Id="rId558" Type="http://schemas.openxmlformats.org/officeDocument/2006/relationships/customXml" Target="../ink/ink2265.xml"/><Relationship Id="rId765" Type="http://schemas.openxmlformats.org/officeDocument/2006/relationships/image" Target="../media/image1227.png"/><Relationship Id="rId972" Type="http://schemas.openxmlformats.org/officeDocument/2006/relationships/image" Target="../media/image1329.png"/><Relationship Id="rId1188" Type="http://schemas.openxmlformats.org/officeDocument/2006/relationships/image" Target="../media/image1435.png"/><Relationship Id="rId197" Type="http://schemas.openxmlformats.org/officeDocument/2006/relationships/customXml" Target="../ink/ink2083.xml"/><Relationship Id="rId418" Type="http://schemas.openxmlformats.org/officeDocument/2006/relationships/image" Target="../media/image1055.png"/><Relationship Id="rId625" Type="http://schemas.openxmlformats.org/officeDocument/2006/relationships/image" Target="../media/image1157.png"/><Relationship Id="rId832" Type="http://schemas.openxmlformats.org/officeDocument/2006/relationships/customXml" Target="../ink/ink2402.xml"/><Relationship Id="rId1048" Type="http://schemas.openxmlformats.org/officeDocument/2006/relationships/customXml" Target="../ink/ink2512.xml"/><Relationship Id="rId1255" Type="http://schemas.openxmlformats.org/officeDocument/2006/relationships/customXml" Target="../ink/ink2617.xml"/><Relationship Id="rId264" Type="http://schemas.openxmlformats.org/officeDocument/2006/relationships/customXml" Target="../ink/ink2117.xml"/><Relationship Id="rId471" Type="http://schemas.openxmlformats.org/officeDocument/2006/relationships/image" Target="../media/image1081.png"/><Relationship Id="rId1115" Type="http://schemas.openxmlformats.org/officeDocument/2006/relationships/customXml" Target="../ink/ink2546.xml"/><Relationship Id="rId1322" Type="http://schemas.openxmlformats.org/officeDocument/2006/relationships/customXml" Target="../ink/ink2651.xml"/><Relationship Id="rId59" Type="http://schemas.openxmlformats.org/officeDocument/2006/relationships/customXml" Target="../ink/ink2014.xml"/><Relationship Id="rId124" Type="http://schemas.openxmlformats.org/officeDocument/2006/relationships/image" Target="../media/image909.png"/><Relationship Id="rId569" Type="http://schemas.openxmlformats.org/officeDocument/2006/relationships/image" Target="../media/image1130.png"/><Relationship Id="rId776" Type="http://schemas.openxmlformats.org/officeDocument/2006/relationships/customXml" Target="../ink/ink2374.xml"/><Relationship Id="rId983" Type="http://schemas.openxmlformats.org/officeDocument/2006/relationships/customXml" Target="../ink/ink2479.xml"/><Relationship Id="rId1199" Type="http://schemas.openxmlformats.org/officeDocument/2006/relationships/customXml" Target="../ink/ink2589.xml"/><Relationship Id="rId331" Type="http://schemas.openxmlformats.org/officeDocument/2006/relationships/customXml" Target="../ink/ink2151.xml"/><Relationship Id="rId429" Type="http://schemas.openxmlformats.org/officeDocument/2006/relationships/customXml" Target="../ink/ink2200.xml"/><Relationship Id="rId636" Type="http://schemas.openxmlformats.org/officeDocument/2006/relationships/customXml" Target="../ink/ink2304.xml"/><Relationship Id="rId1059" Type="http://schemas.openxmlformats.org/officeDocument/2006/relationships/image" Target="../media/image1372.png"/><Relationship Id="rId1266" Type="http://schemas.openxmlformats.org/officeDocument/2006/relationships/image" Target="../media/image1474.png"/><Relationship Id="rId843" Type="http://schemas.openxmlformats.org/officeDocument/2006/relationships/image" Target="../media/image1266.png"/><Relationship Id="rId1126" Type="http://schemas.openxmlformats.org/officeDocument/2006/relationships/image" Target="../media/image1405.png"/><Relationship Id="rId275" Type="http://schemas.openxmlformats.org/officeDocument/2006/relationships/customXml" Target="../ink/ink2123.xml"/><Relationship Id="rId482" Type="http://schemas.openxmlformats.org/officeDocument/2006/relationships/customXml" Target="../ink/ink2227.xml"/><Relationship Id="rId703" Type="http://schemas.openxmlformats.org/officeDocument/2006/relationships/image" Target="../media/image1196.png"/><Relationship Id="rId910" Type="http://schemas.openxmlformats.org/officeDocument/2006/relationships/customXml" Target="../ink/ink2441.xml"/><Relationship Id="rId1333" Type="http://schemas.openxmlformats.org/officeDocument/2006/relationships/image" Target="../media/image1507.png"/><Relationship Id="rId135" Type="http://schemas.openxmlformats.org/officeDocument/2006/relationships/customXml" Target="../ink/ink2052.xml"/><Relationship Id="rId342" Type="http://schemas.openxmlformats.org/officeDocument/2006/relationships/image" Target="../media/image1017.png"/><Relationship Id="rId787" Type="http://schemas.openxmlformats.org/officeDocument/2006/relationships/image" Target="../media/image1238.png"/><Relationship Id="rId994" Type="http://schemas.openxmlformats.org/officeDocument/2006/relationships/image" Target="../media/image1340.png"/><Relationship Id="rId202" Type="http://schemas.openxmlformats.org/officeDocument/2006/relationships/image" Target="../media/image948.png"/><Relationship Id="rId647" Type="http://schemas.openxmlformats.org/officeDocument/2006/relationships/image" Target="../media/image1168.png"/><Relationship Id="rId854" Type="http://schemas.openxmlformats.org/officeDocument/2006/relationships/customXml" Target="../ink/ink2413.xml"/><Relationship Id="rId1277" Type="http://schemas.openxmlformats.org/officeDocument/2006/relationships/customXml" Target="../ink/ink2628.xml"/><Relationship Id="rId286" Type="http://schemas.openxmlformats.org/officeDocument/2006/relationships/image" Target="../media/image989.png"/><Relationship Id="rId493" Type="http://schemas.openxmlformats.org/officeDocument/2006/relationships/image" Target="../media/image1092.png"/><Relationship Id="rId507" Type="http://schemas.openxmlformats.org/officeDocument/2006/relationships/image" Target="../media/image1099.png"/><Relationship Id="rId714" Type="http://schemas.openxmlformats.org/officeDocument/2006/relationships/customXml" Target="../ink/ink2343.xml"/><Relationship Id="rId921" Type="http://schemas.openxmlformats.org/officeDocument/2006/relationships/customXml" Target="../ink/ink2447.xml"/><Relationship Id="rId1137" Type="http://schemas.openxmlformats.org/officeDocument/2006/relationships/image" Target="../media/image1410.png"/><Relationship Id="rId50" Type="http://schemas.openxmlformats.org/officeDocument/2006/relationships/customXml" Target="../ink/ink2009.xml"/><Relationship Id="rId146" Type="http://schemas.openxmlformats.org/officeDocument/2006/relationships/image" Target="../media/image920.png"/><Relationship Id="rId353" Type="http://schemas.openxmlformats.org/officeDocument/2006/relationships/customXml" Target="../ink/ink2162.xml"/><Relationship Id="rId560" Type="http://schemas.openxmlformats.org/officeDocument/2006/relationships/customXml" Target="../ink/ink2266.xml"/><Relationship Id="rId798" Type="http://schemas.openxmlformats.org/officeDocument/2006/relationships/customXml" Target="../ink/ink2385.xml"/><Relationship Id="rId1190" Type="http://schemas.openxmlformats.org/officeDocument/2006/relationships/image" Target="../media/image1436.png"/><Relationship Id="rId1204" Type="http://schemas.openxmlformats.org/officeDocument/2006/relationships/image" Target="../media/image1443.png"/><Relationship Id="rId213" Type="http://schemas.openxmlformats.org/officeDocument/2006/relationships/customXml" Target="../ink/ink2091.xml"/><Relationship Id="rId420" Type="http://schemas.openxmlformats.org/officeDocument/2006/relationships/image" Target="../media/image1056.png"/><Relationship Id="rId658" Type="http://schemas.openxmlformats.org/officeDocument/2006/relationships/customXml" Target="../ink/ink2315.xml"/><Relationship Id="rId865" Type="http://schemas.openxmlformats.org/officeDocument/2006/relationships/image" Target="../media/image1277.png"/><Relationship Id="rId1050" Type="http://schemas.openxmlformats.org/officeDocument/2006/relationships/customXml" Target="../ink/ink2513.xml"/><Relationship Id="rId1288" Type="http://schemas.openxmlformats.org/officeDocument/2006/relationships/image" Target="../media/image1485.png"/><Relationship Id="rId297" Type="http://schemas.openxmlformats.org/officeDocument/2006/relationships/customXml" Target="../ink/ink2134.xml"/><Relationship Id="rId518" Type="http://schemas.openxmlformats.org/officeDocument/2006/relationships/customXml" Target="../ink/ink2245.xml"/><Relationship Id="rId725" Type="http://schemas.openxmlformats.org/officeDocument/2006/relationships/image" Target="../media/image1207.png"/><Relationship Id="rId932" Type="http://schemas.openxmlformats.org/officeDocument/2006/relationships/customXml" Target="../ink/ink2453.xml"/><Relationship Id="rId1148" Type="http://schemas.openxmlformats.org/officeDocument/2006/relationships/customXml" Target="../ink/ink2563.xml"/><Relationship Id="rId157" Type="http://schemas.openxmlformats.org/officeDocument/2006/relationships/customXml" Target="../ink/ink2063.xml"/><Relationship Id="rId364" Type="http://schemas.openxmlformats.org/officeDocument/2006/relationships/image" Target="../media/image1028.png"/><Relationship Id="rId1008" Type="http://schemas.openxmlformats.org/officeDocument/2006/relationships/image" Target="../media/image1347.png"/><Relationship Id="rId1215" Type="http://schemas.openxmlformats.org/officeDocument/2006/relationships/customXml" Target="../ink/ink2597.xml"/><Relationship Id="rId61" Type="http://schemas.openxmlformats.org/officeDocument/2006/relationships/customXml" Target="../ink/ink2015.xml"/><Relationship Id="rId571" Type="http://schemas.openxmlformats.org/officeDocument/2006/relationships/image" Target="../media/image1131.png"/><Relationship Id="rId669" Type="http://schemas.openxmlformats.org/officeDocument/2006/relationships/image" Target="../media/image1179.png"/><Relationship Id="rId876" Type="http://schemas.openxmlformats.org/officeDocument/2006/relationships/customXml" Target="../ink/ink2424.xml"/><Relationship Id="rId1299" Type="http://schemas.openxmlformats.org/officeDocument/2006/relationships/customXml" Target="../ink/ink2639.xml"/><Relationship Id="rId19" Type="http://schemas.openxmlformats.org/officeDocument/2006/relationships/customXml" Target="../ink/ink1993.xml"/><Relationship Id="rId224" Type="http://schemas.openxmlformats.org/officeDocument/2006/relationships/image" Target="../media/image959.png"/><Relationship Id="rId431" Type="http://schemas.openxmlformats.org/officeDocument/2006/relationships/customXml" Target="../ink/ink2201.xml"/><Relationship Id="rId529" Type="http://schemas.openxmlformats.org/officeDocument/2006/relationships/image" Target="../media/image1110.png"/><Relationship Id="rId736" Type="http://schemas.openxmlformats.org/officeDocument/2006/relationships/customXml" Target="../ink/ink2354.xml"/><Relationship Id="rId1061" Type="http://schemas.openxmlformats.org/officeDocument/2006/relationships/image" Target="../media/image1373.png"/><Relationship Id="rId1159" Type="http://schemas.openxmlformats.org/officeDocument/2006/relationships/customXml" Target="../ink/ink2569.xml"/><Relationship Id="rId168" Type="http://schemas.openxmlformats.org/officeDocument/2006/relationships/image" Target="../media/image931.png"/><Relationship Id="rId943" Type="http://schemas.openxmlformats.org/officeDocument/2006/relationships/image" Target="../media/image1315.png"/><Relationship Id="rId1019" Type="http://schemas.openxmlformats.org/officeDocument/2006/relationships/customXml" Target="../ink/ink2497.xml"/><Relationship Id="rId72" Type="http://schemas.openxmlformats.org/officeDocument/2006/relationships/image" Target="../media/image883.png"/><Relationship Id="rId375" Type="http://schemas.openxmlformats.org/officeDocument/2006/relationships/customXml" Target="../ink/ink2173.xml"/><Relationship Id="rId582" Type="http://schemas.openxmlformats.org/officeDocument/2006/relationships/customXml" Target="../ink/ink2277.xml"/><Relationship Id="rId803" Type="http://schemas.openxmlformats.org/officeDocument/2006/relationships/image" Target="../media/image1246.png"/><Relationship Id="rId1226" Type="http://schemas.openxmlformats.org/officeDocument/2006/relationships/image" Target="../media/image1454.png"/><Relationship Id="rId3" Type="http://schemas.openxmlformats.org/officeDocument/2006/relationships/customXml" Target="../ink/ink1985.xml"/><Relationship Id="rId235" Type="http://schemas.openxmlformats.org/officeDocument/2006/relationships/image" Target="../media/image964.png"/><Relationship Id="rId442" Type="http://schemas.openxmlformats.org/officeDocument/2006/relationships/customXml" Target="../ink/ink2207.xml"/><Relationship Id="rId887" Type="http://schemas.openxmlformats.org/officeDocument/2006/relationships/image" Target="../media/image1288.png"/><Relationship Id="rId1072" Type="http://schemas.openxmlformats.org/officeDocument/2006/relationships/customXml" Target="../ink/ink2524.xml"/><Relationship Id="rId302" Type="http://schemas.openxmlformats.org/officeDocument/2006/relationships/image" Target="../media/image997.png"/><Relationship Id="rId747" Type="http://schemas.openxmlformats.org/officeDocument/2006/relationships/image" Target="../media/image1218.png"/><Relationship Id="rId954" Type="http://schemas.openxmlformats.org/officeDocument/2006/relationships/customXml" Target="../ink/ink2464.xml"/><Relationship Id="rId83" Type="http://schemas.openxmlformats.org/officeDocument/2006/relationships/customXml" Target="../ink/ink2026.xml"/><Relationship Id="rId179" Type="http://schemas.openxmlformats.org/officeDocument/2006/relationships/customXml" Target="../ink/ink2074.xml"/><Relationship Id="rId386" Type="http://schemas.openxmlformats.org/officeDocument/2006/relationships/image" Target="../media/image1039.png"/><Relationship Id="rId593" Type="http://schemas.openxmlformats.org/officeDocument/2006/relationships/image" Target="../media/image1142.png"/><Relationship Id="rId607" Type="http://schemas.openxmlformats.org/officeDocument/2006/relationships/image" Target="../media/image1148.png"/><Relationship Id="rId814" Type="http://schemas.openxmlformats.org/officeDocument/2006/relationships/customXml" Target="../ink/ink2393.xml"/><Relationship Id="rId1237" Type="http://schemas.openxmlformats.org/officeDocument/2006/relationships/customXml" Target="../ink/ink2608.xml"/><Relationship Id="rId246" Type="http://schemas.openxmlformats.org/officeDocument/2006/relationships/customXml" Target="../ink/ink2108.xml"/><Relationship Id="rId453" Type="http://schemas.openxmlformats.org/officeDocument/2006/relationships/image" Target="../media/image1072.png"/><Relationship Id="rId660" Type="http://schemas.openxmlformats.org/officeDocument/2006/relationships/customXml" Target="../ink/ink2316.xml"/><Relationship Id="rId898" Type="http://schemas.openxmlformats.org/officeDocument/2006/relationships/customXml" Target="../ink/ink2435.xml"/><Relationship Id="rId1083" Type="http://schemas.openxmlformats.org/officeDocument/2006/relationships/image" Target="../media/image1384.png"/><Relationship Id="rId1290" Type="http://schemas.openxmlformats.org/officeDocument/2006/relationships/image" Target="../media/image1486.png"/><Relationship Id="rId1304" Type="http://schemas.openxmlformats.org/officeDocument/2006/relationships/image" Target="../media/image1493.png"/><Relationship Id="rId106" Type="http://schemas.openxmlformats.org/officeDocument/2006/relationships/image" Target="../media/image900.png"/><Relationship Id="rId313" Type="http://schemas.openxmlformats.org/officeDocument/2006/relationships/customXml" Target="../ink/ink2142.xml"/><Relationship Id="rId758" Type="http://schemas.openxmlformats.org/officeDocument/2006/relationships/customXml" Target="../ink/ink2365.xml"/><Relationship Id="rId965" Type="http://schemas.openxmlformats.org/officeDocument/2006/relationships/image" Target="../media/image1326.png"/><Relationship Id="rId1150" Type="http://schemas.openxmlformats.org/officeDocument/2006/relationships/image" Target="../media/image1416.png"/><Relationship Id="rId10" Type="http://schemas.openxmlformats.org/officeDocument/2006/relationships/image" Target="../media/image853.png"/><Relationship Id="rId94" Type="http://schemas.openxmlformats.org/officeDocument/2006/relationships/image" Target="../media/image894.png"/><Relationship Id="rId397" Type="http://schemas.openxmlformats.org/officeDocument/2006/relationships/customXml" Target="../ink/ink2184.xml"/><Relationship Id="rId520" Type="http://schemas.openxmlformats.org/officeDocument/2006/relationships/customXml" Target="../ink/ink2246.xml"/><Relationship Id="rId618" Type="http://schemas.openxmlformats.org/officeDocument/2006/relationships/customXml" Target="../ink/ink2295.xml"/><Relationship Id="rId825" Type="http://schemas.openxmlformats.org/officeDocument/2006/relationships/image" Target="../media/image1257.png"/><Relationship Id="rId1248" Type="http://schemas.openxmlformats.org/officeDocument/2006/relationships/image" Target="../media/image1465.png"/><Relationship Id="rId257" Type="http://schemas.openxmlformats.org/officeDocument/2006/relationships/image" Target="../media/image975.png"/><Relationship Id="rId464" Type="http://schemas.openxmlformats.org/officeDocument/2006/relationships/customXml" Target="../ink/ink2218.xml"/><Relationship Id="rId1010" Type="http://schemas.openxmlformats.org/officeDocument/2006/relationships/image" Target="../media/image1348.png"/><Relationship Id="rId1094" Type="http://schemas.openxmlformats.org/officeDocument/2006/relationships/customXml" Target="../ink/ink2535.xml"/><Relationship Id="rId1108" Type="http://schemas.openxmlformats.org/officeDocument/2006/relationships/customXml" Target="../ink/ink2542.xml"/><Relationship Id="rId1315" Type="http://schemas.openxmlformats.org/officeDocument/2006/relationships/image" Target="../media/image1498.png"/><Relationship Id="rId117" Type="http://schemas.openxmlformats.org/officeDocument/2006/relationships/customXml" Target="../ink/ink2043.xml"/><Relationship Id="rId671" Type="http://schemas.openxmlformats.org/officeDocument/2006/relationships/image" Target="../media/image1180.png"/><Relationship Id="rId769" Type="http://schemas.openxmlformats.org/officeDocument/2006/relationships/image" Target="../media/image1229.png"/><Relationship Id="rId976" Type="http://schemas.openxmlformats.org/officeDocument/2006/relationships/image" Target="../media/image1331.png"/><Relationship Id="rId324" Type="http://schemas.openxmlformats.org/officeDocument/2006/relationships/image" Target="../media/image1008.png"/><Relationship Id="rId531" Type="http://schemas.openxmlformats.org/officeDocument/2006/relationships/image" Target="../media/image1111.png"/><Relationship Id="rId629" Type="http://schemas.openxmlformats.org/officeDocument/2006/relationships/image" Target="../media/image1159.png"/><Relationship Id="rId1161" Type="http://schemas.openxmlformats.org/officeDocument/2006/relationships/customXml" Target="../ink/ink2570.xml"/><Relationship Id="rId1259" Type="http://schemas.openxmlformats.org/officeDocument/2006/relationships/customXml" Target="../ink/ink2619.xml"/><Relationship Id="rId836" Type="http://schemas.openxmlformats.org/officeDocument/2006/relationships/customXml" Target="../ink/ink2404.xml"/><Relationship Id="rId1021" Type="http://schemas.openxmlformats.org/officeDocument/2006/relationships/customXml" Target="../ink/ink2498.xml"/><Relationship Id="rId1119" Type="http://schemas.openxmlformats.org/officeDocument/2006/relationships/customXml" Target="../ink/ink2548.xml"/><Relationship Id="rId903" Type="http://schemas.openxmlformats.org/officeDocument/2006/relationships/image" Target="../media/image1296.png"/><Relationship Id="rId1326" Type="http://schemas.openxmlformats.org/officeDocument/2006/relationships/customXml" Target="../ink/ink2653.xml"/><Relationship Id="rId32" Type="http://schemas.openxmlformats.org/officeDocument/2006/relationships/customXml" Target="../ink/ink2000.xml"/><Relationship Id="rId181" Type="http://schemas.openxmlformats.org/officeDocument/2006/relationships/customXml" Target="../ink/ink2075.xml"/><Relationship Id="rId279" Type="http://schemas.openxmlformats.org/officeDocument/2006/relationships/customXml" Target="../ink/ink2125.xml"/><Relationship Id="rId486" Type="http://schemas.openxmlformats.org/officeDocument/2006/relationships/customXml" Target="../ink/ink2229.xml"/><Relationship Id="rId693" Type="http://schemas.openxmlformats.org/officeDocument/2006/relationships/image" Target="../media/image1191.png"/><Relationship Id="rId139" Type="http://schemas.openxmlformats.org/officeDocument/2006/relationships/customXml" Target="../ink/ink2054.xml"/><Relationship Id="rId346" Type="http://schemas.openxmlformats.org/officeDocument/2006/relationships/image" Target="../media/image1019.png"/><Relationship Id="rId553" Type="http://schemas.openxmlformats.org/officeDocument/2006/relationships/image" Target="../media/image1122.png"/><Relationship Id="rId760" Type="http://schemas.openxmlformats.org/officeDocument/2006/relationships/customXml" Target="../ink/ink2366.xml"/><Relationship Id="rId998" Type="http://schemas.openxmlformats.org/officeDocument/2006/relationships/image" Target="../media/image1342.png"/><Relationship Id="rId1183" Type="http://schemas.openxmlformats.org/officeDocument/2006/relationships/customXml" Target="../ink/ink2581.xml"/><Relationship Id="rId206" Type="http://schemas.openxmlformats.org/officeDocument/2006/relationships/image" Target="../media/image950.png"/><Relationship Id="rId413" Type="http://schemas.openxmlformats.org/officeDocument/2006/relationships/customXml" Target="../ink/ink2192.xml"/><Relationship Id="rId858" Type="http://schemas.openxmlformats.org/officeDocument/2006/relationships/customXml" Target="../ink/ink2415.xml"/><Relationship Id="rId1043" Type="http://schemas.openxmlformats.org/officeDocument/2006/relationships/image" Target="../media/image1364.png"/><Relationship Id="rId620" Type="http://schemas.openxmlformats.org/officeDocument/2006/relationships/customXml" Target="../ink/ink2296.xml"/><Relationship Id="rId718" Type="http://schemas.openxmlformats.org/officeDocument/2006/relationships/customXml" Target="../ink/ink2345.xml"/><Relationship Id="rId925" Type="http://schemas.openxmlformats.org/officeDocument/2006/relationships/customXml" Target="../ink/ink2449.xml"/><Relationship Id="rId1250" Type="http://schemas.openxmlformats.org/officeDocument/2006/relationships/image" Target="../media/image1466.png"/><Relationship Id="rId1110" Type="http://schemas.openxmlformats.org/officeDocument/2006/relationships/customXml" Target="../ink/ink2543.xml"/><Relationship Id="rId1208" Type="http://schemas.openxmlformats.org/officeDocument/2006/relationships/image" Target="../media/image1445.png"/><Relationship Id="rId54" Type="http://schemas.openxmlformats.org/officeDocument/2006/relationships/customXml" Target="../ink/ink2011.xml"/><Relationship Id="rId270" Type="http://schemas.openxmlformats.org/officeDocument/2006/relationships/image" Target="../media/image981.png"/><Relationship Id="rId130" Type="http://schemas.openxmlformats.org/officeDocument/2006/relationships/image" Target="../media/image912.png"/><Relationship Id="rId368" Type="http://schemas.openxmlformats.org/officeDocument/2006/relationships/image" Target="../media/image1030.png"/><Relationship Id="rId575" Type="http://schemas.openxmlformats.org/officeDocument/2006/relationships/image" Target="../media/image1133.png"/><Relationship Id="rId782" Type="http://schemas.openxmlformats.org/officeDocument/2006/relationships/customXml" Target="../ink/ink2377.xml"/><Relationship Id="rId228" Type="http://schemas.openxmlformats.org/officeDocument/2006/relationships/customXml" Target="../ink/ink2099.xml"/><Relationship Id="rId435" Type="http://schemas.openxmlformats.org/officeDocument/2006/relationships/customXml" Target="../ink/ink2203.xml"/><Relationship Id="rId642" Type="http://schemas.openxmlformats.org/officeDocument/2006/relationships/customXml" Target="../ink/ink2307.xml"/><Relationship Id="rId1065" Type="http://schemas.openxmlformats.org/officeDocument/2006/relationships/image" Target="../media/image1375.png"/><Relationship Id="rId1272" Type="http://schemas.openxmlformats.org/officeDocument/2006/relationships/image" Target="../media/image1477.png"/><Relationship Id="rId502" Type="http://schemas.openxmlformats.org/officeDocument/2006/relationships/customXml" Target="../ink/ink2237.xml"/><Relationship Id="rId947" Type="http://schemas.openxmlformats.org/officeDocument/2006/relationships/image" Target="../media/image1317.png"/><Relationship Id="rId1132" Type="http://schemas.openxmlformats.org/officeDocument/2006/relationships/customXml" Target="../ink/ink2555.xml"/><Relationship Id="rId76" Type="http://schemas.openxmlformats.org/officeDocument/2006/relationships/image" Target="../media/image885.png"/><Relationship Id="rId807" Type="http://schemas.openxmlformats.org/officeDocument/2006/relationships/image" Target="../media/image1248.png"/><Relationship Id="rId292" Type="http://schemas.openxmlformats.org/officeDocument/2006/relationships/image" Target="../media/image992.png"/><Relationship Id="rId597" Type="http://schemas.openxmlformats.org/officeDocument/2006/relationships/image" Target="../media/image784.png"/><Relationship Id="rId152" Type="http://schemas.openxmlformats.org/officeDocument/2006/relationships/image" Target="../media/image923.png"/><Relationship Id="rId457" Type="http://schemas.openxmlformats.org/officeDocument/2006/relationships/image" Target="../media/image1074.png"/><Relationship Id="rId1087" Type="http://schemas.openxmlformats.org/officeDocument/2006/relationships/image" Target="../media/image1386.png"/><Relationship Id="rId1294" Type="http://schemas.openxmlformats.org/officeDocument/2006/relationships/image" Target="../media/image1488.png"/><Relationship Id="rId664" Type="http://schemas.openxmlformats.org/officeDocument/2006/relationships/customXml" Target="../ink/ink2318.xml"/><Relationship Id="rId871" Type="http://schemas.openxmlformats.org/officeDocument/2006/relationships/image" Target="../media/image1280.png"/><Relationship Id="rId969" Type="http://schemas.openxmlformats.org/officeDocument/2006/relationships/customXml" Target="../ink/ink2472.xml"/><Relationship Id="rId317" Type="http://schemas.openxmlformats.org/officeDocument/2006/relationships/customXml" Target="../ink/ink2144.xml"/><Relationship Id="rId524" Type="http://schemas.openxmlformats.org/officeDocument/2006/relationships/customXml" Target="../ink/ink2248.xml"/><Relationship Id="rId731" Type="http://schemas.openxmlformats.org/officeDocument/2006/relationships/image" Target="../media/image1210.png"/><Relationship Id="rId1154" Type="http://schemas.openxmlformats.org/officeDocument/2006/relationships/image" Target="../media/image1418.png"/><Relationship Id="rId98" Type="http://schemas.openxmlformats.org/officeDocument/2006/relationships/image" Target="../media/image896.png"/><Relationship Id="rId829" Type="http://schemas.openxmlformats.org/officeDocument/2006/relationships/image" Target="../media/image1259.png"/><Relationship Id="rId1014" Type="http://schemas.openxmlformats.org/officeDocument/2006/relationships/image" Target="../media/image1350.png"/><Relationship Id="rId1221" Type="http://schemas.openxmlformats.org/officeDocument/2006/relationships/customXml" Target="../ink/ink2600.xml"/><Relationship Id="rId1319" Type="http://schemas.openxmlformats.org/officeDocument/2006/relationships/image" Target="../media/image1500.png"/><Relationship Id="rId25" Type="http://schemas.openxmlformats.org/officeDocument/2006/relationships/customXml" Target="../ink/ink1996.xml"/><Relationship Id="rId174" Type="http://schemas.openxmlformats.org/officeDocument/2006/relationships/image" Target="../media/image934.png"/><Relationship Id="rId381" Type="http://schemas.openxmlformats.org/officeDocument/2006/relationships/customXml" Target="../ink/ink2176.xml"/><Relationship Id="rId241" Type="http://schemas.openxmlformats.org/officeDocument/2006/relationships/image" Target="../media/image967.png"/><Relationship Id="rId479" Type="http://schemas.openxmlformats.org/officeDocument/2006/relationships/image" Target="../media/image1085.png"/><Relationship Id="rId686" Type="http://schemas.openxmlformats.org/officeDocument/2006/relationships/customXml" Target="../ink/ink2329.xml"/><Relationship Id="rId893" Type="http://schemas.openxmlformats.org/officeDocument/2006/relationships/image" Target="../media/image1291.png"/><Relationship Id="rId339" Type="http://schemas.openxmlformats.org/officeDocument/2006/relationships/customXml" Target="../ink/ink2155.xml"/><Relationship Id="rId546" Type="http://schemas.openxmlformats.org/officeDocument/2006/relationships/customXml" Target="../ink/ink2259.xml"/><Relationship Id="rId753" Type="http://schemas.openxmlformats.org/officeDocument/2006/relationships/image" Target="../media/image1221.png"/><Relationship Id="rId1176" Type="http://schemas.openxmlformats.org/officeDocument/2006/relationships/image" Target="../media/image1429.png"/><Relationship Id="rId101" Type="http://schemas.openxmlformats.org/officeDocument/2006/relationships/customXml" Target="../ink/ink2035.xml"/><Relationship Id="rId406" Type="http://schemas.openxmlformats.org/officeDocument/2006/relationships/image" Target="../media/image1049.png"/><Relationship Id="rId960" Type="http://schemas.openxmlformats.org/officeDocument/2006/relationships/customXml" Target="../ink/ink2467.xml"/><Relationship Id="rId1036" Type="http://schemas.openxmlformats.org/officeDocument/2006/relationships/customXml" Target="../ink/ink2506.xml"/><Relationship Id="rId1243" Type="http://schemas.openxmlformats.org/officeDocument/2006/relationships/customXml" Target="../ink/ink2611.xml"/><Relationship Id="rId613" Type="http://schemas.openxmlformats.org/officeDocument/2006/relationships/image" Target="../media/image1151.png"/><Relationship Id="rId820" Type="http://schemas.openxmlformats.org/officeDocument/2006/relationships/customXml" Target="../ink/ink2396.xml"/><Relationship Id="rId918" Type="http://schemas.openxmlformats.org/officeDocument/2006/relationships/image" Target="../media/image1303.png"/><Relationship Id="rId1103" Type="http://schemas.openxmlformats.org/officeDocument/2006/relationships/image" Target="../media/image1394.png"/><Relationship Id="rId1310" Type="http://schemas.openxmlformats.org/officeDocument/2006/relationships/customXml" Target="../ink/ink2645.xml"/><Relationship Id="rId47" Type="http://schemas.openxmlformats.org/officeDocument/2006/relationships/image" Target="../media/image871.png"/><Relationship Id="rId196" Type="http://schemas.openxmlformats.org/officeDocument/2006/relationships/image" Target="../media/image945.png"/><Relationship Id="rId263" Type="http://schemas.openxmlformats.org/officeDocument/2006/relationships/image" Target="../media/image978.png"/><Relationship Id="rId470" Type="http://schemas.openxmlformats.org/officeDocument/2006/relationships/customXml" Target="../ink/ink2221.xml"/><Relationship Id="rId123" Type="http://schemas.openxmlformats.org/officeDocument/2006/relationships/customXml" Target="../ink/ink2046.xml"/><Relationship Id="rId330" Type="http://schemas.openxmlformats.org/officeDocument/2006/relationships/image" Target="../media/image1011.png"/><Relationship Id="rId568" Type="http://schemas.openxmlformats.org/officeDocument/2006/relationships/customXml" Target="../ink/ink2270.xml"/><Relationship Id="rId775" Type="http://schemas.openxmlformats.org/officeDocument/2006/relationships/image" Target="../media/image1232.png"/><Relationship Id="rId982" Type="http://schemas.openxmlformats.org/officeDocument/2006/relationships/image" Target="../media/image1334.png"/><Relationship Id="rId1198" Type="http://schemas.openxmlformats.org/officeDocument/2006/relationships/image" Target="../media/image1440.png"/><Relationship Id="rId428" Type="http://schemas.openxmlformats.org/officeDocument/2006/relationships/image" Target="../media/image1060.png"/><Relationship Id="rId635" Type="http://schemas.openxmlformats.org/officeDocument/2006/relationships/image" Target="../media/image1162.png"/><Relationship Id="rId842" Type="http://schemas.openxmlformats.org/officeDocument/2006/relationships/customXml" Target="../ink/ink2407.xml"/><Relationship Id="rId1058" Type="http://schemas.openxmlformats.org/officeDocument/2006/relationships/customXml" Target="../ink/ink2517.xml"/><Relationship Id="rId1265" Type="http://schemas.openxmlformats.org/officeDocument/2006/relationships/customXml" Target="../ink/ink2622.xml"/><Relationship Id="rId702" Type="http://schemas.openxmlformats.org/officeDocument/2006/relationships/customXml" Target="../ink/ink2337.xml"/><Relationship Id="rId1125" Type="http://schemas.openxmlformats.org/officeDocument/2006/relationships/customXml" Target="../ink/ink2551.xml"/><Relationship Id="rId1332" Type="http://schemas.openxmlformats.org/officeDocument/2006/relationships/customXml" Target="../ink/ink2656.xml"/><Relationship Id="rId69" Type="http://schemas.openxmlformats.org/officeDocument/2006/relationships/customXml" Target="../ink/ink2019.xml"/><Relationship Id="rId285" Type="http://schemas.openxmlformats.org/officeDocument/2006/relationships/customXml" Target="../ink/ink2128.xml"/><Relationship Id="rId492" Type="http://schemas.openxmlformats.org/officeDocument/2006/relationships/customXml" Target="../ink/ink2232.xml"/><Relationship Id="rId797" Type="http://schemas.openxmlformats.org/officeDocument/2006/relationships/image" Target="../media/image1243.png"/><Relationship Id="rId145" Type="http://schemas.openxmlformats.org/officeDocument/2006/relationships/customXml" Target="../ink/ink2057.xml"/><Relationship Id="rId352" Type="http://schemas.openxmlformats.org/officeDocument/2006/relationships/image" Target="../media/image1022.png"/><Relationship Id="rId1287" Type="http://schemas.openxmlformats.org/officeDocument/2006/relationships/customXml" Target="../ink/ink2633.xml"/><Relationship Id="rId212" Type="http://schemas.openxmlformats.org/officeDocument/2006/relationships/image" Target="../media/image953.png"/><Relationship Id="rId657" Type="http://schemas.openxmlformats.org/officeDocument/2006/relationships/image" Target="../media/image1173.png"/><Relationship Id="rId864" Type="http://schemas.openxmlformats.org/officeDocument/2006/relationships/customXml" Target="../ink/ink2418.xml"/><Relationship Id="rId517" Type="http://schemas.openxmlformats.org/officeDocument/2006/relationships/image" Target="../media/image1104.png"/><Relationship Id="rId724" Type="http://schemas.openxmlformats.org/officeDocument/2006/relationships/customXml" Target="../ink/ink2348.xml"/><Relationship Id="rId931" Type="http://schemas.openxmlformats.org/officeDocument/2006/relationships/image" Target="../media/image1309.png"/><Relationship Id="rId1147" Type="http://schemas.openxmlformats.org/officeDocument/2006/relationships/image" Target="../media/image1415.png"/><Relationship Id="rId60" Type="http://schemas.openxmlformats.org/officeDocument/2006/relationships/image" Target="../media/image877.png"/><Relationship Id="rId1007" Type="http://schemas.openxmlformats.org/officeDocument/2006/relationships/customXml" Target="../ink/ink2491.xml"/><Relationship Id="rId1214" Type="http://schemas.openxmlformats.org/officeDocument/2006/relationships/image" Target="../media/image1448.png"/><Relationship Id="rId18" Type="http://schemas.openxmlformats.org/officeDocument/2006/relationships/image" Target="../media/image857.png"/><Relationship Id="rId167" Type="http://schemas.openxmlformats.org/officeDocument/2006/relationships/customXml" Target="../ink/ink2068.xml"/><Relationship Id="rId374" Type="http://schemas.openxmlformats.org/officeDocument/2006/relationships/image" Target="../media/image1033.png"/><Relationship Id="rId581" Type="http://schemas.openxmlformats.org/officeDocument/2006/relationships/image" Target="../media/image1136.png"/><Relationship Id="rId234" Type="http://schemas.openxmlformats.org/officeDocument/2006/relationships/customXml" Target="../ink/ink2102.xml"/><Relationship Id="rId679" Type="http://schemas.openxmlformats.org/officeDocument/2006/relationships/image" Target="../media/image1184.png"/><Relationship Id="rId886" Type="http://schemas.openxmlformats.org/officeDocument/2006/relationships/customXml" Target="../ink/ink2429.xml"/><Relationship Id="rId2" Type="http://schemas.openxmlformats.org/officeDocument/2006/relationships/notesSlide" Target="../notesSlides/notesSlide10.xml"/><Relationship Id="rId441" Type="http://schemas.openxmlformats.org/officeDocument/2006/relationships/image" Target="../media/image1066.png"/><Relationship Id="rId539" Type="http://schemas.openxmlformats.org/officeDocument/2006/relationships/image" Target="../media/image1115.png"/><Relationship Id="rId746" Type="http://schemas.openxmlformats.org/officeDocument/2006/relationships/customXml" Target="../ink/ink2359.xml"/><Relationship Id="rId1071" Type="http://schemas.openxmlformats.org/officeDocument/2006/relationships/image" Target="../media/image1378.png"/><Relationship Id="rId1169" Type="http://schemas.openxmlformats.org/officeDocument/2006/relationships/customXml" Target="../ink/ink2574.xml"/><Relationship Id="rId301" Type="http://schemas.openxmlformats.org/officeDocument/2006/relationships/customXml" Target="../ink/ink2136.xml"/><Relationship Id="rId953" Type="http://schemas.openxmlformats.org/officeDocument/2006/relationships/image" Target="../media/image1320.png"/><Relationship Id="rId1029" Type="http://schemas.openxmlformats.org/officeDocument/2006/relationships/customXml" Target="../ink/ink2502.xml"/><Relationship Id="rId1236" Type="http://schemas.openxmlformats.org/officeDocument/2006/relationships/image" Target="../media/image1459.png"/><Relationship Id="rId82" Type="http://schemas.openxmlformats.org/officeDocument/2006/relationships/image" Target="../media/image888.png"/><Relationship Id="rId606" Type="http://schemas.openxmlformats.org/officeDocument/2006/relationships/customXml" Target="../ink/ink2289.xml"/><Relationship Id="rId813" Type="http://schemas.openxmlformats.org/officeDocument/2006/relationships/image" Target="../media/image1251.png"/><Relationship Id="rId1303" Type="http://schemas.openxmlformats.org/officeDocument/2006/relationships/customXml" Target="../ink/ink2641.xml"/><Relationship Id="rId189" Type="http://schemas.openxmlformats.org/officeDocument/2006/relationships/customXml" Target="../ink/ink2079.xml"/><Relationship Id="rId396" Type="http://schemas.openxmlformats.org/officeDocument/2006/relationships/image" Target="../media/image1044.png"/><Relationship Id="rId256" Type="http://schemas.openxmlformats.org/officeDocument/2006/relationships/customXml" Target="../ink/ink2113.xml"/><Relationship Id="rId463" Type="http://schemas.openxmlformats.org/officeDocument/2006/relationships/image" Target="../media/image1077.png"/><Relationship Id="rId670" Type="http://schemas.openxmlformats.org/officeDocument/2006/relationships/customXml" Target="../ink/ink2321.xml"/><Relationship Id="rId1093" Type="http://schemas.openxmlformats.org/officeDocument/2006/relationships/image" Target="../media/image1389.png"/><Relationship Id="rId116" Type="http://schemas.openxmlformats.org/officeDocument/2006/relationships/image" Target="../media/image905.png"/><Relationship Id="rId323" Type="http://schemas.openxmlformats.org/officeDocument/2006/relationships/customXml" Target="../ink/ink2147.xml"/><Relationship Id="rId530" Type="http://schemas.openxmlformats.org/officeDocument/2006/relationships/customXml" Target="../ink/ink2251.xml"/><Relationship Id="rId768" Type="http://schemas.openxmlformats.org/officeDocument/2006/relationships/customXml" Target="../ink/ink2370.xml"/><Relationship Id="rId975" Type="http://schemas.openxmlformats.org/officeDocument/2006/relationships/customXml" Target="../ink/ink2475.xml"/><Relationship Id="rId1160" Type="http://schemas.openxmlformats.org/officeDocument/2006/relationships/image" Target="../media/image1421.png"/><Relationship Id="rId628" Type="http://schemas.openxmlformats.org/officeDocument/2006/relationships/customXml" Target="../ink/ink2300.xml"/><Relationship Id="rId835" Type="http://schemas.openxmlformats.org/officeDocument/2006/relationships/image" Target="../media/image1262.png"/><Relationship Id="rId1258" Type="http://schemas.openxmlformats.org/officeDocument/2006/relationships/image" Target="../media/image1470.png"/><Relationship Id="rId1020" Type="http://schemas.openxmlformats.org/officeDocument/2006/relationships/image" Target="../media/image1353.png"/><Relationship Id="rId1118" Type="http://schemas.openxmlformats.org/officeDocument/2006/relationships/image" Target="../media/image1401.png"/><Relationship Id="rId1325" Type="http://schemas.openxmlformats.org/officeDocument/2006/relationships/image" Target="../media/image1503.png"/><Relationship Id="rId902" Type="http://schemas.openxmlformats.org/officeDocument/2006/relationships/customXml" Target="../ink/ink2437.xml"/><Relationship Id="rId31" Type="http://schemas.openxmlformats.org/officeDocument/2006/relationships/image" Target="../media/image863.png"/><Relationship Id="rId180" Type="http://schemas.openxmlformats.org/officeDocument/2006/relationships/image" Target="../media/image937.png"/><Relationship Id="rId278" Type="http://schemas.openxmlformats.org/officeDocument/2006/relationships/image" Target="../media/image985.png"/><Relationship Id="rId485" Type="http://schemas.openxmlformats.org/officeDocument/2006/relationships/image" Target="../media/image1088.png"/><Relationship Id="rId692" Type="http://schemas.openxmlformats.org/officeDocument/2006/relationships/customXml" Target="../ink/ink2332.xml"/><Relationship Id="rId138" Type="http://schemas.openxmlformats.org/officeDocument/2006/relationships/image" Target="../media/image916.png"/><Relationship Id="rId345" Type="http://schemas.openxmlformats.org/officeDocument/2006/relationships/customXml" Target="../ink/ink2158.xml"/><Relationship Id="rId552" Type="http://schemas.openxmlformats.org/officeDocument/2006/relationships/customXml" Target="../ink/ink2262.xml"/><Relationship Id="rId997" Type="http://schemas.openxmlformats.org/officeDocument/2006/relationships/customXml" Target="../ink/ink2486.xml"/><Relationship Id="rId1182" Type="http://schemas.openxmlformats.org/officeDocument/2006/relationships/image" Target="../media/image1432.png"/><Relationship Id="rId205" Type="http://schemas.openxmlformats.org/officeDocument/2006/relationships/customXml" Target="../ink/ink2087.xml"/><Relationship Id="rId412" Type="http://schemas.openxmlformats.org/officeDocument/2006/relationships/image" Target="../media/image1052.png"/><Relationship Id="rId857" Type="http://schemas.openxmlformats.org/officeDocument/2006/relationships/image" Target="../media/image1273.png"/><Relationship Id="rId1042" Type="http://schemas.openxmlformats.org/officeDocument/2006/relationships/customXml" Target="../ink/ink2509.xml"/><Relationship Id="rId717" Type="http://schemas.openxmlformats.org/officeDocument/2006/relationships/image" Target="../media/image1203.png"/><Relationship Id="rId924" Type="http://schemas.openxmlformats.org/officeDocument/2006/relationships/image" Target="../media/image1306.png"/><Relationship Id="rId53" Type="http://schemas.openxmlformats.org/officeDocument/2006/relationships/image" Target="../media/image874.png"/><Relationship Id="rId1207" Type="http://schemas.openxmlformats.org/officeDocument/2006/relationships/customXml" Target="../ink/ink2593.xml"/><Relationship Id="rId367" Type="http://schemas.openxmlformats.org/officeDocument/2006/relationships/customXml" Target="../ink/ink2169.xml"/><Relationship Id="rId574" Type="http://schemas.openxmlformats.org/officeDocument/2006/relationships/customXml" Target="../ink/ink2273.xml"/><Relationship Id="rId227" Type="http://schemas.openxmlformats.org/officeDocument/2006/relationships/customXml" Target="../ink/ink2098.xml"/><Relationship Id="rId781" Type="http://schemas.openxmlformats.org/officeDocument/2006/relationships/image" Target="../media/image1235.png"/><Relationship Id="rId879" Type="http://schemas.openxmlformats.org/officeDocument/2006/relationships/image" Target="../media/image1284.png"/><Relationship Id="rId434" Type="http://schemas.openxmlformats.org/officeDocument/2006/relationships/image" Target="../media/image1063.png"/><Relationship Id="rId641" Type="http://schemas.openxmlformats.org/officeDocument/2006/relationships/image" Target="../media/image1165.png"/><Relationship Id="rId739" Type="http://schemas.openxmlformats.org/officeDocument/2006/relationships/image" Target="../media/image1214.png"/><Relationship Id="rId1064" Type="http://schemas.openxmlformats.org/officeDocument/2006/relationships/customXml" Target="../ink/ink2520.xml"/><Relationship Id="rId1271" Type="http://schemas.openxmlformats.org/officeDocument/2006/relationships/customXml" Target="../ink/ink2625.xml"/><Relationship Id="rId501" Type="http://schemas.openxmlformats.org/officeDocument/2006/relationships/image" Target="../media/image1096.png"/><Relationship Id="rId946" Type="http://schemas.openxmlformats.org/officeDocument/2006/relationships/customXml" Target="../ink/ink2460.xml"/><Relationship Id="rId1131" Type="http://schemas.openxmlformats.org/officeDocument/2006/relationships/image" Target="../media/image1407.png"/><Relationship Id="rId1229" Type="http://schemas.openxmlformats.org/officeDocument/2006/relationships/customXml" Target="../ink/ink2604.xml"/><Relationship Id="rId75" Type="http://schemas.openxmlformats.org/officeDocument/2006/relationships/customXml" Target="../ink/ink2022.xml"/><Relationship Id="rId806" Type="http://schemas.openxmlformats.org/officeDocument/2006/relationships/customXml" Target="../ink/ink2389.xml"/><Relationship Id="rId291" Type="http://schemas.openxmlformats.org/officeDocument/2006/relationships/customXml" Target="../ink/ink2131.xml"/><Relationship Id="rId151" Type="http://schemas.openxmlformats.org/officeDocument/2006/relationships/customXml" Target="../ink/ink2060.xml"/><Relationship Id="rId389" Type="http://schemas.openxmlformats.org/officeDocument/2006/relationships/customXml" Target="../ink/ink2180.xml"/><Relationship Id="rId596" Type="http://schemas.openxmlformats.org/officeDocument/2006/relationships/customXml" Target="../ink/ink2284.xml"/><Relationship Id="rId249" Type="http://schemas.openxmlformats.org/officeDocument/2006/relationships/image" Target="../media/image971.png"/><Relationship Id="rId456" Type="http://schemas.openxmlformats.org/officeDocument/2006/relationships/customXml" Target="../ink/ink2214.xml"/><Relationship Id="rId663" Type="http://schemas.openxmlformats.org/officeDocument/2006/relationships/image" Target="../media/image1176.png"/><Relationship Id="rId870" Type="http://schemas.openxmlformats.org/officeDocument/2006/relationships/customXml" Target="../ink/ink2421.xml"/><Relationship Id="rId1086" Type="http://schemas.openxmlformats.org/officeDocument/2006/relationships/customXml" Target="../ink/ink2531.xml"/><Relationship Id="rId1293" Type="http://schemas.openxmlformats.org/officeDocument/2006/relationships/customXml" Target="../ink/ink2636.xml"/></Relationships>
</file>

<file path=ppt/slides/_rels/slide12.xml.rels><?xml version="1.0" encoding="UTF-8" standalone="yes"?>
<Relationships xmlns="http://schemas.openxmlformats.org/package/2006/relationships"><Relationship Id="rId117" Type="http://schemas.openxmlformats.org/officeDocument/2006/relationships/customXml" Target="../ink/ink2718.xml"/><Relationship Id="rId299" Type="http://schemas.openxmlformats.org/officeDocument/2006/relationships/customXml" Target="../ink/ink2809.xml"/><Relationship Id="rId21" Type="http://schemas.openxmlformats.org/officeDocument/2006/relationships/customXml" Target="../ink/ink2670.xml"/><Relationship Id="rId63" Type="http://schemas.openxmlformats.org/officeDocument/2006/relationships/customXml" Target="../ink/ink2691.xml"/><Relationship Id="rId159" Type="http://schemas.openxmlformats.org/officeDocument/2006/relationships/customXml" Target="../ink/ink2739.xml"/><Relationship Id="rId324" Type="http://schemas.openxmlformats.org/officeDocument/2006/relationships/image" Target="../media/image1670.png"/><Relationship Id="rId170" Type="http://schemas.openxmlformats.org/officeDocument/2006/relationships/image" Target="../media/image1594.png"/><Relationship Id="rId226" Type="http://schemas.openxmlformats.org/officeDocument/2006/relationships/image" Target="../media/image1621.png"/><Relationship Id="rId268" Type="http://schemas.openxmlformats.org/officeDocument/2006/relationships/image" Target="../media/image1642.png"/><Relationship Id="rId32" Type="http://schemas.openxmlformats.org/officeDocument/2006/relationships/image" Target="../media/image1526.png"/><Relationship Id="rId74" Type="http://schemas.openxmlformats.org/officeDocument/2006/relationships/image" Target="../media/image1548.png"/><Relationship Id="rId128" Type="http://schemas.openxmlformats.org/officeDocument/2006/relationships/image" Target="../media/image1574.png"/><Relationship Id="rId335" Type="http://schemas.openxmlformats.org/officeDocument/2006/relationships/customXml" Target="../ink/ink2827.xml"/><Relationship Id="rId5" Type="http://schemas.openxmlformats.org/officeDocument/2006/relationships/customXml" Target="../ink/ink2662.xml"/><Relationship Id="rId181" Type="http://schemas.openxmlformats.org/officeDocument/2006/relationships/customXml" Target="../ink/ink2750.xml"/><Relationship Id="rId237" Type="http://schemas.openxmlformats.org/officeDocument/2006/relationships/customXml" Target="../ink/ink2778.xml"/><Relationship Id="rId279" Type="http://schemas.openxmlformats.org/officeDocument/2006/relationships/customXml" Target="../ink/ink2799.xml"/><Relationship Id="rId43" Type="http://schemas.openxmlformats.org/officeDocument/2006/relationships/customXml" Target="../ink/ink2681.xml"/><Relationship Id="rId139" Type="http://schemas.openxmlformats.org/officeDocument/2006/relationships/customXml" Target="../ink/ink2729.xml"/><Relationship Id="rId290" Type="http://schemas.openxmlformats.org/officeDocument/2006/relationships/image" Target="../media/image1653.png"/><Relationship Id="rId304" Type="http://schemas.openxmlformats.org/officeDocument/2006/relationships/image" Target="../media/image1660.png"/><Relationship Id="rId346" Type="http://schemas.openxmlformats.org/officeDocument/2006/relationships/image" Target="../media/image1681.png"/><Relationship Id="rId85" Type="http://schemas.openxmlformats.org/officeDocument/2006/relationships/customXml" Target="../ink/ink2702.xml"/><Relationship Id="rId150" Type="http://schemas.openxmlformats.org/officeDocument/2006/relationships/image" Target="../media/image1585.png"/><Relationship Id="rId192" Type="http://schemas.openxmlformats.org/officeDocument/2006/relationships/image" Target="../media/image1605.png"/><Relationship Id="rId206" Type="http://schemas.openxmlformats.org/officeDocument/2006/relationships/image" Target="../media/image1612.png"/><Relationship Id="rId248" Type="http://schemas.openxmlformats.org/officeDocument/2006/relationships/image" Target="../media/image1632.png"/><Relationship Id="rId12" Type="http://schemas.openxmlformats.org/officeDocument/2006/relationships/image" Target="../media/image1516.png"/><Relationship Id="rId108" Type="http://schemas.openxmlformats.org/officeDocument/2006/relationships/image" Target="../media/image1222.png"/><Relationship Id="rId315" Type="http://schemas.openxmlformats.org/officeDocument/2006/relationships/customXml" Target="../ink/ink2817.xml"/><Relationship Id="rId54" Type="http://schemas.openxmlformats.org/officeDocument/2006/relationships/image" Target="../media/image1537.png"/><Relationship Id="rId96" Type="http://schemas.openxmlformats.org/officeDocument/2006/relationships/image" Target="../media/image1559.png"/><Relationship Id="rId161" Type="http://schemas.openxmlformats.org/officeDocument/2006/relationships/customXml" Target="../ink/ink2740.xml"/><Relationship Id="rId217" Type="http://schemas.openxmlformats.org/officeDocument/2006/relationships/customXml" Target="../ink/ink2768.xml"/><Relationship Id="rId259" Type="http://schemas.openxmlformats.org/officeDocument/2006/relationships/customXml" Target="../ink/ink2789.xml"/><Relationship Id="rId23" Type="http://schemas.openxmlformats.org/officeDocument/2006/relationships/customXml" Target="../ink/ink2671.xml"/><Relationship Id="rId119" Type="http://schemas.openxmlformats.org/officeDocument/2006/relationships/customXml" Target="../ink/ink2719.xml"/><Relationship Id="rId270" Type="http://schemas.openxmlformats.org/officeDocument/2006/relationships/image" Target="../media/image1643.png"/><Relationship Id="rId326" Type="http://schemas.openxmlformats.org/officeDocument/2006/relationships/image" Target="../media/image1671.png"/><Relationship Id="rId65" Type="http://schemas.openxmlformats.org/officeDocument/2006/relationships/customXml" Target="../ink/ink2692.xml"/><Relationship Id="rId130" Type="http://schemas.openxmlformats.org/officeDocument/2006/relationships/image" Target="../media/image1575.png"/><Relationship Id="rId172" Type="http://schemas.openxmlformats.org/officeDocument/2006/relationships/image" Target="../media/image1595.png"/><Relationship Id="rId228" Type="http://schemas.openxmlformats.org/officeDocument/2006/relationships/image" Target="../media/image1622.png"/><Relationship Id="rId281" Type="http://schemas.openxmlformats.org/officeDocument/2006/relationships/customXml" Target="../ink/ink2800.xml"/><Relationship Id="rId337" Type="http://schemas.openxmlformats.org/officeDocument/2006/relationships/customXml" Target="../ink/ink2828.xml"/><Relationship Id="rId34" Type="http://schemas.openxmlformats.org/officeDocument/2006/relationships/image" Target="../media/image1527.png"/><Relationship Id="rId76" Type="http://schemas.openxmlformats.org/officeDocument/2006/relationships/image" Target="../media/image1549.png"/><Relationship Id="rId141" Type="http://schemas.openxmlformats.org/officeDocument/2006/relationships/customXml" Target="../ink/ink2730.xml"/><Relationship Id="rId7" Type="http://schemas.openxmlformats.org/officeDocument/2006/relationships/customXml" Target="../ink/ink2663.xml"/><Relationship Id="rId183" Type="http://schemas.openxmlformats.org/officeDocument/2006/relationships/customXml" Target="../ink/ink2751.xml"/><Relationship Id="rId239" Type="http://schemas.openxmlformats.org/officeDocument/2006/relationships/customXml" Target="../ink/ink2779.xml"/><Relationship Id="rId250" Type="http://schemas.openxmlformats.org/officeDocument/2006/relationships/image" Target="../media/image1633.png"/><Relationship Id="rId292" Type="http://schemas.openxmlformats.org/officeDocument/2006/relationships/image" Target="../media/image1654.png"/><Relationship Id="rId306" Type="http://schemas.openxmlformats.org/officeDocument/2006/relationships/image" Target="../media/image1661.png"/><Relationship Id="rId45" Type="http://schemas.openxmlformats.org/officeDocument/2006/relationships/customXml" Target="../ink/ink2682.xml"/><Relationship Id="rId87" Type="http://schemas.openxmlformats.org/officeDocument/2006/relationships/customXml" Target="../ink/ink2703.xml"/><Relationship Id="rId110" Type="http://schemas.openxmlformats.org/officeDocument/2006/relationships/image" Target="../media/image1565.png"/><Relationship Id="rId348" Type="http://schemas.openxmlformats.org/officeDocument/2006/relationships/image" Target="../media/image1682.png"/><Relationship Id="rId152" Type="http://schemas.openxmlformats.org/officeDocument/2006/relationships/image" Target="../media/image1586.png"/><Relationship Id="rId194" Type="http://schemas.openxmlformats.org/officeDocument/2006/relationships/image" Target="../media/image1606.png"/><Relationship Id="rId208" Type="http://schemas.openxmlformats.org/officeDocument/2006/relationships/image" Target="../media/image1613.png"/><Relationship Id="rId261" Type="http://schemas.openxmlformats.org/officeDocument/2006/relationships/customXml" Target="../ink/ink2790.xml"/><Relationship Id="rId14" Type="http://schemas.openxmlformats.org/officeDocument/2006/relationships/image" Target="../media/image1517.png"/><Relationship Id="rId56" Type="http://schemas.openxmlformats.org/officeDocument/2006/relationships/image" Target="../media/image1538.png"/><Relationship Id="rId317" Type="http://schemas.openxmlformats.org/officeDocument/2006/relationships/customXml" Target="../ink/ink2818.xml"/><Relationship Id="rId8" Type="http://schemas.openxmlformats.org/officeDocument/2006/relationships/image" Target="../media/image1514.png"/><Relationship Id="rId98" Type="http://schemas.openxmlformats.org/officeDocument/2006/relationships/image" Target="../media/image1560.png"/><Relationship Id="rId121" Type="http://schemas.openxmlformats.org/officeDocument/2006/relationships/customXml" Target="../ink/ink2720.xml"/><Relationship Id="rId142" Type="http://schemas.openxmlformats.org/officeDocument/2006/relationships/image" Target="../media/image1581.png"/><Relationship Id="rId163" Type="http://schemas.openxmlformats.org/officeDocument/2006/relationships/customXml" Target="../ink/ink2741.xml"/><Relationship Id="rId184" Type="http://schemas.openxmlformats.org/officeDocument/2006/relationships/image" Target="../media/image1601.png"/><Relationship Id="rId219" Type="http://schemas.openxmlformats.org/officeDocument/2006/relationships/customXml" Target="../ink/ink2769.xml"/><Relationship Id="rId230" Type="http://schemas.openxmlformats.org/officeDocument/2006/relationships/image" Target="../media/image1623.png"/><Relationship Id="rId251" Type="http://schemas.openxmlformats.org/officeDocument/2006/relationships/customXml" Target="../ink/ink2785.xml"/><Relationship Id="rId25" Type="http://schemas.openxmlformats.org/officeDocument/2006/relationships/customXml" Target="../ink/ink2672.xml"/><Relationship Id="rId46" Type="http://schemas.openxmlformats.org/officeDocument/2006/relationships/image" Target="../media/image1533.png"/><Relationship Id="rId67" Type="http://schemas.openxmlformats.org/officeDocument/2006/relationships/customXml" Target="../ink/ink2693.xml"/><Relationship Id="rId272" Type="http://schemas.openxmlformats.org/officeDocument/2006/relationships/image" Target="../media/image1644.png"/><Relationship Id="rId293" Type="http://schemas.openxmlformats.org/officeDocument/2006/relationships/customXml" Target="../ink/ink2806.xml"/><Relationship Id="rId307" Type="http://schemas.openxmlformats.org/officeDocument/2006/relationships/customXml" Target="../ink/ink2813.xml"/><Relationship Id="rId328" Type="http://schemas.openxmlformats.org/officeDocument/2006/relationships/image" Target="../media/image1672.png"/><Relationship Id="rId349" Type="http://schemas.openxmlformats.org/officeDocument/2006/relationships/customXml" Target="../ink/ink2834.xml"/><Relationship Id="rId88" Type="http://schemas.openxmlformats.org/officeDocument/2006/relationships/image" Target="../media/image1555.png"/><Relationship Id="rId111" Type="http://schemas.openxmlformats.org/officeDocument/2006/relationships/customXml" Target="../ink/ink2715.xml"/><Relationship Id="rId132" Type="http://schemas.openxmlformats.org/officeDocument/2006/relationships/image" Target="../media/image1576.png"/><Relationship Id="rId153" Type="http://schemas.openxmlformats.org/officeDocument/2006/relationships/customXml" Target="../ink/ink2736.xml"/><Relationship Id="rId174" Type="http://schemas.openxmlformats.org/officeDocument/2006/relationships/image" Target="../media/image1596.png"/><Relationship Id="rId195" Type="http://schemas.openxmlformats.org/officeDocument/2006/relationships/customXml" Target="../ink/ink2757.xml"/><Relationship Id="rId209" Type="http://schemas.openxmlformats.org/officeDocument/2006/relationships/customXml" Target="../ink/ink2764.xml"/><Relationship Id="rId220" Type="http://schemas.openxmlformats.org/officeDocument/2006/relationships/image" Target="../media/image1618.png"/><Relationship Id="rId241" Type="http://schemas.openxmlformats.org/officeDocument/2006/relationships/customXml" Target="../ink/ink2780.xml"/><Relationship Id="rId15" Type="http://schemas.openxmlformats.org/officeDocument/2006/relationships/customXml" Target="../ink/ink2667.xml"/><Relationship Id="rId36" Type="http://schemas.openxmlformats.org/officeDocument/2006/relationships/image" Target="../media/image1528.png"/><Relationship Id="rId57" Type="http://schemas.openxmlformats.org/officeDocument/2006/relationships/customXml" Target="../ink/ink2688.xml"/><Relationship Id="rId262" Type="http://schemas.openxmlformats.org/officeDocument/2006/relationships/image" Target="../media/image1639.png"/><Relationship Id="rId283" Type="http://schemas.openxmlformats.org/officeDocument/2006/relationships/customXml" Target="../ink/ink2801.xml"/><Relationship Id="rId318" Type="http://schemas.openxmlformats.org/officeDocument/2006/relationships/image" Target="../media/image1667.png"/><Relationship Id="rId339" Type="http://schemas.openxmlformats.org/officeDocument/2006/relationships/customXml" Target="../ink/ink2829.xml"/><Relationship Id="rId78" Type="http://schemas.openxmlformats.org/officeDocument/2006/relationships/image" Target="../media/image1550.png"/><Relationship Id="rId99" Type="http://schemas.openxmlformats.org/officeDocument/2006/relationships/customXml" Target="../ink/ink2709.xml"/><Relationship Id="rId101" Type="http://schemas.openxmlformats.org/officeDocument/2006/relationships/customXml" Target="../ink/ink2710.xml"/><Relationship Id="rId122" Type="http://schemas.openxmlformats.org/officeDocument/2006/relationships/image" Target="../media/image1571.png"/><Relationship Id="rId143" Type="http://schemas.openxmlformats.org/officeDocument/2006/relationships/customXml" Target="../ink/ink2731.xml"/><Relationship Id="rId164" Type="http://schemas.openxmlformats.org/officeDocument/2006/relationships/image" Target="../media/image866.png"/><Relationship Id="rId185" Type="http://schemas.openxmlformats.org/officeDocument/2006/relationships/customXml" Target="../ink/ink2752.xml"/><Relationship Id="rId350" Type="http://schemas.openxmlformats.org/officeDocument/2006/relationships/image" Target="../media/image1683.png"/><Relationship Id="rId9" Type="http://schemas.openxmlformats.org/officeDocument/2006/relationships/customXml" Target="../ink/ink2664.xml"/><Relationship Id="rId210" Type="http://schemas.openxmlformats.org/officeDocument/2006/relationships/image" Target="../media/image1614.png"/><Relationship Id="rId26" Type="http://schemas.openxmlformats.org/officeDocument/2006/relationships/image" Target="../media/image1523.png"/><Relationship Id="rId231" Type="http://schemas.openxmlformats.org/officeDocument/2006/relationships/customXml" Target="../ink/ink2775.xml"/><Relationship Id="rId252" Type="http://schemas.openxmlformats.org/officeDocument/2006/relationships/image" Target="../media/image1634.png"/><Relationship Id="rId273" Type="http://schemas.openxmlformats.org/officeDocument/2006/relationships/customXml" Target="../ink/ink2796.xml"/><Relationship Id="rId294" Type="http://schemas.openxmlformats.org/officeDocument/2006/relationships/image" Target="../media/image1655.png"/><Relationship Id="rId308" Type="http://schemas.openxmlformats.org/officeDocument/2006/relationships/image" Target="../media/image1662.png"/><Relationship Id="rId329" Type="http://schemas.openxmlformats.org/officeDocument/2006/relationships/customXml" Target="../ink/ink2824.xml"/><Relationship Id="rId47" Type="http://schemas.openxmlformats.org/officeDocument/2006/relationships/customXml" Target="../ink/ink2683.xml"/><Relationship Id="rId68" Type="http://schemas.openxmlformats.org/officeDocument/2006/relationships/image" Target="../media/image1545.png"/><Relationship Id="rId89" Type="http://schemas.openxmlformats.org/officeDocument/2006/relationships/customXml" Target="../ink/ink2704.xml"/><Relationship Id="rId112" Type="http://schemas.openxmlformats.org/officeDocument/2006/relationships/image" Target="../media/image1566.png"/><Relationship Id="rId133" Type="http://schemas.openxmlformats.org/officeDocument/2006/relationships/customXml" Target="../ink/ink2726.xml"/><Relationship Id="rId154" Type="http://schemas.openxmlformats.org/officeDocument/2006/relationships/image" Target="../media/image1587.png"/><Relationship Id="rId175" Type="http://schemas.openxmlformats.org/officeDocument/2006/relationships/customXml" Target="../ink/ink2747.xml"/><Relationship Id="rId340" Type="http://schemas.openxmlformats.org/officeDocument/2006/relationships/image" Target="../media/image1678.png"/><Relationship Id="rId196" Type="http://schemas.openxmlformats.org/officeDocument/2006/relationships/image" Target="../media/image1607.png"/><Relationship Id="rId200" Type="http://schemas.openxmlformats.org/officeDocument/2006/relationships/image" Target="../media/image1609.png"/><Relationship Id="rId16" Type="http://schemas.openxmlformats.org/officeDocument/2006/relationships/image" Target="../media/image1518.png"/><Relationship Id="rId221" Type="http://schemas.openxmlformats.org/officeDocument/2006/relationships/customXml" Target="../ink/ink2770.xml"/><Relationship Id="rId242" Type="http://schemas.openxmlformats.org/officeDocument/2006/relationships/image" Target="../media/image1629.png"/><Relationship Id="rId263" Type="http://schemas.openxmlformats.org/officeDocument/2006/relationships/customXml" Target="../ink/ink2791.xml"/><Relationship Id="rId284" Type="http://schemas.openxmlformats.org/officeDocument/2006/relationships/image" Target="../media/image1650.png"/><Relationship Id="rId319" Type="http://schemas.openxmlformats.org/officeDocument/2006/relationships/customXml" Target="../ink/ink2819.xml"/><Relationship Id="rId37" Type="http://schemas.openxmlformats.org/officeDocument/2006/relationships/customXml" Target="../ink/ink2678.xml"/><Relationship Id="rId58" Type="http://schemas.openxmlformats.org/officeDocument/2006/relationships/image" Target="../media/image1539.png"/><Relationship Id="rId79" Type="http://schemas.openxmlformats.org/officeDocument/2006/relationships/customXml" Target="../ink/ink2699.xml"/><Relationship Id="rId102" Type="http://schemas.openxmlformats.org/officeDocument/2006/relationships/image" Target="../media/image1562.png"/><Relationship Id="rId123" Type="http://schemas.openxmlformats.org/officeDocument/2006/relationships/customXml" Target="../ink/ink2721.xml"/><Relationship Id="rId144" Type="http://schemas.openxmlformats.org/officeDocument/2006/relationships/image" Target="../media/image1582.png"/><Relationship Id="rId330" Type="http://schemas.openxmlformats.org/officeDocument/2006/relationships/image" Target="../media/image1673.png"/><Relationship Id="rId90" Type="http://schemas.openxmlformats.org/officeDocument/2006/relationships/image" Target="../media/image1556.png"/><Relationship Id="rId165" Type="http://schemas.openxmlformats.org/officeDocument/2006/relationships/customXml" Target="../ink/ink2742.xml"/><Relationship Id="rId186" Type="http://schemas.openxmlformats.org/officeDocument/2006/relationships/image" Target="../media/image1602.png"/><Relationship Id="rId351" Type="http://schemas.openxmlformats.org/officeDocument/2006/relationships/customXml" Target="../ink/ink2835.xml"/><Relationship Id="rId211" Type="http://schemas.openxmlformats.org/officeDocument/2006/relationships/customXml" Target="../ink/ink2765.xml"/><Relationship Id="rId232" Type="http://schemas.openxmlformats.org/officeDocument/2006/relationships/image" Target="../media/image1624.png"/><Relationship Id="rId253" Type="http://schemas.openxmlformats.org/officeDocument/2006/relationships/customXml" Target="../ink/ink2786.xml"/><Relationship Id="rId274" Type="http://schemas.openxmlformats.org/officeDocument/2006/relationships/image" Target="../media/image1645.png"/><Relationship Id="rId295" Type="http://schemas.openxmlformats.org/officeDocument/2006/relationships/customXml" Target="../ink/ink2807.xml"/><Relationship Id="rId309" Type="http://schemas.openxmlformats.org/officeDocument/2006/relationships/customXml" Target="../ink/ink2814.xml"/><Relationship Id="rId27" Type="http://schemas.openxmlformats.org/officeDocument/2006/relationships/customXml" Target="../ink/ink2673.xml"/><Relationship Id="rId48" Type="http://schemas.openxmlformats.org/officeDocument/2006/relationships/image" Target="../media/image1534.png"/><Relationship Id="rId69" Type="http://schemas.openxmlformats.org/officeDocument/2006/relationships/customXml" Target="../ink/ink2694.xml"/><Relationship Id="rId113" Type="http://schemas.openxmlformats.org/officeDocument/2006/relationships/customXml" Target="../ink/ink2716.xml"/><Relationship Id="rId134" Type="http://schemas.openxmlformats.org/officeDocument/2006/relationships/image" Target="../media/image1577.png"/><Relationship Id="rId320" Type="http://schemas.openxmlformats.org/officeDocument/2006/relationships/image" Target="../media/image1668.png"/><Relationship Id="rId80" Type="http://schemas.openxmlformats.org/officeDocument/2006/relationships/image" Target="../media/image1551.png"/><Relationship Id="rId155" Type="http://schemas.openxmlformats.org/officeDocument/2006/relationships/customXml" Target="../ink/ink2737.xml"/><Relationship Id="rId176" Type="http://schemas.openxmlformats.org/officeDocument/2006/relationships/image" Target="../media/image1597.png"/><Relationship Id="rId197" Type="http://schemas.openxmlformats.org/officeDocument/2006/relationships/customXml" Target="../ink/ink2758.xml"/><Relationship Id="rId341" Type="http://schemas.openxmlformats.org/officeDocument/2006/relationships/customXml" Target="../ink/ink2830.xml"/><Relationship Id="rId201" Type="http://schemas.openxmlformats.org/officeDocument/2006/relationships/customXml" Target="../ink/ink2760.xml"/><Relationship Id="rId222" Type="http://schemas.openxmlformats.org/officeDocument/2006/relationships/image" Target="../media/image1619.png"/><Relationship Id="rId243" Type="http://schemas.openxmlformats.org/officeDocument/2006/relationships/customXml" Target="../ink/ink2781.xml"/><Relationship Id="rId264" Type="http://schemas.openxmlformats.org/officeDocument/2006/relationships/image" Target="../media/image1640.png"/><Relationship Id="rId285" Type="http://schemas.openxmlformats.org/officeDocument/2006/relationships/customXml" Target="../ink/ink2802.xml"/><Relationship Id="rId17" Type="http://schemas.openxmlformats.org/officeDocument/2006/relationships/customXml" Target="../ink/ink2668.xml"/><Relationship Id="rId38" Type="http://schemas.openxmlformats.org/officeDocument/2006/relationships/image" Target="../media/image1529.png"/><Relationship Id="rId59" Type="http://schemas.openxmlformats.org/officeDocument/2006/relationships/customXml" Target="../ink/ink2689.xml"/><Relationship Id="rId103" Type="http://schemas.openxmlformats.org/officeDocument/2006/relationships/customXml" Target="../ink/ink2711.xml"/><Relationship Id="rId124" Type="http://schemas.openxmlformats.org/officeDocument/2006/relationships/image" Target="../media/image1572.png"/><Relationship Id="rId310" Type="http://schemas.openxmlformats.org/officeDocument/2006/relationships/image" Target="../media/image1663.png"/><Relationship Id="rId70" Type="http://schemas.openxmlformats.org/officeDocument/2006/relationships/image" Target="../media/image1546.png"/><Relationship Id="rId91" Type="http://schemas.openxmlformats.org/officeDocument/2006/relationships/customXml" Target="../ink/ink2705.xml"/><Relationship Id="rId145" Type="http://schemas.openxmlformats.org/officeDocument/2006/relationships/customXml" Target="../ink/ink2732.xml"/><Relationship Id="rId166" Type="http://schemas.openxmlformats.org/officeDocument/2006/relationships/image" Target="../media/image1592.png"/><Relationship Id="rId187" Type="http://schemas.openxmlformats.org/officeDocument/2006/relationships/customXml" Target="../ink/ink2753.xml"/><Relationship Id="rId331" Type="http://schemas.openxmlformats.org/officeDocument/2006/relationships/customXml" Target="../ink/ink2825.xml"/><Relationship Id="rId352" Type="http://schemas.openxmlformats.org/officeDocument/2006/relationships/image" Target="../media/image1684.png"/><Relationship Id="rId1" Type="http://schemas.openxmlformats.org/officeDocument/2006/relationships/slideLayout" Target="../slideLayouts/slideLayout7.xml"/><Relationship Id="rId212" Type="http://schemas.openxmlformats.org/officeDocument/2006/relationships/image" Target="../media/image1615.png"/><Relationship Id="rId233" Type="http://schemas.openxmlformats.org/officeDocument/2006/relationships/customXml" Target="../ink/ink2776.xml"/><Relationship Id="rId254" Type="http://schemas.openxmlformats.org/officeDocument/2006/relationships/image" Target="../media/image1635.png"/><Relationship Id="rId28" Type="http://schemas.openxmlformats.org/officeDocument/2006/relationships/image" Target="../media/image1524.png"/><Relationship Id="rId49" Type="http://schemas.openxmlformats.org/officeDocument/2006/relationships/customXml" Target="../ink/ink2684.xml"/><Relationship Id="rId114" Type="http://schemas.openxmlformats.org/officeDocument/2006/relationships/image" Target="../media/image1567.png"/><Relationship Id="rId275" Type="http://schemas.openxmlformats.org/officeDocument/2006/relationships/customXml" Target="../ink/ink2797.xml"/><Relationship Id="rId296" Type="http://schemas.openxmlformats.org/officeDocument/2006/relationships/image" Target="../media/image1656.png"/><Relationship Id="rId300" Type="http://schemas.openxmlformats.org/officeDocument/2006/relationships/image" Target="../media/image1658.png"/><Relationship Id="rId60" Type="http://schemas.openxmlformats.org/officeDocument/2006/relationships/image" Target="../media/image1540.png"/><Relationship Id="rId81" Type="http://schemas.openxmlformats.org/officeDocument/2006/relationships/customXml" Target="../ink/ink2700.xml"/><Relationship Id="rId135" Type="http://schemas.openxmlformats.org/officeDocument/2006/relationships/customXml" Target="../ink/ink2727.xml"/><Relationship Id="rId156" Type="http://schemas.openxmlformats.org/officeDocument/2006/relationships/image" Target="../media/image1588.png"/><Relationship Id="rId177" Type="http://schemas.openxmlformats.org/officeDocument/2006/relationships/customXml" Target="../ink/ink2748.xml"/><Relationship Id="rId198" Type="http://schemas.openxmlformats.org/officeDocument/2006/relationships/image" Target="../media/image1608.png"/><Relationship Id="rId321" Type="http://schemas.openxmlformats.org/officeDocument/2006/relationships/customXml" Target="../ink/ink2820.xml"/><Relationship Id="rId342" Type="http://schemas.openxmlformats.org/officeDocument/2006/relationships/image" Target="../media/image1679.png"/><Relationship Id="rId202" Type="http://schemas.openxmlformats.org/officeDocument/2006/relationships/image" Target="../media/image1610.png"/><Relationship Id="rId223" Type="http://schemas.openxmlformats.org/officeDocument/2006/relationships/customXml" Target="../ink/ink2771.xml"/><Relationship Id="rId244" Type="http://schemas.openxmlformats.org/officeDocument/2006/relationships/image" Target="../media/image1630.png"/><Relationship Id="rId18" Type="http://schemas.openxmlformats.org/officeDocument/2006/relationships/image" Target="../media/image1519.png"/><Relationship Id="rId39" Type="http://schemas.openxmlformats.org/officeDocument/2006/relationships/customXml" Target="../ink/ink2679.xml"/><Relationship Id="rId265" Type="http://schemas.openxmlformats.org/officeDocument/2006/relationships/customXml" Target="../ink/ink2792.xml"/><Relationship Id="rId286" Type="http://schemas.openxmlformats.org/officeDocument/2006/relationships/image" Target="../media/image1651.png"/><Relationship Id="rId50" Type="http://schemas.openxmlformats.org/officeDocument/2006/relationships/image" Target="../media/image1535.png"/><Relationship Id="rId104" Type="http://schemas.openxmlformats.org/officeDocument/2006/relationships/image" Target="../media/image1563.png"/><Relationship Id="rId125" Type="http://schemas.openxmlformats.org/officeDocument/2006/relationships/customXml" Target="../ink/ink2722.xml"/><Relationship Id="rId146" Type="http://schemas.openxmlformats.org/officeDocument/2006/relationships/image" Target="../media/image1583.png"/><Relationship Id="rId167" Type="http://schemas.openxmlformats.org/officeDocument/2006/relationships/customXml" Target="../ink/ink2743.xml"/><Relationship Id="rId188" Type="http://schemas.openxmlformats.org/officeDocument/2006/relationships/image" Target="../media/image1603.png"/><Relationship Id="rId311" Type="http://schemas.openxmlformats.org/officeDocument/2006/relationships/customXml" Target="../ink/ink2815.xml"/><Relationship Id="rId332" Type="http://schemas.openxmlformats.org/officeDocument/2006/relationships/image" Target="../media/image1674.png"/><Relationship Id="rId71" Type="http://schemas.openxmlformats.org/officeDocument/2006/relationships/customXml" Target="../ink/ink2695.xml"/><Relationship Id="rId92" Type="http://schemas.openxmlformats.org/officeDocument/2006/relationships/image" Target="../media/image1557.png"/><Relationship Id="rId213" Type="http://schemas.openxmlformats.org/officeDocument/2006/relationships/customXml" Target="../ink/ink2766.xml"/><Relationship Id="rId234" Type="http://schemas.openxmlformats.org/officeDocument/2006/relationships/image" Target="../media/image1625.png"/><Relationship Id="rId2" Type="http://schemas.openxmlformats.org/officeDocument/2006/relationships/notesSlide" Target="../notesSlides/notesSlide11.xml"/><Relationship Id="rId29" Type="http://schemas.openxmlformats.org/officeDocument/2006/relationships/customXml" Target="../ink/ink2674.xml"/><Relationship Id="rId255" Type="http://schemas.openxmlformats.org/officeDocument/2006/relationships/customXml" Target="../ink/ink2787.xml"/><Relationship Id="rId276" Type="http://schemas.openxmlformats.org/officeDocument/2006/relationships/image" Target="../media/image1646.png"/><Relationship Id="rId297" Type="http://schemas.openxmlformats.org/officeDocument/2006/relationships/customXml" Target="../ink/ink2808.xml"/><Relationship Id="rId40" Type="http://schemas.openxmlformats.org/officeDocument/2006/relationships/image" Target="../media/image1530.png"/><Relationship Id="rId115" Type="http://schemas.openxmlformats.org/officeDocument/2006/relationships/customXml" Target="../ink/ink2717.xml"/><Relationship Id="rId136" Type="http://schemas.openxmlformats.org/officeDocument/2006/relationships/image" Target="../media/image1578.png"/><Relationship Id="rId157" Type="http://schemas.openxmlformats.org/officeDocument/2006/relationships/customXml" Target="../ink/ink2738.xml"/><Relationship Id="rId178" Type="http://schemas.openxmlformats.org/officeDocument/2006/relationships/image" Target="../media/image1598.png"/><Relationship Id="rId301" Type="http://schemas.openxmlformats.org/officeDocument/2006/relationships/customXml" Target="../ink/ink2810.xml"/><Relationship Id="rId322" Type="http://schemas.openxmlformats.org/officeDocument/2006/relationships/image" Target="../media/image1669.png"/><Relationship Id="rId343" Type="http://schemas.openxmlformats.org/officeDocument/2006/relationships/customXml" Target="../ink/ink2831.xml"/><Relationship Id="rId61" Type="http://schemas.openxmlformats.org/officeDocument/2006/relationships/customXml" Target="../ink/ink2690.xml"/><Relationship Id="rId82" Type="http://schemas.openxmlformats.org/officeDocument/2006/relationships/image" Target="../media/image1552.png"/><Relationship Id="rId199" Type="http://schemas.openxmlformats.org/officeDocument/2006/relationships/customXml" Target="../ink/ink2759.xml"/><Relationship Id="rId203" Type="http://schemas.openxmlformats.org/officeDocument/2006/relationships/customXml" Target="../ink/ink2761.xml"/><Relationship Id="rId19" Type="http://schemas.openxmlformats.org/officeDocument/2006/relationships/customXml" Target="../ink/ink2669.xml"/><Relationship Id="rId224" Type="http://schemas.openxmlformats.org/officeDocument/2006/relationships/image" Target="../media/image1620.png"/><Relationship Id="rId245" Type="http://schemas.openxmlformats.org/officeDocument/2006/relationships/customXml" Target="../ink/ink2782.xml"/><Relationship Id="rId266" Type="http://schemas.openxmlformats.org/officeDocument/2006/relationships/image" Target="../media/image1641.png"/><Relationship Id="rId287" Type="http://schemas.openxmlformats.org/officeDocument/2006/relationships/customXml" Target="../ink/ink2803.xml"/><Relationship Id="rId30" Type="http://schemas.openxmlformats.org/officeDocument/2006/relationships/image" Target="../media/image1525.png"/><Relationship Id="rId105" Type="http://schemas.openxmlformats.org/officeDocument/2006/relationships/customXml" Target="../ink/ink2712.xml"/><Relationship Id="rId126" Type="http://schemas.openxmlformats.org/officeDocument/2006/relationships/image" Target="../media/image1573.png"/><Relationship Id="rId147" Type="http://schemas.openxmlformats.org/officeDocument/2006/relationships/customXml" Target="../ink/ink2733.xml"/><Relationship Id="rId168" Type="http://schemas.openxmlformats.org/officeDocument/2006/relationships/image" Target="../media/image1593.png"/><Relationship Id="rId312" Type="http://schemas.openxmlformats.org/officeDocument/2006/relationships/image" Target="../media/image1664.png"/><Relationship Id="rId333" Type="http://schemas.openxmlformats.org/officeDocument/2006/relationships/customXml" Target="../ink/ink2826.xml"/><Relationship Id="rId51" Type="http://schemas.openxmlformats.org/officeDocument/2006/relationships/customXml" Target="../ink/ink2685.xml"/><Relationship Id="rId72" Type="http://schemas.openxmlformats.org/officeDocument/2006/relationships/image" Target="../media/image1547.png"/><Relationship Id="rId93" Type="http://schemas.openxmlformats.org/officeDocument/2006/relationships/customXml" Target="../ink/ink2706.xml"/><Relationship Id="rId189" Type="http://schemas.openxmlformats.org/officeDocument/2006/relationships/customXml" Target="../ink/ink2754.xml"/><Relationship Id="rId3" Type="http://schemas.openxmlformats.org/officeDocument/2006/relationships/customXml" Target="../ink/ink2661.xml"/><Relationship Id="rId214" Type="http://schemas.openxmlformats.org/officeDocument/2006/relationships/image" Target="../media/image1616.png"/><Relationship Id="rId235" Type="http://schemas.openxmlformats.org/officeDocument/2006/relationships/customXml" Target="../ink/ink2777.xml"/><Relationship Id="rId256" Type="http://schemas.openxmlformats.org/officeDocument/2006/relationships/image" Target="../media/image1636.png"/><Relationship Id="rId277" Type="http://schemas.openxmlformats.org/officeDocument/2006/relationships/customXml" Target="../ink/ink2798.xml"/><Relationship Id="rId298" Type="http://schemas.openxmlformats.org/officeDocument/2006/relationships/image" Target="../media/image1657.png"/><Relationship Id="rId116" Type="http://schemas.openxmlformats.org/officeDocument/2006/relationships/image" Target="../media/image1568.png"/><Relationship Id="rId137" Type="http://schemas.openxmlformats.org/officeDocument/2006/relationships/customXml" Target="../ink/ink2728.xml"/><Relationship Id="rId158" Type="http://schemas.openxmlformats.org/officeDocument/2006/relationships/image" Target="../media/image1589.png"/><Relationship Id="rId302" Type="http://schemas.openxmlformats.org/officeDocument/2006/relationships/image" Target="../media/image1659.png"/><Relationship Id="rId323" Type="http://schemas.openxmlformats.org/officeDocument/2006/relationships/customXml" Target="../ink/ink2821.xml"/><Relationship Id="rId344" Type="http://schemas.openxmlformats.org/officeDocument/2006/relationships/image" Target="../media/image1680.png"/><Relationship Id="rId20" Type="http://schemas.openxmlformats.org/officeDocument/2006/relationships/image" Target="../media/image1520.png"/><Relationship Id="rId41" Type="http://schemas.openxmlformats.org/officeDocument/2006/relationships/customXml" Target="../ink/ink2680.xml"/><Relationship Id="rId62" Type="http://schemas.openxmlformats.org/officeDocument/2006/relationships/image" Target="../media/image1542.png"/><Relationship Id="rId83" Type="http://schemas.openxmlformats.org/officeDocument/2006/relationships/customXml" Target="../ink/ink2701.xml"/><Relationship Id="rId179" Type="http://schemas.openxmlformats.org/officeDocument/2006/relationships/customXml" Target="../ink/ink2749.xml"/><Relationship Id="rId190" Type="http://schemas.openxmlformats.org/officeDocument/2006/relationships/image" Target="../media/image1604.png"/><Relationship Id="rId204" Type="http://schemas.openxmlformats.org/officeDocument/2006/relationships/image" Target="../media/image1611.png"/><Relationship Id="rId225" Type="http://schemas.openxmlformats.org/officeDocument/2006/relationships/customXml" Target="../ink/ink2772.xml"/><Relationship Id="rId246" Type="http://schemas.openxmlformats.org/officeDocument/2006/relationships/image" Target="../media/image1631.png"/><Relationship Id="rId267" Type="http://schemas.openxmlformats.org/officeDocument/2006/relationships/customXml" Target="../ink/ink2793.xml"/><Relationship Id="rId288" Type="http://schemas.openxmlformats.org/officeDocument/2006/relationships/image" Target="../media/image1652.png"/><Relationship Id="rId106" Type="http://schemas.openxmlformats.org/officeDocument/2006/relationships/image" Target="../media/image1564.png"/><Relationship Id="rId127" Type="http://schemas.openxmlformats.org/officeDocument/2006/relationships/customXml" Target="../ink/ink2723.xml"/><Relationship Id="rId313" Type="http://schemas.openxmlformats.org/officeDocument/2006/relationships/customXml" Target="../ink/ink2816.xml"/><Relationship Id="rId10" Type="http://schemas.openxmlformats.org/officeDocument/2006/relationships/image" Target="../media/image1515.png"/><Relationship Id="rId31" Type="http://schemas.openxmlformats.org/officeDocument/2006/relationships/customXml" Target="../ink/ink2675.xml"/><Relationship Id="rId52" Type="http://schemas.openxmlformats.org/officeDocument/2006/relationships/image" Target="../media/image1536.png"/><Relationship Id="rId73" Type="http://schemas.openxmlformats.org/officeDocument/2006/relationships/customXml" Target="../ink/ink2696.xml"/><Relationship Id="rId94" Type="http://schemas.openxmlformats.org/officeDocument/2006/relationships/image" Target="../media/image1558.png"/><Relationship Id="rId148" Type="http://schemas.openxmlformats.org/officeDocument/2006/relationships/image" Target="../media/image1584.png"/><Relationship Id="rId169" Type="http://schemas.openxmlformats.org/officeDocument/2006/relationships/customXml" Target="../ink/ink2744.xml"/><Relationship Id="rId334" Type="http://schemas.openxmlformats.org/officeDocument/2006/relationships/image" Target="../media/image1675.png"/><Relationship Id="rId4" Type="http://schemas.openxmlformats.org/officeDocument/2006/relationships/image" Target="../media/image1512.png"/><Relationship Id="rId180" Type="http://schemas.openxmlformats.org/officeDocument/2006/relationships/image" Target="../media/image1599.png"/><Relationship Id="rId215" Type="http://schemas.openxmlformats.org/officeDocument/2006/relationships/customXml" Target="../ink/ink2767.xml"/><Relationship Id="rId236" Type="http://schemas.openxmlformats.org/officeDocument/2006/relationships/image" Target="../media/image1626.png"/><Relationship Id="rId257" Type="http://schemas.openxmlformats.org/officeDocument/2006/relationships/customXml" Target="../ink/ink2788.xml"/><Relationship Id="rId278" Type="http://schemas.openxmlformats.org/officeDocument/2006/relationships/image" Target="../media/image1647.png"/><Relationship Id="rId303" Type="http://schemas.openxmlformats.org/officeDocument/2006/relationships/customXml" Target="../ink/ink2811.xml"/><Relationship Id="rId42" Type="http://schemas.openxmlformats.org/officeDocument/2006/relationships/image" Target="../media/image1531.png"/><Relationship Id="rId84" Type="http://schemas.openxmlformats.org/officeDocument/2006/relationships/image" Target="../media/image1553.png"/><Relationship Id="rId138" Type="http://schemas.openxmlformats.org/officeDocument/2006/relationships/image" Target="../media/image1579.png"/><Relationship Id="rId345" Type="http://schemas.openxmlformats.org/officeDocument/2006/relationships/customXml" Target="../ink/ink2832.xml"/><Relationship Id="rId191" Type="http://schemas.openxmlformats.org/officeDocument/2006/relationships/customXml" Target="../ink/ink2755.xml"/><Relationship Id="rId205" Type="http://schemas.openxmlformats.org/officeDocument/2006/relationships/customXml" Target="../ink/ink2762.xml"/><Relationship Id="rId247" Type="http://schemas.openxmlformats.org/officeDocument/2006/relationships/customXml" Target="../ink/ink2783.xml"/><Relationship Id="rId107" Type="http://schemas.openxmlformats.org/officeDocument/2006/relationships/customXml" Target="../ink/ink2713.xml"/><Relationship Id="rId289" Type="http://schemas.openxmlformats.org/officeDocument/2006/relationships/customXml" Target="../ink/ink2804.xml"/><Relationship Id="rId11" Type="http://schemas.openxmlformats.org/officeDocument/2006/relationships/customXml" Target="../ink/ink2665.xml"/><Relationship Id="rId53" Type="http://schemas.openxmlformats.org/officeDocument/2006/relationships/customXml" Target="../ink/ink2686.xml"/><Relationship Id="rId149" Type="http://schemas.openxmlformats.org/officeDocument/2006/relationships/customXml" Target="../ink/ink2734.xml"/><Relationship Id="rId314" Type="http://schemas.openxmlformats.org/officeDocument/2006/relationships/image" Target="../media/image1665.png"/><Relationship Id="rId95" Type="http://schemas.openxmlformats.org/officeDocument/2006/relationships/customXml" Target="../ink/ink2707.xml"/><Relationship Id="rId160" Type="http://schemas.openxmlformats.org/officeDocument/2006/relationships/image" Target="../media/image1590.png"/><Relationship Id="rId216" Type="http://schemas.openxmlformats.org/officeDocument/2006/relationships/image" Target="../media/image1267.png"/><Relationship Id="rId258" Type="http://schemas.openxmlformats.org/officeDocument/2006/relationships/image" Target="../media/image1637.png"/><Relationship Id="rId22" Type="http://schemas.openxmlformats.org/officeDocument/2006/relationships/image" Target="../media/image1521.png"/><Relationship Id="rId64" Type="http://schemas.openxmlformats.org/officeDocument/2006/relationships/image" Target="../media/image1543.png"/><Relationship Id="rId118" Type="http://schemas.openxmlformats.org/officeDocument/2006/relationships/image" Target="../media/image1569.png"/><Relationship Id="rId325" Type="http://schemas.openxmlformats.org/officeDocument/2006/relationships/customXml" Target="../ink/ink2822.xml"/><Relationship Id="rId171" Type="http://schemas.openxmlformats.org/officeDocument/2006/relationships/customXml" Target="../ink/ink2745.xml"/><Relationship Id="rId227" Type="http://schemas.openxmlformats.org/officeDocument/2006/relationships/customXml" Target="../ink/ink2773.xml"/><Relationship Id="rId269" Type="http://schemas.openxmlformats.org/officeDocument/2006/relationships/customXml" Target="../ink/ink2794.xml"/><Relationship Id="rId33" Type="http://schemas.openxmlformats.org/officeDocument/2006/relationships/customXml" Target="../ink/ink2676.xml"/><Relationship Id="rId129" Type="http://schemas.openxmlformats.org/officeDocument/2006/relationships/customXml" Target="../ink/ink2724.xml"/><Relationship Id="rId280" Type="http://schemas.openxmlformats.org/officeDocument/2006/relationships/image" Target="../media/image1648.png"/><Relationship Id="rId336" Type="http://schemas.openxmlformats.org/officeDocument/2006/relationships/image" Target="../media/image1676.png"/><Relationship Id="rId75" Type="http://schemas.openxmlformats.org/officeDocument/2006/relationships/customXml" Target="../ink/ink2697.xml"/><Relationship Id="rId140" Type="http://schemas.openxmlformats.org/officeDocument/2006/relationships/image" Target="../media/image1580.png"/><Relationship Id="rId182" Type="http://schemas.openxmlformats.org/officeDocument/2006/relationships/image" Target="../media/image1600.png"/><Relationship Id="rId6" Type="http://schemas.openxmlformats.org/officeDocument/2006/relationships/image" Target="../media/image1513.png"/><Relationship Id="rId238" Type="http://schemas.openxmlformats.org/officeDocument/2006/relationships/image" Target="../media/image1627.png"/><Relationship Id="rId291" Type="http://schemas.openxmlformats.org/officeDocument/2006/relationships/customXml" Target="../ink/ink2805.xml"/><Relationship Id="rId305" Type="http://schemas.openxmlformats.org/officeDocument/2006/relationships/customXml" Target="../ink/ink2812.xml"/><Relationship Id="rId347" Type="http://schemas.openxmlformats.org/officeDocument/2006/relationships/customXml" Target="../ink/ink2833.xml"/><Relationship Id="rId44" Type="http://schemas.openxmlformats.org/officeDocument/2006/relationships/image" Target="../media/image1532.png"/><Relationship Id="rId86" Type="http://schemas.openxmlformats.org/officeDocument/2006/relationships/image" Target="../media/image1554.png"/><Relationship Id="rId151" Type="http://schemas.openxmlformats.org/officeDocument/2006/relationships/customXml" Target="../ink/ink2735.xml"/><Relationship Id="rId193" Type="http://schemas.openxmlformats.org/officeDocument/2006/relationships/customXml" Target="../ink/ink2756.xml"/><Relationship Id="rId207" Type="http://schemas.openxmlformats.org/officeDocument/2006/relationships/customXml" Target="../ink/ink2763.xml"/><Relationship Id="rId249" Type="http://schemas.openxmlformats.org/officeDocument/2006/relationships/customXml" Target="../ink/ink2784.xml"/><Relationship Id="rId13" Type="http://schemas.openxmlformats.org/officeDocument/2006/relationships/customXml" Target="../ink/ink2666.xml"/><Relationship Id="rId109" Type="http://schemas.openxmlformats.org/officeDocument/2006/relationships/customXml" Target="../ink/ink2714.xml"/><Relationship Id="rId260" Type="http://schemas.openxmlformats.org/officeDocument/2006/relationships/image" Target="../media/image1638.png"/><Relationship Id="rId316" Type="http://schemas.openxmlformats.org/officeDocument/2006/relationships/image" Target="../media/image1666.png"/><Relationship Id="rId55" Type="http://schemas.openxmlformats.org/officeDocument/2006/relationships/customXml" Target="../ink/ink2687.xml"/><Relationship Id="rId97" Type="http://schemas.openxmlformats.org/officeDocument/2006/relationships/customXml" Target="../ink/ink2708.xml"/><Relationship Id="rId120" Type="http://schemas.openxmlformats.org/officeDocument/2006/relationships/image" Target="../media/image1570.png"/><Relationship Id="rId162" Type="http://schemas.openxmlformats.org/officeDocument/2006/relationships/image" Target="../media/image1591.png"/><Relationship Id="rId218" Type="http://schemas.openxmlformats.org/officeDocument/2006/relationships/image" Target="../media/image1617.png"/><Relationship Id="rId271" Type="http://schemas.openxmlformats.org/officeDocument/2006/relationships/customXml" Target="../ink/ink2795.xml"/><Relationship Id="rId24" Type="http://schemas.openxmlformats.org/officeDocument/2006/relationships/image" Target="../media/image1522.png"/><Relationship Id="rId66" Type="http://schemas.openxmlformats.org/officeDocument/2006/relationships/image" Target="../media/image1544.png"/><Relationship Id="rId131" Type="http://schemas.openxmlformats.org/officeDocument/2006/relationships/customXml" Target="../ink/ink2725.xml"/><Relationship Id="rId327" Type="http://schemas.openxmlformats.org/officeDocument/2006/relationships/customXml" Target="../ink/ink2823.xml"/><Relationship Id="rId173" Type="http://schemas.openxmlformats.org/officeDocument/2006/relationships/customXml" Target="../ink/ink2746.xml"/><Relationship Id="rId229" Type="http://schemas.openxmlformats.org/officeDocument/2006/relationships/customXml" Target="../ink/ink2774.xml"/><Relationship Id="rId240" Type="http://schemas.openxmlformats.org/officeDocument/2006/relationships/image" Target="../media/image1628.png"/><Relationship Id="rId35" Type="http://schemas.openxmlformats.org/officeDocument/2006/relationships/customXml" Target="../ink/ink2677.xml"/><Relationship Id="rId77" Type="http://schemas.openxmlformats.org/officeDocument/2006/relationships/customXml" Target="../ink/ink2698.xml"/><Relationship Id="rId100" Type="http://schemas.openxmlformats.org/officeDocument/2006/relationships/image" Target="../media/image1561.png"/><Relationship Id="rId282" Type="http://schemas.openxmlformats.org/officeDocument/2006/relationships/image" Target="../media/image1649.png"/><Relationship Id="rId338" Type="http://schemas.openxmlformats.org/officeDocument/2006/relationships/image" Target="../media/image1677.png"/></Relationships>
</file>

<file path=ppt/slides/_rels/slide13.xml.rels><?xml version="1.0" encoding="UTF-8" standalone="yes"?>
<Relationships xmlns="http://schemas.openxmlformats.org/package/2006/relationships"><Relationship Id="rId117" Type="http://schemas.openxmlformats.org/officeDocument/2006/relationships/customXml" Target="../ink/ink2893.xml"/><Relationship Id="rId21" Type="http://schemas.openxmlformats.org/officeDocument/2006/relationships/customXml" Target="../ink/ink2845.xml"/><Relationship Id="rId42" Type="http://schemas.openxmlformats.org/officeDocument/2006/relationships/image" Target="../media/image1704.png"/><Relationship Id="rId63" Type="http://schemas.openxmlformats.org/officeDocument/2006/relationships/customXml" Target="../ink/ink2866.xml"/><Relationship Id="rId84" Type="http://schemas.openxmlformats.org/officeDocument/2006/relationships/image" Target="../media/image1725.png"/><Relationship Id="rId138" Type="http://schemas.openxmlformats.org/officeDocument/2006/relationships/image" Target="../media/image2852.png"/><Relationship Id="rId159" Type="http://schemas.openxmlformats.org/officeDocument/2006/relationships/customXml" Target="../ink/ink2914.xml"/><Relationship Id="rId170" Type="http://schemas.openxmlformats.org/officeDocument/2006/relationships/image" Target="../media/image2867.png"/><Relationship Id="rId191" Type="http://schemas.openxmlformats.org/officeDocument/2006/relationships/customXml" Target="../ink/ink2930.xml"/><Relationship Id="rId107" Type="http://schemas.openxmlformats.org/officeDocument/2006/relationships/customXml" Target="../ink/ink2888.xml"/><Relationship Id="rId11" Type="http://schemas.openxmlformats.org/officeDocument/2006/relationships/customXml" Target="../ink/ink2840.xml"/><Relationship Id="rId32" Type="http://schemas.openxmlformats.org/officeDocument/2006/relationships/image" Target="../media/image1699.png"/><Relationship Id="rId53" Type="http://schemas.openxmlformats.org/officeDocument/2006/relationships/customXml" Target="../ink/ink2861.xml"/><Relationship Id="rId74" Type="http://schemas.openxmlformats.org/officeDocument/2006/relationships/image" Target="../media/image1720.png"/><Relationship Id="rId128" Type="http://schemas.openxmlformats.org/officeDocument/2006/relationships/image" Target="../media/image2847.png"/><Relationship Id="rId149" Type="http://schemas.openxmlformats.org/officeDocument/2006/relationships/customXml" Target="../ink/ink2909.xml"/><Relationship Id="rId5" Type="http://schemas.openxmlformats.org/officeDocument/2006/relationships/customXml" Target="../ink/ink2837.xml"/><Relationship Id="rId95" Type="http://schemas.openxmlformats.org/officeDocument/2006/relationships/customXml" Target="../ink/ink2882.xml"/><Relationship Id="rId160" Type="http://schemas.openxmlformats.org/officeDocument/2006/relationships/image" Target="../media/image2863.png"/><Relationship Id="rId181" Type="http://schemas.openxmlformats.org/officeDocument/2006/relationships/customXml" Target="../ink/ink2925.xml"/><Relationship Id="rId22" Type="http://schemas.openxmlformats.org/officeDocument/2006/relationships/image" Target="../media/image1694.png"/><Relationship Id="rId43" Type="http://schemas.openxmlformats.org/officeDocument/2006/relationships/customXml" Target="../ink/ink2856.xml"/><Relationship Id="rId64" Type="http://schemas.openxmlformats.org/officeDocument/2006/relationships/image" Target="../media/image1715.png"/><Relationship Id="rId118" Type="http://schemas.openxmlformats.org/officeDocument/2006/relationships/image" Target="../media/image2014.png"/><Relationship Id="rId139" Type="http://schemas.openxmlformats.org/officeDocument/2006/relationships/customXml" Target="../ink/ink2904.xml"/><Relationship Id="rId85" Type="http://schemas.openxmlformats.org/officeDocument/2006/relationships/customXml" Target="../ink/ink2877.xml"/><Relationship Id="rId150" Type="http://schemas.openxmlformats.org/officeDocument/2006/relationships/image" Target="../media/image2858.png"/><Relationship Id="rId171" Type="http://schemas.openxmlformats.org/officeDocument/2006/relationships/customXml" Target="../ink/ink2920.xml"/><Relationship Id="rId192" Type="http://schemas.openxmlformats.org/officeDocument/2006/relationships/image" Target="../media/image2877.png"/><Relationship Id="rId12" Type="http://schemas.openxmlformats.org/officeDocument/2006/relationships/image" Target="../media/image1689.png"/><Relationship Id="rId33" Type="http://schemas.openxmlformats.org/officeDocument/2006/relationships/customXml" Target="../ink/ink2851.xml"/><Relationship Id="rId108" Type="http://schemas.openxmlformats.org/officeDocument/2006/relationships/image" Target="../media/image1737.png"/><Relationship Id="rId129" Type="http://schemas.openxmlformats.org/officeDocument/2006/relationships/customXml" Target="../ink/ink2899.xml"/><Relationship Id="rId54" Type="http://schemas.openxmlformats.org/officeDocument/2006/relationships/image" Target="../media/image1710.png"/><Relationship Id="rId75" Type="http://schemas.openxmlformats.org/officeDocument/2006/relationships/customXml" Target="../ink/ink2872.xml"/><Relationship Id="rId96" Type="http://schemas.openxmlformats.org/officeDocument/2006/relationships/image" Target="../media/image1731.png"/><Relationship Id="rId140" Type="http://schemas.openxmlformats.org/officeDocument/2006/relationships/image" Target="../media/image2853.png"/><Relationship Id="rId161" Type="http://schemas.openxmlformats.org/officeDocument/2006/relationships/customXml" Target="../ink/ink2915.xml"/><Relationship Id="rId182" Type="http://schemas.openxmlformats.org/officeDocument/2006/relationships/image" Target="../media/image2872.png"/><Relationship Id="rId6" Type="http://schemas.openxmlformats.org/officeDocument/2006/relationships/image" Target="../media/image1686.png"/><Relationship Id="rId23" Type="http://schemas.openxmlformats.org/officeDocument/2006/relationships/customXml" Target="../ink/ink2846.xml"/><Relationship Id="rId119" Type="http://schemas.openxmlformats.org/officeDocument/2006/relationships/customXml" Target="../ink/ink2894.xml"/><Relationship Id="rId44" Type="http://schemas.openxmlformats.org/officeDocument/2006/relationships/image" Target="../media/image1705.png"/><Relationship Id="rId65" Type="http://schemas.openxmlformats.org/officeDocument/2006/relationships/customXml" Target="../ink/ink2867.xml"/><Relationship Id="rId86" Type="http://schemas.openxmlformats.org/officeDocument/2006/relationships/image" Target="../media/image1726.png"/><Relationship Id="rId130" Type="http://schemas.openxmlformats.org/officeDocument/2006/relationships/image" Target="../media/image2848.png"/><Relationship Id="rId151" Type="http://schemas.openxmlformats.org/officeDocument/2006/relationships/customXml" Target="../ink/ink2910.xml"/><Relationship Id="rId172" Type="http://schemas.openxmlformats.org/officeDocument/2006/relationships/image" Target="../media/image2868.png"/><Relationship Id="rId193" Type="http://schemas.openxmlformats.org/officeDocument/2006/relationships/customXml" Target="../ink/ink2931.xml"/><Relationship Id="rId13" Type="http://schemas.openxmlformats.org/officeDocument/2006/relationships/customXml" Target="../ink/ink2841.xml"/><Relationship Id="rId109" Type="http://schemas.openxmlformats.org/officeDocument/2006/relationships/customXml" Target="../ink/ink2889.xml"/><Relationship Id="rId34" Type="http://schemas.openxmlformats.org/officeDocument/2006/relationships/image" Target="../media/image1700.png"/><Relationship Id="rId55" Type="http://schemas.openxmlformats.org/officeDocument/2006/relationships/customXml" Target="../ink/ink2862.xml"/><Relationship Id="rId76" Type="http://schemas.openxmlformats.org/officeDocument/2006/relationships/image" Target="../media/image1721.png"/><Relationship Id="rId97" Type="http://schemas.openxmlformats.org/officeDocument/2006/relationships/customXml" Target="../ink/ink2883.xml"/><Relationship Id="rId120" Type="http://schemas.openxmlformats.org/officeDocument/2006/relationships/image" Target="../media/image2703.png"/><Relationship Id="rId141" Type="http://schemas.openxmlformats.org/officeDocument/2006/relationships/customXml" Target="../ink/ink2905.xml"/><Relationship Id="rId7" Type="http://schemas.openxmlformats.org/officeDocument/2006/relationships/customXml" Target="../ink/ink2838.xml"/><Relationship Id="rId71" Type="http://schemas.openxmlformats.org/officeDocument/2006/relationships/customXml" Target="../ink/ink2870.xml"/><Relationship Id="rId92" Type="http://schemas.openxmlformats.org/officeDocument/2006/relationships/image" Target="../media/image1729.png"/><Relationship Id="rId162" Type="http://schemas.openxmlformats.org/officeDocument/2006/relationships/image" Target="../media/image2864.png"/><Relationship Id="rId183" Type="http://schemas.openxmlformats.org/officeDocument/2006/relationships/customXml" Target="../ink/ink2926.xml"/><Relationship Id="rId2" Type="http://schemas.openxmlformats.org/officeDocument/2006/relationships/notesSlide" Target="../notesSlides/notesSlide12.xml"/><Relationship Id="rId29" Type="http://schemas.openxmlformats.org/officeDocument/2006/relationships/customXml" Target="../ink/ink2849.xml"/><Relationship Id="rId24" Type="http://schemas.openxmlformats.org/officeDocument/2006/relationships/image" Target="../media/image1695.png"/><Relationship Id="rId40" Type="http://schemas.openxmlformats.org/officeDocument/2006/relationships/image" Target="../media/image1703.png"/><Relationship Id="rId45" Type="http://schemas.openxmlformats.org/officeDocument/2006/relationships/customXml" Target="../ink/ink2857.xml"/><Relationship Id="rId66" Type="http://schemas.openxmlformats.org/officeDocument/2006/relationships/image" Target="../media/image1716.png"/><Relationship Id="rId87" Type="http://schemas.openxmlformats.org/officeDocument/2006/relationships/customXml" Target="../ink/ink2878.xml"/><Relationship Id="rId110" Type="http://schemas.openxmlformats.org/officeDocument/2006/relationships/image" Target="../media/image1738.png"/><Relationship Id="rId115" Type="http://schemas.openxmlformats.org/officeDocument/2006/relationships/customXml" Target="../ink/ink2892.xml"/><Relationship Id="rId131" Type="http://schemas.openxmlformats.org/officeDocument/2006/relationships/customXml" Target="../ink/ink2900.xml"/><Relationship Id="rId136" Type="http://schemas.openxmlformats.org/officeDocument/2006/relationships/image" Target="../media/image2851.png"/><Relationship Id="rId157" Type="http://schemas.openxmlformats.org/officeDocument/2006/relationships/customXml" Target="../ink/ink2913.xml"/><Relationship Id="rId178" Type="http://schemas.openxmlformats.org/officeDocument/2006/relationships/image" Target="../media/image2870.png"/><Relationship Id="rId61" Type="http://schemas.openxmlformats.org/officeDocument/2006/relationships/customXml" Target="../ink/ink2865.xml"/><Relationship Id="rId82" Type="http://schemas.openxmlformats.org/officeDocument/2006/relationships/image" Target="../media/image1724.png"/><Relationship Id="rId152" Type="http://schemas.openxmlformats.org/officeDocument/2006/relationships/image" Target="../media/image2859.png"/><Relationship Id="rId173" Type="http://schemas.openxmlformats.org/officeDocument/2006/relationships/customXml" Target="../ink/ink2921.xml"/><Relationship Id="rId194" Type="http://schemas.openxmlformats.org/officeDocument/2006/relationships/image" Target="../media/image2878.png"/><Relationship Id="rId19" Type="http://schemas.openxmlformats.org/officeDocument/2006/relationships/customXml" Target="../ink/ink2844.xml"/><Relationship Id="rId14" Type="http://schemas.openxmlformats.org/officeDocument/2006/relationships/image" Target="../media/image1690.png"/><Relationship Id="rId30" Type="http://schemas.openxmlformats.org/officeDocument/2006/relationships/image" Target="../media/image1698.png"/><Relationship Id="rId35" Type="http://schemas.openxmlformats.org/officeDocument/2006/relationships/customXml" Target="../ink/ink2852.xml"/><Relationship Id="rId56" Type="http://schemas.openxmlformats.org/officeDocument/2006/relationships/image" Target="../media/image1711.png"/><Relationship Id="rId77" Type="http://schemas.openxmlformats.org/officeDocument/2006/relationships/customXml" Target="../ink/ink2873.xml"/><Relationship Id="rId100" Type="http://schemas.openxmlformats.org/officeDocument/2006/relationships/image" Target="../media/image1733.png"/><Relationship Id="rId105" Type="http://schemas.openxmlformats.org/officeDocument/2006/relationships/customXml" Target="../ink/ink2887.xml"/><Relationship Id="rId126" Type="http://schemas.openxmlformats.org/officeDocument/2006/relationships/image" Target="../media/image2846.png"/><Relationship Id="rId147" Type="http://schemas.openxmlformats.org/officeDocument/2006/relationships/customXml" Target="../ink/ink2908.xml"/><Relationship Id="rId168" Type="http://schemas.openxmlformats.org/officeDocument/2006/relationships/image" Target="../media/image1603.png"/><Relationship Id="rId8" Type="http://schemas.openxmlformats.org/officeDocument/2006/relationships/image" Target="../media/image1687.png"/><Relationship Id="rId51" Type="http://schemas.openxmlformats.org/officeDocument/2006/relationships/customXml" Target="../ink/ink2860.xml"/><Relationship Id="rId72" Type="http://schemas.openxmlformats.org/officeDocument/2006/relationships/image" Target="../media/image1719.png"/><Relationship Id="rId93" Type="http://schemas.openxmlformats.org/officeDocument/2006/relationships/customXml" Target="../ink/ink2881.xml"/><Relationship Id="rId98" Type="http://schemas.openxmlformats.org/officeDocument/2006/relationships/image" Target="../media/image1732.png"/><Relationship Id="rId121" Type="http://schemas.openxmlformats.org/officeDocument/2006/relationships/customXml" Target="../ink/ink2895.xml"/><Relationship Id="rId142" Type="http://schemas.openxmlformats.org/officeDocument/2006/relationships/image" Target="../media/image2854.png"/><Relationship Id="rId163" Type="http://schemas.openxmlformats.org/officeDocument/2006/relationships/customXml" Target="../ink/ink2916.xml"/><Relationship Id="rId184" Type="http://schemas.openxmlformats.org/officeDocument/2006/relationships/image" Target="../media/image2873.png"/><Relationship Id="rId189" Type="http://schemas.openxmlformats.org/officeDocument/2006/relationships/customXml" Target="../ink/ink2929.xml"/><Relationship Id="rId3" Type="http://schemas.openxmlformats.org/officeDocument/2006/relationships/customXml" Target="../ink/ink2836.xml"/><Relationship Id="rId25" Type="http://schemas.openxmlformats.org/officeDocument/2006/relationships/customXml" Target="../ink/ink2847.xml"/><Relationship Id="rId46" Type="http://schemas.openxmlformats.org/officeDocument/2006/relationships/image" Target="../media/image1706.png"/><Relationship Id="rId67" Type="http://schemas.openxmlformats.org/officeDocument/2006/relationships/customXml" Target="../ink/ink2868.xml"/><Relationship Id="rId116" Type="http://schemas.openxmlformats.org/officeDocument/2006/relationships/image" Target="../media/image2013.png"/><Relationship Id="rId137" Type="http://schemas.openxmlformats.org/officeDocument/2006/relationships/customXml" Target="../ink/ink2903.xml"/><Relationship Id="rId158" Type="http://schemas.openxmlformats.org/officeDocument/2006/relationships/image" Target="../media/image2862.png"/><Relationship Id="rId20" Type="http://schemas.openxmlformats.org/officeDocument/2006/relationships/image" Target="../media/image1693.png"/><Relationship Id="rId41" Type="http://schemas.openxmlformats.org/officeDocument/2006/relationships/customXml" Target="../ink/ink2855.xml"/><Relationship Id="rId62" Type="http://schemas.openxmlformats.org/officeDocument/2006/relationships/image" Target="../media/image1714.png"/><Relationship Id="rId83" Type="http://schemas.openxmlformats.org/officeDocument/2006/relationships/customXml" Target="../ink/ink2876.xml"/><Relationship Id="rId88" Type="http://schemas.openxmlformats.org/officeDocument/2006/relationships/image" Target="../media/image1727.png"/><Relationship Id="rId111" Type="http://schemas.openxmlformats.org/officeDocument/2006/relationships/customXml" Target="../ink/ink2890.xml"/><Relationship Id="rId132" Type="http://schemas.openxmlformats.org/officeDocument/2006/relationships/image" Target="../media/image2849.png"/><Relationship Id="rId153" Type="http://schemas.openxmlformats.org/officeDocument/2006/relationships/customXml" Target="../ink/ink2911.xml"/><Relationship Id="rId174" Type="http://schemas.openxmlformats.org/officeDocument/2006/relationships/image" Target="../media/image684.png"/><Relationship Id="rId179" Type="http://schemas.openxmlformats.org/officeDocument/2006/relationships/customXml" Target="../ink/ink2924.xml"/><Relationship Id="rId195" Type="http://schemas.openxmlformats.org/officeDocument/2006/relationships/customXml" Target="../ink/ink2932.xml"/><Relationship Id="rId190" Type="http://schemas.openxmlformats.org/officeDocument/2006/relationships/image" Target="../media/image2876.png"/><Relationship Id="rId15" Type="http://schemas.openxmlformats.org/officeDocument/2006/relationships/customXml" Target="../ink/ink2842.xml"/><Relationship Id="rId36" Type="http://schemas.openxmlformats.org/officeDocument/2006/relationships/image" Target="../media/image1701.png"/><Relationship Id="rId57" Type="http://schemas.openxmlformats.org/officeDocument/2006/relationships/customXml" Target="../ink/ink2863.xml"/><Relationship Id="rId106" Type="http://schemas.openxmlformats.org/officeDocument/2006/relationships/image" Target="../media/image1736.png"/><Relationship Id="rId127" Type="http://schemas.openxmlformats.org/officeDocument/2006/relationships/customXml" Target="../ink/ink2898.xml"/><Relationship Id="rId10" Type="http://schemas.openxmlformats.org/officeDocument/2006/relationships/image" Target="../media/image1688.png"/><Relationship Id="rId31" Type="http://schemas.openxmlformats.org/officeDocument/2006/relationships/customXml" Target="../ink/ink2850.xml"/><Relationship Id="rId52" Type="http://schemas.openxmlformats.org/officeDocument/2006/relationships/image" Target="../media/image1709.png"/><Relationship Id="rId73" Type="http://schemas.openxmlformats.org/officeDocument/2006/relationships/customXml" Target="../ink/ink2871.xml"/><Relationship Id="rId78" Type="http://schemas.openxmlformats.org/officeDocument/2006/relationships/image" Target="../media/image1722.png"/><Relationship Id="rId94" Type="http://schemas.openxmlformats.org/officeDocument/2006/relationships/image" Target="../media/image1730.png"/><Relationship Id="rId99" Type="http://schemas.openxmlformats.org/officeDocument/2006/relationships/customXml" Target="../ink/ink2884.xml"/><Relationship Id="rId101" Type="http://schemas.openxmlformats.org/officeDocument/2006/relationships/customXml" Target="../ink/ink2885.xml"/><Relationship Id="rId122" Type="http://schemas.openxmlformats.org/officeDocument/2006/relationships/image" Target="../media/image2844.png"/><Relationship Id="rId143" Type="http://schemas.openxmlformats.org/officeDocument/2006/relationships/customXml" Target="../ink/ink2906.xml"/><Relationship Id="rId148" Type="http://schemas.openxmlformats.org/officeDocument/2006/relationships/image" Target="../media/image2857.png"/><Relationship Id="rId164" Type="http://schemas.openxmlformats.org/officeDocument/2006/relationships/image" Target="../media/image2865.png"/><Relationship Id="rId169" Type="http://schemas.openxmlformats.org/officeDocument/2006/relationships/customXml" Target="../ink/ink2919.xml"/><Relationship Id="rId185" Type="http://schemas.openxmlformats.org/officeDocument/2006/relationships/customXml" Target="../ink/ink2927.xml"/><Relationship Id="rId4" Type="http://schemas.openxmlformats.org/officeDocument/2006/relationships/image" Target="../media/image1685.png"/><Relationship Id="rId9" Type="http://schemas.openxmlformats.org/officeDocument/2006/relationships/customXml" Target="../ink/ink2839.xml"/><Relationship Id="rId180" Type="http://schemas.openxmlformats.org/officeDocument/2006/relationships/image" Target="../media/image2871.png"/><Relationship Id="rId26" Type="http://schemas.openxmlformats.org/officeDocument/2006/relationships/image" Target="../media/image1696.png"/><Relationship Id="rId47" Type="http://schemas.openxmlformats.org/officeDocument/2006/relationships/customXml" Target="../ink/ink2858.xml"/><Relationship Id="rId68" Type="http://schemas.openxmlformats.org/officeDocument/2006/relationships/image" Target="../media/image1717.png"/><Relationship Id="rId89" Type="http://schemas.openxmlformats.org/officeDocument/2006/relationships/customXml" Target="../ink/ink2879.xml"/><Relationship Id="rId112" Type="http://schemas.openxmlformats.org/officeDocument/2006/relationships/image" Target="../media/image1915.png"/><Relationship Id="rId133" Type="http://schemas.openxmlformats.org/officeDocument/2006/relationships/customXml" Target="../ink/ink2901.xml"/><Relationship Id="rId154" Type="http://schemas.openxmlformats.org/officeDocument/2006/relationships/image" Target="../media/image2860.png"/><Relationship Id="rId175" Type="http://schemas.openxmlformats.org/officeDocument/2006/relationships/customXml" Target="../ink/ink2922.xml"/><Relationship Id="rId196" Type="http://schemas.openxmlformats.org/officeDocument/2006/relationships/image" Target="../media/image2879.png"/><Relationship Id="rId16" Type="http://schemas.openxmlformats.org/officeDocument/2006/relationships/image" Target="../media/image1691.png"/><Relationship Id="rId37" Type="http://schemas.openxmlformats.org/officeDocument/2006/relationships/customXml" Target="../ink/ink2853.xml"/><Relationship Id="rId58" Type="http://schemas.openxmlformats.org/officeDocument/2006/relationships/image" Target="../media/image1712.png"/><Relationship Id="rId79" Type="http://schemas.openxmlformats.org/officeDocument/2006/relationships/customXml" Target="../ink/ink2874.xml"/><Relationship Id="rId102" Type="http://schemas.openxmlformats.org/officeDocument/2006/relationships/image" Target="../media/image1734.png"/><Relationship Id="rId123" Type="http://schemas.openxmlformats.org/officeDocument/2006/relationships/customXml" Target="../ink/ink2896.xml"/><Relationship Id="rId144" Type="http://schemas.openxmlformats.org/officeDocument/2006/relationships/image" Target="../media/image2855.png"/><Relationship Id="rId90" Type="http://schemas.openxmlformats.org/officeDocument/2006/relationships/image" Target="../media/image1728.png"/><Relationship Id="rId165" Type="http://schemas.openxmlformats.org/officeDocument/2006/relationships/customXml" Target="../ink/ink2917.xml"/><Relationship Id="rId186" Type="http://schemas.openxmlformats.org/officeDocument/2006/relationships/image" Target="../media/image2874.png"/><Relationship Id="rId27" Type="http://schemas.openxmlformats.org/officeDocument/2006/relationships/customXml" Target="../ink/ink2848.xml"/><Relationship Id="rId48" Type="http://schemas.openxmlformats.org/officeDocument/2006/relationships/image" Target="../media/image1707.png"/><Relationship Id="rId69" Type="http://schemas.openxmlformats.org/officeDocument/2006/relationships/customXml" Target="../ink/ink2869.xml"/><Relationship Id="rId113" Type="http://schemas.openxmlformats.org/officeDocument/2006/relationships/customXml" Target="../ink/ink2891.xml"/><Relationship Id="rId134" Type="http://schemas.openxmlformats.org/officeDocument/2006/relationships/image" Target="../media/image2850.png"/><Relationship Id="rId80" Type="http://schemas.openxmlformats.org/officeDocument/2006/relationships/image" Target="../media/image1723.png"/><Relationship Id="rId155" Type="http://schemas.openxmlformats.org/officeDocument/2006/relationships/customXml" Target="../ink/ink2912.xml"/><Relationship Id="rId176" Type="http://schemas.openxmlformats.org/officeDocument/2006/relationships/image" Target="../media/image2869.png"/><Relationship Id="rId197" Type="http://schemas.openxmlformats.org/officeDocument/2006/relationships/customXml" Target="../ink/ink2933.xml"/><Relationship Id="rId17" Type="http://schemas.openxmlformats.org/officeDocument/2006/relationships/customXml" Target="../ink/ink2843.xml"/><Relationship Id="rId38" Type="http://schemas.openxmlformats.org/officeDocument/2006/relationships/image" Target="../media/image1702.png"/><Relationship Id="rId59" Type="http://schemas.openxmlformats.org/officeDocument/2006/relationships/customXml" Target="../ink/ink2864.xml"/><Relationship Id="rId103" Type="http://schemas.openxmlformats.org/officeDocument/2006/relationships/customXml" Target="../ink/ink2886.xml"/><Relationship Id="rId124" Type="http://schemas.openxmlformats.org/officeDocument/2006/relationships/image" Target="../media/image2845.png"/><Relationship Id="rId70" Type="http://schemas.openxmlformats.org/officeDocument/2006/relationships/image" Target="../media/image1718.png"/><Relationship Id="rId91" Type="http://schemas.openxmlformats.org/officeDocument/2006/relationships/customXml" Target="../ink/ink2880.xml"/><Relationship Id="rId145" Type="http://schemas.openxmlformats.org/officeDocument/2006/relationships/customXml" Target="../ink/ink2907.xml"/><Relationship Id="rId166" Type="http://schemas.openxmlformats.org/officeDocument/2006/relationships/image" Target="../media/image2866.png"/><Relationship Id="rId187" Type="http://schemas.openxmlformats.org/officeDocument/2006/relationships/customXml" Target="../ink/ink2928.xml"/><Relationship Id="rId1" Type="http://schemas.openxmlformats.org/officeDocument/2006/relationships/slideLayout" Target="../slideLayouts/slideLayout7.xml"/><Relationship Id="rId28" Type="http://schemas.openxmlformats.org/officeDocument/2006/relationships/image" Target="../media/image1697.png"/><Relationship Id="rId49" Type="http://schemas.openxmlformats.org/officeDocument/2006/relationships/customXml" Target="../ink/ink2859.xml"/><Relationship Id="rId114" Type="http://schemas.openxmlformats.org/officeDocument/2006/relationships/image" Target="../media/image2012.png"/><Relationship Id="rId60" Type="http://schemas.openxmlformats.org/officeDocument/2006/relationships/image" Target="../media/image1713.png"/><Relationship Id="rId81" Type="http://schemas.openxmlformats.org/officeDocument/2006/relationships/customXml" Target="../ink/ink2875.xml"/><Relationship Id="rId135" Type="http://schemas.openxmlformats.org/officeDocument/2006/relationships/customXml" Target="../ink/ink2902.xml"/><Relationship Id="rId156" Type="http://schemas.openxmlformats.org/officeDocument/2006/relationships/image" Target="../media/image2861.png"/><Relationship Id="rId177" Type="http://schemas.openxmlformats.org/officeDocument/2006/relationships/customXml" Target="../ink/ink2923.xml"/><Relationship Id="rId198" Type="http://schemas.openxmlformats.org/officeDocument/2006/relationships/image" Target="../media/image2880.png"/><Relationship Id="rId18" Type="http://schemas.openxmlformats.org/officeDocument/2006/relationships/image" Target="../media/image1692.png"/><Relationship Id="rId39" Type="http://schemas.openxmlformats.org/officeDocument/2006/relationships/customXml" Target="../ink/ink2854.xml"/><Relationship Id="rId50" Type="http://schemas.openxmlformats.org/officeDocument/2006/relationships/image" Target="../media/image1708.png"/><Relationship Id="rId104" Type="http://schemas.openxmlformats.org/officeDocument/2006/relationships/image" Target="../media/image1735.png"/><Relationship Id="rId125" Type="http://schemas.openxmlformats.org/officeDocument/2006/relationships/customXml" Target="../ink/ink2897.xml"/><Relationship Id="rId146" Type="http://schemas.openxmlformats.org/officeDocument/2006/relationships/image" Target="../media/image2856.png"/><Relationship Id="rId167" Type="http://schemas.openxmlformats.org/officeDocument/2006/relationships/customXml" Target="../ink/ink2918.xml"/><Relationship Id="rId188" Type="http://schemas.openxmlformats.org/officeDocument/2006/relationships/image" Target="../media/image2875.png"/></Relationships>
</file>

<file path=ppt/slides/_rels/slide14.xml.rels><?xml version="1.0" encoding="UTF-8" standalone="yes"?>
<Relationships xmlns="http://schemas.openxmlformats.org/package/2006/relationships"><Relationship Id="rId117" Type="http://schemas.openxmlformats.org/officeDocument/2006/relationships/image" Target="../media/image2938.png"/><Relationship Id="rId299" Type="http://schemas.openxmlformats.org/officeDocument/2006/relationships/image" Target="../media/image3026.png"/><Relationship Id="rId21" Type="http://schemas.openxmlformats.org/officeDocument/2006/relationships/image" Target="../media/image2890.png"/><Relationship Id="rId63" Type="http://schemas.openxmlformats.org/officeDocument/2006/relationships/image" Target="../media/image2911.png"/><Relationship Id="rId159" Type="http://schemas.openxmlformats.org/officeDocument/2006/relationships/image" Target="../media/image2959.png"/><Relationship Id="rId324" Type="http://schemas.openxmlformats.org/officeDocument/2006/relationships/customXml" Target="../ink/ink3095.xml"/><Relationship Id="rId170" Type="http://schemas.openxmlformats.org/officeDocument/2006/relationships/customXml" Target="../ink/ink3017.xml"/><Relationship Id="rId226" Type="http://schemas.openxmlformats.org/officeDocument/2006/relationships/customXml" Target="../ink/ink3045.xml"/><Relationship Id="rId268" Type="http://schemas.openxmlformats.org/officeDocument/2006/relationships/customXml" Target="../ink/ink3066.xml"/><Relationship Id="rId32" Type="http://schemas.openxmlformats.org/officeDocument/2006/relationships/customXml" Target="../ink/ink2948.xml"/><Relationship Id="rId74" Type="http://schemas.openxmlformats.org/officeDocument/2006/relationships/customXml" Target="../ink/ink2969.xml"/><Relationship Id="rId128" Type="http://schemas.openxmlformats.org/officeDocument/2006/relationships/customXml" Target="../ink/ink2996.xml"/><Relationship Id="rId335" Type="http://schemas.openxmlformats.org/officeDocument/2006/relationships/image" Target="../media/image3044.png"/><Relationship Id="rId5" Type="http://schemas.openxmlformats.org/officeDocument/2006/relationships/image" Target="../media/image2882.png"/><Relationship Id="rId181" Type="http://schemas.openxmlformats.org/officeDocument/2006/relationships/image" Target="../media/image2970.png"/><Relationship Id="rId237" Type="http://schemas.openxmlformats.org/officeDocument/2006/relationships/image" Target="../media/image2997.png"/><Relationship Id="rId279" Type="http://schemas.openxmlformats.org/officeDocument/2006/relationships/customXml" Target="../ink/ink3072.xml"/><Relationship Id="rId43" Type="http://schemas.openxmlformats.org/officeDocument/2006/relationships/image" Target="../media/image2901.png"/><Relationship Id="rId139" Type="http://schemas.openxmlformats.org/officeDocument/2006/relationships/image" Target="../media/image2949.png"/><Relationship Id="rId290" Type="http://schemas.openxmlformats.org/officeDocument/2006/relationships/image" Target="../media/image3023.png"/><Relationship Id="rId304" Type="http://schemas.openxmlformats.org/officeDocument/2006/relationships/customXml" Target="../ink/ink3085.xml"/><Relationship Id="rId346" Type="http://schemas.openxmlformats.org/officeDocument/2006/relationships/customXml" Target="../ink/ink3106.xml"/><Relationship Id="rId85" Type="http://schemas.openxmlformats.org/officeDocument/2006/relationships/image" Target="../media/image2922.png"/><Relationship Id="rId150" Type="http://schemas.openxmlformats.org/officeDocument/2006/relationships/customXml" Target="../ink/ink3007.xml"/><Relationship Id="rId192" Type="http://schemas.openxmlformats.org/officeDocument/2006/relationships/customXml" Target="../ink/ink3028.xml"/><Relationship Id="rId206" Type="http://schemas.openxmlformats.org/officeDocument/2006/relationships/customXml" Target="../ink/ink3035.xml"/><Relationship Id="rId248" Type="http://schemas.openxmlformats.org/officeDocument/2006/relationships/customXml" Target="../ink/ink3056.xml"/><Relationship Id="rId12" Type="http://schemas.openxmlformats.org/officeDocument/2006/relationships/customXml" Target="../ink/ink2938.xml"/><Relationship Id="rId108" Type="http://schemas.openxmlformats.org/officeDocument/2006/relationships/customXml" Target="../ink/ink2986.xml"/><Relationship Id="rId315" Type="http://schemas.openxmlformats.org/officeDocument/2006/relationships/image" Target="../media/image3034.png"/><Relationship Id="rId357" Type="http://schemas.openxmlformats.org/officeDocument/2006/relationships/image" Target="../media/image3055.png"/><Relationship Id="rId54" Type="http://schemas.openxmlformats.org/officeDocument/2006/relationships/customXml" Target="../ink/ink2959.xml"/><Relationship Id="rId96" Type="http://schemas.openxmlformats.org/officeDocument/2006/relationships/customXml" Target="../ink/ink2980.xml"/><Relationship Id="rId161" Type="http://schemas.openxmlformats.org/officeDocument/2006/relationships/image" Target="../media/image2960.png"/><Relationship Id="rId217" Type="http://schemas.openxmlformats.org/officeDocument/2006/relationships/image" Target="../media/image2987.png"/><Relationship Id="rId259" Type="http://schemas.openxmlformats.org/officeDocument/2006/relationships/image" Target="../media/image3008.png"/><Relationship Id="rId23" Type="http://schemas.openxmlformats.org/officeDocument/2006/relationships/image" Target="../media/image2891.png"/><Relationship Id="rId119" Type="http://schemas.openxmlformats.org/officeDocument/2006/relationships/image" Target="../media/image2939.png"/><Relationship Id="rId270" Type="http://schemas.openxmlformats.org/officeDocument/2006/relationships/customXml" Target="../ink/ink3067.xml"/><Relationship Id="rId326" Type="http://schemas.openxmlformats.org/officeDocument/2006/relationships/customXml" Target="../ink/ink3096.xml"/><Relationship Id="rId65" Type="http://schemas.openxmlformats.org/officeDocument/2006/relationships/image" Target="../media/image2912.png"/><Relationship Id="rId130" Type="http://schemas.openxmlformats.org/officeDocument/2006/relationships/customXml" Target="../ink/ink2997.xml"/><Relationship Id="rId172" Type="http://schemas.openxmlformats.org/officeDocument/2006/relationships/customXml" Target="../ink/ink3018.xml"/><Relationship Id="rId228" Type="http://schemas.openxmlformats.org/officeDocument/2006/relationships/customXml" Target="../ink/ink3046.xml"/><Relationship Id="rId281" Type="http://schemas.openxmlformats.org/officeDocument/2006/relationships/customXml" Target="../ink/ink3073.xml"/><Relationship Id="rId337" Type="http://schemas.openxmlformats.org/officeDocument/2006/relationships/image" Target="../media/image3045.png"/><Relationship Id="rId34" Type="http://schemas.openxmlformats.org/officeDocument/2006/relationships/customXml" Target="../ink/ink2949.xml"/><Relationship Id="rId76" Type="http://schemas.openxmlformats.org/officeDocument/2006/relationships/customXml" Target="../ink/ink2970.xml"/><Relationship Id="rId141" Type="http://schemas.openxmlformats.org/officeDocument/2006/relationships/image" Target="../media/image2950.png"/><Relationship Id="rId7" Type="http://schemas.openxmlformats.org/officeDocument/2006/relationships/image" Target="../media/image2883.png"/><Relationship Id="rId183" Type="http://schemas.openxmlformats.org/officeDocument/2006/relationships/image" Target="../media/image2971.png"/><Relationship Id="rId239" Type="http://schemas.openxmlformats.org/officeDocument/2006/relationships/image" Target="../media/image2998.png"/><Relationship Id="rId250" Type="http://schemas.openxmlformats.org/officeDocument/2006/relationships/customXml" Target="../ink/ink3057.xml"/><Relationship Id="rId292" Type="http://schemas.openxmlformats.org/officeDocument/2006/relationships/image" Target="../media/image1220.png"/><Relationship Id="rId306" Type="http://schemas.openxmlformats.org/officeDocument/2006/relationships/customXml" Target="../ink/ink3086.xml"/><Relationship Id="rId45" Type="http://schemas.openxmlformats.org/officeDocument/2006/relationships/image" Target="../media/image2902.png"/><Relationship Id="rId87" Type="http://schemas.openxmlformats.org/officeDocument/2006/relationships/image" Target="../media/image2923.png"/><Relationship Id="rId110" Type="http://schemas.openxmlformats.org/officeDocument/2006/relationships/customXml" Target="../ink/ink2987.xml"/><Relationship Id="rId348" Type="http://schemas.openxmlformats.org/officeDocument/2006/relationships/customXml" Target="../ink/ink3107.xml"/><Relationship Id="rId152" Type="http://schemas.openxmlformats.org/officeDocument/2006/relationships/customXml" Target="../ink/ink3008.xml"/><Relationship Id="rId194" Type="http://schemas.openxmlformats.org/officeDocument/2006/relationships/customXml" Target="../ink/ink3029.xml"/><Relationship Id="rId208" Type="http://schemas.openxmlformats.org/officeDocument/2006/relationships/customXml" Target="../ink/ink3036.xml"/><Relationship Id="rId261" Type="http://schemas.openxmlformats.org/officeDocument/2006/relationships/image" Target="../media/image3009.png"/><Relationship Id="rId14" Type="http://schemas.openxmlformats.org/officeDocument/2006/relationships/customXml" Target="../ink/ink2939.xml"/><Relationship Id="rId56" Type="http://schemas.openxmlformats.org/officeDocument/2006/relationships/customXml" Target="../ink/ink2960.xml"/><Relationship Id="rId317" Type="http://schemas.openxmlformats.org/officeDocument/2006/relationships/image" Target="../media/image3035.png"/><Relationship Id="rId98" Type="http://schemas.openxmlformats.org/officeDocument/2006/relationships/customXml" Target="../ink/ink2981.xml"/><Relationship Id="rId121" Type="http://schemas.openxmlformats.org/officeDocument/2006/relationships/image" Target="../media/image2940.png"/><Relationship Id="rId163" Type="http://schemas.openxmlformats.org/officeDocument/2006/relationships/image" Target="../media/image2961.png"/><Relationship Id="rId219" Type="http://schemas.openxmlformats.org/officeDocument/2006/relationships/image" Target="../media/image2988.png"/><Relationship Id="rId230" Type="http://schemas.openxmlformats.org/officeDocument/2006/relationships/customXml" Target="../ink/ink3047.xml"/><Relationship Id="rId25" Type="http://schemas.openxmlformats.org/officeDocument/2006/relationships/image" Target="../media/image2892.png"/><Relationship Id="rId46" Type="http://schemas.openxmlformats.org/officeDocument/2006/relationships/customXml" Target="../ink/ink2955.xml"/><Relationship Id="rId67" Type="http://schemas.openxmlformats.org/officeDocument/2006/relationships/image" Target="../media/image2913.png"/><Relationship Id="rId272" Type="http://schemas.openxmlformats.org/officeDocument/2006/relationships/customXml" Target="../ink/ink3068.xml"/><Relationship Id="rId293" Type="http://schemas.openxmlformats.org/officeDocument/2006/relationships/customXml" Target="../ink/ink3079.xml"/><Relationship Id="rId307" Type="http://schemas.openxmlformats.org/officeDocument/2006/relationships/image" Target="../media/image3030.png"/><Relationship Id="rId328" Type="http://schemas.openxmlformats.org/officeDocument/2006/relationships/customXml" Target="../ink/ink3097.xml"/><Relationship Id="rId349" Type="http://schemas.openxmlformats.org/officeDocument/2006/relationships/image" Target="../media/image3051.png"/><Relationship Id="rId88" Type="http://schemas.openxmlformats.org/officeDocument/2006/relationships/customXml" Target="../ink/ink2976.xml"/><Relationship Id="rId111" Type="http://schemas.openxmlformats.org/officeDocument/2006/relationships/image" Target="../media/image2935.png"/><Relationship Id="rId132" Type="http://schemas.openxmlformats.org/officeDocument/2006/relationships/customXml" Target="../ink/ink2998.xml"/><Relationship Id="rId153" Type="http://schemas.openxmlformats.org/officeDocument/2006/relationships/image" Target="../media/image2956.png"/><Relationship Id="rId174" Type="http://schemas.openxmlformats.org/officeDocument/2006/relationships/customXml" Target="../ink/ink3019.xml"/><Relationship Id="rId195" Type="http://schemas.openxmlformats.org/officeDocument/2006/relationships/image" Target="../media/image2976.png"/><Relationship Id="rId209" Type="http://schemas.openxmlformats.org/officeDocument/2006/relationships/image" Target="../media/image2983.png"/><Relationship Id="rId220" Type="http://schemas.openxmlformats.org/officeDocument/2006/relationships/customXml" Target="../ink/ink3042.xml"/><Relationship Id="rId241" Type="http://schemas.openxmlformats.org/officeDocument/2006/relationships/image" Target="../media/image2999.png"/><Relationship Id="rId15" Type="http://schemas.openxmlformats.org/officeDocument/2006/relationships/image" Target="../media/image2887.png"/><Relationship Id="rId36" Type="http://schemas.openxmlformats.org/officeDocument/2006/relationships/customXml" Target="../ink/ink2950.xml"/><Relationship Id="rId57" Type="http://schemas.openxmlformats.org/officeDocument/2006/relationships/image" Target="../media/image2908.png"/><Relationship Id="rId262" Type="http://schemas.openxmlformats.org/officeDocument/2006/relationships/customXml" Target="../ink/ink3063.xml"/><Relationship Id="rId283" Type="http://schemas.openxmlformats.org/officeDocument/2006/relationships/customXml" Target="../ink/ink3074.xml"/><Relationship Id="rId318" Type="http://schemas.openxmlformats.org/officeDocument/2006/relationships/customXml" Target="../ink/ink3092.xml"/><Relationship Id="rId339" Type="http://schemas.openxmlformats.org/officeDocument/2006/relationships/image" Target="../media/image3046.png"/><Relationship Id="rId78" Type="http://schemas.openxmlformats.org/officeDocument/2006/relationships/customXml" Target="../ink/ink2971.xml"/><Relationship Id="rId99" Type="http://schemas.openxmlformats.org/officeDocument/2006/relationships/image" Target="../media/image2929.png"/><Relationship Id="rId101" Type="http://schemas.openxmlformats.org/officeDocument/2006/relationships/image" Target="../media/image2930.png"/><Relationship Id="rId122" Type="http://schemas.openxmlformats.org/officeDocument/2006/relationships/customXml" Target="../ink/ink2993.xml"/><Relationship Id="rId143" Type="http://schemas.openxmlformats.org/officeDocument/2006/relationships/image" Target="../media/image2951.png"/><Relationship Id="rId164" Type="http://schemas.openxmlformats.org/officeDocument/2006/relationships/customXml" Target="../ink/ink3014.xml"/><Relationship Id="rId185" Type="http://schemas.openxmlformats.org/officeDocument/2006/relationships/image" Target="../media/image684.png"/><Relationship Id="rId350" Type="http://schemas.openxmlformats.org/officeDocument/2006/relationships/customXml" Target="../ink/ink3108.xml"/><Relationship Id="rId9" Type="http://schemas.openxmlformats.org/officeDocument/2006/relationships/image" Target="../media/image2884.png"/><Relationship Id="rId210" Type="http://schemas.openxmlformats.org/officeDocument/2006/relationships/customXml" Target="../ink/ink3037.xml"/><Relationship Id="rId26" Type="http://schemas.openxmlformats.org/officeDocument/2006/relationships/customXml" Target="../ink/ink2945.xml"/><Relationship Id="rId231" Type="http://schemas.openxmlformats.org/officeDocument/2006/relationships/image" Target="../media/image2994.png"/><Relationship Id="rId252" Type="http://schemas.openxmlformats.org/officeDocument/2006/relationships/customXml" Target="../ink/ink3058.xml"/><Relationship Id="rId273" Type="http://schemas.openxmlformats.org/officeDocument/2006/relationships/image" Target="../media/image3015.png"/><Relationship Id="rId294" Type="http://schemas.openxmlformats.org/officeDocument/2006/relationships/customXml" Target="../ink/ink3080.xml"/><Relationship Id="rId308" Type="http://schemas.openxmlformats.org/officeDocument/2006/relationships/customXml" Target="../ink/ink3087.xml"/><Relationship Id="rId329" Type="http://schemas.openxmlformats.org/officeDocument/2006/relationships/image" Target="../media/image3041.png"/><Relationship Id="rId47" Type="http://schemas.openxmlformats.org/officeDocument/2006/relationships/image" Target="../media/image2903.png"/><Relationship Id="rId68" Type="http://schemas.openxmlformats.org/officeDocument/2006/relationships/customXml" Target="../ink/ink2966.xml"/><Relationship Id="rId89" Type="http://schemas.openxmlformats.org/officeDocument/2006/relationships/image" Target="../media/image2924.png"/><Relationship Id="rId112" Type="http://schemas.openxmlformats.org/officeDocument/2006/relationships/customXml" Target="../ink/ink2988.xml"/><Relationship Id="rId133" Type="http://schemas.openxmlformats.org/officeDocument/2006/relationships/image" Target="../media/image2946.png"/><Relationship Id="rId154" Type="http://schemas.openxmlformats.org/officeDocument/2006/relationships/customXml" Target="../ink/ink3009.xml"/><Relationship Id="rId175" Type="http://schemas.openxmlformats.org/officeDocument/2006/relationships/image" Target="../media/image2967.png"/><Relationship Id="rId340" Type="http://schemas.openxmlformats.org/officeDocument/2006/relationships/customXml" Target="../ink/ink3103.xml"/><Relationship Id="rId196" Type="http://schemas.openxmlformats.org/officeDocument/2006/relationships/customXml" Target="../ink/ink3030.xml"/><Relationship Id="rId200" Type="http://schemas.openxmlformats.org/officeDocument/2006/relationships/customXml" Target="../ink/ink3032.xml"/><Relationship Id="rId16" Type="http://schemas.openxmlformats.org/officeDocument/2006/relationships/customXml" Target="../ink/ink2940.xml"/><Relationship Id="rId221" Type="http://schemas.openxmlformats.org/officeDocument/2006/relationships/image" Target="../media/image2989.png"/><Relationship Id="rId242" Type="http://schemas.openxmlformats.org/officeDocument/2006/relationships/customXml" Target="../ink/ink3053.xml"/><Relationship Id="rId263" Type="http://schemas.openxmlformats.org/officeDocument/2006/relationships/image" Target="../media/image3010.png"/><Relationship Id="rId284" Type="http://schemas.openxmlformats.org/officeDocument/2006/relationships/image" Target="../media/image3020.png"/><Relationship Id="rId319" Type="http://schemas.openxmlformats.org/officeDocument/2006/relationships/image" Target="../media/image3036.png"/><Relationship Id="rId37" Type="http://schemas.openxmlformats.org/officeDocument/2006/relationships/image" Target="../media/image2898.png"/><Relationship Id="rId58" Type="http://schemas.openxmlformats.org/officeDocument/2006/relationships/customXml" Target="../ink/ink2961.xml"/><Relationship Id="rId79" Type="http://schemas.openxmlformats.org/officeDocument/2006/relationships/image" Target="../media/image2919.png"/><Relationship Id="rId102" Type="http://schemas.openxmlformats.org/officeDocument/2006/relationships/customXml" Target="../ink/ink2983.xml"/><Relationship Id="rId123" Type="http://schemas.openxmlformats.org/officeDocument/2006/relationships/image" Target="../media/image2941.png"/><Relationship Id="rId144" Type="http://schemas.openxmlformats.org/officeDocument/2006/relationships/customXml" Target="../ink/ink3004.xml"/><Relationship Id="rId330" Type="http://schemas.openxmlformats.org/officeDocument/2006/relationships/customXml" Target="../ink/ink3098.xml"/><Relationship Id="rId90" Type="http://schemas.openxmlformats.org/officeDocument/2006/relationships/customXml" Target="../ink/ink2977.xml"/><Relationship Id="rId165" Type="http://schemas.openxmlformats.org/officeDocument/2006/relationships/image" Target="../media/image2962.png"/><Relationship Id="rId186" Type="http://schemas.openxmlformats.org/officeDocument/2006/relationships/customXml" Target="../ink/ink3025.xml"/><Relationship Id="rId351" Type="http://schemas.openxmlformats.org/officeDocument/2006/relationships/image" Target="../media/image3052.png"/><Relationship Id="rId211" Type="http://schemas.openxmlformats.org/officeDocument/2006/relationships/image" Target="../media/image2984.png"/><Relationship Id="rId232" Type="http://schemas.openxmlformats.org/officeDocument/2006/relationships/customXml" Target="../ink/ink3048.xml"/><Relationship Id="rId253" Type="http://schemas.openxmlformats.org/officeDocument/2006/relationships/image" Target="../media/image3005.png"/><Relationship Id="rId274" Type="http://schemas.openxmlformats.org/officeDocument/2006/relationships/customXml" Target="../ink/ink3069.xml"/><Relationship Id="rId295" Type="http://schemas.openxmlformats.org/officeDocument/2006/relationships/image" Target="../media/image3024.png"/><Relationship Id="rId309" Type="http://schemas.openxmlformats.org/officeDocument/2006/relationships/image" Target="../media/image3031.png"/><Relationship Id="rId27" Type="http://schemas.openxmlformats.org/officeDocument/2006/relationships/image" Target="../media/image2893.png"/><Relationship Id="rId48" Type="http://schemas.openxmlformats.org/officeDocument/2006/relationships/customXml" Target="../ink/ink2956.xml"/><Relationship Id="rId69" Type="http://schemas.openxmlformats.org/officeDocument/2006/relationships/image" Target="../media/image2914.png"/><Relationship Id="rId113" Type="http://schemas.openxmlformats.org/officeDocument/2006/relationships/image" Target="../media/image2936.png"/><Relationship Id="rId134" Type="http://schemas.openxmlformats.org/officeDocument/2006/relationships/customXml" Target="../ink/ink2999.xml"/><Relationship Id="rId320" Type="http://schemas.openxmlformats.org/officeDocument/2006/relationships/customXml" Target="../ink/ink3093.xml"/><Relationship Id="rId80" Type="http://schemas.openxmlformats.org/officeDocument/2006/relationships/customXml" Target="../ink/ink2972.xml"/><Relationship Id="rId155" Type="http://schemas.openxmlformats.org/officeDocument/2006/relationships/image" Target="../media/image2957.png"/><Relationship Id="rId176" Type="http://schemas.openxmlformats.org/officeDocument/2006/relationships/customXml" Target="../ink/ink3020.xml"/><Relationship Id="rId197" Type="http://schemas.openxmlformats.org/officeDocument/2006/relationships/image" Target="../media/image2977.png"/><Relationship Id="rId341" Type="http://schemas.openxmlformats.org/officeDocument/2006/relationships/image" Target="../media/image3047.png"/><Relationship Id="rId201" Type="http://schemas.openxmlformats.org/officeDocument/2006/relationships/image" Target="../media/image2979.png"/><Relationship Id="rId222" Type="http://schemas.openxmlformats.org/officeDocument/2006/relationships/customXml" Target="../ink/ink3043.xml"/><Relationship Id="rId243" Type="http://schemas.openxmlformats.org/officeDocument/2006/relationships/image" Target="../media/image3000.png"/><Relationship Id="rId264" Type="http://schemas.openxmlformats.org/officeDocument/2006/relationships/customXml" Target="../ink/ink3064.xml"/><Relationship Id="rId285" Type="http://schemas.openxmlformats.org/officeDocument/2006/relationships/customXml" Target="../ink/ink3075.xml"/><Relationship Id="rId17" Type="http://schemas.openxmlformats.org/officeDocument/2006/relationships/image" Target="../media/image2888.png"/><Relationship Id="rId38" Type="http://schemas.openxmlformats.org/officeDocument/2006/relationships/customXml" Target="../ink/ink2951.xml"/><Relationship Id="rId59" Type="http://schemas.openxmlformats.org/officeDocument/2006/relationships/image" Target="../media/image2909.png"/><Relationship Id="rId103" Type="http://schemas.openxmlformats.org/officeDocument/2006/relationships/image" Target="../media/image2931.png"/><Relationship Id="rId124" Type="http://schemas.openxmlformats.org/officeDocument/2006/relationships/customXml" Target="../ink/ink2994.xml"/><Relationship Id="rId310" Type="http://schemas.openxmlformats.org/officeDocument/2006/relationships/customXml" Target="../ink/ink3088.xml"/><Relationship Id="rId70" Type="http://schemas.openxmlformats.org/officeDocument/2006/relationships/customXml" Target="../ink/ink2967.xml"/><Relationship Id="rId91" Type="http://schemas.openxmlformats.org/officeDocument/2006/relationships/image" Target="../media/image2925.png"/><Relationship Id="rId145" Type="http://schemas.openxmlformats.org/officeDocument/2006/relationships/image" Target="../media/image2952.png"/><Relationship Id="rId166" Type="http://schemas.openxmlformats.org/officeDocument/2006/relationships/customXml" Target="../ink/ink3015.xml"/><Relationship Id="rId187" Type="http://schemas.openxmlformats.org/officeDocument/2006/relationships/image" Target="../media/image2972.png"/><Relationship Id="rId331" Type="http://schemas.openxmlformats.org/officeDocument/2006/relationships/image" Target="../media/image3042.png"/><Relationship Id="rId352" Type="http://schemas.openxmlformats.org/officeDocument/2006/relationships/customXml" Target="../ink/ink3109.xml"/><Relationship Id="rId1" Type="http://schemas.openxmlformats.org/officeDocument/2006/relationships/slideLayout" Target="../slideLayouts/slideLayout7.xml"/><Relationship Id="rId212" Type="http://schemas.openxmlformats.org/officeDocument/2006/relationships/customXml" Target="../ink/ink3038.xml"/><Relationship Id="rId233" Type="http://schemas.openxmlformats.org/officeDocument/2006/relationships/image" Target="../media/image2995.png"/><Relationship Id="rId254" Type="http://schemas.openxmlformats.org/officeDocument/2006/relationships/customXml" Target="../ink/ink3059.xml"/><Relationship Id="rId28" Type="http://schemas.openxmlformats.org/officeDocument/2006/relationships/customXml" Target="../ink/ink2946.xml"/><Relationship Id="rId49" Type="http://schemas.openxmlformats.org/officeDocument/2006/relationships/image" Target="../media/image2904.png"/><Relationship Id="rId114" Type="http://schemas.openxmlformats.org/officeDocument/2006/relationships/customXml" Target="../ink/ink2989.xml"/><Relationship Id="rId275" Type="http://schemas.openxmlformats.org/officeDocument/2006/relationships/customXml" Target="../ink/ink3070.xml"/><Relationship Id="rId296" Type="http://schemas.openxmlformats.org/officeDocument/2006/relationships/customXml" Target="../ink/ink3081.xml"/><Relationship Id="rId300" Type="http://schemas.openxmlformats.org/officeDocument/2006/relationships/customXml" Target="../ink/ink3083.xml"/><Relationship Id="rId60" Type="http://schemas.openxmlformats.org/officeDocument/2006/relationships/customXml" Target="../ink/ink2962.xml"/><Relationship Id="rId81" Type="http://schemas.openxmlformats.org/officeDocument/2006/relationships/image" Target="../media/image2920.png"/><Relationship Id="rId135" Type="http://schemas.openxmlformats.org/officeDocument/2006/relationships/image" Target="../media/image2947.png"/><Relationship Id="rId156" Type="http://schemas.openxmlformats.org/officeDocument/2006/relationships/customXml" Target="../ink/ink3010.xml"/><Relationship Id="rId177" Type="http://schemas.openxmlformats.org/officeDocument/2006/relationships/image" Target="../media/image2968.png"/><Relationship Id="rId198" Type="http://schemas.openxmlformats.org/officeDocument/2006/relationships/customXml" Target="../ink/ink3031.xml"/><Relationship Id="rId321" Type="http://schemas.openxmlformats.org/officeDocument/2006/relationships/image" Target="../media/image3037.png"/><Relationship Id="rId342" Type="http://schemas.openxmlformats.org/officeDocument/2006/relationships/customXml" Target="../ink/ink3104.xml"/><Relationship Id="rId202" Type="http://schemas.openxmlformats.org/officeDocument/2006/relationships/customXml" Target="../ink/ink3033.xml"/><Relationship Id="rId223" Type="http://schemas.openxmlformats.org/officeDocument/2006/relationships/image" Target="../media/image2990.png"/><Relationship Id="rId244" Type="http://schemas.openxmlformats.org/officeDocument/2006/relationships/customXml" Target="../ink/ink3054.xml"/><Relationship Id="rId18" Type="http://schemas.openxmlformats.org/officeDocument/2006/relationships/customXml" Target="../ink/ink2941.xml"/><Relationship Id="rId39" Type="http://schemas.openxmlformats.org/officeDocument/2006/relationships/image" Target="../media/image2899.png"/><Relationship Id="rId265" Type="http://schemas.openxmlformats.org/officeDocument/2006/relationships/image" Target="../media/image3011.png"/><Relationship Id="rId286" Type="http://schemas.openxmlformats.org/officeDocument/2006/relationships/image" Target="../media/image3021.png"/><Relationship Id="rId50" Type="http://schemas.openxmlformats.org/officeDocument/2006/relationships/customXml" Target="../ink/ink2957.xml"/><Relationship Id="rId104" Type="http://schemas.openxmlformats.org/officeDocument/2006/relationships/customXml" Target="../ink/ink2984.xml"/><Relationship Id="rId125" Type="http://schemas.openxmlformats.org/officeDocument/2006/relationships/image" Target="../media/image2942.png"/><Relationship Id="rId146" Type="http://schemas.openxmlformats.org/officeDocument/2006/relationships/customXml" Target="../ink/ink3005.xml"/><Relationship Id="rId167" Type="http://schemas.openxmlformats.org/officeDocument/2006/relationships/image" Target="../media/image2963.png"/><Relationship Id="rId188" Type="http://schemas.openxmlformats.org/officeDocument/2006/relationships/customXml" Target="../ink/ink3026.xml"/><Relationship Id="rId311" Type="http://schemas.openxmlformats.org/officeDocument/2006/relationships/image" Target="../media/image3032.png"/><Relationship Id="rId332" Type="http://schemas.openxmlformats.org/officeDocument/2006/relationships/customXml" Target="../ink/ink3099.xml"/><Relationship Id="rId353" Type="http://schemas.openxmlformats.org/officeDocument/2006/relationships/image" Target="../media/image3053.png"/><Relationship Id="rId71" Type="http://schemas.openxmlformats.org/officeDocument/2006/relationships/image" Target="../media/image2915.png"/><Relationship Id="rId92" Type="http://schemas.openxmlformats.org/officeDocument/2006/relationships/customXml" Target="../ink/ink2978.xml"/><Relationship Id="rId213" Type="http://schemas.openxmlformats.org/officeDocument/2006/relationships/image" Target="../media/image2985.png"/><Relationship Id="rId234" Type="http://schemas.openxmlformats.org/officeDocument/2006/relationships/customXml" Target="../ink/ink3049.xml"/><Relationship Id="rId2" Type="http://schemas.openxmlformats.org/officeDocument/2006/relationships/notesSlide" Target="../notesSlides/notesSlide13.xml"/><Relationship Id="rId29" Type="http://schemas.openxmlformats.org/officeDocument/2006/relationships/image" Target="../media/image2894.png"/><Relationship Id="rId255" Type="http://schemas.openxmlformats.org/officeDocument/2006/relationships/image" Target="../media/image3006.png"/><Relationship Id="rId276" Type="http://schemas.openxmlformats.org/officeDocument/2006/relationships/image" Target="../media/image3016.png"/><Relationship Id="rId297" Type="http://schemas.openxmlformats.org/officeDocument/2006/relationships/image" Target="../media/image3025.png"/><Relationship Id="rId40" Type="http://schemas.openxmlformats.org/officeDocument/2006/relationships/customXml" Target="../ink/ink2952.xml"/><Relationship Id="rId115" Type="http://schemas.openxmlformats.org/officeDocument/2006/relationships/image" Target="../media/image2937.png"/><Relationship Id="rId136" Type="http://schemas.openxmlformats.org/officeDocument/2006/relationships/customXml" Target="../ink/ink3000.xml"/><Relationship Id="rId157" Type="http://schemas.openxmlformats.org/officeDocument/2006/relationships/image" Target="../media/image2958.png"/><Relationship Id="rId178" Type="http://schemas.openxmlformats.org/officeDocument/2006/relationships/customXml" Target="../ink/ink3021.xml"/><Relationship Id="rId301" Type="http://schemas.openxmlformats.org/officeDocument/2006/relationships/image" Target="../media/image3027.png"/><Relationship Id="rId322" Type="http://schemas.openxmlformats.org/officeDocument/2006/relationships/customXml" Target="../ink/ink3094.xml"/><Relationship Id="rId343" Type="http://schemas.openxmlformats.org/officeDocument/2006/relationships/image" Target="../media/image3048.png"/><Relationship Id="rId61" Type="http://schemas.openxmlformats.org/officeDocument/2006/relationships/image" Target="../media/image2910.png"/><Relationship Id="rId82" Type="http://schemas.openxmlformats.org/officeDocument/2006/relationships/customXml" Target="../ink/ink2973.xml"/><Relationship Id="rId199" Type="http://schemas.openxmlformats.org/officeDocument/2006/relationships/image" Target="../media/image2978.png"/><Relationship Id="rId203" Type="http://schemas.openxmlformats.org/officeDocument/2006/relationships/image" Target="../media/image2980.png"/><Relationship Id="rId19" Type="http://schemas.openxmlformats.org/officeDocument/2006/relationships/image" Target="../media/image2889.png"/><Relationship Id="rId224" Type="http://schemas.openxmlformats.org/officeDocument/2006/relationships/customXml" Target="../ink/ink3044.xml"/><Relationship Id="rId245" Type="http://schemas.openxmlformats.org/officeDocument/2006/relationships/image" Target="../media/image3001.png"/><Relationship Id="rId266" Type="http://schemas.openxmlformats.org/officeDocument/2006/relationships/customXml" Target="../ink/ink3065.xml"/><Relationship Id="rId287" Type="http://schemas.openxmlformats.org/officeDocument/2006/relationships/customXml" Target="../ink/ink3076.xml"/><Relationship Id="rId30" Type="http://schemas.openxmlformats.org/officeDocument/2006/relationships/customXml" Target="../ink/ink2947.xml"/><Relationship Id="rId105" Type="http://schemas.openxmlformats.org/officeDocument/2006/relationships/image" Target="../media/image2932.png"/><Relationship Id="rId126" Type="http://schemas.openxmlformats.org/officeDocument/2006/relationships/customXml" Target="../ink/ink2995.xml"/><Relationship Id="rId147" Type="http://schemas.openxmlformats.org/officeDocument/2006/relationships/image" Target="../media/image2953.png"/><Relationship Id="rId168" Type="http://schemas.openxmlformats.org/officeDocument/2006/relationships/customXml" Target="../ink/ink3016.xml"/><Relationship Id="rId312" Type="http://schemas.openxmlformats.org/officeDocument/2006/relationships/customXml" Target="../ink/ink3089.xml"/><Relationship Id="rId333" Type="http://schemas.openxmlformats.org/officeDocument/2006/relationships/image" Target="../media/image3043.png"/><Relationship Id="rId354" Type="http://schemas.openxmlformats.org/officeDocument/2006/relationships/customXml" Target="../ink/ink3110.xml"/><Relationship Id="rId51" Type="http://schemas.openxmlformats.org/officeDocument/2006/relationships/image" Target="../media/image2905.png"/><Relationship Id="rId72" Type="http://schemas.openxmlformats.org/officeDocument/2006/relationships/customXml" Target="../ink/ink2968.xml"/><Relationship Id="rId93" Type="http://schemas.openxmlformats.org/officeDocument/2006/relationships/image" Target="../media/image2926.png"/><Relationship Id="rId189" Type="http://schemas.openxmlformats.org/officeDocument/2006/relationships/image" Target="../media/image2973.png"/><Relationship Id="rId3" Type="http://schemas.openxmlformats.org/officeDocument/2006/relationships/image" Target="../media/image2881.emf"/><Relationship Id="rId214" Type="http://schemas.openxmlformats.org/officeDocument/2006/relationships/customXml" Target="../ink/ink3039.xml"/><Relationship Id="rId235" Type="http://schemas.openxmlformats.org/officeDocument/2006/relationships/image" Target="../media/image2996.png"/><Relationship Id="rId256" Type="http://schemas.openxmlformats.org/officeDocument/2006/relationships/customXml" Target="../ink/ink3060.xml"/><Relationship Id="rId277" Type="http://schemas.openxmlformats.org/officeDocument/2006/relationships/customXml" Target="../ink/ink3071.xml"/><Relationship Id="rId298" Type="http://schemas.openxmlformats.org/officeDocument/2006/relationships/customXml" Target="../ink/ink3082.xml"/><Relationship Id="rId116" Type="http://schemas.openxmlformats.org/officeDocument/2006/relationships/customXml" Target="../ink/ink2990.xml"/><Relationship Id="rId137" Type="http://schemas.openxmlformats.org/officeDocument/2006/relationships/image" Target="../media/image2948.png"/><Relationship Id="rId158" Type="http://schemas.openxmlformats.org/officeDocument/2006/relationships/customXml" Target="../ink/ink3011.xml"/><Relationship Id="rId302" Type="http://schemas.openxmlformats.org/officeDocument/2006/relationships/customXml" Target="../ink/ink3084.xml"/><Relationship Id="rId323" Type="http://schemas.openxmlformats.org/officeDocument/2006/relationships/image" Target="../media/image3038.png"/><Relationship Id="rId344" Type="http://schemas.openxmlformats.org/officeDocument/2006/relationships/customXml" Target="../ink/ink3105.xml"/><Relationship Id="rId20" Type="http://schemas.openxmlformats.org/officeDocument/2006/relationships/customXml" Target="../ink/ink2942.xml"/><Relationship Id="rId41" Type="http://schemas.openxmlformats.org/officeDocument/2006/relationships/image" Target="../media/image2900.png"/><Relationship Id="rId62" Type="http://schemas.openxmlformats.org/officeDocument/2006/relationships/customXml" Target="../ink/ink2963.xml"/><Relationship Id="rId83" Type="http://schemas.openxmlformats.org/officeDocument/2006/relationships/image" Target="../media/image2921.png"/><Relationship Id="rId179" Type="http://schemas.openxmlformats.org/officeDocument/2006/relationships/image" Target="../media/image2969.png"/><Relationship Id="rId190" Type="http://schemas.openxmlformats.org/officeDocument/2006/relationships/customXml" Target="../ink/ink3027.xml"/><Relationship Id="rId204" Type="http://schemas.openxmlformats.org/officeDocument/2006/relationships/customXml" Target="../ink/ink3034.xml"/><Relationship Id="rId225" Type="http://schemas.openxmlformats.org/officeDocument/2006/relationships/image" Target="../media/image2991.png"/><Relationship Id="rId246" Type="http://schemas.openxmlformats.org/officeDocument/2006/relationships/customXml" Target="../ink/ink3055.xml"/><Relationship Id="rId267" Type="http://schemas.openxmlformats.org/officeDocument/2006/relationships/image" Target="../media/image3012.png"/><Relationship Id="rId288" Type="http://schemas.openxmlformats.org/officeDocument/2006/relationships/image" Target="../media/image3022.png"/><Relationship Id="rId106" Type="http://schemas.openxmlformats.org/officeDocument/2006/relationships/customXml" Target="../ink/ink2985.xml"/><Relationship Id="rId127" Type="http://schemas.openxmlformats.org/officeDocument/2006/relationships/image" Target="../media/image2943.png"/><Relationship Id="rId313" Type="http://schemas.openxmlformats.org/officeDocument/2006/relationships/image" Target="../media/image3033.png"/><Relationship Id="rId10" Type="http://schemas.openxmlformats.org/officeDocument/2006/relationships/customXml" Target="../ink/ink2937.xml"/><Relationship Id="rId31" Type="http://schemas.openxmlformats.org/officeDocument/2006/relationships/image" Target="../media/image2895.png"/><Relationship Id="rId52" Type="http://schemas.openxmlformats.org/officeDocument/2006/relationships/customXml" Target="../ink/ink2958.xml"/><Relationship Id="rId73" Type="http://schemas.openxmlformats.org/officeDocument/2006/relationships/image" Target="../media/image2916.png"/><Relationship Id="rId94" Type="http://schemas.openxmlformats.org/officeDocument/2006/relationships/customXml" Target="../ink/ink2979.xml"/><Relationship Id="rId148" Type="http://schemas.openxmlformats.org/officeDocument/2006/relationships/customXml" Target="../ink/ink3006.xml"/><Relationship Id="rId169" Type="http://schemas.openxmlformats.org/officeDocument/2006/relationships/image" Target="../media/image2964.png"/><Relationship Id="rId334" Type="http://schemas.openxmlformats.org/officeDocument/2006/relationships/customXml" Target="../ink/ink3100.xml"/><Relationship Id="rId355" Type="http://schemas.openxmlformats.org/officeDocument/2006/relationships/image" Target="../media/image3054.png"/><Relationship Id="rId4" Type="http://schemas.openxmlformats.org/officeDocument/2006/relationships/customXml" Target="../ink/ink2934.xml"/><Relationship Id="rId180" Type="http://schemas.openxmlformats.org/officeDocument/2006/relationships/customXml" Target="../ink/ink3022.xml"/><Relationship Id="rId215" Type="http://schemas.openxmlformats.org/officeDocument/2006/relationships/image" Target="../media/image2986.png"/><Relationship Id="rId236" Type="http://schemas.openxmlformats.org/officeDocument/2006/relationships/customXml" Target="../ink/ink3050.xml"/><Relationship Id="rId257" Type="http://schemas.openxmlformats.org/officeDocument/2006/relationships/image" Target="../media/image3007.png"/><Relationship Id="rId278" Type="http://schemas.openxmlformats.org/officeDocument/2006/relationships/image" Target="../media/image3017.png"/><Relationship Id="rId303" Type="http://schemas.openxmlformats.org/officeDocument/2006/relationships/image" Target="../media/image3028.png"/><Relationship Id="rId42" Type="http://schemas.openxmlformats.org/officeDocument/2006/relationships/customXml" Target="../ink/ink2953.xml"/><Relationship Id="rId84" Type="http://schemas.openxmlformats.org/officeDocument/2006/relationships/customXml" Target="../ink/ink2974.xml"/><Relationship Id="rId138" Type="http://schemas.openxmlformats.org/officeDocument/2006/relationships/customXml" Target="../ink/ink3001.xml"/><Relationship Id="rId345" Type="http://schemas.openxmlformats.org/officeDocument/2006/relationships/image" Target="../media/image3049.png"/><Relationship Id="rId191" Type="http://schemas.openxmlformats.org/officeDocument/2006/relationships/image" Target="../media/image2974.png"/><Relationship Id="rId205" Type="http://schemas.openxmlformats.org/officeDocument/2006/relationships/image" Target="../media/image2981.png"/><Relationship Id="rId247" Type="http://schemas.openxmlformats.org/officeDocument/2006/relationships/image" Target="../media/image3002.png"/><Relationship Id="rId107" Type="http://schemas.openxmlformats.org/officeDocument/2006/relationships/image" Target="../media/image2933.png"/><Relationship Id="rId289" Type="http://schemas.openxmlformats.org/officeDocument/2006/relationships/customXml" Target="../ink/ink3077.xml"/><Relationship Id="rId11" Type="http://schemas.openxmlformats.org/officeDocument/2006/relationships/image" Target="../media/image2885.png"/><Relationship Id="rId53" Type="http://schemas.openxmlformats.org/officeDocument/2006/relationships/image" Target="../media/image2906.png"/><Relationship Id="rId149" Type="http://schemas.openxmlformats.org/officeDocument/2006/relationships/image" Target="../media/image2954.png"/><Relationship Id="rId314" Type="http://schemas.openxmlformats.org/officeDocument/2006/relationships/customXml" Target="../ink/ink3090.xml"/><Relationship Id="rId356" Type="http://schemas.openxmlformats.org/officeDocument/2006/relationships/customXml" Target="../ink/ink3111.xml"/><Relationship Id="rId95" Type="http://schemas.openxmlformats.org/officeDocument/2006/relationships/image" Target="../media/image2927.png"/><Relationship Id="rId160" Type="http://schemas.openxmlformats.org/officeDocument/2006/relationships/customXml" Target="../ink/ink3012.xml"/><Relationship Id="rId216" Type="http://schemas.openxmlformats.org/officeDocument/2006/relationships/customXml" Target="../ink/ink3040.xml"/><Relationship Id="rId258" Type="http://schemas.openxmlformats.org/officeDocument/2006/relationships/customXml" Target="../ink/ink3061.xml"/><Relationship Id="rId22" Type="http://schemas.openxmlformats.org/officeDocument/2006/relationships/customXml" Target="../ink/ink2943.xml"/><Relationship Id="rId64" Type="http://schemas.openxmlformats.org/officeDocument/2006/relationships/customXml" Target="../ink/ink2964.xml"/><Relationship Id="rId118" Type="http://schemas.openxmlformats.org/officeDocument/2006/relationships/customXml" Target="../ink/ink2991.xml"/><Relationship Id="rId325" Type="http://schemas.openxmlformats.org/officeDocument/2006/relationships/image" Target="../media/image3039.png"/><Relationship Id="rId171" Type="http://schemas.openxmlformats.org/officeDocument/2006/relationships/image" Target="../media/image2965.png"/><Relationship Id="rId227" Type="http://schemas.openxmlformats.org/officeDocument/2006/relationships/image" Target="../media/image2992.png"/><Relationship Id="rId269" Type="http://schemas.openxmlformats.org/officeDocument/2006/relationships/image" Target="../media/image3013.png"/><Relationship Id="rId33" Type="http://schemas.openxmlformats.org/officeDocument/2006/relationships/image" Target="../media/image2896.png"/><Relationship Id="rId129" Type="http://schemas.openxmlformats.org/officeDocument/2006/relationships/image" Target="../media/image2944.png"/><Relationship Id="rId280" Type="http://schemas.openxmlformats.org/officeDocument/2006/relationships/image" Target="../media/image3018.png"/><Relationship Id="rId336" Type="http://schemas.openxmlformats.org/officeDocument/2006/relationships/customXml" Target="../ink/ink3101.xml"/><Relationship Id="rId75" Type="http://schemas.openxmlformats.org/officeDocument/2006/relationships/image" Target="../media/image2917.png"/><Relationship Id="rId140" Type="http://schemas.openxmlformats.org/officeDocument/2006/relationships/customXml" Target="../ink/ink3002.xml"/><Relationship Id="rId182" Type="http://schemas.openxmlformats.org/officeDocument/2006/relationships/customXml" Target="../ink/ink3023.xml"/><Relationship Id="rId6" Type="http://schemas.openxmlformats.org/officeDocument/2006/relationships/customXml" Target="../ink/ink2935.xml"/><Relationship Id="rId238" Type="http://schemas.openxmlformats.org/officeDocument/2006/relationships/customXml" Target="../ink/ink3051.xml"/><Relationship Id="rId291" Type="http://schemas.openxmlformats.org/officeDocument/2006/relationships/customXml" Target="../ink/ink3078.xml"/><Relationship Id="rId305" Type="http://schemas.openxmlformats.org/officeDocument/2006/relationships/image" Target="../media/image3029.png"/><Relationship Id="rId347" Type="http://schemas.openxmlformats.org/officeDocument/2006/relationships/image" Target="../media/image3050.png"/><Relationship Id="rId44" Type="http://schemas.openxmlformats.org/officeDocument/2006/relationships/customXml" Target="../ink/ink2954.xml"/><Relationship Id="rId86" Type="http://schemas.openxmlformats.org/officeDocument/2006/relationships/customXml" Target="../ink/ink2975.xml"/><Relationship Id="rId151" Type="http://schemas.openxmlformats.org/officeDocument/2006/relationships/image" Target="../media/image2955.png"/><Relationship Id="rId193" Type="http://schemas.openxmlformats.org/officeDocument/2006/relationships/image" Target="../media/image2975.png"/><Relationship Id="rId207" Type="http://schemas.openxmlformats.org/officeDocument/2006/relationships/image" Target="../media/image2982.png"/><Relationship Id="rId249" Type="http://schemas.openxmlformats.org/officeDocument/2006/relationships/image" Target="../media/image3003.png"/><Relationship Id="rId13" Type="http://schemas.openxmlformats.org/officeDocument/2006/relationships/image" Target="../media/image2886.png"/><Relationship Id="rId109" Type="http://schemas.openxmlformats.org/officeDocument/2006/relationships/image" Target="../media/image2934.png"/><Relationship Id="rId260" Type="http://schemas.openxmlformats.org/officeDocument/2006/relationships/customXml" Target="../ink/ink3062.xml"/><Relationship Id="rId316" Type="http://schemas.openxmlformats.org/officeDocument/2006/relationships/customXml" Target="../ink/ink3091.xml"/><Relationship Id="rId55" Type="http://schemas.openxmlformats.org/officeDocument/2006/relationships/image" Target="../media/image2907.png"/><Relationship Id="rId97" Type="http://schemas.openxmlformats.org/officeDocument/2006/relationships/image" Target="../media/image2928.png"/><Relationship Id="rId120" Type="http://schemas.openxmlformats.org/officeDocument/2006/relationships/customXml" Target="../ink/ink2992.xml"/><Relationship Id="rId162" Type="http://schemas.openxmlformats.org/officeDocument/2006/relationships/customXml" Target="../ink/ink3013.xml"/><Relationship Id="rId218" Type="http://schemas.openxmlformats.org/officeDocument/2006/relationships/customXml" Target="../ink/ink3041.xml"/><Relationship Id="rId271" Type="http://schemas.openxmlformats.org/officeDocument/2006/relationships/image" Target="../media/image3014.png"/><Relationship Id="rId24" Type="http://schemas.openxmlformats.org/officeDocument/2006/relationships/customXml" Target="../ink/ink2944.xml"/><Relationship Id="rId66" Type="http://schemas.openxmlformats.org/officeDocument/2006/relationships/customXml" Target="../ink/ink2965.xml"/><Relationship Id="rId131" Type="http://schemas.openxmlformats.org/officeDocument/2006/relationships/image" Target="../media/image2945.png"/><Relationship Id="rId327" Type="http://schemas.openxmlformats.org/officeDocument/2006/relationships/image" Target="../media/image3040.png"/><Relationship Id="rId173" Type="http://schemas.openxmlformats.org/officeDocument/2006/relationships/image" Target="../media/image2966.png"/><Relationship Id="rId229" Type="http://schemas.openxmlformats.org/officeDocument/2006/relationships/image" Target="../media/image2993.png"/><Relationship Id="rId240" Type="http://schemas.openxmlformats.org/officeDocument/2006/relationships/customXml" Target="../ink/ink3052.xml"/><Relationship Id="rId35" Type="http://schemas.openxmlformats.org/officeDocument/2006/relationships/image" Target="../media/image2897.png"/><Relationship Id="rId77" Type="http://schemas.openxmlformats.org/officeDocument/2006/relationships/image" Target="../media/image2918.png"/><Relationship Id="rId100" Type="http://schemas.openxmlformats.org/officeDocument/2006/relationships/customXml" Target="../ink/ink2982.xml"/><Relationship Id="rId282" Type="http://schemas.openxmlformats.org/officeDocument/2006/relationships/image" Target="../media/image3019.png"/><Relationship Id="rId338" Type="http://schemas.openxmlformats.org/officeDocument/2006/relationships/customXml" Target="../ink/ink3102.xml"/><Relationship Id="rId8" Type="http://schemas.openxmlformats.org/officeDocument/2006/relationships/customXml" Target="../ink/ink2936.xml"/><Relationship Id="rId142" Type="http://schemas.openxmlformats.org/officeDocument/2006/relationships/customXml" Target="../ink/ink3003.xml"/><Relationship Id="rId184" Type="http://schemas.openxmlformats.org/officeDocument/2006/relationships/customXml" Target="../ink/ink3024.xml"/><Relationship Id="rId251" Type="http://schemas.openxmlformats.org/officeDocument/2006/relationships/image" Target="../media/image3004.png"/></Relationships>
</file>

<file path=ppt/slides/_rels/slide15.xml.rels><?xml version="1.0" encoding="UTF-8" standalone="yes"?>
<Relationships xmlns="http://schemas.openxmlformats.org/package/2006/relationships"><Relationship Id="rId117" Type="http://schemas.openxmlformats.org/officeDocument/2006/relationships/image" Target="../media/image3113.png"/><Relationship Id="rId21" Type="http://schemas.openxmlformats.org/officeDocument/2006/relationships/image" Target="../media/image3065.png"/><Relationship Id="rId42" Type="http://schemas.openxmlformats.org/officeDocument/2006/relationships/customXml" Target="../ink/ink3131.xml"/><Relationship Id="rId63" Type="http://schemas.openxmlformats.org/officeDocument/2006/relationships/image" Target="../media/image3086.png"/><Relationship Id="rId84" Type="http://schemas.openxmlformats.org/officeDocument/2006/relationships/customXml" Target="../ink/ink3152.xml"/><Relationship Id="rId138" Type="http://schemas.openxmlformats.org/officeDocument/2006/relationships/customXml" Target="../ink/ink3179.xml"/><Relationship Id="rId159" Type="http://schemas.openxmlformats.org/officeDocument/2006/relationships/image" Target="../media/image3134.png"/><Relationship Id="rId107" Type="http://schemas.openxmlformats.org/officeDocument/2006/relationships/image" Target="../media/image3108.png"/><Relationship Id="rId11" Type="http://schemas.openxmlformats.org/officeDocument/2006/relationships/image" Target="../media/image3060.png"/><Relationship Id="rId32" Type="http://schemas.openxmlformats.org/officeDocument/2006/relationships/customXml" Target="../ink/ink3126.xml"/><Relationship Id="rId53" Type="http://schemas.openxmlformats.org/officeDocument/2006/relationships/image" Target="../media/image3081.png"/><Relationship Id="rId74" Type="http://schemas.openxmlformats.org/officeDocument/2006/relationships/customXml" Target="../ink/ink3147.xml"/><Relationship Id="rId128" Type="http://schemas.openxmlformats.org/officeDocument/2006/relationships/customXml" Target="../ink/ink3174.xml"/><Relationship Id="rId149" Type="http://schemas.openxmlformats.org/officeDocument/2006/relationships/image" Target="../media/image3129.png"/><Relationship Id="rId5" Type="http://schemas.openxmlformats.org/officeDocument/2006/relationships/image" Target="../media/image3057.png"/><Relationship Id="rId95" Type="http://schemas.openxmlformats.org/officeDocument/2006/relationships/image" Target="../media/image3102.png"/><Relationship Id="rId160" Type="http://schemas.openxmlformats.org/officeDocument/2006/relationships/customXml" Target="../ink/ink3190.xml"/><Relationship Id="rId22" Type="http://schemas.openxmlformats.org/officeDocument/2006/relationships/customXml" Target="../ink/ink3121.xml"/><Relationship Id="rId43" Type="http://schemas.openxmlformats.org/officeDocument/2006/relationships/image" Target="../media/image3076.png"/><Relationship Id="rId64" Type="http://schemas.openxmlformats.org/officeDocument/2006/relationships/customXml" Target="../ink/ink3142.xml"/><Relationship Id="rId118" Type="http://schemas.openxmlformats.org/officeDocument/2006/relationships/customXml" Target="../ink/ink3169.xml"/><Relationship Id="rId139" Type="http://schemas.openxmlformats.org/officeDocument/2006/relationships/image" Target="../media/image3124.png"/><Relationship Id="rId85" Type="http://schemas.openxmlformats.org/officeDocument/2006/relationships/image" Target="../media/image3097.png"/><Relationship Id="rId150" Type="http://schemas.openxmlformats.org/officeDocument/2006/relationships/customXml" Target="../ink/ink3185.xml"/><Relationship Id="rId12" Type="http://schemas.openxmlformats.org/officeDocument/2006/relationships/customXml" Target="../ink/ink3116.xml"/><Relationship Id="rId17" Type="http://schemas.openxmlformats.org/officeDocument/2006/relationships/image" Target="../media/image3063.png"/><Relationship Id="rId33" Type="http://schemas.openxmlformats.org/officeDocument/2006/relationships/image" Target="../media/image3071.png"/><Relationship Id="rId38" Type="http://schemas.openxmlformats.org/officeDocument/2006/relationships/customXml" Target="../ink/ink3129.xml"/><Relationship Id="rId59" Type="http://schemas.openxmlformats.org/officeDocument/2006/relationships/image" Target="../media/image3084.png"/><Relationship Id="rId103" Type="http://schemas.openxmlformats.org/officeDocument/2006/relationships/image" Target="../media/image3106.png"/><Relationship Id="rId108" Type="http://schemas.openxmlformats.org/officeDocument/2006/relationships/customXml" Target="../ink/ink3164.xml"/><Relationship Id="rId124" Type="http://schemas.openxmlformats.org/officeDocument/2006/relationships/customXml" Target="../ink/ink3172.xml"/><Relationship Id="rId129" Type="http://schemas.openxmlformats.org/officeDocument/2006/relationships/image" Target="../media/image3119.png"/><Relationship Id="rId54" Type="http://schemas.openxmlformats.org/officeDocument/2006/relationships/customXml" Target="../ink/ink3137.xml"/><Relationship Id="rId70" Type="http://schemas.openxmlformats.org/officeDocument/2006/relationships/customXml" Target="../ink/ink3145.xml"/><Relationship Id="rId75" Type="http://schemas.openxmlformats.org/officeDocument/2006/relationships/image" Target="../media/image3092.png"/><Relationship Id="rId91" Type="http://schemas.openxmlformats.org/officeDocument/2006/relationships/image" Target="../media/image3100.png"/><Relationship Id="rId96" Type="http://schemas.openxmlformats.org/officeDocument/2006/relationships/customXml" Target="../ink/ink3158.xml"/><Relationship Id="rId140" Type="http://schemas.openxmlformats.org/officeDocument/2006/relationships/customXml" Target="../ink/ink3180.xml"/><Relationship Id="rId145" Type="http://schemas.openxmlformats.org/officeDocument/2006/relationships/image" Target="../media/image3127.png"/><Relationship Id="rId161" Type="http://schemas.openxmlformats.org/officeDocument/2006/relationships/image" Target="../media/image3135.png"/><Relationship Id="rId166" Type="http://schemas.openxmlformats.org/officeDocument/2006/relationships/customXml" Target="../ink/ink3193.xml"/><Relationship Id="rId1" Type="http://schemas.openxmlformats.org/officeDocument/2006/relationships/slideLayout" Target="../slideLayouts/slideLayout7.xml"/><Relationship Id="rId6" Type="http://schemas.openxmlformats.org/officeDocument/2006/relationships/customXml" Target="../ink/ink3113.xml"/><Relationship Id="rId23" Type="http://schemas.openxmlformats.org/officeDocument/2006/relationships/image" Target="../media/image3066.png"/><Relationship Id="rId28" Type="http://schemas.openxmlformats.org/officeDocument/2006/relationships/customXml" Target="../ink/ink3124.xml"/><Relationship Id="rId49" Type="http://schemas.openxmlformats.org/officeDocument/2006/relationships/image" Target="../media/image3079.png"/><Relationship Id="rId114" Type="http://schemas.openxmlformats.org/officeDocument/2006/relationships/customXml" Target="../ink/ink3167.xml"/><Relationship Id="rId119" Type="http://schemas.openxmlformats.org/officeDocument/2006/relationships/image" Target="../media/image3114.png"/><Relationship Id="rId44" Type="http://schemas.openxmlformats.org/officeDocument/2006/relationships/customXml" Target="../ink/ink3132.xml"/><Relationship Id="rId60" Type="http://schemas.openxmlformats.org/officeDocument/2006/relationships/customXml" Target="../ink/ink3140.xml"/><Relationship Id="rId65" Type="http://schemas.openxmlformats.org/officeDocument/2006/relationships/image" Target="../media/image3087.png"/><Relationship Id="rId81" Type="http://schemas.openxmlformats.org/officeDocument/2006/relationships/image" Target="../media/image3095.png"/><Relationship Id="rId86" Type="http://schemas.openxmlformats.org/officeDocument/2006/relationships/customXml" Target="../ink/ink3153.xml"/><Relationship Id="rId130" Type="http://schemas.openxmlformats.org/officeDocument/2006/relationships/customXml" Target="../ink/ink3175.xml"/><Relationship Id="rId135" Type="http://schemas.openxmlformats.org/officeDocument/2006/relationships/image" Target="../media/image3122.png"/><Relationship Id="rId151" Type="http://schemas.openxmlformats.org/officeDocument/2006/relationships/image" Target="../media/image3130.png"/><Relationship Id="rId156" Type="http://schemas.openxmlformats.org/officeDocument/2006/relationships/customXml" Target="../ink/ink3188.xml"/><Relationship Id="rId13" Type="http://schemas.openxmlformats.org/officeDocument/2006/relationships/image" Target="../media/image3061.png"/><Relationship Id="rId18" Type="http://schemas.openxmlformats.org/officeDocument/2006/relationships/customXml" Target="../ink/ink3119.xml"/><Relationship Id="rId39" Type="http://schemas.openxmlformats.org/officeDocument/2006/relationships/image" Target="../media/image3074.png"/><Relationship Id="rId109" Type="http://schemas.openxmlformats.org/officeDocument/2006/relationships/image" Target="../media/image3109.png"/><Relationship Id="rId34" Type="http://schemas.openxmlformats.org/officeDocument/2006/relationships/customXml" Target="../ink/ink3127.xml"/><Relationship Id="rId50" Type="http://schemas.openxmlformats.org/officeDocument/2006/relationships/customXml" Target="../ink/ink3135.xml"/><Relationship Id="rId55" Type="http://schemas.openxmlformats.org/officeDocument/2006/relationships/image" Target="../media/image3082.png"/><Relationship Id="rId76" Type="http://schemas.openxmlformats.org/officeDocument/2006/relationships/customXml" Target="../ink/ink3148.xml"/><Relationship Id="rId97" Type="http://schemas.openxmlformats.org/officeDocument/2006/relationships/image" Target="../media/image3103.png"/><Relationship Id="rId104" Type="http://schemas.openxmlformats.org/officeDocument/2006/relationships/customXml" Target="../ink/ink3162.xml"/><Relationship Id="rId120" Type="http://schemas.openxmlformats.org/officeDocument/2006/relationships/customXml" Target="../ink/ink3170.xml"/><Relationship Id="rId125" Type="http://schemas.openxmlformats.org/officeDocument/2006/relationships/image" Target="../media/image3117.png"/><Relationship Id="rId141" Type="http://schemas.openxmlformats.org/officeDocument/2006/relationships/image" Target="../media/image3125.png"/><Relationship Id="rId146" Type="http://schemas.openxmlformats.org/officeDocument/2006/relationships/customXml" Target="../ink/ink3183.xml"/><Relationship Id="rId167" Type="http://schemas.openxmlformats.org/officeDocument/2006/relationships/image" Target="../media/image3138.png"/><Relationship Id="rId7" Type="http://schemas.openxmlformats.org/officeDocument/2006/relationships/image" Target="../media/image3058.png"/><Relationship Id="rId71" Type="http://schemas.openxmlformats.org/officeDocument/2006/relationships/image" Target="../media/image3090.png"/><Relationship Id="rId92" Type="http://schemas.openxmlformats.org/officeDocument/2006/relationships/customXml" Target="../ink/ink3156.xml"/><Relationship Id="rId162" Type="http://schemas.openxmlformats.org/officeDocument/2006/relationships/customXml" Target="../ink/ink3191.xml"/><Relationship Id="rId2" Type="http://schemas.openxmlformats.org/officeDocument/2006/relationships/notesSlide" Target="../notesSlides/notesSlide14.xml"/><Relationship Id="rId29" Type="http://schemas.openxmlformats.org/officeDocument/2006/relationships/image" Target="../media/image3069.png"/><Relationship Id="rId24" Type="http://schemas.openxmlformats.org/officeDocument/2006/relationships/customXml" Target="../ink/ink3122.xml"/><Relationship Id="rId40" Type="http://schemas.openxmlformats.org/officeDocument/2006/relationships/customXml" Target="../ink/ink3130.xml"/><Relationship Id="rId45" Type="http://schemas.openxmlformats.org/officeDocument/2006/relationships/image" Target="../media/image3077.png"/><Relationship Id="rId66" Type="http://schemas.openxmlformats.org/officeDocument/2006/relationships/customXml" Target="../ink/ink3143.xml"/><Relationship Id="rId87" Type="http://schemas.openxmlformats.org/officeDocument/2006/relationships/image" Target="../media/image3098.png"/><Relationship Id="rId110" Type="http://schemas.openxmlformats.org/officeDocument/2006/relationships/customXml" Target="../ink/ink3165.xml"/><Relationship Id="rId115" Type="http://schemas.openxmlformats.org/officeDocument/2006/relationships/image" Target="../media/image3112.png"/><Relationship Id="rId131" Type="http://schemas.openxmlformats.org/officeDocument/2006/relationships/image" Target="../media/image3120.png"/><Relationship Id="rId136" Type="http://schemas.openxmlformats.org/officeDocument/2006/relationships/customXml" Target="../ink/ink3178.xml"/><Relationship Id="rId157" Type="http://schemas.openxmlformats.org/officeDocument/2006/relationships/image" Target="../media/image3133.png"/><Relationship Id="rId61" Type="http://schemas.openxmlformats.org/officeDocument/2006/relationships/image" Target="../media/image3085.png"/><Relationship Id="rId82" Type="http://schemas.openxmlformats.org/officeDocument/2006/relationships/customXml" Target="../ink/ink3151.xml"/><Relationship Id="rId152" Type="http://schemas.openxmlformats.org/officeDocument/2006/relationships/customXml" Target="../ink/ink3186.xml"/><Relationship Id="rId19" Type="http://schemas.openxmlformats.org/officeDocument/2006/relationships/image" Target="../media/image3064.png"/><Relationship Id="rId14" Type="http://schemas.openxmlformats.org/officeDocument/2006/relationships/customXml" Target="../ink/ink3117.xml"/><Relationship Id="rId30" Type="http://schemas.openxmlformats.org/officeDocument/2006/relationships/customXml" Target="../ink/ink3125.xml"/><Relationship Id="rId35" Type="http://schemas.openxmlformats.org/officeDocument/2006/relationships/image" Target="../media/image3072.png"/><Relationship Id="rId56" Type="http://schemas.openxmlformats.org/officeDocument/2006/relationships/customXml" Target="../ink/ink3138.xml"/><Relationship Id="rId77" Type="http://schemas.openxmlformats.org/officeDocument/2006/relationships/image" Target="../media/image3093.png"/><Relationship Id="rId100" Type="http://schemas.openxmlformats.org/officeDocument/2006/relationships/customXml" Target="../ink/ink3160.xml"/><Relationship Id="rId105" Type="http://schemas.openxmlformats.org/officeDocument/2006/relationships/image" Target="../media/image3107.png"/><Relationship Id="rId126" Type="http://schemas.openxmlformats.org/officeDocument/2006/relationships/customXml" Target="../ink/ink3173.xml"/><Relationship Id="rId147" Type="http://schemas.openxmlformats.org/officeDocument/2006/relationships/image" Target="../media/image3128.png"/><Relationship Id="rId8" Type="http://schemas.openxmlformats.org/officeDocument/2006/relationships/customXml" Target="../ink/ink3114.xml"/><Relationship Id="rId51" Type="http://schemas.openxmlformats.org/officeDocument/2006/relationships/image" Target="../media/image3080.png"/><Relationship Id="rId72" Type="http://schemas.openxmlformats.org/officeDocument/2006/relationships/customXml" Target="../ink/ink3146.xml"/><Relationship Id="rId93" Type="http://schemas.openxmlformats.org/officeDocument/2006/relationships/image" Target="../media/image3101.png"/><Relationship Id="rId98" Type="http://schemas.openxmlformats.org/officeDocument/2006/relationships/customXml" Target="../ink/ink3159.xml"/><Relationship Id="rId121" Type="http://schemas.openxmlformats.org/officeDocument/2006/relationships/image" Target="../media/image3115.png"/><Relationship Id="rId142" Type="http://schemas.openxmlformats.org/officeDocument/2006/relationships/customXml" Target="../ink/ink3181.xml"/><Relationship Id="rId163" Type="http://schemas.openxmlformats.org/officeDocument/2006/relationships/image" Target="../media/image3136.png"/><Relationship Id="rId3" Type="http://schemas.openxmlformats.org/officeDocument/2006/relationships/image" Target="../media/image3056.emf"/><Relationship Id="rId25" Type="http://schemas.openxmlformats.org/officeDocument/2006/relationships/image" Target="../media/image3067.png"/><Relationship Id="rId46" Type="http://schemas.openxmlformats.org/officeDocument/2006/relationships/customXml" Target="../ink/ink3133.xml"/><Relationship Id="rId67" Type="http://schemas.openxmlformats.org/officeDocument/2006/relationships/image" Target="../media/image3088.png"/><Relationship Id="rId116" Type="http://schemas.openxmlformats.org/officeDocument/2006/relationships/customXml" Target="../ink/ink3168.xml"/><Relationship Id="rId137" Type="http://schemas.openxmlformats.org/officeDocument/2006/relationships/image" Target="../media/image3123.png"/><Relationship Id="rId158" Type="http://schemas.openxmlformats.org/officeDocument/2006/relationships/customXml" Target="../ink/ink3189.xml"/><Relationship Id="rId20" Type="http://schemas.openxmlformats.org/officeDocument/2006/relationships/customXml" Target="../ink/ink3120.xml"/><Relationship Id="rId41" Type="http://schemas.openxmlformats.org/officeDocument/2006/relationships/image" Target="../media/image3075.png"/><Relationship Id="rId62" Type="http://schemas.openxmlformats.org/officeDocument/2006/relationships/customXml" Target="../ink/ink3141.xml"/><Relationship Id="rId83" Type="http://schemas.openxmlformats.org/officeDocument/2006/relationships/image" Target="../media/image3096.png"/><Relationship Id="rId88" Type="http://schemas.openxmlformats.org/officeDocument/2006/relationships/customXml" Target="../ink/ink3154.xml"/><Relationship Id="rId111" Type="http://schemas.openxmlformats.org/officeDocument/2006/relationships/image" Target="../media/image3110.png"/><Relationship Id="rId132" Type="http://schemas.openxmlformats.org/officeDocument/2006/relationships/customXml" Target="../ink/ink3176.xml"/><Relationship Id="rId153" Type="http://schemas.openxmlformats.org/officeDocument/2006/relationships/image" Target="../media/image3131.png"/><Relationship Id="rId15" Type="http://schemas.openxmlformats.org/officeDocument/2006/relationships/image" Target="../media/image3062.png"/><Relationship Id="rId36" Type="http://schemas.openxmlformats.org/officeDocument/2006/relationships/customXml" Target="../ink/ink3128.xml"/><Relationship Id="rId57" Type="http://schemas.openxmlformats.org/officeDocument/2006/relationships/image" Target="../media/image3083.png"/><Relationship Id="rId106" Type="http://schemas.openxmlformats.org/officeDocument/2006/relationships/customXml" Target="../ink/ink3163.xml"/><Relationship Id="rId127" Type="http://schemas.openxmlformats.org/officeDocument/2006/relationships/image" Target="../media/image3118.png"/><Relationship Id="rId10" Type="http://schemas.openxmlformats.org/officeDocument/2006/relationships/customXml" Target="../ink/ink3115.xml"/><Relationship Id="rId31" Type="http://schemas.openxmlformats.org/officeDocument/2006/relationships/image" Target="../media/image3070.png"/><Relationship Id="rId52" Type="http://schemas.openxmlformats.org/officeDocument/2006/relationships/customXml" Target="../ink/ink3136.xml"/><Relationship Id="rId73" Type="http://schemas.openxmlformats.org/officeDocument/2006/relationships/image" Target="../media/image3091.png"/><Relationship Id="rId78" Type="http://schemas.openxmlformats.org/officeDocument/2006/relationships/customXml" Target="../ink/ink3149.xml"/><Relationship Id="rId94" Type="http://schemas.openxmlformats.org/officeDocument/2006/relationships/customXml" Target="../ink/ink3157.xml"/><Relationship Id="rId99" Type="http://schemas.openxmlformats.org/officeDocument/2006/relationships/image" Target="../media/image3104.png"/><Relationship Id="rId101" Type="http://schemas.openxmlformats.org/officeDocument/2006/relationships/image" Target="../media/image3105.png"/><Relationship Id="rId122" Type="http://schemas.openxmlformats.org/officeDocument/2006/relationships/customXml" Target="../ink/ink3171.xml"/><Relationship Id="rId143" Type="http://schemas.openxmlformats.org/officeDocument/2006/relationships/image" Target="../media/image3126.png"/><Relationship Id="rId148" Type="http://schemas.openxmlformats.org/officeDocument/2006/relationships/customXml" Target="../ink/ink3184.xml"/><Relationship Id="rId164" Type="http://schemas.openxmlformats.org/officeDocument/2006/relationships/customXml" Target="../ink/ink3192.xml"/><Relationship Id="rId4" Type="http://schemas.openxmlformats.org/officeDocument/2006/relationships/customXml" Target="../ink/ink3112.xml"/><Relationship Id="rId9" Type="http://schemas.openxmlformats.org/officeDocument/2006/relationships/image" Target="../media/image3059.png"/><Relationship Id="rId26" Type="http://schemas.openxmlformats.org/officeDocument/2006/relationships/customXml" Target="../ink/ink3123.xml"/><Relationship Id="rId47" Type="http://schemas.openxmlformats.org/officeDocument/2006/relationships/image" Target="../media/image3078.png"/><Relationship Id="rId68" Type="http://schemas.openxmlformats.org/officeDocument/2006/relationships/customXml" Target="../ink/ink3144.xml"/><Relationship Id="rId89" Type="http://schemas.openxmlformats.org/officeDocument/2006/relationships/image" Target="../media/image3099.png"/><Relationship Id="rId112" Type="http://schemas.openxmlformats.org/officeDocument/2006/relationships/customXml" Target="../ink/ink3166.xml"/><Relationship Id="rId133" Type="http://schemas.openxmlformats.org/officeDocument/2006/relationships/image" Target="../media/image3121.png"/><Relationship Id="rId154" Type="http://schemas.openxmlformats.org/officeDocument/2006/relationships/customXml" Target="../ink/ink3187.xml"/><Relationship Id="rId16" Type="http://schemas.openxmlformats.org/officeDocument/2006/relationships/customXml" Target="../ink/ink3118.xml"/><Relationship Id="rId37" Type="http://schemas.openxmlformats.org/officeDocument/2006/relationships/image" Target="../media/image3073.png"/><Relationship Id="rId58" Type="http://schemas.openxmlformats.org/officeDocument/2006/relationships/customXml" Target="../ink/ink3139.xml"/><Relationship Id="rId79" Type="http://schemas.openxmlformats.org/officeDocument/2006/relationships/image" Target="../media/image3094.png"/><Relationship Id="rId102" Type="http://schemas.openxmlformats.org/officeDocument/2006/relationships/customXml" Target="../ink/ink3161.xml"/><Relationship Id="rId123" Type="http://schemas.openxmlformats.org/officeDocument/2006/relationships/image" Target="../media/image3116.png"/><Relationship Id="rId144" Type="http://schemas.openxmlformats.org/officeDocument/2006/relationships/customXml" Target="../ink/ink3182.xml"/><Relationship Id="rId90" Type="http://schemas.openxmlformats.org/officeDocument/2006/relationships/customXml" Target="../ink/ink3155.xml"/><Relationship Id="rId165" Type="http://schemas.openxmlformats.org/officeDocument/2006/relationships/image" Target="../media/image3137.png"/><Relationship Id="rId27" Type="http://schemas.openxmlformats.org/officeDocument/2006/relationships/image" Target="../media/image3068.png"/><Relationship Id="rId48" Type="http://schemas.openxmlformats.org/officeDocument/2006/relationships/customXml" Target="../ink/ink3134.xml"/><Relationship Id="rId69" Type="http://schemas.openxmlformats.org/officeDocument/2006/relationships/image" Target="../media/image3089.png"/><Relationship Id="rId113" Type="http://schemas.openxmlformats.org/officeDocument/2006/relationships/image" Target="../media/image3111.png"/><Relationship Id="rId134" Type="http://schemas.openxmlformats.org/officeDocument/2006/relationships/customXml" Target="../ink/ink3177.xml"/><Relationship Id="rId80" Type="http://schemas.openxmlformats.org/officeDocument/2006/relationships/customXml" Target="../ink/ink3150.xml"/><Relationship Id="rId155" Type="http://schemas.openxmlformats.org/officeDocument/2006/relationships/image" Target="../media/image3132.png"/></Relationships>
</file>

<file path=ppt/slides/_rels/slide16.xml.rels><?xml version="1.0" encoding="UTF-8" standalone="yes"?>
<Relationships xmlns="http://schemas.openxmlformats.org/package/2006/relationships"><Relationship Id="rId117" Type="http://schemas.openxmlformats.org/officeDocument/2006/relationships/image" Target="../media/image3193.png"/><Relationship Id="rId21" Type="http://schemas.openxmlformats.org/officeDocument/2006/relationships/image" Target="../media/image3146.png"/><Relationship Id="rId324" Type="http://schemas.openxmlformats.org/officeDocument/2006/relationships/image" Target="../media/image3295.png"/><Relationship Id="rId531" Type="http://schemas.openxmlformats.org/officeDocument/2006/relationships/image" Target="../media/image3396.png"/><Relationship Id="rId629" Type="http://schemas.openxmlformats.org/officeDocument/2006/relationships/image" Target="../media/image3445.png"/><Relationship Id="rId170" Type="http://schemas.openxmlformats.org/officeDocument/2006/relationships/customXml" Target="../ink/ink3276.xml"/><Relationship Id="rId268" Type="http://schemas.openxmlformats.org/officeDocument/2006/relationships/image" Target="../media/image3268.png"/><Relationship Id="rId475" Type="http://schemas.openxmlformats.org/officeDocument/2006/relationships/image" Target="../media/image3368.png"/><Relationship Id="rId32" Type="http://schemas.openxmlformats.org/officeDocument/2006/relationships/customXml" Target="../ink/ink3207.xml"/><Relationship Id="rId128" Type="http://schemas.openxmlformats.org/officeDocument/2006/relationships/customXml" Target="../ink/ink3255.xml"/><Relationship Id="rId335" Type="http://schemas.openxmlformats.org/officeDocument/2006/relationships/customXml" Target="../ink/ink3359.xml"/><Relationship Id="rId542" Type="http://schemas.openxmlformats.org/officeDocument/2006/relationships/customXml" Target="../ink/ink3463.xml"/><Relationship Id="rId181" Type="http://schemas.openxmlformats.org/officeDocument/2006/relationships/image" Target="../media/image3225.png"/><Relationship Id="rId402" Type="http://schemas.openxmlformats.org/officeDocument/2006/relationships/customXml" Target="../ink/ink3393.xml"/><Relationship Id="rId279" Type="http://schemas.openxmlformats.org/officeDocument/2006/relationships/customXml" Target="../ink/ink3331.xml"/><Relationship Id="rId486" Type="http://schemas.openxmlformats.org/officeDocument/2006/relationships/customXml" Target="../ink/ink3435.xml"/><Relationship Id="rId43" Type="http://schemas.openxmlformats.org/officeDocument/2006/relationships/image" Target="../media/image3157.png"/><Relationship Id="rId139" Type="http://schemas.openxmlformats.org/officeDocument/2006/relationships/image" Target="../media/image3204.png"/><Relationship Id="rId346" Type="http://schemas.openxmlformats.org/officeDocument/2006/relationships/image" Target="../media/image3306.png"/><Relationship Id="rId553" Type="http://schemas.openxmlformats.org/officeDocument/2006/relationships/image" Target="../media/image3407.png"/><Relationship Id="rId192" Type="http://schemas.openxmlformats.org/officeDocument/2006/relationships/customXml" Target="../ink/ink3287.xml"/><Relationship Id="rId206" Type="http://schemas.openxmlformats.org/officeDocument/2006/relationships/customXml" Target="../ink/ink3294.xml"/><Relationship Id="rId413" Type="http://schemas.openxmlformats.org/officeDocument/2006/relationships/image" Target="../media/image3338.png"/><Relationship Id="rId497" Type="http://schemas.openxmlformats.org/officeDocument/2006/relationships/image" Target="../media/image3379.png"/><Relationship Id="rId620" Type="http://schemas.openxmlformats.org/officeDocument/2006/relationships/customXml" Target="../ink/ink3502.xml"/><Relationship Id="rId357" Type="http://schemas.openxmlformats.org/officeDocument/2006/relationships/image" Target="../media/image3311.png"/><Relationship Id="rId54" Type="http://schemas.openxmlformats.org/officeDocument/2006/relationships/customXml" Target="../ink/ink3218.xml"/><Relationship Id="rId217" Type="http://schemas.openxmlformats.org/officeDocument/2006/relationships/image" Target="../media/image3243.png"/><Relationship Id="rId564" Type="http://schemas.openxmlformats.org/officeDocument/2006/relationships/customXml" Target="../ink/ink3474.xml"/><Relationship Id="rId424" Type="http://schemas.openxmlformats.org/officeDocument/2006/relationships/customXml" Target="../ink/ink3404.xml"/><Relationship Id="rId631" Type="http://schemas.openxmlformats.org/officeDocument/2006/relationships/image" Target="../media/image3446.png"/><Relationship Id="rId270" Type="http://schemas.openxmlformats.org/officeDocument/2006/relationships/image" Target="../media/image3269.png"/><Relationship Id="rId65" Type="http://schemas.openxmlformats.org/officeDocument/2006/relationships/image" Target="../media/image3168.png"/><Relationship Id="rId130" Type="http://schemas.openxmlformats.org/officeDocument/2006/relationships/customXml" Target="../ink/ink3256.xml"/><Relationship Id="rId368" Type="http://schemas.openxmlformats.org/officeDocument/2006/relationships/customXml" Target="../ink/ink3376.xml"/><Relationship Id="rId575" Type="http://schemas.openxmlformats.org/officeDocument/2006/relationships/image" Target="../media/image3418.png"/><Relationship Id="rId228" Type="http://schemas.openxmlformats.org/officeDocument/2006/relationships/customXml" Target="../ink/ink3305.xml"/><Relationship Id="rId435" Type="http://schemas.openxmlformats.org/officeDocument/2006/relationships/image" Target="../media/image3349.png"/><Relationship Id="rId281" Type="http://schemas.openxmlformats.org/officeDocument/2006/relationships/customXml" Target="../ink/ink3332.xml"/><Relationship Id="rId502" Type="http://schemas.openxmlformats.org/officeDocument/2006/relationships/customXml" Target="../ink/ink3443.xml"/><Relationship Id="rId76" Type="http://schemas.openxmlformats.org/officeDocument/2006/relationships/customXml" Target="../ink/ink3229.xml"/><Relationship Id="rId141" Type="http://schemas.openxmlformats.org/officeDocument/2006/relationships/image" Target="../media/image3205.png"/><Relationship Id="rId379" Type="http://schemas.openxmlformats.org/officeDocument/2006/relationships/image" Target="../media/image3321.png"/><Relationship Id="rId586" Type="http://schemas.openxmlformats.org/officeDocument/2006/relationships/customXml" Target="../ink/ink3485.xml"/><Relationship Id="rId7" Type="http://schemas.openxmlformats.org/officeDocument/2006/relationships/image" Target="../media/image3139.png"/><Relationship Id="rId239" Type="http://schemas.openxmlformats.org/officeDocument/2006/relationships/image" Target="../media/image3254.png"/><Relationship Id="rId446" Type="http://schemas.openxmlformats.org/officeDocument/2006/relationships/customXml" Target="../ink/ink3415.xml"/><Relationship Id="rId292" Type="http://schemas.openxmlformats.org/officeDocument/2006/relationships/image" Target="../media/image3280.png"/><Relationship Id="rId306" Type="http://schemas.openxmlformats.org/officeDocument/2006/relationships/image" Target="../media/image3286.png"/><Relationship Id="rId87" Type="http://schemas.openxmlformats.org/officeDocument/2006/relationships/image" Target="../media/image3179.png"/><Relationship Id="rId513" Type="http://schemas.openxmlformats.org/officeDocument/2006/relationships/image" Target="../media/image3387.png"/><Relationship Id="rId597" Type="http://schemas.openxmlformats.org/officeDocument/2006/relationships/image" Target="../media/image3429.png"/><Relationship Id="rId152" Type="http://schemas.openxmlformats.org/officeDocument/2006/relationships/customXml" Target="../ink/ink3267.xml"/><Relationship Id="rId457" Type="http://schemas.openxmlformats.org/officeDocument/2006/relationships/image" Target="../media/image3359.png"/><Relationship Id="rId14" Type="http://schemas.openxmlformats.org/officeDocument/2006/relationships/customXml" Target="../ink/ink3198.xml"/><Relationship Id="rId317" Type="http://schemas.openxmlformats.org/officeDocument/2006/relationships/customXml" Target="../ink/ink3350.xml"/><Relationship Id="rId524" Type="http://schemas.openxmlformats.org/officeDocument/2006/relationships/customXml" Target="../ink/ink3454.xml"/><Relationship Id="rId98" Type="http://schemas.openxmlformats.org/officeDocument/2006/relationships/customXml" Target="../ink/ink3240.xml"/><Relationship Id="rId163" Type="http://schemas.openxmlformats.org/officeDocument/2006/relationships/image" Target="../media/image3216.png"/><Relationship Id="rId370" Type="http://schemas.openxmlformats.org/officeDocument/2006/relationships/customXml" Target="../ink/ink3377.xml"/><Relationship Id="rId230" Type="http://schemas.openxmlformats.org/officeDocument/2006/relationships/customXml" Target="../ink/ink3306.xml"/><Relationship Id="rId468" Type="http://schemas.openxmlformats.org/officeDocument/2006/relationships/customXml" Target="../ink/ink3426.xml"/><Relationship Id="rId25" Type="http://schemas.openxmlformats.org/officeDocument/2006/relationships/image" Target="../media/image3148.png"/><Relationship Id="rId328" Type="http://schemas.openxmlformats.org/officeDocument/2006/relationships/image" Target="../media/image3297.png"/><Relationship Id="rId535" Type="http://schemas.openxmlformats.org/officeDocument/2006/relationships/image" Target="../media/image3398.png"/><Relationship Id="rId174" Type="http://schemas.openxmlformats.org/officeDocument/2006/relationships/customXml" Target="../ink/ink3278.xml"/><Relationship Id="rId381" Type="http://schemas.openxmlformats.org/officeDocument/2006/relationships/image" Target="../media/image3322.png"/><Relationship Id="rId602" Type="http://schemas.openxmlformats.org/officeDocument/2006/relationships/customXml" Target="../ink/ink3493.xml"/><Relationship Id="rId241" Type="http://schemas.openxmlformats.org/officeDocument/2006/relationships/image" Target="../media/image3255.png"/><Relationship Id="rId479" Type="http://schemas.openxmlformats.org/officeDocument/2006/relationships/image" Target="../media/image3370.png"/><Relationship Id="rId36" Type="http://schemas.openxmlformats.org/officeDocument/2006/relationships/customXml" Target="../ink/ink3209.xml"/><Relationship Id="rId339" Type="http://schemas.openxmlformats.org/officeDocument/2006/relationships/customXml" Target="../ink/ink3361.xml"/><Relationship Id="rId546" Type="http://schemas.openxmlformats.org/officeDocument/2006/relationships/customXml" Target="../ink/ink3465.xml"/><Relationship Id="rId78" Type="http://schemas.openxmlformats.org/officeDocument/2006/relationships/customXml" Target="../ink/ink3230.xml"/><Relationship Id="rId101" Type="http://schemas.openxmlformats.org/officeDocument/2006/relationships/image" Target="../media/image3185.png"/><Relationship Id="rId143" Type="http://schemas.openxmlformats.org/officeDocument/2006/relationships/image" Target="../media/image3206.png"/><Relationship Id="rId185" Type="http://schemas.openxmlformats.org/officeDocument/2006/relationships/image" Target="../media/image3227.png"/><Relationship Id="rId350" Type="http://schemas.openxmlformats.org/officeDocument/2006/relationships/image" Target="../media/image3308.png"/><Relationship Id="rId406" Type="http://schemas.openxmlformats.org/officeDocument/2006/relationships/customXml" Target="../ink/ink3395.xml"/><Relationship Id="rId588" Type="http://schemas.openxmlformats.org/officeDocument/2006/relationships/customXml" Target="../ink/ink3486.xml"/><Relationship Id="rId9" Type="http://schemas.openxmlformats.org/officeDocument/2006/relationships/image" Target="../media/image3140.png"/><Relationship Id="rId210" Type="http://schemas.openxmlformats.org/officeDocument/2006/relationships/customXml" Target="../ink/ink3296.xml"/><Relationship Id="rId392" Type="http://schemas.openxmlformats.org/officeDocument/2006/relationships/customXml" Target="../ink/ink3388.xml"/><Relationship Id="rId448" Type="http://schemas.openxmlformats.org/officeDocument/2006/relationships/customXml" Target="../ink/ink3416.xml"/><Relationship Id="rId613" Type="http://schemas.openxmlformats.org/officeDocument/2006/relationships/image" Target="../media/image3437.png"/><Relationship Id="rId252" Type="http://schemas.openxmlformats.org/officeDocument/2006/relationships/customXml" Target="../ink/ink3317.xml"/><Relationship Id="rId294" Type="http://schemas.openxmlformats.org/officeDocument/2006/relationships/image" Target="../media/image3281.png"/><Relationship Id="rId308" Type="http://schemas.openxmlformats.org/officeDocument/2006/relationships/image" Target="../media/image3287.png"/><Relationship Id="rId515" Type="http://schemas.openxmlformats.org/officeDocument/2006/relationships/image" Target="../media/image3388.png"/><Relationship Id="rId47" Type="http://schemas.openxmlformats.org/officeDocument/2006/relationships/image" Target="../media/image3159.png"/><Relationship Id="rId89" Type="http://schemas.openxmlformats.org/officeDocument/2006/relationships/image" Target="../media/image3180.png"/><Relationship Id="rId112" Type="http://schemas.openxmlformats.org/officeDocument/2006/relationships/customXml" Target="../ink/ink3247.xml"/><Relationship Id="rId154" Type="http://schemas.openxmlformats.org/officeDocument/2006/relationships/customXml" Target="../ink/ink3268.xml"/><Relationship Id="rId361" Type="http://schemas.openxmlformats.org/officeDocument/2006/relationships/image" Target="../media/image3313.png"/><Relationship Id="rId557" Type="http://schemas.openxmlformats.org/officeDocument/2006/relationships/image" Target="../media/image3409.png"/><Relationship Id="rId599" Type="http://schemas.openxmlformats.org/officeDocument/2006/relationships/image" Target="../media/image3430.png"/><Relationship Id="rId196" Type="http://schemas.openxmlformats.org/officeDocument/2006/relationships/customXml" Target="../ink/ink3289.xml"/><Relationship Id="rId417" Type="http://schemas.openxmlformats.org/officeDocument/2006/relationships/image" Target="../media/image3340.png"/><Relationship Id="rId459" Type="http://schemas.openxmlformats.org/officeDocument/2006/relationships/image" Target="../media/image3360.png"/><Relationship Id="rId624" Type="http://schemas.openxmlformats.org/officeDocument/2006/relationships/customXml" Target="../ink/ink3504.xml"/><Relationship Id="rId16" Type="http://schemas.openxmlformats.org/officeDocument/2006/relationships/customXml" Target="../ink/ink3199.xml"/><Relationship Id="rId221" Type="http://schemas.openxmlformats.org/officeDocument/2006/relationships/image" Target="../media/image3245.png"/><Relationship Id="rId263" Type="http://schemas.openxmlformats.org/officeDocument/2006/relationships/customXml" Target="../ink/ink3323.xml"/><Relationship Id="rId319" Type="http://schemas.openxmlformats.org/officeDocument/2006/relationships/customXml" Target="../ink/ink3351.xml"/><Relationship Id="rId470" Type="http://schemas.openxmlformats.org/officeDocument/2006/relationships/customXml" Target="../ink/ink3427.xml"/><Relationship Id="rId526" Type="http://schemas.openxmlformats.org/officeDocument/2006/relationships/customXml" Target="../ink/ink3455.xml"/><Relationship Id="rId58" Type="http://schemas.openxmlformats.org/officeDocument/2006/relationships/customXml" Target="../ink/ink3220.xml"/><Relationship Id="rId123" Type="http://schemas.openxmlformats.org/officeDocument/2006/relationships/image" Target="../media/image3196.png"/><Relationship Id="rId330" Type="http://schemas.openxmlformats.org/officeDocument/2006/relationships/image" Target="../media/image3298.png"/><Relationship Id="rId568" Type="http://schemas.openxmlformats.org/officeDocument/2006/relationships/customXml" Target="../ink/ink3476.xml"/><Relationship Id="rId165" Type="http://schemas.openxmlformats.org/officeDocument/2006/relationships/image" Target="../media/image3217.png"/><Relationship Id="rId372" Type="http://schemas.openxmlformats.org/officeDocument/2006/relationships/customXml" Target="../ink/ink3378.xml"/><Relationship Id="rId428" Type="http://schemas.openxmlformats.org/officeDocument/2006/relationships/customXml" Target="../ink/ink3406.xml"/><Relationship Id="rId232" Type="http://schemas.openxmlformats.org/officeDocument/2006/relationships/customXml" Target="../ink/ink3307.xml"/><Relationship Id="rId274" Type="http://schemas.openxmlformats.org/officeDocument/2006/relationships/image" Target="../media/image3271.png"/><Relationship Id="rId481" Type="http://schemas.openxmlformats.org/officeDocument/2006/relationships/image" Target="../media/image3371.png"/><Relationship Id="rId27" Type="http://schemas.openxmlformats.org/officeDocument/2006/relationships/image" Target="../media/image3149.png"/><Relationship Id="rId69" Type="http://schemas.openxmlformats.org/officeDocument/2006/relationships/image" Target="../media/image3170.png"/><Relationship Id="rId134" Type="http://schemas.openxmlformats.org/officeDocument/2006/relationships/customXml" Target="../ink/ink3258.xml"/><Relationship Id="rId537" Type="http://schemas.openxmlformats.org/officeDocument/2006/relationships/image" Target="../media/image3399.png"/><Relationship Id="rId579" Type="http://schemas.openxmlformats.org/officeDocument/2006/relationships/image" Target="../media/image3420.png"/><Relationship Id="rId80" Type="http://schemas.openxmlformats.org/officeDocument/2006/relationships/customXml" Target="../ink/ink3231.xml"/><Relationship Id="rId176" Type="http://schemas.openxmlformats.org/officeDocument/2006/relationships/customXml" Target="../ink/ink3279.xml"/><Relationship Id="rId341" Type="http://schemas.openxmlformats.org/officeDocument/2006/relationships/customXml" Target="../ink/ink3362.xml"/><Relationship Id="rId383" Type="http://schemas.openxmlformats.org/officeDocument/2006/relationships/image" Target="../media/image3323.png"/><Relationship Id="rId439" Type="http://schemas.openxmlformats.org/officeDocument/2006/relationships/image" Target="../media/image3350.png"/><Relationship Id="rId590" Type="http://schemas.openxmlformats.org/officeDocument/2006/relationships/customXml" Target="../ink/ink3487.xml"/><Relationship Id="rId604" Type="http://schemas.openxmlformats.org/officeDocument/2006/relationships/customXml" Target="../ink/ink3494.xml"/><Relationship Id="rId201" Type="http://schemas.openxmlformats.org/officeDocument/2006/relationships/image" Target="../media/image3235.png"/><Relationship Id="rId243" Type="http://schemas.openxmlformats.org/officeDocument/2006/relationships/image" Target="../media/image3256.png"/><Relationship Id="rId285" Type="http://schemas.openxmlformats.org/officeDocument/2006/relationships/customXml" Target="../ink/ink3334.xml"/><Relationship Id="rId450" Type="http://schemas.openxmlformats.org/officeDocument/2006/relationships/customXml" Target="../ink/ink3417.xml"/><Relationship Id="rId506" Type="http://schemas.openxmlformats.org/officeDocument/2006/relationships/customXml" Target="../ink/ink3445.xml"/><Relationship Id="rId38" Type="http://schemas.openxmlformats.org/officeDocument/2006/relationships/customXml" Target="../ink/ink3210.xml"/><Relationship Id="rId103" Type="http://schemas.openxmlformats.org/officeDocument/2006/relationships/image" Target="../media/image3186.png"/><Relationship Id="rId310" Type="http://schemas.openxmlformats.org/officeDocument/2006/relationships/image" Target="../media/image3288.png"/><Relationship Id="rId492" Type="http://schemas.openxmlformats.org/officeDocument/2006/relationships/customXml" Target="../ink/ink3438.xml"/><Relationship Id="rId548" Type="http://schemas.openxmlformats.org/officeDocument/2006/relationships/customXml" Target="../ink/ink3466.xml"/><Relationship Id="rId91" Type="http://schemas.openxmlformats.org/officeDocument/2006/relationships/image" Target="../media/image3181.png"/><Relationship Id="rId145" Type="http://schemas.openxmlformats.org/officeDocument/2006/relationships/image" Target="../media/image3207.png"/><Relationship Id="rId187" Type="http://schemas.openxmlformats.org/officeDocument/2006/relationships/image" Target="../media/image3228.png"/><Relationship Id="rId352" Type="http://schemas.openxmlformats.org/officeDocument/2006/relationships/image" Target="../media/image3309.png"/><Relationship Id="rId394" Type="http://schemas.openxmlformats.org/officeDocument/2006/relationships/customXml" Target="../ink/ink3389.xml"/><Relationship Id="rId408" Type="http://schemas.openxmlformats.org/officeDocument/2006/relationships/customXml" Target="../ink/ink3396.xml"/><Relationship Id="rId615" Type="http://schemas.openxmlformats.org/officeDocument/2006/relationships/image" Target="../media/image3438.png"/><Relationship Id="rId212" Type="http://schemas.openxmlformats.org/officeDocument/2006/relationships/customXml" Target="../ink/ink3297.xml"/><Relationship Id="rId254" Type="http://schemas.openxmlformats.org/officeDocument/2006/relationships/customXml" Target="../ink/ink3318.xml"/><Relationship Id="rId49" Type="http://schemas.openxmlformats.org/officeDocument/2006/relationships/image" Target="../media/image3160.png"/><Relationship Id="rId114" Type="http://schemas.openxmlformats.org/officeDocument/2006/relationships/customXml" Target="../ink/ink3248.xml"/><Relationship Id="rId296" Type="http://schemas.openxmlformats.org/officeDocument/2006/relationships/image" Target="../media/image784.png"/><Relationship Id="rId461" Type="http://schemas.openxmlformats.org/officeDocument/2006/relationships/image" Target="../media/image3361.png"/><Relationship Id="rId517" Type="http://schemas.openxmlformats.org/officeDocument/2006/relationships/image" Target="../media/image3389.png"/><Relationship Id="rId559" Type="http://schemas.openxmlformats.org/officeDocument/2006/relationships/image" Target="../media/image3410.png"/><Relationship Id="rId60" Type="http://schemas.openxmlformats.org/officeDocument/2006/relationships/customXml" Target="../ink/ink3221.xml"/><Relationship Id="rId156" Type="http://schemas.openxmlformats.org/officeDocument/2006/relationships/customXml" Target="../ink/ink3269.xml"/><Relationship Id="rId198" Type="http://schemas.openxmlformats.org/officeDocument/2006/relationships/customXml" Target="../ink/ink3290.xml"/><Relationship Id="rId321" Type="http://schemas.openxmlformats.org/officeDocument/2006/relationships/customXml" Target="../ink/ink3352.xml"/><Relationship Id="rId363" Type="http://schemas.openxmlformats.org/officeDocument/2006/relationships/image" Target="../media/image3314.png"/><Relationship Id="rId419" Type="http://schemas.openxmlformats.org/officeDocument/2006/relationships/image" Target="../media/image3341.png"/><Relationship Id="rId570" Type="http://schemas.openxmlformats.org/officeDocument/2006/relationships/customXml" Target="../ink/ink3477.xml"/><Relationship Id="rId626" Type="http://schemas.openxmlformats.org/officeDocument/2006/relationships/customXml" Target="../ink/ink3505.xml"/><Relationship Id="rId223" Type="http://schemas.openxmlformats.org/officeDocument/2006/relationships/image" Target="../media/image3246.png"/><Relationship Id="rId430" Type="http://schemas.openxmlformats.org/officeDocument/2006/relationships/customXml" Target="../ink/ink3407.xml"/><Relationship Id="rId18" Type="http://schemas.openxmlformats.org/officeDocument/2006/relationships/customXml" Target="../ink/ink3200.xml"/><Relationship Id="rId265" Type="http://schemas.openxmlformats.org/officeDocument/2006/relationships/customXml" Target="../ink/ink3324.xml"/><Relationship Id="rId472" Type="http://schemas.openxmlformats.org/officeDocument/2006/relationships/customXml" Target="../ink/ink3428.xml"/><Relationship Id="rId528" Type="http://schemas.openxmlformats.org/officeDocument/2006/relationships/customXml" Target="../ink/ink3456.xml"/><Relationship Id="rId125" Type="http://schemas.openxmlformats.org/officeDocument/2006/relationships/image" Target="../media/image3197.png"/><Relationship Id="rId167" Type="http://schemas.openxmlformats.org/officeDocument/2006/relationships/image" Target="../media/image3218.png"/><Relationship Id="rId332" Type="http://schemas.openxmlformats.org/officeDocument/2006/relationships/image" Target="../media/image3299.png"/><Relationship Id="rId374" Type="http://schemas.openxmlformats.org/officeDocument/2006/relationships/customXml" Target="../ink/ink3379.xml"/><Relationship Id="rId581" Type="http://schemas.openxmlformats.org/officeDocument/2006/relationships/image" Target="../media/image3421.png"/><Relationship Id="rId71" Type="http://schemas.openxmlformats.org/officeDocument/2006/relationships/image" Target="../media/image3171.png"/><Relationship Id="rId234" Type="http://schemas.openxmlformats.org/officeDocument/2006/relationships/customXml" Target="../ink/ink3308.xml"/><Relationship Id="rId2" Type="http://schemas.openxmlformats.org/officeDocument/2006/relationships/image" Target="../media/image14010.png"/><Relationship Id="rId29" Type="http://schemas.openxmlformats.org/officeDocument/2006/relationships/image" Target="../media/image3150.png"/><Relationship Id="rId276" Type="http://schemas.openxmlformats.org/officeDocument/2006/relationships/image" Target="../media/image3272.png"/><Relationship Id="rId441" Type="http://schemas.openxmlformats.org/officeDocument/2006/relationships/image" Target="../media/image3351.png"/><Relationship Id="rId483" Type="http://schemas.openxmlformats.org/officeDocument/2006/relationships/image" Target="../media/image3372.png"/><Relationship Id="rId539" Type="http://schemas.openxmlformats.org/officeDocument/2006/relationships/image" Target="../media/image3400.png"/><Relationship Id="rId40" Type="http://schemas.openxmlformats.org/officeDocument/2006/relationships/customXml" Target="../ink/ink3211.xml"/><Relationship Id="rId136" Type="http://schemas.openxmlformats.org/officeDocument/2006/relationships/customXml" Target="../ink/ink3259.xml"/><Relationship Id="rId178" Type="http://schemas.openxmlformats.org/officeDocument/2006/relationships/customXml" Target="../ink/ink3280.xml"/><Relationship Id="rId301" Type="http://schemas.openxmlformats.org/officeDocument/2006/relationships/customXml" Target="../ink/ink3342.xml"/><Relationship Id="rId343" Type="http://schemas.openxmlformats.org/officeDocument/2006/relationships/customXml" Target="../ink/ink3363.xml"/><Relationship Id="rId550" Type="http://schemas.openxmlformats.org/officeDocument/2006/relationships/customXml" Target="../ink/ink3467.xml"/><Relationship Id="rId82" Type="http://schemas.openxmlformats.org/officeDocument/2006/relationships/customXml" Target="../ink/ink3232.xml"/><Relationship Id="rId203" Type="http://schemas.openxmlformats.org/officeDocument/2006/relationships/image" Target="../media/image3236.png"/><Relationship Id="rId385" Type="http://schemas.openxmlformats.org/officeDocument/2006/relationships/image" Target="../media/image3324.png"/><Relationship Id="rId592" Type="http://schemas.openxmlformats.org/officeDocument/2006/relationships/customXml" Target="../ink/ink3488.xml"/><Relationship Id="rId606" Type="http://schemas.openxmlformats.org/officeDocument/2006/relationships/customXml" Target="../ink/ink3495.xml"/><Relationship Id="rId245" Type="http://schemas.openxmlformats.org/officeDocument/2006/relationships/image" Target="../media/image3257.png"/><Relationship Id="rId287" Type="http://schemas.openxmlformats.org/officeDocument/2006/relationships/customXml" Target="../ink/ink3335.xml"/><Relationship Id="rId410" Type="http://schemas.openxmlformats.org/officeDocument/2006/relationships/customXml" Target="../ink/ink3397.xml"/><Relationship Id="rId452" Type="http://schemas.openxmlformats.org/officeDocument/2006/relationships/customXml" Target="../ink/ink3418.xml"/><Relationship Id="rId494" Type="http://schemas.openxmlformats.org/officeDocument/2006/relationships/customXml" Target="../ink/ink3439.xml"/><Relationship Id="rId508" Type="http://schemas.openxmlformats.org/officeDocument/2006/relationships/customXml" Target="../ink/ink3446.xml"/><Relationship Id="rId105" Type="http://schemas.openxmlformats.org/officeDocument/2006/relationships/image" Target="../media/image3187.png"/><Relationship Id="rId147" Type="http://schemas.openxmlformats.org/officeDocument/2006/relationships/image" Target="../media/image3208.png"/><Relationship Id="rId312" Type="http://schemas.openxmlformats.org/officeDocument/2006/relationships/image" Target="../media/image3289.png"/><Relationship Id="rId354" Type="http://schemas.openxmlformats.org/officeDocument/2006/relationships/image" Target="../media/image3310.png"/><Relationship Id="rId51" Type="http://schemas.openxmlformats.org/officeDocument/2006/relationships/image" Target="../media/image3161.png"/><Relationship Id="rId93" Type="http://schemas.openxmlformats.org/officeDocument/2006/relationships/image" Target="../media/image3182.png"/><Relationship Id="rId189" Type="http://schemas.openxmlformats.org/officeDocument/2006/relationships/image" Target="../media/image3229.png"/><Relationship Id="rId396" Type="http://schemas.openxmlformats.org/officeDocument/2006/relationships/customXml" Target="../ink/ink3390.xml"/><Relationship Id="rId561" Type="http://schemas.openxmlformats.org/officeDocument/2006/relationships/image" Target="../media/image3411.png"/><Relationship Id="rId617" Type="http://schemas.openxmlformats.org/officeDocument/2006/relationships/image" Target="../media/image3439.png"/><Relationship Id="rId214" Type="http://schemas.openxmlformats.org/officeDocument/2006/relationships/customXml" Target="../ink/ink3298.xml"/><Relationship Id="rId256" Type="http://schemas.openxmlformats.org/officeDocument/2006/relationships/customXml" Target="../ink/ink3319.xml"/><Relationship Id="rId298" Type="http://schemas.openxmlformats.org/officeDocument/2006/relationships/image" Target="../media/image3282.png"/><Relationship Id="rId421" Type="http://schemas.openxmlformats.org/officeDocument/2006/relationships/image" Target="../media/image3342.png"/><Relationship Id="rId463" Type="http://schemas.openxmlformats.org/officeDocument/2006/relationships/image" Target="../media/image3362.png"/><Relationship Id="rId519" Type="http://schemas.openxmlformats.org/officeDocument/2006/relationships/image" Target="../media/image3390.png"/><Relationship Id="rId116" Type="http://schemas.openxmlformats.org/officeDocument/2006/relationships/customXml" Target="../ink/ink3249.xml"/><Relationship Id="rId158" Type="http://schemas.openxmlformats.org/officeDocument/2006/relationships/customXml" Target="../ink/ink3270.xml"/><Relationship Id="rId323" Type="http://schemas.openxmlformats.org/officeDocument/2006/relationships/customXml" Target="../ink/ink3353.xml"/><Relationship Id="rId530" Type="http://schemas.openxmlformats.org/officeDocument/2006/relationships/customXml" Target="../ink/ink3457.xml"/><Relationship Id="rId20" Type="http://schemas.openxmlformats.org/officeDocument/2006/relationships/customXml" Target="../ink/ink3201.xml"/><Relationship Id="rId62" Type="http://schemas.openxmlformats.org/officeDocument/2006/relationships/customXml" Target="../ink/ink3222.xml"/><Relationship Id="rId365" Type="http://schemas.openxmlformats.org/officeDocument/2006/relationships/image" Target="../media/image3315.png"/><Relationship Id="rId572" Type="http://schemas.openxmlformats.org/officeDocument/2006/relationships/customXml" Target="../ink/ink3478.xml"/><Relationship Id="rId628" Type="http://schemas.openxmlformats.org/officeDocument/2006/relationships/customXml" Target="../ink/ink3506.xml"/><Relationship Id="rId225" Type="http://schemas.openxmlformats.org/officeDocument/2006/relationships/image" Target="../media/image3247.png"/><Relationship Id="rId267" Type="http://schemas.openxmlformats.org/officeDocument/2006/relationships/customXml" Target="../ink/ink3325.xml"/><Relationship Id="rId432" Type="http://schemas.openxmlformats.org/officeDocument/2006/relationships/customXml" Target="../ink/ink3408.xml"/><Relationship Id="rId474" Type="http://schemas.openxmlformats.org/officeDocument/2006/relationships/customXml" Target="../ink/ink3429.xml"/><Relationship Id="rId127" Type="http://schemas.openxmlformats.org/officeDocument/2006/relationships/image" Target="../media/image3198.png"/><Relationship Id="rId31" Type="http://schemas.openxmlformats.org/officeDocument/2006/relationships/image" Target="../media/image3151.png"/><Relationship Id="rId73" Type="http://schemas.openxmlformats.org/officeDocument/2006/relationships/image" Target="../media/image3172.png"/><Relationship Id="rId169" Type="http://schemas.openxmlformats.org/officeDocument/2006/relationships/image" Target="../media/image3219.png"/><Relationship Id="rId334" Type="http://schemas.openxmlformats.org/officeDocument/2006/relationships/image" Target="../media/image3300.png"/><Relationship Id="rId376" Type="http://schemas.openxmlformats.org/officeDocument/2006/relationships/customXml" Target="../ink/ink3380.xml"/><Relationship Id="rId541" Type="http://schemas.openxmlformats.org/officeDocument/2006/relationships/image" Target="../media/image3401.png"/><Relationship Id="rId583" Type="http://schemas.openxmlformats.org/officeDocument/2006/relationships/image" Target="../media/image3422.png"/><Relationship Id="rId4" Type="http://schemas.openxmlformats.org/officeDocument/2006/relationships/image" Target="../media/image16010.png"/><Relationship Id="rId180" Type="http://schemas.openxmlformats.org/officeDocument/2006/relationships/customXml" Target="../ink/ink3281.xml"/><Relationship Id="rId236" Type="http://schemas.openxmlformats.org/officeDocument/2006/relationships/customXml" Target="../ink/ink3309.xml"/><Relationship Id="rId278" Type="http://schemas.openxmlformats.org/officeDocument/2006/relationships/image" Target="../media/image3273.png"/><Relationship Id="rId401" Type="http://schemas.openxmlformats.org/officeDocument/2006/relationships/image" Target="../media/image3332.png"/><Relationship Id="rId443" Type="http://schemas.openxmlformats.org/officeDocument/2006/relationships/image" Target="../media/image3352.png"/><Relationship Id="rId303" Type="http://schemas.openxmlformats.org/officeDocument/2006/relationships/customXml" Target="../ink/ink3343.xml"/><Relationship Id="rId485" Type="http://schemas.openxmlformats.org/officeDocument/2006/relationships/image" Target="../media/image3373.png"/><Relationship Id="rId42" Type="http://schemas.openxmlformats.org/officeDocument/2006/relationships/customXml" Target="../ink/ink3212.xml"/><Relationship Id="rId84" Type="http://schemas.openxmlformats.org/officeDocument/2006/relationships/customXml" Target="../ink/ink3233.xml"/><Relationship Id="rId138" Type="http://schemas.openxmlformats.org/officeDocument/2006/relationships/customXml" Target="../ink/ink3260.xml"/><Relationship Id="rId345" Type="http://schemas.openxmlformats.org/officeDocument/2006/relationships/customXml" Target="../ink/ink3364.xml"/><Relationship Id="rId387" Type="http://schemas.openxmlformats.org/officeDocument/2006/relationships/image" Target="../media/image3325.png"/><Relationship Id="rId510" Type="http://schemas.openxmlformats.org/officeDocument/2006/relationships/customXml" Target="../ink/ink3447.xml"/><Relationship Id="rId552" Type="http://schemas.openxmlformats.org/officeDocument/2006/relationships/customXml" Target="../ink/ink3468.xml"/><Relationship Id="rId594" Type="http://schemas.openxmlformats.org/officeDocument/2006/relationships/customXml" Target="../ink/ink3489.xml"/><Relationship Id="rId608" Type="http://schemas.openxmlformats.org/officeDocument/2006/relationships/customXml" Target="../ink/ink3496.xml"/><Relationship Id="rId191" Type="http://schemas.openxmlformats.org/officeDocument/2006/relationships/image" Target="../media/image3230.png"/><Relationship Id="rId205" Type="http://schemas.openxmlformats.org/officeDocument/2006/relationships/image" Target="../media/image3237.png"/><Relationship Id="rId247" Type="http://schemas.openxmlformats.org/officeDocument/2006/relationships/image" Target="../media/image3258.png"/><Relationship Id="rId412" Type="http://schemas.openxmlformats.org/officeDocument/2006/relationships/customXml" Target="../ink/ink3398.xml"/><Relationship Id="rId107" Type="http://schemas.openxmlformats.org/officeDocument/2006/relationships/image" Target="../media/image3188.png"/><Relationship Id="rId289" Type="http://schemas.openxmlformats.org/officeDocument/2006/relationships/customXml" Target="../ink/ink3336.xml"/><Relationship Id="rId454" Type="http://schemas.openxmlformats.org/officeDocument/2006/relationships/customXml" Target="../ink/ink3419.xml"/><Relationship Id="rId496" Type="http://schemas.openxmlformats.org/officeDocument/2006/relationships/customXml" Target="../ink/ink3440.xml"/><Relationship Id="rId11" Type="http://schemas.openxmlformats.org/officeDocument/2006/relationships/image" Target="../media/image3141.png"/><Relationship Id="rId53" Type="http://schemas.openxmlformats.org/officeDocument/2006/relationships/image" Target="../media/image3162.png"/><Relationship Id="rId149" Type="http://schemas.openxmlformats.org/officeDocument/2006/relationships/image" Target="../media/image3209.png"/><Relationship Id="rId314" Type="http://schemas.openxmlformats.org/officeDocument/2006/relationships/image" Target="../media/image3290.png"/><Relationship Id="rId356" Type="http://schemas.openxmlformats.org/officeDocument/2006/relationships/customXml" Target="../ink/ink3370.xml"/><Relationship Id="rId398" Type="http://schemas.openxmlformats.org/officeDocument/2006/relationships/customXml" Target="../ink/ink3391.xml"/><Relationship Id="rId521" Type="http://schemas.openxmlformats.org/officeDocument/2006/relationships/image" Target="../media/image3391.png"/><Relationship Id="rId563" Type="http://schemas.openxmlformats.org/officeDocument/2006/relationships/image" Target="../media/image3412.png"/><Relationship Id="rId619" Type="http://schemas.openxmlformats.org/officeDocument/2006/relationships/image" Target="../media/image3440.png"/><Relationship Id="rId95" Type="http://schemas.openxmlformats.org/officeDocument/2006/relationships/image" Target="../media/image684.png"/><Relationship Id="rId160" Type="http://schemas.openxmlformats.org/officeDocument/2006/relationships/customXml" Target="../ink/ink3271.xml"/><Relationship Id="rId216" Type="http://schemas.openxmlformats.org/officeDocument/2006/relationships/customXml" Target="../ink/ink3299.xml"/><Relationship Id="rId423" Type="http://schemas.openxmlformats.org/officeDocument/2006/relationships/image" Target="../media/image3343.png"/><Relationship Id="rId258" Type="http://schemas.openxmlformats.org/officeDocument/2006/relationships/customXml" Target="../ink/ink3320.xml"/><Relationship Id="rId465" Type="http://schemas.openxmlformats.org/officeDocument/2006/relationships/image" Target="../media/image3363.png"/><Relationship Id="rId630" Type="http://schemas.openxmlformats.org/officeDocument/2006/relationships/customXml" Target="../ink/ink3507.xml"/><Relationship Id="rId22" Type="http://schemas.openxmlformats.org/officeDocument/2006/relationships/customXml" Target="../ink/ink3202.xml"/><Relationship Id="rId64" Type="http://schemas.openxmlformats.org/officeDocument/2006/relationships/customXml" Target="../ink/ink3223.xml"/><Relationship Id="rId118" Type="http://schemas.openxmlformats.org/officeDocument/2006/relationships/customXml" Target="../ink/ink3250.xml"/><Relationship Id="rId325" Type="http://schemas.openxmlformats.org/officeDocument/2006/relationships/customXml" Target="../ink/ink3354.xml"/><Relationship Id="rId367" Type="http://schemas.openxmlformats.org/officeDocument/2006/relationships/image" Target="../media/image3316.png"/><Relationship Id="rId532" Type="http://schemas.openxmlformats.org/officeDocument/2006/relationships/customXml" Target="../ink/ink3458.xml"/><Relationship Id="rId574" Type="http://schemas.openxmlformats.org/officeDocument/2006/relationships/customXml" Target="../ink/ink3479.xml"/><Relationship Id="rId171" Type="http://schemas.openxmlformats.org/officeDocument/2006/relationships/image" Target="../media/image3220.png"/><Relationship Id="rId227" Type="http://schemas.openxmlformats.org/officeDocument/2006/relationships/image" Target="../media/image3248.png"/><Relationship Id="rId269" Type="http://schemas.openxmlformats.org/officeDocument/2006/relationships/customXml" Target="../ink/ink3326.xml"/><Relationship Id="rId434" Type="http://schemas.openxmlformats.org/officeDocument/2006/relationships/customXml" Target="../ink/ink3409.xml"/><Relationship Id="rId476" Type="http://schemas.openxmlformats.org/officeDocument/2006/relationships/customXml" Target="../ink/ink3430.xml"/><Relationship Id="rId33" Type="http://schemas.openxmlformats.org/officeDocument/2006/relationships/image" Target="../media/image3152.png"/><Relationship Id="rId129" Type="http://schemas.openxmlformats.org/officeDocument/2006/relationships/image" Target="../media/image3199.png"/><Relationship Id="rId280" Type="http://schemas.openxmlformats.org/officeDocument/2006/relationships/image" Target="../media/image3274.png"/><Relationship Id="rId336" Type="http://schemas.openxmlformats.org/officeDocument/2006/relationships/image" Target="../media/image3301.png"/><Relationship Id="rId501" Type="http://schemas.openxmlformats.org/officeDocument/2006/relationships/image" Target="../media/image3381.png"/><Relationship Id="rId543" Type="http://schemas.openxmlformats.org/officeDocument/2006/relationships/image" Target="../media/image3402.png"/><Relationship Id="rId75" Type="http://schemas.openxmlformats.org/officeDocument/2006/relationships/image" Target="../media/image3173.png"/><Relationship Id="rId140" Type="http://schemas.openxmlformats.org/officeDocument/2006/relationships/customXml" Target="../ink/ink3261.xml"/><Relationship Id="rId182" Type="http://schemas.openxmlformats.org/officeDocument/2006/relationships/customXml" Target="../ink/ink3282.xml"/><Relationship Id="rId378" Type="http://schemas.openxmlformats.org/officeDocument/2006/relationships/customXml" Target="../ink/ink3381.xml"/><Relationship Id="rId403" Type="http://schemas.openxmlformats.org/officeDocument/2006/relationships/image" Target="../media/image3333.png"/><Relationship Id="rId585" Type="http://schemas.openxmlformats.org/officeDocument/2006/relationships/image" Target="../media/image3423.png"/><Relationship Id="rId6" Type="http://schemas.openxmlformats.org/officeDocument/2006/relationships/customXml" Target="../ink/ink3194.xml"/><Relationship Id="rId238" Type="http://schemas.openxmlformats.org/officeDocument/2006/relationships/customXml" Target="../ink/ink3310.xml"/><Relationship Id="rId445" Type="http://schemas.openxmlformats.org/officeDocument/2006/relationships/image" Target="../media/image3353.png"/><Relationship Id="rId487" Type="http://schemas.openxmlformats.org/officeDocument/2006/relationships/image" Target="../media/image3374.png"/><Relationship Id="rId610" Type="http://schemas.openxmlformats.org/officeDocument/2006/relationships/customXml" Target="../ink/ink3497.xml"/><Relationship Id="rId291" Type="http://schemas.openxmlformats.org/officeDocument/2006/relationships/customXml" Target="../ink/ink3337.xml"/><Relationship Id="rId305" Type="http://schemas.openxmlformats.org/officeDocument/2006/relationships/customXml" Target="../ink/ink3344.xml"/><Relationship Id="rId347" Type="http://schemas.openxmlformats.org/officeDocument/2006/relationships/customXml" Target="../ink/ink3365.xml"/><Relationship Id="rId512" Type="http://schemas.openxmlformats.org/officeDocument/2006/relationships/customXml" Target="../ink/ink3448.xml"/><Relationship Id="rId44" Type="http://schemas.openxmlformats.org/officeDocument/2006/relationships/customXml" Target="../ink/ink3213.xml"/><Relationship Id="rId86" Type="http://schemas.openxmlformats.org/officeDocument/2006/relationships/customXml" Target="../ink/ink3234.xml"/><Relationship Id="rId151" Type="http://schemas.openxmlformats.org/officeDocument/2006/relationships/image" Target="../media/image3210.png"/><Relationship Id="rId389" Type="http://schemas.openxmlformats.org/officeDocument/2006/relationships/image" Target="../media/image3326.png"/><Relationship Id="rId554" Type="http://schemas.openxmlformats.org/officeDocument/2006/relationships/customXml" Target="../ink/ink3469.xml"/><Relationship Id="rId596" Type="http://schemas.openxmlformats.org/officeDocument/2006/relationships/customXml" Target="../ink/ink3490.xml"/><Relationship Id="rId193" Type="http://schemas.openxmlformats.org/officeDocument/2006/relationships/image" Target="../media/image3231.png"/><Relationship Id="rId207" Type="http://schemas.openxmlformats.org/officeDocument/2006/relationships/image" Target="../media/image3238.png"/><Relationship Id="rId249" Type="http://schemas.openxmlformats.org/officeDocument/2006/relationships/image" Target="../media/image3259.png"/><Relationship Id="rId414" Type="http://schemas.openxmlformats.org/officeDocument/2006/relationships/customXml" Target="../ink/ink3399.xml"/><Relationship Id="rId456" Type="http://schemas.openxmlformats.org/officeDocument/2006/relationships/customXml" Target="../ink/ink3420.xml"/><Relationship Id="rId498" Type="http://schemas.openxmlformats.org/officeDocument/2006/relationships/customXml" Target="../ink/ink3441.xml"/><Relationship Id="rId621" Type="http://schemas.openxmlformats.org/officeDocument/2006/relationships/image" Target="../media/image3441.png"/><Relationship Id="rId13" Type="http://schemas.openxmlformats.org/officeDocument/2006/relationships/image" Target="../media/image3142.png"/><Relationship Id="rId109" Type="http://schemas.openxmlformats.org/officeDocument/2006/relationships/image" Target="../media/image3189.png"/><Relationship Id="rId260" Type="http://schemas.openxmlformats.org/officeDocument/2006/relationships/image" Target="../media/image3264.png"/><Relationship Id="rId316" Type="http://schemas.openxmlformats.org/officeDocument/2006/relationships/image" Target="../media/image3291.png"/><Relationship Id="rId523" Type="http://schemas.openxmlformats.org/officeDocument/2006/relationships/image" Target="../media/image3392.png"/><Relationship Id="rId55" Type="http://schemas.openxmlformats.org/officeDocument/2006/relationships/image" Target="../media/image3163.png"/><Relationship Id="rId97" Type="http://schemas.openxmlformats.org/officeDocument/2006/relationships/image" Target="../media/image3183.png"/><Relationship Id="rId120" Type="http://schemas.openxmlformats.org/officeDocument/2006/relationships/customXml" Target="../ink/ink3251.xml"/><Relationship Id="rId358" Type="http://schemas.openxmlformats.org/officeDocument/2006/relationships/customXml" Target="../ink/ink3371.xml"/><Relationship Id="rId565" Type="http://schemas.openxmlformats.org/officeDocument/2006/relationships/image" Target="../media/image3413.png"/><Relationship Id="rId162" Type="http://schemas.openxmlformats.org/officeDocument/2006/relationships/customXml" Target="../ink/ink3272.xml"/><Relationship Id="rId218" Type="http://schemas.openxmlformats.org/officeDocument/2006/relationships/customXml" Target="../ink/ink3300.xml"/><Relationship Id="rId425" Type="http://schemas.openxmlformats.org/officeDocument/2006/relationships/image" Target="../media/image3344.png"/><Relationship Id="rId467" Type="http://schemas.openxmlformats.org/officeDocument/2006/relationships/image" Target="../media/image3364.png"/><Relationship Id="rId271" Type="http://schemas.openxmlformats.org/officeDocument/2006/relationships/customXml" Target="../ink/ink3327.xml"/><Relationship Id="rId24" Type="http://schemas.openxmlformats.org/officeDocument/2006/relationships/customXml" Target="../ink/ink3203.xml"/><Relationship Id="rId66" Type="http://schemas.openxmlformats.org/officeDocument/2006/relationships/customXml" Target="../ink/ink3224.xml"/><Relationship Id="rId131" Type="http://schemas.openxmlformats.org/officeDocument/2006/relationships/image" Target="../media/image3200.png"/><Relationship Id="rId327" Type="http://schemas.openxmlformats.org/officeDocument/2006/relationships/customXml" Target="../ink/ink3355.xml"/><Relationship Id="rId369" Type="http://schemas.openxmlformats.org/officeDocument/2006/relationships/image" Target="../media/image3317.png"/><Relationship Id="rId534" Type="http://schemas.openxmlformats.org/officeDocument/2006/relationships/customXml" Target="../ink/ink3459.xml"/><Relationship Id="rId576" Type="http://schemas.openxmlformats.org/officeDocument/2006/relationships/customXml" Target="../ink/ink3480.xml"/><Relationship Id="rId173" Type="http://schemas.openxmlformats.org/officeDocument/2006/relationships/image" Target="../media/image3221.png"/><Relationship Id="rId229" Type="http://schemas.openxmlformats.org/officeDocument/2006/relationships/image" Target="../media/image3249.png"/><Relationship Id="rId380" Type="http://schemas.openxmlformats.org/officeDocument/2006/relationships/customXml" Target="../ink/ink3382.xml"/><Relationship Id="rId436" Type="http://schemas.openxmlformats.org/officeDocument/2006/relationships/customXml" Target="../ink/ink3410.xml"/><Relationship Id="rId601" Type="http://schemas.openxmlformats.org/officeDocument/2006/relationships/image" Target="../media/image3431.png"/><Relationship Id="rId240" Type="http://schemas.openxmlformats.org/officeDocument/2006/relationships/customXml" Target="../ink/ink3311.xml"/><Relationship Id="rId478" Type="http://schemas.openxmlformats.org/officeDocument/2006/relationships/customXml" Target="../ink/ink3431.xml"/><Relationship Id="rId35" Type="http://schemas.openxmlformats.org/officeDocument/2006/relationships/image" Target="../media/image3153.png"/><Relationship Id="rId77" Type="http://schemas.openxmlformats.org/officeDocument/2006/relationships/image" Target="../media/image3174.png"/><Relationship Id="rId100" Type="http://schemas.openxmlformats.org/officeDocument/2006/relationships/customXml" Target="../ink/ink3241.xml"/><Relationship Id="rId282" Type="http://schemas.openxmlformats.org/officeDocument/2006/relationships/image" Target="../media/image3275.png"/><Relationship Id="rId338" Type="http://schemas.openxmlformats.org/officeDocument/2006/relationships/image" Target="../media/image3302.png"/><Relationship Id="rId503" Type="http://schemas.openxmlformats.org/officeDocument/2006/relationships/image" Target="../media/image3382.png"/><Relationship Id="rId545" Type="http://schemas.openxmlformats.org/officeDocument/2006/relationships/image" Target="../media/image3403.png"/><Relationship Id="rId587" Type="http://schemas.openxmlformats.org/officeDocument/2006/relationships/image" Target="../media/image3424.png"/><Relationship Id="rId8" Type="http://schemas.openxmlformats.org/officeDocument/2006/relationships/customXml" Target="../ink/ink3195.xml"/><Relationship Id="rId142" Type="http://schemas.openxmlformats.org/officeDocument/2006/relationships/customXml" Target="../ink/ink3262.xml"/><Relationship Id="rId184" Type="http://schemas.openxmlformats.org/officeDocument/2006/relationships/customXml" Target="../ink/ink3283.xml"/><Relationship Id="rId391" Type="http://schemas.openxmlformats.org/officeDocument/2006/relationships/image" Target="../media/image3327.png"/><Relationship Id="rId405" Type="http://schemas.openxmlformats.org/officeDocument/2006/relationships/image" Target="../media/image3334.png"/><Relationship Id="rId447" Type="http://schemas.openxmlformats.org/officeDocument/2006/relationships/image" Target="../media/image3354.png"/><Relationship Id="rId612" Type="http://schemas.openxmlformats.org/officeDocument/2006/relationships/customXml" Target="../ink/ink3498.xml"/><Relationship Id="rId251" Type="http://schemas.openxmlformats.org/officeDocument/2006/relationships/image" Target="../media/image3260.png"/><Relationship Id="rId489" Type="http://schemas.openxmlformats.org/officeDocument/2006/relationships/image" Target="../media/image3375.png"/><Relationship Id="rId46" Type="http://schemas.openxmlformats.org/officeDocument/2006/relationships/customXml" Target="../ink/ink3214.xml"/><Relationship Id="rId293" Type="http://schemas.openxmlformats.org/officeDocument/2006/relationships/customXml" Target="../ink/ink3338.xml"/><Relationship Id="rId307" Type="http://schemas.openxmlformats.org/officeDocument/2006/relationships/customXml" Target="../ink/ink3345.xml"/><Relationship Id="rId349" Type="http://schemas.openxmlformats.org/officeDocument/2006/relationships/customXml" Target="../ink/ink3366.xml"/><Relationship Id="rId514" Type="http://schemas.openxmlformats.org/officeDocument/2006/relationships/customXml" Target="../ink/ink3449.xml"/><Relationship Id="rId556" Type="http://schemas.openxmlformats.org/officeDocument/2006/relationships/customXml" Target="../ink/ink3470.xml"/><Relationship Id="rId88" Type="http://schemas.openxmlformats.org/officeDocument/2006/relationships/customXml" Target="../ink/ink3235.xml"/><Relationship Id="rId111" Type="http://schemas.openxmlformats.org/officeDocument/2006/relationships/image" Target="../media/image3190.png"/><Relationship Id="rId153" Type="http://schemas.openxmlformats.org/officeDocument/2006/relationships/image" Target="../media/image3211.png"/><Relationship Id="rId195" Type="http://schemas.openxmlformats.org/officeDocument/2006/relationships/image" Target="../media/image3232.png"/><Relationship Id="rId209" Type="http://schemas.openxmlformats.org/officeDocument/2006/relationships/image" Target="../media/image3239.png"/><Relationship Id="rId360" Type="http://schemas.openxmlformats.org/officeDocument/2006/relationships/customXml" Target="../ink/ink3372.xml"/><Relationship Id="rId416" Type="http://schemas.openxmlformats.org/officeDocument/2006/relationships/customXml" Target="../ink/ink3400.xml"/><Relationship Id="rId598" Type="http://schemas.openxmlformats.org/officeDocument/2006/relationships/customXml" Target="../ink/ink3491.xml"/><Relationship Id="rId220" Type="http://schemas.openxmlformats.org/officeDocument/2006/relationships/customXml" Target="../ink/ink3301.xml"/><Relationship Id="rId458" Type="http://schemas.openxmlformats.org/officeDocument/2006/relationships/customXml" Target="../ink/ink3421.xml"/><Relationship Id="rId623" Type="http://schemas.openxmlformats.org/officeDocument/2006/relationships/image" Target="../media/image3442.png"/><Relationship Id="rId15" Type="http://schemas.openxmlformats.org/officeDocument/2006/relationships/image" Target="../media/image3143.png"/><Relationship Id="rId57" Type="http://schemas.openxmlformats.org/officeDocument/2006/relationships/image" Target="../media/image3164.png"/><Relationship Id="rId262" Type="http://schemas.openxmlformats.org/officeDocument/2006/relationships/image" Target="../media/image3265.png"/><Relationship Id="rId318" Type="http://schemas.openxmlformats.org/officeDocument/2006/relationships/image" Target="../media/image3292.png"/><Relationship Id="rId525" Type="http://schemas.openxmlformats.org/officeDocument/2006/relationships/image" Target="../media/image3393.png"/><Relationship Id="rId567" Type="http://schemas.openxmlformats.org/officeDocument/2006/relationships/image" Target="../media/image3414.png"/><Relationship Id="rId99" Type="http://schemas.openxmlformats.org/officeDocument/2006/relationships/image" Target="../media/image3184.png"/><Relationship Id="rId122" Type="http://schemas.openxmlformats.org/officeDocument/2006/relationships/customXml" Target="../ink/ink3252.xml"/><Relationship Id="rId164" Type="http://schemas.openxmlformats.org/officeDocument/2006/relationships/customXml" Target="../ink/ink3273.xml"/><Relationship Id="rId371" Type="http://schemas.openxmlformats.org/officeDocument/2006/relationships/image" Target="../media/image3318.png"/><Relationship Id="rId427" Type="http://schemas.openxmlformats.org/officeDocument/2006/relationships/image" Target="../media/image3345.png"/><Relationship Id="rId469" Type="http://schemas.openxmlformats.org/officeDocument/2006/relationships/image" Target="../media/image3365.png"/><Relationship Id="rId26" Type="http://schemas.openxmlformats.org/officeDocument/2006/relationships/customXml" Target="../ink/ink3204.xml"/><Relationship Id="rId231" Type="http://schemas.openxmlformats.org/officeDocument/2006/relationships/image" Target="../media/image3250.png"/><Relationship Id="rId273" Type="http://schemas.openxmlformats.org/officeDocument/2006/relationships/customXml" Target="../ink/ink3328.xml"/><Relationship Id="rId329" Type="http://schemas.openxmlformats.org/officeDocument/2006/relationships/customXml" Target="../ink/ink3356.xml"/><Relationship Id="rId480" Type="http://schemas.openxmlformats.org/officeDocument/2006/relationships/customXml" Target="../ink/ink3432.xml"/><Relationship Id="rId536" Type="http://schemas.openxmlformats.org/officeDocument/2006/relationships/customXml" Target="../ink/ink3460.xml"/><Relationship Id="rId68" Type="http://schemas.openxmlformats.org/officeDocument/2006/relationships/customXml" Target="../ink/ink3225.xml"/><Relationship Id="rId133" Type="http://schemas.openxmlformats.org/officeDocument/2006/relationships/image" Target="../media/image3201.png"/><Relationship Id="rId175" Type="http://schemas.openxmlformats.org/officeDocument/2006/relationships/image" Target="../media/image3222.png"/><Relationship Id="rId340" Type="http://schemas.openxmlformats.org/officeDocument/2006/relationships/image" Target="../media/image3303.png"/><Relationship Id="rId578" Type="http://schemas.openxmlformats.org/officeDocument/2006/relationships/customXml" Target="../ink/ink3481.xml"/><Relationship Id="rId200" Type="http://schemas.openxmlformats.org/officeDocument/2006/relationships/customXml" Target="../ink/ink3291.xml"/><Relationship Id="rId382" Type="http://schemas.openxmlformats.org/officeDocument/2006/relationships/customXml" Target="../ink/ink3383.xml"/><Relationship Id="rId438" Type="http://schemas.openxmlformats.org/officeDocument/2006/relationships/customXml" Target="../ink/ink3411.xml"/><Relationship Id="rId603" Type="http://schemas.openxmlformats.org/officeDocument/2006/relationships/image" Target="../media/image3432.png"/><Relationship Id="rId242" Type="http://schemas.openxmlformats.org/officeDocument/2006/relationships/customXml" Target="../ink/ink3312.xml"/><Relationship Id="rId284" Type="http://schemas.openxmlformats.org/officeDocument/2006/relationships/image" Target="../media/image3276.png"/><Relationship Id="rId491" Type="http://schemas.openxmlformats.org/officeDocument/2006/relationships/image" Target="../media/image3376.png"/><Relationship Id="rId505" Type="http://schemas.openxmlformats.org/officeDocument/2006/relationships/image" Target="../media/image3383.png"/><Relationship Id="rId37" Type="http://schemas.openxmlformats.org/officeDocument/2006/relationships/image" Target="../media/image3154.png"/><Relationship Id="rId79" Type="http://schemas.openxmlformats.org/officeDocument/2006/relationships/image" Target="../media/image3175.png"/><Relationship Id="rId102" Type="http://schemas.openxmlformats.org/officeDocument/2006/relationships/customXml" Target="../ink/ink3242.xml"/><Relationship Id="rId144" Type="http://schemas.openxmlformats.org/officeDocument/2006/relationships/customXml" Target="../ink/ink3263.xml"/><Relationship Id="rId547" Type="http://schemas.openxmlformats.org/officeDocument/2006/relationships/image" Target="../media/image3404.png"/><Relationship Id="rId589" Type="http://schemas.openxmlformats.org/officeDocument/2006/relationships/image" Target="../media/image3425.png"/><Relationship Id="rId90" Type="http://schemas.openxmlformats.org/officeDocument/2006/relationships/customXml" Target="../ink/ink3236.xml"/><Relationship Id="rId186" Type="http://schemas.openxmlformats.org/officeDocument/2006/relationships/customXml" Target="../ink/ink3284.xml"/><Relationship Id="rId351" Type="http://schemas.openxmlformats.org/officeDocument/2006/relationships/customXml" Target="../ink/ink3367.xml"/><Relationship Id="rId393" Type="http://schemas.openxmlformats.org/officeDocument/2006/relationships/image" Target="../media/image3328.png"/><Relationship Id="rId407" Type="http://schemas.openxmlformats.org/officeDocument/2006/relationships/image" Target="../media/image3335.png"/><Relationship Id="rId449" Type="http://schemas.openxmlformats.org/officeDocument/2006/relationships/image" Target="../media/image3355.png"/><Relationship Id="rId614" Type="http://schemas.openxmlformats.org/officeDocument/2006/relationships/customXml" Target="../ink/ink3499.xml"/><Relationship Id="rId211" Type="http://schemas.openxmlformats.org/officeDocument/2006/relationships/image" Target="../media/image3240.png"/><Relationship Id="rId253" Type="http://schemas.openxmlformats.org/officeDocument/2006/relationships/image" Target="../media/image3261.png"/><Relationship Id="rId295" Type="http://schemas.openxmlformats.org/officeDocument/2006/relationships/customXml" Target="../ink/ink3339.xml"/><Relationship Id="rId309" Type="http://schemas.openxmlformats.org/officeDocument/2006/relationships/customXml" Target="../ink/ink3346.xml"/><Relationship Id="rId460" Type="http://schemas.openxmlformats.org/officeDocument/2006/relationships/customXml" Target="../ink/ink3422.xml"/><Relationship Id="rId516" Type="http://schemas.openxmlformats.org/officeDocument/2006/relationships/customXml" Target="../ink/ink3450.xml"/><Relationship Id="rId48" Type="http://schemas.openxmlformats.org/officeDocument/2006/relationships/customXml" Target="../ink/ink3215.xml"/><Relationship Id="rId113" Type="http://schemas.openxmlformats.org/officeDocument/2006/relationships/image" Target="../media/image3191.png"/><Relationship Id="rId320" Type="http://schemas.openxmlformats.org/officeDocument/2006/relationships/image" Target="../media/image3293.png"/><Relationship Id="rId558" Type="http://schemas.openxmlformats.org/officeDocument/2006/relationships/customXml" Target="../ink/ink3471.xml"/><Relationship Id="rId155" Type="http://schemas.openxmlformats.org/officeDocument/2006/relationships/image" Target="../media/image3212.png"/><Relationship Id="rId197" Type="http://schemas.openxmlformats.org/officeDocument/2006/relationships/image" Target="../media/image3233.png"/><Relationship Id="rId362" Type="http://schemas.openxmlformats.org/officeDocument/2006/relationships/customXml" Target="../ink/ink3373.xml"/><Relationship Id="rId418" Type="http://schemas.openxmlformats.org/officeDocument/2006/relationships/customXml" Target="../ink/ink3401.xml"/><Relationship Id="rId625" Type="http://schemas.openxmlformats.org/officeDocument/2006/relationships/image" Target="../media/image3443.png"/><Relationship Id="rId222" Type="http://schemas.openxmlformats.org/officeDocument/2006/relationships/customXml" Target="../ink/ink3302.xml"/><Relationship Id="rId264" Type="http://schemas.openxmlformats.org/officeDocument/2006/relationships/image" Target="../media/image3266.png"/><Relationship Id="rId471" Type="http://schemas.openxmlformats.org/officeDocument/2006/relationships/image" Target="../media/image3366.png"/><Relationship Id="rId17" Type="http://schemas.openxmlformats.org/officeDocument/2006/relationships/image" Target="../media/image3144.png"/><Relationship Id="rId59" Type="http://schemas.openxmlformats.org/officeDocument/2006/relationships/image" Target="../media/image3165.png"/><Relationship Id="rId124" Type="http://schemas.openxmlformats.org/officeDocument/2006/relationships/customXml" Target="../ink/ink3253.xml"/><Relationship Id="rId527" Type="http://schemas.openxmlformats.org/officeDocument/2006/relationships/image" Target="../media/image3394.png"/><Relationship Id="rId569" Type="http://schemas.openxmlformats.org/officeDocument/2006/relationships/image" Target="../media/image3415.png"/><Relationship Id="rId70" Type="http://schemas.openxmlformats.org/officeDocument/2006/relationships/customXml" Target="../ink/ink3226.xml"/><Relationship Id="rId166" Type="http://schemas.openxmlformats.org/officeDocument/2006/relationships/customXml" Target="../ink/ink3274.xml"/><Relationship Id="rId331" Type="http://schemas.openxmlformats.org/officeDocument/2006/relationships/customXml" Target="../ink/ink3357.xml"/><Relationship Id="rId373" Type="http://schemas.openxmlformats.org/officeDocument/2006/relationships/image" Target="../media/image1222.png"/><Relationship Id="rId429" Type="http://schemas.openxmlformats.org/officeDocument/2006/relationships/image" Target="../media/image3346.png"/><Relationship Id="rId580" Type="http://schemas.openxmlformats.org/officeDocument/2006/relationships/customXml" Target="../ink/ink3482.xml"/><Relationship Id="rId1" Type="http://schemas.openxmlformats.org/officeDocument/2006/relationships/slideLayout" Target="../slideLayouts/slideLayout1.xml"/><Relationship Id="rId233" Type="http://schemas.openxmlformats.org/officeDocument/2006/relationships/image" Target="../media/image3251.png"/><Relationship Id="rId440" Type="http://schemas.openxmlformats.org/officeDocument/2006/relationships/customXml" Target="../ink/ink3412.xml"/><Relationship Id="rId28" Type="http://schemas.openxmlformats.org/officeDocument/2006/relationships/customXml" Target="../ink/ink3205.xml"/><Relationship Id="rId275" Type="http://schemas.openxmlformats.org/officeDocument/2006/relationships/customXml" Target="../ink/ink3329.xml"/><Relationship Id="rId300" Type="http://schemas.openxmlformats.org/officeDocument/2006/relationships/image" Target="../media/image3283.png"/><Relationship Id="rId482" Type="http://schemas.openxmlformats.org/officeDocument/2006/relationships/customXml" Target="../ink/ink3433.xml"/><Relationship Id="rId538" Type="http://schemas.openxmlformats.org/officeDocument/2006/relationships/customXml" Target="../ink/ink3461.xml"/><Relationship Id="rId81" Type="http://schemas.openxmlformats.org/officeDocument/2006/relationships/image" Target="../media/image3176.png"/><Relationship Id="rId135" Type="http://schemas.openxmlformats.org/officeDocument/2006/relationships/image" Target="../media/image3202.png"/><Relationship Id="rId177" Type="http://schemas.openxmlformats.org/officeDocument/2006/relationships/image" Target="../media/image3223.png"/><Relationship Id="rId342" Type="http://schemas.openxmlformats.org/officeDocument/2006/relationships/image" Target="../media/image3304.png"/><Relationship Id="rId384" Type="http://schemas.openxmlformats.org/officeDocument/2006/relationships/customXml" Target="../ink/ink3384.xml"/><Relationship Id="rId591" Type="http://schemas.openxmlformats.org/officeDocument/2006/relationships/image" Target="../media/image3426.png"/><Relationship Id="rId605" Type="http://schemas.openxmlformats.org/officeDocument/2006/relationships/image" Target="../media/image3433.png"/><Relationship Id="rId202" Type="http://schemas.openxmlformats.org/officeDocument/2006/relationships/customXml" Target="../ink/ink3292.xml"/><Relationship Id="rId244" Type="http://schemas.openxmlformats.org/officeDocument/2006/relationships/customXml" Target="../ink/ink3313.xml"/><Relationship Id="rId39" Type="http://schemas.openxmlformats.org/officeDocument/2006/relationships/image" Target="../media/image3155.png"/><Relationship Id="rId286" Type="http://schemas.openxmlformats.org/officeDocument/2006/relationships/image" Target="../media/image3277.png"/><Relationship Id="rId451" Type="http://schemas.openxmlformats.org/officeDocument/2006/relationships/image" Target="../media/image3356.png"/><Relationship Id="rId493" Type="http://schemas.openxmlformats.org/officeDocument/2006/relationships/image" Target="../media/image3377.png"/><Relationship Id="rId507" Type="http://schemas.openxmlformats.org/officeDocument/2006/relationships/image" Target="../media/image3384.png"/><Relationship Id="rId549" Type="http://schemas.openxmlformats.org/officeDocument/2006/relationships/image" Target="../media/image3405.png"/><Relationship Id="rId50" Type="http://schemas.openxmlformats.org/officeDocument/2006/relationships/customXml" Target="../ink/ink3216.xml"/><Relationship Id="rId104" Type="http://schemas.openxmlformats.org/officeDocument/2006/relationships/customXml" Target="../ink/ink3243.xml"/><Relationship Id="rId146" Type="http://schemas.openxmlformats.org/officeDocument/2006/relationships/customXml" Target="../ink/ink3264.xml"/><Relationship Id="rId188" Type="http://schemas.openxmlformats.org/officeDocument/2006/relationships/customXml" Target="../ink/ink3285.xml"/><Relationship Id="rId311" Type="http://schemas.openxmlformats.org/officeDocument/2006/relationships/customXml" Target="../ink/ink3347.xml"/><Relationship Id="rId353" Type="http://schemas.openxmlformats.org/officeDocument/2006/relationships/customXml" Target="../ink/ink3368.xml"/><Relationship Id="rId395" Type="http://schemas.openxmlformats.org/officeDocument/2006/relationships/image" Target="../media/image3329.png"/><Relationship Id="rId409" Type="http://schemas.openxmlformats.org/officeDocument/2006/relationships/image" Target="../media/image3336.png"/><Relationship Id="rId560" Type="http://schemas.openxmlformats.org/officeDocument/2006/relationships/customXml" Target="../ink/ink3472.xml"/><Relationship Id="rId92" Type="http://schemas.openxmlformats.org/officeDocument/2006/relationships/customXml" Target="../ink/ink3237.xml"/><Relationship Id="rId213" Type="http://schemas.openxmlformats.org/officeDocument/2006/relationships/image" Target="../media/image3241.png"/><Relationship Id="rId420" Type="http://schemas.openxmlformats.org/officeDocument/2006/relationships/customXml" Target="../ink/ink3402.xml"/><Relationship Id="rId616" Type="http://schemas.openxmlformats.org/officeDocument/2006/relationships/customXml" Target="../ink/ink3500.xml"/><Relationship Id="rId255" Type="http://schemas.openxmlformats.org/officeDocument/2006/relationships/image" Target="../media/image3262.png"/><Relationship Id="rId297" Type="http://schemas.openxmlformats.org/officeDocument/2006/relationships/customXml" Target="../ink/ink3340.xml"/><Relationship Id="rId462" Type="http://schemas.openxmlformats.org/officeDocument/2006/relationships/customXml" Target="../ink/ink3423.xml"/><Relationship Id="rId518" Type="http://schemas.openxmlformats.org/officeDocument/2006/relationships/customXml" Target="../ink/ink3451.xml"/><Relationship Id="rId115" Type="http://schemas.openxmlformats.org/officeDocument/2006/relationships/image" Target="../media/image3192.png"/><Relationship Id="rId157" Type="http://schemas.openxmlformats.org/officeDocument/2006/relationships/image" Target="../media/image3213.png"/><Relationship Id="rId322" Type="http://schemas.openxmlformats.org/officeDocument/2006/relationships/image" Target="../media/image3294.png"/><Relationship Id="rId364" Type="http://schemas.openxmlformats.org/officeDocument/2006/relationships/customXml" Target="../ink/ink3374.xml"/><Relationship Id="rId61" Type="http://schemas.openxmlformats.org/officeDocument/2006/relationships/image" Target="../media/image3166.png"/><Relationship Id="rId199" Type="http://schemas.openxmlformats.org/officeDocument/2006/relationships/image" Target="../media/image3234.png"/><Relationship Id="rId571" Type="http://schemas.openxmlformats.org/officeDocument/2006/relationships/image" Target="../media/image3416.png"/><Relationship Id="rId627" Type="http://schemas.openxmlformats.org/officeDocument/2006/relationships/image" Target="../media/image3444.png"/><Relationship Id="rId19" Type="http://schemas.openxmlformats.org/officeDocument/2006/relationships/image" Target="../media/image3145.png"/><Relationship Id="rId224" Type="http://schemas.openxmlformats.org/officeDocument/2006/relationships/customXml" Target="../ink/ink3303.xml"/><Relationship Id="rId266" Type="http://schemas.openxmlformats.org/officeDocument/2006/relationships/image" Target="../media/image3267.png"/><Relationship Id="rId431" Type="http://schemas.openxmlformats.org/officeDocument/2006/relationships/image" Target="../media/image3347.png"/><Relationship Id="rId473" Type="http://schemas.openxmlformats.org/officeDocument/2006/relationships/image" Target="../media/image3367.png"/><Relationship Id="rId529" Type="http://schemas.openxmlformats.org/officeDocument/2006/relationships/image" Target="../media/image3395.png"/><Relationship Id="rId30" Type="http://schemas.openxmlformats.org/officeDocument/2006/relationships/customXml" Target="../ink/ink3206.xml"/><Relationship Id="rId126" Type="http://schemas.openxmlformats.org/officeDocument/2006/relationships/customXml" Target="../ink/ink3254.xml"/><Relationship Id="rId168" Type="http://schemas.openxmlformats.org/officeDocument/2006/relationships/customXml" Target="../ink/ink3275.xml"/><Relationship Id="rId333" Type="http://schemas.openxmlformats.org/officeDocument/2006/relationships/customXml" Target="../ink/ink3358.xml"/><Relationship Id="rId540" Type="http://schemas.openxmlformats.org/officeDocument/2006/relationships/customXml" Target="../ink/ink3462.xml"/><Relationship Id="rId72" Type="http://schemas.openxmlformats.org/officeDocument/2006/relationships/customXml" Target="../ink/ink3227.xml"/><Relationship Id="rId375" Type="http://schemas.openxmlformats.org/officeDocument/2006/relationships/image" Target="../media/image3319.png"/><Relationship Id="rId582" Type="http://schemas.openxmlformats.org/officeDocument/2006/relationships/customXml" Target="../ink/ink3483.xml"/><Relationship Id="rId3" Type="http://schemas.openxmlformats.org/officeDocument/2006/relationships/image" Target="../media/image15010.png"/><Relationship Id="rId235" Type="http://schemas.openxmlformats.org/officeDocument/2006/relationships/image" Target="../media/image3252.png"/><Relationship Id="rId277" Type="http://schemas.openxmlformats.org/officeDocument/2006/relationships/customXml" Target="../ink/ink3330.xml"/><Relationship Id="rId400" Type="http://schemas.openxmlformats.org/officeDocument/2006/relationships/customXml" Target="../ink/ink3392.xml"/><Relationship Id="rId442" Type="http://schemas.openxmlformats.org/officeDocument/2006/relationships/customXml" Target="../ink/ink3413.xml"/><Relationship Id="rId484" Type="http://schemas.openxmlformats.org/officeDocument/2006/relationships/customXml" Target="../ink/ink3434.xml"/><Relationship Id="rId137" Type="http://schemas.openxmlformats.org/officeDocument/2006/relationships/image" Target="../media/image3203.png"/><Relationship Id="rId302" Type="http://schemas.openxmlformats.org/officeDocument/2006/relationships/image" Target="../media/image3284.png"/><Relationship Id="rId344" Type="http://schemas.openxmlformats.org/officeDocument/2006/relationships/image" Target="../media/image3305.png"/><Relationship Id="rId41" Type="http://schemas.openxmlformats.org/officeDocument/2006/relationships/image" Target="../media/image3156.png"/><Relationship Id="rId83" Type="http://schemas.openxmlformats.org/officeDocument/2006/relationships/image" Target="../media/image3177.png"/><Relationship Id="rId179" Type="http://schemas.openxmlformats.org/officeDocument/2006/relationships/image" Target="../media/image3224.png"/><Relationship Id="rId386" Type="http://schemas.openxmlformats.org/officeDocument/2006/relationships/customXml" Target="../ink/ink3385.xml"/><Relationship Id="rId551" Type="http://schemas.openxmlformats.org/officeDocument/2006/relationships/image" Target="../media/image3406.png"/><Relationship Id="rId593" Type="http://schemas.openxmlformats.org/officeDocument/2006/relationships/image" Target="../media/image3427.png"/><Relationship Id="rId607" Type="http://schemas.openxmlformats.org/officeDocument/2006/relationships/image" Target="../media/image3434.png"/><Relationship Id="rId190" Type="http://schemas.openxmlformats.org/officeDocument/2006/relationships/customXml" Target="../ink/ink3286.xml"/><Relationship Id="rId204" Type="http://schemas.openxmlformats.org/officeDocument/2006/relationships/customXml" Target="../ink/ink3293.xml"/><Relationship Id="rId246" Type="http://schemas.openxmlformats.org/officeDocument/2006/relationships/customXml" Target="../ink/ink3314.xml"/><Relationship Id="rId288" Type="http://schemas.openxmlformats.org/officeDocument/2006/relationships/image" Target="../media/image3278.png"/><Relationship Id="rId411" Type="http://schemas.openxmlformats.org/officeDocument/2006/relationships/image" Target="../media/image3337.png"/><Relationship Id="rId453" Type="http://schemas.openxmlformats.org/officeDocument/2006/relationships/image" Target="../media/image3357.png"/><Relationship Id="rId509" Type="http://schemas.openxmlformats.org/officeDocument/2006/relationships/image" Target="../media/image3385.png"/><Relationship Id="rId106" Type="http://schemas.openxmlformats.org/officeDocument/2006/relationships/customXml" Target="../ink/ink3244.xml"/><Relationship Id="rId313" Type="http://schemas.openxmlformats.org/officeDocument/2006/relationships/customXml" Target="../ink/ink3348.xml"/><Relationship Id="rId495" Type="http://schemas.openxmlformats.org/officeDocument/2006/relationships/image" Target="../media/image3378.png"/><Relationship Id="rId10" Type="http://schemas.openxmlformats.org/officeDocument/2006/relationships/customXml" Target="../ink/ink3196.xml"/><Relationship Id="rId52" Type="http://schemas.openxmlformats.org/officeDocument/2006/relationships/customXml" Target="../ink/ink3217.xml"/><Relationship Id="rId94" Type="http://schemas.openxmlformats.org/officeDocument/2006/relationships/customXml" Target="../ink/ink3238.xml"/><Relationship Id="rId148" Type="http://schemas.openxmlformats.org/officeDocument/2006/relationships/customXml" Target="../ink/ink3265.xml"/><Relationship Id="rId355" Type="http://schemas.openxmlformats.org/officeDocument/2006/relationships/customXml" Target="../ink/ink3369.xml"/><Relationship Id="rId397" Type="http://schemas.openxmlformats.org/officeDocument/2006/relationships/image" Target="../media/image3330.png"/><Relationship Id="rId520" Type="http://schemas.openxmlformats.org/officeDocument/2006/relationships/customXml" Target="../ink/ink3452.xml"/><Relationship Id="rId562" Type="http://schemas.openxmlformats.org/officeDocument/2006/relationships/customXml" Target="../ink/ink3473.xml"/><Relationship Id="rId618" Type="http://schemas.openxmlformats.org/officeDocument/2006/relationships/customXml" Target="../ink/ink3501.xml"/><Relationship Id="rId215" Type="http://schemas.openxmlformats.org/officeDocument/2006/relationships/image" Target="../media/image3242.png"/><Relationship Id="rId257" Type="http://schemas.openxmlformats.org/officeDocument/2006/relationships/image" Target="../media/image3263.png"/><Relationship Id="rId422" Type="http://schemas.openxmlformats.org/officeDocument/2006/relationships/customXml" Target="../ink/ink3403.xml"/><Relationship Id="rId464" Type="http://schemas.openxmlformats.org/officeDocument/2006/relationships/customXml" Target="../ink/ink3424.xml"/><Relationship Id="rId299" Type="http://schemas.openxmlformats.org/officeDocument/2006/relationships/customXml" Target="../ink/ink3341.xml"/><Relationship Id="rId63" Type="http://schemas.openxmlformats.org/officeDocument/2006/relationships/image" Target="../media/image3167.png"/><Relationship Id="rId159" Type="http://schemas.openxmlformats.org/officeDocument/2006/relationships/image" Target="../media/image3214.png"/><Relationship Id="rId366" Type="http://schemas.openxmlformats.org/officeDocument/2006/relationships/customXml" Target="../ink/ink3375.xml"/><Relationship Id="rId573" Type="http://schemas.openxmlformats.org/officeDocument/2006/relationships/image" Target="../media/image3417.png"/><Relationship Id="rId226" Type="http://schemas.openxmlformats.org/officeDocument/2006/relationships/customXml" Target="../ink/ink3304.xml"/><Relationship Id="rId433" Type="http://schemas.openxmlformats.org/officeDocument/2006/relationships/image" Target="../media/image3348.png"/><Relationship Id="rId74" Type="http://schemas.openxmlformats.org/officeDocument/2006/relationships/customXml" Target="../ink/ink3228.xml"/><Relationship Id="rId377" Type="http://schemas.openxmlformats.org/officeDocument/2006/relationships/image" Target="../media/image3320.png"/><Relationship Id="rId500" Type="http://schemas.openxmlformats.org/officeDocument/2006/relationships/customXml" Target="../ink/ink3442.xml"/><Relationship Id="rId584" Type="http://schemas.openxmlformats.org/officeDocument/2006/relationships/customXml" Target="../ink/ink3484.xml"/><Relationship Id="rId5" Type="http://schemas.openxmlformats.org/officeDocument/2006/relationships/image" Target="../media/image17010.png"/><Relationship Id="rId237" Type="http://schemas.openxmlformats.org/officeDocument/2006/relationships/image" Target="../media/image3253.png"/><Relationship Id="rId444" Type="http://schemas.openxmlformats.org/officeDocument/2006/relationships/customXml" Target="../ink/ink3414.xml"/><Relationship Id="rId290" Type="http://schemas.openxmlformats.org/officeDocument/2006/relationships/image" Target="../media/image3279.png"/><Relationship Id="rId304" Type="http://schemas.openxmlformats.org/officeDocument/2006/relationships/image" Target="../media/image3285.png"/><Relationship Id="rId388" Type="http://schemas.openxmlformats.org/officeDocument/2006/relationships/customXml" Target="../ink/ink3386.xml"/><Relationship Id="rId511" Type="http://schemas.openxmlformats.org/officeDocument/2006/relationships/image" Target="../media/image3386.png"/><Relationship Id="rId609" Type="http://schemas.openxmlformats.org/officeDocument/2006/relationships/image" Target="../media/image3435.png"/><Relationship Id="rId85" Type="http://schemas.openxmlformats.org/officeDocument/2006/relationships/image" Target="../media/image3178.png"/><Relationship Id="rId150" Type="http://schemas.openxmlformats.org/officeDocument/2006/relationships/customXml" Target="../ink/ink3266.xml"/><Relationship Id="rId595" Type="http://schemas.openxmlformats.org/officeDocument/2006/relationships/image" Target="../media/image3428.png"/><Relationship Id="rId248" Type="http://schemas.openxmlformats.org/officeDocument/2006/relationships/customXml" Target="../ink/ink3315.xml"/><Relationship Id="rId455" Type="http://schemas.openxmlformats.org/officeDocument/2006/relationships/image" Target="../media/image3358.png"/><Relationship Id="rId12" Type="http://schemas.openxmlformats.org/officeDocument/2006/relationships/customXml" Target="../ink/ink3197.xml"/><Relationship Id="rId108" Type="http://schemas.openxmlformats.org/officeDocument/2006/relationships/customXml" Target="../ink/ink3245.xml"/><Relationship Id="rId315" Type="http://schemas.openxmlformats.org/officeDocument/2006/relationships/customXml" Target="../ink/ink3349.xml"/><Relationship Id="rId522" Type="http://schemas.openxmlformats.org/officeDocument/2006/relationships/customXml" Target="../ink/ink3453.xml"/><Relationship Id="rId96" Type="http://schemas.openxmlformats.org/officeDocument/2006/relationships/customXml" Target="../ink/ink3239.xml"/><Relationship Id="rId161" Type="http://schemas.openxmlformats.org/officeDocument/2006/relationships/image" Target="../media/image3215.png"/><Relationship Id="rId399" Type="http://schemas.openxmlformats.org/officeDocument/2006/relationships/image" Target="../media/image3331.png"/><Relationship Id="rId259" Type="http://schemas.openxmlformats.org/officeDocument/2006/relationships/customXml" Target="../ink/ink3321.xml"/><Relationship Id="rId466" Type="http://schemas.openxmlformats.org/officeDocument/2006/relationships/customXml" Target="../ink/ink3425.xml"/><Relationship Id="rId23" Type="http://schemas.openxmlformats.org/officeDocument/2006/relationships/image" Target="../media/image3147.png"/><Relationship Id="rId119" Type="http://schemas.openxmlformats.org/officeDocument/2006/relationships/image" Target="../media/image3194.png"/><Relationship Id="rId326" Type="http://schemas.openxmlformats.org/officeDocument/2006/relationships/image" Target="../media/image3296.png"/><Relationship Id="rId533" Type="http://schemas.openxmlformats.org/officeDocument/2006/relationships/image" Target="../media/image3397.png"/><Relationship Id="rId172" Type="http://schemas.openxmlformats.org/officeDocument/2006/relationships/customXml" Target="../ink/ink3277.xml"/><Relationship Id="rId477" Type="http://schemas.openxmlformats.org/officeDocument/2006/relationships/image" Target="../media/image3369.png"/><Relationship Id="rId600" Type="http://schemas.openxmlformats.org/officeDocument/2006/relationships/customXml" Target="../ink/ink3492.xml"/><Relationship Id="rId337" Type="http://schemas.openxmlformats.org/officeDocument/2006/relationships/customXml" Target="../ink/ink3360.xml"/><Relationship Id="rId34" Type="http://schemas.openxmlformats.org/officeDocument/2006/relationships/customXml" Target="../ink/ink3208.xml"/><Relationship Id="rId544" Type="http://schemas.openxmlformats.org/officeDocument/2006/relationships/customXml" Target="../ink/ink3464.xml"/><Relationship Id="rId183" Type="http://schemas.openxmlformats.org/officeDocument/2006/relationships/image" Target="../media/image3226.png"/><Relationship Id="rId390" Type="http://schemas.openxmlformats.org/officeDocument/2006/relationships/customXml" Target="../ink/ink3387.xml"/><Relationship Id="rId404" Type="http://schemas.openxmlformats.org/officeDocument/2006/relationships/customXml" Target="../ink/ink3394.xml"/><Relationship Id="rId611" Type="http://schemas.openxmlformats.org/officeDocument/2006/relationships/image" Target="../media/image3436.png"/><Relationship Id="rId250" Type="http://schemas.openxmlformats.org/officeDocument/2006/relationships/customXml" Target="../ink/ink3316.xml"/><Relationship Id="rId488" Type="http://schemas.openxmlformats.org/officeDocument/2006/relationships/customXml" Target="../ink/ink3436.xml"/><Relationship Id="rId45" Type="http://schemas.openxmlformats.org/officeDocument/2006/relationships/image" Target="../media/image3158.png"/><Relationship Id="rId110" Type="http://schemas.openxmlformats.org/officeDocument/2006/relationships/customXml" Target="../ink/ink3246.xml"/><Relationship Id="rId348" Type="http://schemas.openxmlformats.org/officeDocument/2006/relationships/image" Target="../media/image3307.png"/><Relationship Id="rId555" Type="http://schemas.openxmlformats.org/officeDocument/2006/relationships/image" Target="../media/image3408.png"/><Relationship Id="rId194" Type="http://schemas.openxmlformats.org/officeDocument/2006/relationships/customXml" Target="../ink/ink3288.xml"/><Relationship Id="rId208" Type="http://schemas.openxmlformats.org/officeDocument/2006/relationships/customXml" Target="../ink/ink3295.xml"/><Relationship Id="rId415" Type="http://schemas.openxmlformats.org/officeDocument/2006/relationships/image" Target="../media/image3339.png"/><Relationship Id="rId622" Type="http://schemas.openxmlformats.org/officeDocument/2006/relationships/customXml" Target="../ink/ink3503.xml"/><Relationship Id="rId261" Type="http://schemas.openxmlformats.org/officeDocument/2006/relationships/customXml" Target="../ink/ink3322.xml"/><Relationship Id="rId499" Type="http://schemas.openxmlformats.org/officeDocument/2006/relationships/image" Target="../media/image3380.png"/><Relationship Id="rId56" Type="http://schemas.openxmlformats.org/officeDocument/2006/relationships/customXml" Target="../ink/ink3219.xml"/><Relationship Id="rId359" Type="http://schemas.openxmlformats.org/officeDocument/2006/relationships/image" Target="../media/image3312.png"/><Relationship Id="rId566" Type="http://schemas.openxmlformats.org/officeDocument/2006/relationships/customXml" Target="../ink/ink3475.xml"/><Relationship Id="rId121" Type="http://schemas.openxmlformats.org/officeDocument/2006/relationships/image" Target="../media/image3195.png"/><Relationship Id="rId219" Type="http://schemas.openxmlformats.org/officeDocument/2006/relationships/image" Target="../media/image3244.png"/><Relationship Id="rId426" Type="http://schemas.openxmlformats.org/officeDocument/2006/relationships/customXml" Target="../ink/ink3405.xml"/><Relationship Id="rId67" Type="http://schemas.openxmlformats.org/officeDocument/2006/relationships/image" Target="../media/image3169.png"/><Relationship Id="rId272" Type="http://schemas.openxmlformats.org/officeDocument/2006/relationships/image" Target="../media/image3270.png"/><Relationship Id="rId577" Type="http://schemas.openxmlformats.org/officeDocument/2006/relationships/image" Target="../media/image3419.png"/><Relationship Id="rId132" Type="http://schemas.openxmlformats.org/officeDocument/2006/relationships/customXml" Target="../ink/ink3257.xml"/><Relationship Id="rId437" Type="http://schemas.openxmlformats.org/officeDocument/2006/relationships/image" Target="../media/image1603.png"/><Relationship Id="rId283" Type="http://schemas.openxmlformats.org/officeDocument/2006/relationships/customXml" Target="../ink/ink3333.xml"/><Relationship Id="rId490" Type="http://schemas.openxmlformats.org/officeDocument/2006/relationships/customXml" Target="../ink/ink3437.xml"/><Relationship Id="rId504" Type="http://schemas.openxmlformats.org/officeDocument/2006/relationships/customXml" Target="../ink/ink3444.xml"/></Relationships>
</file>

<file path=ppt/slides/_rels/slide17.xml.rels><?xml version="1.0" encoding="UTF-8" standalone="yes"?>
<Relationships xmlns="http://schemas.openxmlformats.org/package/2006/relationships"><Relationship Id="rId117" Type="http://schemas.openxmlformats.org/officeDocument/2006/relationships/image" Target="../media/image3497.png"/><Relationship Id="rId671" Type="http://schemas.openxmlformats.org/officeDocument/2006/relationships/customXml" Target="../ink/ink3836.xml"/><Relationship Id="rId21" Type="http://schemas.openxmlformats.org/officeDocument/2006/relationships/image" Target="../media/image3449.png"/><Relationship Id="rId324" Type="http://schemas.openxmlformats.org/officeDocument/2006/relationships/customXml" Target="../ink/ink3662.xml"/><Relationship Id="rId531" Type="http://schemas.openxmlformats.org/officeDocument/2006/relationships/image" Target="../media/image3703.png"/><Relationship Id="rId629" Type="http://schemas.openxmlformats.org/officeDocument/2006/relationships/customXml" Target="../ink/ink3815.xml"/><Relationship Id="rId170" Type="http://schemas.openxmlformats.org/officeDocument/2006/relationships/customXml" Target="../ink/ink3585.xml"/><Relationship Id="rId268" Type="http://schemas.openxmlformats.org/officeDocument/2006/relationships/customXml" Target="../ink/ink3634.xml"/><Relationship Id="rId475" Type="http://schemas.openxmlformats.org/officeDocument/2006/relationships/image" Target="../media/image3675.png"/><Relationship Id="rId682" Type="http://schemas.openxmlformats.org/officeDocument/2006/relationships/image" Target="../media/image3778.png"/><Relationship Id="rId32" Type="http://schemas.openxmlformats.org/officeDocument/2006/relationships/customXml" Target="../ink/ink3516.xml"/><Relationship Id="rId128" Type="http://schemas.openxmlformats.org/officeDocument/2006/relationships/customXml" Target="../ink/ink3564.xml"/><Relationship Id="rId335" Type="http://schemas.openxmlformats.org/officeDocument/2006/relationships/image" Target="../media/image3605.png"/><Relationship Id="rId542" Type="http://schemas.openxmlformats.org/officeDocument/2006/relationships/customXml" Target="../ink/ink3771.xml"/><Relationship Id="rId181" Type="http://schemas.openxmlformats.org/officeDocument/2006/relationships/image" Target="../media/image3528.png"/><Relationship Id="rId402" Type="http://schemas.openxmlformats.org/officeDocument/2006/relationships/customXml" Target="../ink/ink3701.xml"/><Relationship Id="rId279" Type="http://schemas.openxmlformats.org/officeDocument/2006/relationships/image" Target="../media/image3577.png"/><Relationship Id="rId486" Type="http://schemas.openxmlformats.org/officeDocument/2006/relationships/customXml" Target="../ink/ink3743.xml"/><Relationship Id="rId693" Type="http://schemas.openxmlformats.org/officeDocument/2006/relationships/customXml" Target="../ink/ink3847.xml"/><Relationship Id="rId43" Type="http://schemas.openxmlformats.org/officeDocument/2006/relationships/image" Target="../media/image3460.png"/><Relationship Id="rId139" Type="http://schemas.openxmlformats.org/officeDocument/2006/relationships/image" Target="../media/image3508.png"/><Relationship Id="rId346" Type="http://schemas.openxmlformats.org/officeDocument/2006/relationships/customXml" Target="../ink/ink3673.xml"/><Relationship Id="rId553" Type="http://schemas.openxmlformats.org/officeDocument/2006/relationships/image" Target="../media/image3714.png"/><Relationship Id="rId192" Type="http://schemas.openxmlformats.org/officeDocument/2006/relationships/customXml" Target="../ink/ink3596.xml"/><Relationship Id="rId206" Type="http://schemas.openxmlformats.org/officeDocument/2006/relationships/customXml" Target="../ink/ink3603.xml"/><Relationship Id="rId413" Type="http://schemas.openxmlformats.org/officeDocument/2006/relationships/image" Target="../media/image3644.png"/><Relationship Id="rId497" Type="http://schemas.openxmlformats.org/officeDocument/2006/relationships/image" Target="../media/image3685.png"/><Relationship Id="rId620" Type="http://schemas.openxmlformats.org/officeDocument/2006/relationships/image" Target="../media/image3747.png"/><Relationship Id="rId357" Type="http://schemas.openxmlformats.org/officeDocument/2006/relationships/image" Target="../media/image3616.png"/><Relationship Id="rId54" Type="http://schemas.openxmlformats.org/officeDocument/2006/relationships/customXml" Target="../ink/ink3527.xml"/><Relationship Id="rId217" Type="http://schemas.openxmlformats.org/officeDocument/2006/relationships/image" Target="../media/image3546.png"/><Relationship Id="rId564" Type="http://schemas.openxmlformats.org/officeDocument/2006/relationships/customXml" Target="../ink/ink3782.xml"/><Relationship Id="rId424" Type="http://schemas.openxmlformats.org/officeDocument/2006/relationships/customXml" Target="../ink/ink3712.xml"/><Relationship Id="rId631" Type="http://schemas.openxmlformats.org/officeDocument/2006/relationships/customXml" Target="../ink/ink3816.xml"/><Relationship Id="rId270" Type="http://schemas.openxmlformats.org/officeDocument/2006/relationships/customXml" Target="../ink/ink3635.xml"/><Relationship Id="rId65" Type="http://schemas.openxmlformats.org/officeDocument/2006/relationships/image" Target="../media/image3471.png"/><Relationship Id="rId130" Type="http://schemas.openxmlformats.org/officeDocument/2006/relationships/customXml" Target="../ink/ink3565.xml"/><Relationship Id="rId368" Type="http://schemas.openxmlformats.org/officeDocument/2006/relationships/customXml" Target="../ink/ink3684.xml"/><Relationship Id="rId575" Type="http://schemas.openxmlformats.org/officeDocument/2006/relationships/image" Target="../media/image3725.png"/><Relationship Id="rId228" Type="http://schemas.openxmlformats.org/officeDocument/2006/relationships/customXml" Target="../ink/ink3614.xml"/><Relationship Id="rId435" Type="http://schemas.openxmlformats.org/officeDocument/2006/relationships/image" Target="../media/image3655.png"/><Relationship Id="rId642" Type="http://schemas.openxmlformats.org/officeDocument/2006/relationships/image" Target="../media/image3758.png"/><Relationship Id="rId281" Type="http://schemas.openxmlformats.org/officeDocument/2006/relationships/image" Target="../media/image3578.png"/><Relationship Id="rId502" Type="http://schemas.openxmlformats.org/officeDocument/2006/relationships/customXml" Target="../ink/ink3751.xml"/><Relationship Id="rId76" Type="http://schemas.openxmlformats.org/officeDocument/2006/relationships/customXml" Target="../ink/ink3538.xml"/><Relationship Id="rId141" Type="http://schemas.openxmlformats.org/officeDocument/2006/relationships/image" Target="../media/image3509.png"/><Relationship Id="rId379" Type="http://schemas.openxmlformats.org/officeDocument/2006/relationships/image" Target="../media/image3627.png"/><Relationship Id="rId586" Type="http://schemas.openxmlformats.org/officeDocument/2006/relationships/customXml" Target="../ink/ink3793.xml"/><Relationship Id="rId7" Type="http://schemas.openxmlformats.org/officeDocument/2006/relationships/image" Target="../media/image25000.png"/><Relationship Id="rId239" Type="http://schemas.openxmlformats.org/officeDocument/2006/relationships/image" Target="../media/image3557.png"/><Relationship Id="rId446" Type="http://schemas.openxmlformats.org/officeDocument/2006/relationships/customXml" Target="../ink/ink3723.xml"/><Relationship Id="rId653" Type="http://schemas.openxmlformats.org/officeDocument/2006/relationships/customXml" Target="../ink/ink3827.xml"/><Relationship Id="rId292" Type="http://schemas.openxmlformats.org/officeDocument/2006/relationships/customXml" Target="../ink/ink3646.xml"/><Relationship Id="rId306" Type="http://schemas.openxmlformats.org/officeDocument/2006/relationships/customXml" Target="../ink/ink3653.xml"/><Relationship Id="rId87" Type="http://schemas.openxmlformats.org/officeDocument/2006/relationships/image" Target="../media/image3482.png"/><Relationship Id="rId513" Type="http://schemas.openxmlformats.org/officeDocument/2006/relationships/image" Target="../media/image3693.png"/><Relationship Id="rId597" Type="http://schemas.openxmlformats.org/officeDocument/2006/relationships/customXml" Target="../ink/ink3799.xml"/><Relationship Id="rId152" Type="http://schemas.openxmlformats.org/officeDocument/2006/relationships/customXml" Target="../ink/ink3576.xml"/><Relationship Id="rId457" Type="http://schemas.openxmlformats.org/officeDocument/2006/relationships/image" Target="../media/image3666.png"/><Relationship Id="rId664" Type="http://schemas.openxmlformats.org/officeDocument/2006/relationships/image" Target="../media/image3769.png"/><Relationship Id="rId14" Type="http://schemas.openxmlformats.org/officeDocument/2006/relationships/image" Target="../media/image32000.png"/><Relationship Id="rId317" Type="http://schemas.openxmlformats.org/officeDocument/2006/relationships/image" Target="../media/image3596.png"/><Relationship Id="rId524" Type="http://schemas.openxmlformats.org/officeDocument/2006/relationships/customXml" Target="../ink/ink3762.xml"/><Relationship Id="rId98" Type="http://schemas.openxmlformats.org/officeDocument/2006/relationships/customXml" Target="../ink/ink3549.xml"/><Relationship Id="rId163" Type="http://schemas.openxmlformats.org/officeDocument/2006/relationships/image" Target="../media/image3520.png"/><Relationship Id="rId370" Type="http://schemas.openxmlformats.org/officeDocument/2006/relationships/customXml" Target="../ink/ink3685.xml"/><Relationship Id="rId230" Type="http://schemas.openxmlformats.org/officeDocument/2006/relationships/customXml" Target="../ink/ink3615.xml"/><Relationship Id="rId468" Type="http://schemas.openxmlformats.org/officeDocument/2006/relationships/customXml" Target="../ink/ink3734.xml"/><Relationship Id="rId675" Type="http://schemas.openxmlformats.org/officeDocument/2006/relationships/customXml" Target="../ink/ink3838.xml"/><Relationship Id="rId25" Type="http://schemas.openxmlformats.org/officeDocument/2006/relationships/image" Target="../media/image3451.png"/><Relationship Id="rId328" Type="http://schemas.openxmlformats.org/officeDocument/2006/relationships/customXml" Target="../ink/ink3664.xml"/><Relationship Id="rId535" Type="http://schemas.openxmlformats.org/officeDocument/2006/relationships/image" Target="../media/image3705.png"/><Relationship Id="rId174" Type="http://schemas.openxmlformats.org/officeDocument/2006/relationships/customXml" Target="../ink/ink3587.xml"/><Relationship Id="rId381" Type="http://schemas.openxmlformats.org/officeDocument/2006/relationships/image" Target="../media/image3628.png"/><Relationship Id="rId602" Type="http://schemas.openxmlformats.org/officeDocument/2006/relationships/image" Target="../media/image3738.png"/><Relationship Id="rId241" Type="http://schemas.openxmlformats.org/officeDocument/2006/relationships/image" Target="../media/image3558.png"/><Relationship Id="rId479" Type="http://schemas.openxmlformats.org/officeDocument/2006/relationships/image" Target="../media/image3677.png"/><Relationship Id="rId686" Type="http://schemas.openxmlformats.org/officeDocument/2006/relationships/image" Target="../media/image3780.png"/><Relationship Id="rId36" Type="http://schemas.openxmlformats.org/officeDocument/2006/relationships/customXml" Target="../ink/ink3518.xml"/><Relationship Id="rId339" Type="http://schemas.openxmlformats.org/officeDocument/2006/relationships/image" Target="../media/image3607.png"/><Relationship Id="rId546" Type="http://schemas.openxmlformats.org/officeDocument/2006/relationships/customXml" Target="../ink/ink3773.xml"/><Relationship Id="rId101" Type="http://schemas.openxmlformats.org/officeDocument/2006/relationships/image" Target="../media/image3489.png"/><Relationship Id="rId185" Type="http://schemas.openxmlformats.org/officeDocument/2006/relationships/image" Target="../media/image3530.png"/><Relationship Id="rId406" Type="http://schemas.openxmlformats.org/officeDocument/2006/relationships/customXml" Target="../ink/ink3703.xml"/><Relationship Id="rId392" Type="http://schemas.openxmlformats.org/officeDocument/2006/relationships/customXml" Target="../ink/ink3696.xml"/><Relationship Id="rId613" Type="http://schemas.openxmlformats.org/officeDocument/2006/relationships/customXml" Target="../ink/ink3807.xml"/><Relationship Id="rId697" Type="http://schemas.openxmlformats.org/officeDocument/2006/relationships/customXml" Target="../ink/ink3849.xml"/><Relationship Id="rId252" Type="http://schemas.openxmlformats.org/officeDocument/2006/relationships/customXml" Target="../ink/ink3626.xml"/><Relationship Id="rId47" Type="http://schemas.openxmlformats.org/officeDocument/2006/relationships/image" Target="../media/image3462.png"/><Relationship Id="rId112" Type="http://schemas.openxmlformats.org/officeDocument/2006/relationships/customXml" Target="../ink/ink3556.xml"/><Relationship Id="rId557" Type="http://schemas.openxmlformats.org/officeDocument/2006/relationships/image" Target="../media/image3716.png"/><Relationship Id="rId196" Type="http://schemas.openxmlformats.org/officeDocument/2006/relationships/customXml" Target="../ink/ink3598.xml"/><Relationship Id="rId417" Type="http://schemas.openxmlformats.org/officeDocument/2006/relationships/image" Target="../media/image3646.png"/><Relationship Id="rId624" Type="http://schemas.openxmlformats.org/officeDocument/2006/relationships/image" Target="../media/image3749.png"/><Relationship Id="rId263" Type="http://schemas.openxmlformats.org/officeDocument/2006/relationships/image" Target="../media/image3569.png"/><Relationship Id="rId470" Type="http://schemas.openxmlformats.org/officeDocument/2006/relationships/customXml" Target="../ink/ink3735.xml"/><Relationship Id="rId58" Type="http://schemas.openxmlformats.org/officeDocument/2006/relationships/customXml" Target="../ink/ink3529.xml"/><Relationship Id="rId123" Type="http://schemas.openxmlformats.org/officeDocument/2006/relationships/image" Target="../media/image3500.png"/><Relationship Id="rId330" Type="http://schemas.openxmlformats.org/officeDocument/2006/relationships/customXml" Target="../ink/ink3665.xml"/><Relationship Id="rId568" Type="http://schemas.openxmlformats.org/officeDocument/2006/relationships/customXml" Target="../ink/ink3784.xml"/><Relationship Id="rId428" Type="http://schemas.openxmlformats.org/officeDocument/2006/relationships/customXml" Target="../ink/ink3714.xml"/><Relationship Id="rId635" Type="http://schemas.openxmlformats.org/officeDocument/2006/relationships/customXml" Target="../ink/ink3818.xml"/><Relationship Id="rId274" Type="http://schemas.openxmlformats.org/officeDocument/2006/relationships/customXml" Target="../ink/ink3637.xml"/><Relationship Id="rId481" Type="http://schemas.openxmlformats.org/officeDocument/2006/relationships/image" Target="../media/image784.png"/><Relationship Id="rId702" Type="http://schemas.openxmlformats.org/officeDocument/2006/relationships/customXml" Target="../ink/ink3852.xml"/><Relationship Id="rId69" Type="http://schemas.openxmlformats.org/officeDocument/2006/relationships/image" Target="../media/image3473.png"/><Relationship Id="rId134" Type="http://schemas.openxmlformats.org/officeDocument/2006/relationships/customXml" Target="../ink/ink3567.xml"/><Relationship Id="rId579" Type="http://schemas.openxmlformats.org/officeDocument/2006/relationships/image" Target="../media/image3727.png"/><Relationship Id="rId341" Type="http://schemas.openxmlformats.org/officeDocument/2006/relationships/image" Target="../media/image3608.png"/><Relationship Id="rId439" Type="http://schemas.openxmlformats.org/officeDocument/2006/relationships/image" Target="../media/image3657.png"/><Relationship Id="rId646" Type="http://schemas.openxmlformats.org/officeDocument/2006/relationships/image" Target="../media/image3760.png"/><Relationship Id="rId201" Type="http://schemas.openxmlformats.org/officeDocument/2006/relationships/image" Target="../media/image3538.png"/><Relationship Id="rId285" Type="http://schemas.openxmlformats.org/officeDocument/2006/relationships/image" Target="../media/image3580.png"/><Relationship Id="rId506" Type="http://schemas.openxmlformats.org/officeDocument/2006/relationships/customXml" Target="../ink/ink3753.xml"/><Relationship Id="rId492" Type="http://schemas.openxmlformats.org/officeDocument/2006/relationships/customXml" Target="../ink/ink3746.xml"/><Relationship Id="rId145" Type="http://schemas.openxmlformats.org/officeDocument/2006/relationships/image" Target="../media/image3511.png"/><Relationship Id="rId352" Type="http://schemas.openxmlformats.org/officeDocument/2006/relationships/customXml" Target="../ink/ink3676.xml"/><Relationship Id="rId212" Type="http://schemas.openxmlformats.org/officeDocument/2006/relationships/customXml" Target="../ink/ink3606.xml"/><Relationship Id="rId657" Type="http://schemas.openxmlformats.org/officeDocument/2006/relationships/customXml" Target="../ink/ink3829.xml"/><Relationship Id="rId296" Type="http://schemas.openxmlformats.org/officeDocument/2006/relationships/customXml" Target="../ink/ink3648.xml"/><Relationship Id="rId517" Type="http://schemas.openxmlformats.org/officeDocument/2006/relationships/image" Target="../media/image3695.png"/><Relationship Id="rId60" Type="http://schemas.openxmlformats.org/officeDocument/2006/relationships/customXml" Target="../ink/ink3530.xml"/><Relationship Id="rId156" Type="http://schemas.openxmlformats.org/officeDocument/2006/relationships/customXml" Target="../ink/ink3578.xml"/><Relationship Id="rId363" Type="http://schemas.openxmlformats.org/officeDocument/2006/relationships/image" Target="../media/image3619.png"/><Relationship Id="rId570" Type="http://schemas.openxmlformats.org/officeDocument/2006/relationships/customXml" Target="../ink/ink3785.xml"/><Relationship Id="rId223" Type="http://schemas.openxmlformats.org/officeDocument/2006/relationships/image" Target="../media/image3549.png"/><Relationship Id="rId430" Type="http://schemas.openxmlformats.org/officeDocument/2006/relationships/customXml" Target="../ink/ink3715.xml"/><Relationship Id="rId668" Type="http://schemas.openxmlformats.org/officeDocument/2006/relationships/image" Target="../media/image3771.png"/><Relationship Id="rId18" Type="http://schemas.openxmlformats.org/officeDocument/2006/relationships/customXml" Target="../ink/ink3509.xml"/><Relationship Id="rId528" Type="http://schemas.openxmlformats.org/officeDocument/2006/relationships/customXml" Target="../ink/ink3764.xml"/><Relationship Id="rId125" Type="http://schemas.openxmlformats.org/officeDocument/2006/relationships/image" Target="../media/image3501.png"/><Relationship Id="rId167" Type="http://schemas.openxmlformats.org/officeDocument/2006/relationships/image" Target="../media/image3522.png"/><Relationship Id="rId332" Type="http://schemas.openxmlformats.org/officeDocument/2006/relationships/customXml" Target="../ink/ink3666.xml"/><Relationship Id="rId374" Type="http://schemas.openxmlformats.org/officeDocument/2006/relationships/customXml" Target="../ink/ink3687.xml"/><Relationship Id="rId581" Type="http://schemas.openxmlformats.org/officeDocument/2006/relationships/image" Target="../media/image3728.png"/><Relationship Id="rId71" Type="http://schemas.openxmlformats.org/officeDocument/2006/relationships/image" Target="../media/image3474.png"/><Relationship Id="rId234" Type="http://schemas.openxmlformats.org/officeDocument/2006/relationships/customXml" Target="../ink/ink3617.xml"/><Relationship Id="rId637" Type="http://schemas.openxmlformats.org/officeDocument/2006/relationships/customXml" Target="../ink/ink3819.xml"/><Relationship Id="rId679" Type="http://schemas.openxmlformats.org/officeDocument/2006/relationships/customXml" Target="../ink/ink3840.xml"/><Relationship Id="rId2" Type="http://schemas.openxmlformats.org/officeDocument/2006/relationships/image" Target="../media/image20000.png"/><Relationship Id="rId29" Type="http://schemas.openxmlformats.org/officeDocument/2006/relationships/image" Target="../media/image3453.png"/><Relationship Id="rId276" Type="http://schemas.openxmlformats.org/officeDocument/2006/relationships/customXml" Target="../ink/ink3638.xml"/><Relationship Id="rId441" Type="http://schemas.openxmlformats.org/officeDocument/2006/relationships/image" Target="../media/image3658.png"/><Relationship Id="rId483" Type="http://schemas.openxmlformats.org/officeDocument/2006/relationships/image" Target="../media/image3678.png"/><Relationship Id="rId539" Type="http://schemas.openxmlformats.org/officeDocument/2006/relationships/image" Target="../media/image3707.png"/><Relationship Id="rId690" Type="http://schemas.openxmlformats.org/officeDocument/2006/relationships/image" Target="../media/image3782.png"/><Relationship Id="rId704" Type="http://schemas.openxmlformats.org/officeDocument/2006/relationships/image" Target="../media/image3788.png"/><Relationship Id="rId40" Type="http://schemas.openxmlformats.org/officeDocument/2006/relationships/customXml" Target="../ink/ink3520.xml"/><Relationship Id="rId136" Type="http://schemas.openxmlformats.org/officeDocument/2006/relationships/customXml" Target="../ink/ink3568.xml"/><Relationship Id="rId178" Type="http://schemas.openxmlformats.org/officeDocument/2006/relationships/customXml" Target="../ink/ink3589.xml"/><Relationship Id="rId301" Type="http://schemas.openxmlformats.org/officeDocument/2006/relationships/image" Target="../media/image3588.png"/><Relationship Id="rId343" Type="http://schemas.openxmlformats.org/officeDocument/2006/relationships/image" Target="../media/image3609.png"/><Relationship Id="rId550" Type="http://schemas.openxmlformats.org/officeDocument/2006/relationships/customXml" Target="../ink/ink3775.xml"/><Relationship Id="rId82" Type="http://schemas.openxmlformats.org/officeDocument/2006/relationships/customXml" Target="../ink/ink3541.xml"/><Relationship Id="rId203" Type="http://schemas.openxmlformats.org/officeDocument/2006/relationships/image" Target="../media/image3539.png"/><Relationship Id="rId385" Type="http://schemas.openxmlformats.org/officeDocument/2006/relationships/image" Target="../media/image3630.png"/><Relationship Id="rId592" Type="http://schemas.openxmlformats.org/officeDocument/2006/relationships/image" Target="../media/image3733.png"/><Relationship Id="rId606" Type="http://schemas.openxmlformats.org/officeDocument/2006/relationships/image" Target="../media/image3740.png"/><Relationship Id="rId648" Type="http://schemas.openxmlformats.org/officeDocument/2006/relationships/image" Target="../media/image3761.png"/><Relationship Id="rId245" Type="http://schemas.openxmlformats.org/officeDocument/2006/relationships/image" Target="../media/image3560.png"/><Relationship Id="rId287" Type="http://schemas.openxmlformats.org/officeDocument/2006/relationships/image" Target="../media/image3581.png"/><Relationship Id="rId410" Type="http://schemas.openxmlformats.org/officeDocument/2006/relationships/customXml" Target="../ink/ink3705.xml"/><Relationship Id="rId452" Type="http://schemas.openxmlformats.org/officeDocument/2006/relationships/customXml" Target="../ink/ink3726.xml"/><Relationship Id="rId494" Type="http://schemas.openxmlformats.org/officeDocument/2006/relationships/customXml" Target="../ink/ink3747.xml"/><Relationship Id="rId508" Type="http://schemas.openxmlformats.org/officeDocument/2006/relationships/customXml" Target="../ink/ink3754.xml"/><Relationship Id="rId105" Type="http://schemas.openxmlformats.org/officeDocument/2006/relationships/image" Target="../media/image3491.png"/><Relationship Id="rId147" Type="http://schemas.openxmlformats.org/officeDocument/2006/relationships/image" Target="../media/image3512.png"/><Relationship Id="rId312" Type="http://schemas.openxmlformats.org/officeDocument/2006/relationships/customXml" Target="../ink/ink3656.xml"/><Relationship Id="rId354" Type="http://schemas.openxmlformats.org/officeDocument/2006/relationships/customXml" Target="../ink/ink3677.xml"/><Relationship Id="rId51" Type="http://schemas.openxmlformats.org/officeDocument/2006/relationships/image" Target="../media/image3464.png"/><Relationship Id="rId93" Type="http://schemas.openxmlformats.org/officeDocument/2006/relationships/image" Target="../media/image3485.png"/><Relationship Id="rId189" Type="http://schemas.openxmlformats.org/officeDocument/2006/relationships/image" Target="../media/image3532.png"/><Relationship Id="rId396" Type="http://schemas.openxmlformats.org/officeDocument/2006/relationships/customXml" Target="../ink/ink3698.xml"/><Relationship Id="rId561" Type="http://schemas.openxmlformats.org/officeDocument/2006/relationships/image" Target="../media/image3718.png"/><Relationship Id="rId617" Type="http://schemas.openxmlformats.org/officeDocument/2006/relationships/customXml" Target="../ink/ink3809.xml"/><Relationship Id="rId659" Type="http://schemas.openxmlformats.org/officeDocument/2006/relationships/customXml" Target="../ink/ink3830.xml"/><Relationship Id="rId214" Type="http://schemas.openxmlformats.org/officeDocument/2006/relationships/customXml" Target="../ink/ink3607.xml"/><Relationship Id="rId256" Type="http://schemas.openxmlformats.org/officeDocument/2006/relationships/customXml" Target="../ink/ink3628.xml"/><Relationship Id="rId298" Type="http://schemas.openxmlformats.org/officeDocument/2006/relationships/customXml" Target="../ink/ink3649.xml"/><Relationship Id="rId421" Type="http://schemas.openxmlformats.org/officeDocument/2006/relationships/image" Target="../media/image3648.png"/><Relationship Id="rId463" Type="http://schemas.openxmlformats.org/officeDocument/2006/relationships/image" Target="../media/image3669.png"/><Relationship Id="rId519" Type="http://schemas.openxmlformats.org/officeDocument/2006/relationships/image" Target="../media/image3696.png"/><Relationship Id="rId670" Type="http://schemas.openxmlformats.org/officeDocument/2006/relationships/image" Target="../media/image3772.png"/><Relationship Id="rId116" Type="http://schemas.openxmlformats.org/officeDocument/2006/relationships/customXml" Target="../ink/ink3558.xml"/><Relationship Id="rId158" Type="http://schemas.openxmlformats.org/officeDocument/2006/relationships/customXml" Target="../ink/ink3579.xml"/><Relationship Id="rId323" Type="http://schemas.openxmlformats.org/officeDocument/2006/relationships/image" Target="../media/image3599.png"/><Relationship Id="rId530" Type="http://schemas.openxmlformats.org/officeDocument/2006/relationships/customXml" Target="../ink/ink3765.xml"/><Relationship Id="rId20" Type="http://schemas.openxmlformats.org/officeDocument/2006/relationships/customXml" Target="../ink/ink3510.xml"/><Relationship Id="rId62" Type="http://schemas.openxmlformats.org/officeDocument/2006/relationships/customXml" Target="../ink/ink3531.xml"/><Relationship Id="rId365" Type="http://schemas.openxmlformats.org/officeDocument/2006/relationships/image" Target="../media/image3620.png"/><Relationship Id="rId572" Type="http://schemas.openxmlformats.org/officeDocument/2006/relationships/customXml" Target="../ink/ink3786.xml"/><Relationship Id="rId628" Type="http://schemas.openxmlformats.org/officeDocument/2006/relationships/image" Target="../media/image3751.png"/><Relationship Id="rId225" Type="http://schemas.openxmlformats.org/officeDocument/2006/relationships/image" Target="../media/image3550.png"/><Relationship Id="rId267" Type="http://schemas.openxmlformats.org/officeDocument/2006/relationships/image" Target="../media/image3571.png"/><Relationship Id="rId432" Type="http://schemas.openxmlformats.org/officeDocument/2006/relationships/customXml" Target="../ink/ink3716.xml"/><Relationship Id="rId474" Type="http://schemas.openxmlformats.org/officeDocument/2006/relationships/customXml" Target="../ink/ink3737.xml"/><Relationship Id="rId127" Type="http://schemas.openxmlformats.org/officeDocument/2006/relationships/image" Target="../media/image3502.png"/><Relationship Id="rId681" Type="http://schemas.openxmlformats.org/officeDocument/2006/relationships/customXml" Target="../ink/ink3841.xml"/><Relationship Id="rId31" Type="http://schemas.openxmlformats.org/officeDocument/2006/relationships/image" Target="../media/image3454.png"/><Relationship Id="rId73" Type="http://schemas.openxmlformats.org/officeDocument/2006/relationships/image" Target="../media/image3475.png"/><Relationship Id="rId169" Type="http://schemas.openxmlformats.org/officeDocument/2006/relationships/image" Target="../media/image3523.png"/><Relationship Id="rId334" Type="http://schemas.openxmlformats.org/officeDocument/2006/relationships/customXml" Target="../ink/ink3667.xml"/><Relationship Id="rId376" Type="http://schemas.openxmlformats.org/officeDocument/2006/relationships/customXml" Target="../ink/ink3688.xml"/><Relationship Id="rId541" Type="http://schemas.openxmlformats.org/officeDocument/2006/relationships/image" Target="../media/image3708.png"/><Relationship Id="rId583" Type="http://schemas.openxmlformats.org/officeDocument/2006/relationships/image" Target="../media/image3729.png"/><Relationship Id="rId639" Type="http://schemas.openxmlformats.org/officeDocument/2006/relationships/customXml" Target="../ink/ink3820.xml"/><Relationship Id="rId4" Type="http://schemas.openxmlformats.org/officeDocument/2006/relationships/image" Target="../media/image22000.png"/><Relationship Id="rId180" Type="http://schemas.openxmlformats.org/officeDocument/2006/relationships/customXml" Target="../ink/ink3590.xml"/><Relationship Id="rId236" Type="http://schemas.openxmlformats.org/officeDocument/2006/relationships/customXml" Target="../ink/ink3618.xml"/><Relationship Id="rId278" Type="http://schemas.openxmlformats.org/officeDocument/2006/relationships/customXml" Target="../ink/ink3639.xml"/><Relationship Id="rId401" Type="http://schemas.openxmlformats.org/officeDocument/2006/relationships/image" Target="../media/image3638.png"/><Relationship Id="rId443" Type="http://schemas.openxmlformats.org/officeDocument/2006/relationships/image" Target="../media/image3659.png"/><Relationship Id="rId650" Type="http://schemas.openxmlformats.org/officeDocument/2006/relationships/image" Target="../media/image3762.png"/><Relationship Id="rId303" Type="http://schemas.openxmlformats.org/officeDocument/2006/relationships/image" Target="../media/image3589.png"/><Relationship Id="rId485" Type="http://schemas.openxmlformats.org/officeDocument/2006/relationships/image" Target="../media/image3679.png"/><Relationship Id="rId692" Type="http://schemas.openxmlformats.org/officeDocument/2006/relationships/image" Target="../media/image3783.png"/><Relationship Id="rId706" Type="http://schemas.openxmlformats.org/officeDocument/2006/relationships/image" Target="../media/image3789.png"/><Relationship Id="rId42" Type="http://schemas.openxmlformats.org/officeDocument/2006/relationships/customXml" Target="../ink/ink3521.xml"/><Relationship Id="rId84" Type="http://schemas.openxmlformats.org/officeDocument/2006/relationships/customXml" Target="../ink/ink3542.xml"/><Relationship Id="rId138" Type="http://schemas.openxmlformats.org/officeDocument/2006/relationships/customXml" Target="../ink/ink3569.xml"/><Relationship Id="rId345" Type="http://schemas.openxmlformats.org/officeDocument/2006/relationships/image" Target="../media/image3610.png"/><Relationship Id="rId387" Type="http://schemas.openxmlformats.org/officeDocument/2006/relationships/image" Target="../media/image3631.png"/><Relationship Id="rId510" Type="http://schemas.openxmlformats.org/officeDocument/2006/relationships/customXml" Target="../ink/ink3755.xml"/><Relationship Id="rId552" Type="http://schemas.openxmlformats.org/officeDocument/2006/relationships/customXml" Target="../ink/ink3776.xml"/><Relationship Id="rId594" Type="http://schemas.openxmlformats.org/officeDocument/2006/relationships/image" Target="../media/image3734.png"/><Relationship Id="rId608" Type="http://schemas.openxmlformats.org/officeDocument/2006/relationships/image" Target="../media/image3741.png"/><Relationship Id="rId191" Type="http://schemas.openxmlformats.org/officeDocument/2006/relationships/image" Target="../media/image3533.png"/><Relationship Id="rId205" Type="http://schemas.openxmlformats.org/officeDocument/2006/relationships/image" Target="../media/image3540.png"/><Relationship Id="rId247" Type="http://schemas.openxmlformats.org/officeDocument/2006/relationships/image" Target="../media/image3561.png"/><Relationship Id="rId412" Type="http://schemas.openxmlformats.org/officeDocument/2006/relationships/customXml" Target="../ink/ink3706.xml"/><Relationship Id="rId107" Type="http://schemas.openxmlformats.org/officeDocument/2006/relationships/image" Target="../media/image3492.png"/><Relationship Id="rId289" Type="http://schemas.openxmlformats.org/officeDocument/2006/relationships/image" Target="../media/image3582.png"/><Relationship Id="rId454" Type="http://schemas.openxmlformats.org/officeDocument/2006/relationships/customXml" Target="../ink/ink3727.xml"/><Relationship Id="rId496" Type="http://schemas.openxmlformats.org/officeDocument/2006/relationships/customXml" Target="../ink/ink3748.xml"/><Relationship Id="rId661" Type="http://schemas.openxmlformats.org/officeDocument/2006/relationships/customXml" Target="../ink/ink3831.xml"/><Relationship Id="rId11" Type="http://schemas.openxmlformats.org/officeDocument/2006/relationships/image" Target="../media/image29000.png"/><Relationship Id="rId53" Type="http://schemas.openxmlformats.org/officeDocument/2006/relationships/image" Target="../media/image3465.png"/><Relationship Id="rId149" Type="http://schemas.openxmlformats.org/officeDocument/2006/relationships/image" Target="../media/image3513.png"/><Relationship Id="rId314" Type="http://schemas.openxmlformats.org/officeDocument/2006/relationships/customXml" Target="../ink/ink3657.xml"/><Relationship Id="rId356" Type="http://schemas.openxmlformats.org/officeDocument/2006/relationships/customXml" Target="../ink/ink3678.xml"/><Relationship Id="rId398" Type="http://schemas.openxmlformats.org/officeDocument/2006/relationships/customXml" Target="../ink/ink3699.xml"/><Relationship Id="rId521" Type="http://schemas.openxmlformats.org/officeDocument/2006/relationships/image" Target="../media/image3697.png"/><Relationship Id="rId563" Type="http://schemas.openxmlformats.org/officeDocument/2006/relationships/image" Target="../media/image3719.png"/><Relationship Id="rId619" Type="http://schemas.openxmlformats.org/officeDocument/2006/relationships/customXml" Target="../ink/ink3810.xml"/><Relationship Id="rId95" Type="http://schemas.openxmlformats.org/officeDocument/2006/relationships/image" Target="../media/image3486.png"/><Relationship Id="rId160" Type="http://schemas.openxmlformats.org/officeDocument/2006/relationships/customXml" Target="../ink/ink3580.xml"/><Relationship Id="rId216" Type="http://schemas.openxmlformats.org/officeDocument/2006/relationships/customXml" Target="../ink/ink3608.xml"/><Relationship Id="rId423" Type="http://schemas.openxmlformats.org/officeDocument/2006/relationships/image" Target="../media/image3649.png"/><Relationship Id="rId258" Type="http://schemas.openxmlformats.org/officeDocument/2006/relationships/customXml" Target="../ink/ink3629.xml"/><Relationship Id="rId465" Type="http://schemas.openxmlformats.org/officeDocument/2006/relationships/image" Target="../media/image3670.png"/><Relationship Id="rId630" Type="http://schemas.openxmlformats.org/officeDocument/2006/relationships/image" Target="../media/image3752.png"/><Relationship Id="rId672" Type="http://schemas.openxmlformats.org/officeDocument/2006/relationships/image" Target="../media/image3773.png"/><Relationship Id="rId22" Type="http://schemas.openxmlformats.org/officeDocument/2006/relationships/customXml" Target="../ink/ink3511.xml"/><Relationship Id="rId64" Type="http://schemas.openxmlformats.org/officeDocument/2006/relationships/customXml" Target="../ink/ink3532.xml"/><Relationship Id="rId118" Type="http://schemas.openxmlformats.org/officeDocument/2006/relationships/customXml" Target="../ink/ink3559.xml"/><Relationship Id="rId325" Type="http://schemas.openxmlformats.org/officeDocument/2006/relationships/image" Target="../media/image3600.png"/><Relationship Id="rId367" Type="http://schemas.openxmlformats.org/officeDocument/2006/relationships/image" Target="../media/image3621.png"/><Relationship Id="rId532" Type="http://schemas.openxmlformats.org/officeDocument/2006/relationships/customXml" Target="../ink/ink3766.xml"/><Relationship Id="rId574" Type="http://schemas.openxmlformats.org/officeDocument/2006/relationships/customXml" Target="../ink/ink3787.xml"/><Relationship Id="rId171" Type="http://schemas.openxmlformats.org/officeDocument/2006/relationships/image" Target="../media/image3524.png"/><Relationship Id="rId227" Type="http://schemas.openxmlformats.org/officeDocument/2006/relationships/image" Target="../media/image3551.png"/><Relationship Id="rId269" Type="http://schemas.openxmlformats.org/officeDocument/2006/relationships/image" Target="../media/image3572.png"/><Relationship Id="rId434" Type="http://schemas.openxmlformats.org/officeDocument/2006/relationships/customXml" Target="../ink/ink3717.xml"/><Relationship Id="rId476" Type="http://schemas.openxmlformats.org/officeDocument/2006/relationships/customXml" Target="../ink/ink3738.xml"/><Relationship Id="rId641" Type="http://schemas.openxmlformats.org/officeDocument/2006/relationships/customXml" Target="../ink/ink3821.xml"/><Relationship Id="rId683" Type="http://schemas.openxmlformats.org/officeDocument/2006/relationships/customXml" Target="../ink/ink3842.xml"/><Relationship Id="rId33" Type="http://schemas.openxmlformats.org/officeDocument/2006/relationships/image" Target="../media/image3455.png"/><Relationship Id="rId129" Type="http://schemas.openxmlformats.org/officeDocument/2006/relationships/image" Target="../media/image3503.png"/><Relationship Id="rId280" Type="http://schemas.openxmlformats.org/officeDocument/2006/relationships/customXml" Target="../ink/ink3640.xml"/><Relationship Id="rId336" Type="http://schemas.openxmlformats.org/officeDocument/2006/relationships/customXml" Target="../ink/ink3668.xml"/><Relationship Id="rId501" Type="http://schemas.openxmlformats.org/officeDocument/2006/relationships/image" Target="../media/image3687.png"/><Relationship Id="rId543" Type="http://schemas.openxmlformats.org/officeDocument/2006/relationships/image" Target="../media/image3709.png"/><Relationship Id="rId75" Type="http://schemas.openxmlformats.org/officeDocument/2006/relationships/image" Target="../media/image3476.png"/><Relationship Id="rId140" Type="http://schemas.openxmlformats.org/officeDocument/2006/relationships/customXml" Target="../ink/ink3570.xml"/><Relationship Id="rId182" Type="http://schemas.openxmlformats.org/officeDocument/2006/relationships/customXml" Target="../ink/ink3591.xml"/><Relationship Id="rId378" Type="http://schemas.openxmlformats.org/officeDocument/2006/relationships/customXml" Target="../ink/ink3689.xml"/><Relationship Id="rId403" Type="http://schemas.openxmlformats.org/officeDocument/2006/relationships/image" Target="../media/image3639.png"/><Relationship Id="rId585" Type="http://schemas.openxmlformats.org/officeDocument/2006/relationships/image" Target="../media/image3730.png"/><Relationship Id="rId6" Type="http://schemas.openxmlformats.org/officeDocument/2006/relationships/image" Target="../media/image24000.png"/><Relationship Id="rId238" Type="http://schemas.openxmlformats.org/officeDocument/2006/relationships/customXml" Target="../ink/ink3619.xml"/><Relationship Id="rId445" Type="http://schemas.openxmlformats.org/officeDocument/2006/relationships/image" Target="../media/image3660.png"/><Relationship Id="rId487" Type="http://schemas.openxmlformats.org/officeDocument/2006/relationships/image" Target="../media/image3680.png"/><Relationship Id="rId610" Type="http://schemas.openxmlformats.org/officeDocument/2006/relationships/image" Target="../media/image3742.png"/><Relationship Id="rId652" Type="http://schemas.openxmlformats.org/officeDocument/2006/relationships/image" Target="../media/image3763.png"/><Relationship Id="rId694" Type="http://schemas.openxmlformats.org/officeDocument/2006/relationships/image" Target="../media/image3784.png"/><Relationship Id="rId291" Type="http://schemas.openxmlformats.org/officeDocument/2006/relationships/image" Target="../media/image3583.png"/><Relationship Id="rId305" Type="http://schemas.openxmlformats.org/officeDocument/2006/relationships/image" Target="../media/image3590.png"/><Relationship Id="rId347" Type="http://schemas.openxmlformats.org/officeDocument/2006/relationships/image" Target="../media/image3611.png"/><Relationship Id="rId512" Type="http://schemas.openxmlformats.org/officeDocument/2006/relationships/customXml" Target="../ink/ink3756.xml"/><Relationship Id="rId44" Type="http://schemas.openxmlformats.org/officeDocument/2006/relationships/customXml" Target="../ink/ink3522.xml"/><Relationship Id="rId86" Type="http://schemas.openxmlformats.org/officeDocument/2006/relationships/customXml" Target="../ink/ink3543.xml"/><Relationship Id="rId151" Type="http://schemas.openxmlformats.org/officeDocument/2006/relationships/image" Target="../media/image3514.png"/><Relationship Id="rId389" Type="http://schemas.openxmlformats.org/officeDocument/2006/relationships/image" Target="../media/image3632.png"/><Relationship Id="rId554" Type="http://schemas.openxmlformats.org/officeDocument/2006/relationships/customXml" Target="../ink/ink3777.xml"/><Relationship Id="rId596" Type="http://schemas.openxmlformats.org/officeDocument/2006/relationships/image" Target="../media/image3735.png"/><Relationship Id="rId193" Type="http://schemas.openxmlformats.org/officeDocument/2006/relationships/image" Target="../media/image3534.png"/><Relationship Id="rId207" Type="http://schemas.openxmlformats.org/officeDocument/2006/relationships/image" Target="../media/image3541.png"/><Relationship Id="rId249" Type="http://schemas.openxmlformats.org/officeDocument/2006/relationships/image" Target="../media/image3562.png"/><Relationship Id="rId414" Type="http://schemas.openxmlformats.org/officeDocument/2006/relationships/customXml" Target="../ink/ink3707.xml"/><Relationship Id="rId456" Type="http://schemas.openxmlformats.org/officeDocument/2006/relationships/customXml" Target="../ink/ink3728.xml"/><Relationship Id="rId498" Type="http://schemas.openxmlformats.org/officeDocument/2006/relationships/customXml" Target="../ink/ink3749.xml"/><Relationship Id="rId621" Type="http://schemas.openxmlformats.org/officeDocument/2006/relationships/customXml" Target="../ink/ink3811.xml"/><Relationship Id="rId663" Type="http://schemas.openxmlformats.org/officeDocument/2006/relationships/customXml" Target="../ink/ink3832.xml"/><Relationship Id="rId13" Type="http://schemas.openxmlformats.org/officeDocument/2006/relationships/image" Target="../media/image31000.png"/><Relationship Id="rId109" Type="http://schemas.openxmlformats.org/officeDocument/2006/relationships/image" Target="../media/image3493.png"/><Relationship Id="rId260" Type="http://schemas.openxmlformats.org/officeDocument/2006/relationships/customXml" Target="../ink/ink3630.xml"/><Relationship Id="rId316" Type="http://schemas.openxmlformats.org/officeDocument/2006/relationships/customXml" Target="../ink/ink3658.xml"/><Relationship Id="rId523" Type="http://schemas.openxmlformats.org/officeDocument/2006/relationships/image" Target="../media/image3698.png"/><Relationship Id="rId55" Type="http://schemas.openxmlformats.org/officeDocument/2006/relationships/image" Target="../media/image3466.png"/><Relationship Id="rId97" Type="http://schemas.openxmlformats.org/officeDocument/2006/relationships/image" Target="../media/image3487.png"/><Relationship Id="rId120" Type="http://schemas.openxmlformats.org/officeDocument/2006/relationships/customXml" Target="../ink/ink3560.xml"/><Relationship Id="rId358" Type="http://schemas.openxmlformats.org/officeDocument/2006/relationships/customXml" Target="../ink/ink3679.xml"/><Relationship Id="rId565" Type="http://schemas.openxmlformats.org/officeDocument/2006/relationships/image" Target="../media/image3720.png"/><Relationship Id="rId162" Type="http://schemas.openxmlformats.org/officeDocument/2006/relationships/customXml" Target="../ink/ink3581.xml"/><Relationship Id="rId218" Type="http://schemas.openxmlformats.org/officeDocument/2006/relationships/customXml" Target="../ink/ink3609.xml"/><Relationship Id="rId425" Type="http://schemas.openxmlformats.org/officeDocument/2006/relationships/image" Target="../media/image3650.png"/><Relationship Id="rId467" Type="http://schemas.openxmlformats.org/officeDocument/2006/relationships/image" Target="../media/image3671.png"/><Relationship Id="rId632" Type="http://schemas.openxmlformats.org/officeDocument/2006/relationships/image" Target="../media/image3753.png"/><Relationship Id="rId271" Type="http://schemas.openxmlformats.org/officeDocument/2006/relationships/image" Target="../media/image3573.png"/><Relationship Id="rId674" Type="http://schemas.openxmlformats.org/officeDocument/2006/relationships/image" Target="../media/image3774.png"/><Relationship Id="rId24" Type="http://schemas.openxmlformats.org/officeDocument/2006/relationships/customXml" Target="../ink/ink3512.xml"/><Relationship Id="rId66" Type="http://schemas.openxmlformats.org/officeDocument/2006/relationships/customXml" Target="../ink/ink3533.xml"/><Relationship Id="rId131" Type="http://schemas.openxmlformats.org/officeDocument/2006/relationships/image" Target="../media/image3504.png"/><Relationship Id="rId327" Type="http://schemas.openxmlformats.org/officeDocument/2006/relationships/image" Target="../media/image3601.png"/><Relationship Id="rId369" Type="http://schemas.openxmlformats.org/officeDocument/2006/relationships/image" Target="../media/image3622.png"/><Relationship Id="rId534" Type="http://schemas.openxmlformats.org/officeDocument/2006/relationships/customXml" Target="../ink/ink3767.xml"/><Relationship Id="rId576" Type="http://schemas.openxmlformats.org/officeDocument/2006/relationships/customXml" Target="../ink/ink3788.xml"/><Relationship Id="rId173" Type="http://schemas.openxmlformats.org/officeDocument/2006/relationships/image" Target="../media/image3525.png"/><Relationship Id="rId229" Type="http://schemas.openxmlformats.org/officeDocument/2006/relationships/image" Target="../media/image3552.png"/><Relationship Id="rId380" Type="http://schemas.openxmlformats.org/officeDocument/2006/relationships/customXml" Target="../ink/ink3690.xml"/><Relationship Id="rId436" Type="http://schemas.openxmlformats.org/officeDocument/2006/relationships/customXml" Target="../ink/ink3718.xml"/><Relationship Id="rId601" Type="http://schemas.openxmlformats.org/officeDocument/2006/relationships/customXml" Target="../ink/ink3801.xml"/><Relationship Id="rId643" Type="http://schemas.openxmlformats.org/officeDocument/2006/relationships/customXml" Target="../ink/ink3822.xml"/><Relationship Id="rId240" Type="http://schemas.openxmlformats.org/officeDocument/2006/relationships/customXml" Target="../ink/ink3620.xml"/><Relationship Id="rId478" Type="http://schemas.openxmlformats.org/officeDocument/2006/relationships/customXml" Target="../ink/ink3739.xml"/><Relationship Id="rId685" Type="http://schemas.openxmlformats.org/officeDocument/2006/relationships/customXml" Target="../ink/ink3843.xml"/><Relationship Id="rId35" Type="http://schemas.openxmlformats.org/officeDocument/2006/relationships/image" Target="../media/image3456.png"/><Relationship Id="rId77" Type="http://schemas.openxmlformats.org/officeDocument/2006/relationships/image" Target="../media/image3477.png"/><Relationship Id="rId100" Type="http://schemas.openxmlformats.org/officeDocument/2006/relationships/customXml" Target="../ink/ink3550.xml"/><Relationship Id="rId282" Type="http://schemas.openxmlformats.org/officeDocument/2006/relationships/customXml" Target="../ink/ink3641.xml"/><Relationship Id="rId338" Type="http://schemas.openxmlformats.org/officeDocument/2006/relationships/customXml" Target="../ink/ink3669.xml"/><Relationship Id="rId503" Type="http://schemas.openxmlformats.org/officeDocument/2006/relationships/image" Target="../media/image3688.png"/><Relationship Id="rId545" Type="http://schemas.openxmlformats.org/officeDocument/2006/relationships/image" Target="../media/image3710.png"/><Relationship Id="rId587" Type="http://schemas.openxmlformats.org/officeDocument/2006/relationships/image" Target="../media/image3731.png"/><Relationship Id="rId8" Type="http://schemas.openxmlformats.org/officeDocument/2006/relationships/image" Target="../media/image26000.png"/><Relationship Id="rId142" Type="http://schemas.openxmlformats.org/officeDocument/2006/relationships/customXml" Target="../ink/ink3571.xml"/><Relationship Id="rId184" Type="http://schemas.openxmlformats.org/officeDocument/2006/relationships/customXml" Target="../ink/ink3592.xml"/><Relationship Id="rId391" Type="http://schemas.openxmlformats.org/officeDocument/2006/relationships/image" Target="../media/image3633.png"/><Relationship Id="rId405" Type="http://schemas.openxmlformats.org/officeDocument/2006/relationships/image" Target="../media/image3640.png"/><Relationship Id="rId447" Type="http://schemas.openxmlformats.org/officeDocument/2006/relationships/image" Target="../media/image3661.png"/><Relationship Id="rId612" Type="http://schemas.openxmlformats.org/officeDocument/2006/relationships/image" Target="../media/image3743.png"/><Relationship Id="rId251" Type="http://schemas.openxmlformats.org/officeDocument/2006/relationships/image" Target="../media/image3563.png"/><Relationship Id="rId489" Type="http://schemas.openxmlformats.org/officeDocument/2006/relationships/image" Target="../media/image3681.png"/><Relationship Id="rId654" Type="http://schemas.openxmlformats.org/officeDocument/2006/relationships/image" Target="../media/image3764.png"/><Relationship Id="rId696" Type="http://schemas.openxmlformats.org/officeDocument/2006/relationships/image" Target="../media/image3785.png"/><Relationship Id="rId46" Type="http://schemas.openxmlformats.org/officeDocument/2006/relationships/customXml" Target="../ink/ink3523.xml"/><Relationship Id="rId293" Type="http://schemas.openxmlformats.org/officeDocument/2006/relationships/image" Target="../media/image3584.png"/><Relationship Id="rId307" Type="http://schemas.openxmlformats.org/officeDocument/2006/relationships/image" Target="../media/image3591.png"/><Relationship Id="rId349" Type="http://schemas.openxmlformats.org/officeDocument/2006/relationships/image" Target="../media/image3612.png"/><Relationship Id="rId514" Type="http://schemas.openxmlformats.org/officeDocument/2006/relationships/customXml" Target="../ink/ink3757.xml"/><Relationship Id="rId556" Type="http://schemas.openxmlformats.org/officeDocument/2006/relationships/customXml" Target="../ink/ink3778.xml"/><Relationship Id="rId88" Type="http://schemas.openxmlformats.org/officeDocument/2006/relationships/customXml" Target="../ink/ink3544.xml"/><Relationship Id="rId111" Type="http://schemas.openxmlformats.org/officeDocument/2006/relationships/image" Target="../media/image3494.png"/><Relationship Id="rId153" Type="http://schemas.openxmlformats.org/officeDocument/2006/relationships/image" Target="../media/image3515.png"/><Relationship Id="rId195" Type="http://schemas.openxmlformats.org/officeDocument/2006/relationships/image" Target="../media/image3535.png"/><Relationship Id="rId209" Type="http://schemas.openxmlformats.org/officeDocument/2006/relationships/image" Target="../media/image3542.png"/><Relationship Id="rId360" Type="http://schemas.openxmlformats.org/officeDocument/2006/relationships/customXml" Target="../ink/ink3680.xml"/><Relationship Id="rId416" Type="http://schemas.openxmlformats.org/officeDocument/2006/relationships/customXml" Target="../ink/ink3708.xml"/><Relationship Id="rId598" Type="http://schemas.openxmlformats.org/officeDocument/2006/relationships/image" Target="../media/image3736.png"/><Relationship Id="rId220" Type="http://schemas.openxmlformats.org/officeDocument/2006/relationships/customXml" Target="../ink/ink3610.xml"/><Relationship Id="rId458" Type="http://schemas.openxmlformats.org/officeDocument/2006/relationships/customXml" Target="../ink/ink3729.xml"/><Relationship Id="rId623" Type="http://schemas.openxmlformats.org/officeDocument/2006/relationships/customXml" Target="../ink/ink3812.xml"/><Relationship Id="rId665" Type="http://schemas.openxmlformats.org/officeDocument/2006/relationships/customXml" Target="../ink/ink3833.xml"/><Relationship Id="rId15" Type="http://schemas.openxmlformats.org/officeDocument/2006/relationships/image" Target="../media/image5900.png"/><Relationship Id="rId57" Type="http://schemas.openxmlformats.org/officeDocument/2006/relationships/image" Target="../media/image3467.png"/><Relationship Id="rId262" Type="http://schemas.openxmlformats.org/officeDocument/2006/relationships/customXml" Target="../ink/ink3631.xml"/><Relationship Id="rId318" Type="http://schemas.openxmlformats.org/officeDocument/2006/relationships/customXml" Target="../ink/ink3659.xml"/><Relationship Id="rId525" Type="http://schemas.openxmlformats.org/officeDocument/2006/relationships/image" Target="../media/image3699.png"/><Relationship Id="rId567" Type="http://schemas.openxmlformats.org/officeDocument/2006/relationships/image" Target="../media/image3721.png"/><Relationship Id="rId99" Type="http://schemas.openxmlformats.org/officeDocument/2006/relationships/image" Target="../media/image3488.png"/><Relationship Id="rId122" Type="http://schemas.openxmlformats.org/officeDocument/2006/relationships/customXml" Target="../ink/ink3561.xml"/><Relationship Id="rId164" Type="http://schemas.openxmlformats.org/officeDocument/2006/relationships/customXml" Target="../ink/ink3582.xml"/><Relationship Id="rId371" Type="http://schemas.openxmlformats.org/officeDocument/2006/relationships/image" Target="../media/image3623.png"/><Relationship Id="rId427" Type="http://schemas.openxmlformats.org/officeDocument/2006/relationships/image" Target="../media/image3651.png"/><Relationship Id="rId469" Type="http://schemas.openxmlformats.org/officeDocument/2006/relationships/image" Target="../media/image3672.png"/><Relationship Id="rId634" Type="http://schemas.openxmlformats.org/officeDocument/2006/relationships/image" Target="../media/image3754.png"/><Relationship Id="rId676" Type="http://schemas.openxmlformats.org/officeDocument/2006/relationships/image" Target="../media/image3775.png"/><Relationship Id="rId26" Type="http://schemas.openxmlformats.org/officeDocument/2006/relationships/customXml" Target="../ink/ink3513.xml"/><Relationship Id="rId231" Type="http://schemas.openxmlformats.org/officeDocument/2006/relationships/image" Target="../media/image3553.png"/><Relationship Id="rId273" Type="http://schemas.openxmlformats.org/officeDocument/2006/relationships/image" Target="../media/image3574.png"/><Relationship Id="rId329" Type="http://schemas.openxmlformats.org/officeDocument/2006/relationships/image" Target="../media/image3602.png"/><Relationship Id="rId480" Type="http://schemas.openxmlformats.org/officeDocument/2006/relationships/customXml" Target="../ink/ink3740.xml"/><Relationship Id="rId536" Type="http://schemas.openxmlformats.org/officeDocument/2006/relationships/customXml" Target="../ink/ink3768.xml"/><Relationship Id="rId701" Type="http://schemas.openxmlformats.org/officeDocument/2006/relationships/image" Target="../media/image3787.png"/><Relationship Id="rId68" Type="http://schemas.openxmlformats.org/officeDocument/2006/relationships/customXml" Target="../ink/ink3534.xml"/><Relationship Id="rId133" Type="http://schemas.openxmlformats.org/officeDocument/2006/relationships/image" Target="../media/image3505.png"/><Relationship Id="rId175" Type="http://schemas.openxmlformats.org/officeDocument/2006/relationships/image" Target="../media/image1267.png"/><Relationship Id="rId340" Type="http://schemas.openxmlformats.org/officeDocument/2006/relationships/customXml" Target="../ink/ink3670.xml"/><Relationship Id="rId578" Type="http://schemas.openxmlformats.org/officeDocument/2006/relationships/customXml" Target="../ink/ink3789.xml"/><Relationship Id="rId200" Type="http://schemas.openxmlformats.org/officeDocument/2006/relationships/customXml" Target="../ink/ink3600.xml"/><Relationship Id="rId382" Type="http://schemas.openxmlformats.org/officeDocument/2006/relationships/customXml" Target="../ink/ink3691.xml"/><Relationship Id="rId438" Type="http://schemas.openxmlformats.org/officeDocument/2006/relationships/customXml" Target="../ink/ink3719.xml"/><Relationship Id="rId603" Type="http://schemas.openxmlformats.org/officeDocument/2006/relationships/customXml" Target="../ink/ink3802.xml"/><Relationship Id="rId645" Type="http://schemas.openxmlformats.org/officeDocument/2006/relationships/customXml" Target="../ink/ink3823.xml"/><Relationship Id="rId687" Type="http://schemas.openxmlformats.org/officeDocument/2006/relationships/customXml" Target="../ink/ink3844.xml"/><Relationship Id="rId242" Type="http://schemas.openxmlformats.org/officeDocument/2006/relationships/customXml" Target="../ink/ink3621.xml"/><Relationship Id="rId284" Type="http://schemas.openxmlformats.org/officeDocument/2006/relationships/customXml" Target="../ink/ink3642.xml"/><Relationship Id="rId491" Type="http://schemas.openxmlformats.org/officeDocument/2006/relationships/image" Target="../media/image3682.png"/><Relationship Id="rId505" Type="http://schemas.openxmlformats.org/officeDocument/2006/relationships/image" Target="../media/image3689.png"/><Relationship Id="rId37" Type="http://schemas.openxmlformats.org/officeDocument/2006/relationships/image" Target="../media/image3457.png"/><Relationship Id="rId79" Type="http://schemas.openxmlformats.org/officeDocument/2006/relationships/image" Target="../media/image3478.png"/><Relationship Id="rId102" Type="http://schemas.openxmlformats.org/officeDocument/2006/relationships/customXml" Target="../ink/ink3551.xml"/><Relationship Id="rId144" Type="http://schemas.openxmlformats.org/officeDocument/2006/relationships/customXml" Target="../ink/ink3572.xml"/><Relationship Id="rId547" Type="http://schemas.openxmlformats.org/officeDocument/2006/relationships/image" Target="../media/image3711.png"/><Relationship Id="rId589" Type="http://schemas.openxmlformats.org/officeDocument/2006/relationships/customXml" Target="../ink/ink3795.xml"/><Relationship Id="rId90" Type="http://schemas.openxmlformats.org/officeDocument/2006/relationships/customXml" Target="../ink/ink3545.xml"/><Relationship Id="rId186" Type="http://schemas.openxmlformats.org/officeDocument/2006/relationships/customXml" Target="../ink/ink3593.xml"/><Relationship Id="rId351" Type="http://schemas.openxmlformats.org/officeDocument/2006/relationships/image" Target="../media/image3613.png"/><Relationship Id="rId393" Type="http://schemas.openxmlformats.org/officeDocument/2006/relationships/image" Target="../media/image3634.png"/><Relationship Id="rId407" Type="http://schemas.openxmlformats.org/officeDocument/2006/relationships/image" Target="../media/image3641.png"/><Relationship Id="rId449" Type="http://schemas.openxmlformats.org/officeDocument/2006/relationships/image" Target="../media/image3662.png"/><Relationship Id="rId614" Type="http://schemas.openxmlformats.org/officeDocument/2006/relationships/image" Target="../media/image3744.png"/><Relationship Id="rId656" Type="http://schemas.openxmlformats.org/officeDocument/2006/relationships/image" Target="../media/image3765.png"/><Relationship Id="rId211" Type="http://schemas.openxmlformats.org/officeDocument/2006/relationships/image" Target="../media/image3543.png"/><Relationship Id="rId253" Type="http://schemas.openxmlformats.org/officeDocument/2006/relationships/image" Target="../media/image3564.png"/><Relationship Id="rId295" Type="http://schemas.openxmlformats.org/officeDocument/2006/relationships/image" Target="../media/image3585.png"/><Relationship Id="rId309" Type="http://schemas.openxmlformats.org/officeDocument/2006/relationships/image" Target="../media/image3592.png"/><Relationship Id="rId460" Type="http://schemas.openxmlformats.org/officeDocument/2006/relationships/customXml" Target="../ink/ink3730.xml"/><Relationship Id="rId516" Type="http://schemas.openxmlformats.org/officeDocument/2006/relationships/customXml" Target="../ink/ink3758.xml"/><Relationship Id="rId698" Type="http://schemas.openxmlformats.org/officeDocument/2006/relationships/image" Target="../media/image3786.png"/><Relationship Id="rId48" Type="http://schemas.openxmlformats.org/officeDocument/2006/relationships/customXml" Target="../ink/ink3524.xml"/><Relationship Id="rId113" Type="http://schemas.openxmlformats.org/officeDocument/2006/relationships/image" Target="../media/image3495.png"/><Relationship Id="rId320" Type="http://schemas.openxmlformats.org/officeDocument/2006/relationships/customXml" Target="../ink/ink3660.xml"/><Relationship Id="rId558" Type="http://schemas.openxmlformats.org/officeDocument/2006/relationships/customXml" Target="../ink/ink3779.xml"/><Relationship Id="rId155" Type="http://schemas.openxmlformats.org/officeDocument/2006/relationships/image" Target="../media/image3516.png"/><Relationship Id="rId197" Type="http://schemas.openxmlformats.org/officeDocument/2006/relationships/image" Target="../media/image3536.png"/><Relationship Id="rId362" Type="http://schemas.openxmlformats.org/officeDocument/2006/relationships/customXml" Target="../ink/ink3681.xml"/><Relationship Id="rId418" Type="http://schemas.openxmlformats.org/officeDocument/2006/relationships/customXml" Target="../ink/ink3709.xml"/><Relationship Id="rId625" Type="http://schemas.openxmlformats.org/officeDocument/2006/relationships/customXml" Target="../ink/ink3813.xml"/><Relationship Id="rId222" Type="http://schemas.openxmlformats.org/officeDocument/2006/relationships/customXml" Target="../ink/ink3611.xml"/><Relationship Id="rId264" Type="http://schemas.openxmlformats.org/officeDocument/2006/relationships/customXml" Target="../ink/ink3632.xml"/><Relationship Id="rId471" Type="http://schemas.openxmlformats.org/officeDocument/2006/relationships/image" Target="../media/image3673.png"/><Relationship Id="rId667" Type="http://schemas.openxmlformats.org/officeDocument/2006/relationships/customXml" Target="../ink/ink3834.xml"/><Relationship Id="rId17" Type="http://schemas.openxmlformats.org/officeDocument/2006/relationships/image" Target="../media/image3447.png"/><Relationship Id="rId59" Type="http://schemas.openxmlformats.org/officeDocument/2006/relationships/image" Target="../media/image3468.png"/><Relationship Id="rId124" Type="http://schemas.openxmlformats.org/officeDocument/2006/relationships/customXml" Target="../ink/ink3562.xml"/><Relationship Id="rId527" Type="http://schemas.openxmlformats.org/officeDocument/2006/relationships/image" Target="../media/image3701.png"/><Relationship Id="rId569" Type="http://schemas.openxmlformats.org/officeDocument/2006/relationships/image" Target="../media/image3722.png"/><Relationship Id="rId70" Type="http://schemas.openxmlformats.org/officeDocument/2006/relationships/customXml" Target="../ink/ink3535.xml"/><Relationship Id="rId166" Type="http://schemas.openxmlformats.org/officeDocument/2006/relationships/customXml" Target="../ink/ink3583.xml"/><Relationship Id="rId331" Type="http://schemas.openxmlformats.org/officeDocument/2006/relationships/image" Target="../media/image3603.png"/><Relationship Id="rId373" Type="http://schemas.openxmlformats.org/officeDocument/2006/relationships/image" Target="../media/image3624.png"/><Relationship Id="rId429" Type="http://schemas.openxmlformats.org/officeDocument/2006/relationships/image" Target="../media/image3652.png"/><Relationship Id="rId580" Type="http://schemas.openxmlformats.org/officeDocument/2006/relationships/customXml" Target="../ink/ink3790.xml"/><Relationship Id="rId636" Type="http://schemas.openxmlformats.org/officeDocument/2006/relationships/image" Target="../media/image3755.png"/><Relationship Id="rId1" Type="http://schemas.openxmlformats.org/officeDocument/2006/relationships/slideLayout" Target="../slideLayouts/slideLayout1.xml"/><Relationship Id="rId233" Type="http://schemas.openxmlformats.org/officeDocument/2006/relationships/image" Target="../media/image3554.png"/><Relationship Id="rId440" Type="http://schemas.openxmlformats.org/officeDocument/2006/relationships/customXml" Target="../ink/ink3720.xml"/><Relationship Id="rId678" Type="http://schemas.openxmlformats.org/officeDocument/2006/relationships/image" Target="../media/image3776.png"/><Relationship Id="rId28" Type="http://schemas.openxmlformats.org/officeDocument/2006/relationships/customXml" Target="../ink/ink3514.xml"/><Relationship Id="rId275" Type="http://schemas.openxmlformats.org/officeDocument/2006/relationships/image" Target="../media/image3575.png"/><Relationship Id="rId300" Type="http://schemas.openxmlformats.org/officeDocument/2006/relationships/customXml" Target="../ink/ink3650.xml"/><Relationship Id="rId482" Type="http://schemas.openxmlformats.org/officeDocument/2006/relationships/customXml" Target="../ink/ink3741.xml"/><Relationship Id="rId538" Type="http://schemas.openxmlformats.org/officeDocument/2006/relationships/customXml" Target="../ink/ink3769.xml"/><Relationship Id="rId703" Type="http://schemas.openxmlformats.org/officeDocument/2006/relationships/customXml" Target="../ink/ink3853.xml"/><Relationship Id="rId81" Type="http://schemas.openxmlformats.org/officeDocument/2006/relationships/image" Target="../media/image3479.png"/><Relationship Id="rId135" Type="http://schemas.openxmlformats.org/officeDocument/2006/relationships/image" Target="../media/image3506.png"/><Relationship Id="rId177" Type="http://schemas.openxmlformats.org/officeDocument/2006/relationships/image" Target="../media/image3526.png"/><Relationship Id="rId342" Type="http://schemas.openxmlformats.org/officeDocument/2006/relationships/customXml" Target="../ink/ink3671.xml"/><Relationship Id="rId384" Type="http://schemas.openxmlformats.org/officeDocument/2006/relationships/customXml" Target="../ink/ink3692.xml"/><Relationship Id="rId591" Type="http://schemas.openxmlformats.org/officeDocument/2006/relationships/customXml" Target="../ink/ink3796.xml"/><Relationship Id="rId605" Type="http://schemas.openxmlformats.org/officeDocument/2006/relationships/customXml" Target="../ink/ink3803.xml"/><Relationship Id="rId202" Type="http://schemas.openxmlformats.org/officeDocument/2006/relationships/customXml" Target="../ink/ink3601.xml"/><Relationship Id="rId244" Type="http://schemas.openxmlformats.org/officeDocument/2006/relationships/customXml" Target="../ink/ink3622.xml"/><Relationship Id="rId647" Type="http://schemas.openxmlformats.org/officeDocument/2006/relationships/customXml" Target="../ink/ink3824.xml"/><Relationship Id="rId689" Type="http://schemas.openxmlformats.org/officeDocument/2006/relationships/customXml" Target="../ink/ink3845.xml"/><Relationship Id="rId39" Type="http://schemas.openxmlformats.org/officeDocument/2006/relationships/image" Target="../media/image3458.png"/><Relationship Id="rId286" Type="http://schemas.openxmlformats.org/officeDocument/2006/relationships/customXml" Target="../ink/ink3643.xml"/><Relationship Id="rId451" Type="http://schemas.openxmlformats.org/officeDocument/2006/relationships/image" Target="../media/image3663.png"/><Relationship Id="rId493" Type="http://schemas.openxmlformats.org/officeDocument/2006/relationships/image" Target="../media/image3683.png"/><Relationship Id="rId507" Type="http://schemas.openxmlformats.org/officeDocument/2006/relationships/image" Target="../media/image3690.png"/><Relationship Id="rId549" Type="http://schemas.openxmlformats.org/officeDocument/2006/relationships/image" Target="../media/image3712.png"/><Relationship Id="rId50" Type="http://schemas.openxmlformats.org/officeDocument/2006/relationships/customXml" Target="../ink/ink3525.xml"/><Relationship Id="rId104" Type="http://schemas.openxmlformats.org/officeDocument/2006/relationships/customXml" Target="../ink/ink3552.xml"/><Relationship Id="rId146" Type="http://schemas.openxmlformats.org/officeDocument/2006/relationships/customXml" Target="../ink/ink3573.xml"/><Relationship Id="rId188" Type="http://schemas.openxmlformats.org/officeDocument/2006/relationships/customXml" Target="../ink/ink3594.xml"/><Relationship Id="rId311" Type="http://schemas.openxmlformats.org/officeDocument/2006/relationships/image" Target="../media/image3593.png"/><Relationship Id="rId353" Type="http://schemas.openxmlformats.org/officeDocument/2006/relationships/image" Target="../media/image3614.png"/><Relationship Id="rId395" Type="http://schemas.openxmlformats.org/officeDocument/2006/relationships/image" Target="../media/image3635.png"/><Relationship Id="rId409" Type="http://schemas.openxmlformats.org/officeDocument/2006/relationships/image" Target="../media/image3642.png"/><Relationship Id="rId560" Type="http://schemas.openxmlformats.org/officeDocument/2006/relationships/customXml" Target="../ink/ink3780.xml"/><Relationship Id="rId92" Type="http://schemas.openxmlformats.org/officeDocument/2006/relationships/customXml" Target="../ink/ink3546.xml"/><Relationship Id="rId213" Type="http://schemas.openxmlformats.org/officeDocument/2006/relationships/image" Target="../media/image3544.png"/><Relationship Id="rId420" Type="http://schemas.openxmlformats.org/officeDocument/2006/relationships/customXml" Target="../ink/ink3710.xml"/><Relationship Id="rId616" Type="http://schemas.openxmlformats.org/officeDocument/2006/relationships/image" Target="../media/image3745.png"/><Relationship Id="rId658" Type="http://schemas.openxmlformats.org/officeDocument/2006/relationships/image" Target="../media/image3766.png"/><Relationship Id="rId255" Type="http://schemas.openxmlformats.org/officeDocument/2006/relationships/image" Target="../media/image3565.png"/><Relationship Id="rId297" Type="http://schemas.openxmlformats.org/officeDocument/2006/relationships/image" Target="../media/image3586.png"/><Relationship Id="rId462" Type="http://schemas.openxmlformats.org/officeDocument/2006/relationships/customXml" Target="../ink/ink3731.xml"/><Relationship Id="rId518" Type="http://schemas.openxmlformats.org/officeDocument/2006/relationships/customXml" Target="../ink/ink3759.xml"/><Relationship Id="rId115" Type="http://schemas.openxmlformats.org/officeDocument/2006/relationships/image" Target="../media/image3496.png"/><Relationship Id="rId157" Type="http://schemas.openxmlformats.org/officeDocument/2006/relationships/image" Target="../media/image3517.png"/><Relationship Id="rId322" Type="http://schemas.openxmlformats.org/officeDocument/2006/relationships/customXml" Target="../ink/ink3661.xml"/><Relationship Id="rId364" Type="http://schemas.openxmlformats.org/officeDocument/2006/relationships/customXml" Target="../ink/ink3682.xml"/><Relationship Id="rId61" Type="http://schemas.openxmlformats.org/officeDocument/2006/relationships/image" Target="../media/image3469.png"/><Relationship Id="rId199" Type="http://schemas.openxmlformats.org/officeDocument/2006/relationships/image" Target="../media/image3537.png"/><Relationship Id="rId571" Type="http://schemas.openxmlformats.org/officeDocument/2006/relationships/image" Target="../media/image3723.png"/><Relationship Id="rId627" Type="http://schemas.openxmlformats.org/officeDocument/2006/relationships/customXml" Target="../ink/ink3814.xml"/><Relationship Id="rId669" Type="http://schemas.openxmlformats.org/officeDocument/2006/relationships/customXml" Target="../ink/ink3835.xml"/><Relationship Id="rId19" Type="http://schemas.openxmlformats.org/officeDocument/2006/relationships/image" Target="../media/image3448.png"/><Relationship Id="rId224" Type="http://schemas.openxmlformats.org/officeDocument/2006/relationships/customXml" Target="../ink/ink3612.xml"/><Relationship Id="rId266" Type="http://schemas.openxmlformats.org/officeDocument/2006/relationships/customXml" Target="../ink/ink3633.xml"/><Relationship Id="rId431" Type="http://schemas.openxmlformats.org/officeDocument/2006/relationships/image" Target="../media/image3653.png"/><Relationship Id="rId473" Type="http://schemas.openxmlformats.org/officeDocument/2006/relationships/image" Target="../media/image3674.png"/><Relationship Id="rId529" Type="http://schemas.openxmlformats.org/officeDocument/2006/relationships/image" Target="../media/image3702.png"/><Relationship Id="rId680" Type="http://schemas.openxmlformats.org/officeDocument/2006/relationships/image" Target="../media/image3777.png"/><Relationship Id="rId30" Type="http://schemas.openxmlformats.org/officeDocument/2006/relationships/customXml" Target="../ink/ink3515.xml"/><Relationship Id="rId126" Type="http://schemas.openxmlformats.org/officeDocument/2006/relationships/customXml" Target="../ink/ink3563.xml"/><Relationship Id="rId168" Type="http://schemas.openxmlformats.org/officeDocument/2006/relationships/customXml" Target="../ink/ink3584.xml"/><Relationship Id="rId333" Type="http://schemas.openxmlformats.org/officeDocument/2006/relationships/image" Target="../media/image3604.png"/><Relationship Id="rId540" Type="http://schemas.openxmlformats.org/officeDocument/2006/relationships/customXml" Target="../ink/ink3770.xml"/><Relationship Id="rId72" Type="http://schemas.openxmlformats.org/officeDocument/2006/relationships/customXml" Target="../ink/ink3536.xml"/><Relationship Id="rId375" Type="http://schemas.openxmlformats.org/officeDocument/2006/relationships/image" Target="../media/image3625.png"/><Relationship Id="rId582" Type="http://schemas.openxmlformats.org/officeDocument/2006/relationships/customXml" Target="../ink/ink3791.xml"/><Relationship Id="rId638" Type="http://schemas.openxmlformats.org/officeDocument/2006/relationships/image" Target="../media/image3756.png"/><Relationship Id="rId235" Type="http://schemas.openxmlformats.org/officeDocument/2006/relationships/image" Target="../media/image3555.png"/><Relationship Id="rId277" Type="http://schemas.openxmlformats.org/officeDocument/2006/relationships/image" Target="../media/image3576.png"/><Relationship Id="rId400" Type="http://schemas.openxmlformats.org/officeDocument/2006/relationships/customXml" Target="../ink/ink3700.xml"/><Relationship Id="rId442" Type="http://schemas.openxmlformats.org/officeDocument/2006/relationships/customXml" Target="../ink/ink3721.xml"/><Relationship Id="rId484" Type="http://schemas.openxmlformats.org/officeDocument/2006/relationships/customXml" Target="../ink/ink3742.xml"/><Relationship Id="rId705" Type="http://schemas.openxmlformats.org/officeDocument/2006/relationships/customXml" Target="../ink/ink3854.xml"/><Relationship Id="rId137" Type="http://schemas.openxmlformats.org/officeDocument/2006/relationships/image" Target="../media/image3507.png"/><Relationship Id="rId302" Type="http://schemas.openxmlformats.org/officeDocument/2006/relationships/customXml" Target="../ink/ink3651.xml"/><Relationship Id="rId344" Type="http://schemas.openxmlformats.org/officeDocument/2006/relationships/customXml" Target="../ink/ink3672.xml"/><Relationship Id="rId691" Type="http://schemas.openxmlformats.org/officeDocument/2006/relationships/customXml" Target="../ink/ink3846.xml"/><Relationship Id="rId41" Type="http://schemas.openxmlformats.org/officeDocument/2006/relationships/image" Target="../media/image3459.png"/><Relationship Id="rId83" Type="http://schemas.openxmlformats.org/officeDocument/2006/relationships/image" Target="../media/image3480.png"/><Relationship Id="rId179" Type="http://schemas.openxmlformats.org/officeDocument/2006/relationships/image" Target="../media/image3527.png"/><Relationship Id="rId386" Type="http://schemas.openxmlformats.org/officeDocument/2006/relationships/customXml" Target="../ink/ink3693.xml"/><Relationship Id="rId551" Type="http://schemas.openxmlformats.org/officeDocument/2006/relationships/image" Target="../media/image3713.png"/><Relationship Id="rId593" Type="http://schemas.openxmlformats.org/officeDocument/2006/relationships/customXml" Target="../ink/ink3797.xml"/><Relationship Id="rId607" Type="http://schemas.openxmlformats.org/officeDocument/2006/relationships/customXml" Target="../ink/ink3804.xml"/><Relationship Id="rId649" Type="http://schemas.openxmlformats.org/officeDocument/2006/relationships/customXml" Target="../ink/ink3825.xml"/><Relationship Id="rId190" Type="http://schemas.openxmlformats.org/officeDocument/2006/relationships/customXml" Target="../ink/ink3595.xml"/><Relationship Id="rId204" Type="http://schemas.openxmlformats.org/officeDocument/2006/relationships/customXml" Target="../ink/ink3602.xml"/><Relationship Id="rId246" Type="http://schemas.openxmlformats.org/officeDocument/2006/relationships/customXml" Target="../ink/ink3623.xml"/><Relationship Id="rId288" Type="http://schemas.openxmlformats.org/officeDocument/2006/relationships/customXml" Target="../ink/ink3644.xml"/><Relationship Id="rId411" Type="http://schemas.openxmlformats.org/officeDocument/2006/relationships/image" Target="../media/image3643.png"/><Relationship Id="rId453" Type="http://schemas.openxmlformats.org/officeDocument/2006/relationships/image" Target="../media/image3664.png"/><Relationship Id="rId509" Type="http://schemas.openxmlformats.org/officeDocument/2006/relationships/image" Target="../media/image3691.png"/><Relationship Id="rId660" Type="http://schemas.openxmlformats.org/officeDocument/2006/relationships/image" Target="../media/image3767.png"/><Relationship Id="rId106" Type="http://schemas.openxmlformats.org/officeDocument/2006/relationships/customXml" Target="../ink/ink3553.xml"/><Relationship Id="rId313" Type="http://schemas.openxmlformats.org/officeDocument/2006/relationships/image" Target="../media/image3594.png"/><Relationship Id="rId495" Type="http://schemas.openxmlformats.org/officeDocument/2006/relationships/image" Target="../media/image3684.png"/><Relationship Id="rId10" Type="http://schemas.openxmlformats.org/officeDocument/2006/relationships/image" Target="../media/image28000.png"/><Relationship Id="rId52" Type="http://schemas.openxmlformats.org/officeDocument/2006/relationships/customXml" Target="../ink/ink3526.xml"/><Relationship Id="rId94" Type="http://schemas.openxmlformats.org/officeDocument/2006/relationships/customXml" Target="../ink/ink3547.xml"/><Relationship Id="rId148" Type="http://schemas.openxmlformats.org/officeDocument/2006/relationships/customXml" Target="../ink/ink3574.xml"/><Relationship Id="rId355" Type="http://schemas.openxmlformats.org/officeDocument/2006/relationships/image" Target="../media/image3615.png"/><Relationship Id="rId397" Type="http://schemas.openxmlformats.org/officeDocument/2006/relationships/image" Target="../media/image3636.png"/><Relationship Id="rId520" Type="http://schemas.openxmlformats.org/officeDocument/2006/relationships/customXml" Target="../ink/ink3760.xml"/><Relationship Id="rId562" Type="http://schemas.openxmlformats.org/officeDocument/2006/relationships/customXml" Target="../ink/ink3781.xml"/><Relationship Id="rId618" Type="http://schemas.openxmlformats.org/officeDocument/2006/relationships/image" Target="../media/image3746.png"/><Relationship Id="rId215" Type="http://schemas.openxmlformats.org/officeDocument/2006/relationships/image" Target="../media/image3545.png"/><Relationship Id="rId257" Type="http://schemas.openxmlformats.org/officeDocument/2006/relationships/image" Target="../media/image3566.png"/><Relationship Id="rId422" Type="http://schemas.openxmlformats.org/officeDocument/2006/relationships/customXml" Target="../ink/ink3711.xml"/><Relationship Id="rId464" Type="http://schemas.openxmlformats.org/officeDocument/2006/relationships/customXml" Target="../ink/ink3732.xml"/><Relationship Id="rId299" Type="http://schemas.openxmlformats.org/officeDocument/2006/relationships/image" Target="../media/image3587.png"/><Relationship Id="rId63" Type="http://schemas.openxmlformats.org/officeDocument/2006/relationships/image" Target="../media/image3470.png"/><Relationship Id="rId159" Type="http://schemas.openxmlformats.org/officeDocument/2006/relationships/image" Target="../media/image3518.png"/><Relationship Id="rId366" Type="http://schemas.openxmlformats.org/officeDocument/2006/relationships/customXml" Target="../ink/ink3683.xml"/><Relationship Id="rId573" Type="http://schemas.openxmlformats.org/officeDocument/2006/relationships/image" Target="../media/image3724.png"/><Relationship Id="rId226" Type="http://schemas.openxmlformats.org/officeDocument/2006/relationships/customXml" Target="../ink/ink3613.xml"/><Relationship Id="rId433" Type="http://schemas.openxmlformats.org/officeDocument/2006/relationships/image" Target="../media/image3654.png"/><Relationship Id="rId640" Type="http://schemas.openxmlformats.org/officeDocument/2006/relationships/image" Target="../media/image3757.png"/><Relationship Id="rId74" Type="http://schemas.openxmlformats.org/officeDocument/2006/relationships/customXml" Target="../ink/ink3537.xml"/><Relationship Id="rId377" Type="http://schemas.openxmlformats.org/officeDocument/2006/relationships/image" Target="../media/image3626.png"/><Relationship Id="rId500" Type="http://schemas.openxmlformats.org/officeDocument/2006/relationships/customXml" Target="../ink/ink3750.xml"/><Relationship Id="rId584" Type="http://schemas.openxmlformats.org/officeDocument/2006/relationships/customXml" Target="../ink/ink3792.xml"/><Relationship Id="rId5" Type="http://schemas.openxmlformats.org/officeDocument/2006/relationships/image" Target="../media/image23000.png"/><Relationship Id="rId237" Type="http://schemas.openxmlformats.org/officeDocument/2006/relationships/image" Target="../media/image3556.png"/><Relationship Id="rId444" Type="http://schemas.openxmlformats.org/officeDocument/2006/relationships/customXml" Target="../ink/ink3722.xml"/><Relationship Id="rId651" Type="http://schemas.openxmlformats.org/officeDocument/2006/relationships/customXml" Target="../ink/ink3826.xml"/><Relationship Id="rId290" Type="http://schemas.openxmlformats.org/officeDocument/2006/relationships/customXml" Target="../ink/ink3645.xml"/><Relationship Id="rId304" Type="http://schemas.openxmlformats.org/officeDocument/2006/relationships/customXml" Target="../ink/ink3652.xml"/><Relationship Id="rId388" Type="http://schemas.openxmlformats.org/officeDocument/2006/relationships/customXml" Target="../ink/ink3694.xml"/><Relationship Id="rId511" Type="http://schemas.openxmlformats.org/officeDocument/2006/relationships/image" Target="../media/image3692.png"/><Relationship Id="rId609" Type="http://schemas.openxmlformats.org/officeDocument/2006/relationships/customXml" Target="../ink/ink3805.xml"/><Relationship Id="rId85" Type="http://schemas.openxmlformats.org/officeDocument/2006/relationships/image" Target="../media/image3481.png"/><Relationship Id="rId150" Type="http://schemas.openxmlformats.org/officeDocument/2006/relationships/customXml" Target="../ink/ink3575.xml"/><Relationship Id="rId595" Type="http://schemas.openxmlformats.org/officeDocument/2006/relationships/customXml" Target="../ink/ink3798.xml"/><Relationship Id="rId248" Type="http://schemas.openxmlformats.org/officeDocument/2006/relationships/customXml" Target="../ink/ink3624.xml"/><Relationship Id="rId455" Type="http://schemas.openxmlformats.org/officeDocument/2006/relationships/image" Target="../media/image3665.png"/><Relationship Id="rId662" Type="http://schemas.openxmlformats.org/officeDocument/2006/relationships/image" Target="../media/image3768.png"/><Relationship Id="rId12" Type="http://schemas.openxmlformats.org/officeDocument/2006/relationships/image" Target="../media/image30000.png"/><Relationship Id="rId108" Type="http://schemas.openxmlformats.org/officeDocument/2006/relationships/customXml" Target="../ink/ink3554.xml"/><Relationship Id="rId315" Type="http://schemas.openxmlformats.org/officeDocument/2006/relationships/image" Target="../media/image3595.png"/><Relationship Id="rId522" Type="http://schemas.openxmlformats.org/officeDocument/2006/relationships/customXml" Target="../ink/ink3761.xml"/><Relationship Id="rId96" Type="http://schemas.openxmlformats.org/officeDocument/2006/relationships/customXml" Target="../ink/ink3548.xml"/><Relationship Id="rId161" Type="http://schemas.openxmlformats.org/officeDocument/2006/relationships/image" Target="../media/image3519.png"/><Relationship Id="rId399" Type="http://schemas.openxmlformats.org/officeDocument/2006/relationships/image" Target="../media/image3637.png"/><Relationship Id="rId259" Type="http://schemas.openxmlformats.org/officeDocument/2006/relationships/image" Target="../media/image3567.png"/><Relationship Id="rId466" Type="http://schemas.openxmlformats.org/officeDocument/2006/relationships/customXml" Target="../ink/ink3733.xml"/><Relationship Id="rId673" Type="http://schemas.openxmlformats.org/officeDocument/2006/relationships/customXml" Target="../ink/ink3837.xml"/><Relationship Id="rId23" Type="http://schemas.openxmlformats.org/officeDocument/2006/relationships/image" Target="../media/image3450.png"/><Relationship Id="rId119" Type="http://schemas.openxmlformats.org/officeDocument/2006/relationships/image" Target="../media/image3498.png"/><Relationship Id="rId326" Type="http://schemas.openxmlformats.org/officeDocument/2006/relationships/customXml" Target="../ink/ink3663.xml"/><Relationship Id="rId533" Type="http://schemas.openxmlformats.org/officeDocument/2006/relationships/image" Target="../media/image3704.png"/><Relationship Id="rId172" Type="http://schemas.openxmlformats.org/officeDocument/2006/relationships/customXml" Target="../ink/ink3586.xml"/><Relationship Id="rId477" Type="http://schemas.openxmlformats.org/officeDocument/2006/relationships/image" Target="../media/image3676.png"/><Relationship Id="rId600" Type="http://schemas.openxmlformats.org/officeDocument/2006/relationships/image" Target="../media/image3737.png"/><Relationship Id="rId684" Type="http://schemas.openxmlformats.org/officeDocument/2006/relationships/image" Target="../media/image3779.png"/><Relationship Id="rId337" Type="http://schemas.openxmlformats.org/officeDocument/2006/relationships/image" Target="../media/image3606.png"/><Relationship Id="rId34" Type="http://schemas.openxmlformats.org/officeDocument/2006/relationships/customXml" Target="../ink/ink3517.xml"/><Relationship Id="rId544" Type="http://schemas.openxmlformats.org/officeDocument/2006/relationships/customXml" Target="../ink/ink3772.xml"/><Relationship Id="rId183" Type="http://schemas.openxmlformats.org/officeDocument/2006/relationships/image" Target="../media/image3529.png"/><Relationship Id="rId390" Type="http://schemas.openxmlformats.org/officeDocument/2006/relationships/customXml" Target="../ink/ink3695.xml"/><Relationship Id="rId404" Type="http://schemas.openxmlformats.org/officeDocument/2006/relationships/customXml" Target="../ink/ink3702.xml"/><Relationship Id="rId611" Type="http://schemas.openxmlformats.org/officeDocument/2006/relationships/customXml" Target="../ink/ink3806.xml"/><Relationship Id="rId250" Type="http://schemas.openxmlformats.org/officeDocument/2006/relationships/customXml" Target="../ink/ink3625.xml"/><Relationship Id="rId488" Type="http://schemas.openxmlformats.org/officeDocument/2006/relationships/customXml" Target="../ink/ink3744.xml"/><Relationship Id="rId695" Type="http://schemas.openxmlformats.org/officeDocument/2006/relationships/customXml" Target="../ink/ink3848.xml"/><Relationship Id="rId45" Type="http://schemas.openxmlformats.org/officeDocument/2006/relationships/image" Target="../media/image3461.png"/><Relationship Id="rId110" Type="http://schemas.openxmlformats.org/officeDocument/2006/relationships/customXml" Target="../ink/ink3555.xml"/><Relationship Id="rId348" Type="http://schemas.openxmlformats.org/officeDocument/2006/relationships/customXml" Target="../ink/ink3674.xml"/><Relationship Id="rId555" Type="http://schemas.openxmlformats.org/officeDocument/2006/relationships/image" Target="../media/image3715.png"/><Relationship Id="rId194" Type="http://schemas.openxmlformats.org/officeDocument/2006/relationships/customXml" Target="../ink/ink3597.xml"/><Relationship Id="rId208" Type="http://schemas.openxmlformats.org/officeDocument/2006/relationships/customXml" Target="../ink/ink3604.xml"/><Relationship Id="rId415" Type="http://schemas.openxmlformats.org/officeDocument/2006/relationships/image" Target="../media/image3645.png"/><Relationship Id="rId622" Type="http://schemas.openxmlformats.org/officeDocument/2006/relationships/image" Target="../media/image3748.png"/><Relationship Id="rId261" Type="http://schemas.openxmlformats.org/officeDocument/2006/relationships/image" Target="../media/image3568.png"/><Relationship Id="rId499" Type="http://schemas.openxmlformats.org/officeDocument/2006/relationships/image" Target="../media/image3686.png"/><Relationship Id="rId56" Type="http://schemas.openxmlformats.org/officeDocument/2006/relationships/customXml" Target="../ink/ink3528.xml"/><Relationship Id="rId359" Type="http://schemas.openxmlformats.org/officeDocument/2006/relationships/image" Target="../media/image3617.png"/><Relationship Id="rId566" Type="http://schemas.openxmlformats.org/officeDocument/2006/relationships/customXml" Target="../ink/ink3783.xml"/><Relationship Id="rId121" Type="http://schemas.openxmlformats.org/officeDocument/2006/relationships/image" Target="../media/image3499.png"/><Relationship Id="rId219" Type="http://schemas.openxmlformats.org/officeDocument/2006/relationships/image" Target="../media/image3547.png"/><Relationship Id="rId426" Type="http://schemas.openxmlformats.org/officeDocument/2006/relationships/customXml" Target="../ink/ink3713.xml"/><Relationship Id="rId633" Type="http://schemas.openxmlformats.org/officeDocument/2006/relationships/customXml" Target="../ink/ink3817.xml"/><Relationship Id="rId67" Type="http://schemas.openxmlformats.org/officeDocument/2006/relationships/image" Target="../media/image3472.png"/><Relationship Id="rId272" Type="http://schemas.openxmlformats.org/officeDocument/2006/relationships/customXml" Target="../ink/ink3636.xml"/><Relationship Id="rId577" Type="http://schemas.openxmlformats.org/officeDocument/2006/relationships/image" Target="../media/image3726.png"/><Relationship Id="rId700" Type="http://schemas.openxmlformats.org/officeDocument/2006/relationships/customXml" Target="../ink/ink3851.xml"/><Relationship Id="rId132" Type="http://schemas.openxmlformats.org/officeDocument/2006/relationships/customXml" Target="../ink/ink3566.xml"/><Relationship Id="rId437" Type="http://schemas.openxmlformats.org/officeDocument/2006/relationships/image" Target="../media/image3656.png"/><Relationship Id="rId644" Type="http://schemas.openxmlformats.org/officeDocument/2006/relationships/image" Target="../media/image3759.png"/><Relationship Id="rId283" Type="http://schemas.openxmlformats.org/officeDocument/2006/relationships/image" Target="../media/image3579.png"/><Relationship Id="rId490" Type="http://schemas.openxmlformats.org/officeDocument/2006/relationships/customXml" Target="../ink/ink3745.xml"/><Relationship Id="rId504" Type="http://schemas.openxmlformats.org/officeDocument/2006/relationships/customXml" Target="../ink/ink3752.xml"/><Relationship Id="rId78" Type="http://schemas.openxmlformats.org/officeDocument/2006/relationships/customXml" Target="../ink/ink3539.xml"/><Relationship Id="rId143" Type="http://schemas.openxmlformats.org/officeDocument/2006/relationships/image" Target="../media/image3510.png"/><Relationship Id="rId350" Type="http://schemas.openxmlformats.org/officeDocument/2006/relationships/customXml" Target="../ink/ink3675.xml"/><Relationship Id="rId588" Type="http://schemas.openxmlformats.org/officeDocument/2006/relationships/customXml" Target="../ink/ink3794.xml"/><Relationship Id="rId9" Type="http://schemas.openxmlformats.org/officeDocument/2006/relationships/image" Target="../media/image27000.png"/><Relationship Id="rId210" Type="http://schemas.openxmlformats.org/officeDocument/2006/relationships/customXml" Target="../ink/ink3605.xml"/><Relationship Id="rId448" Type="http://schemas.openxmlformats.org/officeDocument/2006/relationships/customXml" Target="../ink/ink3724.xml"/><Relationship Id="rId655" Type="http://schemas.openxmlformats.org/officeDocument/2006/relationships/customXml" Target="../ink/ink3828.xml"/><Relationship Id="rId294" Type="http://schemas.openxmlformats.org/officeDocument/2006/relationships/customXml" Target="../ink/ink3647.xml"/><Relationship Id="rId308" Type="http://schemas.openxmlformats.org/officeDocument/2006/relationships/customXml" Target="../ink/ink3654.xml"/><Relationship Id="rId515" Type="http://schemas.openxmlformats.org/officeDocument/2006/relationships/image" Target="../media/image3694.png"/><Relationship Id="rId89" Type="http://schemas.openxmlformats.org/officeDocument/2006/relationships/image" Target="../media/image3483.png"/><Relationship Id="rId154" Type="http://schemas.openxmlformats.org/officeDocument/2006/relationships/customXml" Target="../ink/ink3577.xml"/><Relationship Id="rId361" Type="http://schemas.openxmlformats.org/officeDocument/2006/relationships/image" Target="../media/image3618.png"/><Relationship Id="rId599" Type="http://schemas.openxmlformats.org/officeDocument/2006/relationships/customXml" Target="../ink/ink3800.xml"/><Relationship Id="rId459" Type="http://schemas.openxmlformats.org/officeDocument/2006/relationships/image" Target="../media/image3667.png"/><Relationship Id="rId666" Type="http://schemas.openxmlformats.org/officeDocument/2006/relationships/image" Target="../media/image3770.png"/><Relationship Id="rId16" Type="http://schemas.openxmlformats.org/officeDocument/2006/relationships/customXml" Target="../ink/ink3508.xml"/><Relationship Id="rId221" Type="http://schemas.openxmlformats.org/officeDocument/2006/relationships/image" Target="../media/image3548.png"/><Relationship Id="rId319" Type="http://schemas.openxmlformats.org/officeDocument/2006/relationships/image" Target="../media/image3597.png"/><Relationship Id="rId526" Type="http://schemas.openxmlformats.org/officeDocument/2006/relationships/customXml" Target="../ink/ink3763.xml"/><Relationship Id="rId165" Type="http://schemas.openxmlformats.org/officeDocument/2006/relationships/image" Target="../media/image3521.png"/><Relationship Id="rId372" Type="http://schemas.openxmlformats.org/officeDocument/2006/relationships/customXml" Target="../ink/ink3686.xml"/><Relationship Id="rId677" Type="http://schemas.openxmlformats.org/officeDocument/2006/relationships/customXml" Target="../ink/ink3839.xml"/><Relationship Id="rId232" Type="http://schemas.openxmlformats.org/officeDocument/2006/relationships/customXml" Target="../ink/ink3616.xml"/><Relationship Id="rId27" Type="http://schemas.openxmlformats.org/officeDocument/2006/relationships/image" Target="../media/image3452.png"/><Relationship Id="rId537" Type="http://schemas.openxmlformats.org/officeDocument/2006/relationships/image" Target="../media/image3706.png"/><Relationship Id="rId80" Type="http://schemas.openxmlformats.org/officeDocument/2006/relationships/customXml" Target="../ink/ink3540.xml"/><Relationship Id="rId176" Type="http://schemas.openxmlformats.org/officeDocument/2006/relationships/customXml" Target="../ink/ink3588.xml"/><Relationship Id="rId383" Type="http://schemas.openxmlformats.org/officeDocument/2006/relationships/image" Target="../media/image3629.png"/><Relationship Id="rId590" Type="http://schemas.openxmlformats.org/officeDocument/2006/relationships/image" Target="../media/image3732.png"/><Relationship Id="rId604" Type="http://schemas.openxmlformats.org/officeDocument/2006/relationships/image" Target="../media/image3739.png"/><Relationship Id="rId243" Type="http://schemas.openxmlformats.org/officeDocument/2006/relationships/image" Target="../media/image3559.png"/><Relationship Id="rId450" Type="http://schemas.openxmlformats.org/officeDocument/2006/relationships/customXml" Target="../ink/ink3725.xml"/><Relationship Id="rId688" Type="http://schemas.openxmlformats.org/officeDocument/2006/relationships/image" Target="../media/image3781.png"/><Relationship Id="rId38" Type="http://schemas.openxmlformats.org/officeDocument/2006/relationships/customXml" Target="../ink/ink3519.xml"/><Relationship Id="rId103" Type="http://schemas.openxmlformats.org/officeDocument/2006/relationships/image" Target="../media/image3490.png"/><Relationship Id="rId310" Type="http://schemas.openxmlformats.org/officeDocument/2006/relationships/customXml" Target="../ink/ink3655.xml"/><Relationship Id="rId548" Type="http://schemas.openxmlformats.org/officeDocument/2006/relationships/customXml" Target="../ink/ink3774.xml"/><Relationship Id="rId91" Type="http://schemas.openxmlformats.org/officeDocument/2006/relationships/image" Target="../media/image3484.png"/><Relationship Id="rId187" Type="http://schemas.openxmlformats.org/officeDocument/2006/relationships/image" Target="../media/image3531.png"/><Relationship Id="rId394" Type="http://schemas.openxmlformats.org/officeDocument/2006/relationships/customXml" Target="../ink/ink3697.xml"/><Relationship Id="rId408" Type="http://schemas.openxmlformats.org/officeDocument/2006/relationships/customXml" Target="../ink/ink3704.xml"/><Relationship Id="rId615" Type="http://schemas.openxmlformats.org/officeDocument/2006/relationships/customXml" Target="../ink/ink3808.xml"/><Relationship Id="rId254" Type="http://schemas.openxmlformats.org/officeDocument/2006/relationships/customXml" Target="../ink/ink3627.xml"/><Relationship Id="rId699" Type="http://schemas.openxmlformats.org/officeDocument/2006/relationships/customXml" Target="../ink/ink3850.xml"/><Relationship Id="rId49" Type="http://schemas.openxmlformats.org/officeDocument/2006/relationships/image" Target="../media/image3463.png"/><Relationship Id="rId114" Type="http://schemas.openxmlformats.org/officeDocument/2006/relationships/customXml" Target="../ink/ink3557.xml"/><Relationship Id="rId461" Type="http://schemas.openxmlformats.org/officeDocument/2006/relationships/image" Target="../media/image3668.png"/><Relationship Id="rId559" Type="http://schemas.openxmlformats.org/officeDocument/2006/relationships/image" Target="../media/image3717.png"/><Relationship Id="rId198" Type="http://schemas.openxmlformats.org/officeDocument/2006/relationships/customXml" Target="../ink/ink3599.xml"/><Relationship Id="rId321" Type="http://schemas.openxmlformats.org/officeDocument/2006/relationships/image" Target="../media/image3598.png"/><Relationship Id="rId419" Type="http://schemas.openxmlformats.org/officeDocument/2006/relationships/image" Target="../media/image3647.png"/><Relationship Id="rId626" Type="http://schemas.openxmlformats.org/officeDocument/2006/relationships/image" Target="../media/image3750.png"/><Relationship Id="rId265" Type="http://schemas.openxmlformats.org/officeDocument/2006/relationships/image" Target="../media/image3570.png"/><Relationship Id="rId472" Type="http://schemas.openxmlformats.org/officeDocument/2006/relationships/customXml" Target="../ink/ink3736.xml"/></Relationships>
</file>

<file path=ppt/slides/_rels/slide18.xml.rels><?xml version="1.0" encoding="UTF-8" standalone="yes"?>
<Relationships xmlns="http://schemas.openxmlformats.org/package/2006/relationships"><Relationship Id="rId13" Type="http://schemas.openxmlformats.org/officeDocument/2006/relationships/image" Target="../media/image3793.png"/><Relationship Id="rId18" Type="http://schemas.openxmlformats.org/officeDocument/2006/relationships/customXml" Target="../ink/ink3861.xml"/><Relationship Id="rId26" Type="http://schemas.openxmlformats.org/officeDocument/2006/relationships/customXml" Target="../ink/ink3865.xml"/><Relationship Id="rId39" Type="http://schemas.openxmlformats.org/officeDocument/2006/relationships/image" Target="../media/image3806.png"/><Relationship Id="rId21" Type="http://schemas.openxmlformats.org/officeDocument/2006/relationships/image" Target="../media/image3797.png"/><Relationship Id="rId34" Type="http://schemas.openxmlformats.org/officeDocument/2006/relationships/customXml" Target="../ink/ink3869.xml"/><Relationship Id="rId42" Type="http://schemas.openxmlformats.org/officeDocument/2006/relationships/customXml" Target="../ink/ink3873.xml"/><Relationship Id="rId47" Type="http://schemas.openxmlformats.org/officeDocument/2006/relationships/image" Target="../media/image3810.png"/><Relationship Id="rId50" Type="http://schemas.openxmlformats.org/officeDocument/2006/relationships/customXml" Target="../ink/ink3877.xml"/><Relationship Id="rId7" Type="http://schemas.openxmlformats.org/officeDocument/2006/relationships/image" Target="../media/image3790.png"/><Relationship Id="rId2" Type="http://schemas.openxmlformats.org/officeDocument/2006/relationships/notesSlide" Target="../notesSlides/notesSlide15.xml"/><Relationship Id="rId16" Type="http://schemas.openxmlformats.org/officeDocument/2006/relationships/customXml" Target="../ink/ink3860.xml"/><Relationship Id="rId29" Type="http://schemas.openxmlformats.org/officeDocument/2006/relationships/image" Target="../media/image3801.png"/><Relationship Id="rId11" Type="http://schemas.openxmlformats.org/officeDocument/2006/relationships/image" Target="../media/image3792.png"/><Relationship Id="rId24" Type="http://schemas.openxmlformats.org/officeDocument/2006/relationships/customXml" Target="../ink/ink3864.xml"/><Relationship Id="rId32" Type="http://schemas.openxmlformats.org/officeDocument/2006/relationships/customXml" Target="../ink/ink3868.xml"/><Relationship Id="rId37" Type="http://schemas.openxmlformats.org/officeDocument/2006/relationships/image" Target="../media/image3805.png"/><Relationship Id="rId40" Type="http://schemas.openxmlformats.org/officeDocument/2006/relationships/customXml" Target="../ink/ink3872.xml"/><Relationship Id="rId45" Type="http://schemas.openxmlformats.org/officeDocument/2006/relationships/image" Target="../media/image3809.png"/><Relationship Id="rId5" Type="http://schemas.openxmlformats.org/officeDocument/2006/relationships/image" Target="../media/image6410.png"/><Relationship Id="rId15" Type="http://schemas.openxmlformats.org/officeDocument/2006/relationships/image" Target="../media/image3794.png"/><Relationship Id="rId23" Type="http://schemas.openxmlformats.org/officeDocument/2006/relationships/image" Target="../media/image3798.png"/><Relationship Id="rId28" Type="http://schemas.openxmlformats.org/officeDocument/2006/relationships/customXml" Target="../ink/ink3866.xml"/><Relationship Id="rId36" Type="http://schemas.openxmlformats.org/officeDocument/2006/relationships/customXml" Target="../ink/ink3870.xml"/><Relationship Id="rId49" Type="http://schemas.openxmlformats.org/officeDocument/2006/relationships/image" Target="../media/image3811.png"/><Relationship Id="rId10" Type="http://schemas.openxmlformats.org/officeDocument/2006/relationships/customXml" Target="../ink/ink3857.xml"/><Relationship Id="rId19" Type="http://schemas.openxmlformats.org/officeDocument/2006/relationships/image" Target="../media/image3796.png"/><Relationship Id="rId31" Type="http://schemas.openxmlformats.org/officeDocument/2006/relationships/image" Target="../media/image3802.png"/><Relationship Id="rId44" Type="http://schemas.openxmlformats.org/officeDocument/2006/relationships/customXml" Target="../ink/ink3874.xml"/><Relationship Id="rId4" Type="http://schemas.openxmlformats.org/officeDocument/2006/relationships/image" Target="../media/image6310.png"/><Relationship Id="rId9" Type="http://schemas.openxmlformats.org/officeDocument/2006/relationships/image" Target="../media/image3791.png"/><Relationship Id="rId14" Type="http://schemas.openxmlformats.org/officeDocument/2006/relationships/customXml" Target="../ink/ink3859.xml"/><Relationship Id="rId22" Type="http://schemas.openxmlformats.org/officeDocument/2006/relationships/customXml" Target="../ink/ink3863.xml"/><Relationship Id="rId27" Type="http://schemas.openxmlformats.org/officeDocument/2006/relationships/image" Target="../media/image3800.png"/><Relationship Id="rId30" Type="http://schemas.openxmlformats.org/officeDocument/2006/relationships/customXml" Target="../ink/ink3867.xml"/><Relationship Id="rId35" Type="http://schemas.openxmlformats.org/officeDocument/2006/relationships/image" Target="../media/image3804.png"/><Relationship Id="rId43" Type="http://schemas.openxmlformats.org/officeDocument/2006/relationships/image" Target="../media/image3808.png"/><Relationship Id="rId48" Type="http://schemas.openxmlformats.org/officeDocument/2006/relationships/customXml" Target="../ink/ink3876.xml"/><Relationship Id="rId8" Type="http://schemas.openxmlformats.org/officeDocument/2006/relationships/customXml" Target="../ink/ink3856.xml"/><Relationship Id="rId51" Type="http://schemas.openxmlformats.org/officeDocument/2006/relationships/image" Target="../media/image3812.png"/><Relationship Id="rId3" Type="http://schemas.openxmlformats.org/officeDocument/2006/relationships/image" Target="../media/image6010.png"/><Relationship Id="rId12" Type="http://schemas.openxmlformats.org/officeDocument/2006/relationships/customXml" Target="../ink/ink3858.xml"/><Relationship Id="rId17" Type="http://schemas.openxmlformats.org/officeDocument/2006/relationships/image" Target="../media/image3795.png"/><Relationship Id="rId25" Type="http://schemas.openxmlformats.org/officeDocument/2006/relationships/image" Target="../media/image3799.png"/><Relationship Id="rId33" Type="http://schemas.openxmlformats.org/officeDocument/2006/relationships/image" Target="../media/image3803.png"/><Relationship Id="rId38" Type="http://schemas.openxmlformats.org/officeDocument/2006/relationships/customXml" Target="../ink/ink3871.xml"/><Relationship Id="rId46" Type="http://schemas.openxmlformats.org/officeDocument/2006/relationships/customXml" Target="../ink/ink3875.xml"/><Relationship Id="rId20" Type="http://schemas.openxmlformats.org/officeDocument/2006/relationships/customXml" Target="../ink/ink3862.xml"/><Relationship Id="rId41" Type="http://schemas.openxmlformats.org/officeDocument/2006/relationships/image" Target="../media/image3807.png"/><Relationship Id="rId1" Type="http://schemas.openxmlformats.org/officeDocument/2006/relationships/slideLayout" Target="../slideLayouts/slideLayout7.xml"/><Relationship Id="rId6" Type="http://schemas.openxmlformats.org/officeDocument/2006/relationships/customXml" Target="../ink/ink3855.xml"/></Relationships>
</file>

<file path=ppt/slides/_rels/slide19.xml.rels><?xml version="1.0" encoding="UTF-8" standalone="yes"?>
<Relationships xmlns="http://schemas.openxmlformats.org/package/2006/relationships"><Relationship Id="rId8" Type="http://schemas.openxmlformats.org/officeDocument/2006/relationships/image" Target="../media/image3815.png"/><Relationship Id="rId3" Type="http://schemas.openxmlformats.org/officeDocument/2006/relationships/customXml" Target="../ink/ink3878.xml"/><Relationship Id="rId7" Type="http://schemas.openxmlformats.org/officeDocument/2006/relationships/customXml" Target="../ink/ink3880.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814.png"/><Relationship Id="rId5" Type="http://schemas.openxmlformats.org/officeDocument/2006/relationships/customXml" Target="../ink/ink3879.xml"/><Relationship Id="rId4" Type="http://schemas.openxmlformats.org/officeDocument/2006/relationships/image" Target="../media/image3813.png"/></Relationships>
</file>

<file path=ppt/slides/_rels/slide2.xml.rels><?xml version="1.0" encoding="UTF-8" standalone="yes"?>
<Relationships xmlns="http://schemas.openxmlformats.org/package/2006/relationships"><Relationship Id="rId2" Type="http://schemas.openxmlformats.org/officeDocument/2006/relationships/image" Target="../media/image168.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s://commons.wikimedia.org/wiki/File:Platichthys_flesus_1.jpg" TargetMode="External"/><Relationship Id="rId3" Type="http://schemas.openxmlformats.org/officeDocument/2006/relationships/image" Target="../media/image3816.jpeg"/><Relationship Id="rId7" Type="http://schemas.openxmlformats.org/officeDocument/2006/relationships/hyperlink" Target="https://www.britannica.com/animal/shark"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https://creativecommons.org/licenses/by-sa/3.0/legalcode" TargetMode="External"/><Relationship Id="rId11" Type="http://schemas.openxmlformats.org/officeDocument/2006/relationships/image" Target="../media/image3818.png"/><Relationship Id="rId5" Type="http://schemas.openxmlformats.org/officeDocument/2006/relationships/hyperlink" Target="https://commons.wikimedia.org/wiki/File:Salmo_trutta_fario-1.jpg" TargetMode="External"/><Relationship Id="rId10" Type="http://schemas.openxmlformats.org/officeDocument/2006/relationships/image" Target="../media/image3817.jpeg"/><Relationship Id="rId4" Type="http://schemas.openxmlformats.org/officeDocument/2006/relationships/hyperlink" Target="https://commons.wikimedia.org/wiki/User:Apple2000" TargetMode="External"/><Relationship Id="rId9" Type="http://schemas.openxmlformats.org/officeDocument/2006/relationships/hyperlink" Target="https://creativecommons.org/licenses/by-sa/4.0/legalcode" TargetMode="External"/></Relationships>
</file>

<file path=ppt/slides/_rels/slide3.xml.rels><?xml version="1.0" encoding="UTF-8" standalone="yes"?>
<Relationships xmlns="http://schemas.openxmlformats.org/package/2006/relationships"><Relationship Id="rId117" Type="http://schemas.openxmlformats.org/officeDocument/2006/relationships/image" Target="../media/image1794.png"/><Relationship Id="rId21" Type="http://schemas.openxmlformats.org/officeDocument/2006/relationships/image" Target="../media/image1748.png"/><Relationship Id="rId324" Type="http://schemas.openxmlformats.org/officeDocument/2006/relationships/image" Target="../media/image206.png"/><Relationship Id="rId531" Type="http://schemas.openxmlformats.org/officeDocument/2006/relationships/image" Target="../media/image310.png"/><Relationship Id="rId170" Type="http://schemas.openxmlformats.org/officeDocument/2006/relationships/customXml" Target="../ink/ink252.xml"/><Relationship Id="rId268" Type="http://schemas.openxmlformats.org/officeDocument/2006/relationships/image" Target="../media/image1869.png"/><Relationship Id="rId475" Type="http://schemas.openxmlformats.org/officeDocument/2006/relationships/customXml" Target="../ink/ink406.xml"/><Relationship Id="rId32" Type="http://schemas.openxmlformats.org/officeDocument/2006/relationships/customXml" Target="../ink/ink183.xml"/><Relationship Id="rId128" Type="http://schemas.openxmlformats.org/officeDocument/2006/relationships/customXml" Target="../ink/ink231.xml"/><Relationship Id="rId335" Type="http://schemas.openxmlformats.org/officeDocument/2006/relationships/customXml" Target="../ink/ink335.xml"/><Relationship Id="rId542" Type="http://schemas.openxmlformats.org/officeDocument/2006/relationships/customXml" Target="../ink/ink441.xml"/><Relationship Id="rId181" Type="http://schemas.openxmlformats.org/officeDocument/2006/relationships/image" Target="../media/image1826.png"/><Relationship Id="rId402" Type="http://schemas.openxmlformats.org/officeDocument/2006/relationships/image" Target="../media/image245.png"/><Relationship Id="rId279" Type="http://schemas.openxmlformats.org/officeDocument/2006/relationships/customXml" Target="../ink/ink307.xml"/><Relationship Id="rId486" Type="http://schemas.openxmlformats.org/officeDocument/2006/relationships/image" Target="../media/image288.png"/><Relationship Id="rId43" Type="http://schemas.openxmlformats.org/officeDocument/2006/relationships/image" Target="../media/image1759.png"/><Relationship Id="rId139" Type="http://schemas.openxmlformats.org/officeDocument/2006/relationships/image" Target="../media/image1805.png"/><Relationship Id="rId346" Type="http://schemas.openxmlformats.org/officeDocument/2006/relationships/image" Target="../media/image217.png"/><Relationship Id="rId553" Type="http://schemas.openxmlformats.org/officeDocument/2006/relationships/image" Target="../media/image320.png"/><Relationship Id="rId192" Type="http://schemas.openxmlformats.org/officeDocument/2006/relationships/customXml" Target="../ink/ink263.xml"/><Relationship Id="rId206" Type="http://schemas.openxmlformats.org/officeDocument/2006/relationships/customXml" Target="../ink/ink270.xml"/><Relationship Id="rId413" Type="http://schemas.openxmlformats.org/officeDocument/2006/relationships/customXml" Target="../ink/ink374.xml"/><Relationship Id="rId497" Type="http://schemas.openxmlformats.org/officeDocument/2006/relationships/customXml" Target="../ink/ink417.xml"/><Relationship Id="rId620" Type="http://schemas.openxmlformats.org/officeDocument/2006/relationships/customXml" Target="../ink/ink480.xml"/><Relationship Id="rId357" Type="http://schemas.openxmlformats.org/officeDocument/2006/relationships/customXml" Target="../ink/ink346.xml"/><Relationship Id="rId54" Type="http://schemas.openxmlformats.org/officeDocument/2006/relationships/customXml" Target="../ink/ink194.xml"/><Relationship Id="rId217" Type="http://schemas.openxmlformats.org/officeDocument/2006/relationships/image" Target="../media/image1844.png"/><Relationship Id="rId564" Type="http://schemas.openxmlformats.org/officeDocument/2006/relationships/customXml" Target="../ink/ink452.xml"/><Relationship Id="rId424" Type="http://schemas.openxmlformats.org/officeDocument/2006/relationships/image" Target="../media/image257.png"/><Relationship Id="rId270" Type="http://schemas.openxmlformats.org/officeDocument/2006/relationships/image" Target="../media/image1870.png"/><Relationship Id="rId65" Type="http://schemas.openxmlformats.org/officeDocument/2006/relationships/image" Target="../media/image1770.png"/><Relationship Id="rId130" Type="http://schemas.openxmlformats.org/officeDocument/2006/relationships/customXml" Target="../ink/ink232.xml"/><Relationship Id="rId368" Type="http://schemas.openxmlformats.org/officeDocument/2006/relationships/image" Target="../media/image228.png"/><Relationship Id="rId575" Type="http://schemas.openxmlformats.org/officeDocument/2006/relationships/image" Target="../media/image331.png"/><Relationship Id="rId228" Type="http://schemas.openxmlformats.org/officeDocument/2006/relationships/customXml" Target="../ink/ink281.xml"/><Relationship Id="rId435" Type="http://schemas.openxmlformats.org/officeDocument/2006/relationships/customXml" Target="../ink/ink385.xml"/><Relationship Id="rId281" Type="http://schemas.openxmlformats.org/officeDocument/2006/relationships/customXml" Target="../ink/ink308.xml"/><Relationship Id="rId502" Type="http://schemas.openxmlformats.org/officeDocument/2006/relationships/image" Target="../media/image296.png"/><Relationship Id="rId76" Type="http://schemas.openxmlformats.org/officeDocument/2006/relationships/customXml" Target="../ink/ink205.xml"/><Relationship Id="rId141" Type="http://schemas.openxmlformats.org/officeDocument/2006/relationships/image" Target="../media/image1806.png"/><Relationship Id="rId379" Type="http://schemas.openxmlformats.org/officeDocument/2006/relationships/customXml" Target="../ink/ink357.xml"/><Relationship Id="rId586" Type="http://schemas.openxmlformats.org/officeDocument/2006/relationships/customXml" Target="../ink/ink463.xml"/><Relationship Id="rId7" Type="http://schemas.openxmlformats.org/officeDocument/2006/relationships/image" Target="../media/image1741.png"/><Relationship Id="rId239" Type="http://schemas.openxmlformats.org/officeDocument/2006/relationships/image" Target="../media/image1855.png"/><Relationship Id="rId446" Type="http://schemas.openxmlformats.org/officeDocument/2006/relationships/image" Target="../media/image269.png"/><Relationship Id="rId292" Type="http://schemas.openxmlformats.org/officeDocument/2006/relationships/image" Target="../media/image190.png"/><Relationship Id="rId306" Type="http://schemas.openxmlformats.org/officeDocument/2006/relationships/image" Target="../media/image197.png"/><Relationship Id="rId87" Type="http://schemas.openxmlformats.org/officeDocument/2006/relationships/image" Target="../media/image1781.png"/><Relationship Id="rId513" Type="http://schemas.openxmlformats.org/officeDocument/2006/relationships/image" Target="../media/image301.png"/><Relationship Id="rId597" Type="http://schemas.openxmlformats.org/officeDocument/2006/relationships/image" Target="../media/image342.png"/><Relationship Id="rId152" Type="http://schemas.openxmlformats.org/officeDocument/2006/relationships/customXml" Target="../ink/ink243.xml"/><Relationship Id="rId457" Type="http://schemas.openxmlformats.org/officeDocument/2006/relationships/image" Target="../media/image274.png"/><Relationship Id="rId14" Type="http://schemas.openxmlformats.org/officeDocument/2006/relationships/customXml" Target="../ink/ink174.xml"/><Relationship Id="rId317" Type="http://schemas.openxmlformats.org/officeDocument/2006/relationships/customXml" Target="../ink/ink326.xml"/><Relationship Id="rId524" Type="http://schemas.openxmlformats.org/officeDocument/2006/relationships/customXml" Target="../ink/ink431.xml"/><Relationship Id="rId98" Type="http://schemas.openxmlformats.org/officeDocument/2006/relationships/customXml" Target="../ink/ink216.xml"/><Relationship Id="rId163" Type="http://schemas.openxmlformats.org/officeDocument/2006/relationships/image" Target="../media/image1817.png"/><Relationship Id="rId370" Type="http://schemas.openxmlformats.org/officeDocument/2006/relationships/image" Target="../media/image229.png"/><Relationship Id="rId230" Type="http://schemas.openxmlformats.org/officeDocument/2006/relationships/customXml" Target="../ink/ink282.xml"/><Relationship Id="rId468" Type="http://schemas.openxmlformats.org/officeDocument/2006/relationships/image" Target="../media/image279.png"/><Relationship Id="rId25" Type="http://schemas.openxmlformats.org/officeDocument/2006/relationships/image" Target="../media/image1750.png"/><Relationship Id="rId328" Type="http://schemas.openxmlformats.org/officeDocument/2006/relationships/image" Target="../media/image208.png"/><Relationship Id="rId535" Type="http://schemas.openxmlformats.org/officeDocument/2006/relationships/customXml" Target="../ink/ink437.xml"/><Relationship Id="rId174" Type="http://schemas.openxmlformats.org/officeDocument/2006/relationships/customXml" Target="../ink/ink254.xml"/><Relationship Id="rId381" Type="http://schemas.openxmlformats.org/officeDocument/2006/relationships/customXml" Target="../ink/ink358.xml"/><Relationship Id="rId602" Type="http://schemas.openxmlformats.org/officeDocument/2006/relationships/customXml" Target="../ink/ink471.xml"/><Relationship Id="rId241" Type="http://schemas.openxmlformats.org/officeDocument/2006/relationships/image" Target="../media/image1856.png"/><Relationship Id="rId437" Type="http://schemas.openxmlformats.org/officeDocument/2006/relationships/customXml" Target="../ink/ink386.xml"/><Relationship Id="rId479" Type="http://schemas.openxmlformats.org/officeDocument/2006/relationships/customXml" Target="../ink/ink408.xml"/><Relationship Id="rId36" Type="http://schemas.openxmlformats.org/officeDocument/2006/relationships/customXml" Target="../ink/ink185.xml"/><Relationship Id="rId283" Type="http://schemas.openxmlformats.org/officeDocument/2006/relationships/customXml" Target="../ink/ink309.xml"/><Relationship Id="rId339" Type="http://schemas.openxmlformats.org/officeDocument/2006/relationships/customXml" Target="../ink/ink337.xml"/><Relationship Id="rId490" Type="http://schemas.openxmlformats.org/officeDocument/2006/relationships/image" Target="../media/image290.png"/><Relationship Id="rId504" Type="http://schemas.openxmlformats.org/officeDocument/2006/relationships/image" Target="../media/image297.png"/><Relationship Id="rId546" Type="http://schemas.openxmlformats.org/officeDocument/2006/relationships/customXml" Target="../ink/ink443.xml"/><Relationship Id="rId78" Type="http://schemas.openxmlformats.org/officeDocument/2006/relationships/customXml" Target="../ink/ink206.xml"/><Relationship Id="rId101" Type="http://schemas.openxmlformats.org/officeDocument/2006/relationships/image" Target="../media/image39.png"/><Relationship Id="rId143" Type="http://schemas.openxmlformats.org/officeDocument/2006/relationships/image" Target="../media/image1807.png"/><Relationship Id="rId185" Type="http://schemas.openxmlformats.org/officeDocument/2006/relationships/image" Target="../media/image1828.png"/><Relationship Id="rId350" Type="http://schemas.openxmlformats.org/officeDocument/2006/relationships/image" Target="../media/image219.png"/><Relationship Id="rId406" Type="http://schemas.openxmlformats.org/officeDocument/2006/relationships/image" Target="../media/image247.png"/><Relationship Id="rId588" Type="http://schemas.openxmlformats.org/officeDocument/2006/relationships/customXml" Target="../ink/ink464.xml"/><Relationship Id="rId9" Type="http://schemas.openxmlformats.org/officeDocument/2006/relationships/image" Target="../media/image1742.png"/><Relationship Id="rId210" Type="http://schemas.openxmlformats.org/officeDocument/2006/relationships/customXml" Target="../ink/ink272.xml"/><Relationship Id="rId392" Type="http://schemas.openxmlformats.org/officeDocument/2006/relationships/image" Target="../media/image240.png"/><Relationship Id="rId448" Type="http://schemas.openxmlformats.org/officeDocument/2006/relationships/customXml" Target="../ink/ink392.xml"/><Relationship Id="rId613" Type="http://schemas.openxmlformats.org/officeDocument/2006/relationships/image" Target="../media/image350.png"/><Relationship Id="rId252" Type="http://schemas.openxmlformats.org/officeDocument/2006/relationships/customXml" Target="../ink/ink293.xml"/><Relationship Id="rId294" Type="http://schemas.openxmlformats.org/officeDocument/2006/relationships/image" Target="../media/image191.png"/><Relationship Id="rId308" Type="http://schemas.openxmlformats.org/officeDocument/2006/relationships/image" Target="../media/image198.png"/><Relationship Id="rId515" Type="http://schemas.openxmlformats.org/officeDocument/2006/relationships/image" Target="../media/image302.png"/><Relationship Id="rId47" Type="http://schemas.openxmlformats.org/officeDocument/2006/relationships/image" Target="../media/image1761.png"/><Relationship Id="rId89" Type="http://schemas.openxmlformats.org/officeDocument/2006/relationships/image" Target="../media/image1782.png"/><Relationship Id="rId112" Type="http://schemas.openxmlformats.org/officeDocument/2006/relationships/customXml" Target="../ink/ink223.xml"/><Relationship Id="rId154" Type="http://schemas.openxmlformats.org/officeDocument/2006/relationships/customXml" Target="../ink/ink244.xml"/><Relationship Id="rId361" Type="http://schemas.openxmlformats.org/officeDocument/2006/relationships/customXml" Target="../ink/ink348.xml"/><Relationship Id="rId557" Type="http://schemas.openxmlformats.org/officeDocument/2006/relationships/image" Target="../media/image322.png"/><Relationship Id="rId599" Type="http://schemas.openxmlformats.org/officeDocument/2006/relationships/image" Target="../media/image343.png"/><Relationship Id="rId196" Type="http://schemas.openxmlformats.org/officeDocument/2006/relationships/customXml" Target="../ink/ink265.xml"/><Relationship Id="rId417" Type="http://schemas.openxmlformats.org/officeDocument/2006/relationships/customXml" Target="../ink/ink376.xml"/><Relationship Id="rId459" Type="http://schemas.openxmlformats.org/officeDocument/2006/relationships/image" Target="../media/image275.png"/><Relationship Id="rId16" Type="http://schemas.openxmlformats.org/officeDocument/2006/relationships/customXml" Target="../ink/ink175.xml"/><Relationship Id="rId221" Type="http://schemas.openxmlformats.org/officeDocument/2006/relationships/image" Target="../media/image1846.png"/><Relationship Id="rId263" Type="http://schemas.openxmlformats.org/officeDocument/2006/relationships/customXml" Target="../ink/ink299.xml"/><Relationship Id="rId319" Type="http://schemas.openxmlformats.org/officeDocument/2006/relationships/customXml" Target="../ink/ink327.xml"/><Relationship Id="rId470" Type="http://schemas.openxmlformats.org/officeDocument/2006/relationships/image" Target="../media/image280.png"/><Relationship Id="rId526" Type="http://schemas.openxmlformats.org/officeDocument/2006/relationships/customXml" Target="../ink/ink432.xml"/><Relationship Id="rId58" Type="http://schemas.openxmlformats.org/officeDocument/2006/relationships/customXml" Target="../ink/ink196.xml"/><Relationship Id="rId123" Type="http://schemas.openxmlformats.org/officeDocument/2006/relationships/image" Target="../media/image1797.png"/><Relationship Id="rId330" Type="http://schemas.openxmlformats.org/officeDocument/2006/relationships/image" Target="../media/image209.png"/><Relationship Id="rId568" Type="http://schemas.openxmlformats.org/officeDocument/2006/relationships/customXml" Target="../ink/ink454.xml"/><Relationship Id="rId165" Type="http://schemas.openxmlformats.org/officeDocument/2006/relationships/image" Target="../media/image1818.png"/><Relationship Id="rId372" Type="http://schemas.openxmlformats.org/officeDocument/2006/relationships/image" Target="../media/image230.png"/><Relationship Id="rId428" Type="http://schemas.openxmlformats.org/officeDocument/2006/relationships/image" Target="../media/image259.png"/><Relationship Id="rId232" Type="http://schemas.openxmlformats.org/officeDocument/2006/relationships/customXml" Target="../ink/ink283.xml"/><Relationship Id="rId274" Type="http://schemas.openxmlformats.org/officeDocument/2006/relationships/image" Target="../media/image1872.png"/><Relationship Id="rId481" Type="http://schemas.openxmlformats.org/officeDocument/2006/relationships/customXml" Target="../ink/ink409.xml"/><Relationship Id="rId27" Type="http://schemas.openxmlformats.org/officeDocument/2006/relationships/image" Target="../media/image1751.png"/><Relationship Id="rId69" Type="http://schemas.openxmlformats.org/officeDocument/2006/relationships/image" Target="../media/image1772.png"/><Relationship Id="rId134" Type="http://schemas.openxmlformats.org/officeDocument/2006/relationships/customXml" Target="../ink/ink234.xml"/><Relationship Id="rId537" Type="http://schemas.openxmlformats.org/officeDocument/2006/relationships/customXml" Target="../ink/ink438.xml"/><Relationship Id="rId579" Type="http://schemas.openxmlformats.org/officeDocument/2006/relationships/image" Target="../media/image333.png"/><Relationship Id="rId80" Type="http://schemas.openxmlformats.org/officeDocument/2006/relationships/customXml" Target="../ink/ink207.xml"/><Relationship Id="rId176" Type="http://schemas.openxmlformats.org/officeDocument/2006/relationships/customXml" Target="../ink/ink255.xml"/><Relationship Id="rId341" Type="http://schemas.openxmlformats.org/officeDocument/2006/relationships/customXml" Target="../ink/ink338.xml"/><Relationship Id="rId383" Type="http://schemas.openxmlformats.org/officeDocument/2006/relationships/customXml" Target="../ink/ink359.xml"/><Relationship Id="rId439" Type="http://schemas.openxmlformats.org/officeDocument/2006/relationships/customXml" Target="../ink/ink387.xml"/><Relationship Id="rId590" Type="http://schemas.openxmlformats.org/officeDocument/2006/relationships/customXml" Target="../ink/ink465.xml"/><Relationship Id="rId604" Type="http://schemas.openxmlformats.org/officeDocument/2006/relationships/customXml" Target="../ink/ink472.xml"/><Relationship Id="rId201" Type="http://schemas.openxmlformats.org/officeDocument/2006/relationships/image" Target="../media/image1836.png"/><Relationship Id="rId243" Type="http://schemas.openxmlformats.org/officeDocument/2006/relationships/image" Target="../media/image1857.png"/><Relationship Id="rId285" Type="http://schemas.openxmlformats.org/officeDocument/2006/relationships/customXml" Target="../ink/ink310.xml"/><Relationship Id="rId450" Type="http://schemas.openxmlformats.org/officeDocument/2006/relationships/customXml" Target="../ink/ink393.xml"/><Relationship Id="rId506" Type="http://schemas.openxmlformats.org/officeDocument/2006/relationships/image" Target="../media/image298.png"/><Relationship Id="rId38" Type="http://schemas.openxmlformats.org/officeDocument/2006/relationships/customXml" Target="../ink/ink186.xml"/><Relationship Id="rId103" Type="http://schemas.openxmlformats.org/officeDocument/2006/relationships/image" Target="../media/image1788.png"/><Relationship Id="rId310" Type="http://schemas.openxmlformats.org/officeDocument/2006/relationships/image" Target="../media/image199.png"/><Relationship Id="rId492" Type="http://schemas.openxmlformats.org/officeDocument/2006/relationships/image" Target="../media/image291.png"/><Relationship Id="rId548" Type="http://schemas.openxmlformats.org/officeDocument/2006/relationships/customXml" Target="../ink/ink444.xml"/><Relationship Id="rId91" Type="http://schemas.openxmlformats.org/officeDocument/2006/relationships/image" Target="../media/image1783.png"/><Relationship Id="rId145" Type="http://schemas.openxmlformats.org/officeDocument/2006/relationships/image" Target="../media/image1808.png"/><Relationship Id="rId187" Type="http://schemas.openxmlformats.org/officeDocument/2006/relationships/image" Target="../media/image1829.png"/><Relationship Id="rId352" Type="http://schemas.openxmlformats.org/officeDocument/2006/relationships/image" Target="../media/image220.png"/><Relationship Id="rId394" Type="http://schemas.openxmlformats.org/officeDocument/2006/relationships/image" Target="../media/image241.png"/><Relationship Id="rId408" Type="http://schemas.openxmlformats.org/officeDocument/2006/relationships/image" Target="../media/image248.png"/><Relationship Id="rId615" Type="http://schemas.openxmlformats.org/officeDocument/2006/relationships/image" Target="../media/image351.png"/><Relationship Id="rId212" Type="http://schemas.openxmlformats.org/officeDocument/2006/relationships/customXml" Target="../ink/ink273.xml"/><Relationship Id="rId254" Type="http://schemas.openxmlformats.org/officeDocument/2006/relationships/customXml" Target="../ink/ink294.xml"/><Relationship Id="rId49" Type="http://schemas.openxmlformats.org/officeDocument/2006/relationships/image" Target="../media/image1762.png"/><Relationship Id="rId114" Type="http://schemas.openxmlformats.org/officeDocument/2006/relationships/customXml" Target="../ink/ink224.xml"/><Relationship Id="rId296" Type="http://schemas.openxmlformats.org/officeDocument/2006/relationships/image" Target="../media/image192.png"/><Relationship Id="rId461" Type="http://schemas.openxmlformats.org/officeDocument/2006/relationships/image" Target="../media/image276.png"/><Relationship Id="rId517" Type="http://schemas.openxmlformats.org/officeDocument/2006/relationships/image" Target="../media/image303.png"/><Relationship Id="rId559" Type="http://schemas.openxmlformats.org/officeDocument/2006/relationships/image" Target="../media/image323.png"/><Relationship Id="rId60" Type="http://schemas.openxmlformats.org/officeDocument/2006/relationships/customXml" Target="../ink/ink197.xml"/><Relationship Id="rId156" Type="http://schemas.openxmlformats.org/officeDocument/2006/relationships/customXml" Target="../ink/ink245.xml"/><Relationship Id="rId198" Type="http://schemas.openxmlformats.org/officeDocument/2006/relationships/customXml" Target="../ink/ink266.xml"/><Relationship Id="rId321" Type="http://schemas.openxmlformats.org/officeDocument/2006/relationships/customXml" Target="../ink/ink328.xml"/><Relationship Id="rId363" Type="http://schemas.openxmlformats.org/officeDocument/2006/relationships/customXml" Target="../ink/ink349.xml"/><Relationship Id="rId419" Type="http://schemas.openxmlformats.org/officeDocument/2006/relationships/customXml" Target="../ink/ink377.xml"/><Relationship Id="rId570" Type="http://schemas.openxmlformats.org/officeDocument/2006/relationships/customXml" Target="../ink/ink455.xml"/><Relationship Id="rId223" Type="http://schemas.openxmlformats.org/officeDocument/2006/relationships/image" Target="../media/image1847.png"/><Relationship Id="rId430" Type="http://schemas.openxmlformats.org/officeDocument/2006/relationships/image" Target="../media/image260.png"/><Relationship Id="rId18" Type="http://schemas.openxmlformats.org/officeDocument/2006/relationships/customXml" Target="../ink/ink176.xml"/><Relationship Id="rId265" Type="http://schemas.openxmlformats.org/officeDocument/2006/relationships/customXml" Target="../ink/ink300.xml"/><Relationship Id="rId472" Type="http://schemas.openxmlformats.org/officeDocument/2006/relationships/image" Target="../media/image281.png"/><Relationship Id="rId528" Type="http://schemas.openxmlformats.org/officeDocument/2006/relationships/customXml" Target="../ink/ink433.xml"/><Relationship Id="rId125" Type="http://schemas.openxmlformats.org/officeDocument/2006/relationships/image" Target="../media/image1798.png"/><Relationship Id="rId167" Type="http://schemas.openxmlformats.org/officeDocument/2006/relationships/image" Target="../media/image1819.png"/><Relationship Id="rId332" Type="http://schemas.openxmlformats.org/officeDocument/2006/relationships/image" Target="../media/image210.png"/><Relationship Id="rId374" Type="http://schemas.openxmlformats.org/officeDocument/2006/relationships/image" Target="../media/image231.png"/><Relationship Id="rId581" Type="http://schemas.openxmlformats.org/officeDocument/2006/relationships/image" Target="../media/image334.png"/><Relationship Id="rId71" Type="http://schemas.openxmlformats.org/officeDocument/2006/relationships/image" Target="../media/image1773.png"/><Relationship Id="rId234" Type="http://schemas.openxmlformats.org/officeDocument/2006/relationships/customXml" Target="../ink/ink284.xml"/><Relationship Id="rId2" Type="http://schemas.openxmlformats.org/officeDocument/2006/relationships/notesSlide" Target="../notesSlides/notesSlide2.xml"/><Relationship Id="rId29" Type="http://schemas.openxmlformats.org/officeDocument/2006/relationships/image" Target="../media/image1752.png"/><Relationship Id="rId276" Type="http://schemas.openxmlformats.org/officeDocument/2006/relationships/image" Target="../media/image1873.png"/><Relationship Id="rId441" Type="http://schemas.openxmlformats.org/officeDocument/2006/relationships/customXml" Target="../ink/ink388.xml"/><Relationship Id="rId483" Type="http://schemas.openxmlformats.org/officeDocument/2006/relationships/customXml" Target="../ink/ink410.xml"/><Relationship Id="rId539" Type="http://schemas.openxmlformats.org/officeDocument/2006/relationships/customXml" Target="../ink/ink439.xml"/><Relationship Id="rId40" Type="http://schemas.openxmlformats.org/officeDocument/2006/relationships/customXml" Target="../ink/ink187.xml"/><Relationship Id="rId136" Type="http://schemas.openxmlformats.org/officeDocument/2006/relationships/customXml" Target="../ink/ink235.xml"/><Relationship Id="rId178" Type="http://schemas.openxmlformats.org/officeDocument/2006/relationships/customXml" Target="../ink/ink256.xml"/><Relationship Id="rId301" Type="http://schemas.openxmlformats.org/officeDocument/2006/relationships/customXml" Target="../ink/ink318.xml"/><Relationship Id="rId343" Type="http://schemas.openxmlformats.org/officeDocument/2006/relationships/customXml" Target="../ink/ink339.xml"/><Relationship Id="rId550" Type="http://schemas.openxmlformats.org/officeDocument/2006/relationships/customXml" Target="../ink/ink445.xml"/><Relationship Id="rId82" Type="http://schemas.openxmlformats.org/officeDocument/2006/relationships/customXml" Target="../ink/ink208.xml"/><Relationship Id="rId203" Type="http://schemas.openxmlformats.org/officeDocument/2006/relationships/image" Target="../media/image1837.png"/><Relationship Id="rId385" Type="http://schemas.openxmlformats.org/officeDocument/2006/relationships/customXml" Target="../ink/ink360.xml"/><Relationship Id="rId592" Type="http://schemas.openxmlformats.org/officeDocument/2006/relationships/customXml" Target="../ink/ink466.xml"/><Relationship Id="rId606" Type="http://schemas.openxmlformats.org/officeDocument/2006/relationships/customXml" Target="../ink/ink473.xml"/><Relationship Id="rId245" Type="http://schemas.openxmlformats.org/officeDocument/2006/relationships/image" Target="../media/image1858.png"/><Relationship Id="rId287" Type="http://schemas.openxmlformats.org/officeDocument/2006/relationships/customXml" Target="../ink/ink311.xml"/><Relationship Id="rId410" Type="http://schemas.openxmlformats.org/officeDocument/2006/relationships/image" Target="../media/image249.png"/><Relationship Id="rId452" Type="http://schemas.openxmlformats.org/officeDocument/2006/relationships/customXml" Target="../ink/ink394.xml"/><Relationship Id="rId494" Type="http://schemas.openxmlformats.org/officeDocument/2006/relationships/image" Target="../media/image292.png"/><Relationship Id="rId508" Type="http://schemas.openxmlformats.org/officeDocument/2006/relationships/image" Target="../media/image299.png"/><Relationship Id="rId105" Type="http://schemas.openxmlformats.org/officeDocument/2006/relationships/image" Target="../media/image730.png"/><Relationship Id="rId147" Type="http://schemas.openxmlformats.org/officeDocument/2006/relationships/image" Target="../media/image1809.png"/><Relationship Id="rId312" Type="http://schemas.openxmlformats.org/officeDocument/2006/relationships/image" Target="../media/image200.png"/><Relationship Id="rId354" Type="http://schemas.openxmlformats.org/officeDocument/2006/relationships/image" Target="../media/image221.png"/><Relationship Id="rId51" Type="http://schemas.openxmlformats.org/officeDocument/2006/relationships/image" Target="../media/image1763.png"/><Relationship Id="rId93" Type="http://schemas.openxmlformats.org/officeDocument/2006/relationships/image" Target="../media/image1784.png"/><Relationship Id="rId189" Type="http://schemas.openxmlformats.org/officeDocument/2006/relationships/image" Target="../media/image1830.png"/><Relationship Id="rId396" Type="http://schemas.openxmlformats.org/officeDocument/2006/relationships/image" Target="../media/image242.png"/><Relationship Id="rId561" Type="http://schemas.openxmlformats.org/officeDocument/2006/relationships/image" Target="../media/image324.png"/><Relationship Id="rId617" Type="http://schemas.openxmlformats.org/officeDocument/2006/relationships/image" Target="../media/image352.png"/><Relationship Id="rId214" Type="http://schemas.openxmlformats.org/officeDocument/2006/relationships/customXml" Target="../ink/ink274.xml"/><Relationship Id="rId256" Type="http://schemas.openxmlformats.org/officeDocument/2006/relationships/customXml" Target="../ink/ink295.xml"/><Relationship Id="rId298" Type="http://schemas.openxmlformats.org/officeDocument/2006/relationships/image" Target="../media/image193.png"/><Relationship Id="rId421" Type="http://schemas.openxmlformats.org/officeDocument/2006/relationships/customXml" Target="../ink/ink378.xml"/><Relationship Id="rId463" Type="http://schemas.openxmlformats.org/officeDocument/2006/relationships/customXml" Target="../ink/ink400.xml"/><Relationship Id="rId519" Type="http://schemas.openxmlformats.org/officeDocument/2006/relationships/image" Target="../media/image304.png"/><Relationship Id="rId116" Type="http://schemas.openxmlformats.org/officeDocument/2006/relationships/customXml" Target="../ink/ink225.xml"/><Relationship Id="rId158" Type="http://schemas.openxmlformats.org/officeDocument/2006/relationships/customXml" Target="../ink/ink246.xml"/><Relationship Id="rId323" Type="http://schemas.openxmlformats.org/officeDocument/2006/relationships/customXml" Target="../ink/ink329.xml"/><Relationship Id="rId530" Type="http://schemas.openxmlformats.org/officeDocument/2006/relationships/customXml" Target="../ink/ink434.xml"/><Relationship Id="rId20" Type="http://schemas.openxmlformats.org/officeDocument/2006/relationships/customXml" Target="../ink/ink177.xml"/><Relationship Id="rId62" Type="http://schemas.openxmlformats.org/officeDocument/2006/relationships/customXml" Target="../ink/ink198.xml"/><Relationship Id="rId365" Type="http://schemas.openxmlformats.org/officeDocument/2006/relationships/customXml" Target="../ink/ink350.xml"/><Relationship Id="rId572" Type="http://schemas.openxmlformats.org/officeDocument/2006/relationships/customXml" Target="../ink/ink456.xml"/><Relationship Id="rId225" Type="http://schemas.openxmlformats.org/officeDocument/2006/relationships/image" Target="../media/image1848.png"/><Relationship Id="rId267" Type="http://schemas.openxmlformats.org/officeDocument/2006/relationships/customXml" Target="../ink/ink301.xml"/><Relationship Id="rId432" Type="http://schemas.openxmlformats.org/officeDocument/2006/relationships/image" Target="../media/image262.png"/><Relationship Id="rId474" Type="http://schemas.openxmlformats.org/officeDocument/2006/relationships/image" Target="../media/image282.png"/><Relationship Id="rId127" Type="http://schemas.openxmlformats.org/officeDocument/2006/relationships/image" Target="../media/image1799.png"/><Relationship Id="rId31" Type="http://schemas.openxmlformats.org/officeDocument/2006/relationships/image" Target="../media/image1753.png"/><Relationship Id="rId73" Type="http://schemas.openxmlformats.org/officeDocument/2006/relationships/image" Target="../media/image1774.png"/><Relationship Id="rId169" Type="http://schemas.openxmlformats.org/officeDocument/2006/relationships/image" Target="../media/image1820.png"/><Relationship Id="rId334" Type="http://schemas.openxmlformats.org/officeDocument/2006/relationships/image" Target="../media/image211.png"/><Relationship Id="rId376" Type="http://schemas.openxmlformats.org/officeDocument/2006/relationships/image" Target="../media/image232.png"/><Relationship Id="rId541" Type="http://schemas.openxmlformats.org/officeDocument/2006/relationships/customXml" Target="../ink/ink440.xml"/><Relationship Id="rId583" Type="http://schemas.openxmlformats.org/officeDocument/2006/relationships/image" Target="../media/image335.png"/><Relationship Id="rId4" Type="http://schemas.openxmlformats.org/officeDocument/2006/relationships/customXml" Target="../ink/ink169.xml"/><Relationship Id="rId180" Type="http://schemas.openxmlformats.org/officeDocument/2006/relationships/customXml" Target="../ink/ink257.xml"/><Relationship Id="rId236" Type="http://schemas.openxmlformats.org/officeDocument/2006/relationships/customXml" Target="../ink/ink285.xml"/><Relationship Id="rId278" Type="http://schemas.openxmlformats.org/officeDocument/2006/relationships/image" Target="../media/image1874.png"/><Relationship Id="rId401" Type="http://schemas.openxmlformats.org/officeDocument/2006/relationships/customXml" Target="../ink/ink368.xml"/><Relationship Id="rId443" Type="http://schemas.openxmlformats.org/officeDocument/2006/relationships/customXml" Target="../ink/ink389.xml"/><Relationship Id="rId303" Type="http://schemas.openxmlformats.org/officeDocument/2006/relationships/customXml" Target="../ink/ink319.xml"/><Relationship Id="rId485" Type="http://schemas.openxmlformats.org/officeDocument/2006/relationships/customXml" Target="../ink/ink411.xml"/><Relationship Id="rId42" Type="http://schemas.openxmlformats.org/officeDocument/2006/relationships/customXml" Target="../ink/ink188.xml"/><Relationship Id="rId84" Type="http://schemas.openxmlformats.org/officeDocument/2006/relationships/customXml" Target="../ink/ink209.xml"/><Relationship Id="rId138" Type="http://schemas.openxmlformats.org/officeDocument/2006/relationships/customXml" Target="../ink/ink236.xml"/><Relationship Id="rId345" Type="http://schemas.openxmlformats.org/officeDocument/2006/relationships/customXml" Target="../ink/ink340.xml"/><Relationship Id="rId387" Type="http://schemas.openxmlformats.org/officeDocument/2006/relationships/customXml" Target="../ink/ink361.xml"/><Relationship Id="rId510" Type="http://schemas.openxmlformats.org/officeDocument/2006/relationships/image" Target="../media/image300.png"/><Relationship Id="rId552" Type="http://schemas.openxmlformats.org/officeDocument/2006/relationships/customXml" Target="../ink/ink446.xml"/><Relationship Id="rId594" Type="http://schemas.openxmlformats.org/officeDocument/2006/relationships/customXml" Target="../ink/ink467.xml"/><Relationship Id="rId608" Type="http://schemas.openxmlformats.org/officeDocument/2006/relationships/customXml" Target="../ink/ink474.xml"/><Relationship Id="rId191" Type="http://schemas.openxmlformats.org/officeDocument/2006/relationships/image" Target="../media/image1831.png"/><Relationship Id="rId205" Type="http://schemas.openxmlformats.org/officeDocument/2006/relationships/image" Target="../media/image1838.png"/><Relationship Id="rId247" Type="http://schemas.openxmlformats.org/officeDocument/2006/relationships/image" Target="../media/image1859.png"/><Relationship Id="rId412" Type="http://schemas.openxmlformats.org/officeDocument/2006/relationships/image" Target="../media/image250.png"/><Relationship Id="rId107" Type="http://schemas.openxmlformats.org/officeDocument/2006/relationships/image" Target="../media/image1789.png"/><Relationship Id="rId289" Type="http://schemas.openxmlformats.org/officeDocument/2006/relationships/customXml" Target="../ink/ink312.xml"/><Relationship Id="rId454" Type="http://schemas.openxmlformats.org/officeDocument/2006/relationships/customXml" Target="../ink/ink395.xml"/><Relationship Id="rId496" Type="http://schemas.openxmlformats.org/officeDocument/2006/relationships/image" Target="../media/image293.png"/><Relationship Id="rId11" Type="http://schemas.openxmlformats.org/officeDocument/2006/relationships/image" Target="../media/image1743.png"/><Relationship Id="rId53" Type="http://schemas.openxmlformats.org/officeDocument/2006/relationships/image" Target="../media/image1764.png"/><Relationship Id="rId149" Type="http://schemas.openxmlformats.org/officeDocument/2006/relationships/image" Target="../media/image1810.png"/><Relationship Id="rId314" Type="http://schemas.openxmlformats.org/officeDocument/2006/relationships/image" Target="../media/image201.png"/><Relationship Id="rId356" Type="http://schemas.openxmlformats.org/officeDocument/2006/relationships/image" Target="../media/image222.png"/><Relationship Id="rId398" Type="http://schemas.openxmlformats.org/officeDocument/2006/relationships/image" Target="../media/image243.png"/><Relationship Id="rId521" Type="http://schemas.openxmlformats.org/officeDocument/2006/relationships/image" Target="../media/image305.png"/><Relationship Id="rId563" Type="http://schemas.openxmlformats.org/officeDocument/2006/relationships/image" Target="../media/image325.png"/><Relationship Id="rId619" Type="http://schemas.openxmlformats.org/officeDocument/2006/relationships/image" Target="../media/image170.png"/><Relationship Id="rId95" Type="http://schemas.openxmlformats.org/officeDocument/2006/relationships/image" Target="../media/image1785.png"/><Relationship Id="rId160" Type="http://schemas.openxmlformats.org/officeDocument/2006/relationships/customXml" Target="../ink/ink247.xml"/><Relationship Id="rId216" Type="http://schemas.openxmlformats.org/officeDocument/2006/relationships/customXml" Target="../ink/ink275.xml"/><Relationship Id="rId423" Type="http://schemas.openxmlformats.org/officeDocument/2006/relationships/customXml" Target="../ink/ink379.xml"/><Relationship Id="rId258" Type="http://schemas.openxmlformats.org/officeDocument/2006/relationships/customXml" Target="../ink/ink296.xml"/><Relationship Id="rId465" Type="http://schemas.openxmlformats.org/officeDocument/2006/relationships/customXml" Target="../ink/ink401.xml"/><Relationship Id="rId22" Type="http://schemas.openxmlformats.org/officeDocument/2006/relationships/customXml" Target="../ink/ink178.xml"/><Relationship Id="rId64" Type="http://schemas.openxmlformats.org/officeDocument/2006/relationships/customXml" Target="../ink/ink199.xml"/><Relationship Id="rId118" Type="http://schemas.openxmlformats.org/officeDocument/2006/relationships/customXml" Target="../ink/ink226.xml"/><Relationship Id="rId325" Type="http://schemas.openxmlformats.org/officeDocument/2006/relationships/customXml" Target="../ink/ink330.xml"/><Relationship Id="rId367" Type="http://schemas.openxmlformats.org/officeDocument/2006/relationships/customXml" Target="../ink/ink351.xml"/><Relationship Id="rId532" Type="http://schemas.openxmlformats.org/officeDocument/2006/relationships/customXml" Target="../ink/ink435.xml"/><Relationship Id="rId574" Type="http://schemas.openxmlformats.org/officeDocument/2006/relationships/customXml" Target="../ink/ink457.xml"/><Relationship Id="rId171" Type="http://schemas.openxmlformats.org/officeDocument/2006/relationships/image" Target="../media/image1821.png"/><Relationship Id="rId227" Type="http://schemas.openxmlformats.org/officeDocument/2006/relationships/image" Target="../media/image1849.png"/><Relationship Id="rId269" Type="http://schemas.openxmlformats.org/officeDocument/2006/relationships/customXml" Target="../ink/ink302.xml"/><Relationship Id="rId434" Type="http://schemas.openxmlformats.org/officeDocument/2006/relationships/image" Target="../media/image263.png"/><Relationship Id="rId476" Type="http://schemas.openxmlformats.org/officeDocument/2006/relationships/image" Target="../media/image283.png"/><Relationship Id="rId33" Type="http://schemas.openxmlformats.org/officeDocument/2006/relationships/image" Target="../media/image1754.png"/><Relationship Id="rId129" Type="http://schemas.openxmlformats.org/officeDocument/2006/relationships/image" Target="../media/image1800.png"/><Relationship Id="rId280" Type="http://schemas.openxmlformats.org/officeDocument/2006/relationships/image" Target="../media/image1875.png"/><Relationship Id="rId336" Type="http://schemas.openxmlformats.org/officeDocument/2006/relationships/image" Target="../media/image212.png"/><Relationship Id="rId501" Type="http://schemas.openxmlformats.org/officeDocument/2006/relationships/customXml" Target="../ink/ink419.xml"/><Relationship Id="rId543" Type="http://schemas.openxmlformats.org/officeDocument/2006/relationships/image" Target="../media/image315.png"/><Relationship Id="rId75" Type="http://schemas.openxmlformats.org/officeDocument/2006/relationships/image" Target="../media/image1775.png"/><Relationship Id="rId140" Type="http://schemas.openxmlformats.org/officeDocument/2006/relationships/customXml" Target="../ink/ink237.xml"/><Relationship Id="rId182" Type="http://schemas.openxmlformats.org/officeDocument/2006/relationships/customXml" Target="../ink/ink258.xml"/><Relationship Id="rId378" Type="http://schemas.openxmlformats.org/officeDocument/2006/relationships/image" Target="../media/image233.png"/><Relationship Id="rId403" Type="http://schemas.openxmlformats.org/officeDocument/2006/relationships/customXml" Target="../ink/ink369.xml"/><Relationship Id="rId585" Type="http://schemas.openxmlformats.org/officeDocument/2006/relationships/image" Target="../media/image336.png"/><Relationship Id="rId6" Type="http://schemas.openxmlformats.org/officeDocument/2006/relationships/customXml" Target="../ink/ink170.xml"/><Relationship Id="rId238" Type="http://schemas.openxmlformats.org/officeDocument/2006/relationships/customXml" Target="../ink/ink286.xml"/><Relationship Id="rId445" Type="http://schemas.openxmlformats.org/officeDocument/2006/relationships/customXml" Target="../ink/ink390.xml"/><Relationship Id="rId487" Type="http://schemas.openxmlformats.org/officeDocument/2006/relationships/customXml" Target="../ink/ink412.xml"/><Relationship Id="rId610" Type="http://schemas.openxmlformats.org/officeDocument/2006/relationships/customXml" Target="../ink/ink475.xml"/><Relationship Id="rId291" Type="http://schemas.openxmlformats.org/officeDocument/2006/relationships/customXml" Target="../ink/ink313.xml"/><Relationship Id="rId305" Type="http://schemas.openxmlformats.org/officeDocument/2006/relationships/customXml" Target="../ink/ink320.xml"/><Relationship Id="rId347" Type="http://schemas.openxmlformats.org/officeDocument/2006/relationships/customXml" Target="../ink/ink341.xml"/><Relationship Id="rId512" Type="http://schemas.openxmlformats.org/officeDocument/2006/relationships/customXml" Target="../ink/ink425.xml"/><Relationship Id="rId44" Type="http://schemas.openxmlformats.org/officeDocument/2006/relationships/customXml" Target="../ink/ink189.xml"/><Relationship Id="rId86" Type="http://schemas.openxmlformats.org/officeDocument/2006/relationships/customXml" Target="../ink/ink210.xml"/><Relationship Id="rId151" Type="http://schemas.openxmlformats.org/officeDocument/2006/relationships/image" Target="../media/image1811.png"/><Relationship Id="rId389" Type="http://schemas.openxmlformats.org/officeDocument/2006/relationships/customXml" Target="../ink/ink362.xml"/><Relationship Id="rId554" Type="http://schemas.openxmlformats.org/officeDocument/2006/relationships/customXml" Target="../ink/ink447.xml"/><Relationship Id="rId596" Type="http://schemas.openxmlformats.org/officeDocument/2006/relationships/customXml" Target="../ink/ink468.xml"/><Relationship Id="rId193" Type="http://schemas.openxmlformats.org/officeDocument/2006/relationships/image" Target="../media/image1832.png"/><Relationship Id="rId207" Type="http://schemas.openxmlformats.org/officeDocument/2006/relationships/image" Target="../media/image1839.png"/><Relationship Id="rId249" Type="http://schemas.openxmlformats.org/officeDocument/2006/relationships/image" Target="../media/image1860.png"/><Relationship Id="rId414" Type="http://schemas.openxmlformats.org/officeDocument/2006/relationships/image" Target="../media/image251.png"/><Relationship Id="rId456" Type="http://schemas.openxmlformats.org/officeDocument/2006/relationships/customXml" Target="../ink/ink396.xml"/><Relationship Id="rId498" Type="http://schemas.openxmlformats.org/officeDocument/2006/relationships/image" Target="../media/image294.png"/><Relationship Id="rId621" Type="http://schemas.openxmlformats.org/officeDocument/2006/relationships/image" Target="../media/image171.png"/><Relationship Id="rId13" Type="http://schemas.openxmlformats.org/officeDocument/2006/relationships/image" Target="../media/image1744.png"/><Relationship Id="rId109" Type="http://schemas.openxmlformats.org/officeDocument/2006/relationships/image" Target="../media/image1790.png"/><Relationship Id="rId260" Type="http://schemas.openxmlformats.org/officeDocument/2006/relationships/customXml" Target="../ink/ink297.xml"/><Relationship Id="rId316" Type="http://schemas.openxmlformats.org/officeDocument/2006/relationships/image" Target="../media/image202.png"/><Relationship Id="rId523" Type="http://schemas.openxmlformats.org/officeDocument/2006/relationships/image" Target="../media/image306.png"/><Relationship Id="rId55" Type="http://schemas.openxmlformats.org/officeDocument/2006/relationships/image" Target="../media/image1765.png"/><Relationship Id="rId97" Type="http://schemas.openxmlformats.org/officeDocument/2006/relationships/image" Target="../media/image1786.png"/><Relationship Id="rId120" Type="http://schemas.openxmlformats.org/officeDocument/2006/relationships/customXml" Target="../ink/ink227.xml"/><Relationship Id="rId358" Type="http://schemas.openxmlformats.org/officeDocument/2006/relationships/image" Target="../media/image223.png"/><Relationship Id="rId565" Type="http://schemas.openxmlformats.org/officeDocument/2006/relationships/image" Target="../media/image326.png"/><Relationship Id="rId162" Type="http://schemas.openxmlformats.org/officeDocument/2006/relationships/customXml" Target="../ink/ink248.xml"/><Relationship Id="rId218" Type="http://schemas.openxmlformats.org/officeDocument/2006/relationships/customXml" Target="../ink/ink276.xml"/><Relationship Id="rId425" Type="http://schemas.openxmlformats.org/officeDocument/2006/relationships/customXml" Target="../ink/ink380.xml"/><Relationship Id="rId467" Type="http://schemas.openxmlformats.org/officeDocument/2006/relationships/customXml" Target="../ink/ink402.xml"/><Relationship Id="rId271" Type="http://schemas.openxmlformats.org/officeDocument/2006/relationships/customXml" Target="../ink/ink303.xml"/><Relationship Id="rId24" Type="http://schemas.openxmlformats.org/officeDocument/2006/relationships/customXml" Target="../ink/ink179.xml"/><Relationship Id="rId66" Type="http://schemas.openxmlformats.org/officeDocument/2006/relationships/customXml" Target="../ink/ink200.xml"/><Relationship Id="rId131" Type="http://schemas.openxmlformats.org/officeDocument/2006/relationships/image" Target="../media/image1801.png"/><Relationship Id="rId327" Type="http://schemas.openxmlformats.org/officeDocument/2006/relationships/customXml" Target="../ink/ink331.xml"/><Relationship Id="rId369" Type="http://schemas.openxmlformats.org/officeDocument/2006/relationships/customXml" Target="../ink/ink352.xml"/><Relationship Id="rId534" Type="http://schemas.openxmlformats.org/officeDocument/2006/relationships/image" Target="../media/image311.png"/><Relationship Id="rId576" Type="http://schemas.openxmlformats.org/officeDocument/2006/relationships/customXml" Target="../ink/ink458.xml"/><Relationship Id="rId173" Type="http://schemas.openxmlformats.org/officeDocument/2006/relationships/image" Target="../media/image1822.png"/><Relationship Id="rId229" Type="http://schemas.openxmlformats.org/officeDocument/2006/relationships/image" Target="../media/image1850.png"/><Relationship Id="rId380" Type="http://schemas.openxmlformats.org/officeDocument/2006/relationships/image" Target="../media/image234.png"/><Relationship Id="rId436" Type="http://schemas.openxmlformats.org/officeDocument/2006/relationships/image" Target="../media/image264.png"/><Relationship Id="rId601" Type="http://schemas.openxmlformats.org/officeDocument/2006/relationships/image" Target="../media/image344.png"/><Relationship Id="rId240" Type="http://schemas.openxmlformats.org/officeDocument/2006/relationships/customXml" Target="../ink/ink287.xml"/><Relationship Id="rId478" Type="http://schemas.openxmlformats.org/officeDocument/2006/relationships/image" Target="../media/image284.png"/><Relationship Id="rId35" Type="http://schemas.openxmlformats.org/officeDocument/2006/relationships/image" Target="../media/image1755.png"/><Relationship Id="rId77" Type="http://schemas.openxmlformats.org/officeDocument/2006/relationships/image" Target="../media/image1776.png"/><Relationship Id="rId100" Type="http://schemas.openxmlformats.org/officeDocument/2006/relationships/customXml" Target="../ink/ink217.xml"/><Relationship Id="rId282" Type="http://schemas.openxmlformats.org/officeDocument/2006/relationships/image" Target="../media/image1541.png"/><Relationship Id="rId338" Type="http://schemas.openxmlformats.org/officeDocument/2006/relationships/image" Target="../media/image213.png"/><Relationship Id="rId503" Type="http://schemas.openxmlformats.org/officeDocument/2006/relationships/customXml" Target="../ink/ink420.xml"/><Relationship Id="rId545" Type="http://schemas.openxmlformats.org/officeDocument/2006/relationships/image" Target="../media/image316.png"/><Relationship Id="rId587" Type="http://schemas.openxmlformats.org/officeDocument/2006/relationships/image" Target="../media/image337.png"/><Relationship Id="rId8" Type="http://schemas.openxmlformats.org/officeDocument/2006/relationships/customXml" Target="../ink/ink171.xml"/><Relationship Id="rId142" Type="http://schemas.openxmlformats.org/officeDocument/2006/relationships/customXml" Target="../ink/ink238.xml"/><Relationship Id="rId184" Type="http://schemas.openxmlformats.org/officeDocument/2006/relationships/customXml" Target="../ink/ink259.xml"/><Relationship Id="rId391" Type="http://schemas.openxmlformats.org/officeDocument/2006/relationships/customXml" Target="../ink/ink363.xml"/><Relationship Id="rId405" Type="http://schemas.openxmlformats.org/officeDocument/2006/relationships/customXml" Target="../ink/ink370.xml"/><Relationship Id="rId447" Type="http://schemas.openxmlformats.org/officeDocument/2006/relationships/customXml" Target="../ink/ink391.xml"/><Relationship Id="rId612" Type="http://schemas.openxmlformats.org/officeDocument/2006/relationships/customXml" Target="../ink/ink476.xml"/><Relationship Id="rId251" Type="http://schemas.openxmlformats.org/officeDocument/2006/relationships/image" Target="../media/image1861.png"/><Relationship Id="rId489" Type="http://schemas.openxmlformats.org/officeDocument/2006/relationships/customXml" Target="../ink/ink413.xml"/><Relationship Id="rId46" Type="http://schemas.openxmlformats.org/officeDocument/2006/relationships/customXml" Target="../ink/ink190.xml"/><Relationship Id="rId293" Type="http://schemas.openxmlformats.org/officeDocument/2006/relationships/customXml" Target="../ink/ink314.xml"/><Relationship Id="rId307" Type="http://schemas.openxmlformats.org/officeDocument/2006/relationships/customXml" Target="../ink/ink321.xml"/><Relationship Id="rId349" Type="http://schemas.openxmlformats.org/officeDocument/2006/relationships/customXml" Target="../ink/ink342.xml"/><Relationship Id="rId514" Type="http://schemas.openxmlformats.org/officeDocument/2006/relationships/customXml" Target="../ink/ink426.xml"/><Relationship Id="rId556" Type="http://schemas.openxmlformats.org/officeDocument/2006/relationships/customXml" Target="../ink/ink448.xml"/><Relationship Id="rId88" Type="http://schemas.openxmlformats.org/officeDocument/2006/relationships/customXml" Target="../ink/ink211.xml"/><Relationship Id="rId111" Type="http://schemas.openxmlformats.org/officeDocument/2006/relationships/image" Target="../media/image1791.png"/><Relationship Id="rId153" Type="http://schemas.openxmlformats.org/officeDocument/2006/relationships/image" Target="../media/image1812.png"/><Relationship Id="rId195" Type="http://schemas.openxmlformats.org/officeDocument/2006/relationships/image" Target="../media/image1833.png"/><Relationship Id="rId209" Type="http://schemas.openxmlformats.org/officeDocument/2006/relationships/image" Target="../media/image1840.png"/><Relationship Id="rId360" Type="http://schemas.openxmlformats.org/officeDocument/2006/relationships/image" Target="../media/image224.png"/><Relationship Id="rId416" Type="http://schemas.openxmlformats.org/officeDocument/2006/relationships/image" Target="../media/image252.png"/><Relationship Id="rId598" Type="http://schemas.openxmlformats.org/officeDocument/2006/relationships/customXml" Target="../ink/ink469.xml"/><Relationship Id="rId220" Type="http://schemas.openxmlformats.org/officeDocument/2006/relationships/customXml" Target="../ink/ink277.xml"/><Relationship Id="rId458" Type="http://schemas.openxmlformats.org/officeDocument/2006/relationships/customXml" Target="../ink/ink397.xml"/><Relationship Id="rId623" Type="http://schemas.openxmlformats.org/officeDocument/2006/relationships/image" Target="../media/image172.png"/><Relationship Id="rId15" Type="http://schemas.openxmlformats.org/officeDocument/2006/relationships/image" Target="../media/image1745.png"/><Relationship Id="rId57" Type="http://schemas.openxmlformats.org/officeDocument/2006/relationships/image" Target="../media/image1766.png"/><Relationship Id="rId262" Type="http://schemas.openxmlformats.org/officeDocument/2006/relationships/customXml" Target="../ink/ink298.xml"/><Relationship Id="rId318" Type="http://schemas.openxmlformats.org/officeDocument/2006/relationships/image" Target="../media/image203.png"/><Relationship Id="rId525" Type="http://schemas.openxmlformats.org/officeDocument/2006/relationships/image" Target="../media/image307.png"/><Relationship Id="rId567" Type="http://schemas.openxmlformats.org/officeDocument/2006/relationships/image" Target="../media/image327.png"/><Relationship Id="rId99" Type="http://schemas.openxmlformats.org/officeDocument/2006/relationships/image" Target="../media/image1787.png"/><Relationship Id="rId122" Type="http://schemas.openxmlformats.org/officeDocument/2006/relationships/customXml" Target="../ink/ink228.xml"/><Relationship Id="rId164" Type="http://schemas.openxmlformats.org/officeDocument/2006/relationships/customXml" Target="../ink/ink249.xml"/><Relationship Id="rId371" Type="http://schemas.openxmlformats.org/officeDocument/2006/relationships/customXml" Target="../ink/ink353.xml"/><Relationship Id="rId427" Type="http://schemas.openxmlformats.org/officeDocument/2006/relationships/customXml" Target="../ink/ink381.xml"/><Relationship Id="rId469" Type="http://schemas.openxmlformats.org/officeDocument/2006/relationships/customXml" Target="../ink/ink403.xml"/><Relationship Id="rId26" Type="http://schemas.openxmlformats.org/officeDocument/2006/relationships/customXml" Target="../ink/ink180.xml"/><Relationship Id="rId231" Type="http://schemas.openxmlformats.org/officeDocument/2006/relationships/image" Target="../media/image1851.png"/><Relationship Id="rId273" Type="http://schemas.openxmlformats.org/officeDocument/2006/relationships/customXml" Target="../ink/ink304.xml"/><Relationship Id="rId329" Type="http://schemas.openxmlformats.org/officeDocument/2006/relationships/customXml" Target="../ink/ink332.xml"/><Relationship Id="rId480" Type="http://schemas.openxmlformats.org/officeDocument/2006/relationships/image" Target="../media/image285.png"/><Relationship Id="rId536" Type="http://schemas.openxmlformats.org/officeDocument/2006/relationships/image" Target="../media/image312.png"/><Relationship Id="rId68" Type="http://schemas.openxmlformats.org/officeDocument/2006/relationships/customXml" Target="../ink/ink201.xml"/><Relationship Id="rId133" Type="http://schemas.openxmlformats.org/officeDocument/2006/relationships/image" Target="../media/image1802.png"/><Relationship Id="rId175" Type="http://schemas.openxmlformats.org/officeDocument/2006/relationships/image" Target="../media/image1823.png"/><Relationship Id="rId340" Type="http://schemas.openxmlformats.org/officeDocument/2006/relationships/image" Target="../media/image214.png"/><Relationship Id="rId578" Type="http://schemas.openxmlformats.org/officeDocument/2006/relationships/customXml" Target="../ink/ink459.xml"/><Relationship Id="rId200" Type="http://schemas.openxmlformats.org/officeDocument/2006/relationships/customXml" Target="../ink/ink267.xml"/><Relationship Id="rId382" Type="http://schemas.openxmlformats.org/officeDocument/2006/relationships/image" Target="../media/image235.png"/><Relationship Id="rId438" Type="http://schemas.openxmlformats.org/officeDocument/2006/relationships/image" Target="../media/image265.png"/><Relationship Id="rId603" Type="http://schemas.openxmlformats.org/officeDocument/2006/relationships/image" Target="../media/image345.png"/><Relationship Id="rId242" Type="http://schemas.openxmlformats.org/officeDocument/2006/relationships/customXml" Target="../ink/ink288.xml"/><Relationship Id="rId284" Type="http://schemas.openxmlformats.org/officeDocument/2006/relationships/image" Target="../media/image1876.png"/><Relationship Id="rId491" Type="http://schemas.openxmlformats.org/officeDocument/2006/relationships/customXml" Target="../ink/ink414.xml"/><Relationship Id="rId505" Type="http://schemas.openxmlformats.org/officeDocument/2006/relationships/customXml" Target="../ink/ink421.xml"/><Relationship Id="rId37" Type="http://schemas.openxmlformats.org/officeDocument/2006/relationships/image" Target="../media/image1756.png"/><Relationship Id="rId79" Type="http://schemas.openxmlformats.org/officeDocument/2006/relationships/image" Target="../media/image1777.png"/><Relationship Id="rId102" Type="http://schemas.openxmlformats.org/officeDocument/2006/relationships/customXml" Target="../ink/ink218.xml"/><Relationship Id="rId144" Type="http://schemas.openxmlformats.org/officeDocument/2006/relationships/customXml" Target="../ink/ink239.xml"/><Relationship Id="rId547" Type="http://schemas.openxmlformats.org/officeDocument/2006/relationships/image" Target="../media/image317.png"/><Relationship Id="rId589" Type="http://schemas.openxmlformats.org/officeDocument/2006/relationships/image" Target="../media/image338.png"/><Relationship Id="rId90" Type="http://schemas.openxmlformats.org/officeDocument/2006/relationships/customXml" Target="../ink/ink212.xml"/><Relationship Id="rId186" Type="http://schemas.openxmlformats.org/officeDocument/2006/relationships/customXml" Target="../ink/ink260.xml"/><Relationship Id="rId351" Type="http://schemas.openxmlformats.org/officeDocument/2006/relationships/customXml" Target="../ink/ink343.xml"/><Relationship Id="rId393" Type="http://schemas.openxmlformats.org/officeDocument/2006/relationships/customXml" Target="../ink/ink364.xml"/><Relationship Id="rId407" Type="http://schemas.openxmlformats.org/officeDocument/2006/relationships/customXml" Target="../ink/ink371.xml"/><Relationship Id="rId449" Type="http://schemas.openxmlformats.org/officeDocument/2006/relationships/image" Target="../media/image270.png"/><Relationship Id="rId614" Type="http://schemas.openxmlformats.org/officeDocument/2006/relationships/customXml" Target="../ink/ink477.xml"/><Relationship Id="rId211" Type="http://schemas.openxmlformats.org/officeDocument/2006/relationships/image" Target="../media/image1841.png"/><Relationship Id="rId253" Type="http://schemas.openxmlformats.org/officeDocument/2006/relationships/image" Target="../media/image1862.png"/><Relationship Id="rId295" Type="http://schemas.openxmlformats.org/officeDocument/2006/relationships/customXml" Target="../ink/ink315.xml"/><Relationship Id="rId309" Type="http://schemas.openxmlformats.org/officeDocument/2006/relationships/customXml" Target="../ink/ink322.xml"/><Relationship Id="rId460" Type="http://schemas.openxmlformats.org/officeDocument/2006/relationships/customXml" Target="../ink/ink398.xml"/><Relationship Id="rId516" Type="http://schemas.openxmlformats.org/officeDocument/2006/relationships/customXml" Target="../ink/ink427.xml"/><Relationship Id="rId48" Type="http://schemas.openxmlformats.org/officeDocument/2006/relationships/customXml" Target="../ink/ink191.xml"/><Relationship Id="rId113" Type="http://schemas.openxmlformats.org/officeDocument/2006/relationships/image" Target="../media/image1792.png"/><Relationship Id="rId320" Type="http://schemas.openxmlformats.org/officeDocument/2006/relationships/image" Target="../media/image204.png"/><Relationship Id="rId558" Type="http://schemas.openxmlformats.org/officeDocument/2006/relationships/customXml" Target="../ink/ink449.xml"/><Relationship Id="rId155" Type="http://schemas.openxmlformats.org/officeDocument/2006/relationships/image" Target="../media/image1813.png"/><Relationship Id="rId197" Type="http://schemas.openxmlformats.org/officeDocument/2006/relationships/image" Target="../media/image1834.png"/><Relationship Id="rId362" Type="http://schemas.openxmlformats.org/officeDocument/2006/relationships/image" Target="../media/image225.png"/><Relationship Id="rId418" Type="http://schemas.openxmlformats.org/officeDocument/2006/relationships/image" Target="../media/image253.png"/><Relationship Id="rId222" Type="http://schemas.openxmlformats.org/officeDocument/2006/relationships/customXml" Target="../ink/ink278.xml"/><Relationship Id="rId264" Type="http://schemas.openxmlformats.org/officeDocument/2006/relationships/image" Target="../media/image1867.png"/><Relationship Id="rId471" Type="http://schemas.openxmlformats.org/officeDocument/2006/relationships/customXml" Target="../ink/ink404.xml"/><Relationship Id="rId17" Type="http://schemas.openxmlformats.org/officeDocument/2006/relationships/image" Target="../media/image1746.png"/><Relationship Id="rId59" Type="http://schemas.openxmlformats.org/officeDocument/2006/relationships/image" Target="../media/image1767.png"/><Relationship Id="rId124" Type="http://schemas.openxmlformats.org/officeDocument/2006/relationships/customXml" Target="../ink/ink229.xml"/><Relationship Id="rId527" Type="http://schemas.openxmlformats.org/officeDocument/2006/relationships/image" Target="../media/image308.png"/><Relationship Id="rId569" Type="http://schemas.openxmlformats.org/officeDocument/2006/relationships/image" Target="../media/image328.png"/><Relationship Id="rId70" Type="http://schemas.openxmlformats.org/officeDocument/2006/relationships/customXml" Target="../ink/ink202.xml"/><Relationship Id="rId166" Type="http://schemas.openxmlformats.org/officeDocument/2006/relationships/customXml" Target="../ink/ink250.xml"/><Relationship Id="rId331" Type="http://schemas.openxmlformats.org/officeDocument/2006/relationships/customXml" Target="../ink/ink333.xml"/><Relationship Id="rId373" Type="http://schemas.openxmlformats.org/officeDocument/2006/relationships/customXml" Target="../ink/ink354.xml"/><Relationship Id="rId429" Type="http://schemas.openxmlformats.org/officeDocument/2006/relationships/customXml" Target="../ink/ink382.xml"/><Relationship Id="rId580" Type="http://schemas.openxmlformats.org/officeDocument/2006/relationships/customXml" Target="../ink/ink460.xml"/><Relationship Id="rId1" Type="http://schemas.openxmlformats.org/officeDocument/2006/relationships/slideLayout" Target="../slideLayouts/slideLayout7.xml"/><Relationship Id="rId233" Type="http://schemas.openxmlformats.org/officeDocument/2006/relationships/image" Target="../media/image1852.png"/><Relationship Id="rId440" Type="http://schemas.openxmlformats.org/officeDocument/2006/relationships/image" Target="../media/image266.png"/><Relationship Id="rId28" Type="http://schemas.openxmlformats.org/officeDocument/2006/relationships/customXml" Target="../ink/ink181.xml"/><Relationship Id="rId275" Type="http://schemas.openxmlformats.org/officeDocument/2006/relationships/customXml" Target="../ink/ink305.xml"/><Relationship Id="rId300" Type="http://schemas.openxmlformats.org/officeDocument/2006/relationships/image" Target="../media/image194.png"/><Relationship Id="rId482" Type="http://schemas.openxmlformats.org/officeDocument/2006/relationships/image" Target="../media/image286.png"/><Relationship Id="rId538" Type="http://schemas.openxmlformats.org/officeDocument/2006/relationships/image" Target="../media/image313.png"/><Relationship Id="rId81" Type="http://schemas.openxmlformats.org/officeDocument/2006/relationships/image" Target="../media/image1778.png"/><Relationship Id="rId135" Type="http://schemas.openxmlformats.org/officeDocument/2006/relationships/image" Target="../media/image1803.png"/><Relationship Id="rId177" Type="http://schemas.openxmlformats.org/officeDocument/2006/relationships/image" Target="../media/image1824.png"/><Relationship Id="rId342" Type="http://schemas.openxmlformats.org/officeDocument/2006/relationships/image" Target="../media/image215.png"/><Relationship Id="rId384" Type="http://schemas.openxmlformats.org/officeDocument/2006/relationships/image" Target="../media/image236.png"/><Relationship Id="rId591" Type="http://schemas.openxmlformats.org/officeDocument/2006/relationships/image" Target="../media/image339.png"/><Relationship Id="rId605" Type="http://schemas.openxmlformats.org/officeDocument/2006/relationships/image" Target="../media/image346.png"/><Relationship Id="rId202" Type="http://schemas.openxmlformats.org/officeDocument/2006/relationships/customXml" Target="../ink/ink268.xml"/><Relationship Id="rId244" Type="http://schemas.openxmlformats.org/officeDocument/2006/relationships/customXml" Target="../ink/ink289.xml"/><Relationship Id="rId39" Type="http://schemas.openxmlformats.org/officeDocument/2006/relationships/image" Target="../media/image1757.png"/><Relationship Id="rId286" Type="http://schemas.openxmlformats.org/officeDocument/2006/relationships/image" Target="../media/image1877.png"/><Relationship Id="rId451" Type="http://schemas.openxmlformats.org/officeDocument/2006/relationships/image" Target="../media/image271.png"/><Relationship Id="rId493" Type="http://schemas.openxmlformats.org/officeDocument/2006/relationships/customXml" Target="../ink/ink415.xml"/><Relationship Id="rId507" Type="http://schemas.openxmlformats.org/officeDocument/2006/relationships/customXml" Target="../ink/ink422.xml"/><Relationship Id="rId549" Type="http://schemas.openxmlformats.org/officeDocument/2006/relationships/image" Target="../media/image318.png"/><Relationship Id="rId50" Type="http://schemas.openxmlformats.org/officeDocument/2006/relationships/customXml" Target="../ink/ink192.xml"/><Relationship Id="rId104" Type="http://schemas.openxmlformats.org/officeDocument/2006/relationships/customXml" Target="../ink/ink219.xml"/><Relationship Id="rId146" Type="http://schemas.openxmlformats.org/officeDocument/2006/relationships/customXml" Target="../ink/ink240.xml"/><Relationship Id="rId188" Type="http://schemas.openxmlformats.org/officeDocument/2006/relationships/customXml" Target="../ink/ink261.xml"/><Relationship Id="rId311" Type="http://schemas.openxmlformats.org/officeDocument/2006/relationships/customXml" Target="../ink/ink323.xml"/><Relationship Id="rId353" Type="http://schemas.openxmlformats.org/officeDocument/2006/relationships/customXml" Target="../ink/ink344.xml"/><Relationship Id="rId395" Type="http://schemas.openxmlformats.org/officeDocument/2006/relationships/customXml" Target="../ink/ink365.xml"/><Relationship Id="rId409" Type="http://schemas.openxmlformats.org/officeDocument/2006/relationships/customXml" Target="../ink/ink372.xml"/><Relationship Id="rId560" Type="http://schemas.openxmlformats.org/officeDocument/2006/relationships/customXml" Target="../ink/ink450.xml"/><Relationship Id="rId92" Type="http://schemas.openxmlformats.org/officeDocument/2006/relationships/customXml" Target="../ink/ink213.xml"/><Relationship Id="rId213" Type="http://schemas.openxmlformats.org/officeDocument/2006/relationships/image" Target="../media/image1842.png"/><Relationship Id="rId420" Type="http://schemas.openxmlformats.org/officeDocument/2006/relationships/image" Target="../media/image254.png"/><Relationship Id="rId616" Type="http://schemas.openxmlformats.org/officeDocument/2006/relationships/customXml" Target="../ink/ink478.xml"/><Relationship Id="rId255" Type="http://schemas.openxmlformats.org/officeDocument/2006/relationships/image" Target="../media/image1863.png"/><Relationship Id="rId297" Type="http://schemas.openxmlformats.org/officeDocument/2006/relationships/customXml" Target="../ink/ink316.xml"/><Relationship Id="rId462" Type="http://schemas.openxmlformats.org/officeDocument/2006/relationships/customXml" Target="../ink/ink399.xml"/><Relationship Id="rId518" Type="http://schemas.openxmlformats.org/officeDocument/2006/relationships/customXml" Target="../ink/ink428.xml"/><Relationship Id="rId115" Type="http://schemas.openxmlformats.org/officeDocument/2006/relationships/image" Target="../media/image1793.png"/><Relationship Id="rId157" Type="http://schemas.openxmlformats.org/officeDocument/2006/relationships/image" Target="../media/image1814.png"/><Relationship Id="rId322" Type="http://schemas.openxmlformats.org/officeDocument/2006/relationships/image" Target="../media/image205.png"/><Relationship Id="rId364" Type="http://schemas.openxmlformats.org/officeDocument/2006/relationships/image" Target="../media/image226.png"/><Relationship Id="rId61" Type="http://schemas.openxmlformats.org/officeDocument/2006/relationships/image" Target="../media/image1768.png"/><Relationship Id="rId199" Type="http://schemas.openxmlformats.org/officeDocument/2006/relationships/image" Target="../media/image1835.png"/><Relationship Id="rId571" Type="http://schemas.openxmlformats.org/officeDocument/2006/relationships/image" Target="../media/image329.png"/><Relationship Id="rId19" Type="http://schemas.openxmlformats.org/officeDocument/2006/relationships/image" Target="../media/image1747.png"/><Relationship Id="rId224" Type="http://schemas.openxmlformats.org/officeDocument/2006/relationships/customXml" Target="../ink/ink279.xml"/><Relationship Id="rId266" Type="http://schemas.openxmlformats.org/officeDocument/2006/relationships/image" Target="../media/image1868.png"/><Relationship Id="rId431" Type="http://schemas.openxmlformats.org/officeDocument/2006/relationships/customXml" Target="../ink/ink383.xml"/><Relationship Id="rId473" Type="http://schemas.openxmlformats.org/officeDocument/2006/relationships/customXml" Target="../ink/ink405.xml"/><Relationship Id="rId529" Type="http://schemas.openxmlformats.org/officeDocument/2006/relationships/image" Target="../media/image309.png"/><Relationship Id="rId30" Type="http://schemas.openxmlformats.org/officeDocument/2006/relationships/customXml" Target="../ink/ink182.xml"/><Relationship Id="rId126" Type="http://schemas.openxmlformats.org/officeDocument/2006/relationships/customXml" Target="../ink/ink230.xml"/><Relationship Id="rId168" Type="http://schemas.openxmlformats.org/officeDocument/2006/relationships/customXml" Target="../ink/ink251.xml"/><Relationship Id="rId333" Type="http://schemas.openxmlformats.org/officeDocument/2006/relationships/customXml" Target="../ink/ink334.xml"/><Relationship Id="rId540" Type="http://schemas.openxmlformats.org/officeDocument/2006/relationships/image" Target="../media/image314.png"/><Relationship Id="rId72" Type="http://schemas.openxmlformats.org/officeDocument/2006/relationships/customXml" Target="../ink/ink203.xml"/><Relationship Id="rId375" Type="http://schemas.openxmlformats.org/officeDocument/2006/relationships/customXml" Target="../ink/ink355.xml"/><Relationship Id="rId582" Type="http://schemas.openxmlformats.org/officeDocument/2006/relationships/customXml" Target="../ink/ink461.xml"/><Relationship Id="rId3" Type="http://schemas.openxmlformats.org/officeDocument/2006/relationships/image" Target="../media/image169.emf"/><Relationship Id="rId235" Type="http://schemas.openxmlformats.org/officeDocument/2006/relationships/image" Target="../media/image1853.png"/><Relationship Id="rId277" Type="http://schemas.openxmlformats.org/officeDocument/2006/relationships/customXml" Target="../ink/ink306.xml"/><Relationship Id="rId400" Type="http://schemas.openxmlformats.org/officeDocument/2006/relationships/image" Target="../media/image244.png"/><Relationship Id="rId442" Type="http://schemas.openxmlformats.org/officeDocument/2006/relationships/image" Target="../media/image267.png"/><Relationship Id="rId484" Type="http://schemas.openxmlformats.org/officeDocument/2006/relationships/image" Target="../media/image287.png"/><Relationship Id="rId137" Type="http://schemas.openxmlformats.org/officeDocument/2006/relationships/image" Target="../media/image1804.png"/><Relationship Id="rId302" Type="http://schemas.openxmlformats.org/officeDocument/2006/relationships/image" Target="../media/image195.png"/><Relationship Id="rId344" Type="http://schemas.openxmlformats.org/officeDocument/2006/relationships/image" Target="../media/image216.png"/><Relationship Id="rId41" Type="http://schemas.openxmlformats.org/officeDocument/2006/relationships/image" Target="../media/image1758.png"/><Relationship Id="rId83" Type="http://schemas.openxmlformats.org/officeDocument/2006/relationships/image" Target="../media/image1779.png"/><Relationship Id="rId179" Type="http://schemas.openxmlformats.org/officeDocument/2006/relationships/image" Target="../media/image1825.png"/><Relationship Id="rId386" Type="http://schemas.openxmlformats.org/officeDocument/2006/relationships/image" Target="../media/image237.png"/><Relationship Id="rId551" Type="http://schemas.openxmlformats.org/officeDocument/2006/relationships/image" Target="../media/image319.png"/><Relationship Id="rId593" Type="http://schemas.openxmlformats.org/officeDocument/2006/relationships/image" Target="../media/image340.png"/><Relationship Id="rId607" Type="http://schemas.openxmlformats.org/officeDocument/2006/relationships/image" Target="../media/image347.png"/><Relationship Id="rId190" Type="http://schemas.openxmlformats.org/officeDocument/2006/relationships/customXml" Target="../ink/ink262.xml"/><Relationship Id="rId204" Type="http://schemas.openxmlformats.org/officeDocument/2006/relationships/customXml" Target="../ink/ink269.xml"/><Relationship Id="rId246" Type="http://schemas.openxmlformats.org/officeDocument/2006/relationships/customXml" Target="../ink/ink290.xml"/><Relationship Id="rId288" Type="http://schemas.openxmlformats.org/officeDocument/2006/relationships/image" Target="../media/image1878.png"/><Relationship Id="rId411" Type="http://schemas.openxmlformats.org/officeDocument/2006/relationships/customXml" Target="../ink/ink373.xml"/><Relationship Id="rId453" Type="http://schemas.openxmlformats.org/officeDocument/2006/relationships/image" Target="../media/image272.png"/><Relationship Id="rId509" Type="http://schemas.openxmlformats.org/officeDocument/2006/relationships/customXml" Target="../ink/ink423.xml"/><Relationship Id="rId106" Type="http://schemas.openxmlformats.org/officeDocument/2006/relationships/customXml" Target="../ink/ink220.xml"/><Relationship Id="rId313" Type="http://schemas.openxmlformats.org/officeDocument/2006/relationships/customXml" Target="../ink/ink324.xml"/><Relationship Id="rId495" Type="http://schemas.openxmlformats.org/officeDocument/2006/relationships/customXml" Target="../ink/ink416.xml"/><Relationship Id="rId10" Type="http://schemas.openxmlformats.org/officeDocument/2006/relationships/customXml" Target="../ink/ink172.xml"/><Relationship Id="rId52" Type="http://schemas.openxmlformats.org/officeDocument/2006/relationships/customXml" Target="../ink/ink193.xml"/><Relationship Id="rId94" Type="http://schemas.openxmlformats.org/officeDocument/2006/relationships/customXml" Target="../ink/ink214.xml"/><Relationship Id="rId148" Type="http://schemas.openxmlformats.org/officeDocument/2006/relationships/customXml" Target="../ink/ink241.xml"/><Relationship Id="rId355" Type="http://schemas.openxmlformats.org/officeDocument/2006/relationships/customXml" Target="../ink/ink345.xml"/><Relationship Id="rId397" Type="http://schemas.openxmlformats.org/officeDocument/2006/relationships/customXml" Target="../ink/ink366.xml"/><Relationship Id="rId520" Type="http://schemas.openxmlformats.org/officeDocument/2006/relationships/customXml" Target="../ink/ink429.xml"/><Relationship Id="rId562" Type="http://schemas.openxmlformats.org/officeDocument/2006/relationships/customXml" Target="../ink/ink451.xml"/><Relationship Id="rId618" Type="http://schemas.openxmlformats.org/officeDocument/2006/relationships/customXml" Target="../ink/ink479.xml"/><Relationship Id="rId215" Type="http://schemas.openxmlformats.org/officeDocument/2006/relationships/image" Target="../media/image1843.png"/><Relationship Id="rId257" Type="http://schemas.openxmlformats.org/officeDocument/2006/relationships/image" Target="../media/image1864.png"/><Relationship Id="rId422" Type="http://schemas.openxmlformats.org/officeDocument/2006/relationships/image" Target="../media/image255.png"/><Relationship Id="rId464" Type="http://schemas.openxmlformats.org/officeDocument/2006/relationships/image" Target="../media/image277.png"/><Relationship Id="rId299" Type="http://schemas.openxmlformats.org/officeDocument/2006/relationships/customXml" Target="../ink/ink317.xml"/><Relationship Id="rId63" Type="http://schemas.openxmlformats.org/officeDocument/2006/relationships/image" Target="../media/image1769.png"/><Relationship Id="rId159" Type="http://schemas.openxmlformats.org/officeDocument/2006/relationships/image" Target="../media/image1815.png"/><Relationship Id="rId366" Type="http://schemas.openxmlformats.org/officeDocument/2006/relationships/image" Target="../media/image227.png"/><Relationship Id="rId573" Type="http://schemas.openxmlformats.org/officeDocument/2006/relationships/image" Target="../media/image330.png"/><Relationship Id="rId226" Type="http://schemas.openxmlformats.org/officeDocument/2006/relationships/customXml" Target="../ink/ink280.xml"/><Relationship Id="rId433" Type="http://schemas.openxmlformats.org/officeDocument/2006/relationships/customXml" Target="../ink/ink384.xml"/><Relationship Id="rId74" Type="http://schemas.openxmlformats.org/officeDocument/2006/relationships/customXml" Target="../ink/ink204.xml"/><Relationship Id="rId377" Type="http://schemas.openxmlformats.org/officeDocument/2006/relationships/customXml" Target="../ink/ink356.xml"/><Relationship Id="rId500" Type="http://schemas.openxmlformats.org/officeDocument/2006/relationships/image" Target="../media/image295.png"/><Relationship Id="rId584" Type="http://schemas.openxmlformats.org/officeDocument/2006/relationships/customXml" Target="../ink/ink462.xml"/><Relationship Id="rId5" Type="http://schemas.openxmlformats.org/officeDocument/2006/relationships/image" Target="../media/image1740.png"/><Relationship Id="rId237" Type="http://schemas.openxmlformats.org/officeDocument/2006/relationships/image" Target="../media/image1854.png"/><Relationship Id="rId444" Type="http://schemas.openxmlformats.org/officeDocument/2006/relationships/image" Target="../media/image268.png"/><Relationship Id="rId290" Type="http://schemas.openxmlformats.org/officeDocument/2006/relationships/image" Target="../media/image189.png"/><Relationship Id="rId304" Type="http://schemas.openxmlformats.org/officeDocument/2006/relationships/image" Target="../media/image196.png"/><Relationship Id="rId388" Type="http://schemas.openxmlformats.org/officeDocument/2006/relationships/image" Target="../media/image238.png"/><Relationship Id="rId511" Type="http://schemas.openxmlformats.org/officeDocument/2006/relationships/customXml" Target="../ink/ink424.xml"/><Relationship Id="rId609" Type="http://schemas.openxmlformats.org/officeDocument/2006/relationships/image" Target="../media/image348.png"/><Relationship Id="rId85" Type="http://schemas.openxmlformats.org/officeDocument/2006/relationships/image" Target="../media/image1780.png"/><Relationship Id="rId150" Type="http://schemas.openxmlformats.org/officeDocument/2006/relationships/customXml" Target="../ink/ink242.xml"/><Relationship Id="rId595" Type="http://schemas.openxmlformats.org/officeDocument/2006/relationships/image" Target="../media/image341.png"/><Relationship Id="rId248" Type="http://schemas.openxmlformats.org/officeDocument/2006/relationships/customXml" Target="../ink/ink291.xml"/><Relationship Id="rId455" Type="http://schemas.openxmlformats.org/officeDocument/2006/relationships/image" Target="../media/image273.png"/><Relationship Id="rId12" Type="http://schemas.openxmlformats.org/officeDocument/2006/relationships/customXml" Target="../ink/ink173.xml"/><Relationship Id="rId108" Type="http://schemas.openxmlformats.org/officeDocument/2006/relationships/customXml" Target="../ink/ink221.xml"/><Relationship Id="rId315" Type="http://schemas.openxmlformats.org/officeDocument/2006/relationships/customXml" Target="../ink/ink325.xml"/><Relationship Id="rId522" Type="http://schemas.openxmlformats.org/officeDocument/2006/relationships/customXml" Target="../ink/ink430.xml"/><Relationship Id="rId96" Type="http://schemas.openxmlformats.org/officeDocument/2006/relationships/customXml" Target="../ink/ink215.xml"/><Relationship Id="rId161" Type="http://schemas.openxmlformats.org/officeDocument/2006/relationships/image" Target="../media/image1816.png"/><Relationship Id="rId399" Type="http://schemas.openxmlformats.org/officeDocument/2006/relationships/customXml" Target="../ink/ink367.xml"/><Relationship Id="rId259" Type="http://schemas.openxmlformats.org/officeDocument/2006/relationships/image" Target="../media/image1865.png"/><Relationship Id="rId466" Type="http://schemas.openxmlformats.org/officeDocument/2006/relationships/image" Target="../media/image278.png"/><Relationship Id="rId23" Type="http://schemas.openxmlformats.org/officeDocument/2006/relationships/image" Target="../media/image1749.png"/><Relationship Id="rId119" Type="http://schemas.openxmlformats.org/officeDocument/2006/relationships/image" Target="../media/image1795.png"/><Relationship Id="rId326" Type="http://schemas.openxmlformats.org/officeDocument/2006/relationships/image" Target="../media/image207.png"/><Relationship Id="rId533" Type="http://schemas.openxmlformats.org/officeDocument/2006/relationships/customXml" Target="../ink/ink436.xml"/><Relationship Id="rId172" Type="http://schemas.openxmlformats.org/officeDocument/2006/relationships/customXml" Target="../ink/ink253.xml"/><Relationship Id="rId477" Type="http://schemas.openxmlformats.org/officeDocument/2006/relationships/customXml" Target="../ink/ink407.xml"/><Relationship Id="rId600" Type="http://schemas.openxmlformats.org/officeDocument/2006/relationships/customXml" Target="../ink/ink470.xml"/><Relationship Id="rId337" Type="http://schemas.openxmlformats.org/officeDocument/2006/relationships/customXml" Target="../ink/ink336.xml"/><Relationship Id="rId34" Type="http://schemas.openxmlformats.org/officeDocument/2006/relationships/customXml" Target="../ink/ink184.xml"/><Relationship Id="rId544" Type="http://schemas.openxmlformats.org/officeDocument/2006/relationships/customXml" Target="../ink/ink442.xml"/><Relationship Id="rId183" Type="http://schemas.openxmlformats.org/officeDocument/2006/relationships/image" Target="../media/image1827.png"/><Relationship Id="rId390" Type="http://schemas.openxmlformats.org/officeDocument/2006/relationships/image" Target="../media/image239.png"/><Relationship Id="rId404" Type="http://schemas.openxmlformats.org/officeDocument/2006/relationships/image" Target="../media/image246.png"/><Relationship Id="rId611" Type="http://schemas.openxmlformats.org/officeDocument/2006/relationships/image" Target="../media/image349.png"/><Relationship Id="rId250" Type="http://schemas.openxmlformats.org/officeDocument/2006/relationships/customXml" Target="../ink/ink292.xml"/><Relationship Id="rId488" Type="http://schemas.openxmlformats.org/officeDocument/2006/relationships/image" Target="../media/image289.png"/><Relationship Id="rId45" Type="http://schemas.openxmlformats.org/officeDocument/2006/relationships/image" Target="../media/image1760.png"/><Relationship Id="rId110" Type="http://schemas.openxmlformats.org/officeDocument/2006/relationships/customXml" Target="../ink/ink222.xml"/><Relationship Id="rId348" Type="http://schemas.openxmlformats.org/officeDocument/2006/relationships/image" Target="../media/image218.png"/><Relationship Id="rId555" Type="http://schemas.openxmlformats.org/officeDocument/2006/relationships/image" Target="../media/image321.png"/><Relationship Id="rId194" Type="http://schemas.openxmlformats.org/officeDocument/2006/relationships/customXml" Target="../ink/ink264.xml"/><Relationship Id="rId208" Type="http://schemas.openxmlformats.org/officeDocument/2006/relationships/customXml" Target="../ink/ink271.xml"/><Relationship Id="rId415" Type="http://schemas.openxmlformats.org/officeDocument/2006/relationships/customXml" Target="../ink/ink375.xml"/><Relationship Id="rId622" Type="http://schemas.openxmlformats.org/officeDocument/2006/relationships/customXml" Target="../ink/ink481.xml"/><Relationship Id="rId261" Type="http://schemas.openxmlformats.org/officeDocument/2006/relationships/image" Target="../media/image1866.png"/><Relationship Id="rId499" Type="http://schemas.openxmlformats.org/officeDocument/2006/relationships/customXml" Target="../ink/ink418.xml"/><Relationship Id="rId56" Type="http://schemas.openxmlformats.org/officeDocument/2006/relationships/customXml" Target="../ink/ink195.xml"/><Relationship Id="rId359" Type="http://schemas.openxmlformats.org/officeDocument/2006/relationships/customXml" Target="../ink/ink347.xml"/><Relationship Id="rId566" Type="http://schemas.openxmlformats.org/officeDocument/2006/relationships/customXml" Target="../ink/ink453.xml"/><Relationship Id="rId121" Type="http://schemas.openxmlformats.org/officeDocument/2006/relationships/image" Target="../media/image1796.png"/><Relationship Id="rId219" Type="http://schemas.openxmlformats.org/officeDocument/2006/relationships/image" Target="../media/image1845.png"/><Relationship Id="rId426" Type="http://schemas.openxmlformats.org/officeDocument/2006/relationships/image" Target="../media/image258.png"/><Relationship Id="rId67" Type="http://schemas.openxmlformats.org/officeDocument/2006/relationships/image" Target="../media/image1771.png"/><Relationship Id="rId272" Type="http://schemas.openxmlformats.org/officeDocument/2006/relationships/image" Target="../media/image1871.png"/><Relationship Id="rId577" Type="http://schemas.openxmlformats.org/officeDocument/2006/relationships/image" Target="../media/image332.png"/><Relationship Id="rId132" Type="http://schemas.openxmlformats.org/officeDocument/2006/relationships/customXml" Target="../ink/ink233.xml"/></Relationships>
</file>

<file path=ppt/slides/_rels/slide4.xml.rels><?xml version="1.0" encoding="UTF-8" standalone="yes"?>
<Relationships xmlns="http://schemas.openxmlformats.org/package/2006/relationships"><Relationship Id="rId117" Type="http://schemas.openxmlformats.org/officeDocument/2006/relationships/customXml" Target="../ink/ink539.xml"/><Relationship Id="rId21" Type="http://schemas.openxmlformats.org/officeDocument/2006/relationships/image" Target="../media/image362.png"/><Relationship Id="rId324" Type="http://schemas.openxmlformats.org/officeDocument/2006/relationships/image" Target="../media/image510.png"/><Relationship Id="rId531" Type="http://schemas.openxmlformats.org/officeDocument/2006/relationships/image" Target="../media/image612.png"/><Relationship Id="rId170" Type="http://schemas.openxmlformats.org/officeDocument/2006/relationships/image" Target="../media/image435.png"/><Relationship Id="rId268" Type="http://schemas.openxmlformats.org/officeDocument/2006/relationships/image" Target="../media/image483.png"/><Relationship Id="rId475" Type="http://schemas.openxmlformats.org/officeDocument/2006/relationships/image" Target="../media/image584.png"/><Relationship Id="rId32" Type="http://schemas.openxmlformats.org/officeDocument/2006/relationships/customXml" Target="../ink/ink496.xml"/><Relationship Id="rId128" Type="http://schemas.openxmlformats.org/officeDocument/2006/relationships/customXml" Target="../ink/ink545.xml"/><Relationship Id="rId335" Type="http://schemas.openxmlformats.org/officeDocument/2006/relationships/customXml" Target="../ink/ink651.xml"/><Relationship Id="rId542" Type="http://schemas.openxmlformats.org/officeDocument/2006/relationships/image" Target="../media/image617.png"/><Relationship Id="rId181" Type="http://schemas.openxmlformats.org/officeDocument/2006/relationships/customXml" Target="../ink/ink572.xml"/><Relationship Id="rId402" Type="http://schemas.openxmlformats.org/officeDocument/2006/relationships/image" Target="../media/image548.png"/><Relationship Id="rId279" Type="http://schemas.openxmlformats.org/officeDocument/2006/relationships/image" Target="../media/image488.png"/><Relationship Id="rId486" Type="http://schemas.openxmlformats.org/officeDocument/2006/relationships/customXml" Target="../ink/ink728.xml"/><Relationship Id="rId43" Type="http://schemas.openxmlformats.org/officeDocument/2006/relationships/image" Target="../media/image373.png"/><Relationship Id="rId139" Type="http://schemas.openxmlformats.org/officeDocument/2006/relationships/customXml" Target="../ink/ink551.xml"/><Relationship Id="rId346" Type="http://schemas.openxmlformats.org/officeDocument/2006/relationships/image" Target="../media/image521.png"/><Relationship Id="rId553" Type="http://schemas.openxmlformats.org/officeDocument/2006/relationships/customXml" Target="../ink/ink762.xml"/><Relationship Id="rId192" Type="http://schemas.openxmlformats.org/officeDocument/2006/relationships/image" Target="../media/image446.png"/><Relationship Id="rId206" Type="http://schemas.openxmlformats.org/officeDocument/2006/relationships/customXml" Target="../ink/ink585.xml"/><Relationship Id="rId413" Type="http://schemas.openxmlformats.org/officeDocument/2006/relationships/customXml" Target="../ink/ink691.xml"/><Relationship Id="rId497" Type="http://schemas.openxmlformats.org/officeDocument/2006/relationships/image" Target="../media/image595.png"/><Relationship Id="rId357" Type="http://schemas.openxmlformats.org/officeDocument/2006/relationships/image" Target="../media/image526.png"/><Relationship Id="rId54" Type="http://schemas.openxmlformats.org/officeDocument/2006/relationships/customXml" Target="../ink/ink507.xml"/><Relationship Id="rId217" Type="http://schemas.openxmlformats.org/officeDocument/2006/relationships/customXml" Target="../ink/ink591.xml"/><Relationship Id="rId564" Type="http://schemas.openxmlformats.org/officeDocument/2006/relationships/image" Target="../media/image628.png"/><Relationship Id="rId424" Type="http://schemas.openxmlformats.org/officeDocument/2006/relationships/customXml" Target="../ink/ink697.xml"/><Relationship Id="rId270" Type="http://schemas.openxmlformats.org/officeDocument/2006/relationships/image" Target="../media/image484.png"/><Relationship Id="rId65" Type="http://schemas.openxmlformats.org/officeDocument/2006/relationships/image" Target="../media/image384.png"/><Relationship Id="rId130" Type="http://schemas.openxmlformats.org/officeDocument/2006/relationships/image" Target="../media/image415.png"/><Relationship Id="rId368" Type="http://schemas.openxmlformats.org/officeDocument/2006/relationships/customXml" Target="../ink/ink668.xml"/><Relationship Id="rId172" Type="http://schemas.openxmlformats.org/officeDocument/2006/relationships/image" Target="../media/image436.png"/><Relationship Id="rId228" Type="http://schemas.openxmlformats.org/officeDocument/2006/relationships/image" Target="../media/image463.png"/><Relationship Id="rId435" Type="http://schemas.openxmlformats.org/officeDocument/2006/relationships/image" Target="../media/image564.png"/><Relationship Id="rId477" Type="http://schemas.openxmlformats.org/officeDocument/2006/relationships/image" Target="../media/image585.png"/><Relationship Id="rId281" Type="http://schemas.openxmlformats.org/officeDocument/2006/relationships/image" Target="../media/image489.png"/><Relationship Id="rId337" Type="http://schemas.openxmlformats.org/officeDocument/2006/relationships/customXml" Target="../ink/ink652.xml"/><Relationship Id="rId502" Type="http://schemas.openxmlformats.org/officeDocument/2006/relationships/customXml" Target="../ink/ink736.xml"/><Relationship Id="rId34" Type="http://schemas.openxmlformats.org/officeDocument/2006/relationships/customXml" Target="../ink/ink497.xml"/><Relationship Id="rId76" Type="http://schemas.openxmlformats.org/officeDocument/2006/relationships/customXml" Target="../ink/ink518.xml"/><Relationship Id="rId141" Type="http://schemas.openxmlformats.org/officeDocument/2006/relationships/customXml" Target="../ink/ink552.xml"/><Relationship Id="rId379" Type="http://schemas.openxmlformats.org/officeDocument/2006/relationships/customXml" Target="../ink/ink674.xml"/><Relationship Id="rId544" Type="http://schemas.openxmlformats.org/officeDocument/2006/relationships/image" Target="../media/image618.png"/><Relationship Id="rId7" Type="http://schemas.openxmlformats.org/officeDocument/2006/relationships/image" Target="../media/image355.png"/><Relationship Id="rId183" Type="http://schemas.openxmlformats.org/officeDocument/2006/relationships/customXml" Target="../ink/ink573.xml"/><Relationship Id="rId239" Type="http://schemas.openxmlformats.org/officeDocument/2006/relationships/customXml" Target="../ink/ink602.xml"/><Relationship Id="rId390" Type="http://schemas.openxmlformats.org/officeDocument/2006/relationships/image" Target="../media/image542.png"/><Relationship Id="rId404" Type="http://schemas.openxmlformats.org/officeDocument/2006/relationships/image" Target="../media/image549.png"/><Relationship Id="rId446" Type="http://schemas.openxmlformats.org/officeDocument/2006/relationships/customXml" Target="../ink/ink708.xml"/><Relationship Id="rId250" Type="http://schemas.openxmlformats.org/officeDocument/2006/relationships/image" Target="../media/image474.png"/><Relationship Id="rId292" Type="http://schemas.openxmlformats.org/officeDocument/2006/relationships/image" Target="../media/image494.png"/><Relationship Id="rId306" Type="http://schemas.openxmlformats.org/officeDocument/2006/relationships/image" Target="../media/image501.png"/><Relationship Id="rId488" Type="http://schemas.openxmlformats.org/officeDocument/2006/relationships/customXml" Target="../ink/ink729.xml"/><Relationship Id="rId45" Type="http://schemas.openxmlformats.org/officeDocument/2006/relationships/image" Target="../media/image374.png"/><Relationship Id="rId87" Type="http://schemas.openxmlformats.org/officeDocument/2006/relationships/image" Target="../media/image394.png"/><Relationship Id="rId110" Type="http://schemas.openxmlformats.org/officeDocument/2006/relationships/image" Target="../media/image406.png"/><Relationship Id="rId348" Type="http://schemas.openxmlformats.org/officeDocument/2006/relationships/customXml" Target="../ink/ink658.xml"/><Relationship Id="rId513" Type="http://schemas.openxmlformats.org/officeDocument/2006/relationships/image" Target="../media/image603.png"/><Relationship Id="rId555" Type="http://schemas.openxmlformats.org/officeDocument/2006/relationships/customXml" Target="../ink/ink763.xml"/><Relationship Id="rId152" Type="http://schemas.openxmlformats.org/officeDocument/2006/relationships/image" Target="../media/image426.png"/><Relationship Id="rId194" Type="http://schemas.openxmlformats.org/officeDocument/2006/relationships/customXml" Target="../ink/ink579.xml"/><Relationship Id="rId208" Type="http://schemas.openxmlformats.org/officeDocument/2006/relationships/customXml" Target="../ink/ink586.xml"/><Relationship Id="rId415" Type="http://schemas.openxmlformats.org/officeDocument/2006/relationships/customXml" Target="../ink/ink692.xml"/><Relationship Id="rId457" Type="http://schemas.openxmlformats.org/officeDocument/2006/relationships/image" Target="../media/image575.png"/><Relationship Id="rId261" Type="http://schemas.openxmlformats.org/officeDocument/2006/relationships/customXml" Target="../ink/ink613.xml"/><Relationship Id="rId499" Type="http://schemas.openxmlformats.org/officeDocument/2006/relationships/image" Target="../media/image596.png"/><Relationship Id="rId14" Type="http://schemas.openxmlformats.org/officeDocument/2006/relationships/customXml" Target="../ink/ink487.xml"/><Relationship Id="rId56" Type="http://schemas.openxmlformats.org/officeDocument/2006/relationships/customXml" Target="../ink/ink508.xml"/><Relationship Id="rId317" Type="http://schemas.openxmlformats.org/officeDocument/2006/relationships/customXml" Target="../ink/ink642.xml"/><Relationship Id="rId359" Type="http://schemas.openxmlformats.org/officeDocument/2006/relationships/image" Target="../media/image527.png"/><Relationship Id="rId524" Type="http://schemas.openxmlformats.org/officeDocument/2006/relationships/customXml" Target="../ink/ink747.xml"/><Relationship Id="rId566" Type="http://schemas.openxmlformats.org/officeDocument/2006/relationships/image" Target="../media/image630.png"/><Relationship Id="rId98" Type="http://schemas.openxmlformats.org/officeDocument/2006/relationships/customXml" Target="../ink/ink529.xml"/><Relationship Id="rId121" Type="http://schemas.openxmlformats.org/officeDocument/2006/relationships/image" Target="../media/image411.png"/><Relationship Id="rId163" Type="http://schemas.openxmlformats.org/officeDocument/2006/relationships/customXml" Target="../ink/ink563.xml"/><Relationship Id="rId219" Type="http://schemas.openxmlformats.org/officeDocument/2006/relationships/customXml" Target="../ink/ink592.xml"/><Relationship Id="rId370" Type="http://schemas.openxmlformats.org/officeDocument/2006/relationships/customXml" Target="../ink/ink669.xml"/><Relationship Id="rId426" Type="http://schemas.openxmlformats.org/officeDocument/2006/relationships/customXml" Target="../ink/ink698.xml"/><Relationship Id="rId230" Type="http://schemas.openxmlformats.org/officeDocument/2006/relationships/image" Target="../media/image464.png"/><Relationship Id="rId468" Type="http://schemas.openxmlformats.org/officeDocument/2006/relationships/customXml" Target="../ink/ink719.xml"/><Relationship Id="rId25" Type="http://schemas.openxmlformats.org/officeDocument/2006/relationships/image" Target="../media/image364.png"/><Relationship Id="rId67" Type="http://schemas.openxmlformats.org/officeDocument/2006/relationships/image" Target="../media/image385.png"/><Relationship Id="rId272" Type="http://schemas.openxmlformats.org/officeDocument/2006/relationships/image" Target="../media/image485.png"/><Relationship Id="rId328" Type="http://schemas.openxmlformats.org/officeDocument/2006/relationships/image" Target="../media/image512.png"/><Relationship Id="rId535" Type="http://schemas.openxmlformats.org/officeDocument/2006/relationships/image" Target="../media/image614.png"/><Relationship Id="rId132" Type="http://schemas.openxmlformats.org/officeDocument/2006/relationships/image" Target="../media/image416.png"/><Relationship Id="rId174" Type="http://schemas.openxmlformats.org/officeDocument/2006/relationships/image" Target="../media/image437.png"/><Relationship Id="rId381" Type="http://schemas.openxmlformats.org/officeDocument/2006/relationships/customXml" Target="../ink/ink675.xml"/><Relationship Id="rId241" Type="http://schemas.openxmlformats.org/officeDocument/2006/relationships/customXml" Target="../ink/ink603.xml"/><Relationship Id="rId437" Type="http://schemas.openxmlformats.org/officeDocument/2006/relationships/image" Target="../media/image565.png"/><Relationship Id="rId479" Type="http://schemas.openxmlformats.org/officeDocument/2006/relationships/image" Target="../media/image586.png"/><Relationship Id="rId36" Type="http://schemas.openxmlformats.org/officeDocument/2006/relationships/customXml" Target="../ink/ink498.xml"/><Relationship Id="rId283" Type="http://schemas.openxmlformats.org/officeDocument/2006/relationships/image" Target="../media/image490.png"/><Relationship Id="rId339" Type="http://schemas.openxmlformats.org/officeDocument/2006/relationships/customXml" Target="../ink/ink653.xml"/><Relationship Id="rId490" Type="http://schemas.openxmlformats.org/officeDocument/2006/relationships/customXml" Target="../ink/ink730.xml"/><Relationship Id="rId504" Type="http://schemas.openxmlformats.org/officeDocument/2006/relationships/customXml" Target="../ink/ink737.xml"/><Relationship Id="rId546" Type="http://schemas.openxmlformats.org/officeDocument/2006/relationships/image" Target="../media/image619.png"/><Relationship Id="rId78" Type="http://schemas.openxmlformats.org/officeDocument/2006/relationships/customXml" Target="../ink/ink519.xml"/><Relationship Id="rId101" Type="http://schemas.openxmlformats.org/officeDocument/2006/relationships/image" Target="../media/image402.png"/><Relationship Id="rId143" Type="http://schemas.openxmlformats.org/officeDocument/2006/relationships/customXml" Target="../ink/ink553.xml"/><Relationship Id="rId185" Type="http://schemas.openxmlformats.org/officeDocument/2006/relationships/customXml" Target="../ink/ink574.xml"/><Relationship Id="rId350" Type="http://schemas.openxmlformats.org/officeDocument/2006/relationships/customXml" Target="../ink/ink659.xml"/><Relationship Id="rId406" Type="http://schemas.openxmlformats.org/officeDocument/2006/relationships/image" Target="../media/image550.png"/><Relationship Id="rId9" Type="http://schemas.openxmlformats.org/officeDocument/2006/relationships/image" Target="../media/image356.png"/><Relationship Id="rId210" Type="http://schemas.openxmlformats.org/officeDocument/2006/relationships/customXml" Target="../ink/ink587.xml"/><Relationship Id="rId392" Type="http://schemas.openxmlformats.org/officeDocument/2006/relationships/image" Target="../media/image543.png"/><Relationship Id="rId448" Type="http://schemas.openxmlformats.org/officeDocument/2006/relationships/customXml" Target="../ink/ink709.xml"/><Relationship Id="rId252" Type="http://schemas.openxmlformats.org/officeDocument/2006/relationships/image" Target="../media/image475.png"/><Relationship Id="rId294" Type="http://schemas.openxmlformats.org/officeDocument/2006/relationships/image" Target="../media/image495.png"/><Relationship Id="rId308" Type="http://schemas.openxmlformats.org/officeDocument/2006/relationships/image" Target="../media/image502.png"/><Relationship Id="rId515" Type="http://schemas.openxmlformats.org/officeDocument/2006/relationships/image" Target="../media/image604.png"/><Relationship Id="rId47" Type="http://schemas.openxmlformats.org/officeDocument/2006/relationships/image" Target="../media/image375.png"/><Relationship Id="rId89" Type="http://schemas.openxmlformats.org/officeDocument/2006/relationships/image" Target="../media/image395.png"/><Relationship Id="rId112" Type="http://schemas.openxmlformats.org/officeDocument/2006/relationships/image" Target="../media/image407.png"/><Relationship Id="rId154" Type="http://schemas.openxmlformats.org/officeDocument/2006/relationships/image" Target="../media/image427.png"/><Relationship Id="rId361" Type="http://schemas.openxmlformats.org/officeDocument/2006/relationships/image" Target="../media/image528.png"/><Relationship Id="rId557" Type="http://schemas.openxmlformats.org/officeDocument/2006/relationships/customXml" Target="../ink/ink764.xml"/><Relationship Id="rId196" Type="http://schemas.openxmlformats.org/officeDocument/2006/relationships/customXml" Target="../ink/ink580.xml"/><Relationship Id="rId417" Type="http://schemas.openxmlformats.org/officeDocument/2006/relationships/customXml" Target="../ink/ink693.xml"/><Relationship Id="rId459" Type="http://schemas.openxmlformats.org/officeDocument/2006/relationships/image" Target="../media/image576.png"/><Relationship Id="rId16" Type="http://schemas.openxmlformats.org/officeDocument/2006/relationships/customXml" Target="../ink/ink488.xml"/><Relationship Id="rId221" Type="http://schemas.openxmlformats.org/officeDocument/2006/relationships/customXml" Target="../ink/ink593.xml"/><Relationship Id="rId263" Type="http://schemas.openxmlformats.org/officeDocument/2006/relationships/customXml" Target="../ink/ink614.xml"/><Relationship Id="rId319" Type="http://schemas.openxmlformats.org/officeDocument/2006/relationships/customXml" Target="../ink/ink643.xml"/><Relationship Id="rId470" Type="http://schemas.openxmlformats.org/officeDocument/2006/relationships/customXml" Target="../ink/ink720.xml"/><Relationship Id="rId526" Type="http://schemas.openxmlformats.org/officeDocument/2006/relationships/customXml" Target="../ink/ink748.xml"/><Relationship Id="rId58" Type="http://schemas.openxmlformats.org/officeDocument/2006/relationships/customXml" Target="../ink/ink509.xml"/><Relationship Id="rId123" Type="http://schemas.openxmlformats.org/officeDocument/2006/relationships/image" Target="../media/image412.png"/><Relationship Id="rId330" Type="http://schemas.openxmlformats.org/officeDocument/2006/relationships/image" Target="../media/image513.png"/><Relationship Id="rId165" Type="http://schemas.openxmlformats.org/officeDocument/2006/relationships/customXml" Target="../ink/ink564.xml"/><Relationship Id="rId372" Type="http://schemas.openxmlformats.org/officeDocument/2006/relationships/customXml" Target="../ink/ink670.xml"/><Relationship Id="rId428" Type="http://schemas.openxmlformats.org/officeDocument/2006/relationships/customXml" Target="../ink/ink699.xml"/><Relationship Id="rId232" Type="http://schemas.openxmlformats.org/officeDocument/2006/relationships/image" Target="../media/image465.png"/><Relationship Id="rId274" Type="http://schemas.openxmlformats.org/officeDocument/2006/relationships/image" Target="../media/image486.png"/><Relationship Id="rId481" Type="http://schemas.openxmlformats.org/officeDocument/2006/relationships/image" Target="../media/image587.png"/><Relationship Id="rId27" Type="http://schemas.openxmlformats.org/officeDocument/2006/relationships/image" Target="../media/image365.png"/><Relationship Id="rId69" Type="http://schemas.openxmlformats.org/officeDocument/2006/relationships/image" Target="../media/image386.png"/><Relationship Id="rId134" Type="http://schemas.openxmlformats.org/officeDocument/2006/relationships/image" Target="../media/image417.png"/><Relationship Id="rId537" Type="http://schemas.openxmlformats.org/officeDocument/2006/relationships/customXml" Target="../ink/ink754.xml"/><Relationship Id="rId80" Type="http://schemas.openxmlformats.org/officeDocument/2006/relationships/customXml" Target="../ink/ink520.xml"/><Relationship Id="rId176" Type="http://schemas.openxmlformats.org/officeDocument/2006/relationships/image" Target="../media/image438.png"/><Relationship Id="rId341" Type="http://schemas.openxmlformats.org/officeDocument/2006/relationships/customXml" Target="../ink/ink654.xml"/><Relationship Id="rId383" Type="http://schemas.openxmlformats.org/officeDocument/2006/relationships/customXml" Target="../ink/ink676.xml"/><Relationship Id="rId439" Type="http://schemas.openxmlformats.org/officeDocument/2006/relationships/image" Target="../media/image566.png"/><Relationship Id="rId201" Type="http://schemas.openxmlformats.org/officeDocument/2006/relationships/image" Target="../media/image450.png"/><Relationship Id="rId243" Type="http://schemas.openxmlformats.org/officeDocument/2006/relationships/customXml" Target="../ink/ink604.xml"/><Relationship Id="rId285" Type="http://schemas.openxmlformats.org/officeDocument/2006/relationships/image" Target="../media/image491.png"/><Relationship Id="rId450" Type="http://schemas.openxmlformats.org/officeDocument/2006/relationships/customXml" Target="../ink/ink710.xml"/><Relationship Id="rId506" Type="http://schemas.openxmlformats.org/officeDocument/2006/relationships/customXml" Target="../ink/ink738.xml"/><Relationship Id="rId38" Type="http://schemas.openxmlformats.org/officeDocument/2006/relationships/customXml" Target="../ink/ink499.xml"/><Relationship Id="rId103" Type="http://schemas.openxmlformats.org/officeDocument/2006/relationships/image" Target="../media/image403.png"/><Relationship Id="rId310" Type="http://schemas.openxmlformats.org/officeDocument/2006/relationships/image" Target="../media/image503.png"/><Relationship Id="rId492" Type="http://schemas.openxmlformats.org/officeDocument/2006/relationships/customXml" Target="../ink/ink731.xml"/><Relationship Id="rId548" Type="http://schemas.openxmlformats.org/officeDocument/2006/relationships/image" Target="../media/image620.png"/><Relationship Id="rId91" Type="http://schemas.openxmlformats.org/officeDocument/2006/relationships/image" Target="../media/image396.png"/><Relationship Id="rId145" Type="http://schemas.openxmlformats.org/officeDocument/2006/relationships/customXml" Target="../ink/ink554.xml"/><Relationship Id="rId187" Type="http://schemas.openxmlformats.org/officeDocument/2006/relationships/customXml" Target="../ink/ink575.xml"/><Relationship Id="rId352" Type="http://schemas.openxmlformats.org/officeDocument/2006/relationships/customXml" Target="../ink/ink660.xml"/><Relationship Id="rId394" Type="http://schemas.openxmlformats.org/officeDocument/2006/relationships/image" Target="../media/image544.png"/><Relationship Id="rId408" Type="http://schemas.openxmlformats.org/officeDocument/2006/relationships/image" Target="../media/image551.png"/><Relationship Id="rId212" Type="http://schemas.openxmlformats.org/officeDocument/2006/relationships/customXml" Target="../ink/ink588.xml"/><Relationship Id="rId254" Type="http://schemas.openxmlformats.org/officeDocument/2006/relationships/image" Target="../media/image476.png"/><Relationship Id="rId49" Type="http://schemas.openxmlformats.org/officeDocument/2006/relationships/image" Target="../media/image376.png"/><Relationship Id="rId114" Type="http://schemas.openxmlformats.org/officeDocument/2006/relationships/image" Target="../media/image408.png"/><Relationship Id="rId296" Type="http://schemas.openxmlformats.org/officeDocument/2006/relationships/image" Target="../media/image496.png"/><Relationship Id="rId461" Type="http://schemas.openxmlformats.org/officeDocument/2006/relationships/image" Target="../media/image577.png"/><Relationship Id="rId517" Type="http://schemas.openxmlformats.org/officeDocument/2006/relationships/image" Target="../media/image605.png"/><Relationship Id="rId559" Type="http://schemas.openxmlformats.org/officeDocument/2006/relationships/customXml" Target="../ink/ink765.xml"/><Relationship Id="rId60" Type="http://schemas.openxmlformats.org/officeDocument/2006/relationships/customXml" Target="../ink/ink510.xml"/><Relationship Id="rId156" Type="http://schemas.openxmlformats.org/officeDocument/2006/relationships/image" Target="../media/image428.png"/><Relationship Id="rId198" Type="http://schemas.openxmlformats.org/officeDocument/2006/relationships/customXml" Target="../ink/ink581.xml"/><Relationship Id="rId321" Type="http://schemas.openxmlformats.org/officeDocument/2006/relationships/customXml" Target="../ink/ink644.xml"/><Relationship Id="rId363" Type="http://schemas.openxmlformats.org/officeDocument/2006/relationships/image" Target="../media/image529.png"/><Relationship Id="rId419" Type="http://schemas.openxmlformats.org/officeDocument/2006/relationships/image" Target="../media/image556.png"/><Relationship Id="rId223" Type="http://schemas.openxmlformats.org/officeDocument/2006/relationships/customXml" Target="../ink/ink594.xml"/><Relationship Id="rId430" Type="http://schemas.openxmlformats.org/officeDocument/2006/relationships/customXml" Target="../ink/ink700.xml"/><Relationship Id="rId18" Type="http://schemas.openxmlformats.org/officeDocument/2006/relationships/customXml" Target="../ink/ink489.xml"/><Relationship Id="rId265" Type="http://schemas.openxmlformats.org/officeDocument/2006/relationships/customXml" Target="../ink/ink615.xml"/><Relationship Id="rId472" Type="http://schemas.openxmlformats.org/officeDocument/2006/relationships/customXml" Target="../ink/ink721.xml"/><Relationship Id="rId528" Type="http://schemas.openxmlformats.org/officeDocument/2006/relationships/customXml" Target="../ink/ink749.xml"/><Relationship Id="rId125" Type="http://schemas.openxmlformats.org/officeDocument/2006/relationships/image" Target="../media/image413.png"/><Relationship Id="rId167" Type="http://schemas.openxmlformats.org/officeDocument/2006/relationships/customXml" Target="../ink/ink565.xml"/><Relationship Id="rId332" Type="http://schemas.openxmlformats.org/officeDocument/2006/relationships/image" Target="../media/image514.png"/><Relationship Id="rId374" Type="http://schemas.openxmlformats.org/officeDocument/2006/relationships/customXml" Target="../ink/ink671.xml"/><Relationship Id="rId71" Type="http://schemas.openxmlformats.org/officeDocument/2006/relationships/image" Target="../media/image387.png"/><Relationship Id="rId234" Type="http://schemas.openxmlformats.org/officeDocument/2006/relationships/image" Target="../media/image466.png"/><Relationship Id="rId2" Type="http://schemas.openxmlformats.org/officeDocument/2006/relationships/notesSlide" Target="../notesSlides/notesSlide3.xml"/><Relationship Id="rId29" Type="http://schemas.openxmlformats.org/officeDocument/2006/relationships/image" Target="../media/image366.png"/><Relationship Id="rId276" Type="http://schemas.openxmlformats.org/officeDocument/2006/relationships/customXml" Target="../ink/ink621.xml"/><Relationship Id="rId441" Type="http://schemas.openxmlformats.org/officeDocument/2006/relationships/image" Target="../media/image567.png"/><Relationship Id="rId483" Type="http://schemas.openxmlformats.org/officeDocument/2006/relationships/image" Target="../media/image588.png"/><Relationship Id="rId539" Type="http://schemas.openxmlformats.org/officeDocument/2006/relationships/customXml" Target="../ink/ink755.xml"/><Relationship Id="rId40" Type="http://schemas.openxmlformats.org/officeDocument/2006/relationships/customXml" Target="../ink/ink500.xml"/><Relationship Id="rId136" Type="http://schemas.openxmlformats.org/officeDocument/2006/relationships/image" Target="../media/image418.png"/><Relationship Id="rId178" Type="http://schemas.openxmlformats.org/officeDocument/2006/relationships/image" Target="../media/image439.png"/><Relationship Id="rId301" Type="http://schemas.openxmlformats.org/officeDocument/2006/relationships/customXml" Target="../ink/ink634.xml"/><Relationship Id="rId343" Type="http://schemas.openxmlformats.org/officeDocument/2006/relationships/customXml" Target="../ink/ink655.xml"/><Relationship Id="rId550" Type="http://schemas.openxmlformats.org/officeDocument/2006/relationships/image" Target="../media/image621.png"/><Relationship Id="rId82" Type="http://schemas.openxmlformats.org/officeDocument/2006/relationships/customXml" Target="../ink/ink521.xml"/><Relationship Id="rId203" Type="http://schemas.openxmlformats.org/officeDocument/2006/relationships/image" Target="../media/image451.png"/><Relationship Id="rId385" Type="http://schemas.openxmlformats.org/officeDocument/2006/relationships/customXml" Target="../ink/ink677.xml"/><Relationship Id="rId245" Type="http://schemas.openxmlformats.org/officeDocument/2006/relationships/customXml" Target="../ink/ink605.xml"/><Relationship Id="rId287" Type="http://schemas.openxmlformats.org/officeDocument/2006/relationships/image" Target="../media/image492.png"/><Relationship Id="rId410" Type="http://schemas.openxmlformats.org/officeDocument/2006/relationships/image" Target="../media/image552.png"/><Relationship Id="rId452" Type="http://schemas.openxmlformats.org/officeDocument/2006/relationships/customXml" Target="../ink/ink711.xml"/><Relationship Id="rId494" Type="http://schemas.openxmlformats.org/officeDocument/2006/relationships/customXml" Target="../ink/ink732.xml"/><Relationship Id="rId508" Type="http://schemas.openxmlformats.org/officeDocument/2006/relationships/customXml" Target="../ink/ink739.xml"/><Relationship Id="rId105" Type="http://schemas.openxmlformats.org/officeDocument/2006/relationships/customXml" Target="../ink/ink533.xml"/><Relationship Id="rId147" Type="http://schemas.openxmlformats.org/officeDocument/2006/relationships/customXml" Target="../ink/ink555.xml"/><Relationship Id="rId312" Type="http://schemas.openxmlformats.org/officeDocument/2006/relationships/image" Target="../media/image504.png"/><Relationship Id="rId354" Type="http://schemas.openxmlformats.org/officeDocument/2006/relationships/customXml" Target="../ink/ink661.xml"/><Relationship Id="rId51" Type="http://schemas.openxmlformats.org/officeDocument/2006/relationships/image" Target="../media/image377.png"/><Relationship Id="rId93" Type="http://schemas.openxmlformats.org/officeDocument/2006/relationships/image" Target="../media/image397.png"/><Relationship Id="rId189" Type="http://schemas.openxmlformats.org/officeDocument/2006/relationships/customXml" Target="../ink/ink576.xml"/><Relationship Id="rId396" Type="http://schemas.openxmlformats.org/officeDocument/2006/relationships/image" Target="../media/image545.png"/><Relationship Id="rId561" Type="http://schemas.openxmlformats.org/officeDocument/2006/relationships/customXml" Target="../ink/ink766.xml"/><Relationship Id="rId214" Type="http://schemas.openxmlformats.org/officeDocument/2006/relationships/image" Target="../media/image456.png"/><Relationship Id="rId256" Type="http://schemas.openxmlformats.org/officeDocument/2006/relationships/image" Target="../media/image477.png"/><Relationship Id="rId298" Type="http://schemas.openxmlformats.org/officeDocument/2006/relationships/image" Target="../media/image497.png"/><Relationship Id="rId421" Type="http://schemas.openxmlformats.org/officeDocument/2006/relationships/image" Target="../media/image557.png"/><Relationship Id="rId463" Type="http://schemas.openxmlformats.org/officeDocument/2006/relationships/image" Target="../media/image578.png"/><Relationship Id="rId519" Type="http://schemas.openxmlformats.org/officeDocument/2006/relationships/image" Target="../media/image606.png"/><Relationship Id="rId116" Type="http://schemas.openxmlformats.org/officeDocument/2006/relationships/image" Target="../media/image409.png"/><Relationship Id="rId158" Type="http://schemas.openxmlformats.org/officeDocument/2006/relationships/image" Target="../media/image429.png"/><Relationship Id="rId323" Type="http://schemas.openxmlformats.org/officeDocument/2006/relationships/customXml" Target="../ink/ink645.xml"/><Relationship Id="rId530" Type="http://schemas.openxmlformats.org/officeDocument/2006/relationships/customXml" Target="../ink/ink750.xml"/><Relationship Id="rId20" Type="http://schemas.openxmlformats.org/officeDocument/2006/relationships/customXml" Target="../ink/ink490.xml"/><Relationship Id="rId62" Type="http://schemas.openxmlformats.org/officeDocument/2006/relationships/customXml" Target="../ink/ink511.xml"/><Relationship Id="rId365" Type="http://schemas.openxmlformats.org/officeDocument/2006/relationships/image" Target="../media/image530.png"/><Relationship Id="rId225" Type="http://schemas.openxmlformats.org/officeDocument/2006/relationships/customXml" Target="../ink/ink595.xml"/><Relationship Id="rId267" Type="http://schemas.openxmlformats.org/officeDocument/2006/relationships/customXml" Target="../ink/ink616.xml"/><Relationship Id="rId432" Type="http://schemas.openxmlformats.org/officeDocument/2006/relationships/customXml" Target="../ink/ink701.xml"/><Relationship Id="rId474" Type="http://schemas.openxmlformats.org/officeDocument/2006/relationships/customXml" Target="../ink/ink722.xml"/><Relationship Id="rId127" Type="http://schemas.openxmlformats.org/officeDocument/2006/relationships/image" Target="../media/image414.png"/><Relationship Id="rId31" Type="http://schemas.openxmlformats.org/officeDocument/2006/relationships/image" Target="../media/image367.png"/><Relationship Id="rId73" Type="http://schemas.openxmlformats.org/officeDocument/2006/relationships/image" Target="../media/image388.png"/><Relationship Id="rId169" Type="http://schemas.openxmlformats.org/officeDocument/2006/relationships/customXml" Target="../ink/ink566.xml"/><Relationship Id="rId334" Type="http://schemas.openxmlformats.org/officeDocument/2006/relationships/image" Target="../media/image515.png"/><Relationship Id="rId376" Type="http://schemas.openxmlformats.org/officeDocument/2006/relationships/customXml" Target="../ink/ink672.xml"/><Relationship Id="rId541" Type="http://schemas.openxmlformats.org/officeDocument/2006/relationships/customXml" Target="../ink/ink756.xml"/><Relationship Id="rId4" Type="http://schemas.openxmlformats.org/officeDocument/2006/relationships/customXml" Target="../ink/ink482.xml"/><Relationship Id="rId180" Type="http://schemas.openxmlformats.org/officeDocument/2006/relationships/image" Target="../media/image440.png"/><Relationship Id="rId236" Type="http://schemas.openxmlformats.org/officeDocument/2006/relationships/image" Target="../media/image467.png"/><Relationship Id="rId278" Type="http://schemas.openxmlformats.org/officeDocument/2006/relationships/customXml" Target="../ink/ink622.xml"/><Relationship Id="rId401" Type="http://schemas.openxmlformats.org/officeDocument/2006/relationships/customXml" Target="../ink/ink685.xml"/><Relationship Id="rId443" Type="http://schemas.openxmlformats.org/officeDocument/2006/relationships/image" Target="../media/image568.png"/><Relationship Id="rId303" Type="http://schemas.openxmlformats.org/officeDocument/2006/relationships/customXml" Target="../ink/ink635.xml"/><Relationship Id="rId485" Type="http://schemas.openxmlformats.org/officeDocument/2006/relationships/image" Target="../media/image589.png"/><Relationship Id="rId42" Type="http://schemas.openxmlformats.org/officeDocument/2006/relationships/customXml" Target="../ink/ink501.xml"/><Relationship Id="rId84" Type="http://schemas.openxmlformats.org/officeDocument/2006/relationships/customXml" Target="../ink/ink522.xml"/><Relationship Id="rId138" Type="http://schemas.openxmlformats.org/officeDocument/2006/relationships/image" Target="../media/image419.png"/><Relationship Id="rId345" Type="http://schemas.openxmlformats.org/officeDocument/2006/relationships/customXml" Target="../ink/ink656.xml"/><Relationship Id="rId387" Type="http://schemas.openxmlformats.org/officeDocument/2006/relationships/customXml" Target="../ink/ink678.xml"/><Relationship Id="rId510" Type="http://schemas.openxmlformats.org/officeDocument/2006/relationships/customXml" Target="../ink/ink740.xml"/><Relationship Id="rId552" Type="http://schemas.openxmlformats.org/officeDocument/2006/relationships/image" Target="../media/image622.png"/><Relationship Id="rId191" Type="http://schemas.openxmlformats.org/officeDocument/2006/relationships/customXml" Target="../ink/ink577.xml"/><Relationship Id="rId205" Type="http://schemas.openxmlformats.org/officeDocument/2006/relationships/image" Target="../media/image452.png"/><Relationship Id="rId247" Type="http://schemas.openxmlformats.org/officeDocument/2006/relationships/customXml" Target="../ink/ink606.xml"/><Relationship Id="rId412" Type="http://schemas.openxmlformats.org/officeDocument/2006/relationships/image" Target="../media/image553.png"/><Relationship Id="rId107" Type="http://schemas.openxmlformats.org/officeDocument/2006/relationships/customXml" Target="../ink/ink534.xml"/><Relationship Id="rId289" Type="http://schemas.openxmlformats.org/officeDocument/2006/relationships/customXml" Target="../ink/ink628.xml"/><Relationship Id="rId454" Type="http://schemas.openxmlformats.org/officeDocument/2006/relationships/customXml" Target="../ink/ink712.xml"/><Relationship Id="rId496" Type="http://schemas.openxmlformats.org/officeDocument/2006/relationships/customXml" Target="../ink/ink733.xml"/><Relationship Id="rId11" Type="http://schemas.openxmlformats.org/officeDocument/2006/relationships/image" Target="../media/image357.png"/><Relationship Id="rId53" Type="http://schemas.openxmlformats.org/officeDocument/2006/relationships/image" Target="../media/image378.png"/><Relationship Id="rId149" Type="http://schemas.openxmlformats.org/officeDocument/2006/relationships/customXml" Target="../ink/ink556.xml"/><Relationship Id="rId314" Type="http://schemas.openxmlformats.org/officeDocument/2006/relationships/image" Target="../media/image505.png"/><Relationship Id="rId356" Type="http://schemas.openxmlformats.org/officeDocument/2006/relationships/customXml" Target="../ink/ink662.xml"/><Relationship Id="rId398" Type="http://schemas.openxmlformats.org/officeDocument/2006/relationships/image" Target="../media/image546.png"/><Relationship Id="rId521" Type="http://schemas.openxmlformats.org/officeDocument/2006/relationships/image" Target="../media/image607.png"/><Relationship Id="rId563" Type="http://schemas.openxmlformats.org/officeDocument/2006/relationships/customXml" Target="../ink/ink767.xml"/><Relationship Id="rId95" Type="http://schemas.openxmlformats.org/officeDocument/2006/relationships/image" Target="../media/image398.png"/><Relationship Id="rId160" Type="http://schemas.openxmlformats.org/officeDocument/2006/relationships/image" Target="../media/image430.png"/><Relationship Id="rId216" Type="http://schemas.openxmlformats.org/officeDocument/2006/relationships/image" Target="../media/image457.png"/><Relationship Id="rId423" Type="http://schemas.openxmlformats.org/officeDocument/2006/relationships/image" Target="../media/image558.png"/><Relationship Id="rId258" Type="http://schemas.openxmlformats.org/officeDocument/2006/relationships/image" Target="../media/image478.png"/><Relationship Id="rId465" Type="http://schemas.openxmlformats.org/officeDocument/2006/relationships/image" Target="../media/image579.png"/><Relationship Id="rId22" Type="http://schemas.openxmlformats.org/officeDocument/2006/relationships/customXml" Target="../ink/ink491.xml"/><Relationship Id="rId64" Type="http://schemas.openxmlformats.org/officeDocument/2006/relationships/customXml" Target="../ink/ink512.xml"/><Relationship Id="rId118" Type="http://schemas.openxmlformats.org/officeDocument/2006/relationships/image" Target="../media/image410.png"/><Relationship Id="rId325" Type="http://schemas.openxmlformats.org/officeDocument/2006/relationships/customXml" Target="../ink/ink646.xml"/><Relationship Id="rId367" Type="http://schemas.openxmlformats.org/officeDocument/2006/relationships/image" Target="../media/image531.png"/><Relationship Id="rId532" Type="http://schemas.openxmlformats.org/officeDocument/2006/relationships/customXml" Target="../ink/ink751.xml"/><Relationship Id="rId171" Type="http://schemas.openxmlformats.org/officeDocument/2006/relationships/customXml" Target="../ink/ink567.xml"/><Relationship Id="rId227" Type="http://schemas.openxmlformats.org/officeDocument/2006/relationships/customXml" Target="../ink/ink596.xml"/><Relationship Id="rId269" Type="http://schemas.openxmlformats.org/officeDocument/2006/relationships/customXml" Target="../ink/ink617.xml"/><Relationship Id="rId434" Type="http://schemas.openxmlformats.org/officeDocument/2006/relationships/customXml" Target="../ink/ink702.xml"/><Relationship Id="rId476" Type="http://schemas.openxmlformats.org/officeDocument/2006/relationships/customXml" Target="../ink/ink723.xml"/><Relationship Id="rId33" Type="http://schemas.openxmlformats.org/officeDocument/2006/relationships/image" Target="../media/image368.png"/><Relationship Id="rId129" Type="http://schemas.openxmlformats.org/officeDocument/2006/relationships/customXml" Target="../ink/ink546.xml"/><Relationship Id="rId280" Type="http://schemas.openxmlformats.org/officeDocument/2006/relationships/customXml" Target="../ink/ink623.xml"/><Relationship Id="rId336" Type="http://schemas.openxmlformats.org/officeDocument/2006/relationships/image" Target="../media/image516.png"/><Relationship Id="rId501" Type="http://schemas.openxmlformats.org/officeDocument/2006/relationships/image" Target="../media/image597.png"/><Relationship Id="rId543" Type="http://schemas.openxmlformats.org/officeDocument/2006/relationships/customXml" Target="../ink/ink757.xml"/><Relationship Id="rId75" Type="http://schemas.openxmlformats.org/officeDocument/2006/relationships/image" Target="../media/image389.png"/><Relationship Id="rId140" Type="http://schemas.openxmlformats.org/officeDocument/2006/relationships/image" Target="../media/image420.png"/><Relationship Id="rId182" Type="http://schemas.openxmlformats.org/officeDocument/2006/relationships/image" Target="../media/image441.png"/><Relationship Id="rId378" Type="http://schemas.openxmlformats.org/officeDocument/2006/relationships/image" Target="../media/image536.png"/><Relationship Id="rId403" Type="http://schemas.openxmlformats.org/officeDocument/2006/relationships/customXml" Target="../ink/ink686.xml"/><Relationship Id="rId6" Type="http://schemas.openxmlformats.org/officeDocument/2006/relationships/customXml" Target="../ink/ink483.xml"/><Relationship Id="rId238" Type="http://schemas.openxmlformats.org/officeDocument/2006/relationships/image" Target="../media/image468.png"/><Relationship Id="rId445" Type="http://schemas.openxmlformats.org/officeDocument/2006/relationships/image" Target="../media/image569.png"/><Relationship Id="rId487" Type="http://schemas.openxmlformats.org/officeDocument/2006/relationships/image" Target="../media/image590.png"/><Relationship Id="rId291" Type="http://schemas.openxmlformats.org/officeDocument/2006/relationships/customXml" Target="../ink/ink629.xml"/><Relationship Id="rId305" Type="http://schemas.openxmlformats.org/officeDocument/2006/relationships/customXml" Target="../ink/ink636.xml"/><Relationship Id="rId347" Type="http://schemas.openxmlformats.org/officeDocument/2006/relationships/customXml" Target="../ink/ink657.xml"/><Relationship Id="rId512" Type="http://schemas.openxmlformats.org/officeDocument/2006/relationships/customXml" Target="../ink/ink741.xml"/><Relationship Id="rId44" Type="http://schemas.openxmlformats.org/officeDocument/2006/relationships/customXml" Target="../ink/ink502.xml"/><Relationship Id="rId86" Type="http://schemas.openxmlformats.org/officeDocument/2006/relationships/customXml" Target="../ink/ink523.xml"/><Relationship Id="rId151" Type="http://schemas.openxmlformats.org/officeDocument/2006/relationships/customXml" Target="../ink/ink557.xml"/><Relationship Id="rId389" Type="http://schemas.openxmlformats.org/officeDocument/2006/relationships/customXml" Target="../ink/ink679.xml"/><Relationship Id="rId554" Type="http://schemas.openxmlformats.org/officeDocument/2006/relationships/image" Target="../media/image623.png"/><Relationship Id="rId193" Type="http://schemas.openxmlformats.org/officeDocument/2006/relationships/customXml" Target="../ink/ink578.xml"/><Relationship Id="rId207" Type="http://schemas.openxmlformats.org/officeDocument/2006/relationships/image" Target="../media/image453.png"/><Relationship Id="rId249" Type="http://schemas.openxmlformats.org/officeDocument/2006/relationships/customXml" Target="../ink/ink607.xml"/><Relationship Id="rId414" Type="http://schemas.openxmlformats.org/officeDocument/2006/relationships/image" Target="../media/image554.png"/><Relationship Id="rId456" Type="http://schemas.openxmlformats.org/officeDocument/2006/relationships/customXml" Target="../ink/ink713.xml"/><Relationship Id="rId498" Type="http://schemas.openxmlformats.org/officeDocument/2006/relationships/customXml" Target="../ink/ink734.xml"/><Relationship Id="rId13" Type="http://schemas.openxmlformats.org/officeDocument/2006/relationships/image" Target="../media/image358.png"/><Relationship Id="rId109" Type="http://schemas.openxmlformats.org/officeDocument/2006/relationships/customXml" Target="../ink/ink535.xml"/><Relationship Id="rId260" Type="http://schemas.openxmlformats.org/officeDocument/2006/relationships/image" Target="../media/image479.png"/><Relationship Id="rId316" Type="http://schemas.openxmlformats.org/officeDocument/2006/relationships/image" Target="../media/image506.png"/><Relationship Id="rId523" Type="http://schemas.openxmlformats.org/officeDocument/2006/relationships/image" Target="../media/image608.png"/><Relationship Id="rId55" Type="http://schemas.openxmlformats.org/officeDocument/2006/relationships/image" Target="../media/image379.png"/><Relationship Id="rId97" Type="http://schemas.openxmlformats.org/officeDocument/2006/relationships/image" Target="../media/image399.png"/><Relationship Id="rId120" Type="http://schemas.openxmlformats.org/officeDocument/2006/relationships/customXml" Target="../ink/ink541.xml"/><Relationship Id="rId358" Type="http://schemas.openxmlformats.org/officeDocument/2006/relationships/customXml" Target="../ink/ink663.xml"/><Relationship Id="rId565" Type="http://schemas.openxmlformats.org/officeDocument/2006/relationships/customXml" Target="../ink/ink768.xml"/><Relationship Id="rId162" Type="http://schemas.openxmlformats.org/officeDocument/2006/relationships/image" Target="../media/image431.png"/><Relationship Id="rId218" Type="http://schemas.openxmlformats.org/officeDocument/2006/relationships/image" Target="../media/image458.png"/><Relationship Id="rId425" Type="http://schemas.openxmlformats.org/officeDocument/2006/relationships/image" Target="../media/image559.png"/><Relationship Id="rId467" Type="http://schemas.openxmlformats.org/officeDocument/2006/relationships/image" Target="../media/image580.png"/><Relationship Id="rId271" Type="http://schemas.openxmlformats.org/officeDocument/2006/relationships/customXml" Target="../ink/ink618.xml"/><Relationship Id="rId24" Type="http://schemas.openxmlformats.org/officeDocument/2006/relationships/customXml" Target="../ink/ink492.xml"/><Relationship Id="rId66" Type="http://schemas.openxmlformats.org/officeDocument/2006/relationships/customXml" Target="../ink/ink513.xml"/><Relationship Id="rId131" Type="http://schemas.openxmlformats.org/officeDocument/2006/relationships/customXml" Target="../ink/ink547.xml"/><Relationship Id="rId327" Type="http://schemas.openxmlformats.org/officeDocument/2006/relationships/customXml" Target="../ink/ink647.xml"/><Relationship Id="rId369" Type="http://schemas.openxmlformats.org/officeDocument/2006/relationships/image" Target="../media/image532.png"/><Relationship Id="rId534" Type="http://schemas.openxmlformats.org/officeDocument/2006/relationships/customXml" Target="../ink/ink752.xml"/><Relationship Id="rId173" Type="http://schemas.openxmlformats.org/officeDocument/2006/relationships/customXml" Target="../ink/ink568.xml"/><Relationship Id="rId229" Type="http://schemas.openxmlformats.org/officeDocument/2006/relationships/customXml" Target="../ink/ink597.xml"/><Relationship Id="rId380" Type="http://schemas.openxmlformats.org/officeDocument/2006/relationships/image" Target="../media/image537.png"/><Relationship Id="rId436" Type="http://schemas.openxmlformats.org/officeDocument/2006/relationships/customXml" Target="../ink/ink703.xml"/><Relationship Id="rId240" Type="http://schemas.openxmlformats.org/officeDocument/2006/relationships/image" Target="../media/image469.png"/><Relationship Id="rId478" Type="http://schemas.openxmlformats.org/officeDocument/2006/relationships/customXml" Target="../ink/ink724.xml"/><Relationship Id="rId35" Type="http://schemas.openxmlformats.org/officeDocument/2006/relationships/image" Target="../media/image369.png"/><Relationship Id="rId77" Type="http://schemas.openxmlformats.org/officeDocument/2006/relationships/image" Target="../media/image250.png"/><Relationship Id="rId100" Type="http://schemas.openxmlformats.org/officeDocument/2006/relationships/customXml" Target="../ink/ink530.xml"/><Relationship Id="rId282" Type="http://schemas.openxmlformats.org/officeDocument/2006/relationships/customXml" Target="../ink/ink624.xml"/><Relationship Id="rId338" Type="http://schemas.openxmlformats.org/officeDocument/2006/relationships/image" Target="../media/image517.png"/><Relationship Id="rId503" Type="http://schemas.openxmlformats.org/officeDocument/2006/relationships/image" Target="../media/image598.png"/><Relationship Id="rId545" Type="http://schemas.openxmlformats.org/officeDocument/2006/relationships/customXml" Target="../ink/ink758.xml"/><Relationship Id="rId8" Type="http://schemas.openxmlformats.org/officeDocument/2006/relationships/customXml" Target="../ink/ink484.xml"/><Relationship Id="rId142" Type="http://schemas.openxmlformats.org/officeDocument/2006/relationships/image" Target="../media/image421.png"/><Relationship Id="rId184" Type="http://schemas.openxmlformats.org/officeDocument/2006/relationships/image" Target="../media/image442.png"/><Relationship Id="rId391" Type="http://schemas.openxmlformats.org/officeDocument/2006/relationships/customXml" Target="../ink/ink680.xml"/><Relationship Id="rId405" Type="http://schemas.openxmlformats.org/officeDocument/2006/relationships/customXml" Target="../ink/ink687.xml"/><Relationship Id="rId447" Type="http://schemas.openxmlformats.org/officeDocument/2006/relationships/image" Target="../media/image570.png"/><Relationship Id="rId251" Type="http://schemas.openxmlformats.org/officeDocument/2006/relationships/customXml" Target="../ink/ink608.xml"/><Relationship Id="rId489" Type="http://schemas.openxmlformats.org/officeDocument/2006/relationships/image" Target="../media/image591.png"/><Relationship Id="rId46" Type="http://schemas.openxmlformats.org/officeDocument/2006/relationships/customXml" Target="../ink/ink503.xml"/><Relationship Id="rId293" Type="http://schemas.openxmlformats.org/officeDocument/2006/relationships/customXml" Target="../ink/ink630.xml"/><Relationship Id="rId307" Type="http://schemas.openxmlformats.org/officeDocument/2006/relationships/customXml" Target="../ink/ink637.xml"/><Relationship Id="rId349" Type="http://schemas.openxmlformats.org/officeDocument/2006/relationships/image" Target="../media/image522.png"/><Relationship Id="rId514" Type="http://schemas.openxmlformats.org/officeDocument/2006/relationships/customXml" Target="../ink/ink742.xml"/><Relationship Id="rId556" Type="http://schemas.openxmlformats.org/officeDocument/2006/relationships/image" Target="../media/image624.png"/><Relationship Id="rId88" Type="http://schemas.openxmlformats.org/officeDocument/2006/relationships/customXml" Target="../ink/ink524.xml"/><Relationship Id="rId111" Type="http://schemas.openxmlformats.org/officeDocument/2006/relationships/customXml" Target="../ink/ink536.xml"/><Relationship Id="rId153" Type="http://schemas.openxmlformats.org/officeDocument/2006/relationships/customXml" Target="../ink/ink558.xml"/><Relationship Id="rId195" Type="http://schemas.openxmlformats.org/officeDocument/2006/relationships/image" Target="../media/image447.png"/><Relationship Id="rId209" Type="http://schemas.openxmlformats.org/officeDocument/2006/relationships/image" Target="../media/image454.png"/><Relationship Id="rId360" Type="http://schemas.openxmlformats.org/officeDocument/2006/relationships/customXml" Target="../ink/ink664.xml"/><Relationship Id="rId416" Type="http://schemas.openxmlformats.org/officeDocument/2006/relationships/image" Target="../media/image555.png"/><Relationship Id="rId220" Type="http://schemas.openxmlformats.org/officeDocument/2006/relationships/image" Target="../media/image459.png"/><Relationship Id="rId458" Type="http://schemas.openxmlformats.org/officeDocument/2006/relationships/customXml" Target="../ink/ink714.xml"/><Relationship Id="rId15" Type="http://schemas.openxmlformats.org/officeDocument/2006/relationships/image" Target="../media/image359.png"/><Relationship Id="rId57" Type="http://schemas.openxmlformats.org/officeDocument/2006/relationships/image" Target="../media/image380.png"/><Relationship Id="rId262" Type="http://schemas.openxmlformats.org/officeDocument/2006/relationships/image" Target="../media/image480.png"/><Relationship Id="rId318" Type="http://schemas.openxmlformats.org/officeDocument/2006/relationships/image" Target="../media/image507.png"/><Relationship Id="rId525" Type="http://schemas.openxmlformats.org/officeDocument/2006/relationships/image" Target="../media/image609.png"/><Relationship Id="rId99" Type="http://schemas.openxmlformats.org/officeDocument/2006/relationships/image" Target="../media/image400.png"/><Relationship Id="rId122" Type="http://schemas.openxmlformats.org/officeDocument/2006/relationships/customXml" Target="../ink/ink542.xml"/><Relationship Id="rId164" Type="http://schemas.openxmlformats.org/officeDocument/2006/relationships/image" Target="../media/image432.png"/><Relationship Id="rId371" Type="http://schemas.openxmlformats.org/officeDocument/2006/relationships/image" Target="../media/image533.png"/><Relationship Id="rId427" Type="http://schemas.openxmlformats.org/officeDocument/2006/relationships/image" Target="../media/image560.png"/><Relationship Id="rId469" Type="http://schemas.openxmlformats.org/officeDocument/2006/relationships/image" Target="../media/image581.png"/><Relationship Id="rId26" Type="http://schemas.openxmlformats.org/officeDocument/2006/relationships/customXml" Target="../ink/ink493.xml"/><Relationship Id="rId231" Type="http://schemas.openxmlformats.org/officeDocument/2006/relationships/customXml" Target="../ink/ink598.xml"/><Relationship Id="rId273" Type="http://schemas.openxmlformats.org/officeDocument/2006/relationships/customXml" Target="../ink/ink619.xml"/><Relationship Id="rId329" Type="http://schemas.openxmlformats.org/officeDocument/2006/relationships/customXml" Target="../ink/ink648.xml"/><Relationship Id="rId480" Type="http://schemas.openxmlformats.org/officeDocument/2006/relationships/customXml" Target="../ink/ink725.xml"/><Relationship Id="rId536" Type="http://schemas.openxmlformats.org/officeDocument/2006/relationships/customXml" Target="../ink/ink753.xml"/><Relationship Id="rId68" Type="http://schemas.openxmlformats.org/officeDocument/2006/relationships/customXml" Target="../ink/ink514.xml"/><Relationship Id="rId133" Type="http://schemas.openxmlformats.org/officeDocument/2006/relationships/customXml" Target="../ink/ink548.xml"/><Relationship Id="rId175" Type="http://schemas.openxmlformats.org/officeDocument/2006/relationships/customXml" Target="../ink/ink569.xml"/><Relationship Id="rId340" Type="http://schemas.openxmlformats.org/officeDocument/2006/relationships/image" Target="../media/image518.png"/><Relationship Id="rId200" Type="http://schemas.openxmlformats.org/officeDocument/2006/relationships/customXml" Target="../ink/ink582.xml"/><Relationship Id="rId382" Type="http://schemas.openxmlformats.org/officeDocument/2006/relationships/image" Target="../media/image538.png"/><Relationship Id="rId438" Type="http://schemas.openxmlformats.org/officeDocument/2006/relationships/customXml" Target="../ink/ink704.xml"/><Relationship Id="rId242" Type="http://schemas.openxmlformats.org/officeDocument/2006/relationships/image" Target="../media/image470.png"/><Relationship Id="rId284" Type="http://schemas.openxmlformats.org/officeDocument/2006/relationships/customXml" Target="../ink/ink625.xml"/><Relationship Id="rId491" Type="http://schemas.openxmlformats.org/officeDocument/2006/relationships/image" Target="../media/image592.png"/><Relationship Id="rId505" Type="http://schemas.openxmlformats.org/officeDocument/2006/relationships/image" Target="../media/image599.png"/><Relationship Id="rId37" Type="http://schemas.openxmlformats.org/officeDocument/2006/relationships/image" Target="../media/image370.png"/><Relationship Id="rId79" Type="http://schemas.openxmlformats.org/officeDocument/2006/relationships/image" Target="../media/image390.png"/><Relationship Id="rId102" Type="http://schemas.openxmlformats.org/officeDocument/2006/relationships/customXml" Target="../ink/ink531.xml"/><Relationship Id="rId144" Type="http://schemas.openxmlformats.org/officeDocument/2006/relationships/image" Target="../media/image422.png"/><Relationship Id="rId547" Type="http://schemas.openxmlformats.org/officeDocument/2006/relationships/customXml" Target="../ink/ink759.xml"/><Relationship Id="rId90" Type="http://schemas.openxmlformats.org/officeDocument/2006/relationships/customXml" Target="../ink/ink525.xml"/><Relationship Id="rId186" Type="http://schemas.openxmlformats.org/officeDocument/2006/relationships/image" Target="../media/image443.png"/><Relationship Id="rId351" Type="http://schemas.openxmlformats.org/officeDocument/2006/relationships/image" Target="../media/image523.png"/><Relationship Id="rId393" Type="http://schemas.openxmlformats.org/officeDocument/2006/relationships/customXml" Target="../ink/ink681.xml"/><Relationship Id="rId407" Type="http://schemas.openxmlformats.org/officeDocument/2006/relationships/customXml" Target="../ink/ink688.xml"/><Relationship Id="rId449" Type="http://schemas.openxmlformats.org/officeDocument/2006/relationships/image" Target="../media/image571.png"/><Relationship Id="rId211" Type="http://schemas.openxmlformats.org/officeDocument/2006/relationships/image" Target="../media/image455.png"/><Relationship Id="rId253" Type="http://schemas.openxmlformats.org/officeDocument/2006/relationships/customXml" Target="../ink/ink609.xml"/><Relationship Id="rId295" Type="http://schemas.openxmlformats.org/officeDocument/2006/relationships/customXml" Target="../ink/ink631.xml"/><Relationship Id="rId309" Type="http://schemas.openxmlformats.org/officeDocument/2006/relationships/customXml" Target="../ink/ink638.xml"/><Relationship Id="rId460" Type="http://schemas.openxmlformats.org/officeDocument/2006/relationships/customXml" Target="../ink/ink715.xml"/><Relationship Id="rId516" Type="http://schemas.openxmlformats.org/officeDocument/2006/relationships/customXml" Target="../ink/ink743.xml"/><Relationship Id="rId48" Type="http://schemas.openxmlformats.org/officeDocument/2006/relationships/customXml" Target="../ink/ink504.xml"/><Relationship Id="rId113" Type="http://schemas.openxmlformats.org/officeDocument/2006/relationships/customXml" Target="../ink/ink537.xml"/><Relationship Id="rId320" Type="http://schemas.openxmlformats.org/officeDocument/2006/relationships/image" Target="../media/image508.png"/><Relationship Id="rId558" Type="http://schemas.openxmlformats.org/officeDocument/2006/relationships/image" Target="../media/image625.png"/><Relationship Id="rId155" Type="http://schemas.openxmlformats.org/officeDocument/2006/relationships/customXml" Target="../ink/ink559.xml"/><Relationship Id="rId197" Type="http://schemas.openxmlformats.org/officeDocument/2006/relationships/image" Target="../media/image448.png"/><Relationship Id="rId362" Type="http://schemas.openxmlformats.org/officeDocument/2006/relationships/customXml" Target="../ink/ink665.xml"/><Relationship Id="rId418" Type="http://schemas.openxmlformats.org/officeDocument/2006/relationships/customXml" Target="../ink/ink694.xml"/><Relationship Id="rId222" Type="http://schemas.openxmlformats.org/officeDocument/2006/relationships/image" Target="../media/image460.png"/><Relationship Id="rId264" Type="http://schemas.openxmlformats.org/officeDocument/2006/relationships/image" Target="../media/image481.png"/><Relationship Id="rId471" Type="http://schemas.openxmlformats.org/officeDocument/2006/relationships/image" Target="../media/image582.png"/><Relationship Id="rId17" Type="http://schemas.openxmlformats.org/officeDocument/2006/relationships/image" Target="../media/image360.png"/><Relationship Id="rId59" Type="http://schemas.openxmlformats.org/officeDocument/2006/relationships/image" Target="../media/image381.png"/><Relationship Id="rId124" Type="http://schemas.openxmlformats.org/officeDocument/2006/relationships/customXml" Target="../ink/ink543.xml"/><Relationship Id="rId527" Type="http://schemas.openxmlformats.org/officeDocument/2006/relationships/image" Target="../media/image610.png"/><Relationship Id="rId70" Type="http://schemas.openxmlformats.org/officeDocument/2006/relationships/customXml" Target="../ink/ink515.xml"/><Relationship Id="rId166" Type="http://schemas.openxmlformats.org/officeDocument/2006/relationships/image" Target="../media/image433.png"/><Relationship Id="rId331" Type="http://schemas.openxmlformats.org/officeDocument/2006/relationships/customXml" Target="../ink/ink649.xml"/><Relationship Id="rId373" Type="http://schemas.openxmlformats.org/officeDocument/2006/relationships/image" Target="../media/image534.png"/><Relationship Id="rId429" Type="http://schemas.openxmlformats.org/officeDocument/2006/relationships/image" Target="../media/image561.png"/><Relationship Id="rId1" Type="http://schemas.openxmlformats.org/officeDocument/2006/relationships/slideLayout" Target="../slideLayouts/slideLayout7.xml"/><Relationship Id="rId233" Type="http://schemas.openxmlformats.org/officeDocument/2006/relationships/customXml" Target="../ink/ink599.xml"/><Relationship Id="rId440" Type="http://schemas.openxmlformats.org/officeDocument/2006/relationships/customXml" Target="../ink/ink705.xml"/><Relationship Id="rId28" Type="http://schemas.openxmlformats.org/officeDocument/2006/relationships/customXml" Target="../ink/ink494.xml"/><Relationship Id="rId275" Type="http://schemas.openxmlformats.org/officeDocument/2006/relationships/customXml" Target="../ink/ink620.xml"/><Relationship Id="rId300" Type="http://schemas.openxmlformats.org/officeDocument/2006/relationships/image" Target="../media/image498.png"/><Relationship Id="rId482" Type="http://schemas.openxmlformats.org/officeDocument/2006/relationships/customXml" Target="../ink/ink726.xml"/><Relationship Id="rId538" Type="http://schemas.openxmlformats.org/officeDocument/2006/relationships/image" Target="../media/image615.png"/><Relationship Id="rId81" Type="http://schemas.openxmlformats.org/officeDocument/2006/relationships/image" Target="../media/image391.png"/><Relationship Id="rId135" Type="http://schemas.openxmlformats.org/officeDocument/2006/relationships/customXml" Target="../ink/ink549.xml"/><Relationship Id="rId177" Type="http://schemas.openxmlformats.org/officeDocument/2006/relationships/customXml" Target="../ink/ink570.xml"/><Relationship Id="rId342" Type="http://schemas.openxmlformats.org/officeDocument/2006/relationships/image" Target="../media/image519.png"/><Relationship Id="rId384" Type="http://schemas.openxmlformats.org/officeDocument/2006/relationships/image" Target="../media/image539.png"/><Relationship Id="rId202" Type="http://schemas.openxmlformats.org/officeDocument/2006/relationships/customXml" Target="../ink/ink583.xml"/><Relationship Id="rId244" Type="http://schemas.openxmlformats.org/officeDocument/2006/relationships/image" Target="../media/image471.png"/><Relationship Id="rId39" Type="http://schemas.openxmlformats.org/officeDocument/2006/relationships/image" Target="../media/image371.png"/><Relationship Id="rId286" Type="http://schemas.openxmlformats.org/officeDocument/2006/relationships/customXml" Target="../ink/ink626.xml"/><Relationship Id="rId451" Type="http://schemas.openxmlformats.org/officeDocument/2006/relationships/image" Target="../media/image572.png"/><Relationship Id="rId493" Type="http://schemas.openxmlformats.org/officeDocument/2006/relationships/image" Target="../media/image593.png"/><Relationship Id="rId507" Type="http://schemas.openxmlformats.org/officeDocument/2006/relationships/image" Target="../media/image600.png"/><Relationship Id="rId549" Type="http://schemas.openxmlformats.org/officeDocument/2006/relationships/customXml" Target="../ink/ink760.xml"/><Relationship Id="rId50" Type="http://schemas.openxmlformats.org/officeDocument/2006/relationships/customXml" Target="../ink/ink505.xml"/><Relationship Id="rId104" Type="http://schemas.openxmlformats.org/officeDocument/2006/relationships/customXml" Target="../ink/ink532.xml"/><Relationship Id="rId146" Type="http://schemas.openxmlformats.org/officeDocument/2006/relationships/image" Target="../media/image423.png"/><Relationship Id="rId188" Type="http://schemas.openxmlformats.org/officeDocument/2006/relationships/image" Target="../media/image444.png"/><Relationship Id="rId311" Type="http://schemas.openxmlformats.org/officeDocument/2006/relationships/customXml" Target="../ink/ink639.xml"/><Relationship Id="rId353" Type="http://schemas.openxmlformats.org/officeDocument/2006/relationships/image" Target="../media/image524.png"/><Relationship Id="rId395" Type="http://schemas.openxmlformats.org/officeDocument/2006/relationships/customXml" Target="../ink/ink682.xml"/><Relationship Id="rId409" Type="http://schemas.openxmlformats.org/officeDocument/2006/relationships/customXml" Target="../ink/ink689.xml"/><Relationship Id="rId560" Type="http://schemas.openxmlformats.org/officeDocument/2006/relationships/image" Target="../media/image626.png"/><Relationship Id="rId92" Type="http://schemas.openxmlformats.org/officeDocument/2006/relationships/customXml" Target="../ink/ink526.xml"/><Relationship Id="rId213" Type="http://schemas.openxmlformats.org/officeDocument/2006/relationships/customXml" Target="../ink/ink589.xml"/><Relationship Id="rId420" Type="http://schemas.openxmlformats.org/officeDocument/2006/relationships/customXml" Target="../ink/ink695.xml"/><Relationship Id="rId255" Type="http://schemas.openxmlformats.org/officeDocument/2006/relationships/customXml" Target="../ink/ink610.xml"/><Relationship Id="rId297" Type="http://schemas.openxmlformats.org/officeDocument/2006/relationships/customXml" Target="../ink/ink632.xml"/><Relationship Id="rId462" Type="http://schemas.openxmlformats.org/officeDocument/2006/relationships/customXml" Target="../ink/ink716.xml"/><Relationship Id="rId518" Type="http://schemas.openxmlformats.org/officeDocument/2006/relationships/customXml" Target="../ink/ink744.xml"/><Relationship Id="rId115" Type="http://schemas.openxmlformats.org/officeDocument/2006/relationships/customXml" Target="../ink/ink538.xml"/><Relationship Id="rId157" Type="http://schemas.openxmlformats.org/officeDocument/2006/relationships/customXml" Target="../ink/ink560.xml"/><Relationship Id="rId322" Type="http://schemas.openxmlformats.org/officeDocument/2006/relationships/image" Target="../media/image509.png"/><Relationship Id="rId364" Type="http://schemas.openxmlformats.org/officeDocument/2006/relationships/customXml" Target="../ink/ink666.xml"/><Relationship Id="rId61" Type="http://schemas.openxmlformats.org/officeDocument/2006/relationships/image" Target="../media/image382.png"/><Relationship Id="rId199" Type="http://schemas.openxmlformats.org/officeDocument/2006/relationships/image" Target="../media/image449.png"/><Relationship Id="rId19" Type="http://schemas.openxmlformats.org/officeDocument/2006/relationships/image" Target="../media/image361.png"/><Relationship Id="rId224" Type="http://schemas.openxmlformats.org/officeDocument/2006/relationships/image" Target="../media/image461.png"/><Relationship Id="rId266" Type="http://schemas.openxmlformats.org/officeDocument/2006/relationships/image" Target="../media/image482.png"/><Relationship Id="rId431" Type="http://schemas.openxmlformats.org/officeDocument/2006/relationships/image" Target="../media/image562.png"/><Relationship Id="rId473" Type="http://schemas.openxmlformats.org/officeDocument/2006/relationships/image" Target="../media/image583.png"/><Relationship Id="rId529" Type="http://schemas.openxmlformats.org/officeDocument/2006/relationships/image" Target="../media/image611.png"/><Relationship Id="rId30" Type="http://schemas.openxmlformats.org/officeDocument/2006/relationships/customXml" Target="../ink/ink495.xml"/><Relationship Id="rId126" Type="http://schemas.openxmlformats.org/officeDocument/2006/relationships/customXml" Target="../ink/ink544.xml"/><Relationship Id="rId168" Type="http://schemas.openxmlformats.org/officeDocument/2006/relationships/image" Target="../media/image434.png"/><Relationship Id="rId333" Type="http://schemas.openxmlformats.org/officeDocument/2006/relationships/customXml" Target="../ink/ink650.xml"/><Relationship Id="rId540" Type="http://schemas.openxmlformats.org/officeDocument/2006/relationships/image" Target="../media/image616.png"/><Relationship Id="rId72" Type="http://schemas.openxmlformats.org/officeDocument/2006/relationships/customXml" Target="../ink/ink516.xml"/><Relationship Id="rId375" Type="http://schemas.openxmlformats.org/officeDocument/2006/relationships/image" Target="../media/image535.png"/><Relationship Id="rId3" Type="http://schemas.openxmlformats.org/officeDocument/2006/relationships/image" Target="../media/image173.emf"/><Relationship Id="rId235" Type="http://schemas.openxmlformats.org/officeDocument/2006/relationships/customXml" Target="../ink/ink600.xml"/><Relationship Id="rId277" Type="http://schemas.openxmlformats.org/officeDocument/2006/relationships/image" Target="../media/image487.png"/><Relationship Id="rId400" Type="http://schemas.openxmlformats.org/officeDocument/2006/relationships/image" Target="../media/image547.png"/><Relationship Id="rId442" Type="http://schemas.openxmlformats.org/officeDocument/2006/relationships/customXml" Target="../ink/ink706.xml"/><Relationship Id="rId484" Type="http://schemas.openxmlformats.org/officeDocument/2006/relationships/customXml" Target="../ink/ink727.xml"/><Relationship Id="rId137" Type="http://schemas.openxmlformats.org/officeDocument/2006/relationships/customXml" Target="../ink/ink550.xml"/><Relationship Id="rId302" Type="http://schemas.openxmlformats.org/officeDocument/2006/relationships/image" Target="../media/image499.png"/><Relationship Id="rId344" Type="http://schemas.openxmlformats.org/officeDocument/2006/relationships/image" Target="../media/image520.png"/><Relationship Id="rId41" Type="http://schemas.openxmlformats.org/officeDocument/2006/relationships/image" Target="../media/image372.png"/><Relationship Id="rId83" Type="http://schemas.openxmlformats.org/officeDocument/2006/relationships/image" Target="../media/image392.png"/><Relationship Id="rId179" Type="http://schemas.openxmlformats.org/officeDocument/2006/relationships/customXml" Target="../ink/ink571.xml"/><Relationship Id="rId386" Type="http://schemas.openxmlformats.org/officeDocument/2006/relationships/image" Target="../media/image540.png"/><Relationship Id="rId551" Type="http://schemas.openxmlformats.org/officeDocument/2006/relationships/customXml" Target="../ink/ink761.xml"/><Relationship Id="rId190" Type="http://schemas.openxmlformats.org/officeDocument/2006/relationships/image" Target="../media/image445.png"/><Relationship Id="rId204" Type="http://schemas.openxmlformats.org/officeDocument/2006/relationships/customXml" Target="../ink/ink584.xml"/><Relationship Id="rId246" Type="http://schemas.openxmlformats.org/officeDocument/2006/relationships/image" Target="../media/image472.png"/><Relationship Id="rId288" Type="http://schemas.openxmlformats.org/officeDocument/2006/relationships/customXml" Target="../ink/ink627.xml"/><Relationship Id="rId411" Type="http://schemas.openxmlformats.org/officeDocument/2006/relationships/customXml" Target="../ink/ink690.xml"/><Relationship Id="rId453" Type="http://schemas.openxmlformats.org/officeDocument/2006/relationships/image" Target="../media/image573.png"/><Relationship Id="rId509" Type="http://schemas.openxmlformats.org/officeDocument/2006/relationships/image" Target="../media/image601.png"/><Relationship Id="rId106" Type="http://schemas.openxmlformats.org/officeDocument/2006/relationships/image" Target="../media/image404.png"/><Relationship Id="rId313" Type="http://schemas.openxmlformats.org/officeDocument/2006/relationships/customXml" Target="../ink/ink640.xml"/><Relationship Id="rId495" Type="http://schemas.openxmlformats.org/officeDocument/2006/relationships/image" Target="../media/image594.png"/><Relationship Id="rId10" Type="http://schemas.openxmlformats.org/officeDocument/2006/relationships/customXml" Target="../ink/ink485.xml"/><Relationship Id="rId52" Type="http://schemas.openxmlformats.org/officeDocument/2006/relationships/customXml" Target="../ink/ink506.xml"/><Relationship Id="rId94" Type="http://schemas.openxmlformats.org/officeDocument/2006/relationships/customXml" Target="../ink/ink527.xml"/><Relationship Id="rId148" Type="http://schemas.openxmlformats.org/officeDocument/2006/relationships/image" Target="../media/image424.png"/><Relationship Id="rId355" Type="http://schemas.openxmlformats.org/officeDocument/2006/relationships/image" Target="../media/image525.png"/><Relationship Id="rId397" Type="http://schemas.openxmlformats.org/officeDocument/2006/relationships/customXml" Target="../ink/ink683.xml"/><Relationship Id="rId520" Type="http://schemas.openxmlformats.org/officeDocument/2006/relationships/customXml" Target="../ink/ink745.xml"/><Relationship Id="rId562" Type="http://schemas.openxmlformats.org/officeDocument/2006/relationships/image" Target="../media/image627.png"/><Relationship Id="rId215" Type="http://schemas.openxmlformats.org/officeDocument/2006/relationships/customXml" Target="../ink/ink590.xml"/><Relationship Id="rId257" Type="http://schemas.openxmlformats.org/officeDocument/2006/relationships/customXml" Target="../ink/ink611.xml"/><Relationship Id="rId422" Type="http://schemas.openxmlformats.org/officeDocument/2006/relationships/customXml" Target="../ink/ink696.xml"/><Relationship Id="rId464" Type="http://schemas.openxmlformats.org/officeDocument/2006/relationships/customXml" Target="../ink/ink717.xml"/><Relationship Id="rId299" Type="http://schemas.openxmlformats.org/officeDocument/2006/relationships/customXml" Target="../ink/ink633.xml"/><Relationship Id="rId63" Type="http://schemas.openxmlformats.org/officeDocument/2006/relationships/image" Target="../media/image383.png"/><Relationship Id="rId159" Type="http://schemas.openxmlformats.org/officeDocument/2006/relationships/customXml" Target="../ink/ink561.xml"/><Relationship Id="rId366" Type="http://schemas.openxmlformats.org/officeDocument/2006/relationships/customXml" Target="../ink/ink667.xml"/><Relationship Id="rId226" Type="http://schemas.openxmlformats.org/officeDocument/2006/relationships/image" Target="../media/image462.png"/><Relationship Id="rId433" Type="http://schemas.openxmlformats.org/officeDocument/2006/relationships/image" Target="../media/image563.png"/><Relationship Id="rId74" Type="http://schemas.openxmlformats.org/officeDocument/2006/relationships/customXml" Target="../ink/ink517.xml"/><Relationship Id="rId377" Type="http://schemas.openxmlformats.org/officeDocument/2006/relationships/customXml" Target="../ink/ink673.xml"/><Relationship Id="rId500" Type="http://schemas.openxmlformats.org/officeDocument/2006/relationships/customXml" Target="../ink/ink735.xml"/><Relationship Id="rId5" Type="http://schemas.openxmlformats.org/officeDocument/2006/relationships/image" Target="../media/image354.png"/><Relationship Id="rId237" Type="http://schemas.openxmlformats.org/officeDocument/2006/relationships/customXml" Target="../ink/ink601.xml"/><Relationship Id="rId444" Type="http://schemas.openxmlformats.org/officeDocument/2006/relationships/customXml" Target="../ink/ink707.xml"/><Relationship Id="rId290" Type="http://schemas.openxmlformats.org/officeDocument/2006/relationships/image" Target="../media/image493.png"/><Relationship Id="rId304" Type="http://schemas.openxmlformats.org/officeDocument/2006/relationships/image" Target="../media/image500.png"/><Relationship Id="rId388" Type="http://schemas.openxmlformats.org/officeDocument/2006/relationships/image" Target="../media/image541.png"/><Relationship Id="rId511" Type="http://schemas.openxmlformats.org/officeDocument/2006/relationships/image" Target="../media/image602.png"/><Relationship Id="rId85" Type="http://schemas.openxmlformats.org/officeDocument/2006/relationships/image" Target="../media/image393.png"/><Relationship Id="rId150" Type="http://schemas.openxmlformats.org/officeDocument/2006/relationships/image" Target="../media/image425.png"/><Relationship Id="rId248" Type="http://schemas.openxmlformats.org/officeDocument/2006/relationships/image" Target="../media/image473.png"/><Relationship Id="rId455" Type="http://schemas.openxmlformats.org/officeDocument/2006/relationships/image" Target="../media/image574.png"/><Relationship Id="rId12" Type="http://schemas.openxmlformats.org/officeDocument/2006/relationships/customXml" Target="../ink/ink486.xml"/><Relationship Id="rId108" Type="http://schemas.openxmlformats.org/officeDocument/2006/relationships/image" Target="../media/image405.png"/><Relationship Id="rId315" Type="http://schemas.openxmlformats.org/officeDocument/2006/relationships/customXml" Target="../ink/ink641.xml"/><Relationship Id="rId522" Type="http://schemas.openxmlformats.org/officeDocument/2006/relationships/customXml" Target="../ink/ink746.xml"/><Relationship Id="rId96" Type="http://schemas.openxmlformats.org/officeDocument/2006/relationships/customXml" Target="../ink/ink528.xml"/><Relationship Id="rId161" Type="http://schemas.openxmlformats.org/officeDocument/2006/relationships/customXml" Target="../ink/ink562.xml"/><Relationship Id="rId399" Type="http://schemas.openxmlformats.org/officeDocument/2006/relationships/customXml" Target="../ink/ink684.xml"/><Relationship Id="rId259" Type="http://schemas.openxmlformats.org/officeDocument/2006/relationships/customXml" Target="../ink/ink612.xml"/><Relationship Id="rId466" Type="http://schemas.openxmlformats.org/officeDocument/2006/relationships/customXml" Target="../ink/ink718.xml"/><Relationship Id="rId23" Type="http://schemas.openxmlformats.org/officeDocument/2006/relationships/image" Target="../media/image363.png"/><Relationship Id="rId119" Type="http://schemas.openxmlformats.org/officeDocument/2006/relationships/customXml" Target="../ink/ink540.xml"/><Relationship Id="rId326" Type="http://schemas.openxmlformats.org/officeDocument/2006/relationships/image" Target="../media/image511.png"/><Relationship Id="rId533" Type="http://schemas.openxmlformats.org/officeDocument/2006/relationships/image" Target="../media/image613.png"/></Relationships>
</file>

<file path=ppt/slides/_rels/slide5.xml.rels><?xml version="1.0" encoding="UTF-8" standalone="yes"?>
<Relationships xmlns="http://schemas.openxmlformats.org/package/2006/relationships"><Relationship Id="rId117" Type="http://schemas.openxmlformats.org/officeDocument/2006/relationships/customXml" Target="../ink/ink825.xml"/><Relationship Id="rId21" Type="http://schemas.openxmlformats.org/officeDocument/2006/relationships/customXml" Target="../ink/ink777.xml"/><Relationship Id="rId42" Type="http://schemas.openxmlformats.org/officeDocument/2006/relationships/image" Target="../media/image649.png"/><Relationship Id="rId63" Type="http://schemas.openxmlformats.org/officeDocument/2006/relationships/customXml" Target="../ink/ink798.xml"/><Relationship Id="rId84" Type="http://schemas.openxmlformats.org/officeDocument/2006/relationships/image" Target="../media/image670.png"/><Relationship Id="rId138" Type="http://schemas.openxmlformats.org/officeDocument/2006/relationships/image" Target="../media/image1903.png"/><Relationship Id="rId159" Type="http://schemas.openxmlformats.org/officeDocument/2006/relationships/customXml" Target="../ink/ink846.xml"/><Relationship Id="rId107" Type="http://schemas.openxmlformats.org/officeDocument/2006/relationships/customXml" Target="../ink/ink820.xml"/><Relationship Id="rId11" Type="http://schemas.openxmlformats.org/officeDocument/2006/relationships/customXml" Target="../ink/ink772.xml"/><Relationship Id="rId32" Type="http://schemas.openxmlformats.org/officeDocument/2006/relationships/image" Target="../media/image644.png"/><Relationship Id="rId53" Type="http://schemas.openxmlformats.org/officeDocument/2006/relationships/customXml" Target="../ink/ink793.xml"/><Relationship Id="rId74" Type="http://schemas.openxmlformats.org/officeDocument/2006/relationships/image" Target="../media/image665.png"/><Relationship Id="rId128" Type="http://schemas.openxmlformats.org/officeDocument/2006/relationships/image" Target="../media/image1898.png"/><Relationship Id="rId149" Type="http://schemas.openxmlformats.org/officeDocument/2006/relationships/customXml" Target="../ink/ink841.xml"/><Relationship Id="rId5" Type="http://schemas.openxmlformats.org/officeDocument/2006/relationships/customXml" Target="../ink/ink769.xml"/><Relationship Id="rId95" Type="http://schemas.openxmlformats.org/officeDocument/2006/relationships/customXml" Target="../ink/ink814.xml"/><Relationship Id="rId160" Type="http://schemas.openxmlformats.org/officeDocument/2006/relationships/image" Target="../media/image1914.png"/><Relationship Id="rId22" Type="http://schemas.openxmlformats.org/officeDocument/2006/relationships/image" Target="../media/image639.png"/><Relationship Id="rId43" Type="http://schemas.openxmlformats.org/officeDocument/2006/relationships/customXml" Target="../ink/ink788.xml"/><Relationship Id="rId64" Type="http://schemas.openxmlformats.org/officeDocument/2006/relationships/image" Target="../media/image660.png"/><Relationship Id="rId118" Type="http://schemas.openxmlformats.org/officeDocument/2006/relationships/image" Target="../media/image1893.png"/><Relationship Id="rId139" Type="http://schemas.openxmlformats.org/officeDocument/2006/relationships/customXml" Target="../ink/ink836.xml"/><Relationship Id="rId85" Type="http://schemas.openxmlformats.org/officeDocument/2006/relationships/customXml" Target="../ink/ink809.xml"/><Relationship Id="rId150" Type="http://schemas.openxmlformats.org/officeDocument/2006/relationships/image" Target="../media/image1909.png"/><Relationship Id="rId12" Type="http://schemas.openxmlformats.org/officeDocument/2006/relationships/image" Target="../media/image634.png"/><Relationship Id="rId17" Type="http://schemas.openxmlformats.org/officeDocument/2006/relationships/customXml" Target="../ink/ink775.xml"/><Relationship Id="rId33" Type="http://schemas.openxmlformats.org/officeDocument/2006/relationships/customXml" Target="../ink/ink783.xml"/><Relationship Id="rId38" Type="http://schemas.openxmlformats.org/officeDocument/2006/relationships/image" Target="../media/image647.png"/><Relationship Id="rId59" Type="http://schemas.openxmlformats.org/officeDocument/2006/relationships/customXml" Target="../ink/ink796.xml"/><Relationship Id="rId103" Type="http://schemas.openxmlformats.org/officeDocument/2006/relationships/customXml" Target="../ink/ink818.xml"/><Relationship Id="rId108" Type="http://schemas.openxmlformats.org/officeDocument/2006/relationships/image" Target="../media/image1888.png"/><Relationship Id="rId124" Type="http://schemas.openxmlformats.org/officeDocument/2006/relationships/image" Target="../media/image1896.png"/><Relationship Id="rId129" Type="http://schemas.openxmlformats.org/officeDocument/2006/relationships/customXml" Target="../ink/ink831.xml"/><Relationship Id="rId54" Type="http://schemas.openxmlformats.org/officeDocument/2006/relationships/image" Target="../media/image655.png"/><Relationship Id="rId70" Type="http://schemas.openxmlformats.org/officeDocument/2006/relationships/image" Target="../media/image663.png"/><Relationship Id="rId75" Type="http://schemas.openxmlformats.org/officeDocument/2006/relationships/customXml" Target="../ink/ink804.xml"/><Relationship Id="rId91" Type="http://schemas.openxmlformats.org/officeDocument/2006/relationships/customXml" Target="../ink/ink812.xml"/><Relationship Id="rId96" Type="http://schemas.openxmlformats.org/officeDocument/2006/relationships/image" Target="../media/image1882.png"/><Relationship Id="rId140" Type="http://schemas.openxmlformats.org/officeDocument/2006/relationships/image" Target="../media/image1904.png"/><Relationship Id="rId145" Type="http://schemas.openxmlformats.org/officeDocument/2006/relationships/customXml" Target="../ink/ink839.xml"/><Relationship Id="rId161" Type="http://schemas.openxmlformats.org/officeDocument/2006/relationships/customXml" Target="../ink/ink847.xml"/><Relationship Id="rId1" Type="http://schemas.openxmlformats.org/officeDocument/2006/relationships/slideLayout" Target="../slideLayouts/slideLayout7.xml"/><Relationship Id="rId6" Type="http://schemas.openxmlformats.org/officeDocument/2006/relationships/image" Target="../media/image631.png"/><Relationship Id="rId23" Type="http://schemas.openxmlformats.org/officeDocument/2006/relationships/customXml" Target="../ink/ink778.xml"/><Relationship Id="rId28" Type="http://schemas.openxmlformats.org/officeDocument/2006/relationships/image" Target="../media/image642.png"/><Relationship Id="rId49" Type="http://schemas.openxmlformats.org/officeDocument/2006/relationships/customXml" Target="../ink/ink791.xml"/><Relationship Id="rId114" Type="http://schemas.openxmlformats.org/officeDocument/2006/relationships/image" Target="../media/image1891.png"/><Relationship Id="rId119" Type="http://schemas.openxmlformats.org/officeDocument/2006/relationships/customXml" Target="../ink/ink826.xml"/><Relationship Id="rId44" Type="http://schemas.openxmlformats.org/officeDocument/2006/relationships/image" Target="../media/image650.png"/><Relationship Id="rId60" Type="http://schemas.openxmlformats.org/officeDocument/2006/relationships/image" Target="../media/image658.png"/><Relationship Id="rId65" Type="http://schemas.openxmlformats.org/officeDocument/2006/relationships/customXml" Target="../ink/ink799.xml"/><Relationship Id="rId81" Type="http://schemas.openxmlformats.org/officeDocument/2006/relationships/customXml" Target="../ink/ink807.xml"/><Relationship Id="rId86" Type="http://schemas.openxmlformats.org/officeDocument/2006/relationships/image" Target="../media/image671.png"/><Relationship Id="rId130" Type="http://schemas.openxmlformats.org/officeDocument/2006/relationships/image" Target="../media/image1899.png"/><Relationship Id="rId135" Type="http://schemas.openxmlformats.org/officeDocument/2006/relationships/customXml" Target="../ink/ink834.xml"/><Relationship Id="rId151" Type="http://schemas.openxmlformats.org/officeDocument/2006/relationships/customXml" Target="../ink/ink842.xml"/><Relationship Id="rId156" Type="http://schemas.openxmlformats.org/officeDocument/2006/relationships/image" Target="../media/image1912.png"/><Relationship Id="rId13" Type="http://schemas.openxmlformats.org/officeDocument/2006/relationships/customXml" Target="../ink/ink773.xml"/><Relationship Id="rId18" Type="http://schemas.openxmlformats.org/officeDocument/2006/relationships/image" Target="../media/image637.png"/><Relationship Id="rId39" Type="http://schemas.openxmlformats.org/officeDocument/2006/relationships/customXml" Target="../ink/ink786.xml"/><Relationship Id="rId109" Type="http://schemas.openxmlformats.org/officeDocument/2006/relationships/customXml" Target="../ink/ink821.xml"/><Relationship Id="rId34" Type="http://schemas.openxmlformats.org/officeDocument/2006/relationships/image" Target="../media/image645.png"/><Relationship Id="rId50" Type="http://schemas.openxmlformats.org/officeDocument/2006/relationships/image" Target="../media/image653.png"/><Relationship Id="rId55" Type="http://schemas.openxmlformats.org/officeDocument/2006/relationships/customXml" Target="../ink/ink794.xml"/><Relationship Id="rId76" Type="http://schemas.openxmlformats.org/officeDocument/2006/relationships/image" Target="../media/image666.png"/><Relationship Id="rId97" Type="http://schemas.openxmlformats.org/officeDocument/2006/relationships/customXml" Target="../ink/ink815.xml"/><Relationship Id="rId104" Type="http://schemas.openxmlformats.org/officeDocument/2006/relationships/image" Target="../media/image1886.png"/><Relationship Id="rId120" Type="http://schemas.openxmlformats.org/officeDocument/2006/relationships/image" Target="../media/image1894.png"/><Relationship Id="rId125" Type="http://schemas.openxmlformats.org/officeDocument/2006/relationships/customXml" Target="../ink/ink829.xml"/><Relationship Id="rId141" Type="http://schemas.openxmlformats.org/officeDocument/2006/relationships/customXml" Target="../ink/ink837.xml"/><Relationship Id="rId146" Type="http://schemas.openxmlformats.org/officeDocument/2006/relationships/image" Target="../media/image1907.png"/><Relationship Id="rId7" Type="http://schemas.openxmlformats.org/officeDocument/2006/relationships/customXml" Target="../ink/ink770.xml"/><Relationship Id="rId71" Type="http://schemas.openxmlformats.org/officeDocument/2006/relationships/customXml" Target="../ink/ink802.xml"/><Relationship Id="rId92" Type="http://schemas.openxmlformats.org/officeDocument/2006/relationships/image" Target="../media/image1880.png"/><Relationship Id="rId162" Type="http://schemas.openxmlformats.org/officeDocument/2006/relationships/image" Target="../media/image174.png"/><Relationship Id="rId2" Type="http://schemas.openxmlformats.org/officeDocument/2006/relationships/notesSlide" Target="../notesSlides/notesSlide4.xml"/><Relationship Id="rId29" Type="http://schemas.openxmlformats.org/officeDocument/2006/relationships/customXml" Target="../ink/ink781.xml"/><Relationship Id="rId24" Type="http://schemas.openxmlformats.org/officeDocument/2006/relationships/image" Target="../media/image640.png"/><Relationship Id="rId40" Type="http://schemas.openxmlformats.org/officeDocument/2006/relationships/image" Target="../media/image648.png"/><Relationship Id="rId45" Type="http://schemas.openxmlformats.org/officeDocument/2006/relationships/customXml" Target="../ink/ink789.xml"/><Relationship Id="rId66" Type="http://schemas.openxmlformats.org/officeDocument/2006/relationships/image" Target="../media/image661.png"/><Relationship Id="rId87" Type="http://schemas.openxmlformats.org/officeDocument/2006/relationships/customXml" Target="../ink/ink810.xml"/><Relationship Id="rId110" Type="http://schemas.openxmlformats.org/officeDocument/2006/relationships/image" Target="../media/image1889.png"/><Relationship Id="rId115" Type="http://schemas.openxmlformats.org/officeDocument/2006/relationships/customXml" Target="../ink/ink824.xml"/><Relationship Id="rId131" Type="http://schemas.openxmlformats.org/officeDocument/2006/relationships/customXml" Target="../ink/ink832.xml"/><Relationship Id="rId136" Type="http://schemas.openxmlformats.org/officeDocument/2006/relationships/image" Target="../media/image1902.png"/><Relationship Id="rId157" Type="http://schemas.openxmlformats.org/officeDocument/2006/relationships/customXml" Target="../ink/ink845.xml"/><Relationship Id="rId61" Type="http://schemas.openxmlformats.org/officeDocument/2006/relationships/customXml" Target="../ink/ink797.xml"/><Relationship Id="rId82" Type="http://schemas.openxmlformats.org/officeDocument/2006/relationships/image" Target="../media/image669.png"/><Relationship Id="rId152" Type="http://schemas.openxmlformats.org/officeDocument/2006/relationships/image" Target="../media/image1910.png"/><Relationship Id="rId19" Type="http://schemas.openxmlformats.org/officeDocument/2006/relationships/customXml" Target="../ink/ink776.xml"/><Relationship Id="rId14" Type="http://schemas.openxmlformats.org/officeDocument/2006/relationships/image" Target="../media/image635.png"/><Relationship Id="rId30" Type="http://schemas.openxmlformats.org/officeDocument/2006/relationships/image" Target="../media/image643.png"/><Relationship Id="rId35" Type="http://schemas.openxmlformats.org/officeDocument/2006/relationships/customXml" Target="../ink/ink784.xml"/><Relationship Id="rId56" Type="http://schemas.openxmlformats.org/officeDocument/2006/relationships/image" Target="../media/image656.png"/><Relationship Id="rId77" Type="http://schemas.openxmlformats.org/officeDocument/2006/relationships/customXml" Target="../ink/ink805.xml"/><Relationship Id="rId100" Type="http://schemas.openxmlformats.org/officeDocument/2006/relationships/image" Target="../media/image1884.png"/><Relationship Id="rId105" Type="http://schemas.openxmlformats.org/officeDocument/2006/relationships/customXml" Target="../ink/ink819.xml"/><Relationship Id="rId126" Type="http://schemas.openxmlformats.org/officeDocument/2006/relationships/image" Target="../media/image1897.png"/><Relationship Id="rId147" Type="http://schemas.openxmlformats.org/officeDocument/2006/relationships/customXml" Target="../ink/ink840.xml"/><Relationship Id="rId8" Type="http://schemas.openxmlformats.org/officeDocument/2006/relationships/image" Target="../media/image632.png"/><Relationship Id="rId51" Type="http://schemas.openxmlformats.org/officeDocument/2006/relationships/customXml" Target="../ink/ink792.xml"/><Relationship Id="rId72" Type="http://schemas.openxmlformats.org/officeDocument/2006/relationships/image" Target="../media/image664.png"/><Relationship Id="rId93" Type="http://schemas.openxmlformats.org/officeDocument/2006/relationships/customXml" Target="../ink/ink813.xml"/><Relationship Id="rId98" Type="http://schemas.openxmlformats.org/officeDocument/2006/relationships/image" Target="../media/image1883.png"/><Relationship Id="rId121" Type="http://schemas.openxmlformats.org/officeDocument/2006/relationships/customXml" Target="../ink/ink827.xml"/><Relationship Id="rId142" Type="http://schemas.openxmlformats.org/officeDocument/2006/relationships/image" Target="../media/image1905.png"/><Relationship Id="rId3" Type="http://schemas.openxmlformats.org/officeDocument/2006/relationships/image" Target="../media/image3700.png"/><Relationship Id="rId25" Type="http://schemas.openxmlformats.org/officeDocument/2006/relationships/customXml" Target="../ink/ink779.xml"/><Relationship Id="rId46" Type="http://schemas.openxmlformats.org/officeDocument/2006/relationships/image" Target="../media/image651.png"/><Relationship Id="rId67" Type="http://schemas.openxmlformats.org/officeDocument/2006/relationships/customXml" Target="../ink/ink800.xml"/><Relationship Id="rId116" Type="http://schemas.openxmlformats.org/officeDocument/2006/relationships/image" Target="../media/image1892.png"/><Relationship Id="rId137" Type="http://schemas.openxmlformats.org/officeDocument/2006/relationships/customXml" Target="../ink/ink835.xml"/><Relationship Id="rId158" Type="http://schemas.openxmlformats.org/officeDocument/2006/relationships/image" Target="../media/image1913.png"/><Relationship Id="rId20" Type="http://schemas.openxmlformats.org/officeDocument/2006/relationships/image" Target="../media/image638.png"/><Relationship Id="rId41" Type="http://schemas.openxmlformats.org/officeDocument/2006/relationships/customXml" Target="../ink/ink787.xml"/><Relationship Id="rId62" Type="http://schemas.openxmlformats.org/officeDocument/2006/relationships/image" Target="../media/image659.png"/><Relationship Id="rId83" Type="http://schemas.openxmlformats.org/officeDocument/2006/relationships/customXml" Target="../ink/ink808.xml"/><Relationship Id="rId88" Type="http://schemas.openxmlformats.org/officeDocument/2006/relationships/image" Target="../media/image1739.png"/><Relationship Id="rId111" Type="http://schemas.openxmlformats.org/officeDocument/2006/relationships/customXml" Target="../ink/ink822.xml"/><Relationship Id="rId132" Type="http://schemas.openxmlformats.org/officeDocument/2006/relationships/image" Target="../media/image1900.png"/><Relationship Id="rId153" Type="http://schemas.openxmlformats.org/officeDocument/2006/relationships/customXml" Target="../ink/ink843.xml"/><Relationship Id="rId15" Type="http://schemas.openxmlformats.org/officeDocument/2006/relationships/customXml" Target="../ink/ink774.xml"/><Relationship Id="rId36" Type="http://schemas.openxmlformats.org/officeDocument/2006/relationships/image" Target="../media/image646.png"/><Relationship Id="rId57" Type="http://schemas.openxmlformats.org/officeDocument/2006/relationships/customXml" Target="../ink/ink795.xml"/><Relationship Id="rId106" Type="http://schemas.openxmlformats.org/officeDocument/2006/relationships/image" Target="../media/image1887.png"/><Relationship Id="rId127" Type="http://schemas.openxmlformats.org/officeDocument/2006/relationships/customXml" Target="../ink/ink830.xml"/><Relationship Id="rId10" Type="http://schemas.openxmlformats.org/officeDocument/2006/relationships/image" Target="../media/image633.png"/><Relationship Id="rId31" Type="http://schemas.openxmlformats.org/officeDocument/2006/relationships/customXml" Target="../ink/ink782.xml"/><Relationship Id="rId52" Type="http://schemas.openxmlformats.org/officeDocument/2006/relationships/image" Target="../media/image654.png"/><Relationship Id="rId73" Type="http://schemas.openxmlformats.org/officeDocument/2006/relationships/customXml" Target="../ink/ink803.xml"/><Relationship Id="rId78" Type="http://schemas.openxmlformats.org/officeDocument/2006/relationships/image" Target="../media/image667.png"/><Relationship Id="rId94" Type="http://schemas.openxmlformats.org/officeDocument/2006/relationships/image" Target="../media/image1881.png"/><Relationship Id="rId99" Type="http://schemas.openxmlformats.org/officeDocument/2006/relationships/customXml" Target="../ink/ink816.xml"/><Relationship Id="rId101" Type="http://schemas.openxmlformats.org/officeDocument/2006/relationships/customXml" Target="../ink/ink817.xml"/><Relationship Id="rId122" Type="http://schemas.openxmlformats.org/officeDocument/2006/relationships/image" Target="../media/image1895.png"/><Relationship Id="rId143" Type="http://schemas.openxmlformats.org/officeDocument/2006/relationships/customXml" Target="../ink/ink838.xml"/><Relationship Id="rId148" Type="http://schemas.openxmlformats.org/officeDocument/2006/relationships/image" Target="../media/image1908.png"/><Relationship Id="rId4" Type="http://schemas.openxmlformats.org/officeDocument/2006/relationships/image" Target="../media/image40010.png"/><Relationship Id="rId9" Type="http://schemas.openxmlformats.org/officeDocument/2006/relationships/customXml" Target="../ink/ink771.xml"/><Relationship Id="rId26" Type="http://schemas.openxmlformats.org/officeDocument/2006/relationships/image" Target="../media/image641.png"/><Relationship Id="rId47" Type="http://schemas.openxmlformats.org/officeDocument/2006/relationships/customXml" Target="../ink/ink790.xml"/><Relationship Id="rId68" Type="http://schemas.openxmlformats.org/officeDocument/2006/relationships/image" Target="../media/image662.png"/><Relationship Id="rId89" Type="http://schemas.openxmlformats.org/officeDocument/2006/relationships/customXml" Target="../ink/ink811.xml"/><Relationship Id="rId112" Type="http://schemas.openxmlformats.org/officeDocument/2006/relationships/image" Target="../media/image1890.png"/><Relationship Id="rId133" Type="http://schemas.openxmlformats.org/officeDocument/2006/relationships/customXml" Target="../ink/ink833.xml"/><Relationship Id="rId154" Type="http://schemas.openxmlformats.org/officeDocument/2006/relationships/image" Target="../media/image1911.png"/><Relationship Id="rId16" Type="http://schemas.openxmlformats.org/officeDocument/2006/relationships/image" Target="../media/image636.png"/><Relationship Id="rId37" Type="http://schemas.openxmlformats.org/officeDocument/2006/relationships/customXml" Target="../ink/ink785.xml"/><Relationship Id="rId58" Type="http://schemas.openxmlformats.org/officeDocument/2006/relationships/image" Target="../media/image657.png"/><Relationship Id="rId79" Type="http://schemas.openxmlformats.org/officeDocument/2006/relationships/customXml" Target="../ink/ink806.xml"/><Relationship Id="rId102" Type="http://schemas.openxmlformats.org/officeDocument/2006/relationships/image" Target="../media/image1885.png"/><Relationship Id="rId123" Type="http://schemas.openxmlformats.org/officeDocument/2006/relationships/customXml" Target="../ink/ink828.xml"/><Relationship Id="rId144" Type="http://schemas.openxmlformats.org/officeDocument/2006/relationships/image" Target="../media/image1906.png"/><Relationship Id="rId90" Type="http://schemas.openxmlformats.org/officeDocument/2006/relationships/image" Target="../media/image1879.png"/><Relationship Id="rId27" Type="http://schemas.openxmlformats.org/officeDocument/2006/relationships/customXml" Target="../ink/ink780.xml"/><Relationship Id="rId48" Type="http://schemas.openxmlformats.org/officeDocument/2006/relationships/image" Target="../media/image652.png"/><Relationship Id="rId69" Type="http://schemas.openxmlformats.org/officeDocument/2006/relationships/customXml" Target="../ink/ink801.xml"/><Relationship Id="rId113" Type="http://schemas.openxmlformats.org/officeDocument/2006/relationships/customXml" Target="../ink/ink823.xml"/><Relationship Id="rId134" Type="http://schemas.openxmlformats.org/officeDocument/2006/relationships/image" Target="../media/image1901.png"/><Relationship Id="rId80" Type="http://schemas.openxmlformats.org/officeDocument/2006/relationships/image" Target="../media/image668.png"/><Relationship Id="rId155" Type="http://schemas.openxmlformats.org/officeDocument/2006/relationships/customXml" Target="../ink/ink844.xml"/></Relationships>
</file>

<file path=ppt/slides/_rels/slide6.xml.rels><?xml version="1.0" encoding="UTF-8" standalone="yes"?>
<Relationships xmlns="http://schemas.openxmlformats.org/package/2006/relationships"><Relationship Id="rId117" Type="http://schemas.openxmlformats.org/officeDocument/2006/relationships/image" Target="../media/image1972.png"/><Relationship Id="rId21" Type="http://schemas.openxmlformats.org/officeDocument/2006/relationships/image" Target="../media/image1924.png"/><Relationship Id="rId324" Type="http://schemas.openxmlformats.org/officeDocument/2006/relationships/customXml" Target="../ink/ink1008.xml"/><Relationship Id="rId531" Type="http://schemas.openxmlformats.org/officeDocument/2006/relationships/customXml" Target="../ink/ink1112.xml"/><Relationship Id="rId170" Type="http://schemas.openxmlformats.org/officeDocument/2006/relationships/customXml" Target="../ink/ink931.xml"/><Relationship Id="rId268" Type="http://schemas.openxmlformats.org/officeDocument/2006/relationships/customXml" Target="../ink/ink980.xml"/><Relationship Id="rId475" Type="http://schemas.openxmlformats.org/officeDocument/2006/relationships/image" Target="../media/image793.png"/><Relationship Id="rId32" Type="http://schemas.openxmlformats.org/officeDocument/2006/relationships/customXml" Target="../ink/ink862.xml"/><Relationship Id="rId128" Type="http://schemas.openxmlformats.org/officeDocument/2006/relationships/customXml" Target="../ink/ink910.xml"/><Relationship Id="rId335" Type="http://schemas.openxmlformats.org/officeDocument/2006/relationships/image" Target="../media/image722.png"/><Relationship Id="rId542" Type="http://schemas.openxmlformats.org/officeDocument/2006/relationships/image" Target="../media/image826.png"/><Relationship Id="rId181" Type="http://schemas.openxmlformats.org/officeDocument/2006/relationships/image" Target="../media/image2003.png"/><Relationship Id="rId402" Type="http://schemas.openxmlformats.org/officeDocument/2006/relationships/customXml" Target="../ink/ink1047.xml"/><Relationship Id="rId279" Type="http://schemas.openxmlformats.org/officeDocument/2006/relationships/image" Target="../media/image694.png"/><Relationship Id="rId486" Type="http://schemas.openxmlformats.org/officeDocument/2006/relationships/customXml" Target="../ink/ink1089.xml"/><Relationship Id="rId43" Type="http://schemas.openxmlformats.org/officeDocument/2006/relationships/image" Target="../media/image1935.png"/><Relationship Id="rId139" Type="http://schemas.openxmlformats.org/officeDocument/2006/relationships/image" Target="../media/image1983.png"/><Relationship Id="rId346" Type="http://schemas.openxmlformats.org/officeDocument/2006/relationships/customXml" Target="../ink/ink1019.xml"/><Relationship Id="rId553" Type="http://schemas.openxmlformats.org/officeDocument/2006/relationships/customXml" Target="../ink/ink1123.xml"/><Relationship Id="rId192" Type="http://schemas.openxmlformats.org/officeDocument/2006/relationships/customXml" Target="../ink/ink942.xml"/><Relationship Id="rId206" Type="http://schemas.openxmlformats.org/officeDocument/2006/relationships/customXml" Target="../ink/ink949.xml"/><Relationship Id="rId413" Type="http://schemas.openxmlformats.org/officeDocument/2006/relationships/image" Target="../media/image762.png"/><Relationship Id="rId497" Type="http://schemas.openxmlformats.org/officeDocument/2006/relationships/image" Target="../media/image804.png"/><Relationship Id="rId357" Type="http://schemas.openxmlformats.org/officeDocument/2006/relationships/image" Target="../media/image734.png"/><Relationship Id="rId54" Type="http://schemas.openxmlformats.org/officeDocument/2006/relationships/customXml" Target="../ink/ink873.xml"/><Relationship Id="rId217" Type="http://schemas.openxmlformats.org/officeDocument/2006/relationships/image" Target="../media/image185.png"/><Relationship Id="rId564" Type="http://schemas.openxmlformats.org/officeDocument/2006/relationships/customXml" Target="../ink/ink1129.xml"/><Relationship Id="rId424" Type="http://schemas.openxmlformats.org/officeDocument/2006/relationships/customXml" Target="../ink/ink1058.xml"/><Relationship Id="rId270" Type="http://schemas.openxmlformats.org/officeDocument/2006/relationships/customXml" Target="../ink/ink981.xml"/><Relationship Id="rId65" Type="http://schemas.openxmlformats.org/officeDocument/2006/relationships/image" Target="../media/image1946.png"/><Relationship Id="rId130" Type="http://schemas.openxmlformats.org/officeDocument/2006/relationships/customXml" Target="../ink/ink911.xml"/><Relationship Id="rId368" Type="http://schemas.openxmlformats.org/officeDocument/2006/relationships/customXml" Target="../ink/ink1030.xml"/><Relationship Id="rId172" Type="http://schemas.openxmlformats.org/officeDocument/2006/relationships/customXml" Target="../ink/ink932.xml"/><Relationship Id="rId228" Type="http://schemas.openxmlformats.org/officeDocument/2006/relationships/customXml" Target="../ink/ink960.xml"/><Relationship Id="rId435" Type="http://schemas.openxmlformats.org/officeDocument/2006/relationships/image" Target="../media/image773.png"/><Relationship Id="rId477" Type="http://schemas.openxmlformats.org/officeDocument/2006/relationships/image" Target="../media/image794.png"/><Relationship Id="rId281" Type="http://schemas.openxmlformats.org/officeDocument/2006/relationships/image" Target="../media/image695.png"/><Relationship Id="rId337" Type="http://schemas.openxmlformats.org/officeDocument/2006/relationships/image" Target="../media/image723.png"/><Relationship Id="rId502" Type="http://schemas.openxmlformats.org/officeDocument/2006/relationships/customXml" Target="../ink/ink1097.xml"/><Relationship Id="rId34" Type="http://schemas.openxmlformats.org/officeDocument/2006/relationships/customXml" Target="../ink/ink863.xml"/><Relationship Id="rId76" Type="http://schemas.openxmlformats.org/officeDocument/2006/relationships/customXml" Target="../ink/ink884.xml"/><Relationship Id="rId141" Type="http://schemas.openxmlformats.org/officeDocument/2006/relationships/image" Target="../media/image1984.png"/><Relationship Id="rId379" Type="http://schemas.openxmlformats.org/officeDocument/2006/relationships/image" Target="../media/image745.png"/><Relationship Id="rId544" Type="http://schemas.openxmlformats.org/officeDocument/2006/relationships/image" Target="../media/image827.png"/><Relationship Id="rId7" Type="http://schemas.openxmlformats.org/officeDocument/2006/relationships/image" Target="../media/image1917.png"/><Relationship Id="rId183" Type="http://schemas.openxmlformats.org/officeDocument/2006/relationships/image" Target="../media/image2004.png"/><Relationship Id="rId239" Type="http://schemas.openxmlformats.org/officeDocument/2006/relationships/image" Target="../media/image674.png"/><Relationship Id="rId390" Type="http://schemas.openxmlformats.org/officeDocument/2006/relationships/customXml" Target="../ink/ink1041.xml"/><Relationship Id="rId404" Type="http://schemas.openxmlformats.org/officeDocument/2006/relationships/customXml" Target="../ink/ink1048.xml"/><Relationship Id="rId446" Type="http://schemas.openxmlformats.org/officeDocument/2006/relationships/customXml" Target="../ink/ink1069.xml"/><Relationship Id="rId250" Type="http://schemas.openxmlformats.org/officeDocument/2006/relationships/customXml" Target="../ink/ink971.xml"/><Relationship Id="rId292" Type="http://schemas.openxmlformats.org/officeDocument/2006/relationships/customXml" Target="../ink/ink992.xml"/><Relationship Id="rId306" Type="http://schemas.openxmlformats.org/officeDocument/2006/relationships/customXml" Target="../ink/ink999.xml"/><Relationship Id="rId488" Type="http://schemas.openxmlformats.org/officeDocument/2006/relationships/customXml" Target="../ink/ink1090.xml"/><Relationship Id="rId45" Type="http://schemas.openxmlformats.org/officeDocument/2006/relationships/image" Target="../media/image1936.png"/><Relationship Id="rId87" Type="http://schemas.openxmlformats.org/officeDocument/2006/relationships/image" Target="../media/image1957.png"/><Relationship Id="rId110" Type="http://schemas.openxmlformats.org/officeDocument/2006/relationships/customXml" Target="../ink/ink901.xml"/><Relationship Id="rId348" Type="http://schemas.openxmlformats.org/officeDocument/2006/relationships/customXml" Target="../ink/ink1020.xml"/><Relationship Id="rId513" Type="http://schemas.openxmlformats.org/officeDocument/2006/relationships/image" Target="../media/image812.png"/><Relationship Id="rId555" Type="http://schemas.openxmlformats.org/officeDocument/2006/relationships/customXml" Target="../ink/ink1124.xml"/><Relationship Id="rId152" Type="http://schemas.openxmlformats.org/officeDocument/2006/relationships/customXml" Target="../ink/ink922.xml"/><Relationship Id="rId194" Type="http://schemas.openxmlformats.org/officeDocument/2006/relationships/customXml" Target="../ink/ink943.xml"/><Relationship Id="rId208" Type="http://schemas.openxmlformats.org/officeDocument/2006/relationships/customXml" Target="../ink/ink950.xml"/><Relationship Id="rId415" Type="http://schemas.openxmlformats.org/officeDocument/2006/relationships/image" Target="../media/image763.png"/><Relationship Id="rId457" Type="http://schemas.openxmlformats.org/officeDocument/2006/relationships/image" Target="../media/image784.png"/><Relationship Id="rId261" Type="http://schemas.openxmlformats.org/officeDocument/2006/relationships/image" Target="../media/image685.png"/><Relationship Id="rId499" Type="http://schemas.openxmlformats.org/officeDocument/2006/relationships/image" Target="../media/image805.png"/><Relationship Id="rId14" Type="http://schemas.openxmlformats.org/officeDocument/2006/relationships/customXml" Target="../ink/ink853.xml"/><Relationship Id="rId56" Type="http://schemas.openxmlformats.org/officeDocument/2006/relationships/customXml" Target="../ink/ink874.xml"/><Relationship Id="rId317" Type="http://schemas.openxmlformats.org/officeDocument/2006/relationships/image" Target="../media/image713.png"/><Relationship Id="rId359" Type="http://schemas.openxmlformats.org/officeDocument/2006/relationships/image" Target="../media/image735.png"/><Relationship Id="rId524" Type="http://schemas.openxmlformats.org/officeDocument/2006/relationships/image" Target="../media/image817.png"/><Relationship Id="rId98" Type="http://schemas.openxmlformats.org/officeDocument/2006/relationships/customXml" Target="../ink/ink895.xml"/><Relationship Id="rId121" Type="http://schemas.openxmlformats.org/officeDocument/2006/relationships/image" Target="../media/image1974.png"/><Relationship Id="rId163" Type="http://schemas.openxmlformats.org/officeDocument/2006/relationships/image" Target="../media/image1994.png"/><Relationship Id="rId219" Type="http://schemas.openxmlformats.org/officeDocument/2006/relationships/image" Target="../media/image186.png"/><Relationship Id="rId370" Type="http://schemas.openxmlformats.org/officeDocument/2006/relationships/customXml" Target="../ink/ink1031.xml"/><Relationship Id="rId426" Type="http://schemas.openxmlformats.org/officeDocument/2006/relationships/customXml" Target="../ink/ink1059.xml"/><Relationship Id="rId230" Type="http://schemas.openxmlformats.org/officeDocument/2006/relationships/customXml" Target="../ink/ink961.xml"/><Relationship Id="rId468" Type="http://schemas.openxmlformats.org/officeDocument/2006/relationships/customXml" Target="../ink/ink1080.xml"/><Relationship Id="rId25" Type="http://schemas.openxmlformats.org/officeDocument/2006/relationships/image" Target="../media/image1926.png"/><Relationship Id="rId67" Type="http://schemas.openxmlformats.org/officeDocument/2006/relationships/image" Target="../media/image1947.png"/><Relationship Id="rId272" Type="http://schemas.openxmlformats.org/officeDocument/2006/relationships/customXml" Target="../ink/ink982.xml"/><Relationship Id="rId328" Type="http://schemas.openxmlformats.org/officeDocument/2006/relationships/customXml" Target="../ink/ink1010.xml"/><Relationship Id="rId535" Type="http://schemas.openxmlformats.org/officeDocument/2006/relationships/customXml" Target="../ink/ink1114.xml"/><Relationship Id="rId132" Type="http://schemas.openxmlformats.org/officeDocument/2006/relationships/customXml" Target="../ink/ink912.xml"/><Relationship Id="rId174" Type="http://schemas.openxmlformats.org/officeDocument/2006/relationships/customXml" Target="../ink/ink933.xml"/><Relationship Id="rId381" Type="http://schemas.openxmlformats.org/officeDocument/2006/relationships/image" Target="../media/image746.png"/><Relationship Id="rId241" Type="http://schemas.openxmlformats.org/officeDocument/2006/relationships/image" Target="../media/image675.png"/><Relationship Id="rId437" Type="http://schemas.openxmlformats.org/officeDocument/2006/relationships/image" Target="../media/image774.png"/><Relationship Id="rId479" Type="http://schemas.openxmlformats.org/officeDocument/2006/relationships/image" Target="../media/image795.png"/><Relationship Id="rId36" Type="http://schemas.openxmlformats.org/officeDocument/2006/relationships/customXml" Target="../ink/ink864.xml"/><Relationship Id="rId283" Type="http://schemas.openxmlformats.org/officeDocument/2006/relationships/image" Target="../media/image696.png"/><Relationship Id="rId339" Type="http://schemas.openxmlformats.org/officeDocument/2006/relationships/image" Target="../media/image724.png"/><Relationship Id="rId490" Type="http://schemas.openxmlformats.org/officeDocument/2006/relationships/customXml" Target="../ink/ink1091.xml"/><Relationship Id="rId504" Type="http://schemas.openxmlformats.org/officeDocument/2006/relationships/customXml" Target="../ink/ink1098.xml"/><Relationship Id="rId546" Type="http://schemas.openxmlformats.org/officeDocument/2006/relationships/image" Target="../media/image828.png"/><Relationship Id="rId78" Type="http://schemas.openxmlformats.org/officeDocument/2006/relationships/customXml" Target="../ink/ink885.xml"/><Relationship Id="rId101" Type="http://schemas.openxmlformats.org/officeDocument/2006/relationships/image" Target="../media/image1964.png"/><Relationship Id="rId143" Type="http://schemas.openxmlformats.org/officeDocument/2006/relationships/image" Target="../media/image1985.png"/><Relationship Id="rId185" Type="http://schemas.openxmlformats.org/officeDocument/2006/relationships/image" Target="../media/image2005.png"/><Relationship Id="rId350" Type="http://schemas.openxmlformats.org/officeDocument/2006/relationships/customXml" Target="../ink/ink1021.xml"/><Relationship Id="rId406" Type="http://schemas.openxmlformats.org/officeDocument/2006/relationships/customXml" Target="../ink/ink1049.xml"/><Relationship Id="rId9" Type="http://schemas.openxmlformats.org/officeDocument/2006/relationships/image" Target="../media/image1918.png"/><Relationship Id="rId210" Type="http://schemas.openxmlformats.org/officeDocument/2006/relationships/customXml" Target="../ink/ink951.xml"/><Relationship Id="rId392" Type="http://schemas.openxmlformats.org/officeDocument/2006/relationships/customXml" Target="../ink/ink1042.xml"/><Relationship Id="rId448" Type="http://schemas.openxmlformats.org/officeDocument/2006/relationships/customXml" Target="../ink/ink1070.xml"/><Relationship Id="rId252" Type="http://schemas.openxmlformats.org/officeDocument/2006/relationships/customXml" Target="../ink/ink972.xml"/><Relationship Id="rId294" Type="http://schemas.openxmlformats.org/officeDocument/2006/relationships/customXml" Target="../ink/ink993.xml"/><Relationship Id="rId308" Type="http://schemas.openxmlformats.org/officeDocument/2006/relationships/customXml" Target="../ink/ink1000.xml"/><Relationship Id="rId515" Type="http://schemas.openxmlformats.org/officeDocument/2006/relationships/image" Target="../media/image813.png"/><Relationship Id="rId47" Type="http://schemas.openxmlformats.org/officeDocument/2006/relationships/image" Target="../media/image1937.png"/><Relationship Id="rId89" Type="http://schemas.openxmlformats.org/officeDocument/2006/relationships/image" Target="../media/image1958.png"/><Relationship Id="rId112" Type="http://schemas.openxmlformats.org/officeDocument/2006/relationships/customXml" Target="../ink/ink902.xml"/><Relationship Id="rId154" Type="http://schemas.openxmlformats.org/officeDocument/2006/relationships/customXml" Target="../ink/ink923.xml"/><Relationship Id="rId361" Type="http://schemas.openxmlformats.org/officeDocument/2006/relationships/image" Target="../media/image736.png"/><Relationship Id="rId557" Type="http://schemas.openxmlformats.org/officeDocument/2006/relationships/customXml" Target="../ink/ink1125.xml"/><Relationship Id="rId196" Type="http://schemas.openxmlformats.org/officeDocument/2006/relationships/customXml" Target="../ink/ink944.xml"/><Relationship Id="rId417" Type="http://schemas.openxmlformats.org/officeDocument/2006/relationships/image" Target="../media/image764.png"/><Relationship Id="rId459" Type="http://schemas.openxmlformats.org/officeDocument/2006/relationships/image" Target="../media/image785.png"/><Relationship Id="rId16" Type="http://schemas.openxmlformats.org/officeDocument/2006/relationships/customXml" Target="../ink/ink854.xml"/><Relationship Id="rId221" Type="http://schemas.openxmlformats.org/officeDocument/2006/relationships/image" Target="../media/image187.png"/><Relationship Id="rId263" Type="http://schemas.openxmlformats.org/officeDocument/2006/relationships/image" Target="../media/image686.png"/><Relationship Id="rId319" Type="http://schemas.openxmlformats.org/officeDocument/2006/relationships/image" Target="../media/image714.png"/><Relationship Id="rId470" Type="http://schemas.openxmlformats.org/officeDocument/2006/relationships/customXml" Target="../ink/ink1081.xml"/><Relationship Id="rId526" Type="http://schemas.openxmlformats.org/officeDocument/2006/relationships/image" Target="../media/image818.png"/><Relationship Id="rId58" Type="http://schemas.openxmlformats.org/officeDocument/2006/relationships/customXml" Target="../ink/ink875.xml"/><Relationship Id="rId123" Type="http://schemas.openxmlformats.org/officeDocument/2006/relationships/image" Target="../media/image1975.png"/><Relationship Id="rId330" Type="http://schemas.openxmlformats.org/officeDocument/2006/relationships/customXml" Target="../ink/ink1011.xml"/><Relationship Id="rId165" Type="http://schemas.openxmlformats.org/officeDocument/2006/relationships/image" Target="../media/image1995.png"/><Relationship Id="rId372" Type="http://schemas.openxmlformats.org/officeDocument/2006/relationships/customXml" Target="../ink/ink1032.xml"/><Relationship Id="rId428" Type="http://schemas.openxmlformats.org/officeDocument/2006/relationships/customXml" Target="../ink/ink1060.xml"/><Relationship Id="rId232" Type="http://schemas.openxmlformats.org/officeDocument/2006/relationships/customXml" Target="../ink/ink962.xml"/><Relationship Id="rId274" Type="http://schemas.openxmlformats.org/officeDocument/2006/relationships/customXml" Target="../ink/ink983.xml"/><Relationship Id="rId481" Type="http://schemas.openxmlformats.org/officeDocument/2006/relationships/image" Target="../media/image796.png"/><Relationship Id="rId27" Type="http://schemas.openxmlformats.org/officeDocument/2006/relationships/image" Target="../media/image1927.png"/><Relationship Id="rId69" Type="http://schemas.openxmlformats.org/officeDocument/2006/relationships/image" Target="../media/image1948.png"/><Relationship Id="rId134" Type="http://schemas.openxmlformats.org/officeDocument/2006/relationships/customXml" Target="../ink/ink913.xml"/><Relationship Id="rId537" Type="http://schemas.openxmlformats.org/officeDocument/2006/relationships/customXml" Target="../ink/ink1115.xml"/><Relationship Id="rId80" Type="http://schemas.openxmlformats.org/officeDocument/2006/relationships/customXml" Target="../ink/ink886.xml"/><Relationship Id="rId176" Type="http://schemas.openxmlformats.org/officeDocument/2006/relationships/customXml" Target="../ink/ink934.xml"/><Relationship Id="rId341" Type="http://schemas.openxmlformats.org/officeDocument/2006/relationships/image" Target="../media/image725.png"/><Relationship Id="rId383" Type="http://schemas.openxmlformats.org/officeDocument/2006/relationships/image" Target="../media/image747.png"/><Relationship Id="rId439" Type="http://schemas.openxmlformats.org/officeDocument/2006/relationships/image" Target="../media/image775.png"/><Relationship Id="rId201" Type="http://schemas.openxmlformats.org/officeDocument/2006/relationships/image" Target="../media/image177.png"/><Relationship Id="rId243" Type="http://schemas.openxmlformats.org/officeDocument/2006/relationships/image" Target="../media/image676.png"/><Relationship Id="rId285" Type="http://schemas.openxmlformats.org/officeDocument/2006/relationships/image" Target="../media/image697.png"/><Relationship Id="rId450" Type="http://schemas.openxmlformats.org/officeDocument/2006/relationships/customXml" Target="../ink/ink1071.xml"/><Relationship Id="rId506" Type="http://schemas.openxmlformats.org/officeDocument/2006/relationships/customXml" Target="../ink/ink1099.xml"/><Relationship Id="rId38" Type="http://schemas.openxmlformats.org/officeDocument/2006/relationships/customXml" Target="../ink/ink865.xml"/><Relationship Id="rId103" Type="http://schemas.openxmlformats.org/officeDocument/2006/relationships/image" Target="../media/image1965.png"/><Relationship Id="rId310" Type="http://schemas.openxmlformats.org/officeDocument/2006/relationships/customXml" Target="../ink/ink1001.xml"/><Relationship Id="rId492" Type="http://schemas.openxmlformats.org/officeDocument/2006/relationships/customXml" Target="../ink/ink1092.xml"/><Relationship Id="rId548" Type="http://schemas.openxmlformats.org/officeDocument/2006/relationships/image" Target="../media/image829.png"/><Relationship Id="rId91" Type="http://schemas.openxmlformats.org/officeDocument/2006/relationships/image" Target="../media/image1959.png"/><Relationship Id="rId145" Type="http://schemas.openxmlformats.org/officeDocument/2006/relationships/image" Target="../media/image1986.png"/><Relationship Id="rId187" Type="http://schemas.openxmlformats.org/officeDocument/2006/relationships/image" Target="../media/image2006.png"/><Relationship Id="rId352" Type="http://schemas.openxmlformats.org/officeDocument/2006/relationships/customXml" Target="../ink/ink1022.xml"/><Relationship Id="rId394" Type="http://schemas.openxmlformats.org/officeDocument/2006/relationships/customXml" Target="../ink/ink1043.xml"/><Relationship Id="rId408" Type="http://schemas.openxmlformats.org/officeDocument/2006/relationships/customXml" Target="../ink/ink1050.xml"/><Relationship Id="rId212" Type="http://schemas.openxmlformats.org/officeDocument/2006/relationships/customXml" Target="../ink/ink952.xml"/><Relationship Id="rId254" Type="http://schemas.openxmlformats.org/officeDocument/2006/relationships/customXml" Target="../ink/ink973.xml"/><Relationship Id="rId49" Type="http://schemas.openxmlformats.org/officeDocument/2006/relationships/image" Target="../media/image1938.png"/><Relationship Id="rId114" Type="http://schemas.openxmlformats.org/officeDocument/2006/relationships/customXml" Target="../ink/ink903.xml"/><Relationship Id="rId296" Type="http://schemas.openxmlformats.org/officeDocument/2006/relationships/customXml" Target="../ink/ink994.xml"/><Relationship Id="rId461" Type="http://schemas.openxmlformats.org/officeDocument/2006/relationships/image" Target="../media/image786.png"/><Relationship Id="rId517" Type="http://schemas.openxmlformats.org/officeDocument/2006/relationships/image" Target="../media/image814.png"/><Relationship Id="rId559" Type="http://schemas.openxmlformats.org/officeDocument/2006/relationships/customXml" Target="../ink/ink1126.xml"/><Relationship Id="rId60" Type="http://schemas.openxmlformats.org/officeDocument/2006/relationships/customXml" Target="../ink/ink876.xml"/><Relationship Id="rId156" Type="http://schemas.openxmlformats.org/officeDocument/2006/relationships/customXml" Target="../ink/ink924.xml"/><Relationship Id="rId198" Type="http://schemas.openxmlformats.org/officeDocument/2006/relationships/customXml" Target="../ink/ink945.xml"/><Relationship Id="rId321" Type="http://schemas.openxmlformats.org/officeDocument/2006/relationships/image" Target="../media/image715.png"/><Relationship Id="rId363" Type="http://schemas.openxmlformats.org/officeDocument/2006/relationships/image" Target="../media/image737.png"/><Relationship Id="rId419" Type="http://schemas.openxmlformats.org/officeDocument/2006/relationships/image" Target="../media/image765.png"/><Relationship Id="rId223" Type="http://schemas.openxmlformats.org/officeDocument/2006/relationships/image" Target="../media/image188.png"/><Relationship Id="rId430" Type="http://schemas.openxmlformats.org/officeDocument/2006/relationships/customXml" Target="../ink/ink1061.xml"/><Relationship Id="rId18" Type="http://schemas.openxmlformats.org/officeDocument/2006/relationships/customXml" Target="../ink/ink855.xml"/><Relationship Id="rId265" Type="http://schemas.openxmlformats.org/officeDocument/2006/relationships/image" Target="../media/image687.png"/><Relationship Id="rId472" Type="http://schemas.openxmlformats.org/officeDocument/2006/relationships/customXml" Target="../ink/ink1082.xml"/><Relationship Id="rId528" Type="http://schemas.openxmlformats.org/officeDocument/2006/relationships/image" Target="../media/image819.png"/><Relationship Id="rId125" Type="http://schemas.openxmlformats.org/officeDocument/2006/relationships/image" Target="../media/image1976.png"/><Relationship Id="rId167" Type="http://schemas.openxmlformats.org/officeDocument/2006/relationships/image" Target="../media/image1996.png"/><Relationship Id="rId332" Type="http://schemas.openxmlformats.org/officeDocument/2006/relationships/customXml" Target="../ink/ink1012.xml"/><Relationship Id="rId374" Type="http://schemas.openxmlformats.org/officeDocument/2006/relationships/customXml" Target="../ink/ink1033.xml"/><Relationship Id="rId71" Type="http://schemas.openxmlformats.org/officeDocument/2006/relationships/image" Target="../media/image1949.png"/><Relationship Id="rId234" Type="http://schemas.openxmlformats.org/officeDocument/2006/relationships/customXml" Target="../ink/ink963.xml"/><Relationship Id="rId2" Type="http://schemas.openxmlformats.org/officeDocument/2006/relationships/notesSlide" Target="../notesSlides/notesSlide5.xml"/><Relationship Id="rId29" Type="http://schemas.openxmlformats.org/officeDocument/2006/relationships/image" Target="../media/image1928.png"/><Relationship Id="rId276" Type="http://schemas.openxmlformats.org/officeDocument/2006/relationships/customXml" Target="../ink/ink984.xml"/><Relationship Id="rId441" Type="http://schemas.openxmlformats.org/officeDocument/2006/relationships/image" Target="../media/image776.png"/><Relationship Id="rId483" Type="http://schemas.openxmlformats.org/officeDocument/2006/relationships/image" Target="../media/image797.png"/><Relationship Id="rId539" Type="http://schemas.openxmlformats.org/officeDocument/2006/relationships/customXml" Target="../ink/ink1116.xml"/><Relationship Id="rId40" Type="http://schemas.openxmlformats.org/officeDocument/2006/relationships/customXml" Target="../ink/ink866.xml"/><Relationship Id="rId136" Type="http://schemas.openxmlformats.org/officeDocument/2006/relationships/customXml" Target="../ink/ink914.xml"/><Relationship Id="rId178" Type="http://schemas.openxmlformats.org/officeDocument/2006/relationships/customXml" Target="../ink/ink935.xml"/><Relationship Id="rId301" Type="http://schemas.openxmlformats.org/officeDocument/2006/relationships/image" Target="../media/image705.png"/><Relationship Id="rId343" Type="http://schemas.openxmlformats.org/officeDocument/2006/relationships/image" Target="../media/image726.png"/><Relationship Id="rId550" Type="http://schemas.openxmlformats.org/officeDocument/2006/relationships/image" Target="../media/image830.png"/><Relationship Id="rId82" Type="http://schemas.openxmlformats.org/officeDocument/2006/relationships/customXml" Target="../ink/ink887.xml"/><Relationship Id="rId203" Type="http://schemas.openxmlformats.org/officeDocument/2006/relationships/image" Target="../media/image178.png"/><Relationship Id="rId385" Type="http://schemas.openxmlformats.org/officeDocument/2006/relationships/image" Target="../media/image748.png"/><Relationship Id="rId245" Type="http://schemas.openxmlformats.org/officeDocument/2006/relationships/image" Target="../media/image677.png"/><Relationship Id="rId287" Type="http://schemas.openxmlformats.org/officeDocument/2006/relationships/image" Target="../media/image698.png"/><Relationship Id="rId410" Type="http://schemas.openxmlformats.org/officeDocument/2006/relationships/customXml" Target="../ink/ink1051.xml"/><Relationship Id="rId452" Type="http://schemas.openxmlformats.org/officeDocument/2006/relationships/customXml" Target="../ink/ink1072.xml"/><Relationship Id="rId494" Type="http://schemas.openxmlformats.org/officeDocument/2006/relationships/customXml" Target="../ink/ink1093.xml"/><Relationship Id="rId508" Type="http://schemas.openxmlformats.org/officeDocument/2006/relationships/customXml" Target="../ink/ink1100.xml"/><Relationship Id="rId105" Type="http://schemas.openxmlformats.org/officeDocument/2006/relationships/image" Target="../media/image1966.png"/><Relationship Id="rId147" Type="http://schemas.openxmlformats.org/officeDocument/2006/relationships/image" Target="../media/image1987.png"/><Relationship Id="rId312" Type="http://schemas.openxmlformats.org/officeDocument/2006/relationships/customXml" Target="../ink/ink1002.xml"/><Relationship Id="rId354" Type="http://schemas.openxmlformats.org/officeDocument/2006/relationships/customXml" Target="../ink/ink1023.xml"/><Relationship Id="rId51" Type="http://schemas.openxmlformats.org/officeDocument/2006/relationships/image" Target="../media/image1939.png"/><Relationship Id="rId93" Type="http://schemas.openxmlformats.org/officeDocument/2006/relationships/image" Target="../media/image1960.png"/><Relationship Id="rId189" Type="http://schemas.openxmlformats.org/officeDocument/2006/relationships/image" Target="../media/image2007.png"/><Relationship Id="rId396" Type="http://schemas.openxmlformats.org/officeDocument/2006/relationships/customXml" Target="../ink/ink1044.xml"/><Relationship Id="rId561" Type="http://schemas.openxmlformats.org/officeDocument/2006/relationships/customXml" Target="../ink/ink1127.xml"/><Relationship Id="rId214" Type="http://schemas.openxmlformats.org/officeDocument/2006/relationships/customXml" Target="../ink/ink953.xml"/><Relationship Id="rId256" Type="http://schemas.openxmlformats.org/officeDocument/2006/relationships/customXml" Target="../ink/ink974.xml"/><Relationship Id="rId298" Type="http://schemas.openxmlformats.org/officeDocument/2006/relationships/customXml" Target="../ink/ink995.xml"/><Relationship Id="rId421" Type="http://schemas.openxmlformats.org/officeDocument/2006/relationships/image" Target="../media/image766.png"/><Relationship Id="rId463" Type="http://schemas.openxmlformats.org/officeDocument/2006/relationships/image" Target="../media/image787.png"/><Relationship Id="rId519" Type="http://schemas.openxmlformats.org/officeDocument/2006/relationships/image" Target="../media/image815.png"/><Relationship Id="rId116" Type="http://schemas.openxmlformats.org/officeDocument/2006/relationships/customXml" Target="../ink/ink904.xml"/><Relationship Id="rId158" Type="http://schemas.openxmlformats.org/officeDocument/2006/relationships/customXml" Target="../ink/ink925.xml"/><Relationship Id="rId323" Type="http://schemas.openxmlformats.org/officeDocument/2006/relationships/image" Target="../media/image716.png"/><Relationship Id="rId530" Type="http://schemas.openxmlformats.org/officeDocument/2006/relationships/image" Target="../media/image820.png"/><Relationship Id="rId20" Type="http://schemas.openxmlformats.org/officeDocument/2006/relationships/customXml" Target="../ink/ink856.xml"/><Relationship Id="rId62" Type="http://schemas.openxmlformats.org/officeDocument/2006/relationships/customXml" Target="../ink/ink877.xml"/><Relationship Id="rId365" Type="http://schemas.openxmlformats.org/officeDocument/2006/relationships/image" Target="../media/image738.png"/><Relationship Id="rId225" Type="http://schemas.openxmlformats.org/officeDocument/2006/relationships/image" Target="../media/image256.png"/><Relationship Id="rId267" Type="http://schemas.openxmlformats.org/officeDocument/2006/relationships/image" Target="../media/image688.png"/><Relationship Id="rId432" Type="http://schemas.openxmlformats.org/officeDocument/2006/relationships/customXml" Target="../ink/ink1062.xml"/><Relationship Id="rId474" Type="http://schemas.openxmlformats.org/officeDocument/2006/relationships/customXml" Target="../ink/ink1083.xml"/><Relationship Id="rId127" Type="http://schemas.openxmlformats.org/officeDocument/2006/relationships/image" Target="../media/image1977.png"/><Relationship Id="rId31" Type="http://schemas.openxmlformats.org/officeDocument/2006/relationships/image" Target="../media/image1929.png"/><Relationship Id="rId73" Type="http://schemas.openxmlformats.org/officeDocument/2006/relationships/image" Target="../media/image1950.png"/><Relationship Id="rId169" Type="http://schemas.openxmlformats.org/officeDocument/2006/relationships/image" Target="../media/image1997.png"/><Relationship Id="rId334" Type="http://schemas.openxmlformats.org/officeDocument/2006/relationships/customXml" Target="../ink/ink1013.xml"/><Relationship Id="rId376" Type="http://schemas.openxmlformats.org/officeDocument/2006/relationships/customXml" Target="../ink/ink1034.xml"/><Relationship Id="rId541" Type="http://schemas.openxmlformats.org/officeDocument/2006/relationships/customXml" Target="../ink/ink1117.xml"/><Relationship Id="rId4" Type="http://schemas.openxmlformats.org/officeDocument/2006/relationships/customXml" Target="../ink/ink848.xml"/><Relationship Id="rId180" Type="http://schemas.openxmlformats.org/officeDocument/2006/relationships/customXml" Target="../ink/ink936.xml"/><Relationship Id="rId236" Type="http://schemas.openxmlformats.org/officeDocument/2006/relationships/customXml" Target="../ink/ink964.xml"/><Relationship Id="rId278" Type="http://schemas.openxmlformats.org/officeDocument/2006/relationships/customXml" Target="../ink/ink985.xml"/><Relationship Id="rId401" Type="http://schemas.openxmlformats.org/officeDocument/2006/relationships/image" Target="../media/image756.png"/><Relationship Id="rId443" Type="http://schemas.openxmlformats.org/officeDocument/2006/relationships/image" Target="../media/image777.png"/><Relationship Id="rId303" Type="http://schemas.openxmlformats.org/officeDocument/2006/relationships/image" Target="../media/image706.png"/><Relationship Id="rId485" Type="http://schemas.openxmlformats.org/officeDocument/2006/relationships/image" Target="../media/image798.png"/><Relationship Id="rId42" Type="http://schemas.openxmlformats.org/officeDocument/2006/relationships/customXml" Target="../ink/ink867.xml"/><Relationship Id="rId84" Type="http://schemas.openxmlformats.org/officeDocument/2006/relationships/customXml" Target="../ink/ink888.xml"/><Relationship Id="rId138" Type="http://schemas.openxmlformats.org/officeDocument/2006/relationships/customXml" Target="../ink/ink915.xml"/><Relationship Id="rId345" Type="http://schemas.openxmlformats.org/officeDocument/2006/relationships/image" Target="../media/image727.png"/><Relationship Id="rId387" Type="http://schemas.openxmlformats.org/officeDocument/2006/relationships/image" Target="../media/image749.png"/><Relationship Id="rId510" Type="http://schemas.openxmlformats.org/officeDocument/2006/relationships/customXml" Target="../ink/ink1101.xml"/><Relationship Id="rId552" Type="http://schemas.openxmlformats.org/officeDocument/2006/relationships/image" Target="../media/image831.png"/><Relationship Id="rId191" Type="http://schemas.openxmlformats.org/officeDocument/2006/relationships/image" Target="../media/image2008.png"/><Relationship Id="rId205" Type="http://schemas.openxmlformats.org/officeDocument/2006/relationships/image" Target="../media/image179.png"/><Relationship Id="rId247" Type="http://schemas.openxmlformats.org/officeDocument/2006/relationships/image" Target="../media/image678.png"/><Relationship Id="rId412" Type="http://schemas.openxmlformats.org/officeDocument/2006/relationships/customXml" Target="../ink/ink1052.xml"/><Relationship Id="rId107" Type="http://schemas.openxmlformats.org/officeDocument/2006/relationships/image" Target="../media/image1967.png"/><Relationship Id="rId289" Type="http://schemas.openxmlformats.org/officeDocument/2006/relationships/image" Target="../media/image699.png"/><Relationship Id="rId454" Type="http://schemas.openxmlformats.org/officeDocument/2006/relationships/customXml" Target="../ink/ink1073.xml"/><Relationship Id="rId496" Type="http://schemas.openxmlformats.org/officeDocument/2006/relationships/customXml" Target="../ink/ink1094.xml"/><Relationship Id="rId11" Type="http://schemas.openxmlformats.org/officeDocument/2006/relationships/image" Target="../media/image1919.png"/><Relationship Id="rId53" Type="http://schemas.openxmlformats.org/officeDocument/2006/relationships/image" Target="../media/image1940.png"/><Relationship Id="rId149" Type="http://schemas.openxmlformats.org/officeDocument/2006/relationships/image" Target="../media/image1988.png"/><Relationship Id="rId314" Type="http://schemas.openxmlformats.org/officeDocument/2006/relationships/customXml" Target="../ink/ink1003.xml"/><Relationship Id="rId356" Type="http://schemas.openxmlformats.org/officeDocument/2006/relationships/customXml" Target="../ink/ink1024.xml"/><Relationship Id="rId398" Type="http://schemas.openxmlformats.org/officeDocument/2006/relationships/customXml" Target="../ink/ink1045.xml"/><Relationship Id="rId521" Type="http://schemas.openxmlformats.org/officeDocument/2006/relationships/image" Target="../media/image816.png"/><Relationship Id="rId563" Type="http://schemas.openxmlformats.org/officeDocument/2006/relationships/image" Target="../media/image836.png"/><Relationship Id="rId95" Type="http://schemas.openxmlformats.org/officeDocument/2006/relationships/image" Target="../media/image1961.png"/><Relationship Id="rId160" Type="http://schemas.openxmlformats.org/officeDocument/2006/relationships/customXml" Target="../ink/ink926.xml"/><Relationship Id="rId216" Type="http://schemas.openxmlformats.org/officeDocument/2006/relationships/customXml" Target="../ink/ink954.xml"/><Relationship Id="rId423" Type="http://schemas.openxmlformats.org/officeDocument/2006/relationships/image" Target="../media/image767.png"/><Relationship Id="rId258" Type="http://schemas.openxmlformats.org/officeDocument/2006/relationships/customXml" Target="../ink/ink975.xml"/><Relationship Id="rId465" Type="http://schemas.openxmlformats.org/officeDocument/2006/relationships/image" Target="../media/image788.png"/><Relationship Id="rId22" Type="http://schemas.openxmlformats.org/officeDocument/2006/relationships/customXml" Target="../ink/ink857.xml"/><Relationship Id="rId64" Type="http://schemas.openxmlformats.org/officeDocument/2006/relationships/customXml" Target="../ink/ink878.xml"/><Relationship Id="rId118" Type="http://schemas.openxmlformats.org/officeDocument/2006/relationships/customXml" Target="../ink/ink905.xml"/><Relationship Id="rId325" Type="http://schemas.openxmlformats.org/officeDocument/2006/relationships/image" Target="../media/image717.png"/><Relationship Id="rId367" Type="http://schemas.openxmlformats.org/officeDocument/2006/relationships/image" Target="../media/image739.png"/><Relationship Id="rId532" Type="http://schemas.openxmlformats.org/officeDocument/2006/relationships/image" Target="../media/image821.png"/><Relationship Id="rId171" Type="http://schemas.openxmlformats.org/officeDocument/2006/relationships/image" Target="../media/image1998.png"/><Relationship Id="rId227" Type="http://schemas.openxmlformats.org/officeDocument/2006/relationships/image" Target="../media/image261.png"/><Relationship Id="rId269" Type="http://schemas.openxmlformats.org/officeDocument/2006/relationships/image" Target="../media/image689.png"/><Relationship Id="rId434" Type="http://schemas.openxmlformats.org/officeDocument/2006/relationships/customXml" Target="../ink/ink1063.xml"/><Relationship Id="rId476" Type="http://schemas.openxmlformats.org/officeDocument/2006/relationships/customXml" Target="../ink/ink1084.xml"/><Relationship Id="rId33" Type="http://schemas.openxmlformats.org/officeDocument/2006/relationships/image" Target="../media/image1930.png"/><Relationship Id="rId129" Type="http://schemas.openxmlformats.org/officeDocument/2006/relationships/image" Target="../media/image1978.png"/><Relationship Id="rId280" Type="http://schemas.openxmlformats.org/officeDocument/2006/relationships/customXml" Target="../ink/ink986.xml"/><Relationship Id="rId336" Type="http://schemas.openxmlformats.org/officeDocument/2006/relationships/customXml" Target="../ink/ink1014.xml"/><Relationship Id="rId501" Type="http://schemas.openxmlformats.org/officeDocument/2006/relationships/image" Target="../media/image806.png"/><Relationship Id="rId543" Type="http://schemas.openxmlformats.org/officeDocument/2006/relationships/customXml" Target="../ink/ink1118.xml"/><Relationship Id="rId75" Type="http://schemas.openxmlformats.org/officeDocument/2006/relationships/image" Target="../media/image1951.png"/><Relationship Id="rId140" Type="http://schemas.openxmlformats.org/officeDocument/2006/relationships/customXml" Target="../ink/ink916.xml"/><Relationship Id="rId182" Type="http://schemas.openxmlformats.org/officeDocument/2006/relationships/customXml" Target="../ink/ink937.xml"/><Relationship Id="rId378" Type="http://schemas.openxmlformats.org/officeDocument/2006/relationships/customXml" Target="../ink/ink1035.xml"/><Relationship Id="rId403" Type="http://schemas.openxmlformats.org/officeDocument/2006/relationships/image" Target="../media/image757.png"/><Relationship Id="rId6" Type="http://schemas.openxmlformats.org/officeDocument/2006/relationships/customXml" Target="../ink/ink849.xml"/><Relationship Id="rId238" Type="http://schemas.openxmlformats.org/officeDocument/2006/relationships/customXml" Target="../ink/ink965.xml"/><Relationship Id="rId445" Type="http://schemas.openxmlformats.org/officeDocument/2006/relationships/image" Target="../media/image778.png"/><Relationship Id="rId487" Type="http://schemas.openxmlformats.org/officeDocument/2006/relationships/image" Target="../media/image799.png"/><Relationship Id="rId291" Type="http://schemas.openxmlformats.org/officeDocument/2006/relationships/image" Target="../media/image700.png"/><Relationship Id="rId305" Type="http://schemas.openxmlformats.org/officeDocument/2006/relationships/image" Target="../media/image707.png"/><Relationship Id="rId347" Type="http://schemas.openxmlformats.org/officeDocument/2006/relationships/image" Target="../media/image728.png"/><Relationship Id="rId512" Type="http://schemas.openxmlformats.org/officeDocument/2006/relationships/customXml" Target="../ink/ink1102.xml"/><Relationship Id="rId44" Type="http://schemas.openxmlformats.org/officeDocument/2006/relationships/customXml" Target="../ink/ink868.xml"/><Relationship Id="rId86" Type="http://schemas.openxmlformats.org/officeDocument/2006/relationships/customXml" Target="../ink/ink889.xml"/><Relationship Id="rId151" Type="http://schemas.openxmlformats.org/officeDocument/2006/relationships/image" Target="../media/image1989.png"/><Relationship Id="rId389" Type="http://schemas.openxmlformats.org/officeDocument/2006/relationships/image" Target="../media/image750.png"/><Relationship Id="rId554" Type="http://schemas.openxmlformats.org/officeDocument/2006/relationships/image" Target="../media/image832.png"/><Relationship Id="rId193" Type="http://schemas.openxmlformats.org/officeDocument/2006/relationships/image" Target="../media/image2009.png"/><Relationship Id="rId207" Type="http://schemas.openxmlformats.org/officeDocument/2006/relationships/image" Target="../media/image180.png"/><Relationship Id="rId249" Type="http://schemas.openxmlformats.org/officeDocument/2006/relationships/image" Target="../media/image679.png"/><Relationship Id="rId414" Type="http://schemas.openxmlformats.org/officeDocument/2006/relationships/customXml" Target="../ink/ink1053.xml"/><Relationship Id="rId456" Type="http://schemas.openxmlformats.org/officeDocument/2006/relationships/customXml" Target="../ink/ink1074.xml"/><Relationship Id="rId498" Type="http://schemas.openxmlformats.org/officeDocument/2006/relationships/customXml" Target="../ink/ink1095.xml"/><Relationship Id="rId13" Type="http://schemas.openxmlformats.org/officeDocument/2006/relationships/image" Target="../media/image1920.png"/><Relationship Id="rId109" Type="http://schemas.openxmlformats.org/officeDocument/2006/relationships/image" Target="../media/image1968.png"/><Relationship Id="rId260" Type="http://schemas.openxmlformats.org/officeDocument/2006/relationships/customXml" Target="../ink/ink976.xml"/><Relationship Id="rId316" Type="http://schemas.openxmlformats.org/officeDocument/2006/relationships/customXml" Target="../ink/ink1004.xml"/><Relationship Id="rId523" Type="http://schemas.openxmlformats.org/officeDocument/2006/relationships/customXml" Target="../ink/ink1108.xml"/><Relationship Id="rId55" Type="http://schemas.openxmlformats.org/officeDocument/2006/relationships/image" Target="../media/image1941.png"/><Relationship Id="rId97" Type="http://schemas.openxmlformats.org/officeDocument/2006/relationships/image" Target="../media/image1962.png"/><Relationship Id="rId120" Type="http://schemas.openxmlformats.org/officeDocument/2006/relationships/customXml" Target="../ink/ink906.xml"/><Relationship Id="rId358" Type="http://schemas.openxmlformats.org/officeDocument/2006/relationships/customXml" Target="../ink/ink1025.xml"/><Relationship Id="rId565" Type="http://schemas.openxmlformats.org/officeDocument/2006/relationships/image" Target="../media/image837.png"/><Relationship Id="rId162" Type="http://schemas.openxmlformats.org/officeDocument/2006/relationships/customXml" Target="../ink/ink927.xml"/><Relationship Id="rId218" Type="http://schemas.openxmlformats.org/officeDocument/2006/relationships/customXml" Target="../ink/ink955.xml"/><Relationship Id="rId425" Type="http://schemas.openxmlformats.org/officeDocument/2006/relationships/image" Target="../media/image768.png"/><Relationship Id="rId467" Type="http://schemas.openxmlformats.org/officeDocument/2006/relationships/image" Target="../media/image789.png"/><Relationship Id="rId271" Type="http://schemas.openxmlformats.org/officeDocument/2006/relationships/image" Target="../media/image690.png"/><Relationship Id="rId24" Type="http://schemas.openxmlformats.org/officeDocument/2006/relationships/customXml" Target="../ink/ink858.xml"/><Relationship Id="rId66" Type="http://schemas.openxmlformats.org/officeDocument/2006/relationships/customXml" Target="../ink/ink879.xml"/><Relationship Id="rId131" Type="http://schemas.openxmlformats.org/officeDocument/2006/relationships/image" Target="../media/image1979.png"/><Relationship Id="rId327" Type="http://schemas.openxmlformats.org/officeDocument/2006/relationships/image" Target="../media/image718.png"/><Relationship Id="rId369" Type="http://schemas.openxmlformats.org/officeDocument/2006/relationships/image" Target="../media/image740.png"/><Relationship Id="rId534" Type="http://schemas.openxmlformats.org/officeDocument/2006/relationships/image" Target="../media/image822.png"/><Relationship Id="rId173" Type="http://schemas.openxmlformats.org/officeDocument/2006/relationships/image" Target="../media/image1999.png"/><Relationship Id="rId229" Type="http://schemas.openxmlformats.org/officeDocument/2006/relationships/image" Target="../media/image353.png"/><Relationship Id="rId380" Type="http://schemas.openxmlformats.org/officeDocument/2006/relationships/customXml" Target="../ink/ink1036.xml"/><Relationship Id="rId436" Type="http://schemas.openxmlformats.org/officeDocument/2006/relationships/customXml" Target="../ink/ink1064.xml"/><Relationship Id="rId240" Type="http://schemas.openxmlformats.org/officeDocument/2006/relationships/customXml" Target="../ink/ink966.xml"/><Relationship Id="rId478" Type="http://schemas.openxmlformats.org/officeDocument/2006/relationships/customXml" Target="../ink/ink1085.xml"/><Relationship Id="rId35" Type="http://schemas.openxmlformats.org/officeDocument/2006/relationships/image" Target="../media/image1931.png"/><Relationship Id="rId77" Type="http://schemas.openxmlformats.org/officeDocument/2006/relationships/image" Target="../media/image1952.png"/><Relationship Id="rId100" Type="http://schemas.openxmlformats.org/officeDocument/2006/relationships/customXml" Target="../ink/ink896.xml"/><Relationship Id="rId282" Type="http://schemas.openxmlformats.org/officeDocument/2006/relationships/customXml" Target="../ink/ink987.xml"/><Relationship Id="rId338" Type="http://schemas.openxmlformats.org/officeDocument/2006/relationships/customXml" Target="../ink/ink1015.xml"/><Relationship Id="rId503" Type="http://schemas.openxmlformats.org/officeDocument/2006/relationships/image" Target="../media/image807.png"/><Relationship Id="rId545" Type="http://schemas.openxmlformats.org/officeDocument/2006/relationships/customXml" Target="../ink/ink1119.xml"/><Relationship Id="rId8" Type="http://schemas.openxmlformats.org/officeDocument/2006/relationships/customXml" Target="../ink/ink850.xml"/><Relationship Id="rId142" Type="http://schemas.openxmlformats.org/officeDocument/2006/relationships/customXml" Target="../ink/ink917.xml"/><Relationship Id="rId184" Type="http://schemas.openxmlformats.org/officeDocument/2006/relationships/customXml" Target="../ink/ink938.xml"/><Relationship Id="rId391" Type="http://schemas.openxmlformats.org/officeDocument/2006/relationships/image" Target="../media/image751.png"/><Relationship Id="rId405" Type="http://schemas.openxmlformats.org/officeDocument/2006/relationships/image" Target="../media/image758.png"/><Relationship Id="rId447" Type="http://schemas.openxmlformats.org/officeDocument/2006/relationships/image" Target="../media/image779.png"/><Relationship Id="rId251" Type="http://schemas.openxmlformats.org/officeDocument/2006/relationships/image" Target="../media/image680.png"/><Relationship Id="rId489" Type="http://schemas.openxmlformats.org/officeDocument/2006/relationships/image" Target="../media/image800.png"/><Relationship Id="rId46" Type="http://schemas.openxmlformats.org/officeDocument/2006/relationships/customXml" Target="../ink/ink869.xml"/><Relationship Id="rId293" Type="http://schemas.openxmlformats.org/officeDocument/2006/relationships/image" Target="../media/image701.png"/><Relationship Id="rId307" Type="http://schemas.openxmlformats.org/officeDocument/2006/relationships/image" Target="../media/image708.png"/><Relationship Id="rId349" Type="http://schemas.openxmlformats.org/officeDocument/2006/relationships/image" Target="../media/image729.png"/><Relationship Id="rId514" Type="http://schemas.openxmlformats.org/officeDocument/2006/relationships/customXml" Target="../ink/ink1103.xml"/><Relationship Id="rId556" Type="http://schemas.openxmlformats.org/officeDocument/2006/relationships/image" Target="../media/image833.png"/><Relationship Id="rId88" Type="http://schemas.openxmlformats.org/officeDocument/2006/relationships/customXml" Target="../ink/ink890.xml"/><Relationship Id="rId111" Type="http://schemas.openxmlformats.org/officeDocument/2006/relationships/image" Target="../media/image1969.png"/><Relationship Id="rId153" Type="http://schemas.openxmlformats.org/officeDocument/2006/relationships/image" Target="../media/image250.png"/><Relationship Id="rId195" Type="http://schemas.openxmlformats.org/officeDocument/2006/relationships/image" Target="../media/image2010.png"/><Relationship Id="rId209" Type="http://schemas.openxmlformats.org/officeDocument/2006/relationships/image" Target="../media/image181.png"/><Relationship Id="rId360" Type="http://schemas.openxmlformats.org/officeDocument/2006/relationships/customXml" Target="../ink/ink1026.xml"/><Relationship Id="rId416" Type="http://schemas.openxmlformats.org/officeDocument/2006/relationships/customXml" Target="../ink/ink1054.xml"/><Relationship Id="rId220" Type="http://schemas.openxmlformats.org/officeDocument/2006/relationships/customXml" Target="../ink/ink956.xml"/><Relationship Id="rId458" Type="http://schemas.openxmlformats.org/officeDocument/2006/relationships/customXml" Target="../ink/ink1075.xml"/><Relationship Id="rId15" Type="http://schemas.openxmlformats.org/officeDocument/2006/relationships/image" Target="../media/image1921.png"/><Relationship Id="rId57" Type="http://schemas.openxmlformats.org/officeDocument/2006/relationships/image" Target="../media/image1942.png"/><Relationship Id="rId262" Type="http://schemas.openxmlformats.org/officeDocument/2006/relationships/customXml" Target="../ink/ink977.xml"/><Relationship Id="rId318" Type="http://schemas.openxmlformats.org/officeDocument/2006/relationships/customXml" Target="../ink/ink1005.xml"/><Relationship Id="rId525" Type="http://schemas.openxmlformats.org/officeDocument/2006/relationships/customXml" Target="../ink/ink1109.xml"/><Relationship Id="rId99" Type="http://schemas.openxmlformats.org/officeDocument/2006/relationships/image" Target="../media/image1963.png"/><Relationship Id="rId122" Type="http://schemas.openxmlformats.org/officeDocument/2006/relationships/customXml" Target="../ink/ink907.xml"/><Relationship Id="rId164" Type="http://schemas.openxmlformats.org/officeDocument/2006/relationships/customXml" Target="../ink/ink928.xml"/><Relationship Id="rId371" Type="http://schemas.openxmlformats.org/officeDocument/2006/relationships/image" Target="../media/image741.png"/><Relationship Id="rId427" Type="http://schemas.openxmlformats.org/officeDocument/2006/relationships/image" Target="../media/image769.png"/><Relationship Id="rId469" Type="http://schemas.openxmlformats.org/officeDocument/2006/relationships/image" Target="../media/image790.png"/><Relationship Id="rId26" Type="http://schemas.openxmlformats.org/officeDocument/2006/relationships/customXml" Target="../ink/ink859.xml"/><Relationship Id="rId231" Type="http://schemas.openxmlformats.org/officeDocument/2006/relationships/image" Target="../media/image401.png"/><Relationship Id="rId273" Type="http://schemas.openxmlformats.org/officeDocument/2006/relationships/image" Target="../media/image691.png"/><Relationship Id="rId329" Type="http://schemas.openxmlformats.org/officeDocument/2006/relationships/image" Target="../media/image719.png"/><Relationship Id="rId480" Type="http://schemas.openxmlformats.org/officeDocument/2006/relationships/customXml" Target="../ink/ink1086.xml"/><Relationship Id="rId536" Type="http://schemas.openxmlformats.org/officeDocument/2006/relationships/image" Target="../media/image823.png"/><Relationship Id="rId68" Type="http://schemas.openxmlformats.org/officeDocument/2006/relationships/customXml" Target="../ink/ink880.xml"/><Relationship Id="rId133" Type="http://schemas.openxmlformats.org/officeDocument/2006/relationships/image" Target="../media/image1980.png"/><Relationship Id="rId175" Type="http://schemas.openxmlformats.org/officeDocument/2006/relationships/image" Target="../media/image2000.png"/><Relationship Id="rId340" Type="http://schemas.openxmlformats.org/officeDocument/2006/relationships/customXml" Target="../ink/ink1016.xml"/><Relationship Id="rId200" Type="http://schemas.openxmlformats.org/officeDocument/2006/relationships/customXml" Target="../ink/ink946.xml"/><Relationship Id="rId382" Type="http://schemas.openxmlformats.org/officeDocument/2006/relationships/customXml" Target="../ink/ink1037.xml"/><Relationship Id="rId438" Type="http://schemas.openxmlformats.org/officeDocument/2006/relationships/customXml" Target="../ink/ink1065.xml"/><Relationship Id="rId242" Type="http://schemas.openxmlformats.org/officeDocument/2006/relationships/customXml" Target="../ink/ink967.xml"/><Relationship Id="rId284" Type="http://schemas.openxmlformats.org/officeDocument/2006/relationships/customXml" Target="../ink/ink988.xml"/><Relationship Id="rId491" Type="http://schemas.openxmlformats.org/officeDocument/2006/relationships/image" Target="../media/image801.png"/><Relationship Id="rId505" Type="http://schemas.openxmlformats.org/officeDocument/2006/relationships/image" Target="../media/image808.png"/><Relationship Id="rId37" Type="http://schemas.openxmlformats.org/officeDocument/2006/relationships/image" Target="../media/image1932.png"/><Relationship Id="rId79" Type="http://schemas.openxmlformats.org/officeDocument/2006/relationships/image" Target="../media/image1953.png"/><Relationship Id="rId102" Type="http://schemas.openxmlformats.org/officeDocument/2006/relationships/customXml" Target="../ink/ink897.xml"/><Relationship Id="rId144" Type="http://schemas.openxmlformats.org/officeDocument/2006/relationships/customXml" Target="../ink/ink918.xml"/><Relationship Id="rId547" Type="http://schemas.openxmlformats.org/officeDocument/2006/relationships/customXml" Target="../ink/ink1120.xml"/><Relationship Id="rId90" Type="http://schemas.openxmlformats.org/officeDocument/2006/relationships/customXml" Target="../ink/ink891.xml"/><Relationship Id="rId186" Type="http://schemas.openxmlformats.org/officeDocument/2006/relationships/customXml" Target="../ink/ink939.xml"/><Relationship Id="rId351" Type="http://schemas.openxmlformats.org/officeDocument/2006/relationships/image" Target="../media/image731.png"/><Relationship Id="rId393" Type="http://schemas.openxmlformats.org/officeDocument/2006/relationships/image" Target="../media/image752.png"/><Relationship Id="rId407" Type="http://schemas.openxmlformats.org/officeDocument/2006/relationships/image" Target="../media/image759.png"/><Relationship Id="rId449" Type="http://schemas.openxmlformats.org/officeDocument/2006/relationships/image" Target="../media/image780.png"/><Relationship Id="rId211" Type="http://schemas.openxmlformats.org/officeDocument/2006/relationships/image" Target="../media/image182.png"/><Relationship Id="rId253" Type="http://schemas.openxmlformats.org/officeDocument/2006/relationships/image" Target="../media/image681.png"/><Relationship Id="rId295" Type="http://schemas.openxmlformats.org/officeDocument/2006/relationships/image" Target="../media/image702.png"/><Relationship Id="rId309" Type="http://schemas.openxmlformats.org/officeDocument/2006/relationships/image" Target="../media/image709.png"/><Relationship Id="rId460" Type="http://schemas.openxmlformats.org/officeDocument/2006/relationships/customXml" Target="../ink/ink1076.xml"/><Relationship Id="rId516" Type="http://schemas.openxmlformats.org/officeDocument/2006/relationships/customXml" Target="../ink/ink1104.xml"/><Relationship Id="rId48" Type="http://schemas.openxmlformats.org/officeDocument/2006/relationships/customXml" Target="../ink/ink870.xml"/><Relationship Id="rId113" Type="http://schemas.openxmlformats.org/officeDocument/2006/relationships/image" Target="../media/image1970.png"/><Relationship Id="rId320" Type="http://schemas.openxmlformats.org/officeDocument/2006/relationships/customXml" Target="../ink/ink1006.xml"/><Relationship Id="rId558" Type="http://schemas.openxmlformats.org/officeDocument/2006/relationships/image" Target="../media/image834.png"/><Relationship Id="rId155" Type="http://schemas.openxmlformats.org/officeDocument/2006/relationships/image" Target="../media/image1990.png"/><Relationship Id="rId197" Type="http://schemas.openxmlformats.org/officeDocument/2006/relationships/image" Target="../media/image2011.png"/><Relationship Id="rId362" Type="http://schemas.openxmlformats.org/officeDocument/2006/relationships/customXml" Target="../ink/ink1027.xml"/><Relationship Id="rId418" Type="http://schemas.openxmlformats.org/officeDocument/2006/relationships/customXml" Target="../ink/ink1055.xml"/><Relationship Id="rId222" Type="http://schemas.openxmlformats.org/officeDocument/2006/relationships/customXml" Target="../ink/ink957.xml"/><Relationship Id="rId264" Type="http://schemas.openxmlformats.org/officeDocument/2006/relationships/customXml" Target="../ink/ink978.xml"/><Relationship Id="rId471" Type="http://schemas.openxmlformats.org/officeDocument/2006/relationships/image" Target="../media/image791.png"/><Relationship Id="rId17" Type="http://schemas.openxmlformats.org/officeDocument/2006/relationships/image" Target="../media/image1922.png"/><Relationship Id="rId59" Type="http://schemas.openxmlformats.org/officeDocument/2006/relationships/image" Target="../media/image1943.png"/><Relationship Id="rId124" Type="http://schemas.openxmlformats.org/officeDocument/2006/relationships/customXml" Target="../ink/ink908.xml"/><Relationship Id="rId527" Type="http://schemas.openxmlformats.org/officeDocument/2006/relationships/customXml" Target="../ink/ink1110.xml"/><Relationship Id="rId70" Type="http://schemas.openxmlformats.org/officeDocument/2006/relationships/customXml" Target="../ink/ink881.xml"/><Relationship Id="rId166" Type="http://schemas.openxmlformats.org/officeDocument/2006/relationships/customXml" Target="../ink/ink929.xml"/><Relationship Id="rId331" Type="http://schemas.openxmlformats.org/officeDocument/2006/relationships/image" Target="../media/image720.png"/><Relationship Id="rId373" Type="http://schemas.openxmlformats.org/officeDocument/2006/relationships/image" Target="../media/image742.png"/><Relationship Id="rId429" Type="http://schemas.openxmlformats.org/officeDocument/2006/relationships/image" Target="../media/image770.png"/><Relationship Id="rId1" Type="http://schemas.openxmlformats.org/officeDocument/2006/relationships/slideLayout" Target="../slideLayouts/slideLayout7.xml"/><Relationship Id="rId233" Type="http://schemas.openxmlformats.org/officeDocument/2006/relationships/image" Target="../media/image629.png"/><Relationship Id="rId440" Type="http://schemas.openxmlformats.org/officeDocument/2006/relationships/customXml" Target="../ink/ink1066.xml"/><Relationship Id="rId28" Type="http://schemas.openxmlformats.org/officeDocument/2006/relationships/customXml" Target="../ink/ink860.xml"/><Relationship Id="rId275" Type="http://schemas.openxmlformats.org/officeDocument/2006/relationships/image" Target="../media/image692.png"/><Relationship Id="rId300" Type="http://schemas.openxmlformats.org/officeDocument/2006/relationships/customXml" Target="../ink/ink996.xml"/><Relationship Id="rId482" Type="http://schemas.openxmlformats.org/officeDocument/2006/relationships/customXml" Target="../ink/ink1087.xml"/><Relationship Id="rId538" Type="http://schemas.openxmlformats.org/officeDocument/2006/relationships/image" Target="../media/image824.png"/><Relationship Id="rId81" Type="http://schemas.openxmlformats.org/officeDocument/2006/relationships/image" Target="../media/image1954.png"/><Relationship Id="rId135" Type="http://schemas.openxmlformats.org/officeDocument/2006/relationships/image" Target="../media/image1981.png"/><Relationship Id="rId177" Type="http://schemas.openxmlformats.org/officeDocument/2006/relationships/image" Target="../media/image2001.png"/><Relationship Id="rId342" Type="http://schemas.openxmlformats.org/officeDocument/2006/relationships/customXml" Target="../ink/ink1017.xml"/><Relationship Id="rId384" Type="http://schemas.openxmlformats.org/officeDocument/2006/relationships/customXml" Target="../ink/ink1038.xml"/><Relationship Id="rId202" Type="http://schemas.openxmlformats.org/officeDocument/2006/relationships/customXml" Target="../ink/ink947.xml"/><Relationship Id="rId244" Type="http://schemas.openxmlformats.org/officeDocument/2006/relationships/customXml" Target="../ink/ink968.xml"/><Relationship Id="rId39" Type="http://schemas.openxmlformats.org/officeDocument/2006/relationships/image" Target="../media/image1933.png"/><Relationship Id="rId286" Type="http://schemas.openxmlformats.org/officeDocument/2006/relationships/customXml" Target="../ink/ink989.xml"/><Relationship Id="rId451" Type="http://schemas.openxmlformats.org/officeDocument/2006/relationships/image" Target="../media/image781.png"/><Relationship Id="rId493" Type="http://schemas.openxmlformats.org/officeDocument/2006/relationships/image" Target="../media/image802.png"/><Relationship Id="rId507" Type="http://schemas.openxmlformats.org/officeDocument/2006/relationships/image" Target="../media/image809.png"/><Relationship Id="rId549" Type="http://schemas.openxmlformats.org/officeDocument/2006/relationships/customXml" Target="../ink/ink1121.xml"/><Relationship Id="rId50" Type="http://schemas.openxmlformats.org/officeDocument/2006/relationships/customXml" Target="../ink/ink871.xml"/><Relationship Id="rId104" Type="http://schemas.openxmlformats.org/officeDocument/2006/relationships/customXml" Target="../ink/ink898.xml"/><Relationship Id="rId146" Type="http://schemas.openxmlformats.org/officeDocument/2006/relationships/customXml" Target="../ink/ink919.xml"/><Relationship Id="rId188" Type="http://schemas.openxmlformats.org/officeDocument/2006/relationships/customXml" Target="../ink/ink940.xml"/><Relationship Id="rId311" Type="http://schemas.openxmlformats.org/officeDocument/2006/relationships/image" Target="../media/image710.png"/><Relationship Id="rId353" Type="http://schemas.openxmlformats.org/officeDocument/2006/relationships/image" Target="../media/image732.png"/><Relationship Id="rId395" Type="http://schemas.openxmlformats.org/officeDocument/2006/relationships/image" Target="../media/image753.png"/><Relationship Id="rId409" Type="http://schemas.openxmlformats.org/officeDocument/2006/relationships/image" Target="../media/image760.png"/><Relationship Id="rId560" Type="http://schemas.openxmlformats.org/officeDocument/2006/relationships/image" Target="../media/image835.png"/><Relationship Id="rId92" Type="http://schemas.openxmlformats.org/officeDocument/2006/relationships/customXml" Target="../ink/ink892.xml"/><Relationship Id="rId213" Type="http://schemas.openxmlformats.org/officeDocument/2006/relationships/image" Target="../media/image183.png"/><Relationship Id="rId420" Type="http://schemas.openxmlformats.org/officeDocument/2006/relationships/customXml" Target="../ink/ink1056.xml"/><Relationship Id="rId255" Type="http://schemas.openxmlformats.org/officeDocument/2006/relationships/image" Target="../media/image682.png"/><Relationship Id="rId297" Type="http://schemas.openxmlformats.org/officeDocument/2006/relationships/image" Target="../media/image703.png"/><Relationship Id="rId462" Type="http://schemas.openxmlformats.org/officeDocument/2006/relationships/customXml" Target="../ink/ink1077.xml"/><Relationship Id="rId518" Type="http://schemas.openxmlformats.org/officeDocument/2006/relationships/customXml" Target="../ink/ink1105.xml"/><Relationship Id="rId115" Type="http://schemas.openxmlformats.org/officeDocument/2006/relationships/image" Target="../media/image1971.png"/><Relationship Id="rId157" Type="http://schemas.openxmlformats.org/officeDocument/2006/relationships/image" Target="../media/image1991.png"/><Relationship Id="rId322" Type="http://schemas.openxmlformats.org/officeDocument/2006/relationships/customXml" Target="../ink/ink1007.xml"/><Relationship Id="rId364" Type="http://schemas.openxmlformats.org/officeDocument/2006/relationships/customXml" Target="../ink/ink1028.xml"/><Relationship Id="rId61" Type="http://schemas.openxmlformats.org/officeDocument/2006/relationships/image" Target="../media/image1944.png"/><Relationship Id="rId199" Type="http://schemas.openxmlformats.org/officeDocument/2006/relationships/image" Target="../media/image176.png"/><Relationship Id="rId19" Type="http://schemas.openxmlformats.org/officeDocument/2006/relationships/image" Target="../media/image1923.png"/><Relationship Id="rId224" Type="http://schemas.openxmlformats.org/officeDocument/2006/relationships/customXml" Target="../ink/ink958.xml"/><Relationship Id="rId266" Type="http://schemas.openxmlformats.org/officeDocument/2006/relationships/customXml" Target="../ink/ink979.xml"/><Relationship Id="rId431" Type="http://schemas.openxmlformats.org/officeDocument/2006/relationships/image" Target="../media/image771.png"/><Relationship Id="rId473" Type="http://schemas.openxmlformats.org/officeDocument/2006/relationships/image" Target="../media/image792.png"/><Relationship Id="rId529" Type="http://schemas.openxmlformats.org/officeDocument/2006/relationships/customXml" Target="../ink/ink1111.xml"/><Relationship Id="rId30" Type="http://schemas.openxmlformats.org/officeDocument/2006/relationships/customXml" Target="../ink/ink861.xml"/><Relationship Id="rId126" Type="http://schemas.openxmlformats.org/officeDocument/2006/relationships/customXml" Target="../ink/ink909.xml"/><Relationship Id="rId168" Type="http://schemas.openxmlformats.org/officeDocument/2006/relationships/customXml" Target="../ink/ink930.xml"/><Relationship Id="rId333" Type="http://schemas.openxmlformats.org/officeDocument/2006/relationships/image" Target="../media/image721.png"/><Relationship Id="rId540" Type="http://schemas.openxmlformats.org/officeDocument/2006/relationships/image" Target="../media/image825.png"/><Relationship Id="rId72" Type="http://schemas.openxmlformats.org/officeDocument/2006/relationships/customXml" Target="../ink/ink882.xml"/><Relationship Id="rId375" Type="http://schemas.openxmlformats.org/officeDocument/2006/relationships/image" Target="../media/image743.png"/><Relationship Id="rId3" Type="http://schemas.openxmlformats.org/officeDocument/2006/relationships/image" Target="../media/image175.emf"/><Relationship Id="rId235" Type="http://schemas.openxmlformats.org/officeDocument/2006/relationships/image" Target="../media/image672.png"/><Relationship Id="rId277" Type="http://schemas.openxmlformats.org/officeDocument/2006/relationships/image" Target="../media/image693.png"/><Relationship Id="rId400" Type="http://schemas.openxmlformats.org/officeDocument/2006/relationships/customXml" Target="../ink/ink1046.xml"/><Relationship Id="rId442" Type="http://schemas.openxmlformats.org/officeDocument/2006/relationships/customXml" Target="../ink/ink1067.xml"/><Relationship Id="rId484" Type="http://schemas.openxmlformats.org/officeDocument/2006/relationships/customXml" Target="../ink/ink1088.xml"/><Relationship Id="rId137" Type="http://schemas.openxmlformats.org/officeDocument/2006/relationships/image" Target="../media/image1982.png"/><Relationship Id="rId302" Type="http://schemas.openxmlformats.org/officeDocument/2006/relationships/customXml" Target="../ink/ink997.xml"/><Relationship Id="rId344" Type="http://schemas.openxmlformats.org/officeDocument/2006/relationships/customXml" Target="../ink/ink1018.xml"/><Relationship Id="rId41" Type="http://schemas.openxmlformats.org/officeDocument/2006/relationships/image" Target="../media/image1934.png"/><Relationship Id="rId83" Type="http://schemas.openxmlformats.org/officeDocument/2006/relationships/image" Target="../media/image1955.png"/><Relationship Id="rId179" Type="http://schemas.openxmlformats.org/officeDocument/2006/relationships/image" Target="../media/image2002.png"/><Relationship Id="rId386" Type="http://schemas.openxmlformats.org/officeDocument/2006/relationships/customXml" Target="../ink/ink1039.xml"/><Relationship Id="rId551" Type="http://schemas.openxmlformats.org/officeDocument/2006/relationships/customXml" Target="../ink/ink1122.xml"/><Relationship Id="rId190" Type="http://schemas.openxmlformats.org/officeDocument/2006/relationships/customXml" Target="../ink/ink941.xml"/><Relationship Id="rId204" Type="http://schemas.openxmlformats.org/officeDocument/2006/relationships/customXml" Target="../ink/ink948.xml"/><Relationship Id="rId246" Type="http://schemas.openxmlformats.org/officeDocument/2006/relationships/customXml" Target="../ink/ink969.xml"/><Relationship Id="rId288" Type="http://schemas.openxmlformats.org/officeDocument/2006/relationships/customXml" Target="../ink/ink990.xml"/><Relationship Id="rId411" Type="http://schemas.openxmlformats.org/officeDocument/2006/relationships/image" Target="../media/image761.png"/><Relationship Id="rId453" Type="http://schemas.openxmlformats.org/officeDocument/2006/relationships/image" Target="../media/image782.png"/><Relationship Id="rId509" Type="http://schemas.openxmlformats.org/officeDocument/2006/relationships/image" Target="../media/image810.png"/><Relationship Id="rId106" Type="http://schemas.openxmlformats.org/officeDocument/2006/relationships/customXml" Target="../ink/ink899.xml"/><Relationship Id="rId313" Type="http://schemas.openxmlformats.org/officeDocument/2006/relationships/image" Target="../media/image711.png"/><Relationship Id="rId495" Type="http://schemas.openxmlformats.org/officeDocument/2006/relationships/image" Target="../media/image803.png"/><Relationship Id="rId10" Type="http://schemas.openxmlformats.org/officeDocument/2006/relationships/customXml" Target="../ink/ink851.xml"/><Relationship Id="rId52" Type="http://schemas.openxmlformats.org/officeDocument/2006/relationships/customXml" Target="../ink/ink872.xml"/><Relationship Id="rId94" Type="http://schemas.openxmlformats.org/officeDocument/2006/relationships/customXml" Target="../ink/ink893.xml"/><Relationship Id="rId148" Type="http://schemas.openxmlformats.org/officeDocument/2006/relationships/customXml" Target="../ink/ink920.xml"/><Relationship Id="rId355" Type="http://schemas.openxmlformats.org/officeDocument/2006/relationships/image" Target="../media/image733.png"/><Relationship Id="rId397" Type="http://schemas.openxmlformats.org/officeDocument/2006/relationships/image" Target="../media/image754.png"/><Relationship Id="rId520" Type="http://schemas.openxmlformats.org/officeDocument/2006/relationships/customXml" Target="../ink/ink1106.xml"/><Relationship Id="rId562" Type="http://schemas.openxmlformats.org/officeDocument/2006/relationships/customXml" Target="../ink/ink1128.xml"/><Relationship Id="rId215" Type="http://schemas.openxmlformats.org/officeDocument/2006/relationships/image" Target="../media/image184.png"/><Relationship Id="rId257" Type="http://schemas.openxmlformats.org/officeDocument/2006/relationships/image" Target="../media/image683.png"/><Relationship Id="rId422" Type="http://schemas.openxmlformats.org/officeDocument/2006/relationships/customXml" Target="../ink/ink1057.xml"/><Relationship Id="rId464" Type="http://schemas.openxmlformats.org/officeDocument/2006/relationships/customXml" Target="../ink/ink1078.xml"/><Relationship Id="rId299" Type="http://schemas.openxmlformats.org/officeDocument/2006/relationships/image" Target="../media/image704.png"/><Relationship Id="rId63" Type="http://schemas.openxmlformats.org/officeDocument/2006/relationships/image" Target="../media/image1945.png"/><Relationship Id="rId159" Type="http://schemas.openxmlformats.org/officeDocument/2006/relationships/image" Target="../media/image1992.png"/><Relationship Id="rId366" Type="http://schemas.openxmlformats.org/officeDocument/2006/relationships/customXml" Target="../ink/ink1029.xml"/><Relationship Id="rId226" Type="http://schemas.openxmlformats.org/officeDocument/2006/relationships/customXml" Target="../ink/ink959.xml"/><Relationship Id="rId433" Type="http://schemas.openxmlformats.org/officeDocument/2006/relationships/image" Target="../media/image772.png"/><Relationship Id="rId74" Type="http://schemas.openxmlformats.org/officeDocument/2006/relationships/customXml" Target="../ink/ink883.xml"/><Relationship Id="rId377" Type="http://schemas.openxmlformats.org/officeDocument/2006/relationships/image" Target="../media/image744.png"/><Relationship Id="rId500" Type="http://schemas.openxmlformats.org/officeDocument/2006/relationships/customXml" Target="../ink/ink1096.xml"/><Relationship Id="rId5" Type="http://schemas.openxmlformats.org/officeDocument/2006/relationships/image" Target="../media/image1916.png"/><Relationship Id="rId237" Type="http://schemas.openxmlformats.org/officeDocument/2006/relationships/image" Target="../media/image673.png"/><Relationship Id="rId444" Type="http://schemas.openxmlformats.org/officeDocument/2006/relationships/customXml" Target="../ink/ink1068.xml"/><Relationship Id="rId290" Type="http://schemas.openxmlformats.org/officeDocument/2006/relationships/customXml" Target="../ink/ink991.xml"/><Relationship Id="rId304" Type="http://schemas.openxmlformats.org/officeDocument/2006/relationships/customXml" Target="../ink/ink998.xml"/><Relationship Id="rId388" Type="http://schemas.openxmlformats.org/officeDocument/2006/relationships/customXml" Target="../ink/ink1040.xml"/><Relationship Id="rId511" Type="http://schemas.openxmlformats.org/officeDocument/2006/relationships/image" Target="../media/image811.png"/><Relationship Id="rId85" Type="http://schemas.openxmlformats.org/officeDocument/2006/relationships/image" Target="../media/image1956.png"/><Relationship Id="rId150" Type="http://schemas.openxmlformats.org/officeDocument/2006/relationships/customXml" Target="../ink/ink921.xml"/><Relationship Id="rId248" Type="http://schemas.openxmlformats.org/officeDocument/2006/relationships/customXml" Target="../ink/ink970.xml"/><Relationship Id="rId455" Type="http://schemas.openxmlformats.org/officeDocument/2006/relationships/image" Target="../media/image783.png"/><Relationship Id="rId12" Type="http://schemas.openxmlformats.org/officeDocument/2006/relationships/customXml" Target="../ink/ink852.xml"/><Relationship Id="rId108" Type="http://schemas.openxmlformats.org/officeDocument/2006/relationships/customXml" Target="../ink/ink900.xml"/><Relationship Id="rId315" Type="http://schemas.openxmlformats.org/officeDocument/2006/relationships/image" Target="../media/image712.png"/><Relationship Id="rId522" Type="http://schemas.openxmlformats.org/officeDocument/2006/relationships/customXml" Target="../ink/ink1107.xml"/><Relationship Id="rId96" Type="http://schemas.openxmlformats.org/officeDocument/2006/relationships/customXml" Target="../ink/ink894.xml"/><Relationship Id="rId161" Type="http://schemas.openxmlformats.org/officeDocument/2006/relationships/image" Target="../media/image1993.png"/><Relationship Id="rId399" Type="http://schemas.openxmlformats.org/officeDocument/2006/relationships/image" Target="../media/image755.png"/><Relationship Id="rId259" Type="http://schemas.openxmlformats.org/officeDocument/2006/relationships/image" Target="../media/image684.png"/><Relationship Id="rId466" Type="http://schemas.openxmlformats.org/officeDocument/2006/relationships/customXml" Target="../ink/ink1079.xml"/><Relationship Id="rId23" Type="http://schemas.openxmlformats.org/officeDocument/2006/relationships/image" Target="../media/image1925.png"/><Relationship Id="rId119" Type="http://schemas.openxmlformats.org/officeDocument/2006/relationships/image" Target="../media/image1973.png"/><Relationship Id="rId326" Type="http://schemas.openxmlformats.org/officeDocument/2006/relationships/customXml" Target="../ink/ink1009.xml"/><Relationship Id="rId533" Type="http://schemas.openxmlformats.org/officeDocument/2006/relationships/customXml" Target="../ink/ink1113.xml"/></Relationships>
</file>

<file path=ppt/slides/_rels/slide7.xml.rels><?xml version="1.0" encoding="UTF-8" standalone="yes"?>
<Relationships xmlns="http://schemas.openxmlformats.org/package/2006/relationships"><Relationship Id="rId117" Type="http://schemas.openxmlformats.org/officeDocument/2006/relationships/image" Target="../media/image2068.png"/><Relationship Id="rId299" Type="http://schemas.openxmlformats.org/officeDocument/2006/relationships/image" Target="../media/image2158.png"/><Relationship Id="rId21" Type="http://schemas.openxmlformats.org/officeDocument/2006/relationships/image" Target="../media/image2022.png"/><Relationship Id="rId63" Type="http://schemas.openxmlformats.org/officeDocument/2006/relationships/image" Target="../media/image2043.png"/><Relationship Id="rId159" Type="http://schemas.openxmlformats.org/officeDocument/2006/relationships/image" Target="../media/image2089.png"/><Relationship Id="rId324" Type="http://schemas.openxmlformats.org/officeDocument/2006/relationships/customXml" Target="../ink/ink1290.xml"/><Relationship Id="rId366" Type="http://schemas.openxmlformats.org/officeDocument/2006/relationships/customXml" Target="../ink/ink1311.xml"/><Relationship Id="rId170" Type="http://schemas.openxmlformats.org/officeDocument/2006/relationships/customXml" Target="../ink/ink1213.xml"/><Relationship Id="rId226" Type="http://schemas.openxmlformats.org/officeDocument/2006/relationships/customXml" Target="../ink/ink1241.xml"/><Relationship Id="rId268" Type="http://schemas.openxmlformats.org/officeDocument/2006/relationships/customXml" Target="../ink/ink1262.xml"/><Relationship Id="rId32" Type="http://schemas.openxmlformats.org/officeDocument/2006/relationships/customXml" Target="../ink/ink1143.xml"/><Relationship Id="rId74" Type="http://schemas.openxmlformats.org/officeDocument/2006/relationships/customXml" Target="../ink/ink1164.xml"/><Relationship Id="rId128" Type="http://schemas.openxmlformats.org/officeDocument/2006/relationships/customXml" Target="../ink/ink1191.xml"/><Relationship Id="rId335" Type="http://schemas.openxmlformats.org/officeDocument/2006/relationships/image" Target="../media/image2176.png"/><Relationship Id="rId377" Type="http://schemas.openxmlformats.org/officeDocument/2006/relationships/image" Target="../media/image2197.png"/><Relationship Id="rId5" Type="http://schemas.openxmlformats.org/officeDocument/2006/relationships/image" Target="../media/image840.png"/><Relationship Id="rId181" Type="http://schemas.openxmlformats.org/officeDocument/2006/relationships/image" Target="../media/image2099.png"/><Relationship Id="rId237" Type="http://schemas.openxmlformats.org/officeDocument/2006/relationships/image" Target="../media/image2127.png"/><Relationship Id="rId279" Type="http://schemas.openxmlformats.org/officeDocument/2006/relationships/image" Target="../media/image2148.png"/><Relationship Id="rId43" Type="http://schemas.openxmlformats.org/officeDocument/2006/relationships/image" Target="../media/image2033.png"/><Relationship Id="rId139" Type="http://schemas.openxmlformats.org/officeDocument/2006/relationships/image" Target="../media/image2079.png"/><Relationship Id="rId290" Type="http://schemas.openxmlformats.org/officeDocument/2006/relationships/customXml" Target="../ink/ink1273.xml"/><Relationship Id="rId304" Type="http://schemas.openxmlformats.org/officeDocument/2006/relationships/customXml" Target="../ink/ink1280.xml"/><Relationship Id="rId346" Type="http://schemas.openxmlformats.org/officeDocument/2006/relationships/customXml" Target="../ink/ink1301.xml"/><Relationship Id="rId388" Type="http://schemas.openxmlformats.org/officeDocument/2006/relationships/image" Target="../media/image2202.png"/><Relationship Id="rId85" Type="http://schemas.openxmlformats.org/officeDocument/2006/relationships/image" Target="../media/image2053.png"/><Relationship Id="rId150" Type="http://schemas.openxmlformats.org/officeDocument/2006/relationships/customXml" Target="../ink/ink1202.xml"/><Relationship Id="rId192" Type="http://schemas.openxmlformats.org/officeDocument/2006/relationships/customXml" Target="../ink/ink1224.xml"/><Relationship Id="rId206" Type="http://schemas.openxmlformats.org/officeDocument/2006/relationships/customXml" Target="../ink/ink1231.xml"/><Relationship Id="rId248" Type="http://schemas.openxmlformats.org/officeDocument/2006/relationships/customXml" Target="../ink/ink1252.xml"/><Relationship Id="rId12" Type="http://schemas.openxmlformats.org/officeDocument/2006/relationships/customXml" Target="../ink/ink1133.xml"/><Relationship Id="rId108" Type="http://schemas.openxmlformats.org/officeDocument/2006/relationships/customXml" Target="../ink/ink1181.xml"/><Relationship Id="rId315" Type="http://schemas.openxmlformats.org/officeDocument/2006/relationships/image" Target="../media/image2166.png"/><Relationship Id="rId357" Type="http://schemas.openxmlformats.org/officeDocument/2006/relationships/image" Target="../media/image2187.png"/><Relationship Id="rId54" Type="http://schemas.openxmlformats.org/officeDocument/2006/relationships/customXml" Target="../ink/ink1154.xml"/><Relationship Id="rId96" Type="http://schemas.openxmlformats.org/officeDocument/2006/relationships/customXml" Target="../ink/ink1175.xml"/><Relationship Id="rId161" Type="http://schemas.openxmlformats.org/officeDocument/2006/relationships/customXml" Target="../ink/ink1208.xml"/><Relationship Id="rId217" Type="http://schemas.openxmlformats.org/officeDocument/2006/relationships/image" Target="../media/image2117.png"/><Relationship Id="rId259" Type="http://schemas.openxmlformats.org/officeDocument/2006/relationships/image" Target="../media/image2138.png"/><Relationship Id="rId23" Type="http://schemas.openxmlformats.org/officeDocument/2006/relationships/image" Target="../media/image2023.png"/><Relationship Id="rId119" Type="http://schemas.openxmlformats.org/officeDocument/2006/relationships/image" Target="../media/image2069.png"/><Relationship Id="rId270" Type="http://schemas.openxmlformats.org/officeDocument/2006/relationships/customXml" Target="../ink/ink1263.xml"/><Relationship Id="rId326" Type="http://schemas.openxmlformats.org/officeDocument/2006/relationships/customXml" Target="../ink/ink1291.xml"/><Relationship Id="rId65" Type="http://schemas.openxmlformats.org/officeDocument/2006/relationships/image" Target="../media/image241.png"/><Relationship Id="rId130" Type="http://schemas.openxmlformats.org/officeDocument/2006/relationships/customXml" Target="../ink/ink1192.xml"/><Relationship Id="rId368" Type="http://schemas.openxmlformats.org/officeDocument/2006/relationships/customXml" Target="../ink/ink1312.xml"/><Relationship Id="rId172" Type="http://schemas.openxmlformats.org/officeDocument/2006/relationships/customXml" Target="../ink/ink1214.xml"/><Relationship Id="rId228" Type="http://schemas.openxmlformats.org/officeDocument/2006/relationships/customXml" Target="../ink/ink1242.xml"/><Relationship Id="rId281" Type="http://schemas.openxmlformats.org/officeDocument/2006/relationships/image" Target="../media/image2149.png"/><Relationship Id="rId337" Type="http://schemas.openxmlformats.org/officeDocument/2006/relationships/image" Target="../media/image2177.png"/><Relationship Id="rId34" Type="http://schemas.openxmlformats.org/officeDocument/2006/relationships/customXml" Target="../ink/ink1144.xml"/><Relationship Id="rId76" Type="http://schemas.openxmlformats.org/officeDocument/2006/relationships/customXml" Target="../ink/ink1165.xml"/><Relationship Id="rId141" Type="http://schemas.openxmlformats.org/officeDocument/2006/relationships/image" Target="../media/image2080.png"/><Relationship Id="rId379" Type="http://schemas.openxmlformats.org/officeDocument/2006/relationships/image" Target="../media/image2198.png"/><Relationship Id="rId7" Type="http://schemas.openxmlformats.org/officeDocument/2006/relationships/image" Target="../media/image2015.png"/><Relationship Id="rId183" Type="http://schemas.openxmlformats.org/officeDocument/2006/relationships/image" Target="../media/image2100.png"/><Relationship Id="rId239" Type="http://schemas.openxmlformats.org/officeDocument/2006/relationships/image" Target="../media/image2128.png"/><Relationship Id="rId390" Type="http://schemas.openxmlformats.org/officeDocument/2006/relationships/image" Target="../media/image2203.png"/><Relationship Id="rId250" Type="http://schemas.openxmlformats.org/officeDocument/2006/relationships/customXml" Target="../ink/ink1253.xml"/><Relationship Id="rId292" Type="http://schemas.openxmlformats.org/officeDocument/2006/relationships/customXml" Target="../ink/ink1274.xml"/><Relationship Id="rId306" Type="http://schemas.openxmlformats.org/officeDocument/2006/relationships/customXml" Target="../ink/ink1281.xml"/><Relationship Id="rId45" Type="http://schemas.openxmlformats.org/officeDocument/2006/relationships/image" Target="../media/image2034.png"/><Relationship Id="rId87" Type="http://schemas.openxmlformats.org/officeDocument/2006/relationships/image" Target="../media/image250.png"/><Relationship Id="rId110" Type="http://schemas.openxmlformats.org/officeDocument/2006/relationships/customXml" Target="../ink/ink1182.xml"/><Relationship Id="rId348" Type="http://schemas.openxmlformats.org/officeDocument/2006/relationships/customXml" Target="../ink/ink1302.xml"/><Relationship Id="rId152" Type="http://schemas.openxmlformats.org/officeDocument/2006/relationships/customXml" Target="../ink/ink1203.xml"/><Relationship Id="rId194" Type="http://schemas.openxmlformats.org/officeDocument/2006/relationships/customXml" Target="../ink/ink1225.xml"/><Relationship Id="rId208" Type="http://schemas.openxmlformats.org/officeDocument/2006/relationships/customXml" Target="../ink/ink1232.xml"/><Relationship Id="rId261" Type="http://schemas.openxmlformats.org/officeDocument/2006/relationships/image" Target="../media/image2139.png"/><Relationship Id="rId14" Type="http://schemas.openxmlformats.org/officeDocument/2006/relationships/customXml" Target="../ink/ink1134.xml"/><Relationship Id="rId56" Type="http://schemas.openxmlformats.org/officeDocument/2006/relationships/customXml" Target="../ink/ink1155.xml"/><Relationship Id="rId317" Type="http://schemas.openxmlformats.org/officeDocument/2006/relationships/image" Target="../media/image2167.png"/><Relationship Id="rId359" Type="http://schemas.openxmlformats.org/officeDocument/2006/relationships/image" Target="../media/image2188.png"/><Relationship Id="rId98" Type="http://schemas.openxmlformats.org/officeDocument/2006/relationships/customXml" Target="../ink/ink1176.xml"/><Relationship Id="rId121" Type="http://schemas.openxmlformats.org/officeDocument/2006/relationships/image" Target="../media/image2070.png"/><Relationship Id="rId163" Type="http://schemas.openxmlformats.org/officeDocument/2006/relationships/customXml" Target="../ink/ink1209.xml"/><Relationship Id="rId219" Type="http://schemas.openxmlformats.org/officeDocument/2006/relationships/image" Target="../media/image2118.png"/><Relationship Id="rId370" Type="http://schemas.openxmlformats.org/officeDocument/2006/relationships/customXml" Target="../ink/ink1313.xml"/><Relationship Id="rId230" Type="http://schemas.openxmlformats.org/officeDocument/2006/relationships/customXml" Target="../ink/ink1243.xml"/><Relationship Id="rId25" Type="http://schemas.openxmlformats.org/officeDocument/2006/relationships/image" Target="../media/image2024.png"/><Relationship Id="rId67" Type="http://schemas.openxmlformats.org/officeDocument/2006/relationships/image" Target="../media/image2044.png"/><Relationship Id="rId272" Type="http://schemas.openxmlformats.org/officeDocument/2006/relationships/customXml" Target="../ink/ink1264.xml"/><Relationship Id="rId328" Type="http://schemas.openxmlformats.org/officeDocument/2006/relationships/customXml" Target="../ink/ink1292.xml"/><Relationship Id="rId132" Type="http://schemas.openxmlformats.org/officeDocument/2006/relationships/customXml" Target="../ink/ink1193.xml"/><Relationship Id="rId174" Type="http://schemas.openxmlformats.org/officeDocument/2006/relationships/customXml" Target="../ink/ink1215.xml"/><Relationship Id="rId381" Type="http://schemas.openxmlformats.org/officeDocument/2006/relationships/image" Target="../media/image2199.png"/><Relationship Id="rId241" Type="http://schemas.openxmlformats.org/officeDocument/2006/relationships/image" Target="../media/image2129.png"/><Relationship Id="rId36" Type="http://schemas.openxmlformats.org/officeDocument/2006/relationships/customXml" Target="../ink/ink1145.xml"/><Relationship Id="rId283" Type="http://schemas.openxmlformats.org/officeDocument/2006/relationships/image" Target="../media/image2150.png"/><Relationship Id="rId339" Type="http://schemas.openxmlformats.org/officeDocument/2006/relationships/image" Target="../media/image2178.png"/><Relationship Id="rId78" Type="http://schemas.openxmlformats.org/officeDocument/2006/relationships/customXml" Target="../ink/ink1166.xml"/><Relationship Id="rId101" Type="http://schemas.openxmlformats.org/officeDocument/2006/relationships/image" Target="../media/image2060.png"/><Relationship Id="rId143" Type="http://schemas.openxmlformats.org/officeDocument/2006/relationships/image" Target="../media/image2081.png"/><Relationship Id="rId185" Type="http://schemas.openxmlformats.org/officeDocument/2006/relationships/image" Target="../media/image2101.png"/><Relationship Id="rId350" Type="http://schemas.openxmlformats.org/officeDocument/2006/relationships/customXml" Target="../ink/ink1303.xml"/><Relationship Id="rId9" Type="http://schemas.openxmlformats.org/officeDocument/2006/relationships/image" Target="../media/image2016.png"/><Relationship Id="rId210" Type="http://schemas.openxmlformats.org/officeDocument/2006/relationships/customXml" Target="../ink/ink1233.xml"/><Relationship Id="rId392" Type="http://schemas.openxmlformats.org/officeDocument/2006/relationships/image" Target="../media/image2204.png"/><Relationship Id="rId252" Type="http://schemas.openxmlformats.org/officeDocument/2006/relationships/customXml" Target="../ink/ink1254.xml"/><Relationship Id="rId294" Type="http://schemas.openxmlformats.org/officeDocument/2006/relationships/customXml" Target="../ink/ink1275.xml"/><Relationship Id="rId308" Type="http://schemas.openxmlformats.org/officeDocument/2006/relationships/customXml" Target="../ink/ink1282.xml"/><Relationship Id="rId47" Type="http://schemas.openxmlformats.org/officeDocument/2006/relationships/image" Target="../media/image2035.png"/><Relationship Id="rId89" Type="http://schemas.openxmlformats.org/officeDocument/2006/relationships/image" Target="../media/image2054.png"/><Relationship Id="rId112" Type="http://schemas.openxmlformats.org/officeDocument/2006/relationships/customXml" Target="../ink/ink1183.xml"/><Relationship Id="rId154" Type="http://schemas.openxmlformats.org/officeDocument/2006/relationships/customXml" Target="../ink/ink1204.xml"/><Relationship Id="rId361" Type="http://schemas.openxmlformats.org/officeDocument/2006/relationships/image" Target="../media/image2189.png"/><Relationship Id="rId196" Type="http://schemas.openxmlformats.org/officeDocument/2006/relationships/customXml" Target="../ink/ink1226.xml"/><Relationship Id="rId16" Type="http://schemas.openxmlformats.org/officeDocument/2006/relationships/customXml" Target="../ink/ink1135.xml"/><Relationship Id="rId221" Type="http://schemas.openxmlformats.org/officeDocument/2006/relationships/image" Target="../media/image2119.png"/><Relationship Id="rId263" Type="http://schemas.openxmlformats.org/officeDocument/2006/relationships/image" Target="../media/image2140.png"/><Relationship Id="rId319" Type="http://schemas.openxmlformats.org/officeDocument/2006/relationships/image" Target="../media/image2168.png"/><Relationship Id="rId37" Type="http://schemas.openxmlformats.org/officeDocument/2006/relationships/image" Target="../media/image2030.png"/><Relationship Id="rId58" Type="http://schemas.openxmlformats.org/officeDocument/2006/relationships/customXml" Target="../ink/ink1156.xml"/><Relationship Id="rId79" Type="http://schemas.openxmlformats.org/officeDocument/2006/relationships/image" Target="../media/image2050.png"/><Relationship Id="rId102" Type="http://schemas.openxmlformats.org/officeDocument/2006/relationships/customXml" Target="../ink/ink1178.xml"/><Relationship Id="rId123" Type="http://schemas.openxmlformats.org/officeDocument/2006/relationships/image" Target="../media/image2071.png"/><Relationship Id="rId144" Type="http://schemas.openxmlformats.org/officeDocument/2006/relationships/customXml" Target="../ink/ink1199.xml"/><Relationship Id="rId330" Type="http://schemas.openxmlformats.org/officeDocument/2006/relationships/customXml" Target="../ink/ink1293.xml"/><Relationship Id="rId90" Type="http://schemas.openxmlformats.org/officeDocument/2006/relationships/customXml" Target="../ink/ink1172.xml"/><Relationship Id="rId165" Type="http://schemas.openxmlformats.org/officeDocument/2006/relationships/customXml" Target="../ink/ink1210.xml"/><Relationship Id="rId186" Type="http://schemas.openxmlformats.org/officeDocument/2006/relationships/customXml" Target="../ink/ink1221.xml"/><Relationship Id="rId351" Type="http://schemas.openxmlformats.org/officeDocument/2006/relationships/image" Target="../media/image2184.png"/><Relationship Id="rId372" Type="http://schemas.openxmlformats.org/officeDocument/2006/relationships/customXml" Target="../ink/ink1314.xml"/><Relationship Id="rId393" Type="http://schemas.openxmlformats.org/officeDocument/2006/relationships/customXml" Target="../ink/ink1325.xml"/><Relationship Id="rId211" Type="http://schemas.openxmlformats.org/officeDocument/2006/relationships/image" Target="../media/image2114.png"/><Relationship Id="rId232" Type="http://schemas.openxmlformats.org/officeDocument/2006/relationships/customXml" Target="../ink/ink1244.xml"/><Relationship Id="rId253" Type="http://schemas.openxmlformats.org/officeDocument/2006/relationships/image" Target="../media/image2135.png"/><Relationship Id="rId274" Type="http://schemas.openxmlformats.org/officeDocument/2006/relationships/customXml" Target="../ink/ink1265.xml"/><Relationship Id="rId295" Type="http://schemas.openxmlformats.org/officeDocument/2006/relationships/image" Target="../media/image2156.png"/><Relationship Id="rId309" Type="http://schemas.openxmlformats.org/officeDocument/2006/relationships/image" Target="../media/image2163.png"/><Relationship Id="rId27" Type="http://schemas.openxmlformats.org/officeDocument/2006/relationships/image" Target="../media/image2025.png"/><Relationship Id="rId48" Type="http://schemas.openxmlformats.org/officeDocument/2006/relationships/customXml" Target="../ink/ink1151.xml"/><Relationship Id="rId69" Type="http://schemas.openxmlformats.org/officeDocument/2006/relationships/image" Target="../media/image2045.png"/><Relationship Id="rId113" Type="http://schemas.openxmlformats.org/officeDocument/2006/relationships/image" Target="../media/image2066.png"/><Relationship Id="rId134" Type="http://schemas.openxmlformats.org/officeDocument/2006/relationships/customXml" Target="../ink/ink1194.xml"/><Relationship Id="rId320" Type="http://schemas.openxmlformats.org/officeDocument/2006/relationships/customXml" Target="../ink/ink1288.xml"/><Relationship Id="rId80" Type="http://schemas.openxmlformats.org/officeDocument/2006/relationships/customXml" Target="../ink/ink1167.xml"/><Relationship Id="rId155" Type="http://schemas.openxmlformats.org/officeDocument/2006/relationships/image" Target="../media/image2087.png"/><Relationship Id="rId176" Type="http://schemas.openxmlformats.org/officeDocument/2006/relationships/customXml" Target="../ink/ink1216.xml"/><Relationship Id="rId197" Type="http://schemas.openxmlformats.org/officeDocument/2006/relationships/image" Target="../media/image2107.png"/><Relationship Id="rId341" Type="http://schemas.openxmlformats.org/officeDocument/2006/relationships/image" Target="../media/image2179.png"/><Relationship Id="rId362" Type="http://schemas.openxmlformats.org/officeDocument/2006/relationships/customXml" Target="../ink/ink1309.xml"/><Relationship Id="rId383" Type="http://schemas.openxmlformats.org/officeDocument/2006/relationships/image" Target="../media/image2200.png"/><Relationship Id="rId201" Type="http://schemas.openxmlformats.org/officeDocument/2006/relationships/image" Target="../media/image2109.png"/><Relationship Id="rId222" Type="http://schemas.openxmlformats.org/officeDocument/2006/relationships/customXml" Target="../ink/ink1239.xml"/><Relationship Id="rId243" Type="http://schemas.openxmlformats.org/officeDocument/2006/relationships/image" Target="../media/image2130.png"/><Relationship Id="rId264" Type="http://schemas.openxmlformats.org/officeDocument/2006/relationships/customXml" Target="../ink/ink1260.xml"/><Relationship Id="rId285" Type="http://schemas.openxmlformats.org/officeDocument/2006/relationships/image" Target="../media/image2151.png"/><Relationship Id="rId17" Type="http://schemas.openxmlformats.org/officeDocument/2006/relationships/image" Target="../media/image2020.png"/><Relationship Id="rId38" Type="http://schemas.openxmlformats.org/officeDocument/2006/relationships/customXml" Target="../ink/ink1146.xml"/><Relationship Id="rId59" Type="http://schemas.openxmlformats.org/officeDocument/2006/relationships/image" Target="../media/image2041.png"/><Relationship Id="rId103" Type="http://schemas.openxmlformats.org/officeDocument/2006/relationships/image" Target="../media/image2061.png"/><Relationship Id="rId124" Type="http://schemas.openxmlformats.org/officeDocument/2006/relationships/customXml" Target="../ink/ink1189.xml"/><Relationship Id="rId310" Type="http://schemas.openxmlformats.org/officeDocument/2006/relationships/customXml" Target="../ink/ink1283.xml"/><Relationship Id="rId70" Type="http://schemas.openxmlformats.org/officeDocument/2006/relationships/customXml" Target="../ink/ink1162.xml"/><Relationship Id="rId91" Type="http://schemas.openxmlformats.org/officeDocument/2006/relationships/image" Target="../media/image2055.png"/><Relationship Id="rId145" Type="http://schemas.openxmlformats.org/officeDocument/2006/relationships/image" Target="../media/image2082.png"/><Relationship Id="rId166" Type="http://schemas.openxmlformats.org/officeDocument/2006/relationships/image" Target="../media/image2092.png"/><Relationship Id="rId187" Type="http://schemas.openxmlformats.org/officeDocument/2006/relationships/image" Target="../media/image2102.png"/><Relationship Id="rId331" Type="http://schemas.openxmlformats.org/officeDocument/2006/relationships/image" Target="../media/image2174.png"/><Relationship Id="rId352" Type="http://schemas.openxmlformats.org/officeDocument/2006/relationships/customXml" Target="../ink/ink1304.xml"/><Relationship Id="rId373" Type="http://schemas.openxmlformats.org/officeDocument/2006/relationships/image" Target="../media/image2195.png"/><Relationship Id="rId394" Type="http://schemas.openxmlformats.org/officeDocument/2006/relationships/image" Target="../media/image841.png"/><Relationship Id="rId1" Type="http://schemas.openxmlformats.org/officeDocument/2006/relationships/slideLayout" Target="../slideLayouts/slideLayout7.xml"/><Relationship Id="rId212" Type="http://schemas.openxmlformats.org/officeDocument/2006/relationships/customXml" Target="../ink/ink1234.xml"/><Relationship Id="rId233" Type="http://schemas.openxmlformats.org/officeDocument/2006/relationships/image" Target="../media/image2125.png"/><Relationship Id="rId254" Type="http://schemas.openxmlformats.org/officeDocument/2006/relationships/customXml" Target="../ink/ink1255.xml"/><Relationship Id="rId28" Type="http://schemas.openxmlformats.org/officeDocument/2006/relationships/customXml" Target="../ink/ink1141.xml"/><Relationship Id="rId49" Type="http://schemas.openxmlformats.org/officeDocument/2006/relationships/image" Target="../media/image2036.png"/><Relationship Id="rId114" Type="http://schemas.openxmlformats.org/officeDocument/2006/relationships/customXml" Target="../ink/ink1184.xml"/><Relationship Id="rId275" Type="http://schemas.openxmlformats.org/officeDocument/2006/relationships/image" Target="../media/image2146.png"/><Relationship Id="rId296" Type="http://schemas.openxmlformats.org/officeDocument/2006/relationships/customXml" Target="../ink/ink1276.xml"/><Relationship Id="rId300" Type="http://schemas.openxmlformats.org/officeDocument/2006/relationships/customXml" Target="../ink/ink1278.xml"/><Relationship Id="rId60" Type="http://schemas.openxmlformats.org/officeDocument/2006/relationships/customXml" Target="../ink/ink1157.xml"/><Relationship Id="rId81" Type="http://schemas.openxmlformats.org/officeDocument/2006/relationships/image" Target="../media/image2051.png"/><Relationship Id="rId135" Type="http://schemas.openxmlformats.org/officeDocument/2006/relationships/image" Target="../media/image2077.png"/><Relationship Id="rId156" Type="http://schemas.openxmlformats.org/officeDocument/2006/relationships/customXml" Target="../ink/ink1205.xml"/><Relationship Id="rId177" Type="http://schemas.openxmlformats.org/officeDocument/2006/relationships/image" Target="../media/image2097.png"/><Relationship Id="rId198" Type="http://schemas.openxmlformats.org/officeDocument/2006/relationships/customXml" Target="../ink/ink1227.xml"/><Relationship Id="rId321" Type="http://schemas.openxmlformats.org/officeDocument/2006/relationships/image" Target="../media/image2169.png"/><Relationship Id="rId342" Type="http://schemas.openxmlformats.org/officeDocument/2006/relationships/customXml" Target="../ink/ink1299.xml"/><Relationship Id="rId363" Type="http://schemas.openxmlformats.org/officeDocument/2006/relationships/image" Target="../media/image2190.png"/><Relationship Id="rId384" Type="http://schemas.openxmlformats.org/officeDocument/2006/relationships/customXml" Target="../ink/ink1320.xml"/><Relationship Id="rId202" Type="http://schemas.openxmlformats.org/officeDocument/2006/relationships/customXml" Target="../ink/ink1229.xml"/><Relationship Id="rId223" Type="http://schemas.openxmlformats.org/officeDocument/2006/relationships/image" Target="../media/image2120.png"/><Relationship Id="rId244" Type="http://schemas.openxmlformats.org/officeDocument/2006/relationships/customXml" Target="../ink/ink1250.xml"/><Relationship Id="rId18" Type="http://schemas.openxmlformats.org/officeDocument/2006/relationships/customXml" Target="../ink/ink1136.xml"/><Relationship Id="rId39" Type="http://schemas.openxmlformats.org/officeDocument/2006/relationships/image" Target="../media/image2031.png"/><Relationship Id="rId265" Type="http://schemas.openxmlformats.org/officeDocument/2006/relationships/image" Target="../media/image2141.png"/><Relationship Id="rId286" Type="http://schemas.openxmlformats.org/officeDocument/2006/relationships/customXml" Target="../ink/ink1271.xml"/><Relationship Id="rId50" Type="http://schemas.openxmlformats.org/officeDocument/2006/relationships/customXml" Target="../ink/ink1152.xml"/><Relationship Id="rId104" Type="http://schemas.openxmlformats.org/officeDocument/2006/relationships/customXml" Target="../ink/ink1179.xml"/><Relationship Id="rId125" Type="http://schemas.openxmlformats.org/officeDocument/2006/relationships/image" Target="../media/image2072.png"/><Relationship Id="rId146" Type="http://schemas.openxmlformats.org/officeDocument/2006/relationships/customXml" Target="../ink/ink1200.xml"/><Relationship Id="rId167" Type="http://schemas.openxmlformats.org/officeDocument/2006/relationships/customXml" Target="../ink/ink1211.xml"/><Relationship Id="rId188" Type="http://schemas.openxmlformats.org/officeDocument/2006/relationships/customXml" Target="../ink/ink1222.xml"/><Relationship Id="rId311" Type="http://schemas.openxmlformats.org/officeDocument/2006/relationships/image" Target="../media/image2164.png"/><Relationship Id="rId332" Type="http://schemas.openxmlformats.org/officeDocument/2006/relationships/customXml" Target="../ink/ink1294.xml"/><Relationship Id="rId353" Type="http://schemas.openxmlformats.org/officeDocument/2006/relationships/image" Target="../media/image2185.png"/><Relationship Id="rId374" Type="http://schemas.openxmlformats.org/officeDocument/2006/relationships/customXml" Target="../ink/ink1315.xml"/><Relationship Id="rId395" Type="http://schemas.openxmlformats.org/officeDocument/2006/relationships/customXml" Target="../ink/ink1326.xml"/><Relationship Id="rId71" Type="http://schemas.openxmlformats.org/officeDocument/2006/relationships/image" Target="../media/image2046.png"/><Relationship Id="rId92" Type="http://schemas.openxmlformats.org/officeDocument/2006/relationships/customXml" Target="../ink/ink1173.xml"/><Relationship Id="rId213" Type="http://schemas.openxmlformats.org/officeDocument/2006/relationships/image" Target="../media/image2115.png"/><Relationship Id="rId234" Type="http://schemas.openxmlformats.org/officeDocument/2006/relationships/customXml" Target="../ink/ink1245.xml"/><Relationship Id="rId2" Type="http://schemas.openxmlformats.org/officeDocument/2006/relationships/notesSlide" Target="../notesSlides/notesSlide6.xml"/><Relationship Id="rId29" Type="http://schemas.openxmlformats.org/officeDocument/2006/relationships/image" Target="../media/image2026.png"/><Relationship Id="rId255" Type="http://schemas.openxmlformats.org/officeDocument/2006/relationships/image" Target="../media/image2136.png"/><Relationship Id="rId276" Type="http://schemas.openxmlformats.org/officeDocument/2006/relationships/customXml" Target="../ink/ink1266.xml"/><Relationship Id="rId297" Type="http://schemas.openxmlformats.org/officeDocument/2006/relationships/image" Target="../media/image2157.png"/><Relationship Id="rId40" Type="http://schemas.openxmlformats.org/officeDocument/2006/relationships/customXml" Target="../ink/ink1147.xml"/><Relationship Id="rId115" Type="http://schemas.openxmlformats.org/officeDocument/2006/relationships/image" Target="../media/image2067.png"/><Relationship Id="rId136" Type="http://schemas.openxmlformats.org/officeDocument/2006/relationships/customXml" Target="../ink/ink1195.xml"/><Relationship Id="rId157" Type="http://schemas.openxmlformats.org/officeDocument/2006/relationships/image" Target="../media/image2088.png"/><Relationship Id="rId178" Type="http://schemas.openxmlformats.org/officeDocument/2006/relationships/customXml" Target="../ink/ink1217.xml"/><Relationship Id="rId301" Type="http://schemas.openxmlformats.org/officeDocument/2006/relationships/image" Target="../media/image2159.png"/><Relationship Id="rId322" Type="http://schemas.openxmlformats.org/officeDocument/2006/relationships/customXml" Target="../ink/ink1289.xml"/><Relationship Id="rId343" Type="http://schemas.openxmlformats.org/officeDocument/2006/relationships/image" Target="../media/image2180.png"/><Relationship Id="rId364" Type="http://schemas.openxmlformats.org/officeDocument/2006/relationships/customXml" Target="../ink/ink1310.xml"/><Relationship Id="rId61" Type="http://schemas.openxmlformats.org/officeDocument/2006/relationships/image" Target="../media/image2042.png"/><Relationship Id="rId82" Type="http://schemas.openxmlformats.org/officeDocument/2006/relationships/customXml" Target="../ink/ink1168.xml"/><Relationship Id="rId199" Type="http://schemas.openxmlformats.org/officeDocument/2006/relationships/image" Target="../media/image2108.png"/><Relationship Id="rId203" Type="http://schemas.openxmlformats.org/officeDocument/2006/relationships/image" Target="../media/image2110.png"/><Relationship Id="rId385" Type="http://schemas.openxmlformats.org/officeDocument/2006/relationships/image" Target="../media/image2201.png"/><Relationship Id="rId19" Type="http://schemas.openxmlformats.org/officeDocument/2006/relationships/image" Target="../media/image2021.png"/><Relationship Id="rId224" Type="http://schemas.openxmlformats.org/officeDocument/2006/relationships/customXml" Target="../ink/ink1240.xml"/><Relationship Id="rId245" Type="http://schemas.openxmlformats.org/officeDocument/2006/relationships/image" Target="../media/image2131.png"/><Relationship Id="rId266" Type="http://schemas.openxmlformats.org/officeDocument/2006/relationships/customXml" Target="../ink/ink1261.xml"/><Relationship Id="rId287" Type="http://schemas.openxmlformats.org/officeDocument/2006/relationships/image" Target="../media/image2152.png"/><Relationship Id="rId30" Type="http://schemas.openxmlformats.org/officeDocument/2006/relationships/customXml" Target="../ink/ink1142.xml"/><Relationship Id="rId105" Type="http://schemas.openxmlformats.org/officeDocument/2006/relationships/image" Target="../media/image2062.png"/><Relationship Id="rId126" Type="http://schemas.openxmlformats.org/officeDocument/2006/relationships/customXml" Target="../ink/ink1190.xml"/><Relationship Id="rId147" Type="http://schemas.openxmlformats.org/officeDocument/2006/relationships/image" Target="../media/image2083.png"/><Relationship Id="rId168" Type="http://schemas.openxmlformats.org/officeDocument/2006/relationships/customXml" Target="../ink/ink1212.xml"/><Relationship Id="rId312" Type="http://schemas.openxmlformats.org/officeDocument/2006/relationships/customXml" Target="../ink/ink1284.xml"/><Relationship Id="rId333" Type="http://schemas.openxmlformats.org/officeDocument/2006/relationships/image" Target="../media/image2175.png"/><Relationship Id="rId354" Type="http://schemas.openxmlformats.org/officeDocument/2006/relationships/customXml" Target="../ink/ink1305.xml"/><Relationship Id="rId51" Type="http://schemas.openxmlformats.org/officeDocument/2006/relationships/image" Target="../media/image2037.png"/><Relationship Id="rId72" Type="http://schemas.openxmlformats.org/officeDocument/2006/relationships/customXml" Target="../ink/ink1163.xml"/><Relationship Id="rId93" Type="http://schemas.openxmlformats.org/officeDocument/2006/relationships/image" Target="../media/image2056.png"/><Relationship Id="rId189" Type="http://schemas.openxmlformats.org/officeDocument/2006/relationships/image" Target="../media/image2103.png"/><Relationship Id="rId375" Type="http://schemas.openxmlformats.org/officeDocument/2006/relationships/image" Target="../media/image2196.png"/><Relationship Id="rId396" Type="http://schemas.openxmlformats.org/officeDocument/2006/relationships/image" Target="../media/image842.png"/><Relationship Id="rId3" Type="http://schemas.openxmlformats.org/officeDocument/2006/relationships/image" Target="../media/image838.png"/><Relationship Id="rId214" Type="http://schemas.openxmlformats.org/officeDocument/2006/relationships/customXml" Target="../ink/ink1235.xml"/><Relationship Id="rId235" Type="http://schemas.openxmlformats.org/officeDocument/2006/relationships/image" Target="../media/image2126.png"/><Relationship Id="rId256" Type="http://schemas.openxmlformats.org/officeDocument/2006/relationships/customXml" Target="../ink/ink1256.xml"/><Relationship Id="rId277" Type="http://schemas.openxmlformats.org/officeDocument/2006/relationships/image" Target="../media/image2147.png"/><Relationship Id="rId298" Type="http://schemas.openxmlformats.org/officeDocument/2006/relationships/customXml" Target="../ink/ink1277.xml"/><Relationship Id="rId116" Type="http://schemas.openxmlformats.org/officeDocument/2006/relationships/customXml" Target="../ink/ink1185.xml"/><Relationship Id="rId137" Type="http://schemas.openxmlformats.org/officeDocument/2006/relationships/image" Target="../media/image2078.png"/><Relationship Id="rId158" Type="http://schemas.openxmlformats.org/officeDocument/2006/relationships/customXml" Target="../ink/ink1206.xml"/><Relationship Id="rId302" Type="http://schemas.openxmlformats.org/officeDocument/2006/relationships/customXml" Target="../ink/ink1279.xml"/><Relationship Id="rId323" Type="http://schemas.openxmlformats.org/officeDocument/2006/relationships/image" Target="../media/image2170.png"/><Relationship Id="rId344" Type="http://schemas.openxmlformats.org/officeDocument/2006/relationships/customXml" Target="../ink/ink1300.xml"/><Relationship Id="rId20" Type="http://schemas.openxmlformats.org/officeDocument/2006/relationships/customXml" Target="../ink/ink1137.xml"/><Relationship Id="rId41" Type="http://schemas.openxmlformats.org/officeDocument/2006/relationships/image" Target="../media/image2032.png"/><Relationship Id="rId62" Type="http://schemas.openxmlformats.org/officeDocument/2006/relationships/customXml" Target="../ink/ink1158.xml"/><Relationship Id="rId83" Type="http://schemas.openxmlformats.org/officeDocument/2006/relationships/image" Target="../media/image2052.png"/><Relationship Id="rId179" Type="http://schemas.openxmlformats.org/officeDocument/2006/relationships/image" Target="../media/image2098.png"/><Relationship Id="rId365" Type="http://schemas.openxmlformats.org/officeDocument/2006/relationships/image" Target="../media/image2191.png"/><Relationship Id="rId386" Type="http://schemas.openxmlformats.org/officeDocument/2006/relationships/customXml" Target="../ink/ink1321.xml"/><Relationship Id="rId190" Type="http://schemas.openxmlformats.org/officeDocument/2006/relationships/customXml" Target="../ink/ink1223.xml"/><Relationship Id="rId204" Type="http://schemas.openxmlformats.org/officeDocument/2006/relationships/customXml" Target="../ink/ink1230.xml"/><Relationship Id="rId225" Type="http://schemas.openxmlformats.org/officeDocument/2006/relationships/image" Target="../media/image2121.png"/><Relationship Id="rId246" Type="http://schemas.openxmlformats.org/officeDocument/2006/relationships/customXml" Target="../ink/ink1251.xml"/><Relationship Id="rId267" Type="http://schemas.openxmlformats.org/officeDocument/2006/relationships/image" Target="../media/image2142.png"/><Relationship Id="rId288" Type="http://schemas.openxmlformats.org/officeDocument/2006/relationships/customXml" Target="../ink/ink1272.xml"/><Relationship Id="rId106" Type="http://schemas.openxmlformats.org/officeDocument/2006/relationships/customXml" Target="../ink/ink1180.xml"/><Relationship Id="rId127" Type="http://schemas.openxmlformats.org/officeDocument/2006/relationships/image" Target="../media/image2073.png"/><Relationship Id="rId313" Type="http://schemas.openxmlformats.org/officeDocument/2006/relationships/image" Target="../media/image2165.png"/><Relationship Id="rId10" Type="http://schemas.openxmlformats.org/officeDocument/2006/relationships/customXml" Target="../ink/ink1132.xml"/><Relationship Id="rId31" Type="http://schemas.openxmlformats.org/officeDocument/2006/relationships/image" Target="../media/image2027.png"/><Relationship Id="rId52" Type="http://schemas.openxmlformats.org/officeDocument/2006/relationships/customXml" Target="../ink/ink1153.xml"/><Relationship Id="rId73" Type="http://schemas.openxmlformats.org/officeDocument/2006/relationships/image" Target="../media/image2047.png"/><Relationship Id="rId94" Type="http://schemas.openxmlformats.org/officeDocument/2006/relationships/customXml" Target="../ink/ink1174.xml"/><Relationship Id="rId148" Type="http://schemas.openxmlformats.org/officeDocument/2006/relationships/customXml" Target="../ink/ink1201.xml"/><Relationship Id="rId169" Type="http://schemas.openxmlformats.org/officeDocument/2006/relationships/image" Target="../media/image2093.png"/><Relationship Id="rId334" Type="http://schemas.openxmlformats.org/officeDocument/2006/relationships/customXml" Target="../ink/ink1295.xml"/><Relationship Id="rId355" Type="http://schemas.openxmlformats.org/officeDocument/2006/relationships/image" Target="../media/image2186.png"/><Relationship Id="rId376" Type="http://schemas.openxmlformats.org/officeDocument/2006/relationships/customXml" Target="../ink/ink1316.xml"/><Relationship Id="rId397" Type="http://schemas.openxmlformats.org/officeDocument/2006/relationships/customXml" Target="../ink/ink1327.xml"/><Relationship Id="rId4" Type="http://schemas.openxmlformats.org/officeDocument/2006/relationships/image" Target="../media/image839.png"/><Relationship Id="rId180" Type="http://schemas.openxmlformats.org/officeDocument/2006/relationships/customXml" Target="../ink/ink1218.xml"/><Relationship Id="rId215" Type="http://schemas.openxmlformats.org/officeDocument/2006/relationships/image" Target="../media/image2116.png"/><Relationship Id="rId236" Type="http://schemas.openxmlformats.org/officeDocument/2006/relationships/customXml" Target="../ink/ink1246.xml"/><Relationship Id="rId257" Type="http://schemas.openxmlformats.org/officeDocument/2006/relationships/image" Target="../media/image2137.png"/><Relationship Id="rId278" Type="http://schemas.openxmlformats.org/officeDocument/2006/relationships/customXml" Target="../ink/ink1267.xml"/><Relationship Id="rId303" Type="http://schemas.openxmlformats.org/officeDocument/2006/relationships/image" Target="../media/image2160.png"/><Relationship Id="rId42" Type="http://schemas.openxmlformats.org/officeDocument/2006/relationships/customXml" Target="../ink/ink1148.xml"/><Relationship Id="rId84" Type="http://schemas.openxmlformats.org/officeDocument/2006/relationships/customXml" Target="../ink/ink1169.xml"/><Relationship Id="rId138" Type="http://schemas.openxmlformats.org/officeDocument/2006/relationships/customXml" Target="../ink/ink1196.xml"/><Relationship Id="rId345" Type="http://schemas.openxmlformats.org/officeDocument/2006/relationships/image" Target="../media/image2181.png"/><Relationship Id="rId387" Type="http://schemas.openxmlformats.org/officeDocument/2006/relationships/customXml" Target="../ink/ink1322.xml"/><Relationship Id="rId191" Type="http://schemas.openxmlformats.org/officeDocument/2006/relationships/image" Target="../media/image2104.png"/><Relationship Id="rId205" Type="http://schemas.openxmlformats.org/officeDocument/2006/relationships/image" Target="../media/image2111.png"/><Relationship Id="rId247" Type="http://schemas.openxmlformats.org/officeDocument/2006/relationships/image" Target="../media/image2132.png"/><Relationship Id="rId107" Type="http://schemas.openxmlformats.org/officeDocument/2006/relationships/image" Target="../media/image2063.png"/><Relationship Id="rId289" Type="http://schemas.openxmlformats.org/officeDocument/2006/relationships/image" Target="../media/image2153.png"/><Relationship Id="rId11" Type="http://schemas.openxmlformats.org/officeDocument/2006/relationships/image" Target="../media/image2017.png"/><Relationship Id="rId53" Type="http://schemas.openxmlformats.org/officeDocument/2006/relationships/image" Target="../media/image2038.png"/><Relationship Id="rId149" Type="http://schemas.openxmlformats.org/officeDocument/2006/relationships/image" Target="../media/image2084.png"/><Relationship Id="rId314" Type="http://schemas.openxmlformats.org/officeDocument/2006/relationships/customXml" Target="../ink/ink1285.xml"/><Relationship Id="rId356" Type="http://schemas.openxmlformats.org/officeDocument/2006/relationships/customXml" Target="../ink/ink1306.xml"/><Relationship Id="rId398" Type="http://schemas.openxmlformats.org/officeDocument/2006/relationships/image" Target="../media/image843.png"/><Relationship Id="rId95" Type="http://schemas.openxmlformats.org/officeDocument/2006/relationships/image" Target="../media/image2057.png"/><Relationship Id="rId160" Type="http://schemas.openxmlformats.org/officeDocument/2006/relationships/customXml" Target="../ink/ink1207.xml"/><Relationship Id="rId216" Type="http://schemas.openxmlformats.org/officeDocument/2006/relationships/customXml" Target="../ink/ink1236.xml"/><Relationship Id="rId258" Type="http://schemas.openxmlformats.org/officeDocument/2006/relationships/customXml" Target="../ink/ink1257.xml"/><Relationship Id="rId22" Type="http://schemas.openxmlformats.org/officeDocument/2006/relationships/customXml" Target="../ink/ink1138.xml"/><Relationship Id="rId64" Type="http://schemas.openxmlformats.org/officeDocument/2006/relationships/customXml" Target="../ink/ink1159.xml"/><Relationship Id="rId118" Type="http://schemas.openxmlformats.org/officeDocument/2006/relationships/customXml" Target="../ink/ink1186.xml"/><Relationship Id="rId325" Type="http://schemas.openxmlformats.org/officeDocument/2006/relationships/image" Target="../media/image2171.png"/><Relationship Id="rId367" Type="http://schemas.openxmlformats.org/officeDocument/2006/relationships/image" Target="../media/image2192.png"/><Relationship Id="rId171" Type="http://schemas.openxmlformats.org/officeDocument/2006/relationships/image" Target="../media/image2094.png"/><Relationship Id="rId227" Type="http://schemas.openxmlformats.org/officeDocument/2006/relationships/image" Target="../media/image2122.png"/><Relationship Id="rId269" Type="http://schemas.openxmlformats.org/officeDocument/2006/relationships/image" Target="../media/image2143.png"/><Relationship Id="rId33" Type="http://schemas.openxmlformats.org/officeDocument/2006/relationships/image" Target="../media/image2028.png"/><Relationship Id="rId129" Type="http://schemas.openxmlformats.org/officeDocument/2006/relationships/image" Target="../media/image2074.png"/><Relationship Id="rId280" Type="http://schemas.openxmlformats.org/officeDocument/2006/relationships/customXml" Target="../ink/ink1268.xml"/><Relationship Id="rId336" Type="http://schemas.openxmlformats.org/officeDocument/2006/relationships/customXml" Target="../ink/ink1296.xml"/><Relationship Id="rId75" Type="http://schemas.openxmlformats.org/officeDocument/2006/relationships/image" Target="../media/image2048.png"/><Relationship Id="rId140" Type="http://schemas.openxmlformats.org/officeDocument/2006/relationships/customXml" Target="../ink/ink1197.xml"/><Relationship Id="rId182" Type="http://schemas.openxmlformats.org/officeDocument/2006/relationships/customXml" Target="../ink/ink1219.xml"/><Relationship Id="rId378" Type="http://schemas.openxmlformats.org/officeDocument/2006/relationships/customXml" Target="../ink/ink1317.xml"/><Relationship Id="rId6" Type="http://schemas.openxmlformats.org/officeDocument/2006/relationships/customXml" Target="../ink/ink1130.xml"/><Relationship Id="rId238" Type="http://schemas.openxmlformats.org/officeDocument/2006/relationships/customXml" Target="../ink/ink1247.xml"/><Relationship Id="rId291" Type="http://schemas.openxmlformats.org/officeDocument/2006/relationships/image" Target="../media/image2154.png"/><Relationship Id="rId305" Type="http://schemas.openxmlformats.org/officeDocument/2006/relationships/image" Target="../media/image2161.png"/><Relationship Id="rId347" Type="http://schemas.openxmlformats.org/officeDocument/2006/relationships/image" Target="../media/image2182.png"/><Relationship Id="rId44" Type="http://schemas.openxmlformats.org/officeDocument/2006/relationships/customXml" Target="../ink/ink1149.xml"/><Relationship Id="rId86" Type="http://schemas.openxmlformats.org/officeDocument/2006/relationships/customXml" Target="../ink/ink1170.xml"/><Relationship Id="rId151" Type="http://schemas.openxmlformats.org/officeDocument/2006/relationships/image" Target="../media/image2085.png"/><Relationship Id="rId389" Type="http://schemas.openxmlformats.org/officeDocument/2006/relationships/customXml" Target="../ink/ink1323.xml"/><Relationship Id="rId193" Type="http://schemas.openxmlformats.org/officeDocument/2006/relationships/image" Target="../media/image2105.png"/><Relationship Id="rId207" Type="http://schemas.openxmlformats.org/officeDocument/2006/relationships/image" Target="../media/image2112.png"/><Relationship Id="rId249" Type="http://schemas.openxmlformats.org/officeDocument/2006/relationships/image" Target="../media/image2133.png"/><Relationship Id="rId13" Type="http://schemas.openxmlformats.org/officeDocument/2006/relationships/image" Target="../media/image2018.png"/><Relationship Id="rId109" Type="http://schemas.openxmlformats.org/officeDocument/2006/relationships/image" Target="../media/image2064.png"/><Relationship Id="rId260" Type="http://schemas.openxmlformats.org/officeDocument/2006/relationships/customXml" Target="../ink/ink1258.xml"/><Relationship Id="rId316" Type="http://schemas.openxmlformats.org/officeDocument/2006/relationships/customXml" Target="../ink/ink1286.xml"/><Relationship Id="rId55" Type="http://schemas.openxmlformats.org/officeDocument/2006/relationships/image" Target="../media/image2039.png"/><Relationship Id="rId97" Type="http://schemas.openxmlformats.org/officeDocument/2006/relationships/image" Target="../media/image2058.png"/><Relationship Id="rId120" Type="http://schemas.openxmlformats.org/officeDocument/2006/relationships/customXml" Target="../ink/ink1187.xml"/><Relationship Id="rId358" Type="http://schemas.openxmlformats.org/officeDocument/2006/relationships/customXml" Target="../ink/ink1307.xml"/><Relationship Id="rId162" Type="http://schemas.openxmlformats.org/officeDocument/2006/relationships/image" Target="../media/image2090.png"/><Relationship Id="rId218" Type="http://schemas.openxmlformats.org/officeDocument/2006/relationships/customXml" Target="../ink/ink1237.xml"/><Relationship Id="rId271" Type="http://schemas.openxmlformats.org/officeDocument/2006/relationships/image" Target="../media/image2144.png"/><Relationship Id="rId24" Type="http://schemas.openxmlformats.org/officeDocument/2006/relationships/customXml" Target="../ink/ink1139.xml"/><Relationship Id="rId66" Type="http://schemas.openxmlformats.org/officeDocument/2006/relationships/customXml" Target="../ink/ink1160.xml"/><Relationship Id="rId131" Type="http://schemas.openxmlformats.org/officeDocument/2006/relationships/image" Target="../media/image2075.png"/><Relationship Id="rId327" Type="http://schemas.openxmlformats.org/officeDocument/2006/relationships/image" Target="../media/image2172.png"/><Relationship Id="rId369" Type="http://schemas.openxmlformats.org/officeDocument/2006/relationships/image" Target="../media/image2193.png"/><Relationship Id="rId173" Type="http://schemas.openxmlformats.org/officeDocument/2006/relationships/image" Target="../media/image2095.png"/><Relationship Id="rId229" Type="http://schemas.openxmlformats.org/officeDocument/2006/relationships/image" Target="../media/image2123.png"/><Relationship Id="rId380" Type="http://schemas.openxmlformats.org/officeDocument/2006/relationships/customXml" Target="../ink/ink1318.xml"/><Relationship Id="rId240" Type="http://schemas.openxmlformats.org/officeDocument/2006/relationships/customXml" Target="../ink/ink1248.xml"/><Relationship Id="rId35" Type="http://schemas.openxmlformats.org/officeDocument/2006/relationships/image" Target="../media/image2029.png"/><Relationship Id="rId77" Type="http://schemas.openxmlformats.org/officeDocument/2006/relationships/image" Target="../media/image2049.png"/><Relationship Id="rId100" Type="http://schemas.openxmlformats.org/officeDocument/2006/relationships/customXml" Target="../ink/ink1177.xml"/><Relationship Id="rId282" Type="http://schemas.openxmlformats.org/officeDocument/2006/relationships/customXml" Target="../ink/ink1269.xml"/><Relationship Id="rId338" Type="http://schemas.openxmlformats.org/officeDocument/2006/relationships/customXml" Target="../ink/ink1297.xml"/><Relationship Id="rId8" Type="http://schemas.openxmlformats.org/officeDocument/2006/relationships/customXml" Target="../ink/ink1131.xml"/><Relationship Id="rId142" Type="http://schemas.openxmlformats.org/officeDocument/2006/relationships/customXml" Target="../ink/ink1198.xml"/><Relationship Id="rId184" Type="http://schemas.openxmlformats.org/officeDocument/2006/relationships/customXml" Target="../ink/ink1220.xml"/><Relationship Id="rId391" Type="http://schemas.openxmlformats.org/officeDocument/2006/relationships/customXml" Target="../ink/ink1324.xml"/><Relationship Id="rId251" Type="http://schemas.openxmlformats.org/officeDocument/2006/relationships/image" Target="../media/image2134.png"/><Relationship Id="rId46" Type="http://schemas.openxmlformats.org/officeDocument/2006/relationships/customXml" Target="../ink/ink1150.xml"/><Relationship Id="rId293" Type="http://schemas.openxmlformats.org/officeDocument/2006/relationships/image" Target="../media/image2155.png"/><Relationship Id="rId307" Type="http://schemas.openxmlformats.org/officeDocument/2006/relationships/image" Target="../media/image2162.png"/><Relationship Id="rId349" Type="http://schemas.openxmlformats.org/officeDocument/2006/relationships/image" Target="../media/image2183.png"/><Relationship Id="rId88" Type="http://schemas.openxmlformats.org/officeDocument/2006/relationships/customXml" Target="../ink/ink1171.xml"/><Relationship Id="rId111" Type="http://schemas.openxmlformats.org/officeDocument/2006/relationships/image" Target="../media/image2065.png"/><Relationship Id="rId153" Type="http://schemas.openxmlformats.org/officeDocument/2006/relationships/image" Target="../media/image2086.png"/><Relationship Id="rId195" Type="http://schemas.openxmlformats.org/officeDocument/2006/relationships/image" Target="../media/image2106.png"/><Relationship Id="rId209" Type="http://schemas.openxmlformats.org/officeDocument/2006/relationships/image" Target="../media/image2113.png"/><Relationship Id="rId360" Type="http://schemas.openxmlformats.org/officeDocument/2006/relationships/customXml" Target="../ink/ink1308.xml"/><Relationship Id="rId220" Type="http://schemas.openxmlformats.org/officeDocument/2006/relationships/customXml" Target="../ink/ink1238.xml"/><Relationship Id="rId15" Type="http://schemas.openxmlformats.org/officeDocument/2006/relationships/image" Target="../media/image2019.png"/><Relationship Id="rId57" Type="http://schemas.openxmlformats.org/officeDocument/2006/relationships/image" Target="../media/image2040.png"/><Relationship Id="rId262" Type="http://schemas.openxmlformats.org/officeDocument/2006/relationships/customXml" Target="../ink/ink1259.xml"/><Relationship Id="rId318" Type="http://schemas.openxmlformats.org/officeDocument/2006/relationships/customXml" Target="../ink/ink1287.xml"/><Relationship Id="rId99" Type="http://schemas.openxmlformats.org/officeDocument/2006/relationships/image" Target="../media/image2059.png"/><Relationship Id="rId122" Type="http://schemas.openxmlformats.org/officeDocument/2006/relationships/customXml" Target="../ink/ink1188.xml"/><Relationship Id="rId164" Type="http://schemas.openxmlformats.org/officeDocument/2006/relationships/image" Target="../media/image2091.png"/><Relationship Id="rId371" Type="http://schemas.openxmlformats.org/officeDocument/2006/relationships/image" Target="../media/image2194.png"/><Relationship Id="rId26" Type="http://schemas.openxmlformats.org/officeDocument/2006/relationships/customXml" Target="../ink/ink1140.xml"/><Relationship Id="rId231" Type="http://schemas.openxmlformats.org/officeDocument/2006/relationships/image" Target="../media/image2124.png"/><Relationship Id="rId273" Type="http://schemas.openxmlformats.org/officeDocument/2006/relationships/image" Target="../media/image2145.png"/><Relationship Id="rId329" Type="http://schemas.openxmlformats.org/officeDocument/2006/relationships/image" Target="../media/image2173.png"/><Relationship Id="rId68" Type="http://schemas.openxmlformats.org/officeDocument/2006/relationships/customXml" Target="../ink/ink1161.xml"/><Relationship Id="rId133" Type="http://schemas.openxmlformats.org/officeDocument/2006/relationships/image" Target="../media/image2076.png"/><Relationship Id="rId175" Type="http://schemas.openxmlformats.org/officeDocument/2006/relationships/image" Target="../media/image2096.png"/><Relationship Id="rId340" Type="http://schemas.openxmlformats.org/officeDocument/2006/relationships/customXml" Target="../ink/ink1298.xml"/><Relationship Id="rId200" Type="http://schemas.openxmlformats.org/officeDocument/2006/relationships/customXml" Target="../ink/ink1228.xml"/><Relationship Id="rId382" Type="http://schemas.openxmlformats.org/officeDocument/2006/relationships/customXml" Target="../ink/ink1319.xml"/><Relationship Id="rId242" Type="http://schemas.openxmlformats.org/officeDocument/2006/relationships/customXml" Target="../ink/ink1249.xml"/><Relationship Id="rId284" Type="http://schemas.openxmlformats.org/officeDocument/2006/relationships/customXml" Target="../ink/ink1270.xml"/></Relationships>
</file>

<file path=ppt/slides/_rels/slide8.xml.rels><?xml version="1.0" encoding="UTF-8" standalone="yes"?>
<Relationships xmlns="http://schemas.openxmlformats.org/package/2006/relationships"><Relationship Id="rId117" Type="http://schemas.openxmlformats.org/officeDocument/2006/relationships/image" Target="../media/image2261.png"/><Relationship Id="rId671" Type="http://schemas.openxmlformats.org/officeDocument/2006/relationships/image" Target="../media/image578.png"/><Relationship Id="rId769" Type="http://schemas.openxmlformats.org/officeDocument/2006/relationships/image" Target="../media/image2581.png"/><Relationship Id="rId976" Type="http://schemas.openxmlformats.org/officeDocument/2006/relationships/customXml" Target="../ink/ink1818.xml"/><Relationship Id="rId21" Type="http://schemas.openxmlformats.org/officeDocument/2006/relationships/image" Target="../media/image2213.png"/><Relationship Id="rId324" Type="http://schemas.openxmlformats.org/officeDocument/2006/relationships/image" Target="../media/image2363.png"/><Relationship Id="rId531" Type="http://schemas.openxmlformats.org/officeDocument/2006/relationships/image" Target="../media/image2465.png"/><Relationship Id="rId629" Type="http://schemas.openxmlformats.org/officeDocument/2006/relationships/image" Target="../media/image2514.png"/><Relationship Id="rId170" Type="http://schemas.openxmlformats.org/officeDocument/2006/relationships/customXml" Target="../ink/ink1411.xml"/><Relationship Id="rId836" Type="http://schemas.openxmlformats.org/officeDocument/2006/relationships/customXml" Target="../ink/ink1748.xml"/><Relationship Id="rId268" Type="http://schemas.openxmlformats.org/officeDocument/2006/relationships/customXml" Target="../ink/ink1460.xml"/><Relationship Id="rId475" Type="http://schemas.openxmlformats.org/officeDocument/2006/relationships/customXml" Target="../ink/ink1565.xml"/><Relationship Id="rId682" Type="http://schemas.openxmlformats.org/officeDocument/2006/relationships/customXml" Target="../ink/ink1669.xml"/><Relationship Id="rId903" Type="http://schemas.openxmlformats.org/officeDocument/2006/relationships/image" Target="../media/image2648.png"/><Relationship Id="rId32" Type="http://schemas.openxmlformats.org/officeDocument/2006/relationships/customXml" Target="../ink/ink1342.xml"/><Relationship Id="rId128" Type="http://schemas.openxmlformats.org/officeDocument/2006/relationships/customXml" Target="../ink/ink1390.xml"/><Relationship Id="rId335" Type="http://schemas.openxmlformats.org/officeDocument/2006/relationships/customXml" Target="../ink/ink1494.xml"/><Relationship Id="rId542" Type="http://schemas.openxmlformats.org/officeDocument/2006/relationships/customXml" Target="../ink/ink1599.xml"/><Relationship Id="rId987" Type="http://schemas.openxmlformats.org/officeDocument/2006/relationships/image" Target="../media/image2690.png"/><Relationship Id="rId181" Type="http://schemas.openxmlformats.org/officeDocument/2006/relationships/image" Target="../media/image2292.png"/><Relationship Id="rId402" Type="http://schemas.openxmlformats.org/officeDocument/2006/relationships/image" Target="../media/image2402.png"/><Relationship Id="rId847" Type="http://schemas.openxmlformats.org/officeDocument/2006/relationships/image" Target="../media/image2620.png"/><Relationship Id="rId279" Type="http://schemas.openxmlformats.org/officeDocument/2006/relationships/image" Target="../media/image2341.png"/><Relationship Id="rId486" Type="http://schemas.openxmlformats.org/officeDocument/2006/relationships/image" Target="../media/image2443.png"/><Relationship Id="rId693" Type="http://schemas.openxmlformats.org/officeDocument/2006/relationships/image" Target="../media/image2545.png"/><Relationship Id="rId707" Type="http://schemas.openxmlformats.org/officeDocument/2006/relationships/image" Target="../media/image2552.png"/><Relationship Id="rId914" Type="http://schemas.openxmlformats.org/officeDocument/2006/relationships/customXml" Target="../ink/ink1787.xml"/><Relationship Id="rId43" Type="http://schemas.openxmlformats.org/officeDocument/2006/relationships/image" Target="../media/image2224.png"/><Relationship Id="rId139" Type="http://schemas.openxmlformats.org/officeDocument/2006/relationships/image" Target="../media/image2272.png"/><Relationship Id="rId346" Type="http://schemas.openxmlformats.org/officeDocument/2006/relationships/image" Target="../media/image2374.png"/><Relationship Id="rId553" Type="http://schemas.openxmlformats.org/officeDocument/2006/relationships/image" Target="../media/image2476.png"/><Relationship Id="rId760" Type="http://schemas.openxmlformats.org/officeDocument/2006/relationships/image" Target="../media/image2577.png"/><Relationship Id="rId998" Type="http://schemas.openxmlformats.org/officeDocument/2006/relationships/customXml" Target="../ink/ink1829.xml"/><Relationship Id="rId192" Type="http://schemas.openxmlformats.org/officeDocument/2006/relationships/customXml" Target="../ink/ink1422.xml"/><Relationship Id="rId206" Type="http://schemas.openxmlformats.org/officeDocument/2006/relationships/customXml" Target="../ink/ink1429.xml"/><Relationship Id="rId413" Type="http://schemas.openxmlformats.org/officeDocument/2006/relationships/customXml" Target="../ink/ink1533.xml"/><Relationship Id="rId858" Type="http://schemas.openxmlformats.org/officeDocument/2006/relationships/customXml" Target="../ink/ink1759.xml"/><Relationship Id="rId497" Type="http://schemas.openxmlformats.org/officeDocument/2006/relationships/customXml" Target="../ink/ink1576.xml"/><Relationship Id="rId620" Type="http://schemas.openxmlformats.org/officeDocument/2006/relationships/customXml" Target="../ink/ink1638.xml"/><Relationship Id="rId718" Type="http://schemas.openxmlformats.org/officeDocument/2006/relationships/customXml" Target="../ink/ink1687.xml"/><Relationship Id="rId925" Type="http://schemas.openxmlformats.org/officeDocument/2006/relationships/image" Target="../media/image2659.png"/><Relationship Id="rId357" Type="http://schemas.openxmlformats.org/officeDocument/2006/relationships/customXml" Target="../ink/ink1505.xml"/><Relationship Id="rId54" Type="http://schemas.openxmlformats.org/officeDocument/2006/relationships/customXml" Target="../ink/ink1353.xml"/><Relationship Id="rId217" Type="http://schemas.openxmlformats.org/officeDocument/2006/relationships/image" Target="../media/image2310.png"/><Relationship Id="rId564" Type="http://schemas.openxmlformats.org/officeDocument/2006/relationships/customXml" Target="../ink/ink1610.xml"/><Relationship Id="rId771" Type="http://schemas.openxmlformats.org/officeDocument/2006/relationships/image" Target="../media/image2582.png"/><Relationship Id="rId869" Type="http://schemas.openxmlformats.org/officeDocument/2006/relationships/image" Target="../media/image2631.png"/><Relationship Id="rId424" Type="http://schemas.openxmlformats.org/officeDocument/2006/relationships/image" Target="../media/image2413.png"/><Relationship Id="rId631" Type="http://schemas.openxmlformats.org/officeDocument/2006/relationships/image" Target="../media/image2515.png"/><Relationship Id="rId729" Type="http://schemas.openxmlformats.org/officeDocument/2006/relationships/image" Target="../media/image2562.png"/><Relationship Id="rId270" Type="http://schemas.openxmlformats.org/officeDocument/2006/relationships/customXml" Target="../ink/ink1461.xml"/><Relationship Id="rId936" Type="http://schemas.openxmlformats.org/officeDocument/2006/relationships/customXml" Target="../ink/ink1798.xml"/><Relationship Id="rId65" Type="http://schemas.openxmlformats.org/officeDocument/2006/relationships/image" Target="../media/image2235.png"/><Relationship Id="rId130" Type="http://schemas.openxmlformats.org/officeDocument/2006/relationships/customXml" Target="../ink/ink1391.xml"/><Relationship Id="rId368" Type="http://schemas.openxmlformats.org/officeDocument/2006/relationships/image" Target="../media/image2385.png"/><Relationship Id="rId575" Type="http://schemas.openxmlformats.org/officeDocument/2006/relationships/image" Target="../media/image2487.png"/><Relationship Id="rId782" Type="http://schemas.openxmlformats.org/officeDocument/2006/relationships/customXml" Target="../ink/ink1721.xml"/><Relationship Id="rId228" Type="http://schemas.openxmlformats.org/officeDocument/2006/relationships/customXml" Target="../ink/ink1440.xml"/><Relationship Id="rId435" Type="http://schemas.openxmlformats.org/officeDocument/2006/relationships/customXml" Target="../ink/ink1544.xml"/><Relationship Id="rId642" Type="http://schemas.openxmlformats.org/officeDocument/2006/relationships/customXml" Target="../ink/ink1649.xml"/><Relationship Id="rId281" Type="http://schemas.openxmlformats.org/officeDocument/2006/relationships/image" Target="../media/image2342.png"/><Relationship Id="rId502" Type="http://schemas.openxmlformats.org/officeDocument/2006/relationships/image" Target="../media/image2451.png"/><Relationship Id="rId947" Type="http://schemas.openxmlformats.org/officeDocument/2006/relationships/image" Target="../media/image2670.png"/><Relationship Id="rId76" Type="http://schemas.openxmlformats.org/officeDocument/2006/relationships/customXml" Target="../ink/ink1364.xml"/><Relationship Id="rId141" Type="http://schemas.openxmlformats.org/officeDocument/2006/relationships/image" Target="../media/image2273.png"/><Relationship Id="rId379" Type="http://schemas.openxmlformats.org/officeDocument/2006/relationships/customXml" Target="../ink/ink1516.xml"/><Relationship Id="rId586" Type="http://schemas.openxmlformats.org/officeDocument/2006/relationships/customXml" Target="../ink/ink1621.xml"/><Relationship Id="rId793" Type="http://schemas.openxmlformats.org/officeDocument/2006/relationships/image" Target="../media/image2593.png"/><Relationship Id="rId807" Type="http://schemas.openxmlformats.org/officeDocument/2006/relationships/image" Target="../media/image2600.png"/><Relationship Id="rId7" Type="http://schemas.openxmlformats.org/officeDocument/2006/relationships/image" Target="../media/image2206.png"/><Relationship Id="rId239" Type="http://schemas.openxmlformats.org/officeDocument/2006/relationships/image" Target="../media/image2321.png"/><Relationship Id="rId446" Type="http://schemas.openxmlformats.org/officeDocument/2006/relationships/image" Target="../media/image2424.png"/><Relationship Id="rId653" Type="http://schemas.openxmlformats.org/officeDocument/2006/relationships/image" Target="../media/image2526.png"/><Relationship Id="rId292" Type="http://schemas.openxmlformats.org/officeDocument/2006/relationships/customXml" Target="../ink/ink1472.xml"/><Relationship Id="rId306" Type="http://schemas.openxmlformats.org/officeDocument/2006/relationships/customXml" Target="../ink/ink1479.xml"/><Relationship Id="rId860" Type="http://schemas.openxmlformats.org/officeDocument/2006/relationships/customXml" Target="../ink/ink1760.xml"/><Relationship Id="rId958" Type="http://schemas.openxmlformats.org/officeDocument/2006/relationships/customXml" Target="../ink/ink1809.xml"/><Relationship Id="rId87" Type="http://schemas.openxmlformats.org/officeDocument/2006/relationships/image" Target="../media/image2246.png"/><Relationship Id="rId513" Type="http://schemas.openxmlformats.org/officeDocument/2006/relationships/image" Target="../media/image2456.png"/><Relationship Id="rId597" Type="http://schemas.openxmlformats.org/officeDocument/2006/relationships/image" Target="../media/image2498.png"/><Relationship Id="rId720" Type="http://schemas.openxmlformats.org/officeDocument/2006/relationships/image" Target="../media/image2558.png"/><Relationship Id="rId818" Type="http://schemas.openxmlformats.org/officeDocument/2006/relationships/customXml" Target="../ink/ink1739.xml"/><Relationship Id="rId152" Type="http://schemas.openxmlformats.org/officeDocument/2006/relationships/customXml" Target="../ink/ink1402.xml"/><Relationship Id="rId457" Type="http://schemas.openxmlformats.org/officeDocument/2006/relationships/image" Target="../media/image2429.png"/><Relationship Id="rId1003" Type="http://schemas.openxmlformats.org/officeDocument/2006/relationships/image" Target="../media/image2698.png"/><Relationship Id="rId664" Type="http://schemas.openxmlformats.org/officeDocument/2006/relationships/customXml" Target="../ink/ink1660.xml"/><Relationship Id="rId871" Type="http://schemas.openxmlformats.org/officeDocument/2006/relationships/image" Target="../media/image2632.png"/><Relationship Id="rId969" Type="http://schemas.openxmlformats.org/officeDocument/2006/relationships/image" Target="../media/image2681.png"/><Relationship Id="rId14" Type="http://schemas.openxmlformats.org/officeDocument/2006/relationships/customXml" Target="../ink/ink1333.xml"/><Relationship Id="rId317" Type="http://schemas.openxmlformats.org/officeDocument/2006/relationships/image" Target="../media/image2360.png"/><Relationship Id="rId524" Type="http://schemas.openxmlformats.org/officeDocument/2006/relationships/customXml" Target="../ink/ink1590.xml"/><Relationship Id="rId731" Type="http://schemas.openxmlformats.org/officeDocument/2006/relationships/image" Target="../media/image2563.png"/><Relationship Id="rId98" Type="http://schemas.openxmlformats.org/officeDocument/2006/relationships/customXml" Target="../ink/ink1375.xml"/><Relationship Id="rId163" Type="http://schemas.openxmlformats.org/officeDocument/2006/relationships/image" Target="../media/image2284.png"/><Relationship Id="rId370" Type="http://schemas.openxmlformats.org/officeDocument/2006/relationships/image" Target="../media/image2386.png"/><Relationship Id="rId829" Type="http://schemas.openxmlformats.org/officeDocument/2006/relationships/image" Target="../media/image2611.png"/><Relationship Id="rId1014" Type="http://schemas.openxmlformats.org/officeDocument/2006/relationships/customXml" Target="../ink/ink1837.xml"/><Relationship Id="rId230" Type="http://schemas.openxmlformats.org/officeDocument/2006/relationships/customXml" Target="../ink/ink1441.xml"/><Relationship Id="rId468" Type="http://schemas.openxmlformats.org/officeDocument/2006/relationships/image" Target="../media/image2434.png"/><Relationship Id="rId675" Type="http://schemas.openxmlformats.org/officeDocument/2006/relationships/image" Target="../media/image2536.png"/><Relationship Id="rId882" Type="http://schemas.openxmlformats.org/officeDocument/2006/relationships/customXml" Target="../ink/ink1771.xml"/><Relationship Id="rId25" Type="http://schemas.openxmlformats.org/officeDocument/2006/relationships/image" Target="../media/image2215.png"/><Relationship Id="rId328" Type="http://schemas.openxmlformats.org/officeDocument/2006/relationships/image" Target="../media/image2365.png"/><Relationship Id="rId535" Type="http://schemas.openxmlformats.org/officeDocument/2006/relationships/image" Target="../media/image2467.png"/><Relationship Id="rId742" Type="http://schemas.openxmlformats.org/officeDocument/2006/relationships/customXml" Target="../ink/ink1700.xml"/><Relationship Id="rId174" Type="http://schemas.openxmlformats.org/officeDocument/2006/relationships/customXml" Target="../ink/ink1413.xml"/><Relationship Id="rId381" Type="http://schemas.openxmlformats.org/officeDocument/2006/relationships/customXml" Target="../ink/ink1517.xml"/><Relationship Id="rId602" Type="http://schemas.openxmlformats.org/officeDocument/2006/relationships/customXml" Target="../ink/ink1629.xml"/><Relationship Id="rId241" Type="http://schemas.openxmlformats.org/officeDocument/2006/relationships/image" Target="../media/image2322.png"/><Relationship Id="rId479" Type="http://schemas.openxmlformats.org/officeDocument/2006/relationships/customXml" Target="../ink/ink1567.xml"/><Relationship Id="rId686" Type="http://schemas.openxmlformats.org/officeDocument/2006/relationships/customXml" Target="../ink/ink1671.xml"/><Relationship Id="rId893" Type="http://schemas.openxmlformats.org/officeDocument/2006/relationships/image" Target="../media/image2643.png"/><Relationship Id="rId907" Type="http://schemas.openxmlformats.org/officeDocument/2006/relationships/image" Target="../media/image2650.png"/><Relationship Id="rId36" Type="http://schemas.openxmlformats.org/officeDocument/2006/relationships/customXml" Target="../ink/ink1344.xml"/><Relationship Id="rId339" Type="http://schemas.openxmlformats.org/officeDocument/2006/relationships/customXml" Target="../ink/ink1496.xml"/><Relationship Id="rId546" Type="http://schemas.openxmlformats.org/officeDocument/2006/relationships/customXml" Target="../ink/ink1601.xml"/><Relationship Id="rId753" Type="http://schemas.openxmlformats.org/officeDocument/2006/relationships/customXml" Target="../ink/ink1706.xml"/><Relationship Id="rId101" Type="http://schemas.openxmlformats.org/officeDocument/2006/relationships/image" Target="../media/image2253.png"/><Relationship Id="rId185" Type="http://schemas.openxmlformats.org/officeDocument/2006/relationships/image" Target="../media/image2294.png"/><Relationship Id="rId406" Type="http://schemas.openxmlformats.org/officeDocument/2006/relationships/image" Target="../media/image2404.png"/><Relationship Id="rId960" Type="http://schemas.openxmlformats.org/officeDocument/2006/relationships/customXml" Target="../ink/ink1810.xml"/><Relationship Id="rId392" Type="http://schemas.openxmlformats.org/officeDocument/2006/relationships/image" Target="../media/image2397.png"/><Relationship Id="rId613" Type="http://schemas.openxmlformats.org/officeDocument/2006/relationships/image" Target="../media/image2506.png"/><Relationship Id="rId697" Type="http://schemas.openxmlformats.org/officeDocument/2006/relationships/image" Target="../media/image2547.png"/><Relationship Id="rId820" Type="http://schemas.openxmlformats.org/officeDocument/2006/relationships/customXml" Target="../ink/ink1740.xml"/><Relationship Id="rId918" Type="http://schemas.openxmlformats.org/officeDocument/2006/relationships/customXml" Target="../ink/ink1789.xml"/><Relationship Id="rId252" Type="http://schemas.openxmlformats.org/officeDocument/2006/relationships/customXml" Target="../ink/ink1452.xml"/><Relationship Id="rId47" Type="http://schemas.openxmlformats.org/officeDocument/2006/relationships/image" Target="../media/image2226.png"/><Relationship Id="rId112" Type="http://schemas.openxmlformats.org/officeDocument/2006/relationships/customXml" Target="../ink/ink1382.xml"/><Relationship Id="rId557" Type="http://schemas.openxmlformats.org/officeDocument/2006/relationships/image" Target="../media/image2478.png"/><Relationship Id="rId764" Type="http://schemas.openxmlformats.org/officeDocument/2006/relationships/customXml" Target="../ink/ink1712.xml"/><Relationship Id="rId971" Type="http://schemas.openxmlformats.org/officeDocument/2006/relationships/image" Target="../media/image2682.png"/><Relationship Id="rId196" Type="http://schemas.openxmlformats.org/officeDocument/2006/relationships/customXml" Target="../ink/ink1424.xml"/><Relationship Id="rId417" Type="http://schemas.openxmlformats.org/officeDocument/2006/relationships/customXml" Target="../ink/ink1535.xml"/><Relationship Id="rId624" Type="http://schemas.openxmlformats.org/officeDocument/2006/relationships/customXml" Target="../ink/ink1640.xml"/><Relationship Id="rId831" Type="http://schemas.openxmlformats.org/officeDocument/2006/relationships/image" Target="../media/image2612.png"/><Relationship Id="rId263" Type="http://schemas.openxmlformats.org/officeDocument/2006/relationships/image" Target="../media/image2333.png"/><Relationship Id="rId470" Type="http://schemas.openxmlformats.org/officeDocument/2006/relationships/image" Target="../media/image2435.png"/><Relationship Id="rId929" Type="http://schemas.openxmlformats.org/officeDocument/2006/relationships/image" Target="../media/image2661.png"/><Relationship Id="rId58" Type="http://schemas.openxmlformats.org/officeDocument/2006/relationships/customXml" Target="../ink/ink1355.xml"/><Relationship Id="rId123" Type="http://schemas.openxmlformats.org/officeDocument/2006/relationships/image" Target="../media/image2264.png"/><Relationship Id="rId330" Type="http://schemas.openxmlformats.org/officeDocument/2006/relationships/image" Target="../media/image2366.png"/><Relationship Id="rId568" Type="http://schemas.openxmlformats.org/officeDocument/2006/relationships/customXml" Target="../ink/ink1612.xml"/><Relationship Id="rId775" Type="http://schemas.openxmlformats.org/officeDocument/2006/relationships/image" Target="../media/image2584.png"/><Relationship Id="rId982" Type="http://schemas.openxmlformats.org/officeDocument/2006/relationships/customXml" Target="../ink/ink1821.xml"/><Relationship Id="rId428" Type="http://schemas.openxmlformats.org/officeDocument/2006/relationships/image" Target="../media/image2415.png"/><Relationship Id="rId635" Type="http://schemas.openxmlformats.org/officeDocument/2006/relationships/image" Target="../media/image2517.png"/><Relationship Id="rId842" Type="http://schemas.openxmlformats.org/officeDocument/2006/relationships/customXml" Target="../ink/ink1751.xml"/><Relationship Id="rId274" Type="http://schemas.openxmlformats.org/officeDocument/2006/relationships/customXml" Target="../ink/ink1463.xml"/><Relationship Id="rId481" Type="http://schemas.openxmlformats.org/officeDocument/2006/relationships/customXml" Target="../ink/ink1568.xml"/><Relationship Id="rId702" Type="http://schemas.openxmlformats.org/officeDocument/2006/relationships/customXml" Target="../ink/ink1679.xml"/><Relationship Id="rId69" Type="http://schemas.openxmlformats.org/officeDocument/2006/relationships/image" Target="../media/image2237.png"/><Relationship Id="rId134" Type="http://schemas.openxmlformats.org/officeDocument/2006/relationships/customXml" Target="../ink/ink1393.xml"/><Relationship Id="rId579" Type="http://schemas.openxmlformats.org/officeDocument/2006/relationships/image" Target="../media/image2489.png"/><Relationship Id="rId786" Type="http://schemas.openxmlformats.org/officeDocument/2006/relationships/customXml" Target="../ink/ink1723.xml"/><Relationship Id="rId993" Type="http://schemas.openxmlformats.org/officeDocument/2006/relationships/image" Target="../media/image2693.png"/><Relationship Id="rId341" Type="http://schemas.openxmlformats.org/officeDocument/2006/relationships/customXml" Target="../ink/ink1497.xml"/><Relationship Id="rId439" Type="http://schemas.openxmlformats.org/officeDocument/2006/relationships/customXml" Target="../ink/ink1546.xml"/><Relationship Id="rId646" Type="http://schemas.openxmlformats.org/officeDocument/2006/relationships/customXml" Target="../ink/ink1651.xml"/><Relationship Id="rId201" Type="http://schemas.openxmlformats.org/officeDocument/2006/relationships/image" Target="../media/image2302.png"/><Relationship Id="rId285" Type="http://schemas.openxmlformats.org/officeDocument/2006/relationships/image" Target="../media/image2344.png"/><Relationship Id="rId506" Type="http://schemas.openxmlformats.org/officeDocument/2006/relationships/customXml" Target="../ink/ink1581.xml"/><Relationship Id="rId853" Type="http://schemas.openxmlformats.org/officeDocument/2006/relationships/image" Target="../media/image2623.png"/><Relationship Id="rId492" Type="http://schemas.openxmlformats.org/officeDocument/2006/relationships/image" Target="../media/image2446.png"/><Relationship Id="rId713" Type="http://schemas.openxmlformats.org/officeDocument/2006/relationships/image" Target="../media/image2555.png"/><Relationship Id="rId797" Type="http://schemas.openxmlformats.org/officeDocument/2006/relationships/image" Target="../media/image2595.png"/><Relationship Id="rId920" Type="http://schemas.openxmlformats.org/officeDocument/2006/relationships/customXml" Target="../ink/ink1790.xml"/><Relationship Id="rId145" Type="http://schemas.openxmlformats.org/officeDocument/2006/relationships/image" Target="../media/image2275.png"/><Relationship Id="rId352" Type="http://schemas.openxmlformats.org/officeDocument/2006/relationships/image" Target="../media/image2377.png"/><Relationship Id="rId212" Type="http://schemas.openxmlformats.org/officeDocument/2006/relationships/customXml" Target="../ink/ink1432.xml"/><Relationship Id="rId657" Type="http://schemas.openxmlformats.org/officeDocument/2006/relationships/image" Target="../media/image2528.png"/><Relationship Id="rId864" Type="http://schemas.openxmlformats.org/officeDocument/2006/relationships/customXml" Target="../ink/ink1762.xml"/><Relationship Id="rId296" Type="http://schemas.openxmlformats.org/officeDocument/2006/relationships/customXml" Target="../ink/ink1474.xml"/><Relationship Id="rId517" Type="http://schemas.openxmlformats.org/officeDocument/2006/relationships/image" Target="../media/image2458.png"/><Relationship Id="rId724" Type="http://schemas.openxmlformats.org/officeDocument/2006/relationships/customXml" Target="../ink/ink1691.xml"/><Relationship Id="rId931" Type="http://schemas.openxmlformats.org/officeDocument/2006/relationships/image" Target="../media/image2662.png"/><Relationship Id="rId60" Type="http://schemas.openxmlformats.org/officeDocument/2006/relationships/customXml" Target="../ink/ink1356.xml"/><Relationship Id="rId156" Type="http://schemas.openxmlformats.org/officeDocument/2006/relationships/customXml" Target="../ink/ink1404.xml"/><Relationship Id="rId363" Type="http://schemas.openxmlformats.org/officeDocument/2006/relationships/customXml" Target="../ink/ink1508.xml"/><Relationship Id="rId570" Type="http://schemas.openxmlformats.org/officeDocument/2006/relationships/customXml" Target="../ink/ink1613.xml"/><Relationship Id="rId1007" Type="http://schemas.openxmlformats.org/officeDocument/2006/relationships/image" Target="../media/image2700.png"/><Relationship Id="rId223" Type="http://schemas.openxmlformats.org/officeDocument/2006/relationships/image" Target="../media/image2313.png"/><Relationship Id="rId430" Type="http://schemas.openxmlformats.org/officeDocument/2006/relationships/image" Target="../media/image2416.png"/><Relationship Id="rId668" Type="http://schemas.openxmlformats.org/officeDocument/2006/relationships/customXml" Target="../ink/ink1662.xml"/><Relationship Id="rId875" Type="http://schemas.openxmlformats.org/officeDocument/2006/relationships/image" Target="../media/image2634.png"/><Relationship Id="rId18" Type="http://schemas.openxmlformats.org/officeDocument/2006/relationships/customXml" Target="../ink/ink1335.xml"/><Relationship Id="rId528" Type="http://schemas.openxmlformats.org/officeDocument/2006/relationships/customXml" Target="../ink/ink1592.xml"/><Relationship Id="rId735" Type="http://schemas.openxmlformats.org/officeDocument/2006/relationships/image" Target="../media/image2565.png"/><Relationship Id="rId942" Type="http://schemas.openxmlformats.org/officeDocument/2006/relationships/customXml" Target="../ink/ink1801.xml"/><Relationship Id="rId167" Type="http://schemas.openxmlformats.org/officeDocument/2006/relationships/image" Target="../media/image2286.png"/><Relationship Id="rId374" Type="http://schemas.openxmlformats.org/officeDocument/2006/relationships/image" Target="../media/image2388.png"/><Relationship Id="rId581" Type="http://schemas.openxmlformats.org/officeDocument/2006/relationships/image" Target="../media/image2490.png"/><Relationship Id="rId71" Type="http://schemas.openxmlformats.org/officeDocument/2006/relationships/image" Target="../media/image2238.png"/><Relationship Id="rId234" Type="http://schemas.openxmlformats.org/officeDocument/2006/relationships/customXml" Target="../ink/ink1443.xml"/><Relationship Id="rId679" Type="http://schemas.openxmlformats.org/officeDocument/2006/relationships/image" Target="../media/image2538.png"/><Relationship Id="rId802" Type="http://schemas.openxmlformats.org/officeDocument/2006/relationships/customXml" Target="../ink/ink1731.xml"/><Relationship Id="rId886" Type="http://schemas.openxmlformats.org/officeDocument/2006/relationships/customXml" Target="../ink/ink1773.xml"/><Relationship Id="rId2" Type="http://schemas.openxmlformats.org/officeDocument/2006/relationships/notesSlide" Target="../notesSlides/notesSlide7.xml"/><Relationship Id="rId29" Type="http://schemas.openxmlformats.org/officeDocument/2006/relationships/image" Target="../media/image2217.png"/><Relationship Id="rId441" Type="http://schemas.openxmlformats.org/officeDocument/2006/relationships/customXml" Target="../ink/ink1547.xml"/><Relationship Id="rId539" Type="http://schemas.openxmlformats.org/officeDocument/2006/relationships/image" Target="../media/image2469.png"/><Relationship Id="rId746" Type="http://schemas.openxmlformats.org/officeDocument/2006/relationships/customXml" Target="../ink/ink1702.xml"/><Relationship Id="rId178" Type="http://schemas.openxmlformats.org/officeDocument/2006/relationships/customXml" Target="../ink/ink1415.xml"/><Relationship Id="rId301" Type="http://schemas.openxmlformats.org/officeDocument/2006/relationships/image" Target="../media/image2352.png"/><Relationship Id="rId953" Type="http://schemas.openxmlformats.org/officeDocument/2006/relationships/image" Target="../media/image2673.png"/><Relationship Id="rId82" Type="http://schemas.openxmlformats.org/officeDocument/2006/relationships/customXml" Target="../ink/ink1367.xml"/><Relationship Id="rId385" Type="http://schemas.openxmlformats.org/officeDocument/2006/relationships/customXml" Target="../ink/ink1519.xml"/><Relationship Id="rId592" Type="http://schemas.openxmlformats.org/officeDocument/2006/relationships/customXml" Target="../ink/ink1624.xml"/><Relationship Id="rId606" Type="http://schemas.openxmlformats.org/officeDocument/2006/relationships/customXml" Target="../ink/ink1631.xml"/><Relationship Id="rId813" Type="http://schemas.openxmlformats.org/officeDocument/2006/relationships/image" Target="../media/image2603.png"/><Relationship Id="rId245" Type="http://schemas.openxmlformats.org/officeDocument/2006/relationships/image" Target="../media/image2324.png"/><Relationship Id="rId452" Type="http://schemas.openxmlformats.org/officeDocument/2006/relationships/image" Target="../media/image2427.png"/><Relationship Id="rId897" Type="http://schemas.openxmlformats.org/officeDocument/2006/relationships/image" Target="../media/image2645.png"/><Relationship Id="rId105" Type="http://schemas.openxmlformats.org/officeDocument/2006/relationships/image" Target="../media/image2255.png"/><Relationship Id="rId312" Type="http://schemas.openxmlformats.org/officeDocument/2006/relationships/customXml" Target="../ink/ink1482.xml"/><Relationship Id="rId757" Type="http://schemas.openxmlformats.org/officeDocument/2006/relationships/customXml" Target="../ink/ink1708.xml"/><Relationship Id="rId964" Type="http://schemas.openxmlformats.org/officeDocument/2006/relationships/customXml" Target="../ink/ink1812.xml"/><Relationship Id="rId93" Type="http://schemas.openxmlformats.org/officeDocument/2006/relationships/image" Target="../media/image2249.png"/><Relationship Id="rId189" Type="http://schemas.openxmlformats.org/officeDocument/2006/relationships/image" Target="../media/image2296.png"/><Relationship Id="rId396" Type="http://schemas.openxmlformats.org/officeDocument/2006/relationships/image" Target="../media/image2399.png"/><Relationship Id="rId617" Type="http://schemas.openxmlformats.org/officeDocument/2006/relationships/image" Target="../media/image2508.png"/><Relationship Id="rId824" Type="http://schemas.openxmlformats.org/officeDocument/2006/relationships/customXml" Target="../ink/ink1742.xml"/><Relationship Id="rId256" Type="http://schemas.openxmlformats.org/officeDocument/2006/relationships/customXml" Target="../ink/ink1454.xml"/><Relationship Id="rId463" Type="http://schemas.openxmlformats.org/officeDocument/2006/relationships/image" Target="../media/image2432.png"/><Relationship Id="rId670" Type="http://schemas.openxmlformats.org/officeDocument/2006/relationships/customXml" Target="../ink/ink1663.xml"/><Relationship Id="rId116" Type="http://schemas.openxmlformats.org/officeDocument/2006/relationships/customXml" Target="../ink/ink1384.xml"/><Relationship Id="rId323" Type="http://schemas.openxmlformats.org/officeDocument/2006/relationships/customXml" Target="../ink/ink1488.xml"/><Relationship Id="rId530" Type="http://schemas.openxmlformats.org/officeDocument/2006/relationships/customXml" Target="../ink/ink1593.xml"/><Relationship Id="rId768" Type="http://schemas.openxmlformats.org/officeDocument/2006/relationships/customXml" Target="../ink/ink1714.xml"/><Relationship Id="rId975" Type="http://schemas.openxmlformats.org/officeDocument/2006/relationships/image" Target="../media/image2684.png"/><Relationship Id="rId20" Type="http://schemas.openxmlformats.org/officeDocument/2006/relationships/customXml" Target="../ink/ink1336.xml"/><Relationship Id="rId628" Type="http://schemas.openxmlformats.org/officeDocument/2006/relationships/customXml" Target="../ink/ink1642.xml"/><Relationship Id="rId835" Type="http://schemas.openxmlformats.org/officeDocument/2006/relationships/image" Target="../media/image2614.png"/><Relationship Id="rId267" Type="http://schemas.openxmlformats.org/officeDocument/2006/relationships/image" Target="../media/image2335.png"/><Relationship Id="rId474" Type="http://schemas.openxmlformats.org/officeDocument/2006/relationships/image" Target="../media/image2437.png"/><Relationship Id="rId127" Type="http://schemas.openxmlformats.org/officeDocument/2006/relationships/image" Target="../media/image2266.png"/><Relationship Id="rId681" Type="http://schemas.openxmlformats.org/officeDocument/2006/relationships/image" Target="../media/image2539.png"/><Relationship Id="rId779" Type="http://schemas.openxmlformats.org/officeDocument/2006/relationships/image" Target="../media/image2586.png"/><Relationship Id="rId902" Type="http://schemas.openxmlformats.org/officeDocument/2006/relationships/customXml" Target="../ink/ink1781.xml"/><Relationship Id="rId986" Type="http://schemas.openxmlformats.org/officeDocument/2006/relationships/customXml" Target="../ink/ink1823.xml"/><Relationship Id="rId31" Type="http://schemas.openxmlformats.org/officeDocument/2006/relationships/image" Target="../media/image2218.png"/><Relationship Id="rId334" Type="http://schemas.openxmlformats.org/officeDocument/2006/relationships/image" Target="../media/image2368.png"/><Relationship Id="rId541" Type="http://schemas.openxmlformats.org/officeDocument/2006/relationships/image" Target="../media/image2470.png"/><Relationship Id="rId639" Type="http://schemas.openxmlformats.org/officeDocument/2006/relationships/image" Target="../media/image2519.png"/><Relationship Id="rId180" Type="http://schemas.openxmlformats.org/officeDocument/2006/relationships/customXml" Target="../ink/ink1416.xml"/><Relationship Id="rId278" Type="http://schemas.openxmlformats.org/officeDocument/2006/relationships/customXml" Target="../ink/ink1465.xml"/><Relationship Id="rId401" Type="http://schemas.openxmlformats.org/officeDocument/2006/relationships/customXml" Target="../ink/ink1527.xml"/><Relationship Id="rId846" Type="http://schemas.openxmlformats.org/officeDocument/2006/relationships/customXml" Target="../ink/ink1753.xml"/><Relationship Id="rId485" Type="http://schemas.openxmlformats.org/officeDocument/2006/relationships/customXml" Target="../ink/ink1570.xml"/><Relationship Id="rId692" Type="http://schemas.openxmlformats.org/officeDocument/2006/relationships/customXml" Target="../ink/ink1674.xml"/><Relationship Id="rId706" Type="http://schemas.openxmlformats.org/officeDocument/2006/relationships/customXml" Target="../ink/ink1681.xml"/><Relationship Id="rId913" Type="http://schemas.openxmlformats.org/officeDocument/2006/relationships/image" Target="../media/image2653.png"/><Relationship Id="rId42" Type="http://schemas.openxmlformats.org/officeDocument/2006/relationships/customXml" Target="../ink/ink1347.xml"/><Relationship Id="rId138" Type="http://schemas.openxmlformats.org/officeDocument/2006/relationships/customXml" Target="../ink/ink1395.xml"/><Relationship Id="rId345" Type="http://schemas.openxmlformats.org/officeDocument/2006/relationships/customXml" Target="../ink/ink1499.xml"/><Relationship Id="rId552" Type="http://schemas.openxmlformats.org/officeDocument/2006/relationships/customXml" Target="../ink/ink1604.xml"/><Relationship Id="rId997" Type="http://schemas.openxmlformats.org/officeDocument/2006/relationships/image" Target="../media/image2695.png"/><Relationship Id="rId191" Type="http://schemas.openxmlformats.org/officeDocument/2006/relationships/image" Target="../media/image2297.png"/><Relationship Id="rId205" Type="http://schemas.openxmlformats.org/officeDocument/2006/relationships/image" Target="../media/image2304.png"/><Relationship Id="rId412" Type="http://schemas.openxmlformats.org/officeDocument/2006/relationships/image" Target="../media/image2407.png"/><Relationship Id="rId857" Type="http://schemas.openxmlformats.org/officeDocument/2006/relationships/image" Target="../media/image2625.png"/><Relationship Id="rId289" Type="http://schemas.openxmlformats.org/officeDocument/2006/relationships/image" Target="../media/image2346.png"/><Relationship Id="rId496" Type="http://schemas.openxmlformats.org/officeDocument/2006/relationships/image" Target="../media/image2448.png"/><Relationship Id="rId717" Type="http://schemas.openxmlformats.org/officeDocument/2006/relationships/image" Target="../media/image2557.png"/><Relationship Id="rId924" Type="http://schemas.openxmlformats.org/officeDocument/2006/relationships/customXml" Target="../ink/ink1792.xml"/><Relationship Id="rId53" Type="http://schemas.openxmlformats.org/officeDocument/2006/relationships/image" Target="../media/image2229.png"/><Relationship Id="rId149" Type="http://schemas.openxmlformats.org/officeDocument/2006/relationships/image" Target="../media/image2277.png"/><Relationship Id="rId356" Type="http://schemas.openxmlformats.org/officeDocument/2006/relationships/image" Target="../media/image2379.png"/><Relationship Id="rId563" Type="http://schemas.openxmlformats.org/officeDocument/2006/relationships/image" Target="../media/image2481.png"/><Relationship Id="rId770" Type="http://schemas.openxmlformats.org/officeDocument/2006/relationships/customXml" Target="../ink/ink1715.xml"/><Relationship Id="rId216" Type="http://schemas.openxmlformats.org/officeDocument/2006/relationships/customXml" Target="../ink/ink1434.xml"/><Relationship Id="rId423" Type="http://schemas.openxmlformats.org/officeDocument/2006/relationships/customXml" Target="../ink/ink1538.xml"/><Relationship Id="rId868" Type="http://schemas.openxmlformats.org/officeDocument/2006/relationships/customXml" Target="../ink/ink1764.xml"/><Relationship Id="rId630" Type="http://schemas.openxmlformats.org/officeDocument/2006/relationships/customXml" Target="../ink/ink1643.xml"/><Relationship Id="rId728" Type="http://schemas.openxmlformats.org/officeDocument/2006/relationships/customXml" Target="../ink/ink1693.xml"/><Relationship Id="rId935" Type="http://schemas.openxmlformats.org/officeDocument/2006/relationships/image" Target="../media/image2664.png"/><Relationship Id="rId64" Type="http://schemas.openxmlformats.org/officeDocument/2006/relationships/customXml" Target="../ink/ink1358.xml"/><Relationship Id="rId367" Type="http://schemas.openxmlformats.org/officeDocument/2006/relationships/customXml" Target="../ink/ink1510.xml"/><Relationship Id="rId574" Type="http://schemas.openxmlformats.org/officeDocument/2006/relationships/customXml" Target="../ink/ink1615.xml"/><Relationship Id="rId227" Type="http://schemas.openxmlformats.org/officeDocument/2006/relationships/image" Target="../media/image2315.png"/><Relationship Id="rId781" Type="http://schemas.openxmlformats.org/officeDocument/2006/relationships/image" Target="../media/image2587.png"/><Relationship Id="rId879" Type="http://schemas.openxmlformats.org/officeDocument/2006/relationships/image" Target="../media/image2636.png"/><Relationship Id="rId434" Type="http://schemas.openxmlformats.org/officeDocument/2006/relationships/image" Target="../media/image2418.png"/><Relationship Id="rId641" Type="http://schemas.openxmlformats.org/officeDocument/2006/relationships/image" Target="../media/image2520.png"/><Relationship Id="rId739" Type="http://schemas.openxmlformats.org/officeDocument/2006/relationships/image" Target="../media/image2567.png"/><Relationship Id="rId280" Type="http://schemas.openxmlformats.org/officeDocument/2006/relationships/customXml" Target="../ink/ink1466.xml"/><Relationship Id="rId501" Type="http://schemas.openxmlformats.org/officeDocument/2006/relationships/customXml" Target="../ink/ink1578.xml"/><Relationship Id="rId946" Type="http://schemas.openxmlformats.org/officeDocument/2006/relationships/customXml" Target="../ink/ink1803.xml"/><Relationship Id="rId75" Type="http://schemas.openxmlformats.org/officeDocument/2006/relationships/image" Target="../media/image2240.png"/><Relationship Id="rId140" Type="http://schemas.openxmlformats.org/officeDocument/2006/relationships/customXml" Target="../ink/ink1396.xml"/><Relationship Id="rId378" Type="http://schemas.openxmlformats.org/officeDocument/2006/relationships/image" Target="../media/image2390.png"/><Relationship Id="rId585" Type="http://schemas.openxmlformats.org/officeDocument/2006/relationships/image" Target="../media/image2492.png"/><Relationship Id="rId792" Type="http://schemas.openxmlformats.org/officeDocument/2006/relationships/customXml" Target="../ink/ink1726.xml"/><Relationship Id="rId806" Type="http://schemas.openxmlformats.org/officeDocument/2006/relationships/customXml" Target="../ink/ink1733.xml"/><Relationship Id="rId6" Type="http://schemas.openxmlformats.org/officeDocument/2006/relationships/customXml" Target="../ink/ink1329.xml"/><Relationship Id="rId238" Type="http://schemas.openxmlformats.org/officeDocument/2006/relationships/customXml" Target="../ink/ink1445.xml"/><Relationship Id="rId445" Type="http://schemas.openxmlformats.org/officeDocument/2006/relationships/customXml" Target="../ink/ink1549.xml"/><Relationship Id="rId652" Type="http://schemas.openxmlformats.org/officeDocument/2006/relationships/customXml" Target="../ink/ink1654.xml"/><Relationship Id="rId291" Type="http://schemas.openxmlformats.org/officeDocument/2006/relationships/image" Target="../media/image2347.png"/><Relationship Id="rId305" Type="http://schemas.openxmlformats.org/officeDocument/2006/relationships/image" Target="../media/image2354.png"/><Relationship Id="rId512" Type="http://schemas.openxmlformats.org/officeDocument/2006/relationships/customXml" Target="../ink/ink1584.xml"/><Relationship Id="rId957" Type="http://schemas.openxmlformats.org/officeDocument/2006/relationships/image" Target="../media/image2675.png"/><Relationship Id="rId86" Type="http://schemas.openxmlformats.org/officeDocument/2006/relationships/customXml" Target="../ink/ink1369.xml"/><Relationship Id="rId151" Type="http://schemas.openxmlformats.org/officeDocument/2006/relationships/image" Target="../media/image2278.png"/><Relationship Id="rId389" Type="http://schemas.openxmlformats.org/officeDocument/2006/relationships/customXml" Target="../ink/ink1521.xml"/><Relationship Id="rId596" Type="http://schemas.openxmlformats.org/officeDocument/2006/relationships/customXml" Target="../ink/ink1626.xml"/><Relationship Id="rId817" Type="http://schemas.openxmlformats.org/officeDocument/2006/relationships/image" Target="../media/image2605.png"/><Relationship Id="rId1002" Type="http://schemas.openxmlformats.org/officeDocument/2006/relationships/customXml" Target="../ink/ink1831.xml"/><Relationship Id="rId249" Type="http://schemas.openxmlformats.org/officeDocument/2006/relationships/image" Target="../media/image2326.png"/><Relationship Id="rId456" Type="http://schemas.openxmlformats.org/officeDocument/2006/relationships/customXml" Target="../ink/ink1555.xml"/><Relationship Id="rId663" Type="http://schemas.openxmlformats.org/officeDocument/2006/relationships/image" Target="../media/image2531.png"/><Relationship Id="rId870" Type="http://schemas.openxmlformats.org/officeDocument/2006/relationships/customXml" Target="../ink/ink1765.xml"/><Relationship Id="rId13" Type="http://schemas.openxmlformats.org/officeDocument/2006/relationships/image" Target="../media/image2209.png"/><Relationship Id="rId109" Type="http://schemas.openxmlformats.org/officeDocument/2006/relationships/image" Target="../media/image2257.png"/><Relationship Id="rId316" Type="http://schemas.openxmlformats.org/officeDocument/2006/relationships/customXml" Target="../ink/ink1484.xml"/><Relationship Id="rId523" Type="http://schemas.openxmlformats.org/officeDocument/2006/relationships/image" Target="../media/image2461.png"/><Relationship Id="rId968" Type="http://schemas.openxmlformats.org/officeDocument/2006/relationships/customXml" Target="../ink/ink1814.xml"/><Relationship Id="rId97" Type="http://schemas.openxmlformats.org/officeDocument/2006/relationships/image" Target="../media/image2251.png"/><Relationship Id="rId730" Type="http://schemas.openxmlformats.org/officeDocument/2006/relationships/customXml" Target="../ink/ink1694.xml"/><Relationship Id="rId828" Type="http://schemas.openxmlformats.org/officeDocument/2006/relationships/customXml" Target="../ink/ink1744.xml"/><Relationship Id="rId1013" Type="http://schemas.openxmlformats.org/officeDocument/2006/relationships/image" Target="../media/image844.png"/><Relationship Id="rId162" Type="http://schemas.openxmlformats.org/officeDocument/2006/relationships/customXml" Target="../ink/ink1407.xml"/><Relationship Id="rId467" Type="http://schemas.openxmlformats.org/officeDocument/2006/relationships/customXml" Target="../ink/ink1561.xml"/><Relationship Id="rId674" Type="http://schemas.openxmlformats.org/officeDocument/2006/relationships/customXml" Target="../ink/ink1665.xml"/><Relationship Id="rId881" Type="http://schemas.openxmlformats.org/officeDocument/2006/relationships/image" Target="../media/image2637.png"/><Relationship Id="rId979" Type="http://schemas.openxmlformats.org/officeDocument/2006/relationships/image" Target="../media/image2686.png"/><Relationship Id="rId24" Type="http://schemas.openxmlformats.org/officeDocument/2006/relationships/customXml" Target="../ink/ink1338.xml"/><Relationship Id="rId327" Type="http://schemas.openxmlformats.org/officeDocument/2006/relationships/customXml" Target="../ink/ink1490.xml"/><Relationship Id="rId534" Type="http://schemas.openxmlformats.org/officeDocument/2006/relationships/customXml" Target="../ink/ink1595.xml"/><Relationship Id="rId741" Type="http://schemas.openxmlformats.org/officeDocument/2006/relationships/image" Target="../media/image2568.png"/><Relationship Id="rId839" Type="http://schemas.openxmlformats.org/officeDocument/2006/relationships/image" Target="../media/image2616.png"/><Relationship Id="rId173" Type="http://schemas.openxmlformats.org/officeDocument/2006/relationships/image" Target="../media/image2289.png"/><Relationship Id="rId380" Type="http://schemas.openxmlformats.org/officeDocument/2006/relationships/image" Target="../media/image2391.png"/><Relationship Id="rId601" Type="http://schemas.openxmlformats.org/officeDocument/2006/relationships/image" Target="../media/image2500.png"/><Relationship Id="rId240" Type="http://schemas.openxmlformats.org/officeDocument/2006/relationships/customXml" Target="../ink/ink1446.xml"/><Relationship Id="rId478" Type="http://schemas.openxmlformats.org/officeDocument/2006/relationships/image" Target="../media/image2439.png"/><Relationship Id="rId685" Type="http://schemas.openxmlformats.org/officeDocument/2006/relationships/image" Target="../media/image2541.png"/><Relationship Id="rId892" Type="http://schemas.openxmlformats.org/officeDocument/2006/relationships/customXml" Target="../ink/ink1776.xml"/><Relationship Id="rId906" Type="http://schemas.openxmlformats.org/officeDocument/2006/relationships/customXml" Target="../ink/ink1783.xml"/><Relationship Id="rId35" Type="http://schemas.openxmlformats.org/officeDocument/2006/relationships/image" Target="../media/image2220.png"/><Relationship Id="rId100" Type="http://schemas.openxmlformats.org/officeDocument/2006/relationships/customXml" Target="../ink/ink1376.xml"/><Relationship Id="rId338" Type="http://schemas.openxmlformats.org/officeDocument/2006/relationships/image" Target="../media/image2370.png"/><Relationship Id="rId545" Type="http://schemas.openxmlformats.org/officeDocument/2006/relationships/image" Target="../media/image2472.png"/><Relationship Id="rId752" Type="http://schemas.openxmlformats.org/officeDocument/2006/relationships/image" Target="../media/image2573.png"/><Relationship Id="rId184" Type="http://schemas.openxmlformats.org/officeDocument/2006/relationships/customXml" Target="../ink/ink1418.xml"/><Relationship Id="rId391" Type="http://schemas.openxmlformats.org/officeDocument/2006/relationships/customXml" Target="../ink/ink1522.xml"/><Relationship Id="rId405" Type="http://schemas.openxmlformats.org/officeDocument/2006/relationships/customXml" Target="../ink/ink1529.xml"/><Relationship Id="rId612" Type="http://schemas.openxmlformats.org/officeDocument/2006/relationships/customXml" Target="../ink/ink1634.xml"/><Relationship Id="rId251" Type="http://schemas.openxmlformats.org/officeDocument/2006/relationships/image" Target="../media/image2327.png"/><Relationship Id="rId489" Type="http://schemas.openxmlformats.org/officeDocument/2006/relationships/customXml" Target="../ink/ink1572.xml"/><Relationship Id="rId696" Type="http://schemas.openxmlformats.org/officeDocument/2006/relationships/customXml" Target="../ink/ink1676.xml"/><Relationship Id="rId917" Type="http://schemas.openxmlformats.org/officeDocument/2006/relationships/image" Target="../media/image2655.png"/><Relationship Id="rId46" Type="http://schemas.openxmlformats.org/officeDocument/2006/relationships/customXml" Target="../ink/ink1349.xml"/><Relationship Id="rId349" Type="http://schemas.openxmlformats.org/officeDocument/2006/relationships/customXml" Target="../ink/ink1501.xml"/><Relationship Id="rId556" Type="http://schemas.openxmlformats.org/officeDocument/2006/relationships/customXml" Target="../ink/ink1606.xml"/><Relationship Id="rId763" Type="http://schemas.openxmlformats.org/officeDocument/2006/relationships/image" Target="../media/image2578.png"/><Relationship Id="rId111" Type="http://schemas.openxmlformats.org/officeDocument/2006/relationships/image" Target="../media/image2258.png"/><Relationship Id="rId195" Type="http://schemas.openxmlformats.org/officeDocument/2006/relationships/image" Target="../media/image2299.png"/><Relationship Id="rId209" Type="http://schemas.openxmlformats.org/officeDocument/2006/relationships/image" Target="../media/image2306.png"/><Relationship Id="rId416" Type="http://schemas.openxmlformats.org/officeDocument/2006/relationships/image" Target="../media/image2409.png"/><Relationship Id="rId970" Type="http://schemas.openxmlformats.org/officeDocument/2006/relationships/customXml" Target="../ink/ink1815.xml"/><Relationship Id="rId623" Type="http://schemas.openxmlformats.org/officeDocument/2006/relationships/image" Target="../media/image2511.png"/><Relationship Id="rId830" Type="http://schemas.openxmlformats.org/officeDocument/2006/relationships/customXml" Target="../ink/ink1745.xml"/><Relationship Id="rId928" Type="http://schemas.openxmlformats.org/officeDocument/2006/relationships/customXml" Target="../ink/ink1794.xml"/><Relationship Id="rId57" Type="http://schemas.openxmlformats.org/officeDocument/2006/relationships/image" Target="../media/image2231.png"/><Relationship Id="rId262" Type="http://schemas.openxmlformats.org/officeDocument/2006/relationships/customXml" Target="../ink/ink1457.xml"/><Relationship Id="rId567" Type="http://schemas.openxmlformats.org/officeDocument/2006/relationships/image" Target="../media/image2483.png"/><Relationship Id="rId122" Type="http://schemas.openxmlformats.org/officeDocument/2006/relationships/customXml" Target="../ink/ink1387.xml"/><Relationship Id="rId774" Type="http://schemas.openxmlformats.org/officeDocument/2006/relationships/customXml" Target="../ink/ink1717.xml"/><Relationship Id="rId981" Type="http://schemas.openxmlformats.org/officeDocument/2006/relationships/image" Target="../media/image2687.png"/><Relationship Id="rId427" Type="http://schemas.openxmlformats.org/officeDocument/2006/relationships/customXml" Target="../ink/ink1540.xml"/><Relationship Id="rId634" Type="http://schemas.openxmlformats.org/officeDocument/2006/relationships/customXml" Target="../ink/ink1645.xml"/><Relationship Id="rId841" Type="http://schemas.openxmlformats.org/officeDocument/2006/relationships/image" Target="../media/image2617.png"/><Relationship Id="rId273" Type="http://schemas.openxmlformats.org/officeDocument/2006/relationships/image" Target="../media/image2338.png"/><Relationship Id="rId480" Type="http://schemas.openxmlformats.org/officeDocument/2006/relationships/image" Target="../media/image2440.png"/><Relationship Id="rId701" Type="http://schemas.openxmlformats.org/officeDocument/2006/relationships/image" Target="../media/image2549.png"/><Relationship Id="rId939" Type="http://schemas.openxmlformats.org/officeDocument/2006/relationships/image" Target="../media/image2666.png"/><Relationship Id="rId68" Type="http://schemas.openxmlformats.org/officeDocument/2006/relationships/customXml" Target="../ink/ink1360.xml"/><Relationship Id="rId133" Type="http://schemas.openxmlformats.org/officeDocument/2006/relationships/image" Target="../media/image2269.png"/><Relationship Id="rId340" Type="http://schemas.openxmlformats.org/officeDocument/2006/relationships/image" Target="../media/image2371.png"/><Relationship Id="rId578" Type="http://schemas.openxmlformats.org/officeDocument/2006/relationships/customXml" Target="../ink/ink1617.xml"/><Relationship Id="rId785" Type="http://schemas.openxmlformats.org/officeDocument/2006/relationships/image" Target="../media/image2589.png"/><Relationship Id="rId992" Type="http://schemas.openxmlformats.org/officeDocument/2006/relationships/customXml" Target="../ink/ink1826.xml"/><Relationship Id="rId200" Type="http://schemas.openxmlformats.org/officeDocument/2006/relationships/customXml" Target="../ink/ink1426.xml"/><Relationship Id="rId438" Type="http://schemas.openxmlformats.org/officeDocument/2006/relationships/image" Target="../media/image2420.png"/><Relationship Id="rId645" Type="http://schemas.openxmlformats.org/officeDocument/2006/relationships/image" Target="../media/image2522.png"/><Relationship Id="rId852" Type="http://schemas.openxmlformats.org/officeDocument/2006/relationships/customXml" Target="../ink/ink1756.xml"/><Relationship Id="rId284" Type="http://schemas.openxmlformats.org/officeDocument/2006/relationships/customXml" Target="../ink/ink1468.xml"/><Relationship Id="rId491" Type="http://schemas.openxmlformats.org/officeDocument/2006/relationships/customXml" Target="../ink/ink1573.xml"/><Relationship Id="rId505" Type="http://schemas.openxmlformats.org/officeDocument/2006/relationships/customXml" Target="../ink/ink1580.xml"/><Relationship Id="rId712" Type="http://schemas.openxmlformats.org/officeDocument/2006/relationships/customXml" Target="../ink/ink1684.xml"/><Relationship Id="rId79" Type="http://schemas.openxmlformats.org/officeDocument/2006/relationships/image" Target="../media/image2242.png"/><Relationship Id="rId144" Type="http://schemas.openxmlformats.org/officeDocument/2006/relationships/customXml" Target="../ink/ink1398.xml"/><Relationship Id="rId589" Type="http://schemas.openxmlformats.org/officeDocument/2006/relationships/image" Target="../media/image2494.png"/><Relationship Id="rId796" Type="http://schemas.openxmlformats.org/officeDocument/2006/relationships/customXml" Target="../ink/ink1728.xml"/><Relationship Id="rId351" Type="http://schemas.openxmlformats.org/officeDocument/2006/relationships/customXml" Target="../ink/ink1502.xml"/><Relationship Id="rId449" Type="http://schemas.openxmlformats.org/officeDocument/2006/relationships/customXml" Target="../ink/ink1551.xml"/><Relationship Id="rId656" Type="http://schemas.openxmlformats.org/officeDocument/2006/relationships/customXml" Target="../ink/ink1656.xml"/><Relationship Id="rId863" Type="http://schemas.openxmlformats.org/officeDocument/2006/relationships/image" Target="../media/image2628.png"/><Relationship Id="rId211" Type="http://schemas.openxmlformats.org/officeDocument/2006/relationships/image" Target="../media/image2307.png"/><Relationship Id="rId295" Type="http://schemas.openxmlformats.org/officeDocument/2006/relationships/image" Target="../media/image2349.png"/><Relationship Id="rId309" Type="http://schemas.openxmlformats.org/officeDocument/2006/relationships/image" Target="../media/image2356.png"/><Relationship Id="rId516" Type="http://schemas.openxmlformats.org/officeDocument/2006/relationships/customXml" Target="../ink/ink1586.xml"/><Relationship Id="rId723" Type="http://schemas.openxmlformats.org/officeDocument/2006/relationships/image" Target="../media/image2559.png"/><Relationship Id="rId930" Type="http://schemas.openxmlformats.org/officeDocument/2006/relationships/customXml" Target="../ink/ink1795.xml"/><Relationship Id="rId1006" Type="http://schemas.openxmlformats.org/officeDocument/2006/relationships/customXml" Target="../ink/ink1833.xml"/><Relationship Id="rId155" Type="http://schemas.openxmlformats.org/officeDocument/2006/relationships/image" Target="../media/image2280.png"/><Relationship Id="rId362" Type="http://schemas.openxmlformats.org/officeDocument/2006/relationships/image" Target="../media/image2382.png"/><Relationship Id="rId222" Type="http://schemas.openxmlformats.org/officeDocument/2006/relationships/customXml" Target="../ink/ink1437.xml"/><Relationship Id="rId667" Type="http://schemas.openxmlformats.org/officeDocument/2006/relationships/image" Target="../media/image2533.png"/><Relationship Id="rId874" Type="http://schemas.openxmlformats.org/officeDocument/2006/relationships/customXml" Target="../ink/ink1767.xml"/><Relationship Id="rId17" Type="http://schemas.openxmlformats.org/officeDocument/2006/relationships/image" Target="../media/image2211.png"/><Relationship Id="rId527" Type="http://schemas.openxmlformats.org/officeDocument/2006/relationships/image" Target="../media/image2463.png"/><Relationship Id="rId734" Type="http://schemas.openxmlformats.org/officeDocument/2006/relationships/customXml" Target="../ink/ink1696.xml"/><Relationship Id="rId941" Type="http://schemas.openxmlformats.org/officeDocument/2006/relationships/image" Target="../media/image2667.png"/><Relationship Id="rId70" Type="http://schemas.openxmlformats.org/officeDocument/2006/relationships/customXml" Target="../ink/ink1361.xml"/><Relationship Id="rId166" Type="http://schemas.openxmlformats.org/officeDocument/2006/relationships/customXml" Target="../ink/ink1409.xml"/><Relationship Id="rId373" Type="http://schemas.openxmlformats.org/officeDocument/2006/relationships/customXml" Target="../ink/ink1513.xml"/><Relationship Id="rId580" Type="http://schemas.openxmlformats.org/officeDocument/2006/relationships/customXml" Target="../ink/ink1618.xml"/><Relationship Id="rId801" Type="http://schemas.openxmlformats.org/officeDocument/2006/relationships/image" Target="../media/image2597.png"/><Relationship Id="rId1" Type="http://schemas.openxmlformats.org/officeDocument/2006/relationships/slideLayout" Target="../slideLayouts/slideLayout7.xml"/><Relationship Id="rId233" Type="http://schemas.openxmlformats.org/officeDocument/2006/relationships/image" Target="../media/image2318.png"/><Relationship Id="rId440" Type="http://schemas.openxmlformats.org/officeDocument/2006/relationships/image" Target="../media/image2421.png"/><Relationship Id="rId678" Type="http://schemas.openxmlformats.org/officeDocument/2006/relationships/customXml" Target="../ink/ink1667.xml"/><Relationship Id="rId885" Type="http://schemas.openxmlformats.org/officeDocument/2006/relationships/image" Target="../media/image2639.png"/><Relationship Id="rId28" Type="http://schemas.openxmlformats.org/officeDocument/2006/relationships/customXml" Target="../ink/ink1340.xml"/><Relationship Id="rId300" Type="http://schemas.openxmlformats.org/officeDocument/2006/relationships/customXml" Target="../ink/ink1476.xml"/><Relationship Id="rId538" Type="http://schemas.openxmlformats.org/officeDocument/2006/relationships/customXml" Target="../ink/ink1597.xml"/><Relationship Id="rId745" Type="http://schemas.openxmlformats.org/officeDocument/2006/relationships/image" Target="../media/image2570.png"/><Relationship Id="rId952" Type="http://schemas.openxmlformats.org/officeDocument/2006/relationships/customXml" Target="../ink/ink1806.xml"/><Relationship Id="rId81" Type="http://schemas.openxmlformats.org/officeDocument/2006/relationships/image" Target="../media/image2243.png"/><Relationship Id="rId177" Type="http://schemas.openxmlformats.org/officeDocument/2006/relationships/image" Target="../media/image2290.png"/><Relationship Id="rId384" Type="http://schemas.openxmlformats.org/officeDocument/2006/relationships/image" Target="../media/image2393.png"/><Relationship Id="rId591" Type="http://schemas.openxmlformats.org/officeDocument/2006/relationships/image" Target="../media/image2495.png"/><Relationship Id="rId605" Type="http://schemas.openxmlformats.org/officeDocument/2006/relationships/image" Target="../media/image2502.png"/><Relationship Id="rId812" Type="http://schemas.openxmlformats.org/officeDocument/2006/relationships/customXml" Target="../ink/ink1736.xml"/><Relationship Id="rId244" Type="http://schemas.openxmlformats.org/officeDocument/2006/relationships/customXml" Target="../ink/ink1448.xml"/><Relationship Id="rId689" Type="http://schemas.openxmlformats.org/officeDocument/2006/relationships/image" Target="../media/image2543.png"/><Relationship Id="rId896" Type="http://schemas.openxmlformats.org/officeDocument/2006/relationships/customXml" Target="../ink/ink1778.xml"/><Relationship Id="rId39" Type="http://schemas.openxmlformats.org/officeDocument/2006/relationships/image" Target="../media/image2222.png"/><Relationship Id="rId451" Type="http://schemas.openxmlformats.org/officeDocument/2006/relationships/customXml" Target="../ink/ink1552.xml"/><Relationship Id="rId549" Type="http://schemas.openxmlformats.org/officeDocument/2006/relationships/image" Target="../media/image2474.png"/><Relationship Id="rId756" Type="http://schemas.openxmlformats.org/officeDocument/2006/relationships/image" Target="../media/image2575.png"/><Relationship Id="rId104" Type="http://schemas.openxmlformats.org/officeDocument/2006/relationships/customXml" Target="../ink/ink1378.xml"/><Relationship Id="rId188" Type="http://schemas.openxmlformats.org/officeDocument/2006/relationships/customXml" Target="../ink/ink1420.xml"/><Relationship Id="rId311" Type="http://schemas.openxmlformats.org/officeDocument/2006/relationships/image" Target="../media/image2357.png"/><Relationship Id="rId395" Type="http://schemas.openxmlformats.org/officeDocument/2006/relationships/customXml" Target="../ink/ink1524.xml"/><Relationship Id="rId409" Type="http://schemas.openxmlformats.org/officeDocument/2006/relationships/customXml" Target="../ink/ink1531.xml"/><Relationship Id="rId963" Type="http://schemas.openxmlformats.org/officeDocument/2006/relationships/image" Target="../media/image2678.png"/><Relationship Id="rId92" Type="http://schemas.openxmlformats.org/officeDocument/2006/relationships/customXml" Target="../ink/ink1372.xml"/><Relationship Id="rId616" Type="http://schemas.openxmlformats.org/officeDocument/2006/relationships/customXml" Target="../ink/ink1636.xml"/><Relationship Id="rId823" Type="http://schemas.openxmlformats.org/officeDocument/2006/relationships/image" Target="../media/image2608.png"/><Relationship Id="rId255" Type="http://schemas.openxmlformats.org/officeDocument/2006/relationships/image" Target="../media/image2329.png"/><Relationship Id="rId462" Type="http://schemas.openxmlformats.org/officeDocument/2006/relationships/customXml" Target="../ink/ink1558.xml"/><Relationship Id="rId115" Type="http://schemas.openxmlformats.org/officeDocument/2006/relationships/image" Target="../media/image2260.png"/><Relationship Id="rId322" Type="http://schemas.openxmlformats.org/officeDocument/2006/relationships/image" Target="../media/image2362.png"/><Relationship Id="rId767" Type="http://schemas.openxmlformats.org/officeDocument/2006/relationships/image" Target="../media/image2580.png"/><Relationship Id="rId974" Type="http://schemas.openxmlformats.org/officeDocument/2006/relationships/customXml" Target="../ink/ink1817.xml"/><Relationship Id="rId199" Type="http://schemas.openxmlformats.org/officeDocument/2006/relationships/image" Target="../media/image2301.png"/><Relationship Id="rId627" Type="http://schemas.openxmlformats.org/officeDocument/2006/relationships/image" Target="../media/image2513.png"/><Relationship Id="rId834" Type="http://schemas.openxmlformats.org/officeDocument/2006/relationships/customXml" Target="../ink/ink1747.xml"/><Relationship Id="rId266" Type="http://schemas.openxmlformats.org/officeDocument/2006/relationships/customXml" Target="../ink/ink1459.xml"/><Relationship Id="rId473" Type="http://schemas.openxmlformats.org/officeDocument/2006/relationships/customXml" Target="../ink/ink1564.xml"/><Relationship Id="rId680" Type="http://schemas.openxmlformats.org/officeDocument/2006/relationships/customXml" Target="../ink/ink1668.xml"/><Relationship Id="rId901" Type="http://schemas.openxmlformats.org/officeDocument/2006/relationships/image" Target="../media/image2647.png"/><Relationship Id="rId30" Type="http://schemas.openxmlformats.org/officeDocument/2006/relationships/customXml" Target="../ink/ink1341.xml"/><Relationship Id="rId126" Type="http://schemas.openxmlformats.org/officeDocument/2006/relationships/customXml" Target="../ink/ink1389.xml"/><Relationship Id="rId333" Type="http://schemas.openxmlformats.org/officeDocument/2006/relationships/customXml" Target="../ink/ink1493.xml"/><Relationship Id="rId540" Type="http://schemas.openxmlformats.org/officeDocument/2006/relationships/customXml" Target="../ink/ink1598.xml"/><Relationship Id="rId778" Type="http://schemas.openxmlformats.org/officeDocument/2006/relationships/customXml" Target="../ink/ink1719.xml"/><Relationship Id="rId985" Type="http://schemas.openxmlformats.org/officeDocument/2006/relationships/image" Target="../media/image2689.png"/><Relationship Id="rId638" Type="http://schemas.openxmlformats.org/officeDocument/2006/relationships/customXml" Target="../ink/ink1647.xml"/><Relationship Id="rId845" Type="http://schemas.openxmlformats.org/officeDocument/2006/relationships/image" Target="../media/image2619.png"/><Relationship Id="rId277" Type="http://schemas.openxmlformats.org/officeDocument/2006/relationships/image" Target="../media/image2340.png"/><Relationship Id="rId400" Type="http://schemas.openxmlformats.org/officeDocument/2006/relationships/image" Target="../media/image2401.png"/><Relationship Id="rId484" Type="http://schemas.openxmlformats.org/officeDocument/2006/relationships/image" Target="../media/image2442.png"/><Relationship Id="rId705" Type="http://schemas.openxmlformats.org/officeDocument/2006/relationships/image" Target="../media/image2551.png"/><Relationship Id="rId137" Type="http://schemas.openxmlformats.org/officeDocument/2006/relationships/image" Target="../media/image2271.png"/><Relationship Id="rId344" Type="http://schemas.openxmlformats.org/officeDocument/2006/relationships/image" Target="../media/image2373.png"/><Relationship Id="rId691" Type="http://schemas.openxmlformats.org/officeDocument/2006/relationships/image" Target="../media/image2544.png"/><Relationship Id="rId789" Type="http://schemas.openxmlformats.org/officeDocument/2006/relationships/image" Target="../media/image2591.png"/><Relationship Id="rId912" Type="http://schemas.openxmlformats.org/officeDocument/2006/relationships/customXml" Target="../ink/ink1786.xml"/><Relationship Id="rId996" Type="http://schemas.openxmlformats.org/officeDocument/2006/relationships/customXml" Target="../ink/ink1828.xml"/><Relationship Id="rId41" Type="http://schemas.openxmlformats.org/officeDocument/2006/relationships/image" Target="../media/image2223.png"/><Relationship Id="rId551" Type="http://schemas.openxmlformats.org/officeDocument/2006/relationships/image" Target="../media/image2475.png"/><Relationship Id="rId649" Type="http://schemas.openxmlformats.org/officeDocument/2006/relationships/image" Target="../media/image2524.png"/><Relationship Id="rId856" Type="http://schemas.openxmlformats.org/officeDocument/2006/relationships/customXml" Target="../ink/ink1758.xml"/><Relationship Id="rId190" Type="http://schemas.openxmlformats.org/officeDocument/2006/relationships/customXml" Target="../ink/ink1421.xml"/><Relationship Id="rId204" Type="http://schemas.openxmlformats.org/officeDocument/2006/relationships/customXml" Target="../ink/ink1428.xml"/><Relationship Id="rId288" Type="http://schemas.openxmlformats.org/officeDocument/2006/relationships/customXml" Target="../ink/ink1470.xml"/><Relationship Id="rId411" Type="http://schemas.openxmlformats.org/officeDocument/2006/relationships/customXml" Target="../ink/ink1532.xml"/><Relationship Id="rId509" Type="http://schemas.openxmlformats.org/officeDocument/2006/relationships/image" Target="../media/image2454.png"/><Relationship Id="rId495" Type="http://schemas.openxmlformats.org/officeDocument/2006/relationships/customXml" Target="../ink/ink1575.xml"/><Relationship Id="rId716" Type="http://schemas.openxmlformats.org/officeDocument/2006/relationships/customXml" Target="../ink/ink1686.xml"/><Relationship Id="rId923" Type="http://schemas.openxmlformats.org/officeDocument/2006/relationships/image" Target="../media/image2658.png"/><Relationship Id="rId10" Type="http://schemas.openxmlformats.org/officeDocument/2006/relationships/customXml" Target="../ink/ink1331.xml"/><Relationship Id="rId52" Type="http://schemas.openxmlformats.org/officeDocument/2006/relationships/customXml" Target="../ink/ink1352.xml"/><Relationship Id="rId94" Type="http://schemas.openxmlformats.org/officeDocument/2006/relationships/customXml" Target="../ink/ink1373.xml"/><Relationship Id="rId148" Type="http://schemas.openxmlformats.org/officeDocument/2006/relationships/customXml" Target="../ink/ink1400.xml"/><Relationship Id="rId355" Type="http://schemas.openxmlformats.org/officeDocument/2006/relationships/customXml" Target="../ink/ink1504.xml"/><Relationship Id="rId397" Type="http://schemas.openxmlformats.org/officeDocument/2006/relationships/customXml" Target="../ink/ink1525.xml"/><Relationship Id="rId520" Type="http://schemas.openxmlformats.org/officeDocument/2006/relationships/customXml" Target="../ink/ink1588.xml"/><Relationship Id="rId562" Type="http://schemas.openxmlformats.org/officeDocument/2006/relationships/customXml" Target="../ink/ink1609.xml"/><Relationship Id="rId618" Type="http://schemas.openxmlformats.org/officeDocument/2006/relationships/customXml" Target="../ink/ink1637.xml"/><Relationship Id="rId825" Type="http://schemas.openxmlformats.org/officeDocument/2006/relationships/image" Target="../media/image2609.png"/><Relationship Id="rId215" Type="http://schemas.openxmlformats.org/officeDocument/2006/relationships/image" Target="../media/image2309.png"/><Relationship Id="rId257" Type="http://schemas.openxmlformats.org/officeDocument/2006/relationships/image" Target="../media/image2330.png"/><Relationship Id="rId422" Type="http://schemas.openxmlformats.org/officeDocument/2006/relationships/image" Target="../media/image2412.png"/><Relationship Id="rId464" Type="http://schemas.openxmlformats.org/officeDocument/2006/relationships/customXml" Target="../ink/ink1559.xml"/><Relationship Id="rId867" Type="http://schemas.openxmlformats.org/officeDocument/2006/relationships/image" Target="../media/image2630.png"/><Relationship Id="rId1010" Type="http://schemas.openxmlformats.org/officeDocument/2006/relationships/customXml" Target="../ink/ink1835.xml"/><Relationship Id="rId299" Type="http://schemas.openxmlformats.org/officeDocument/2006/relationships/image" Target="../media/image2351.png"/><Relationship Id="rId727" Type="http://schemas.openxmlformats.org/officeDocument/2006/relationships/image" Target="../media/image2561.png"/><Relationship Id="rId934" Type="http://schemas.openxmlformats.org/officeDocument/2006/relationships/customXml" Target="../ink/ink1797.xml"/><Relationship Id="rId63" Type="http://schemas.openxmlformats.org/officeDocument/2006/relationships/image" Target="../media/image2234.png"/><Relationship Id="rId159" Type="http://schemas.openxmlformats.org/officeDocument/2006/relationships/image" Target="../media/image2282.png"/><Relationship Id="rId366" Type="http://schemas.openxmlformats.org/officeDocument/2006/relationships/image" Target="../media/image2384.png"/><Relationship Id="rId573" Type="http://schemas.openxmlformats.org/officeDocument/2006/relationships/image" Target="../media/image2486.png"/><Relationship Id="rId780" Type="http://schemas.openxmlformats.org/officeDocument/2006/relationships/customXml" Target="../ink/ink1720.xml"/><Relationship Id="rId226" Type="http://schemas.openxmlformats.org/officeDocument/2006/relationships/customXml" Target="../ink/ink1439.xml"/><Relationship Id="rId433" Type="http://schemas.openxmlformats.org/officeDocument/2006/relationships/customXml" Target="../ink/ink1543.xml"/><Relationship Id="rId878" Type="http://schemas.openxmlformats.org/officeDocument/2006/relationships/customXml" Target="../ink/ink1769.xml"/><Relationship Id="rId640" Type="http://schemas.openxmlformats.org/officeDocument/2006/relationships/customXml" Target="../ink/ink1648.xml"/><Relationship Id="rId738" Type="http://schemas.openxmlformats.org/officeDocument/2006/relationships/customXml" Target="../ink/ink1698.xml"/><Relationship Id="rId945" Type="http://schemas.openxmlformats.org/officeDocument/2006/relationships/image" Target="../media/image2669.png"/><Relationship Id="rId74" Type="http://schemas.openxmlformats.org/officeDocument/2006/relationships/customXml" Target="../ink/ink1363.xml"/><Relationship Id="rId377" Type="http://schemas.openxmlformats.org/officeDocument/2006/relationships/customXml" Target="../ink/ink1515.xml"/><Relationship Id="rId500" Type="http://schemas.openxmlformats.org/officeDocument/2006/relationships/image" Target="../media/image2450.png"/><Relationship Id="rId584" Type="http://schemas.openxmlformats.org/officeDocument/2006/relationships/customXml" Target="../ink/ink1620.xml"/><Relationship Id="rId805" Type="http://schemas.openxmlformats.org/officeDocument/2006/relationships/image" Target="../media/image2599.png"/><Relationship Id="rId5" Type="http://schemas.openxmlformats.org/officeDocument/2006/relationships/image" Target="../media/image2205.png"/><Relationship Id="rId237" Type="http://schemas.openxmlformats.org/officeDocument/2006/relationships/image" Target="../media/image2320.png"/><Relationship Id="rId791" Type="http://schemas.openxmlformats.org/officeDocument/2006/relationships/image" Target="../media/image2592.png"/><Relationship Id="rId889" Type="http://schemas.openxmlformats.org/officeDocument/2006/relationships/image" Target="../media/image2641.png"/><Relationship Id="rId444" Type="http://schemas.openxmlformats.org/officeDocument/2006/relationships/image" Target="../media/image2423.png"/><Relationship Id="rId651" Type="http://schemas.openxmlformats.org/officeDocument/2006/relationships/image" Target="../media/image2525.png"/><Relationship Id="rId749" Type="http://schemas.openxmlformats.org/officeDocument/2006/relationships/image" Target="../media/image2572.png"/><Relationship Id="rId290" Type="http://schemas.openxmlformats.org/officeDocument/2006/relationships/customXml" Target="../ink/ink1471.xml"/><Relationship Id="rId304" Type="http://schemas.openxmlformats.org/officeDocument/2006/relationships/customXml" Target="../ink/ink1478.xml"/><Relationship Id="rId388" Type="http://schemas.openxmlformats.org/officeDocument/2006/relationships/image" Target="../media/image2395.png"/><Relationship Id="rId511" Type="http://schemas.openxmlformats.org/officeDocument/2006/relationships/image" Target="../media/image2455.png"/><Relationship Id="rId609" Type="http://schemas.openxmlformats.org/officeDocument/2006/relationships/image" Target="../media/image2504.png"/><Relationship Id="rId956" Type="http://schemas.openxmlformats.org/officeDocument/2006/relationships/customXml" Target="../ink/ink1808.xml"/><Relationship Id="rId85" Type="http://schemas.openxmlformats.org/officeDocument/2006/relationships/image" Target="../media/image2245.png"/><Relationship Id="rId150" Type="http://schemas.openxmlformats.org/officeDocument/2006/relationships/customXml" Target="../ink/ink1401.xml"/><Relationship Id="rId595" Type="http://schemas.openxmlformats.org/officeDocument/2006/relationships/image" Target="../media/image2497.png"/><Relationship Id="rId816" Type="http://schemas.openxmlformats.org/officeDocument/2006/relationships/customXml" Target="../ink/ink1738.xml"/><Relationship Id="rId1001" Type="http://schemas.openxmlformats.org/officeDocument/2006/relationships/image" Target="../media/image2697.png"/><Relationship Id="rId248" Type="http://schemas.openxmlformats.org/officeDocument/2006/relationships/customXml" Target="../ink/ink1450.xml"/><Relationship Id="rId455" Type="http://schemas.openxmlformats.org/officeDocument/2006/relationships/image" Target="../media/image2428.png"/><Relationship Id="rId662" Type="http://schemas.openxmlformats.org/officeDocument/2006/relationships/customXml" Target="../ink/ink1659.xml"/><Relationship Id="rId12" Type="http://schemas.openxmlformats.org/officeDocument/2006/relationships/customXml" Target="../ink/ink1332.xml"/><Relationship Id="rId108" Type="http://schemas.openxmlformats.org/officeDocument/2006/relationships/customXml" Target="../ink/ink1380.xml"/><Relationship Id="rId315" Type="http://schemas.openxmlformats.org/officeDocument/2006/relationships/image" Target="../media/image2359.png"/><Relationship Id="rId522" Type="http://schemas.openxmlformats.org/officeDocument/2006/relationships/customXml" Target="../ink/ink1589.xml"/><Relationship Id="rId967" Type="http://schemas.openxmlformats.org/officeDocument/2006/relationships/image" Target="../media/image2680.png"/><Relationship Id="rId96" Type="http://schemas.openxmlformats.org/officeDocument/2006/relationships/customXml" Target="../ink/ink1374.xml"/><Relationship Id="rId161" Type="http://schemas.openxmlformats.org/officeDocument/2006/relationships/image" Target="../media/image2283.png"/><Relationship Id="rId399" Type="http://schemas.openxmlformats.org/officeDocument/2006/relationships/customXml" Target="../ink/ink1526.xml"/><Relationship Id="rId827" Type="http://schemas.openxmlformats.org/officeDocument/2006/relationships/image" Target="../media/image2610.png"/><Relationship Id="rId1012" Type="http://schemas.openxmlformats.org/officeDocument/2006/relationships/customXml" Target="../ink/ink1836.xml"/><Relationship Id="rId259" Type="http://schemas.openxmlformats.org/officeDocument/2006/relationships/image" Target="../media/image2331.png"/><Relationship Id="rId466" Type="http://schemas.openxmlformats.org/officeDocument/2006/relationships/image" Target="../media/image2433.png"/><Relationship Id="rId673" Type="http://schemas.openxmlformats.org/officeDocument/2006/relationships/image" Target="../media/image2535.png"/><Relationship Id="rId880" Type="http://schemas.openxmlformats.org/officeDocument/2006/relationships/customXml" Target="../ink/ink1770.xml"/><Relationship Id="rId23" Type="http://schemas.openxmlformats.org/officeDocument/2006/relationships/image" Target="../media/image2214.png"/><Relationship Id="rId119" Type="http://schemas.openxmlformats.org/officeDocument/2006/relationships/image" Target="../media/image2262.png"/><Relationship Id="rId326" Type="http://schemas.openxmlformats.org/officeDocument/2006/relationships/image" Target="../media/image2364.png"/><Relationship Id="rId533" Type="http://schemas.openxmlformats.org/officeDocument/2006/relationships/image" Target="../media/image2466.png"/><Relationship Id="rId978" Type="http://schemas.openxmlformats.org/officeDocument/2006/relationships/customXml" Target="../ink/ink1819.xml"/><Relationship Id="rId740" Type="http://schemas.openxmlformats.org/officeDocument/2006/relationships/customXml" Target="../ink/ink1699.xml"/><Relationship Id="rId838" Type="http://schemas.openxmlformats.org/officeDocument/2006/relationships/customXml" Target="../ink/ink1749.xml"/><Relationship Id="rId172" Type="http://schemas.openxmlformats.org/officeDocument/2006/relationships/customXml" Target="../ink/ink1412.xml"/><Relationship Id="rId477" Type="http://schemas.openxmlformats.org/officeDocument/2006/relationships/customXml" Target="../ink/ink1566.xml"/><Relationship Id="rId600" Type="http://schemas.openxmlformats.org/officeDocument/2006/relationships/customXml" Target="../ink/ink1628.xml"/><Relationship Id="rId684" Type="http://schemas.openxmlformats.org/officeDocument/2006/relationships/customXml" Target="../ink/ink1670.xml"/><Relationship Id="rId337" Type="http://schemas.openxmlformats.org/officeDocument/2006/relationships/customXml" Target="../ink/ink1495.xml"/><Relationship Id="rId891" Type="http://schemas.openxmlformats.org/officeDocument/2006/relationships/image" Target="../media/image2642.png"/><Relationship Id="rId905" Type="http://schemas.openxmlformats.org/officeDocument/2006/relationships/image" Target="../media/image2649.png"/><Relationship Id="rId989" Type="http://schemas.openxmlformats.org/officeDocument/2006/relationships/image" Target="../media/image2691.png"/><Relationship Id="rId34" Type="http://schemas.openxmlformats.org/officeDocument/2006/relationships/customXml" Target="../ink/ink1343.xml"/><Relationship Id="rId544" Type="http://schemas.openxmlformats.org/officeDocument/2006/relationships/customXml" Target="../ink/ink1600.xml"/><Relationship Id="rId751" Type="http://schemas.openxmlformats.org/officeDocument/2006/relationships/customXml" Target="../ink/ink1705.xml"/><Relationship Id="rId849" Type="http://schemas.openxmlformats.org/officeDocument/2006/relationships/image" Target="../media/image2621.png"/><Relationship Id="rId183" Type="http://schemas.openxmlformats.org/officeDocument/2006/relationships/image" Target="../media/image2293.png"/><Relationship Id="rId390" Type="http://schemas.openxmlformats.org/officeDocument/2006/relationships/image" Target="../media/image2396.png"/><Relationship Id="rId404" Type="http://schemas.openxmlformats.org/officeDocument/2006/relationships/image" Target="../media/image2403.png"/><Relationship Id="rId611" Type="http://schemas.openxmlformats.org/officeDocument/2006/relationships/image" Target="../media/image2505.png"/><Relationship Id="rId250" Type="http://schemas.openxmlformats.org/officeDocument/2006/relationships/customXml" Target="../ink/ink1451.xml"/><Relationship Id="rId488" Type="http://schemas.openxmlformats.org/officeDocument/2006/relationships/image" Target="../media/image2444.png"/><Relationship Id="rId695" Type="http://schemas.openxmlformats.org/officeDocument/2006/relationships/image" Target="../media/image2546.png"/><Relationship Id="rId709" Type="http://schemas.openxmlformats.org/officeDocument/2006/relationships/image" Target="../media/image2553.png"/><Relationship Id="rId916" Type="http://schemas.openxmlformats.org/officeDocument/2006/relationships/customXml" Target="../ink/ink1788.xml"/><Relationship Id="rId45" Type="http://schemas.openxmlformats.org/officeDocument/2006/relationships/image" Target="../media/image2225.png"/><Relationship Id="rId110" Type="http://schemas.openxmlformats.org/officeDocument/2006/relationships/customXml" Target="../ink/ink1381.xml"/><Relationship Id="rId348" Type="http://schemas.openxmlformats.org/officeDocument/2006/relationships/image" Target="../media/image2375.png"/><Relationship Id="rId555" Type="http://schemas.openxmlformats.org/officeDocument/2006/relationships/image" Target="../media/image2477.png"/><Relationship Id="rId762" Type="http://schemas.openxmlformats.org/officeDocument/2006/relationships/customXml" Target="../ink/ink1711.xml"/><Relationship Id="rId194" Type="http://schemas.openxmlformats.org/officeDocument/2006/relationships/customXml" Target="../ink/ink1423.xml"/><Relationship Id="rId208" Type="http://schemas.openxmlformats.org/officeDocument/2006/relationships/customXml" Target="../ink/ink1430.xml"/><Relationship Id="rId415" Type="http://schemas.openxmlformats.org/officeDocument/2006/relationships/customXml" Target="../ink/ink1534.xml"/><Relationship Id="rId622" Type="http://schemas.openxmlformats.org/officeDocument/2006/relationships/customXml" Target="../ink/ink1639.xml"/><Relationship Id="rId261" Type="http://schemas.openxmlformats.org/officeDocument/2006/relationships/image" Target="../media/image2332.png"/><Relationship Id="rId499" Type="http://schemas.openxmlformats.org/officeDocument/2006/relationships/customXml" Target="../ink/ink1577.xml"/><Relationship Id="rId927" Type="http://schemas.openxmlformats.org/officeDocument/2006/relationships/image" Target="../media/image2660.png"/><Relationship Id="rId56" Type="http://schemas.openxmlformats.org/officeDocument/2006/relationships/customXml" Target="../ink/ink1354.xml"/><Relationship Id="rId359" Type="http://schemas.openxmlformats.org/officeDocument/2006/relationships/customXml" Target="../ink/ink1506.xml"/><Relationship Id="rId566" Type="http://schemas.openxmlformats.org/officeDocument/2006/relationships/customXml" Target="../ink/ink1611.xml"/><Relationship Id="rId773" Type="http://schemas.openxmlformats.org/officeDocument/2006/relationships/image" Target="../media/image2583.png"/><Relationship Id="rId121" Type="http://schemas.openxmlformats.org/officeDocument/2006/relationships/image" Target="../media/image2263.png"/><Relationship Id="rId219" Type="http://schemas.openxmlformats.org/officeDocument/2006/relationships/image" Target="../media/image2311.png"/><Relationship Id="rId426" Type="http://schemas.openxmlformats.org/officeDocument/2006/relationships/image" Target="../media/image2414.png"/><Relationship Id="rId633" Type="http://schemas.openxmlformats.org/officeDocument/2006/relationships/image" Target="../media/image2516.png"/><Relationship Id="rId980" Type="http://schemas.openxmlformats.org/officeDocument/2006/relationships/customXml" Target="../ink/ink1820.xml"/><Relationship Id="rId840" Type="http://schemas.openxmlformats.org/officeDocument/2006/relationships/customXml" Target="../ink/ink1750.xml"/><Relationship Id="rId938" Type="http://schemas.openxmlformats.org/officeDocument/2006/relationships/customXml" Target="../ink/ink1799.xml"/><Relationship Id="rId67" Type="http://schemas.openxmlformats.org/officeDocument/2006/relationships/image" Target="../media/image2236.png"/><Relationship Id="rId272" Type="http://schemas.openxmlformats.org/officeDocument/2006/relationships/customXml" Target="../ink/ink1462.xml"/><Relationship Id="rId577" Type="http://schemas.openxmlformats.org/officeDocument/2006/relationships/image" Target="../media/image2488.png"/><Relationship Id="rId700" Type="http://schemas.openxmlformats.org/officeDocument/2006/relationships/customXml" Target="../ink/ink1678.xml"/><Relationship Id="rId132" Type="http://schemas.openxmlformats.org/officeDocument/2006/relationships/customXml" Target="../ink/ink1392.xml"/><Relationship Id="rId784" Type="http://schemas.openxmlformats.org/officeDocument/2006/relationships/customXml" Target="../ink/ink1722.xml"/><Relationship Id="rId991" Type="http://schemas.openxmlformats.org/officeDocument/2006/relationships/image" Target="../media/image2692.png"/><Relationship Id="rId437" Type="http://schemas.openxmlformats.org/officeDocument/2006/relationships/customXml" Target="../ink/ink1545.xml"/><Relationship Id="rId644" Type="http://schemas.openxmlformats.org/officeDocument/2006/relationships/customXml" Target="../ink/ink1650.xml"/><Relationship Id="rId851" Type="http://schemas.openxmlformats.org/officeDocument/2006/relationships/image" Target="../media/image2622.png"/><Relationship Id="rId283" Type="http://schemas.openxmlformats.org/officeDocument/2006/relationships/image" Target="../media/image2343.png"/><Relationship Id="rId490" Type="http://schemas.openxmlformats.org/officeDocument/2006/relationships/image" Target="../media/image2445.png"/><Relationship Id="rId504" Type="http://schemas.openxmlformats.org/officeDocument/2006/relationships/image" Target="../media/image2452.png"/><Relationship Id="rId711" Type="http://schemas.openxmlformats.org/officeDocument/2006/relationships/image" Target="../media/image2554.png"/><Relationship Id="rId949" Type="http://schemas.openxmlformats.org/officeDocument/2006/relationships/image" Target="../media/image2671.png"/><Relationship Id="rId78" Type="http://schemas.openxmlformats.org/officeDocument/2006/relationships/customXml" Target="../ink/ink1365.xml"/><Relationship Id="rId143" Type="http://schemas.openxmlformats.org/officeDocument/2006/relationships/image" Target="../media/image2274.png"/><Relationship Id="rId350" Type="http://schemas.openxmlformats.org/officeDocument/2006/relationships/image" Target="../media/image2376.png"/><Relationship Id="rId588" Type="http://schemas.openxmlformats.org/officeDocument/2006/relationships/customXml" Target="../ink/ink1622.xml"/><Relationship Id="rId795" Type="http://schemas.openxmlformats.org/officeDocument/2006/relationships/image" Target="../media/image2594.png"/><Relationship Id="rId809" Type="http://schemas.openxmlformats.org/officeDocument/2006/relationships/image" Target="../media/image2601.png"/><Relationship Id="rId9" Type="http://schemas.openxmlformats.org/officeDocument/2006/relationships/image" Target="../media/image2207.png"/><Relationship Id="rId210" Type="http://schemas.openxmlformats.org/officeDocument/2006/relationships/customXml" Target="../ink/ink1431.xml"/><Relationship Id="rId448" Type="http://schemas.openxmlformats.org/officeDocument/2006/relationships/image" Target="../media/image2425.png"/><Relationship Id="rId655" Type="http://schemas.openxmlformats.org/officeDocument/2006/relationships/image" Target="../media/image2527.png"/><Relationship Id="rId862" Type="http://schemas.openxmlformats.org/officeDocument/2006/relationships/customXml" Target="../ink/ink1761.xml"/><Relationship Id="rId294" Type="http://schemas.openxmlformats.org/officeDocument/2006/relationships/customXml" Target="../ink/ink1473.xml"/><Relationship Id="rId308" Type="http://schemas.openxmlformats.org/officeDocument/2006/relationships/customXml" Target="../ink/ink1480.xml"/><Relationship Id="rId515" Type="http://schemas.openxmlformats.org/officeDocument/2006/relationships/image" Target="../media/image2457.png"/><Relationship Id="rId722" Type="http://schemas.openxmlformats.org/officeDocument/2006/relationships/customXml" Target="../ink/ink1690.xml"/><Relationship Id="rId89" Type="http://schemas.openxmlformats.org/officeDocument/2006/relationships/image" Target="../media/image2247.png"/><Relationship Id="rId154" Type="http://schemas.openxmlformats.org/officeDocument/2006/relationships/customXml" Target="../ink/ink1403.xml"/><Relationship Id="rId361" Type="http://schemas.openxmlformats.org/officeDocument/2006/relationships/customXml" Target="../ink/ink1507.xml"/><Relationship Id="rId599" Type="http://schemas.openxmlformats.org/officeDocument/2006/relationships/image" Target="../media/image2499.png"/><Relationship Id="rId1005" Type="http://schemas.openxmlformats.org/officeDocument/2006/relationships/image" Target="../media/image2699.png"/><Relationship Id="rId459" Type="http://schemas.openxmlformats.org/officeDocument/2006/relationships/image" Target="../media/image2430.png"/><Relationship Id="rId666" Type="http://schemas.openxmlformats.org/officeDocument/2006/relationships/customXml" Target="../ink/ink1661.xml"/><Relationship Id="rId873" Type="http://schemas.openxmlformats.org/officeDocument/2006/relationships/image" Target="../media/image2633.png"/><Relationship Id="rId16" Type="http://schemas.openxmlformats.org/officeDocument/2006/relationships/customXml" Target="../ink/ink1334.xml"/><Relationship Id="rId221" Type="http://schemas.openxmlformats.org/officeDocument/2006/relationships/image" Target="../media/image2312.png"/><Relationship Id="rId319" Type="http://schemas.openxmlformats.org/officeDocument/2006/relationships/customXml" Target="../ink/ink1486.xml"/><Relationship Id="rId526" Type="http://schemas.openxmlformats.org/officeDocument/2006/relationships/customXml" Target="../ink/ink1591.xml"/><Relationship Id="rId733" Type="http://schemas.openxmlformats.org/officeDocument/2006/relationships/image" Target="../media/image2564.png"/><Relationship Id="rId940" Type="http://schemas.openxmlformats.org/officeDocument/2006/relationships/customXml" Target="../ink/ink1800.xml"/><Relationship Id="rId165" Type="http://schemas.openxmlformats.org/officeDocument/2006/relationships/image" Target="../media/image2285.png"/><Relationship Id="rId372" Type="http://schemas.openxmlformats.org/officeDocument/2006/relationships/image" Target="../media/image2387.png"/><Relationship Id="rId677" Type="http://schemas.openxmlformats.org/officeDocument/2006/relationships/image" Target="../media/image2537.png"/><Relationship Id="rId800" Type="http://schemas.openxmlformats.org/officeDocument/2006/relationships/customXml" Target="../ink/ink1730.xml"/><Relationship Id="rId232" Type="http://schemas.openxmlformats.org/officeDocument/2006/relationships/customXml" Target="../ink/ink1442.xml"/><Relationship Id="rId884" Type="http://schemas.openxmlformats.org/officeDocument/2006/relationships/customXml" Target="../ink/ink1772.xml"/><Relationship Id="rId27" Type="http://schemas.openxmlformats.org/officeDocument/2006/relationships/image" Target="../media/image2216.png"/><Relationship Id="rId537" Type="http://schemas.openxmlformats.org/officeDocument/2006/relationships/image" Target="../media/image2468.png"/><Relationship Id="rId744" Type="http://schemas.openxmlformats.org/officeDocument/2006/relationships/customXml" Target="../ink/ink1701.xml"/><Relationship Id="rId951" Type="http://schemas.openxmlformats.org/officeDocument/2006/relationships/image" Target="../media/image2672.png"/><Relationship Id="rId80" Type="http://schemas.openxmlformats.org/officeDocument/2006/relationships/customXml" Target="../ink/ink1366.xml"/><Relationship Id="rId176" Type="http://schemas.openxmlformats.org/officeDocument/2006/relationships/customXml" Target="../ink/ink1414.xml"/><Relationship Id="rId383" Type="http://schemas.openxmlformats.org/officeDocument/2006/relationships/customXml" Target="../ink/ink1518.xml"/><Relationship Id="rId590" Type="http://schemas.openxmlformats.org/officeDocument/2006/relationships/customXml" Target="../ink/ink1623.xml"/><Relationship Id="rId604" Type="http://schemas.openxmlformats.org/officeDocument/2006/relationships/customXml" Target="../ink/ink1630.xml"/><Relationship Id="rId811" Type="http://schemas.openxmlformats.org/officeDocument/2006/relationships/image" Target="../media/image2602.png"/><Relationship Id="rId243" Type="http://schemas.openxmlformats.org/officeDocument/2006/relationships/image" Target="../media/image2323.png"/><Relationship Id="rId450" Type="http://schemas.openxmlformats.org/officeDocument/2006/relationships/image" Target="../media/image2426.png"/><Relationship Id="rId688" Type="http://schemas.openxmlformats.org/officeDocument/2006/relationships/customXml" Target="../ink/ink1672.xml"/><Relationship Id="rId895" Type="http://schemas.openxmlformats.org/officeDocument/2006/relationships/image" Target="../media/image2644.png"/><Relationship Id="rId909" Type="http://schemas.openxmlformats.org/officeDocument/2006/relationships/image" Target="../media/image2651.png"/><Relationship Id="rId38" Type="http://schemas.openxmlformats.org/officeDocument/2006/relationships/customXml" Target="../ink/ink1345.xml"/><Relationship Id="rId103" Type="http://schemas.openxmlformats.org/officeDocument/2006/relationships/image" Target="../media/image2254.png"/><Relationship Id="rId310" Type="http://schemas.openxmlformats.org/officeDocument/2006/relationships/customXml" Target="../ink/ink1481.xml"/><Relationship Id="rId548" Type="http://schemas.openxmlformats.org/officeDocument/2006/relationships/customXml" Target="../ink/ink1602.xml"/><Relationship Id="rId755" Type="http://schemas.openxmlformats.org/officeDocument/2006/relationships/customXml" Target="../ink/ink1707.xml"/><Relationship Id="rId962" Type="http://schemas.openxmlformats.org/officeDocument/2006/relationships/customXml" Target="../ink/ink1811.xml"/><Relationship Id="rId91" Type="http://schemas.openxmlformats.org/officeDocument/2006/relationships/image" Target="../media/image2248.png"/><Relationship Id="rId187" Type="http://schemas.openxmlformats.org/officeDocument/2006/relationships/image" Target="../media/image2295.png"/><Relationship Id="rId394" Type="http://schemas.openxmlformats.org/officeDocument/2006/relationships/image" Target="../media/image2398.png"/><Relationship Id="rId408" Type="http://schemas.openxmlformats.org/officeDocument/2006/relationships/image" Target="../media/image2405.png"/><Relationship Id="rId615" Type="http://schemas.openxmlformats.org/officeDocument/2006/relationships/image" Target="../media/image2507.png"/><Relationship Id="rId822" Type="http://schemas.openxmlformats.org/officeDocument/2006/relationships/customXml" Target="../ink/ink1741.xml"/><Relationship Id="rId254" Type="http://schemas.openxmlformats.org/officeDocument/2006/relationships/customXml" Target="../ink/ink1453.xml"/><Relationship Id="rId699" Type="http://schemas.openxmlformats.org/officeDocument/2006/relationships/image" Target="../media/image2548.png"/><Relationship Id="rId49" Type="http://schemas.openxmlformats.org/officeDocument/2006/relationships/image" Target="../media/image2227.png"/><Relationship Id="rId114" Type="http://schemas.openxmlformats.org/officeDocument/2006/relationships/customXml" Target="../ink/ink1383.xml"/><Relationship Id="rId461" Type="http://schemas.openxmlformats.org/officeDocument/2006/relationships/image" Target="../media/image2431.png"/><Relationship Id="rId559" Type="http://schemas.openxmlformats.org/officeDocument/2006/relationships/image" Target="../media/image2479.png"/><Relationship Id="rId766" Type="http://schemas.openxmlformats.org/officeDocument/2006/relationships/customXml" Target="../ink/ink1713.xml"/><Relationship Id="rId198" Type="http://schemas.openxmlformats.org/officeDocument/2006/relationships/customXml" Target="../ink/ink1425.xml"/><Relationship Id="rId321" Type="http://schemas.openxmlformats.org/officeDocument/2006/relationships/customXml" Target="../ink/ink1487.xml"/><Relationship Id="rId419" Type="http://schemas.openxmlformats.org/officeDocument/2006/relationships/customXml" Target="../ink/ink1536.xml"/><Relationship Id="rId626" Type="http://schemas.openxmlformats.org/officeDocument/2006/relationships/customXml" Target="../ink/ink1641.xml"/><Relationship Id="rId973" Type="http://schemas.openxmlformats.org/officeDocument/2006/relationships/image" Target="../media/image2683.png"/><Relationship Id="rId833" Type="http://schemas.openxmlformats.org/officeDocument/2006/relationships/image" Target="../media/image2613.png"/><Relationship Id="rId265" Type="http://schemas.openxmlformats.org/officeDocument/2006/relationships/image" Target="../media/image2334.png"/><Relationship Id="rId472" Type="http://schemas.openxmlformats.org/officeDocument/2006/relationships/image" Target="../media/image2436.png"/><Relationship Id="rId900" Type="http://schemas.openxmlformats.org/officeDocument/2006/relationships/customXml" Target="../ink/ink1780.xml"/><Relationship Id="rId125" Type="http://schemas.openxmlformats.org/officeDocument/2006/relationships/image" Target="../media/image2265.png"/><Relationship Id="rId332" Type="http://schemas.openxmlformats.org/officeDocument/2006/relationships/image" Target="../media/image2367.png"/><Relationship Id="rId777" Type="http://schemas.openxmlformats.org/officeDocument/2006/relationships/image" Target="../media/image2585.png"/><Relationship Id="rId984" Type="http://schemas.openxmlformats.org/officeDocument/2006/relationships/customXml" Target="../ink/ink1822.xml"/><Relationship Id="rId637" Type="http://schemas.openxmlformats.org/officeDocument/2006/relationships/image" Target="../media/image2518.png"/><Relationship Id="rId844" Type="http://schemas.openxmlformats.org/officeDocument/2006/relationships/customXml" Target="../ink/ink1752.xml"/><Relationship Id="rId276" Type="http://schemas.openxmlformats.org/officeDocument/2006/relationships/customXml" Target="../ink/ink1464.xml"/><Relationship Id="rId483" Type="http://schemas.openxmlformats.org/officeDocument/2006/relationships/customXml" Target="../ink/ink1569.xml"/><Relationship Id="rId690" Type="http://schemas.openxmlformats.org/officeDocument/2006/relationships/customXml" Target="../ink/ink1673.xml"/><Relationship Id="rId704" Type="http://schemas.openxmlformats.org/officeDocument/2006/relationships/customXml" Target="../ink/ink1680.xml"/><Relationship Id="rId911" Type="http://schemas.openxmlformats.org/officeDocument/2006/relationships/image" Target="../media/image2652.png"/><Relationship Id="rId40" Type="http://schemas.openxmlformats.org/officeDocument/2006/relationships/customXml" Target="../ink/ink1346.xml"/><Relationship Id="rId136" Type="http://schemas.openxmlformats.org/officeDocument/2006/relationships/customXml" Target="../ink/ink1394.xml"/><Relationship Id="rId343" Type="http://schemas.openxmlformats.org/officeDocument/2006/relationships/customXml" Target="../ink/ink1498.xml"/><Relationship Id="rId550" Type="http://schemas.openxmlformats.org/officeDocument/2006/relationships/customXml" Target="../ink/ink1603.xml"/><Relationship Id="rId788" Type="http://schemas.openxmlformats.org/officeDocument/2006/relationships/customXml" Target="../ink/ink1724.xml"/><Relationship Id="rId995" Type="http://schemas.openxmlformats.org/officeDocument/2006/relationships/image" Target="../media/image2694.png"/><Relationship Id="rId203" Type="http://schemas.openxmlformats.org/officeDocument/2006/relationships/image" Target="../media/image2303.png"/><Relationship Id="rId648" Type="http://schemas.openxmlformats.org/officeDocument/2006/relationships/customXml" Target="../ink/ink1652.xml"/><Relationship Id="rId855" Type="http://schemas.openxmlformats.org/officeDocument/2006/relationships/image" Target="../media/image2624.png"/><Relationship Id="rId287" Type="http://schemas.openxmlformats.org/officeDocument/2006/relationships/image" Target="../media/image2345.png"/><Relationship Id="rId410" Type="http://schemas.openxmlformats.org/officeDocument/2006/relationships/image" Target="../media/image2406.png"/><Relationship Id="rId494" Type="http://schemas.openxmlformats.org/officeDocument/2006/relationships/image" Target="../media/image2447.png"/><Relationship Id="rId508" Type="http://schemas.openxmlformats.org/officeDocument/2006/relationships/customXml" Target="../ink/ink1582.xml"/><Relationship Id="rId715" Type="http://schemas.openxmlformats.org/officeDocument/2006/relationships/image" Target="../media/image2556.png"/><Relationship Id="rId922" Type="http://schemas.openxmlformats.org/officeDocument/2006/relationships/customXml" Target="../ink/ink1791.xml"/><Relationship Id="rId147" Type="http://schemas.openxmlformats.org/officeDocument/2006/relationships/image" Target="../media/image2276.png"/><Relationship Id="rId354" Type="http://schemas.openxmlformats.org/officeDocument/2006/relationships/image" Target="../media/image2378.png"/><Relationship Id="rId799" Type="http://schemas.openxmlformats.org/officeDocument/2006/relationships/image" Target="../media/image2596.png"/><Relationship Id="rId51" Type="http://schemas.openxmlformats.org/officeDocument/2006/relationships/image" Target="../media/image2228.png"/><Relationship Id="rId561" Type="http://schemas.openxmlformats.org/officeDocument/2006/relationships/image" Target="../media/image2480.png"/><Relationship Id="rId659" Type="http://schemas.openxmlformats.org/officeDocument/2006/relationships/image" Target="../media/image2529.png"/><Relationship Id="rId866" Type="http://schemas.openxmlformats.org/officeDocument/2006/relationships/customXml" Target="../ink/ink1763.xml"/><Relationship Id="rId214" Type="http://schemas.openxmlformats.org/officeDocument/2006/relationships/customXml" Target="../ink/ink1433.xml"/><Relationship Id="rId298" Type="http://schemas.openxmlformats.org/officeDocument/2006/relationships/customXml" Target="../ink/ink1475.xml"/><Relationship Id="rId421" Type="http://schemas.openxmlformats.org/officeDocument/2006/relationships/customXml" Target="../ink/ink1537.xml"/><Relationship Id="rId519" Type="http://schemas.openxmlformats.org/officeDocument/2006/relationships/image" Target="../media/image2459.png"/><Relationship Id="rId158" Type="http://schemas.openxmlformats.org/officeDocument/2006/relationships/customXml" Target="../ink/ink1405.xml"/><Relationship Id="rId726" Type="http://schemas.openxmlformats.org/officeDocument/2006/relationships/customXml" Target="../ink/ink1692.xml"/><Relationship Id="rId933" Type="http://schemas.openxmlformats.org/officeDocument/2006/relationships/image" Target="../media/image2663.png"/><Relationship Id="rId1009" Type="http://schemas.openxmlformats.org/officeDocument/2006/relationships/image" Target="../media/image2701.png"/><Relationship Id="rId62" Type="http://schemas.openxmlformats.org/officeDocument/2006/relationships/customXml" Target="../ink/ink1357.xml"/><Relationship Id="rId365" Type="http://schemas.openxmlformats.org/officeDocument/2006/relationships/customXml" Target="../ink/ink1509.xml"/><Relationship Id="rId572" Type="http://schemas.openxmlformats.org/officeDocument/2006/relationships/customXml" Target="../ink/ink1614.xml"/><Relationship Id="rId225" Type="http://schemas.openxmlformats.org/officeDocument/2006/relationships/image" Target="../media/image2314.png"/><Relationship Id="rId432" Type="http://schemas.openxmlformats.org/officeDocument/2006/relationships/image" Target="../media/image2417.png"/><Relationship Id="rId877" Type="http://schemas.openxmlformats.org/officeDocument/2006/relationships/image" Target="../media/image2635.png"/><Relationship Id="rId737" Type="http://schemas.openxmlformats.org/officeDocument/2006/relationships/image" Target="../media/image2566.png"/><Relationship Id="rId944" Type="http://schemas.openxmlformats.org/officeDocument/2006/relationships/customXml" Target="../ink/ink1802.xml"/><Relationship Id="rId73" Type="http://schemas.openxmlformats.org/officeDocument/2006/relationships/image" Target="../media/image2239.png"/><Relationship Id="rId169" Type="http://schemas.openxmlformats.org/officeDocument/2006/relationships/image" Target="../media/image2287.png"/><Relationship Id="rId376" Type="http://schemas.openxmlformats.org/officeDocument/2006/relationships/image" Target="../media/image2389.png"/><Relationship Id="rId583" Type="http://schemas.openxmlformats.org/officeDocument/2006/relationships/image" Target="../media/image2491.png"/><Relationship Id="rId790" Type="http://schemas.openxmlformats.org/officeDocument/2006/relationships/customXml" Target="../ink/ink1725.xml"/><Relationship Id="rId804" Type="http://schemas.openxmlformats.org/officeDocument/2006/relationships/customXml" Target="../ink/ink1732.xml"/><Relationship Id="rId4" Type="http://schemas.openxmlformats.org/officeDocument/2006/relationships/customXml" Target="../ink/ink1328.xml"/><Relationship Id="rId236" Type="http://schemas.openxmlformats.org/officeDocument/2006/relationships/customXml" Target="../ink/ink1444.xml"/><Relationship Id="rId443" Type="http://schemas.openxmlformats.org/officeDocument/2006/relationships/customXml" Target="../ink/ink1548.xml"/><Relationship Id="rId650" Type="http://schemas.openxmlformats.org/officeDocument/2006/relationships/customXml" Target="../ink/ink1653.xml"/><Relationship Id="rId888" Type="http://schemas.openxmlformats.org/officeDocument/2006/relationships/customXml" Target="../ink/ink1774.xml"/><Relationship Id="rId303" Type="http://schemas.openxmlformats.org/officeDocument/2006/relationships/image" Target="../media/image2353.png"/><Relationship Id="rId748" Type="http://schemas.openxmlformats.org/officeDocument/2006/relationships/customXml" Target="../ink/ink1703.xml"/><Relationship Id="rId955" Type="http://schemas.openxmlformats.org/officeDocument/2006/relationships/image" Target="../media/image2674.png"/><Relationship Id="rId84" Type="http://schemas.openxmlformats.org/officeDocument/2006/relationships/customXml" Target="../ink/ink1368.xml"/><Relationship Id="rId387" Type="http://schemas.openxmlformats.org/officeDocument/2006/relationships/customXml" Target="../ink/ink1520.xml"/><Relationship Id="rId510" Type="http://schemas.openxmlformats.org/officeDocument/2006/relationships/customXml" Target="../ink/ink1583.xml"/><Relationship Id="rId594" Type="http://schemas.openxmlformats.org/officeDocument/2006/relationships/customXml" Target="../ink/ink1625.xml"/><Relationship Id="rId608" Type="http://schemas.openxmlformats.org/officeDocument/2006/relationships/customXml" Target="../ink/ink1632.xml"/><Relationship Id="rId815" Type="http://schemas.openxmlformats.org/officeDocument/2006/relationships/image" Target="../media/image2604.png"/><Relationship Id="rId247" Type="http://schemas.openxmlformats.org/officeDocument/2006/relationships/image" Target="../media/image2325.png"/><Relationship Id="rId899" Type="http://schemas.openxmlformats.org/officeDocument/2006/relationships/image" Target="../media/image2646.png"/><Relationship Id="rId1000" Type="http://schemas.openxmlformats.org/officeDocument/2006/relationships/customXml" Target="../ink/ink1830.xml"/><Relationship Id="rId107" Type="http://schemas.openxmlformats.org/officeDocument/2006/relationships/image" Target="../media/image2256.png"/><Relationship Id="rId454" Type="http://schemas.openxmlformats.org/officeDocument/2006/relationships/customXml" Target="../ink/ink1554.xml"/><Relationship Id="rId661" Type="http://schemas.openxmlformats.org/officeDocument/2006/relationships/image" Target="../media/image2530.png"/><Relationship Id="rId759" Type="http://schemas.openxmlformats.org/officeDocument/2006/relationships/customXml" Target="../ink/ink1709.xml"/><Relationship Id="rId966" Type="http://schemas.openxmlformats.org/officeDocument/2006/relationships/customXml" Target="../ink/ink1813.xml"/><Relationship Id="rId11" Type="http://schemas.openxmlformats.org/officeDocument/2006/relationships/image" Target="../media/image2208.png"/><Relationship Id="rId314" Type="http://schemas.openxmlformats.org/officeDocument/2006/relationships/customXml" Target="../ink/ink1483.xml"/><Relationship Id="rId398" Type="http://schemas.openxmlformats.org/officeDocument/2006/relationships/image" Target="../media/image2400.png"/><Relationship Id="rId521" Type="http://schemas.openxmlformats.org/officeDocument/2006/relationships/image" Target="../media/image2460.png"/><Relationship Id="rId619" Type="http://schemas.openxmlformats.org/officeDocument/2006/relationships/image" Target="../media/image2509.png"/><Relationship Id="rId95" Type="http://schemas.openxmlformats.org/officeDocument/2006/relationships/image" Target="../media/image2250.png"/><Relationship Id="rId160" Type="http://schemas.openxmlformats.org/officeDocument/2006/relationships/customXml" Target="../ink/ink1406.xml"/><Relationship Id="rId826" Type="http://schemas.openxmlformats.org/officeDocument/2006/relationships/customXml" Target="../ink/ink1743.xml"/><Relationship Id="rId1011" Type="http://schemas.openxmlformats.org/officeDocument/2006/relationships/image" Target="../media/image2702.png"/><Relationship Id="rId258" Type="http://schemas.openxmlformats.org/officeDocument/2006/relationships/customXml" Target="../ink/ink1455.xml"/><Relationship Id="rId465" Type="http://schemas.openxmlformats.org/officeDocument/2006/relationships/customXml" Target="../ink/ink1560.xml"/><Relationship Id="rId672" Type="http://schemas.openxmlformats.org/officeDocument/2006/relationships/customXml" Target="../ink/ink1664.xml"/><Relationship Id="rId22" Type="http://schemas.openxmlformats.org/officeDocument/2006/relationships/customXml" Target="../ink/ink1337.xml"/><Relationship Id="rId118" Type="http://schemas.openxmlformats.org/officeDocument/2006/relationships/customXml" Target="../ink/ink1385.xml"/><Relationship Id="rId325" Type="http://schemas.openxmlformats.org/officeDocument/2006/relationships/customXml" Target="../ink/ink1489.xml"/><Relationship Id="rId532" Type="http://schemas.openxmlformats.org/officeDocument/2006/relationships/customXml" Target="../ink/ink1594.xml"/><Relationship Id="rId977" Type="http://schemas.openxmlformats.org/officeDocument/2006/relationships/image" Target="../media/image2685.png"/><Relationship Id="rId171" Type="http://schemas.openxmlformats.org/officeDocument/2006/relationships/image" Target="../media/image2288.png"/><Relationship Id="rId837" Type="http://schemas.openxmlformats.org/officeDocument/2006/relationships/image" Target="../media/image2615.png"/><Relationship Id="rId269" Type="http://schemas.openxmlformats.org/officeDocument/2006/relationships/image" Target="../media/image2336.png"/><Relationship Id="rId476" Type="http://schemas.openxmlformats.org/officeDocument/2006/relationships/image" Target="../media/image2438.png"/><Relationship Id="rId683" Type="http://schemas.openxmlformats.org/officeDocument/2006/relationships/image" Target="../media/image2540.png"/><Relationship Id="rId890" Type="http://schemas.openxmlformats.org/officeDocument/2006/relationships/customXml" Target="../ink/ink1775.xml"/><Relationship Id="rId904" Type="http://schemas.openxmlformats.org/officeDocument/2006/relationships/customXml" Target="../ink/ink1782.xml"/><Relationship Id="rId33" Type="http://schemas.openxmlformats.org/officeDocument/2006/relationships/image" Target="../media/image2219.png"/><Relationship Id="rId129" Type="http://schemas.openxmlformats.org/officeDocument/2006/relationships/image" Target="../media/image2267.png"/><Relationship Id="rId336" Type="http://schemas.openxmlformats.org/officeDocument/2006/relationships/image" Target="../media/image2369.png"/><Relationship Id="rId543" Type="http://schemas.openxmlformats.org/officeDocument/2006/relationships/image" Target="../media/image2471.png"/><Relationship Id="rId988" Type="http://schemas.openxmlformats.org/officeDocument/2006/relationships/customXml" Target="../ink/ink1824.xml"/><Relationship Id="rId182" Type="http://schemas.openxmlformats.org/officeDocument/2006/relationships/customXml" Target="../ink/ink1417.xml"/><Relationship Id="rId403" Type="http://schemas.openxmlformats.org/officeDocument/2006/relationships/customXml" Target="../ink/ink1528.xml"/><Relationship Id="rId750" Type="http://schemas.openxmlformats.org/officeDocument/2006/relationships/customXml" Target="../ink/ink1704.xml"/><Relationship Id="rId848" Type="http://schemas.openxmlformats.org/officeDocument/2006/relationships/customXml" Target="../ink/ink1754.xml"/><Relationship Id="rId487" Type="http://schemas.openxmlformats.org/officeDocument/2006/relationships/customXml" Target="../ink/ink1571.xml"/><Relationship Id="rId610" Type="http://schemas.openxmlformats.org/officeDocument/2006/relationships/customXml" Target="../ink/ink1633.xml"/><Relationship Id="rId694" Type="http://schemas.openxmlformats.org/officeDocument/2006/relationships/customXml" Target="../ink/ink1675.xml"/><Relationship Id="rId708" Type="http://schemas.openxmlformats.org/officeDocument/2006/relationships/customXml" Target="../ink/ink1682.xml"/><Relationship Id="rId915" Type="http://schemas.openxmlformats.org/officeDocument/2006/relationships/image" Target="../media/image2654.png"/><Relationship Id="rId347" Type="http://schemas.openxmlformats.org/officeDocument/2006/relationships/customXml" Target="../ink/ink1500.xml"/><Relationship Id="rId999" Type="http://schemas.openxmlformats.org/officeDocument/2006/relationships/image" Target="../media/image2696.png"/><Relationship Id="rId44" Type="http://schemas.openxmlformats.org/officeDocument/2006/relationships/customXml" Target="../ink/ink1348.xml"/><Relationship Id="rId554" Type="http://schemas.openxmlformats.org/officeDocument/2006/relationships/customXml" Target="../ink/ink1605.xml"/><Relationship Id="rId761" Type="http://schemas.openxmlformats.org/officeDocument/2006/relationships/customXml" Target="../ink/ink1710.xml"/><Relationship Id="rId859" Type="http://schemas.openxmlformats.org/officeDocument/2006/relationships/image" Target="../media/image2626.png"/><Relationship Id="rId193" Type="http://schemas.openxmlformats.org/officeDocument/2006/relationships/image" Target="../media/image2298.png"/><Relationship Id="rId207" Type="http://schemas.openxmlformats.org/officeDocument/2006/relationships/image" Target="../media/image2305.png"/><Relationship Id="rId414" Type="http://schemas.openxmlformats.org/officeDocument/2006/relationships/image" Target="../media/image2408.png"/><Relationship Id="rId498" Type="http://schemas.openxmlformats.org/officeDocument/2006/relationships/image" Target="../media/image2449.png"/><Relationship Id="rId621" Type="http://schemas.openxmlformats.org/officeDocument/2006/relationships/image" Target="../media/image2510.png"/><Relationship Id="rId260" Type="http://schemas.openxmlformats.org/officeDocument/2006/relationships/customXml" Target="../ink/ink1456.xml"/><Relationship Id="rId719" Type="http://schemas.openxmlformats.org/officeDocument/2006/relationships/customXml" Target="../ink/ink1688.xml"/><Relationship Id="rId926" Type="http://schemas.openxmlformats.org/officeDocument/2006/relationships/customXml" Target="../ink/ink1793.xml"/><Relationship Id="rId55" Type="http://schemas.openxmlformats.org/officeDocument/2006/relationships/image" Target="../media/image2230.png"/><Relationship Id="rId120" Type="http://schemas.openxmlformats.org/officeDocument/2006/relationships/customXml" Target="../ink/ink1386.xml"/><Relationship Id="rId358" Type="http://schemas.openxmlformats.org/officeDocument/2006/relationships/image" Target="../media/image2380.png"/><Relationship Id="rId565" Type="http://schemas.openxmlformats.org/officeDocument/2006/relationships/image" Target="../media/image2482.png"/><Relationship Id="rId772" Type="http://schemas.openxmlformats.org/officeDocument/2006/relationships/customXml" Target="../ink/ink1716.xml"/><Relationship Id="rId218" Type="http://schemas.openxmlformats.org/officeDocument/2006/relationships/customXml" Target="../ink/ink1435.xml"/><Relationship Id="rId425" Type="http://schemas.openxmlformats.org/officeDocument/2006/relationships/customXml" Target="../ink/ink1539.xml"/><Relationship Id="rId632" Type="http://schemas.openxmlformats.org/officeDocument/2006/relationships/customXml" Target="../ink/ink1644.xml"/><Relationship Id="rId271" Type="http://schemas.openxmlformats.org/officeDocument/2006/relationships/image" Target="../media/image2337.png"/><Relationship Id="rId937" Type="http://schemas.openxmlformats.org/officeDocument/2006/relationships/image" Target="../media/image2665.png"/><Relationship Id="rId66" Type="http://schemas.openxmlformats.org/officeDocument/2006/relationships/customXml" Target="../ink/ink1359.xml"/><Relationship Id="rId131" Type="http://schemas.openxmlformats.org/officeDocument/2006/relationships/image" Target="../media/image2268.png"/><Relationship Id="rId369" Type="http://schemas.openxmlformats.org/officeDocument/2006/relationships/customXml" Target="../ink/ink1511.xml"/><Relationship Id="rId576" Type="http://schemas.openxmlformats.org/officeDocument/2006/relationships/customXml" Target="../ink/ink1616.xml"/><Relationship Id="rId783" Type="http://schemas.openxmlformats.org/officeDocument/2006/relationships/image" Target="../media/image2588.png"/><Relationship Id="rId990" Type="http://schemas.openxmlformats.org/officeDocument/2006/relationships/customXml" Target="../ink/ink1825.xml"/><Relationship Id="rId229" Type="http://schemas.openxmlformats.org/officeDocument/2006/relationships/image" Target="../media/image2316.png"/><Relationship Id="rId436" Type="http://schemas.openxmlformats.org/officeDocument/2006/relationships/image" Target="../media/image2419.png"/><Relationship Id="rId643" Type="http://schemas.openxmlformats.org/officeDocument/2006/relationships/image" Target="../media/image2521.png"/><Relationship Id="rId850" Type="http://schemas.openxmlformats.org/officeDocument/2006/relationships/customXml" Target="../ink/ink1755.xml"/><Relationship Id="rId948" Type="http://schemas.openxmlformats.org/officeDocument/2006/relationships/customXml" Target="../ink/ink1804.xml"/><Relationship Id="rId77" Type="http://schemas.openxmlformats.org/officeDocument/2006/relationships/image" Target="../media/image2241.png"/><Relationship Id="rId282" Type="http://schemas.openxmlformats.org/officeDocument/2006/relationships/customXml" Target="../ink/ink1467.xml"/><Relationship Id="rId503" Type="http://schemas.openxmlformats.org/officeDocument/2006/relationships/customXml" Target="../ink/ink1579.xml"/><Relationship Id="rId587" Type="http://schemas.openxmlformats.org/officeDocument/2006/relationships/image" Target="../media/image2493.png"/><Relationship Id="rId710" Type="http://schemas.openxmlformats.org/officeDocument/2006/relationships/customXml" Target="../ink/ink1683.xml"/><Relationship Id="rId808" Type="http://schemas.openxmlformats.org/officeDocument/2006/relationships/customXml" Target="../ink/ink1734.xml"/><Relationship Id="rId8" Type="http://schemas.openxmlformats.org/officeDocument/2006/relationships/customXml" Target="../ink/ink1330.xml"/><Relationship Id="rId142" Type="http://schemas.openxmlformats.org/officeDocument/2006/relationships/customXml" Target="../ink/ink1397.xml"/><Relationship Id="rId447" Type="http://schemas.openxmlformats.org/officeDocument/2006/relationships/customXml" Target="../ink/ink1550.xml"/><Relationship Id="rId794" Type="http://schemas.openxmlformats.org/officeDocument/2006/relationships/customXml" Target="../ink/ink1727.xml"/><Relationship Id="rId654" Type="http://schemas.openxmlformats.org/officeDocument/2006/relationships/customXml" Target="../ink/ink1655.xml"/><Relationship Id="rId861" Type="http://schemas.openxmlformats.org/officeDocument/2006/relationships/image" Target="../media/image2627.png"/><Relationship Id="rId959" Type="http://schemas.openxmlformats.org/officeDocument/2006/relationships/image" Target="../media/image2676.png"/><Relationship Id="rId293" Type="http://schemas.openxmlformats.org/officeDocument/2006/relationships/image" Target="../media/image2348.png"/><Relationship Id="rId307" Type="http://schemas.openxmlformats.org/officeDocument/2006/relationships/image" Target="../media/image2355.png"/><Relationship Id="rId514" Type="http://schemas.openxmlformats.org/officeDocument/2006/relationships/customXml" Target="../ink/ink1585.xml"/><Relationship Id="rId721" Type="http://schemas.openxmlformats.org/officeDocument/2006/relationships/customXml" Target="../ink/ink1689.xml"/><Relationship Id="rId88" Type="http://schemas.openxmlformats.org/officeDocument/2006/relationships/customXml" Target="../ink/ink1370.xml"/><Relationship Id="rId153" Type="http://schemas.openxmlformats.org/officeDocument/2006/relationships/image" Target="../media/image2279.png"/><Relationship Id="rId360" Type="http://schemas.openxmlformats.org/officeDocument/2006/relationships/image" Target="../media/image2381.png"/><Relationship Id="rId598" Type="http://schemas.openxmlformats.org/officeDocument/2006/relationships/customXml" Target="../ink/ink1627.xml"/><Relationship Id="rId819" Type="http://schemas.openxmlformats.org/officeDocument/2006/relationships/image" Target="../media/image2606.png"/><Relationship Id="rId1004" Type="http://schemas.openxmlformats.org/officeDocument/2006/relationships/customXml" Target="../ink/ink1832.xml"/><Relationship Id="rId220" Type="http://schemas.openxmlformats.org/officeDocument/2006/relationships/customXml" Target="../ink/ink1436.xml"/><Relationship Id="rId458" Type="http://schemas.openxmlformats.org/officeDocument/2006/relationships/customXml" Target="../ink/ink1556.xml"/><Relationship Id="rId665" Type="http://schemas.openxmlformats.org/officeDocument/2006/relationships/image" Target="../media/image2532.png"/><Relationship Id="rId872" Type="http://schemas.openxmlformats.org/officeDocument/2006/relationships/customXml" Target="../ink/ink1766.xml"/><Relationship Id="rId15" Type="http://schemas.openxmlformats.org/officeDocument/2006/relationships/image" Target="../media/image2210.png"/><Relationship Id="rId318" Type="http://schemas.openxmlformats.org/officeDocument/2006/relationships/customXml" Target="../ink/ink1485.xml"/><Relationship Id="rId525" Type="http://schemas.openxmlformats.org/officeDocument/2006/relationships/image" Target="../media/image2462.png"/><Relationship Id="rId732" Type="http://schemas.openxmlformats.org/officeDocument/2006/relationships/customXml" Target="../ink/ink1695.xml"/><Relationship Id="rId99" Type="http://schemas.openxmlformats.org/officeDocument/2006/relationships/image" Target="../media/image2252.png"/><Relationship Id="rId164" Type="http://schemas.openxmlformats.org/officeDocument/2006/relationships/customXml" Target="../ink/ink1408.xml"/><Relationship Id="rId371" Type="http://schemas.openxmlformats.org/officeDocument/2006/relationships/customXml" Target="../ink/ink1512.xml"/><Relationship Id="rId1015" Type="http://schemas.openxmlformats.org/officeDocument/2006/relationships/image" Target="../media/image845.png"/><Relationship Id="rId469" Type="http://schemas.openxmlformats.org/officeDocument/2006/relationships/customXml" Target="../ink/ink1562.xml"/><Relationship Id="rId676" Type="http://schemas.openxmlformats.org/officeDocument/2006/relationships/customXml" Target="../ink/ink1666.xml"/><Relationship Id="rId883" Type="http://schemas.openxmlformats.org/officeDocument/2006/relationships/image" Target="../media/image2638.png"/><Relationship Id="rId26" Type="http://schemas.openxmlformats.org/officeDocument/2006/relationships/customXml" Target="../ink/ink1339.xml"/><Relationship Id="rId231" Type="http://schemas.openxmlformats.org/officeDocument/2006/relationships/image" Target="../media/image2317.png"/><Relationship Id="rId329" Type="http://schemas.openxmlformats.org/officeDocument/2006/relationships/customXml" Target="../ink/ink1491.xml"/><Relationship Id="rId536" Type="http://schemas.openxmlformats.org/officeDocument/2006/relationships/customXml" Target="../ink/ink1596.xml"/><Relationship Id="rId175" Type="http://schemas.openxmlformats.org/officeDocument/2006/relationships/image" Target="../media/image250.png"/><Relationship Id="rId743" Type="http://schemas.openxmlformats.org/officeDocument/2006/relationships/image" Target="../media/image2569.png"/><Relationship Id="rId950" Type="http://schemas.openxmlformats.org/officeDocument/2006/relationships/customXml" Target="../ink/ink1805.xml"/><Relationship Id="rId382" Type="http://schemas.openxmlformats.org/officeDocument/2006/relationships/image" Target="../media/image2392.png"/><Relationship Id="rId603" Type="http://schemas.openxmlformats.org/officeDocument/2006/relationships/image" Target="../media/image2501.png"/><Relationship Id="rId687" Type="http://schemas.openxmlformats.org/officeDocument/2006/relationships/image" Target="../media/image2542.png"/><Relationship Id="rId810" Type="http://schemas.openxmlformats.org/officeDocument/2006/relationships/customXml" Target="../ink/ink1735.xml"/><Relationship Id="rId908" Type="http://schemas.openxmlformats.org/officeDocument/2006/relationships/customXml" Target="../ink/ink1784.xml"/><Relationship Id="rId242" Type="http://schemas.openxmlformats.org/officeDocument/2006/relationships/customXml" Target="../ink/ink1447.xml"/><Relationship Id="rId894" Type="http://schemas.openxmlformats.org/officeDocument/2006/relationships/customXml" Target="../ink/ink1777.xml"/><Relationship Id="rId37" Type="http://schemas.openxmlformats.org/officeDocument/2006/relationships/image" Target="../media/image2221.png"/><Relationship Id="rId102" Type="http://schemas.openxmlformats.org/officeDocument/2006/relationships/customXml" Target="../ink/ink1377.xml"/><Relationship Id="rId547" Type="http://schemas.openxmlformats.org/officeDocument/2006/relationships/image" Target="../media/image2473.png"/><Relationship Id="rId754" Type="http://schemas.openxmlformats.org/officeDocument/2006/relationships/image" Target="../media/image2574.png"/><Relationship Id="rId961" Type="http://schemas.openxmlformats.org/officeDocument/2006/relationships/image" Target="../media/image2677.png"/><Relationship Id="rId90" Type="http://schemas.openxmlformats.org/officeDocument/2006/relationships/customXml" Target="../ink/ink1371.xml"/><Relationship Id="rId186" Type="http://schemas.openxmlformats.org/officeDocument/2006/relationships/customXml" Target="../ink/ink1419.xml"/><Relationship Id="rId393" Type="http://schemas.openxmlformats.org/officeDocument/2006/relationships/customXml" Target="../ink/ink1523.xml"/><Relationship Id="rId407" Type="http://schemas.openxmlformats.org/officeDocument/2006/relationships/customXml" Target="../ink/ink1530.xml"/><Relationship Id="rId614" Type="http://schemas.openxmlformats.org/officeDocument/2006/relationships/customXml" Target="../ink/ink1635.xml"/><Relationship Id="rId821" Type="http://schemas.openxmlformats.org/officeDocument/2006/relationships/image" Target="../media/image2607.png"/><Relationship Id="rId253" Type="http://schemas.openxmlformats.org/officeDocument/2006/relationships/image" Target="../media/image2328.png"/><Relationship Id="rId460" Type="http://schemas.openxmlformats.org/officeDocument/2006/relationships/customXml" Target="../ink/ink1557.xml"/><Relationship Id="rId698" Type="http://schemas.openxmlformats.org/officeDocument/2006/relationships/customXml" Target="../ink/ink1677.xml"/><Relationship Id="rId919" Type="http://schemas.openxmlformats.org/officeDocument/2006/relationships/image" Target="../media/image2656.png"/><Relationship Id="rId48" Type="http://schemas.openxmlformats.org/officeDocument/2006/relationships/customXml" Target="../ink/ink1350.xml"/><Relationship Id="rId113" Type="http://schemas.openxmlformats.org/officeDocument/2006/relationships/image" Target="../media/image2259.png"/><Relationship Id="rId320" Type="http://schemas.openxmlformats.org/officeDocument/2006/relationships/image" Target="../media/image2361.png"/><Relationship Id="rId558" Type="http://schemas.openxmlformats.org/officeDocument/2006/relationships/customXml" Target="../ink/ink1607.xml"/><Relationship Id="rId765" Type="http://schemas.openxmlformats.org/officeDocument/2006/relationships/image" Target="../media/image2579.png"/><Relationship Id="rId972" Type="http://schemas.openxmlformats.org/officeDocument/2006/relationships/customXml" Target="../ink/ink1816.xml"/><Relationship Id="rId197" Type="http://schemas.openxmlformats.org/officeDocument/2006/relationships/image" Target="../media/image2300.png"/><Relationship Id="rId418" Type="http://schemas.openxmlformats.org/officeDocument/2006/relationships/image" Target="../media/image2410.png"/><Relationship Id="rId625" Type="http://schemas.openxmlformats.org/officeDocument/2006/relationships/image" Target="../media/image2512.png"/><Relationship Id="rId832" Type="http://schemas.openxmlformats.org/officeDocument/2006/relationships/customXml" Target="../ink/ink1746.xml"/><Relationship Id="rId264" Type="http://schemas.openxmlformats.org/officeDocument/2006/relationships/customXml" Target="../ink/ink1458.xml"/><Relationship Id="rId471" Type="http://schemas.openxmlformats.org/officeDocument/2006/relationships/customXml" Target="../ink/ink1563.xml"/><Relationship Id="rId59" Type="http://schemas.openxmlformats.org/officeDocument/2006/relationships/image" Target="../media/image2232.png"/><Relationship Id="rId124" Type="http://schemas.openxmlformats.org/officeDocument/2006/relationships/customXml" Target="../ink/ink1388.xml"/><Relationship Id="rId569" Type="http://schemas.openxmlformats.org/officeDocument/2006/relationships/image" Target="../media/image2484.png"/><Relationship Id="rId776" Type="http://schemas.openxmlformats.org/officeDocument/2006/relationships/customXml" Target="../ink/ink1718.xml"/><Relationship Id="rId983" Type="http://schemas.openxmlformats.org/officeDocument/2006/relationships/image" Target="../media/image2688.png"/><Relationship Id="rId331" Type="http://schemas.openxmlformats.org/officeDocument/2006/relationships/customXml" Target="../ink/ink1492.xml"/><Relationship Id="rId429" Type="http://schemas.openxmlformats.org/officeDocument/2006/relationships/customXml" Target="../ink/ink1541.xml"/><Relationship Id="rId636" Type="http://schemas.openxmlformats.org/officeDocument/2006/relationships/customXml" Target="../ink/ink1646.xml"/><Relationship Id="rId843" Type="http://schemas.openxmlformats.org/officeDocument/2006/relationships/image" Target="../media/image2618.png"/><Relationship Id="rId275" Type="http://schemas.openxmlformats.org/officeDocument/2006/relationships/image" Target="../media/image2339.png"/><Relationship Id="rId482" Type="http://schemas.openxmlformats.org/officeDocument/2006/relationships/image" Target="../media/image2441.png"/><Relationship Id="rId703" Type="http://schemas.openxmlformats.org/officeDocument/2006/relationships/image" Target="../media/image2550.png"/><Relationship Id="rId910" Type="http://schemas.openxmlformats.org/officeDocument/2006/relationships/customXml" Target="../ink/ink1785.xml"/><Relationship Id="rId135" Type="http://schemas.openxmlformats.org/officeDocument/2006/relationships/image" Target="../media/image2270.png"/><Relationship Id="rId342" Type="http://schemas.openxmlformats.org/officeDocument/2006/relationships/image" Target="../media/image2372.png"/><Relationship Id="rId787" Type="http://schemas.openxmlformats.org/officeDocument/2006/relationships/image" Target="../media/image2590.png"/><Relationship Id="rId994" Type="http://schemas.openxmlformats.org/officeDocument/2006/relationships/customXml" Target="../ink/ink1827.xml"/><Relationship Id="rId202" Type="http://schemas.openxmlformats.org/officeDocument/2006/relationships/customXml" Target="../ink/ink1427.xml"/><Relationship Id="rId647" Type="http://schemas.openxmlformats.org/officeDocument/2006/relationships/image" Target="../media/image2523.png"/><Relationship Id="rId854" Type="http://schemas.openxmlformats.org/officeDocument/2006/relationships/customXml" Target="../ink/ink1757.xml"/><Relationship Id="rId286" Type="http://schemas.openxmlformats.org/officeDocument/2006/relationships/customXml" Target="../ink/ink1469.xml"/><Relationship Id="rId493" Type="http://schemas.openxmlformats.org/officeDocument/2006/relationships/customXml" Target="../ink/ink1574.xml"/><Relationship Id="rId507" Type="http://schemas.openxmlformats.org/officeDocument/2006/relationships/image" Target="../media/image2453.png"/><Relationship Id="rId714" Type="http://schemas.openxmlformats.org/officeDocument/2006/relationships/customXml" Target="../ink/ink1685.xml"/><Relationship Id="rId921" Type="http://schemas.openxmlformats.org/officeDocument/2006/relationships/image" Target="../media/image2657.png"/><Relationship Id="rId50" Type="http://schemas.openxmlformats.org/officeDocument/2006/relationships/customXml" Target="../ink/ink1351.xml"/><Relationship Id="rId146" Type="http://schemas.openxmlformats.org/officeDocument/2006/relationships/customXml" Target="../ink/ink1399.xml"/><Relationship Id="rId353" Type="http://schemas.openxmlformats.org/officeDocument/2006/relationships/customXml" Target="../ink/ink1503.xml"/><Relationship Id="rId560" Type="http://schemas.openxmlformats.org/officeDocument/2006/relationships/customXml" Target="../ink/ink1608.xml"/><Relationship Id="rId798" Type="http://schemas.openxmlformats.org/officeDocument/2006/relationships/customXml" Target="../ink/ink1729.xml"/><Relationship Id="rId213" Type="http://schemas.openxmlformats.org/officeDocument/2006/relationships/image" Target="../media/image2308.png"/><Relationship Id="rId420" Type="http://schemas.openxmlformats.org/officeDocument/2006/relationships/image" Target="../media/image2411.png"/><Relationship Id="rId658" Type="http://schemas.openxmlformats.org/officeDocument/2006/relationships/customXml" Target="../ink/ink1657.xml"/><Relationship Id="rId865" Type="http://schemas.openxmlformats.org/officeDocument/2006/relationships/image" Target="../media/image2629.png"/><Relationship Id="rId297" Type="http://schemas.openxmlformats.org/officeDocument/2006/relationships/image" Target="../media/image2350.png"/><Relationship Id="rId518" Type="http://schemas.openxmlformats.org/officeDocument/2006/relationships/customXml" Target="../ink/ink1587.xml"/><Relationship Id="rId725" Type="http://schemas.openxmlformats.org/officeDocument/2006/relationships/image" Target="../media/image2560.png"/><Relationship Id="rId932" Type="http://schemas.openxmlformats.org/officeDocument/2006/relationships/customXml" Target="../ink/ink1796.xml"/><Relationship Id="rId157" Type="http://schemas.openxmlformats.org/officeDocument/2006/relationships/image" Target="../media/image2281.png"/><Relationship Id="rId364" Type="http://schemas.openxmlformats.org/officeDocument/2006/relationships/image" Target="../media/image2383.png"/><Relationship Id="rId1008" Type="http://schemas.openxmlformats.org/officeDocument/2006/relationships/customXml" Target="../ink/ink1834.xml"/><Relationship Id="rId61" Type="http://schemas.openxmlformats.org/officeDocument/2006/relationships/image" Target="../media/image2233.png"/><Relationship Id="rId571" Type="http://schemas.openxmlformats.org/officeDocument/2006/relationships/image" Target="../media/image2485.png"/><Relationship Id="rId669" Type="http://schemas.openxmlformats.org/officeDocument/2006/relationships/image" Target="../media/image2534.png"/><Relationship Id="rId876" Type="http://schemas.openxmlformats.org/officeDocument/2006/relationships/customXml" Target="../ink/ink1768.xml"/><Relationship Id="rId19" Type="http://schemas.openxmlformats.org/officeDocument/2006/relationships/image" Target="../media/image2212.png"/><Relationship Id="rId224" Type="http://schemas.openxmlformats.org/officeDocument/2006/relationships/customXml" Target="../ink/ink1438.xml"/><Relationship Id="rId431" Type="http://schemas.openxmlformats.org/officeDocument/2006/relationships/customXml" Target="../ink/ink1542.xml"/><Relationship Id="rId529" Type="http://schemas.openxmlformats.org/officeDocument/2006/relationships/image" Target="../media/image2464.png"/><Relationship Id="rId736" Type="http://schemas.openxmlformats.org/officeDocument/2006/relationships/customXml" Target="../ink/ink1697.xml"/><Relationship Id="rId168" Type="http://schemas.openxmlformats.org/officeDocument/2006/relationships/customXml" Target="../ink/ink1410.xml"/><Relationship Id="rId943" Type="http://schemas.openxmlformats.org/officeDocument/2006/relationships/image" Target="../media/image2668.png"/><Relationship Id="rId72" Type="http://schemas.openxmlformats.org/officeDocument/2006/relationships/customXml" Target="../ink/ink1362.xml"/><Relationship Id="rId375" Type="http://schemas.openxmlformats.org/officeDocument/2006/relationships/customXml" Target="../ink/ink1514.xml"/><Relationship Id="rId582" Type="http://schemas.openxmlformats.org/officeDocument/2006/relationships/customXml" Target="../ink/ink1619.xml"/><Relationship Id="rId803" Type="http://schemas.openxmlformats.org/officeDocument/2006/relationships/image" Target="../media/image2598.png"/><Relationship Id="rId3" Type="http://schemas.openxmlformats.org/officeDocument/2006/relationships/image" Target="../media/image8810.png"/><Relationship Id="rId235" Type="http://schemas.openxmlformats.org/officeDocument/2006/relationships/image" Target="../media/image2319.png"/><Relationship Id="rId442" Type="http://schemas.openxmlformats.org/officeDocument/2006/relationships/image" Target="../media/image2422.png"/><Relationship Id="rId887" Type="http://schemas.openxmlformats.org/officeDocument/2006/relationships/image" Target="../media/image2640.png"/><Relationship Id="rId302" Type="http://schemas.openxmlformats.org/officeDocument/2006/relationships/customXml" Target="../ink/ink1477.xml"/><Relationship Id="rId747" Type="http://schemas.openxmlformats.org/officeDocument/2006/relationships/image" Target="../media/image2571.png"/><Relationship Id="rId954" Type="http://schemas.openxmlformats.org/officeDocument/2006/relationships/customXml" Target="../ink/ink1807.xml"/><Relationship Id="rId83" Type="http://schemas.openxmlformats.org/officeDocument/2006/relationships/image" Target="../media/image2244.png"/><Relationship Id="rId179" Type="http://schemas.openxmlformats.org/officeDocument/2006/relationships/image" Target="../media/image2291.png"/><Relationship Id="rId386" Type="http://schemas.openxmlformats.org/officeDocument/2006/relationships/image" Target="../media/image2394.png"/><Relationship Id="rId593" Type="http://schemas.openxmlformats.org/officeDocument/2006/relationships/image" Target="../media/image2496.png"/><Relationship Id="rId607" Type="http://schemas.openxmlformats.org/officeDocument/2006/relationships/image" Target="../media/image2503.png"/><Relationship Id="rId814" Type="http://schemas.openxmlformats.org/officeDocument/2006/relationships/customXml" Target="../ink/ink1737.xml"/><Relationship Id="rId246" Type="http://schemas.openxmlformats.org/officeDocument/2006/relationships/customXml" Target="../ink/ink1449.xml"/><Relationship Id="rId453" Type="http://schemas.openxmlformats.org/officeDocument/2006/relationships/customXml" Target="../ink/ink1553.xml"/><Relationship Id="rId660" Type="http://schemas.openxmlformats.org/officeDocument/2006/relationships/customXml" Target="../ink/ink1658.xml"/><Relationship Id="rId898" Type="http://schemas.openxmlformats.org/officeDocument/2006/relationships/customXml" Target="../ink/ink1779.xml"/><Relationship Id="rId106" Type="http://schemas.openxmlformats.org/officeDocument/2006/relationships/customXml" Target="../ink/ink1379.xml"/><Relationship Id="rId313" Type="http://schemas.openxmlformats.org/officeDocument/2006/relationships/image" Target="../media/image2358.png"/><Relationship Id="rId758" Type="http://schemas.openxmlformats.org/officeDocument/2006/relationships/image" Target="../media/image2576.png"/><Relationship Id="rId965" Type="http://schemas.openxmlformats.org/officeDocument/2006/relationships/image" Target="../media/image2679.png"/></Relationships>
</file>

<file path=ppt/slides/_rels/slide9.xml.rels><?xml version="1.0" encoding="UTF-8" standalone="yes"?>
<Relationships xmlns="http://schemas.openxmlformats.org/package/2006/relationships"><Relationship Id="rId117" Type="http://schemas.openxmlformats.org/officeDocument/2006/relationships/image" Target="../media/image2759.png"/><Relationship Id="rId21" Type="http://schemas.openxmlformats.org/officeDocument/2006/relationships/image" Target="../media/image2712.png"/><Relationship Id="rId42" Type="http://schemas.openxmlformats.org/officeDocument/2006/relationships/customXml" Target="../ink/ink1857.xml"/><Relationship Id="rId63" Type="http://schemas.openxmlformats.org/officeDocument/2006/relationships/image" Target="../media/image2733.png"/><Relationship Id="rId84" Type="http://schemas.openxmlformats.org/officeDocument/2006/relationships/customXml" Target="../ink/ink1878.xml"/><Relationship Id="rId138" Type="http://schemas.openxmlformats.org/officeDocument/2006/relationships/customXml" Target="../ink/ink1905.xml"/><Relationship Id="rId159" Type="http://schemas.openxmlformats.org/officeDocument/2006/relationships/customXml" Target="../ink/ink1916.xml"/><Relationship Id="rId170" Type="http://schemas.openxmlformats.org/officeDocument/2006/relationships/image" Target="../media/image2785.png"/><Relationship Id="rId191" Type="http://schemas.openxmlformats.org/officeDocument/2006/relationships/customXml" Target="../ink/ink1932.xml"/><Relationship Id="rId205" Type="http://schemas.openxmlformats.org/officeDocument/2006/relationships/customXml" Target="../ink/ink1939.xml"/><Relationship Id="rId226" Type="http://schemas.openxmlformats.org/officeDocument/2006/relationships/image" Target="../media/image2813.png"/><Relationship Id="rId247" Type="http://schemas.openxmlformats.org/officeDocument/2006/relationships/customXml" Target="../ink/ink1960.xml"/><Relationship Id="rId107" Type="http://schemas.openxmlformats.org/officeDocument/2006/relationships/image" Target="../media/image2755.png"/><Relationship Id="rId11" Type="http://schemas.openxmlformats.org/officeDocument/2006/relationships/image" Target="../media/image2707.png"/><Relationship Id="rId32" Type="http://schemas.openxmlformats.org/officeDocument/2006/relationships/customXml" Target="../ink/ink1852.xml"/><Relationship Id="rId53" Type="http://schemas.openxmlformats.org/officeDocument/2006/relationships/image" Target="../media/image2728.png"/><Relationship Id="rId74" Type="http://schemas.openxmlformats.org/officeDocument/2006/relationships/customXml" Target="../ink/ink1873.xml"/><Relationship Id="rId128" Type="http://schemas.openxmlformats.org/officeDocument/2006/relationships/customXml" Target="../ink/ink1900.xml"/><Relationship Id="rId149" Type="http://schemas.openxmlformats.org/officeDocument/2006/relationships/customXml" Target="../ink/ink1911.xml"/><Relationship Id="rId5" Type="http://schemas.openxmlformats.org/officeDocument/2006/relationships/image" Target="../media/image2704.png"/><Relationship Id="rId95" Type="http://schemas.openxmlformats.org/officeDocument/2006/relationships/image" Target="../media/image2749.png"/><Relationship Id="rId160" Type="http://schemas.openxmlformats.org/officeDocument/2006/relationships/image" Target="../media/image2780.png"/><Relationship Id="rId181" Type="http://schemas.openxmlformats.org/officeDocument/2006/relationships/customXml" Target="../ink/ink1927.xml"/><Relationship Id="rId216" Type="http://schemas.openxmlformats.org/officeDocument/2006/relationships/image" Target="../media/image2808.png"/><Relationship Id="rId237" Type="http://schemas.openxmlformats.org/officeDocument/2006/relationships/customXml" Target="../ink/ink1955.xml"/><Relationship Id="rId22" Type="http://schemas.openxmlformats.org/officeDocument/2006/relationships/customXml" Target="../ink/ink1847.xml"/><Relationship Id="rId43" Type="http://schemas.openxmlformats.org/officeDocument/2006/relationships/image" Target="../media/image2723.png"/><Relationship Id="rId64" Type="http://schemas.openxmlformats.org/officeDocument/2006/relationships/customXml" Target="../ink/ink1868.xml"/><Relationship Id="rId118" Type="http://schemas.openxmlformats.org/officeDocument/2006/relationships/customXml" Target="../ink/ink1895.xml"/><Relationship Id="rId139" Type="http://schemas.openxmlformats.org/officeDocument/2006/relationships/image" Target="../media/image2770.png"/><Relationship Id="rId85" Type="http://schemas.openxmlformats.org/officeDocument/2006/relationships/image" Target="../media/image2744.png"/><Relationship Id="rId150" Type="http://schemas.openxmlformats.org/officeDocument/2006/relationships/image" Target="../media/image2775.png"/><Relationship Id="rId171" Type="http://schemas.openxmlformats.org/officeDocument/2006/relationships/customXml" Target="../ink/ink1922.xml"/><Relationship Id="rId192" Type="http://schemas.openxmlformats.org/officeDocument/2006/relationships/image" Target="../media/image2796.png"/><Relationship Id="rId206" Type="http://schemas.openxmlformats.org/officeDocument/2006/relationships/image" Target="../media/image2803.png"/><Relationship Id="rId227" Type="http://schemas.openxmlformats.org/officeDocument/2006/relationships/customXml" Target="../ink/ink1950.xml"/><Relationship Id="rId248" Type="http://schemas.openxmlformats.org/officeDocument/2006/relationships/image" Target="../media/image848.png"/><Relationship Id="rId12" Type="http://schemas.openxmlformats.org/officeDocument/2006/relationships/customXml" Target="../ink/ink1842.xml"/><Relationship Id="rId33" Type="http://schemas.openxmlformats.org/officeDocument/2006/relationships/image" Target="../media/image2718.png"/><Relationship Id="rId108" Type="http://schemas.openxmlformats.org/officeDocument/2006/relationships/customXml" Target="../ink/ink1890.xml"/><Relationship Id="rId129" Type="http://schemas.openxmlformats.org/officeDocument/2006/relationships/image" Target="../media/image2765.png"/><Relationship Id="rId54" Type="http://schemas.openxmlformats.org/officeDocument/2006/relationships/customXml" Target="../ink/ink1863.xml"/><Relationship Id="rId75" Type="http://schemas.openxmlformats.org/officeDocument/2006/relationships/image" Target="../media/image2739.png"/><Relationship Id="rId96" Type="http://schemas.openxmlformats.org/officeDocument/2006/relationships/customXml" Target="../ink/ink1884.xml"/><Relationship Id="rId140" Type="http://schemas.openxmlformats.org/officeDocument/2006/relationships/customXml" Target="../ink/ink1906.xml"/><Relationship Id="rId161" Type="http://schemas.openxmlformats.org/officeDocument/2006/relationships/customXml" Target="../ink/ink1917.xml"/><Relationship Id="rId182" Type="http://schemas.openxmlformats.org/officeDocument/2006/relationships/image" Target="../media/image2791.png"/><Relationship Id="rId217" Type="http://schemas.openxmlformats.org/officeDocument/2006/relationships/customXml" Target="../ink/ink1945.xml"/><Relationship Id="rId6" Type="http://schemas.openxmlformats.org/officeDocument/2006/relationships/customXml" Target="../ink/ink1839.xml"/><Relationship Id="rId238" Type="http://schemas.openxmlformats.org/officeDocument/2006/relationships/image" Target="../media/image2819.png"/><Relationship Id="rId23" Type="http://schemas.openxmlformats.org/officeDocument/2006/relationships/image" Target="../media/image2713.png"/><Relationship Id="rId119" Type="http://schemas.openxmlformats.org/officeDocument/2006/relationships/image" Target="../media/image2760.png"/><Relationship Id="rId44" Type="http://schemas.openxmlformats.org/officeDocument/2006/relationships/customXml" Target="../ink/ink1858.xml"/><Relationship Id="rId65" Type="http://schemas.openxmlformats.org/officeDocument/2006/relationships/image" Target="../media/image2734.png"/><Relationship Id="rId86" Type="http://schemas.openxmlformats.org/officeDocument/2006/relationships/customXml" Target="../ink/ink1879.xml"/><Relationship Id="rId130" Type="http://schemas.openxmlformats.org/officeDocument/2006/relationships/customXml" Target="../ink/ink1901.xml"/><Relationship Id="rId151" Type="http://schemas.openxmlformats.org/officeDocument/2006/relationships/customXml" Target="../ink/ink1912.xml"/><Relationship Id="rId172" Type="http://schemas.openxmlformats.org/officeDocument/2006/relationships/image" Target="../media/image2786.png"/><Relationship Id="rId193" Type="http://schemas.openxmlformats.org/officeDocument/2006/relationships/customXml" Target="../ink/ink1933.xml"/><Relationship Id="rId207" Type="http://schemas.openxmlformats.org/officeDocument/2006/relationships/customXml" Target="../ink/ink1940.xml"/><Relationship Id="rId228" Type="http://schemas.openxmlformats.org/officeDocument/2006/relationships/image" Target="../media/image2814.png"/><Relationship Id="rId249" Type="http://schemas.openxmlformats.org/officeDocument/2006/relationships/customXml" Target="../ink/ink1961.xml"/><Relationship Id="rId13" Type="http://schemas.openxmlformats.org/officeDocument/2006/relationships/image" Target="../media/image2708.png"/><Relationship Id="rId109" Type="http://schemas.openxmlformats.org/officeDocument/2006/relationships/image" Target="../media/image250.png"/><Relationship Id="rId34" Type="http://schemas.openxmlformats.org/officeDocument/2006/relationships/customXml" Target="../ink/ink1853.xml"/><Relationship Id="rId55" Type="http://schemas.openxmlformats.org/officeDocument/2006/relationships/image" Target="../media/image2729.png"/><Relationship Id="rId76" Type="http://schemas.openxmlformats.org/officeDocument/2006/relationships/customXml" Target="../ink/ink1874.xml"/><Relationship Id="rId97" Type="http://schemas.openxmlformats.org/officeDocument/2006/relationships/image" Target="../media/image2750.png"/><Relationship Id="rId120" Type="http://schemas.openxmlformats.org/officeDocument/2006/relationships/customXml" Target="../ink/ink1896.xml"/><Relationship Id="rId141" Type="http://schemas.openxmlformats.org/officeDocument/2006/relationships/customXml" Target="../ink/ink1907.xml"/><Relationship Id="rId7" Type="http://schemas.openxmlformats.org/officeDocument/2006/relationships/image" Target="../media/image2705.png"/><Relationship Id="rId162" Type="http://schemas.openxmlformats.org/officeDocument/2006/relationships/image" Target="../media/image2781.png"/><Relationship Id="rId183" Type="http://schemas.openxmlformats.org/officeDocument/2006/relationships/customXml" Target="../ink/ink1928.xml"/><Relationship Id="rId218" Type="http://schemas.openxmlformats.org/officeDocument/2006/relationships/image" Target="../media/image2809.png"/><Relationship Id="rId239" Type="http://schemas.openxmlformats.org/officeDocument/2006/relationships/customXml" Target="../ink/ink1956.xml"/><Relationship Id="rId250" Type="http://schemas.openxmlformats.org/officeDocument/2006/relationships/image" Target="../media/image849.png"/><Relationship Id="rId24" Type="http://schemas.openxmlformats.org/officeDocument/2006/relationships/customXml" Target="../ink/ink1848.xml"/><Relationship Id="rId45" Type="http://schemas.openxmlformats.org/officeDocument/2006/relationships/image" Target="../media/image2724.png"/><Relationship Id="rId66" Type="http://schemas.openxmlformats.org/officeDocument/2006/relationships/customXml" Target="../ink/ink1869.xml"/><Relationship Id="rId87" Type="http://schemas.openxmlformats.org/officeDocument/2006/relationships/image" Target="../media/image2745.png"/><Relationship Id="rId110" Type="http://schemas.openxmlformats.org/officeDocument/2006/relationships/customXml" Target="../ink/ink1891.xml"/><Relationship Id="rId131" Type="http://schemas.openxmlformats.org/officeDocument/2006/relationships/image" Target="../media/image2766.png"/><Relationship Id="rId152" Type="http://schemas.openxmlformats.org/officeDocument/2006/relationships/image" Target="../media/image2776.png"/><Relationship Id="rId173" Type="http://schemas.openxmlformats.org/officeDocument/2006/relationships/customXml" Target="../ink/ink1923.xml"/><Relationship Id="rId194" Type="http://schemas.openxmlformats.org/officeDocument/2006/relationships/image" Target="../media/image2797.png"/><Relationship Id="rId208" Type="http://schemas.openxmlformats.org/officeDocument/2006/relationships/image" Target="../media/image2804.png"/><Relationship Id="rId229" Type="http://schemas.openxmlformats.org/officeDocument/2006/relationships/customXml" Target="../ink/ink1951.xml"/><Relationship Id="rId240" Type="http://schemas.openxmlformats.org/officeDocument/2006/relationships/image" Target="../media/image2820.png"/><Relationship Id="rId14" Type="http://schemas.openxmlformats.org/officeDocument/2006/relationships/customXml" Target="../ink/ink1843.xml"/><Relationship Id="rId35" Type="http://schemas.openxmlformats.org/officeDocument/2006/relationships/image" Target="../media/image2719.png"/><Relationship Id="rId56" Type="http://schemas.openxmlformats.org/officeDocument/2006/relationships/customXml" Target="../ink/ink1864.xml"/><Relationship Id="rId77" Type="http://schemas.openxmlformats.org/officeDocument/2006/relationships/image" Target="../media/image2740.png"/><Relationship Id="rId100" Type="http://schemas.openxmlformats.org/officeDocument/2006/relationships/customXml" Target="../ink/ink1886.xml"/><Relationship Id="rId8" Type="http://schemas.openxmlformats.org/officeDocument/2006/relationships/customXml" Target="../ink/ink1840.xml"/><Relationship Id="rId98" Type="http://schemas.openxmlformats.org/officeDocument/2006/relationships/customXml" Target="../ink/ink1885.xml"/><Relationship Id="rId121" Type="http://schemas.openxmlformats.org/officeDocument/2006/relationships/image" Target="../media/image2761.png"/><Relationship Id="rId142" Type="http://schemas.openxmlformats.org/officeDocument/2006/relationships/image" Target="../media/image2771.png"/><Relationship Id="rId163" Type="http://schemas.openxmlformats.org/officeDocument/2006/relationships/customXml" Target="../ink/ink1918.xml"/><Relationship Id="rId184" Type="http://schemas.openxmlformats.org/officeDocument/2006/relationships/image" Target="../media/image2792.png"/><Relationship Id="rId219" Type="http://schemas.openxmlformats.org/officeDocument/2006/relationships/customXml" Target="../ink/ink1946.xml"/><Relationship Id="rId230" Type="http://schemas.openxmlformats.org/officeDocument/2006/relationships/image" Target="../media/image2815.png"/><Relationship Id="rId251" Type="http://schemas.openxmlformats.org/officeDocument/2006/relationships/customXml" Target="../ink/ink1962.xml"/><Relationship Id="rId25" Type="http://schemas.openxmlformats.org/officeDocument/2006/relationships/image" Target="../media/image2714.png"/><Relationship Id="rId46" Type="http://schemas.openxmlformats.org/officeDocument/2006/relationships/customXml" Target="../ink/ink1859.xml"/><Relationship Id="rId67" Type="http://schemas.openxmlformats.org/officeDocument/2006/relationships/image" Target="../media/image2735.png"/><Relationship Id="rId88" Type="http://schemas.openxmlformats.org/officeDocument/2006/relationships/customXml" Target="../ink/ink1880.xml"/><Relationship Id="rId111" Type="http://schemas.openxmlformats.org/officeDocument/2006/relationships/image" Target="../media/image2756.png"/><Relationship Id="rId132" Type="http://schemas.openxmlformats.org/officeDocument/2006/relationships/customXml" Target="../ink/ink1902.xml"/><Relationship Id="rId153" Type="http://schemas.openxmlformats.org/officeDocument/2006/relationships/customXml" Target="../ink/ink1913.xml"/><Relationship Id="rId174" Type="http://schemas.openxmlformats.org/officeDocument/2006/relationships/image" Target="../media/image2787.png"/><Relationship Id="rId195" Type="http://schemas.openxmlformats.org/officeDocument/2006/relationships/customXml" Target="../ink/ink1934.xml"/><Relationship Id="rId209" Type="http://schemas.openxmlformats.org/officeDocument/2006/relationships/customXml" Target="../ink/ink1941.xml"/><Relationship Id="rId220" Type="http://schemas.openxmlformats.org/officeDocument/2006/relationships/image" Target="../media/image2810.png"/><Relationship Id="rId241" Type="http://schemas.openxmlformats.org/officeDocument/2006/relationships/customXml" Target="../ink/ink1957.xml"/><Relationship Id="rId15" Type="http://schemas.openxmlformats.org/officeDocument/2006/relationships/image" Target="../media/image2709.png"/><Relationship Id="rId36" Type="http://schemas.openxmlformats.org/officeDocument/2006/relationships/customXml" Target="../ink/ink1854.xml"/><Relationship Id="rId57" Type="http://schemas.openxmlformats.org/officeDocument/2006/relationships/image" Target="../media/image2730.png"/><Relationship Id="rId78" Type="http://schemas.openxmlformats.org/officeDocument/2006/relationships/customXml" Target="../ink/ink1875.xml"/><Relationship Id="rId99" Type="http://schemas.openxmlformats.org/officeDocument/2006/relationships/image" Target="../media/image2751.png"/><Relationship Id="rId101" Type="http://schemas.openxmlformats.org/officeDocument/2006/relationships/image" Target="../media/image2752.png"/><Relationship Id="rId122" Type="http://schemas.openxmlformats.org/officeDocument/2006/relationships/customXml" Target="../ink/ink1897.xml"/><Relationship Id="rId143" Type="http://schemas.openxmlformats.org/officeDocument/2006/relationships/customXml" Target="../ink/ink1908.xml"/><Relationship Id="rId164" Type="http://schemas.openxmlformats.org/officeDocument/2006/relationships/image" Target="../media/image2782.png"/><Relationship Id="rId185" Type="http://schemas.openxmlformats.org/officeDocument/2006/relationships/customXml" Target="../ink/ink1929.xml"/><Relationship Id="rId4" Type="http://schemas.openxmlformats.org/officeDocument/2006/relationships/customXml" Target="../ink/ink1838.xml"/><Relationship Id="rId9" Type="http://schemas.openxmlformats.org/officeDocument/2006/relationships/image" Target="../media/image2706.png"/><Relationship Id="rId180" Type="http://schemas.openxmlformats.org/officeDocument/2006/relationships/image" Target="../media/image2790.png"/><Relationship Id="rId210" Type="http://schemas.openxmlformats.org/officeDocument/2006/relationships/image" Target="../media/image2805.png"/><Relationship Id="rId215" Type="http://schemas.openxmlformats.org/officeDocument/2006/relationships/customXml" Target="../ink/ink1944.xml"/><Relationship Id="rId236" Type="http://schemas.openxmlformats.org/officeDocument/2006/relationships/image" Target="../media/image2818.png"/><Relationship Id="rId26" Type="http://schemas.openxmlformats.org/officeDocument/2006/relationships/customXml" Target="../ink/ink1849.xml"/><Relationship Id="rId231" Type="http://schemas.openxmlformats.org/officeDocument/2006/relationships/customXml" Target="../ink/ink1952.xml"/><Relationship Id="rId252" Type="http://schemas.openxmlformats.org/officeDocument/2006/relationships/image" Target="../media/image850.png"/><Relationship Id="rId47" Type="http://schemas.openxmlformats.org/officeDocument/2006/relationships/image" Target="../media/image2725.png"/><Relationship Id="rId68" Type="http://schemas.openxmlformats.org/officeDocument/2006/relationships/customXml" Target="../ink/ink1870.xml"/><Relationship Id="rId89" Type="http://schemas.openxmlformats.org/officeDocument/2006/relationships/image" Target="../media/image2746.png"/><Relationship Id="rId112" Type="http://schemas.openxmlformats.org/officeDocument/2006/relationships/customXml" Target="../ink/ink1892.xml"/><Relationship Id="rId133" Type="http://schemas.openxmlformats.org/officeDocument/2006/relationships/image" Target="../media/image2767.png"/><Relationship Id="rId154" Type="http://schemas.openxmlformats.org/officeDocument/2006/relationships/image" Target="../media/image2777.png"/><Relationship Id="rId175" Type="http://schemas.openxmlformats.org/officeDocument/2006/relationships/customXml" Target="../ink/ink1924.xml"/><Relationship Id="rId196" Type="http://schemas.openxmlformats.org/officeDocument/2006/relationships/image" Target="../media/image2798.png"/><Relationship Id="rId200" Type="http://schemas.openxmlformats.org/officeDocument/2006/relationships/image" Target="../media/image2800.png"/><Relationship Id="rId16" Type="http://schemas.openxmlformats.org/officeDocument/2006/relationships/customXml" Target="../ink/ink1844.xml"/><Relationship Id="rId221" Type="http://schemas.openxmlformats.org/officeDocument/2006/relationships/customXml" Target="../ink/ink1947.xml"/><Relationship Id="rId242" Type="http://schemas.openxmlformats.org/officeDocument/2006/relationships/image" Target="../media/image2821.png"/><Relationship Id="rId37" Type="http://schemas.openxmlformats.org/officeDocument/2006/relationships/image" Target="../media/image2720.png"/><Relationship Id="rId58" Type="http://schemas.openxmlformats.org/officeDocument/2006/relationships/customXml" Target="../ink/ink1865.xml"/><Relationship Id="rId79" Type="http://schemas.openxmlformats.org/officeDocument/2006/relationships/image" Target="../media/image2741.png"/><Relationship Id="rId102" Type="http://schemas.openxmlformats.org/officeDocument/2006/relationships/customXml" Target="../ink/ink1887.xml"/><Relationship Id="rId123" Type="http://schemas.openxmlformats.org/officeDocument/2006/relationships/image" Target="../media/image2762.png"/><Relationship Id="rId144" Type="http://schemas.openxmlformats.org/officeDocument/2006/relationships/image" Target="../media/image2772.png"/><Relationship Id="rId90" Type="http://schemas.openxmlformats.org/officeDocument/2006/relationships/customXml" Target="../ink/ink1881.xml"/><Relationship Id="rId165" Type="http://schemas.openxmlformats.org/officeDocument/2006/relationships/customXml" Target="../ink/ink1919.xml"/><Relationship Id="rId186" Type="http://schemas.openxmlformats.org/officeDocument/2006/relationships/image" Target="../media/image2793.png"/><Relationship Id="rId211" Type="http://schemas.openxmlformats.org/officeDocument/2006/relationships/customXml" Target="../ink/ink1942.xml"/><Relationship Id="rId232" Type="http://schemas.openxmlformats.org/officeDocument/2006/relationships/image" Target="../media/image2816.png"/><Relationship Id="rId27" Type="http://schemas.openxmlformats.org/officeDocument/2006/relationships/image" Target="../media/image2715.png"/><Relationship Id="rId48" Type="http://schemas.openxmlformats.org/officeDocument/2006/relationships/customXml" Target="../ink/ink1860.xml"/><Relationship Id="rId69" Type="http://schemas.openxmlformats.org/officeDocument/2006/relationships/image" Target="../media/image2736.png"/><Relationship Id="rId113" Type="http://schemas.openxmlformats.org/officeDocument/2006/relationships/image" Target="../media/image2757.png"/><Relationship Id="rId134" Type="http://schemas.openxmlformats.org/officeDocument/2006/relationships/customXml" Target="../ink/ink1903.xml"/><Relationship Id="rId80" Type="http://schemas.openxmlformats.org/officeDocument/2006/relationships/customXml" Target="../ink/ink1876.xml"/><Relationship Id="rId155" Type="http://schemas.openxmlformats.org/officeDocument/2006/relationships/customXml" Target="../ink/ink1914.xml"/><Relationship Id="rId176" Type="http://schemas.openxmlformats.org/officeDocument/2006/relationships/image" Target="../media/image2788.png"/><Relationship Id="rId197" Type="http://schemas.openxmlformats.org/officeDocument/2006/relationships/customXml" Target="../ink/ink1935.xml"/><Relationship Id="rId201" Type="http://schemas.openxmlformats.org/officeDocument/2006/relationships/customXml" Target="../ink/ink1937.xml"/><Relationship Id="rId222" Type="http://schemas.openxmlformats.org/officeDocument/2006/relationships/image" Target="../media/image2811.png"/><Relationship Id="rId243" Type="http://schemas.openxmlformats.org/officeDocument/2006/relationships/customXml" Target="../ink/ink1958.xml"/><Relationship Id="rId17" Type="http://schemas.openxmlformats.org/officeDocument/2006/relationships/image" Target="../media/image2710.png"/><Relationship Id="rId38" Type="http://schemas.openxmlformats.org/officeDocument/2006/relationships/customXml" Target="../ink/ink1855.xml"/><Relationship Id="rId59" Type="http://schemas.openxmlformats.org/officeDocument/2006/relationships/image" Target="../media/image2731.png"/><Relationship Id="rId103" Type="http://schemas.openxmlformats.org/officeDocument/2006/relationships/image" Target="../media/image2753.png"/><Relationship Id="rId124" Type="http://schemas.openxmlformats.org/officeDocument/2006/relationships/customXml" Target="../ink/ink1898.xml"/><Relationship Id="rId70" Type="http://schemas.openxmlformats.org/officeDocument/2006/relationships/customXml" Target="../ink/ink1871.xml"/><Relationship Id="rId91" Type="http://schemas.openxmlformats.org/officeDocument/2006/relationships/image" Target="../media/image2747.png"/><Relationship Id="rId145" Type="http://schemas.openxmlformats.org/officeDocument/2006/relationships/customXml" Target="../ink/ink1909.xml"/><Relationship Id="rId166" Type="http://schemas.openxmlformats.org/officeDocument/2006/relationships/image" Target="../media/image2783.png"/><Relationship Id="rId187" Type="http://schemas.openxmlformats.org/officeDocument/2006/relationships/customXml" Target="../ink/ink1930.xml"/><Relationship Id="rId1" Type="http://schemas.openxmlformats.org/officeDocument/2006/relationships/slideLayout" Target="../slideLayouts/slideLayout7.xml"/><Relationship Id="rId212" Type="http://schemas.openxmlformats.org/officeDocument/2006/relationships/image" Target="../media/image2806.png"/><Relationship Id="rId233" Type="http://schemas.openxmlformats.org/officeDocument/2006/relationships/customXml" Target="../ink/ink1953.xml"/><Relationship Id="rId28" Type="http://schemas.openxmlformats.org/officeDocument/2006/relationships/customXml" Target="../ink/ink1850.xml"/><Relationship Id="rId49" Type="http://schemas.openxmlformats.org/officeDocument/2006/relationships/image" Target="../media/image2726.png"/><Relationship Id="rId114" Type="http://schemas.openxmlformats.org/officeDocument/2006/relationships/customXml" Target="../ink/ink1893.xml"/><Relationship Id="rId60" Type="http://schemas.openxmlformats.org/officeDocument/2006/relationships/customXml" Target="../ink/ink1866.xml"/><Relationship Id="rId81" Type="http://schemas.openxmlformats.org/officeDocument/2006/relationships/image" Target="../media/image2742.png"/><Relationship Id="rId135" Type="http://schemas.openxmlformats.org/officeDocument/2006/relationships/image" Target="../media/image2768.png"/><Relationship Id="rId156" Type="http://schemas.openxmlformats.org/officeDocument/2006/relationships/image" Target="../media/image2778.png"/><Relationship Id="rId177" Type="http://schemas.openxmlformats.org/officeDocument/2006/relationships/customXml" Target="../ink/ink1925.xml"/><Relationship Id="rId198" Type="http://schemas.openxmlformats.org/officeDocument/2006/relationships/image" Target="../media/image2799.png"/><Relationship Id="rId202" Type="http://schemas.openxmlformats.org/officeDocument/2006/relationships/image" Target="../media/image2801.png"/><Relationship Id="rId223" Type="http://schemas.openxmlformats.org/officeDocument/2006/relationships/customXml" Target="../ink/ink1948.xml"/><Relationship Id="rId244" Type="http://schemas.openxmlformats.org/officeDocument/2006/relationships/image" Target="../media/image2822.png"/><Relationship Id="rId18" Type="http://schemas.openxmlformats.org/officeDocument/2006/relationships/customXml" Target="../ink/ink1845.xml"/><Relationship Id="rId39" Type="http://schemas.openxmlformats.org/officeDocument/2006/relationships/image" Target="../media/image2721.png"/><Relationship Id="rId50" Type="http://schemas.openxmlformats.org/officeDocument/2006/relationships/customXml" Target="../ink/ink1861.xml"/><Relationship Id="rId104" Type="http://schemas.openxmlformats.org/officeDocument/2006/relationships/customXml" Target="../ink/ink1888.xml"/><Relationship Id="rId125" Type="http://schemas.openxmlformats.org/officeDocument/2006/relationships/image" Target="../media/image2763.png"/><Relationship Id="rId146" Type="http://schemas.openxmlformats.org/officeDocument/2006/relationships/image" Target="../media/image2773.png"/><Relationship Id="rId167" Type="http://schemas.openxmlformats.org/officeDocument/2006/relationships/customXml" Target="../ink/ink1920.xml"/><Relationship Id="rId188" Type="http://schemas.openxmlformats.org/officeDocument/2006/relationships/image" Target="../media/image2794.png"/><Relationship Id="rId71" Type="http://schemas.openxmlformats.org/officeDocument/2006/relationships/image" Target="../media/image2737.png"/><Relationship Id="rId92" Type="http://schemas.openxmlformats.org/officeDocument/2006/relationships/customXml" Target="../ink/ink1882.xml"/><Relationship Id="rId213" Type="http://schemas.openxmlformats.org/officeDocument/2006/relationships/customXml" Target="../ink/ink1943.xml"/><Relationship Id="rId234" Type="http://schemas.openxmlformats.org/officeDocument/2006/relationships/image" Target="../media/image2817.png"/><Relationship Id="rId2" Type="http://schemas.openxmlformats.org/officeDocument/2006/relationships/notesSlide" Target="../notesSlides/notesSlide8.xml"/><Relationship Id="rId29" Type="http://schemas.openxmlformats.org/officeDocument/2006/relationships/image" Target="../media/image2716.png"/><Relationship Id="rId40" Type="http://schemas.openxmlformats.org/officeDocument/2006/relationships/customXml" Target="../ink/ink1856.xml"/><Relationship Id="rId115" Type="http://schemas.openxmlformats.org/officeDocument/2006/relationships/image" Target="../media/image2758.png"/><Relationship Id="rId136" Type="http://schemas.openxmlformats.org/officeDocument/2006/relationships/customXml" Target="../ink/ink1904.xml"/><Relationship Id="rId157" Type="http://schemas.openxmlformats.org/officeDocument/2006/relationships/customXml" Target="../ink/ink1915.xml"/><Relationship Id="rId178" Type="http://schemas.openxmlformats.org/officeDocument/2006/relationships/image" Target="../media/image2789.png"/><Relationship Id="rId61" Type="http://schemas.openxmlformats.org/officeDocument/2006/relationships/image" Target="../media/image2732.png"/><Relationship Id="rId82" Type="http://schemas.openxmlformats.org/officeDocument/2006/relationships/customXml" Target="../ink/ink1877.xml"/><Relationship Id="rId199" Type="http://schemas.openxmlformats.org/officeDocument/2006/relationships/customXml" Target="../ink/ink1936.xml"/><Relationship Id="rId203" Type="http://schemas.openxmlformats.org/officeDocument/2006/relationships/customXml" Target="../ink/ink1938.xml"/><Relationship Id="rId19" Type="http://schemas.openxmlformats.org/officeDocument/2006/relationships/image" Target="../media/image2711.png"/><Relationship Id="rId224" Type="http://schemas.openxmlformats.org/officeDocument/2006/relationships/image" Target="../media/image2812.png"/><Relationship Id="rId245" Type="http://schemas.openxmlformats.org/officeDocument/2006/relationships/customXml" Target="../ink/ink1959.xml"/><Relationship Id="rId30" Type="http://schemas.openxmlformats.org/officeDocument/2006/relationships/customXml" Target="../ink/ink1851.xml"/><Relationship Id="rId105" Type="http://schemas.openxmlformats.org/officeDocument/2006/relationships/image" Target="../media/image2754.png"/><Relationship Id="rId126" Type="http://schemas.openxmlformats.org/officeDocument/2006/relationships/customXml" Target="../ink/ink1899.xml"/><Relationship Id="rId147" Type="http://schemas.openxmlformats.org/officeDocument/2006/relationships/customXml" Target="../ink/ink1910.xml"/><Relationship Id="rId168" Type="http://schemas.openxmlformats.org/officeDocument/2006/relationships/image" Target="../media/image2784.png"/><Relationship Id="rId51" Type="http://schemas.openxmlformats.org/officeDocument/2006/relationships/image" Target="../media/image2727.png"/><Relationship Id="rId72" Type="http://schemas.openxmlformats.org/officeDocument/2006/relationships/customXml" Target="../ink/ink1872.xml"/><Relationship Id="rId93" Type="http://schemas.openxmlformats.org/officeDocument/2006/relationships/image" Target="../media/image2748.png"/><Relationship Id="rId189" Type="http://schemas.openxmlformats.org/officeDocument/2006/relationships/customXml" Target="../ink/ink1931.xml"/><Relationship Id="rId3" Type="http://schemas.openxmlformats.org/officeDocument/2006/relationships/image" Target="../media/image846.emf"/><Relationship Id="rId214" Type="http://schemas.openxmlformats.org/officeDocument/2006/relationships/image" Target="../media/image2807.png"/><Relationship Id="rId235" Type="http://schemas.openxmlformats.org/officeDocument/2006/relationships/customXml" Target="../ink/ink1954.xml"/><Relationship Id="rId116" Type="http://schemas.openxmlformats.org/officeDocument/2006/relationships/customXml" Target="../ink/ink1894.xml"/><Relationship Id="rId137" Type="http://schemas.openxmlformats.org/officeDocument/2006/relationships/image" Target="../media/image2769.png"/><Relationship Id="rId158" Type="http://schemas.openxmlformats.org/officeDocument/2006/relationships/image" Target="../media/image2779.png"/><Relationship Id="rId20" Type="http://schemas.openxmlformats.org/officeDocument/2006/relationships/customXml" Target="../ink/ink1846.xml"/><Relationship Id="rId41" Type="http://schemas.openxmlformats.org/officeDocument/2006/relationships/image" Target="../media/image2722.png"/><Relationship Id="rId62" Type="http://schemas.openxmlformats.org/officeDocument/2006/relationships/customXml" Target="../ink/ink1867.xml"/><Relationship Id="rId83" Type="http://schemas.openxmlformats.org/officeDocument/2006/relationships/image" Target="../media/image2743.png"/><Relationship Id="rId179" Type="http://schemas.openxmlformats.org/officeDocument/2006/relationships/customXml" Target="../ink/ink1926.xml"/><Relationship Id="rId190" Type="http://schemas.openxmlformats.org/officeDocument/2006/relationships/image" Target="../media/image2795.png"/><Relationship Id="rId204" Type="http://schemas.openxmlformats.org/officeDocument/2006/relationships/image" Target="../media/image2802.png"/><Relationship Id="rId225" Type="http://schemas.openxmlformats.org/officeDocument/2006/relationships/customXml" Target="../ink/ink1949.xml"/><Relationship Id="rId246" Type="http://schemas.openxmlformats.org/officeDocument/2006/relationships/image" Target="../media/image847.png"/><Relationship Id="rId106" Type="http://schemas.openxmlformats.org/officeDocument/2006/relationships/customXml" Target="../ink/ink1889.xml"/><Relationship Id="rId127" Type="http://schemas.openxmlformats.org/officeDocument/2006/relationships/image" Target="../media/image2764.png"/><Relationship Id="rId10" Type="http://schemas.openxmlformats.org/officeDocument/2006/relationships/customXml" Target="../ink/ink1841.xml"/><Relationship Id="rId31" Type="http://schemas.openxmlformats.org/officeDocument/2006/relationships/image" Target="../media/image2717.png"/><Relationship Id="rId52" Type="http://schemas.openxmlformats.org/officeDocument/2006/relationships/customXml" Target="../ink/ink1862.xml"/><Relationship Id="rId73" Type="http://schemas.openxmlformats.org/officeDocument/2006/relationships/image" Target="../media/image2738.png"/><Relationship Id="rId94" Type="http://schemas.openxmlformats.org/officeDocument/2006/relationships/customXml" Target="../ink/ink1883.xml"/><Relationship Id="rId148" Type="http://schemas.openxmlformats.org/officeDocument/2006/relationships/image" Target="../media/image2774.png"/><Relationship Id="rId169" Type="http://schemas.openxmlformats.org/officeDocument/2006/relationships/customXml" Target="../ink/ink19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a:latin typeface="Times New Roman" panose="02020603050405020304" pitchFamily="18" charset="0"/>
                <a:cs typeface="Times New Roman" panose="02020603050405020304" pitchFamily="18" charset="0"/>
              </a:rPr>
              <a:t>Macroeconomics</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256948" y="1874728"/>
            <a:ext cx="5314148" cy="1815882"/>
          </a:xfrm>
          <a:prstGeom prst="rect">
            <a:avLst/>
          </a:prstGeom>
          <a:noFill/>
        </p:spPr>
        <p:txBody>
          <a:bodyPr wrap="none" rtlCol="0">
            <a:spAutoFit/>
          </a:bodyPr>
          <a:lstStyle/>
          <a:p>
            <a:pPr algn="ctr"/>
            <a:r>
              <a:rPr lang="de-DE" sz="2800" b="1" u="sng" dirty="0"/>
              <a:t>T</a:t>
            </a:r>
            <a:r>
              <a:rPr lang="de-DE" sz="2800" b="1" u="sng"/>
              <a:t>his </a:t>
            </a:r>
            <a:r>
              <a:rPr lang="de-DE" sz="2800" b="1" u="sng" dirty="0" err="1"/>
              <a:t>lecture</a:t>
            </a:r>
            <a:r>
              <a:rPr lang="de-DE" sz="2800" b="1" u="sng" dirty="0"/>
              <a:t> will </a:t>
            </a:r>
            <a:r>
              <a:rPr lang="de-DE" sz="2800" b="1" u="sng" dirty="0" err="1"/>
              <a:t>be</a:t>
            </a:r>
            <a:r>
              <a:rPr lang="de-DE" sz="2800" b="1" u="sng" dirty="0"/>
              <a:t> </a:t>
            </a:r>
            <a:r>
              <a:rPr lang="de-DE" sz="2800" b="1" u="sng" dirty="0" err="1"/>
              <a:t>recorded</a:t>
            </a:r>
            <a:r>
              <a:rPr lang="de-DE" sz="2800" b="1" u="sng" dirty="0"/>
              <a:t> and </a:t>
            </a:r>
          </a:p>
          <a:p>
            <a:pPr algn="ctr"/>
            <a:r>
              <a:rPr lang="de-DE" sz="2800" b="1" u="sng" dirty="0" err="1"/>
              <a:t>Subsequently</a:t>
            </a:r>
            <a:r>
              <a:rPr lang="de-DE" sz="2800" b="1" u="sng" dirty="0"/>
              <a:t> </a:t>
            </a:r>
            <a:r>
              <a:rPr lang="de-DE" sz="2800" b="1" u="sng" dirty="0" err="1"/>
              <a:t>uploaded</a:t>
            </a:r>
            <a:r>
              <a:rPr lang="de-DE" sz="2800" b="1" u="sng" dirty="0"/>
              <a:t> in </a:t>
            </a:r>
            <a:r>
              <a:rPr lang="de-DE" sz="2800" b="1" u="sng" dirty="0" err="1"/>
              <a:t>the</a:t>
            </a:r>
            <a:r>
              <a:rPr lang="de-DE" sz="2800" b="1" u="sng" dirty="0"/>
              <a:t> </a:t>
            </a:r>
          </a:p>
          <a:p>
            <a:pPr algn="ctr"/>
            <a:r>
              <a:rPr lang="de-DE" sz="2800" b="1" u="sng" dirty="0" err="1"/>
              <a:t>world</a:t>
            </a:r>
            <a:r>
              <a:rPr lang="de-DE" sz="2800" b="1" u="sng" dirty="0"/>
              <a:t>-</a:t>
            </a:r>
            <a:r>
              <a:rPr lang="de-DE" sz="2800" b="1" u="sng" dirty="0" err="1"/>
              <a:t>wide</a:t>
            </a:r>
            <a:r>
              <a:rPr lang="de-DE" sz="2800" b="1" u="sng" dirty="0"/>
              <a:t>-web</a:t>
            </a:r>
          </a:p>
          <a:p>
            <a:pPr algn="ctr"/>
            <a:endParaRPr lang="de-DE" sz="2800" b="1" u="sng" dirty="0"/>
          </a:p>
        </p:txBody>
      </p:sp>
      <p:grpSp>
        <p:nvGrpSpPr>
          <p:cNvPr id="4" name="Gruppieren 3">
            <a:extLst>
              <a:ext uri="{FF2B5EF4-FFF2-40B4-BE49-F238E27FC236}">
                <a16:creationId xmlns:a16="http://schemas.microsoft.com/office/drawing/2014/main" id="{FF7A5DE9-9161-4BD5-BF65-DDCFF9E8F8A7}"/>
              </a:ext>
            </a:extLst>
          </p:cNvPr>
          <p:cNvGrpSpPr/>
          <p:nvPr/>
        </p:nvGrpSpPr>
        <p:grpSpPr>
          <a:xfrm>
            <a:off x="11597757" y="837165"/>
            <a:ext cx="237960" cy="174960"/>
            <a:chOff x="11597757" y="837165"/>
            <a:chExt cx="237960" cy="17496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21A61871-E08D-41A9-B9AD-96831CEDAAD0}"/>
                    </a:ext>
                  </a:extLst>
                </p14:cNvPr>
                <p14:cNvContentPartPr/>
                <p14:nvPr/>
              </p14:nvContentPartPr>
              <p14:xfrm>
                <a:off x="11614317" y="845805"/>
                <a:ext cx="136800" cy="166320"/>
              </p14:xfrm>
            </p:contentPart>
          </mc:Choice>
          <mc:Fallback xmlns="">
            <p:pic>
              <p:nvPicPr>
                <p:cNvPr id="2" name="Freihand 1">
                  <a:extLst>
                    <a:ext uri="{FF2B5EF4-FFF2-40B4-BE49-F238E27FC236}">
                      <a16:creationId xmlns:a16="http://schemas.microsoft.com/office/drawing/2014/main" id="{21A61871-E08D-41A9-B9AD-96831CEDAAD0}"/>
                    </a:ext>
                  </a:extLst>
                </p:cNvPr>
                <p:cNvPicPr/>
                <p:nvPr/>
              </p:nvPicPr>
              <p:blipFill>
                <a:blip r:embed="rId6"/>
                <a:stretch>
                  <a:fillRect/>
                </a:stretch>
              </p:blipFill>
              <p:spPr>
                <a:xfrm>
                  <a:off x="11605677" y="836805"/>
                  <a:ext cx="15444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0274D634-E7AF-4050-9F05-BF30C76645C6}"/>
                    </a:ext>
                  </a:extLst>
                </p14:cNvPr>
                <p14:cNvContentPartPr/>
                <p14:nvPr/>
              </p14:nvContentPartPr>
              <p14:xfrm>
                <a:off x="11597757" y="837165"/>
                <a:ext cx="237960" cy="143640"/>
              </p14:xfrm>
            </p:contentPart>
          </mc:Choice>
          <mc:Fallback xmlns="">
            <p:pic>
              <p:nvPicPr>
                <p:cNvPr id="3" name="Freihand 2">
                  <a:extLst>
                    <a:ext uri="{FF2B5EF4-FFF2-40B4-BE49-F238E27FC236}">
                      <a16:creationId xmlns:a16="http://schemas.microsoft.com/office/drawing/2014/main" id="{0274D634-E7AF-4050-9F05-BF30C76645C6}"/>
                    </a:ext>
                  </a:extLst>
                </p:cNvPr>
                <p:cNvPicPr/>
                <p:nvPr/>
              </p:nvPicPr>
              <p:blipFill>
                <a:blip r:embed="rId8"/>
                <a:stretch>
                  <a:fillRect/>
                </a:stretch>
              </p:blipFill>
              <p:spPr>
                <a:xfrm>
                  <a:off x="11589117" y="828525"/>
                  <a:ext cx="255600" cy="161280"/>
                </a:xfrm>
                <a:prstGeom prst="rect">
                  <a:avLst/>
                </a:prstGeom>
              </p:spPr>
            </p:pic>
          </mc:Fallback>
        </mc:AlternateContent>
      </p:grpSp>
      <p:grpSp>
        <p:nvGrpSpPr>
          <p:cNvPr id="14" name="Gruppieren 13">
            <a:extLst>
              <a:ext uri="{FF2B5EF4-FFF2-40B4-BE49-F238E27FC236}">
                <a16:creationId xmlns:a16="http://schemas.microsoft.com/office/drawing/2014/main" id="{D5EDEB75-032E-40BA-BADE-0E67E28A83F2}"/>
              </a:ext>
            </a:extLst>
          </p:cNvPr>
          <p:cNvGrpSpPr/>
          <p:nvPr/>
        </p:nvGrpSpPr>
        <p:grpSpPr>
          <a:xfrm>
            <a:off x="11590557" y="1290045"/>
            <a:ext cx="188640" cy="240120"/>
            <a:chOff x="11590557" y="1290045"/>
            <a:chExt cx="188640" cy="240120"/>
          </a:xfrm>
        </p:grpSpPr>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C17981AB-C83B-44D9-83C8-CFE8F572927A}"/>
                    </a:ext>
                  </a:extLst>
                </p14:cNvPr>
                <p14:cNvContentPartPr/>
                <p14:nvPr/>
              </p14:nvContentPartPr>
              <p14:xfrm>
                <a:off x="11630877" y="1290045"/>
                <a:ext cx="104760" cy="240120"/>
              </p14:xfrm>
            </p:contentPart>
          </mc:Choice>
          <mc:Fallback xmlns="">
            <p:pic>
              <p:nvPicPr>
                <p:cNvPr id="6" name="Freihand 5">
                  <a:extLst>
                    <a:ext uri="{FF2B5EF4-FFF2-40B4-BE49-F238E27FC236}">
                      <a16:creationId xmlns:a16="http://schemas.microsoft.com/office/drawing/2014/main" id="{C17981AB-C83B-44D9-83C8-CFE8F572927A}"/>
                    </a:ext>
                  </a:extLst>
                </p:cNvPr>
                <p:cNvPicPr/>
                <p:nvPr/>
              </p:nvPicPr>
              <p:blipFill>
                <a:blip r:embed="rId10"/>
                <a:stretch>
                  <a:fillRect/>
                </a:stretch>
              </p:blipFill>
              <p:spPr>
                <a:xfrm>
                  <a:off x="11626557" y="1285725"/>
                  <a:ext cx="11340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D77CF4C8-C9E8-44FE-BEB8-0106C5066478}"/>
                    </a:ext>
                  </a:extLst>
                </p14:cNvPr>
                <p14:cNvContentPartPr/>
                <p14:nvPr/>
              </p14:nvContentPartPr>
              <p14:xfrm>
                <a:off x="11590557" y="1333965"/>
                <a:ext cx="188640" cy="169200"/>
              </p14:xfrm>
            </p:contentPart>
          </mc:Choice>
          <mc:Fallback xmlns="">
            <p:pic>
              <p:nvPicPr>
                <p:cNvPr id="9" name="Freihand 8">
                  <a:extLst>
                    <a:ext uri="{FF2B5EF4-FFF2-40B4-BE49-F238E27FC236}">
                      <a16:creationId xmlns:a16="http://schemas.microsoft.com/office/drawing/2014/main" id="{D77CF4C8-C9E8-44FE-BEB8-0106C5066478}"/>
                    </a:ext>
                  </a:extLst>
                </p:cNvPr>
                <p:cNvPicPr/>
                <p:nvPr/>
              </p:nvPicPr>
              <p:blipFill>
                <a:blip r:embed="rId12"/>
                <a:stretch>
                  <a:fillRect/>
                </a:stretch>
              </p:blipFill>
              <p:spPr>
                <a:xfrm>
                  <a:off x="11586237" y="1329645"/>
                  <a:ext cx="197280" cy="177840"/>
                </a:xfrm>
                <a:prstGeom prst="rect">
                  <a:avLst/>
                </a:prstGeom>
              </p:spPr>
            </p:pic>
          </mc:Fallback>
        </mc:AlternateContent>
      </p:grpSp>
      <p:grpSp>
        <p:nvGrpSpPr>
          <p:cNvPr id="17" name="Gruppieren 16">
            <a:extLst>
              <a:ext uri="{FF2B5EF4-FFF2-40B4-BE49-F238E27FC236}">
                <a16:creationId xmlns:a16="http://schemas.microsoft.com/office/drawing/2014/main" id="{FF8467DB-1FF7-4162-BA1C-B001C193C908}"/>
              </a:ext>
            </a:extLst>
          </p:cNvPr>
          <p:cNvGrpSpPr/>
          <p:nvPr/>
        </p:nvGrpSpPr>
        <p:grpSpPr>
          <a:xfrm>
            <a:off x="11058477" y="1309125"/>
            <a:ext cx="197280" cy="297720"/>
            <a:chOff x="11058477" y="1309125"/>
            <a:chExt cx="197280" cy="297720"/>
          </a:xfrm>
        </p:grpSpPr>
        <mc:AlternateContent xmlns:mc="http://schemas.openxmlformats.org/markup-compatibility/2006" xmlns:p14="http://schemas.microsoft.com/office/powerpoint/2010/main">
          <mc:Choice Requires="p14">
            <p:contentPart p14:bwMode="auto" r:id="rId13">
              <p14:nvContentPartPr>
                <p14:cNvPr id="15" name="Freihand 14">
                  <a:extLst>
                    <a:ext uri="{FF2B5EF4-FFF2-40B4-BE49-F238E27FC236}">
                      <a16:creationId xmlns:a16="http://schemas.microsoft.com/office/drawing/2014/main" id="{72C60E01-CF54-4EA3-B746-7110DF9BC591}"/>
                    </a:ext>
                  </a:extLst>
                </p14:cNvPr>
                <p14:cNvContentPartPr/>
                <p14:nvPr/>
              </p14:nvContentPartPr>
              <p14:xfrm>
                <a:off x="11133357" y="1309125"/>
                <a:ext cx="77760" cy="297720"/>
              </p14:xfrm>
            </p:contentPart>
          </mc:Choice>
          <mc:Fallback xmlns="">
            <p:pic>
              <p:nvPicPr>
                <p:cNvPr id="15" name="Freihand 14">
                  <a:extLst>
                    <a:ext uri="{FF2B5EF4-FFF2-40B4-BE49-F238E27FC236}">
                      <a16:creationId xmlns:a16="http://schemas.microsoft.com/office/drawing/2014/main" id="{72C60E01-CF54-4EA3-B746-7110DF9BC591}"/>
                    </a:ext>
                  </a:extLst>
                </p:cNvPr>
                <p:cNvPicPr/>
                <p:nvPr/>
              </p:nvPicPr>
              <p:blipFill>
                <a:blip r:embed="rId14"/>
                <a:stretch>
                  <a:fillRect/>
                </a:stretch>
              </p:blipFill>
              <p:spPr>
                <a:xfrm>
                  <a:off x="11129037" y="1304805"/>
                  <a:ext cx="8640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08E078C0-5C46-40C1-BD0F-222930A055B9}"/>
                    </a:ext>
                  </a:extLst>
                </p14:cNvPr>
                <p14:cNvContentPartPr/>
                <p14:nvPr/>
              </p14:nvContentPartPr>
              <p14:xfrm>
                <a:off x="11058477" y="1366725"/>
                <a:ext cx="197280" cy="193680"/>
              </p14:xfrm>
            </p:contentPart>
          </mc:Choice>
          <mc:Fallback xmlns="">
            <p:pic>
              <p:nvPicPr>
                <p:cNvPr id="16" name="Freihand 15">
                  <a:extLst>
                    <a:ext uri="{FF2B5EF4-FFF2-40B4-BE49-F238E27FC236}">
                      <a16:creationId xmlns:a16="http://schemas.microsoft.com/office/drawing/2014/main" id="{08E078C0-5C46-40C1-BD0F-222930A055B9}"/>
                    </a:ext>
                  </a:extLst>
                </p:cNvPr>
                <p:cNvPicPr/>
                <p:nvPr/>
              </p:nvPicPr>
              <p:blipFill>
                <a:blip r:embed="rId16"/>
                <a:stretch>
                  <a:fillRect/>
                </a:stretch>
              </p:blipFill>
              <p:spPr>
                <a:xfrm>
                  <a:off x="11054157" y="1362405"/>
                  <a:ext cx="205920" cy="202320"/>
                </a:xfrm>
                <a:prstGeom prst="rect">
                  <a:avLst/>
                </a:prstGeom>
              </p:spPr>
            </p:pic>
          </mc:Fallback>
        </mc:AlternateContent>
      </p:grpSp>
      <p:grpSp>
        <p:nvGrpSpPr>
          <p:cNvPr id="20" name="Gruppieren 19">
            <a:extLst>
              <a:ext uri="{FF2B5EF4-FFF2-40B4-BE49-F238E27FC236}">
                <a16:creationId xmlns:a16="http://schemas.microsoft.com/office/drawing/2014/main" id="{A173955F-AC57-4E29-8D1C-CC5F1AD94FE6}"/>
              </a:ext>
            </a:extLst>
          </p:cNvPr>
          <p:cNvGrpSpPr/>
          <p:nvPr/>
        </p:nvGrpSpPr>
        <p:grpSpPr>
          <a:xfrm>
            <a:off x="10773717" y="917805"/>
            <a:ext cx="194400" cy="213480"/>
            <a:chOff x="10773717" y="917805"/>
            <a:chExt cx="194400" cy="213480"/>
          </a:xfrm>
        </p:grpSpPr>
        <mc:AlternateContent xmlns:mc="http://schemas.openxmlformats.org/markup-compatibility/2006" xmlns:p14="http://schemas.microsoft.com/office/powerpoint/2010/main">
          <mc:Choice Requires="p14">
            <p:contentPart p14:bwMode="auto" r:id="rId17">
              <p14:nvContentPartPr>
                <p14:cNvPr id="18" name="Freihand 17">
                  <a:extLst>
                    <a:ext uri="{FF2B5EF4-FFF2-40B4-BE49-F238E27FC236}">
                      <a16:creationId xmlns:a16="http://schemas.microsoft.com/office/drawing/2014/main" id="{63E52520-988B-489F-8693-9B424FD88BF4}"/>
                    </a:ext>
                  </a:extLst>
                </p14:cNvPr>
                <p14:cNvContentPartPr/>
                <p14:nvPr/>
              </p14:nvContentPartPr>
              <p14:xfrm>
                <a:off x="10811877" y="917805"/>
                <a:ext cx="87480" cy="208440"/>
              </p14:xfrm>
            </p:contentPart>
          </mc:Choice>
          <mc:Fallback xmlns="">
            <p:pic>
              <p:nvPicPr>
                <p:cNvPr id="18" name="Freihand 17">
                  <a:extLst>
                    <a:ext uri="{FF2B5EF4-FFF2-40B4-BE49-F238E27FC236}">
                      <a16:creationId xmlns:a16="http://schemas.microsoft.com/office/drawing/2014/main" id="{63E52520-988B-489F-8693-9B424FD88BF4}"/>
                    </a:ext>
                  </a:extLst>
                </p:cNvPr>
                <p:cNvPicPr/>
                <p:nvPr/>
              </p:nvPicPr>
              <p:blipFill>
                <a:blip r:embed="rId18"/>
                <a:stretch>
                  <a:fillRect/>
                </a:stretch>
              </p:blipFill>
              <p:spPr>
                <a:xfrm>
                  <a:off x="10807557" y="913485"/>
                  <a:ext cx="9612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Freihand 18">
                  <a:extLst>
                    <a:ext uri="{FF2B5EF4-FFF2-40B4-BE49-F238E27FC236}">
                      <a16:creationId xmlns:a16="http://schemas.microsoft.com/office/drawing/2014/main" id="{149BCDD2-B2D7-40E9-8AA5-8B540A55E9EF}"/>
                    </a:ext>
                  </a:extLst>
                </p14:cNvPr>
                <p14:cNvContentPartPr/>
                <p14:nvPr/>
              </p14:nvContentPartPr>
              <p14:xfrm>
                <a:off x="10773717" y="925365"/>
                <a:ext cx="194400" cy="205920"/>
              </p14:xfrm>
            </p:contentPart>
          </mc:Choice>
          <mc:Fallback xmlns="">
            <p:pic>
              <p:nvPicPr>
                <p:cNvPr id="19" name="Freihand 18">
                  <a:extLst>
                    <a:ext uri="{FF2B5EF4-FFF2-40B4-BE49-F238E27FC236}">
                      <a16:creationId xmlns:a16="http://schemas.microsoft.com/office/drawing/2014/main" id="{149BCDD2-B2D7-40E9-8AA5-8B540A55E9EF}"/>
                    </a:ext>
                  </a:extLst>
                </p:cNvPr>
                <p:cNvPicPr/>
                <p:nvPr/>
              </p:nvPicPr>
              <p:blipFill>
                <a:blip r:embed="rId20"/>
                <a:stretch>
                  <a:fillRect/>
                </a:stretch>
              </p:blipFill>
              <p:spPr>
                <a:xfrm>
                  <a:off x="10769397" y="921045"/>
                  <a:ext cx="203040" cy="214560"/>
                </a:xfrm>
                <a:prstGeom prst="rect">
                  <a:avLst/>
                </a:prstGeom>
              </p:spPr>
            </p:pic>
          </mc:Fallback>
        </mc:AlternateContent>
      </p:grpSp>
      <p:grpSp>
        <p:nvGrpSpPr>
          <p:cNvPr id="23" name="Gruppieren 22">
            <a:extLst>
              <a:ext uri="{FF2B5EF4-FFF2-40B4-BE49-F238E27FC236}">
                <a16:creationId xmlns:a16="http://schemas.microsoft.com/office/drawing/2014/main" id="{5C4B1060-3CF6-47AB-A0EC-9678938E7DAA}"/>
              </a:ext>
            </a:extLst>
          </p:cNvPr>
          <p:cNvGrpSpPr/>
          <p:nvPr/>
        </p:nvGrpSpPr>
        <p:grpSpPr>
          <a:xfrm>
            <a:off x="4574517" y="1267365"/>
            <a:ext cx="205560" cy="334080"/>
            <a:chOff x="4574517" y="1267365"/>
            <a:chExt cx="205560" cy="334080"/>
          </a:xfrm>
        </p:grpSpPr>
        <mc:AlternateContent xmlns:mc="http://schemas.openxmlformats.org/markup-compatibility/2006" xmlns:p14="http://schemas.microsoft.com/office/powerpoint/2010/main">
          <mc:Choice Requires="p14">
            <p:contentPart p14:bwMode="auto" r:id="rId21">
              <p14:nvContentPartPr>
                <p14:cNvPr id="21" name="Freihand 20">
                  <a:extLst>
                    <a:ext uri="{FF2B5EF4-FFF2-40B4-BE49-F238E27FC236}">
                      <a16:creationId xmlns:a16="http://schemas.microsoft.com/office/drawing/2014/main" id="{DF0CB624-BFB2-4721-BE0C-53F4C42DB7C6}"/>
                    </a:ext>
                  </a:extLst>
                </p14:cNvPr>
                <p14:cNvContentPartPr/>
                <p14:nvPr/>
              </p14:nvContentPartPr>
              <p14:xfrm>
                <a:off x="4618437" y="1267365"/>
                <a:ext cx="106560" cy="226800"/>
              </p14:xfrm>
            </p:contentPart>
          </mc:Choice>
          <mc:Fallback xmlns="">
            <p:pic>
              <p:nvPicPr>
                <p:cNvPr id="21" name="Freihand 20">
                  <a:extLst>
                    <a:ext uri="{FF2B5EF4-FFF2-40B4-BE49-F238E27FC236}">
                      <a16:creationId xmlns:a16="http://schemas.microsoft.com/office/drawing/2014/main" id="{DF0CB624-BFB2-4721-BE0C-53F4C42DB7C6}"/>
                    </a:ext>
                  </a:extLst>
                </p:cNvPr>
                <p:cNvPicPr/>
                <p:nvPr/>
              </p:nvPicPr>
              <p:blipFill>
                <a:blip r:embed="rId22"/>
                <a:stretch>
                  <a:fillRect/>
                </a:stretch>
              </p:blipFill>
              <p:spPr>
                <a:xfrm>
                  <a:off x="4614117" y="1263045"/>
                  <a:ext cx="11520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2" name="Freihand 21">
                  <a:extLst>
                    <a:ext uri="{FF2B5EF4-FFF2-40B4-BE49-F238E27FC236}">
                      <a16:creationId xmlns:a16="http://schemas.microsoft.com/office/drawing/2014/main" id="{B25B6CC5-D43A-45AE-93D6-51C3D1F5CACE}"/>
                    </a:ext>
                  </a:extLst>
                </p14:cNvPr>
                <p14:cNvContentPartPr/>
                <p14:nvPr/>
              </p14:nvContentPartPr>
              <p14:xfrm>
                <a:off x="4574517" y="1276365"/>
                <a:ext cx="205560" cy="325080"/>
              </p14:xfrm>
            </p:contentPart>
          </mc:Choice>
          <mc:Fallback xmlns="">
            <p:pic>
              <p:nvPicPr>
                <p:cNvPr id="22" name="Freihand 21">
                  <a:extLst>
                    <a:ext uri="{FF2B5EF4-FFF2-40B4-BE49-F238E27FC236}">
                      <a16:creationId xmlns:a16="http://schemas.microsoft.com/office/drawing/2014/main" id="{B25B6CC5-D43A-45AE-93D6-51C3D1F5CACE}"/>
                    </a:ext>
                  </a:extLst>
                </p:cNvPr>
                <p:cNvPicPr/>
                <p:nvPr/>
              </p:nvPicPr>
              <p:blipFill>
                <a:blip r:embed="rId24"/>
                <a:stretch>
                  <a:fillRect/>
                </a:stretch>
              </p:blipFill>
              <p:spPr>
                <a:xfrm>
                  <a:off x="4570197" y="1272045"/>
                  <a:ext cx="214200" cy="333720"/>
                </a:xfrm>
                <a:prstGeom prst="rect">
                  <a:avLst/>
                </a:prstGeom>
              </p:spPr>
            </p:pic>
          </mc:Fallback>
        </mc:AlternateContent>
      </p:grpSp>
      <p:grpSp>
        <p:nvGrpSpPr>
          <p:cNvPr id="26" name="Gruppieren 25">
            <a:extLst>
              <a:ext uri="{FF2B5EF4-FFF2-40B4-BE49-F238E27FC236}">
                <a16:creationId xmlns:a16="http://schemas.microsoft.com/office/drawing/2014/main" id="{F76F04BF-B312-4014-B0DC-4291049CABD6}"/>
              </a:ext>
            </a:extLst>
          </p:cNvPr>
          <p:cNvGrpSpPr/>
          <p:nvPr/>
        </p:nvGrpSpPr>
        <p:grpSpPr>
          <a:xfrm>
            <a:off x="5549757" y="1236045"/>
            <a:ext cx="277560" cy="294480"/>
            <a:chOff x="5549757" y="1236045"/>
            <a:chExt cx="277560" cy="294480"/>
          </a:xfrm>
        </p:grpSpPr>
        <mc:AlternateContent xmlns:mc="http://schemas.openxmlformats.org/markup-compatibility/2006" xmlns:p14="http://schemas.microsoft.com/office/powerpoint/2010/main">
          <mc:Choice Requires="p14">
            <p:contentPart p14:bwMode="auto" r:id="rId25">
              <p14:nvContentPartPr>
                <p14:cNvPr id="24" name="Freihand 23">
                  <a:extLst>
                    <a:ext uri="{FF2B5EF4-FFF2-40B4-BE49-F238E27FC236}">
                      <a16:creationId xmlns:a16="http://schemas.microsoft.com/office/drawing/2014/main" id="{82BE9EF6-5629-4857-B970-67E8FE770CE2}"/>
                    </a:ext>
                  </a:extLst>
                </p14:cNvPr>
                <p14:cNvContentPartPr/>
                <p14:nvPr/>
              </p14:nvContentPartPr>
              <p14:xfrm>
                <a:off x="5662077" y="1362765"/>
                <a:ext cx="124920" cy="130680"/>
              </p14:xfrm>
            </p:contentPart>
          </mc:Choice>
          <mc:Fallback xmlns="">
            <p:pic>
              <p:nvPicPr>
                <p:cNvPr id="24" name="Freihand 23">
                  <a:extLst>
                    <a:ext uri="{FF2B5EF4-FFF2-40B4-BE49-F238E27FC236}">
                      <a16:creationId xmlns:a16="http://schemas.microsoft.com/office/drawing/2014/main" id="{82BE9EF6-5629-4857-B970-67E8FE770CE2}"/>
                    </a:ext>
                  </a:extLst>
                </p:cNvPr>
                <p:cNvPicPr/>
                <p:nvPr/>
              </p:nvPicPr>
              <p:blipFill>
                <a:blip r:embed="rId26"/>
                <a:stretch>
                  <a:fillRect/>
                </a:stretch>
              </p:blipFill>
              <p:spPr>
                <a:xfrm>
                  <a:off x="5657757" y="1358445"/>
                  <a:ext cx="1335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5" name="Freihand 24">
                  <a:extLst>
                    <a:ext uri="{FF2B5EF4-FFF2-40B4-BE49-F238E27FC236}">
                      <a16:creationId xmlns:a16="http://schemas.microsoft.com/office/drawing/2014/main" id="{9D180DB6-0399-4E92-B2EC-CCC86462F640}"/>
                    </a:ext>
                  </a:extLst>
                </p14:cNvPr>
                <p14:cNvContentPartPr/>
                <p14:nvPr/>
              </p14:nvContentPartPr>
              <p14:xfrm>
                <a:off x="5549757" y="1236045"/>
                <a:ext cx="277560" cy="294480"/>
              </p14:xfrm>
            </p:contentPart>
          </mc:Choice>
          <mc:Fallback xmlns="">
            <p:pic>
              <p:nvPicPr>
                <p:cNvPr id="25" name="Freihand 24">
                  <a:extLst>
                    <a:ext uri="{FF2B5EF4-FFF2-40B4-BE49-F238E27FC236}">
                      <a16:creationId xmlns:a16="http://schemas.microsoft.com/office/drawing/2014/main" id="{9D180DB6-0399-4E92-B2EC-CCC86462F640}"/>
                    </a:ext>
                  </a:extLst>
                </p:cNvPr>
                <p:cNvPicPr/>
                <p:nvPr/>
              </p:nvPicPr>
              <p:blipFill>
                <a:blip r:embed="rId28"/>
                <a:stretch>
                  <a:fillRect/>
                </a:stretch>
              </p:blipFill>
              <p:spPr>
                <a:xfrm>
                  <a:off x="5545437" y="1231725"/>
                  <a:ext cx="286200" cy="303120"/>
                </a:xfrm>
                <a:prstGeom prst="rect">
                  <a:avLst/>
                </a:prstGeom>
              </p:spPr>
            </p:pic>
          </mc:Fallback>
        </mc:AlternateContent>
      </p:grpSp>
      <p:grpSp>
        <p:nvGrpSpPr>
          <p:cNvPr id="29" name="Gruppieren 28">
            <a:extLst>
              <a:ext uri="{FF2B5EF4-FFF2-40B4-BE49-F238E27FC236}">
                <a16:creationId xmlns:a16="http://schemas.microsoft.com/office/drawing/2014/main" id="{F4630D81-C2D5-40A7-B8B3-DACEA3C179CE}"/>
              </a:ext>
            </a:extLst>
          </p:cNvPr>
          <p:cNvGrpSpPr/>
          <p:nvPr/>
        </p:nvGrpSpPr>
        <p:grpSpPr>
          <a:xfrm>
            <a:off x="2644557" y="986925"/>
            <a:ext cx="199800" cy="157680"/>
            <a:chOff x="2644557" y="986925"/>
            <a:chExt cx="199800" cy="157680"/>
          </a:xfrm>
        </p:grpSpPr>
        <mc:AlternateContent xmlns:mc="http://schemas.openxmlformats.org/markup-compatibility/2006" xmlns:p14="http://schemas.microsoft.com/office/powerpoint/2010/main">
          <mc:Choice Requires="p14">
            <p:contentPart p14:bwMode="auto" r:id="rId29">
              <p14:nvContentPartPr>
                <p14:cNvPr id="27" name="Freihand 26">
                  <a:extLst>
                    <a:ext uri="{FF2B5EF4-FFF2-40B4-BE49-F238E27FC236}">
                      <a16:creationId xmlns:a16="http://schemas.microsoft.com/office/drawing/2014/main" id="{5903A183-7998-4704-BB47-C6D292833CAB}"/>
                    </a:ext>
                  </a:extLst>
                </p14:cNvPr>
                <p14:cNvContentPartPr/>
                <p14:nvPr/>
              </p14:nvContentPartPr>
              <p14:xfrm>
                <a:off x="2644557" y="1007085"/>
                <a:ext cx="145440" cy="111240"/>
              </p14:xfrm>
            </p:contentPart>
          </mc:Choice>
          <mc:Fallback xmlns="">
            <p:pic>
              <p:nvPicPr>
                <p:cNvPr id="27" name="Freihand 26">
                  <a:extLst>
                    <a:ext uri="{FF2B5EF4-FFF2-40B4-BE49-F238E27FC236}">
                      <a16:creationId xmlns:a16="http://schemas.microsoft.com/office/drawing/2014/main" id="{5903A183-7998-4704-BB47-C6D292833CAB}"/>
                    </a:ext>
                  </a:extLst>
                </p:cNvPr>
                <p:cNvPicPr/>
                <p:nvPr/>
              </p:nvPicPr>
              <p:blipFill>
                <a:blip r:embed="rId30"/>
                <a:stretch>
                  <a:fillRect/>
                </a:stretch>
              </p:blipFill>
              <p:spPr>
                <a:xfrm>
                  <a:off x="2640237" y="1002765"/>
                  <a:ext cx="1540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8" name="Freihand 27">
                  <a:extLst>
                    <a:ext uri="{FF2B5EF4-FFF2-40B4-BE49-F238E27FC236}">
                      <a16:creationId xmlns:a16="http://schemas.microsoft.com/office/drawing/2014/main" id="{95450252-8801-480E-9D19-773BACED350D}"/>
                    </a:ext>
                  </a:extLst>
                </p14:cNvPr>
                <p14:cNvContentPartPr/>
                <p14:nvPr/>
              </p14:nvContentPartPr>
              <p14:xfrm>
                <a:off x="2660397" y="986925"/>
                <a:ext cx="183960" cy="157680"/>
              </p14:xfrm>
            </p:contentPart>
          </mc:Choice>
          <mc:Fallback xmlns="">
            <p:pic>
              <p:nvPicPr>
                <p:cNvPr id="28" name="Freihand 27">
                  <a:extLst>
                    <a:ext uri="{FF2B5EF4-FFF2-40B4-BE49-F238E27FC236}">
                      <a16:creationId xmlns:a16="http://schemas.microsoft.com/office/drawing/2014/main" id="{95450252-8801-480E-9D19-773BACED350D}"/>
                    </a:ext>
                  </a:extLst>
                </p:cNvPr>
                <p:cNvPicPr/>
                <p:nvPr/>
              </p:nvPicPr>
              <p:blipFill>
                <a:blip r:embed="rId32"/>
                <a:stretch>
                  <a:fillRect/>
                </a:stretch>
              </p:blipFill>
              <p:spPr>
                <a:xfrm>
                  <a:off x="2656077" y="982605"/>
                  <a:ext cx="192600" cy="166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
            <p14:nvContentPartPr>
              <p14:cNvPr id="30" name="Freihand 29">
                <a:extLst>
                  <a:ext uri="{FF2B5EF4-FFF2-40B4-BE49-F238E27FC236}">
                    <a16:creationId xmlns:a16="http://schemas.microsoft.com/office/drawing/2014/main" id="{10115124-06E8-49E3-BE63-A7DD3EDCDC7F}"/>
                  </a:ext>
                </a:extLst>
              </p14:cNvPr>
              <p14:cNvContentPartPr/>
              <p14:nvPr/>
            </p14:nvContentPartPr>
            <p14:xfrm>
              <a:off x="3292197" y="5099925"/>
              <a:ext cx="96480" cy="6120"/>
            </p14:xfrm>
          </p:contentPart>
        </mc:Choice>
        <mc:Fallback xmlns="">
          <p:pic>
            <p:nvPicPr>
              <p:cNvPr id="30" name="Freihand 29">
                <a:extLst>
                  <a:ext uri="{FF2B5EF4-FFF2-40B4-BE49-F238E27FC236}">
                    <a16:creationId xmlns:a16="http://schemas.microsoft.com/office/drawing/2014/main" id="{10115124-06E8-49E3-BE63-A7DD3EDCDC7F}"/>
                  </a:ext>
                </a:extLst>
              </p:cNvPr>
              <p:cNvPicPr/>
              <p:nvPr/>
            </p:nvPicPr>
            <p:blipFill>
              <a:blip r:embed="rId34"/>
              <a:stretch>
                <a:fillRect/>
              </a:stretch>
            </p:blipFill>
            <p:spPr>
              <a:xfrm>
                <a:off x="3287877" y="5095605"/>
                <a:ext cx="10512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1" name="Freihand 30">
                <a:extLst>
                  <a:ext uri="{FF2B5EF4-FFF2-40B4-BE49-F238E27FC236}">
                    <a16:creationId xmlns:a16="http://schemas.microsoft.com/office/drawing/2014/main" id="{6B363AF1-70BE-4CBD-B31F-CA321305B5E5}"/>
                  </a:ext>
                </a:extLst>
              </p14:cNvPr>
              <p14:cNvContentPartPr/>
              <p14:nvPr/>
            </p14:nvContentPartPr>
            <p14:xfrm>
              <a:off x="3157917" y="1291845"/>
              <a:ext cx="237600" cy="275040"/>
            </p14:xfrm>
          </p:contentPart>
        </mc:Choice>
        <mc:Fallback xmlns="">
          <p:pic>
            <p:nvPicPr>
              <p:cNvPr id="31" name="Freihand 30">
                <a:extLst>
                  <a:ext uri="{FF2B5EF4-FFF2-40B4-BE49-F238E27FC236}">
                    <a16:creationId xmlns:a16="http://schemas.microsoft.com/office/drawing/2014/main" id="{6B363AF1-70BE-4CBD-B31F-CA321305B5E5}"/>
                  </a:ext>
                </a:extLst>
              </p:cNvPr>
              <p:cNvPicPr/>
              <p:nvPr/>
            </p:nvPicPr>
            <p:blipFill>
              <a:blip r:embed="rId36"/>
              <a:stretch>
                <a:fillRect/>
              </a:stretch>
            </p:blipFill>
            <p:spPr>
              <a:xfrm>
                <a:off x="3153597" y="1287525"/>
                <a:ext cx="246240" cy="283680"/>
              </a:xfrm>
              <a:prstGeom prst="rect">
                <a:avLst/>
              </a:prstGeom>
            </p:spPr>
          </p:pic>
        </mc:Fallback>
      </mc:AlternateContent>
      <p:grpSp>
        <p:nvGrpSpPr>
          <p:cNvPr id="34" name="Gruppieren 33">
            <a:extLst>
              <a:ext uri="{FF2B5EF4-FFF2-40B4-BE49-F238E27FC236}">
                <a16:creationId xmlns:a16="http://schemas.microsoft.com/office/drawing/2014/main" id="{AE945EBE-4461-4FB4-AA08-13DCA1670F6C}"/>
              </a:ext>
            </a:extLst>
          </p:cNvPr>
          <p:cNvGrpSpPr/>
          <p:nvPr/>
        </p:nvGrpSpPr>
        <p:grpSpPr>
          <a:xfrm>
            <a:off x="3308037" y="916365"/>
            <a:ext cx="281160" cy="310680"/>
            <a:chOff x="3308037" y="916365"/>
            <a:chExt cx="281160" cy="310680"/>
          </a:xfrm>
        </p:grpSpPr>
        <mc:AlternateContent xmlns:mc="http://schemas.openxmlformats.org/markup-compatibility/2006" xmlns:p14="http://schemas.microsoft.com/office/powerpoint/2010/main">
          <mc:Choice Requires="p14">
            <p:contentPart p14:bwMode="auto" r:id="rId37">
              <p14:nvContentPartPr>
                <p14:cNvPr id="32" name="Freihand 31">
                  <a:extLst>
                    <a:ext uri="{FF2B5EF4-FFF2-40B4-BE49-F238E27FC236}">
                      <a16:creationId xmlns:a16="http://schemas.microsoft.com/office/drawing/2014/main" id="{F508C408-99F3-42AE-9C78-09F117FD1062}"/>
                    </a:ext>
                  </a:extLst>
                </p14:cNvPr>
                <p14:cNvContentPartPr/>
                <p14:nvPr/>
              </p14:nvContentPartPr>
              <p14:xfrm>
                <a:off x="3308037" y="916365"/>
                <a:ext cx="169560" cy="284760"/>
              </p14:xfrm>
            </p:contentPart>
          </mc:Choice>
          <mc:Fallback xmlns="">
            <p:pic>
              <p:nvPicPr>
                <p:cNvPr id="32" name="Freihand 31">
                  <a:extLst>
                    <a:ext uri="{FF2B5EF4-FFF2-40B4-BE49-F238E27FC236}">
                      <a16:creationId xmlns:a16="http://schemas.microsoft.com/office/drawing/2014/main" id="{F508C408-99F3-42AE-9C78-09F117FD1062}"/>
                    </a:ext>
                  </a:extLst>
                </p:cNvPr>
                <p:cNvPicPr/>
                <p:nvPr/>
              </p:nvPicPr>
              <p:blipFill>
                <a:blip r:embed="rId38"/>
                <a:stretch>
                  <a:fillRect/>
                </a:stretch>
              </p:blipFill>
              <p:spPr>
                <a:xfrm>
                  <a:off x="3303717" y="912045"/>
                  <a:ext cx="17820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3" name="Freihand 32">
                  <a:extLst>
                    <a:ext uri="{FF2B5EF4-FFF2-40B4-BE49-F238E27FC236}">
                      <a16:creationId xmlns:a16="http://schemas.microsoft.com/office/drawing/2014/main" id="{CFF24F29-6F75-412A-A536-403C36DDFA1C}"/>
                    </a:ext>
                  </a:extLst>
                </p14:cNvPr>
                <p14:cNvContentPartPr/>
                <p14:nvPr/>
              </p14:nvContentPartPr>
              <p14:xfrm>
                <a:off x="3308397" y="959205"/>
                <a:ext cx="280800" cy="267840"/>
              </p14:xfrm>
            </p:contentPart>
          </mc:Choice>
          <mc:Fallback xmlns="">
            <p:pic>
              <p:nvPicPr>
                <p:cNvPr id="33" name="Freihand 32">
                  <a:extLst>
                    <a:ext uri="{FF2B5EF4-FFF2-40B4-BE49-F238E27FC236}">
                      <a16:creationId xmlns:a16="http://schemas.microsoft.com/office/drawing/2014/main" id="{CFF24F29-6F75-412A-A536-403C36DDFA1C}"/>
                    </a:ext>
                  </a:extLst>
                </p:cNvPr>
                <p:cNvPicPr/>
                <p:nvPr/>
              </p:nvPicPr>
              <p:blipFill>
                <a:blip r:embed="rId40"/>
                <a:stretch>
                  <a:fillRect/>
                </a:stretch>
              </p:blipFill>
              <p:spPr>
                <a:xfrm>
                  <a:off x="3304077" y="954885"/>
                  <a:ext cx="289440" cy="276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1">
            <p14:nvContentPartPr>
              <p14:cNvPr id="59" name="Freihand 58">
                <a:extLst>
                  <a:ext uri="{FF2B5EF4-FFF2-40B4-BE49-F238E27FC236}">
                    <a16:creationId xmlns:a16="http://schemas.microsoft.com/office/drawing/2014/main" id="{A91272BC-828D-4DB2-B34F-480BD49E4F31}"/>
                  </a:ext>
                </a:extLst>
              </p14:cNvPr>
              <p14:cNvContentPartPr/>
              <p14:nvPr/>
            </p14:nvContentPartPr>
            <p14:xfrm>
              <a:off x="279717" y="3447885"/>
              <a:ext cx="222120" cy="35280"/>
            </p14:xfrm>
          </p:contentPart>
        </mc:Choice>
        <mc:Fallback xmlns="">
          <p:pic>
            <p:nvPicPr>
              <p:cNvPr id="59" name="Freihand 58">
                <a:extLst>
                  <a:ext uri="{FF2B5EF4-FFF2-40B4-BE49-F238E27FC236}">
                    <a16:creationId xmlns:a16="http://schemas.microsoft.com/office/drawing/2014/main" id="{A91272BC-828D-4DB2-B34F-480BD49E4F31}"/>
                  </a:ext>
                </a:extLst>
              </p:cNvPr>
              <p:cNvPicPr/>
              <p:nvPr/>
            </p:nvPicPr>
            <p:blipFill>
              <a:blip r:embed="rId42"/>
              <a:stretch>
                <a:fillRect/>
              </a:stretch>
            </p:blipFill>
            <p:spPr>
              <a:xfrm>
                <a:off x="275397" y="3443565"/>
                <a:ext cx="2307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70" name="Freihand 69">
                <a:extLst>
                  <a:ext uri="{FF2B5EF4-FFF2-40B4-BE49-F238E27FC236}">
                    <a16:creationId xmlns:a16="http://schemas.microsoft.com/office/drawing/2014/main" id="{A89F7BC8-2F46-4F06-8BDE-D1D3FD4A3D30}"/>
                  </a:ext>
                </a:extLst>
              </p14:cNvPr>
              <p14:cNvContentPartPr/>
              <p14:nvPr/>
            </p14:nvContentPartPr>
            <p14:xfrm>
              <a:off x="723597" y="3551205"/>
              <a:ext cx="1444320" cy="554040"/>
            </p14:xfrm>
          </p:contentPart>
        </mc:Choice>
        <mc:Fallback xmlns="">
          <p:pic>
            <p:nvPicPr>
              <p:cNvPr id="70" name="Freihand 69">
                <a:extLst>
                  <a:ext uri="{FF2B5EF4-FFF2-40B4-BE49-F238E27FC236}">
                    <a16:creationId xmlns:a16="http://schemas.microsoft.com/office/drawing/2014/main" id="{A89F7BC8-2F46-4F06-8BDE-D1D3FD4A3D30}"/>
                  </a:ext>
                </a:extLst>
              </p:cNvPr>
              <p:cNvPicPr/>
              <p:nvPr/>
            </p:nvPicPr>
            <p:blipFill>
              <a:blip r:embed="rId44"/>
              <a:stretch>
                <a:fillRect/>
              </a:stretch>
            </p:blipFill>
            <p:spPr>
              <a:xfrm>
                <a:off x="719277" y="3546885"/>
                <a:ext cx="1452960" cy="562680"/>
              </a:xfrm>
              <a:prstGeom prst="rect">
                <a:avLst/>
              </a:prstGeom>
            </p:spPr>
          </p:pic>
        </mc:Fallback>
      </mc:AlternateContent>
      <p:grpSp>
        <p:nvGrpSpPr>
          <p:cNvPr id="108" name="Gruppieren 107">
            <a:extLst>
              <a:ext uri="{FF2B5EF4-FFF2-40B4-BE49-F238E27FC236}">
                <a16:creationId xmlns:a16="http://schemas.microsoft.com/office/drawing/2014/main" id="{194E974C-78E2-4DF1-B39B-B3608A9618FA}"/>
              </a:ext>
            </a:extLst>
          </p:cNvPr>
          <p:cNvGrpSpPr/>
          <p:nvPr/>
        </p:nvGrpSpPr>
        <p:grpSpPr>
          <a:xfrm>
            <a:off x="4311357" y="3295605"/>
            <a:ext cx="1686600" cy="257760"/>
            <a:chOff x="4311357" y="3295605"/>
            <a:chExt cx="1686600" cy="257760"/>
          </a:xfrm>
        </p:grpSpPr>
        <mc:AlternateContent xmlns:mc="http://schemas.openxmlformats.org/markup-compatibility/2006" xmlns:p14="http://schemas.microsoft.com/office/powerpoint/2010/main">
          <mc:Choice Requires="p14">
            <p:contentPart p14:bwMode="auto" r:id="rId45">
              <p14:nvContentPartPr>
                <p14:cNvPr id="97" name="Freihand 96">
                  <a:extLst>
                    <a:ext uri="{FF2B5EF4-FFF2-40B4-BE49-F238E27FC236}">
                      <a16:creationId xmlns:a16="http://schemas.microsoft.com/office/drawing/2014/main" id="{43012847-DBF6-40BD-8DBD-C23FA570E785}"/>
                    </a:ext>
                  </a:extLst>
                </p14:cNvPr>
                <p14:cNvContentPartPr/>
                <p14:nvPr/>
              </p14:nvContentPartPr>
              <p14:xfrm>
                <a:off x="4423317" y="3432045"/>
                <a:ext cx="5040" cy="69840"/>
              </p14:xfrm>
            </p:contentPart>
          </mc:Choice>
          <mc:Fallback xmlns="">
            <p:pic>
              <p:nvPicPr>
                <p:cNvPr id="97" name="Freihand 96">
                  <a:extLst>
                    <a:ext uri="{FF2B5EF4-FFF2-40B4-BE49-F238E27FC236}">
                      <a16:creationId xmlns:a16="http://schemas.microsoft.com/office/drawing/2014/main" id="{43012847-DBF6-40BD-8DBD-C23FA570E785}"/>
                    </a:ext>
                  </a:extLst>
                </p:cNvPr>
                <p:cNvPicPr/>
                <p:nvPr/>
              </p:nvPicPr>
              <p:blipFill>
                <a:blip r:embed="rId46"/>
                <a:stretch>
                  <a:fillRect/>
                </a:stretch>
              </p:blipFill>
              <p:spPr>
                <a:xfrm>
                  <a:off x="4418997" y="3427725"/>
                  <a:ext cx="136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98" name="Freihand 97">
                  <a:extLst>
                    <a:ext uri="{FF2B5EF4-FFF2-40B4-BE49-F238E27FC236}">
                      <a16:creationId xmlns:a16="http://schemas.microsoft.com/office/drawing/2014/main" id="{EBF5BB3E-FC2B-43FE-9EF0-38704FFCA8FC}"/>
                    </a:ext>
                  </a:extLst>
                </p14:cNvPr>
                <p14:cNvContentPartPr/>
                <p14:nvPr/>
              </p14:nvContentPartPr>
              <p14:xfrm>
                <a:off x="4312437" y="3499365"/>
                <a:ext cx="171360" cy="38880"/>
              </p14:xfrm>
            </p:contentPart>
          </mc:Choice>
          <mc:Fallback xmlns="">
            <p:pic>
              <p:nvPicPr>
                <p:cNvPr id="98" name="Freihand 97">
                  <a:extLst>
                    <a:ext uri="{FF2B5EF4-FFF2-40B4-BE49-F238E27FC236}">
                      <a16:creationId xmlns:a16="http://schemas.microsoft.com/office/drawing/2014/main" id="{EBF5BB3E-FC2B-43FE-9EF0-38704FFCA8FC}"/>
                    </a:ext>
                  </a:extLst>
                </p:cNvPr>
                <p:cNvPicPr/>
                <p:nvPr/>
              </p:nvPicPr>
              <p:blipFill>
                <a:blip r:embed="rId48"/>
                <a:stretch>
                  <a:fillRect/>
                </a:stretch>
              </p:blipFill>
              <p:spPr>
                <a:xfrm>
                  <a:off x="4308117" y="3495045"/>
                  <a:ext cx="18000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99" name="Freihand 98">
                  <a:extLst>
                    <a:ext uri="{FF2B5EF4-FFF2-40B4-BE49-F238E27FC236}">
                      <a16:creationId xmlns:a16="http://schemas.microsoft.com/office/drawing/2014/main" id="{E1316E05-8B11-47A8-922D-E38D6C48F790}"/>
                    </a:ext>
                  </a:extLst>
                </p14:cNvPr>
                <p14:cNvContentPartPr/>
                <p14:nvPr/>
              </p14:nvContentPartPr>
              <p14:xfrm>
                <a:off x="4311357" y="3398925"/>
                <a:ext cx="172800" cy="11160"/>
              </p14:xfrm>
            </p:contentPart>
          </mc:Choice>
          <mc:Fallback xmlns="">
            <p:pic>
              <p:nvPicPr>
                <p:cNvPr id="99" name="Freihand 98">
                  <a:extLst>
                    <a:ext uri="{FF2B5EF4-FFF2-40B4-BE49-F238E27FC236}">
                      <a16:creationId xmlns:a16="http://schemas.microsoft.com/office/drawing/2014/main" id="{E1316E05-8B11-47A8-922D-E38D6C48F790}"/>
                    </a:ext>
                  </a:extLst>
                </p:cNvPr>
                <p:cNvPicPr/>
                <p:nvPr/>
              </p:nvPicPr>
              <p:blipFill>
                <a:blip r:embed="rId50"/>
                <a:stretch>
                  <a:fillRect/>
                </a:stretch>
              </p:blipFill>
              <p:spPr>
                <a:xfrm>
                  <a:off x="4307037" y="3394605"/>
                  <a:ext cx="1814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00" name="Freihand 99">
                  <a:extLst>
                    <a:ext uri="{FF2B5EF4-FFF2-40B4-BE49-F238E27FC236}">
                      <a16:creationId xmlns:a16="http://schemas.microsoft.com/office/drawing/2014/main" id="{281E7C35-64D4-4F16-AFB1-E02DAC437CAA}"/>
                    </a:ext>
                  </a:extLst>
                </p14:cNvPr>
                <p14:cNvContentPartPr/>
                <p14:nvPr/>
              </p14:nvContentPartPr>
              <p14:xfrm>
                <a:off x="4503957" y="3329085"/>
                <a:ext cx="231840" cy="224280"/>
              </p14:xfrm>
            </p:contentPart>
          </mc:Choice>
          <mc:Fallback xmlns="">
            <p:pic>
              <p:nvPicPr>
                <p:cNvPr id="100" name="Freihand 99">
                  <a:extLst>
                    <a:ext uri="{FF2B5EF4-FFF2-40B4-BE49-F238E27FC236}">
                      <a16:creationId xmlns:a16="http://schemas.microsoft.com/office/drawing/2014/main" id="{281E7C35-64D4-4F16-AFB1-E02DAC437CAA}"/>
                    </a:ext>
                  </a:extLst>
                </p:cNvPr>
                <p:cNvPicPr/>
                <p:nvPr/>
              </p:nvPicPr>
              <p:blipFill>
                <a:blip r:embed="rId52"/>
                <a:stretch>
                  <a:fillRect/>
                </a:stretch>
              </p:blipFill>
              <p:spPr>
                <a:xfrm>
                  <a:off x="4499637" y="3324765"/>
                  <a:ext cx="24048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01" name="Freihand 100">
                  <a:extLst>
                    <a:ext uri="{FF2B5EF4-FFF2-40B4-BE49-F238E27FC236}">
                      <a16:creationId xmlns:a16="http://schemas.microsoft.com/office/drawing/2014/main" id="{C8AA2D48-DAA0-40AC-8337-3FB7B6F3ACAF}"/>
                    </a:ext>
                  </a:extLst>
                </p14:cNvPr>
                <p14:cNvContentPartPr/>
                <p14:nvPr/>
              </p14:nvContentPartPr>
              <p14:xfrm>
                <a:off x="4741557" y="3346365"/>
                <a:ext cx="124560" cy="159480"/>
              </p14:xfrm>
            </p:contentPart>
          </mc:Choice>
          <mc:Fallback xmlns="">
            <p:pic>
              <p:nvPicPr>
                <p:cNvPr id="101" name="Freihand 100">
                  <a:extLst>
                    <a:ext uri="{FF2B5EF4-FFF2-40B4-BE49-F238E27FC236}">
                      <a16:creationId xmlns:a16="http://schemas.microsoft.com/office/drawing/2014/main" id="{C8AA2D48-DAA0-40AC-8337-3FB7B6F3ACAF}"/>
                    </a:ext>
                  </a:extLst>
                </p:cNvPr>
                <p:cNvPicPr/>
                <p:nvPr/>
              </p:nvPicPr>
              <p:blipFill>
                <a:blip r:embed="rId54"/>
                <a:stretch>
                  <a:fillRect/>
                </a:stretch>
              </p:blipFill>
              <p:spPr>
                <a:xfrm>
                  <a:off x="4737237" y="3342045"/>
                  <a:ext cx="1332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02" name="Freihand 101">
                  <a:extLst>
                    <a:ext uri="{FF2B5EF4-FFF2-40B4-BE49-F238E27FC236}">
                      <a16:creationId xmlns:a16="http://schemas.microsoft.com/office/drawing/2014/main" id="{A0066CBC-70C5-4810-90AD-4AFEE04DAF04}"/>
                    </a:ext>
                  </a:extLst>
                </p14:cNvPr>
                <p14:cNvContentPartPr/>
                <p14:nvPr/>
              </p14:nvContentPartPr>
              <p14:xfrm>
                <a:off x="4908597" y="3355365"/>
                <a:ext cx="160560" cy="131040"/>
              </p14:xfrm>
            </p:contentPart>
          </mc:Choice>
          <mc:Fallback xmlns="">
            <p:pic>
              <p:nvPicPr>
                <p:cNvPr id="102" name="Freihand 101">
                  <a:extLst>
                    <a:ext uri="{FF2B5EF4-FFF2-40B4-BE49-F238E27FC236}">
                      <a16:creationId xmlns:a16="http://schemas.microsoft.com/office/drawing/2014/main" id="{A0066CBC-70C5-4810-90AD-4AFEE04DAF04}"/>
                    </a:ext>
                  </a:extLst>
                </p:cNvPr>
                <p:cNvPicPr/>
                <p:nvPr/>
              </p:nvPicPr>
              <p:blipFill>
                <a:blip r:embed="rId56"/>
                <a:stretch>
                  <a:fillRect/>
                </a:stretch>
              </p:blipFill>
              <p:spPr>
                <a:xfrm>
                  <a:off x="4904277" y="3351045"/>
                  <a:ext cx="1692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03" name="Freihand 102">
                  <a:extLst>
                    <a:ext uri="{FF2B5EF4-FFF2-40B4-BE49-F238E27FC236}">
                      <a16:creationId xmlns:a16="http://schemas.microsoft.com/office/drawing/2014/main" id="{07B2FBDA-1BD4-4B4D-9464-63D962A88F54}"/>
                    </a:ext>
                  </a:extLst>
                </p14:cNvPr>
                <p14:cNvContentPartPr/>
                <p14:nvPr/>
              </p14:nvContentPartPr>
              <p14:xfrm>
                <a:off x="5208477" y="3400725"/>
                <a:ext cx="147600" cy="36360"/>
              </p14:xfrm>
            </p:contentPart>
          </mc:Choice>
          <mc:Fallback xmlns="">
            <p:pic>
              <p:nvPicPr>
                <p:cNvPr id="103" name="Freihand 102">
                  <a:extLst>
                    <a:ext uri="{FF2B5EF4-FFF2-40B4-BE49-F238E27FC236}">
                      <a16:creationId xmlns:a16="http://schemas.microsoft.com/office/drawing/2014/main" id="{07B2FBDA-1BD4-4B4D-9464-63D962A88F54}"/>
                    </a:ext>
                  </a:extLst>
                </p:cNvPr>
                <p:cNvPicPr/>
                <p:nvPr/>
              </p:nvPicPr>
              <p:blipFill>
                <a:blip r:embed="rId58"/>
                <a:stretch>
                  <a:fillRect/>
                </a:stretch>
              </p:blipFill>
              <p:spPr>
                <a:xfrm>
                  <a:off x="5204157" y="3396405"/>
                  <a:ext cx="1562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04" name="Freihand 103">
                  <a:extLst>
                    <a:ext uri="{FF2B5EF4-FFF2-40B4-BE49-F238E27FC236}">
                      <a16:creationId xmlns:a16="http://schemas.microsoft.com/office/drawing/2014/main" id="{DEF0B51D-6A0A-4905-9D39-17F1582A780D}"/>
                    </a:ext>
                  </a:extLst>
                </p14:cNvPr>
                <p14:cNvContentPartPr/>
                <p14:nvPr/>
              </p14:nvContentPartPr>
              <p14:xfrm>
                <a:off x="5384157" y="3329805"/>
                <a:ext cx="140760" cy="131760"/>
              </p14:xfrm>
            </p:contentPart>
          </mc:Choice>
          <mc:Fallback xmlns="">
            <p:pic>
              <p:nvPicPr>
                <p:cNvPr id="104" name="Freihand 103">
                  <a:extLst>
                    <a:ext uri="{FF2B5EF4-FFF2-40B4-BE49-F238E27FC236}">
                      <a16:creationId xmlns:a16="http://schemas.microsoft.com/office/drawing/2014/main" id="{DEF0B51D-6A0A-4905-9D39-17F1582A780D}"/>
                    </a:ext>
                  </a:extLst>
                </p:cNvPr>
                <p:cNvPicPr/>
                <p:nvPr/>
              </p:nvPicPr>
              <p:blipFill>
                <a:blip r:embed="rId60"/>
                <a:stretch>
                  <a:fillRect/>
                </a:stretch>
              </p:blipFill>
              <p:spPr>
                <a:xfrm>
                  <a:off x="5379837" y="3325485"/>
                  <a:ext cx="1494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05" name="Freihand 104">
                  <a:extLst>
                    <a:ext uri="{FF2B5EF4-FFF2-40B4-BE49-F238E27FC236}">
                      <a16:creationId xmlns:a16="http://schemas.microsoft.com/office/drawing/2014/main" id="{FEFD22CB-4D65-45A3-A650-7C833B7AA45F}"/>
                    </a:ext>
                  </a:extLst>
                </p14:cNvPr>
                <p14:cNvContentPartPr/>
                <p14:nvPr/>
              </p14:nvContentPartPr>
              <p14:xfrm>
                <a:off x="5538957" y="3406845"/>
                <a:ext cx="66240" cy="30240"/>
              </p14:xfrm>
            </p:contentPart>
          </mc:Choice>
          <mc:Fallback xmlns="">
            <p:pic>
              <p:nvPicPr>
                <p:cNvPr id="105" name="Freihand 104">
                  <a:extLst>
                    <a:ext uri="{FF2B5EF4-FFF2-40B4-BE49-F238E27FC236}">
                      <a16:creationId xmlns:a16="http://schemas.microsoft.com/office/drawing/2014/main" id="{FEFD22CB-4D65-45A3-A650-7C833B7AA45F}"/>
                    </a:ext>
                  </a:extLst>
                </p:cNvPr>
                <p:cNvPicPr/>
                <p:nvPr/>
              </p:nvPicPr>
              <p:blipFill>
                <a:blip r:embed="rId62"/>
                <a:stretch>
                  <a:fillRect/>
                </a:stretch>
              </p:blipFill>
              <p:spPr>
                <a:xfrm>
                  <a:off x="5534637" y="3402525"/>
                  <a:ext cx="748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06" name="Freihand 105">
                  <a:extLst>
                    <a:ext uri="{FF2B5EF4-FFF2-40B4-BE49-F238E27FC236}">
                      <a16:creationId xmlns:a16="http://schemas.microsoft.com/office/drawing/2014/main" id="{64E0662B-73F3-48FE-8173-A8085DCC1ED3}"/>
                    </a:ext>
                  </a:extLst>
                </p14:cNvPr>
                <p14:cNvContentPartPr/>
                <p14:nvPr/>
              </p14:nvContentPartPr>
              <p14:xfrm>
                <a:off x="5618517" y="3305685"/>
                <a:ext cx="116280" cy="151920"/>
              </p14:xfrm>
            </p:contentPart>
          </mc:Choice>
          <mc:Fallback xmlns="">
            <p:pic>
              <p:nvPicPr>
                <p:cNvPr id="106" name="Freihand 105">
                  <a:extLst>
                    <a:ext uri="{FF2B5EF4-FFF2-40B4-BE49-F238E27FC236}">
                      <a16:creationId xmlns:a16="http://schemas.microsoft.com/office/drawing/2014/main" id="{64E0662B-73F3-48FE-8173-A8085DCC1ED3}"/>
                    </a:ext>
                  </a:extLst>
                </p:cNvPr>
                <p:cNvPicPr/>
                <p:nvPr/>
              </p:nvPicPr>
              <p:blipFill>
                <a:blip r:embed="rId64"/>
                <a:stretch>
                  <a:fillRect/>
                </a:stretch>
              </p:blipFill>
              <p:spPr>
                <a:xfrm>
                  <a:off x="5614197" y="3301365"/>
                  <a:ext cx="1249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07" name="Freihand 106">
                  <a:extLst>
                    <a:ext uri="{FF2B5EF4-FFF2-40B4-BE49-F238E27FC236}">
                      <a16:creationId xmlns:a16="http://schemas.microsoft.com/office/drawing/2014/main" id="{7FA97996-A9FF-4403-B17E-37D9F25BCE76}"/>
                    </a:ext>
                  </a:extLst>
                </p14:cNvPr>
                <p14:cNvContentPartPr/>
                <p14:nvPr/>
              </p14:nvContentPartPr>
              <p14:xfrm>
                <a:off x="5783397" y="3295605"/>
                <a:ext cx="214560" cy="143640"/>
              </p14:xfrm>
            </p:contentPart>
          </mc:Choice>
          <mc:Fallback xmlns="">
            <p:pic>
              <p:nvPicPr>
                <p:cNvPr id="107" name="Freihand 106">
                  <a:extLst>
                    <a:ext uri="{FF2B5EF4-FFF2-40B4-BE49-F238E27FC236}">
                      <a16:creationId xmlns:a16="http://schemas.microsoft.com/office/drawing/2014/main" id="{7FA97996-A9FF-4403-B17E-37D9F25BCE76}"/>
                    </a:ext>
                  </a:extLst>
                </p:cNvPr>
                <p:cNvPicPr/>
                <p:nvPr/>
              </p:nvPicPr>
              <p:blipFill>
                <a:blip r:embed="rId66"/>
                <a:stretch>
                  <a:fillRect/>
                </a:stretch>
              </p:blipFill>
              <p:spPr>
                <a:xfrm>
                  <a:off x="5779077" y="3291285"/>
                  <a:ext cx="223200" cy="152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7">
            <p14:nvContentPartPr>
              <p14:cNvPr id="118" name="Freihand 117">
                <a:extLst>
                  <a:ext uri="{FF2B5EF4-FFF2-40B4-BE49-F238E27FC236}">
                    <a16:creationId xmlns:a16="http://schemas.microsoft.com/office/drawing/2014/main" id="{0AAC3A02-6882-4D97-B373-32C17039623E}"/>
                  </a:ext>
                </a:extLst>
              </p14:cNvPr>
              <p14:cNvContentPartPr/>
              <p14:nvPr/>
            </p14:nvContentPartPr>
            <p14:xfrm>
              <a:off x="6122517" y="5043045"/>
              <a:ext cx="111600" cy="175320"/>
            </p14:xfrm>
          </p:contentPart>
        </mc:Choice>
        <mc:Fallback xmlns="">
          <p:pic>
            <p:nvPicPr>
              <p:cNvPr id="118" name="Freihand 117">
                <a:extLst>
                  <a:ext uri="{FF2B5EF4-FFF2-40B4-BE49-F238E27FC236}">
                    <a16:creationId xmlns:a16="http://schemas.microsoft.com/office/drawing/2014/main" id="{0AAC3A02-6882-4D97-B373-32C17039623E}"/>
                  </a:ext>
                </a:extLst>
              </p:cNvPr>
              <p:cNvPicPr/>
              <p:nvPr/>
            </p:nvPicPr>
            <p:blipFill>
              <a:blip r:embed="rId68"/>
              <a:stretch>
                <a:fillRect/>
              </a:stretch>
            </p:blipFill>
            <p:spPr>
              <a:xfrm>
                <a:off x="6118197" y="5038725"/>
                <a:ext cx="120240" cy="183960"/>
              </a:xfrm>
              <a:prstGeom prst="rect">
                <a:avLst/>
              </a:prstGeom>
            </p:spPr>
          </p:pic>
        </mc:Fallback>
      </mc:AlternateContent>
      <p:grpSp>
        <p:nvGrpSpPr>
          <p:cNvPr id="120" name="Gruppieren 119">
            <a:extLst>
              <a:ext uri="{FF2B5EF4-FFF2-40B4-BE49-F238E27FC236}">
                <a16:creationId xmlns:a16="http://schemas.microsoft.com/office/drawing/2014/main" id="{091F795F-DA48-4E13-80F6-D69DAE75643C}"/>
              </a:ext>
            </a:extLst>
          </p:cNvPr>
          <p:cNvGrpSpPr/>
          <p:nvPr/>
        </p:nvGrpSpPr>
        <p:grpSpPr>
          <a:xfrm>
            <a:off x="4202997" y="3652365"/>
            <a:ext cx="2132280" cy="1327320"/>
            <a:chOff x="4202997" y="3652365"/>
            <a:chExt cx="2132280" cy="1327320"/>
          </a:xfrm>
        </p:grpSpPr>
        <mc:AlternateContent xmlns:mc="http://schemas.openxmlformats.org/markup-compatibility/2006" xmlns:p14="http://schemas.microsoft.com/office/powerpoint/2010/main">
          <mc:Choice Requires="p14">
            <p:contentPart p14:bwMode="auto" r:id="rId69">
              <p14:nvContentPartPr>
                <p14:cNvPr id="110" name="Freihand 109">
                  <a:extLst>
                    <a:ext uri="{FF2B5EF4-FFF2-40B4-BE49-F238E27FC236}">
                      <a16:creationId xmlns:a16="http://schemas.microsoft.com/office/drawing/2014/main" id="{2E38B155-60D2-4DD1-A623-2F1EB37BABFB}"/>
                    </a:ext>
                  </a:extLst>
                </p14:cNvPr>
                <p14:cNvContentPartPr/>
                <p14:nvPr/>
              </p14:nvContentPartPr>
              <p14:xfrm>
                <a:off x="4605117" y="3875565"/>
                <a:ext cx="25920" cy="1065240"/>
              </p14:xfrm>
            </p:contentPart>
          </mc:Choice>
          <mc:Fallback xmlns="">
            <p:pic>
              <p:nvPicPr>
                <p:cNvPr id="110" name="Freihand 109">
                  <a:extLst>
                    <a:ext uri="{FF2B5EF4-FFF2-40B4-BE49-F238E27FC236}">
                      <a16:creationId xmlns:a16="http://schemas.microsoft.com/office/drawing/2014/main" id="{2E38B155-60D2-4DD1-A623-2F1EB37BABFB}"/>
                    </a:ext>
                  </a:extLst>
                </p:cNvPr>
                <p:cNvPicPr/>
                <p:nvPr/>
              </p:nvPicPr>
              <p:blipFill>
                <a:blip r:embed="rId70"/>
                <a:stretch>
                  <a:fillRect/>
                </a:stretch>
              </p:blipFill>
              <p:spPr>
                <a:xfrm>
                  <a:off x="4600797" y="3871245"/>
                  <a:ext cx="34560" cy="10738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11" name="Freihand 110">
                  <a:extLst>
                    <a:ext uri="{FF2B5EF4-FFF2-40B4-BE49-F238E27FC236}">
                      <a16:creationId xmlns:a16="http://schemas.microsoft.com/office/drawing/2014/main" id="{D2CD687E-206F-4642-BF70-3EC91D6CE64A}"/>
                    </a:ext>
                  </a:extLst>
                </p14:cNvPr>
                <p14:cNvContentPartPr/>
                <p14:nvPr/>
              </p14:nvContentPartPr>
              <p14:xfrm>
                <a:off x="4546797" y="4891485"/>
                <a:ext cx="1646640" cy="43920"/>
              </p14:xfrm>
            </p:contentPart>
          </mc:Choice>
          <mc:Fallback xmlns="">
            <p:pic>
              <p:nvPicPr>
                <p:cNvPr id="111" name="Freihand 110">
                  <a:extLst>
                    <a:ext uri="{FF2B5EF4-FFF2-40B4-BE49-F238E27FC236}">
                      <a16:creationId xmlns:a16="http://schemas.microsoft.com/office/drawing/2014/main" id="{D2CD687E-206F-4642-BF70-3EC91D6CE64A}"/>
                    </a:ext>
                  </a:extLst>
                </p:cNvPr>
                <p:cNvPicPr/>
                <p:nvPr/>
              </p:nvPicPr>
              <p:blipFill>
                <a:blip r:embed="rId72"/>
                <a:stretch>
                  <a:fillRect/>
                </a:stretch>
              </p:blipFill>
              <p:spPr>
                <a:xfrm>
                  <a:off x="4542477" y="4887165"/>
                  <a:ext cx="165528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12" name="Freihand 111">
                  <a:extLst>
                    <a:ext uri="{FF2B5EF4-FFF2-40B4-BE49-F238E27FC236}">
                      <a16:creationId xmlns:a16="http://schemas.microsoft.com/office/drawing/2014/main" id="{836666C6-1CB6-4F98-A4D8-F412146D7352}"/>
                    </a:ext>
                  </a:extLst>
                </p14:cNvPr>
                <p14:cNvContentPartPr/>
                <p14:nvPr/>
              </p14:nvContentPartPr>
              <p14:xfrm>
                <a:off x="6203157" y="4833525"/>
                <a:ext cx="132120" cy="146160"/>
              </p14:xfrm>
            </p:contentPart>
          </mc:Choice>
          <mc:Fallback xmlns="">
            <p:pic>
              <p:nvPicPr>
                <p:cNvPr id="112" name="Freihand 111">
                  <a:extLst>
                    <a:ext uri="{FF2B5EF4-FFF2-40B4-BE49-F238E27FC236}">
                      <a16:creationId xmlns:a16="http://schemas.microsoft.com/office/drawing/2014/main" id="{836666C6-1CB6-4F98-A4D8-F412146D7352}"/>
                    </a:ext>
                  </a:extLst>
                </p:cNvPr>
                <p:cNvPicPr/>
                <p:nvPr/>
              </p:nvPicPr>
              <p:blipFill>
                <a:blip r:embed="rId74"/>
                <a:stretch>
                  <a:fillRect/>
                </a:stretch>
              </p:blipFill>
              <p:spPr>
                <a:xfrm>
                  <a:off x="6198837" y="4829205"/>
                  <a:ext cx="1407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14" name="Freihand 113">
                  <a:extLst>
                    <a:ext uri="{FF2B5EF4-FFF2-40B4-BE49-F238E27FC236}">
                      <a16:creationId xmlns:a16="http://schemas.microsoft.com/office/drawing/2014/main" id="{2BF23291-BC65-4A2D-B90F-DDAB46BC6CC7}"/>
                    </a:ext>
                  </a:extLst>
                </p14:cNvPr>
                <p14:cNvContentPartPr/>
                <p14:nvPr/>
              </p14:nvContentPartPr>
              <p14:xfrm>
                <a:off x="4483437" y="3742005"/>
                <a:ext cx="259200" cy="183960"/>
              </p14:xfrm>
            </p:contentPart>
          </mc:Choice>
          <mc:Fallback xmlns="">
            <p:pic>
              <p:nvPicPr>
                <p:cNvPr id="114" name="Freihand 113">
                  <a:extLst>
                    <a:ext uri="{FF2B5EF4-FFF2-40B4-BE49-F238E27FC236}">
                      <a16:creationId xmlns:a16="http://schemas.microsoft.com/office/drawing/2014/main" id="{2BF23291-BC65-4A2D-B90F-DDAB46BC6CC7}"/>
                    </a:ext>
                  </a:extLst>
                </p:cNvPr>
                <p:cNvPicPr/>
                <p:nvPr/>
              </p:nvPicPr>
              <p:blipFill>
                <a:blip r:embed="rId76"/>
                <a:stretch>
                  <a:fillRect/>
                </a:stretch>
              </p:blipFill>
              <p:spPr>
                <a:xfrm>
                  <a:off x="4479117" y="3737685"/>
                  <a:ext cx="26784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15" name="Freihand 114">
                  <a:extLst>
                    <a:ext uri="{FF2B5EF4-FFF2-40B4-BE49-F238E27FC236}">
                      <a16:creationId xmlns:a16="http://schemas.microsoft.com/office/drawing/2014/main" id="{506B594C-5671-48F7-9363-826FEB9CF292}"/>
                    </a:ext>
                  </a:extLst>
                </p14:cNvPr>
                <p14:cNvContentPartPr/>
                <p14:nvPr/>
              </p14:nvContentPartPr>
              <p14:xfrm>
                <a:off x="4349157" y="3761805"/>
                <a:ext cx="64080" cy="88560"/>
              </p14:xfrm>
            </p:contentPart>
          </mc:Choice>
          <mc:Fallback xmlns="">
            <p:pic>
              <p:nvPicPr>
                <p:cNvPr id="115" name="Freihand 114">
                  <a:extLst>
                    <a:ext uri="{FF2B5EF4-FFF2-40B4-BE49-F238E27FC236}">
                      <a16:creationId xmlns:a16="http://schemas.microsoft.com/office/drawing/2014/main" id="{506B594C-5671-48F7-9363-826FEB9CF292}"/>
                    </a:ext>
                  </a:extLst>
                </p:cNvPr>
                <p:cNvPicPr/>
                <p:nvPr/>
              </p:nvPicPr>
              <p:blipFill>
                <a:blip r:embed="rId78"/>
                <a:stretch>
                  <a:fillRect/>
                </a:stretch>
              </p:blipFill>
              <p:spPr>
                <a:xfrm>
                  <a:off x="4344837" y="3757485"/>
                  <a:ext cx="727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16" name="Freihand 115">
                  <a:extLst>
                    <a:ext uri="{FF2B5EF4-FFF2-40B4-BE49-F238E27FC236}">
                      <a16:creationId xmlns:a16="http://schemas.microsoft.com/office/drawing/2014/main" id="{F3E11901-BFD5-4631-8CE0-BBADCBE789D2}"/>
                    </a:ext>
                  </a:extLst>
                </p14:cNvPr>
                <p14:cNvContentPartPr/>
                <p14:nvPr/>
              </p14:nvContentPartPr>
              <p14:xfrm>
                <a:off x="4357077" y="3669285"/>
                <a:ext cx="360" cy="360"/>
              </p14:xfrm>
            </p:contentPart>
          </mc:Choice>
          <mc:Fallback xmlns="">
            <p:pic>
              <p:nvPicPr>
                <p:cNvPr id="116" name="Freihand 115">
                  <a:extLst>
                    <a:ext uri="{FF2B5EF4-FFF2-40B4-BE49-F238E27FC236}">
                      <a16:creationId xmlns:a16="http://schemas.microsoft.com/office/drawing/2014/main" id="{F3E11901-BFD5-4631-8CE0-BBADCBE789D2}"/>
                    </a:ext>
                  </a:extLst>
                </p:cNvPr>
                <p:cNvPicPr/>
                <p:nvPr/>
              </p:nvPicPr>
              <p:blipFill>
                <a:blip r:embed="rId80"/>
                <a:stretch>
                  <a:fillRect/>
                </a:stretch>
              </p:blipFill>
              <p:spPr>
                <a:xfrm>
                  <a:off x="4352757" y="36649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19" name="Freihand 118">
                  <a:extLst>
                    <a:ext uri="{FF2B5EF4-FFF2-40B4-BE49-F238E27FC236}">
                      <a16:creationId xmlns:a16="http://schemas.microsoft.com/office/drawing/2014/main" id="{40D751CD-89B7-4FA5-A2ED-89FFDF3324D9}"/>
                    </a:ext>
                  </a:extLst>
                </p14:cNvPr>
                <p14:cNvContentPartPr/>
                <p14:nvPr/>
              </p14:nvContentPartPr>
              <p14:xfrm>
                <a:off x="4202997" y="3652365"/>
                <a:ext cx="300240" cy="269640"/>
              </p14:xfrm>
            </p:contentPart>
          </mc:Choice>
          <mc:Fallback xmlns="">
            <p:pic>
              <p:nvPicPr>
                <p:cNvPr id="119" name="Freihand 118">
                  <a:extLst>
                    <a:ext uri="{FF2B5EF4-FFF2-40B4-BE49-F238E27FC236}">
                      <a16:creationId xmlns:a16="http://schemas.microsoft.com/office/drawing/2014/main" id="{40D751CD-89B7-4FA5-A2ED-89FFDF3324D9}"/>
                    </a:ext>
                  </a:extLst>
                </p:cNvPr>
                <p:cNvPicPr/>
                <p:nvPr/>
              </p:nvPicPr>
              <p:blipFill>
                <a:blip r:embed="rId82"/>
                <a:stretch>
                  <a:fillRect/>
                </a:stretch>
              </p:blipFill>
              <p:spPr>
                <a:xfrm>
                  <a:off x="4198677" y="3648045"/>
                  <a:ext cx="308880" cy="278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3">
            <p14:nvContentPartPr>
              <p14:cNvPr id="121" name="Freihand 120">
                <a:extLst>
                  <a:ext uri="{FF2B5EF4-FFF2-40B4-BE49-F238E27FC236}">
                    <a16:creationId xmlns:a16="http://schemas.microsoft.com/office/drawing/2014/main" id="{FB294C3A-0E93-4B14-A660-AF48972A112E}"/>
                  </a:ext>
                </a:extLst>
              </p14:cNvPr>
              <p14:cNvContentPartPr/>
              <p14:nvPr/>
            </p14:nvContentPartPr>
            <p14:xfrm>
              <a:off x="450357" y="2770005"/>
              <a:ext cx="1897560" cy="55440"/>
            </p14:xfrm>
          </p:contentPart>
        </mc:Choice>
        <mc:Fallback xmlns="">
          <p:pic>
            <p:nvPicPr>
              <p:cNvPr id="121" name="Freihand 120">
                <a:extLst>
                  <a:ext uri="{FF2B5EF4-FFF2-40B4-BE49-F238E27FC236}">
                    <a16:creationId xmlns:a16="http://schemas.microsoft.com/office/drawing/2014/main" id="{FB294C3A-0E93-4B14-A660-AF48972A112E}"/>
                  </a:ext>
                </a:extLst>
              </p:cNvPr>
              <p:cNvPicPr/>
              <p:nvPr/>
            </p:nvPicPr>
            <p:blipFill>
              <a:blip r:embed="rId84"/>
              <a:stretch>
                <a:fillRect/>
              </a:stretch>
            </p:blipFill>
            <p:spPr>
              <a:xfrm>
                <a:off x="446037" y="2765685"/>
                <a:ext cx="190620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41" name="Freihand 140">
                <a:extLst>
                  <a:ext uri="{FF2B5EF4-FFF2-40B4-BE49-F238E27FC236}">
                    <a16:creationId xmlns:a16="http://schemas.microsoft.com/office/drawing/2014/main" id="{8C56D631-B022-4144-9B3C-0519D879C45C}"/>
                  </a:ext>
                </a:extLst>
              </p14:cNvPr>
              <p14:cNvContentPartPr/>
              <p14:nvPr/>
            </p14:nvContentPartPr>
            <p14:xfrm>
              <a:off x="4885917" y="3845325"/>
              <a:ext cx="878400" cy="855000"/>
            </p14:xfrm>
          </p:contentPart>
        </mc:Choice>
        <mc:Fallback xmlns="">
          <p:pic>
            <p:nvPicPr>
              <p:cNvPr id="141" name="Freihand 140">
                <a:extLst>
                  <a:ext uri="{FF2B5EF4-FFF2-40B4-BE49-F238E27FC236}">
                    <a16:creationId xmlns:a16="http://schemas.microsoft.com/office/drawing/2014/main" id="{8C56D631-B022-4144-9B3C-0519D879C45C}"/>
                  </a:ext>
                </a:extLst>
              </p:cNvPr>
              <p:cNvPicPr/>
              <p:nvPr/>
            </p:nvPicPr>
            <p:blipFill>
              <a:blip r:embed="rId86"/>
              <a:stretch>
                <a:fillRect/>
              </a:stretch>
            </p:blipFill>
            <p:spPr>
              <a:xfrm>
                <a:off x="4881597" y="3841005"/>
                <a:ext cx="887040" cy="863640"/>
              </a:xfrm>
              <a:prstGeom prst="rect">
                <a:avLst/>
              </a:prstGeom>
            </p:spPr>
          </p:pic>
        </mc:Fallback>
      </mc:AlternateContent>
      <p:grpSp>
        <p:nvGrpSpPr>
          <p:cNvPr id="150" name="Gruppieren 149">
            <a:extLst>
              <a:ext uri="{FF2B5EF4-FFF2-40B4-BE49-F238E27FC236}">
                <a16:creationId xmlns:a16="http://schemas.microsoft.com/office/drawing/2014/main" id="{1A04A55B-E82C-4D10-873A-FA1BFE4BCA56}"/>
              </a:ext>
            </a:extLst>
          </p:cNvPr>
          <p:cNvGrpSpPr/>
          <p:nvPr/>
        </p:nvGrpSpPr>
        <p:grpSpPr>
          <a:xfrm>
            <a:off x="412557" y="2817525"/>
            <a:ext cx="3227400" cy="2074680"/>
            <a:chOff x="412557" y="2817525"/>
            <a:chExt cx="3227400" cy="2074680"/>
          </a:xfrm>
        </p:grpSpPr>
        <mc:AlternateContent xmlns:mc="http://schemas.openxmlformats.org/markup-compatibility/2006" xmlns:p14="http://schemas.microsoft.com/office/powerpoint/2010/main">
          <mc:Choice Requires="p14">
            <p:contentPart p14:bwMode="auto" r:id="rId87">
              <p14:nvContentPartPr>
                <p14:cNvPr id="95" name="Freihand 94">
                  <a:extLst>
                    <a:ext uri="{FF2B5EF4-FFF2-40B4-BE49-F238E27FC236}">
                      <a16:creationId xmlns:a16="http://schemas.microsoft.com/office/drawing/2014/main" id="{3C72A243-86A6-4AA0-8586-1D0E2B3E97AB}"/>
                    </a:ext>
                  </a:extLst>
                </p14:cNvPr>
                <p14:cNvContentPartPr/>
                <p14:nvPr/>
              </p14:nvContentPartPr>
              <p14:xfrm>
                <a:off x="3107877" y="4089765"/>
                <a:ext cx="172080" cy="16560"/>
              </p14:xfrm>
            </p:contentPart>
          </mc:Choice>
          <mc:Fallback xmlns="">
            <p:pic>
              <p:nvPicPr>
                <p:cNvPr id="95" name="Freihand 94">
                  <a:extLst>
                    <a:ext uri="{FF2B5EF4-FFF2-40B4-BE49-F238E27FC236}">
                      <a16:creationId xmlns:a16="http://schemas.microsoft.com/office/drawing/2014/main" id="{3C72A243-86A6-4AA0-8586-1D0E2B3E97AB}"/>
                    </a:ext>
                  </a:extLst>
                </p:cNvPr>
                <p:cNvPicPr/>
                <p:nvPr/>
              </p:nvPicPr>
              <p:blipFill>
                <a:blip r:embed="rId88"/>
                <a:stretch>
                  <a:fillRect/>
                </a:stretch>
              </p:blipFill>
              <p:spPr>
                <a:xfrm>
                  <a:off x="3103557" y="4085445"/>
                  <a:ext cx="1807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96" name="Freihand 95">
                  <a:extLst>
                    <a:ext uri="{FF2B5EF4-FFF2-40B4-BE49-F238E27FC236}">
                      <a16:creationId xmlns:a16="http://schemas.microsoft.com/office/drawing/2014/main" id="{048ADC55-2BF4-4FEA-8E15-D809C21A0CB9}"/>
                    </a:ext>
                  </a:extLst>
                </p14:cNvPr>
                <p14:cNvContentPartPr/>
                <p14:nvPr/>
              </p14:nvContentPartPr>
              <p14:xfrm>
                <a:off x="3284997" y="4003365"/>
                <a:ext cx="109080" cy="138240"/>
              </p14:xfrm>
            </p:contentPart>
          </mc:Choice>
          <mc:Fallback xmlns="">
            <p:pic>
              <p:nvPicPr>
                <p:cNvPr id="96" name="Freihand 95">
                  <a:extLst>
                    <a:ext uri="{FF2B5EF4-FFF2-40B4-BE49-F238E27FC236}">
                      <a16:creationId xmlns:a16="http://schemas.microsoft.com/office/drawing/2014/main" id="{048ADC55-2BF4-4FEA-8E15-D809C21A0CB9}"/>
                    </a:ext>
                  </a:extLst>
                </p:cNvPr>
                <p:cNvPicPr/>
                <p:nvPr/>
              </p:nvPicPr>
              <p:blipFill>
                <a:blip r:embed="rId90"/>
                <a:stretch>
                  <a:fillRect/>
                </a:stretch>
              </p:blipFill>
              <p:spPr>
                <a:xfrm>
                  <a:off x="3280677" y="3999045"/>
                  <a:ext cx="1177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35" name="Freihand 34">
                  <a:extLst>
                    <a:ext uri="{FF2B5EF4-FFF2-40B4-BE49-F238E27FC236}">
                      <a16:creationId xmlns:a16="http://schemas.microsoft.com/office/drawing/2014/main" id="{AFD3F596-0E55-4E02-B9BB-C557B6A70132}"/>
                    </a:ext>
                  </a:extLst>
                </p14:cNvPr>
                <p14:cNvContentPartPr/>
                <p14:nvPr/>
              </p14:nvContentPartPr>
              <p14:xfrm>
                <a:off x="591477" y="2817525"/>
                <a:ext cx="155160" cy="214920"/>
              </p14:xfrm>
            </p:contentPart>
          </mc:Choice>
          <mc:Fallback xmlns="">
            <p:pic>
              <p:nvPicPr>
                <p:cNvPr id="35" name="Freihand 34">
                  <a:extLst>
                    <a:ext uri="{FF2B5EF4-FFF2-40B4-BE49-F238E27FC236}">
                      <a16:creationId xmlns:a16="http://schemas.microsoft.com/office/drawing/2014/main" id="{AFD3F596-0E55-4E02-B9BB-C557B6A70132}"/>
                    </a:ext>
                  </a:extLst>
                </p:cNvPr>
                <p:cNvPicPr/>
                <p:nvPr/>
              </p:nvPicPr>
              <p:blipFill>
                <a:blip r:embed="rId92"/>
                <a:stretch>
                  <a:fillRect/>
                </a:stretch>
              </p:blipFill>
              <p:spPr>
                <a:xfrm>
                  <a:off x="587157" y="2813205"/>
                  <a:ext cx="16380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36" name="Freihand 35">
                  <a:extLst>
                    <a:ext uri="{FF2B5EF4-FFF2-40B4-BE49-F238E27FC236}">
                      <a16:creationId xmlns:a16="http://schemas.microsoft.com/office/drawing/2014/main" id="{D3EA0F71-2B40-4D13-9E4F-C5169BF09DD8}"/>
                    </a:ext>
                  </a:extLst>
                </p14:cNvPr>
                <p14:cNvContentPartPr/>
                <p14:nvPr/>
              </p14:nvContentPartPr>
              <p14:xfrm>
                <a:off x="683277" y="2946045"/>
                <a:ext cx="53640" cy="92520"/>
              </p14:xfrm>
            </p:contentPart>
          </mc:Choice>
          <mc:Fallback xmlns="">
            <p:pic>
              <p:nvPicPr>
                <p:cNvPr id="36" name="Freihand 35">
                  <a:extLst>
                    <a:ext uri="{FF2B5EF4-FFF2-40B4-BE49-F238E27FC236}">
                      <a16:creationId xmlns:a16="http://schemas.microsoft.com/office/drawing/2014/main" id="{D3EA0F71-2B40-4D13-9E4F-C5169BF09DD8}"/>
                    </a:ext>
                  </a:extLst>
                </p:cNvPr>
                <p:cNvPicPr/>
                <p:nvPr/>
              </p:nvPicPr>
              <p:blipFill>
                <a:blip r:embed="rId94"/>
                <a:stretch>
                  <a:fillRect/>
                </a:stretch>
              </p:blipFill>
              <p:spPr>
                <a:xfrm>
                  <a:off x="678957" y="2941725"/>
                  <a:ext cx="622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37" name="Freihand 36">
                  <a:extLst>
                    <a:ext uri="{FF2B5EF4-FFF2-40B4-BE49-F238E27FC236}">
                      <a16:creationId xmlns:a16="http://schemas.microsoft.com/office/drawing/2014/main" id="{BE57A4CF-03F0-485C-A225-419B7B1155BE}"/>
                    </a:ext>
                  </a:extLst>
                </p14:cNvPr>
                <p14:cNvContentPartPr/>
                <p14:nvPr/>
              </p14:nvContentPartPr>
              <p14:xfrm>
                <a:off x="798117" y="2930205"/>
                <a:ext cx="95400" cy="100800"/>
              </p14:xfrm>
            </p:contentPart>
          </mc:Choice>
          <mc:Fallback xmlns="">
            <p:pic>
              <p:nvPicPr>
                <p:cNvPr id="37" name="Freihand 36">
                  <a:extLst>
                    <a:ext uri="{FF2B5EF4-FFF2-40B4-BE49-F238E27FC236}">
                      <a16:creationId xmlns:a16="http://schemas.microsoft.com/office/drawing/2014/main" id="{BE57A4CF-03F0-485C-A225-419B7B1155BE}"/>
                    </a:ext>
                  </a:extLst>
                </p:cNvPr>
                <p:cNvPicPr/>
                <p:nvPr/>
              </p:nvPicPr>
              <p:blipFill>
                <a:blip r:embed="rId96"/>
                <a:stretch>
                  <a:fillRect/>
                </a:stretch>
              </p:blipFill>
              <p:spPr>
                <a:xfrm>
                  <a:off x="793797" y="2925885"/>
                  <a:ext cx="1040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38" name="Freihand 37">
                  <a:extLst>
                    <a:ext uri="{FF2B5EF4-FFF2-40B4-BE49-F238E27FC236}">
                      <a16:creationId xmlns:a16="http://schemas.microsoft.com/office/drawing/2014/main" id="{D3D1D194-C24B-499C-B660-5CE3C323E233}"/>
                    </a:ext>
                  </a:extLst>
                </p14:cNvPr>
                <p14:cNvContentPartPr/>
                <p14:nvPr/>
              </p14:nvContentPartPr>
              <p14:xfrm>
                <a:off x="946797" y="2929845"/>
                <a:ext cx="166680" cy="205200"/>
              </p14:xfrm>
            </p:contentPart>
          </mc:Choice>
          <mc:Fallback xmlns="">
            <p:pic>
              <p:nvPicPr>
                <p:cNvPr id="38" name="Freihand 37">
                  <a:extLst>
                    <a:ext uri="{FF2B5EF4-FFF2-40B4-BE49-F238E27FC236}">
                      <a16:creationId xmlns:a16="http://schemas.microsoft.com/office/drawing/2014/main" id="{D3D1D194-C24B-499C-B660-5CE3C323E233}"/>
                    </a:ext>
                  </a:extLst>
                </p:cNvPr>
                <p:cNvPicPr/>
                <p:nvPr/>
              </p:nvPicPr>
              <p:blipFill>
                <a:blip r:embed="rId98"/>
                <a:stretch>
                  <a:fillRect/>
                </a:stretch>
              </p:blipFill>
              <p:spPr>
                <a:xfrm>
                  <a:off x="942477" y="2925525"/>
                  <a:ext cx="17532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39" name="Freihand 38">
                  <a:extLst>
                    <a:ext uri="{FF2B5EF4-FFF2-40B4-BE49-F238E27FC236}">
                      <a16:creationId xmlns:a16="http://schemas.microsoft.com/office/drawing/2014/main" id="{242E4EAF-FD3E-4EFA-AE3E-EF89C7968ACB}"/>
                    </a:ext>
                  </a:extLst>
                </p14:cNvPr>
                <p14:cNvContentPartPr/>
                <p14:nvPr/>
              </p14:nvContentPartPr>
              <p14:xfrm>
                <a:off x="1147677" y="2920125"/>
                <a:ext cx="70560" cy="83880"/>
              </p14:xfrm>
            </p:contentPart>
          </mc:Choice>
          <mc:Fallback xmlns="">
            <p:pic>
              <p:nvPicPr>
                <p:cNvPr id="39" name="Freihand 38">
                  <a:extLst>
                    <a:ext uri="{FF2B5EF4-FFF2-40B4-BE49-F238E27FC236}">
                      <a16:creationId xmlns:a16="http://schemas.microsoft.com/office/drawing/2014/main" id="{242E4EAF-FD3E-4EFA-AE3E-EF89C7968ACB}"/>
                    </a:ext>
                  </a:extLst>
                </p:cNvPr>
                <p:cNvPicPr/>
                <p:nvPr/>
              </p:nvPicPr>
              <p:blipFill>
                <a:blip r:embed="rId100"/>
                <a:stretch>
                  <a:fillRect/>
                </a:stretch>
              </p:blipFill>
              <p:spPr>
                <a:xfrm>
                  <a:off x="1143357" y="2915805"/>
                  <a:ext cx="792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40" name="Freihand 39">
                  <a:extLst>
                    <a:ext uri="{FF2B5EF4-FFF2-40B4-BE49-F238E27FC236}">
                      <a16:creationId xmlns:a16="http://schemas.microsoft.com/office/drawing/2014/main" id="{90E143B4-BC57-4250-A5DC-BB24DB251328}"/>
                    </a:ext>
                  </a:extLst>
                </p14:cNvPr>
                <p14:cNvContentPartPr/>
                <p14:nvPr/>
              </p14:nvContentPartPr>
              <p14:xfrm>
                <a:off x="1242717" y="2916165"/>
                <a:ext cx="67680" cy="110160"/>
              </p14:xfrm>
            </p:contentPart>
          </mc:Choice>
          <mc:Fallback xmlns="">
            <p:pic>
              <p:nvPicPr>
                <p:cNvPr id="40" name="Freihand 39">
                  <a:extLst>
                    <a:ext uri="{FF2B5EF4-FFF2-40B4-BE49-F238E27FC236}">
                      <a16:creationId xmlns:a16="http://schemas.microsoft.com/office/drawing/2014/main" id="{90E143B4-BC57-4250-A5DC-BB24DB251328}"/>
                    </a:ext>
                  </a:extLst>
                </p:cNvPr>
                <p:cNvPicPr/>
                <p:nvPr/>
              </p:nvPicPr>
              <p:blipFill>
                <a:blip r:embed="rId102"/>
                <a:stretch>
                  <a:fillRect/>
                </a:stretch>
              </p:blipFill>
              <p:spPr>
                <a:xfrm>
                  <a:off x="1238397" y="2911845"/>
                  <a:ext cx="763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41" name="Freihand 40">
                  <a:extLst>
                    <a:ext uri="{FF2B5EF4-FFF2-40B4-BE49-F238E27FC236}">
                      <a16:creationId xmlns:a16="http://schemas.microsoft.com/office/drawing/2014/main" id="{ABF89757-21D5-4CFB-B3D1-1BD9D655F632}"/>
                    </a:ext>
                  </a:extLst>
                </p14:cNvPr>
                <p14:cNvContentPartPr/>
                <p14:nvPr/>
              </p14:nvContentPartPr>
              <p14:xfrm>
                <a:off x="1357197" y="2836605"/>
                <a:ext cx="36000" cy="163440"/>
              </p14:xfrm>
            </p:contentPart>
          </mc:Choice>
          <mc:Fallback xmlns="">
            <p:pic>
              <p:nvPicPr>
                <p:cNvPr id="41" name="Freihand 40">
                  <a:extLst>
                    <a:ext uri="{FF2B5EF4-FFF2-40B4-BE49-F238E27FC236}">
                      <a16:creationId xmlns:a16="http://schemas.microsoft.com/office/drawing/2014/main" id="{ABF89757-21D5-4CFB-B3D1-1BD9D655F632}"/>
                    </a:ext>
                  </a:extLst>
                </p:cNvPr>
                <p:cNvPicPr/>
                <p:nvPr/>
              </p:nvPicPr>
              <p:blipFill>
                <a:blip r:embed="rId104"/>
                <a:stretch>
                  <a:fillRect/>
                </a:stretch>
              </p:blipFill>
              <p:spPr>
                <a:xfrm>
                  <a:off x="1352877" y="2832285"/>
                  <a:ext cx="446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42" name="Freihand 41">
                  <a:extLst>
                    <a:ext uri="{FF2B5EF4-FFF2-40B4-BE49-F238E27FC236}">
                      <a16:creationId xmlns:a16="http://schemas.microsoft.com/office/drawing/2014/main" id="{76C79CE8-2F6B-409D-AA96-7F767E870F6E}"/>
                    </a:ext>
                  </a:extLst>
                </p14:cNvPr>
                <p14:cNvContentPartPr/>
                <p14:nvPr/>
              </p14:nvContentPartPr>
              <p14:xfrm>
                <a:off x="1426317" y="2931645"/>
                <a:ext cx="145800" cy="48600"/>
              </p14:xfrm>
            </p:contentPart>
          </mc:Choice>
          <mc:Fallback xmlns="">
            <p:pic>
              <p:nvPicPr>
                <p:cNvPr id="42" name="Freihand 41">
                  <a:extLst>
                    <a:ext uri="{FF2B5EF4-FFF2-40B4-BE49-F238E27FC236}">
                      <a16:creationId xmlns:a16="http://schemas.microsoft.com/office/drawing/2014/main" id="{76C79CE8-2F6B-409D-AA96-7F767E870F6E}"/>
                    </a:ext>
                  </a:extLst>
                </p:cNvPr>
                <p:cNvPicPr/>
                <p:nvPr/>
              </p:nvPicPr>
              <p:blipFill>
                <a:blip r:embed="rId106"/>
                <a:stretch>
                  <a:fillRect/>
                </a:stretch>
              </p:blipFill>
              <p:spPr>
                <a:xfrm>
                  <a:off x="1421997" y="2927325"/>
                  <a:ext cx="1544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43" name="Freihand 42">
                  <a:extLst>
                    <a:ext uri="{FF2B5EF4-FFF2-40B4-BE49-F238E27FC236}">
                      <a16:creationId xmlns:a16="http://schemas.microsoft.com/office/drawing/2014/main" id="{86091671-02CE-4EA8-9033-E19A9BBCE886}"/>
                    </a:ext>
                  </a:extLst>
                </p14:cNvPr>
                <p14:cNvContentPartPr/>
                <p14:nvPr/>
              </p14:nvContentPartPr>
              <p14:xfrm>
                <a:off x="1826277" y="2881605"/>
                <a:ext cx="111240" cy="105480"/>
              </p14:xfrm>
            </p:contentPart>
          </mc:Choice>
          <mc:Fallback xmlns="">
            <p:pic>
              <p:nvPicPr>
                <p:cNvPr id="43" name="Freihand 42">
                  <a:extLst>
                    <a:ext uri="{FF2B5EF4-FFF2-40B4-BE49-F238E27FC236}">
                      <a16:creationId xmlns:a16="http://schemas.microsoft.com/office/drawing/2014/main" id="{86091671-02CE-4EA8-9033-E19A9BBCE886}"/>
                    </a:ext>
                  </a:extLst>
                </p:cNvPr>
                <p:cNvPicPr/>
                <p:nvPr/>
              </p:nvPicPr>
              <p:blipFill>
                <a:blip r:embed="rId108"/>
                <a:stretch>
                  <a:fillRect/>
                </a:stretch>
              </p:blipFill>
              <p:spPr>
                <a:xfrm>
                  <a:off x="1821957" y="2877285"/>
                  <a:ext cx="1198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44" name="Freihand 43">
                  <a:extLst>
                    <a:ext uri="{FF2B5EF4-FFF2-40B4-BE49-F238E27FC236}">
                      <a16:creationId xmlns:a16="http://schemas.microsoft.com/office/drawing/2014/main" id="{B0A9BB77-13A5-4C88-A208-B37EB656C409}"/>
                    </a:ext>
                  </a:extLst>
                </p14:cNvPr>
                <p14:cNvContentPartPr/>
                <p14:nvPr/>
              </p14:nvContentPartPr>
              <p14:xfrm>
                <a:off x="1970997" y="2875845"/>
                <a:ext cx="75600" cy="103320"/>
              </p14:xfrm>
            </p:contentPart>
          </mc:Choice>
          <mc:Fallback xmlns="">
            <p:pic>
              <p:nvPicPr>
                <p:cNvPr id="44" name="Freihand 43">
                  <a:extLst>
                    <a:ext uri="{FF2B5EF4-FFF2-40B4-BE49-F238E27FC236}">
                      <a16:creationId xmlns:a16="http://schemas.microsoft.com/office/drawing/2014/main" id="{B0A9BB77-13A5-4C88-A208-B37EB656C409}"/>
                    </a:ext>
                  </a:extLst>
                </p:cNvPr>
                <p:cNvPicPr/>
                <p:nvPr/>
              </p:nvPicPr>
              <p:blipFill>
                <a:blip r:embed="rId110"/>
                <a:stretch>
                  <a:fillRect/>
                </a:stretch>
              </p:blipFill>
              <p:spPr>
                <a:xfrm>
                  <a:off x="1966677" y="2871525"/>
                  <a:ext cx="842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45" name="Freihand 44">
                  <a:extLst>
                    <a:ext uri="{FF2B5EF4-FFF2-40B4-BE49-F238E27FC236}">
                      <a16:creationId xmlns:a16="http://schemas.microsoft.com/office/drawing/2014/main" id="{77C3D2DD-7C1A-44B1-B2E2-2D1F23ECD9A0}"/>
                    </a:ext>
                  </a:extLst>
                </p14:cNvPr>
                <p14:cNvContentPartPr/>
                <p14:nvPr/>
              </p14:nvContentPartPr>
              <p14:xfrm>
                <a:off x="2064597" y="2887365"/>
                <a:ext cx="73800" cy="65520"/>
              </p14:xfrm>
            </p:contentPart>
          </mc:Choice>
          <mc:Fallback xmlns="">
            <p:pic>
              <p:nvPicPr>
                <p:cNvPr id="45" name="Freihand 44">
                  <a:extLst>
                    <a:ext uri="{FF2B5EF4-FFF2-40B4-BE49-F238E27FC236}">
                      <a16:creationId xmlns:a16="http://schemas.microsoft.com/office/drawing/2014/main" id="{77C3D2DD-7C1A-44B1-B2E2-2D1F23ECD9A0}"/>
                    </a:ext>
                  </a:extLst>
                </p:cNvPr>
                <p:cNvPicPr/>
                <p:nvPr/>
              </p:nvPicPr>
              <p:blipFill>
                <a:blip r:embed="rId112"/>
                <a:stretch>
                  <a:fillRect/>
                </a:stretch>
              </p:blipFill>
              <p:spPr>
                <a:xfrm>
                  <a:off x="2060277" y="2883045"/>
                  <a:ext cx="824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46" name="Freihand 45">
                  <a:extLst>
                    <a:ext uri="{FF2B5EF4-FFF2-40B4-BE49-F238E27FC236}">
                      <a16:creationId xmlns:a16="http://schemas.microsoft.com/office/drawing/2014/main" id="{D8B3EB18-032B-4E20-80F5-47462CD575F8}"/>
                    </a:ext>
                  </a:extLst>
                </p14:cNvPr>
                <p14:cNvContentPartPr/>
                <p14:nvPr/>
              </p14:nvContentPartPr>
              <p14:xfrm>
                <a:off x="2155317" y="2874405"/>
                <a:ext cx="95760" cy="72720"/>
              </p14:xfrm>
            </p:contentPart>
          </mc:Choice>
          <mc:Fallback xmlns="">
            <p:pic>
              <p:nvPicPr>
                <p:cNvPr id="46" name="Freihand 45">
                  <a:extLst>
                    <a:ext uri="{FF2B5EF4-FFF2-40B4-BE49-F238E27FC236}">
                      <a16:creationId xmlns:a16="http://schemas.microsoft.com/office/drawing/2014/main" id="{D8B3EB18-032B-4E20-80F5-47462CD575F8}"/>
                    </a:ext>
                  </a:extLst>
                </p:cNvPr>
                <p:cNvPicPr/>
                <p:nvPr/>
              </p:nvPicPr>
              <p:blipFill>
                <a:blip r:embed="rId114"/>
                <a:stretch>
                  <a:fillRect/>
                </a:stretch>
              </p:blipFill>
              <p:spPr>
                <a:xfrm>
                  <a:off x="2150997" y="2870085"/>
                  <a:ext cx="1044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47" name="Freihand 46">
                  <a:extLst>
                    <a:ext uri="{FF2B5EF4-FFF2-40B4-BE49-F238E27FC236}">
                      <a16:creationId xmlns:a16="http://schemas.microsoft.com/office/drawing/2014/main" id="{AE27329C-7714-4C1E-B913-135679F6DF53}"/>
                    </a:ext>
                  </a:extLst>
                </p14:cNvPr>
                <p14:cNvContentPartPr/>
                <p14:nvPr/>
              </p14:nvContentPartPr>
              <p14:xfrm>
                <a:off x="2262597" y="2872605"/>
                <a:ext cx="79560" cy="67320"/>
              </p14:xfrm>
            </p:contentPart>
          </mc:Choice>
          <mc:Fallback xmlns="">
            <p:pic>
              <p:nvPicPr>
                <p:cNvPr id="47" name="Freihand 46">
                  <a:extLst>
                    <a:ext uri="{FF2B5EF4-FFF2-40B4-BE49-F238E27FC236}">
                      <a16:creationId xmlns:a16="http://schemas.microsoft.com/office/drawing/2014/main" id="{AE27329C-7714-4C1E-B913-135679F6DF53}"/>
                    </a:ext>
                  </a:extLst>
                </p:cNvPr>
                <p:cNvPicPr/>
                <p:nvPr/>
              </p:nvPicPr>
              <p:blipFill>
                <a:blip r:embed="rId116"/>
                <a:stretch>
                  <a:fillRect/>
                </a:stretch>
              </p:blipFill>
              <p:spPr>
                <a:xfrm>
                  <a:off x="2258277" y="2868285"/>
                  <a:ext cx="882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48" name="Freihand 47">
                  <a:extLst>
                    <a:ext uri="{FF2B5EF4-FFF2-40B4-BE49-F238E27FC236}">
                      <a16:creationId xmlns:a16="http://schemas.microsoft.com/office/drawing/2014/main" id="{6E136674-CD62-480A-9B24-792548CFC5CE}"/>
                    </a:ext>
                  </a:extLst>
                </p14:cNvPr>
                <p14:cNvContentPartPr/>
                <p14:nvPr/>
              </p14:nvContentPartPr>
              <p14:xfrm>
                <a:off x="708117" y="3337005"/>
                <a:ext cx="52560" cy="1263240"/>
              </p14:xfrm>
            </p:contentPart>
          </mc:Choice>
          <mc:Fallback xmlns="">
            <p:pic>
              <p:nvPicPr>
                <p:cNvPr id="48" name="Freihand 47">
                  <a:extLst>
                    <a:ext uri="{FF2B5EF4-FFF2-40B4-BE49-F238E27FC236}">
                      <a16:creationId xmlns:a16="http://schemas.microsoft.com/office/drawing/2014/main" id="{6E136674-CD62-480A-9B24-792548CFC5CE}"/>
                    </a:ext>
                  </a:extLst>
                </p:cNvPr>
                <p:cNvPicPr/>
                <p:nvPr/>
              </p:nvPicPr>
              <p:blipFill>
                <a:blip r:embed="rId118"/>
                <a:stretch>
                  <a:fillRect/>
                </a:stretch>
              </p:blipFill>
              <p:spPr>
                <a:xfrm>
                  <a:off x="703797" y="3332685"/>
                  <a:ext cx="61200" cy="12718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49" name="Freihand 48">
                  <a:extLst>
                    <a:ext uri="{FF2B5EF4-FFF2-40B4-BE49-F238E27FC236}">
                      <a16:creationId xmlns:a16="http://schemas.microsoft.com/office/drawing/2014/main" id="{4B70C337-6610-449F-9137-1F6CC047F1A3}"/>
                    </a:ext>
                  </a:extLst>
                </p14:cNvPr>
                <p14:cNvContentPartPr/>
                <p14:nvPr/>
              </p14:nvContentPartPr>
              <p14:xfrm>
                <a:off x="581037" y="4481445"/>
                <a:ext cx="1641960" cy="65520"/>
              </p14:xfrm>
            </p:contentPart>
          </mc:Choice>
          <mc:Fallback xmlns="">
            <p:pic>
              <p:nvPicPr>
                <p:cNvPr id="49" name="Freihand 48">
                  <a:extLst>
                    <a:ext uri="{FF2B5EF4-FFF2-40B4-BE49-F238E27FC236}">
                      <a16:creationId xmlns:a16="http://schemas.microsoft.com/office/drawing/2014/main" id="{4B70C337-6610-449F-9137-1F6CC047F1A3}"/>
                    </a:ext>
                  </a:extLst>
                </p:cNvPr>
                <p:cNvPicPr/>
                <p:nvPr/>
              </p:nvPicPr>
              <p:blipFill>
                <a:blip r:embed="rId120"/>
                <a:stretch>
                  <a:fillRect/>
                </a:stretch>
              </p:blipFill>
              <p:spPr>
                <a:xfrm>
                  <a:off x="576717" y="4477125"/>
                  <a:ext cx="16506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50" name="Freihand 49">
                  <a:extLst>
                    <a:ext uri="{FF2B5EF4-FFF2-40B4-BE49-F238E27FC236}">
                      <a16:creationId xmlns:a16="http://schemas.microsoft.com/office/drawing/2014/main" id="{D20A5C97-03A9-4493-9773-265AF400563D}"/>
                    </a:ext>
                  </a:extLst>
                </p14:cNvPr>
                <p14:cNvContentPartPr/>
                <p14:nvPr/>
              </p14:nvContentPartPr>
              <p14:xfrm>
                <a:off x="2216517" y="4418445"/>
                <a:ext cx="154440" cy="165600"/>
              </p14:xfrm>
            </p:contentPart>
          </mc:Choice>
          <mc:Fallback xmlns="">
            <p:pic>
              <p:nvPicPr>
                <p:cNvPr id="50" name="Freihand 49">
                  <a:extLst>
                    <a:ext uri="{FF2B5EF4-FFF2-40B4-BE49-F238E27FC236}">
                      <a16:creationId xmlns:a16="http://schemas.microsoft.com/office/drawing/2014/main" id="{D20A5C97-03A9-4493-9773-265AF400563D}"/>
                    </a:ext>
                  </a:extLst>
                </p:cNvPr>
                <p:cNvPicPr/>
                <p:nvPr/>
              </p:nvPicPr>
              <p:blipFill>
                <a:blip r:embed="rId122"/>
                <a:stretch>
                  <a:fillRect/>
                </a:stretch>
              </p:blipFill>
              <p:spPr>
                <a:xfrm>
                  <a:off x="2212197" y="4414125"/>
                  <a:ext cx="16308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51" name="Freihand 50">
                  <a:extLst>
                    <a:ext uri="{FF2B5EF4-FFF2-40B4-BE49-F238E27FC236}">
                      <a16:creationId xmlns:a16="http://schemas.microsoft.com/office/drawing/2014/main" id="{BF3B4D87-D024-4C69-89A9-F19E78639097}"/>
                    </a:ext>
                  </a:extLst>
                </p14:cNvPr>
                <p14:cNvContentPartPr/>
                <p14:nvPr/>
              </p14:nvContentPartPr>
              <p14:xfrm>
                <a:off x="577077" y="3176085"/>
                <a:ext cx="299520" cy="257040"/>
              </p14:xfrm>
            </p:contentPart>
          </mc:Choice>
          <mc:Fallback xmlns="">
            <p:pic>
              <p:nvPicPr>
                <p:cNvPr id="51" name="Freihand 50">
                  <a:extLst>
                    <a:ext uri="{FF2B5EF4-FFF2-40B4-BE49-F238E27FC236}">
                      <a16:creationId xmlns:a16="http://schemas.microsoft.com/office/drawing/2014/main" id="{BF3B4D87-D024-4C69-89A9-F19E78639097}"/>
                    </a:ext>
                  </a:extLst>
                </p:cNvPr>
                <p:cNvPicPr/>
                <p:nvPr/>
              </p:nvPicPr>
              <p:blipFill>
                <a:blip r:embed="rId124"/>
                <a:stretch>
                  <a:fillRect/>
                </a:stretch>
              </p:blipFill>
              <p:spPr>
                <a:xfrm>
                  <a:off x="572757" y="3171765"/>
                  <a:ext cx="30816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52" name="Freihand 51">
                  <a:extLst>
                    <a:ext uri="{FF2B5EF4-FFF2-40B4-BE49-F238E27FC236}">
                      <a16:creationId xmlns:a16="http://schemas.microsoft.com/office/drawing/2014/main" id="{FE26E0F8-B7A7-4F4A-B1D8-9F7672A40D58}"/>
                    </a:ext>
                  </a:extLst>
                </p14:cNvPr>
                <p14:cNvContentPartPr/>
                <p14:nvPr/>
              </p14:nvContentPartPr>
              <p14:xfrm>
                <a:off x="412557" y="3209925"/>
                <a:ext cx="101160" cy="159480"/>
              </p14:xfrm>
            </p:contentPart>
          </mc:Choice>
          <mc:Fallback xmlns="">
            <p:pic>
              <p:nvPicPr>
                <p:cNvPr id="52" name="Freihand 51">
                  <a:extLst>
                    <a:ext uri="{FF2B5EF4-FFF2-40B4-BE49-F238E27FC236}">
                      <a16:creationId xmlns:a16="http://schemas.microsoft.com/office/drawing/2014/main" id="{FE26E0F8-B7A7-4F4A-B1D8-9F7672A40D58}"/>
                    </a:ext>
                  </a:extLst>
                </p:cNvPr>
                <p:cNvPicPr/>
                <p:nvPr/>
              </p:nvPicPr>
              <p:blipFill>
                <a:blip r:embed="rId126"/>
                <a:stretch>
                  <a:fillRect/>
                </a:stretch>
              </p:blipFill>
              <p:spPr>
                <a:xfrm>
                  <a:off x="408237" y="3205605"/>
                  <a:ext cx="1098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53" name="Freihand 52">
                  <a:extLst>
                    <a:ext uri="{FF2B5EF4-FFF2-40B4-BE49-F238E27FC236}">
                      <a16:creationId xmlns:a16="http://schemas.microsoft.com/office/drawing/2014/main" id="{A2A9F61D-7976-4DE4-9E30-929FA50A82E5}"/>
                    </a:ext>
                  </a:extLst>
                </p14:cNvPr>
                <p14:cNvContentPartPr/>
                <p14:nvPr/>
              </p14:nvContentPartPr>
              <p14:xfrm>
                <a:off x="582837" y="3106965"/>
                <a:ext cx="27360" cy="108720"/>
              </p14:xfrm>
            </p:contentPart>
          </mc:Choice>
          <mc:Fallback xmlns="">
            <p:pic>
              <p:nvPicPr>
                <p:cNvPr id="53" name="Freihand 52">
                  <a:extLst>
                    <a:ext uri="{FF2B5EF4-FFF2-40B4-BE49-F238E27FC236}">
                      <a16:creationId xmlns:a16="http://schemas.microsoft.com/office/drawing/2014/main" id="{A2A9F61D-7976-4DE4-9E30-929FA50A82E5}"/>
                    </a:ext>
                  </a:extLst>
                </p:cNvPr>
                <p:cNvPicPr/>
                <p:nvPr/>
              </p:nvPicPr>
              <p:blipFill>
                <a:blip r:embed="rId128"/>
                <a:stretch>
                  <a:fillRect/>
                </a:stretch>
              </p:blipFill>
              <p:spPr>
                <a:xfrm>
                  <a:off x="578517" y="3102645"/>
                  <a:ext cx="360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54" name="Freihand 53">
                  <a:extLst>
                    <a:ext uri="{FF2B5EF4-FFF2-40B4-BE49-F238E27FC236}">
                      <a16:creationId xmlns:a16="http://schemas.microsoft.com/office/drawing/2014/main" id="{A7F389F0-7039-4714-9664-37396DB78A23}"/>
                    </a:ext>
                  </a:extLst>
                </p14:cNvPr>
                <p14:cNvContentPartPr/>
                <p14:nvPr/>
              </p14:nvContentPartPr>
              <p14:xfrm>
                <a:off x="534597" y="3106245"/>
                <a:ext cx="137880" cy="116640"/>
              </p14:xfrm>
            </p:contentPart>
          </mc:Choice>
          <mc:Fallback xmlns="">
            <p:pic>
              <p:nvPicPr>
                <p:cNvPr id="54" name="Freihand 53">
                  <a:extLst>
                    <a:ext uri="{FF2B5EF4-FFF2-40B4-BE49-F238E27FC236}">
                      <a16:creationId xmlns:a16="http://schemas.microsoft.com/office/drawing/2014/main" id="{A7F389F0-7039-4714-9664-37396DB78A23}"/>
                    </a:ext>
                  </a:extLst>
                </p:cNvPr>
                <p:cNvPicPr/>
                <p:nvPr/>
              </p:nvPicPr>
              <p:blipFill>
                <a:blip r:embed="rId130"/>
                <a:stretch>
                  <a:fillRect/>
                </a:stretch>
              </p:blipFill>
              <p:spPr>
                <a:xfrm>
                  <a:off x="530277" y="3101925"/>
                  <a:ext cx="1465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56" name="Freihand 55">
                  <a:extLst>
                    <a:ext uri="{FF2B5EF4-FFF2-40B4-BE49-F238E27FC236}">
                      <a16:creationId xmlns:a16="http://schemas.microsoft.com/office/drawing/2014/main" id="{E500DDAC-6946-4E7A-B831-82A75A657F35}"/>
                    </a:ext>
                  </a:extLst>
                </p14:cNvPr>
                <p14:cNvContentPartPr/>
                <p14:nvPr/>
              </p14:nvContentPartPr>
              <p14:xfrm>
                <a:off x="2098437" y="4666125"/>
                <a:ext cx="96840" cy="59040"/>
              </p14:xfrm>
            </p:contentPart>
          </mc:Choice>
          <mc:Fallback xmlns="">
            <p:pic>
              <p:nvPicPr>
                <p:cNvPr id="56" name="Freihand 55">
                  <a:extLst>
                    <a:ext uri="{FF2B5EF4-FFF2-40B4-BE49-F238E27FC236}">
                      <a16:creationId xmlns:a16="http://schemas.microsoft.com/office/drawing/2014/main" id="{E500DDAC-6946-4E7A-B831-82A75A657F35}"/>
                    </a:ext>
                  </a:extLst>
                </p:cNvPr>
                <p:cNvPicPr/>
                <p:nvPr/>
              </p:nvPicPr>
              <p:blipFill>
                <a:blip r:embed="rId132"/>
                <a:stretch>
                  <a:fillRect/>
                </a:stretch>
              </p:blipFill>
              <p:spPr>
                <a:xfrm>
                  <a:off x="2094117" y="4661805"/>
                  <a:ext cx="1054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57" name="Freihand 56">
                  <a:extLst>
                    <a:ext uri="{FF2B5EF4-FFF2-40B4-BE49-F238E27FC236}">
                      <a16:creationId xmlns:a16="http://schemas.microsoft.com/office/drawing/2014/main" id="{6EE85B7D-F4E8-441E-981F-057260535F76}"/>
                    </a:ext>
                  </a:extLst>
                </p14:cNvPr>
                <p14:cNvContentPartPr/>
                <p14:nvPr/>
              </p14:nvContentPartPr>
              <p14:xfrm>
                <a:off x="2150637" y="4653165"/>
                <a:ext cx="82080" cy="208800"/>
              </p14:xfrm>
            </p:contentPart>
          </mc:Choice>
          <mc:Fallback xmlns="">
            <p:pic>
              <p:nvPicPr>
                <p:cNvPr id="57" name="Freihand 56">
                  <a:extLst>
                    <a:ext uri="{FF2B5EF4-FFF2-40B4-BE49-F238E27FC236}">
                      <a16:creationId xmlns:a16="http://schemas.microsoft.com/office/drawing/2014/main" id="{6EE85B7D-F4E8-441E-981F-057260535F76}"/>
                    </a:ext>
                  </a:extLst>
                </p:cNvPr>
                <p:cNvPicPr/>
                <p:nvPr/>
              </p:nvPicPr>
              <p:blipFill>
                <a:blip r:embed="rId134"/>
                <a:stretch>
                  <a:fillRect/>
                </a:stretch>
              </p:blipFill>
              <p:spPr>
                <a:xfrm>
                  <a:off x="2146317" y="4648845"/>
                  <a:ext cx="9072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61" name="Freihand 60">
                  <a:extLst>
                    <a:ext uri="{FF2B5EF4-FFF2-40B4-BE49-F238E27FC236}">
                      <a16:creationId xmlns:a16="http://schemas.microsoft.com/office/drawing/2014/main" id="{C2D99F69-F93B-44E4-9631-1E0F50C59745}"/>
                    </a:ext>
                  </a:extLst>
                </p14:cNvPr>
                <p14:cNvContentPartPr/>
                <p14:nvPr/>
              </p14:nvContentPartPr>
              <p14:xfrm>
                <a:off x="573837" y="3326565"/>
                <a:ext cx="1455120" cy="1355760"/>
              </p14:xfrm>
            </p:contentPart>
          </mc:Choice>
          <mc:Fallback xmlns="">
            <p:pic>
              <p:nvPicPr>
                <p:cNvPr id="61" name="Freihand 60">
                  <a:extLst>
                    <a:ext uri="{FF2B5EF4-FFF2-40B4-BE49-F238E27FC236}">
                      <a16:creationId xmlns:a16="http://schemas.microsoft.com/office/drawing/2014/main" id="{C2D99F69-F93B-44E4-9631-1E0F50C59745}"/>
                    </a:ext>
                  </a:extLst>
                </p:cNvPr>
                <p:cNvPicPr/>
                <p:nvPr/>
              </p:nvPicPr>
              <p:blipFill>
                <a:blip r:embed="rId136"/>
                <a:stretch>
                  <a:fillRect/>
                </a:stretch>
              </p:blipFill>
              <p:spPr>
                <a:xfrm>
                  <a:off x="569517" y="3322245"/>
                  <a:ext cx="1463760" cy="13644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63" name="Freihand 62">
                  <a:extLst>
                    <a:ext uri="{FF2B5EF4-FFF2-40B4-BE49-F238E27FC236}">
                      <a16:creationId xmlns:a16="http://schemas.microsoft.com/office/drawing/2014/main" id="{F4743293-3AEC-4733-9DFB-C00F784C7105}"/>
                    </a:ext>
                  </a:extLst>
                </p14:cNvPr>
                <p14:cNvContentPartPr/>
                <p14:nvPr/>
              </p14:nvContentPartPr>
              <p14:xfrm>
                <a:off x="1960557" y="3092925"/>
                <a:ext cx="81720" cy="148680"/>
              </p14:xfrm>
            </p:contentPart>
          </mc:Choice>
          <mc:Fallback xmlns="">
            <p:pic>
              <p:nvPicPr>
                <p:cNvPr id="63" name="Freihand 62">
                  <a:extLst>
                    <a:ext uri="{FF2B5EF4-FFF2-40B4-BE49-F238E27FC236}">
                      <a16:creationId xmlns:a16="http://schemas.microsoft.com/office/drawing/2014/main" id="{F4743293-3AEC-4733-9DFB-C00F784C7105}"/>
                    </a:ext>
                  </a:extLst>
                </p:cNvPr>
                <p:cNvPicPr/>
                <p:nvPr/>
              </p:nvPicPr>
              <p:blipFill>
                <a:blip r:embed="rId138"/>
                <a:stretch>
                  <a:fillRect/>
                </a:stretch>
              </p:blipFill>
              <p:spPr>
                <a:xfrm>
                  <a:off x="1956237" y="3088605"/>
                  <a:ext cx="903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64" name="Freihand 63">
                  <a:extLst>
                    <a:ext uri="{FF2B5EF4-FFF2-40B4-BE49-F238E27FC236}">
                      <a16:creationId xmlns:a16="http://schemas.microsoft.com/office/drawing/2014/main" id="{57FBBA06-16DD-4102-80A3-B66C8044EBBA}"/>
                    </a:ext>
                  </a:extLst>
                </p14:cNvPr>
                <p14:cNvContentPartPr/>
                <p14:nvPr/>
              </p14:nvContentPartPr>
              <p14:xfrm>
                <a:off x="2129757" y="3102285"/>
                <a:ext cx="79560" cy="6840"/>
              </p14:xfrm>
            </p:contentPart>
          </mc:Choice>
          <mc:Fallback xmlns="">
            <p:pic>
              <p:nvPicPr>
                <p:cNvPr id="64" name="Freihand 63">
                  <a:extLst>
                    <a:ext uri="{FF2B5EF4-FFF2-40B4-BE49-F238E27FC236}">
                      <a16:creationId xmlns:a16="http://schemas.microsoft.com/office/drawing/2014/main" id="{57FBBA06-16DD-4102-80A3-B66C8044EBBA}"/>
                    </a:ext>
                  </a:extLst>
                </p:cNvPr>
                <p:cNvPicPr/>
                <p:nvPr/>
              </p:nvPicPr>
              <p:blipFill>
                <a:blip r:embed="rId140"/>
                <a:stretch>
                  <a:fillRect/>
                </a:stretch>
              </p:blipFill>
              <p:spPr>
                <a:xfrm>
                  <a:off x="2125437" y="3097965"/>
                  <a:ext cx="882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65" name="Freihand 64">
                  <a:extLst>
                    <a:ext uri="{FF2B5EF4-FFF2-40B4-BE49-F238E27FC236}">
                      <a16:creationId xmlns:a16="http://schemas.microsoft.com/office/drawing/2014/main" id="{B5F42516-1D23-4D21-891D-0E89E35E883A}"/>
                    </a:ext>
                  </a:extLst>
                </p14:cNvPr>
                <p14:cNvContentPartPr/>
                <p14:nvPr/>
              </p14:nvContentPartPr>
              <p14:xfrm>
                <a:off x="2127597" y="3128565"/>
                <a:ext cx="106920" cy="15120"/>
              </p14:xfrm>
            </p:contentPart>
          </mc:Choice>
          <mc:Fallback xmlns="">
            <p:pic>
              <p:nvPicPr>
                <p:cNvPr id="65" name="Freihand 64">
                  <a:extLst>
                    <a:ext uri="{FF2B5EF4-FFF2-40B4-BE49-F238E27FC236}">
                      <a16:creationId xmlns:a16="http://schemas.microsoft.com/office/drawing/2014/main" id="{B5F42516-1D23-4D21-891D-0E89E35E883A}"/>
                    </a:ext>
                  </a:extLst>
                </p:cNvPr>
                <p:cNvPicPr/>
                <p:nvPr/>
              </p:nvPicPr>
              <p:blipFill>
                <a:blip r:embed="rId142"/>
                <a:stretch>
                  <a:fillRect/>
                </a:stretch>
              </p:blipFill>
              <p:spPr>
                <a:xfrm>
                  <a:off x="2123277" y="3124245"/>
                  <a:ext cx="1155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66" name="Freihand 65">
                  <a:extLst>
                    <a:ext uri="{FF2B5EF4-FFF2-40B4-BE49-F238E27FC236}">
                      <a16:creationId xmlns:a16="http://schemas.microsoft.com/office/drawing/2014/main" id="{5A178D9C-58FA-4DA6-AD60-1389C155E32D}"/>
                    </a:ext>
                  </a:extLst>
                </p14:cNvPr>
                <p14:cNvContentPartPr/>
                <p14:nvPr/>
              </p14:nvContentPartPr>
              <p14:xfrm>
                <a:off x="2280237" y="3069885"/>
                <a:ext cx="63360" cy="126720"/>
              </p14:xfrm>
            </p:contentPart>
          </mc:Choice>
          <mc:Fallback xmlns="">
            <p:pic>
              <p:nvPicPr>
                <p:cNvPr id="66" name="Freihand 65">
                  <a:extLst>
                    <a:ext uri="{FF2B5EF4-FFF2-40B4-BE49-F238E27FC236}">
                      <a16:creationId xmlns:a16="http://schemas.microsoft.com/office/drawing/2014/main" id="{5A178D9C-58FA-4DA6-AD60-1389C155E32D}"/>
                    </a:ext>
                  </a:extLst>
                </p:cNvPr>
                <p:cNvPicPr/>
                <p:nvPr/>
              </p:nvPicPr>
              <p:blipFill>
                <a:blip r:embed="rId144"/>
                <a:stretch>
                  <a:fillRect/>
                </a:stretch>
              </p:blipFill>
              <p:spPr>
                <a:xfrm>
                  <a:off x="2275917" y="3065565"/>
                  <a:ext cx="720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67" name="Freihand 66">
                  <a:extLst>
                    <a:ext uri="{FF2B5EF4-FFF2-40B4-BE49-F238E27FC236}">
                      <a16:creationId xmlns:a16="http://schemas.microsoft.com/office/drawing/2014/main" id="{058D3774-CD77-4FE3-A47D-054D7278E811}"/>
                    </a:ext>
                  </a:extLst>
                </p14:cNvPr>
                <p14:cNvContentPartPr/>
                <p14:nvPr/>
              </p14:nvContentPartPr>
              <p14:xfrm>
                <a:off x="2410557" y="3001125"/>
                <a:ext cx="26280" cy="86760"/>
              </p14:xfrm>
            </p:contentPart>
          </mc:Choice>
          <mc:Fallback xmlns="">
            <p:pic>
              <p:nvPicPr>
                <p:cNvPr id="67" name="Freihand 66">
                  <a:extLst>
                    <a:ext uri="{FF2B5EF4-FFF2-40B4-BE49-F238E27FC236}">
                      <a16:creationId xmlns:a16="http://schemas.microsoft.com/office/drawing/2014/main" id="{058D3774-CD77-4FE3-A47D-054D7278E811}"/>
                    </a:ext>
                  </a:extLst>
                </p:cNvPr>
                <p:cNvPicPr/>
                <p:nvPr/>
              </p:nvPicPr>
              <p:blipFill>
                <a:blip r:embed="rId146"/>
                <a:stretch>
                  <a:fillRect/>
                </a:stretch>
              </p:blipFill>
              <p:spPr>
                <a:xfrm>
                  <a:off x="2406237" y="2996805"/>
                  <a:ext cx="349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68" name="Freihand 67">
                  <a:extLst>
                    <a:ext uri="{FF2B5EF4-FFF2-40B4-BE49-F238E27FC236}">
                      <a16:creationId xmlns:a16="http://schemas.microsoft.com/office/drawing/2014/main" id="{870A8FB1-8AD5-40CD-83C1-F0B69653009D}"/>
                    </a:ext>
                  </a:extLst>
                </p14:cNvPr>
                <p14:cNvContentPartPr/>
                <p14:nvPr/>
              </p14:nvContentPartPr>
              <p14:xfrm>
                <a:off x="2367357" y="2986365"/>
                <a:ext cx="86400" cy="101520"/>
              </p14:xfrm>
            </p:contentPart>
          </mc:Choice>
          <mc:Fallback xmlns="">
            <p:pic>
              <p:nvPicPr>
                <p:cNvPr id="68" name="Freihand 67">
                  <a:extLst>
                    <a:ext uri="{FF2B5EF4-FFF2-40B4-BE49-F238E27FC236}">
                      <a16:creationId xmlns:a16="http://schemas.microsoft.com/office/drawing/2014/main" id="{870A8FB1-8AD5-40CD-83C1-F0B69653009D}"/>
                    </a:ext>
                  </a:extLst>
                </p:cNvPr>
                <p:cNvPicPr/>
                <p:nvPr/>
              </p:nvPicPr>
              <p:blipFill>
                <a:blip r:embed="rId148"/>
                <a:stretch>
                  <a:fillRect/>
                </a:stretch>
              </p:blipFill>
              <p:spPr>
                <a:xfrm>
                  <a:off x="2363037" y="2982045"/>
                  <a:ext cx="950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76" name="Freihand 75">
                  <a:extLst>
                    <a:ext uri="{FF2B5EF4-FFF2-40B4-BE49-F238E27FC236}">
                      <a16:creationId xmlns:a16="http://schemas.microsoft.com/office/drawing/2014/main" id="{DBC15785-D8B6-44D5-BD73-8136F828941C}"/>
                    </a:ext>
                  </a:extLst>
                </p14:cNvPr>
                <p14:cNvContentPartPr/>
                <p14:nvPr/>
              </p14:nvContentPartPr>
              <p14:xfrm>
                <a:off x="982797" y="4283805"/>
                <a:ext cx="57240" cy="245160"/>
              </p14:xfrm>
            </p:contentPart>
          </mc:Choice>
          <mc:Fallback xmlns="">
            <p:pic>
              <p:nvPicPr>
                <p:cNvPr id="76" name="Freihand 75">
                  <a:extLst>
                    <a:ext uri="{FF2B5EF4-FFF2-40B4-BE49-F238E27FC236}">
                      <a16:creationId xmlns:a16="http://schemas.microsoft.com/office/drawing/2014/main" id="{DBC15785-D8B6-44D5-BD73-8136F828941C}"/>
                    </a:ext>
                  </a:extLst>
                </p:cNvPr>
                <p:cNvPicPr/>
                <p:nvPr/>
              </p:nvPicPr>
              <p:blipFill>
                <a:blip r:embed="rId150"/>
                <a:stretch>
                  <a:fillRect/>
                </a:stretch>
              </p:blipFill>
              <p:spPr>
                <a:xfrm>
                  <a:off x="978477" y="4279485"/>
                  <a:ext cx="6588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77" name="Freihand 76">
                  <a:extLst>
                    <a:ext uri="{FF2B5EF4-FFF2-40B4-BE49-F238E27FC236}">
                      <a16:creationId xmlns:a16="http://schemas.microsoft.com/office/drawing/2014/main" id="{77F0F9D3-5B20-4166-BBE9-26C664454482}"/>
                    </a:ext>
                  </a:extLst>
                </p14:cNvPr>
                <p14:cNvContentPartPr/>
                <p14:nvPr/>
              </p14:nvContentPartPr>
              <p14:xfrm>
                <a:off x="848877" y="4451565"/>
                <a:ext cx="60480" cy="42480"/>
              </p14:xfrm>
            </p:contentPart>
          </mc:Choice>
          <mc:Fallback xmlns="">
            <p:pic>
              <p:nvPicPr>
                <p:cNvPr id="77" name="Freihand 76">
                  <a:extLst>
                    <a:ext uri="{FF2B5EF4-FFF2-40B4-BE49-F238E27FC236}">
                      <a16:creationId xmlns:a16="http://schemas.microsoft.com/office/drawing/2014/main" id="{77F0F9D3-5B20-4166-BBE9-26C664454482}"/>
                    </a:ext>
                  </a:extLst>
                </p:cNvPr>
                <p:cNvPicPr/>
                <p:nvPr/>
              </p:nvPicPr>
              <p:blipFill>
                <a:blip r:embed="rId152"/>
                <a:stretch>
                  <a:fillRect/>
                </a:stretch>
              </p:blipFill>
              <p:spPr>
                <a:xfrm>
                  <a:off x="844557" y="4447245"/>
                  <a:ext cx="6912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78" name="Freihand 77">
                  <a:extLst>
                    <a:ext uri="{FF2B5EF4-FFF2-40B4-BE49-F238E27FC236}">
                      <a16:creationId xmlns:a16="http://schemas.microsoft.com/office/drawing/2014/main" id="{FC24063C-B92E-43F8-9063-9D57860448B9}"/>
                    </a:ext>
                  </a:extLst>
                </p14:cNvPr>
                <p14:cNvContentPartPr/>
                <p14:nvPr/>
              </p14:nvContentPartPr>
              <p14:xfrm>
                <a:off x="901437" y="4464165"/>
                <a:ext cx="13680" cy="31680"/>
              </p14:xfrm>
            </p:contentPart>
          </mc:Choice>
          <mc:Fallback xmlns="">
            <p:pic>
              <p:nvPicPr>
                <p:cNvPr id="78" name="Freihand 77">
                  <a:extLst>
                    <a:ext uri="{FF2B5EF4-FFF2-40B4-BE49-F238E27FC236}">
                      <a16:creationId xmlns:a16="http://schemas.microsoft.com/office/drawing/2014/main" id="{FC24063C-B92E-43F8-9063-9D57860448B9}"/>
                    </a:ext>
                  </a:extLst>
                </p:cNvPr>
                <p:cNvPicPr/>
                <p:nvPr/>
              </p:nvPicPr>
              <p:blipFill>
                <a:blip r:embed="rId154"/>
                <a:stretch>
                  <a:fillRect/>
                </a:stretch>
              </p:blipFill>
              <p:spPr>
                <a:xfrm>
                  <a:off x="897117" y="4459845"/>
                  <a:ext cx="223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79" name="Freihand 78">
                  <a:extLst>
                    <a:ext uri="{FF2B5EF4-FFF2-40B4-BE49-F238E27FC236}">
                      <a16:creationId xmlns:a16="http://schemas.microsoft.com/office/drawing/2014/main" id="{016F6071-0A58-47D0-B4E1-8375D0513E93}"/>
                    </a:ext>
                  </a:extLst>
                </p14:cNvPr>
                <p14:cNvContentPartPr/>
                <p14:nvPr/>
              </p14:nvContentPartPr>
              <p14:xfrm>
                <a:off x="916197" y="4366245"/>
                <a:ext cx="43560" cy="126360"/>
              </p14:xfrm>
            </p:contentPart>
          </mc:Choice>
          <mc:Fallback xmlns="">
            <p:pic>
              <p:nvPicPr>
                <p:cNvPr id="79" name="Freihand 78">
                  <a:extLst>
                    <a:ext uri="{FF2B5EF4-FFF2-40B4-BE49-F238E27FC236}">
                      <a16:creationId xmlns:a16="http://schemas.microsoft.com/office/drawing/2014/main" id="{016F6071-0A58-47D0-B4E1-8375D0513E93}"/>
                    </a:ext>
                  </a:extLst>
                </p:cNvPr>
                <p:cNvPicPr/>
                <p:nvPr/>
              </p:nvPicPr>
              <p:blipFill>
                <a:blip r:embed="rId156"/>
                <a:stretch>
                  <a:fillRect/>
                </a:stretch>
              </p:blipFill>
              <p:spPr>
                <a:xfrm>
                  <a:off x="911877" y="4361925"/>
                  <a:ext cx="522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80" name="Freihand 79">
                  <a:extLst>
                    <a:ext uri="{FF2B5EF4-FFF2-40B4-BE49-F238E27FC236}">
                      <a16:creationId xmlns:a16="http://schemas.microsoft.com/office/drawing/2014/main" id="{99AC6DFC-BD3D-4C4B-9D72-DEE57A4448E7}"/>
                    </a:ext>
                  </a:extLst>
                </p14:cNvPr>
                <p14:cNvContentPartPr/>
                <p14:nvPr/>
              </p14:nvContentPartPr>
              <p14:xfrm>
                <a:off x="953277" y="4337805"/>
                <a:ext cx="48960" cy="73800"/>
              </p14:xfrm>
            </p:contentPart>
          </mc:Choice>
          <mc:Fallback xmlns="">
            <p:pic>
              <p:nvPicPr>
                <p:cNvPr id="80" name="Freihand 79">
                  <a:extLst>
                    <a:ext uri="{FF2B5EF4-FFF2-40B4-BE49-F238E27FC236}">
                      <a16:creationId xmlns:a16="http://schemas.microsoft.com/office/drawing/2014/main" id="{99AC6DFC-BD3D-4C4B-9D72-DEE57A4448E7}"/>
                    </a:ext>
                  </a:extLst>
                </p:cNvPr>
                <p:cNvPicPr/>
                <p:nvPr/>
              </p:nvPicPr>
              <p:blipFill>
                <a:blip r:embed="rId158"/>
                <a:stretch>
                  <a:fillRect/>
                </a:stretch>
              </p:blipFill>
              <p:spPr>
                <a:xfrm>
                  <a:off x="948957" y="4333485"/>
                  <a:ext cx="576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82" name="Freihand 81">
                  <a:extLst>
                    <a:ext uri="{FF2B5EF4-FFF2-40B4-BE49-F238E27FC236}">
                      <a16:creationId xmlns:a16="http://schemas.microsoft.com/office/drawing/2014/main" id="{948D2D0A-7CF4-4B53-898B-9140753B2055}"/>
                    </a:ext>
                  </a:extLst>
                </p14:cNvPr>
                <p14:cNvContentPartPr/>
                <p14:nvPr/>
              </p14:nvContentPartPr>
              <p14:xfrm>
                <a:off x="1877037" y="3063765"/>
                <a:ext cx="22320" cy="188280"/>
              </p14:xfrm>
            </p:contentPart>
          </mc:Choice>
          <mc:Fallback xmlns="">
            <p:pic>
              <p:nvPicPr>
                <p:cNvPr id="82" name="Freihand 81">
                  <a:extLst>
                    <a:ext uri="{FF2B5EF4-FFF2-40B4-BE49-F238E27FC236}">
                      <a16:creationId xmlns:a16="http://schemas.microsoft.com/office/drawing/2014/main" id="{948D2D0A-7CF4-4B53-898B-9140753B2055}"/>
                    </a:ext>
                  </a:extLst>
                </p:cNvPr>
                <p:cNvPicPr/>
                <p:nvPr/>
              </p:nvPicPr>
              <p:blipFill>
                <a:blip r:embed="rId160"/>
                <a:stretch>
                  <a:fillRect/>
                </a:stretch>
              </p:blipFill>
              <p:spPr>
                <a:xfrm>
                  <a:off x="1872717" y="3059445"/>
                  <a:ext cx="3096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83" name="Freihand 82">
                  <a:extLst>
                    <a:ext uri="{FF2B5EF4-FFF2-40B4-BE49-F238E27FC236}">
                      <a16:creationId xmlns:a16="http://schemas.microsoft.com/office/drawing/2014/main" id="{B7AA9BCC-6607-4F07-B09D-4D5671F42591}"/>
                    </a:ext>
                  </a:extLst>
                </p14:cNvPr>
                <p14:cNvContentPartPr/>
                <p14:nvPr/>
              </p14:nvContentPartPr>
              <p14:xfrm>
                <a:off x="1884957" y="2886645"/>
                <a:ext cx="635760" cy="254520"/>
              </p14:xfrm>
            </p:contentPart>
          </mc:Choice>
          <mc:Fallback xmlns="">
            <p:pic>
              <p:nvPicPr>
                <p:cNvPr id="83" name="Freihand 82">
                  <a:extLst>
                    <a:ext uri="{FF2B5EF4-FFF2-40B4-BE49-F238E27FC236}">
                      <a16:creationId xmlns:a16="http://schemas.microsoft.com/office/drawing/2014/main" id="{B7AA9BCC-6607-4F07-B09D-4D5671F42591}"/>
                    </a:ext>
                  </a:extLst>
                </p:cNvPr>
                <p:cNvPicPr/>
                <p:nvPr/>
              </p:nvPicPr>
              <p:blipFill>
                <a:blip r:embed="rId162"/>
                <a:stretch>
                  <a:fillRect/>
                </a:stretch>
              </p:blipFill>
              <p:spPr>
                <a:xfrm>
                  <a:off x="1880637" y="2882325"/>
                  <a:ext cx="64440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84" name="Freihand 83">
                  <a:extLst>
                    <a:ext uri="{FF2B5EF4-FFF2-40B4-BE49-F238E27FC236}">
                      <a16:creationId xmlns:a16="http://schemas.microsoft.com/office/drawing/2014/main" id="{FD8CD547-E0F4-4E2F-A4E6-6D422FFBEE0E}"/>
                    </a:ext>
                  </a:extLst>
                </p14:cNvPr>
                <p14:cNvContentPartPr/>
                <p14:nvPr/>
              </p14:nvContentPartPr>
              <p14:xfrm>
                <a:off x="1872357" y="3145125"/>
                <a:ext cx="641160" cy="126360"/>
              </p14:xfrm>
            </p:contentPart>
          </mc:Choice>
          <mc:Fallback xmlns="">
            <p:pic>
              <p:nvPicPr>
                <p:cNvPr id="84" name="Freihand 83">
                  <a:extLst>
                    <a:ext uri="{FF2B5EF4-FFF2-40B4-BE49-F238E27FC236}">
                      <a16:creationId xmlns:a16="http://schemas.microsoft.com/office/drawing/2014/main" id="{FD8CD547-E0F4-4E2F-A4E6-6D422FFBEE0E}"/>
                    </a:ext>
                  </a:extLst>
                </p:cNvPr>
                <p:cNvPicPr/>
                <p:nvPr/>
              </p:nvPicPr>
              <p:blipFill>
                <a:blip r:embed="rId164"/>
                <a:stretch>
                  <a:fillRect/>
                </a:stretch>
              </p:blipFill>
              <p:spPr>
                <a:xfrm>
                  <a:off x="1868037" y="3140805"/>
                  <a:ext cx="6498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87" name="Freihand 86">
                  <a:extLst>
                    <a:ext uri="{FF2B5EF4-FFF2-40B4-BE49-F238E27FC236}">
                      <a16:creationId xmlns:a16="http://schemas.microsoft.com/office/drawing/2014/main" id="{BD0B9F81-EBA8-4D4A-825D-10F09C689367}"/>
                    </a:ext>
                  </a:extLst>
                </p14:cNvPr>
                <p14:cNvContentPartPr/>
                <p14:nvPr/>
              </p14:nvContentPartPr>
              <p14:xfrm>
                <a:off x="1464837" y="4341045"/>
                <a:ext cx="4680" cy="149040"/>
              </p14:xfrm>
            </p:contentPart>
          </mc:Choice>
          <mc:Fallback xmlns="">
            <p:pic>
              <p:nvPicPr>
                <p:cNvPr id="87" name="Freihand 86">
                  <a:extLst>
                    <a:ext uri="{FF2B5EF4-FFF2-40B4-BE49-F238E27FC236}">
                      <a16:creationId xmlns:a16="http://schemas.microsoft.com/office/drawing/2014/main" id="{BD0B9F81-EBA8-4D4A-825D-10F09C689367}"/>
                    </a:ext>
                  </a:extLst>
                </p:cNvPr>
                <p:cNvPicPr/>
                <p:nvPr/>
              </p:nvPicPr>
              <p:blipFill>
                <a:blip r:embed="rId166"/>
                <a:stretch>
                  <a:fillRect/>
                </a:stretch>
              </p:blipFill>
              <p:spPr>
                <a:xfrm>
                  <a:off x="1460517" y="4336725"/>
                  <a:ext cx="133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86" name="Freihand 85">
                  <a:extLst>
                    <a:ext uri="{FF2B5EF4-FFF2-40B4-BE49-F238E27FC236}">
                      <a16:creationId xmlns:a16="http://schemas.microsoft.com/office/drawing/2014/main" id="{E214CE58-9105-475D-A35C-6F671805F672}"/>
                    </a:ext>
                  </a:extLst>
                </p14:cNvPr>
                <p14:cNvContentPartPr/>
                <p14:nvPr/>
              </p14:nvContentPartPr>
              <p14:xfrm>
                <a:off x="1478517" y="3880245"/>
                <a:ext cx="4680" cy="99000"/>
              </p14:xfrm>
            </p:contentPart>
          </mc:Choice>
          <mc:Fallback xmlns="">
            <p:pic>
              <p:nvPicPr>
                <p:cNvPr id="86" name="Freihand 85">
                  <a:extLst>
                    <a:ext uri="{FF2B5EF4-FFF2-40B4-BE49-F238E27FC236}">
                      <a16:creationId xmlns:a16="http://schemas.microsoft.com/office/drawing/2014/main" id="{E214CE58-9105-475D-A35C-6F671805F672}"/>
                    </a:ext>
                  </a:extLst>
                </p:cNvPr>
                <p:cNvPicPr/>
                <p:nvPr/>
              </p:nvPicPr>
              <p:blipFill>
                <a:blip r:embed="rId168"/>
                <a:stretch>
                  <a:fillRect/>
                </a:stretch>
              </p:blipFill>
              <p:spPr>
                <a:xfrm>
                  <a:off x="1474197" y="3875925"/>
                  <a:ext cx="133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88" name="Freihand 87">
                  <a:extLst>
                    <a:ext uri="{FF2B5EF4-FFF2-40B4-BE49-F238E27FC236}">
                      <a16:creationId xmlns:a16="http://schemas.microsoft.com/office/drawing/2014/main" id="{4CF7E4A5-5419-4F95-8B0B-1BA9840EF748}"/>
                    </a:ext>
                  </a:extLst>
                </p14:cNvPr>
                <p14:cNvContentPartPr/>
                <p14:nvPr/>
              </p14:nvContentPartPr>
              <p14:xfrm>
                <a:off x="703437" y="3777645"/>
                <a:ext cx="220320" cy="28800"/>
              </p14:xfrm>
            </p:contentPart>
          </mc:Choice>
          <mc:Fallback xmlns="">
            <p:pic>
              <p:nvPicPr>
                <p:cNvPr id="88" name="Freihand 87">
                  <a:extLst>
                    <a:ext uri="{FF2B5EF4-FFF2-40B4-BE49-F238E27FC236}">
                      <a16:creationId xmlns:a16="http://schemas.microsoft.com/office/drawing/2014/main" id="{4CF7E4A5-5419-4F95-8B0B-1BA9840EF748}"/>
                    </a:ext>
                  </a:extLst>
                </p:cNvPr>
                <p:cNvPicPr/>
                <p:nvPr/>
              </p:nvPicPr>
              <p:blipFill>
                <a:blip r:embed="rId170"/>
                <a:stretch>
                  <a:fillRect/>
                </a:stretch>
              </p:blipFill>
              <p:spPr>
                <a:xfrm>
                  <a:off x="699117" y="3773325"/>
                  <a:ext cx="22896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89" name="Freihand 88">
                  <a:extLst>
                    <a:ext uri="{FF2B5EF4-FFF2-40B4-BE49-F238E27FC236}">
                      <a16:creationId xmlns:a16="http://schemas.microsoft.com/office/drawing/2014/main" id="{94F013F8-5C5B-435D-A12D-20FD7D08C0DD}"/>
                    </a:ext>
                  </a:extLst>
                </p14:cNvPr>
                <p14:cNvContentPartPr/>
                <p14:nvPr/>
              </p14:nvContentPartPr>
              <p14:xfrm>
                <a:off x="1079997" y="3762885"/>
                <a:ext cx="342360" cy="26280"/>
              </p14:xfrm>
            </p:contentPart>
          </mc:Choice>
          <mc:Fallback xmlns="">
            <p:pic>
              <p:nvPicPr>
                <p:cNvPr id="89" name="Freihand 88">
                  <a:extLst>
                    <a:ext uri="{FF2B5EF4-FFF2-40B4-BE49-F238E27FC236}">
                      <a16:creationId xmlns:a16="http://schemas.microsoft.com/office/drawing/2014/main" id="{94F013F8-5C5B-435D-A12D-20FD7D08C0DD}"/>
                    </a:ext>
                  </a:extLst>
                </p:cNvPr>
                <p:cNvPicPr/>
                <p:nvPr/>
              </p:nvPicPr>
              <p:blipFill>
                <a:blip r:embed="rId172"/>
                <a:stretch>
                  <a:fillRect/>
                </a:stretch>
              </p:blipFill>
              <p:spPr>
                <a:xfrm>
                  <a:off x="1075677" y="3758565"/>
                  <a:ext cx="3510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91" name="Freihand 90">
                  <a:extLst>
                    <a:ext uri="{FF2B5EF4-FFF2-40B4-BE49-F238E27FC236}">
                      <a16:creationId xmlns:a16="http://schemas.microsoft.com/office/drawing/2014/main" id="{66D29617-C2A2-471C-8CEB-24E9F4AC584A}"/>
                    </a:ext>
                  </a:extLst>
                </p14:cNvPr>
                <p14:cNvContentPartPr/>
                <p14:nvPr/>
              </p14:nvContentPartPr>
              <p14:xfrm>
                <a:off x="1327317" y="4693845"/>
                <a:ext cx="82800" cy="61200"/>
              </p14:xfrm>
            </p:contentPart>
          </mc:Choice>
          <mc:Fallback xmlns="">
            <p:pic>
              <p:nvPicPr>
                <p:cNvPr id="91" name="Freihand 90">
                  <a:extLst>
                    <a:ext uri="{FF2B5EF4-FFF2-40B4-BE49-F238E27FC236}">
                      <a16:creationId xmlns:a16="http://schemas.microsoft.com/office/drawing/2014/main" id="{66D29617-C2A2-471C-8CEB-24E9F4AC584A}"/>
                    </a:ext>
                  </a:extLst>
                </p:cNvPr>
                <p:cNvPicPr/>
                <p:nvPr/>
              </p:nvPicPr>
              <p:blipFill>
                <a:blip r:embed="rId174"/>
                <a:stretch>
                  <a:fillRect/>
                </a:stretch>
              </p:blipFill>
              <p:spPr>
                <a:xfrm>
                  <a:off x="1322997" y="4689525"/>
                  <a:ext cx="914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92" name="Freihand 91">
                  <a:extLst>
                    <a:ext uri="{FF2B5EF4-FFF2-40B4-BE49-F238E27FC236}">
                      <a16:creationId xmlns:a16="http://schemas.microsoft.com/office/drawing/2014/main" id="{238DE9C2-7704-4FE6-8B6B-28201D004249}"/>
                    </a:ext>
                  </a:extLst>
                </p14:cNvPr>
                <p14:cNvContentPartPr/>
                <p14:nvPr/>
              </p14:nvContentPartPr>
              <p14:xfrm>
                <a:off x="1392837" y="4764045"/>
                <a:ext cx="39960" cy="128160"/>
              </p14:xfrm>
            </p:contentPart>
          </mc:Choice>
          <mc:Fallback xmlns="">
            <p:pic>
              <p:nvPicPr>
                <p:cNvPr id="92" name="Freihand 91">
                  <a:extLst>
                    <a:ext uri="{FF2B5EF4-FFF2-40B4-BE49-F238E27FC236}">
                      <a16:creationId xmlns:a16="http://schemas.microsoft.com/office/drawing/2014/main" id="{238DE9C2-7704-4FE6-8B6B-28201D004249}"/>
                    </a:ext>
                  </a:extLst>
                </p:cNvPr>
                <p:cNvPicPr/>
                <p:nvPr/>
              </p:nvPicPr>
              <p:blipFill>
                <a:blip r:embed="rId176"/>
                <a:stretch>
                  <a:fillRect/>
                </a:stretch>
              </p:blipFill>
              <p:spPr>
                <a:xfrm>
                  <a:off x="1388517" y="4759725"/>
                  <a:ext cx="486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93" name="Freihand 92">
                  <a:extLst>
                    <a:ext uri="{FF2B5EF4-FFF2-40B4-BE49-F238E27FC236}">
                      <a16:creationId xmlns:a16="http://schemas.microsoft.com/office/drawing/2014/main" id="{A683E823-E19F-4D66-BDB9-6F71D4FCCD65}"/>
                    </a:ext>
                  </a:extLst>
                </p14:cNvPr>
                <p14:cNvContentPartPr/>
                <p14:nvPr/>
              </p14:nvContentPartPr>
              <p14:xfrm>
                <a:off x="1477437" y="4618965"/>
                <a:ext cx="158040" cy="125640"/>
              </p14:xfrm>
            </p:contentPart>
          </mc:Choice>
          <mc:Fallback xmlns="">
            <p:pic>
              <p:nvPicPr>
                <p:cNvPr id="93" name="Freihand 92">
                  <a:extLst>
                    <a:ext uri="{FF2B5EF4-FFF2-40B4-BE49-F238E27FC236}">
                      <a16:creationId xmlns:a16="http://schemas.microsoft.com/office/drawing/2014/main" id="{A683E823-E19F-4D66-BDB9-6F71D4FCCD65}"/>
                    </a:ext>
                  </a:extLst>
                </p:cNvPr>
                <p:cNvPicPr/>
                <p:nvPr/>
              </p:nvPicPr>
              <p:blipFill>
                <a:blip r:embed="rId178"/>
                <a:stretch>
                  <a:fillRect/>
                </a:stretch>
              </p:blipFill>
              <p:spPr>
                <a:xfrm>
                  <a:off x="1473117" y="4614645"/>
                  <a:ext cx="1666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72" name="Freihand 71">
                  <a:extLst>
                    <a:ext uri="{FF2B5EF4-FFF2-40B4-BE49-F238E27FC236}">
                      <a16:creationId xmlns:a16="http://schemas.microsoft.com/office/drawing/2014/main" id="{BA530478-AE41-45F1-87BC-3FD3D048ADCE}"/>
                    </a:ext>
                  </a:extLst>
                </p14:cNvPr>
                <p14:cNvContentPartPr/>
                <p14:nvPr/>
              </p14:nvContentPartPr>
              <p14:xfrm>
                <a:off x="2289957" y="3509445"/>
                <a:ext cx="95400" cy="150120"/>
              </p14:xfrm>
            </p:contentPart>
          </mc:Choice>
          <mc:Fallback xmlns="">
            <p:pic>
              <p:nvPicPr>
                <p:cNvPr id="72" name="Freihand 71">
                  <a:extLst>
                    <a:ext uri="{FF2B5EF4-FFF2-40B4-BE49-F238E27FC236}">
                      <a16:creationId xmlns:a16="http://schemas.microsoft.com/office/drawing/2014/main" id="{BA530478-AE41-45F1-87BC-3FD3D048ADCE}"/>
                    </a:ext>
                  </a:extLst>
                </p:cNvPr>
                <p:cNvPicPr/>
                <p:nvPr/>
              </p:nvPicPr>
              <p:blipFill>
                <a:blip r:embed="rId180"/>
                <a:stretch>
                  <a:fillRect/>
                </a:stretch>
              </p:blipFill>
              <p:spPr>
                <a:xfrm>
                  <a:off x="2285637" y="3505125"/>
                  <a:ext cx="1040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73" name="Freihand 72">
                  <a:extLst>
                    <a:ext uri="{FF2B5EF4-FFF2-40B4-BE49-F238E27FC236}">
                      <a16:creationId xmlns:a16="http://schemas.microsoft.com/office/drawing/2014/main" id="{9E6E0043-D360-421C-809F-55D19247D086}"/>
                    </a:ext>
                  </a:extLst>
                </p14:cNvPr>
                <p14:cNvContentPartPr/>
                <p14:nvPr/>
              </p14:nvContentPartPr>
              <p14:xfrm>
                <a:off x="2467797" y="3407565"/>
                <a:ext cx="15480" cy="75960"/>
              </p14:xfrm>
            </p:contentPart>
          </mc:Choice>
          <mc:Fallback xmlns="">
            <p:pic>
              <p:nvPicPr>
                <p:cNvPr id="73" name="Freihand 72">
                  <a:extLst>
                    <a:ext uri="{FF2B5EF4-FFF2-40B4-BE49-F238E27FC236}">
                      <a16:creationId xmlns:a16="http://schemas.microsoft.com/office/drawing/2014/main" id="{9E6E0043-D360-421C-809F-55D19247D086}"/>
                    </a:ext>
                  </a:extLst>
                </p:cNvPr>
                <p:cNvPicPr/>
                <p:nvPr/>
              </p:nvPicPr>
              <p:blipFill>
                <a:blip r:embed="rId182"/>
                <a:stretch>
                  <a:fillRect/>
                </a:stretch>
              </p:blipFill>
              <p:spPr>
                <a:xfrm>
                  <a:off x="2463477" y="3403245"/>
                  <a:ext cx="241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74" name="Freihand 73">
                  <a:extLst>
                    <a:ext uri="{FF2B5EF4-FFF2-40B4-BE49-F238E27FC236}">
                      <a16:creationId xmlns:a16="http://schemas.microsoft.com/office/drawing/2014/main" id="{858E1331-7836-429E-9B4A-E7152FB7300B}"/>
                    </a:ext>
                  </a:extLst>
                </p14:cNvPr>
                <p14:cNvContentPartPr/>
                <p14:nvPr/>
              </p14:nvContentPartPr>
              <p14:xfrm>
                <a:off x="2415597" y="3403245"/>
                <a:ext cx="96840" cy="106200"/>
              </p14:xfrm>
            </p:contentPart>
          </mc:Choice>
          <mc:Fallback xmlns="">
            <p:pic>
              <p:nvPicPr>
                <p:cNvPr id="74" name="Freihand 73">
                  <a:extLst>
                    <a:ext uri="{FF2B5EF4-FFF2-40B4-BE49-F238E27FC236}">
                      <a16:creationId xmlns:a16="http://schemas.microsoft.com/office/drawing/2014/main" id="{858E1331-7836-429E-9B4A-E7152FB7300B}"/>
                    </a:ext>
                  </a:extLst>
                </p:cNvPr>
                <p:cNvPicPr/>
                <p:nvPr/>
              </p:nvPicPr>
              <p:blipFill>
                <a:blip r:embed="rId184"/>
                <a:stretch>
                  <a:fillRect/>
                </a:stretch>
              </p:blipFill>
              <p:spPr>
                <a:xfrm>
                  <a:off x="2411277" y="3398925"/>
                  <a:ext cx="1054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23" name="Freihand 122">
                  <a:extLst>
                    <a:ext uri="{FF2B5EF4-FFF2-40B4-BE49-F238E27FC236}">
                      <a16:creationId xmlns:a16="http://schemas.microsoft.com/office/drawing/2014/main" id="{2524792B-A3B8-49C2-AFB2-CD5E0F72DA59}"/>
                    </a:ext>
                  </a:extLst>
                </p14:cNvPr>
                <p14:cNvContentPartPr/>
                <p14:nvPr/>
              </p14:nvContentPartPr>
              <p14:xfrm>
                <a:off x="2543037" y="3581805"/>
                <a:ext cx="91080" cy="16920"/>
              </p14:xfrm>
            </p:contentPart>
          </mc:Choice>
          <mc:Fallback xmlns="">
            <p:pic>
              <p:nvPicPr>
                <p:cNvPr id="123" name="Freihand 122">
                  <a:extLst>
                    <a:ext uri="{FF2B5EF4-FFF2-40B4-BE49-F238E27FC236}">
                      <a16:creationId xmlns:a16="http://schemas.microsoft.com/office/drawing/2014/main" id="{2524792B-A3B8-49C2-AFB2-CD5E0F72DA59}"/>
                    </a:ext>
                  </a:extLst>
                </p:cNvPr>
                <p:cNvPicPr/>
                <p:nvPr/>
              </p:nvPicPr>
              <p:blipFill>
                <a:blip r:embed="rId186"/>
                <a:stretch>
                  <a:fillRect/>
                </a:stretch>
              </p:blipFill>
              <p:spPr>
                <a:xfrm>
                  <a:off x="2538717" y="3577485"/>
                  <a:ext cx="997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24" name="Freihand 123">
                  <a:extLst>
                    <a:ext uri="{FF2B5EF4-FFF2-40B4-BE49-F238E27FC236}">
                      <a16:creationId xmlns:a16="http://schemas.microsoft.com/office/drawing/2014/main" id="{8D69F6E1-3547-49C5-ACF4-673D0CDEEE5D}"/>
                    </a:ext>
                  </a:extLst>
                </p14:cNvPr>
                <p14:cNvContentPartPr/>
                <p14:nvPr/>
              </p14:nvContentPartPr>
              <p14:xfrm>
                <a:off x="2538357" y="3597645"/>
                <a:ext cx="109440" cy="12960"/>
              </p14:xfrm>
            </p:contentPart>
          </mc:Choice>
          <mc:Fallback xmlns="">
            <p:pic>
              <p:nvPicPr>
                <p:cNvPr id="124" name="Freihand 123">
                  <a:extLst>
                    <a:ext uri="{FF2B5EF4-FFF2-40B4-BE49-F238E27FC236}">
                      <a16:creationId xmlns:a16="http://schemas.microsoft.com/office/drawing/2014/main" id="{8D69F6E1-3547-49C5-ACF4-673D0CDEEE5D}"/>
                    </a:ext>
                  </a:extLst>
                </p:cNvPr>
                <p:cNvPicPr/>
                <p:nvPr/>
              </p:nvPicPr>
              <p:blipFill>
                <a:blip r:embed="rId188"/>
                <a:stretch>
                  <a:fillRect/>
                </a:stretch>
              </p:blipFill>
              <p:spPr>
                <a:xfrm>
                  <a:off x="2534037" y="3593325"/>
                  <a:ext cx="1180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26" name="Freihand 125">
                  <a:extLst>
                    <a:ext uri="{FF2B5EF4-FFF2-40B4-BE49-F238E27FC236}">
                      <a16:creationId xmlns:a16="http://schemas.microsoft.com/office/drawing/2014/main" id="{AF0D6812-01F2-480B-A602-F0A21591615A}"/>
                    </a:ext>
                  </a:extLst>
                </p14:cNvPr>
                <p14:cNvContentPartPr/>
                <p14:nvPr/>
              </p14:nvContentPartPr>
              <p14:xfrm>
                <a:off x="2766957" y="3515565"/>
                <a:ext cx="138960" cy="74880"/>
              </p14:xfrm>
            </p:contentPart>
          </mc:Choice>
          <mc:Fallback xmlns="">
            <p:pic>
              <p:nvPicPr>
                <p:cNvPr id="126" name="Freihand 125">
                  <a:extLst>
                    <a:ext uri="{FF2B5EF4-FFF2-40B4-BE49-F238E27FC236}">
                      <a16:creationId xmlns:a16="http://schemas.microsoft.com/office/drawing/2014/main" id="{AF0D6812-01F2-480B-A602-F0A21591615A}"/>
                    </a:ext>
                  </a:extLst>
                </p:cNvPr>
                <p:cNvPicPr/>
                <p:nvPr/>
              </p:nvPicPr>
              <p:blipFill>
                <a:blip r:embed="rId190"/>
                <a:stretch>
                  <a:fillRect/>
                </a:stretch>
              </p:blipFill>
              <p:spPr>
                <a:xfrm>
                  <a:off x="2762637" y="3511245"/>
                  <a:ext cx="1476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27" name="Freihand 126">
                  <a:extLst>
                    <a:ext uri="{FF2B5EF4-FFF2-40B4-BE49-F238E27FC236}">
                      <a16:creationId xmlns:a16="http://schemas.microsoft.com/office/drawing/2014/main" id="{1AAAFBC8-4A63-466B-A64A-6915F9B6E7A0}"/>
                    </a:ext>
                  </a:extLst>
                </p14:cNvPr>
                <p14:cNvContentPartPr/>
                <p14:nvPr/>
              </p14:nvContentPartPr>
              <p14:xfrm>
                <a:off x="2933997" y="3504045"/>
                <a:ext cx="103320" cy="78120"/>
              </p14:xfrm>
            </p:contentPart>
          </mc:Choice>
          <mc:Fallback xmlns="">
            <p:pic>
              <p:nvPicPr>
                <p:cNvPr id="127" name="Freihand 126">
                  <a:extLst>
                    <a:ext uri="{FF2B5EF4-FFF2-40B4-BE49-F238E27FC236}">
                      <a16:creationId xmlns:a16="http://schemas.microsoft.com/office/drawing/2014/main" id="{1AAAFBC8-4A63-466B-A64A-6915F9B6E7A0}"/>
                    </a:ext>
                  </a:extLst>
                </p:cNvPr>
                <p:cNvPicPr/>
                <p:nvPr/>
              </p:nvPicPr>
              <p:blipFill>
                <a:blip r:embed="rId192"/>
                <a:stretch>
                  <a:fillRect/>
                </a:stretch>
              </p:blipFill>
              <p:spPr>
                <a:xfrm>
                  <a:off x="2929677" y="3499725"/>
                  <a:ext cx="1119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28" name="Freihand 127">
                  <a:extLst>
                    <a:ext uri="{FF2B5EF4-FFF2-40B4-BE49-F238E27FC236}">
                      <a16:creationId xmlns:a16="http://schemas.microsoft.com/office/drawing/2014/main" id="{B8D62FC6-3BDA-48C1-AEB9-C92A61AA02A2}"/>
                    </a:ext>
                  </a:extLst>
                </p14:cNvPr>
                <p14:cNvContentPartPr/>
                <p14:nvPr/>
              </p14:nvContentPartPr>
              <p14:xfrm>
                <a:off x="3153957" y="3476325"/>
                <a:ext cx="11520" cy="91800"/>
              </p14:xfrm>
            </p:contentPart>
          </mc:Choice>
          <mc:Fallback xmlns="">
            <p:pic>
              <p:nvPicPr>
                <p:cNvPr id="128" name="Freihand 127">
                  <a:extLst>
                    <a:ext uri="{FF2B5EF4-FFF2-40B4-BE49-F238E27FC236}">
                      <a16:creationId xmlns:a16="http://schemas.microsoft.com/office/drawing/2014/main" id="{B8D62FC6-3BDA-48C1-AEB9-C92A61AA02A2}"/>
                    </a:ext>
                  </a:extLst>
                </p:cNvPr>
                <p:cNvPicPr/>
                <p:nvPr/>
              </p:nvPicPr>
              <p:blipFill>
                <a:blip r:embed="rId194"/>
                <a:stretch>
                  <a:fillRect/>
                </a:stretch>
              </p:blipFill>
              <p:spPr>
                <a:xfrm>
                  <a:off x="3149637" y="3472005"/>
                  <a:ext cx="201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9" name="Freihand 128">
                  <a:extLst>
                    <a:ext uri="{FF2B5EF4-FFF2-40B4-BE49-F238E27FC236}">
                      <a16:creationId xmlns:a16="http://schemas.microsoft.com/office/drawing/2014/main" id="{23C3E9C9-29DC-48F8-86D6-B8FC94D26D42}"/>
                    </a:ext>
                  </a:extLst>
                </p14:cNvPr>
                <p14:cNvContentPartPr/>
                <p14:nvPr/>
              </p14:nvContentPartPr>
              <p14:xfrm>
                <a:off x="3102477" y="3468405"/>
                <a:ext cx="132480" cy="125640"/>
              </p14:xfrm>
            </p:contentPart>
          </mc:Choice>
          <mc:Fallback xmlns="">
            <p:pic>
              <p:nvPicPr>
                <p:cNvPr id="129" name="Freihand 128">
                  <a:extLst>
                    <a:ext uri="{FF2B5EF4-FFF2-40B4-BE49-F238E27FC236}">
                      <a16:creationId xmlns:a16="http://schemas.microsoft.com/office/drawing/2014/main" id="{23C3E9C9-29DC-48F8-86D6-B8FC94D26D42}"/>
                    </a:ext>
                  </a:extLst>
                </p:cNvPr>
                <p:cNvPicPr/>
                <p:nvPr/>
              </p:nvPicPr>
              <p:blipFill>
                <a:blip r:embed="rId196"/>
                <a:stretch>
                  <a:fillRect/>
                </a:stretch>
              </p:blipFill>
              <p:spPr>
                <a:xfrm>
                  <a:off x="3098157" y="3464085"/>
                  <a:ext cx="1411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30" name="Freihand 129">
                  <a:extLst>
                    <a:ext uri="{FF2B5EF4-FFF2-40B4-BE49-F238E27FC236}">
                      <a16:creationId xmlns:a16="http://schemas.microsoft.com/office/drawing/2014/main" id="{9F1B90E6-32E5-4B38-8345-D4C5304CE36B}"/>
                    </a:ext>
                  </a:extLst>
                </p14:cNvPr>
                <p14:cNvContentPartPr/>
                <p14:nvPr/>
              </p14:nvContentPartPr>
              <p14:xfrm>
                <a:off x="3268437" y="3456885"/>
                <a:ext cx="83880" cy="83160"/>
              </p14:xfrm>
            </p:contentPart>
          </mc:Choice>
          <mc:Fallback xmlns="">
            <p:pic>
              <p:nvPicPr>
                <p:cNvPr id="130" name="Freihand 129">
                  <a:extLst>
                    <a:ext uri="{FF2B5EF4-FFF2-40B4-BE49-F238E27FC236}">
                      <a16:creationId xmlns:a16="http://schemas.microsoft.com/office/drawing/2014/main" id="{9F1B90E6-32E5-4B38-8345-D4C5304CE36B}"/>
                    </a:ext>
                  </a:extLst>
                </p:cNvPr>
                <p:cNvPicPr/>
                <p:nvPr/>
              </p:nvPicPr>
              <p:blipFill>
                <a:blip r:embed="rId198"/>
                <a:stretch>
                  <a:fillRect/>
                </a:stretch>
              </p:blipFill>
              <p:spPr>
                <a:xfrm>
                  <a:off x="3264117" y="3452565"/>
                  <a:ext cx="925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31" name="Freihand 130">
                  <a:extLst>
                    <a:ext uri="{FF2B5EF4-FFF2-40B4-BE49-F238E27FC236}">
                      <a16:creationId xmlns:a16="http://schemas.microsoft.com/office/drawing/2014/main" id="{F5D89A6D-19E6-4385-B2FD-BDC7B812B8E8}"/>
                    </a:ext>
                  </a:extLst>
                </p14:cNvPr>
                <p14:cNvContentPartPr/>
                <p14:nvPr/>
              </p14:nvContentPartPr>
              <p14:xfrm>
                <a:off x="3466437" y="3426645"/>
                <a:ext cx="173520" cy="77040"/>
              </p14:xfrm>
            </p:contentPart>
          </mc:Choice>
          <mc:Fallback xmlns="">
            <p:pic>
              <p:nvPicPr>
                <p:cNvPr id="131" name="Freihand 130">
                  <a:extLst>
                    <a:ext uri="{FF2B5EF4-FFF2-40B4-BE49-F238E27FC236}">
                      <a16:creationId xmlns:a16="http://schemas.microsoft.com/office/drawing/2014/main" id="{F5D89A6D-19E6-4385-B2FD-BDC7B812B8E8}"/>
                    </a:ext>
                  </a:extLst>
                </p:cNvPr>
                <p:cNvPicPr/>
                <p:nvPr/>
              </p:nvPicPr>
              <p:blipFill>
                <a:blip r:embed="rId200"/>
                <a:stretch>
                  <a:fillRect/>
                </a:stretch>
              </p:blipFill>
              <p:spPr>
                <a:xfrm>
                  <a:off x="3462117" y="3422325"/>
                  <a:ext cx="1821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33" name="Freihand 132">
                  <a:extLst>
                    <a:ext uri="{FF2B5EF4-FFF2-40B4-BE49-F238E27FC236}">
                      <a16:creationId xmlns:a16="http://schemas.microsoft.com/office/drawing/2014/main" id="{755DD644-75BB-4D29-AF39-741DA993FBF4}"/>
                    </a:ext>
                  </a:extLst>
                </p14:cNvPr>
                <p14:cNvContentPartPr/>
                <p14:nvPr/>
              </p14:nvContentPartPr>
              <p14:xfrm>
                <a:off x="3060357" y="3314685"/>
                <a:ext cx="229680" cy="386640"/>
              </p14:xfrm>
            </p:contentPart>
          </mc:Choice>
          <mc:Fallback xmlns="">
            <p:pic>
              <p:nvPicPr>
                <p:cNvPr id="133" name="Freihand 132">
                  <a:extLst>
                    <a:ext uri="{FF2B5EF4-FFF2-40B4-BE49-F238E27FC236}">
                      <a16:creationId xmlns:a16="http://schemas.microsoft.com/office/drawing/2014/main" id="{755DD644-75BB-4D29-AF39-741DA993FBF4}"/>
                    </a:ext>
                  </a:extLst>
                </p:cNvPr>
                <p:cNvPicPr/>
                <p:nvPr/>
              </p:nvPicPr>
              <p:blipFill>
                <a:blip r:embed="rId202"/>
                <a:stretch>
                  <a:fillRect/>
                </a:stretch>
              </p:blipFill>
              <p:spPr>
                <a:xfrm>
                  <a:off x="3056037" y="3310365"/>
                  <a:ext cx="238320" cy="3952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42" name="Freihand 141">
                  <a:extLst>
                    <a:ext uri="{FF2B5EF4-FFF2-40B4-BE49-F238E27FC236}">
                      <a16:creationId xmlns:a16="http://schemas.microsoft.com/office/drawing/2014/main" id="{B612B405-3991-43A3-9CA3-83569E1D9256}"/>
                    </a:ext>
                  </a:extLst>
                </p14:cNvPr>
                <p14:cNvContentPartPr/>
                <p14:nvPr/>
              </p14:nvContentPartPr>
              <p14:xfrm>
                <a:off x="2595237" y="2995005"/>
                <a:ext cx="143280" cy="16920"/>
              </p14:xfrm>
            </p:contentPart>
          </mc:Choice>
          <mc:Fallback xmlns="">
            <p:pic>
              <p:nvPicPr>
                <p:cNvPr id="142" name="Freihand 141">
                  <a:extLst>
                    <a:ext uri="{FF2B5EF4-FFF2-40B4-BE49-F238E27FC236}">
                      <a16:creationId xmlns:a16="http://schemas.microsoft.com/office/drawing/2014/main" id="{B612B405-3991-43A3-9CA3-83569E1D9256}"/>
                    </a:ext>
                  </a:extLst>
                </p:cNvPr>
                <p:cNvPicPr/>
                <p:nvPr/>
              </p:nvPicPr>
              <p:blipFill>
                <a:blip r:embed="rId204"/>
                <a:stretch>
                  <a:fillRect/>
                </a:stretch>
              </p:blipFill>
              <p:spPr>
                <a:xfrm>
                  <a:off x="2590917" y="2990685"/>
                  <a:ext cx="1519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43" name="Freihand 142">
                  <a:extLst>
                    <a:ext uri="{FF2B5EF4-FFF2-40B4-BE49-F238E27FC236}">
                      <a16:creationId xmlns:a16="http://schemas.microsoft.com/office/drawing/2014/main" id="{FE9D4790-9538-495A-922F-016648949699}"/>
                    </a:ext>
                  </a:extLst>
                </p14:cNvPr>
                <p14:cNvContentPartPr/>
                <p14:nvPr/>
              </p14:nvContentPartPr>
              <p14:xfrm>
                <a:off x="2711157" y="2946045"/>
                <a:ext cx="80640" cy="163440"/>
              </p14:xfrm>
            </p:contentPart>
          </mc:Choice>
          <mc:Fallback xmlns="">
            <p:pic>
              <p:nvPicPr>
                <p:cNvPr id="143" name="Freihand 142">
                  <a:extLst>
                    <a:ext uri="{FF2B5EF4-FFF2-40B4-BE49-F238E27FC236}">
                      <a16:creationId xmlns:a16="http://schemas.microsoft.com/office/drawing/2014/main" id="{FE9D4790-9538-495A-922F-016648949699}"/>
                    </a:ext>
                  </a:extLst>
                </p:cNvPr>
                <p:cNvPicPr/>
                <p:nvPr/>
              </p:nvPicPr>
              <p:blipFill>
                <a:blip r:embed="rId206"/>
                <a:stretch>
                  <a:fillRect/>
                </a:stretch>
              </p:blipFill>
              <p:spPr>
                <a:xfrm>
                  <a:off x="2706837" y="2941725"/>
                  <a:ext cx="892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45" name="Freihand 144">
                  <a:extLst>
                    <a:ext uri="{FF2B5EF4-FFF2-40B4-BE49-F238E27FC236}">
                      <a16:creationId xmlns:a16="http://schemas.microsoft.com/office/drawing/2014/main" id="{F4596664-14C4-4538-AD45-171C2EDD43F8}"/>
                    </a:ext>
                  </a:extLst>
                </p14:cNvPr>
                <p14:cNvContentPartPr/>
                <p14:nvPr/>
              </p14:nvContentPartPr>
              <p14:xfrm>
                <a:off x="2970357" y="2960085"/>
                <a:ext cx="5400" cy="115560"/>
              </p14:xfrm>
            </p:contentPart>
          </mc:Choice>
          <mc:Fallback xmlns="">
            <p:pic>
              <p:nvPicPr>
                <p:cNvPr id="145" name="Freihand 144">
                  <a:extLst>
                    <a:ext uri="{FF2B5EF4-FFF2-40B4-BE49-F238E27FC236}">
                      <a16:creationId xmlns:a16="http://schemas.microsoft.com/office/drawing/2014/main" id="{F4596664-14C4-4538-AD45-171C2EDD43F8}"/>
                    </a:ext>
                  </a:extLst>
                </p:cNvPr>
                <p:cNvPicPr/>
                <p:nvPr/>
              </p:nvPicPr>
              <p:blipFill>
                <a:blip r:embed="rId208"/>
                <a:stretch>
                  <a:fillRect/>
                </a:stretch>
              </p:blipFill>
              <p:spPr>
                <a:xfrm>
                  <a:off x="2966037" y="2955765"/>
                  <a:ext cx="140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46" name="Freihand 145">
                  <a:extLst>
                    <a:ext uri="{FF2B5EF4-FFF2-40B4-BE49-F238E27FC236}">
                      <a16:creationId xmlns:a16="http://schemas.microsoft.com/office/drawing/2014/main" id="{6EB12E31-651A-4EE2-9BFD-F03F1F558873}"/>
                    </a:ext>
                  </a:extLst>
                </p14:cNvPr>
                <p14:cNvContentPartPr/>
                <p14:nvPr/>
              </p14:nvContentPartPr>
              <p14:xfrm>
                <a:off x="2906997" y="3058365"/>
                <a:ext cx="116280" cy="31680"/>
              </p14:xfrm>
            </p:contentPart>
          </mc:Choice>
          <mc:Fallback xmlns="">
            <p:pic>
              <p:nvPicPr>
                <p:cNvPr id="146" name="Freihand 145">
                  <a:extLst>
                    <a:ext uri="{FF2B5EF4-FFF2-40B4-BE49-F238E27FC236}">
                      <a16:creationId xmlns:a16="http://schemas.microsoft.com/office/drawing/2014/main" id="{6EB12E31-651A-4EE2-9BFD-F03F1F558873}"/>
                    </a:ext>
                  </a:extLst>
                </p:cNvPr>
                <p:cNvPicPr/>
                <p:nvPr/>
              </p:nvPicPr>
              <p:blipFill>
                <a:blip r:embed="rId210"/>
                <a:stretch>
                  <a:fillRect/>
                </a:stretch>
              </p:blipFill>
              <p:spPr>
                <a:xfrm>
                  <a:off x="2902677" y="3054045"/>
                  <a:ext cx="1249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47" name="Freihand 146">
                  <a:extLst>
                    <a:ext uri="{FF2B5EF4-FFF2-40B4-BE49-F238E27FC236}">
                      <a16:creationId xmlns:a16="http://schemas.microsoft.com/office/drawing/2014/main" id="{D9B7C45F-98CF-449E-99E7-8CAFABB33AE2}"/>
                    </a:ext>
                  </a:extLst>
                </p14:cNvPr>
                <p14:cNvContentPartPr/>
                <p14:nvPr/>
              </p14:nvContentPartPr>
              <p14:xfrm>
                <a:off x="2871357" y="2921565"/>
                <a:ext cx="177840" cy="30600"/>
              </p14:xfrm>
            </p:contentPart>
          </mc:Choice>
          <mc:Fallback xmlns="">
            <p:pic>
              <p:nvPicPr>
                <p:cNvPr id="147" name="Freihand 146">
                  <a:extLst>
                    <a:ext uri="{FF2B5EF4-FFF2-40B4-BE49-F238E27FC236}">
                      <a16:creationId xmlns:a16="http://schemas.microsoft.com/office/drawing/2014/main" id="{D9B7C45F-98CF-449E-99E7-8CAFABB33AE2}"/>
                    </a:ext>
                  </a:extLst>
                </p:cNvPr>
                <p:cNvPicPr/>
                <p:nvPr/>
              </p:nvPicPr>
              <p:blipFill>
                <a:blip r:embed="rId212"/>
                <a:stretch>
                  <a:fillRect/>
                </a:stretch>
              </p:blipFill>
              <p:spPr>
                <a:xfrm>
                  <a:off x="2867037" y="2917245"/>
                  <a:ext cx="18648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48" name="Freihand 147">
                  <a:extLst>
                    <a:ext uri="{FF2B5EF4-FFF2-40B4-BE49-F238E27FC236}">
                      <a16:creationId xmlns:a16="http://schemas.microsoft.com/office/drawing/2014/main" id="{3B502D96-5636-4662-BEF2-414773E77B16}"/>
                    </a:ext>
                  </a:extLst>
                </p14:cNvPr>
                <p14:cNvContentPartPr/>
                <p14:nvPr/>
              </p14:nvContentPartPr>
              <p14:xfrm>
                <a:off x="3077637" y="2973765"/>
                <a:ext cx="175680" cy="52920"/>
              </p14:xfrm>
            </p:contentPart>
          </mc:Choice>
          <mc:Fallback xmlns="">
            <p:pic>
              <p:nvPicPr>
                <p:cNvPr id="148" name="Freihand 147">
                  <a:extLst>
                    <a:ext uri="{FF2B5EF4-FFF2-40B4-BE49-F238E27FC236}">
                      <a16:creationId xmlns:a16="http://schemas.microsoft.com/office/drawing/2014/main" id="{3B502D96-5636-4662-BEF2-414773E77B16}"/>
                    </a:ext>
                  </a:extLst>
                </p:cNvPr>
                <p:cNvPicPr/>
                <p:nvPr/>
              </p:nvPicPr>
              <p:blipFill>
                <a:blip r:embed="rId214"/>
                <a:stretch>
                  <a:fillRect/>
                </a:stretch>
              </p:blipFill>
              <p:spPr>
                <a:xfrm>
                  <a:off x="3073317" y="2969445"/>
                  <a:ext cx="18432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49" name="Freihand 148">
                  <a:extLst>
                    <a:ext uri="{FF2B5EF4-FFF2-40B4-BE49-F238E27FC236}">
                      <a16:creationId xmlns:a16="http://schemas.microsoft.com/office/drawing/2014/main" id="{EEAAFED0-57B8-448C-95EA-8BE05ACB4B09}"/>
                    </a:ext>
                  </a:extLst>
                </p14:cNvPr>
                <p14:cNvContentPartPr/>
                <p14:nvPr/>
              </p14:nvContentPartPr>
              <p14:xfrm>
                <a:off x="3334317" y="2916885"/>
                <a:ext cx="111960" cy="130320"/>
              </p14:xfrm>
            </p:contentPart>
          </mc:Choice>
          <mc:Fallback xmlns="">
            <p:pic>
              <p:nvPicPr>
                <p:cNvPr id="149" name="Freihand 148">
                  <a:extLst>
                    <a:ext uri="{FF2B5EF4-FFF2-40B4-BE49-F238E27FC236}">
                      <a16:creationId xmlns:a16="http://schemas.microsoft.com/office/drawing/2014/main" id="{EEAAFED0-57B8-448C-95EA-8BE05ACB4B09}"/>
                    </a:ext>
                  </a:extLst>
                </p:cNvPr>
                <p:cNvPicPr/>
                <p:nvPr/>
              </p:nvPicPr>
              <p:blipFill>
                <a:blip r:embed="rId216"/>
                <a:stretch>
                  <a:fillRect/>
                </a:stretch>
              </p:blipFill>
              <p:spPr>
                <a:xfrm>
                  <a:off x="3329997" y="2912565"/>
                  <a:ext cx="120600" cy="138960"/>
                </a:xfrm>
                <a:prstGeom prst="rect">
                  <a:avLst/>
                </a:prstGeom>
              </p:spPr>
            </p:pic>
          </mc:Fallback>
        </mc:AlternateContent>
      </p:grpSp>
      <p:grpSp>
        <p:nvGrpSpPr>
          <p:cNvPr id="188" name="Gruppieren 187">
            <a:extLst>
              <a:ext uri="{FF2B5EF4-FFF2-40B4-BE49-F238E27FC236}">
                <a16:creationId xmlns:a16="http://schemas.microsoft.com/office/drawing/2014/main" id="{CFC1608F-8DB8-4643-97EF-E7AD3760CDF3}"/>
              </a:ext>
            </a:extLst>
          </p:cNvPr>
          <p:cNvGrpSpPr/>
          <p:nvPr/>
        </p:nvGrpSpPr>
        <p:grpSpPr>
          <a:xfrm>
            <a:off x="4921917" y="3829845"/>
            <a:ext cx="1124640" cy="905400"/>
            <a:chOff x="4921917" y="3829845"/>
            <a:chExt cx="1124640" cy="905400"/>
          </a:xfrm>
        </p:grpSpPr>
        <mc:AlternateContent xmlns:mc="http://schemas.openxmlformats.org/markup-compatibility/2006" xmlns:p14="http://schemas.microsoft.com/office/powerpoint/2010/main">
          <mc:Choice Requires="p14">
            <p:contentPart p14:bwMode="auto" r:id="rId217">
              <p14:nvContentPartPr>
                <p14:cNvPr id="151" name="Freihand 150">
                  <a:extLst>
                    <a:ext uri="{FF2B5EF4-FFF2-40B4-BE49-F238E27FC236}">
                      <a16:creationId xmlns:a16="http://schemas.microsoft.com/office/drawing/2014/main" id="{012216E7-D7E2-4663-9A0F-25E406285BD9}"/>
                    </a:ext>
                  </a:extLst>
                </p14:cNvPr>
                <p14:cNvContentPartPr/>
                <p14:nvPr/>
              </p14:nvContentPartPr>
              <p14:xfrm>
                <a:off x="5886357" y="4590885"/>
                <a:ext cx="83880" cy="104760"/>
              </p14:xfrm>
            </p:contentPart>
          </mc:Choice>
          <mc:Fallback xmlns="">
            <p:pic>
              <p:nvPicPr>
                <p:cNvPr id="151" name="Freihand 150">
                  <a:extLst>
                    <a:ext uri="{FF2B5EF4-FFF2-40B4-BE49-F238E27FC236}">
                      <a16:creationId xmlns:a16="http://schemas.microsoft.com/office/drawing/2014/main" id="{012216E7-D7E2-4663-9A0F-25E406285BD9}"/>
                    </a:ext>
                  </a:extLst>
                </p:cNvPr>
                <p:cNvPicPr/>
                <p:nvPr/>
              </p:nvPicPr>
              <p:blipFill>
                <a:blip r:embed="rId218"/>
                <a:stretch>
                  <a:fillRect/>
                </a:stretch>
              </p:blipFill>
              <p:spPr>
                <a:xfrm>
                  <a:off x="5882037" y="4586565"/>
                  <a:ext cx="925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52" name="Freihand 151">
                  <a:extLst>
                    <a:ext uri="{FF2B5EF4-FFF2-40B4-BE49-F238E27FC236}">
                      <a16:creationId xmlns:a16="http://schemas.microsoft.com/office/drawing/2014/main" id="{A13E827B-1807-4422-92F8-7FBCE8A0E40F}"/>
                    </a:ext>
                  </a:extLst>
                </p14:cNvPr>
                <p14:cNvContentPartPr/>
                <p14:nvPr/>
              </p14:nvContentPartPr>
              <p14:xfrm>
                <a:off x="5820477" y="4611405"/>
                <a:ext cx="11160" cy="123840"/>
              </p14:xfrm>
            </p:contentPart>
          </mc:Choice>
          <mc:Fallback xmlns="">
            <p:pic>
              <p:nvPicPr>
                <p:cNvPr id="152" name="Freihand 151">
                  <a:extLst>
                    <a:ext uri="{FF2B5EF4-FFF2-40B4-BE49-F238E27FC236}">
                      <a16:creationId xmlns:a16="http://schemas.microsoft.com/office/drawing/2014/main" id="{A13E827B-1807-4422-92F8-7FBCE8A0E40F}"/>
                    </a:ext>
                  </a:extLst>
                </p:cNvPr>
                <p:cNvPicPr/>
                <p:nvPr/>
              </p:nvPicPr>
              <p:blipFill>
                <a:blip r:embed="rId220"/>
                <a:stretch>
                  <a:fillRect/>
                </a:stretch>
              </p:blipFill>
              <p:spPr>
                <a:xfrm>
                  <a:off x="5816157" y="4607085"/>
                  <a:ext cx="198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85" name="Freihand 184">
                  <a:extLst>
                    <a:ext uri="{FF2B5EF4-FFF2-40B4-BE49-F238E27FC236}">
                      <a16:creationId xmlns:a16="http://schemas.microsoft.com/office/drawing/2014/main" id="{725EE602-FB34-448C-B7DE-23F40A7D3531}"/>
                    </a:ext>
                  </a:extLst>
                </p14:cNvPr>
                <p14:cNvContentPartPr/>
                <p14:nvPr/>
              </p14:nvContentPartPr>
              <p14:xfrm>
                <a:off x="4921917" y="3946485"/>
                <a:ext cx="775080" cy="676440"/>
              </p14:xfrm>
            </p:contentPart>
          </mc:Choice>
          <mc:Fallback xmlns="">
            <p:pic>
              <p:nvPicPr>
                <p:cNvPr id="185" name="Freihand 184">
                  <a:extLst>
                    <a:ext uri="{FF2B5EF4-FFF2-40B4-BE49-F238E27FC236}">
                      <a16:creationId xmlns:a16="http://schemas.microsoft.com/office/drawing/2014/main" id="{725EE602-FB34-448C-B7DE-23F40A7D3531}"/>
                    </a:ext>
                  </a:extLst>
                </p:cNvPr>
                <p:cNvPicPr/>
                <p:nvPr/>
              </p:nvPicPr>
              <p:blipFill>
                <a:blip r:embed="rId222"/>
                <a:stretch>
                  <a:fillRect/>
                </a:stretch>
              </p:blipFill>
              <p:spPr>
                <a:xfrm>
                  <a:off x="4917597" y="3942165"/>
                  <a:ext cx="783720" cy="6850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86" name="Freihand 185">
                  <a:extLst>
                    <a:ext uri="{FF2B5EF4-FFF2-40B4-BE49-F238E27FC236}">
                      <a16:creationId xmlns:a16="http://schemas.microsoft.com/office/drawing/2014/main" id="{2A4971DC-D42F-40FA-92CF-A609587A652F}"/>
                    </a:ext>
                  </a:extLst>
                </p14:cNvPr>
                <p14:cNvContentPartPr/>
                <p14:nvPr/>
              </p14:nvContentPartPr>
              <p14:xfrm>
                <a:off x="5793477" y="3864405"/>
                <a:ext cx="97920" cy="120240"/>
              </p14:xfrm>
            </p:contentPart>
          </mc:Choice>
          <mc:Fallback xmlns="">
            <p:pic>
              <p:nvPicPr>
                <p:cNvPr id="186" name="Freihand 185">
                  <a:extLst>
                    <a:ext uri="{FF2B5EF4-FFF2-40B4-BE49-F238E27FC236}">
                      <a16:creationId xmlns:a16="http://schemas.microsoft.com/office/drawing/2014/main" id="{2A4971DC-D42F-40FA-92CF-A609587A652F}"/>
                    </a:ext>
                  </a:extLst>
                </p:cNvPr>
                <p:cNvPicPr/>
                <p:nvPr/>
              </p:nvPicPr>
              <p:blipFill>
                <a:blip r:embed="rId224"/>
                <a:stretch>
                  <a:fillRect/>
                </a:stretch>
              </p:blipFill>
              <p:spPr>
                <a:xfrm>
                  <a:off x="5789157" y="3860085"/>
                  <a:ext cx="1065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87" name="Freihand 186">
                  <a:extLst>
                    <a:ext uri="{FF2B5EF4-FFF2-40B4-BE49-F238E27FC236}">
                      <a16:creationId xmlns:a16="http://schemas.microsoft.com/office/drawing/2014/main" id="{51F19188-A1FC-4949-B699-B3B633D071C0}"/>
                    </a:ext>
                  </a:extLst>
                </p14:cNvPr>
                <p14:cNvContentPartPr/>
                <p14:nvPr/>
              </p14:nvContentPartPr>
              <p14:xfrm>
                <a:off x="5929917" y="3829845"/>
                <a:ext cx="116640" cy="127800"/>
              </p14:xfrm>
            </p:contentPart>
          </mc:Choice>
          <mc:Fallback xmlns="">
            <p:pic>
              <p:nvPicPr>
                <p:cNvPr id="187" name="Freihand 186">
                  <a:extLst>
                    <a:ext uri="{FF2B5EF4-FFF2-40B4-BE49-F238E27FC236}">
                      <a16:creationId xmlns:a16="http://schemas.microsoft.com/office/drawing/2014/main" id="{51F19188-A1FC-4949-B699-B3B633D071C0}"/>
                    </a:ext>
                  </a:extLst>
                </p:cNvPr>
                <p:cNvPicPr/>
                <p:nvPr/>
              </p:nvPicPr>
              <p:blipFill>
                <a:blip r:embed="rId226"/>
                <a:stretch>
                  <a:fillRect/>
                </a:stretch>
              </p:blipFill>
              <p:spPr>
                <a:xfrm>
                  <a:off x="5925597" y="3825525"/>
                  <a:ext cx="125280" cy="136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7">
            <p14:nvContentPartPr>
              <p14:cNvPr id="189" name="Freihand 188">
                <a:extLst>
                  <a:ext uri="{FF2B5EF4-FFF2-40B4-BE49-F238E27FC236}">
                    <a16:creationId xmlns:a16="http://schemas.microsoft.com/office/drawing/2014/main" id="{E1A57C79-035C-4C6C-B970-1A4EE1CBC543}"/>
                  </a:ext>
                </a:extLst>
              </p14:cNvPr>
              <p14:cNvContentPartPr/>
              <p14:nvPr/>
            </p14:nvContentPartPr>
            <p14:xfrm>
              <a:off x="4656957" y="4314405"/>
              <a:ext cx="252720" cy="17640"/>
            </p14:xfrm>
          </p:contentPart>
        </mc:Choice>
        <mc:Fallback xmlns="">
          <p:pic>
            <p:nvPicPr>
              <p:cNvPr id="189" name="Freihand 188">
                <a:extLst>
                  <a:ext uri="{FF2B5EF4-FFF2-40B4-BE49-F238E27FC236}">
                    <a16:creationId xmlns:a16="http://schemas.microsoft.com/office/drawing/2014/main" id="{E1A57C79-035C-4C6C-B970-1A4EE1CBC543}"/>
                  </a:ext>
                </a:extLst>
              </p:cNvPr>
              <p:cNvPicPr/>
              <p:nvPr/>
            </p:nvPicPr>
            <p:blipFill>
              <a:blip r:embed="rId228"/>
              <a:stretch>
                <a:fillRect/>
              </a:stretch>
            </p:blipFill>
            <p:spPr>
              <a:xfrm>
                <a:off x="4652637" y="4310085"/>
                <a:ext cx="2613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90" name="Freihand 189">
                <a:extLst>
                  <a:ext uri="{FF2B5EF4-FFF2-40B4-BE49-F238E27FC236}">
                    <a16:creationId xmlns:a16="http://schemas.microsoft.com/office/drawing/2014/main" id="{2B4528E3-66F0-4B18-BE5F-EFCCF0AC9F10}"/>
                  </a:ext>
                </a:extLst>
              </p14:cNvPr>
              <p14:cNvContentPartPr/>
              <p14:nvPr/>
            </p14:nvContentPartPr>
            <p14:xfrm>
              <a:off x="5145477" y="4279125"/>
              <a:ext cx="177480" cy="34200"/>
            </p14:xfrm>
          </p:contentPart>
        </mc:Choice>
        <mc:Fallback xmlns="">
          <p:pic>
            <p:nvPicPr>
              <p:cNvPr id="190" name="Freihand 189">
                <a:extLst>
                  <a:ext uri="{FF2B5EF4-FFF2-40B4-BE49-F238E27FC236}">
                    <a16:creationId xmlns:a16="http://schemas.microsoft.com/office/drawing/2014/main" id="{2B4528E3-66F0-4B18-BE5F-EFCCF0AC9F10}"/>
                  </a:ext>
                </a:extLst>
              </p:cNvPr>
              <p:cNvPicPr/>
              <p:nvPr/>
            </p:nvPicPr>
            <p:blipFill>
              <a:blip r:embed="rId230"/>
              <a:stretch>
                <a:fillRect/>
              </a:stretch>
            </p:blipFill>
            <p:spPr>
              <a:xfrm>
                <a:off x="5141157" y="4274805"/>
                <a:ext cx="1861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91" name="Freihand 190">
                <a:extLst>
                  <a:ext uri="{FF2B5EF4-FFF2-40B4-BE49-F238E27FC236}">
                    <a16:creationId xmlns:a16="http://schemas.microsoft.com/office/drawing/2014/main" id="{D8F17115-24C2-45A2-ACEB-835B9E01901D}"/>
                  </a:ext>
                </a:extLst>
              </p14:cNvPr>
              <p14:cNvContentPartPr/>
              <p14:nvPr/>
            </p14:nvContentPartPr>
            <p14:xfrm>
              <a:off x="5269317" y="4458045"/>
              <a:ext cx="37440" cy="180000"/>
            </p14:xfrm>
          </p:contentPart>
        </mc:Choice>
        <mc:Fallback xmlns="">
          <p:pic>
            <p:nvPicPr>
              <p:cNvPr id="191" name="Freihand 190">
                <a:extLst>
                  <a:ext uri="{FF2B5EF4-FFF2-40B4-BE49-F238E27FC236}">
                    <a16:creationId xmlns:a16="http://schemas.microsoft.com/office/drawing/2014/main" id="{D8F17115-24C2-45A2-ACEB-835B9E01901D}"/>
                  </a:ext>
                </a:extLst>
              </p:cNvPr>
              <p:cNvPicPr/>
              <p:nvPr/>
            </p:nvPicPr>
            <p:blipFill>
              <a:blip r:embed="rId232"/>
              <a:stretch>
                <a:fillRect/>
              </a:stretch>
            </p:blipFill>
            <p:spPr>
              <a:xfrm>
                <a:off x="5264997" y="4453725"/>
                <a:ext cx="460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92" name="Freihand 191">
                <a:extLst>
                  <a:ext uri="{FF2B5EF4-FFF2-40B4-BE49-F238E27FC236}">
                    <a16:creationId xmlns:a16="http://schemas.microsoft.com/office/drawing/2014/main" id="{9A4CAF7F-377C-4B30-AE06-BECB21706184}"/>
                  </a:ext>
                </a:extLst>
              </p14:cNvPr>
              <p14:cNvContentPartPr/>
              <p14:nvPr/>
            </p14:nvContentPartPr>
            <p14:xfrm>
              <a:off x="5257437" y="4826325"/>
              <a:ext cx="25920" cy="122760"/>
            </p14:xfrm>
          </p:contentPart>
        </mc:Choice>
        <mc:Fallback xmlns="">
          <p:pic>
            <p:nvPicPr>
              <p:cNvPr id="192" name="Freihand 191">
                <a:extLst>
                  <a:ext uri="{FF2B5EF4-FFF2-40B4-BE49-F238E27FC236}">
                    <a16:creationId xmlns:a16="http://schemas.microsoft.com/office/drawing/2014/main" id="{9A4CAF7F-377C-4B30-AE06-BECB21706184}"/>
                  </a:ext>
                </a:extLst>
              </p:cNvPr>
              <p:cNvPicPr/>
              <p:nvPr/>
            </p:nvPicPr>
            <p:blipFill>
              <a:blip r:embed="rId234"/>
              <a:stretch>
                <a:fillRect/>
              </a:stretch>
            </p:blipFill>
            <p:spPr>
              <a:xfrm>
                <a:off x="5253117" y="4822005"/>
                <a:ext cx="34560" cy="131400"/>
              </a:xfrm>
              <a:prstGeom prst="rect">
                <a:avLst/>
              </a:prstGeom>
            </p:spPr>
          </p:pic>
        </mc:Fallback>
      </mc:AlternateContent>
      <p:grpSp>
        <p:nvGrpSpPr>
          <p:cNvPr id="195" name="Gruppieren 194">
            <a:extLst>
              <a:ext uri="{FF2B5EF4-FFF2-40B4-BE49-F238E27FC236}">
                <a16:creationId xmlns:a16="http://schemas.microsoft.com/office/drawing/2014/main" id="{8489EA9D-2ABA-44DC-9162-6E0C6DC6ABE1}"/>
              </a:ext>
            </a:extLst>
          </p:cNvPr>
          <p:cNvGrpSpPr/>
          <p:nvPr/>
        </p:nvGrpSpPr>
        <p:grpSpPr>
          <a:xfrm>
            <a:off x="5183637" y="5054565"/>
            <a:ext cx="255240" cy="232560"/>
            <a:chOff x="5183637" y="5054565"/>
            <a:chExt cx="255240" cy="232560"/>
          </a:xfrm>
        </p:grpSpPr>
        <mc:AlternateContent xmlns:mc="http://schemas.openxmlformats.org/markup-compatibility/2006" xmlns:p14="http://schemas.microsoft.com/office/powerpoint/2010/main">
          <mc:Choice Requires="p14">
            <p:contentPart p14:bwMode="auto" r:id="rId235">
              <p14:nvContentPartPr>
                <p14:cNvPr id="193" name="Freihand 192">
                  <a:extLst>
                    <a:ext uri="{FF2B5EF4-FFF2-40B4-BE49-F238E27FC236}">
                      <a16:creationId xmlns:a16="http://schemas.microsoft.com/office/drawing/2014/main" id="{9E758F6B-5976-40ED-86D5-AFF452E335B2}"/>
                    </a:ext>
                  </a:extLst>
                </p14:cNvPr>
                <p14:cNvContentPartPr/>
                <p14:nvPr/>
              </p14:nvContentPartPr>
              <p14:xfrm>
                <a:off x="5183637" y="5089845"/>
                <a:ext cx="104040" cy="197280"/>
              </p14:xfrm>
            </p:contentPart>
          </mc:Choice>
          <mc:Fallback xmlns="">
            <p:pic>
              <p:nvPicPr>
                <p:cNvPr id="193" name="Freihand 192">
                  <a:extLst>
                    <a:ext uri="{FF2B5EF4-FFF2-40B4-BE49-F238E27FC236}">
                      <a16:creationId xmlns:a16="http://schemas.microsoft.com/office/drawing/2014/main" id="{9E758F6B-5976-40ED-86D5-AFF452E335B2}"/>
                    </a:ext>
                  </a:extLst>
                </p:cNvPr>
                <p:cNvPicPr/>
                <p:nvPr/>
              </p:nvPicPr>
              <p:blipFill>
                <a:blip r:embed="rId236"/>
                <a:stretch>
                  <a:fillRect/>
                </a:stretch>
              </p:blipFill>
              <p:spPr>
                <a:xfrm>
                  <a:off x="5179317" y="5085525"/>
                  <a:ext cx="11268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94" name="Freihand 193">
                  <a:extLst>
                    <a:ext uri="{FF2B5EF4-FFF2-40B4-BE49-F238E27FC236}">
                      <a16:creationId xmlns:a16="http://schemas.microsoft.com/office/drawing/2014/main" id="{0B2A398A-D2EF-4C16-A9DA-D0CAA9A0D851}"/>
                    </a:ext>
                  </a:extLst>
                </p14:cNvPr>
                <p14:cNvContentPartPr/>
                <p14:nvPr/>
              </p14:nvContentPartPr>
              <p14:xfrm>
                <a:off x="5310357" y="5054565"/>
                <a:ext cx="128520" cy="144720"/>
              </p14:xfrm>
            </p:contentPart>
          </mc:Choice>
          <mc:Fallback xmlns="">
            <p:pic>
              <p:nvPicPr>
                <p:cNvPr id="194" name="Freihand 193">
                  <a:extLst>
                    <a:ext uri="{FF2B5EF4-FFF2-40B4-BE49-F238E27FC236}">
                      <a16:creationId xmlns:a16="http://schemas.microsoft.com/office/drawing/2014/main" id="{0B2A398A-D2EF-4C16-A9DA-D0CAA9A0D851}"/>
                    </a:ext>
                  </a:extLst>
                </p:cNvPr>
                <p:cNvPicPr/>
                <p:nvPr/>
              </p:nvPicPr>
              <p:blipFill>
                <a:blip r:embed="rId238"/>
                <a:stretch>
                  <a:fillRect/>
                </a:stretch>
              </p:blipFill>
              <p:spPr>
                <a:xfrm>
                  <a:off x="5306037" y="5050245"/>
                  <a:ext cx="137160" cy="153360"/>
                </a:xfrm>
                <a:prstGeom prst="rect">
                  <a:avLst/>
                </a:prstGeom>
              </p:spPr>
            </p:pic>
          </mc:Fallback>
        </mc:AlternateContent>
      </p:grpSp>
      <p:grpSp>
        <p:nvGrpSpPr>
          <p:cNvPr id="199" name="Gruppieren 198">
            <a:extLst>
              <a:ext uri="{FF2B5EF4-FFF2-40B4-BE49-F238E27FC236}">
                <a16:creationId xmlns:a16="http://schemas.microsoft.com/office/drawing/2014/main" id="{C62F1388-2D25-4773-9180-C8BEBF38DB50}"/>
              </a:ext>
            </a:extLst>
          </p:cNvPr>
          <p:cNvGrpSpPr/>
          <p:nvPr/>
        </p:nvGrpSpPr>
        <p:grpSpPr>
          <a:xfrm>
            <a:off x="4319997" y="4235205"/>
            <a:ext cx="192240" cy="209160"/>
            <a:chOff x="4319997" y="4235205"/>
            <a:chExt cx="192240" cy="209160"/>
          </a:xfrm>
        </p:grpSpPr>
        <mc:AlternateContent xmlns:mc="http://schemas.openxmlformats.org/markup-compatibility/2006" xmlns:p14="http://schemas.microsoft.com/office/powerpoint/2010/main">
          <mc:Choice Requires="p14">
            <p:contentPart p14:bwMode="auto" r:id="rId239">
              <p14:nvContentPartPr>
                <p14:cNvPr id="196" name="Freihand 195">
                  <a:extLst>
                    <a:ext uri="{FF2B5EF4-FFF2-40B4-BE49-F238E27FC236}">
                      <a16:creationId xmlns:a16="http://schemas.microsoft.com/office/drawing/2014/main" id="{67044A9E-B866-4A91-BB5B-4E4CF642DBA1}"/>
                    </a:ext>
                  </a:extLst>
                </p14:cNvPr>
                <p14:cNvContentPartPr/>
                <p14:nvPr/>
              </p14:nvContentPartPr>
              <p14:xfrm>
                <a:off x="4319997" y="4360125"/>
                <a:ext cx="54000" cy="84240"/>
              </p14:xfrm>
            </p:contentPart>
          </mc:Choice>
          <mc:Fallback xmlns="">
            <p:pic>
              <p:nvPicPr>
                <p:cNvPr id="196" name="Freihand 195">
                  <a:extLst>
                    <a:ext uri="{FF2B5EF4-FFF2-40B4-BE49-F238E27FC236}">
                      <a16:creationId xmlns:a16="http://schemas.microsoft.com/office/drawing/2014/main" id="{67044A9E-B866-4A91-BB5B-4E4CF642DBA1}"/>
                    </a:ext>
                  </a:extLst>
                </p:cNvPr>
                <p:cNvPicPr/>
                <p:nvPr/>
              </p:nvPicPr>
              <p:blipFill>
                <a:blip r:embed="rId240"/>
                <a:stretch>
                  <a:fillRect/>
                </a:stretch>
              </p:blipFill>
              <p:spPr>
                <a:xfrm>
                  <a:off x="4315677" y="4355805"/>
                  <a:ext cx="626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97" name="Freihand 196">
                  <a:extLst>
                    <a:ext uri="{FF2B5EF4-FFF2-40B4-BE49-F238E27FC236}">
                      <a16:creationId xmlns:a16="http://schemas.microsoft.com/office/drawing/2014/main" id="{8FAF1B92-1FEF-422D-A88B-0C7D14C63AAB}"/>
                    </a:ext>
                  </a:extLst>
                </p14:cNvPr>
                <p14:cNvContentPartPr/>
                <p14:nvPr/>
              </p14:nvContentPartPr>
              <p14:xfrm>
                <a:off x="4319997" y="4274805"/>
                <a:ext cx="360" cy="360"/>
              </p14:xfrm>
            </p:contentPart>
          </mc:Choice>
          <mc:Fallback xmlns="">
            <p:pic>
              <p:nvPicPr>
                <p:cNvPr id="197" name="Freihand 196">
                  <a:extLst>
                    <a:ext uri="{FF2B5EF4-FFF2-40B4-BE49-F238E27FC236}">
                      <a16:creationId xmlns:a16="http://schemas.microsoft.com/office/drawing/2014/main" id="{8FAF1B92-1FEF-422D-A88B-0C7D14C63AAB}"/>
                    </a:ext>
                  </a:extLst>
                </p:cNvPr>
                <p:cNvPicPr/>
                <p:nvPr/>
              </p:nvPicPr>
              <p:blipFill>
                <a:blip r:embed="rId80"/>
                <a:stretch>
                  <a:fillRect/>
                </a:stretch>
              </p:blipFill>
              <p:spPr>
                <a:xfrm>
                  <a:off x="4315677" y="42704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98" name="Freihand 197">
                  <a:extLst>
                    <a:ext uri="{FF2B5EF4-FFF2-40B4-BE49-F238E27FC236}">
                      <a16:creationId xmlns:a16="http://schemas.microsoft.com/office/drawing/2014/main" id="{3B0E4766-0BE9-4CE3-A78A-AC7243F830EA}"/>
                    </a:ext>
                  </a:extLst>
                </p14:cNvPr>
                <p14:cNvContentPartPr/>
                <p14:nvPr/>
              </p14:nvContentPartPr>
              <p14:xfrm>
                <a:off x="4427277" y="4235205"/>
                <a:ext cx="84960" cy="121680"/>
              </p14:xfrm>
            </p:contentPart>
          </mc:Choice>
          <mc:Fallback xmlns="">
            <p:pic>
              <p:nvPicPr>
                <p:cNvPr id="198" name="Freihand 197">
                  <a:extLst>
                    <a:ext uri="{FF2B5EF4-FFF2-40B4-BE49-F238E27FC236}">
                      <a16:creationId xmlns:a16="http://schemas.microsoft.com/office/drawing/2014/main" id="{3B0E4766-0BE9-4CE3-A78A-AC7243F830EA}"/>
                    </a:ext>
                  </a:extLst>
                </p:cNvPr>
                <p:cNvPicPr/>
                <p:nvPr/>
              </p:nvPicPr>
              <p:blipFill>
                <a:blip r:embed="rId243"/>
                <a:stretch>
                  <a:fillRect/>
                </a:stretch>
              </p:blipFill>
              <p:spPr>
                <a:xfrm>
                  <a:off x="4422957" y="4230885"/>
                  <a:ext cx="93600" cy="130320"/>
                </a:xfrm>
                <a:prstGeom prst="rect">
                  <a:avLst/>
                </a:prstGeom>
              </p:spPr>
            </p:pic>
          </mc:Fallback>
        </mc:AlternateContent>
      </p:grpSp>
      <p:grpSp>
        <p:nvGrpSpPr>
          <p:cNvPr id="217" name="Gruppieren 216">
            <a:extLst>
              <a:ext uri="{FF2B5EF4-FFF2-40B4-BE49-F238E27FC236}">
                <a16:creationId xmlns:a16="http://schemas.microsoft.com/office/drawing/2014/main" id="{96D2F7E8-0716-4869-B29C-9C00A42704C8}"/>
              </a:ext>
            </a:extLst>
          </p:cNvPr>
          <p:cNvGrpSpPr/>
          <p:nvPr/>
        </p:nvGrpSpPr>
        <p:grpSpPr>
          <a:xfrm>
            <a:off x="6485037" y="3131805"/>
            <a:ext cx="2842560" cy="671400"/>
            <a:chOff x="6485037" y="3131805"/>
            <a:chExt cx="2842560" cy="671400"/>
          </a:xfrm>
        </p:grpSpPr>
        <mc:AlternateContent xmlns:mc="http://schemas.openxmlformats.org/markup-compatibility/2006" xmlns:p14="http://schemas.microsoft.com/office/powerpoint/2010/main">
          <mc:Choice Requires="p14">
            <p:contentPart p14:bwMode="auto" r:id="rId244">
              <p14:nvContentPartPr>
                <p14:cNvPr id="135" name="Freihand 134">
                  <a:extLst>
                    <a:ext uri="{FF2B5EF4-FFF2-40B4-BE49-F238E27FC236}">
                      <a16:creationId xmlns:a16="http://schemas.microsoft.com/office/drawing/2014/main" id="{E8EC287A-D7E2-47AC-B047-0AFEE361660D}"/>
                    </a:ext>
                  </a:extLst>
                </p14:cNvPr>
                <p14:cNvContentPartPr/>
                <p14:nvPr/>
              </p14:nvContentPartPr>
              <p14:xfrm>
                <a:off x="6566037" y="3338445"/>
                <a:ext cx="11160" cy="113400"/>
              </p14:xfrm>
            </p:contentPart>
          </mc:Choice>
          <mc:Fallback xmlns="">
            <p:pic>
              <p:nvPicPr>
                <p:cNvPr id="135" name="Freihand 134">
                  <a:extLst>
                    <a:ext uri="{FF2B5EF4-FFF2-40B4-BE49-F238E27FC236}">
                      <a16:creationId xmlns:a16="http://schemas.microsoft.com/office/drawing/2014/main" id="{E8EC287A-D7E2-47AC-B047-0AFEE361660D}"/>
                    </a:ext>
                  </a:extLst>
                </p:cNvPr>
                <p:cNvPicPr/>
                <p:nvPr/>
              </p:nvPicPr>
              <p:blipFill>
                <a:blip r:embed="rId245"/>
                <a:stretch>
                  <a:fillRect/>
                </a:stretch>
              </p:blipFill>
              <p:spPr>
                <a:xfrm>
                  <a:off x="6561717" y="3334125"/>
                  <a:ext cx="198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36" name="Freihand 135">
                  <a:extLst>
                    <a:ext uri="{FF2B5EF4-FFF2-40B4-BE49-F238E27FC236}">
                      <a16:creationId xmlns:a16="http://schemas.microsoft.com/office/drawing/2014/main" id="{DCB10637-7A3E-4C89-B37E-ACC2D2FEF9D8}"/>
                    </a:ext>
                  </a:extLst>
                </p14:cNvPr>
                <p14:cNvContentPartPr/>
                <p14:nvPr/>
              </p14:nvContentPartPr>
              <p14:xfrm>
                <a:off x="6501237" y="3424845"/>
                <a:ext cx="145800" cy="25920"/>
              </p14:xfrm>
            </p:contentPart>
          </mc:Choice>
          <mc:Fallback xmlns="">
            <p:pic>
              <p:nvPicPr>
                <p:cNvPr id="136" name="Freihand 135">
                  <a:extLst>
                    <a:ext uri="{FF2B5EF4-FFF2-40B4-BE49-F238E27FC236}">
                      <a16:creationId xmlns:a16="http://schemas.microsoft.com/office/drawing/2014/main" id="{DCB10637-7A3E-4C89-B37E-ACC2D2FEF9D8}"/>
                    </a:ext>
                  </a:extLst>
                </p:cNvPr>
                <p:cNvPicPr/>
                <p:nvPr/>
              </p:nvPicPr>
              <p:blipFill>
                <a:blip r:embed="rId247"/>
                <a:stretch>
                  <a:fillRect/>
                </a:stretch>
              </p:blipFill>
              <p:spPr>
                <a:xfrm>
                  <a:off x="6496917" y="3420525"/>
                  <a:ext cx="15444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37" name="Freihand 136">
                  <a:extLst>
                    <a:ext uri="{FF2B5EF4-FFF2-40B4-BE49-F238E27FC236}">
                      <a16:creationId xmlns:a16="http://schemas.microsoft.com/office/drawing/2014/main" id="{C5854F35-780F-46D8-984E-8360C9AF245F}"/>
                    </a:ext>
                  </a:extLst>
                </p14:cNvPr>
                <p14:cNvContentPartPr/>
                <p14:nvPr/>
              </p14:nvContentPartPr>
              <p14:xfrm>
                <a:off x="6487557" y="3295605"/>
                <a:ext cx="271080" cy="136800"/>
              </p14:xfrm>
            </p:contentPart>
          </mc:Choice>
          <mc:Fallback xmlns="">
            <p:pic>
              <p:nvPicPr>
                <p:cNvPr id="137" name="Freihand 136">
                  <a:extLst>
                    <a:ext uri="{FF2B5EF4-FFF2-40B4-BE49-F238E27FC236}">
                      <a16:creationId xmlns:a16="http://schemas.microsoft.com/office/drawing/2014/main" id="{C5854F35-780F-46D8-984E-8360C9AF245F}"/>
                    </a:ext>
                  </a:extLst>
                </p:cNvPr>
                <p:cNvPicPr/>
                <p:nvPr/>
              </p:nvPicPr>
              <p:blipFill>
                <a:blip r:embed="rId249"/>
                <a:stretch>
                  <a:fillRect/>
                </a:stretch>
              </p:blipFill>
              <p:spPr>
                <a:xfrm>
                  <a:off x="6483237" y="3291285"/>
                  <a:ext cx="2797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38" name="Freihand 137">
                  <a:extLst>
                    <a:ext uri="{FF2B5EF4-FFF2-40B4-BE49-F238E27FC236}">
                      <a16:creationId xmlns:a16="http://schemas.microsoft.com/office/drawing/2014/main" id="{161DE1FC-D086-4D39-858C-9C822C596DEE}"/>
                    </a:ext>
                  </a:extLst>
                </p14:cNvPr>
                <p14:cNvContentPartPr/>
                <p14:nvPr/>
              </p14:nvContentPartPr>
              <p14:xfrm>
                <a:off x="6834957" y="3291645"/>
                <a:ext cx="34200" cy="97920"/>
              </p14:xfrm>
            </p:contentPart>
          </mc:Choice>
          <mc:Fallback xmlns="">
            <p:pic>
              <p:nvPicPr>
                <p:cNvPr id="138" name="Freihand 137">
                  <a:extLst>
                    <a:ext uri="{FF2B5EF4-FFF2-40B4-BE49-F238E27FC236}">
                      <a16:creationId xmlns:a16="http://schemas.microsoft.com/office/drawing/2014/main" id="{161DE1FC-D086-4D39-858C-9C822C596DEE}"/>
                    </a:ext>
                  </a:extLst>
                </p:cNvPr>
                <p:cNvPicPr/>
                <p:nvPr/>
              </p:nvPicPr>
              <p:blipFill>
                <a:blip r:embed="rId251"/>
                <a:stretch>
                  <a:fillRect/>
                </a:stretch>
              </p:blipFill>
              <p:spPr>
                <a:xfrm>
                  <a:off x="6830637" y="3287325"/>
                  <a:ext cx="428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39" name="Freihand 138">
                  <a:extLst>
                    <a:ext uri="{FF2B5EF4-FFF2-40B4-BE49-F238E27FC236}">
                      <a16:creationId xmlns:a16="http://schemas.microsoft.com/office/drawing/2014/main" id="{E621A562-5291-4775-9B8A-50B11E751406}"/>
                    </a:ext>
                  </a:extLst>
                </p14:cNvPr>
                <p14:cNvContentPartPr/>
                <p14:nvPr/>
              </p14:nvContentPartPr>
              <p14:xfrm>
                <a:off x="6824877" y="3279045"/>
                <a:ext cx="104400" cy="191160"/>
              </p14:xfrm>
            </p:contentPart>
          </mc:Choice>
          <mc:Fallback xmlns="">
            <p:pic>
              <p:nvPicPr>
                <p:cNvPr id="139" name="Freihand 138">
                  <a:extLst>
                    <a:ext uri="{FF2B5EF4-FFF2-40B4-BE49-F238E27FC236}">
                      <a16:creationId xmlns:a16="http://schemas.microsoft.com/office/drawing/2014/main" id="{E621A562-5291-4775-9B8A-50B11E751406}"/>
                    </a:ext>
                  </a:extLst>
                </p:cNvPr>
                <p:cNvPicPr/>
                <p:nvPr/>
              </p:nvPicPr>
              <p:blipFill>
                <a:blip r:embed="rId253"/>
                <a:stretch>
                  <a:fillRect/>
                </a:stretch>
              </p:blipFill>
              <p:spPr>
                <a:xfrm>
                  <a:off x="6820557" y="3274725"/>
                  <a:ext cx="11304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54" name="Freihand 153">
                  <a:extLst>
                    <a:ext uri="{FF2B5EF4-FFF2-40B4-BE49-F238E27FC236}">
                      <a16:creationId xmlns:a16="http://schemas.microsoft.com/office/drawing/2014/main" id="{A14C9B2D-7347-4B8F-8711-636744106CD7}"/>
                    </a:ext>
                  </a:extLst>
                </p14:cNvPr>
                <p14:cNvContentPartPr/>
                <p14:nvPr/>
              </p14:nvContentPartPr>
              <p14:xfrm>
                <a:off x="7129077" y="3344565"/>
                <a:ext cx="135000" cy="13680"/>
              </p14:xfrm>
            </p:contentPart>
          </mc:Choice>
          <mc:Fallback xmlns="">
            <p:pic>
              <p:nvPicPr>
                <p:cNvPr id="154" name="Freihand 153">
                  <a:extLst>
                    <a:ext uri="{FF2B5EF4-FFF2-40B4-BE49-F238E27FC236}">
                      <a16:creationId xmlns:a16="http://schemas.microsoft.com/office/drawing/2014/main" id="{A14C9B2D-7347-4B8F-8711-636744106CD7}"/>
                    </a:ext>
                  </a:extLst>
                </p:cNvPr>
                <p:cNvPicPr/>
                <p:nvPr/>
              </p:nvPicPr>
              <p:blipFill>
                <a:blip r:embed="rId255"/>
                <a:stretch>
                  <a:fillRect/>
                </a:stretch>
              </p:blipFill>
              <p:spPr>
                <a:xfrm>
                  <a:off x="7124757" y="3340245"/>
                  <a:ext cx="1436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55" name="Freihand 154">
                  <a:extLst>
                    <a:ext uri="{FF2B5EF4-FFF2-40B4-BE49-F238E27FC236}">
                      <a16:creationId xmlns:a16="http://schemas.microsoft.com/office/drawing/2014/main" id="{A484FF93-D14B-4E2B-87BB-2585A24FB900}"/>
                    </a:ext>
                  </a:extLst>
                </p14:cNvPr>
                <p14:cNvContentPartPr/>
                <p14:nvPr/>
              </p14:nvContentPartPr>
              <p14:xfrm>
                <a:off x="7050957" y="3308925"/>
                <a:ext cx="183600" cy="83160"/>
              </p14:xfrm>
            </p:contentPart>
          </mc:Choice>
          <mc:Fallback xmlns="">
            <p:pic>
              <p:nvPicPr>
                <p:cNvPr id="155" name="Freihand 154">
                  <a:extLst>
                    <a:ext uri="{FF2B5EF4-FFF2-40B4-BE49-F238E27FC236}">
                      <a16:creationId xmlns:a16="http://schemas.microsoft.com/office/drawing/2014/main" id="{A484FF93-D14B-4E2B-87BB-2585A24FB900}"/>
                    </a:ext>
                  </a:extLst>
                </p:cNvPr>
                <p:cNvPicPr/>
                <p:nvPr/>
              </p:nvPicPr>
              <p:blipFill>
                <a:blip r:embed="rId257"/>
                <a:stretch>
                  <a:fillRect/>
                </a:stretch>
              </p:blipFill>
              <p:spPr>
                <a:xfrm>
                  <a:off x="7046637" y="3304605"/>
                  <a:ext cx="1922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56" name="Freihand 155">
                  <a:extLst>
                    <a:ext uri="{FF2B5EF4-FFF2-40B4-BE49-F238E27FC236}">
                      <a16:creationId xmlns:a16="http://schemas.microsoft.com/office/drawing/2014/main" id="{BBEFAF0D-61E8-4069-9D35-DD6AFE91FCB4}"/>
                    </a:ext>
                  </a:extLst>
                </p14:cNvPr>
                <p14:cNvContentPartPr/>
                <p14:nvPr/>
              </p14:nvContentPartPr>
              <p14:xfrm>
                <a:off x="7376757" y="3330165"/>
                <a:ext cx="68400" cy="48240"/>
              </p14:xfrm>
            </p:contentPart>
          </mc:Choice>
          <mc:Fallback xmlns="">
            <p:pic>
              <p:nvPicPr>
                <p:cNvPr id="156" name="Freihand 155">
                  <a:extLst>
                    <a:ext uri="{FF2B5EF4-FFF2-40B4-BE49-F238E27FC236}">
                      <a16:creationId xmlns:a16="http://schemas.microsoft.com/office/drawing/2014/main" id="{BBEFAF0D-61E8-4069-9D35-DD6AFE91FCB4}"/>
                    </a:ext>
                  </a:extLst>
                </p:cNvPr>
                <p:cNvPicPr/>
                <p:nvPr/>
              </p:nvPicPr>
              <p:blipFill>
                <a:blip r:embed="rId259"/>
                <a:stretch>
                  <a:fillRect/>
                </a:stretch>
              </p:blipFill>
              <p:spPr>
                <a:xfrm>
                  <a:off x="7372437" y="3325845"/>
                  <a:ext cx="770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57" name="Freihand 156">
                  <a:extLst>
                    <a:ext uri="{FF2B5EF4-FFF2-40B4-BE49-F238E27FC236}">
                      <a16:creationId xmlns:a16="http://schemas.microsoft.com/office/drawing/2014/main" id="{79A99AD9-F055-4C51-8983-FF83CB843A5E}"/>
                    </a:ext>
                  </a:extLst>
                </p14:cNvPr>
                <p14:cNvContentPartPr/>
                <p14:nvPr/>
              </p14:nvContentPartPr>
              <p14:xfrm>
                <a:off x="7486557" y="3326565"/>
                <a:ext cx="239760" cy="29160"/>
              </p14:xfrm>
            </p:contentPart>
          </mc:Choice>
          <mc:Fallback xmlns="">
            <p:pic>
              <p:nvPicPr>
                <p:cNvPr id="157" name="Freihand 156">
                  <a:extLst>
                    <a:ext uri="{FF2B5EF4-FFF2-40B4-BE49-F238E27FC236}">
                      <a16:creationId xmlns:a16="http://schemas.microsoft.com/office/drawing/2014/main" id="{79A99AD9-F055-4C51-8983-FF83CB843A5E}"/>
                    </a:ext>
                  </a:extLst>
                </p:cNvPr>
                <p:cNvPicPr/>
                <p:nvPr/>
              </p:nvPicPr>
              <p:blipFill>
                <a:blip r:embed="rId261"/>
                <a:stretch>
                  <a:fillRect/>
                </a:stretch>
              </p:blipFill>
              <p:spPr>
                <a:xfrm>
                  <a:off x="7482237" y="3322245"/>
                  <a:ext cx="2484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58" name="Freihand 157">
                  <a:extLst>
                    <a:ext uri="{FF2B5EF4-FFF2-40B4-BE49-F238E27FC236}">
                      <a16:creationId xmlns:a16="http://schemas.microsoft.com/office/drawing/2014/main" id="{EBF2BCB4-175A-4F4F-AFAB-10734C7748BC}"/>
                    </a:ext>
                  </a:extLst>
                </p14:cNvPr>
                <p14:cNvContentPartPr/>
                <p14:nvPr/>
              </p14:nvContentPartPr>
              <p14:xfrm>
                <a:off x="7736397" y="3321885"/>
                <a:ext cx="125640" cy="25920"/>
              </p14:xfrm>
            </p:contentPart>
          </mc:Choice>
          <mc:Fallback xmlns="">
            <p:pic>
              <p:nvPicPr>
                <p:cNvPr id="158" name="Freihand 157">
                  <a:extLst>
                    <a:ext uri="{FF2B5EF4-FFF2-40B4-BE49-F238E27FC236}">
                      <a16:creationId xmlns:a16="http://schemas.microsoft.com/office/drawing/2014/main" id="{EBF2BCB4-175A-4F4F-AFAB-10734C7748BC}"/>
                    </a:ext>
                  </a:extLst>
                </p:cNvPr>
                <p:cNvPicPr/>
                <p:nvPr/>
              </p:nvPicPr>
              <p:blipFill>
                <a:blip r:embed="rId263"/>
                <a:stretch>
                  <a:fillRect/>
                </a:stretch>
              </p:blipFill>
              <p:spPr>
                <a:xfrm>
                  <a:off x="7732077" y="3317565"/>
                  <a:ext cx="1342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59" name="Freihand 158">
                  <a:extLst>
                    <a:ext uri="{FF2B5EF4-FFF2-40B4-BE49-F238E27FC236}">
                      <a16:creationId xmlns:a16="http://schemas.microsoft.com/office/drawing/2014/main" id="{281279E0-9838-4E56-AEAF-7CAB30D3DC12}"/>
                    </a:ext>
                  </a:extLst>
                </p14:cNvPr>
                <p14:cNvContentPartPr/>
                <p14:nvPr/>
              </p14:nvContentPartPr>
              <p14:xfrm>
                <a:off x="7914597" y="3297045"/>
                <a:ext cx="97560" cy="59400"/>
              </p14:xfrm>
            </p:contentPart>
          </mc:Choice>
          <mc:Fallback xmlns="">
            <p:pic>
              <p:nvPicPr>
                <p:cNvPr id="159" name="Freihand 158">
                  <a:extLst>
                    <a:ext uri="{FF2B5EF4-FFF2-40B4-BE49-F238E27FC236}">
                      <a16:creationId xmlns:a16="http://schemas.microsoft.com/office/drawing/2014/main" id="{281279E0-9838-4E56-AEAF-7CAB30D3DC12}"/>
                    </a:ext>
                  </a:extLst>
                </p:cNvPr>
                <p:cNvPicPr/>
                <p:nvPr/>
              </p:nvPicPr>
              <p:blipFill>
                <a:blip r:embed="rId265"/>
                <a:stretch>
                  <a:fillRect/>
                </a:stretch>
              </p:blipFill>
              <p:spPr>
                <a:xfrm>
                  <a:off x="7910277" y="3292725"/>
                  <a:ext cx="1062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60" name="Freihand 159">
                  <a:extLst>
                    <a:ext uri="{FF2B5EF4-FFF2-40B4-BE49-F238E27FC236}">
                      <a16:creationId xmlns:a16="http://schemas.microsoft.com/office/drawing/2014/main" id="{76882EB8-C4CB-4F0D-B4FB-D751A8EE76D4}"/>
                    </a:ext>
                  </a:extLst>
                </p14:cNvPr>
                <p14:cNvContentPartPr/>
                <p14:nvPr/>
              </p14:nvContentPartPr>
              <p14:xfrm>
                <a:off x="8038437" y="3236925"/>
                <a:ext cx="205200" cy="92160"/>
              </p14:xfrm>
            </p:contentPart>
          </mc:Choice>
          <mc:Fallback xmlns="">
            <p:pic>
              <p:nvPicPr>
                <p:cNvPr id="160" name="Freihand 159">
                  <a:extLst>
                    <a:ext uri="{FF2B5EF4-FFF2-40B4-BE49-F238E27FC236}">
                      <a16:creationId xmlns:a16="http://schemas.microsoft.com/office/drawing/2014/main" id="{76882EB8-C4CB-4F0D-B4FB-D751A8EE76D4}"/>
                    </a:ext>
                  </a:extLst>
                </p:cNvPr>
                <p:cNvPicPr/>
                <p:nvPr/>
              </p:nvPicPr>
              <p:blipFill>
                <a:blip r:embed="rId267"/>
                <a:stretch>
                  <a:fillRect/>
                </a:stretch>
              </p:blipFill>
              <p:spPr>
                <a:xfrm>
                  <a:off x="8034117" y="3232605"/>
                  <a:ext cx="2138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61" name="Freihand 160">
                  <a:extLst>
                    <a:ext uri="{FF2B5EF4-FFF2-40B4-BE49-F238E27FC236}">
                      <a16:creationId xmlns:a16="http://schemas.microsoft.com/office/drawing/2014/main" id="{7DD33ECE-4C98-4E3A-861C-8B1019857696}"/>
                    </a:ext>
                  </a:extLst>
                </p14:cNvPr>
                <p14:cNvContentPartPr/>
                <p14:nvPr/>
              </p14:nvContentPartPr>
              <p14:xfrm>
                <a:off x="8289717" y="3210645"/>
                <a:ext cx="136440" cy="214920"/>
              </p14:xfrm>
            </p:contentPart>
          </mc:Choice>
          <mc:Fallback xmlns="">
            <p:pic>
              <p:nvPicPr>
                <p:cNvPr id="161" name="Freihand 160">
                  <a:extLst>
                    <a:ext uri="{FF2B5EF4-FFF2-40B4-BE49-F238E27FC236}">
                      <a16:creationId xmlns:a16="http://schemas.microsoft.com/office/drawing/2014/main" id="{7DD33ECE-4C98-4E3A-861C-8B1019857696}"/>
                    </a:ext>
                  </a:extLst>
                </p:cNvPr>
                <p:cNvPicPr/>
                <p:nvPr/>
              </p:nvPicPr>
              <p:blipFill>
                <a:blip r:embed="rId269"/>
                <a:stretch>
                  <a:fillRect/>
                </a:stretch>
              </p:blipFill>
              <p:spPr>
                <a:xfrm>
                  <a:off x="8285397" y="3206325"/>
                  <a:ext cx="14508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62" name="Freihand 161">
                  <a:extLst>
                    <a:ext uri="{FF2B5EF4-FFF2-40B4-BE49-F238E27FC236}">
                      <a16:creationId xmlns:a16="http://schemas.microsoft.com/office/drawing/2014/main" id="{F37B0AD1-EB23-4091-9BCF-8E4BC10BD0BB}"/>
                    </a:ext>
                  </a:extLst>
                </p14:cNvPr>
                <p14:cNvContentPartPr/>
                <p14:nvPr/>
              </p14:nvContentPartPr>
              <p14:xfrm>
                <a:off x="8234277" y="3155565"/>
                <a:ext cx="50400" cy="5400"/>
              </p14:xfrm>
            </p:contentPart>
          </mc:Choice>
          <mc:Fallback xmlns="">
            <p:pic>
              <p:nvPicPr>
                <p:cNvPr id="162" name="Freihand 161">
                  <a:extLst>
                    <a:ext uri="{FF2B5EF4-FFF2-40B4-BE49-F238E27FC236}">
                      <a16:creationId xmlns:a16="http://schemas.microsoft.com/office/drawing/2014/main" id="{F37B0AD1-EB23-4091-9BCF-8E4BC10BD0BB}"/>
                    </a:ext>
                  </a:extLst>
                </p:cNvPr>
                <p:cNvPicPr/>
                <p:nvPr/>
              </p:nvPicPr>
              <p:blipFill>
                <a:blip r:embed="rId271"/>
                <a:stretch>
                  <a:fillRect/>
                </a:stretch>
              </p:blipFill>
              <p:spPr>
                <a:xfrm>
                  <a:off x="8229957" y="3151245"/>
                  <a:ext cx="5904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63" name="Freihand 162">
                  <a:extLst>
                    <a:ext uri="{FF2B5EF4-FFF2-40B4-BE49-F238E27FC236}">
                      <a16:creationId xmlns:a16="http://schemas.microsoft.com/office/drawing/2014/main" id="{12012D95-0209-4337-BE92-5BEEF2C9A8CB}"/>
                    </a:ext>
                  </a:extLst>
                </p14:cNvPr>
                <p14:cNvContentPartPr/>
                <p14:nvPr/>
              </p14:nvContentPartPr>
              <p14:xfrm>
                <a:off x="8558277" y="3227205"/>
                <a:ext cx="174960" cy="55800"/>
              </p14:xfrm>
            </p:contentPart>
          </mc:Choice>
          <mc:Fallback xmlns="">
            <p:pic>
              <p:nvPicPr>
                <p:cNvPr id="163" name="Freihand 162">
                  <a:extLst>
                    <a:ext uri="{FF2B5EF4-FFF2-40B4-BE49-F238E27FC236}">
                      <a16:creationId xmlns:a16="http://schemas.microsoft.com/office/drawing/2014/main" id="{12012D95-0209-4337-BE92-5BEEF2C9A8CB}"/>
                    </a:ext>
                  </a:extLst>
                </p:cNvPr>
                <p:cNvPicPr/>
                <p:nvPr/>
              </p:nvPicPr>
              <p:blipFill>
                <a:blip r:embed="rId273"/>
                <a:stretch>
                  <a:fillRect/>
                </a:stretch>
              </p:blipFill>
              <p:spPr>
                <a:xfrm>
                  <a:off x="8553957" y="3222885"/>
                  <a:ext cx="1836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64" name="Freihand 163">
                  <a:extLst>
                    <a:ext uri="{FF2B5EF4-FFF2-40B4-BE49-F238E27FC236}">
                      <a16:creationId xmlns:a16="http://schemas.microsoft.com/office/drawing/2014/main" id="{05D3A890-1FA9-47DB-BC32-00223E2D1BA3}"/>
                    </a:ext>
                  </a:extLst>
                </p14:cNvPr>
                <p14:cNvContentPartPr/>
                <p14:nvPr/>
              </p14:nvContentPartPr>
              <p14:xfrm>
                <a:off x="8754117" y="3242325"/>
                <a:ext cx="140400" cy="34920"/>
              </p14:xfrm>
            </p:contentPart>
          </mc:Choice>
          <mc:Fallback xmlns="">
            <p:pic>
              <p:nvPicPr>
                <p:cNvPr id="164" name="Freihand 163">
                  <a:extLst>
                    <a:ext uri="{FF2B5EF4-FFF2-40B4-BE49-F238E27FC236}">
                      <a16:creationId xmlns:a16="http://schemas.microsoft.com/office/drawing/2014/main" id="{05D3A890-1FA9-47DB-BC32-00223E2D1BA3}"/>
                    </a:ext>
                  </a:extLst>
                </p:cNvPr>
                <p:cNvPicPr/>
                <p:nvPr/>
              </p:nvPicPr>
              <p:blipFill>
                <a:blip r:embed="rId275"/>
                <a:stretch>
                  <a:fillRect/>
                </a:stretch>
              </p:blipFill>
              <p:spPr>
                <a:xfrm>
                  <a:off x="8749797" y="3238005"/>
                  <a:ext cx="14904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65" name="Freihand 164">
                  <a:extLst>
                    <a:ext uri="{FF2B5EF4-FFF2-40B4-BE49-F238E27FC236}">
                      <a16:creationId xmlns:a16="http://schemas.microsoft.com/office/drawing/2014/main" id="{F88A9949-D715-4549-A8E9-D1B9B0B0D439}"/>
                    </a:ext>
                  </a:extLst>
                </p14:cNvPr>
                <p14:cNvContentPartPr/>
                <p14:nvPr/>
              </p14:nvContentPartPr>
              <p14:xfrm>
                <a:off x="8912517" y="3173925"/>
                <a:ext cx="90360" cy="78120"/>
              </p14:xfrm>
            </p:contentPart>
          </mc:Choice>
          <mc:Fallback xmlns="">
            <p:pic>
              <p:nvPicPr>
                <p:cNvPr id="165" name="Freihand 164">
                  <a:extLst>
                    <a:ext uri="{FF2B5EF4-FFF2-40B4-BE49-F238E27FC236}">
                      <a16:creationId xmlns:a16="http://schemas.microsoft.com/office/drawing/2014/main" id="{F88A9949-D715-4549-A8E9-D1B9B0B0D439}"/>
                    </a:ext>
                  </a:extLst>
                </p:cNvPr>
                <p:cNvPicPr/>
                <p:nvPr/>
              </p:nvPicPr>
              <p:blipFill>
                <a:blip r:embed="rId277"/>
                <a:stretch>
                  <a:fillRect/>
                </a:stretch>
              </p:blipFill>
              <p:spPr>
                <a:xfrm>
                  <a:off x="8908197" y="3169605"/>
                  <a:ext cx="990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66" name="Freihand 165">
                  <a:extLst>
                    <a:ext uri="{FF2B5EF4-FFF2-40B4-BE49-F238E27FC236}">
                      <a16:creationId xmlns:a16="http://schemas.microsoft.com/office/drawing/2014/main" id="{6A55FFBF-0DC2-42A1-96B0-92C39E9577F0}"/>
                    </a:ext>
                  </a:extLst>
                </p14:cNvPr>
                <p14:cNvContentPartPr/>
                <p14:nvPr/>
              </p14:nvContentPartPr>
              <p14:xfrm>
                <a:off x="8960757" y="3241245"/>
                <a:ext cx="36720" cy="31680"/>
              </p14:xfrm>
            </p:contentPart>
          </mc:Choice>
          <mc:Fallback xmlns="">
            <p:pic>
              <p:nvPicPr>
                <p:cNvPr id="166" name="Freihand 165">
                  <a:extLst>
                    <a:ext uri="{FF2B5EF4-FFF2-40B4-BE49-F238E27FC236}">
                      <a16:creationId xmlns:a16="http://schemas.microsoft.com/office/drawing/2014/main" id="{6A55FFBF-0DC2-42A1-96B0-92C39E9577F0}"/>
                    </a:ext>
                  </a:extLst>
                </p:cNvPr>
                <p:cNvPicPr/>
                <p:nvPr/>
              </p:nvPicPr>
              <p:blipFill>
                <a:blip r:embed="rId279"/>
                <a:stretch>
                  <a:fillRect/>
                </a:stretch>
              </p:blipFill>
              <p:spPr>
                <a:xfrm>
                  <a:off x="8956437" y="3236925"/>
                  <a:ext cx="4536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67" name="Freihand 166">
                  <a:extLst>
                    <a:ext uri="{FF2B5EF4-FFF2-40B4-BE49-F238E27FC236}">
                      <a16:creationId xmlns:a16="http://schemas.microsoft.com/office/drawing/2014/main" id="{2397F9B8-EA09-4AA9-8312-308251F816F0}"/>
                    </a:ext>
                  </a:extLst>
                </p14:cNvPr>
                <p14:cNvContentPartPr/>
                <p14:nvPr/>
              </p14:nvContentPartPr>
              <p14:xfrm>
                <a:off x="9011877" y="3131805"/>
                <a:ext cx="315720" cy="136440"/>
              </p14:xfrm>
            </p:contentPart>
          </mc:Choice>
          <mc:Fallback xmlns="">
            <p:pic>
              <p:nvPicPr>
                <p:cNvPr id="167" name="Freihand 166">
                  <a:extLst>
                    <a:ext uri="{FF2B5EF4-FFF2-40B4-BE49-F238E27FC236}">
                      <a16:creationId xmlns:a16="http://schemas.microsoft.com/office/drawing/2014/main" id="{2397F9B8-EA09-4AA9-8312-308251F816F0}"/>
                    </a:ext>
                  </a:extLst>
                </p:cNvPr>
                <p:cNvPicPr/>
                <p:nvPr/>
              </p:nvPicPr>
              <p:blipFill>
                <a:blip r:embed="rId281"/>
                <a:stretch>
                  <a:fillRect/>
                </a:stretch>
              </p:blipFill>
              <p:spPr>
                <a:xfrm>
                  <a:off x="9007557" y="3127485"/>
                  <a:ext cx="3243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69" name="Freihand 168">
                  <a:extLst>
                    <a:ext uri="{FF2B5EF4-FFF2-40B4-BE49-F238E27FC236}">
                      <a16:creationId xmlns:a16="http://schemas.microsoft.com/office/drawing/2014/main" id="{FD3310B5-1EDB-4D7E-B175-FDB922337C6F}"/>
                    </a:ext>
                  </a:extLst>
                </p14:cNvPr>
                <p14:cNvContentPartPr/>
                <p14:nvPr/>
              </p14:nvContentPartPr>
              <p14:xfrm>
                <a:off x="6489717" y="3651645"/>
                <a:ext cx="103680" cy="132480"/>
              </p14:xfrm>
            </p:contentPart>
          </mc:Choice>
          <mc:Fallback xmlns="">
            <p:pic>
              <p:nvPicPr>
                <p:cNvPr id="169" name="Freihand 168">
                  <a:extLst>
                    <a:ext uri="{FF2B5EF4-FFF2-40B4-BE49-F238E27FC236}">
                      <a16:creationId xmlns:a16="http://schemas.microsoft.com/office/drawing/2014/main" id="{FD3310B5-1EDB-4D7E-B175-FDB922337C6F}"/>
                    </a:ext>
                  </a:extLst>
                </p:cNvPr>
                <p:cNvPicPr/>
                <p:nvPr/>
              </p:nvPicPr>
              <p:blipFill>
                <a:blip r:embed="rId283"/>
                <a:stretch>
                  <a:fillRect/>
                </a:stretch>
              </p:blipFill>
              <p:spPr>
                <a:xfrm>
                  <a:off x="6485397" y="3647325"/>
                  <a:ext cx="1123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70" name="Freihand 169">
                  <a:extLst>
                    <a:ext uri="{FF2B5EF4-FFF2-40B4-BE49-F238E27FC236}">
                      <a16:creationId xmlns:a16="http://schemas.microsoft.com/office/drawing/2014/main" id="{7ABF2E75-3866-48C2-ADCC-C9C802851D15}"/>
                    </a:ext>
                  </a:extLst>
                </p14:cNvPr>
                <p14:cNvContentPartPr/>
                <p14:nvPr/>
              </p14:nvContentPartPr>
              <p14:xfrm>
                <a:off x="6616077" y="3621405"/>
                <a:ext cx="52920" cy="134640"/>
              </p14:xfrm>
            </p:contentPart>
          </mc:Choice>
          <mc:Fallback xmlns="">
            <p:pic>
              <p:nvPicPr>
                <p:cNvPr id="170" name="Freihand 169">
                  <a:extLst>
                    <a:ext uri="{FF2B5EF4-FFF2-40B4-BE49-F238E27FC236}">
                      <a16:creationId xmlns:a16="http://schemas.microsoft.com/office/drawing/2014/main" id="{7ABF2E75-3866-48C2-ADCC-C9C802851D15}"/>
                    </a:ext>
                  </a:extLst>
                </p:cNvPr>
                <p:cNvPicPr/>
                <p:nvPr/>
              </p:nvPicPr>
              <p:blipFill>
                <a:blip r:embed="rId285"/>
                <a:stretch>
                  <a:fillRect/>
                </a:stretch>
              </p:blipFill>
              <p:spPr>
                <a:xfrm>
                  <a:off x="6611757" y="3617085"/>
                  <a:ext cx="615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71" name="Freihand 170">
                  <a:extLst>
                    <a:ext uri="{FF2B5EF4-FFF2-40B4-BE49-F238E27FC236}">
                      <a16:creationId xmlns:a16="http://schemas.microsoft.com/office/drawing/2014/main" id="{21D05A14-AB1B-405A-BCD4-ACE13A76D5BE}"/>
                    </a:ext>
                  </a:extLst>
                </p14:cNvPr>
                <p14:cNvContentPartPr/>
                <p14:nvPr/>
              </p14:nvContentPartPr>
              <p14:xfrm>
                <a:off x="6710397" y="3678285"/>
                <a:ext cx="85680" cy="26640"/>
              </p14:xfrm>
            </p:contentPart>
          </mc:Choice>
          <mc:Fallback xmlns="">
            <p:pic>
              <p:nvPicPr>
                <p:cNvPr id="171" name="Freihand 170">
                  <a:extLst>
                    <a:ext uri="{FF2B5EF4-FFF2-40B4-BE49-F238E27FC236}">
                      <a16:creationId xmlns:a16="http://schemas.microsoft.com/office/drawing/2014/main" id="{21D05A14-AB1B-405A-BCD4-ACE13A76D5BE}"/>
                    </a:ext>
                  </a:extLst>
                </p:cNvPr>
                <p:cNvPicPr/>
                <p:nvPr/>
              </p:nvPicPr>
              <p:blipFill>
                <a:blip r:embed="rId287"/>
                <a:stretch>
                  <a:fillRect/>
                </a:stretch>
              </p:blipFill>
              <p:spPr>
                <a:xfrm>
                  <a:off x="6706077" y="3673965"/>
                  <a:ext cx="9432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72" name="Freihand 171">
                  <a:extLst>
                    <a:ext uri="{FF2B5EF4-FFF2-40B4-BE49-F238E27FC236}">
                      <a16:creationId xmlns:a16="http://schemas.microsoft.com/office/drawing/2014/main" id="{127EB029-2CB1-42CA-88CE-9A8DE47C8075}"/>
                    </a:ext>
                  </a:extLst>
                </p14:cNvPr>
                <p14:cNvContentPartPr/>
                <p14:nvPr/>
              </p14:nvContentPartPr>
              <p14:xfrm>
                <a:off x="6752517" y="3659205"/>
                <a:ext cx="77760" cy="131400"/>
              </p14:xfrm>
            </p:contentPart>
          </mc:Choice>
          <mc:Fallback xmlns="">
            <p:pic>
              <p:nvPicPr>
                <p:cNvPr id="172" name="Freihand 171">
                  <a:extLst>
                    <a:ext uri="{FF2B5EF4-FFF2-40B4-BE49-F238E27FC236}">
                      <a16:creationId xmlns:a16="http://schemas.microsoft.com/office/drawing/2014/main" id="{127EB029-2CB1-42CA-88CE-9A8DE47C8075}"/>
                    </a:ext>
                  </a:extLst>
                </p:cNvPr>
                <p:cNvPicPr/>
                <p:nvPr/>
              </p:nvPicPr>
              <p:blipFill>
                <a:blip r:embed="rId289"/>
                <a:stretch>
                  <a:fillRect/>
                </a:stretch>
              </p:blipFill>
              <p:spPr>
                <a:xfrm>
                  <a:off x="6748197" y="3654885"/>
                  <a:ext cx="864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73" name="Freihand 172">
                  <a:extLst>
                    <a:ext uri="{FF2B5EF4-FFF2-40B4-BE49-F238E27FC236}">
                      <a16:creationId xmlns:a16="http://schemas.microsoft.com/office/drawing/2014/main" id="{B4DF3912-6B08-4046-A152-B3455CA93D41}"/>
                    </a:ext>
                  </a:extLst>
                </p14:cNvPr>
                <p14:cNvContentPartPr/>
                <p14:nvPr/>
              </p14:nvContentPartPr>
              <p14:xfrm>
                <a:off x="6933597" y="3645165"/>
                <a:ext cx="64800" cy="72000"/>
              </p14:xfrm>
            </p:contentPart>
          </mc:Choice>
          <mc:Fallback xmlns="">
            <p:pic>
              <p:nvPicPr>
                <p:cNvPr id="173" name="Freihand 172">
                  <a:extLst>
                    <a:ext uri="{FF2B5EF4-FFF2-40B4-BE49-F238E27FC236}">
                      <a16:creationId xmlns:a16="http://schemas.microsoft.com/office/drawing/2014/main" id="{B4DF3912-6B08-4046-A152-B3455CA93D41}"/>
                    </a:ext>
                  </a:extLst>
                </p:cNvPr>
                <p:cNvPicPr/>
                <p:nvPr/>
              </p:nvPicPr>
              <p:blipFill>
                <a:blip r:embed="rId291"/>
                <a:stretch>
                  <a:fillRect/>
                </a:stretch>
              </p:blipFill>
              <p:spPr>
                <a:xfrm>
                  <a:off x="6929277" y="3640845"/>
                  <a:ext cx="734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74" name="Freihand 173">
                  <a:extLst>
                    <a:ext uri="{FF2B5EF4-FFF2-40B4-BE49-F238E27FC236}">
                      <a16:creationId xmlns:a16="http://schemas.microsoft.com/office/drawing/2014/main" id="{86A5E65A-FA27-455E-AF06-7D276C5A33B5}"/>
                    </a:ext>
                  </a:extLst>
                </p14:cNvPr>
                <p14:cNvContentPartPr/>
                <p14:nvPr/>
              </p14:nvContentPartPr>
              <p14:xfrm>
                <a:off x="6951237" y="3577485"/>
                <a:ext cx="360" cy="360"/>
              </p14:xfrm>
            </p:contentPart>
          </mc:Choice>
          <mc:Fallback xmlns="">
            <p:pic>
              <p:nvPicPr>
                <p:cNvPr id="174" name="Freihand 173">
                  <a:extLst>
                    <a:ext uri="{FF2B5EF4-FFF2-40B4-BE49-F238E27FC236}">
                      <a16:creationId xmlns:a16="http://schemas.microsoft.com/office/drawing/2014/main" id="{86A5E65A-FA27-455E-AF06-7D276C5A33B5}"/>
                    </a:ext>
                  </a:extLst>
                </p:cNvPr>
                <p:cNvPicPr/>
                <p:nvPr/>
              </p:nvPicPr>
              <p:blipFill>
                <a:blip r:embed="rId80"/>
                <a:stretch>
                  <a:fillRect/>
                </a:stretch>
              </p:blipFill>
              <p:spPr>
                <a:xfrm>
                  <a:off x="6946917" y="35731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75" name="Freihand 174">
                  <a:extLst>
                    <a:ext uri="{FF2B5EF4-FFF2-40B4-BE49-F238E27FC236}">
                      <a16:creationId xmlns:a16="http://schemas.microsoft.com/office/drawing/2014/main" id="{35A06C51-14B6-485F-A66C-05C4E68AAC5C}"/>
                    </a:ext>
                  </a:extLst>
                </p14:cNvPr>
                <p14:cNvContentPartPr/>
                <p14:nvPr/>
              </p14:nvContentPartPr>
              <p14:xfrm>
                <a:off x="6974637" y="3605565"/>
                <a:ext cx="69120" cy="164160"/>
              </p14:xfrm>
            </p:contentPart>
          </mc:Choice>
          <mc:Fallback xmlns="">
            <p:pic>
              <p:nvPicPr>
                <p:cNvPr id="175" name="Freihand 174">
                  <a:extLst>
                    <a:ext uri="{FF2B5EF4-FFF2-40B4-BE49-F238E27FC236}">
                      <a16:creationId xmlns:a16="http://schemas.microsoft.com/office/drawing/2014/main" id="{35A06C51-14B6-485F-A66C-05C4E68AAC5C}"/>
                    </a:ext>
                  </a:extLst>
                </p:cNvPr>
                <p:cNvPicPr/>
                <p:nvPr/>
              </p:nvPicPr>
              <p:blipFill>
                <a:blip r:embed="rId294"/>
                <a:stretch>
                  <a:fillRect/>
                </a:stretch>
              </p:blipFill>
              <p:spPr>
                <a:xfrm>
                  <a:off x="6970317" y="3601245"/>
                  <a:ext cx="7776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76" name="Freihand 175">
                  <a:extLst>
                    <a:ext uri="{FF2B5EF4-FFF2-40B4-BE49-F238E27FC236}">
                      <a16:creationId xmlns:a16="http://schemas.microsoft.com/office/drawing/2014/main" id="{D4A582FF-A306-46F7-84E4-CAD4EC5536B7}"/>
                    </a:ext>
                  </a:extLst>
                </p14:cNvPr>
                <p14:cNvContentPartPr/>
                <p14:nvPr/>
              </p14:nvContentPartPr>
              <p14:xfrm>
                <a:off x="6531837" y="3583605"/>
                <a:ext cx="18360" cy="55440"/>
              </p14:xfrm>
            </p:contentPart>
          </mc:Choice>
          <mc:Fallback xmlns="">
            <p:pic>
              <p:nvPicPr>
                <p:cNvPr id="176" name="Freihand 175">
                  <a:extLst>
                    <a:ext uri="{FF2B5EF4-FFF2-40B4-BE49-F238E27FC236}">
                      <a16:creationId xmlns:a16="http://schemas.microsoft.com/office/drawing/2014/main" id="{D4A582FF-A306-46F7-84E4-CAD4EC5536B7}"/>
                    </a:ext>
                  </a:extLst>
                </p:cNvPr>
                <p:cNvPicPr/>
                <p:nvPr/>
              </p:nvPicPr>
              <p:blipFill>
                <a:blip r:embed="rId296"/>
                <a:stretch>
                  <a:fillRect/>
                </a:stretch>
              </p:blipFill>
              <p:spPr>
                <a:xfrm>
                  <a:off x="6527517" y="3579285"/>
                  <a:ext cx="2700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77" name="Freihand 176">
                  <a:extLst>
                    <a:ext uri="{FF2B5EF4-FFF2-40B4-BE49-F238E27FC236}">
                      <a16:creationId xmlns:a16="http://schemas.microsoft.com/office/drawing/2014/main" id="{F39D0C48-9784-4038-AD6C-401416C3B52B}"/>
                    </a:ext>
                  </a:extLst>
                </p14:cNvPr>
                <p14:cNvContentPartPr/>
                <p14:nvPr/>
              </p14:nvContentPartPr>
              <p14:xfrm>
                <a:off x="6485037" y="3572445"/>
                <a:ext cx="98280" cy="78480"/>
              </p14:xfrm>
            </p:contentPart>
          </mc:Choice>
          <mc:Fallback xmlns="">
            <p:pic>
              <p:nvPicPr>
                <p:cNvPr id="177" name="Freihand 176">
                  <a:extLst>
                    <a:ext uri="{FF2B5EF4-FFF2-40B4-BE49-F238E27FC236}">
                      <a16:creationId xmlns:a16="http://schemas.microsoft.com/office/drawing/2014/main" id="{F39D0C48-9784-4038-AD6C-401416C3B52B}"/>
                    </a:ext>
                  </a:extLst>
                </p:cNvPr>
                <p:cNvPicPr/>
                <p:nvPr/>
              </p:nvPicPr>
              <p:blipFill>
                <a:blip r:embed="rId298"/>
                <a:stretch>
                  <a:fillRect/>
                </a:stretch>
              </p:blipFill>
              <p:spPr>
                <a:xfrm>
                  <a:off x="6480717" y="3568125"/>
                  <a:ext cx="1069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79" name="Freihand 178">
                  <a:extLst>
                    <a:ext uri="{FF2B5EF4-FFF2-40B4-BE49-F238E27FC236}">
                      <a16:creationId xmlns:a16="http://schemas.microsoft.com/office/drawing/2014/main" id="{67D3A67F-280F-4D3F-97DD-674C2F66342B}"/>
                    </a:ext>
                  </a:extLst>
                </p14:cNvPr>
                <p14:cNvContentPartPr/>
                <p14:nvPr/>
              </p14:nvContentPartPr>
              <p14:xfrm>
                <a:off x="6898317" y="3537525"/>
                <a:ext cx="74160" cy="5400"/>
              </p14:xfrm>
            </p:contentPart>
          </mc:Choice>
          <mc:Fallback xmlns="">
            <p:pic>
              <p:nvPicPr>
                <p:cNvPr id="179" name="Freihand 178">
                  <a:extLst>
                    <a:ext uri="{FF2B5EF4-FFF2-40B4-BE49-F238E27FC236}">
                      <a16:creationId xmlns:a16="http://schemas.microsoft.com/office/drawing/2014/main" id="{67D3A67F-280F-4D3F-97DD-674C2F66342B}"/>
                    </a:ext>
                  </a:extLst>
                </p:cNvPr>
                <p:cNvPicPr/>
                <p:nvPr/>
              </p:nvPicPr>
              <p:blipFill>
                <a:blip r:embed="rId300"/>
                <a:stretch>
                  <a:fillRect/>
                </a:stretch>
              </p:blipFill>
              <p:spPr>
                <a:xfrm>
                  <a:off x="6893997" y="3533205"/>
                  <a:ext cx="828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80" name="Freihand 179">
                  <a:extLst>
                    <a:ext uri="{FF2B5EF4-FFF2-40B4-BE49-F238E27FC236}">
                      <a16:creationId xmlns:a16="http://schemas.microsoft.com/office/drawing/2014/main" id="{18CB4D2A-5B4B-4903-80B8-AE284B38801D}"/>
                    </a:ext>
                  </a:extLst>
                </p14:cNvPr>
                <p14:cNvContentPartPr/>
                <p14:nvPr/>
              </p14:nvContentPartPr>
              <p14:xfrm>
                <a:off x="6738117" y="3551925"/>
                <a:ext cx="44640" cy="9720"/>
              </p14:xfrm>
            </p:contentPart>
          </mc:Choice>
          <mc:Fallback xmlns="">
            <p:pic>
              <p:nvPicPr>
                <p:cNvPr id="180" name="Freihand 179">
                  <a:extLst>
                    <a:ext uri="{FF2B5EF4-FFF2-40B4-BE49-F238E27FC236}">
                      <a16:creationId xmlns:a16="http://schemas.microsoft.com/office/drawing/2014/main" id="{18CB4D2A-5B4B-4903-80B8-AE284B38801D}"/>
                    </a:ext>
                  </a:extLst>
                </p:cNvPr>
                <p:cNvPicPr/>
                <p:nvPr/>
              </p:nvPicPr>
              <p:blipFill>
                <a:blip r:embed="rId302"/>
                <a:stretch>
                  <a:fillRect/>
                </a:stretch>
              </p:blipFill>
              <p:spPr>
                <a:xfrm>
                  <a:off x="6733797" y="3547605"/>
                  <a:ext cx="5328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82" name="Freihand 181">
                  <a:extLst>
                    <a:ext uri="{FF2B5EF4-FFF2-40B4-BE49-F238E27FC236}">
                      <a16:creationId xmlns:a16="http://schemas.microsoft.com/office/drawing/2014/main" id="{16F227AA-54C2-4C12-9722-AF08D9952F1A}"/>
                    </a:ext>
                  </a:extLst>
                </p14:cNvPr>
                <p14:cNvContentPartPr/>
                <p14:nvPr/>
              </p14:nvContentPartPr>
              <p14:xfrm>
                <a:off x="6751797" y="3499365"/>
                <a:ext cx="24480" cy="95040"/>
              </p14:xfrm>
            </p:contentPart>
          </mc:Choice>
          <mc:Fallback xmlns="">
            <p:pic>
              <p:nvPicPr>
                <p:cNvPr id="182" name="Freihand 181">
                  <a:extLst>
                    <a:ext uri="{FF2B5EF4-FFF2-40B4-BE49-F238E27FC236}">
                      <a16:creationId xmlns:a16="http://schemas.microsoft.com/office/drawing/2014/main" id="{16F227AA-54C2-4C12-9722-AF08D9952F1A}"/>
                    </a:ext>
                  </a:extLst>
                </p:cNvPr>
                <p:cNvPicPr/>
                <p:nvPr/>
              </p:nvPicPr>
              <p:blipFill>
                <a:blip r:embed="rId304"/>
                <a:stretch>
                  <a:fillRect/>
                </a:stretch>
              </p:blipFill>
              <p:spPr>
                <a:xfrm>
                  <a:off x="6747477" y="3495045"/>
                  <a:ext cx="331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83" name="Freihand 182">
                  <a:extLst>
                    <a:ext uri="{FF2B5EF4-FFF2-40B4-BE49-F238E27FC236}">
                      <a16:creationId xmlns:a16="http://schemas.microsoft.com/office/drawing/2014/main" id="{A8D66319-7B5E-4018-9928-59451C3CC7D7}"/>
                    </a:ext>
                  </a:extLst>
                </p14:cNvPr>
                <p14:cNvContentPartPr/>
                <p14:nvPr/>
              </p14:nvContentPartPr>
              <p14:xfrm>
                <a:off x="6707157" y="3545445"/>
                <a:ext cx="93960" cy="23760"/>
              </p14:xfrm>
            </p:contentPart>
          </mc:Choice>
          <mc:Fallback xmlns="">
            <p:pic>
              <p:nvPicPr>
                <p:cNvPr id="183" name="Freihand 182">
                  <a:extLst>
                    <a:ext uri="{FF2B5EF4-FFF2-40B4-BE49-F238E27FC236}">
                      <a16:creationId xmlns:a16="http://schemas.microsoft.com/office/drawing/2014/main" id="{A8D66319-7B5E-4018-9928-59451C3CC7D7}"/>
                    </a:ext>
                  </a:extLst>
                </p:cNvPr>
                <p:cNvPicPr/>
                <p:nvPr/>
              </p:nvPicPr>
              <p:blipFill>
                <a:blip r:embed="rId306"/>
                <a:stretch>
                  <a:fillRect/>
                </a:stretch>
              </p:blipFill>
              <p:spPr>
                <a:xfrm>
                  <a:off x="6702837" y="3541125"/>
                  <a:ext cx="1026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00" name="Freihand 199">
                  <a:extLst>
                    <a:ext uri="{FF2B5EF4-FFF2-40B4-BE49-F238E27FC236}">
                      <a16:creationId xmlns:a16="http://schemas.microsoft.com/office/drawing/2014/main" id="{2209BB37-6F20-4FB7-8025-402C64DB6498}"/>
                    </a:ext>
                  </a:extLst>
                </p14:cNvPr>
                <p14:cNvContentPartPr/>
                <p14:nvPr/>
              </p14:nvContentPartPr>
              <p14:xfrm>
                <a:off x="7136277" y="3683325"/>
                <a:ext cx="144000" cy="24840"/>
              </p14:xfrm>
            </p:contentPart>
          </mc:Choice>
          <mc:Fallback xmlns="">
            <p:pic>
              <p:nvPicPr>
                <p:cNvPr id="200" name="Freihand 199">
                  <a:extLst>
                    <a:ext uri="{FF2B5EF4-FFF2-40B4-BE49-F238E27FC236}">
                      <a16:creationId xmlns:a16="http://schemas.microsoft.com/office/drawing/2014/main" id="{2209BB37-6F20-4FB7-8025-402C64DB6498}"/>
                    </a:ext>
                  </a:extLst>
                </p:cNvPr>
                <p:cNvPicPr/>
                <p:nvPr/>
              </p:nvPicPr>
              <p:blipFill>
                <a:blip r:embed="rId308"/>
                <a:stretch>
                  <a:fillRect/>
                </a:stretch>
              </p:blipFill>
              <p:spPr>
                <a:xfrm>
                  <a:off x="7131957" y="3679005"/>
                  <a:ext cx="1526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01" name="Freihand 200">
                  <a:extLst>
                    <a:ext uri="{FF2B5EF4-FFF2-40B4-BE49-F238E27FC236}">
                      <a16:creationId xmlns:a16="http://schemas.microsoft.com/office/drawing/2014/main" id="{192983F5-4AC7-451F-AA2F-7F36D804930C}"/>
                    </a:ext>
                  </a:extLst>
                </p14:cNvPr>
                <p14:cNvContentPartPr/>
                <p14:nvPr/>
              </p14:nvContentPartPr>
              <p14:xfrm>
                <a:off x="7085517" y="3632925"/>
                <a:ext cx="159840" cy="125640"/>
              </p14:xfrm>
            </p:contentPart>
          </mc:Choice>
          <mc:Fallback xmlns="">
            <p:pic>
              <p:nvPicPr>
                <p:cNvPr id="201" name="Freihand 200">
                  <a:extLst>
                    <a:ext uri="{FF2B5EF4-FFF2-40B4-BE49-F238E27FC236}">
                      <a16:creationId xmlns:a16="http://schemas.microsoft.com/office/drawing/2014/main" id="{192983F5-4AC7-451F-AA2F-7F36D804930C}"/>
                    </a:ext>
                  </a:extLst>
                </p:cNvPr>
                <p:cNvPicPr/>
                <p:nvPr/>
              </p:nvPicPr>
              <p:blipFill>
                <a:blip r:embed="rId310"/>
                <a:stretch>
                  <a:fillRect/>
                </a:stretch>
              </p:blipFill>
              <p:spPr>
                <a:xfrm>
                  <a:off x="7081197" y="3628605"/>
                  <a:ext cx="1684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03" name="Freihand 202">
                  <a:extLst>
                    <a:ext uri="{FF2B5EF4-FFF2-40B4-BE49-F238E27FC236}">
                      <a16:creationId xmlns:a16="http://schemas.microsoft.com/office/drawing/2014/main" id="{6A26B586-489F-4E84-BB58-72D63E3489CD}"/>
                    </a:ext>
                  </a:extLst>
                </p14:cNvPr>
                <p14:cNvContentPartPr/>
                <p14:nvPr/>
              </p14:nvContentPartPr>
              <p14:xfrm>
                <a:off x="7430757" y="3629685"/>
                <a:ext cx="198720" cy="134640"/>
              </p14:xfrm>
            </p:contentPart>
          </mc:Choice>
          <mc:Fallback xmlns="">
            <p:pic>
              <p:nvPicPr>
                <p:cNvPr id="203" name="Freihand 202">
                  <a:extLst>
                    <a:ext uri="{FF2B5EF4-FFF2-40B4-BE49-F238E27FC236}">
                      <a16:creationId xmlns:a16="http://schemas.microsoft.com/office/drawing/2014/main" id="{6A26B586-489F-4E84-BB58-72D63E3489CD}"/>
                    </a:ext>
                  </a:extLst>
                </p:cNvPr>
                <p:cNvPicPr/>
                <p:nvPr/>
              </p:nvPicPr>
              <p:blipFill>
                <a:blip r:embed="rId312"/>
                <a:stretch>
                  <a:fillRect/>
                </a:stretch>
              </p:blipFill>
              <p:spPr>
                <a:xfrm>
                  <a:off x="7426437" y="3625365"/>
                  <a:ext cx="2073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05" name="Freihand 204">
                  <a:extLst>
                    <a:ext uri="{FF2B5EF4-FFF2-40B4-BE49-F238E27FC236}">
                      <a16:creationId xmlns:a16="http://schemas.microsoft.com/office/drawing/2014/main" id="{DFB1C1FC-194E-4F3E-BAD8-439DC69D45FF}"/>
                    </a:ext>
                  </a:extLst>
                </p14:cNvPr>
                <p14:cNvContentPartPr/>
                <p14:nvPr/>
              </p14:nvContentPartPr>
              <p14:xfrm>
                <a:off x="7657557" y="3660645"/>
                <a:ext cx="167400" cy="68760"/>
              </p14:xfrm>
            </p:contentPart>
          </mc:Choice>
          <mc:Fallback xmlns="">
            <p:pic>
              <p:nvPicPr>
                <p:cNvPr id="205" name="Freihand 204">
                  <a:extLst>
                    <a:ext uri="{FF2B5EF4-FFF2-40B4-BE49-F238E27FC236}">
                      <a16:creationId xmlns:a16="http://schemas.microsoft.com/office/drawing/2014/main" id="{DFB1C1FC-194E-4F3E-BAD8-439DC69D45FF}"/>
                    </a:ext>
                  </a:extLst>
                </p:cNvPr>
                <p:cNvPicPr/>
                <p:nvPr/>
              </p:nvPicPr>
              <p:blipFill>
                <a:blip r:embed="rId314"/>
                <a:stretch>
                  <a:fillRect/>
                </a:stretch>
              </p:blipFill>
              <p:spPr>
                <a:xfrm>
                  <a:off x="7653237" y="3656325"/>
                  <a:ext cx="1760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06" name="Freihand 205">
                  <a:extLst>
                    <a:ext uri="{FF2B5EF4-FFF2-40B4-BE49-F238E27FC236}">
                      <a16:creationId xmlns:a16="http://schemas.microsoft.com/office/drawing/2014/main" id="{0408AC54-97BA-4A40-9A90-E23DA275EA56}"/>
                    </a:ext>
                  </a:extLst>
                </p14:cNvPr>
                <p14:cNvContentPartPr/>
                <p14:nvPr/>
              </p14:nvContentPartPr>
              <p14:xfrm>
                <a:off x="7870677" y="3635085"/>
                <a:ext cx="82080" cy="83520"/>
              </p14:xfrm>
            </p:contentPart>
          </mc:Choice>
          <mc:Fallback xmlns="">
            <p:pic>
              <p:nvPicPr>
                <p:cNvPr id="206" name="Freihand 205">
                  <a:extLst>
                    <a:ext uri="{FF2B5EF4-FFF2-40B4-BE49-F238E27FC236}">
                      <a16:creationId xmlns:a16="http://schemas.microsoft.com/office/drawing/2014/main" id="{0408AC54-97BA-4A40-9A90-E23DA275EA56}"/>
                    </a:ext>
                  </a:extLst>
                </p:cNvPr>
                <p:cNvPicPr/>
                <p:nvPr/>
              </p:nvPicPr>
              <p:blipFill>
                <a:blip r:embed="rId316"/>
                <a:stretch>
                  <a:fillRect/>
                </a:stretch>
              </p:blipFill>
              <p:spPr>
                <a:xfrm>
                  <a:off x="7866357" y="3630765"/>
                  <a:ext cx="907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07" name="Freihand 206">
                  <a:extLst>
                    <a:ext uri="{FF2B5EF4-FFF2-40B4-BE49-F238E27FC236}">
                      <a16:creationId xmlns:a16="http://schemas.microsoft.com/office/drawing/2014/main" id="{C22D28D2-B4BA-4949-B8F7-202077EFC5E1}"/>
                    </a:ext>
                  </a:extLst>
                </p14:cNvPr>
                <p14:cNvContentPartPr/>
                <p14:nvPr/>
              </p14:nvContentPartPr>
              <p14:xfrm>
                <a:off x="7973277" y="3548325"/>
                <a:ext cx="162720" cy="153360"/>
              </p14:xfrm>
            </p:contentPart>
          </mc:Choice>
          <mc:Fallback xmlns="">
            <p:pic>
              <p:nvPicPr>
                <p:cNvPr id="207" name="Freihand 206">
                  <a:extLst>
                    <a:ext uri="{FF2B5EF4-FFF2-40B4-BE49-F238E27FC236}">
                      <a16:creationId xmlns:a16="http://schemas.microsoft.com/office/drawing/2014/main" id="{C22D28D2-B4BA-4949-B8F7-202077EFC5E1}"/>
                    </a:ext>
                  </a:extLst>
                </p:cNvPr>
                <p:cNvPicPr/>
                <p:nvPr/>
              </p:nvPicPr>
              <p:blipFill>
                <a:blip r:embed="rId318"/>
                <a:stretch>
                  <a:fillRect/>
                </a:stretch>
              </p:blipFill>
              <p:spPr>
                <a:xfrm>
                  <a:off x="7968957" y="3544005"/>
                  <a:ext cx="1713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08" name="Freihand 207">
                  <a:extLst>
                    <a:ext uri="{FF2B5EF4-FFF2-40B4-BE49-F238E27FC236}">
                      <a16:creationId xmlns:a16="http://schemas.microsoft.com/office/drawing/2014/main" id="{0B7BC654-580B-4517-8889-933B590648D9}"/>
                    </a:ext>
                  </a:extLst>
                </p14:cNvPr>
                <p14:cNvContentPartPr/>
                <p14:nvPr/>
              </p14:nvContentPartPr>
              <p14:xfrm>
                <a:off x="7936917" y="3581085"/>
                <a:ext cx="77400" cy="360"/>
              </p14:xfrm>
            </p:contentPart>
          </mc:Choice>
          <mc:Fallback xmlns="">
            <p:pic>
              <p:nvPicPr>
                <p:cNvPr id="208" name="Freihand 207">
                  <a:extLst>
                    <a:ext uri="{FF2B5EF4-FFF2-40B4-BE49-F238E27FC236}">
                      <a16:creationId xmlns:a16="http://schemas.microsoft.com/office/drawing/2014/main" id="{0B7BC654-580B-4517-8889-933B590648D9}"/>
                    </a:ext>
                  </a:extLst>
                </p:cNvPr>
                <p:cNvPicPr/>
                <p:nvPr/>
              </p:nvPicPr>
              <p:blipFill>
                <a:blip r:embed="rId320"/>
                <a:stretch>
                  <a:fillRect/>
                </a:stretch>
              </p:blipFill>
              <p:spPr>
                <a:xfrm>
                  <a:off x="7932597" y="3576765"/>
                  <a:ext cx="8604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10" name="Freihand 209">
                  <a:extLst>
                    <a:ext uri="{FF2B5EF4-FFF2-40B4-BE49-F238E27FC236}">
                      <a16:creationId xmlns:a16="http://schemas.microsoft.com/office/drawing/2014/main" id="{FC0619BC-94F5-4F91-B0BA-726C4D1A2532}"/>
                    </a:ext>
                  </a:extLst>
                </p14:cNvPr>
                <p14:cNvContentPartPr/>
                <p14:nvPr/>
              </p14:nvContentPartPr>
              <p14:xfrm>
                <a:off x="7966797" y="3588285"/>
                <a:ext cx="114120" cy="93240"/>
              </p14:xfrm>
            </p:contentPart>
          </mc:Choice>
          <mc:Fallback xmlns="">
            <p:pic>
              <p:nvPicPr>
                <p:cNvPr id="210" name="Freihand 209">
                  <a:extLst>
                    <a:ext uri="{FF2B5EF4-FFF2-40B4-BE49-F238E27FC236}">
                      <a16:creationId xmlns:a16="http://schemas.microsoft.com/office/drawing/2014/main" id="{FC0619BC-94F5-4F91-B0BA-726C4D1A2532}"/>
                    </a:ext>
                  </a:extLst>
                </p:cNvPr>
                <p:cNvPicPr/>
                <p:nvPr/>
              </p:nvPicPr>
              <p:blipFill>
                <a:blip r:embed="rId322"/>
                <a:stretch>
                  <a:fillRect/>
                </a:stretch>
              </p:blipFill>
              <p:spPr>
                <a:xfrm>
                  <a:off x="7962477" y="3583965"/>
                  <a:ext cx="1227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11" name="Freihand 210">
                  <a:extLst>
                    <a:ext uri="{FF2B5EF4-FFF2-40B4-BE49-F238E27FC236}">
                      <a16:creationId xmlns:a16="http://schemas.microsoft.com/office/drawing/2014/main" id="{FBEA9005-E57C-4390-AF9D-A6E3ACB8B040}"/>
                    </a:ext>
                  </a:extLst>
                </p14:cNvPr>
                <p14:cNvContentPartPr/>
                <p14:nvPr/>
              </p14:nvContentPartPr>
              <p14:xfrm>
                <a:off x="8033757" y="3612045"/>
                <a:ext cx="62640" cy="191160"/>
              </p14:xfrm>
            </p:contentPart>
          </mc:Choice>
          <mc:Fallback xmlns="">
            <p:pic>
              <p:nvPicPr>
                <p:cNvPr id="211" name="Freihand 210">
                  <a:extLst>
                    <a:ext uri="{FF2B5EF4-FFF2-40B4-BE49-F238E27FC236}">
                      <a16:creationId xmlns:a16="http://schemas.microsoft.com/office/drawing/2014/main" id="{FBEA9005-E57C-4390-AF9D-A6E3ACB8B040}"/>
                    </a:ext>
                  </a:extLst>
                </p:cNvPr>
                <p:cNvPicPr/>
                <p:nvPr/>
              </p:nvPicPr>
              <p:blipFill>
                <a:blip r:embed="rId324"/>
                <a:stretch>
                  <a:fillRect/>
                </a:stretch>
              </p:blipFill>
              <p:spPr>
                <a:xfrm>
                  <a:off x="8029437" y="3607725"/>
                  <a:ext cx="7128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12" name="Freihand 211">
                  <a:extLst>
                    <a:ext uri="{FF2B5EF4-FFF2-40B4-BE49-F238E27FC236}">
                      <a16:creationId xmlns:a16="http://schemas.microsoft.com/office/drawing/2014/main" id="{9E22A3EB-E03B-46EF-A731-83283C4EEE52}"/>
                    </a:ext>
                  </a:extLst>
                </p14:cNvPr>
                <p14:cNvContentPartPr/>
                <p14:nvPr/>
              </p14:nvContentPartPr>
              <p14:xfrm>
                <a:off x="8210157" y="3592245"/>
                <a:ext cx="216720" cy="90360"/>
              </p14:xfrm>
            </p:contentPart>
          </mc:Choice>
          <mc:Fallback xmlns="">
            <p:pic>
              <p:nvPicPr>
                <p:cNvPr id="212" name="Freihand 211">
                  <a:extLst>
                    <a:ext uri="{FF2B5EF4-FFF2-40B4-BE49-F238E27FC236}">
                      <a16:creationId xmlns:a16="http://schemas.microsoft.com/office/drawing/2014/main" id="{9E22A3EB-E03B-46EF-A731-83283C4EEE52}"/>
                    </a:ext>
                  </a:extLst>
                </p:cNvPr>
                <p:cNvPicPr/>
                <p:nvPr/>
              </p:nvPicPr>
              <p:blipFill>
                <a:blip r:embed="rId326"/>
                <a:stretch>
                  <a:fillRect/>
                </a:stretch>
              </p:blipFill>
              <p:spPr>
                <a:xfrm>
                  <a:off x="8205837" y="3587925"/>
                  <a:ext cx="2253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13" name="Freihand 212">
                  <a:extLst>
                    <a:ext uri="{FF2B5EF4-FFF2-40B4-BE49-F238E27FC236}">
                      <a16:creationId xmlns:a16="http://schemas.microsoft.com/office/drawing/2014/main" id="{42555539-2590-49AB-9915-11D95F19EACC}"/>
                    </a:ext>
                  </a:extLst>
                </p14:cNvPr>
                <p14:cNvContentPartPr/>
                <p14:nvPr/>
              </p14:nvContentPartPr>
              <p14:xfrm>
                <a:off x="8443797" y="3566685"/>
                <a:ext cx="154440" cy="74520"/>
              </p14:xfrm>
            </p:contentPart>
          </mc:Choice>
          <mc:Fallback xmlns="">
            <p:pic>
              <p:nvPicPr>
                <p:cNvPr id="213" name="Freihand 212">
                  <a:extLst>
                    <a:ext uri="{FF2B5EF4-FFF2-40B4-BE49-F238E27FC236}">
                      <a16:creationId xmlns:a16="http://schemas.microsoft.com/office/drawing/2014/main" id="{42555539-2590-49AB-9915-11D95F19EACC}"/>
                    </a:ext>
                  </a:extLst>
                </p:cNvPr>
                <p:cNvPicPr/>
                <p:nvPr/>
              </p:nvPicPr>
              <p:blipFill>
                <a:blip r:embed="rId328"/>
                <a:stretch>
                  <a:fillRect/>
                </a:stretch>
              </p:blipFill>
              <p:spPr>
                <a:xfrm>
                  <a:off x="8439477" y="3562365"/>
                  <a:ext cx="1630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14" name="Freihand 213">
                  <a:extLst>
                    <a:ext uri="{FF2B5EF4-FFF2-40B4-BE49-F238E27FC236}">
                      <a16:creationId xmlns:a16="http://schemas.microsoft.com/office/drawing/2014/main" id="{45753E09-9457-4048-9377-F31F0BA6723D}"/>
                    </a:ext>
                  </a:extLst>
                </p14:cNvPr>
                <p14:cNvContentPartPr/>
                <p14:nvPr/>
              </p14:nvContentPartPr>
              <p14:xfrm>
                <a:off x="8604357" y="3469125"/>
                <a:ext cx="121680" cy="153720"/>
              </p14:xfrm>
            </p:contentPart>
          </mc:Choice>
          <mc:Fallback xmlns="">
            <p:pic>
              <p:nvPicPr>
                <p:cNvPr id="214" name="Freihand 213">
                  <a:extLst>
                    <a:ext uri="{FF2B5EF4-FFF2-40B4-BE49-F238E27FC236}">
                      <a16:creationId xmlns:a16="http://schemas.microsoft.com/office/drawing/2014/main" id="{45753E09-9457-4048-9377-F31F0BA6723D}"/>
                    </a:ext>
                  </a:extLst>
                </p:cNvPr>
                <p:cNvPicPr/>
                <p:nvPr/>
              </p:nvPicPr>
              <p:blipFill>
                <a:blip r:embed="rId330"/>
                <a:stretch>
                  <a:fillRect/>
                </a:stretch>
              </p:blipFill>
              <p:spPr>
                <a:xfrm>
                  <a:off x="8600037" y="3464805"/>
                  <a:ext cx="1303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15" name="Freihand 214">
                  <a:extLst>
                    <a:ext uri="{FF2B5EF4-FFF2-40B4-BE49-F238E27FC236}">
                      <a16:creationId xmlns:a16="http://schemas.microsoft.com/office/drawing/2014/main" id="{C203BCAB-E8F2-46D4-BE94-7C201BA8CDB1}"/>
                    </a:ext>
                  </a:extLst>
                </p14:cNvPr>
                <p14:cNvContentPartPr/>
                <p14:nvPr/>
              </p14:nvContentPartPr>
              <p14:xfrm>
                <a:off x="8669517" y="3595485"/>
                <a:ext cx="32760" cy="25920"/>
              </p14:xfrm>
            </p:contentPart>
          </mc:Choice>
          <mc:Fallback xmlns="">
            <p:pic>
              <p:nvPicPr>
                <p:cNvPr id="215" name="Freihand 214">
                  <a:extLst>
                    <a:ext uri="{FF2B5EF4-FFF2-40B4-BE49-F238E27FC236}">
                      <a16:creationId xmlns:a16="http://schemas.microsoft.com/office/drawing/2014/main" id="{C203BCAB-E8F2-46D4-BE94-7C201BA8CDB1}"/>
                    </a:ext>
                  </a:extLst>
                </p:cNvPr>
                <p:cNvPicPr/>
                <p:nvPr/>
              </p:nvPicPr>
              <p:blipFill>
                <a:blip r:embed="rId332"/>
                <a:stretch>
                  <a:fillRect/>
                </a:stretch>
              </p:blipFill>
              <p:spPr>
                <a:xfrm>
                  <a:off x="8665197" y="3591165"/>
                  <a:ext cx="414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16" name="Freihand 215">
                  <a:extLst>
                    <a:ext uri="{FF2B5EF4-FFF2-40B4-BE49-F238E27FC236}">
                      <a16:creationId xmlns:a16="http://schemas.microsoft.com/office/drawing/2014/main" id="{39DD7210-2EFC-4713-AB93-8CF862C13B25}"/>
                    </a:ext>
                  </a:extLst>
                </p14:cNvPr>
                <p14:cNvContentPartPr/>
                <p14:nvPr/>
              </p14:nvContentPartPr>
              <p14:xfrm>
                <a:off x="8733597" y="3440685"/>
                <a:ext cx="316440" cy="185400"/>
              </p14:xfrm>
            </p:contentPart>
          </mc:Choice>
          <mc:Fallback xmlns="">
            <p:pic>
              <p:nvPicPr>
                <p:cNvPr id="216" name="Freihand 215">
                  <a:extLst>
                    <a:ext uri="{FF2B5EF4-FFF2-40B4-BE49-F238E27FC236}">
                      <a16:creationId xmlns:a16="http://schemas.microsoft.com/office/drawing/2014/main" id="{39DD7210-2EFC-4713-AB93-8CF862C13B25}"/>
                    </a:ext>
                  </a:extLst>
                </p:cNvPr>
                <p:cNvPicPr/>
                <p:nvPr/>
              </p:nvPicPr>
              <p:blipFill>
                <a:blip r:embed="rId334"/>
                <a:stretch>
                  <a:fillRect/>
                </a:stretch>
              </p:blipFill>
              <p:spPr>
                <a:xfrm>
                  <a:off x="8729277" y="3436365"/>
                  <a:ext cx="325080" cy="194040"/>
                </a:xfrm>
                <a:prstGeom prst="rect">
                  <a:avLst/>
                </a:prstGeom>
              </p:spPr>
            </p:pic>
          </mc:Fallback>
        </mc:AlternateContent>
      </p:grpSp>
      <p:grpSp>
        <p:nvGrpSpPr>
          <p:cNvPr id="60" name="Gruppieren 59">
            <a:extLst>
              <a:ext uri="{FF2B5EF4-FFF2-40B4-BE49-F238E27FC236}">
                <a16:creationId xmlns:a16="http://schemas.microsoft.com/office/drawing/2014/main" id="{1A3BAF54-0E67-40E2-B394-15761D258960}"/>
              </a:ext>
            </a:extLst>
          </p:cNvPr>
          <p:cNvGrpSpPr/>
          <p:nvPr/>
        </p:nvGrpSpPr>
        <p:grpSpPr>
          <a:xfrm>
            <a:off x="6533637" y="1421085"/>
            <a:ext cx="451440" cy="295200"/>
            <a:chOff x="6533637" y="1421085"/>
            <a:chExt cx="451440" cy="295200"/>
          </a:xfrm>
        </p:grpSpPr>
        <mc:AlternateContent xmlns:mc="http://schemas.openxmlformats.org/markup-compatibility/2006">
          <mc:Choice xmlns:p14="http://schemas.microsoft.com/office/powerpoint/2010/main" Requires="p14">
            <p:contentPart p14:bwMode="auto" r:id="rId335">
              <p14:nvContentPartPr>
                <p14:cNvPr id="55" name="Freihand 54">
                  <a:extLst>
                    <a:ext uri="{FF2B5EF4-FFF2-40B4-BE49-F238E27FC236}">
                      <a16:creationId xmlns:a16="http://schemas.microsoft.com/office/drawing/2014/main" id="{04A27DDC-8FF8-4FE4-906D-D6DF9750E32D}"/>
                    </a:ext>
                  </a:extLst>
                </p14:cNvPr>
                <p14:cNvContentPartPr/>
                <p14:nvPr/>
              </p14:nvContentPartPr>
              <p14:xfrm>
                <a:off x="6677277" y="1431165"/>
                <a:ext cx="38880" cy="285120"/>
              </p14:xfrm>
            </p:contentPart>
          </mc:Choice>
          <mc:Fallback>
            <p:pic>
              <p:nvPicPr>
                <p:cNvPr id="55" name="Freihand 54">
                  <a:extLst>
                    <a:ext uri="{FF2B5EF4-FFF2-40B4-BE49-F238E27FC236}">
                      <a16:creationId xmlns:a16="http://schemas.microsoft.com/office/drawing/2014/main" id="{04A27DDC-8FF8-4FE4-906D-D6DF9750E32D}"/>
                    </a:ext>
                  </a:extLst>
                </p:cNvPr>
                <p:cNvPicPr/>
                <p:nvPr/>
              </p:nvPicPr>
              <p:blipFill>
                <a:blip r:embed="rId336"/>
                <a:stretch>
                  <a:fillRect/>
                </a:stretch>
              </p:blipFill>
              <p:spPr>
                <a:xfrm>
                  <a:off x="6672957" y="1426845"/>
                  <a:ext cx="47520" cy="29376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58" name="Freihand 57">
                  <a:extLst>
                    <a:ext uri="{FF2B5EF4-FFF2-40B4-BE49-F238E27FC236}">
                      <a16:creationId xmlns:a16="http://schemas.microsoft.com/office/drawing/2014/main" id="{1B111E21-17CB-4835-B34D-809E1F1B4EDB}"/>
                    </a:ext>
                  </a:extLst>
                </p14:cNvPr>
                <p14:cNvContentPartPr/>
                <p14:nvPr/>
              </p14:nvContentPartPr>
              <p14:xfrm>
                <a:off x="6533637" y="1421085"/>
                <a:ext cx="451440" cy="241560"/>
              </p14:xfrm>
            </p:contentPart>
          </mc:Choice>
          <mc:Fallback>
            <p:pic>
              <p:nvPicPr>
                <p:cNvPr id="58" name="Freihand 57">
                  <a:extLst>
                    <a:ext uri="{FF2B5EF4-FFF2-40B4-BE49-F238E27FC236}">
                      <a16:creationId xmlns:a16="http://schemas.microsoft.com/office/drawing/2014/main" id="{1B111E21-17CB-4835-B34D-809E1F1B4EDB}"/>
                    </a:ext>
                  </a:extLst>
                </p:cNvPr>
                <p:cNvPicPr/>
                <p:nvPr/>
              </p:nvPicPr>
              <p:blipFill>
                <a:blip r:embed="rId338"/>
                <a:stretch>
                  <a:fillRect/>
                </a:stretch>
              </p:blipFill>
              <p:spPr>
                <a:xfrm>
                  <a:off x="6529317" y="1416765"/>
                  <a:ext cx="460080" cy="25020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780832" y="0"/>
            <a:ext cx="6080160" cy="615346"/>
          </a:xfrm>
          <a:prstGeom prst="rect">
            <a:avLst/>
          </a:prstGeom>
          <a:noFill/>
          <a:ln>
            <a:noFill/>
          </a:ln>
        </p:spPr>
        <p:txBody>
          <a:bodyPr vert="horz" wrap="none" lIns="81646" tIns="40823" rIns="81646" bIns="40823" anchorCtr="0" compatLnSpc="0">
            <a:spAutoFit/>
          </a:bodyPr>
          <a:lstStyle/>
          <a:p>
            <a:pPr lvl="0" hangingPunct="0">
              <a:defRPr sz="3600"/>
            </a:pPr>
            <a:r>
              <a:rPr lang="de-DE" sz="3600" b="1"/>
              <a:t>Labor market − Labor supply</a:t>
            </a:r>
            <a:endParaRPr lang="de-DE" sz="3266" dirty="0">
              <a:latin typeface="Arial" pitchFamily="18"/>
              <a:ea typeface="Droid Sans Fallback" pitchFamily="2"/>
              <a:cs typeface="Lohit Hindi" pitchFamily="2"/>
            </a:endParaRPr>
          </a:p>
        </p:txBody>
      </p:sp>
      <p:sp>
        <p:nvSpPr>
          <p:cNvPr id="4" name="Textfeld 3"/>
          <p:cNvSpPr txBox="1"/>
          <p:nvPr/>
        </p:nvSpPr>
        <p:spPr>
          <a:xfrm>
            <a:off x="81643" y="673401"/>
            <a:ext cx="11968843" cy="613358"/>
          </a:xfrm>
          <a:prstGeom prst="rect">
            <a:avLst/>
          </a:prstGeom>
          <a:noFill/>
          <a:ln>
            <a:noFill/>
          </a:ln>
        </p:spPr>
        <p:txBody>
          <a:bodyPr vert="horz" wrap="square" lIns="81646" tIns="40823" rIns="81646" bIns="40823" anchorCtr="0" compatLnSpc="0">
            <a:spAutoFit/>
          </a:bodyPr>
          <a:lstStyle/>
          <a:p>
            <a:r>
              <a:rPr lang="de-DE"/>
              <a:t>In general we assume in neoclassical theory, that the labor market determine the level of output. Thus via the labor market equilibrium we obtain the supply of production dependent on real wages </a:t>
            </a:r>
            <a:r>
              <a:rPr lang="de-DE" dirty="0"/>
              <a:t>Y</a:t>
            </a:r>
            <a:r>
              <a:rPr lang="de-DE" baseline="30000" dirty="0"/>
              <a:t>S</a:t>
            </a:r>
            <a:r>
              <a:rPr lang="de-DE" dirty="0"/>
              <a:t>(</a:t>
            </a:r>
            <a:r>
              <a:rPr lang="el-GR" dirty="0"/>
              <a:t>ω</a:t>
            </a:r>
            <a:r>
              <a:rPr lang="de-DE"/>
              <a:t>*) in our economy</a:t>
            </a:r>
            <a:endParaRPr lang="en-US" altLang="en-US" sz="2000" dirty="0"/>
          </a:p>
        </p:txBody>
      </p:sp>
      <p:cxnSp>
        <p:nvCxnSpPr>
          <p:cNvPr id="6" name="Straight Arrow Connector 7"/>
          <p:cNvCxnSpPr/>
          <p:nvPr/>
        </p:nvCxnSpPr>
        <p:spPr>
          <a:xfrm flipV="1">
            <a:off x="4148068" y="3487939"/>
            <a:ext cx="2272578" cy="1964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9"/>
          <p:cNvCxnSpPr/>
          <p:nvPr/>
        </p:nvCxnSpPr>
        <p:spPr>
          <a:xfrm flipV="1">
            <a:off x="4148068" y="1943956"/>
            <a:ext cx="5082" cy="156363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a:off x="3795086" y="2057724"/>
            <a:ext cx="282450" cy="369332"/>
          </a:xfrm>
          <a:prstGeom prst="rect">
            <a:avLst/>
          </a:prstGeom>
        </p:spPr>
        <p:txBody>
          <a:bodyPr wrap="none">
            <a:spAutoFit/>
          </a:bodyPr>
          <a:lstStyle/>
          <a:p>
            <a:r>
              <a:rPr lang="de-DE" dirty="0"/>
              <a:t>L</a:t>
            </a:r>
            <a:endParaRPr lang="de-DE" baseline="30000" dirty="0"/>
          </a:p>
        </p:txBody>
      </p:sp>
      <p:sp>
        <p:nvSpPr>
          <p:cNvPr id="9" name="Rechteck 8"/>
          <p:cNvSpPr/>
          <p:nvPr/>
        </p:nvSpPr>
        <p:spPr>
          <a:xfrm>
            <a:off x="5967742" y="3439907"/>
            <a:ext cx="344966" cy="369332"/>
          </a:xfrm>
          <a:prstGeom prst="rect">
            <a:avLst/>
          </a:prstGeom>
        </p:spPr>
        <p:txBody>
          <a:bodyPr wrap="none">
            <a:spAutoFit/>
          </a:bodyPr>
          <a:lstStyle/>
          <a:p>
            <a:r>
              <a:rPr lang="el-GR" dirty="0"/>
              <a:t>ω</a:t>
            </a:r>
            <a:endParaRPr lang="de-DE" dirty="0"/>
          </a:p>
        </p:txBody>
      </p:sp>
      <p:sp>
        <p:nvSpPr>
          <p:cNvPr id="10" name="Freihandform 9"/>
          <p:cNvSpPr/>
          <p:nvPr/>
        </p:nvSpPr>
        <p:spPr>
          <a:xfrm>
            <a:off x="4404813" y="2338645"/>
            <a:ext cx="1577130" cy="931178"/>
          </a:xfrm>
          <a:custGeom>
            <a:avLst/>
            <a:gdLst>
              <a:gd name="connsiteX0" fmla="*/ 0 w 1577130"/>
              <a:gd name="connsiteY0" fmla="*/ 931178 h 931178"/>
              <a:gd name="connsiteX1" fmla="*/ 822121 w 1577130"/>
              <a:gd name="connsiteY1" fmla="*/ 595619 h 931178"/>
              <a:gd name="connsiteX2" fmla="*/ 1577130 w 1577130"/>
              <a:gd name="connsiteY2" fmla="*/ 0 h 931178"/>
            </a:gdLst>
            <a:ahLst/>
            <a:cxnLst>
              <a:cxn ang="0">
                <a:pos x="connsiteX0" y="connsiteY0"/>
              </a:cxn>
              <a:cxn ang="0">
                <a:pos x="connsiteX1" y="connsiteY1"/>
              </a:cxn>
              <a:cxn ang="0">
                <a:pos x="connsiteX2" y="connsiteY2"/>
              </a:cxn>
            </a:cxnLst>
            <a:rect l="l" t="t" r="r" b="b"/>
            <a:pathLst>
              <a:path w="1577130" h="931178">
                <a:moveTo>
                  <a:pt x="0" y="931178"/>
                </a:moveTo>
                <a:cubicBezTo>
                  <a:pt x="279633" y="840996"/>
                  <a:pt x="559266" y="750815"/>
                  <a:pt x="822121" y="595619"/>
                </a:cubicBezTo>
                <a:cubicBezTo>
                  <a:pt x="1084976" y="440423"/>
                  <a:pt x="1331053" y="220211"/>
                  <a:pt x="157713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1" name="Rechteck 10"/>
          <p:cNvSpPr/>
          <p:nvPr/>
        </p:nvSpPr>
        <p:spPr>
          <a:xfrm>
            <a:off x="4324442" y="2322440"/>
            <a:ext cx="521297" cy="276999"/>
          </a:xfrm>
          <a:prstGeom prst="rect">
            <a:avLst/>
          </a:prstGeom>
        </p:spPr>
        <p:txBody>
          <a:bodyPr wrap="none">
            <a:spAutoFit/>
          </a:bodyPr>
          <a:lstStyle/>
          <a:p>
            <a:r>
              <a:rPr lang="de-DE" sz="1200" dirty="0"/>
              <a:t>L</a:t>
            </a:r>
            <a:r>
              <a:rPr lang="de-DE" sz="1200" baseline="30000" dirty="0"/>
              <a:t>D</a:t>
            </a:r>
            <a:r>
              <a:rPr lang="de-DE" sz="1200" dirty="0"/>
              <a:t>(</a:t>
            </a:r>
            <a:r>
              <a:rPr lang="el-GR" sz="1200" dirty="0"/>
              <a:t>ω</a:t>
            </a:r>
            <a:r>
              <a:rPr lang="de-DE" sz="1200" dirty="0"/>
              <a:t>)</a:t>
            </a:r>
          </a:p>
        </p:txBody>
      </p:sp>
      <p:sp>
        <p:nvSpPr>
          <p:cNvPr id="12" name="Freihandform 11"/>
          <p:cNvSpPr/>
          <p:nvPr/>
        </p:nvSpPr>
        <p:spPr>
          <a:xfrm>
            <a:off x="4985529" y="2314604"/>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3" name="Rechteck 12"/>
          <p:cNvSpPr/>
          <p:nvPr/>
        </p:nvSpPr>
        <p:spPr>
          <a:xfrm>
            <a:off x="5801665" y="2120529"/>
            <a:ext cx="495649" cy="276999"/>
          </a:xfrm>
          <a:prstGeom prst="rect">
            <a:avLst/>
          </a:prstGeom>
        </p:spPr>
        <p:txBody>
          <a:bodyPr wrap="none">
            <a:spAutoFit/>
          </a:bodyPr>
          <a:lstStyle/>
          <a:p>
            <a:r>
              <a:rPr lang="de-DE" sz="1200" dirty="0"/>
              <a:t>L</a:t>
            </a:r>
            <a:r>
              <a:rPr lang="de-DE" sz="1200" baseline="30000" dirty="0"/>
              <a:t>S</a:t>
            </a:r>
            <a:r>
              <a:rPr lang="de-DE" sz="1200" dirty="0"/>
              <a:t>(</a:t>
            </a:r>
            <a:r>
              <a:rPr lang="el-GR" sz="1200" dirty="0"/>
              <a:t>ω</a:t>
            </a:r>
            <a:r>
              <a:rPr lang="de-DE" sz="1200" dirty="0"/>
              <a:t>)</a:t>
            </a:r>
          </a:p>
        </p:txBody>
      </p:sp>
      <p:cxnSp>
        <p:nvCxnSpPr>
          <p:cNvPr id="14" name="Gerader Verbinder 13"/>
          <p:cNvCxnSpPr/>
          <p:nvPr/>
        </p:nvCxnSpPr>
        <p:spPr>
          <a:xfrm>
            <a:off x="5302686" y="2881174"/>
            <a:ext cx="16778" cy="5887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Gerader Verbinder 14"/>
          <p:cNvCxnSpPr/>
          <p:nvPr/>
        </p:nvCxnSpPr>
        <p:spPr>
          <a:xfrm flipH="1">
            <a:off x="4148068" y="2899239"/>
            <a:ext cx="114467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Rechteck 18"/>
          <p:cNvSpPr/>
          <p:nvPr/>
        </p:nvSpPr>
        <p:spPr>
          <a:xfrm>
            <a:off x="3813962" y="2696508"/>
            <a:ext cx="397866" cy="369332"/>
          </a:xfrm>
          <a:prstGeom prst="rect">
            <a:avLst/>
          </a:prstGeom>
        </p:spPr>
        <p:txBody>
          <a:bodyPr wrap="none">
            <a:spAutoFit/>
          </a:bodyPr>
          <a:lstStyle/>
          <a:p>
            <a:r>
              <a:rPr lang="de-DE" dirty="0"/>
              <a:t>L*</a:t>
            </a:r>
            <a:endParaRPr lang="de-DE" baseline="30000" dirty="0"/>
          </a:p>
        </p:txBody>
      </p:sp>
      <p:sp>
        <p:nvSpPr>
          <p:cNvPr id="20" name="Rechteck 19"/>
          <p:cNvSpPr/>
          <p:nvPr/>
        </p:nvSpPr>
        <p:spPr>
          <a:xfrm>
            <a:off x="5146714" y="3487378"/>
            <a:ext cx="476378" cy="369332"/>
          </a:xfrm>
          <a:prstGeom prst="rect">
            <a:avLst/>
          </a:prstGeom>
        </p:spPr>
        <p:txBody>
          <a:bodyPr wrap="square">
            <a:spAutoFit/>
          </a:bodyPr>
          <a:lstStyle/>
          <a:p>
            <a:r>
              <a:rPr lang="el-GR" dirty="0"/>
              <a:t>ω</a:t>
            </a:r>
            <a:r>
              <a:rPr lang="de-DE" dirty="0"/>
              <a:t>*</a:t>
            </a:r>
            <a:endParaRPr lang="de-DE" baseline="30000" dirty="0"/>
          </a:p>
        </p:txBody>
      </p:sp>
      <p:sp>
        <p:nvSpPr>
          <p:cNvPr id="21" name="Textfeld 20"/>
          <p:cNvSpPr txBox="1"/>
          <p:nvPr/>
        </p:nvSpPr>
        <p:spPr>
          <a:xfrm>
            <a:off x="25943" y="4032383"/>
            <a:ext cx="8381213" cy="878815"/>
          </a:xfrm>
          <a:prstGeom prst="rect">
            <a:avLst/>
          </a:prstGeom>
          <a:noFill/>
          <a:ln>
            <a:noFill/>
          </a:ln>
        </p:spPr>
        <p:txBody>
          <a:bodyPr vert="horz" wrap="square" lIns="81646" tIns="40823" rIns="81646" bIns="40823" anchorCtr="0" compatLnSpc="0">
            <a:spAutoFit/>
          </a:bodyPr>
          <a:lstStyle/>
          <a:p>
            <a:r>
              <a:rPr lang="de-DE"/>
              <a:t>In opposite to the keynesian theory, we assume that the economy is </a:t>
            </a:r>
            <a:r>
              <a:rPr lang="de-DE" b="1"/>
              <a:t>supply side driven via Y</a:t>
            </a:r>
            <a:r>
              <a:rPr lang="de-DE" b="1" baseline="30000"/>
              <a:t>S </a:t>
            </a:r>
            <a:r>
              <a:rPr lang="de-DE"/>
              <a:t>and equilibrium with demand (</a:t>
            </a:r>
            <a:r>
              <a:rPr lang="de-DE" b="1"/>
              <a:t>Y</a:t>
            </a:r>
            <a:r>
              <a:rPr lang="de-DE" b="1" baseline="30000"/>
              <a:t>S</a:t>
            </a:r>
            <a:r>
              <a:rPr lang="de-DE" b="1"/>
              <a:t>=Y</a:t>
            </a:r>
            <a:r>
              <a:rPr lang="de-DE" b="1" baseline="30000"/>
              <a:t>D</a:t>
            </a:r>
            <a:r>
              <a:rPr lang="de-DE"/>
              <a:t>) is reached, that this time demand follows supply.</a:t>
            </a:r>
            <a:endParaRPr lang="en-US" altLang="en-US" sz="2000" dirty="0"/>
          </a:p>
        </p:txBody>
      </p:sp>
      <p:sp>
        <p:nvSpPr>
          <p:cNvPr id="23" name="Rechteck 22">
            <a:extLst>
              <a:ext uri="{FF2B5EF4-FFF2-40B4-BE49-F238E27FC236}">
                <a16:creationId xmlns:a16="http://schemas.microsoft.com/office/drawing/2014/main" id="{536981DC-2C16-48EB-8B66-C1068431B63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7D0332EA-9656-4A3A-8B24-7AE8021EF40B}"/>
                  </a:ext>
                </a:extLst>
              </p14:cNvPr>
              <p14:cNvContentPartPr/>
              <p14:nvPr/>
            </p14:nvContentPartPr>
            <p14:xfrm>
              <a:off x="3134736" y="1549152"/>
              <a:ext cx="4286880" cy="2465280"/>
            </p14:xfrm>
          </p:contentPart>
        </mc:Choice>
        <mc:Fallback xmlns="">
          <p:pic>
            <p:nvPicPr>
              <p:cNvPr id="2" name="Freihand 1">
                <a:extLst>
                  <a:ext uri="{FF2B5EF4-FFF2-40B4-BE49-F238E27FC236}">
                    <a16:creationId xmlns:a16="http://schemas.microsoft.com/office/drawing/2014/main" id="{7D0332EA-9656-4A3A-8B24-7AE8021EF40B}"/>
                  </a:ext>
                </a:extLst>
              </p:cNvPr>
              <p:cNvPicPr/>
              <p:nvPr/>
            </p:nvPicPr>
            <p:blipFill>
              <a:blip r:embed="rId4"/>
              <a:stretch>
                <a:fillRect/>
              </a:stretch>
            </p:blipFill>
            <p:spPr>
              <a:xfrm>
                <a:off x="3130416" y="1544832"/>
                <a:ext cx="4295520" cy="2473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7" name="Freihand 16">
                <a:extLst>
                  <a:ext uri="{FF2B5EF4-FFF2-40B4-BE49-F238E27FC236}">
                    <a16:creationId xmlns:a16="http://schemas.microsoft.com/office/drawing/2014/main" id="{BEABD738-82D7-4D97-9314-AB70D080BC16}"/>
                  </a:ext>
                </a:extLst>
              </p14:cNvPr>
              <p14:cNvContentPartPr/>
              <p14:nvPr/>
            </p14:nvContentPartPr>
            <p14:xfrm>
              <a:off x="5263776" y="2931912"/>
              <a:ext cx="27720" cy="666360"/>
            </p14:xfrm>
          </p:contentPart>
        </mc:Choice>
        <mc:Fallback xmlns="">
          <p:pic>
            <p:nvPicPr>
              <p:cNvPr id="17" name="Freihand 16">
                <a:extLst>
                  <a:ext uri="{FF2B5EF4-FFF2-40B4-BE49-F238E27FC236}">
                    <a16:creationId xmlns:a16="http://schemas.microsoft.com/office/drawing/2014/main" id="{BEABD738-82D7-4D97-9314-AB70D080BC16}"/>
                  </a:ext>
                </a:extLst>
              </p:cNvPr>
              <p:cNvPicPr/>
              <p:nvPr/>
            </p:nvPicPr>
            <p:blipFill>
              <a:blip r:embed="rId6"/>
              <a:stretch>
                <a:fillRect/>
              </a:stretch>
            </p:blipFill>
            <p:spPr>
              <a:xfrm>
                <a:off x="5259456" y="2927592"/>
                <a:ext cx="36360" cy="675000"/>
              </a:xfrm>
              <a:prstGeom prst="rect">
                <a:avLst/>
              </a:prstGeom>
            </p:spPr>
          </p:pic>
        </mc:Fallback>
      </mc:AlternateContent>
      <p:grpSp>
        <p:nvGrpSpPr>
          <p:cNvPr id="42" name="Gruppieren 41">
            <a:extLst>
              <a:ext uri="{FF2B5EF4-FFF2-40B4-BE49-F238E27FC236}">
                <a16:creationId xmlns:a16="http://schemas.microsoft.com/office/drawing/2014/main" id="{4E200123-AC77-457A-85DA-53D56E8062CC}"/>
              </a:ext>
            </a:extLst>
          </p:cNvPr>
          <p:cNvGrpSpPr/>
          <p:nvPr/>
        </p:nvGrpSpPr>
        <p:grpSpPr>
          <a:xfrm>
            <a:off x="4285656" y="2310552"/>
            <a:ext cx="2076840" cy="385200"/>
            <a:chOff x="4285656" y="2310552"/>
            <a:chExt cx="2076840" cy="385200"/>
          </a:xfrm>
        </p:grpSpPr>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FABE148D-CDF8-454F-BE47-5F1617BC3A29}"/>
                    </a:ext>
                  </a:extLst>
                </p14:cNvPr>
                <p14:cNvContentPartPr/>
                <p14:nvPr/>
              </p14:nvContentPartPr>
              <p14:xfrm>
                <a:off x="5791176" y="2337192"/>
                <a:ext cx="571320" cy="43920"/>
              </p14:xfrm>
            </p:contentPart>
          </mc:Choice>
          <mc:Fallback xmlns="">
            <p:pic>
              <p:nvPicPr>
                <p:cNvPr id="5" name="Freihand 4">
                  <a:extLst>
                    <a:ext uri="{FF2B5EF4-FFF2-40B4-BE49-F238E27FC236}">
                      <a16:creationId xmlns:a16="http://schemas.microsoft.com/office/drawing/2014/main" id="{FABE148D-CDF8-454F-BE47-5F1617BC3A29}"/>
                    </a:ext>
                  </a:extLst>
                </p:cNvPr>
                <p:cNvPicPr/>
                <p:nvPr/>
              </p:nvPicPr>
              <p:blipFill>
                <a:blip r:embed="rId8"/>
                <a:stretch>
                  <a:fillRect/>
                </a:stretch>
              </p:blipFill>
              <p:spPr>
                <a:xfrm>
                  <a:off x="5786856" y="2332872"/>
                  <a:ext cx="57996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 name="Freihand 15">
                  <a:extLst>
                    <a:ext uri="{FF2B5EF4-FFF2-40B4-BE49-F238E27FC236}">
                      <a16:creationId xmlns:a16="http://schemas.microsoft.com/office/drawing/2014/main" id="{22A30916-67E5-44BA-BF15-BD4699063138}"/>
                    </a:ext>
                  </a:extLst>
                </p14:cNvPr>
                <p14:cNvContentPartPr/>
                <p14:nvPr/>
              </p14:nvContentPartPr>
              <p14:xfrm>
                <a:off x="4285656" y="2585592"/>
                <a:ext cx="627120" cy="75600"/>
              </p14:xfrm>
            </p:contentPart>
          </mc:Choice>
          <mc:Fallback xmlns="">
            <p:pic>
              <p:nvPicPr>
                <p:cNvPr id="16" name="Freihand 15">
                  <a:extLst>
                    <a:ext uri="{FF2B5EF4-FFF2-40B4-BE49-F238E27FC236}">
                      <a16:creationId xmlns:a16="http://schemas.microsoft.com/office/drawing/2014/main" id="{22A30916-67E5-44BA-BF15-BD4699063138}"/>
                    </a:ext>
                  </a:extLst>
                </p:cNvPr>
                <p:cNvPicPr/>
                <p:nvPr/>
              </p:nvPicPr>
              <p:blipFill>
                <a:blip r:embed="rId10"/>
                <a:stretch>
                  <a:fillRect/>
                </a:stretch>
              </p:blipFill>
              <p:spPr>
                <a:xfrm>
                  <a:off x="4281336" y="2581272"/>
                  <a:ext cx="6357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8" name="Freihand 17">
                  <a:extLst>
                    <a:ext uri="{FF2B5EF4-FFF2-40B4-BE49-F238E27FC236}">
                      <a16:creationId xmlns:a16="http://schemas.microsoft.com/office/drawing/2014/main" id="{50A016A6-5242-4B65-A295-A56EDCB7E792}"/>
                    </a:ext>
                  </a:extLst>
                </p14:cNvPr>
                <p14:cNvContentPartPr/>
                <p14:nvPr/>
              </p14:nvContentPartPr>
              <p14:xfrm>
                <a:off x="5320656" y="2310552"/>
                <a:ext cx="70200" cy="346320"/>
              </p14:xfrm>
            </p:contentPart>
          </mc:Choice>
          <mc:Fallback xmlns="">
            <p:pic>
              <p:nvPicPr>
                <p:cNvPr id="18" name="Freihand 17">
                  <a:extLst>
                    <a:ext uri="{FF2B5EF4-FFF2-40B4-BE49-F238E27FC236}">
                      <a16:creationId xmlns:a16="http://schemas.microsoft.com/office/drawing/2014/main" id="{50A016A6-5242-4B65-A295-A56EDCB7E792}"/>
                    </a:ext>
                  </a:extLst>
                </p:cNvPr>
                <p:cNvPicPr/>
                <p:nvPr/>
              </p:nvPicPr>
              <p:blipFill>
                <a:blip r:embed="rId12"/>
                <a:stretch>
                  <a:fillRect/>
                </a:stretch>
              </p:blipFill>
              <p:spPr>
                <a:xfrm>
                  <a:off x="5316336" y="2306232"/>
                  <a:ext cx="78840" cy="3549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2" name="Freihand 21">
                  <a:extLst>
                    <a:ext uri="{FF2B5EF4-FFF2-40B4-BE49-F238E27FC236}">
                      <a16:creationId xmlns:a16="http://schemas.microsoft.com/office/drawing/2014/main" id="{C1E54E6B-AE40-4C6E-9C6A-897AD35F2BDE}"/>
                    </a:ext>
                  </a:extLst>
                </p14:cNvPr>
                <p14:cNvContentPartPr/>
                <p14:nvPr/>
              </p14:nvContentPartPr>
              <p14:xfrm>
                <a:off x="5262696" y="2493432"/>
                <a:ext cx="258840" cy="202320"/>
              </p14:xfrm>
            </p:contentPart>
          </mc:Choice>
          <mc:Fallback xmlns="">
            <p:pic>
              <p:nvPicPr>
                <p:cNvPr id="22" name="Freihand 21">
                  <a:extLst>
                    <a:ext uri="{FF2B5EF4-FFF2-40B4-BE49-F238E27FC236}">
                      <a16:creationId xmlns:a16="http://schemas.microsoft.com/office/drawing/2014/main" id="{C1E54E6B-AE40-4C6E-9C6A-897AD35F2BDE}"/>
                    </a:ext>
                  </a:extLst>
                </p:cNvPr>
                <p:cNvPicPr/>
                <p:nvPr/>
              </p:nvPicPr>
              <p:blipFill>
                <a:blip r:embed="rId14"/>
                <a:stretch>
                  <a:fillRect/>
                </a:stretch>
              </p:blipFill>
              <p:spPr>
                <a:xfrm>
                  <a:off x="5258376" y="2489112"/>
                  <a:ext cx="267480" cy="210960"/>
                </a:xfrm>
                <a:prstGeom prst="rect">
                  <a:avLst/>
                </a:prstGeom>
              </p:spPr>
            </p:pic>
          </mc:Fallback>
        </mc:AlternateContent>
      </p:grpSp>
      <p:grpSp>
        <p:nvGrpSpPr>
          <p:cNvPr id="41" name="Gruppieren 40">
            <a:extLst>
              <a:ext uri="{FF2B5EF4-FFF2-40B4-BE49-F238E27FC236}">
                <a16:creationId xmlns:a16="http://schemas.microsoft.com/office/drawing/2014/main" id="{977239C6-F25B-4E97-8995-B339D2DAE79E}"/>
              </a:ext>
            </a:extLst>
          </p:cNvPr>
          <p:cNvGrpSpPr/>
          <p:nvPr/>
        </p:nvGrpSpPr>
        <p:grpSpPr>
          <a:xfrm>
            <a:off x="5353776" y="1548072"/>
            <a:ext cx="1729440" cy="431280"/>
            <a:chOff x="5353776" y="1548072"/>
            <a:chExt cx="1729440" cy="431280"/>
          </a:xfrm>
        </p:grpSpPr>
        <mc:AlternateContent xmlns:mc="http://schemas.openxmlformats.org/markup-compatibility/2006" xmlns:p14="http://schemas.microsoft.com/office/powerpoint/2010/main">
          <mc:Choice Requires="p14">
            <p:contentPart p14:bwMode="auto" r:id="rId15">
              <p14:nvContentPartPr>
                <p14:cNvPr id="24" name="Freihand 23">
                  <a:extLst>
                    <a:ext uri="{FF2B5EF4-FFF2-40B4-BE49-F238E27FC236}">
                      <a16:creationId xmlns:a16="http://schemas.microsoft.com/office/drawing/2014/main" id="{5B0CF086-FA49-4036-848A-D19A49758B39}"/>
                    </a:ext>
                  </a:extLst>
                </p14:cNvPr>
                <p14:cNvContentPartPr/>
                <p14:nvPr/>
              </p14:nvContentPartPr>
              <p14:xfrm>
                <a:off x="5353776" y="1806912"/>
                <a:ext cx="150840" cy="172440"/>
              </p14:xfrm>
            </p:contentPart>
          </mc:Choice>
          <mc:Fallback xmlns="">
            <p:pic>
              <p:nvPicPr>
                <p:cNvPr id="24" name="Freihand 23">
                  <a:extLst>
                    <a:ext uri="{FF2B5EF4-FFF2-40B4-BE49-F238E27FC236}">
                      <a16:creationId xmlns:a16="http://schemas.microsoft.com/office/drawing/2014/main" id="{5B0CF086-FA49-4036-848A-D19A49758B39}"/>
                    </a:ext>
                  </a:extLst>
                </p:cNvPr>
                <p:cNvPicPr/>
                <p:nvPr/>
              </p:nvPicPr>
              <p:blipFill>
                <a:blip r:embed="rId16"/>
                <a:stretch>
                  <a:fillRect/>
                </a:stretch>
              </p:blipFill>
              <p:spPr>
                <a:xfrm>
                  <a:off x="5349456" y="1802592"/>
                  <a:ext cx="1594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5" name="Freihand 24">
                  <a:extLst>
                    <a:ext uri="{FF2B5EF4-FFF2-40B4-BE49-F238E27FC236}">
                      <a16:creationId xmlns:a16="http://schemas.microsoft.com/office/drawing/2014/main" id="{92A446F6-D28A-4BEF-A5C7-D4B64D49D56F}"/>
                    </a:ext>
                  </a:extLst>
                </p14:cNvPr>
                <p14:cNvContentPartPr/>
                <p14:nvPr/>
              </p14:nvContentPartPr>
              <p14:xfrm>
                <a:off x="5485536" y="1751112"/>
                <a:ext cx="479160" cy="206640"/>
              </p14:xfrm>
            </p:contentPart>
          </mc:Choice>
          <mc:Fallback xmlns="">
            <p:pic>
              <p:nvPicPr>
                <p:cNvPr id="25" name="Freihand 24">
                  <a:extLst>
                    <a:ext uri="{FF2B5EF4-FFF2-40B4-BE49-F238E27FC236}">
                      <a16:creationId xmlns:a16="http://schemas.microsoft.com/office/drawing/2014/main" id="{92A446F6-D28A-4BEF-A5C7-D4B64D49D56F}"/>
                    </a:ext>
                  </a:extLst>
                </p:cNvPr>
                <p:cNvPicPr/>
                <p:nvPr/>
              </p:nvPicPr>
              <p:blipFill>
                <a:blip r:embed="rId18"/>
                <a:stretch>
                  <a:fillRect/>
                </a:stretch>
              </p:blipFill>
              <p:spPr>
                <a:xfrm>
                  <a:off x="5481216" y="1746792"/>
                  <a:ext cx="48780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6" name="Freihand 25">
                  <a:extLst>
                    <a:ext uri="{FF2B5EF4-FFF2-40B4-BE49-F238E27FC236}">
                      <a16:creationId xmlns:a16="http://schemas.microsoft.com/office/drawing/2014/main" id="{E81C1C4F-878C-44C4-B731-8273124D257D}"/>
                    </a:ext>
                  </a:extLst>
                </p14:cNvPr>
                <p14:cNvContentPartPr/>
                <p14:nvPr/>
              </p14:nvContentPartPr>
              <p14:xfrm>
                <a:off x="6188616" y="1717272"/>
                <a:ext cx="253800" cy="83880"/>
              </p14:xfrm>
            </p:contentPart>
          </mc:Choice>
          <mc:Fallback xmlns="">
            <p:pic>
              <p:nvPicPr>
                <p:cNvPr id="26" name="Freihand 25">
                  <a:extLst>
                    <a:ext uri="{FF2B5EF4-FFF2-40B4-BE49-F238E27FC236}">
                      <a16:creationId xmlns:a16="http://schemas.microsoft.com/office/drawing/2014/main" id="{E81C1C4F-878C-44C4-B731-8273124D257D}"/>
                    </a:ext>
                  </a:extLst>
                </p:cNvPr>
                <p:cNvPicPr/>
                <p:nvPr/>
              </p:nvPicPr>
              <p:blipFill>
                <a:blip r:embed="rId20"/>
                <a:stretch>
                  <a:fillRect/>
                </a:stretch>
              </p:blipFill>
              <p:spPr>
                <a:xfrm>
                  <a:off x="6184296" y="1712952"/>
                  <a:ext cx="2624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7" name="Freihand 26">
                  <a:extLst>
                    <a:ext uri="{FF2B5EF4-FFF2-40B4-BE49-F238E27FC236}">
                      <a16:creationId xmlns:a16="http://schemas.microsoft.com/office/drawing/2014/main" id="{20540E67-65DD-445A-BD91-984A123B3D1E}"/>
                    </a:ext>
                  </a:extLst>
                </p14:cNvPr>
                <p14:cNvContentPartPr/>
                <p14:nvPr/>
              </p14:nvContentPartPr>
              <p14:xfrm>
                <a:off x="6451056" y="1583352"/>
                <a:ext cx="276480" cy="188280"/>
              </p14:xfrm>
            </p:contentPart>
          </mc:Choice>
          <mc:Fallback xmlns="">
            <p:pic>
              <p:nvPicPr>
                <p:cNvPr id="27" name="Freihand 26">
                  <a:extLst>
                    <a:ext uri="{FF2B5EF4-FFF2-40B4-BE49-F238E27FC236}">
                      <a16:creationId xmlns:a16="http://schemas.microsoft.com/office/drawing/2014/main" id="{20540E67-65DD-445A-BD91-984A123B3D1E}"/>
                    </a:ext>
                  </a:extLst>
                </p:cNvPr>
                <p:cNvPicPr/>
                <p:nvPr/>
              </p:nvPicPr>
              <p:blipFill>
                <a:blip r:embed="rId22"/>
                <a:stretch>
                  <a:fillRect/>
                </a:stretch>
              </p:blipFill>
              <p:spPr>
                <a:xfrm>
                  <a:off x="6446736" y="1579032"/>
                  <a:ext cx="2851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8" name="Freihand 27">
                  <a:extLst>
                    <a:ext uri="{FF2B5EF4-FFF2-40B4-BE49-F238E27FC236}">
                      <a16:creationId xmlns:a16="http://schemas.microsoft.com/office/drawing/2014/main" id="{DCA2CDDC-0B18-4FD3-8091-B3142BB70D66}"/>
                    </a:ext>
                  </a:extLst>
                </p14:cNvPr>
                <p14:cNvContentPartPr/>
                <p14:nvPr/>
              </p14:nvContentPartPr>
              <p14:xfrm>
                <a:off x="6692256" y="1697832"/>
                <a:ext cx="101160" cy="37080"/>
              </p14:xfrm>
            </p:contentPart>
          </mc:Choice>
          <mc:Fallback xmlns="">
            <p:pic>
              <p:nvPicPr>
                <p:cNvPr id="28" name="Freihand 27">
                  <a:extLst>
                    <a:ext uri="{FF2B5EF4-FFF2-40B4-BE49-F238E27FC236}">
                      <a16:creationId xmlns:a16="http://schemas.microsoft.com/office/drawing/2014/main" id="{DCA2CDDC-0B18-4FD3-8091-B3142BB70D66}"/>
                    </a:ext>
                  </a:extLst>
                </p:cNvPr>
                <p:cNvPicPr/>
                <p:nvPr/>
              </p:nvPicPr>
              <p:blipFill>
                <a:blip r:embed="rId24"/>
                <a:stretch>
                  <a:fillRect/>
                </a:stretch>
              </p:blipFill>
              <p:spPr>
                <a:xfrm>
                  <a:off x="6687936" y="1693512"/>
                  <a:ext cx="10980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9" name="Freihand 28">
                  <a:extLst>
                    <a:ext uri="{FF2B5EF4-FFF2-40B4-BE49-F238E27FC236}">
                      <a16:creationId xmlns:a16="http://schemas.microsoft.com/office/drawing/2014/main" id="{E169AF27-7CB0-403A-900B-D59CC488D515}"/>
                    </a:ext>
                  </a:extLst>
                </p14:cNvPr>
                <p14:cNvContentPartPr/>
                <p14:nvPr/>
              </p14:nvContentPartPr>
              <p14:xfrm>
                <a:off x="6767136" y="1548072"/>
                <a:ext cx="316080" cy="179280"/>
              </p14:xfrm>
            </p:contentPart>
          </mc:Choice>
          <mc:Fallback xmlns="">
            <p:pic>
              <p:nvPicPr>
                <p:cNvPr id="29" name="Freihand 28">
                  <a:extLst>
                    <a:ext uri="{FF2B5EF4-FFF2-40B4-BE49-F238E27FC236}">
                      <a16:creationId xmlns:a16="http://schemas.microsoft.com/office/drawing/2014/main" id="{E169AF27-7CB0-403A-900B-D59CC488D515}"/>
                    </a:ext>
                  </a:extLst>
                </p:cNvPr>
                <p:cNvPicPr/>
                <p:nvPr/>
              </p:nvPicPr>
              <p:blipFill>
                <a:blip r:embed="rId26"/>
                <a:stretch>
                  <a:fillRect/>
                </a:stretch>
              </p:blipFill>
              <p:spPr>
                <a:xfrm>
                  <a:off x="6762816" y="1543752"/>
                  <a:ext cx="324720" cy="187920"/>
                </a:xfrm>
                <a:prstGeom prst="rect">
                  <a:avLst/>
                </a:prstGeom>
              </p:spPr>
            </p:pic>
          </mc:Fallback>
        </mc:AlternateContent>
      </p:grpSp>
      <p:grpSp>
        <p:nvGrpSpPr>
          <p:cNvPr id="40" name="Gruppieren 39">
            <a:extLst>
              <a:ext uri="{FF2B5EF4-FFF2-40B4-BE49-F238E27FC236}">
                <a16:creationId xmlns:a16="http://schemas.microsoft.com/office/drawing/2014/main" id="{80F450C4-7CA0-43F1-B34C-757AA4C66995}"/>
              </a:ext>
            </a:extLst>
          </p:cNvPr>
          <p:cNvGrpSpPr/>
          <p:nvPr/>
        </p:nvGrpSpPr>
        <p:grpSpPr>
          <a:xfrm>
            <a:off x="7430256" y="1345032"/>
            <a:ext cx="1540800" cy="394200"/>
            <a:chOff x="7430256" y="1345032"/>
            <a:chExt cx="1540800" cy="394200"/>
          </a:xfrm>
        </p:grpSpPr>
        <mc:AlternateContent xmlns:mc="http://schemas.openxmlformats.org/markup-compatibility/2006" xmlns:p14="http://schemas.microsoft.com/office/powerpoint/2010/main">
          <mc:Choice Requires="p14">
            <p:contentPart p14:bwMode="auto" r:id="rId27">
              <p14:nvContentPartPr>
                <p14:cNvPr id="30" name="Freihand 29">
                  <a:extLst>
                    <a:ext uri="{FF2B5EF4-FFF2-40B4-BE49-F238E27FC236}">
                      <a16:creationId xmlns:a16="http://schemas.microsoft.com/office/drawing/2014/main" id="{8A7DB2EF-C0E8-4A3C-9A5A-A95BA2ACE343}"/>
                    </a:ext>
                  </a:extLst>
                </p14:cNvPr>
                <p14:cNvContentPartPr/>
                <p14:nvPr/>
              </p14:nvContentPartPr>
              <p14:xfrm>
                <a:off x="7430256" y="1572912"/>
                <a:ext cx="147240" cy="129600"/>
              </p14:xfrm>
            </p:contentPart>
          </mc:Choice>
          <mc:Fallback xmlns="">
            <p:pic>
              <p:nvPicPr>
                <p:cNvPr id="30" name="Freihand 29">
                  <a:extLst>
                    <a:ext uri="{FF2B5EF4-FFF2-40B4-BE49-F238E27FC236}">
                      <a16:creationId xmlns:a16="http://schemas.microsoft.com/office/drawing/2014/main" id="{8A7DB2EF-C0E8-4A3C-9A5A-A95BA2ACE343}"/>
                    </a:ext>
                  </a:extLst>
                </p:cNvPr>
                <p:cNvPicPr/>
                <p:nvPr/>
              </p:nvPicPr>
              <p:blipFill>
                <a:blip r:embed="rId28"/>
                <a:stretch>
                  <a:fillRect/>
                </a:stretch>
              </p:blipFill>
              <p:spPr>
                <a:xfrm>
                  <a:off x="7425936" y="1568592"/>
                  <a:ext cx="1558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1" name="Freihand 30">
                  <a:extLst>
                    <a:ext uri="{FF2B5EF4-FFF2-40B4-BE49-F238E27FC236}">
                      <a16:creationId xmlns:a16="http://schemas.microsoft.com/office/drawing/2014/main" id="{14A068F2-D683-433D-A004-A02E332BBB21}"/>
                    </a:ext>
                  </a:extLst>
                </p14:cNvPr>
                <p14:cNvContentPartPr/>
                <p14:nvPr/>
              </p14:nvContentPartPr>
              <p14:xfrm>
                <a:off x="7616736" y="1571112"/>
                <a:ext cx="161280" cy="117360"/>
              </p14:xfrm>
            </p:contentPart>
          </mc:Choice>
          <mc:Fallback xmlns="">
            <p:pic>
              <p:nvPicPr>
                <p:cNvPr id="31" name="Freihand 30">
                  <a:extLst>
                    <a:ext uri="{FF2B5EF4-FFF2-40B4-BE49-F238E27FC236}">
                      <a16:creationId xmlns:a16="http://schemas.microsoft.com/office/drawing/2014/main" id="{14A068F2-D683-433D-A004-A02E332BBB21}"/>
                    </a:ext>
                  </a:extLst>
                </p:cNvPr>
                <p:cNvPicPr/>
                <p:nvPr/>
              </p:nvPicPr>
              <p:blipFill>
                <a:blip r:embed="rId30"/>
                <a:stretch>
                  <a:fillRect/>
                </a:stretch>
              </p:blipFill>
              <p:spPr>
                <a:xfrm>
                  <a:off x="7612416" y="1566792"/>
                  <a:ext cx="1699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2" name="Freihand 31">
                  <a:extLst>
                    <a:ext uri="{FF2B5EF4-FFF2-40B4-BE49-F238E27FC236}">
                      <a16:creationId xmlns:a16="http://schemas.microsoft.com/office/drawing/2014/main" id="{D5336422-A01D-41A5-8A0C-367753EEF6CE}"/>
                    </a:ext>
                  </a:extLst>
                </p14:cNvPr>
                <p14:cNvContentPartPr/>
                <p14:nvPr/>
              </p14:nvContentPartPr>
              <p14:xfrm>
                <a:off x="7734096" y="1571832"/>
                <a:ext cx="30960" cy="167400"/>
              </p14:xfrm>
            </p:contentPart>
          </mc:Choice>
          <mc:Fallback xmlns="">
            <p:pic>
              <p:nvPicPr>
                <p:cNvPr id="32" name="Freihand 31">
                  <a:extLst>
                    <a:ext uri="{FF2B5EF4-FFF2-40B4-BE49-F238E27FC236}">
                      <a16:creationId xmlns:a16="http://schemas.microsoft.com/office/drawing/2014/main" id="{D5336422-A01D-41A5-8A0C-367753EEF6CE}"/>
                    </a:ext>
                  </a:extLst>
                </p:cNvPr>
                <p:cNvPicPr/>
                <p:nvPr/>
              </p:nvPicPr>
              <p:blipFill>
                <a:blip r:embed="rId32"/>
                <a:stretch>
                  <a:fillRect/>
                </a:stretch>
              </p:blipFill>
              <p:spPr>
                <a:xfrm>
                  <a:off x="7729776" y="1567512"/>
                  <a:ext cx="3960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3" name="Freihand 32">
                  <a:extLst>
                    <a:ext uri="{FF2B5EF4-FFF2-40B4-BE49-F238E27FC236}">
                      <a16:creationId xmlns:a16="http://schemas.microsoft.com/office/drawing/2014/main" id="{B7062E1C-C732-446E-98DD-EEF2EBC41A8F}"/>
                    </a:ext>
                  </a:extLst>
                </p14:cNvPr>
                <p14:cNvContentPartPr/>
                <p14:nvPr/>
              </p14:nvContentPartPr>
              <p14:xfrm>
                <a:off x="7823016" y="1552752"/>
                <a:ext cx="164160" cy="83880"/>
              </p14:xfrm>
            </p:contentPart>
          </mc:Choice>
          <mc:Fallback xmlns="">
            <p:pic>
              <p:nvPicPr>
                <p:cNvPr id="33" name="Freihand 32">
                  <a:extLst>
                    <a:ext uri="{FF2B5EF4-FFF2-40B4-BE49-F238E27FC236}">
                      <a16:creationId xmlns:a16="http://schemas.microsoft.com/office/drawing/2014/main" id="{B7062E1C-C732-446E-98DD-EEF2EBC41A8F}"/>
                    </a:ext>
                  </a:extLst>
                </p:cNvPr>
                <p:cNvPicPr/>
                <p:nvPr/>
              </p:nvPicPr>
              <p:blipFill>
                <a:blip r:embed="rId34"/>
                <a:stretch>
                  <a:fillRect/>
                </a:stretch>
              </p:blipFill>
              <p:spPr>
                <a:xfrm>
                  <a:off x="7818696" y="1548432"/>
                  <a:ext cx="1728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4" name="Freihand 33">
                  <a:extLst>
                    <a:ext uri="{FF2B5EF4-FFF2-40B4-BE49-F238E27FC236}">
                      <a16:creationId xmlns:a16="http://schemas.microsoft.com/office/drawing/2014/main" id="{51447CCE-B154-42D1-8B88-ABF49A78E8E3}"/>
                    </a:ext>
                  </a:extLst>
                </p14:cNvPr>
                <p14:cNvContentPartPr/>
                <p14:nvPr/>
              </p14:nvContentPartPr>
              <p14:xfrm>
                <a:off x="7973856" y="1475352"/>
                <a:ext cx="360" cy="360"/>
              </p14:xfrm>
            </p:contentPart>
          </mc:Choice>
          <mc:Fallback xmlns="">
            <p:pic>
              <p:nvPicPr>
                <p:cNvPr id="34" name="Freihand 33">
                  <a:extLst>
                    <a:ext uri="{FF2B5EF4-FFF2-40B4-BE49-F238E27FC236}">
                      <a16:creationId xmlns:a16="http://schemas.microsoft.com/office/drawing/2014/main" id="{51447CCE-B154-42D1-8B88-ABF49A78E8E3}"/>
                    </a:ext>
                  </a:extLst>
                </p:cNvPr>
                <p:cNvPicPr/>
                <p:nvPr/>
              </p:nvPicPr>
              <p:blipFill>
                <a:blip r:embed="rId36"/>
                <a:stretch>
                  <a:fillRect/>
                </a:stretch>
              </p:blipFill>
              <p:spPr>
                <a:xfrm>
                  <a:off x="7969536" y="14710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5" name="Freihand 34">
                  <a:extLst>
                    <a:ext uri="{FF2B5EF4-FFF2-40B4-BE49-F238E27FC236}">
                      <a16:creationId xmlns:a16="http://schemas.microsoft.com/office/drawing/2014/main" id="{425504FA-C0B9-4403-92AB-271F82B1F09D}"/>
                    </a:ext>
                  </a:extLst>
                </p14:cNvPr>
                <p14:cNvContentPartPr/>
                <p14:nvPr/>
              </p14:nvContentPartPr>
              <p14:xfrm>
                <a:off x="8075016" y="1427112"/>
                <a:ext cx="110880" cy="192960"/>
              </p14:xfrm>
            </p:contentPart>
          </mc:Choice>
          <mc:Fallback xmlns="">
            <p:pic>
              <p:nvPicPr>
                <p:cNvPr id="35" name="Freihand 34">
                  <a:extLst>
                    <a:ext uri="{FF2B5EF4-FFF2-40B4-BE49-F238E27FC236}">
                      <a16:creationId xmlns:a16="http://schemas.microsoft.com/office/drawing/2014/main" id="{425504FA-C0B9-4403-92AB-271F82B1F09D}"/>
                    </a:ext>
                  </a:extLst>
                </p:cNvPr>
                <p:cNvPicPr/>
                <p:nvPr/>
              </p:nvPicPr>
              <p:blipFill>
                <a:blip r:embed="rId38"/>
                <a:stretch>
                  <a:fillRect/>
                </a:stretch>
              </p:blipFill>
              <p:spPr>
                <a:xfrm>
                  <a:off x="8070696" y="1422792"/>
                  <a:ext cx="1195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6" name="Freihand 35">
                  <a:extLst>
                    <a:ext uri="{FF2B5EF4-FFF2-40B4-BE49-F238E27FC236}">
                      <a16:creationId xmlns:a16="http://schemas.microsoft.com/office/drawing/2014/main" id="{9DCABB23-E68C-4F07-952A-C6D72FACEF73}"/>
                    </a:ext>
                  </a:extLst>
                </p14:cNvPr>
                <p14:cNvContentPartPr/>
                <p14:nvPr/>
              </p14:nvContentPartPr>
              <p14:xfrm>
                <a:off x="8181216" y="1428192"/>
                <a:ext cx="13680" cy="167040"/>
              </p14:xfrm>
            </p:contentPart>
          </mc:Choice>
          <mc:Fallback xmlns="">
            <p:pic>
              <p:nvPicPr>
                <p:cNvPr id="36" name="Freihand 35">
                  <a:extLst>
                    <a:ext uri="{FF2B5EF4-FFF2-40B4-BE49-F238E27FC236}">
                      <a16:creationId xmlns:a16="http://schemas.microsoft.com/office/drawing/2014/main" id="{9DCABB23-E68C-4F07-952A-C6D72FACEF73}"/>
                    </a:ext>
                  </a:extLst>
                </p:cNvPr>
                <p:cNvPicPr/>
                <p:nvPr/>
              </p:nvPicPr>
              <p:blipFill>
                <a:blip r:embed="rId40"/>
                <a:stretch>
                  <a:fillRect/>
                </a:stretch>
              </p:blipFill>
              <p:spPr>
                <a:xfrm>
                  <a:off x="8176896" y="1423872"/>
                  <a:ext cx="223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7" name="Freihand 36">
                  <a:extLst>
                    <a:ext uri="{FF2B5EF4-FFF2-40B4-BE49-F238E27FC236}">
                      <a16:creationId xmlns:a16="http://schemas.microsoft.com/office/drawing/2014/main" id="{B07A7FF8-CC77-4894-8F42-EF601DA821FD}"/>
                    </a:ext>
                  </a:extLst>
                </p14:cNvPr>
                <p14:cNvContentPartPr/>
                <p14:nvPr/>
              </p14:nvContentPartPr>
              <p14:xfrm>
                <a:off x="8258616" y="1413432"/>
                <a:ext cx="597600" cy="193680"/>
              </p14:xfrm>
            </p:contentPart>
          </mc:Choice>
          <mc:Fallback xmlns="">
            <p:pic>
              <p:nvPicPr>
                <p:cNvPr id="37" name="Freihand 36">
                  <a:extLst>
                    <a:ext uri="{FF2B5EF4-FFF2-40B4-BE49-F238E27FC236}">
                      <a16:creationId xmlns:a16="http://schemas.microsoft.com/office/drawing/2014/main" id="{B07A7FF8-CC77-4894-8F42-EF601DA821FD}"/>
                    </a:ext>
                  </a:extLst>
                </p:cNvPr>
                <p:cNvPicPr/>
                <p:nvPr/>
              </p:nvPicPr>
              <p:blipFill>
                <a:blip r:embed="rId42"/>
                <a:stretch>
                  <a:fillRect/>
                </a:stretch>
              </p:blipFill>
              <p:spPr>
                <a:xfrm>
                  <a:off x="8254296" y="1409112"/>
                  <a:ext cx="60624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8" name="Freihand 37">
                  <a:extLst>
                    <a:ext uri="{FF2B5EF4-FFF2-40B4-BE49-F238E27FC236}">
                      <a16:creationId xmlns:a16="http://schemas.microsoft.com/office/drawing/2014/main" id="{E0C06013-F031-4840-A0A9-0A85485266F5}"/>
                    </a:ext>
                  </a:extLst>
                </p14:cNvPr>
                <p14:cNvContentPartPr/>
                <p14:nvPr/>
              </p14:nvContentPartPr>
              <p14:xfrm>
                <a:off x="8941536" y="1345032"/>
                <a:ext cx="4320" cy="157320"/>
              </p14:xfrm>
            </p:contentPart>
          </mc:Choice>
          <mc:Fallback xmlns="">
            <p:pic>
              <p:nvPicPr>
                <p:cNvPr id="38" name="Freihand 37">
                  <a:extLst>
                    <a:ext uri="{FF2B5EF4-FFF2-40B4-BE49-F238E27FC236}">
                      <a16:creationId xmlns:a16="http://schemas.microsoft.com/office/drawing/2014/main" id="{E0C06013-F031-4840-A0A9-0A85485266F5}"/>
                    </a:ext>
                  </a:extLst>
                </p:cNvPr>
                <p:cNvPicPr/>
                <p:nvPr/>
              </p:nvPicPr>
              <p:blipFill>
                <a:blip r:embed="rId44"/>
                <a:stretch>
                  <a:fillRect/>
                </a:stretch>
              </p:blipFill>
              <p:spPr>
                <a:xfrm>
                  <a:off x="8937216" y="1340712"/>
                  <a:ext cx="129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9" name="Freihand 38">
                  <a:extLst>
                    <a:ext uri="{FF2B5EF4-FFF2-40B4-BE49-F238E27FC236}">
                      <a16:creationId xmlns:a16="http://schemas.microsoft.com/office/drawing/2014/main" id="{F20C7AD6-285E-4990-A364-EA7D172395CC}"/>
                    </a:ext>
                  </a:extLst>
                </p14:cNvPr>
                <p14:cNvContentPartPr/>
                <p14:nvPr/>
              </p14:nvContentPartPr>
              <p14:xfrm>
                <a:off x="8945496" y="1582272"/>
                <a:ext cx="25560" cy="7560"/>
              </p14:xfrm>
            </p:contentPart>
          </mc:Choice>
          <mc:Fallback xmlns="">
            <p:pic>
              <p:nvPicPr>
                <p:cNvPr id="39" name="Freihand 38">
                  <a:extLst>
                    <a:ext uri="{FF2B5EF4-FFF2-40B4-BE49-F238E27FC236}">
                      <a16:creationId xmlns:a16="http://schemas.microsoft.com/office/drawing/2014/main" id="{F20C7AD6-285E-4990-A364-EA7D172395CC}"/>
                    </a:ext>
                  </a:extLst>
                </p:cNvPr>
                <p:cNvPicPr/>
                <p:nvPr/>
              </p:nvPicPr>
              <p:blipFill>
                <a:blip r:embed="rId46"/>
                <a:stretch>
                  <a:fillRect/>
                </a:stretch>
              </p:blipFill>
              <p:spPr>
                <a:xfrm>
                  <a:off x="8941176" y="1577952"/>
                  <a:ext cx="34200" cy="16200"/>
                </a:xfrm>
                <a:prstGeom prst="rect">
                  <a:avLst/>
                </a:prstGeom>
              </p:spPr>
            </p:pic>
          </mc:Fallback>
        </mc:AlternateContent>
      </p:grpSp>
    </p:spTree>
    <p:extLst>
      <p:ext uri="{BB962C8B-B14F-4D97-AF65-F5344CB8AC3E}">
        <p14:creationId xmlns:p14="http://schemas.microsoft.com/office/powerpoint/2010/main" val="35224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780832" y="0"/>
            <a:ext cx="3178147" cy="615346"/>
          </a:xfrm>
          <a:prstGeom prst="rect">
            <a:avLst/>
          </a:prstGeom>
          <a:noFill/>
          <a:ln>
            <a:noFill/>
          </a:ln>
        </p:spPr>
        <p:txBody>
          <a:bodyPr vert="horz" wrap="none" lIns="81646" tIns="40823" rIns="81646" bIns="40823" anchorCtr="0" compatLnSpc="0">
            <a:spAutoFit/>
          </a:bodyPr>
          <a:lstStyle/>
          <a:p>
            <a:pPr lvl="0" hangingPunct="0">
              <a:defRPr sz="3600"/>
            </a:pPr>
            <a:r>
              <a:rPr lang="de-DE" sz="3600" b="1" dirty="0"/>
              <a:t>Capital </a:t>
            </a:r>
            <a:r>
              <a:rPr lang="de-DE" sz="3600" b="1" dirty="0" err="1"/>
              <a:t>market</a:t>
            </a:r>
            <a:endParaRPr lang="de-DE" sz="3266" dirty="0">
              <a:latin typeface="Arial" pitchFamily="18"/>
              <a:ea typeface="Droid Sans Fallback" pitchFamily="2"/>
              <a:cs typeface="Lohit Hindi" pitchFamily="2"/>
            </a:endParaRPr>
          </a:p>
        </p:txBody>
      </p:sp>
      <p:sp>
        <p:nvSpPr>
          <p:cNvPr id="23" name="Rechteck 22">
            <a:extLst>
              <a:ext uri="{FF2B5EF4-FFF2-40B4-BE49-F238E27FC236}">
                <a16:creationId xmlns:a16="http://schemas.microsoft.com/office/drawing/2014/main" id="{536981DC-2C16-48EB-8B66-C1068431B63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43" name="Freihand 42">
                <a:extLst>
                  <a:ext uri="{FF2B5EF4-FFF2-40B4-BE49-F238E27FC236}">
                    <a16:creationId xmlns:a16="http://schemas.microsoft.com/office/drawing/2014/main" id="{FB6D3BE8-31F2-43FC-9EFF-96AA7D9F48C9}"/>
                  </a:ext>
                </a:extLst>
              </p14:cNvPr>
              <p14:cNvContentPartPr/>
              <p14:nvPr/>
            </p14:nvContentPartPr>
            <p14:xfrm>
              <a:off x="3597477" y="686134"/>
              <a:ext cx="360" cy="360"/>
            </p14:xfrm>
          </p:contentPart>
        </mc:Choice>
        <mc:Fallback>
          <p:pic>
            <p:nvPicPr>
              <p:cNvPr id="43" name="Freihand 42">
                <a:extLst>
                  <a:ext uri="{FF2B5EF4-FFF2-40B4-BE49-F238E27FC236}">
                    <a16:creationId xmlns:a16="http://schemas.microsoft.com/office/drawing/2014/main" id="{FB6D3BE8-31F2-43FC-9EFF-96AA7D9F48C9}"/>
                  </a:ext>
                </a:extLst>
              </p:cNvPr>
              <p:cNvPicPr/>
              <p:nvPr/>
            </p:nvPicPr>
            <p:blipFill>
              <a:blip r:embed="rId4"/>
              <a:stretch>
                <a:fillRect/>
              </a:stretch>
            </p:blipFill>
            <p:spPr>
              <a:xfrm>
                <a:off x="3593157" y="681814"/>
                <a:ext cx="9000" cy="9000"/>
              </a:xfrm>
              <a:prstGeom prst="rect">
                <a:avLst/>
              </a:prstGeom>
            </p:spPr>
          </p:pic>
        </mc:Fallback>
      </mc:AlternateContent>
      <p:grpSp>
        <p:nvGrpSpPr>
          <p:cNvPr id="53" name="Gruppieren 52">
            <a:extLst>
              <a:ext uri="{FF2B5EF4-FFF2-40B4-BE49-F238E27FC236}">
                <a16:creationId xmlns:a16="http://schemas.microsoft.com/office/drawing/2014/main" id="{30F47A0E-6BD1-4731-BDE0-98581763D50F}"/>
              </a:ext>
            </a:extLst>
          </p:cNvPr>
          <p:cNvGrpSpPr/>
          <p:nvPr/>
        </p:nvGrpSpPr>
        <p:grpSpPr>
          <a:xfrm>
            <a:off x="6064917" y="281854"/>
            <a:ext cx="312480" cy="118440"/>
            <a:chOff x="6064917" y="281854"/>
            <a:chExt cx="312480" cy="118440"/>
          </a:xfrm>
        </p:grpSpPr>
        <mc:AlternateContent xmlns:mc="http://schemas.openxmlformats.org/markup-compatibility/2006">
          <mc:Choice xmlns:p14="http://schemas.microsoft.com/office/powerpoint/2010/main" Requires="p14">
            <p:contentPart p14:bwMode="auto" r:id="rId5">
              <p14:nvContentPartPr>
                <p14:cNvPr id="44" name="Freihand 43">
                  <a:extLst>
                    <a:ext uri="{FF2B5EF4-FFF2-40B4-BE49-F238E27FC236}">
                      <a16:creationId xmlns:a16="http://schemas.microsoft.com/office/drawing/2014/main" id="{70D8FE2E-8704-4A02-B56C-7A3B88311F7C}"/>
                    </a:ext>
                  </a:extLst>
                </p14:cNvPr>
                <p14:cNvContentPartPr/>
                <p14:nvPr/>
              </p14:nvContentPartPr>
              <p14:xfrm>
                <a:off x="6064917" y="354214"/>
                <a:ext cx="238680" cy="11160"/>
              </p14:xfrm>
            </p:contentPart>
          </mc:Choice>
          <mc:Fallback>
            <p:pic>
              <p:nvPicPr>
                <p:cNvPr id="44" name="Freihand 43">
                  <a:extLst>
                    <a:ext uri="{FF2B5EF4-FFF2-40B4-BE49-F238E27FC236}">
                      <a16:creationId xmlns:a16="http://schemas.microsoft.com/office/drawing/2014/main" id="{70D8FE2E-8704-4A02-B56C-7A3B88311F7C}"/>
                    </a:ext>
                  </a:extLst>
                </p:cNvPr>
                <p:cNvPicPr/>
                <p:nvPr/>
              </p:nvPicPr>
              <p:blipFill>
                <a:blip r:embed="rId6"/>
                <a:stretch>
                  <a:fillRect/>
                </a:stretch>
              </p:blipFill>
              <p:spPr>
                <a:xfrm>
                  <a:off x="6060597" y="349894"/>
                  <a:ext cx="24732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5" name="Freihand 44">
                  <a:extLst>
                    <a:ext uri="{FF2B5EF4-FFF2-40B4-BE49-F238E27FC236}">
                      <a16:creationId xmlns:a16="http://schemas.microsoft.com/office/drawing/2014/main" id="{0935C2B0-BC07-40C0-B738-1DC7A91664DC}"/>
                    </a:ext>
                  </a:extLst>
                </p14:cNvPr>
                <p14:cNvContentPartPr/>
                <p14:nvPr/>
              </p14:nvContentPartPr>
              <p14:xfrm>
                <a:off x="6294597" y="281854"/>
                <a:ext cx="82800" cy="118440"/>
              </p14:xfrm>
            </p:contentPart>
          </mc:Choice>
          <mc:Fallback>
            <p:pic>
              <p:nvPicPr>
                <p:cNvPr id="45" name="Freihand 44">
                  <a:extLst>
                    <a:ext uri="{FF2B5EF4-FFF2-40B4-BE49-F238E27FC236}">
                      <a16:creationId xmlns:a16="http://schemas.microsoft.com/office/drawing/2014/main" id="{0935C2B0-BC07-40C0-B738-1DC7A91664DC}"/>
                    </a:ext>
                  </a:extLst>
                </p:cNvPr>
                <p:cNvPicPr/>
                <p:nvPr/>
              </p:nvPicPr>
              <p:blipFill>
                <a:blip r:embed="rId8"/>
                <a:stretch>
                  <a:fillRect/>
                </a:stretch>
              </p:blipFill>
              <p:spPr>
                <a:xfrm>
                  <a:off x="6290277" y="277534"/>
                  <a:ext cx="91440" cy="127080"/>
                </a:xfrm>
                <a:prstGeom prst="rect">
                  <a:avLst/>
                </a:prstGeom>
              </p:spPr>
            </p:pic>
          </mc:Fallback>
        </mc:AlternateContent>
      </p:grpSp>
      <p:grpSp>
        <p:nvGrpSpPr>
          <p:cNvPr id="52" name="Gruppieren 51">
            <a:extLst>
              <a:ext uri="{FF2B5EF4-FFF2-40B4-BE49-F238E27FC236}">
                <a16:creationId xmlns:a16="http://schemas.microsoft.com/office/drawing/2014/main" id="{8D57B64B-4523-471D-8079-93A6A691A166}"/>
              </a:ext>
            </a:extLst>
          </p:cNvPr>
          <p:cNvGrpSpPr/>
          <p:nvPr/>
        </p:nvGrpSpPr>
        <p:grpSpPr>
          <a:xfrm>
            <a:off x="6601677" y="143254"/>
            <a:ext cx="963720" cy="384480"/>
            <a:chOff x="6601677" y="143254"/>
            <a:chExt cx="963720" cy="384480"/>
          </a:xfrm>
        </p:grpSpPr>
        <mc:AlternateContent xmlns:mc="http://schemas.openxmlformats.org/markup-compatibility/2006">
          <mc:Choice xmlns:p14="http://schemas.microsoft.com/office/powerpoint/2010/main" Requires="p14">
            <p:contentPart p14:bwMode="auto" r:id="rId9">
              <p14:nvContentPartPr>
                <p14:cNvPr id="46" name="Freihand 45">
                  <a:extLst>
                    <a:ext uri="{FF2B5EF4-FFF2-40B4-BE49-F238E27FC236}">
                      <a16:creationId xmlns:a16="http://schemas.microsoft.com/office/drawing/2014/main" id="{24EE6FF2-5D0F-4585-B713-17143AC5EBFA}"/>
                    </a:ext>
                  </a:extLst>
                </p14:cNvPr>
                <p14:cNvContentPartPr/>
                <p14:nvPr/>
              </p14:nvContentPartPr>
              <p14:xfrm>
                <a:off x="6601677" y="231094"/>
                <a:ext cx="108000" cy="163800"/>
              </p14:xfrm>
            </p:contentPart>
          </mc:Choice>
          <mc:Fallback>
            <p:pic>
              <p:nvPicPr>
                <p:cNvPr id="46" name="Freihand 45">
                  <a:extLst>
                    <a:ext uri="{FF2B5EF4-FFF2-40B4-BE49-F238E27FC236}">
                      <a16:creationId xmlns:a16="http://schemas.microsoft.com/office/drawing/2014/main" id="{24EE6FF2-5D0F-4585-B713-17143AC5EBFA}"/>
                    </a:ext>
                  </a:extLst>
                </p:cNvPr>
                <p:cNvPicPr/>
                <p:nvPr/>
              </p:nvPicPr>
              <p:blipFill>
                <a:blip r:embed="rId10"/>
                <a:stretch>
                  <a:fillRect/>
                </a:stretch>
              </p:blipFill>
              <p:spPr>
                <a:xfrm>
                  <a:off x="6597357" y="226774"/>
                  <a:ext cx="11664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47" name="Freihand 46">
                  <a:extLst>
                    <a:ext uri="{FF2B5EF4-FFF2-40B4-BE49-F238E27FC236}">
                      <a16:creationId xmlns:a16="http://schemas.microsoft.com/office/drawing/2014/main" id="{D0346515-C1EA-4CAC-B584-1775F84D8AF8}"/>
                    </a:ext>
                  </a:extLst>
                </p14:cNvPr>
                <p14:cNvContentPartPr/>
                <p14:nvPr/>
              </p14:nvContentPartPr>
              <p14:xfrm>
                <a:off x="6710757" y="316774"/>
                <a:ext cx="225360" cy="210960"/>
              </p14:xfrm>
            </p:contentPart>
          </mc:Choice>
          <mc:Fallback>
            <p:pic>
              <p:nvPicPr>
                <p:cNvPr id="47" name="Freihand 46">
                  <a:extLst>
                    <a:ext uri="{FF2B5EF4-FFF2-40B4-BE49-F238E27FC236}">
                      <a16:creationId xmlns:a16="http://schemas.microsoft.com/office/drawing/2014/main" id="{D0346515-C1EA-4CAC-B584-1775F84D8AF8}"/>
                    </a:ext>
                  </a:extLst>
                </p:cNvPr>
                <p:cNvPicPr/>
                <p:nvPr/>
              </p:nvPicPr>
              <p:blipFill>
                <a:blip r:embed="rId12"/>
                <a:stretch>
                  <a:fillRect/>
                </a:stretch>
              </p:blipFill>
              <p:spPr>
                <a:xfrm>
                  <a:off x="6706437" y="312454"/>
                  <a:ext cx="23400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48" name="Freihand 47">
                  <a:extLst>
                    <a:ext uri="{FF2B5EF4-FFF2-40B4-BE49-F238E27FC236}">
                      <a16:creationId xmlns:a16="http://schemas.microsoft.com/office/drawing/2014/main" id="{7E57274A-37EA-4788-B1C2-5CC8CB75B546}"/>
                    </a:ext>
                  </a:extLst>
                </p14:cNvPr>
                <p14:cNvContentPartPr/>
                <p14:nvPr/>
              </p14:nvContentPartPr>
              <p14:xfrm>
                <a:off x="6962037" y="305614"/>
                <a:ext cx="30600" cy="77040"/>
              </p14:xfrm>
            </p:contentPart>
          </mc:Choice>
          <mc:Fallback>
            <p:pic>
              <p:nvPicPr>
                <p:cNvPr id="48" name="Freihand 47">
                  <a:extLst>
                    <a:ext uri="{FF2B5EF4-FFF2-40B4-BE49-F238E27FC236}">
                      <a16:creationId xmlns:a16="http://schemas.microsoft.com/office/drawing/2014/main" id="{7E57274A-37EA-4788-B1C2-5CC8CB75B546}"/>
                    </a:ext>
                  </a:extLst>
                </p:cNvPr>
                <p:cNvPicPr/>
                <p:nvPr/>
              </p:nvPicPr>
              <p:blipFill>
                <a:blip r:embed="rId14"/>
                <a:stretch>
                  <a:fillRect/>
                </a:stretch>
              </p:blipFill>
              <p:spPr>
                <a:xfrm>
                  <a:off x="6957717" y="301294"/>
                  <a:ext cx="392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49" name="Freihand 48">
                  <a:extLst>
                    <a:ext uri="{FF2B5EF4-FFF2-40B4-BE49-F238E27FC236}">
                      <a16:creationId xmlns:a16="http://schemas.microsoft.com/office/drawing/2014/main" id="{8ED66DBE-F2E9-4D5C-9AAB-52FDC030DA8A}"/>
                    </a:ext>
                  </a:extLst>
                </p14:cNvPr>
                <p14:cNvContentPartPr/>
                <p14:nvPr/>
              </p14:nvContentPartPr>
              <p14:xfrm>
                <a:off x="7078677" y="189694"/>
                <a:ext cx="159840" cy="186120"/>
              </p14:xfrm>
            </p:contentPart>
          </mc:Choice>
          <mc:Fallback>
            <p:pic>
              <p:nvPicPr>
                <p:cNvPr id="49" name="Freihand 48">
                  <a:extLst>
                    <a:ext uri="{FF2B5EF4-FFF2-40B4-BE49-F238E27FC236}">
                      <a16:creationId xmlns:a16="http://schemas.microsoft.com/office/drawing/2014/main" id="{8ED66DBE-F2E9-4D5C-9AAB-52FDC030DA8A}"/>
                    </a:ext>
                  </a:extLst>
                </p:cNvPr>
                <p:cNvPicPr/>
                <p:nvPr/>
              </p:nvPicPr>
              <p:blipFill>
                <a:blip r:embed="rId16"/>
                <a:stretch>
                  <a:fillRect/>
                </a:stretch>
              </p:blipFill>
              <p:spPr>
                <a:xfrm>
                  <a:off x="7074357" y="185374"/>
                  <a:ext cx="16848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50" name="Freihand 49">
                  <a:extLst>
                    <a:ext uri="{FF2B5EF4-FFF2-40B4-BE49-F238E27FC236}">
                      <a16:creationId xmlns:a16="http://schemas.microsoft.com/office/drawing/2014/main" id="{7C1796EB-3477-4268-84BC-79D25DD38BC2}"/>
                    </a:ext>
                  </a:extLst>
                </p14:cNvPr>
                <p14:cNvContentPartPr/>
                <p14:nvPr/>
              </p14:nvContentPartPr>
              <p14:xfrm>
                <a:off x="7246797" y="189694"/>
                <a:ext cx="20880" cy="60480"/>
              </p14:xfrm>
            </p:contentPart>
          </mc:Choice>
          <mc:Fallback>
            <p:pic>
              <p:nvPicPr>
                <p:cNvPr id="50" name="Freihand 49">
                  <a:extLst>
                    <a:ext uri="{FF2B5EF4-FFF2-40B4-BE49-F238E27FC236}">
                      <a16:creationId xmlns:a16="http://schemas.microsoft.com/office/drawing/2014/main" id="{7C1796EB-3477-4268-84BC-79D25DD38BC2}"/>
                    </a:ext>
                  </a:extLst>
                </p:cNvPr>
                <p:cNvPicPr/>
                <p:nvPr/>
              </p:nvPicPr>
              <p:blipFill>
                <a:blip r:embed="rId18"/>
                <a:stretch>
                  <a:fillRect/>
                </a:stretch>
              </p:blipFill>
              <p:spPr>
                <a:xfrm>
                  <a:off x="7242477" y="185374"/>
                  <a:ext cx="2952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51" name="Freihand 50">
                  <a:extLst>
                    <a:ext uri="{FF2B5EF4-FFF2-40B4-BE49-F238E27FC236}">
                      <a16:creationId xmlns:a16="http://schemas.microsoft.com/office/drawing/2014/main" id="{D0ED11E0-BE92-49BF-9877-D30C83197616}"/>
                    </a:ext>
                  </a:extLst>
                </p14:cNvPr>
                <p14:cNvContentPartPr/>
                <p14:nvPr/>
              </p14:nvContentPartPr>
              <p14:xfrm>
                <a:off x="7270197" y="143254"/>
                <a:ext cx="295200" cy="212760"/>
              </p14:xfrm>
            </p:contentPart>
          </mc:Choice>
          <mc:Fallback>
            <p:pic>
              <p:nvPicPr>
                <p:cNvPr id="51" name="Freihand 50">
                  <a:extLst>
                    <a:ext uri="{FF2B5EF4-FFF2-40B4-BE49-F238E27FC236}">
                      <a16:creationId xmlns:a16="http://schemas.microsoft.com/office/drawing/2014/main" id="{D0ED11E0-BE92-49BF-9877-D30C83197616}"/>
                    </a:ext>
                  </a:extLst>
                </p:cNvPr>
                <p:cNvPicPr/>
                <p:nvPr/>
              </p:nvPicPr>
              <p:blipFill>
                <a:blip r:embed="rId20"/>
                <a:stretch>
                  <a:fillRect/>
                </a:stretch>
              </p:blipFill>
              <p:spPr>
                <a:xfrm>
                  <a:off x="7265877" y="138934"/>
                  <a:ext cx="303840" cy="221400"/>
                </a:xfrm>
                <a:prstGeom prst="rect">
                  <a:avLst/>
                </a:prstGeom>
              </p:spPr>
            </p:pic>
          </mc:Fallback>
        </mc:AlternateContent>
      </p:grpSp>
      <p:grpSp>
        <p:nvGrpSpPr>
          <p:cNvPr id="71" name="Gruppieren 70">
            <a:extLst>
              <a:ext uri="{FF2B5EF4-FFF2-40B4-BE49-F238E27FC236}">
                <a16:creationId xmlns:a16="http://schemas.microsoft.com/office/drawing/2014/main" id="{19DC8033-5EEA-4820-8FC5-99596B63DEDD}"/>
              </a:ext>
            </a:extLst>
          </p:cNvPr>
          <p:cNvGrpSpPr/>
          <p:nvPr/>
        </p:nvGrpSpPr>
        <p:grpSpPr>
          <a:xfrm>
            <a:off x="9518037" y="71974"/>
            <a:ext cx="650520" cy="347760"/>
            <a:chOff x="9518037" y="71974"/>
            <a:chExt cx="650520" cy="347760"/>
          </a:xfrm>
        </p:grpSpPr>
        <mc:AlternateContent xmlns:mc="http://schemas.openxmlformats.org/markup-compatibility/2006">
          <mc:Choice xmlns:p14="http://schemas.microsoft.com/office/powerpoint/2010/main" Requires="p14">
            <p:contentPart p14:bwMode="auto" r:id="rId21">
              <p14:nvContentPartPr>
                <p14:cNvPr id="64" name="Freihand 63">
                  <a:extLst>
                    <a:ext uri="{FF2B5EF4-FFF2-40B4-BE49-F238E27FC236}">
                      <a16:creationId xmlns:a16="http://schemas.microsoft.com/office/drawing/2014/main" id="{22927352-7DF4-4F92-BB5F-21914C84DFAF}"/>
                    </a:ext>
                  </a:extLst>
                </p14:cNvPr>
                <p14:cNvContentPartPr/>
                <p14:nvPr/>
              </p14:nvContentPartPr>
              <p14:xfrm>
                <a:off x="9518037" y="205534"/>
                <a:ext cx="97560" cy="88560"/>
              </p14:xfrm>
            </p:contentPart>
          </mc:Choice>
          <mc:Fallback>
            <p:pic>
              <p:nvPicPr>
                <p:cNvPr id="64" name="Freihand 63">
                  <a:extLst>
                    <a:ext uri="{FF2B5EF4-FFF2-40B4-BE49-F238E27FC236}">
                      <a16:creationId xmlns:a16="http://schemas.microsoft.com/office/drawing/2014/main" id="{22927352-7DF4-4F92-BB5F-21914C84DFAF}"/>
                    </a:ext>
                  </a:extLst>
                </p:cNvPr>
                <p:cNvPicPr/>
                <p:nvPr/>
              </p:nvPicPr>
              <p:blipFill>
                <a:blip r:embed="rId22"/>
                <a:stretch>
                  <a:fillRect/>
                </a:stretch>
              </p:blipFill>
              <p:spPr>
                <a:xfrm>
                  <a:off x="9513717" y="201214"/>
                  <a:ext cx="1062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65" name="Freihand 64">
                  <a:extLst>
                    <a:ext uri="{FF2B5EF4-FFF2-40B4-BE49-F238E27FC236}">
                      <a16:creationId xmlns:a16="http://schemas.microsoft.com/office/drawing/2014/main" id="{36A425A6-1972-4D93-8258-C7102AEC7377}"/>
                    </a:ext>
                  </a:extLst>
                </p14:cNvPr>
                <p14:cNvContentPartPr/>
                <p14:nvPr/>
              </p14:nvContentPartPr>
              <p14:xfrm>
                <a:off x="9641517" y="138574"/>
                <a:ext cx="126000" cy="156600"/>
              </p14:xfrm>
            </p:contentPart>
          </mc:Choice>
          <mc:Fallback>
            <p:pic>
              <p:nvPicPr>
                <p:cNvPr id="65" name="Freihand 64">
                  <a:extLst>
                    <a:ext uri="{FF2B5EF4-FFF2-40B4-BE49-F238E27FC236}">
                      <a16:creationId xmlns:a16="http://schemas.microsoft.com/office/drawing/2014/main" id="{36A425A6-1972-4D93-8258-C7102AEC7377}"/>
                    </a:ext>
                  </a:extLst>
                </p:cNvPr>
                <p:cNvPicPr/>
                <p:nvPr/>
              </p:nvPicPr>
              <p:blipFill>
                <a:blip r:embed="rId24"/>
                <a:stretch>
                  <a:fillRect/>
                </a:stretch>
              </p:blipFill>
              <p:spPr>
                <a:xfrm>
                  <a:off x="9637197" y="134254"/>
                  <a:ext cx="13464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66" name="Freihand 65">
                  <a:extLst>
                    <a:ext uri="{FF2B5EF4-FFF2-40B4-BE49-F238E27FC236}">
                      <a16:creationId xmlns:a16="http://schemas.microsoft.com/office/drawing/2014/main" id="{1483344C-AFAE-4189-A42E-D09DB896A323}"/>
                    </a:ext>
                  </a:extLst>
                </p14:cNvPr>
                <p14:cNvContentPartPr/>
                <p14:nvPr/>
              </p14:nvContentPartPr>
              <p14:xfrm>
                <a:off x="9767877" y="113374"/>
                <a:ext cx="15480" cy="2520"/>
              </p14:xfrm>
            </p:contentPart>
          </mc:Choice>
          <mc:Fallback>
            <p:pic>
              <p:nvPicPr>
                <p:cNvPr id="66" name="Freihand 65">
                  <a:extLst>
                    <a:ext uri="{FF2B5EF4-FFF2-40B4-BE49-F238E27FC236}">
                      <a16:creationId xmlns:a16="http://schemas.microsoft.com/office/drawing/2014/main" id="{1483344C-AFAE-4189-A42E-D09DB896A323}"/>
                    </a:ext>
                  </a:extLst>
                </p:cNvPr>
                <p:cNvPicPr/>
                <p:nvPr/>
              </p:nvPicPr>
              <p:blipFill>
                <a:blip r:embed="rId26"/>
                <a:stretch>
                  <a:fillRect/>
                </a:stretch>
              </p:blipFill>
              <p:spPr>
                <a:xfrm>
                  <a:off x="9763557" y="109054"/>
                  <a:ext cx="2412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67" name="Freihand 66">
                  <a:extLst>
                    <a:ext uri="{FF2B5EF4-FFF2-40B4-BE49-F238E27FC236}">
                      <a16:creationId xmlns:a16="http://schemas.microsoft.com/office/drawing/2014/main" id="{11561DB9-3103-4AD2-9E7F-2B3732AD1B69}"/>
                    </a:ext>
                  </a:extLst>
                </p14:cNvPr>
                <p14:cNvContentPartPr/>
                <p14:nvPr/>
              </p14:nvContentPartPr>
              <p14:xfrm>
                <a:off x="9802797" y="94294"/>
                <a:ext cx="120240" cy="184680"/>
              </p14:xfrm>
            </p:contentPart>
          </mc:Choice>
          <mc:Fallback>
            <p:pic>
              <p:nvPicPr>
                <p:cNvPr id="67" name="Freihand 66">
                  <a:extLst>
                    <a:ext uri="{FF2B5EF4-FFF2-40B4-BE49-F238E27FC236}">
                      <a16:creationId xmlns:a16="http://schemas.microsoft.com/office/drawing/2014/main" id="{11561DB9-3103-4AD2-9E7F-2B3732AD1B69}"/>
                    </a:ext>
                  </a:extLst>
                </p:cNvPr>
                <p:cNvPicPr/>
                <p:nvPr/>
              </p:nvPicPr>
              <p:blipFill>
                <a:blip r:embed="rId28"/>
                <a:stretch>
                  <a:fillRect/>
                </a:stretch>
              </p:blipFill>
              <p:spPr>
                <a:xfrm>
                  <a:off x="9798477" y="89974"/>
                  <a:ext cx="12888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68" name="Freihand 67">
                  <a:extLst>
                    <a:ext uri="{FF2B5EF4-FFF2-40B4-BE49-F238E27FC236}">
                      <a16:creationId xmlns:a16="http://schemas.microsoft.com/office/drawing/2014/main" id="{84B1D851-F168-492C-84AA-29CB67602515}"/>
                    </a:ext>
                  </a:extLst>
                </p14:cNvPr>
                <p14:cNvContentPartPr/>
                <p14:nvPr/>
              </p14:nvContentPartPr>
              <p14:xfrm>
                <a:off x="9910437" y="106894"/>
                <a:ext cx="360" cy="360"/>
              </p14:xfrm>
            </p:contentPart>
          </mc:Choice>
          <mc:Fallback>
            <p:pic>
              <p:nvPicPr>
                <p:cNvPr id="68" name="Freihand 67">
                  <a:extLst>
                    <a:ext uri="{FF2B5EF4-FFF2-40B4-BE49-F238E27FC236}">
                      <a16:creationId xmlns:a16="http://schemas.microsoft.com/office/drawing/2014/main" id="{84B1D851-F168-492C-84AA-29CB67602515}"/>
                    </a:ext>
                  </a:extLst>
                </p:cNvPr>
                <p:cNvPicPr/>
                <p:nvPr/>
              </p:nvPicPr>
              <p:blipFill>
                <a:blip r:embed="rId4"/>
                <a:stretch>
                  <a:fillRect/>
                </a:stretch>
              </p:blipFill>
              <p:spPr>
                <a:xfrm>
                  <a:off x="9906117" y="102574"/>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70" name="Freihand 69">
                  <a:extLst>
                    <a:ext uri="{FF2B5EF4-FFF2-40B4-BE49-F238E27FC236}">
                      <a16:creationId xmlns:a16="http://schemas.microsoft.com/office/drawing/2014/main" id="{171E83B5-088D-4704-9C7B-17184BDF7981}"/>
                    </a:ext>
                  </a:extLst>
                </p14:cNvPr>
                <p14:cNvContentPartPr/>
                <p14:nvPr/>
              </p14:nvContentPartPr>
              <p14:xfrm>
                <a:off x="9959037" y="71974"/>
                <a:ext cx="209520" cy="347760"/>
              </p14:xfrm>
            </p:contentPart>
          </mc:Choice>
          <mc:Fallback>
            <p:pic>
              <p:nvPicPr>
                <p:cNvPr id="70" name="Freihand 69">
                  <a:extLst>
                    <a:ext uri="{FF2B5EF4-FFF2-40B4-BE49-F238E27FC236}">
                      <a16:creationId xmlns:a16="http://schemas.microsoft.com/office/drawing/2014/main" id="{171E83B5-088D-4704-9C7B-17184BDF7981}"/>
                    </a:ext>
                  </a:extLst>
                </p:cNvPr>
                <p:cNvPicPr/>
                <p:nvPr/>
              </p:nvPicPr>
              <p:blipFill>
                <a:blip r:embed="rId31"/>
                <a:stretch>
                  <a:fillRect/>
                </a:stretch>
              </p:blipFill>
              <p:spPr>
                <a:xfrm>
                  <a:off x="9954717" y="67654"/>
                  <a:ext cx="218160" cy="356400"/>
                </a:xfrm>
                <a:prstGeom prst="rect">
                  <a:avLst/>
                </a:prstGeom>
              </p:spPr>
            </p:pic>
          </mc:Fallback>
        </mc:AlternateContent>
      </p:grpSp>
      <p:grpSp>
        <p:nvGrpSpPr>
          <p:cNvPr id="80" name="Gruppieren 79">
            <a:extLst>
              <a:ext uri="{FF2B5EF4-FFF2-40B4-BE49-F238E27FC236}">
                <a16:creationId xmlns:a16="http://schemas.microsoft.com/office/drawing/2014/main" id="{8E7E0D70-6B6F-4B82-9336-7A3696677A59}"/>
              </a:ext>
            </a:extLst>
          </p:cNvPr>
          <p:cNvGrpSpPr/>
          <p:nvPr/>
        </p:nvGrpSpPr>
        <p:grpSpPr>
          <a:xfrm>
            <a:off x="8058597" y="575254"/>
            <a:ext cx="352800" cy="90720"/>
            <a:chOff x="8058597" y="575254"/>
            <a:chExt cx="352800" cy="90720"/>
          </a:xfrm>
        </p:grpSpPr>
        <mc:AlternateContent xmlns:mc="http://schemas.openxmlformats.org/markup-compatibility/2006">
          <mc:Choice xmlns:p14="http://schemas.microsoft.com/office/powerpoint/2010/main" Requires="p14">
            <p:contentPart p14:bwMode="auto" r:id="rId32">
              <p14:nvContentPartPr>
                <p14:cNvPr id="72" name="Freihand 71">
                  <a:extLst>
                    <a:ext uri="{FF2B5EF4-FFF2-40B4-BE49-F238E27FC236}">
                      <a16:creationId xmlns:a16="http://schemas.microsoft.com/office/drawing/2014/main" id="{429ACD3B-4961-4C05-A601-76FD33AE2ABB}"/>
                    </a:ext>
                  </a:extLst>
                </p14:cNvPr>
                <p14:cNvContentPartPr/>
                <p14:nvPr/>
              </p14:nvContentPartPr>
              <p14:xfrm>
                <a:off x="8058597" y="575254"/>
                <a:ext cx="102600" cy="90720"/>
              </p14:xfrm>
            </p:contentPart>
          </mc:Choice>
          <mc:Fallback>
            <p:pic>
              <p:nvPicPr>
                <p:cNvPr id="72" name="Freihand 71">
                  <a:extLst>
                    <a:ext uri="{FF2B5EF4-FFF2-40B4-BE49-F238E27FC236}">
                      <a16:creationId xmlns:a16="http://schemas.microsoft.com/office/drawing/2014/main" id="{429ACD3B-4961-4C05-A601-76FD33AE2ABB}"/>
                    </a:ext>
                  </a:extLst>
                </p:cNvPr>
                <p:cNvPicPr/>
                <p:nvPr/>
              </p:nvPicPr>
              <p:blipFill>
                <a:blip r:embed="rId33"/>
                <a:stretch>
                  <a:fillRect/>
                </a:stretch>
              </p:blipFill>
              <p:spPr>
                <a:xfrm>
                  <a:off x="8054277" y="570934"/>
                  <a:ext cx="1112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73" name="Freihand 72">
                  <a:extLst>
                    <a:ext uri="{FF2B5EF4-FFF2-40B4-BE49-F238E27FC236}">
                      <a16:creationId xmlns:a16="http://schemas.microsoft.com/office/drawing/2014/main" id="{460B89F2-D333-470C-8829-605AD0C64747}"/>
                    </a:ext>
                  </a:extLst>
                </p14:cNvPr>
                <p14:cNvContentPartPr/>
                <p14:nvPr/>
              </p14:nvContentPartPr>
              <p14:xfrm>
                <a:off x="8186037" y="590734"/>
                <a:ext cx="91440" cy="42120"/>
              </p14:xfrm>
            </p:contentPart>
          </mc:Choice>
          <mc:Fallback>
            <p:pic>
              <p:nvPicPr>
                <p:cNvPr id="73" name="Freihand 72">
                  <a:extLst>
                    <a:ext uri="{FF2B5EF4-FFF2-40B4-BE49-F238E27FC236}">
                      <a16:creationId xmlns:a16="http://schemas.microsoft.com/office/drawing/2014/main" id="{460B89F2-D333-470C-8829-605AD0C64747}"/>
                    </a:ext>
                  </a:extLst>
                </p:cNvPr>
                <p:cNvPicPr/>
                <p:nvPr/>
              </p:nvPicPr>
              <p:blipFill>
                <a:blip r:embed="rId35"/>
                <a:stretch>
                  <a:fillRect/>
                </a:stretch>
              </p:blipFill>
              <p:spPr>
                <a:xfrm>
                  <a:off x="8181717" y="586414"/>
                  <a:ext cx="10008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75" name="Freihand 74">
                  <a:extLst>
                    <a:ext uri="{FF2B5EF4-FFF2-40B4-BE49-F238E27FC236}">
                      <a16:creationId xmlns:a16="http://schemas.microsoft.com/office/drawing/2014/main" id="{5A6FF46A-2099-4C0F-9A29-958E477AE0E3}"/>
                    </a:ext>
                  </a:extLst>
                </p14:cNvPr>
                <p14:cNvContentPartPr/>
                <p14:nvPr/>
              </p14:nvContentPartPr>
              <p14:xfrm>
                <a:off x="8408517" y="584254"/>
                <a:ext cx="2880" cy="13320"/>
              </p14:xfrm>
            </p:contentPart>
          </mc:Choice>
          <mc:Fallback>
            <p:pic>
              <p:nvPicPr>
                <p:cNvPr id="75" name="Freihand 74">
                  <a:extLst>
                    <a:ext uri="{FF2B5EF4-FFF2-40B4-BE49-F238E27FC236}">
                      <a16:creationId xmlns:a16="http://schemas.microsoft.com/office/drawing/2014/main" id="{5A6FF46A-2099-4C0F-9A29-958E477AE0E3}"/>
                    </a:ext>
                  </a:extLst>
                </p:cNvPr>
                <p:cNvPicPr/>
                <p:nvPr/>
              </p:nvPicPr>
              <p:blipFill>
                <a:blip r:embed="rId37"/>
                <a:stretch>
                  <a:fillRect/>
                </a:stretch>
              </p:blipFill>
              <p:spPr>
                <a:xfrm>
                  <a:off x="8404197" y="579934"/>
                  <a:ext cx="115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76" name="Freihand 75">
                  <a:extLst>
                    <a:ext uri="{FF2B5EF4-FFF2-40B4-BE49-F238E27FC236}">
                      <a16:creationId xmlns:a16="http://schemas.microsoft.com/office/drawing/2014/main" id="{3F8F3F9F-BBF9-4229-9C9E-C8AC37AA8D7F}"/>
                    </a:ext>
                  </a:extLst>
                </p14:cNvPr>
                <p14:cNvContentPartPr/>
                <p14:nvPr/>
              </p14:nvContentPartPr>
              <p14:xfrm>
                <a:off x="8405637" y="649774"/>
                <a:ext cx="3240" cy="12960"/>
              </p14:xfrm>
            </p:contentPart>
          </mc:Choice>
          <mc:Fallback>
            <p:pic>
              <p:nvPicPr>
                <p:cNvPr id="76" name="Freihand 75">
                  <a:extLst>
                    <a:ext uri="{FF2B5EF4-FFF2-40B4-BE49-F238E27FC236}">
                      <a16:creationId xmlns:a16="http://schemas.microsoft.com/office/drawing/2014/main" id="{3F8F3F9F-BBF9-4229-9C9E-C8AC37AA8D7F}"/>
                    </a:ext>
                  </a:extLst>
                </p:cNvPr>
                <p:cNvPicPr/>
                <p:nvPr/>
              </p:nvPicPr>
              <p:blipFill>
                <a:blip r:embed="rId39"/>
                <a:stretch>
                  <a:fillRect/>
                </a:stretch>
              </p:blipFill>
              <p:spPr>
                <a:xfrm>
                  <a:off x="8401317" y="645454"/>
                  <a:ext cx="11880" cy="21600"/>
                </a:xfrm>
                <a:prstGeom prst="rect">
                  <a:avLst/>
                </a:prstGeom>
              </p:spPr>
            </p:pic>
          </mc:Fallback>
        </mc:AlternateContent>
      </p:grpSp>
      <p:grpSp>
        <p:nvGrpSpPr>
          <p:cNvPr id="93" name="Gruppieren 92">
            <a:extLst>
              <a:ext uri="{FF2B5EF4-FFF2-40B4-BE49-F238E27FC236}">
                <a16:creationId xmlns:a16="http://schemas.microsoft.com/office/drawing/2014/main" id="{400D7F32-26EB-4496-90AC-762239B0EEF1}"/>
              </a:ext>
            </a:extLst>
          </p:cNvPr>
          <p:cNvGrpSpPr/>
          <p:nvPr/>
        </p:nvGrpSpPr>
        <p:grpSpPr>
          <a:xfrm>
            <a:off x="8579877" y="471574"/>
            <a:ext cx="1116360" cy="230400"/>
            <a:chOff x="8579877" y="471574"/>
            <a:chExt cx="1116360" cy="230400"/>
          </a:xfrm>
        </p:grpSpPr>
        <mc:AlternateContent xmlns:mc="http://schemas.openxmlformats.org/markup-compatibility/2006">
          <mc:Choice xmlns:p14="http://schemas.microsoft.com/office/powerpoint/2010/main" Requires="p14">
            <p:contentPart p14:bwMode="auto" r:id="rId40">
              <p14:nvContentPartPr>
                <p14:cNvPr id="77" name="Freihand 76">
                  <a:extLst>
                    <a:ext uri="{FF2B5EF4-FFF2-40B4-BE49-F238E27FC236}">
                      <a16:creationId xmlns:a16="http://schemas.microsoft.com/office/drawing/2014/main" id="{29A6094E-FCFA-405E-9E5A-2469DB437CB3}"/>
                    </a:ext>
                  </a:extLst>
                </p14:cNvPr>
                <p14:cNvContentPartPr/>
                <p14:nvPr/>
              </p14:nvContentPartPr>
              <p14:xfrm>
                <a:off x="8579877" y="521614"/>
                <a:ext cx="97200" cy="132120"/>
              </p14:xfrm>
            </p:contentPart>
          </mc:Choice>
          <mc:Fallback>
            <p:pic>
              <p:nvPicPr>
                <p:cNvPr id="77" name="Freihand 76">
                  <a:extLst>
                    <a:ext uri="{FF2B5EF4-FFF2-40B4-BE49-F238E27FC236}">
                      <a16:creationId xmlns:a16="http://schemas.microsoft.com/office/drawing/2014/main" id="{29A6094E-FCFA-405E-9E5A-2469DB437CB3}"/>
                    </a:ext>
                  </a:extLst>
                </p:cNvPr>
                <p:cNvPicPr/>
                <p:nvPr/>
              </p:nvPicPr>
              <p:blipFill>
                <a:blip r:embed="rId41"/>
                <a:stretch>
                  <a:fillRect/>
                </a:stretch>
              </p:blipFill>
              <p:spPr>
                <a:xfrm>
                  <a:off x="8575557" y="517294"/>
                  <a:ext cx="10584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78" name="Freihand 77">
                  <a:extLst>
                    <a:ext uri="{FF2B5EF4-FFF2-40B4-BE49-F238E27FC236}">
                      <a16:creationId xmlns:a16="http://schemas.microsoft.com/office/drawing/2014/main" id="{F0B7235B-C4A4-43D2-90AE-B9DD4274C7FB}"/>
                    </a:ext>
                  </a:extLst>
                </p14:cNvPr>
                <p14:cNvContentPartPr/>
                <p14:nvPr/>
              </p14:nvContentPartPr>
              <p14:xfrm>
                <a:off x="8687877" y="583534"/>
                <a:ext cx="231120" cy="32040"/>
              </p14:xfrm>
            </p:contentPart>
          </mc:Choice>
          <mc:Fallback>
            <p:pic>
              <p:nvPicPr>
                <p:cNvPr id="78" name="Freihand 77">
                  <a:extLst>
                    <a:ext uri="{FF2B5EF4-FFF2-40B4-BE49-F238E27FC236}">
                      <a16:creationId xmlns:a16="http://schemas.microsoft.com/office/drawing/2014/main" id="{F0B7235B-C4A4-43D2-90AE-B9DD4274C7FB}"/>
                    </a:ext>
                  </a:extLst>
                </p:cNvPr>
                <p:cNvPicPr/>
                <p:nvPr/>
              </p:nvPicPr>
              <p:blipFill>
                <a:blip r:embed="rId43"/>
                <a:stretch>
                  <a:fillRect/>
                </a:stretch>
              </p:blipFill>
              <p:spPr>
                <a:xfrm>
                  <a:off x="8683557" y="579214"/>
                  <a:ext cx="23976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81" name="Freihand 80">
                  <a:extLst>
                    <a:ext uri="{FF2B5EF4-FFF2-40B4-BE49-F238E27FC236}">
                      <a16:creationId xmlns:a16="http://schemas.microsoft.com/office/drawing/2014/main" id="{BB888615-4954-4737-8ABC-09DDA54A36EE}"/>
                    </a:ext>
                  </a:extLst>
                </p14:cNvPr>
                <p14:cNvContentPartPr/>
                <p14:nvPr/>
              </p14:nvContentPartPr>
              <p14:xfrm>
                <a:off x="8960757" y="541414"/>
                <a:ext cx="100800" cy="87840"/>
              </p14:xfrm>
            </p:contentPart>
          </mc:Choice>
          <mc:Fallback>
            <p:pic>
              <p:nvPicPr>
                <p:cNvPr id="81" name="Freihand 80">
                  <a:extLst>
                    <a:ext uri="{FF2B5EF4-FFF2-40B4-BE49-F238E27FC236}">
                      <a16:creationId xmlns:a16="http://schemas.microsoft.com/office/drawing/2014/main" id="{BB888615-4954-4737-8ABC-09DDA54A36EE}"/>
                    </a:ext>
                  </a:extLst>
                </p:cNvPr>
                <p:cNvPicPr/>
                <p:nvPr/>
              </p:nvPicPr>
              <p:blipFill>
                <a:blip r:embed="rId45"/>
                <a:stretch>
                  <a:fillRect/>
                </a:stretch>
              </p:blipFill>
              <p:spPr>
                <a:xfrm>
                  <a:off x="8956437" y="537094"/>
                  <a:ext cx="1094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82" name="Freihand 81">
                  <a:extLst>
                    <a:ext uri="{FF2B5EF4-FFF2-40B4-BE49-F238E27FC236}">
                      <a16:creationId xmlns:a16="http://schemas.microsoft.com/office/drawing/2014/main" id="{D0143080-DAFD-4D36-A108-EDB2C2A8CEE2}"/>
                    </a:ext>
                  </a:extLst>
                </p14:cNvPr>
                <p14:cNvContentPartPr/>
                <p14:nvPr/>
              </p14:nvContentPartPr>
              <p14:xfrm>
                <a:off x="9092877" y="576334"/>
                <a:ext cx="186840" cy="27360"/>
              </p14:xfrm>
            </p:contentPart>
          </mc:Choice>
          <mc:Fallback>
            <p:pic>
              <p:nvPicPr>
                <p:cNvPr id="82" name="Freihand 81">
                  <a:extLst>
                    <a:ext uri="{FF2B5EF4-FFF2-40B4-BE49-F238E27FC236}">
                      <a16:creationId xmlns:a16="http://schemas.microsoft.com/office/drawing/2014/main" id="{D0143080-DAFD-4D36-A108-EDB2C2A8CEE2}"/>
                    </a:ext>
                  </a:extLst>
                </p:cNvPr>
                <p:cNvPicPr/>
                <p:nvPr/>
              </p:nvPicPr>
              <p:blipFill>
                <a:blip r:embed="rId47"/>
                <a:stretch>
                  <a:fillRect/>
                </a:stretch>
              </p:blipFill>
              <p:spPr>
                <a:xfrm>
                  <a:off x="9088557" y="572014"/>
                  <a:ext cx="19548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83" name="Freihand 82">
                  <a:extLst>
                    <a:ext uri="{FF2B5EF4-FFF2-40B4-BE49-F238E27FC236}">
                      <a16:creationId xmlns:a16="http://schemas.microsoft.com/office/drawing/2014/main" id="{4DB87A5F-6F44-4B21-BA24-50ED074DF8DA}"/>
                    </a:ext>
                  </a:extLst>
                </p14:cNvPr>
                <p14:cNvContentPartPr/>
                <p14:nvPr/>
              </p14:nvContentPartPr>
              <p14:xfrm>
                <a:off x="9279357" y="541054"/>
                <a:ext cx="126360" cy="160920"/>
              </p14:xfrm>
            </p:contentPart>
          </mc:Choice>
          <mc:Fallback>
            <p:pic>
              <p:nvPicPr>
                <p:cNvPr id="83" name="Freihand 82">
                  <a:extLst>
                    <a:ext uri="{FF2B5EF4-FFF2-40B4-BE49-F238E27FC236}">
                      <a16:creationId xmlns:a16="http://schemas.microsoft.com/office/drawing/2014/main" id="{4DB87A5F-6F44-4B21-BA24-50ED074DF8DA}"/>
                    </a:ext>
                  </a:extLst>
                </p:cNvPr>
                <p:cNvPicPr/>
                <p:nvPr/>
              </p:nvPicPr>
              <p:blipFill>
                <a:blip r:embed="rId49"/>
                <a:stretch>
                  <a:fillRect/>
                </a:stretch>
              </p:blipFill>
              <p:spPr>
                <a:xfrm>
                  <a:off x="9275037" y="536734"/>
                  <a:ext cx="13500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84" name="Freihand 83">
                  <a:extLst>
                    <a:ext uri="{FF2B5EF4-FFF2-40B4-BE49-F238E27FC236}">
                      <a16:creationId xmlns:a16="http://schemas.microsoft.com/office/drawing/2014/main" id="{D73BA1BC-E368-4E89-A624-5AAA697B3FE7}"/>
                    </a:ext>
                  </a:extLst>
                </p14:cNvPr>
                <p14:cNvContentPartPr/>
                <p14:nvPr/>
              </p14:nvContentPartPr>
              <p14:xfrm>
                <a:off x="9425877" y="471574"/>
                <a:ext cx="114120" cy="113400"/>
              </p14:xfrm>
            </p:contentPart>
          </mc:Choice>
          <mc:Fallback>
            <p:pic>
              <p:nvPicPr>
                <p:cNvPr id="84" name="Freihand 83">
                  <a:extLst>
                    <a:ext uri="{FF2B5EF4-FFF2-40B4-BE49-F238E27FC236}">
                      <a16:creationId xmlns:a16="http://schemas.microsoft.com/office/drawing/2014/main" id="{D73BA1BC-E368-4E89-A624-5AAA697B3FE7}"/>
                    </a:ext>
                  </a:extLst>
                </p:cNvPr>
                <p:cNvPicPr/>
                <p:nvPr/>
              </p:nvPicPr>
              <p:blipFill>
                <a:blip r:embed="rId51"/>
                <a:stretch>
                  <a:fillRect/>
                </a:stretch>
              </p:blipFill>
              <p:spPr>
                <a:xfrm>
                  <a:off x="9421557" y="467254"/>
                  <a:ext cx="1227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85" name="Freihand 84">
                  <a:extLst>
                    <a:ext uri="{FF2B5EF4-FFF2-40B4-BE49-F238E27FC236}">
                      <a16:creationId xmlns:a16="http://schemas.microsoft.com/office/drawing/2014/main" id="{FA9D55DD-622D-4DCA-BFEE-1874A347643F}"/>
                    </a:ext>
                  </a:extLst>
                </p14:cNvPr>
                <p14:cNvContentPartPr/>
                <p14:nvPr/>
              </p14:nvContentPartPr>
              <p14:xfrm>
                <a:off x="9542877" y="471574"/>
                <a:ext cx="6840" cy="23400"/>
              </p14:xfrm>
            </p:contentPart>
          </mc:Choice>
          <mc:Fallback>
            <p:pic>
              <p:nvPicPr>
                <p:cNvPr id="85" name="Freihand 84">
                  <a:extLst>
                    <a:ext uri="{FF2B5EF4-FFF2-40B4-BE49-F238E27FC236}">
                      <a16:creationId xmlns:a16="http://schemas.microsoft.com/office/drawing/2014/main" id="{FA9D55DD-622D-4DCA-BFEE-1874A347643F}"/>
                    </a:ext>
                  </a:extLst>
                </p:cNvPr>
                <p:cNvPicPr/>
                <p:nvPr/>
              </p:nvPicPr>
              <p:blipFill>
                <a:blip r:embed="rId53"/>
                <a:stretch>
                  <a:fillRect/>
                </a:stretch>
              </p:blipFill>
              <p:spPr>
                <a:xfrm>
                  <a:off x="9538557" y="467254"/>
                  <a:ext cx="1548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86" name="Freihand 85">
                  <a:extLst>
                    <a:ext uri="{FF2B5EF4-FFF2-40B4-BE49-F238E27FC236}">
                      <a16:creationId xmlns:a16="http://schemas.microsoft.com/office/drawing/2014/main" id="{791B7F05-4F5C-49EE-BECB-75A9C1609386}"/>
                    </a:ext>
                  </a:extLst>
                </p14:cNvPr>
                <p14:cNvContentPartPr/>
                <p14:nvPr/>
              </p14:nvContentPartPr>
              <p14:xfrm>
                <a:off x="9599037" y="547174"/>
                <a:ext cx="97200" cy="21960"/>
              </p14:xfrm>
            </p:contentPart>
          </mc:Choice>
          <mc:Fallback>
            <p:pic>
              <p:nvPicPr>
                <p:cNvPr id="86" name="Freihand 85">
                  <a:extLst>
                    <a:ext uri="{FF2B5EF4-FFF2-40B4-BE49-F238E27FC236}">
                      <a16:creationId xmlns:a16="http://schemas.microsoft.com/office/drawing/2014/main" id="{791B7F05-4F5C-49EE-BECB-75A9C1609386}"/>
                    </a:ext>
                  </a:extLst>
                </p:cNvPr>
                <p:cNvPicPr/>
                <p:nvPr/>
              </p:nvPicPr>
              <p:blipFill>
                <a:blip r:embed="rId55"/>
                <a:stretch>
                  <a:fillRect/>
                </a:stretch>
              </p:blipFill>
              <p:spPr>
                <a:xfrm>
                  <a:off x="9594717" y="542854"/>
                  <a:ext cx="105840" cy="30600"/>
                </a:xfrm>
                <a:prstGeom prst="rect">
                  <a:avLst/>
                </a:prstGeom>
              </p:spPr>
            </p:pic>
          </mc:Fallback>
        </mc:AlternateContent>
      </p:grpSp>
      <p:grpSp>
        <p:nvGrpSpPr>
          <p:cNvPr id="92" name="Gruppieren 91">
            <a:extLst>
              <a:ext uri="{FF2B5EF4-FFF2-40B4-BE49-F238E27FC236}">
                <a16:creationId xmlns:a16="http://schemas.microsoft.com/office/drawing/2014/main" id="{51018136-A028-46F0-A79F-A60775B62B4E}"/>
              </a:ext>
            </a:extLst>
          </p:cNvPr>
          <p:cNvGrpSpPr/>
          <p:nvPr/>
        </p:nvGrpSpPr>
        <p:grpSpPr>
          <a:xfrm>
            <a:off x="9860037" y="430534"/>
            <a:ext cx="772920" cy="157680"/>
            <a:chOff x="9860037" y="430534"/>
            <a:chExt cx="772920" cy="157680"/>
          </a:xfrm>
        </p:grpSpPr>
        <mc:AlternateContent xmlns:mc="http://schemas.openxmlformats.org/markup-compatibility/2006">
          <mc:Choice xmlns:p14="http://schemas.microsoft.com/office/powerpoint/2010/main" Requires="p14">
            <p:contentPart p14:bwMode="auto" r:id="rId56">
              <p14:nvContentPartPr>
                <p14:cNvPr id="87" name="Freihand 86">
                  <a:extLst>
                    <a:ext uri="{FF2B5EF4-FFF2-40B4-BE49-F238E27FC236}">
                      <a16:creationId xmlns:a16="http://schemas.microsoft.com/office/drawing/2014/main" id="{CAE0B1A5-E52D-47F5-A2AD-DB3C3DB500BA}"/>
                    </a:ext>
                  </a:extLst>
                </p14:cNvPr>
                <p14:cNvContentPartPr/>
                <p14:nvPr/>
              </p14:nvContentPartPr>
              <p14:xfrm>
                <a:off x="9860037" y="526654"/>
                <a:ext cx="163080" cy="44280"/>
              </p14:xfrm>
            </p:contentPart>
          </mc:Choice>
          <mc:Fallback>
            <p:pic>
              <p:nvPicPr>
                <p:cNvPr id="87" name="Freihand 86">
                  <a:extLst>
                    <a:ext uri="{FF2B5EF4-FFF2-40B4-BE49-F238E27FC236}">
                      <a16:creationId xmlns:a16="http://schemas.microsoft.com/office/drawing/2014/main" id="{CAE0B1A5-E52D-47F5-A2AD-DB3C3DB500BA}"/>
                    </a:ext>
                  </a:extLst>
                </p:cNvPr>
                <p:cNvPicPr/>
                <p:nvPr/>
              </p:nvPicPr>
              <p:blipFill>
                <a:blip r:embed="rId57"/>
                <a:stretch>
                  <a:fillRect/>
                </a:stretch>
              </p:blipFill>
              <p:spPr>
                <a:xfrm>
                  <a:off x="9855717" y="522334"/>
                  <a:ext cx="17172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88" name="Freihand 87">
                  <a:extLst>
                    <a:ext uri="{FF2B5EF4-FFF2-40B4-BE49-F238E27FC236}">
                      <a16:creationId xmlns:a16="http://schemas.microsoft.com/office/drawing/2014/main" id="{3BACAF86-9500-45F9-8387-7E05E4F9A884}"/>
                    </a:ext>
                  </a:extLst>
                </p14:cNvPr>
                <p14:cNvContentPartPr/>
                <p14:nvPr/>
              </p14:nvContentPartPr>
              <p14:xfrm>
                <a:off x="9982797" y="468334"/>
                <a:ext cx="360" cy="360"/>
              </p14:xfrm>
            </p:contentPart>
          </mc:Choice>
          <mc:Fallback>
            <p:pic>
              <p:nvPicPr>
                <p:cNvPr id="88" name="Freihand 87">
                  <a:extLst>
                    <a:ext uri="{FF2B5EF4-FFF2-40B4-BE49-F238E27FC236}">
                      <a16:creationId xmlns:a16="http://schemas.microsoft.com/office/drawing/2014/main" id="{3BACAF86-9500-45F9-8387-7E05E4F9A884}"/>
                    </a:ext>
                  </a:extLst>
                </p:cNvPr>
                <p:cNvPicPr/>
                <p:nvPr/>
              </p:nvPicPr>
              <p:blipFill>
                <a:blip r:embed="rId4"/>
                <a:stretch>
                  <a:fillRect/>
                </a:stretch>
              </p:blipFill>
              <p:spPr>
                <a:xfrm>
                  <a:off x="9978477" y="464014"/>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89" name="Freihand 88">
                  <a:extLst>
                    <a:ext uri="{FF2B5EF4-FFF2-40B4-BE49-F238E27FC236}">
                      <a16:creationId xmlns:a16="http://schemas.microsoft.com/office/drawing/2014/main" id="{0D50FC4F-5540-4A2B-9A8B-20DCD4A3E481}"/>
                    </a:ext>
                  </a:extLst>
                </p14:cNvPr>
                <p14:cNvContentPartPr/>
                <p14:nvPr/>
              </p14:nvContentPartPr>
              <p14:xfrm>
                <a:off x="10138677" y="430534"/>
                <a:ext cx="116280" cy="157680"/>
              </p14:xfrm>
            </p:contentPart>
          </mc:Choice>
          <mc:Fallback>
            <p:pic>
              <p:nvPicPr>
                <p:cNvPr id="89" name="Freihand 88">
                  <a:extLst>
                    <a:ext uri="{FF2B5EF4-FFF2-40B4-BE49-F238E27FC236}">
                      <a16:creationId xmlns:a16="http://schemas.microsoft.com/office/drawing/2014/main" id="{0D50FC4F-5540-4A2B-9A8B-20DCD4A3E481}"/>
                    </a:ext>
                  </a:extLst>
                </p:cNvPr>
                <p:cNvPicPr/>
                <p:nvPr/>
              </p:nvPicPr>
              <p:blipFill>
                <a:blip r:embed="rId60"/>
                <a:stretch>
                  <a:fillRect/>
                </a:stretch>
              </p:blipFill>
              <p:spPr>
                <a:xfrm>
                  <a:off x="10134357" y="426214"/>
                  <a:ext cx="12492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90" name="Freihand 89">
                  <a:extLst>
                    <a:ext uri="{FF2B5EF4-FFF2-40B4-BE49-F238E27FC236}">
                      <a16:creationId xmlns:a16="http://schemas.microsoft.com/office/drawing/2014/main" id="{0901FBF9-D2D7-4628-A9EC-9020813C2AFA}"/>
                    </a:ext>
                  </a:extLst>
                </p14:cNvPr>
                <p14:cNvContentPartPr/>
                <p14:nvPr/>
              </p14:nvContentPartPr>
              <p14:xfrm>
                <a:off x="10300317" y="479134"/>
                <a:ext cx="109080" cy="60120"/>
              </p14:xfrm>
            </p:contentPart>
          </mc:Choice>
          <mc:Fallback>
            <p:pic>
              <p:nvPicPr>
                <p:cNvPr id="90" name="Freihand 89">
                  <a:extLst>
                    <a:ext uri="{FF2B5EF4-FFF2-40B4-BE49-F238E27FC236}">
                      <a16:creationId xmlns:a16="http://schemas.microsoft.com/office/drawing/2014/main" id="{0901FBF9-D2D7-4628-A9EC-9020813C2AFA}"/>
                    </a:ext>
                  </a:extLst>
                </p:cNvPr>
                <p:cNvPicPr/>
                <p:nvPr/>
              </p:nvPicPr>
              <p:blipFill>
                <a:blip r:embed="rId62"/>
                <a:stretch>
                  <a:fillRect/>
                </a:stretch>
              </p:blipFill>
              <p:spPr>
                <a:xfrm>
                  <a:off x="10295997" y="474814"/>
                  <a:ext cx="11772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91" name="Freihand 90">
                  <a:extLst>
                    <a:ext uri="{FF2B5EF4-FFF2-40B4-BE49-F238E27FC236}">
                      <a16:creationId xmlns:a16="http://schemas.microsoft.com/office/drawing/2014/main" id="{B252FAC1-546A-4D23-A038-0B0CCBDB8D29}"/>
                    </a:ext>
                  </a:extLst>
                </p14:cNvPr>
                <p14:cNvContentPartPr/>
                <p14:nvPr/>
              </p14:nvContentPartPr>
              <p14:xfrm>
                <a:off x="10523157" y="456454"/>
                <a:ext cx="109800" cy="92160"/>
              </p14:xfrm>
            </p:contentPart>
          </mc:Choice>
          <mc:Fallback>
            <p:pic>
              <p:nvPicPr>
                <p:cNvPr id="91" name="Freihand 90">
                  <a:extLst>
                    <a:ext uri="{FF2B5EF4-FFF2-40B4-BE49-F238E27FC236}">
                      <a16:creationId xmlns:a16="http://schemas.microsoft.com/office/drawing/2014/main" id="{B252FAC1-546A-4D23-A038-0B0CCBDB8D29}"/>
                    </a:ext>
                  </a:extLst>
                </p:cNvPr>
                <p:cNvPicPr/>
                <p:nvPr/>
              </p:nvPicPr>
              <p:blipFill>
                <a:blip r:embed="rId64"/>
                <a:stretch>
                  <a:fillRect/>
                </a:stretch>
              </p:blipFill>
              <p:spPr>
                <a:xfrm>
                  <a:off x="10518837" y="452134"/>
                  <a:ext cx="118440" cy="100800"/>
                </a:xfrm>
                <a:prstGeom prst="rect">
                  <a:avLst/>
                </a:prstGeom>
              </p:spPr>
            </p:pic>
          </mc:Fallback>
        </mc:AlternateContent>
      </p:grpSp>
      <p:grpSp>
        <p:nvGrpSpPr>
          <p:cNvPr id="146" name="Gruppieren 145">
            <a:extLst>
              <a:ext uri="{FF2B5EF4-FFF2-40B4-BE49-F238E27FC236}">
                <a16:creationId xmlns:a16="http://schemas.microsoft.com/office/drawing/2014/main" id="{659EEABA-494B-4726-ABF7-9A383F7D584D}"/>
              </a:ext>
            </a:extLst>
          </p:cNvPr>
          <p:cNvGrpSpPr/>
          <p:nvPr/>
        </p:nvGrpSpPr>
        <p:grpSpPr>
          <a:xfrm>
            <a:off x="10840317" y="366454"/>
            <a:ext cx="816120" cy="332280"/>
            <a:chOff x="10840317" y="366454"/>
            <a:chExt cx="816120" cy="332280"/>
          </a:xfrm>
        </p:grpSpPr>
        <mc:AlternateContent xmlns:mc="http://schemas.openxmlformats.org/markup-compatibility/2006">
          <mc:Choice xmlns:p14="http://schemas.microsoft.com/office/powerpoint/2010/main" Requires="p14">
            <p:contentPart p14:bwMode="auto" r:id="rId65">
              <p14:nvContentPartPr>
                <p14:cNvPr id="94" name="Freihand 93">
                  <a:extLst>
                    <a:ext uri="{FF2B5EF4-FFF2-40B4-BE49-F238E27FC236}">
                      <a16:creationId xmlns:a16="http://schemas.microsoft.com/office/drawing/2014/main" id="{95E1BD00-01B0-4515-B92F-610D29B1AF07}"/>
                    </a:ext>
                  </a:extLst>
                </p14:cNvPr>
                <p14:cNvContentPartPr/>
                <p14:nvPr/>
              </p14:nvContentPartPr>
              <p14:xfrm>
                <a:off x="10840317" y="412894"/>
                <a:ext cx="78120" cy="172440"/>
              </p14:xfrm>
            </p:contentPart>
          </mc:Choice>
          <mc:Fallback>
            <p:pic>
              <p:nvPicPr>
                <p:cNvPr id="94" name="Freihand 93">
                  <a:extLst>
                    <a:ext uri="{FF2B5EF4-FFF2-40B4-BE49-F238E27FC236}">
                      <a16:creationId xmlns:a16="http://schemas.microsoft.com/office/drawing/2014/main" id="{95E1BD00-01B0-4515-B92F-610D29B1AF07}"/>
                    </a:ext>
                  </a:extLst>
                </p:cNvPr>
                <p:cNvPicPr/>
                <p:nvPr/>
              </p:nvPicPr>
              <p:blipFill>
                <a:blip r:embed="rId66"/>
                <a:stretch>
                  <a:fillRect/>
                </a:stretch>
              </p:blipFill>
              <p:spPr>
                <a:xfrm>
                  <a:off x="10835997" y="408574"/>
                  <a:ext cx="8676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95" name="Freihand 94">
                  <a:extLst>
                    <a:ext uri="{FF2B5EF4-FFF2-40B4-BE49-F238E27FC236}">
                      <a16:creationId xmlns:a16="http://schemas.microsoft.com/office/drawing/2014/main" id="{C6B17CFA-7379-473F-AC58-EF1D6C15E774}"/>
                    </a:ext>
                  </a:extLst>
                </p14:cNvPr>
                <p14:cNvContentPartPr/>
                <p14:nvPr/>
              </p14:nvContentPartPr>
              <p14:xfrm>
                <a:off x="11000877" y="411454"/>
                <a:ext cx="78840" cy="137880"/>
              </p14:xfrm>
            </p:contentPart>
          </mc:Choice>
          <mc:Fallback>
            <p:pic>
              <p:nvPicPr>
                <p:cNvPr id="95" name="Freihand 94">
                  <a:extLst>
                    <a:ext uri="{FF2B5EF4-FFF2-40B4-BE49-F238E27FC236}">
                      <a16:creationId xmlns:a16="http://schemas.microsoft.com/office/drawing/2014/main" id="{C6B17CFA-7379-473F-AC58-EF1D6C15E774}"/>
                    </a:ext>
                  </a:extLst>
                </p:cNvPr>
                <p:cNvPicPr/>
                <p:nvPr/>
              </p:nvPicPr>
              <p:blipFill>
                <a:blip r:embed="rId68"/>
                <a:stretch>
                  <a:fillRect/>
                </a:stretch>
              </p:blipFill>
              <p:spPr>
                <a:xfrm>
                  <a:off x="10996557" y="407134"/>
                  <a:ext cx="874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96" name="Freihand 95">
                  <a:extLst>
                    <a:ext uri="{FF2B5EF4-FFF2-40B4-BE49-F238E27FC236}">
                      <a16:creationId xmlns:a16="http://schemas.microsoft.com/office/drawing/2014/main" id="{487467DE-9192-445C-8173-3C412ACCC50C}"/>
                    </a:ext>
                  </a:extLst>
                </p14:cNvPr>
                <p14:cNvContentPartPr/>
                <p14:nvPr/>
              </p14:nvContentPartPr>
              <p14:xfrm>
                <a:off x="10961637" y="458614"/>
                <a:ext cx="98280" cy="14760"/>
              </p14:xfrm>
            </p:contentPart>
          </mc:Choice>
          <mc:Fallback>
            <p:pic>
              <p:nvPicPr>
                <p:cNvPr id="96" name="Freihand 95">
                  <a:extLst>
                    <a:ext uri="{FF2B5EF4-FFF2-40B4-BE49-F238E27FC236}">
                      <a16:creationId xmlns:a16="http://schemas.microsoft.com/office/drawing/2014/main" id="{487467DE-9192-445C-8173-3C412ACCC50C}"/>
                    </a:ext>
                  </a:extLst>
                </p:cNvPr>
                <p:cNvPicPr/>
                <p:nvPr/>
              </p:nvPicPr>
              <p:blipFill>
                <a:blip r:embed="rId70"/>
                <a:stretch>
                  <a:fillRect/>
                </a:stretch>
              </p:blipFill>
              <p:spPr>
                <a:xfrm>
                  <a:off x="10957317" y="454294"/>
                  <a:ext cx="10692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97" name="Freihand 96">
                  <a:extLst>
                    <a:ext uri="{FF2B5EF4-FFF2-40B4-BE49-F238E27FC236}">
                      <a16:creationId xmlns:a16="http://schemas.microsoft.com/office/drawing/2014/main" id="{98D9F762-02C1-4865-821E-A0D7D8FEE90C}"/>
                    </a:ext>
                  </a:extLst>
                </p14:cNvPr>
                <p14:cNvContentPartPr/>
                <p14:nvPr/>
              </p14:nvContentPartPr>
              <p14:xfrm>
                <a:off x="11094837" y="474094"/>
                <a:ext cx="36000" cy="61200"/>
              </p14:xfrm>
            </p:contentPart>
          </mc:Choice>
          <mc:Fallback>
            <p:pic>
              <p:nvPicPr>
                <p:cNvPr id="97" name="Freihand 96">
                  <a:extLst>
                    <a:ext uri="{FF2B5EF4-FFF2-40B4-BE49-F238E27FC236}">
                      <a16:creationId xmlns:a16="http://schemas.microsoft.com/office/drawing/2014/main" id="{98D9F762-02C1-4865-821E-A0D7D8FEE90C}"/>
                    </a:ext>
                  </a:extLst>
                </p:cNvPr>
                <p:cNvPicPr/>
                <p:nvPr/>
              </p:nvPicPr>
              <p:blipFill>
                <a:blip r:embed="rId72"/>
                <a:stretch>
                  <a:fillRect/>
                </a:stretch>
              </p:blipFill>
              <p:spPr>
                <a:xfrm>
                  <a:off x="11090517" y="469774"/>
                  <a:ext cx="4464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98" name="Freihand 97">
                  <a:extLst>
                    <a:ext uri="{FF2B5EF4-FFF2-40B4-BE49-F238E27FC236}">
                      <a16:creationId xmlns:a16="http://schemas.microsoft.com/office/drawing/2014/main" id="{778CADFA-AB99-4E66-9B6C-DE15BEF49355}"/>
                    </a:ext>
                  </a:extLst>
                </p14:cNvPr>
                <p14:cNvContentPartPr/>
                <p14:nvPr/>
              </p14:nvContentPartPr>
              <p14:xfrm>
                <a:off x="11173317" y="406054"/>
                <a:ext cx="119160" cy="129600"/>
              </p14:xfrm>
            </p:contentPart>
          </mc:Choice>
          <mc:Fallback>
            <p:pic>
              <p:nvPicPr>
                <p:cNvPr id="98" name="Freihand 97">
                  <a:extLst>
                    <a:ext uri="{FF2B5EF4-FFF2-40B4-BE49-F238E27FC236}">
                      <a16:creationId xmlns:a16="http://schemas.microsoft.com/office/drawing/2014/main" id="{778CADFA-AB99-4E66-9B6C-DE15BEF49355}"/>
                    </a:ext>
                  </a:extLst>
                </p:cNvPr>
                <p:cNvPicPr/>
                <p:nvPr/>
              </p:nvPicPr>
              <p:blipFill>
                <a:blip r:embed="rId74"/>
                <a:stretch>
                  <a:fillRect/>
                </a:stretch>
              </p:blipFill>
              <p:spPr>
                <a:xfrm>
                  <a:off x="11168997" y="401734"/>
                  <a:ext cx="1278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99" name="Freihand 98">
                  <a:extLst>
                    <a:ext uri="{FF2B5EF4-FFF2-40B4-BE49-F238E27FC236}">
                      <a16:creationId xmlns:a16="http://schemas.microsoft.com/office/drawing/2014/main" id="{29BAD28F-C9C4-461D-97AE-F844F03C8A6C}"/>
                    </a:ext>
                  </a:extLst>
                </p14:cNvPr>
                <p14:cNvContentPartPr/>
                <p14:nvPr/>
              </p14:nvContentPartPr>
              <p14:xfrm>
                <a:off x="11280957" y="474814"/>
                <a:ext cx="69480" cy="38520"/>
              </p14:xfrm>
            </p:contentPart>
          </mc:Choice>
          <mc:Fallback>
            <p:pic>
              <p:nvPicPr>
                <p:cNvPr id="99" name="Freihand 98">
                  <a:extLst>
                    <a:ext uri="{FF2B5EF4-FFF2-40B4-BE49-F238E27FC236}">
                      <a16:creationId xmlns:a16="http://schemas.microsoft.com/office/drawing/2014/main" id="{29BAD28F-C9C4-461D-97AE-F844F03C8A6C}"/>
                    </a:ext>
                  </a:extLst>
                </p:cNvPr>
                <p:cNvPicPr/>
                <p:nvPr/>
              </p:nvPicPr>
              <p:blipFill>
                <a:blip r:embed="rId76"/>
                <a:stretch>
                  <a:fillRect/>
                </a:stretch>
              </p:blipFill>
              <p:spPr>
                <a:xfrm>
                  <a:off x="11276637" y="470494"/>
                  <a:ext cx="7812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00" name="Freihand 99">
                  <a:extLst>
                    <a:ext uri="{FF2B5EF4-FFF2-40B4-BE49-F238E27FC236}">
                      <a16:creationId xmlns:a16="http://schemas.microsoft.com/office/drawing/2014/main" id="{2A360FD6-12F6-40C3-A9D9-3681894C7997}"/>
                    </a:ext>
                  </a:extLst>
                </p14:cNvPr>
                <p14:cNvContentPartPr/>
                <p14:nvPr/>
              </p14:nvContentPartPr>
              <p14:xfrm>
                <a:off x="11351877" y="449254"/>
                <a:ext cx="153000" cy="249480"/>
              </p14:xfrm>
            </p:contentPart>
          </mc:Choice>
          <mc:Fallback>
            <p:pic>
              <p:nvPicPr>
                <p:cNvPr id="100" name="Freihand 99">
                  <a:extLst>
                    <a:ext uri="{FF2B5EF4-FFF2-40B4-BE49-F238E27FC236}">
                      <a16:creationId xmlns:a16="http://schemas.microsoft.com/office/drawing/2014/main" id="{2A360FD6-12F6-40C3-A9D9-3681894C7997}"/>
                    </a:ext>
                  </a:extLst>
                </p:cNvPr>
                <p:cNvPicPr/>
                <p:nvPr/>
              </p:nvPicPr>
              <p:blipFill>
                <a:blip r:embed="rId78"/>
                <a:stretch>
                  <a:fillRect/>
                </a:stretch>
              </p:blipFill>
              <p:spPr>
                <a:xfrm>
                  <a:off x="11347557" y="444934"/>
                  <a:ext cx="16164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01" name="Freihand 100">
                  <a:extLst>
                    <a:ext uri="{FF2B5EF4-FFF2-40B4-BE49-F238E27FC236}">
                      <a16:creationId xmlns:a16="http://schemas.microsoft.com/office/drawing/2014/main" id="{C4B7E5A5-4176-4593-871A-10E7E511E2D3}"/>
                    </a:ext>
                  </a:extLst>
                </p14:cNvPr>
                <p14:cNvContentPartPr/>
                <p14:nvPr/>
              </p14:nvContentPartPr>
              <p14:xfrm>
                <a:off x="11498397" y="366454"/>
                <a:ext cx="158040" cy="257760"/>
              </p14:xfrm>
            </p:contentPart>
          </mc:Choice>
          <mc:Fallback>
            <p:pic>
              <p:nvPicPr>
                <p:cNvPr id="101" name="Freihand 100">
                  <a:extLst>
                    <a:ext uri="{FF2B5EF4-FFF2-40B4-BE49-F238E27FC236}">
                      <a16:creationId xmlns:a16="http://schemas.microsoft.com/office/drawing/2014/main" id="{C4B7E5A5-4176-4593-871A-10E7E511E2D3}"/>
                    </a:ext>
                  </a:extLst>
                </p:cNvPr>
                <p:cNvPicPr/>
                <p:nvPr/>
              </p:nvPicPr>
              <p:blipFill>
                <a:blip r:embed="rId80"/>
                <a:stretch>
                  <a:fillRect/>
                </a:stretch>
              </p:blipFill>
              <p:spPr>
                <a:xfrm>
                  <a:off x="11494077" y="362134"/>
                  <a:ext cx="16668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45" name="Freihand 144">
                  <a:extLst>
                    <a:ext uri="{FF2B5EF4-FFF2-40B4-BE49-F238E27FC236}">
                      <a16:creationId xmlns:a16="http://schemas.microsoft.com/office/drawing/2014/main" id="{EDD9CD41-F2AA-4472-86C0-449B128ED576}"/>
                    </a:ext>
                  </a:extLst>
                </p14:cNvPr>
                <p14:cNvContentPartPr/>
                <p14:nvPr/>
              </p14:nvContentPartPr>
              <p14:xfrm>
                <a:off x="10933557" y="652294"/>
                <a:ext cx="570600" cy="33840"/>
              </p14:xfrm>
            </p:contentPart>
          </mc:Choice>
          <mc:Fallback>
            <p:pic>
              <p:nvPicPr>
                <p:cNvPr id="145" name="Freihand 144">
                  <a:extLst>
                    <a:ext uri="{FF2B5EF4-FFF2-40B4-BE49-F238E27FC236}">
                      <a16:creationId xmlns:a16="http://schemas.microsoft.com/office/drawing/2014/main" id="{EDD9CD41-F2AA-4472-86C0-449B128ED576}"/>
                    </a:ext>
                  </a:extLst>
                </p:cNvPr>
                <p:cNvPicPr/>
                <p:nvPr/>
              </p:nvPicPr>
              <p:blipFill>
                <a:blip r:embed="rId82"/>
                <a:stretch>
                  <a:fillRect/>
                </a:stretch>
              </p:blipFill>
              <p:spPr>
                <a:xfrm>
                  <a:off x="10929237" y="647974"/>
                  <a:ext cx="579240" cy="42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3">
            <p14:nvContentPartPr>
              <p14:cNvPr id="217" name="Freihand 216">
                <a:extLst>
                  <a:ext uri="{FF2B5EF4-FFF2-40B4-BE49-F238E27FC236}">
                    <a16:creationId xmlns:a16="http://schemas.microsoft.com/office/drawing/2014/main" id="{68BBABE6-615D-4B6B-9CC1-D7A69D975E7D}"/>
                  </a:ext>
                </a:extLst>
              </p14:cNvPr>
              <p14:cNvContentPartPr/>
              <p14:nvPr/>
            </p14:nvContentPartPr>
            <p14:xfrm>
              <a:off x="8304117" y="2366254"/>
              <a:ext cx="1268280" cy="33480"/>
            </p14:xfrm>
          </p:contentPart>
        </mc:Choice>
        <mc:Fallback>
          <p:pic>
            <p:nvPicPr>
              <p:cNvPr id="217" name="Freihand 216">
                <a:extLst>
                  <a:ext uri="{FF2B5EF4-FFF2-40B4-BE49-F238E27FC236}">
                    <a16:creationId xmlns:a16="http://schemas.microsoft.com/office/drawing/2014/main" id="{68BBABE6-615D-4B6B-9CC1-D7A69D975E7D}"/>
                  </a:ext>
                </a:extLst>
              </p:cNvPr>
              <p:cNvPicPr/>
              <p:nvPr/>
            </p:nvPicPr>
            <p:blipFill>
              <a:blip r:embed="rId84"/>
              <a:stretch>
                <a:fillRect/>
              </a:stretch>
            </p:blipFill>
            <p:spPr>
              <a:xfrm>
                <a:off x="8299797" y="2361934"/>
                <a:ext cx="127692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218" name="Freihand 217">
                <a:extLst>
                  <a:ext uri="{FF2B5EF4-FFF2-40B4-BE49-F238E27FC236}">
                    <a16:creationId xmlns:a16="http://schemas.microsoft.com/office/drawing/2014/main" id="{52C18405-F5DE-4133-9254-997C64256B39}"/>
                  </a:ext>
                </a:extLst>
              </p14:cNvPr>
              <p14:cNvContentPartPr/>
              <p14:nvPr/>
            </p14:nvContentPartPr>
            <p14:xfrm>
              <a:off x="10856157" y="1047574"/>
              <a:ext cx="1090080" cy="49320"/>
            </p14:xfrm>
          </p:contentPart>
        </mc:Choice>
        <mc:Fallback>
          <p:pic>
            <p:nvPicPr>
              <p:cNvPr id="218" name="Freihand 217">
                <a:extLst>
                  <a:ext uri="{FF2B5EF4-FFF2-40B4-BE49-F238E27FC236}">
                    <a16:creationId xmlns:a16="http://schemas.microsoft.com/office/drawing/2014/main" id="{52C18405-F5DE-4133-9254-997C64256B39}"/>
                  </a:ext>
                </a:extLst>
              </p:cNvPr>
              <p:cNvPicPr/>
              <p:nvPr/>
            </p:nvPicPr>
            <p:blipFill>
              <a:blip r:embed="rId86"/>
              <a:stretch>
                <a:fillRect/>
              </a:stretch>
            </p:blipFill>
            <p:spPr>
              <a:xfrm>
                <a:off x="10851837" y="1043254"/>
                <a:ext cx="109872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220" name="Freihand 219">
                <a:extLst>
                  <a:ext uri="{FF2B5EF4-FFF2-40B4-BE49-F238E27FC236}">
                    <a16:creationId xmlns:a16="http://schemas.microsoft.com/office/drawing/2014/main" id="{6335249D-F004-4714-B8E0-1C64741BC55B}"/>
                  </a:ext>
                </a:extLst>
              </p14:cNvPr>
              <p14:cNvContentPartPr/>
              <p14:nvPr/>
            </p14:nvContentPartPr>
            <p14:xfrm>
              <a:off x="9436317" y="1591894"/>
              <a:ext cx="323280" cy="19080"/>
            </p14:xfrm>
          </p:contentPart>
        </mc:Choice>
        <mc:Fallback>
          <p:pic>
            <p:nvPicPr>
              <p:cNvPr id="220" name="Freihand 219">
                <a:extLst>
                  <a:ext uri="{FF2B5EF4-FFF2-40B4-BE49-F238E27FC236}">
                    <a16:creationId xmlns:a16="http://schemas.microsoft.com/office/drawing/2014/main" id="{6335249D-F004-4714-B8E0-1C64741BC55B}"/>
                  </a:ext>
                </a:extLst>
              </p:cNvPr>
              <p:cNvPicPr/>
              <p:nvPr/>
            </p:nvPicPr>
            <p:blipFill>
              <a:blip r:embed="rId88"/>
              <a:stretch>
                <a:fillRect/>
              </a:stretch>
            </p:blipFill>
            <p:spPr>
              <a:xfrm>
                <a:off x="9431997" y="1587574"/>
                <a:ext cx="33192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221" name="Freihand 220">
                <a:extLst>
                  <a:ext uri="{FF2B5EF4-FFF2-40B4-BE49-F238E27FC236}">
                    <a16:creationId xmlns:a16="http://schemas.microsoft.com/office/drawing/2014/main" id="{7DC88B06-8D2C-41FC-8FF6-99C74818F09C}"/>
                  </a:ext>
                </a:extLst>
              </p14:cNvPr>
              <p14:cNvContentPartPr/>
              <p14:nvPr/>
            </p14:nvContentPartPr>
            <p14:xfrm>
              <a:off x="8311677" y="2358694"/>
              <a:ext cx="1127160" cy="43560"/>
            </p14:xfrm>
          </p:contentPart>
        </mc:Choice>
        <mc:Fallback>
          <p:pic>
            <p:nvPicPr>
              <p:cNvPr id="221" name="Freihand 220">
                <a:extLst>
                  <a:ext uri="{FF2B5EF4-FFF2-40B4-BE49-F238E27FC236}">
                    <a16:creationId xmlns:a16="http://schemas.microsoft.com/office/drawing/2014/main" id="{7DC88B06-8D2C-41FC-8FF6-99C74818F09C}"/>
                  </a:ext>
                </a:extLst>
              </p:cNvPr>
              <p:cNvPicPr/>
              <p:nvPr/>
            </p:nvPicPr>
            <p:blipFill>
              <a:blip r:embed="rId90"/>
              <a:stretch>
                <a:fillRect/>
              </a:stretch>
            </p:blipFill>
            <p:spPr>
              <a:xfrm>
                <a:off x="8307357" y="2354374"/>
                <a:ext cx="113580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277" name="Freihand 276">
                <a:extLst>
                  <a:ext uri="{FF2B5EF4-FFF2-40B4-BE49-F238E27FC236}">
                    <a16:creationId xmlns:a16="http://schemas.microsoft.com/office/drawing/2014/main" id="{556078B4-F5A3-40A8-98ED-E2D315FE4D77}"/>
                  </a:ext>
                </a:extLst>
              </p14:cNvPr>
              <p14:cNvContentPartPr/>
              <p14:nvPr/>
            </p14:nvContentPartPr>
            <p14:xfrm>
              <a:off x="10299597" y="2702854"/>
              <a:ext cx="740160" cy="418320"/>
            </p14:xfrm>
          </p:contentPart>
        </mc:Choice>
        <mc:Fallback>
          <p:pic>
            <p:nvPicPr>
              <p:cNvPr id="277" name="Freihand 276">
                <a:extLst>
                  <a:ext uri="{FF2B5EF4-FFF2-40B4-BE49-F238E27FC236}">
                    <a16:creationId xmlns:a16="http://schemas.microsoft.com/office/drawing/2014/main" id="{556078B4-F5A3-40A8-98ED-E2D315FE4D77}"/>
                  </a:ext>
                </a:extLst>
              </p:cNvPr>
              <p:cNvPicPr/>
              <p:nvPr/>
            </p:nvPicPr>
            <p:blipFill>
              <a:blip r:embed="rId92"/>
              <a:stretch>
                <a:fillRect/>
              </a:stretch>
            </p:blipFill>
            <p:spPr>
              <a:xfrm>
                <a:off x="10295277" y="2698534"/>
                <a:ext cx="748800" cy="4269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279" name="Freihand 278">
                <a:extLst>
                  <a:ext uri="{FF2B5EF4-FFF2-40B4-BE49-F238E27FC236}">
                    <a16:creationId xmlns:a16="http://schemas.microsoft.com/office/drawing/2014/main" id="{B264AF31-230A-4DB1-A2BF-DD8091FE875F}"/>
                  </a:ext>
                </a:extLst>
              </p14:cNvPr>
              <p14:cNvContentPartPr/>
              <p14:nvPr/>
            </p14:nvContentPartPr>
            <p14:xfrm>
              <a:off x="10319037" y="2697814"/>
              <a:ext cx="329040" cy="453960"/>
            </p14:xfrm>
          </p:contentPart>
        </mc:Choice>
        <mc:Fallback>
          <p:pic>
            <p:nvPicPr>
              <p:cNvPr id="279" name="Freihand 278">
                <a:extLst>
                  <a:ext uri="{FF2B5EF4-FFF2-40B4-BE49-F238E27FC236}">
                    <a16:creationId xmlns:a16="http://schemas.microsoft.com/office/drawing/2014/main" id="{B264AF31-230A-4DB1-A2BF-DD8091FE875F}"/>
                  </a:ext>
                </a:extLst>
              </p:cNvPr>
              <p:cNvPicPr/>
              <p:nvPr/>
            </p:nvPicPr>
            <p:blipFill>
              <a:blip r:embed="rId94"/>
              <a:stretch>
                <a:fillRect/>
              </a:stretch>
            </p:blipFill>
            <p:spPr>
              <a:xfrm>
                <a:off x="10314717" y="2693494"/>
                <a:ext cx="337680" cy="4626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304" name="Freihand 303">
                <a:extLst>
                  <a:ext uri="{FF2B5EF4-FFF2-40B4-BE49-F238E27FC236}">
                    <a16:creationId xmlns:a16="http://schemas.microsoft.com/office/drawing/2014/main" id="{26F3D51A-CA4A-4CCC-B0AD-82F3E83C482D}"/>
                  </a:ext>
                </a:extLst>
              </p14:cNvPr>
              <p14:cNvContentPartPr/>
              <p14:nvPr/>
            </p14:nvContentPartPr>
            <p14:xfrm>
              <a:off x="10308597" y="2673334"/>
              <a:ext cx="798840" cy="511200"/>
            </p14:xfrm>
          </p:contentPart>
        </mc:Choice>
        <mc:Fallback>
          <p:pic>
            <p:nvPicPr>
              <p:cNvPr id="304" name="Freihand 303">
                <a:extLst>
                  <a:ext uri="{FF2B5EF4-FFF2-40B4-BE49-F238E27FC236}">
                    <a16:creationId xmlns:a16="http://schemas.microsoft.com/office/drawing/2014/main" id="{26F3D51A-CA4A-4CCC-B0AD-82F3E83C482D}"/>
                  </a:ext>
                </a:extLst>
              </p:cNvPr>
              <p:cNvPicPr/>
              <p:nvPr/>
            </p:nvPicPr>
            <p:blipFill>
              <a:blip r:embed="rId96"/>
              <a:stretch>
                <a:fillRect/>
              </a:stretch>
            </p:blipFill>
            <p:spPr>
              <a:xfrm>
                <a:off x="10304277" y="2669014"/>
                <a:ext cx="807480" cy="519840"/>
              </a:xfrm>
              <a:prstGeom prst="rect">
                <a:avLst/>
              </a:prstGeom>
            </p:spPr>
          </p:pic>
        </mc:Fallback>
      </mc:AlternateContent>
      <p:grpSp>
        <p:nvGrpSpPr>
          <p:cNvPr id="308" name="Gruppieren 307">
            <a:extLst>
              <a:ext uri="{FF2B5EF4-FFF2-40B4-BE49-F238E27FC236}">
                <a16:creationId xmlns:a16="http://schemas.microsoft.com/office/drawing/2014/main" id="{233BE35B-FD36-4018-8A23-9B2BB3AAF95C}"/>
              </a:ext>
            </a:extLst>
          </p:cNvPr>
          <p:cNvGrpSpPr/>
          <p:nvPr/>
        </p:nvGrpSpPr>
        <p:grpSpPr>
          <a:xfrm>
            <a:off x="6872757" y="780454"/>
            <a:ext cx="5259600" cy="2284560"/>
            <a:chOff x="6872757" y="780454"/>
            <a:chExt cx="5259600" cy="2284560"/>
          </a:xfrm>
        </p:grpSpPr>
        <mc:AlternateContent xmlns:mc="http://schemas.openxmlformats.org/markup-compatibility/2006">
          <mc:Choice xmlns:p14="http://schemas.microsoft.com/office/powerpoint/2010/main" Requires="p14">
            <p:contentPart p14:bwMode="auto" r:id="rId97">
              <p14:nvContentPartPr>
                <p14:cNvPr id="102" name="Freihand 101">
                  <a:extLst>
                    <a:ext uri="{FF2B5EF4-FFF2-40B4-BE49-F238E27FC236}">
                      <a16:creationId xmlns:a16="http://schemas.microsoft.com/office/drawing/2014/main" id="{EEE5E743-53B0-4515-A2EC-9F5BC7FF09FE}"/>
                    </a:ext>
                  </a:extLst>
                </p14:cNvPr>
                <p14:cNvContentPartPr/>
                <p14:nvPr/>
              </p14:nvContentPartPr>
              <p14:xfrm>
                <a:off x="7999557" y="858574"/>
                <a:ext cx="123480" cy="148320"/>
              </p14:xfrm>
            </p:contentPart>
          </mc:Choice>
          <mc:Fallback>
            <p:pic>
              <p:nvPicPr>
                <p:cNvPr id="102" name="Freihand 101">
                  <a:extLst>
                    <a:ext uri="{FF2B5EF4-FFF2-40B4-BE49-F238E27FC236}">
                      <a16:creationId xmlns:a16="http://schemas.microsoft.com/office/drawing/2014/main" id="{EEE5E743-53B0-4515-A2EC-9F5BC7FF09FE}"/>
                    </a:ext>
                  </a:extLst>
                </p:cNvPr>
                <p:cNvPicPr/>
                <p:nvPr/>
              </p:nvPicPr>
              <p:blipFill>
                <a:blip r:embed="rId98"/>
                <a:stretch>
                  <a:fillRect/>
                </a:stretch>
              </p:blipFill>
              <p:spPr>
                <a:xfrm>
                  <a:off x="7995237" y="854254"/>
                  <a:ext cx="13212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03" name="Freihand 102">
                  <a:extLst>
                    <a:ext uri="{FF2B5EF4-FFF2-40B4-BE49-F238E27FC236}">
                      <a16:creationId xmlns:a16="http://schemas.microsoft.com/office/drawing/2014/main" id="{F43B8B43-A1AF-4A5C-9294-A39D477C15DB}"/>
                    </a:ext>
                  </a:extLst>
                </p14:cNvPr>
                <p14:cNvContentPartPr/>
                <p14:nvPr/>
              </p14:nvContentPartPr>
              <p14:xfrm>
                <a:off x="8128797" y="958294"/>
                <a:ext cx="97560" cy="92520"/>
              </p14:xfrm>
            </p:contentPart>
          </mc:Choice>
          <mc:Fallback>
            <p:pic>
              <p:nvPicPr>
                <p:cNvPr id="103" name="Freihand 102">
                  <a:extLst>
                    <a:ext uri="{FF2B5EF4-FFF2-40B4-BE49-F238E27FC236}">
                      <a16:creationId xmlns:a16="http://schemas.microsoft.com/office/drawing/2014/main" id="{F43B8B43-A1AF-4A5C-9294-A39D477C15DB}"/>
                    </a:ext>
                  </a:extLst>
                </p:cNvPr>
                <p:cNvPicPr/>
                <p:nvPr/>
              </p:nvPicPr>
              <p:blipFill>
                <a:blip r:embed="rId100"/>
                <a:stretch>
                  <a:fillRect/>
                </a:stretch>
              </p:blipFill>
              <p:spPr>
                <a:xfrm>
                  <a:off x="8124477" y="953974"/>
                  <a:ext cx="1062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04" name="Freihand 103">
                  <a:extLst>
                    <a:ext uri="{FF2B5EF4-FFF2-40B4-BE49-F238E27FC236}">
                      <a16:creationId xmlns:a16="http://schemas.microsoft.com/office/drawing/2014/main" id="{F436E587-286C-4DBC-A906-997D84CBD89F}"/>
                    </a:ext>
                  </a:extLst>
                </p14:cNvPr>
                <p14:cNvContentPartPr/>
                <p14:nvPr/>
              </p14:nvContentPartPr>
              <p14:xfrm>
                <a:off x="8431197" y="897094"/>
                <a:ext cx="15480" cy="95400"/>
              </p14:xfrm>
            </p:contentPart>
          </mc:Choice>
          <mc:Fallback>
            <p:pic>
              <p:nvPicPr>
                <p:cNvPr id="104" name="Freihand 103">
                  <a:extLst>
                    <a:ext uri="{FF2B5EF4-FFF2-40B4-BE49-F238E27FC236}">
                      <a16:creationId xmlns:a16="http://schemas.microsoft.com/office/drawing/2014/main" id="{F436E587-286C-4DBC-A906-997D84CBD89F}"/>
                    </a:ext>
                  </a:extLst>
                </p:cNvPr>
                <p:cNvPicPr/>
                <p:nvPr/>
              </p:nvPicPr>
              <p:blipFill>
                <a:blip r:embed="rId102"/>
                <a:stretch>
                  <a:fillRect/>
                </a:stretch>
              </p:blipFill>
              <p:spPr>
                <a:xfrm>
                  <a:off x="8426877" y="892774"/>
                  <a:ext cx="241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05" name="Freihand 104">
                  <a:extLst>
                    <a:ext uri="{FF2B5EF4-FFF2-40B4-BE49-F238E27FC236}">
                      <a16:creationId xmlns:a16="http://schemas.microsoft.com/office/drawing/2014/main" id="{0B6B1CFB-B92E-4BEA-A1D6-3D97E3778661}"/>
                    </a:ext>
                  </a:extLst>
                </p14:cNvPr>
                <p14:cNvContentPartPr/>
                <p14:nvPr/>
              </p14:nvContentPartPr>
              <p14:xfrm>
                <a:off x="9150117" y="880894"/>
                <a:ext cx="64080" cy="70560"/>
              </p14:xfrm>
            </p:contentPart>
          </mc:Choice>
          <mc:Fallback>
            <p:pic>
              <p:nvPicPr>
                <p:cNvPr id="105" name="Freihand 104">
                  <a:extLst>
                    <a:ext uri="{FF2B5EF4-FFF2-40B4-BE49-F238E27FC236}">
                      <a16:creationId xmlns:a16="http://schemas.microsoft.com/office/drawing/2014/main" id="{0B6B1CFB-B92E-4BEA-A1D6-3D97E3778661}"/>
                    </a:ext>
                  </a:extLst>
                </p:cNvPr>
                <p:cNvPicPr/>
                <p:nvPr/>
              </p:nvPicPr>
              <p:blipFill>
                <a:blip r:embed="rId104"/>
                <a:stretch>
                  <a:fillRect/>
                </a:stretch>
              </p:blipFill>
              <p:spPr>
                <a:xfrm>
                  <a:off x="9145797" y="876574"/>
                  <a:ext cx="727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06" name="Freihand 105">
                  <a:extLst>
                    <a:ext uri="{FF2B5EF4-FFF2-40B4-BE49-F238E27FC236}">
                      <a16:creationId xmlns:a16="http://schemas.microsoft.com/office/drawing/2014/main" id="{38DDD749-898B-4AC1-B6EA-896F26E45E70}"/>
                    </a:ext>
                  </a:extLst>
                </p14:cNvPr>
                <p14:cNvContentPartPr/>
                <p14:nvPr/>
              </p14:nvContentPartPr>
              <p14:xfrm>
                <a:off x="9798477" y="917614"/>
                <a:ext cx="117720" cy="53280"/>
              </p14:xfrm>
            </p:contentPart>
          </mc:Choice>
          <mc:Fallback>
            <p:pic>
              <p:nvPicPr>
                <p:cNvPr id="106" name="Freihand 105">
                  <a:extLst>
                    <a:ext uri="{FF2B5EF4-FFF2-40B4-BE49-F238E27FC236}">
                      <a16:creationId xmlns:a16="http://schemas.microsoft.com/office/drawing/2014/main" id="{38DDD749-898B-4AC1-B6EA-896F26E45E70}"/>
                    </a:ext>
                  </a:extLst>
                </p:cNvPr>
                <p:cNvPicPr/>
                <p:nvPr/>
              </p:nvPicPr>
              <p:blipFill>
                <a:blip r:embed="rId106"/>
                <a:stretch>
                  <a:fillRect/>
                </a:stretch>
              </p:blipFill>
              <p:spPr>
                <a:xfrm>
                  <a:off x="9794157" y="913294"/>
                  <a:ext cx="12636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07" name="Freihand 106">
                  <a:extLst>
                    <a:ext uri="{FF2B5EF4-FFF2-40B4-BE49-F238E27FC236}">
                      <a16:creationId xmlns:a16="http://schemas.microsoft.com/office/drawing/2014/main" id="{EFB1AFC0-2BBB-4E01-AE66-C202F154650C}"/>
                    </a:ext>
                  </a:extLst>
                </p14:cNvPr>
                <p14:cNvContentPartPr/>
                <p14:nvPr/>
              </p14:nvContentPartPr>
              <p14:xfrm>
                <a:off x="9930597" y="820414"/>
                <a:ext cx="20880" cy="24840"/>
              </p14:xfrm>
            </p:contentPart>
          </mc:Choice>
          <mc:Fallback>
            <p:pic>
              <p:nvPicPr>
                <p:cNvPr id="107" name="Freihand 106">
                  <a:extLst>
                    <a:ext uri="{FF2B5EF4-FFF2-40B4-BE49-F238E27FC236}">
                      <a16:creationId xmlns:a16="http://schemas.microsoft.com/office/drawing/2014/main" id="{EFB1AFC0-2BBB-4E01-AE66-C202F154650C}"/>
                    </a:ext>
                  </a:extLst>
                </p:cNvPr>
                <p:cNvPicPr/>
                <p:nvPr/>
              </p:nvPicPr>
              <p:blipFill>
                <a:blip r:embed="rId108"/>
                <a:stretch>
                  <a:fillRect/>
                </a:stretch>
              </p:blipFill>
              <p:spPr>
                <a:xfrm>
                  <a:off x="9926277" y="816094"/>
                  <a:ext cx="2952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08" name="Freihand 107">
                  <a:extLst>
                    <a:ext uri="{FF2B5EF4-FFF2-40B4-BE49-F238E27FC236}">
                      <a16:creationId xmlns:a16="http://schemas.microsoft.com/office/drawing/2014/main" id="{29F01189-017E-4A7C-9942-49985282780E}"/>
                    </a:ext>
                  </a:extLst>
                </p14:cNvPr>
                <p14:cNvContentPartPr/>
                <p14:nvPr/>
              </p14:nvContentPartPr>
              <p14:xfrm>
                <a:off x="10085757" y="807814"/>
                <a:ext cx="95400" cy="138240"/>
              </p14:xfrm>
            </p:contentPart>
          </mc:Choice>
          <mc:Fallback>
            <p:pic>
              <p:nvPicPr>
                <p:cNvPr id="108" name="Freihand 107">
                  <a:extLst>
                    <a:ext uri="{FF2B5EF4-FFF2-40B4-BE49-F238E27FC236}">
                      <a16:creationId xmlns:a16="http://schemas.microsoft.com/office/drawing/2014/main" id="{29F01189-017E-4A7C-9942-49985282780E}"/>
                    </a:ext>
                  </a:extLst>
                </p:cNvPr>
                <p:cNvPicPr/>
                <p:nvPr/>
              </p:nvPicPr>
              <p:blipFill>
                <a:blip r:embed="rId110"/>
                <a:stretch>
                  <a:fillRect/>
                </a:stretch>
              </p:blipFill>
              <p:spPr>
                <a:xfrm>
                  <a:off x="10081437" y="803494"/>
                  <a:ext cx="1040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09" name="Freihand 108">
                  <a:extLst>
                    <a:ext uri="{FF2B5EF4-FFF2-40B4-BE49-F238E27FC236}">
                      <a16:creationId xmlns:a16="http://schemas.microsoft.com/office/drawing/2014/main" id="{966FE93E-79A4-4F4F-BEEA-EBCB4058D8AD}"/>
                    </a:ext>
                  </a:extLst>
                </p14:cNvPr>
                <p14:cNvContentPartPr/>
                <p14:nvPr/>
              </p14:nvContentPartPr>
              <p14:xfrm>
                <a:off x="10294197" y="885934"/>
                <a:ext cx="76680" cy="5400"/>
              </p14:xfrm>
            </p:contentPart>
          </mc:Choice>
          <mc:Fallback>
            <p:pic>
              <p:nvPicPr>
                <p:cNvPr id="109" name="Freihand 108">
                  <a:extLst>
                    <a:ext uri="{FF2B5EF4-FFF2-40B4-BE49-F238E27FC236}">
                      <a16:creationId xmlns:a16="http://schemas.microsoft.com/office/drawing/2014/main" id="{966FE93E-79A4-4F4F-BEEA-EBCB4058D8AD}"/>
                    </a:ext>
                  </a:extLst>
                </p:cNvPr>
                <p:cNvPicPr/>
                <p:nvPr/>
              </p:nvPicPr>
              <p:blipFill>
                <a:blip r:embed="rId112"/>
                <a:stretch>
                  <a:fillRect/>
                </a:stretch>
              </p:blipFill>
              <p:spPr>
                <a:xfrm>
                  <a:off x="10289877" y="881614"/>
                  <a:ext cx="8532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10" name="Freihand 109">
                  <a:extLst>
                    <a:ext uri="{FF2B5EF4-FFF2-40B4-BE49-F238E27FC236}">
                      <a16:creationId xmlns:a16="http://schemas.microsoft.com/office/drawing/2014/main" id="{82336C9F-71D9-42C0-83DE-B64050E3432C}"/>
                    </a:ext>
                  </a:extLst>
                </p14:cNvPr>
                <p14:cNvContentPartPr/>
                <p14:nvPr/>
              </p14:nvContentPartPr>
              <p14:xfrm>
                <a:off x="10295997" y="921214"/>
                <a:ext cx="118080" cy="18720"/>
              </p14:xfrm>
            </p:contentPart>
          </mc:Choice>
          <mc:Fallback>
            <p:pic>
              <p:nvPicPr>
                <p:cNvPr id="110" name="Freihand 109">
                  <a:extLst>
                    <a:ext uri="{FF2B5EF4-FFF2-40B4-BE49-F238E27FC236}">
                      <a16:creationId xmlns:a16="http://schemas.microsoft.com/office/drawing/2014/main" id="{82336C9F-71D9-42C0-83DE-B64050E3432C}"/>
                    </a:ext>
                  </a:extLst>
                </p:cNvPr>
                <p:cNvPicPr/>
                <p:nvPr/>
              </p:nvPicPr>
              <p:blipFill>
                <a:blip r:embed="rId114"/>
                <a:stretch>
                  <a:fillRect/>
                </a:stretch>
              </p:blipFill>
              <p:spPr>
                <a:xfrm>
                  <a:off x="10291677" y="916894"/>
                  <a:ext cx="1267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11" name="Freihand 110">
                  <a:extLst>
                    <a:ext uri="{FF2B5EF4-FFF2-40B4-BE49-F238E27FC236}">
                      <a16:creationId xmlns:a16="http://schemas.microsoft.com/office/drawing/2014/main" id="{BC531D95-40AC-4E04-8C72-2EB9D7AA94FF}"/>
                    </a:ext>
                  </a:extLst>
                </p14:cNvPr>
                <p14:cNvContentPartPr/>
                <p14:nvPr/>
              </p14:nvContentPartPr>
              <p14:xfrm>
                <a:off x="10506597" y="833014"/>
                <a:ext cx="125640" cy="106920"/>
              </p14:xfrm>
            </p:contentPart>
          </mc:Choice>
          <mc:Fallback>
            <p:pic>
              <p:nvPicPr>
                <p:cNvPr id="111" name="Freihand 110">
                  <a:extLst>
                    <a:ext uri="{FF2B5EF4-FFF2-40B4-BE49-F238E27FC236}">
                      <a16:creationId xmlns:a16="http://schemas.microsoft.com/office/drawing/2014/main" id="{BC531D95-40AC-4E04-8C72-2EB9D7AA94FF}"/>
                    </a:ext>
                  </a:extLst>
                </p:cNvPr>
                <p:cNvPicPr/>
                <p:nvPr/>
              </p:nvPicPr>
              <p:blipFill>
                <a:blip r:embed="rId116"/>
                <a:stretch>
                  <a:fillRect/>
                </a:stretch>
              </p:blipFill>
              <p:spPr>
                <a:xfrm>
                  <a:off x="10502277" y="828694"/>
                  <a:ext cx="1342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12" name="Freihand 111">
                  <a:extLst>
                    <a:ext uri="{FF2B5EF4-FFF2-40B4-BE49-F238E27FC236}">
                      <a16:creationId xmlns:a16="http://schemas.microsoft.com/office/drawing/2014/main" id="{404E65CB-2B9F-4DD2-A538-8F501D82D5FB}"/>
                    </a:ext>
                  </a:extLst>
                </p14:cNvPr>
                <p14:cNvContentPartPr/>
                <p14:nvPr/>
              </p14:nvContentPartPr>
              <p14:xfrm>
                <a:off x="10837437" y="815014"/>
                <a:ext cx="86760" cy="152280"/>
              </p14:xfrm>
            </p:contentPart>
          </mc:Choice>
          <mc:Fallback>
            <p:pic>
              <p:nvPicPr>
                <p:cNvPr id="112" name="Freihand 111">
                  <a:extLst>
                    <a:ext uri="{FF2B5EF4-FFF2-40B4-BE49-F238E27FC236}">
                      <a16:creationId xmlns:a16="http://schemas.microsoft.com/office/drawing/2014/main" id="{404E65CB-2B9F-4DD2-A538-8F501D82D5FB}"/>
                    </a:ext>
                  </a:extLst>
                </p:cNvPr>
                <p:cNvPicPr/>
                <p:nvPr/>
              </p:nvPicPr>
              <p:blipFill>
                <a:blip r:embed="rId118"/>
                <a:stretch>
                  <a:fillRect/>
                </a:stretch>
              </p:blipFill>
              <p:spPr>
                <a:xfrm>
                  <a:off x="10833117" y="810694"/>
                  <a:ext cx="954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16" name="Freihand 115">
                  <a:extLst>
                    <a:ext uri="{FF2B5EF4-FFF2-40B4-BE49-F238E27FC236}">
                      <a16:creationId xmlns:a16="http://schemas.microsoft.com/office/drawing/2014/main" id="{29311708-F8E7-4443-B8A5-9DEB123BA4CB}"/>
                    </a:ext>
                  </a:extLst>
                </p14:cNvPr>
                <p14:cNvContentPartPr/>
                <p14:nvPr/>
              </p14:nvContentPartPr>
              <p14:xfrm>
                <a:off x="10935717" y="821134"/>
                <a:ext cx="95400" cy="145080"/>
              </p14:xfrm>
            </p:contentPart>
          </mc:Choice>
          <mc:Fallback>
            <p:pic>
              <p:nvPicPr>
                <p:cNvPr id="116" name="Freihand 115">
                  <a:extLst>
                    <a:ext uri="{FF2B5EF4-FFF2-40B4-BE49-F238E27FC236}">
                      <a16:creationId xmlns:a16="http://schemas.microsoft.com/office/drawing/2014/main" id="{29311708-F8E7-4443-B8A5-9DEB123BA4CB}"/>
                    </a:ext>
                  </a:extLst>
                </p:cNvPr>
                <p:cNvPicPr/>
                <p:nvPr/>
              </p:nvPicPr>
              <p:blipFill>
                <a:blip r:embed="rId120"/>
                <a:stretch>
                  <a:fillRect/>
                </a:stretch>
              </p:blipFill>
              <p:spPr>
                <a:xfrm>
                  <a:off x="10931397" y="816814"/>
                  <a:ext cx="1040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17" name="Freihand 116">
                  <a:extLst>
                    <a:ext uri="{FF2B5EF4-FFF2-40B4-BE49-F238E27FC236}">
                      <a16:creationId xmlns:a16="http://schemas.microsoft.com/office/drawing/2014/main" id="{84CCD886-8195-49F0-84CE-D348659E3366}"/>
                    </a:ext>
                  </a:extLst>
                </p14:cNvPr>
                <p14:cNvContentPartPr/>
                <p14:nvPr/>
              </p14:nvContentPartPr>
              <p14:xfrm>
                <a:off x="11023557" y="879814"/>
                <a:ext cx="217080" cy="57240"/>
              </p14:xfrm>
            </p:contentPart>
          </mc:Choice>
          <mc:Fallback>
            <p:pic>
              <p:nvPicPr>
                <p:cNvPr id="117" name="Freihand 116">
                  <a:extLst>
                    <a:ext uri="{FF2B5EF4-FFF2-40B4-BE49-F238E27FC236}">
                      <a16:creationId xmlns:a16="http://schemas.microsoft.com/office/drawing/2014/main" id="{84CCD886-8195-49F0-84CE-D348659E3366}"/>
                    </a:ext>
                  </a:extLst>
                </p:cNvPr>
                <p:cNvPicPr/>
                <p:nvPr/>
              </p:nvPicPr>
              <p:blipFill>
                <a:blip r:embed="rId122"/>
                <a:stretch>
                  <a:fillRect/>
                </a:stretch>
              </p:blipFill>
              <p:spPr>
                <a:xfrm>
                  <a:off x="11019237" y="875494"/>
                  <a:ext cx="22572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18" name="Freihand 117">
                  <a:extLst>
                    <a:ext uri="{FF2B5EF4-FFF2-40B4-BE49-F238E27FC236}">
                      <a16:creationId xmlns:a16="http://schemas.microsoft.com/office/drawing/2014/main" id="{D76B0980-DB87-4176-8066-89A7F74C339E}"/>
                    </a:ext>
                  </a:extLst>
                </p14:cNvPr>
                <p14:cNvContentPartPr/>
                <p14:nvPr/>
              </p14:nvContentPartPr>
              <p14:xfrm>
                <a:off x="11268357" y="887374"/>
                <a:ext cx="195120" cy="54000"/>
              </p14:xfrm>
            </p:contentPart>
          </mc:Choice>
          <mc:Fallback>
            <p:pic>
              <p:nvPicPr>
                <p:cNvPr id="118" name="Freihand 117">
                  <a:extLst>
                    <a:ext uri="{FF2B5EF4-FFF2-40B4-BE49-F238E27FC236}">
                      <a16:creationId xmlns:a16="http://schemas.microsoft.com/office/drawing/2014/main" id="{D76B0980-DB87-4176-8066-89A7F74C339E}"/>
                    </a:ext>
                  </a:extLst>
                </p:cNvPr>
                <p:cNvPicPr/>
                <p:nvPr/>
              </p:nvPicPr>
              <p:blipFill>
                <a:blip r:embed="rId124"/>
                <a:stretch>
                  <a:fillRect/>
                </a:stretch>
              </p:blipFill>
              <p:spPr>
                <a:xfrm>
                  <a:off x="11264037" y="883054"/>
                  <a:ext cx="20376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19" name="Freihand 118">
                  <a:extLst>
                    <a:ext uri="{FF2B5EF4-FFF2-40B4-BE49-F238E27FC236}">
                      <a16:creationId xmlns:a16="http://schemas.microsoft.com/office/drawing/2014/main" id="{33DEF590-5FB1-46FB-9D57-6C156E5CD25C}"/>
                    </a:ext>
                  </a:extLst>
                </p14:cNvPr>
                <p14:cNvContentPartPr/>
                <p14:nvPr/>
              </p14:nvContentPartPr>
              <p14:xfrm>
                <a:off x="11518557" y="839134"/>
                <a:ext cx="246960" cy="88920"/>
              </p14:xfrm>
            </p:contentPart>
          </mc:Choice>
          <mc:Fallback>
            <p:pic>
              <p:nvPicPr>
                <p:cNvPr id="119" name="Freihand 118">
                  <a:extLst>
                    <a:ext uri="{FF2B5EF4-FFF2-40B4-BE49-F238E27FC236}">
                      <a16:creationId xmlns:a16="http://schemas.microsoft.com/office/drawing/2014/main" id="{33DEF590-5FB1-46FB-9D57-6C156E5CD25C}"/>
                    </a:ext>
                  </a:extLst>
                </p:cNvPr>
                <p:cNvPicPr/>
                <p:nvPr/>
              </p:nvPicPr>
              <p:blipFill>
                <a:blip r:embed="rId126"/>
                <a:stretch>
                  <a:fillRect/>
                </a:stretch>
              </p:blipFill>
              <p:spPr>
                <a:xfrm>
                  <a:off x="11514237" y="834814"/>
                  <a:ext cx="2556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20" name="Freihand 119">
                  <a:extLst>
                    <a:ext uri="{FF2B5EF4-FFF2-40B4-BE49-F238E27FC236}">
                      <a16:creationId xmlns:a16="http://schemas.microsoft.com/office/drawing/2014/main" id="{1F9C3B38-5CE9-47E8-9118-2673436C2079}"/>
                    </a:ext>
                  </a:extLst>
                </p14:cNvPr>
                <p14:cNvContentPartPr/>
                <p14:nvPr/>
              </p14:nvContentPartPr>
              <p14:xfrm>
                <a:off x="11712957" y="780454"/>
                <a:ext cx="132120" cy="219240"/>
              </p14:xfrm>
            </p:contentPart>
          </mc:Choice>
          <mc:Fallback>
            <p:pic>
              <p:nvPicPr>
                <p:cNvPr id="120" name="Freihand 119">
                  <a:extLst>
                    <a:ext uri="{FF2B5EF4-FFF2-40B4-BE49-F238E27FC236}">
                      <a16:creationId xmlns:a16="http://schemas.microsoft.com/office/drawing/2014/main" id="{1F9C3B38-5CE9-47E8-9118-2673436C2079}"/>
                    </a:ext>
                  </a:extLst>
                </p:cNvPr>
                <p:cNvPicPr/>
                <p:nvPr/>
              </p:nvPicPr>
              <p:blipFill>
                <a:blip r:embed="rId128"/>
                <a:stretch>
                  <a:fillRect/>
                </a:stretch>
              </p:blipFill>
              <p:spPr>
                <a:xfrm>
                  <a:off x="11708637" y="776134"/>
                  <a:ext cx="14076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22" name="Freihand 121">
                  <a:extLst>
                    <a:ext uri="{FF2B5EF4-FFF2-40B4-BE49-F238E27FC236}">
                      <a16:creationId xmlns:a16="http://schemas.microsoft.com/office/drawing/2014/main" id="{E6B98BDE-54BA-4B50-A8E9-99A637CCB8F3}"/>
                    </a:ext>
                  </a:extLst>
                </p14:cNvPr>
                <p14:cNvContentPartPr/>
                <p14:nvPr/>
              </p14:nvContentPartPr>
              <p14:xfrm>
                <a:off x="7918917" y="1380214"/>
                <a:ext cx="236880" cy="94680"/>
              </p14:xfrm>
            </p:contentPart>
          </mc:Choice>
          <mc:Fallback>
            <p:pic>
              <p:nvPicPr>
                <p:cNvPr id="122" name="Freihand 121">
                  <a:extLst>
                    <a:ext uri="{FF2B5EF4-FFF2-40B4-BE49-F238E27FC236}">
                      <a16:creationId xmlns:a16="http://schemas.microsoft.com/office/drawing/2014/main" id="{E6B98BDE-54BA-4B50-A8E9-99A637CCB8F3}"/>
                    </a:ext>
                  </a:extLst>
                </p:cNvPr>
                <p:cNvPicPr/>
                <p:nvPr/>
              </p:nvPicPr>
              <p:blipFill>
                <a:blip r:embed="rId130"/>
                <a:stretch>
                  <a:fillRect/>
                </a:stretch>
              </p:blipFill>
              <p:spPr>
                <a:xfrm>
                  <a:off x="7914597" y="1375894"/>
                  <a:ext cx="2455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23" name="Freihand 122">
                  <a:extLst>
                    <a:ext uri="{FF2B5EF4-FFF2-40B4-BE49-F238E27FC236}">
                      <a16:creationId xmlns:a16="http://schemas.microsoft.com/office/drawing/2014/main" id="{DAF5AAAF-8DFE-415A-8ACF-5E7A29EB67EA}"/>
                    </a:ext>
                  </a:extLst>
                </p14:cNvPr>
                <p14:cNvContentPartPr/>
                <p14:nvPr/>
              </p14:nvContentPartPr>
              <p14:xfrm>
                <a:off x="6942957" y="1312534"/>
                <a:ext cx="28080" cy="162360"/>
              </p14:xfrm>
            </p:contentPart>
          </mc:Choice>
          <mc:Fallback>
            <p:pic>
              <p:nvPicPr>
                <p:cNvPr id="123" name="Freihand 122">
                  <a:extLst>
                    <a:ext uri="{FF2B5EF4-FFF2-40B4-BE49-F238E27FC236}">
                      <a16:creationId xmlns:a16="http://schemas.microsoft.com/office/drawing/2014/main" id="{DAF5AAAF-8DFE-415A-8ACF-5E7A29EB67EA}"/>
                    </a:ext>
                  </a:extLst>
                </p:cNvPr>
                <p:cNvPicPr/>
                <p:nvPr/>
              </p:nvPicPr>
              <p:blipFill>
                <a:blip r:embed="rId132"/>
                <a:stretch>
                  <a:fillRect/>
                </a:stretch>
              </p:blipFill>
              <p:spPr>
                <a:xfrm>
                  <a:off x="6938637" y="1308214"/>
                  <a:ext cx="3672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24" name="Freihand 123">
                  <a:extLst>
                    <a:ext uri="{FF2B5EF4-FFF2-40B4-BE49-F238E27FC236}">
                      <a16:creationId xmlns:a16="http://schemas.microsoft.com/office/drawing/2014/main" id="{FEB51F3D-E810-47B7-9CBB-9EFD020E3100}"/>
                    </a:ext>
                  </a:extLst>
                </p14:cNvPr>
                <p14:cNvContentPartPr/>
                <p14:nvPr/>
              </p14:nvContentPartPr>
              <p14:xfrm>
                <a:off x="6872757" y="1428454"/>
                <a:ext cx="149040" cy="69120"/>
              </p14:xfrm>
            </p:contentPart>
          </mc:Choice>
          <mc:Fallback>
            <p:pic>
              <p:nvPicPr>
                <p:cNvPr id="124" name="Freihand 123">
                  <a:extLst>
                    <a:ext uri="{FF2B5EF4-FFF2-40B4-BE49-F238E27FC236}">
                      <a16:creationId xmlns:a16="http://schemas.microsoft.com/office/drawing/2014/main" id="{FEB51F3D-E810-47B7-9CBB-9EFD020E3100}"/>
                    </a:ext>
                  </a:extLst>
                </p:cNvPr>
                <p:cNvPicPr/>
                <p:nvPr/>
              </p:nvPicPr>
              <p:blipFill>
                <a:blip r:embed="rId134"/>
                <a:stretch>
                  <a:fillRect/>
                </a:stretch>
              </p:blipFill>
              <p:spPr>
                <a:xfrm>
                  <a:off x="6868437" y="1424134"/>
                  <a:ext cx="15768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25" name="Freihand 124">
                  <a:extLst>
                    <a:ext uri="{FF2B5EF4-FFF2-40B4-BE49-F238E27FC236}">
                      <a16:creationId xmlns:a16="http://schemas.microsoft.com/office/drawing/2014/main" id="{372E9C96-E579-465B-B3F5-80A1FD7E8F21}"/>
                    </a:ext>
                  </a:extLst>
                </p14:cNvPr>
                <p14:cNvContentPartPr/>
                <p14:nvPr/>
              </p14:nvContentPartPr>
              <p14:xfrm>
                <a:off x="6888237" y="1319734"/>
                <a:ext cx="101160" cy="29520"/>
              </p14:xfrm>
            </p:contentPart>
          </mc:Choice>
          <mc:Fallback>
            <p:pic>
              <p:nvPicPr>
                <p:cNvPr id="125" name="Freihand 124">
                  <a:extLst>
                    <a:ext uri="{FF2B5EF4-FFF2-40B4-BE49-F238E27FC236}">
                      <a16:creationId xmlns:a16="http://schemas.microsoft.com/office/drawing/2014/main" id="{372E9C96-E579-465B-B3F5-80A1FD7E8F21}"/>
                    </a:ext>
                  </a:extLst>
                </p:cNvPr>
                <p:cNvPicPr/>
                <p:nvPr/>
              </p:nvPicPr>
              <p:blipFill>
                <a:blip r:embed="rId136"/>
                <a:stretch>
                  <a:fillRect/>
                </a:stretch>
              </p:blipFill>
              <p:spPr>
                <a:xfrm>
                  <a:off x="6883917" y="1315414"/>
                  <a:ext cx="1098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26" name="Freihand 125">
                  <a:extLst>
                    <a:ext uri="{FF2B5EF4-FFF2-40B4-BE49-F238E27FC236}">
                      <a16:creationId xmlns:a16="http://schemas.microsoft.com/office/drawing/2014/main" id="{B2D74847-F4DC-445E-BAE0-EEA0EC8698CE}"/>
                    </a:ext>
                  </a:extLst>
                </p14:cNvPr>
                <p14:cNvContentPartPr/>
                <p14:nvPr/>
              </p14:nvContentPartPr>
              <p14:xfrm>
                <a:off x="7015677" y="1364014"/>
                <a:ext cx="120960" cy="98280"/>
              </p14:xfrm>
            </p:contentPart>
          </mc:Choice>
          <mc:Fallback>
            <p:pic>
              <p:nvPicPr>
                <p:cNvPr id="126" name="Freihand 125">
                  <a:extLst>
                    <a:ext uri="{FF2B5EF4-FFF2-40B4-BE49-F238E27FC236}">
                      <a16:creationId xmlns:a16="http://schemas.microsoft.com/office/drawing/2014/main" id="{B2D74847-F4DC-445E-BAE0-EEA0EC8698CE}"/>
                    </a:ext>
                  </a:extLst>
                </p:cNvPr>
                <p:cNvPicPr/>
                <p:nvPr/>
              </p:nvPicPr>
              <p:blipFill>
                <a:blip r:embed="rId138"/>
                <a:stretch>
                  <a:fillRect/>
                </a:stretch>
              </p:blipFill>
              <p:spPr>
                <a:xfrm>
                  <a:off x="7011357" y="1359694"/>
                  <a:ext cx="1296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27" name="Freihand 126">
                  <a:extLst>
                    <a:ext uri="{FF2B5EF4-FFF2-40B4-BE49-F238E27FC236}">
                      <a16:creationId xmlns:a16="http://schemas.microsoft.com/office/drawing/2014/main" id="{F2CB992B-0320-4770-BDF9-7E3CB2C15043}"/>
                    </a:ext>
                  </a:extLst>
                </p14:cNvPr>
                <p14:cNvContentPartPr/>
                <p14:nvPr/>
              </p14:nvContentPartPr>
              <p14:xfrm>
                <a:off x="7184157" y="1291294"/>
                <a:ext cx="100800" cy="172800"/>
              </p14:xfrm>
            </p:contentPart>
          </mc:Choice>
          <mc:Fallback>
            <p:pic>
              <p:nvPicPr>
                <p:cNvPr id="127" name="Freihand 126">
                  <a:extLst>
                    <a:ext uri="{FF2B5EF4-FFF2-40B4-BE49-F238E27FC236}">
                      <a16:creationId xmlns:a16="http://schemas.microsoft.com/office/drawing/2014/main" id="{F2CB992B-0320-4770-BDF9-7E3CB2C15043}"/>
                    </a:ext>
                  </a:extLst>
                </p:cNvPr>
                <p:cNvPicPr/>
                <p:nvPr/>
              </p:nvPicPr>
              <p:blipFill>
                <a:blip r:embed="rId140"/>
                <a:stretch>
                  <a:fillRect/>
                </a:stretch>
              </p:blipFill>
              <p:spPr>
                <a:xfrm>
                  <a:off x="7179837" y="1286974"/>
                  <a:ext cx="10944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28" name="Freihand 127">
                  <a:extLst>
                    <a:ext uri="{FF2B5EF4-FFF2-40B4-BE49-F238E27FC236}">
                      <a16:creationId xmlns:a16="http://schemas.microsoft.com/office/drawing/2014/main" id="{D46F405D-CB41-4441-BE29-CE8775E6FB83}"/>
                    </a:ext>
                  </a:extLst>
                </p14:cNvPr>
                <p14:cNvContentPartPr/>
                <p14:nvPr/>
              </p14:nvContentPartPr>
              <p14:xfrm>
                <a:off x="7277757" y="1288414"/>
                <a:ext cx="6120" cy="17640"/>
              </p14:xfrm>
            </p:contentPart>
          </mc:Choice>
          <mc:Fallback>
            <p:pic>
              <p:nvPicPr>
                <p:cNvPr id="128" name="Freihand 127">
                  <a:extLst>
                    <a:ext uri="{FF2B5EF4-FFF2-40B4-BE49-F238E27FC236}">
                      <a16:creationId xmlns:a16="http://schemas.microsoft.com/office/drawing/2014/main" id="{D46F405D-CB41-4441-BE29-CE8775E6FB83}"/>
                    </a:ext>
                  </a:extLst>
                </p:cNvPr>
                <p:cNvPicPr/>
                <p:nvPr/>
              </p:nvPicPr>
              <p:blipFill>
                <a:blip r:embed="rId142"/>
                <a:stretch>
                  <a:fillRect/>
                </a:stretch>
              </p:blipFill>
              <p:spPr>
                <a:xfrm>
                  <a:off x="7273437" y="1284094"/>
                  <a:ext cx="1476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29" name="Freihand 128">
                  <a:extLst>
                    <a:ext uri="{FF2B5EF4-FFF2-40B4-BE49-F238E27FC236}">
                      <a16:creationId xmlns:a16="http://schemas.microsoft.com/office/drawing/2014/main" id="{FA61790D-E3F5-40BC-BDBC-768FEC9771EC}"/>
                    </a:ext>
                  </a:extLst>
                </p14:cNvPr>
                <p14:cNvContentPartPr/>
                <p14:nvPr/>
              </p14:nvContentPartPr>
              <p14:xfrm>
                <a:off x="7337517" y="1293094"/>
                <a:ext cx="145440" cy="153000"/>
              </p14:xfrm>
            </p:contentPart>
          </mc:Choice>
          <mc:Fallback>
            <p:pic>
              <p:nvPicPr>
                <p:cNvPr id="129" name="Freihand 128">
                  <a:extLst>
                    <a:ext uri="{FF2B5EF4-FFF2-40B4-BE49-F238E27FC236}">
                      <a16:creationId xmlns:a16="http://schemas.microsoft.com/office/drawing/2014/main" id="{FA61790D-E3F5-40BC-BDBC-768FEC9771EC}"/>
                    </a:ext>
                  </a:extLst>
                </p:cNvPr>
                <p:cNvPicPr/>
                <p:nvPr/>
              </p:nvPicPr>
              <p:blipFill>
                <a:blip r:embed="rId144"/>
                <a:stretch>
                  <a:fillRect/>
                </a:stretch>
              </p:blipFill>
              <p:spPr>
                <a:xfrm>
                  <a:off x="7333197" y="1288774"/>
                  <a:ext cx="15408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30" name="Freihand 129">
                  <a:extLst>
                    <a:ext uri="{FF2B5EF4-FFF2-40B4-BE49-F238E27FC236}">
                      <a16:creationId xmlns:a16="http://schemas.microsoft.com/office/drawing/2014/main" id="{76242B7F-6502-43D6-A537-7FD3D947E465}"/>
                    </a:ext>
                  </a:extLst>
                </p14:cNvPr>
                <p14:cNvContentPartPr/>
                <p14:nvPr/>
              </p14:nvContentPartPr>
              <p14:xfrm>
                <a:off x="7045917" y="1581454"/>
                <a:ext cx="86400" cy="180360"/>
              </p14:xfrm>
            </p:contentPart>
          </mc:Choice>
          <mc:Fallback>
            <p:pic>
              <p:nvPicPr>
                <p:cNvPr id="130" name="Freihand 129">
                  <a:extLst>
                    <a:ext uri="{FF2B5EF4-FFF2-40B4-BE49-F238E27FC236}">
                      <a16:creationId xmlns:a16="http://schemas.microsoft.com/office/drawing/2014/main" id="{76242B7F-6502-43D6-A537-7FD3D947E465}"/>
                    </a:ext>
                  </a:extLst>
                </p:cNvPr>
                <p:cNvPicPr/>
                <p:nvPr/>
              </p:nvPicPr>
              <p:blipFill>
                <a:blip r:embed="rId146"/>
                <a:stretch>
                  <a:fillRect/>
                </a:stretch>
              </p:blipFill>
              <p:spPr>
                <a:xfrm>
                  <a:off x="7041597" y="1577134"/>
                  <a:ext cx="9504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31" name="Freihand 130">
                  <a:extLst>
                    <a:ext uri="{FF2B5EF4-FFF2-40B4-BE49-F238E27FC236}">
                      <a16:creationId xmlns:a16="http://schemas.microsoft.com/office/drawing/2014/main" id="{C9661ABF-27B9-48AB-87FD-9A132ED457DF}"/>
                    </a:ext>
                  </a:extLst>
                </p14:cNvPr>
                <p14:cNvContentPartPr/>
                <p14:nvPr/>
              </p14:nvContentPartPr>
              <p14:xfrm>
                <a:off x="7050957" y="1514134"/>
                <a:ext cx="84240" cy="188280"/>
              </p14:xfrm>
            </p:contentPart>
          </mc:Choice>
          <mc:Fallback>
            <p:pic>
              <p:nvPicPr>
                <p:cNvPr id="131" name="Freihand 130">
                  <a:extLst>
                    <a:ext uri="{FF2B5EF4-FFF2-40B4-BE49-F238E27FC236}">
                      <a16:creationId xmlns:a16="http://schemas.microsoft.com/office/drawing/2014/main" id="{C9661ABF-27B9-48AB-87FD-9A132ED457DF}"/>
                    </a:ext>
                  </a:extLst>
                </p:cNvPr>
                <p:cNvPicPr/>
                <p:nvPr/>
              </p:nvPicPr>
              <p:blipFill>
                <a:blip r:embed="rId148"/>
                <a:stretch>
                  <a:fillRect/>
                </a:stretch>
              </p:blipFill>
              <p:spPr>
                <a:xfrm>
                  <a:off x="7046637" y="1509814"/>
                  <a:ext cx="9288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32" name="Freihand 131">
                  <a:extLst>
                    <a:ext uri="{FF2B5EF4-FFF2-40B4-BE49-F238E27FC236}">
                      <a16:creationId xmlns:a16="http://schemas.microsoft.com/office/drawing/2014/main" id="{31D03C4E-6B7B-419E-B155-8C4D2CAD1A94}"/>
                    </a:ext>
                  </a:extLst>
                </p14:cNvPr>
                <p14:cNvContentPartPr/>
                <p14:nvPr/>
              </p14:nvContentPartPr>
              <p14:xfrm>
                <a:off x="7167957" y="1607374"/>
                <a:ext cx="99720" cy="63360"/>
              </p14:xfrm>
            </p:contentPart>
          </mc:Choice>
          <mc:Fallback>
            <p:pic>
              <p:nvPicPr>
                <p:cNvPr id="132" name="Freihand 131">
                  <a:extLst>
                    <a:ext uri="{FF2B5EF4-FFF2-40B4-BE49-F238E27FC236}">
                      <a16:creationId xmlns:a16="http://schemas.microsoft.com/office/drawing/2014/main" id="{31D03C4E-6B7B-419E-B155-8C4D2CAD1A94}"/>
                    </a:ext>
                  </a:extLst>
                </p:cNvPr>
                <p:cNvPicPr/>
                <p:nvPr/>
              </p:nvPicPr>
              <p:blipFill>
                <a:blip r:embed="rId150"/>
                <a:stretch>
                  <a:fillRect/>
                </a:stretch>
              </p:blipFill>
              <p:spPr>
                <a:xfrm>
                  <a:off x="7163637" y="1603054"/>
                  <a:ext cx="1083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33" name="Freihand 132">
                  <a:extLst>
                    <a:ext uri="{FF2B5EF4-FFF2-40B4-BE49-F238E27FC236}">
                      <a16:creationId xmlns:a16="http://schemas.microsoft.com/office/drawing/2014/main" id="{8DE82E4A-F73E-4A7E-A33B-DD217F208271}"/>
                    </a:ext>
                  </a:extLst>
                </p14:cNvPr>
                <p14:cNvContentPartPr/>
                <p14:nvPr/>
              </p14:nvContentPartPr>
              <p14:xfrm>
                <a:off x="7289997" y="1537174"/>
                <a:ext cx="97200" cy="126000"/>
              </p14:xfrm>
            </p:contentPart>
          </mc:Choice>
          <mc:Fallback>
            <p:pic>
              <p:nvPicPr>
                <p:cNvPr id="133" name="Freihand 132">
                  <a:extLst>
                    <a:ext uri="{FF2B5EF4-FFF2-40B4-BE49-F238E27FC236}">
                      <a16:creationId xmlns:a16="http://schemas.microsoft.com/office/drawing/2014/main" id="{8DE82E4A-F73E-4A7E-A33B-DD217F208271}"/>
                    </a:ext>
                  </a:extLst>
                </p:cNvPr>
                <p:cNvPicPr/>
                <p:nvPr/>
              </p:nvPicPr>
              <p:blipFill>
                <a:blip r:embed="rId152"/>
                <a:stretch>
                  <a:fillRect/>
                </a:stretch>
              </p:blipFill>
              <p:spPr>
                <a:xfrm>
                  <a:off x="7285677" y="1532854"/>
                  <a:ext cx="1058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35" name="Freihand 134">
                  <a:extLst>
                    <a:ext uri="{FF2B5EF4-FFF2-40B4-BE49-F238E27FC236}">
                      <a16:creationId xmlns:a16="http://schemas.microsoft.com/office/drawing/2014/main" id="{CC506BEE-FFC5-4658-A378-A26409B07E8C}"/>
                    </a:ext>
                  </a:extLst>
                </p14:cNvPr>
                <p14:cNvContentPartPr/>
                <p14:nvPr/>
              </p14:nvContentPartPr>
              <p14:xfrm>
                <a:off x="7366317" y="1585054"/>
                <a:ext cx="72000" cy="182880"/>
              </p14:xfrm>
            </p:contentPart>
          </mc:Choice>
          <mc:Fallback>
            <p:pic>
              <p:nvPicPr>
                <p:cNvPr id="135" name="Freihand 134">
                  <a:extLst>
                    <a:ext uri="{FF2B5EF4-FFF2-40B4-BE49-F238E27FC236}">
                      <a16:creationId xmlns:a16="http://schemas.microsoft.com/office/drawing/2014/main" id="{CC506BEE-FFC5-4658-A378-A26409B07E8C}"/>
                    </a:ext>
                  </a:extLst>
                </p:cNvPr>
                <p:cNvPicPr/>
                <p:nvPr/>
              </p:nvPicPr>
              <p:blipFill>
                <a:blip r:embed="rId154"/>
                <a:stretch>
                  <a:fillRect/>
                </a:stretch>
              </p:blipFill>
              <p:spPr>
                <a:xfrm>
                  <a:off x="7361997" y="1580734"/>
                  <a:ext cx="8064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36" name="Freihand 135">
                  <a:extLst>
                    <a:ext uri="{FF2B5EF4-FFF2-40B4-BE49-F238E27FC236}">
                      <a16:creationId xmlns:a16="http://schemas.microsoft.com/office/drawing/2014/main" id="{BB824694-208F-4152-8831-6DA0512260D3}"/>
                    </a:ext>
                  </a:extLst>
                </p14:cNvPr>
                <p14:cNvContentPartPr/>
                <p14:nvPr/>
              </p14:nvContentPartPr>
              <p14:xfrm>
                <a:off x="7439757" y="1501534"/>
                <a:ext cx="165960" cy="183960"/>
              </p14:xfrm>
            </p:contentPart>
          </mc:Choice>
          <mc:Fallback>
            <p:pic>
              <p:nvPicPr>
                <p:cNvPr id="136" name="Freihand 135">
                  <a:extLst>
                    <a:ext uri="{FF2B5EF4-FFF2-40B4-BE49-F238E27FC236}">
                      <a16:creationId xmlns:a16="http://schemas.microsoft.com/office/drawing/2014/main" id="{BB824694-208F-4152-8831-6DA0512260D3}"/>
                    </a:ext>
                  </a:extLst>
                </p:cNvPr>
                <p:cNvPicPr/>
                <p:nvPr/>
              </p:nvPicPr>
              <p:blipFill>
                <a:blip r:embed="rId156"/>
                <a:stretch>
                  <a:fillRect/>
                </a:stretch>
              </p:blipFill>
              <p:spPr>
                <a:xfrm>
                  <a:off x="7435437" y="1497214"/>
                  <a:ext cx="17460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38" name="Freihand 137">
                  <a:extLst>
                    <a:ext uri="{FF2B5EF4-FFF2-40B4-BE49-F238E27FC236}">
                      <a16:creationId xmlns:a16="http://schemas.microsoft.com/office/drawing/2014/main" id="{B0DED345-A3CD-4EAD-BF36-082831B66C77}"/>
                    </a:ext>
                  </a:extLst>
                </p14:cNvPr>
                <p14:cNvContentPartPr/>
                <p14:nvPr/>
              </p14:nvContentPartPr>
              <p14:xfrm>
                <a:off x="7905597" y="1358254"/>
                <a:ext cx="205200" cy="139680"/>
              </p14:xfrm>
            </p:contentPart>
          </mc:Choice>
          <mc:Fallback>
            <p:pic>
              <p:nvPicPr>
                <p:cNvPr id="138" name="Freihand 137">
                  <a:extLst>
                    <a:ext uri="{FF2B5EF4-FFF2-40B4-BE49-F238E27FC236}">
                      <a16:creationId xmlns:a16="http://schemas.microsoft.com/office/drawing/2014/main" id="{B0DED345-A3CD-4EAD-BF36-082831B66C77}"/>
                    </a:ext>
                  </a:extLst>
                </p:cNvPr>
                <p:cNvPicPr/>
                <p:nvPr/>
              </p:nvPicPr>
              <p:blipFill>
                <a:blip r:embed="rId158"/>
                <a:stretch>
                  <a:fillRect/>
                </a:stretch>
              </p:blipFill>
              <p:spPr>
                <a:xfrm>
                  <a:off x="7901277" y="1353934"/>
                  <a:ext cx="21384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39" name="Freihand 138">
                  <a:extLst>
                    <a:ext uri="{FF2B5EF4-FFF2-40B4-BE49-F238E27FC236}">
                      <a16:creationId xmlns:a16="http://schemas.microsoft.com/office/drawing/2014/main" id="{B07AF8B2-9966-4E4E-9DB1-107D4845620C}"/>
                    </a:ext>
                  </a:extLst>
                </p14:cNvPr>
                <p14:cNvContentPartPr/>
                <p14:nvPr/>
              </p14:nvContentPartPr>
              <p14:xfrm>
                <a:off x="8355237" y="1416214"/>
                <a:ext cx="183600" cy="3240"/>
              </p14:xfrm>
            </p:contentPart>
          </mc:Choice>
          <mc:Fallback>
            <p:pic>
              <p:nvPicPr>
                <p:cNvPr id="139" name="Freihand 138">
                  <a:extLst>
                    <a:ext uri="{FF2B5EF4-FFF2-40B4-BE49-F238E27FC236}">
                      <a16:creationId xmlns:a16="http://schemas.microsoft.com/office/drawing/2014/main" id="{B07AF8B2-9966-4E4E-9DB1-107D4845620C}"/>
                    </a:ext>
                  </a:extLst>
                </p:cNvPr>
                <p:cNvPicPr/>
                <p:nvPr/>
              </p:nvPicPr>
              <p:blipFill>
                <a:blip r:embed="rId160"/>
                <a:stretch>
                  <a:fillRect/>
                </a:stretch>
              </p:blipFill>
              <p:spPr>
                <a:xfrm>
                  <a:off x="8350917" y="1411894"/>
                  <a:ext cx="19224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40" name="Freihand 139">
                  <a:extLst>
                    <a:ext uri="{FF2B5EF4-FFF2-40B4-BE49-F238E27FC236}">
                      <a16:creationId xmlns:a16="http://schemas.microsoft.com/office/drawing/2014/main" id="{A523EE4F-B99F-4214-9D34-EBE2127BB694}"/>
                    </a:ext>
                  </a:extLst>
                </p14:cNvPr>
                <p14:cNvContentPartPr/>
                <p14:nvPr/>
              </p14:nvContentPartPr>
              <p14:xfrm>
                <a:off x="8375397" y="1466974"/>
                <a:ext cx="160200" cy="6120"/>
              </p14:xfrm>
            </p:contentPart>
          </mc:Choice>
          <mc:Fallback>
            <p:pic>
              <p:nvPicPr>
                <p:cNvPr id="140" name="Freihand 139">
                  <a:extLst>
                    <a:ext uri="{FF2B5EF4-FFF2-40B4-BE49-F238E27FC236}">
                      <a16:creationId xmlns:a16="http://schemas.microsoft.com/office/drawing/2014/main" id="{A523EE4F-B99F-4214-9D34-EBE2127BB694}"/>
                    </a:ext>
                  </a:extLst>
                </p:cNvPr>
                <p:cNvPicPr/>
                <p:nvPr/>
              </p:nvPicPr>
              <p:blipFill>
                <a:blip r:embed="rId162"/>
                <a:stretch>
                  <a:fillRect/>
                </a:stretch>
              </p:blipFill>
              <p:spPr>
                <a:xfrm>
                  <a:off x="8371077" y="1462654"/>
                  <a:ext cx="16884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42" name="Freihand 141">
                  <a:extLst>
                    <a:ext uri="{FF2B5EF4-FFF2-40B4-BE49-F238E27FC236}">
                      <a16:creationId xmlns:a16="http://schemas.microsoft.com/office/drawing/2014/main" id="{8418B8E3-7596-47F2-8FD1-7B8698D5D107}"/>
                    </a:ext>
                  </a:extLst>
                </p14:cNvPr>
                <p14:cNvContentPartPr/>
                <p14:nvPr/>
              </p14:nvContentPartPr>
              <p14:xfrm>
                <a:off x="8766717" y="1386694"/>
                <a:ext cx="144360" cy="109440"/>
              </p14:xfrm>
            </p:contentPart>
          </mc:Choice>
          <mc:Fallback>
            <p:pic>
              <p:nvPicPr>
                <p:cNvPr id="142" name="Freihand 141">
                  <a:extLst>
                    <a:ext uri="{FF2B5EF4-FFF2-40B4-BE49-F238E27FC236}">
                      <a16:creationId xmlns:a16="http://schemas.microsoft.com/office/drawing/2014/main" id="{8418B8E3-7596-47F2-8FD1-7B8698D5D107}"/>
                    </a:ext>
                  </a:extLst>
                </p:cNvPr>
                <p:cNvPicPr/>
                <p:nvPr/>
              </p:nvPicPr>
              <p:blipFill>
                <a:blip r:embed="rId164"/>
                <a:stretch>
                  <a:fillRect/>
                </a:stretch>
              </p:blipFill>
              <p:spPr>
                <a:xfrm>
                  <a:off x="8762397" y="1382374"/>
                  <a:ext cx="1530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43" name="Freihand 142">
                  <a:extLst>
                    <a:ext uri="{FF2B5EF4-FFF2-40B4-BE49-F238E27FC236}">
                      <a16:creationId xmlns:a16="http://schemas.microsoft.com/office/drawing/2014/main" id="{375DF22C-C3FB-4214-8008-C5899A84B7BA}"/>
                    </a:ext>
                  </a:extLst>
                </p14:cNvPr>
                <p14:cNvContentPartPr/>
                <p14:nvPr/>
              </p14:nvContentPartPr>
              <p14:xfrm>
                <a:off x="8901357" y="1479934"/>
                <a:ext cx="109080" cy="80640"/>
              </p14:xfrm>
            </p:contentPart>
          </mc:Choice>
          <mc:Fallback>
            <p:pic>
              <p:nvPicPr>
                <p:cNvPr id="143" name="Freihand 142">
                  <a:extLst>
                    <a:ext uri="{FF2B5EF4-FFF2-40B4-BE49-F238E27FC236}">
                      <a16:creationId xmlns:a16="http://schemas.microsoft.com/office/drawing/2014/main" id="{375DF22C-C3FB-4214-8008-C5899A84B7BA}"/>
                    </a:ext>
                  </a:extLst>
                </p:cNvPr>
                <p:cNvPicPr/>
                <p:nvPr/>
              </p:nvPicPr>
              <p:blipFill>
                <a:blip r:embed="rId166"/>
                <a:stretch>
                  <a:fillRect/>
                </a:stretch>
              </p:blipFill>
              <p:spPr>
                <a:xfrm>
                  <a:off x="8897037" y="1475614"/>
                  <a:ext cx="1177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47" name="Freihand 146">
                  <a:extLst>
                    <a:ext uri="{FF2B5EF4-FFF2-40B4-BE49-F238E27FC236}">
                      <a16:creationId xmlns:a16="http://schemas.microsoft.com/office/drawing/2014/main" id="{BE0EE69E-F4AF-48B5-B3A9-2474B36D0080}"/>
                    </a:ext>
                  </a:extLst>
                </p14:cNvPr>
                <p14:cNvContentPartPr/>
                <p14:nvPr/>
              </p14:nvContentPartPr>
              <p14:xfrm>
                <a:off x="9248037" y="1375174"/>
                <a:ext cx="9720" cy="126720"/>
              </p14:xfrm>
            </p:contentPart>
          </mc:Choice>
          <mc:Fallback>
            <p:pic>
              <p:nvPicPr>
                <p:cNvPr id="147" name="Freihand 146">
                  <a:extLst>
                    <a:ext uri="{FF2B5EF4-FFF2-40B4-BE49-F238E27FC236}">
                      <a16:creationId xmlns:a16="http://schemas.microsoft.com/office/drawing/2014/main" id="{BE0EE69E-F4AF-48B5-B3A9-2474B36D0080}"/>
                    </a:ext>
                  </a:extLst>
                </p:cNvPr>
                <p:cNvPicPr/>
                <p:nvPr/>
              </p:nvPicPr>
              <p:blipFill>
                <a:blip r:embed="rId168"/>
                <a:stretch>
                  <a:fillRect/>
                </a:stretch>
              </p:blipFill>
              <p:spPr>
                <a:xfrm>
                  <a:off x="9243717" y="1370854"/>
                  <a:ext cx="183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48" name="Freihand 147">
                  <a:extLst>
                    <a:ext uri="{FF2B5EF4-FFF2-40B4-BE49-F238E27FC236}">
                      <a16:creationId xmlns:a16="http://schemas.microsoft.com/office/drawing/2014/main" id="{CA3E17F0-7F1E-47BA-A86B-7DB34CAADAFC}"/>
                    </a:ext>
                  </a:extLst>
                </p14:cNvPr>
                <p14:cNvContentPartPr/>
                <p14:nvPr/>
              </p14:nvContentPartPr>
              <p14:xfrm>
                <a:off x="9184317" y="1434214"/>
                <a:ext cx="122400" cy="6480"/>
              </p14:xfrm>
            </p:contentPart>
          </mc:Choice>
          <mc:Fallback>
            <p:pic>
              <p:nvPicPr>
                <p:cNvPr id="148" name="Freihand 147">
                  <a:extLst>
                    <a:ext uri="{FF2B5EF4-FFF2-40B4-BE49-F238E27FC236}">
                      <a16:creationId xmlns:a16="http://schemas.microsoft.com/office/drawing/2014/main" id="{CA3E17F0-7F1E-47BA-A86B-7DB34CAADAFC}"/>
                    </a:ext>
                  </a:extLst>
                </p:cNvPr>
                <p:cNvPicPr/>
                <p:nvPr/>
              </p:nvPicPr>
              <p:blipFill>
                <a:blip r:embed="rId170"/>
                <a:stretch>
                  <a:fillRect/>
                </a:stretch>
              </p:blipFill>
              <p:spPr>
                <a:xfrm>
                  <a:off x="9179997" y="1429894"/>
                  <a:ext cx="13104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49" name="Freihand 148">
                  <a:extLst>
                    <a:ext uri="{FF2B5EF4-FFF2-40B4-BE49-F238E27FC236}">
                      <a16:creationId xmlns:a16="http://schemas.microsoft.com/office/drawing/2014/main" id="{41232003-FBE0-48AC-95BC-09B49B072FD2}"/>
                    </a:ext>
                  </a:extLst>
                </p14:cNvPr>
                <p14:cNvContentPartPr/>
                <p14:nvPr/>
              </p14:nvContentPartPr>
              <p14:xfrm>
                <a:off x="9490677" y="1349974"/>
                <a:ext cx="94680" cy="116640"/>
              </p14:xfrm>
            </p:contentPart>
          </mc:Choice>
          <mc:Fallback>
            <p:pic>
              <p:nvPicPr>
                <p:cNvPr id="149" name="Freihand 148">
                  <a:extLst>
                    <a:ext uri="{FF2B5EF4-FFF2-40B4-BE49-F238E27FC236}">
                      <a16:creationId xmlns:a16="http://schemas.microsoft.com/office/drawing/2014/main" id="{41232003-FBE0-48AC-95BC-09B49B072FD2}"/>
                    </a:ext>
                  </a:extLst>
                </p:cNvPr>
                <p:cNvPicPr/>
                <p:nvPr/>
              </p:nvPicPr>
              <p:blipFill>
                <a:blip r:embed="rId172"/>
                <a:stretch>
                  <a:fillRect/>
                </a:stretch>
              </p:blipFill>
              <p:spPr>
                <a:xfrm>
                  <a:off x="9486357" y="1345654"/>
                  <a:ext cx="10332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50" name="Freihand 149">
                  <a:extLst>
                    <a:ext uri="{FF2B5EF4-FFF2-40B4-BE49-F238E27FC236}">
                      <a16:creationId xmlns:a16="http://schemas.microsoft.com/office/drawing/2014/main" id="{5FE357D7-09D0-48CD-A73C-E38ED1FC7D97}"/>
                    </a:ext>
                  </a:extLst>
                </p14:cNvPr>
                <p14:cNvContentPartPr/>
                <p14:nvPr/>
              </p14:nvContentPartPr>
              <p14:xfrm>
                <a:off x="9600477" y="1439254"/>
                <a:ext cx="105840" cy="66600"/>
              </p14:xfrm>
            </p:contentPart>
          </mc:Choice>
          <mc:Fallback>
            <p:pic>
              <p:nvPicPr>
                <p:cNvPr id="150" name="Freihand 149">
                  <a:extLst>
                    <a:ext uri="{FF2B5EF4-FFF2-40B4-BE49-F238E27FC236}">
                      <a16:creationId xmlns:a16="http://schemas.microsoft.com/office/drawing/2014/main" id="{5FE357D7-09D0-48CD-A73C-E38ED1FC7D97}"/>
                    </a:ext>
                  </a:extLst>
                </p:cNvPr>
                <p:cNvPicPr/>
                <p:nvPr/>
              </p:nvPicPr>
              <p:blipFill>
                <a:blip r:embed="rId174"/>
                <a:stretch>
                  <a:fillRect/>
                </a:stretch>
              </p:blipFill>
              <p:spPr>
                <a:xfrm>
                  <a:off x="9596157" y="1434934"/>
                  <a:ext cx="11448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53" name="Freihand 152">
                  <a:extLst>
                    <a:ext uri="{FF2B5EF4-FFF2-40B4-BE49-F238E27FC236}">
                      <a16:creationId xmlns:a16="http://schemas.microsoft.com/office/drawing/2014/main" id="{DD0FA0FE-9707-4419-94BE-B2C2417EC505}"/>
                    </a:ext>
                  </a:extLst>
                </p14:cNvPr>
                <p14:cNvContentPartPr/>
                <p14:nvPr/>
              </p14:nvContentPartPr>
              <p14:xfrm>
                <a:off x="10292037" y="1099774"/>
                <a:ext cx="100800" cy="112680"/>
              </p14:xfrm>
            </p:contentPart>
          </mc:Choice>
          <mc:Fallback>
            <p:pic>
              <p:nvPicPr>
                <p:cNvPr id="153" name="Freihand 152">
                  <a:extLst>
                    <a:ext uri="{FF2B5EF4-FFF2-40B4-BE49-F238E27FC236}">
                      <a16:creationId xmlns:a16="http://schemas.microsoft.com/office/drawing/2014/main" id="{DD0FA0FE-9707-4419-94BE-B2C2417EC505}"/>
                    </a:ext>
                  </a:extLst>
                </p:cNvPr>
                <p:cNvPicPr/>
                <p:nvPr/>
              </p:nvPicPr>
              <p:blipFill>
                <a:blip r:embed="rId176"/>
                <a:stretch>
                  <a:fillRect/>
                </a:stretch>
              </p:blipFill>
              <p:spPr>
                <a:xfrm>
                  <a:off x="10287717" y="1095454"/>
                  <a:ext cx="1094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54" name="Freihand 153">
                  <a:extLst>
                    <a:ext uri="{FF2B5EF4-FFF2-40B4-BE49-F238E27FC236}">
                      <a16:creationId xmlns:a16="http://schemas.microsoft.com/office/drawing/2014/main" id="{E399A137-92CE-4121-BEE7-E226B848480A}"/>
                    </a:ext>
                  </a:extLst>
                </p14:cNvPr>
                <p14:cNvContentPartPr/>
                <p14:nvPr/>
              </p14:nvContentPartPr>
              <p14:xfrm>
                <a:off x="10407957" y="1187974"/>
                <a:ext cx="65520" cy="42840"/>
              </p14:xfrm>
            </p:contentPart>
          </mc:Choice>
          <mc:Fallback>
            <p:pic>
              <p:nvPicPr>
                <p:cNvPr id="154" name="Freihand 153">
                  <a:extLst>
                    <a:ext uri="{FF2B5EF4-FFF2-40B4-BE49-F238E27FC236}">
                      <a16:creationId xmlns:a16="http://schemas.microsoft.com/office/drawing/2014/main" id="{E399A137-92CE-4121-BEE7-E226B848480A}"/>
                    </a:ext>
                  </a:extLst>
                </p:cNvPr>
                <p:cNvPicPr/>
                <p:nvPr/>
              </p:nvPicPr>
              <p:blipFill>
                <a:blip r:embed="rId178"/>
                <a:stretch>
                  <a:fillRect/>
                </a:stretch>
              </p:blipFill>
              <p:spPr>
                <a:xfrm>
                  <a:off x="10403637" y="1183654"/>
                  <a:ext cx="7416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56" name="Freihand 155">
                  <a:extLst>
                    <a:ext uri="{FF2B5EF4-FFF2-40B4-BE49-F238E27FC236}">
                      <a16:creationId xmlns:a16="http://schemas.microsoft.com/office/drawing/2014/main" id="{FA24F3DE-F747-455C-9C1E-02CAB38BF288}"/>
                    </a:ext>
                  </a:extLst>
                </p14:cNvPr>
                <p14:cNvContentPartPr/>
                <p14:nvPr/>
              </p14:nvContentPartPr>
              <p14:xfrm>
                <a:off x="10550157" y="1112374"/>
                <a:ext cx="7560" cy="19800"/>
              </p14:xfrm>
            </p:contentPart>
          </mc:Choice>
          <mc:Fallback>
            <p:pic>
              <p:nvPicPr>
                <p:cNvPr id="156" name="Freihand 155">
                  <a:extLst>
                    <a:ext uri="{FF2B5EF4-FFF2-40B4-BE49-F238E27FC236}">
                      <a16:creationId xmlns:a16="http://schemas.microsoft.com/office/drawing/2014/main" id="{FA24F3DE-F747-455C-9C1E-02CAB38BF288}"/>
                    </a:ext>
                  </a:extLst>
                </p:cNvPr>
                <p:cNvPicPr/>
                <p:nvPr/>
              </p:nvPicPr>
              <p:blipFill>
                <a:blip r:embed="rId180"/>
                <a:stretch>
                  <a:fillRect/>
                </a:stretch>
              </p:blipFill>
              <p:spPr>
                <a:xfrm>
                  <a:off x="10545837" y="1108054"/>
                  <a:ext cx="1620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57" name="Freihand 156">
                  <a:extLst>
                    <a:ext uri="{FF2B5EF4-FFF2-40B4-BE49-F238E27FC236}">
                      <a16:creationId xmlns:a16="http://schemas.microsoft.com/office/drawing/2014/main" id="{E650351A-D852-440C-A989-1F327EB1DA7B}"/>
                    </a:ext>
                  </a:extLst>
                </p14:cNvPr>
                <p14:cNvContentPartPr/>
                <p14:nvPr/>
              </p14:nvContentPartPr>
              <p14:xfrm>
                <a:off x="10558797" y="1178254"/>
                <a:ext cx="11160" cy="7920"/>
              </p14:xfrm>
            </p:contentPart>
          </mc:Choice>
          <mc:Fallback>
            <p:pic>
              <p:nvPicPr>
                <p:cNvPr id="157" name="Freihand 156">
                  <a:extLst>
                    <a:ext uri="{FF2B5EF4-FFF2-40B4-BE49-F238E27FC236}">
                      <a16:creationId xmlns:a16="http://schemas.microsoft.com/office/drawing/2014/main" id="{E650351A-D852-440C-A989-1F327EB1DA7B}"/>
                    </a:ext>
                  </a:extLst>
                </p:cNvPr>
                <p:cNvPicPr/>
                <p:nvPr/>
              </p:nvPicPr>
              <p:blipFill>
                <a:blip r:embed="rId182"/>
                <a:stretch>
                  <a:fillRect/>
                </a:stretch>
              </p:blipFill>
              <p:spPr>
                <a:xfrm>
                  <a:off x="10554477" y="1173934"/>
                  <a:ext cx="1980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59" name="Freihand 158">
                  <a:extLst>
                    <a:ext uri="{FF2B5EF4-FFF2-40B4-BE49-F238E27FC236}">
                      <a16:creationId xmlns:a16="http://schemas.microsoft.com/office/drawing/2014/main" id="{7C5C87B9-E0A6-4D97-B209-B49BBD7FB995}"/>
                    </a:ext>
                  </a:extLst>
                </p14:cNvPr>
                <p14:cNvContentPartPr/>
                <p14:nvPr/>
              </p14:nvContentPartPr>
              <p14:xfrm>
                <a:off x="10658517" y="1099054"/>
                <a:ext cx="92160" cy="97200"/>
              </p14:xfrm>
            </p:contentPart>
          </mc:Choice>
          <mc:Fallback>
            <p:pic>
              <p:nvPicPr>
                <p:cNvPr id="159" name="Freihand 158">
                  <a:extLst>
                    <a:ext uri="{FF2B5EF4-FFF2-40B4-BE49-F238E27FC236}">
                      <a16:creationId xmlns:a16="http://schemas.microsoft.com/office/drawing/2014/main" id="{7C5C87B9-E0A6-4D97-B209-B49BBD7FB995}"/>
                    </a:ext>
                  </a:extLst>
                </p:cNvPr>
                <p:cNvPicPr/>
                <p:nvPr/>
              </p:nvPicPr>
              <p:blipFill>
                <a:blip r:embed="rId184"/>
                <a:stretch>
                  <a:fillRect/>
                </a:stretch>
              </p:blipFill>
              <p:spPr>
                <a:xfrm>
                  <a:off x="10654197" y="1094734"/>
                  <a:ext cx="1008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60" name="Freihand 159">
                  <a:extLst>
                    <a:ext uri="{FF2B5EF4-FFF2-40B4-BE49-F238E27FC236}">
                      <a16:creationId xmlns:a16="http://schemas.microsoft.com/office/drawing/2014/main" id="{209B3C7C-85AB-486A-9519-8AA66D68C159}"/>
                    </a:ext>
                  </a:extLst>
                </p14:cNvPr>
                <p14:cNvContentPartPr/>
                <p14:nvPr/>
              </p14:nvContentPartPr>
              <p14:xfrm>
                <a:off x="10758957" y="1123534"/>
                <a:ext cx="93240" cy="79200"/>
              </p14:xfrm>
            </p:contentPart>
          </mc:Choice>
          <mc:Fallback>
            <p:pic>
              <p:nvPicPr>
                <p:cNvPr id="160" name="Freihand 159">
                  <a:extLst>
                    <a:ext uri="{FF2B5EF4-FFF2-40B4-BE49-F238E27FC236}">
                      <a16:creationId xmlns:a16="http://schemas.microsoft.com/office/drawing/2014/main" id="{209B3C7C-85AB-486A-9519-8AA66D68C159}"/>
                    </a:ext>
                  </a:extLst>
                </p:cNvPr>
                <p:cNvPicPr/>
                <p:nvPr/>
              </p:nvPicPr>
              <p:blipFill>
                <a:blip r:embed="rId186"/>
                <a:stretch>
                  <a:fillRect/>
                </a:stretch>
              </p:blipFill>
              <p:spPr>
                <a:xfrm>
                  <a:off x="10754637" y="1119214"/>
                  <a:ext cx="1018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61" name="Freihand 160">
                  <a:extLst>
                    <a:ext uri="{FF2B5EF4-FFF2-40B4-BE49-F238E27FC236}">
                      <a16:creationId xmlns:a16="http://schemas.microsoft.com/office/drawing/2014/main" id="{4C258EDE-F33D-491E-8CAC-C9840F463BB0}"/>
                    </a:ext>
                  </a:extLst>
                </p14:cNvPr>
                <p14:cNvContentPartPr/>
                <p14:nvPr/>
              </p14:nvContentPartPr>
              <p14:xfrm>
                <a:off x="10883517" y="1100854"/>
                <a:ext cx="271800" cy="88200"/>
              </p14:xfrm>
            </p:contentPart>
          </mc:Choice>
          <mc:Fallback>
            <p:pic>
              <p:nvPicPr>
                <p:cNvPr id="161" name="Freihand 160">
                  <a:extLst>
                    <a:ext uri="{FF2B5EF4-FFF2-40B4-BE49-F238E27FC236}">
                      <a16:creationId xmlns:a16="http://schemas.microsoft.com/office/drawing/2014/main" id="{4C258EDE-F33D-491E-8CAC-C9840F463BB0}"/>
                    </a:ext>
                  </a:extLst>
                </p:cNvPr>
                <p:cNvPicPr/>
                <p:nvPr/>
              </p:nvPicPr>
              <p:blipFill>
                <a:blip r:embed="rId188"/>
                <a:stretch>
                  <a:fillRect/>
                </a:stretch>
              </p:blipFill>
              <p:spPr>
                <a:xfrm>
                  <a:off x="10879197" y="1096534"/>
                  <a:ext cx="2804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62" name="Freihand 161">
                  <a:extLst>
                    <a:ext uri="{FF2B5EF4-FFF2-40B4-BE49-F238E27FC236}">
                      <a16:creationId xmlns:a16="http://schemas.microsoft.com/office/drawing/2014/main" id="{80204114-6016-45C0-B933-BE4B39DEA1AF}"/>
                    </a:ext>
                  </a:extLst>
                </p14:cNvPr>
                <p14:cNvContentPartPr/>
                <p14:nvPr/>
              </p14:nvContentPartPr>
              <p14:xfrm>
                <a:off x="11160717" y="1069174"/>
                <a:ext cx="26640" cy="19800"/>
              </p14:xfrm>
            </p:contentPart>
          </mc:Choice>
          <mc:Fallback>
            <p:pic>
              <p:nvPicPr>
                <p:cNvPr id="162" name="Freihand 161">
                  <a:extLst>
                    <a:ext uri="{FF2B5EF4-FFF2-40B4-BE49-F238E27FC236}">
                      <a16:creationId xmlns:a16="http://schemas.microsoft.com/office/drawing/2014/main" id="{80204114-6016-45C0-B933-BE4B39DEA1AF}"/>
                    </a:ext>
                  </a:extLst>
                </p:cNvPr>
                <p:cNvPicPr/>
                <p:nvPr/>
              </p:nvPicPr>
              <p:blipFill>
                <a:blip r:embed="rId190"/>
                <a:stretch>
                  <a:fillRect/>
                </a:stretch>
              </p:blipFill>
              <p:spPr>
                <a:xfrm>
                  <a:off x="11156397" y="1064854"/>
                  <a:ext cx="3528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63" name="Freihand 162">
                  <a:extLst>
                    <a:ext uri="{FF2B5EF4-FFF2-40B4-BE49-F238E27FC236}">
                      <a16:creationId xmlns:a16="http://schemas.microsoft.com/office/drawing/2014/main" id="{9F2BDCB5-86A2-46DB-9380-FF95CFE3A345}"/>
                    </a:ext>
                  </a:extLst>
                </p14:cNvPr>
                <p14:cNvContentPartPr/>
                <p14:nvPr/>
              </p14:nvContentPartPr>
              <p14:xfrm>
                <a:off x="11160357" y="1117774"/>
                <a:ext cx="74160" cy="205560"/>
              </p14:xfrm>
            </p:contentPart>
          </mc:Choice>
          <mc:Fallback>
            <p:pic>
              <p:nvPicPr>
                <p:cNvPr id="163" name="Freihand 162">
                  <a:extLst>
                    <a:ext uri="{FF2B5EF4-FFF2-40B4-BE49-F238E27FC236}">
                      <a16:creationId xmlns:a16="http://schemas.microsoft.com/office/drawing/2014/main" id="{9F2BDCB5-86A2-46DB-9380-FF95CFE3A345}"/>
                    </a:ext>
                  </a:extLst>
                </p:cNvPr>
                <p:cNvPicPr/>
                <p:nvPr/>
              </p:nvPicPr>
              <p:blipFill>
                <a:blip r:embed="rId192"/>
                <a:stretch>
                  <a:fillRect/>
                </a:stretch>
              </p:blipFill>
              <p:spPr>
                <a:xfrm>
                  <a:off x="11156037" y="1113454"/>
                  <a:ext cx="8280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64" name="Freihand 163">
                  <a:extLst>
                    <a:ext uri="{FF2B5EF4-FFF2-40B4-BE49-F238E27FC236}">
                      <a16:creationId xmlns:a16="http://schemas.microsoft.com/office/drawing/2014/main" id="{095755E9-FD0C-40BF-BC7D-615A846D7458}"/>
                    </a:ext>
                  </a:extLst>
                </p14:cNvPr>
                <p14:cNvContentPartPr/>
                <p14:nvPr/>
              </p14:nvContentPartPr>
              <p14:xfrm>
                <a:off x="11266557" y="1113454"/>
                <a:ext cx="90360" cy="84240"/>
              </p14:xfrm>
            </p:contentPart>
          </mc:Choice>
          <mc:Fallback>
            <p:pic>
              <p:nvPicPr>
                <p:cNvPr id="164" name="Freihand 163">
                  <a:extLst>
                    <a:ext uri="{FF2B5EF4-FFF2-40B4-BE49-F238E27FC236}">
                      <a16:creationId xmlns:a16="http://schemas.microsoft.com/office/drawing/2014/main" id="{095755E9-FD0C-40BF-BC7D-615A846D7458}"/>
                    </a:ext>
                  </a:extLst>
                </p:cNvPr>
                <p:cNvPicPr/>
                <p:nvPr/>
              </p:nvPicPr>
              <p:blipFill>
                <a:blip r:embed="rId194"/>
                <a:stretch>
                  <a:fillRect/>
                </a:stretch>
              </p:blipFill>
              <p:spPr>
                <a:xfrm>
                  <a:off x="11262237" y="1109134"/>
                  <a:ext cx="990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65" name="Freihand 164">
                  <a:extLst>
                    <a:ext uri="{FF2B5EF4-FFF2-40B4-BE49-F238E27FC236}">
                      <a16:creationId xmlns:a16="http://schemas.microsoft.com/office/drawing/2014/main" id="{E41961C4-79D8-4629-B6A6-57201A0E284F}"/>
                    </a:ext>
                  </a:extLst>
                </p14:cNvPr>
                <p14:cNvContentPartPr/>
                <p14:nvPr/>
              </p14:nvContentPartPr>
              <p14:xfrm>
                <a:off x="11443317" y="1072774"/>
                <a:ext cx="84600" cy="119160"/>
              </p14:xfrm>
            </p:contentPart>
          </mc:Choice>
          <mc:Fallback>
            <p:pic>
              <p:nvPicPr>
                <p:cNvPr id="165" name="Freihand 164">
                  <a:extLst>
                    <a:ext uri="{FF2B5EF4-FFF2-40B4-BE49-F238E27FC236}">
                      <a16:creationId xmlns:a16="http://schemas.microsoft.com/office/drawing/2014/main" id="{E41961C4-79D8-4629-B6A6-57201A0E284F}"/>
                    </a:ext>
                  </a:extLst>
                </p:cNvPr>
                <p:cNvPicPr/>
                <p:nvPr/>
              </p:nvPicPr>
              <p:blipFill>
                <a:blip r:embed="rId196"/>
                <a:stretch>
                  <a:fillRect/>
                </a:stretch>
              </p:blipFill>
              <p:spPr>
                <a:xfrm>
                  <a:off x="11438997" y="1068454"/>
                  <a:ext cx="932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66" name="Freihand 165">
                  <a:extLst>
                    <a:ext uri="{FF2B5EF4-FFF2-40B4-BE49-F238E27FC236}">
                      <a16:creationId xmlns:a16="http://schemas.microsoft.com/office/drawing/2014/main" id="{D4A02C6F-CCD4-4966-9DBD-9D879F8B498A}"/>
                    </a:ext>
                  </a:extLst>
                </p14:cNvPr>
                <p14:cNvContentPartPr/>
                <p14:nvPr/>
              </p14:nvContentPartPr>
              <p14:xfrm>
                <a:off x="11550237" y="1132894"/>
                <a:ext cx="141480" cy="39240"/>
              </p14:xfrm>
            </p:contentPart>
          </mc:Choice>
          <mc:Fallback>
            <p:pic>
              <p:nvPicPr>
                <p:cNvPr id="166" name="Freihand 165">
                  <a:extLst>
                    <a:ext uri="{FF2B5EF4-FFF2-40B4-BE49-F238E27FC236}">
                      <a16:creationId xmlns:a16="http://schemas.microsoft.com/office/drawing/2014/main" id="{D4A02C6F-CCD4-4966-9DBD-9D879F8B498A}"/>
                    </a:ext>
                  </a:extLst>
                </p:cNvPr>
                <p:cNvPicPr/>
                <p:nvPr/>
              </p:nvPicPr>
              <p:blipFill>
                <a:blip r:embed="rId198"/>
                <a:stretch>
                  <a:fillRect/>
                </a:stretch>
              </p:blipFill>
              <p:spPr>
                <a:xfrm>
                  <a:off x="11545917" y="1128574"/>
                  <a:ext cx="15012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67" name="Freihand 166">
                  <a:extLst>
                    <a:ext uri="{FF2B5EF4-FFF2-40B4-BE49-F238E27FC236}">
                      <a16:creationId xmlns:a16="http://schemas.microsoft.com/office/drawing/2014/main" id="{94134E16-6933-4B1E-8C1B-8CEBC1377D4B}"/>
                    </a:ext>
                  </a:extLst>
                </p14:cNvPr>
                <p14:cNvContentPartPr/>
                <p14:nvPr/>
              </p14:nvContentPartPr>
              <p14:xfrm>
                <a:off x="11698917" y="1092214"/>
                <a:ext cx="101880" cy="76320"/>
              </p14:xfrm>
            </p:contentPart>
          </mc:Choice>
          <mc:Fallback>
            <p:pic>
              <p:nvPicPr>
                <p:cNvPr id="167" name="Freihand 166">
                  <a:extLst>
                    <a:ext uri="{FF2B5EF4-FFF2-40B4-BE49-F238E27FC236}">
                      <a16:creationId xmlns:a16="http://schemas.microsoft.com/office/drawing/2014/main" id="{94134E16-6933-4B1E-8C1B-8CEBC1377D4B}"/>
                    </a:ext>
                  </a:extLst>
                </p:cNvPr>
                <p:cNvPicPr/>
                <p:nvPr/>
              </p:nvPicPr>
              <p:blipFill>
                <a:blip r:embed="rId200"/>
                <a:stretch>
                  <a:fillRect/>
                </a:stretch>
              </p:blipFill>
              <p:spPr>
                <a:xfrm>
                  <a:off x="11694597" y="1087894"/>
                  <a:ext cx="1105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68" name="Freihand 167">
                  <a:extLst>
                    <a:ext uri="{FF2B5EF4-FFF2-40B4-BE49-F238E27FC236}">
                      <a16:creationId xmlns:a16="http://schemas.microsoft.com/office/drawing/2014/main" id="{0994BFEB-C3C0-4D20-A563-B44369628468}"/>
                    </a:ext>
                  </a:extLst>
                </p14:cNvPr>
                <p14:cNvContentPartPr/>
                <p14:nvPr/>
              </p14:nvContentPartPr>
              <p14:xfrm>
                <a:off x="11824197" y="1116694"/>
                <a:ext cx="210240" cy="195480"/>
              </p14:xfrm>
            </p:contentPart>
          </mc:Choice>
          <mc:Fallback>
            <p:pic>
              <p:nvPicPr>
                <p:cNvPr id="168" name="Freihand 167">
                  <a:extLst>
                    <a:ext uri="{FF2B5EF4-FFF2-40B4-BE49-F238E27FC236}">
                      <a16:creationId xmlns:a16="http://schemas.microsoft.com/office/drawing/2014/main" id="{0994BFEB-C3C0-4D20-A563-B44369628468}"/>
                    </a:ext>
                  </a:extLst>
                </p:cNvPr>
                <p:cNvPicPr/>
                <p:nvPr/>
              </p:nvPicPr>
              <p:blipFill>
                <a:blip r:embed="rId202"/>
                <a:stretch>
                  <a:fillRect/>
                </a:stretch>
              </p:blipFill>
              <p:spPr>
                <a:xfrm>
                  <a:off x="11819877" y="1112374"/>
                  <a:ext cx="21888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238" name="Freihand 237">
                  <a:extLst>
                    <a:ext uri="{FF2B5EF4-FFF2-40B4-BE49-F238E27FC236}">
                      <a16:creationId xmlns:a16="http://schemas.microsoft.com/office/drawing/2014/main" id="{1A88EF42-C0C0-4430-AFE9-F9FA29B76148}"/>
                    </a:ext>
                  </a:extLst>
                </p14:cNvPr>
                <p14:cNvContentPartPr/>
                <p14:nvPr/>
              </p14:nvContentPartPr>
              <p14:xfrm>
                <a:off x="9909717" y="1426294"/>
                <a:ext cx="130680" cy="16200"/>
              </p14:xfrm>
            </p:contentPart>
          </mc:Choice>
          <mc:Fallback>
            <p:pic>
              <p:nvPicPr>
                <p:cNvPr id="238" name="Freihand 237">
                  <a:extLst>
                    <a:ext uri="{FF2B5EF4-FFF2-40B4-BE49-F238E27FC236}">
                      <a16:creationId xmlns:a16="http://schemas.microsoft.com/office/drawing/2014/main" id="{1A88EF42-C0C0-4430-AFE9-F9FA29B76148}"/>
                    </a:ext>
                  </a:extLst>
                </p:cNvPr>
                <p:cNvPicPr/>
                <p:nvPr/>
              </p:nvPicPr>
              <p:blipFill>
                <a:blip r:embed="rId204"/>
                <a:stretch>
                  <a:fillRect/>
                </a:stretch>
              </p:blipFill>
              <p:spPr>
                <a:xfrm>
                  <a:off x="9905397" y="1421974"/>
                  <a:ext cx="13932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239" name="Freihand 238">
                  <a:extLst>
                    <a:ext uri="{FF2B5EF4-FFF2-40B4-BE49-F238E27FC236}">
                      <a16:creationId xmlns:a16="http://schemas.microsoft.com/office/drawing/2014/main" id="{2A1CCC05-F6BD-4408-A9BD-10FF61508AE2}"/>
                    </a:ext>
                  </a:extLst>
                </p14:cNvPr>
                <p14:cNvContentPartPr/>
                <p14:nvPr/>
              </p14:nvContentPartPr>
              <p14:xfrm>
                <a:off x="9815397" y="1369054"/>
                <a:ext cx="240480" cy="117720"/>
              </p14:xfrm>
            </p:contentPart>
          </mc:Choice>
          <mc:Fallback>
            <p:pic>
              <p:nvPicPr>
                <p:cNvPr id="239" name="Freihand 238">
                  <a:extLst>
                    <a:ext uri="{FF2B5EF4-FFF2-40B4-BE49-F238E27FC236}">
                      <a16:creationId xmlns:a16="http://schemas.microsoft.com/office/drawing/2014/main" id="{2A1CCC05-F6BD-4408-A9BD-10FF61508AE2}"/>
                    </a:ext>
                  </a:extLst>
                </p:cNvPr>
                <p:cNvPicPr/>
                <p:nvPr/>
              </p:nvPicPr>
              <p:blipFill>
                <a:blip r:embed="rId206"/>
                <a:stretch>
                  <a:fillRect/>
                </a:stretch>
              </p:blipFill>
              <p:spPr>
                <a:xfrm>
                  <a:off x="9811077" y="1364734"/>
                  <a:ext cx="24912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241" name="Freihand 240">
                  <a:extLst>
                    <a:ext uri="{FF2B5EF4-FFF2-40B4-BE49-F238E27FC236}">
                      <a16:creationId xmlns:a16="http://schemas.microsoft.com/office/drawing/2014/main" id="{7780A21B-E96F-4A6C-BF90-A9B567620D01}"/>
                    </a:ext>
                  </a:extLst>
                </p14:cNvPr>
                <p14:cNvContentPartPr/>
                <p14:nvPr/>
              </p14:nvContentPartPr>
              <p14:xfrm>
                <a:off x="10252437" y="1403974"/>
                <a:ext cx="5040" cy="82800"/>
              </p14:xfrm>
            </p:contentPart>
          </mc:Choice>
          <mc:Fallback>
            <p:pic>
              <p:nvPicPr>
                <p:cNvPr id="241" name="Freihand 240">
                  <a:extLst>
                    <a:ext uri="{FF2B5EF4-FFF2-40B4-BE49-F238E27FC236}">
                      <a16:creationId xmlns:a16="http://schemas.microsoft.com/office/drawing/2014/main" id="{7780A21B-E96F-4A6C-BF90-A9B567620D01}"/>
                    </a:ext>
                  </a:extLst>
                </p:cNvPr>
                <p:cNvPicPr/>
                <p:nvPr/>
              </p:nvPicPr>
              <p:blipFill>
                <a:blip r:embed="rId208"/>
                <a:stretch>
                  <a:fillRect/>
                </a:stretch>
              </p:blipFill>
              <p:spPr>
                <a:xfrm>
                  <a:off x="10248117" y="1399654"/>
                  <a:ext cx="136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242" name="Freihand 241">
                  <a:extLst>
                    <a:ext uri="{FF2B5EF4-FFF2-40B4-BE49-F238E27FC236}">
                      <a16:creationId xmlns:a16="http://schemas.microsoft.com/office/drawing/2014/main" id="{8E89D4F9-B5DB-42CC-A904-641BAD7F9183}"/>
                    </a:ext>
                  </a:extLst>
                </p14:cNvPr>
                <p14:cNvContentPartPr/>
                <p14:nvPr/>
              </p14:nvContentPartPr>
              <p14:xfrm>
                <a:off x="10201677" y="1369774"/>
                <a:ext cx="136080" cy="129240"/>
              </p14:xfrm>
            </p:contentPart>
          </mc:Choice>
          <mc:Fallback>
            <p:pic>
              <p:nvPicPr>
                <p:cNvPr id="242" name="Freihand 241">
                  <a:extLst>
                    <a:ext uri="{FF2B5EF4-FFF2-40B4-BE49-F238E27FC236}">
                      <a16:creationId xmlns:a16="http://schemas.microsoft.com/office/drawing/2014/main" id="{8E89D4F9-B5DB-42CC-A904-641BAD7F9183}"/>
                    </a:ext>
                  </a:extLst>
                </p:cNvPr>
                <p:cNvPicPr/>
                <p:nvPr/>
              </p:nvPicPr>
              <p:blipFill>
                <a:blip r:embed="rId210"/>
                <a:stretch>
                  <a:fillRect/>
                </a:stretch>
              </p:blipFill>
              <p:spPr>
                <a:xfrm>
                  <a:off x="10197357" y="1365454"/>
                  <a:ext cx="1447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244" name="Freihand 243">
                  <a:extLst>
                    <a:ext uri="{FF2B5EF4-FFF2-40B4-BE49-F238E27FC236}">
                      <a16:creationId xmlns:a16="http://schemas.microsoft.com/office/drawing/2014/main" id="{CB46E7EB-96D4-4B72-AC76-21D869C09035}"/>
                    </a:ext>
                  </a:extLst>
                </p14:cNvPr>
                <p14:cNvContentPartPr/>
                <p14:nvPr/>
              </p14:nvContentPartPr>
              <p14:xfrm>
                <a:off x="10380957" y="1421614"/>
                <a:ext cx="117360" cy="71280"/>
              </p14:xfrm>
            </p:contentPart>
          </mc:Choice>
          <mc:Fallback>
            <p:pic>
              <p:nvPicPr>
                <p:cNvPr id="244" name="Freihand 243">
                  <a:extLst>
                    <a:ext uri="{FF2B5EF4-FFF2-40B4-BE49-F238E27FC236}">
                      <a16:creationId xmlns:a16="http://schemas.microsoft.com/office/drawing/2014/main" id="{CB46E7EB-96D4-4B72-AC76-21D869C09035}"/>
                    </a:ext>
                  </a:extLst>
                </p:cNvPr>
                <p:cNvPicPr/>
                <p:nvPr/>
              </p:nvPicPr>
              <p:blipFill>
                <a:blip r:embed="rId212"/>
                <a:stretch>
                  <a:fillRect/>
                </a:stretch>
              </p:blipFill>
              <p:spPr>
                <a:xfrm>
                  <a:off x="10376637" y="1417294"/>
                  <a:ext cx="1260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245" name="Freihand 244">
                  <a:extLst>
                    <a:ext uri="{FF2B5EF4-FFF2-40B4-BE49-F238E27FC236}">
                      <a16:creationId xmlns:a16="http://schemas.microsoft.com/office/drawing/2014/main" id="{D4B4715D-DE79-46CA-ADE5-A5DD85FC8DEA}"/>
                    </a:ext>
                  </a:extLst>
                </p14:cNvPr>
                <p14:cNvContentPartPr/>
                <p14:nvPr/>
              </p14:nvContentPartPr>
              <p14:xfrm>
                <a:off x="10504797" y="1352134"/>
                <a:ext cx="112680" cy="131760"/>
              </p14:xfrm>
            </p:contentPart>
          </mc:Choice>
          <mc:Fallback>
            <p:pic>
              <p:nvPicPr>
                <p:cNvPr id="245" name="Freihand 244">
                  <a:extLst>
                    <a:ext uri="{FF2B5EF4-FFF2-40B4-BE49-F238E27FC236}">
                      <a16:creationId xmlns:a16="http://schemas.microsoft.com/office/drawing/2014/main" id="{D4B4715D-DE79-46CA-ADE5-A5DD85FC8DEA}"/>
                    </a:ext>
                  </a:extLst>
                </p:cNvPr>
                <p:cNvPicPr/>
                <p:nvPr/>
              </p:nvPicPr>
              <p:blipFill>
                <a:blip r:embed="rId214"/>
                <a:stretch>
                  <a:fillRect/>
                </a:stretch>
              </p:blipFill>
              <p:spPr>
                <a:xfrm>
                  <a:off x="10500477" y="1347814"/>
                  <a:ext cx="1213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246" name="Freihand 245">
                  <a:extLst>
                    <a:ext uri="{FF2B5EF4-FFF2-40B4-BE49-F238E27FC236}">
                      <a16:creationId xmlns:a16="http://schemas.microsoft.com/office/drawing/2014/main" id="{EF5C036E-E47A-4830-9C88-BE330459E32D}"/>
                    </a:ext>
                  </a:extLst>
                </p14:cNvPr>
                <p14:cNvContentPartPr/>
                <p14:nvPr/>
              </p14:nvContentPartPr>
              <p14:xfrm>
                <a:off x="10639077" y="1397134"/>
                <a:ext cx="61200" cy="164880"/>
              </p14:xfrm>
            </p:contentPart>
          </mc:Choice>
          <mc:Fallback>
            <p:pic>
              <p:nvPicPr>
                <p:cNvPr id="246" name="Freihand 245">
                  <a:extLst>
                    <a:ext uri="{FF2B5EF4-FFF2-40B4-BE49-F238E27FC236}">
                      <a16:creationId xmlns:a16="http://schemas.microsoft.com/office/drawing/2014/main" id="{EF5C036E-E47A-4830-9C88-BE330459E32D}"/>
                    </a:ext>
                  </a:extLst>
                </p:cNvPr>
                <p:cNvPicPr/>
                <p:nvPr/>
              </p:nvPicPr>
              <p:blipFill>
                <a:blip r:embed="rId216"/>
                <a:stretch>
                  <a:fillRect/>
                </a:stretch>
              </p:blipFill>
              <p:spPr>
                <a:xfrm>
                  <a:off x="10634757" y="1392814"/>
                  <a:ext cx="6984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247" name="Freihand 246">
                  <a:extLst>
                    <a:ext uri="{FF2B5EF4-FFF2-40B4-BE49-F238E27FC236}">
                      <a16:creationId xmlns:a16="http://schemas.microsoft.com/office/drawing/2014/main" id="{6C6EDFB9-C5AC-4580-B716-5200121A9DEB}"/>
                    </a:ext>
                  </a:extLst>
                </p14:cNvPr>
                <p14:cNvContentPartPr/>
                <p14:nvPr/>
              </p14:nvContentPartPr>
              <p14:xfrm>
                <a:off x="10721517" y="1402894"/>
                <a:ext cx="100800" cy="71640"/>
              </p14:xfrm>
            </p:contentPart>
          </mc:Choice>
          <mc:Fallback>
            <p:pic>
              <p:nvPicPr>
                <p:cNvPr id="247" name="Freihand 246">
                  <a:extLst>
                    <a:ext uri="{FF2B5EF4-FFF2-40B4-BE49-F238E27FC236}">
                      <a16:creationId xmlns:a16="http://schemas.microsoft.com/office/drawing/2014/main" id="{6C6EDFB9-C5AC-4580-B716-5200121A9DEB}"/>
                    </a:ext>
                  </a:extLst>
                </p:cNvPr>
                <p:cNvPicPr/>
                <p:nvPr/>
              </p:nvPicPr>
              <p:blipFill>
                <a:blip r:embed="rId218"/>
                <a:stretch>
                  <a:fillRect/>
                </a:stretch>
              </p:blipFill>
              <p:spPr>
                <a:xfrm>
                  <a:off x="10717197" y="1398574"/>
                  <a:ext cx="1094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248" name="Freihand 247">
                  <a:extLst>
                    <a:ext uri="{FF2B5EF4-FFF2-40B4-BE49-F238E27FC236}">
                      <a16:creationId xmlns:a16="http://schemas.microsoft.com/office/drawing/2014/main" id="{60CBA541-3B0A-4B95-8947-6E42ED74E318}"/>
                    </a:ext>
                  </a:extLst>
                </p14:cNvPr>
                <p14:cNvContentPartPr/>
                <p14:nvPr/>
              </p14:nvContentPartPr>
              <p14:xfrm>
                <a:off x="10796757" y="1346734"/>
                <a:ext cx="85680" cy="127800"/>
              </p14:xfrm>
            </p:contentPart>
          </mc:Choice>
          <mc:Fallback>
            <p:pic>
              <p:nvPicPr>
                <p:cNvPr id="248" name="Freihand 247">
                  <a:extLst>
                    <a:ext uri="{FF2B5EF4-FFF2-40B4-BE49-F238E27FC236}">
                      <a16:creationId xmlns:a16="http://schemas.microsoft.com/office/drawing/2014/main" id="{60CBA541-3B0A-4B95-8947-6E42ED74E318}"/>
                    </a:ext>
                  </a:extLst>
                </p:cNvPr>
                <p:cNvPicPr/>
                <p:nvPr/>
              </p:nvPicPr>
              <p:blipFill>
                <a:blip r:embed="rId220"/>
                <a:stretch>
                  <a:fillRect/>
                </a:stretch>
              </p:blipFill>
              <p:spPr>
                <a:xfrm>
                  <a:off x="10792437" y="1342414"/>
                  <a:ext cx="943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249" name="Freihand 248">
                  <a:extLst>
                    <a:ext uri="{FF2B5EF4-FFF2-40B4-BE49-F238E27FC236}">
                      <a16:creationId xmlns:a16="http://schemas.microsoft.com/office/drawing/2014/main" id="{C140238E-6940-464B-AEEE-EA64207B128F}"/>
                    </a:ext>
                  </a:extLst>
                </p14:cNvPr>
                <p14:cNvContentPartPr/>
                <p14:nvPr/>
              </p14:nvContentPartPr>
              <p14:xfrm>
                <a:off x="10899357" y="1401814"/>
                <a:ext cx="108360" cy="84960"/>
              </p14:xfrm>
            </p:contentPart>
          </mc:Choice>
          <mc:Fallback>
            <p:pic>
              <p:nvPicPr>
                <p:cNvPr id="249" name="Freihand 248">
                  <a:extLst>
                    <a:ext uri="{FF2B5EF4-FFF2-40B4-BE49-F238E27FC236}">
                      <a16:creationId xmlns:a16="http://schemas.microsoft.com/office/drawing/2014/main" id="{C140238E-6940-464B-AEEE-EA64207B128F}"/>
                    </a:ext>
                  </a:extLst>
                </p:cNvPr>
                <p:cNvPicPr/>
                <p:nvPr/>
              </p:nvPicPr>
              <p:blipFill>
                <a:blip r:embed="rId222"/>
                <a:stretch>
                  <a:fillRect/>
                </a:stretch>
              </p:blipFill>
              <p:spPr>
                <a:xfrm>
                  <a:off x="10895037" y="1397494"/>
                  <a:ext cx="1170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250" name="Freihand 249">
                  <a:extLst>
                    <a:ext uri="{FF2B5EF4-FFF2-40B4-BE49-F238E27FC236}">
                      <a16:creationId xmlns:a16="http://schemas.microsoft.com/office/drawing/2014/main" id="{62979F4D-3F19-4798-9E85-DC6064024BC4}"/>
                    </a:ext>
                  </a:extLst>
                </p14:cNvPr>
                <p14:cNvContentPartPr/>
                <p14:nvPr/>
              </p14:nvContentPartPr>
              <p14:xfrm>
                <a:off x="11041197" y="1408654"/>
                <a:ext cx="70200" cy="78480"/>
              </p14:xfrm>
            </p:contentPart>
          </mc:Choice>
          <mc:Fallback>
            <p:pic>
              <p:nvPicPr>
                <p:cNvPr id="250" name="Freihand 249">
                  <a:extLst>
                    <a:ext uri="{FF2B5EF4-FFF2-40B4-BE49-F238E27FC236}">
                      <a16:creationId xmlns:a16="http://schemas.microsoft.com/office/drawing/2014/main" id="{62979F4D-3F19-4798-9E85-DC6064024BC4}"/>
                    </a:ext>
                  </a:extLst>
                </p:cNvPr>
                <p:cNvPicPr/>
                <p:nvPr/>
              </p:nvPicPr>
              <p:blipFill>
                <a:blip r:embed="rId224"/>
                <a:stretch>
                  <a:fillRect/>
                </a:stretch>
              </p:blipFill>
              <p:spPr>
                <a:xfrm>
                  <a:off x="11036877" y="1404334"/>
                  <a:ext cx="788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251" name="Freihand 250">
                  <a:extLst>
                    <a:ext uri="{FF2B5EF4-FFF2-40B4-BE49-F238E27FC236}">
                      <a16:creationId xmlns:a16="http://schemas.microsoft.com/office/drawing/2014/main" id="{81657C48-F65F-4895-98D2-C89E2C5ED6F6}"/>
                    </a:ext>
                  </a:extLst>
                </p14:cNvPr>
                <p14:cNvContentPartPr/>
                <p14:nvPr/>
              </p14:nvContentPartPr>
              <p14:xfrm>
                <a:off x="11111397" y="1371934"/>
                <a:ext cx="165600" cy="100080"/>
              </p14:xfrm>
            </p:contentPart>
          </mc:Choice>
          <mc:Fallback>
            <p:pic>
              <p:nvPicPr>
                <p:cNvPr id="251" name="Freihand 250">
                  <a:extLst>
                    <a:ext uri="{FF2B5EF4-FFF2-40B4-BE49-F238E27FC236}">
                      <a16:creationId xmlns:a16="http://schemas.microsoft.com/office/drawing/2014/main" id="{81657C48-F65F-4895-98D2-C89E2C5ED6F6}"/>
                    </a:ext>
                  </a:extLst>
                </p:cNvPr>
                <p:cNvPicPr/>
                <p:nvPr/>
              </p:nvPicPr>
              <p:blipFill>
                <a:blip r:embed="rId226"/>
                <a:stretch>
                  <a:fillRect/>
                </a:stretch>
              </p:blipFill>
              <p:spPr>
                <a:xfrm>
                  <a:off x="11107077" y="1367614"/>
                  <a:ext cx="1742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252" name="Freihand 251">
                  <a:extLst>
                    <a:ext uri="{FF2B5EF4-FFF2-40B4-BE49-F238E27FC236}">
                      <a16:creationId xmlns:a16="http://schemas.microsoft.com/office/drawing/2014/main" id="{6F0F7D76-A8AF-40B5-86A3-79B09B898EB6}"/>
                    </a:ext>
                  </a:extLst>
                </p14:cNvPr>
                <p14:cNvContentPartPr/>
                <p14:nvPr/>
              </p14:nvContentPartPr>
              <p14:xfrm>
                <a:off x="11288157" y="1322974"/>
                <a:ext cx="360" cy="360"/>
              </p14:xfrm>
            </p:contentPart>
          </mc:Choice>
          <mc:Fallback>
            <p:pic>
              <p:nvPicPr>
                <p:cNvPr id="252" name="Freihand 251">
                  <a:extLst>
                    <a:ext uri="{FF2B5EF4-FFF2-40B4-BE49-F238E27FC236}">
                      <a16:creationId xmlns:a16="http://schemas.microsoft.com/office/drawing/2014/main" id="{6F0F7D76-A8AF-40B5-86A3-79B09B898EB6}"/>
                    </a:ext>
                  </a:extLst>
                </p:cNvPr>
                <p:cNvPicPr/>
                <p:nvPr/>
              </p:nvPicPr>
              <p:blipFill>
                <a:blip r:embed="rId4"/>
                <a:stretch>
                  <a:fillRect/>
                </a:stretch>
              </p:blipFill>
              <p:spPr>
                <a:xfrm>
                  <a:off x="11283837" y="1318654"/>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253" name="Freihand 252">
                  <a:extLst>
                    <a:ext uri="{FF2B5EF4-FFF2-40B4-BE49-F238E27FC236}">
                      <a16:creationId xmlns:a16="http://schemas.microsoft.com/office/drawing/2014/main" id="{685EFEBF-9446-48B7-8C74-F54C8AC150A5}"/>
                    </a:ext>
                  </a:extLst>
                </p14:cNvPr>
                <p14:cNvContentPartPr/>
                <p14:nvPr/>
              </p14:nvContentPartPr>
              <p14:xfrm>
                <a:off x="11344677" y="1322254"/>
                <a:ext cx="12960" cy="48600"/>
              </p14:xfrm>
            </p:contentPart>
          </mc:Choice>
          <mc:Fallback>
            <p:pic>
              <p:nvPicPr>
                <p:cNvPr id="253" name="Freihand 252">
                  <a:extLst>
                    <a:ext uri="{FF2B5EF4-FFF2-40B4-BE49-F238E27FC236}">
                      <a16:creationId xmlns:a16="http://schemas.microsoft.com/office/drawing/2014/main" id="{685EFEBF-9446-48B7-8C74-F54C8AC150A5}"/>
                    </a:ext>
                  </a:extLst>
                </p:cNvPr>
                <p:cNvPicPr/>
                <p:nvPr/>
              </p:nvPicPr>
              <p:blipFill>
                <a:blip r:embed="rId229"/>
                <a:stretch>
                  <a:fillRect/>
                </a:stretch>
              </p:blipFill>
              <p:spPr>
                <a:xfrm>
                  <a:off x="11340357" y="1317934"/>
                  <a:ext cx="2160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254" name="Freihand 253">
                  <a:extLst>
                    <a:ext uri="{FF2B5EF4-FFF2-40B4-BE49-F238E27FC236}">
                      <a16:creationId xmlns:a16="http://schemas.microsoft.com/office/drawing/2014/main" id="{A06EFDE8-DAD8-41B1-8E3A-F3AE10D0AB95}"/>
                    </a:ext>
                  </a:extLst>
                </p14:cNvPr>
                <p14:cNvContentPartPr/>
                <p14:nvPr/>
              </p14:nvContentPartPr>
              <p14:xfrm>
                <a:off x="11305797" y="1397854"/>
                <a:ext cx="122760" cy="69120"/>
              </p14:xfrm>
            </p:contentPart>
          </mc:Choice>
          <mc:Fallback>
            <p:pic>
              <p:nvPicPr>
                <p:cNvPr id="254" name="Freihand 253">
                  <a:extLst>
                    <a:ext uri="{FF2B5EF4-FFF2-40B4-BE49-F238E27FC236}">
                      <a16:creationId xmlns:a16="http://schemas.microsoft.com/office/drawing/2014/main" id="{A06EFDE8-DAD8-41B1-8E3A-F3AE10D0AB95}"/>
                    </a:ext>
                  </a:extLst>
                </p:cNvPr>
                <p:cNvPicPr/>
                <p:nvPr/>
              </p:nvPicPr>
              <p:blipFill>
                <a:blip r:embed="rId231"/>
                <a:stretch>
                  <a:fillRect/>
                </a:stretch>
              </p:blipFill>
              <p:spPr>
                <a:xfrm>
                  <a:off x="11301477" y="1393534"/>
                  <a:ext cx="1314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255" name="Freihand 254">
                  <a:extLst>
                    <a:ext uri="{FF2B5EF4-FFF2-40B4-BE49-F238E27FC236}">
                      <a16:creationId xmlns:a16="http://schemas.microsoft.com/office/drawing/2014/main" id="{390050B0-A556-4E75-8229-1FC7F55B377D}"/>
                    </a:ext>
                  </a:extLst>
                </p14:cNvPr>
                <p14:cNvContentPartPr/>
                <p14:nvPr/>
              </p14:nvContentPartPr>
              <p14:xfrm>
                <a:off x="11437197" y="1334134"/>
                <a:ext cx="133920" cy="145440"/>
              </p14:xfrm>
            </p:contentPart>
          </mc:Choice>
          <mc:Fallback>
            <p:pic>
              <p:nvPicPr>
                <p:cNvPr id="255" name="Freihand 254">
                  <a:extLst>
                    <a:ext uri="{FF2B5EF4-FFF2-40B4-BE49-F238E27FC236}">
                      <a16:creationId xmlns:a16="http://schemas.microsoft.com/office/drawing/2014/main" id="{390050B0-A556-4E75-8229-1FC7F55B377D}"/>
                    </a:ext>
                  </a:extLst>
                </p:cNvPr>
                <p:cNvPicPr/>
                <p:nvPr/>
              </p:nvPicPr>
              <p:blipFill>
                <a:blip r:embed="rId233"/>
                <a:stretch>
                  <a:fillRect/>
                </a:stretch>
              </p:blipFill>
              <p:spPr>
                <a:xfrm>
                  <a:off x="11432877" y="1329814"/>
                  <a:ext cx="14256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256" name="Freihand 255">
                  <a:extLst>
                    <a:ext uri="{FF2B5EF4-FFF2-40B4-BE49-F238E27FC236}">
                      <a16:creationId xmlns:a16="http://schemas.microsoft.com/office/drawing/2014/main" id="{EDBAB0F5-4B15-4982-922A-D4772BCF31C5}"/>
                    </a:ext>
                  </a:extLst>
                </p14:cNvPr>
                <p14:cNvContentPartPr/>
                <p14:nvPr/>
              </p14:nvContentPartPr>
              <p14:xfrm>
                <a:off x="11559957" y="1339894"/>
                <a:ext cx="17640" cy="41040"/>
              </p14:xfrm>
            </p:contentPart>
          </mc:Choice>
          <mc:Fallback>
            <p:pic>
              <p:nvPicPr>
                <p:cNvPr id="256" name="Freihand 255">
                  <a:extLst>
                    <a:ext uri="{FF2B5EF4-FFF2-40B4-BE49-F238E27FC236}">
                      <a16:creationId xmlns:a16="http://schemas.microsoft.com/office/drawing/2014/main" id="{EDBAB0F5-4B15-4982-922A-D4772BCF31C5}"/>
                    </a:ext>
                  </a:extLst>
                </p:cNvPr>
                <p:cNvPicPr/>
                <p:nvPr/>
              </p:nvPicPr>
              <p:blipFill>
                <a:blip r:embed="rId235"/>
                <a:stretch>
                  <a:fillRect/>
                </a:stretch>
              </p:blipFill>
              <p:spPr>
                <a:xfrm>
                  <a:off x="11555637" y="1335574"/>
                  <a:ext cx="2628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257" name="Freihand 256">
                  <a:extLst>
                    <a:ext uri="{FF2B5EF4-FFF2-40B4-BE49-F238E27FC236}">
                      <a16:creationId xmlns:a16="http://schemas.microsoft.com/office/drawing/2014/main" id="{6A315E75-46FF-4018-A1E4-E1F47F288D12}"/>
                    </a:ext>
                  </a:extLst>
                </p14:cNvPr>
                <p14:cNvContentPartPr/>
                <p14:nvPr/>
              </p14:nvContentPartPr>
              <p14:xfrm>
                <a:off x="11610717" y="1405774"/>
                <a:ext cx="170280" cy="66600"/>
              </p14:xfrm>
            </p:contentPart>
          </mc:Choice>
          <mc:Fallback>
            <p:pic>
              <p:nvPicPr>
                <p:cNvPr id="257" name="Freihand 256">
                  <a:extLst>
                    <a:ext uri="{FF2B5EF4-FFF2-40B4-BE49-F238E27FC236}">
                      <a16:creationId xmlns:a16="http://schemas.microsoft.com/office/drawing/2014/main" id="{6A315E75-46FF-4018-A1E4-E1F47F288D12}"/>
                    </a:ext>
                  </a:extLst>
                </p:cNvPr>
                <p:cNvPicPr/>
                <p:nvPr/>
              </p:nvPicPr>
              <p:blipFill>
                <a:blip r:embed="rId237"/>
                <a:stretch>
                  <a:fillRect/>
                </a:stretch>
              </p:blipFill>
              <p:spPr>
                <a:xfrm>
                  <a:off x="11606397" y="1401454"/>
                  <a:ext cx="1789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70" name="Freihand 169">
                  <a:extLst>
                    <a:ext uri="{FF2B5EF4-FFF2-40B4-BE49-F238E27FC236}">
                      <a16:creationId xmlns:a16="http://schemas.microsoft.com/office/drawing/2014/main" id="{557F2686-3980-467C-B2A4-43CEEBF33FC9}"/>
                    </a:ext>
                  </a:extLst>
                </p14:cNvPr>
                <p14:cNvContentPartPr/>
                <p14:nvPr/>
              </p14:nvContentPartPr>
              <p14:xfrm>
                <a:off x="7713357" y="1850374"/>
                <a:ext cx="86400" cy="27720"/>
              </p14:xfrm>
            </p:contentPart>
          </mc:Choice>
          <mc:Fallback>
            <p:pic>
              <p:nvPicPr>
                <p:cNvPr id="170" name="Freihand 169">
                  <a:extLst>
                    <a:ext uri="{FF2B5EF4-FFF2-40B4-BE49-F238E27FC236}">
                      <a16:creationId xmlns:a16="http://schemas.microsoft.com/office/drawing/2014/main" id="{557F2686-3980-467C-B2A4-43CEEBF33FC9}"/>
                    </a:ext>
                  </a:extLst>
                </p:cNvPr>
                <p:cNvPicPr/>
                <p:nvPr/>
              </p:nvPicPr>
              <p:blipFill>
                <a:blip r:embed="rId239"/>
                <a:stretch>
                  <a:fillRect/>
                </a:stretch>
              </p:blipFill>
              <p:spPr>
                <a:xfrm>
                  <a:off x="7709037" y="1846054"/>
                  <a:ext cx="9504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71" name="Freihand 170">
                  <a:extLst>
                    <a:ext uri="{FF2B5EF4-FFF2-40B4-BE49-F238E27FC236}">
                      <a16:creationId xmlns:a16="http://schemas.microsoft.com/office/drawing/2014/main" id="{2E55B1D7-D0B0-43EB-AA6C-002FF31C62D5}"/>
                    </a:ext>
                  </a:extLst>
                </p14:cNvPr>
                <p14:cNvContentPartPr/>
                <p14:nvPr/>
              </p14:nvContentPartPr>
              <p14:xfrm>
                <a:off x="7793997" y="1817614"/>
                <a:ext cx="69840" cy="162360"/>
              </p14:xfrm>
            </p:contentPart>
          </mc:Choice>
          <mc:Fallback>
            <p:pic>
              <p:nvPicPr>
                <p:cNvPr id="171" name="Freihand 170">
                  <a:extLst>
                    <a:ext uri="{FF2B5EF4-FFF2-40B4-BE49-F238E27FC236}">
                      <a16:creationId xmlns:a16="http://schemas.microsoft.com/office/drawing/2014/main" id="{2E55B1D7-D0B0-43EB-AA6C-002FF31C62D5}"/>
                    </a:ext>
                  </a:extLst>
                </p:cNvPr>
                <p:cNvPicPr/>
                <p:nvPr/>
              </p:nvPicPr>
              <p:blipFill>
                <a:blip r:embed="rId241"/>
                <a:stretch>
                  <a:fillRect/>
                </a:stretch>
              </p:blipFill>
              <p:spPr>
                <a:xfrm>
                  <a:off x="7789677" y="1813294"/>
                  <a:ext cx="7848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84" name="Freihand 183">
                  <a:extLst>
                    <a:ext uri="{FF2B5EF4-FFF2-40B4-BE49-F238E27FC236}">
                      <a16:creationId xmlns:a16="http://schemas.microsoft.com/office/drawing/2014/main" id="{729A7AC1-E83B-4AF6-A3A4-CB6659728C6D}"/>
                    </a:ext>
                  </a:extLst>
                </p14:cNvPr>
                <p14:cNvContentPartPr/>
                <p14:nvPr/>
              </p14:nvContentPartPr>
              <p14:xfrm>
                <a:off x="9761757" y="1754974"/>
                <a:ext cx="78480" cy="130680"/>
              </p14:xfrm>
            </p:contentPart>
          </mc:Choice>
          <mc:Fallback>
            <p:pic>
              <p:nvPicPr>
                <p:cNvPr id="184" name="Freihand 183">
                  <a:extLst>
                    <a:ext uri="{FF2B5EF4-FFF2-40B4-BE49-F238E27FC236}">
                      <a16:creationId xmlns:a16="http://schemas.microsoft.com/office/drawing/2014/main" id="{729A7AC1-E83B-4AF6-A3A4-CB6659728C6D}"/>
                    </a:ext>
                  </a:extLst>
                </p:cNvPr>
                <p:cNvPicPr/>
                <p:nvPr/>
              </p:nvPicPr>
              <p:blipFill>
                <a:blip r:embed="rId243"/>
                <a:stretch>
                  <a:fillRect/>
                </a:stretch>
              </p:blipFill>
              <p:spPr>
                <a:xfrm>
                  <a:off x="9757437" y="1750654"/>
                  <a:ext cx="8712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85" name="Freihand 184">
                  <a:extLst>
                    <a:ext uri="{FF2B5EF4-FFF2-40B4-BE49-F238E27FC236}">
                      <a16:creationId xmlns:a16="http://schemas.microsoft.com/office/drawing/2014/main" id="{F92028EB-8E1A-45A3-BA47-DFB7BA1F440B}"/>
                    </a:ext>
                  </a:extLst>
                </p14:cNvPr>
                <p14:cNvContentPartPr/>
                <p14:nvPr/>
              </p14:nvContentPartPr>
              <p14:xfrm>
                <a:off x="9861117" y="1846054"/>
                <a:ext cx="74880" cy="68040"/>
              </p14:xfrm>
            </p:contentPart>
          </mc:Choice>
          <mc:Fallback>
            <p:pic>
              <p:nvPicPr>
                <p:cNvPr id="185" name="Freihand 184">
                  <a:extLst>
                    <a:ext uri="{FF2B5EF4-FFF2-40B4-BE49-F238E27FC236}">
                      <a16:creationId xmlns:a16="http://schemas.microsoft.com/office/drawing/2014/main" id="{F92028EB-8E1A-45A3-BA47-DFB7BA1F440B}"/>
                    </a:ext>
                  </a:extLst>
                </p:cNvPr>
                <p:cNvPicPr/>
                <p:nvPr/>
              </p:nvPicPr>
              <p:blipFill>
                <a:blip r:embed="rId245"/>
                <a:stretch>
                  <a:fillRect/>
                </a:stretch>
              </p:blipFill>
              <p:spPr>
                <a:xfrm>
                  <a:off x="9856797" y="1841734"/>
                  <a:ext cx="835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87" name="Freihand 186">
                  <a:extLst>
                    <a:ext uri="{FF2B5EF4-FFF2-40B4-BE49-F238E27FC236}">
                      <a16:creationId xmlns:a16="http://schemas.microsoft.com/office/drawing/2014/main" id="{13C57191-3B1D-42B0-9EA2-B80ED7D96614}"/>
                    </a:ext>
                  </a:extLst>
                </p14:cNvPr>
                <p14:cNvContentPartPr/>
                <p14:nvPr/>
              </p14:nvContentPartPr>
              <p14:xfrm>
                <a:off x="10112037" y="1685494"/>
                <a:ext cx="88560" cy="187920"/>
              </p14:xfrm>
            </p:contentPart>
          </mc:Choice>
          <mc:Fallback>
            <p:pic>
              <p:nvPicPr>
                <p:cNvPr id="187" name="Freihand 186">
                  <a:extLst>
                    <a:ext uri="{FF2B5EF4-FFF2-40B4-BE49-F238E27FC236}">
                      <a16:creationId xmlns:a16="http://schemas.microsoft.com/office/drawing/2014/main" id="{13C57191-3B1D-42B0-9EA2-B80ED7D96614}"/>
                    </a:ext>
                  </a:extLst>
                </p:cNvPr>
                <p:cNvPicPr/>
                <p:nvPr/>
              </p:nvPicPr>
              <p:blipFill>
                <a:blip r:embed="rId247"/>
                <a:stretch>
                  <a:fillRect/>
                </a:stretch>
              </p:blipFill>
              <p:spPr>
                <a:xfrm>
                  <a:off x="10107717" y="1681174"/>
                  <a:ext cx="9720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88" name="Freihand 187">
                  <a:extLst>
                    <a:ext uri="{FF2B5EF4-FFF2-40B4-BE49-F238E27FC236}">
                      <a16:creationId xmlns:a16="http://schemas.microsoft.com/office/drawing/2014/main" id="{573F1881-DF85-4A59-A9DD-28E5D6077CBD}"/>
                    </a:ext>
                  </a:extLst>
                </p14:cNvPr>
                <p14:cNvContentPartPr/>
                <p14:nvPr/>
              </p14:nvContentPartPr>
              <p14:xfrm>
                <a:off x="10226877" y="1736974"/>
                <a:ext cx="74520" cy="93600"/>
              </p14:xfrm>
            </p:contentPart>
          </mc:Choice>
          <mc:Fallback>
            <p:pic>
              <p:nvPicPr>
                <p:cNvPr id="188" name="Freihand 187">
                  <a:extLst>
                    <a:ext uri="{FF2B5EF4-FFF2-40B4-BE49-F238E27FC236}">
                      <a16:creationId xmlns:a16="http://schemas.microsoft.com/office/drawing/2014/main" id="{573F1881-DF85-4A59-A9DD-28E5D6077CBD}"/>
                    </a:ext>
                  </a:extLst>
                </p:cNvPr>
                <p:cNvPicPr/>
                <p:nvPr/>
              </p:nvPicPr>
              <p:blipFill>
                <a:blip r:embed="rId249"/>
                <a:stretch>
                  <a:fillRect/>
                </a:stretch>
              </p:blipFill>
              <p:spPr>
                <a:xfrm>
                  <a:off x="10222557" y="1732654"/>
                  <a:ext cx="831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89" name="Freihand 188">
                  <a:extLst>
                    <a:ext uri="{FF2B5EF4-FFF2-40B4-BE49-F238E27FC236}">
                      <a16:creationId xmlns:a16="http://schemas.microsoft.com/office/drawing/2014/main" id="{73E86789-C40B-4CE1-860F-CC888C830135}"/>
                    </a:ext>
                  </a:extLst>
                </p14:cNvPr>
                <p14:cNvContentPartPr/>
                <p14:nvPr/>
              </p14:nvContentPartPr>
              <p14:xfrm>
                <a:off x="10370157" y="1748494"/>
                <a:ext cx="66240" cy="75600"/>
              </p14:xfrm>
            </p:contentPart>
          </mc:Choice>
          <mc:Fallback>
            <p:pic>
              <p:nvPicPr>
                <p:cNvPr id="189" name="Freihand 188">
                  <a:extLst>
                    <a:ext uri="{FF2B5EF4-FFF2-40B4-BE49-F238E27FC236}">
                      <a16:creationId xmlns:a16="http://schemas.microsoft.com/office/drawing/2014/main" id="{73E86789-C40B-4CE1-860F-CC888C830135}"/>
                    </a:ext>
                  </a:extLst>
                </p:cNvPr>
                <p:cNvPicPr/>
                <p:nvPr/>
              </p:nvPicPr>
              <p:blipFill>
                <a:blip r:embed="rId251"/>
                <a:stretch>
                  <a:fillRect/>
                </a:stretch>
              </p:blipFill>
              <p:spPr>
                <a:xfrm>
                  <a:off x="10365837" y="1744174"/>
                  <a:ext cx="748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90" name="Freihand 189">
                  <a:extLst>
                    <a:ext uri="{FF2B5EF4-FFF2-40B4-BE49-F238E27FC236}">
                      <a16:creationId xmlns:a16="http://schemas.microsoft.com/office/drawing/2014/main" id="{9BDA93B5-7D69-4195-9B9E-C8C83C1CE825}"/>
                    </a:ext>
                  </a:extLst>
                </p14:cNvPr>
                <p14:cNvContentPartPr/>
                <p14:nvPr/>
              </p14:nvContentPartPr>
              <p14:xfrm>
                <a:off x="10492557" y="1754974"/>
                <a:ext cx="290160" cy="48960"/>
              </p14:xfrm>
            </p:contentPart>
          </mc:Choice>
          <mc:Fallback>
            <p:pic>
              <p:nvPicPr>
                <p:cNvPr id="190" name="Freihand 189">
                  <a:extLst>
                    <a:ext uri="{FF2B5EF4-FFF2-40B4-BE49-F238E27FC236}">
                      <a16:creationId xmlns:a16="http://schemas.microsoft.com/office/drawing/2014/main" id="{9BDA93B5-7D69-4195-9B9E-C8C83C1CE825}"/>
                    </a:ext>
                  </a:extLst>
                </p:cNvPr>
                <p:cNvPicPr/>
                <p:nvPr/>
              </p:nvPicPr>
              <p:blipFill>
                <a:blip r:embed="rId253"/>
                <a:stretch>
                  <a:fillRect/>
                </a:stretch>
              </p:blipFill>
              <p:spPr>
                <a:xfrm>
                  <a:off x="10488237" y="1750654"/>
                  <a:ext cx="29880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91" name="Freihand 190">
                  <a:extLst>
                    <a:ext uri="{FF2B5EF4-FFF2-40B4-BE49-F238E27FC236}">
                      <a16:creationId xmlns:a16="http://schemas.microsoft.com/office/drawing/2014/main" id="{BF98A563-D9A6-4E25-B61A-DBEF9B4B501A}"/>
                    </a:ext>
                  </a:extLst>
                </p14:cNvPr>
                <p14:cNvContentPartPr/>
                <p14:nvPr/>
              </p14:nvContentPartPr>
              <p14:xfrm>
                <a:off x="10789557" y="1726174"/>
                <a:ext cx="73800" cy="75240"/>
              </p14:xfrm>
            </p:contentPart>
          </mc:Choice>
          <mc:Fallback>
            <p:pic>
              <p:nvPicPr>
                <p:cNvPr id="191" name="Freihand 190">
                  <a:extLst>
                    <a:ext uri="{FF2B5EF4-FFF2-40B4-BE49-F238E27FC236}">
                      <a16:creationId xmlns:a16="http://schemas.microsoft.com/office/drawing/2014/main" id="{BF98A563-D9A6-4E25-B61A-DBEF9B4B501A}"/>
                    </a:ext>
                  </a:extLst>
                </p:cNvPr>
                <p:cNvPicPr/>
                <p:nvPr/>
              </p:nvPicPr>
              <p:blipFill>
                <a:blip r:embed="rId255"/>
                <a:stretch>
                  <a:fillRect/>
                </a:stretch>
              </p:blipFill>
              <p:spPr>
                <a:xfrm>
                  <a:off x="10785237" y="1721854"/>
                  <a:ext cx="824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92" name="Freihand 191">
                  <a:extLst>
                    <a:ext uri="{FF2B5EF4-FFF2-40B4-BE49-F238E27FC236}">
                      <a16:creationId xmlns:a16="http://schemas.microsoft.com/office/drawing/2014/main" id="{8A508297-8884-4477-B073-37C12B4BA375}"/>
                    </a:ext>
                  </a:extLst>
                </p14:cNvPr>
                <p14:cNvContentPartPr/>
                <p14:nvPr/>
              </p14:nvContentPartPr>
              <p14:xfrm>
                <a:off x="10855797" y="1718974"/>
                <a:ext cx="99720" cy="97560"/>
              </p14:xfrm>
            </p:contentPart>
          </mc:Choice>
          <mc:Fallback>
            <p:pic>
              <p:nvPicPr>
                <p:cNvPr id="192" name="Freihand 191">
                  <a:extLst>
                    <a:ext uri="{FF2B5EF4-FFF2-40B4-BE49-F238E27FC236}">
                      <a16:creationId xmlns:a16="http://schemas.microsoft.com/office/drawing/2014/main" id="{8A508297-8884-4477-B073-37C12B4BA375}"/>
                    </a:ext>
                  </a:extLst>
                </p:cNvPr>
                <p:cNvPicPr/>
                <p:nvPr/>
              </p:nvPicPr>
              <p:blipFill>
                <a:blip r:embed="rId257"/>
                <a:stretch>
                  <a:fillRect/>
                </a:stretch>
              </p:blipFill>
              <p:spPr>
                <a:xfrm>
                  <a:off x="10851477" y="1714654"/>
                  <a:ext cx="1083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73" name="Freihand 172">
                  <a:extLst>
                    <a:ext uri="{FF2B5EF4-FFF2-40B4-BE49-F238E27FC236}">
                      <a16:creationId xmlns:a16="http://schemas.microsoft.com/office/drawing/2014/main" id="{FF1C9713-DFC4-407F-9670-308590048F17}"/>
                    </a:ext>
                  </a:extLst>
                </p14:cNvPr>
                <p14:cNvContentPartPr/>
                <p14:nvPr/>
              </p14:nvContentPartPr>
              <p14:xfrm>
                <a:off x="8021157" y="1843894"/>
                <a:ext cx="109080" cy="88920"/>
              </p14:xfrm>
            </p:contentPart>
          </mc:Choice>
          <mc:Fallback>
            <p:pic>
              <p:nvPicPr>
                <p:cNvPr id="173" name="Freihand 172">
                  <a:extLst>
                    <a:ext uri="{FF2B5EF4-FFF2-40B4-BE49-F238E27FC236}">
                      <a16:creationId xmlns:a16="http://schemas.microsoft.com/office/drawing/2014/main" id="{FF1C9713-DFC4-407F-9670-308590048F17}"/>
                    </a:ext>
                  </a:extLst>
                </p:cNvPr>
                <p:cNvPicPr/>
                <p:nvPr/>
              </p:nvPicPr>
              <p:blipFill>
                <a:blip r:embed="rId259"/>
                <a:stretch>
                  <a:fillRect/>
                </a:stretch>
              </p:blipFill>
              <p:spPr>
                <a:xfrm>
                  <a:off x="8016837" y="1839574"/>
                  <a:ext cx="1177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74" name="Freihand 173">
                  <a:extLst>
                    <a:ext uri="{FF2B5EF4-FFF2-40B4-BE49-F238E27FC236}">
                      <a16:creationId xmlns:a16="http://schemas.microsoft.com/office/drawing/2014/main" id="{64E77651-51D2-4F09-AF6B-6A9A82F091F0}"/>
                    </a:ext>
                  </a:extLst>
                </p14:cNvPr>
                <p14:cNvContentPartPr/>
                <p14:nvPr/>
              </p14:nvContentPartPr>
              <p14:xfrm>
                <a:off x="8161197" y="1746334"/>
                <a:ext cx="290880" cy="219240"/>
              </p14:xfrm>
            </p:contentPart>
          </mc:Choice>
          <mc:Fallback>
            <p:pic>
              <p:nvPicPr>
                <p:cNvPr id="174" name="Freihand 173">
                  <a:extLst>
                    <a:ext uri="{FF2B5EF4-FFF2-40B4-BE49-F238E27FC236}">
                      <a16:creationId xmlns:a16="http://schemas.microsoft.com/office/drawing/2014/main" id="{64E77651-51D2-4F09-AF6B-6A9A82F091F0}"/>
                    </a:ext>
                  </a:extLst>
                </p:cNvPr>
                <p:cNvPicPr/>
                <p:nvPr/>
              </p:nvPicPr>
              <p:blipFill>
                <a:blip r:embed="rId261"/>
                <a:stretch>
                  <a:fillRect/>
                </a:stretch>
              </p:blipFill>
              <p:spPr>
                <a:xfrm>
                  <a:off x="8156877" y="1742014"/>
                  <a:ext cx="29952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75" name="Freihand 174">
                  <a:extLst>
                    <a:ext uri="{FF2B5EF4-FFF2-40B4-BE49-F238E27FC236}">
                      <a16:creationId xmlns:a16="http://schemas.microsoft.com/office/drawing/2014/main" id="{0415546B-CF29-4E2C-8930-BA2DC31FF9B0}"/>
                    </a:ext>
                  </a:extLst>
                </p14:cNvPr>
                <p14:cNvContentPartPr/>
                <p14:nvPr/>
              </p14:nvContentPartPr>
              <p14:xfrm>
                <a:off x="8634597" y="1796014"/>
                <a:ext cx="116280" cy="129960"/>
              </p14:xfrm>
            </p:contentPart>
          </mc:Choice>
          <mc:Fallback>
            <p:pic>
              <p:nvPicPr>
                <p:cNvPr id="175" name="Freihand 174">
                  <a:extLst>
                    <a:ext uri="{FF2B5EF4-FFF2-40B4-BE49-F238E27FC236}">
                      <a16:creationId xmlns:a16="http://schemas.microsoft.com/office/drawing/2014/main" id="{0415546B-CF29-4E2C-8930-BA2DC31FF9B0}"/>
                    </a:ext>
                  </a:extLst>
                </p:cNvPr>
                <p:cNvPicPr/>
                <p:nvPr/>
              </p:nvPicPr>
              <p:blipFill>
                <a:blip r:embed="rId263"/>
                <a:stretch>
                  <a:fillRect/>
                </a:stretch>
              </p:blipFill>
              <p:spPr>
                <a:xfrm>
                  <a:off x="8630277" y="1791694"/>
                  <a:ext cx="1249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76" name="Freihand 175">
                  <a:extLst>
                    <a:ext uri="{FF2B5EF4-FFF2-40B4-BE49-F238E27FC236}">
                      <a16:creationId xmlns:a16="http://schemas.microsoft.com/office/drawing/2014/main" id="{22B35B10-7A54-4872-BDD0-52F1795BED21}"/>
                    </a:ext>
                  </a:extLst>
                </p14:cNvPr>
                <p14:cNvContentPartPr/>
                <p14:nvPr/>
              </p14:nvContentPartPr>
              <p14:xfrm>
                <a:off x="8835837" y="1841374"/>
                <a:ext cx="109800" cy="168480"/>
              </p14:xfrm>
            </p:contentPart>
          </mc:Choice>
          <mc:Fallback>
            <p:pic>
              <p:nvPicPr>
                <p:cNvPr id="176" name="Freihand 175">
                  <a:extLst>
                    <a:ext uri="{FF2B5EF4-FFF2-40B4-BE49-F238E27FC236}">
                      <a16:creationId xmlns:a16="http://schemas.microsoft.com/office/drawing/2014/main" id="{22B35B10-7A54-4872-BDD0-52F1795BED21}"/>
                    </a:ext>
                  </a:extLst>
                </p:cNvPr>
                <p:cNvPicPr/>
                <p:nvPr/>
              </p:nvPicPr>
              <p:blipFill>
                <a:blip r:embed="rId265"/>
                <a:stretch>
                  <a:fillRect/>
                </a:stretch>
              </p:blipFill>
              <p:spPr>
                <a:xfrm>
                  <a:off x="8831517" y="1837054"/>
                  <a:ext cx="11844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77" name="Freihand 176">
                  <a:extLst>
                    <a:ext uri="{FF2B5EF4-FFF2-40B4-BE49-F238E27FC236}">
                      <a16:creationId xmlns:a16="http://schemas.microsoft.com/office/drawing/2014/main" id="{4A9CE095-A42A-43A2-83CA-76ED35D7CC8B}"/>
                    </a:ext>
                  </a:extLst>
                </p14:cNvPr>
                <p14:cNvContentPartPr/>
                <p14:nvPr/>
              </p14:nvContentPartPr>
              <p14:xfrm>
                <a:off x="9046077" y="1883494"/>
                <a:ext cx="360" cy="360"/>
              </p14:xfrm>
            </p:contentPart>
          </mc:Choice>
          <mc:Fallback>
            <p:pic>
              <p:nvPicPr>
                <p:cNvPr id="177" name="Freihand 176">
                  <a:extLst>
                    <a:ext uri="{FF2B5EF4-FFF2-40B4-BE49-F238E27FC236}">
                      <a16:creationId xmlns:a16="http://schemas.microsoft.com/office/drawing/2014/main" id="{4A9CE095-A42A-43A2-83CA-76ED35D7CC8B}"/>
                    </a:ext>
                  </a:extLst>
                </p:cNvPr>
                <p:cNvPicPr/>
                <p:nvPr/>
              </p:nvPicPr>
              <p:blipFill>
                <a:blip r:embed="rId4"/>
                <a:stretch>
                  <a:fillRect/>
                </a:stretch>
              </p:blipFill>
              <p:spPr>
                <a:xfrm>
                  <a:off x="9041757" y="1879174"/>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80" name="Freihand 179">
                  <a:extLst>
                    <a:ext uri="{FF2B5EF4-FFF2-40B4-BE49-F238E27FC236}">
                      <a16:creationId xmlns:a16="http://schemas.microsoft.com/office/drawing/2014/main" id="{352DF721-B2A1-46E7-A68D-7D34BDC8EE3A}"/>
                    </a:ext>
                  </a:extLst>
                </p14:cNvPr>
                <p14:cNvContentPartPr/>
                <p14:nvPr/>
              </p14:nvContentPartPr>
              <p14:xfrm>
                <a:off x="8989557" y="1836334"/>
                <a:ext cx="222120" cy="72000"/>
              </p14:xfrm>
            </p:contentPart>
          </mc:Choice>
          <mc:Fallback>
            <p:pic>
              <p:nvPicPr>
                <p:cNvPr id="180" name="Freihand 179">
                  <a:extLst>
                    <a:ext uri="{FF2B5EF4-FFF2-40B4-BE49-F238E27FC236}">
                      <a16:creationId xmlns:a16="http://schemas.microsoft.com/office/drawing/2014/main" id="{352DF721-B2A1-46E7-A68D-7D34BDC8EE3A}"/>
                    </a:ext>
                  </a:extLst>
                </p:cNvPr>
                <p:cNvPicPr/>
                <p:nvPr/>
              </p:nvPicPr>
              <p:blipFill>
                <a:blip r:embed="rId268"/>
                <a:stretch>
                  <a:fillRect/>
                </a:stretch>
              </p:blipFill>
              <p:spPr>
                <a:xfrm>
                  <a:off x="8985237" y="1832014"/>
                  <a:ext cx="2307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81" name="Freihand 180">
                  <a:extLst>
                    <a:ext uri="{FF2B5EF4-FFF2-40B4-BE49-F238E27FC236}">
                      <a16:creationId xmlns:a16="http://schemas.microsoft.com/office/drawing/2014/main" id="{A290BE3A-3E6F-4DCE-936C-DE54DF415ADA}"/>
                    </a:ext>
                  </a:extLst>
                </p14:cNvPr>
                <p14:cNvContentPartPr/>
                <p14:nvPr/>
              </p14:nvContentPartPr>
              <p14:xfrm>
                <a:off x="9210237" y="1748854"/>
                <a:ext cx="3960" cy="39600"/>
              </p14:xfrm>
            </p:contentPart>
          </mc:Choice>
          <mc:Fallback>
            <p:pic>
              <p:nvPicPr>
                <p:cNvPr id="181" name="Freihand 180">
                  <a:extLst>
                    <a:ext uri="{FF2B5EF4-FFF2-40B4-BE49-F238E27FC236}">
                      <a16:creationId xmlns:a16="http://schemas.microsoft.com/office/drawing/2014/main" id="{A290BE3A-3E6F-4DCE-936C-DE54DF415ADA}"/>
                    </a:ext>
                  </a:extLst>
                </p:cNvPr>
                <p:cNvPicPr/>
                <p:nvPr/>
              </p:nvPicPr>
              <p:blipFill>
                <a:blip r:embed="rId270"/>
                <a:stretch>
                  <a:fillRect/>
                </a:stretch>
              </p:blipFill>
              <p:spPr>
                <a:xfrm>
                  <a:off x="9205917" y="1744534"/>
                  <a:ext cx="126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82" name="Freihand 181">
                  <a:extLst>
                    <a:ext uri="{FF2B5EF4-FFF2-40B4-BE49-F238E27FC236}">
                      <a16:creationId xmlns:a16="http://schemas.microsoft.com/office/drawing/2014/main" id="{7F0E7CB1-1950-4584-9FF0-49A5EB0D5E75}"/>
                    </a:ext>
                  </a:extLst>
                </p14:cNvPr>
                <p14:cNvContentPartPr/>
                <p14:nvPr/>
              </p14:nvContentPartPr>
              <p14:xfrm>
                <a:off x="9238317" y="1774054"/>
                <a:ext cx="325440" cy="115200"/>
              </p14:xfrm>
            </p:contentPart>
          </mc:Choice>
          <mc:Fallback>
            <p:pic>
              <p:nvPicPr>
                <p:cNvPr id="182" name="Freihand 181">
                  <a:extLst>
                    <a:ext uri="{FF2B5EF4-FFF2-40B4-BE49-F238E27FC236}">
                      <a16:creationId xmlns:a16="http://schemas.microsoft.com/office/drawing/2014/main" id="{7F0E7CB1-1950-4584-9FF0-49A5EB0D5E75}"/>
                    </a:ext>
                  </a:extLst>
                </p:cNvPr>
                <p:cNvPicPr/>
                <p:nvPr/>
              </p:nvPicPr>
              <p:blipFill>
                <a:blip r:embed="rId272"/>
                <a:stretch>
                  <a:fillRect/>
                </a:stretch>
              </p:blipFill>
              <p:spPr>
                <a:xfrm>
                  <a:off x="9233997" y="1769734"/>
                  <a:ext cx="33408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94" name="Freihand 193">
                  <a:extLst>
                    <a:ext uri="{FF2B5EF4-FFF2-40B4-BE49-F238E27FC236}">
                      <a16:creationId xmlns:a16="http://schemas.microsoft.com/office/drawing/2014/main" id="{98C9912C-A885-4D71-85D8-2A9A0F5969DD}"/>
                    </a:ext>
                  </a:extLst>
                </p14:cNvPr>
                <p14:cNvContentPartPr/>
                <p14:nvPr/>
              </p14:nvContentPartPr>
              <p14:xfrm>
                <a:off x="8351277" y="2134054"/>
                <a:ext cx="95040" cy="139320"/>
              </p14:xfrm>
            </p:contentPart>
          </mc:Choice>
          <mc:Fallback>
            <p:pic>
              <p:nvPicPr>
                <p:cNvPr id="194" name="Freihand 193">
                  <a:extLst>
                    <a:ext uri="{FF2B5EF4-FFF2-40B4-BE49-F238E27FC236}">
                      <a16:creationId xmlns:a16="http://schemas.microsoft.com/office/drawing/2014/main" id="{98C9912C-A885-4D71-85D8-2A9A0F5969DD}"/>
                    </a:ext>
                  </a:extLst>
                </p:cNvPr>
                <p:cNvPicPr/>
                <p:nvPr/>
              </p:nvPicPr>
              <p:blipFill>
                <a:blip r:embed="rId274"/>
                <a:stretch>
                  <a:fillRect/>
                </a:stretch>
              </p:blipFill>
              <p:spPr>
                <a:xfrm>
                  <a:off x="8346957" y="2129734"/>
                  <a:ext cx="1036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95" name="Freihand 194">
                  <a:extLst>
                    <a:ext uri="{FF2B5EF4-FFF2-40B4-BE49-F238E27FC236}">
                      <a16:creationId xmlns:a16="http://schemas.microsoft.com/office/drawing/2014/main" id="{1093310C-11C7-485D-A175-5B177FD8ACFB}"/>
                    </a:ext>
                  </a:extLst>
                </p14:cNvPr>
                <p14:cNvContentPartPr/>
                <p14:nvPr/>
              </p14:nvContentPartPr>
              <p14:xfrm>
                <a:off x="8460357" y="2232694"/>
                <a:ext cx="85680" cy="87840"/>
              </p14:xfrm>
            </p:contentPart>
          </mc:Choice>
          <mc:Fallback>
            <p:pic>
              <p:nvPicPr>
                <p:cNvPr id="195" name="Freihand 194">
                  <a:extLst>
                    <a:ext uri="{FF2B5EF4-FFF2-40B4-BE49-F238E27FC236}">
                      <a16:creationId xmlns:a16="http://schemas.microsoft.com/office/drawing/2014/main" id="{1093310C-11C7-485D-A175-5B177FD8ACFB}"/>
                    </a:ext>
                  </a:extLst>
                </p:cNvPr>
                <p:cNvPicPr/>
                <p:nvPr/>
              </p:nvPicPr>
              <p:blipFill>
                <a:blip r:embed="rId276"/>
                <a:stretch>
                  <a:fillRect/>
                </a:stretch>
              </p:blipFill>
              <p:spPr>
                <a:xfrm>
                  <a:off x="8456037" y="2228374"/>
                  <a:ext cx="943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96" name="Freihand 195">
                  <a:extLst>
                    <a:ext uri="{FF2B5EF4-FFF2-40B4-BE49-F238E27FC236}">
                      <a16:creationId xmlns:a16="http://schemas.microsoft.com/office/drawing/2014/main" id="{8A8E3151-8C61-4DE3-8941-41B3BA21DC83}"/>
                    </a:ext>
                  </a:extLst>
                </p14:cNvPr>
                <p14:cNvContentPartPr/>
                <p14:nvPr/>
              </p14:nvContentPartPr>
              <p14:xfrm>
                <a:off x="8642157" y="2103094"/>
                <a:ext cx="96480" cy="156240"/>
              </p14:xfrm>
            </p:contentPart>
          </mc:Choice>
          <mc:Fallback>
            <p:pic>
              <p:nvPicPr>
                <p:cNvPr id="196" name="Freihand 195">
                  <a:extLst>
                    <a:ext uri="{FF2B5EF4-FFF2-40B4-BE49-F238E27FC236}">
                      <a16:creationId xmlns:a16="http://schemas.microsoft.com/office/drawing/2014/main" id="{8A8E3151-8C61-4DE3-8941-41B3BA21DC83}"/>
                    </a:ext>
                  </a:extLst>
                </p:cNvPr>
                <p:cNvPicPr/>
                <p:nvPr/>
              </p:nvPicPr>
              <p:blipFill>
                <a:blip r:embed="rId278"/>
                <a:stretch>
                  <a:fillRect/>
                </a:stretch>
              </p:blipFill>
              <p:spPr>
                <a:xfrm>
                  <a:off x="8637837" y="2098774"/>
                  <a:ext cx="10512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98" name="Freihand 197">
                  <a:extLst>
                    <a:ext uri="{FF2B5EF4-FFF2-40B4-BE49-F238E27FC236}">
                      <a16:creationId xmlns:a16="http://schemas.microsoft.com/office/drawing/2014/main" id="{66F617D7-4CB8-49F1-8DFD-1B07D78C6984}"/>
                    </a:ext>
                  </a:extLst>
                </p14:cNvPr>
                <p14:cNvContentPartPr/>
                <p14:nvPr/>
              </p14:nvContentPartPr>
              <p14:xfrm>
                <a:off x="8799477" y="2111374"/>
                <a:ext cx="119880" cy="127440"/>
              </p14:xfrm>
            </p:contentPart>
          </mc:Choice>
          <mc:Fallback>
            <p:pic>
              <p:nvPicPr>
                <p:cNvPr id="198" name="Freihand 197">
                  <a:extLst>
                    <a:ext uri="{FF2B5EF4-FFF2-40B4-BE49-F238E27FC236}">
                      <a16:creationId xmlns:a16="http://schemas.microsoft.com/office/drawing/2014/main" id="{66F617D7-4CB8-49F1-8DFD-1B07D78C6984}"/>
                    </a:ext>
                  </a:extLst>
                </p:cNvPr>
                <p:cNvPicPr/>
                <p:nvPr/>
              </p:nvPicPr>
              <p:blipFill>
                <a:blip r:embed="rId280"/>
                <a:stretch>
                  <a:fillRect/>
                </a:stretch>
              </p:blipFill>
              <p:spPr>
                <a:xfrm>
                  <a:off x="8795157" y="2107054"/>
                  <a:ext cx="1285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99" name="Freihand 198">
                  <a:extLst>
                    <a:ext uri="{FF2B5EF4-FFF2-40B4-BE49-F238E27FC236}">
                      <a16:creationId xmlns:a16="http://schemas.microsoft.com/office/drawing/2014/main" id="{AE0302C5-62F8-4369-998E-B742BD0983DC}"/>
                    </a:ext>
                  </a:extLst>
                </p14:cNvPr>
                <p14:cNvContentPartPr/>
                <p14:nvPr/>
              </p14:nvContentPartPr>
              <p14:xfrm>
                <a:off x="9018717" y="2123974"/>
                <a:ext cx="11160" cy="119520"/>
              </p14:xfrm>
            </p:contentPart>
          </mc:Choice>
          <mc:Fallback>
            <p:pic>
              <p:nvPicPr>
                <p:cNvPr id="199" name="Freihand 198">
                  <a:extLst>
                    <a:ext uri="{FF2B5EF4-FFF2-40B4-BE49-F238E27FC236}">
                      <a16:creationId xmlns:a16="http://schemas.microsoft.com/office/drawing/2014/main" id="{AE0302C5-62F8-4369-998E-B742BD0983DC}"/>
                    </a:ext>
                  </a:extLst>
                </p:cNvPr>
                <p:cNvPicPr/>
                <p:nvPr/>
              </p:nvPicPr>
              <p:blipFill>
                <a:blip r:embed="rId282"/>
                <a:stretch>
                  <a:fillRect/>
                </a:stretch>
              </p:blipFill>
              <p:spPr>
                <a:xfrm>
                  <a:off x="9014397" y="2119654"/>
                  <a:ext cx="198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200" name="Freihand 199">
                  <a:extLst>
                    <a:ext uri="{FF2B5EF4-FFF2-40B4-BE49-F238E27FC236}">
                      <a16:creationId xmlns:a16="http://schemas.microsoft.com/office/drawing/2014/main" id="{6EE90E8A-2663-40C6-A39D-4E60712E6B67}"/>
                    </a:ext>
                  </a:extLst>
                </p14:cNvPr>
                <p14:cNvContentPartPr/>
                <p14:nvPr/>
              </p14:nvContentPartPr>
              <p14:xfrm>
                <a:off x="8963277" y="2160334"/>
                <a:ext cx="113400" cy="28440"/>
              </p14:xfrm>
            </p:contentPart>
          </mc:Choice>
          <mc:Fallback>
            <p:pic>
              <p:nvPicPr>
                <p:cNvPr id="200" name="Freihand 199">
                  <a:extLst>
                    <a:ext uri="{FF2B5EF4-FFF2-40B4-BE49-F238E27FC236}">
                      <a16:creationId xmlns:a16="http://schemas.microsoft.com/office/drawing/2014/main" id="{6EE90E8A-2663-40C6-A39D-4E60712E6B67}"/>
                    </a:ext>
                  </a:extLst>
                </p:cNvPr>
                <p:cNvPicPr/>
                <p:nvPr/>
              </p:nvPicPr>
              <p:blipFill>
                <a:blip r:embed="rId284"/>
                <a:stretch>
                  <a:fillRect/>
                </a:stretch>
              </p:blipFill>
              <p:spPr>
                <a:xfrm>
                  <a:off x="8958957" y="2156014"/>
                  <a:ext cx="12204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202" name="Freihand 201">
                  <a:extLst>
                    <a:ext uri="{FF2B5EF4-FFF2-40B4-BE49-F238E27FC236}">
                      <a16:creationId xmlns:a16="http://schemas.microsoft.com/office/drawing/2014/main" id="{F419D666-5F51-41DF-AE9E-A42CE309C7EC}"/>
                    </a:ext>
                  </a:extLst>
                </p14:cNvPr>
                <p14:cNvContentPartPr/>
                <p14:nvPr/>
              </p14:nvContentPartPr>
              <p14:xfrm>
                <a:off x="9199437" y="2161054"/>
                <a:ext cx="59400" cy="50040"/>
              </p14:xfrm>
            </p:contentPart>
          </mc:Choice>
          <mc:Fallback>
            <p:pic>
              <p:nvPicPr>
                <p:cNvPr id="202" name="Freihand 201">
                  <a:extLst>
                    <a:ext uri="{FF2B5EF4-FFF2-40B4-BE49-F238E27FC236}">
                      <a16:creationId xmlns:a16="http://schemas.microsoft.com/office/drawing/2014/main" id="{F419D666-5F51-41DF-AE9E-A42CE309C7EC}"/>
                    </a:ext>
                  </a:extLst>
                </p:cNvPr>
                <p:cNvPicPr/>
                <p:nvPr/>
              </p:nvPicPr>
              <p:blipFill>
                <a:blip r:embed="rId286"/>
                <a:stretch>
                  <a:fillRect/>
                </a:stretch>
              </p:blipFill>
              <p:spPr>
                <a:xfrm>
                  <a:off x="9195117" y="2156734"/>
                  <a:ext cx="6804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203" name="Freihand 202">
                  <a:extLst>
                    <a:ext uri="{FF2B5EF4-FFF2-40B4-BE49-F238E27FC236}">
                      <a16:creationId xmlns:a16="http://schemas.microsoft.com/office/drawing/2014/main" id="{E928F903-4F3B-4495-93E8-E12FF7F11B57}"/>
                    </a:ext>
                  </a:extLst>
                </p14:cNvPr>
                <p14:cNvContentPartPr/>
                <p14:nvPr/>
              </p14:nvContentPartPr>
              <p14:xfrm>
                <a:off x="9213117" y="2052694"/>
                <a:ext cx="18360" cy="5040"/>
              </p14:xfrm>
            </p:contentPart>
          </mc:Choice>
          <mc:Fallback>
            <p:pic>
              <p:nvPicPr>
                <p:cNvPr id="203" name="Freihand 202">
                  <a:extLst>
                    <a:ext uri="{FF2B5EF4-FFF2-40B4-BE49-F238E27FC236}">
                      <a16:creationId xmlns:a16="http://schemas.microsoft.com/office/drawing/2014/main" id="{E928F903-4F3B-4495-93E8-E12FF7F11B57}"/>
                    </a:ext>
                  </a:extLst>
                </p:cNvPr>
                <p:cNvPicPr/>
                <p:nvPr/>
              </p:nvPicPr>
              <p:blipFill>
                <a:blip r:embed="rId288"/>
                <a:stretch>
                  <a:fillRect/>
                </a:stretch>
              </p:blipFill>
              <p:spPr>
                <a:xfrm>
                  <a:off x="9208797" y="2048374"/>
                  <a:ext cx="2700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204" name="Freihand 203">
                  <a:extLst>
                    <a:ext uri="{FF2B5EF4-FFF2-40B4-BE49-F238E27FC236}">
                      <a16:creationId xmlns:a16="http://schemas.microsoft.com/office/drawing/2014/main" id="{42BE0F0D-EDFB-425B-92B9-3C6704EA58EC}"/>
                    </a:ext>
                  </a:extLst>
                </p14:cNvPr>
                <p14:cNvContentPartPr/>
                <p14:nvPr/>
              </p14:nvContentPartPr>
              <p14:xfrm>
                <a:off x="9289077" y="2036854"/>
                <a:ext cx="73800" cy="261000"/>
              </p14:xfrm>
            </p:contentPart>
          </mc:Choice>
          <mc:Fallback>
            <p:pic>
              <p:nvPicPr>
                <p:cNvPr id="204" name="Freihand 203">
                  <a:extLst>
                    <a:ext uri="{FF2B5EF4-FFF2-40B4-BE49-F238E27FC236}">
                      <a16:creationId xmlns:a16="http://schemas.microsoft.com/office/drawing/2014/main" id="{42BE0F0D-EDFB-425B-92B9-3C6704EA58EC}"/>
                    </a:ext>
                  </a:extLst>
                </p:cNvPr>
                <p:cNvPicPr/>
                <p:nvPr/>
              </p:nvPicPr>
              <p:blipFill>
                <a:blip r:embed="rId290"/>
                <a:stretch>
                  <a:fillRect/>
                </a:stretch>
              </p:blipFill>
              <p:spPr>
                <a:xfrm>
                  <a:off x="9284757" y="2032534"/>
                  <a:ext cx="8244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206" name="Freihand 205">
                  <a:extLst>
                    <a:ext uri="{FF2B5EF4-FFF2-40B4-BE49-F238E27FC236}">
                      <a16:creationId xmlns:a16="http://schemas.microsoft.com/office/drawing/2014/main" id="{1F5CB758-ADE6-4575-B185-789D7B2B9674}"/>
                    </a:ext>
                  </a:extLst>
                </p14:cNvPr>
                <p14:cNvContentPartPr/>
                <p14:nvPr/>
              </p14:nvContentPartPr>
              <p14:xfrm>
                <a:off x="9871917" y="2119294"/>
                <a:ext cx="76680" cy="81360"/>
              </p14:xfrm>
            </p:contentPart>
          </mc:Choice>
          <mc:Fallback>
            <p:pic>
              <p:nvPicPr>
                <p:cNvPr id="206" name="Freihand 205">
                  <a:extLst>
                    <a:ext uri="{FF2B5EF4-FFF2-40B4-BE49-F238E27FC236}">
                      <a16:creationId xmlns:a16="http://schemas.microsoft.com/office/drawing/2014/main" id="{1F5CB758-ADE6-4575-B185-789D7B2B9674}"/>
                    </a:ext>
                  </a:extLst>
                </p:cNvPr>
                <p:cNvPicPr/>
                <p:nvPr/>
              </p:nvPicPr>
              <p:blipFill>
                <a:blip r:embed="rId292"/>
                <a:stretch>
                  <a:fillRect/>
                </a:stretch>
              </p:blipFill>
              <p:spPr>
                <a:xfrm>
                  <a:off x="9867597" y="2114974"/>
                  <a:ext cx="853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207" name="Freihand 206">
                  <a:extLst>
                    <a:ext uri="{FF2B5EF4-FFF2-40B4-BE49-F238E27FC236}">
                      <a16:creationId xmlns:a16="http://schemas.microsoft.com/office/drawing/2014/main" id="{CAC18649-A66A-4826-8D36-16460D38F068}"/>
                    </a:ext>
                  </a:extLst>
                </p14:cNvPr>
                <p14:cNvContentPartPr/>
                <p14:nvPr/>
              </p14:nvContentPartPr>
              <p14:xfrm>
                <a:off x="9926997" y="2032174"/>
                <a:ext cx="126720" cy="95040"/>
              </p14:xfrm>
            </p:contentPart>
          </mc:Choice>
          <mc:Fallback>
            <p:pic>
              <p:nvPicPr>
                <p:cNvPr id="207" name="Freihand 206">
                  <a:extLst>
                    <a:ext uri="{FF2B5EF4-FFF2-40B4-BE49-F238E27FC236}">
                      <a16:creationId xmlns:a16="http://schemas.microsoft.com/office/drawing/2014/main" id="{CAC18649-A66A-4826-8D36-16460D38F068}"/>
                    </a:ext>
                  </a:extLst>
                </p:cNvPr>
                <p:cNvPicPr/>
                <p:nvPr/>
              </p:nvPicPr>
              <p:blipFill>
                <a:blip r:embed="rId294"/>
                <a:stretch>
                  <a:fillRect/>
                </a:stretch>
              </p:blipFill>
              <p:spPr>
                <a:xfrm>
                  <a:off x="9922677" y="2027854"/>
                  <a:ext cx="1353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208" name="Freihand 207">
                  <a:extLst>
                    <a:ext uri="{FF2B5EF4-FFF2-40B4-BE49-F238E27FC236}">
                      <a16:creationId xmlns:a16="http://schemas.microsoft.com/office/drawing/2014/main" id="{39E2F6EC-E67C-475A-B283-A6CD58D394B8}"/>
                    </a:ext>
                  </a:extLst>
                </p14:cNvPr>
                <p14:cNvContentPartPr/>
                <p14:nvPr/>
              </p14:nvContentPartPr>
              <p14:xfrm>
                <a:off x="10051557" y="2171134"/>
                <a:ext cx="16920" cy="11520"/>
              </p14:xfrm>
            </p:contentPart>
          </mc:Choice>
          <mc:Fallback>
            <p:pic>
              <p:nvPicPr>
                <p:cNvPr id="208" name="Freihand 207">
                  <a:extLst>
                    <a:ext uri="{FF2B5EF4-FFF2-40B4-BE49-F238E27FC236}">
                      <a16:creationId xmlns:a16="http://schemas.microsoft.com/office/drawing/2014/main" id="{39E2F6EC-E67C-475A-B283-A6CD58D394B8}"/>
                    </a:ext>
                  </a:extLst>
                </p:cNvPr>
                <p:cNvPicPr/>
                <p:nvPr/>
              </p:nvPicPr>
              <p:blipFill>
                <a:blip r:embed="rId296"/>
                <a:stretch>
                  <a:fillRect/>
                </a:stretch>
              </p:blipFill>
              <p:spPr>
                <a:xfrm>
                  <a:off x="10047237" y="2166814"/>
                  <a:ext cx="2556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209" name="Freihand 208">
                  <a:extLst>
                    <a:ext uri="{FF2B5EF4-FFF2-40B4-BE49-F238E27FC236}">
                      <a16:creationId xmlns:a16="http://schemas.microsoft.com/office/drawing/2014/main" id="{148C159F-9EB7-473D-9D28-9910F7F59DE2}"/>
                    </a:ext>
                  </a:extLst>
                </p14:cNvPr>
                <p14:cNvContentPartPr/>
                <p14:nvPr/>
              </p14:nvContentPartPr>
              <p14:xfrm>
                <a:off x="10220037" y="2109574"/>
                <a:ext cx="145440" cy="84600"/>
              </p14:xfrm>
            </p:contentPart>
          </mc:Choice>
          <mc:Fallback>
            <p:pic>
              <p:nvPicPr>
                <p:cNvPr id="209" name="Freihand 208">
                  <a:extLst>
                    <a:ext uri="{FF2B5EF4-FFF2-40B4-BE49-F238E27FC236}">
                      <a16:creationId xmlns:a16="http://schemas.microsoft.com/office/drawing/2014/main" id="{148C159F-9EB7-473D-9D28-9910F7F59DE2}"/>
                    </a:ext>
                  </a:extLst>
                </p:cNvPr>
                <p:cNvPicPr/>
                <p:nvPr/>
              </p:nvPicPr>
              <p:blipFill>
                <a:blip r:embed="rId298"/>
                <a:stretch>
                  <a:fillRect/>
                </a:stretch>
              </p:blipFill>
              <p:spPr>
                <a:xfrm>
                  <a:off x="10215717" y="2105254"/>
                  <a:ext cx="15408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210" name="Freihand 209">
                  <a:extLst>
                    <a:ext uri="{FF2B5EF4-FFF2-40B4-BE49-F238E27FC236}">
                      <a16:creationId xmlns:a16="http://schemas.microsoft.com/office/drawing/2014/main" id="{CB6C4762-C2F4-44F5-B1DF-6010AA895C5D}"/>
                    </a:ext>
                  </a:extLst>
                </p14:cNvPr>
                <p14:cNvContentPartPr/>
                <p14:nvPr/>
              </p14:nvContentPartPr>
              <p14:xfrm>
                <a:off x="10397877" y="2044774"/>
                <a:ext cx="226800" cy="140760"/>
              </p14:xfrm>
            </p:contentPart>
          </mc:Choice>
          <mc:Fallback>
            <p:pic>
              <p:nvPicPr>
                <p:cNvPr id="210" name="Freihand 209">
                  <a:extLst>
                    <a:ext uri="{FF2B5EF4-FFF2-40B4-BE49-F238E27FC236}">
                      <a16:creationId xmlns:a16="http://schemas.microsoft.com/office/drawing/2014/main" id="{CB6C4762-C2F4-44F5-B1DF-6010AA895C5D}"/>
                    </a:ext>
                  </a:extLst>
                </p:cNvPr>
                <p:cNvPicPr/>
                <p:nvPr/>
              </p:nvPicPr>
              <p:blipFill>
                <a:blip r:embed="rId300"/>
                <a:stretch>
                  <a:fillRect/>
                </a:stretch>
              </p:blipFill>
              <p:spPr>
                <a:xfrm>
                  <a:off x="10393557" y="2040454"/>
                  <a:ext cx="23544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211" name="Freihand 210">
                  <a:extLst>
                    <a:ext uri="{FF2B5EF4-FFF2-40B4-BE49-F238E27FC236}">
                      <a16:creationId xmlns:a16="http://schemas.microsoft.com/office/drawing/2014/main" id="{89867CF0-B1FA-4242-887F-ACD7A4C20866}"/>
                    </a:ext>
                  </a:extLst>
                </p14:cNvPr>
                <p14:cNvContentPartPr/>
                <p14:nvPr/>
              </p14:nvContentPartPr>
              <p14:xfrm>
                <a:off x="10627917" y="2106334"/>
                <a:ext cx="60840" cy="83880"/>
              </p14:xfrm>
            </p:contentPart>
          </mc:Choice>
          <mc:Fallback>
            <p:pic>
              <p:nvPicPr>
                <p:cNvPr id="211" name="Freihand 210">
                  <a:extLst>
                    <a:ext uri="{FF2B5EF4-FFF2-40B4-BE49-F238E27FC236}">
                      <a16:creationId xmlns:a16="http://schemas.microsoft.com/office/drawing/2014/main" id="{89867CF0-B1FA-4242-887F-ACD7A4C20866}"/>
                    </a:ext>
                  </a:extLst>
                </p:cNvPr>
                <p:cNvPicPr/>
                <p:nvPr/>
              </p:nvPicPr>
              <p:blipFill>
                <a:blip r:embed="rId302"/>
                <a:stretch>
                  <a:fillRect/>
                </a:stretch>
              </p:blipFill>
              <p:spPr>
                <a:xfrm>
                  <a:off x="10623597" y="2102014"/>
                  <a:ext cx="694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212" name="Freihand 211">
                  <a:extLst>
                    <a:ext uri="{FF2B5EF4-FFF2-40B4-BE49-F238E27FC236}">
                      <a16:creationId xmlns:a16="http://schemas.microsoft.com/office/drawing/2014/main" id="{427B67D9-90A2-46A1-8548-0D3E35BB0B37}"/>
                    </a:ext>
                  </a:extLst>
                </p14:cNvPr>
                <p14:cNvContentPartPr/>
                <p14:nvPr/>
              </p14:nvContentPartPr>
              <p14:xfrm>
                <a:off x="10691997" y="2010934"/>
                <a:ext cx="70200" cy="171000"/>
              </p14:xfrm>
            </p:contentPart>
          </mc:Choice>
          <mc:Fallback>
            <p:pic>
              <p:nvPicPr>
                <p:cNvPr id="212" name="Freihand 211">
                  <a:extLst>
                    <a:ext uri="{FF2B5EF4-FFF2-40B4-BE49-F238E27FC236}">
                      <a16:creationId xmlns:a16="http://schemas.microsoft.com/office/drawing/2014/main" id="{427B67D9-90A2-46A1-8548-0D3E35BB0B37}"/>
                    </a:ext>
                  </a:extLst>
                </p:cNvPr>
                <p:cNvPicPr/>
                <p:nvPr/>
              </p:nvPicPr>
              <p:blipFill>
                <a:blip r:embed="rId304"/>
                <a:stretch>
                  <a:fillRect/>
                </a:stretch>
              </p:blipFill>
              <p:spPr>
                <a:xfrm>
                  <a:off x="10687677" y="2006614"/>
                  <a:ext cx="7884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213" name="Freihand 212">
                  <a:extLst>
                    <a:ext uri="{FF2B5EF4-FFF2-40B4-BE49-F238E27FC236}">
                      <a16:creationId xmlns:a16="http://schemas.microsoft.com/office/drawing/2014/main" id="{A6F89460-2B78-4398-A16F-FAD3F694169C}"/>
                    </a:ext>
                  </a:extLst>
                </p14:cNvPr>
                <p14:cNvContentPartPr/>
                <p14:nvPr/>
              </p14:nvContentPartPr>
              <p14:xfrm>
                <a:off x="10920957" y="2069254"/>
                <a:ext cx="101520" cy="78120"/>
              </p14:xfrm>
            </p:contentPart>
          </mc:Choice>
          <mc:Fallback>
            <p:pic>
              <p:nvPicPr>
                <p:cNvPr id="213" name="Freihand 212">
                  <a:extLst>
                    <a:ext uri="{FF2B5EF4-FFF2-40B4-BE49-F238E27FC236}">
                      <a16:creationId xmlns:a16="http://schemas.microsoft.com/office/drawing/2014/main" id="{A6F89460-2B78-4398-A16F-FAD3F694169C}"/>
                    </a:ext>
                  </a:extLst>
                </p:cNvPr>
                <p:cNvPicPr/>
                <p:nvPr/>
              </p:nvPicPr>
              <p:blipFill>
                <a:blip r:embed="rId306"/>
                <a:stretch>
                  <a:fillRect/>
                </a:stretch>
              </p:blipFill>
              <p:spPr>
                <a:xfrm>
                  <a:off x="10916637" y="2064934"/>
                  <a:ext cx="1101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214" name="Freihand 213">
                  <a:extLst>
                    <a:ext uri="{FF2B5EF4-FFF2-40B4-BE49-F238E27FC236}">
                      <a16:creationId xmlns:a16="http://schemas.microsoft.com/office/drawing/2014/main" id="{6EF73DD0-254B-4E3A-9D5D-62DF45F469A4}"/>
                    </a:ext>
                  </a:extLst>
                </p14:cNvPr>
                <p14:cNvContentPartPr/>
                <p14:nvPr/>
              </p14:nvContentPartPr>
              <p14:xfrm>
                <a:off x="11008797" y="1986454"/>
                <a:ext cx="286200" cy="155160"/>
              </p14:xfrm>
            </p:contentPart>
          </mc:Choice>
          <mc:Fallback>
            <p:pic>
              <p:nvPicPr>
                <p:cNvPr id="214" name="Freihand 213">
                  <a:extLst>
                    <a:ext uri="{FF2B5EF4-FFF2-40B4-BE49-F238E27FC236}">
                      <a16:creationId xmlns:a16="http://schemas.microsoft.com/office/drawing/2014/main" id="{6EF73DD0-254B-4E3A-9D5D-62DF45F469A4}"/>
                    </a:ext>
                  </a:extLst>
                </p:cNvPr>
                <p:cNvPicPr/>
                <p:nvPr/>
              </p:nvPicPr>
              <p:blipFill>
                <a:blip r:embed="rId308"/>
                <a:stretch>
                  <a:fillRect/>
                </a:stretch>
              </p:blipFill>
              <p:spPr>
                <a:xfrm>
                  <a:off x="11004477" y="1982134"/>
                  <a:ext cx="29484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222" name="Freihand 221">
                  <a:extLst>
                    <a:ext uri="{FF2B5EF4-FFF2-40B4-BE49-F238E27FC236}">
                      <a16:creationId xmlns:a16="http://schemas.microsoft.com/office/drawing/2014/main" id="{D9CD41BF-3182-413A-B2B9-8C814E5F2904}"/>
                    </a:ext>
                  </a:extLst>
                </p14:cNvPr>
                <p14:cNvContentPartPr/>
                <p14:nvPr/>
              </p14:nvContentPartPr>
              <p14:xfrm>
                <a:off x="8401317" y="2648854"/>
                <a:ext cx="180000" cy="15120"/>
              </p14:xfrm>
            </p:contentPart>
          </mc:Choice>
          <mc:Fallback>
            <p:pic>
              <p:nvPicPr>
                <p:cNvPr id="222" name="Freihand 221">
                  <a:extLst>
                    <a:ext uri="{FF2B5EF4-FFF2-40B4-BE49-F238E27FC236}">
                      <a16:creationId xmlns:a16="http://schemas.microsoft.com/office/drawing/2014/main" id="{D9CD41BF-3182-413A-B2B9-8C814E5F2904}"/>
                    </a:ext>
                  </a:extLst>
                </p:cNvPr>
                <p:cNvPicPr/>
                <p:nvPr/>
              </p:nvPicPr>
              <p:blipFill>
                <a:blip r:embed="rId310"/>
                <a:stretch>
                  <a:fillRect/>
                </a:stretch>
              </p:blipFill>
              <p:spPr>
                <a:xfrm>
                  <a:off x="8396997" y="2644534"/>
                  <a:ext cx="18864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223" name="Freihand 222">
                  <a:extLst>
                    <a:ext uri="{FF2B5EF4-FFF2-40B4-BE49-F238E27FC236}">
                      <a16:creationId xmlns:a16="http://schemas.microsoft.com/office/drawing/2014/main" id="{9DAF9AC8-4574-47CA-8028-FA862C1AB5FA}"/>
                    </a:ext>
                  </a:extLst>
                </p14:cNvPr>
                <p14:cNvContentPartPr/>
                <p14:nvPr/>
              </p14:nvContentPartPr>
              <p14:xfrm>
                <a:off x="8443077" y="2676934"/>
                <a:ext cx="159840" cy="7560"/>
              </p14:xfrm>
            </p:contentPart>
          </mc:Choice>
          <mc:Fallback>
            <p:pic>
              <p:nvPicPr>
                <p:cNvPr id="223" name="Freihand 222">
                  <a:extLst>
                    <a:ext uri="{FF2B5EF4-FFF2-40B4-BE49-F238E27FC236}">
                      <a16:creationId xmlns:a16="http://schemas.microsoft.com/office/drawing/2014/main" id="{9DAF9AC8-4574-47CA-8028-FA862C1AB5FA}"/>
                    </a:ext>
                  </a:extLst>
                </p:cNvPr>
                <p:cNvPicPr/>
                <p:nvPr/>
              </p:nvPicPr>
              <p:blipFill>
                <a:blip r:embed="rId312"/>
                <a:stretch>
                  <a:fillRect/>
                </a:stretch>
              </p:blipFill>
              <p:spPr>
                <a:xfrm>
                  <a:off x="8438757" y="2672614"/>
                  <a:ext cx="16848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24" name="Freihand 223">
                  <a:extLst>
                    <a:ext uri="{FF2B5EF4-FFF2-40B4-BE49-F238E27FC236}">
                      <a16:creationId xmlns:a16="http://schemas.microsoft.com/office/drawing/2014/main" id="{FE47E872-CA3E-4540-858E-F90C248D453A}"/>
                    </a:ext>
                  </a:extLst>
                </p14:cNvPr>
                <p14:cNvContentPartPr/>
                <p14:nvPr/>
              </p14:nvContentPartPr>
              <p14:xfrm>
                <a:off x="8586717" y="2605294"/>
                <a:ext cx="110160" cy="122040"/>
              </p14:xfrm>
            </p:contentPart>
          </mc:Choice>
          <mc:Fallback>
            <p:pic>
              <p:nvPicPr>
                <p:cNvPr id="224" name="Freihand 223">
                  <a:extLst>
                    <a:ext uri="{FF2B5EF4-FFF2-40B4-BE49-F238E27FC236}">
                      <a16:creationId xmlns:a16="http://schemas.microsoft.com/office/drawing/2014/main" id="{FE47E872-CA3E-4540-858E-F90C248D453A}"/>
                    </a:ext>
                  </a:extLst>
                </p:cNvPr>
                <p:cNvPicPr/>
                <p:nvPr/>
              </p:nvPicPr>
              <p:blipFill>
                <a:blip r:embed="rId314"/>
                <a:stretch>
                  <a:fillRect/>
                </a:stretch>
              </p:blipFill>
              <p:spPr>
                <a:xfrm>
                  <a:off x="8582397" y="2600974"/>
                  <a:ext cx="1188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26" name="Freihand 225">
                  <a:extLst>
                    <a:ext uri="{FF2B5EF4-FFF2-40B4-BE49-F238E27FC236}">
                      <a16:creationId xmlns:a16="http://schemas.microsoft.com/office/drawing/2014/main" id="{55555454-6F45-4CA3-A569-8D6DF841B454}"/>
                    </a:ext>
                  </a:extLst>
                </p14:cNvPr>
                <p14:cNvContentPartPr/>
                <p14:nvPr/>
              </p14:nvContentPartPr>
              <p14:xfrm>
                <a:off x="9046797" y="2586934"/>
                <a:ext cx="96120" cy="110160"/>
              </p14:xfrm>
            </p:contentPart>
          </mc:Choice>
          <mc:Fallback>
            <p:pic>
              <p:nvPicPr>
                <p:cNvPr id="226" name="Freihand 225">
                  <a:extLst>
                    <a:ext uri="{FF2B5EF4-FFF2-40B4-BE49-F238E27FC236}">
                      <a16:creationId xmlns:a16="http://schemas.microsoft.com/office/drawing/2014/main" id="{55555454-6F45-4CA3-A569-8D6DF841B454}"/>
                    </a:ext>
                  </a:extLst>
                </p:cNvPr>
                <p:cNvPicPr/>
                <p:nvPr/>
              </p:nvPicPr>
              <p:blipFill>
                <a:blip r:embed="rId316"/>
                <a:stretch>
                  <a:fillRect/>
                </a:stretch>
              </p:blipFill>
              <p:spPr>
                <a:xfrm>
                  <a:off x="9042477" y="2582614"/>
                  <a:ext cx="1047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27" name="Freihand 226">
                  <a:extLst>
                    <a:ext uri="{FF2B5EF4-FFF2-40B4-BE49-F238E27FC236}">
                      <a16:creationId xmlns:a16="http://schemas.microsoft.com/office/drawing/2014/main" id="{E6EFD599-7670-40B4-AED6-49823E1B395B}"/>
                    </a:ext>
                  </a:extLst>
                </p14:cNvPr>
                <p14:cNvContentPartPr/>
                <p14:nvPr/>
              </p14:nvContentPartPr>
              <p14:xfrm>
                <a:off x="9132837" y="2677654"/>
                <a:ext cx="83880" cy="55440"/>
              </p14:xfrm>
            </p:contentPart>
          </mc:Choice>
          <mc:Fallback>
            <p:pic>
              <p:nvPicPr>
                <p:cNvPr id="227" name="Freihand 226">
                  <a:extLst>
                    <a:ext uri="{FF2B5EF4-FFF2-40B4-BE49-F238E27FC236}">
                      <a16:creationId xmlns:a16="http://schemas.microsoft.com/office/drawing/2014/main" id="{E6EFD599-7670-40B4-AED6-49823E1B395B}"/>
                    </a:ext>
                  </a:extLst>
                </p:cNvPr>
                <p:cNvPicPr/>
                <p:nvPr/>
              </p:nvPicPr>
              <p:blipFill>
                <a:blip r:embed="rId318"/>
                <a:stretch>
                  <a:fillRect/>
                </a:stretch>
              </p:blipFill>
              <p:spPr>
                <a:xfrm>
                  <a:off x="9128517" y="2673334"/>
                  <a:ext cx="9252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28" name="Freihand 227">
                  <a:extLst>
                    <a:ext uri="{FF2B5EF4-FFF2-40B4-BE49-F238E27FC236}">
                      <a16:creationId xmlns:a16="http://schemas.microsoft.com/office/drawing/2014/main" id="{854F68FB-5729-4B43-B278-56C8465C7837}"/>
                    </a:ext>
                  </a:extLst>
                </p14:cNvPr>
                <p14:cNvContentPartPr/>
                <p14:nvPr/>
              </p14:nvContentPartPr>
              <p14:xfrm>
                <a:off x="9333357" y="2517814"/>
                <a:ext cx="87480" cy="166680"/>
              </p14:xfrm>
            </p:contentPart>
          </mc:Choice>
          <mc:Fallback>
            <p:pic>
              <p:nvPicPr>
                <p:cNvPr id="228" name="Freihand 227">
                  <a:extLst>
                    <a:ext uri="{FF2B5EF4-FFF2-40B4-BE49-F238E27FC236}">
                      <a16:creationId xmlns:a16="http://schemas.microsoft.com/office/drawing/2014/main" id="{854F68FB-5729-4B43-B278-56C8465C7837}"/>
                    </a:ext>
                  </a:extLst>
                </p:cNvPr>
                <p:cNvPicPr/>
                <p:nvPr/>
              </p:nvPicPr>
              <p:blipFill>
                <a:blip r:embed="rId320"/>
                <a:stretch>
                  <a:fillRect/>
                </a:stretch>
              </p:blipFill>
              <p:spPr>
                <a:xfrm>
                  <a:off x="9329037" y="2513494"/>
                  <a:ext cx="9612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29" name="Freihand 228">
                  <a:extLst>
                    <a:ext uri="{FF2B5EF4-FFF2-40B4-BE49-F238E27FC236}">
                      <a16:creationId xmlns:a16="http://schemas.microsoft.com/office/drawing/2014/main" id="{40FADCB6-95C5-4EBF-AEC5-65C4908959A1}"/>
                    </a:ext>
                  </a:extLst>
                </p14:cNvPr>
                <p14:cNvContentPartPr/>
                <p14:nvPr/>
              </p14:nvContentPartPr>
              <p14:xfrm>
                <a:off x="9490677" y="2527534"/>
                <a:ext cx="115560" cy="114480"/>
              </p14:xfrm>
            </p:contentPart>
          </mc:Choice>
          <mc:Fallback>
            <p:pic>
              <p:nvPicPr>
                <p:cNvPr id="229" name="Freihand 228">
                  <a:extLst>
                    <a:ext uri="{FF2B5EF4-FFF2-40B4-BE49-F238E27FC236}">
                      <a16:creationId xmlns:a16="http://schemas.microsoft.com/office/drawing/2014/main" id="{40FADCB6-95C5-4EBF-AEC5-65C4908959A1}"/>
                    </a:ext>
                  </a:extLst>
                </p:cNvPr>
                <p:cNvPicPr/>
                <p:nvPr/>
              </p:nvPicPr>
              <p:blipFill>
                <a:blip r:embed="rId322"/>
                <a:stretch>
                  <a:fillRect/>
                </a:stretch>
              </p:blipFill>
              <p:spPr>
                <a:xfrm>
                  <a:off x="9486357" y="2523214"/>
                  <a:ext cx="1242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30" name="Freihand 229">
                  <a:extLst>
                    <a:ext uri="{FF2B5EF4-FFF2-40B4-BE49-F238E27FC236}">
                      <a16:creationId xmlns:a16="http://schemas.microsoft.com/office/drawing/2014/main" id="{7F687C8A-A373-4665-B25A-E427FA2FDDB2}"/>
                    </a:ext>
                  </a:extLst>
                </p14:cNvPr>
                <p14:cNvContentPartPr/>
                <p14:nvPr/>
              </p14:nvContentPartPr>
              <p14:xfrm>
                <a:off x="9677877" y="2538694"/>
                <a:ext cx="12960" cy="97920"/>
              </p14:xfrm>
            </p:contentPart>
          </mc:Choice>
          <mc:Fallback>
            <p:pic>
              <p:nvPicPr>
                <p:cNvPr id="230" name="Freihand 229">
                  <a:extLst>
                    <a:ext uri="{FF2B5EF4-FFF2-40B4-BE49-F238E27FC236}">
                      <a16:creationId xmlns:a16="http://schemas.microsoft.com/office/drawing/2014/main" id="{7F687C8A-A373-4665-B25A-E427FA2FDDB2}"/>
                    </a:ext>
                  </a:extLst>
                </p:cNvPr>
                <p:cNvPicPr/>
                <p:nvPr/>
              </p:nvPicPr>
              <p:blipFill>
                <a:blip r:embed="rId324"/>
                <a:stretch>
                  <a:fillRect/>
                </a:stretch>
              </p:blipFill>
              <p:spPr>
                <a:xfrm>
                  <a:off x="9673557" y="2534374"/>
                  <a:ext cx="216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31" name="Freihand 230">
                  <a:extLst>
                    <a:ext uri="{FF2B5EF4-FFF2-40B4-BE49-F238E27FC236}">
                      <a16:creationId xmlns:a16="http://schemas.microsoft.com/office/drawing/2014/main" id="{AFD4175F-6601-4544-8C0E-57099A124FBD}"/>
                    </a:ext>
                  </a:extLst>
                </p14:cNvPr>
                <p14:cNvContentPartPr/>
                <p14:nvPr/>
              </p14:nvContentPartPr>
              <p14:xfrm>
                <a:off x="9625677" y="2531134"/>
                <a:ext cx="227520" cy="98640"/>
              </p14:xfrm>
            </p:contentPart>
          </mc:Choice>
          <mc:Fallback>
            <p:pic>
              <p:nvPicPr>
                <p:cNvPr id="231" name="Freihand 230">
                  <a:extLst>
                    <a:ext uri="{FF2B5EF4-FFF2-40B4-BE49-F238E27FC236}">
                      <a16:creationId xmlns:a16="http://schemas.microsoft.com/office/drawing/2014/main" id="{AFD4175F-6601-4544-8C0E-57099A124FBD}"/>
                    </a:ext>
                  </a:extLst>
                </p:cNvPr>
                <p:cNvPicPr/>
                <p:nvPr/>
              </p:nvPicPr>
              <p:blipFill>
                <a:blip r:embed="rId326"/>
                <a:stretch>
                  <a:fillRect/>
                </a:stretch>
              </p:blipFill>
              <p:spPr>
                <a:xfrm>
                  <a:off x="9621357" y="2526814"/>
                  <a:ext cx="2361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32" name="Freihand 231">
                  <a:extLst>
                    <a:ext uri="{FF2B5EF4-FFF2-40B4-BE49-F238E27FC236}">
                      <a16:creationId xmlns:a16="http://schemas.microsoft.com/office/drawing/2014/main" id="{5DB5FB90-EC8C-4D1A-9D98-5908C36DC9F9}"/>
                    </a:ext>
                  </a:extLst>
                </p14:cNvPr>
                <p14:cNvContentPartPr/>
                <p14:nvPr/>
              </p14:nvContentPartPr>
              <p14:xfrm>
                <a:off x="9808197" y="2446894"/>
                <a:ext cx="116640" cy="212040"/>
              </p14:xfrm>
            </p:contentPart>
          </mc:Choice>
          <mc:Fallback>
            <p:pic>
              <p:nvPicPr>
                <p:cNvPr id="232" name="Freihand 231">
                  <a:extLst>
                    <a:ext uri="{FF2B5EF4-FFF2-40B4-BE49-F238E27FC236}">
                      <a16:creationId xmlns:a16="http://schemas.microsoft.com/office/drawing/2014/main" id="{5DB5FB90-EC8C-4D1A-9D98-5908C36DC9F9}"/>
                    </a:ext>
                  </a:extLst>
                </p:cNvPr>
                <p:cNvPicPr/>
                <p:nvPr/>
              </p:nvPicPr>
              <p:blipFill>
                <a:blip r:embed="rId328"/>
                <a:stretch>
                  <a:fillRect/>
                </a:stretch>
              </p:blipFill>
              <p:spPr>
                <a:xfrm>
                  <a:off x="9803877" y="2442574"/>
                  <a:ext cx="12528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33" name="Freihand 232">
                  <a:extLst>
                    <a:ext uri="{FF2B5EF4-FFF2-40B4-BE49-F238E27FC236}">
                      <a16:creationId xmlns:a16="http://schemas.microsoft.com/office/drawing/2014/main" id="{7FBB1F0F-5BC5-4C1E-9EAE-3506C5F63BB3}"/>
                    </a:ext>
                  </a:extLst>
                </p14:cNvPr>
                <p14:cNvContentPartPr/>
                <p14:nvPr/>
              </p14:nvContentPartPr>
              <p14:xfrm>
                <a:off x="10040037" y="2563894"/>
                <a:ext cx="164160" cy="2880"/>
              </p14:xfrm>
            </p:contentPart>
          </mc:Choice>
          <mc:Fallback>
            <p:pic>
              <p:nvPicPr>
                <p:cNvPr id="233" name="Freihand 232">
                  <a:extLst>
                    <a:ext uri="{FF2B5EF4-FFF2-40B4-BE49-F238E27FC236}">
                      <a16:creationId xmlns:a16="http://schemas.microsoft.com/office/drawing/2014/main" id="{7FBB1F0F-5BC5-4C1E-9EAE-3506C5F63BB3}"/>
                    </a:ext>
                  </a:extLst>
                </p:cNvPr>
                <p:cNvPicPr/>
                <p:nvPr/>
              </p:nvPicPr>
              <p:blipFill>
                <a:blip r:embed="rId330"/>
                <a:stretch>
                  <a:fillRect/>
                </a:stretch>
              </p:blipFill>
              <p:spPr>
                <a:xfrm>
                  <a:off x="10035717" y="2559574"/>
                  <a:ext cx="17280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34" name="Freihand 233">
                  <a:extLst>
                    <a:ext uri="{FF2B5EF4-FFF2-40B4-BE49-F238E27FC236}">
                      <a16:creationId xmlns:a16="http://schemas.microsoft.com/office/drawing/2014/main" id="{AB3E1ABB-908B-4841-8D65-E9D578A6B2D8}"/>
                    </a:ext>
                  </a:extLst>
                </p14:cNvPr>
                <p14:cNvContentPartPr/>
                <p14:nvPr/>
              </p14:nvContentPartPr>
              <p14:xfrm>
                <a:off x="10079637" y="2589454"/>
                <a:ext cx="146520" cy="20520"/>
              </p14:xfrm>
            </p:contentPart>
          </mc:Choice>
          <mc:Fallback>
            <p:pic>
              <p:nvPicPr>
                <p:cNvPr id="234" name="Freihand 233">
                  <a:extLst>
                    <a:ext uri="{FF2B5EF4-FFF2-40B4-BE49-F238E27FC236}">
                      <a16:creationId xmlns:a16="http://schemas.microsoft.com/office/drawing/2014/main" id="{AB3E1ABB-908B-4841-8D65-E9D578A6B2D8}"/>
                    </a:ext>
                  </a:extLst>
                </p:cNvPr>
                <p:cNvPicPr/>
                <p:nvPr/>
              </p:nvPicPr>
              <p:blipFill>
                <a:blip r:embed="rId332"/>
                <a:stretch>
                  <a:fillRect/>
                </a:stretch>
              </p:blipFill>
              <p:spPr>
                <a:xfrm>
                  <a:off x="10075317" y="2585134"/>
                  <a:ext cx="15516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35" name="Freihand 234">
                  <a:extLst>
                    <a:ext uri="{FF2B5EF4-FFF2-40B4-BE49-F238E27FC236}">
                      <a16:creationId xmlns:a16="http://schemas.microsoft.com/office/drawing/2014/main" id="{A7B658E3-95F8-4026-90FD-FE3D116E5118}"/>
                    </a:ext>
                  </a:extLst>
                </p14:cNvPr>
                <p14:cNvContentPartPr/>
                <p14:nvPr/>
              </p14:nvContentPartPr>
              <p14:xfrm>
                <a:off x="10382037" y="2513134"/>
                <a:ext cx="108360" cy="100440"/>
              </p14:xfrm>
            </p:contentPart>
          </mc:Choice>
          <mc:Fallback>
            <p:pic>
              <p:nvPicPr>
                <p:cNvPr id="235" name="Freihand 234">
                  <a:extLst>
                    <a:ext uri="{FF2B5EF4-FFF2-40B4-BE49-F238E27FC236}">
                      <a16:creationId xmlns:a16="http://schemas.microsoft.com/office/drawing/2014/main" id="{A7B658E3-95F8-4026-90FD-FE3D116E5118}"/>
                    </a:ext>
                  </a:extLst>
                </p:cNvPr>
                <p:cNvPicPr/>
                <p:nvPr/>
              </p:nvPicPr>
              <p:blipFill>
                <a:blip r:embed="rId334"/>
                <a:stretch>
                  <a:fillRect/>
                </a:stretch>
              </p:blipFill>
              <p:spPr>
                <a:xfrm>
                  <a:off x="10377717" y="2508814"/>
                  <a:ext cx="1170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36" name="Freihand 235">
                  <a:extLst>
                    <a:ext uri="{FF2B5EF4-FFF2-40B4-BE49-F238E27FC236}">
                      <a16:creationId xmlns:a16="http://schemas.microsoft.com/office/drawing/2014/main" id="{507E2A76-956B-441A-AEF8-298B6129AC8A}"/>
                    </a:ext>
                  </a:extLst>
                </p14:cNvPr>
                <p14:cNvContentPartPr/>
                <p14:nvPr/>
              </p14:nvContentPartPr>
              <p14:xfrm>
                <a:off x="10507317" y="2591254"/>
                <a:ext cx="82440" cy="97920"/>
              </p14:xfrm>
            </p:contentPart>
          </mc:Choice>
          <mc:Fallback>
            <p:pic>
              <p:nvPicPr>
                <p:cNvPr id="236" name="Freihand 235">
                  <a:extLst>
                    <a:ext uri="{FF2B5EF4-FFF2-40B4-BE49-F238E27FC236}">
                      <a16:creationId xmlns:a16="http://schemas.microsoft.com/office/drawing/2014/main" id="{507E2A76-956B-441A-AEF8-298B6129AC8A}"/>
                    </a:ext>
                  </a:extLst>
                </p:cNvPr>
                <p:cNvPicPr/>
                <p:nvPr/>
              </p:nvPicPr>
              <p:blipFill>
                <a:blip r:embed="rId336"/>
                <a:stretch>
                  <a:fillRect/>
                </a:stretch>
              </p:blipFill>
              <p:spPr>
                <a:xfrm>
                  <a:off x="10502997" y="2586934"/>
                  <a:ext cx="910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59" name="Freihand 258">
                  <a:extLst>
                    <a:ext uri="{FF2B5EF4-FFF2-40B4-BE49-F238E27FC236}">
                      <a16:creationId xmlns:a16="http://schemas.microsoft.com/office/drawing/2014/main" id="{12DAC547-C891-4DEA-AE86-C018280F2426}"/>
                    </a:ext>
                  </a:extLst>
                </p14:cNvPr>
                <p14:cNvContentPartPr/>
                <p14:nvPr/>
              </p14:nvContentPartPr>
              <p14:xfrm>
                <a:off x="9119517" y="2949094"/>
                <a:ext cx="17640" cy="2160"/>
              </p14:xfrm>
            </p:contentPart>
          </mc:Choice>
          <mc:Fallback>
            <p:pic>
              <p:nvPicPr>
                <p:cNvPr id="259" name="Freihand 258">
                  <a:extLst>
                    <a:ext uri="{FF2B5EF4-FFF2-40B4-BE49-F238E27FC236}">
                      <a16:creationId xmlns:a16="http://schemas.microsoft.com/office/drawing/2014/main" id="{12DAC547-C891-4DEA-AE86-C018280F2426}"/>
                    </a:ext>
                  </a:extLst>
                </p:cNvPr>
                <p:cNvPicPr/>
                <p:nvPr/>
              </p:nvPicPr>
              <p:blipFill>
                <a:blip r:embed="rId338"/>
                <a:stretch>
                  <a:fillRect/>
                </a:stretch>
              </p:blipFill>
              <p:spPr>
                <a:xfrm>
                  <a:off x="9115197" y="2944774"/>
                  <a:ext cx="2628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60" name="Freihand 259">
                  <a:extLst>
                    <a:ext uri="{FF2B5EF4-FFF2-40B4-BE49-F238E27FC236}">
                      <a16:creationId xmlns:a16="http://schemas.microsoft.com/office/drawing/2014/main" id="{0B55F557-E551-4EA1-BFD6-1FC19BB43B13}"/>
                    </a:ext>
                  </a:extLst>
                </p14:cNvPr>
                <p14:cNvContentPartPr/>
                <p14:nvPr/>
              </p14:nvContentPartPr>
              <p14:xfrm>
                <a:off x="9111597" y="2949094"/>
                <a:ext cx="25560" cy="7920"/>
              </p14:xfrm>
            </p:contentPart>
          </mc:Choice>
          <mc:Fallback>
            <p:pic>
              <p:nvPicPr>
                <p:cNvPr id="260" name="Freihand 259">
                  <a:extLst>
                    <a:ext uri="{FF2B5EF4-FFF2-40B4-BE49-F238E27FC236}">
                      <a16:creationId xmlns:a16="http://schemas.microsoft.com/office/drawing/2014/main" id="{0B55F557-E551-4EA1-BFD6-1FC19BB43B13}"/>
                    </a:ext>
                  </a:extLst>
                </p:cNvPr>
                <p:cNvPicPr/>
                <p:nvPr/>
              </p:nvPicPr>
              <p:blipFill>
                <a:blip r:embed="rId340"/>
                <a:stretch>
                  <a:fillRect/>
                </a:stretch>
              </p:blipFill>
              <p:spPr>
                <a:xfrm>
                  <a:off x="9107277" y="2944774"/>
                  <a:ext cx="3420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61" name="Freihand 260">
                  <a:extLst>
                    <a:ext uri="{FF2B5EF4-FFF2-40B4-BE49-F238E27FC236}">
                      <a16:creationId xmlns:a16="http://schemas.microsoft.com/office/drawing/2014/main" id="{A7718D8B-B81A-4C41-A683-877FD7FAADB3}"/>
                    </a:ext>
                  </a:extLst>
                </p14:cNvPr>
                <p14:cNvContentPartPr/>
                <p14:nvPr/>
              </p14:nvContentPartPr>
              <p14:xfrm>
                <a:off x="9074877" y="2900134"/>
                <a:ext cx="113400" cy="122760"/>
              </p14:xfrm>
            </p:contentPart>
          </mc:Choice>
          <mc:Fallback>
            <p:pic>
              <p:nvPicPr>
                <p:cNvPr id="261" name="Freihand 260">
                  <a:extLst>
                    <a:ext uri="{FF2B5EF4-FFF2-40B4-BE49-F238E27FC236}">
                      <a16:creationId xmlns:a16="http://schemas.microsoft.com/office/drawing/2014/main" id="{A7718D8B-B81A-4C41-A683-877FD7FAADB3}"/>
                    </a:ext>
                  </a:extLst>
                </p:cNvPr>
                <p:cNvPicPr/>
                <p:nvPr/>
              </p:nvPicPr>
              <p:blipFill>
                <a:blip r:embed="rId342"/>
                <a:stretch>
                  <a:fillRect/>
                </a:stretch>
              </p:blipFill>
              <p:spPr>
                <a:xfrm>
                  <a:off x="9070557" y="2895814"/>
                  <a:ext cx="1220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62" name="Freihand 261">
                  <a:extLst>
                    <a:ext uri="{FF2B5EF4-FFF2-40B4-BE49-F238E27FC236}">
                      <a16:creationId xmlns:a16="http://schemas.microsoft.com/office/drawing/2014/main" id="{471A31CE-C908-45A6-A1BA-855748EFF3BC}"/>
                    </a:ext>
                  </a:extLst>
                </p14:cNvPr>
                <p14:cNvContentPartPr/>
                <p14:nvPr/>
              </p14:nvContentPartPr>
              <p14:xfrm>
                <a:off x="9182877" y="2988334"/>
                <a:ext cx="100440" cy="76680"/>
              </p14:xfrm>
            </p:contentPart>
          </mc:Choice>
          <mc:Fallback>
            <p:pic>
              <p:nvPicPr>
                <p:cNvPr id="262" name="Freihand 261">
                  <a:extLst>
                    <a:ext uri="{FF2B5EF4-FFF2-40B4-BE49-F238E27FC236}">
                      <a16:creationId xmlns:a16="http://schemas.microsoft.com/office/drawing/2014/main" id="{471A31CE-C908-45A6-A1BA-855748EFF3BC}"/>
                    </a:ext>
                  </a:extLst>
                </p:cNvPr>
                <p:cNvPicPr/>
                <p:nvPr/>
              </p:nvPicPr>
              <p:blipFill>
                <a:blip r:embed="rId344"/>
                <a:stretch>
                  <a:fillRect/>
                </a:stretch>
              </p:blipFill>
              <p:spPr>
                <a:xfrm>
                  <a:off x="9178557" y="2984014"/>
                  <a:ext cx="1090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64" name="Freihand 263">
                  <a:extLst>
                    <a:ext uri="{FF2B5EF4-FFF2-40B4-BE49-F238E27FC236}">
                      <a16:creationId xmlns:a16="http://schemas.microsoft.com/office/drawing/2014/main" id="{36537162-6995-4593-BF3F-C6CBA643A791}"/>
                    </a:ext>
                  </a:extLst>
                </p14:cNvPr>
                <p14:cNvContentPartPr/>
                <p14:nvPr/>
              </p14:nvContentPartPr>
              <p14:xfrm>
                <a:off x="10035357" y="2917774"/>
                <a:ext cx="155520" cy="14040"/>
              </p14:xfrm>
            </p:contentPart>
          </mc:Choice>
          <mc:Fallback>
            <p:pic>
              <p:nvPicPr>
                <p:cNvPr id="264" name="Freihand 263">
                  <a:extLst>
                    <a:ext uri="{FF2B5EF4-FFF2-40B4-BE49-F238E27FC236}">
                      <a16:creationId xmlns:a16="http://schemas.microsoft.com/office/drawing/2014/main" id="{36537162-6995-4593-BF3F-C6CBA643A791}"/>
                    </a:ext>
                  </a:extLst>
                </p:cNvPr>
                <p:cNvPicPr/>
                <p:nvPr/>
              </p:nvPicPr>
              <p:blipFill>
                <a:blip r:embed="rId346"/>
                <a:stretch>
                  <a:fillRect/>
                </a:stretch>
              </p:blipFill>
              <p:spPr>
                <a:xfrm>
                  <a:off x="10031037" y="2913454"/>
                  <a:ext cx="16416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65" name="Freihand 264">
                  <a:extLst>
                    <a:ext uri="{FF2B5EF4-FFF2-40B4-BE49-F238E27FC236}">
                      <a16:creationId xmlns:a16="http://schemas.microsoft.com/office/drawing/2014/main" id="{5FAD7BFD-C30B-4E4C-BC6C-67DCA0B1F8A8}"/>
                    </a:ext>
                  </a:extLst>
                </p14:cNvPr>
                <p14:cNvContentPartPr/>
                <p14:nvPr/>
              </p14:nvContentPartPr>
              <p14:xfrm>
                <a:off x="10070277" y="2951254"/>
                <a:ext cx="125280" cy="14400"/>
              </p14:xfrm>
            </p:contentPart>
          </mc:Choice>
          <mc:Fallback>
            <p:pic>
              <p:nvPicPr>
                <p:cNvPr id="265" name="Freihand 264">
                  <a:extLst>
                    <a:ext uri="{FF2B5EF4-FFF2-40B4-BE49-F238E27FC236}">
                      <a16:creationId xmlns:a16="http://schemas.microsoft.com/office/drawing/2014/main" id="{5FAD7BFD-C30B-4E4C-BC6C-67DCA0B1F8A8}"/>
                    </a:ext>
                  </a:extLst>
                </p:cNvPr>
                <p:cNvPicPr/>
                <p:nvPr/>
              </p:nvPicPr>
              <p:blipFill>
                <a:blip r:embed="rId348"/>
                <a:stretch>
                  <a:fillRect/>
                </a:stretch>
              </p:blipFill>
              <p:spPr>
                <a:xfrm>
                  <a:off x="10065957" y="2946934"/>
                  <a:ext cx="1339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67" name="Freihand 266">
                  <a:extLst>
                    <a:ext uri="{FF2B5EF4-FFF2-40B4-BE49-F238E27FC236}">
                      <a16:creationId xmlns:a16="http://schemas.microsoft.com/office/drawing/2014/main" id="{EA9F5BFE-4D80-475C-810D-E0419FC48E89}"/>
                    </a:ext>
                  </a:extLst>
                </p14:cNvPr>
                <p14:cNvContentPartPr/>
                <p14:nvPr/>
              </p14:nvContentPartPr>
              <p14:xfrm>
                <a:off x="10461957" y="2781694"/>
                <a:ext cx="65880" cy="79560"/>
              </p14:xfrm>
            </p:contentPart>
          </mc:Choice>
          <mc:Fallback>
            <p:pic>
              <p:nvPicPr>
                <p:cNvPr id="267" name="Freihand 266">
                  <a:extLst>
                    <a:ext uri="{FF2B5EF4-FFF2-40B4-BE49-F238E27FC236}">
                      <a16:creationId xmlns:a16="http://schemas.microsoft.com/office/drawing/2014/main" id="{EA9F5BFE-4D80-475C-810D-E0419FC48E89}"/>
                    </a:ext>
                  </a:extLst>
                </p:cNvPr>
                <p:cNvPicPr/>
                <p:nvPr/>
              </p:nvPicPr>
              <p:blipFill>
                <a:blip r:embed="rId350"/>
                <a:stretch>
                  <a:fillRect/>
                </a:stretch>
              </p:blipFill>
              <p:spPr>
                <a:xfrm>
                  <a:off x="10457637" y="2777374"/>
                  <a:ext cx="745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68" name="Freihand 267">
                  <a:extLst>
                    <a:ext uri="{FF2B5EF4-FFF2-40B4-BE49-F238E27FC236}">
                      <a16:creationId xmlns:a16="http://schemas.microsoft.com/office/drawing/2014/main" id="{D6665509-4791-45ED-94F0-5C7B745FBB62}"/>
                    </a:ext>
                  </a:extLst>
                </p14:cNvPr>
                <p14:cNvContentPartPr/>
                <p14:nvPr/>
              </p14:nvContentPartPr>
              <p14:xfrm>
                <a:off x="10403997" y="2869894"/>
                <a:ext cx="207000" cy="37440"/>
              </p14:xfrm>
            </p:contentPart>
          </mc:Choice>
          <mc:Fallback>
            <p:pic>
              <p:nvPicPr>
                <p:cNvPr id="268" name="Freihand 267">
                  <a:extLst>
                    <a:ext uri="{FF2B5EF4-FFF2-40B4-BE49-F238E27FC236}">
                      <a16:creationId xmlns:a16="http://schemas.microsoft.com/office/drawing/2014/main" id="{D6665509-4791-45ED-94F0-5C7B745FBB62}"/>
                    </a:ext>
                  </a:extLst>
                </p:cNvPr>
                <p:cNvPicPr/>
                <p:nvPr/>
              </p:nvPicPr>
              <p:blipFill>
                <a:blip r:embed="rId352"/>
                <a:stretch>
                  <a:fillRect/>
                </a:stretch>
              </p:blipFill>
              <p:spPr>
                <a:xfrm>
                  <a:off x="10399677" y="2865574"/>
                  <a:ext cx="21564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69" name="Freihand 268">
                  <a:extLst>
                    <a:ext uri="{FF2B5EF4-FFF2-40B4-BE49-F238E27FC236}">
                      <a16:creationId xmlns:a16="http://schemas.microsoft.com/office/drawing/2014/main" id="{1CE0E4CB-CBB9-4B0F-972C-70CB1AA68AF2}"/>
                    </a:ext>
                  </a:extLst>
                </p14:cNvPr>
                <p14:cNvContentPartPr/>
                <p14:nvPr/>
              </p14:nvContentPartPr>
              <p14:xfrm>
                <a:off x="10376637" y="2942254"/>
                <a:ext cx="78120" cy="104400"/>
              </p14:xfrm>
            </p:contentPart>
          </mc:Choice>
          <mc:Fallback>
            <p:pic>
              <p:nvPicPr>
                <p:cNvPr id="269" name="Freihand 268">
                  <a:extLst>
                    <a:ext uri="{FF2B5EF4-FFF2-40B4-BE49-F238E27FC236}">
                      <a16:creationId xmlns:a16="http://schemas.microsoft.com/office/drawing/2014/main" id="{1CE0E4CB-CBB9-4B0F-972C-70CB1AA68AF2}"/>
                    </a:ext>
                  </a:extLst>
                </p:cNvPr>
                <p:cNvPicPr/>
                <p:nvPr/>
              </p:nvPicPr>
              <p:blipFill>
                <a:blip r:embed="rId354"/>
                <a:stretch>
                  <a:fillRect/>
                </a:stretch>
              </p:blipFill>
              <p:spPr>
                <a:xfrm>
                  <a:off x="10372317" y="2937934"/>
                  <a:ext cx="867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70" name="Freihand 269">
                  <a:extLst>
                    <a:ext uri="{FF2B5EF4-FFF2-40B4-BE49-F238E27FC236}">
                      <a16:creationId xmlns:a16="http://schemas.microsoft.com/office/drawing/2014/main" id="{218A1010-8584-4A44-9CF3-E98A6444511B}"/>
                    </a:ext>
                  </a:extLst>
                </p14:cNvPr>
                <p14:cNvContentPartPr/>
                <p14:nvPr/>
              </p14:nvContentPartPr>
              <p14:xfrm>
                <a:off x="10491477" y="2962054"/>
                <a:ext cx="20160" cy="73080"/>
              </p14:xfrm>
            </p:contentPart>
          </mc:Choice>
          <mc:Fallback>
            <p:pic>
              <p:nvPicPr>
                <p:cNvPr id="270" name="Freihand 269">
                  <a:extLst>
                    <a:ext uri="{FF2B5EF4-FFF2-40B4-BE49-F238E27FC236}">
                      <a16:creationId xmlns:a16="http://schemas.microsoft.com/office/drawing/2014/main" id="{218A1010-8584-4A44-9CF3-E98A6444511B}"/>
                    </a:ext>
                  </a:extLst>
                </p:cNvPr>
                <p:cNvPicPr/>
                <p:nvPr/>
              </p:nvPicPr>
              <p:blipFill>
                <a:blip r:embed="rId356"/>
                <a:stretch>
                  <a:fillRect/>
                </a:stretch>
              </p:blipFill>
              <p:spPr>
                <a:xfrm>
                  <a:off x="10487157" y="2957734"/>
                  <a:ext cx="288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71" name="Freihand 270">
                  <a:extLst>
                    <a:ext uri="{FF2B5EF4-FFF2-40B4-BE49-F238E27FC236}">
                      <a16:creationId xmlns:a16="http://schemas.microsoft.com/office/drawing/2014/main" id="{DA2EACED-B140-48D9-A5D8-9F6EFBC572EF}"/>
                    </a:ext>
                  </a:extLst>
                </p14:cNvPr>
                <p14:cNvContentPartPr/>
                <p14:nvPr/>
              </p14:nvContentPartPr>
              <p14:xfrm>
                <a:off x="10472757" y="2970334"/>
                <a:ext cx="156960" cy="66600"/>
              </p14:xfrm>
            </p:contentPart>
          </mc:Choice>
          <mc:Fallback>
            <p:pic>
              <p:nvPicPr>
                <p:cNvPr id="271" name="Freihand 270">
                  <a:extLst>
                    <a:ext uri="{FF2B5EF4-FFF2-40B4-BE49-F238E27FC236}">
                      <a16:creationId xmlns:a16="http://schemas.microsoft.com/office/drawing/2014/main" id="{DA2EACED-B140-48D9-A5D8-9F6EFBC572EF}"/>
                    </a:ext>
                  </a:extLst>
                </p:cNvPr>
                <p:cNvPicPr/>
                <p:nvPr/>
              </p:nvPicPr>
              <p:blipFill>
                <a:blip r:embed="rId358"/>
                <a:stretch>
                  <a:fillRect/>
                </a:stretch>
              </p:blipFill>
              <p:spPr>
                <a:xfrm>
                  <a:off x="10468437" y="2966014"/>
                  <a:ext cx="16560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72" name="Freihand 271">
                  <a:extLst>
                    <a:ext uri="{FF2B5EF4-FFF2-40B4-BE49-F238E27FC236}">
                      <a16:creationId xmlns:a16="http://schemas.microsoft.com/office/drawing/2014/main" id="{F7C8569F-FB29-4848-BE3A-FAD15EDF5D93}"/>
                    </a:ext>
                  </a:extLst>
                </p14:cNvPr>
                <p14:cNvContentPartPr/>
                <p14:nvPr/>
              </p14:nvContentPartPr>
              <p14:xfrm>
                <a:off x="10602717" y="2930014"/>
                <a:ext cx="1440" cy="5400"/>
              </p14:xfrm>
            </p:contentPart>
          </mc:Choice>
          <mc:Fallback>
            <p:pic>
              <p:nvPicPr>
                <p:cNvPr id="272" name="Freihand 271">
                  <a:extLst>
                    <a:ext uri="{FF2B5EF4-FFF2-40B4-BE49-F238E27FC236}">
                      <a16:creationId xmlns:a16="http://schemas.microsoft.com/office/drawing/2014/main" id="{F7C8569F-FB29-4848-BE3A-FAD15EDF5D93}"/>
                    </a:ext>
                  </a:extLst>
                </p:cNvPr>
                <p:cNvPicPr/>
                <p:nvPr/>
              </p:nvPicPr>
              <p:blipFill>
                <a:blip r:embed="rId360"/>
                <a:stretch>
                  <a:fillRect/>
                </a:stretch>
              </p:blipFill>
              <p:spPr>
                <a:xfrm>
                  <a:off x="10598397" y="2925694"/>
                  <a:ext cx="1008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74" name="Freihand 273">
                  <a:extLst>
                    <a:ext uri="{FF2B5EF4-FFF2-40B4-BE49-F238E27FC236}">
                      <a16:creationId xmlns:a16="http://schemas.microsoft.com/office/drawing/2014/main" id="{6F021D15-985F-418E-A7C7-5D7D3372FAC9}"/>
                    </a:ext>
                  </a:extLst>
                </p14:cNvPr>
                <p14:cNvContentPartPr/>
                <p14:nvPr/>
              </p14:nvContentPartPr>
              <p14:xfrm>
                <a:off x="10737717" y="2814454"/>
                <a:ext cx="100080" cy="98280"/>
              </p14:xfrm>
            </p:contentPart>
          </mc:Choice>
          <mc:Fallback>
            <p:pic>
              <p:nvPicPr>
                <p:cNvPr id="274" name="Freihand 273">
                  <a:extLst>
                    <a:ext uri="{FF2B5EF4-FFF2-40B4-BE49-F238E27FC236}">
                      <a16:creationId xmlns:a16="http://schemas.microsoft.com/office/drawing/2014/main" id="{6F021D15-985F-418E-A7C7-5D7D3372FAC9}"/>
                    </a:ext>
                  </a:extLst>
                </p:cNvPr>
                <p:cNvPicPr/>
                <p:nvPr/>
              </p:nvPicPr>
              <p:blipFill>
                <a:blip r:embed="rId362"/>
                <a:stretch>
                  <a:fillRect/>
                </a:stretch>
              </p:blipFill>
              <p:spPr>
                <a:xfrm>
                  <a:off x="10733397" y="2810134"/>
                  <a:ext cx="1087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75" name="Freihand 274">
                  <a:extLst>
                    <a:ext uri="{FF2B5EF4-FFF2-40B4-BE49-F238E27FC236}">
                      <a16:creationId xmlns:a16="http://schemas.microsoft.com/office/drawing/2014/main" id="{0C6A0C70-C9D4-45B0-8D2F-54B9BAC9E471}"/>
                    </a:ext>
                  </a:extLst>
                </p14:cNvPr>
                <p14:cNvContentPartPr/>
                <p14:nvPr/>
              </p14:nvContentPartPr>
              <p14:xfrm>
                <a:off x="10836357" y="2889694"/>
                <a:ext cx="82800" cy="84240"/>
              </p14:xfrm>
            </p:contentPart>
          </mc:Choice>
          <mc:Fallback>
            <p:pic>
              <p:nvPicPr>
                <p:cNvPr id="275" name="Freihand 274">
                  <a:extLst>
                    <a:ext uri="{FF2B5EF4-FFF2-40B4-BE49-F238E27FC236}">
                      <a16:creationId xmlns:a16="http://schemas.microsoft.com/office/drawing/2014/main" id="{0C6A0C70-C9D4-45B0-8D2F-54B9BAC9E471}"/>
                    </a:ext>
                  </a:extLst>
                </p:cNvPr>
                <p:cNvPicPr/>
                <p:nvPr/>
              </p:nvPicPr>
              <p:blipFill>
                <a:blip r:embed="rId364"/>
                <a:stretch>
                  <a:fillRect/>
                </a:stretch>
              </p:blipFill>
              <p:spPr>
                <a:xfrm>
                  <a:off x="10832037" y="2885374"/>
                  <a:ext cx="914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81" name="Freihand 280">
                  <a:extLst>
                    <a:ext uri="{FF2B5EF4-FFF2-40B4-BE49-F238E27FC236}">
                      <a16:creationId xmlns:a16="http://schemas.microsoft.com/office/drawing/2014/main" id="{548B9F7E-7BBD-40E3-A30A-CB1BC42E2FFA}"/>
                    </a:ext>
                  </a:extLst>
                </p14:cNvPr>
                <p14:cNvContentPartPr/>
                <p14:nvPr/>
              </p14:nvContentPartPr>
              <p14:xfrm>
                <a:off x="10839957" y="2443654"/>
                <a:ext cx="124200" cy="161280"/>
              </p14:xfrm>
            </p:contentPart>
          </mc:Choice>
          <mc:Fallback>
            <p:pic>
              <p:nvPicPr>
                <p:cNvPr id="281" name="Freihand 280">
                  <a:extLst>
                    <a:ext uri="{FF2B5EF4-FFF2-40B4-BE49-F238E27FC236}">
                      <a16:creationId xmlns:a16="http://schemas.microsoft.com/office/drawing/2014/main" id="{548B9F7E-7BBD-40E3-A30A-CB1BC42E2FFA}"/>
                    </a:ext>
                  </a:extLst>
                </p:cNvPr>
                <p:cNvPicPr/>
                <p:nvPr/>
              </p:nvPicPr>
              <p:blipFill>
                <a:blip r:embed="rId366"/>
                <a:stretch>
                  <a:fillRect/>
                </a:stretch>
              </p:blipFill>
              <p:spPr>
                <a:xfrm>
                  <a:off x="10835637" y="2439334"/>
                  <a:ext cx="13284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82" name="Freihand 281">
                  <a:extLst>
                    <a:ext uri="{FF2B5EF4-FFF2-40B4-BE49-F238E27FC236}">
                      <a16:creationId xmlns:a16="http://schemas.microsoft.com/office/drawing/2014/main" id="{4FA818BD-1FC7-4FE8-AB7B-C316EFB1BAA5}"/>
                    </a:ext>
                  </a:extLst>
                </p14:cNvPr>
                <p14:cNvContentPartPr/>
                <p14:nvPr/>
              </p14:nvContentPartPr>
              <p14:xfrm>
                <a:off x="10796757" y="2456614"/>
                <a:ext cx="139680" cy="173520"/>
              </p14:xfrm>
            </p:contentPart>
          </mc:Choice>
          <mc:Fallback>
            <p:pic>
              <p:nvPicPr>
                <p:cNvPr id="282" name="Freihand 281">
                  <a:extLst>
                    <a:ext uri="{FF2B5EF4-FFF2-40B4-BE49-F238E27FC236}">
                      <a16:creationId xmlns:a16="http://schemas.microsoft.com/office/drawing/2014/main" id="{4FA818BD-1FC7-4FE8-AB7B-C316EFB1BAA5}"/>
                    </a:ext>
                  </a:extLst>
                </p:cNvPr>
                <p:cNvPicPr/>
                <p:nvPr/>
              </p:nvPicPr>
              <p:blipFill>
                <a:blip r:embed="rId368"/>
                <a:stretch>
                  <a:fillRect/>
                </a:stretch>
              </p:blipFill>
              <p:spPr>
                <a:xfrm>
                  <a:off x="10792437" y="2452294"/>
                  <a:ext cx="14832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84" name="Freihand 283">
                  <a:extLst>
                    <a:ext uri="{FF2B5EF4-FFF2-40B4-BE49-F238E27FC236}">
                      <a16:creationId xmlns:a16="http://schemas.microsoft.com/office/drawing/2014/main" id="{4385B20F-AEEC-47FA-8FE2-5F6133FA1675}"/>
                    </a:ext>
                  </a:extLst>
                </p14:cNvPr>
                <p14:cNvContentPartPr/>
                <p14:nvPr/>
              </p14:nvContentPartPr>
              <p14:xfrm>
                <a:off x="11136957" y="2265814"/>
                <a:ext cx="7920" cy="136080"/>
              </p14:xfrm>
            </p:contentPart>
          </mc:Choice>
          <mc:Fallback>
            <p:pic>
              <p:nvPicPr>
                <p:cNvPr id="284" name="Freihand 283">
                  <a:extLst>
                    <a:ext uri="{FF2B5EF4-FFF2-40B4-BE49-F238E27FC236}">
                      <a16:creationId xmlns:a16="http://schemas.microsoft.com/office/drawing/2014/main" id="{4385B20F-AEEC-47FA-8FE2-5F6133FA1675}"/>
                    </a:ext>
                  </a:extLst>
                </p:cNvPr>
                <p:cNvPicPr/>
                <p:nvPr/>
              </p:nvPicPr>
              <p:blipFill>
                <a:blip r:embed="rId370"/>
                <a:stretch>
                  <a:fillRect/>
                </a:stretch>
              </p:blipFill>
              <p:spPr>
                <a:xfrm>
                  <a:off x="11132637" y="2261494"/>
                  <a:ext cx="1656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85" name="Freihand 284">
                  <a:extLst>
                    <a:ext uri="{FF2B5EF4-FFF2-40B4-BE49-F238E27FC236}">
                      <a16:creationId xmlns:a16="http://schemas.microsoft.com/office/drawing/2014/main" id="{A520E622-86CF-473A-A72C-9D6D2221D1D1}"/>
                    </a:ext>
                  </a:extLst>
                </p14:cNvPr>
                <p14:cNvContentPartPr/>
                <p14:nvPr/>
              </p14:nvContentPartPr>
              <p14:xfrm>
                <a:off x="11097717" y="2258974"/>
                <a:ext cx="89280" cy="54720"/>
              </p14:xfrm>
            </p:contentPart>
          </mc:Choice>
          <mc:Fallback>
            <p:pic>
              <p:nvPicPr>
                <p:cNvPr id="285" name="Freihand 284">
                  <a:extLst>
                    <a:ext uri="{FF2B5EF4-FFF2-40B4-BE49-F238E27FC236}">
                      <a16:creationId xmlns:a16="http://schemas.microsoft.com/office/drawing/2014/main" id="{A520E622-86CF-473A-A72C-9D6D2221D1D1}"/>
                    </a:ext>
                  </a:extLst>
                </p:cNvPr>
                <p:cNvPicPr/>
                <p:nvPr/>
              </p:nvPicPr>
              <p:blipFill>
                <a:blip r:embed="rId372"/>
                <a:stretch>
                  <a:fillRect/>
                </a:stretch>
              </p:blipFill>
              <p:spPr>
                <a:xfrm>
                  <a:off x="11093397" y="2254654"/>
                  <a:ext cx="9792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86" name="Freihand 285">
                  <a:extLst>
                    <a:ext uri="{FF2B5EF4-FFF2-40B4-BE49-F238E27FC236}">
                      <a16:creationId xmlns:a16="http://schemas.microsoft.com/office/drawing/2014/main" id="{817CD834-C019-47FD-A3D4-F475C1A89304}"/>
                    </a:ext>
                  </a:extLst>
                </p14:cNvPr>
                <p14:cNvContentPartPr/>
                <p14:nvPr/>
              </p14:nvContentPartPr>
              <p14:xfrm>
                <a:off x="11208957" y="2241334"/>
                <a:ext cx="97920" cy="84600"/>
              </p14:xfrm>
            </p:contentPart>
          </mc:Choice>
          <mc:Fallback>
            <p:pic>
              <p:nvPicPr>
                <p:cNvPr id="286" name="Freihand 285">
                  <a:extLst>
                    <a:ext uri="{FF2B5EF4-FFF2-40B4-BE49-F238E27FC236}">
                      <a16:creationId xmlns:a16="http://schemas.microsoft.com/office/drawing/2014/main" id="{817CD834-C019-47FD-A3D4-F475C1A89304}"/>
                    </a:ext>
                  </a:extLst>
                </p:cNvPr>
                <p:cNvPicPr/>
                <p:nvPr/>
              </p:nvPicPr>
              <p:blipFill>
                <a:blip r:embed="rId374"/>
                <a:stretch>
                  <a:fillRect/>
                </a:stretch>
              </p:blipFill>
              <p:spPr>
                <a:xfrm>
                  <a:off x="11204637" y="2237014"/>
                  <a:ext cx="1065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87" name="Freihand 286">
                  <a:extLst>
                    <a:ext uri="{FF2B5EF4-FFF2-40B4-BE49-F238E27FC236}">
                      <a16:creationId xmlns:a16="http://schemas.microsoft.com/office/drawing/2014/main" id="{5ECDE05C-D0DE-4F7E-A571-0621AC611409}"/>
                    </a:ext>
                  </a:extLst>
                </p14:cNvPr>
                <p14:cNvContentPartPr/>
                <p14:nvPr/>
              </p14:nvContentPartPr>
              <p14:xfrm>
                <a:off x="11309037" y="2225854"/>
                <a:ext cx="60480" cy="86400"/>
              </p14:xfrm>
            </p:contentPart>
          </mc:Choice>
          <mc:Fallback>
            <p:pic>
              <p:nvPicPr>
                <p:cNvPr id="287" name="Freihand 286">
                  <a:extLst>
                    <a:ext uri="{FF2B5EF4-FFF2-40B4-BE49-F238E27FC236}">
                      <a16:creationId xmlns:a16="http://schemas.microsoft.com/office/drawing/2014/main" id="{5ECDE05C-D0DE-4F7E-A571-0621AC611409}"/>
                    </a:ext>
                  </a:extLst>
                </p:cNvPr>
                <p:cNvPicPr/>
                <p:nvPr/>
              </p:nvPicPr>
              <p:blipFill>
                <a:blip r:embed="rId376"/>
                <a:stretch>
                  <a:fillRect/>
                </a:stretch>
              </p:blipFill>
              <p:spPr>
                <a:xfrm>
                  <a:off x="11304717" y="2221534"/>
                  <a:ext cx="691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88" name="Freihand 287">
                  <a:extLst>
                    <a:ext uri="{FF2B5EF4-FFF2-40B4-BE49-F238E27FC236}">
                      <a16:creationId xmlns:a16="http://schemas.microsoft.com/office/drawing/2014/main" id="{F9BF86A8-1C31-491F-9A5D-27B8B1055A38}"/>
                    </a:ext>
                  </a:extLst>
                </p14:cNvPr>
                <p14:cNvContentPartPr/>
                <p14:nvPr/>
              </p14:nvContentPartPr>
              <p14:xfrm>
                <a:off x="11370957" y="2150254"/>
                <a:ext cx="209160" cy="127080"/>
              </p14:xfrm>
            </p:contentPart>
          </mc:Choice>
          <mc:Fallback>
            <p:pic>
              <p:nvPicPr>
                <p:cNvPr id="288" name="Freihand 287">
                  <a:extLst>
                    <a:ext uri="{FF2B5EF4-FFF2-40B4-BE49-F238E27FC236}">
                      <a16:creationId xmlns:a16="http://schemas.microsoft.com/office/drawing/2014/main" id="{F9BF86A8-1C31-491F-9A5D-27B8B1055A38}"/>
                    </a:ext>
                  </a:extLst>
                </p:cNvPr>
                <p:cNvPicPr/>
                <p:nvPr/>
              </p:nvPicPr>
              <p:blipFill>
                <a:blip r:embed="rId378"/>
                <a:stretch>
                  <a:fillRect/>
                </a:stretch>
              </p:blipFill>
              <p:spPr>
                <a:xfrm>
                  <a:off x="11366637" y="2145934"/>
                  <a:ext cx="21780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89" name="Freihand 288">
                  <a:extLst>
                    <a:ext uri="{FF2B5EF4-FFF2-40B4-BE49-F238E27FC236}">
                      <a16:creationId xmlns:a16="http://schemas.microsoft.com/office/drawing/2014/main" id="{9E1E2E1E-ABB8-4100-96F6-C02656DAB8A2}"/>
                    </a:ext>
                  </a:extLst>
                </p14:cNvPr>
                <p14:cNvContentPartPr/>
                <p14:nvPr/>
              </p14:nvContentPartPr>
              <p14:xfrm>
                <a:off x="11694597" y="2188414"/>
                <a:ext cx="87840" cy="73800"/>
              </p14:xfrm>
            </p:contentPart>
          </mc:Choice>
          <mc:Fallback>
            <p:pic>
              <p:nvPicPr>
                <p:cNvPr id="289" name="Freihand 288">
                  <a:extLst>
                    <a:ext uri="{FF2B5EF4-FFF2-40B4-BE49-F238E27FC236}">
                      <a16:creationId xmlns:a16="http://schemas.microsoft.com/office/drawing/2014/main" id="{9E1E2E1E-ABB8-4100-96F6-C02656DAB8A2}"/>
                    </a:ext>
                  </a:extLst>
                </p:cNvPr>
                <p:cNvPicPr/>
                <p:nvPr/>
              </p:nvPicPr>
              <p:blipFill>
                <a:blip r:embed="rId380"/>
                <a:stretch>
                  <a:fillRect/>
                </a:stretch>
              </p:blipFill>
              <p:spPr>
                <a:xfrm>
                  <a:off x="11690277" y="2184094"/>
                  <a:ext cx="9648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90" name="Freihand 289">
                  <a:extLst>
                    <a:ext uri="{FF2B5EF4-FFF2-40B4-BE49-F238E27FC236}">
                      <a16:creationId xmlns:a16="http://schemas.microsoft.com/office/drawing/2014/main" id="{AD503563-2ECE-4F41-84FB-B32DFB0C8348}"/>
                    </a:ext>
                  </a:extLst>
                </p14:cNvPr>
                <p14:cNvContentPartPr/>
                <p14:nvPr/>
              </p14:nvContentPartPr>
              <p14:xfrm>
                <a:off x="11775597" y="2117854"/>
                <a:ext cx="239760" cy="119520"/>
              </p14:xfrm>
            </p:contentPart>
          </mc:Choice>
          <mc:Fallback>
            <p:pic>
              <p:nvPicPr>
                <p:cNvPr id="290" name="Freihand 289">
                  <a:extLst>
                    <a:ext uri="{FF2B5EF4-FFF2-40B4-BE49-F238E27FC236}">
                      <a16:creationId xmlns:a16="http://schemas.microsoft.com/office/drawing/2014/main" id="{AD503563-2ECE-4F41-84FB-B32DFB0C8348}"/>
                    </a:ext>
                  </a:extLst>
                </p:cNvPr>
                <p:cNvPicPr/>
                <p:nvPr/>
              </p:nvPicPr>
              <p:blipFill>
                <a:blip r:embed="rId382"/>
                <a:stretch>
                  <a:fillRect/>
                </a:stretch>
              </p:blipFill>
              <p:spPr>
                <a:xfrm>
                  <a:off x="11771277" y="2113534"/>
                  <a:ext cx="2484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91" name="Freihand 290">
                  <a:extLst>
                    <a:ext uri="{FF2B5EF4-FFF2-40B4-BE49-F238E27FC236}">
                      <a16:creationId xmlns:a16="http://schemas.microsoft.com/office/drawing/2014/main" id="{E9E0053B-E526-4054-B920-309285816AE5}"/>
                    </a:ext>
                  </a:extLst>
                </p14:cNvPr>
                <p14:cNvContentPartPr/>
                <p14:nvPr/>
              </p14:nvContentPartPr>
              <p14:xfrm>
                <a:off x="12014277" y="2154214"/>
                <a:ext cx="67320" cy="77400"/>
              </p14:xfrm>
            </p:contentPart>
          </mc:Choice>
          <mc:Fallback>
            <p:pic>
              <p:nvPicPr>
                <p:cNvPr id="291" name="Freihand 290">
                  <a:extLst>
                    <a:ext uri="{FF2B5EF4-FFF2-40B4-BE49-F238E27FC236}">
                      <a16:creationId xmlns:a16="http://schemas.microsoft.com/office/drawing/2014/main" id="{E9E0053B-E526-4054-B920-309285816AE5}"/>
                    </a:ext>
                  </a:extLst>
                </p:cNvPr>
                <p:cNvPicPr/>
                <p:nvPr/>
              </p:nvPicPr>
              <p:blipFill>
                <a:blip r:embed="rId384"/>
                <a:stretch>
                  <a:fillRect/>
                </a:stretch>
              </p:blipFill>
              <p:spPr>
                <a:xfrm>
                  <a:off x="12009957" y="2149894"/>
                  <a:ext cx="759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92" name="Freihand 291">
                  <a:extLst>
                    <a:ext uri="{FF2B5EF4-FFF2-40B4-BE49-F238E27FC236}">
                      <a16:creationId xmlns:a16="http://schemas.microsoft.com/office/drawing/2014/main" id="{44F2C2C9-1FF7-4C59-88A5-DC07BAAAB60B}"/>
                    </a:ext>
                  </a:extLst>
                </p14:cNvPr>
                <p14:cNvContentPartPr/>
                <p14:nvPr/>
              </p14:nvContentPartPr>
              <p14:xfrm>
                <a:off x="11235237" y="2384974"/>
                <a:ext cx="171720" cy="223200"/>
              </p14:xfrm>
            </p:contentPart>
          </mc:Choice>
          <mc:Fallback>
            <p:pic>
              <p:nvPicPr>
                <p:cNvPr id="292" name="Freihand 291">
                  <a:extLst>
                    <a:ext uri="{FF2B5EF4-FFF2-40B4-BE49-F238E27FC236}">
                      <a16:creationId xmlns:a16="http://schemas.microsoft.com/office/drawing/2014/main" id="{44F2C2C9-1FF7-4C59-88A5-DC07BAAAB60B}"/>
                    </a:ext>
                  </a:extLst>
                </p:cNvPr>
                <p:cNvPicPr/>
                <p:nvPr/>
              </p:nvPicPr>
              <p:blipFill>
                <a:blip r:embed="rId386"/>
                <a:stretch>
                  <a:fillRect/>
                </a:stretch>
              </p:blipFill>
              <p:spPr>
                <a:xfrm>
                  <a:off x="11230917" y="2380654"/>
                  <a:ext cx="18036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93" name="Freihand 292">
                  <a:extLst>
                    <a:ext uri="{FF2B5EF4-FFF2-40B4-BE49-F238E27FC236}">
                      <a16:creationId xmlns:a16="http://schemas.microsoft.com/office/drawing/2014/main" id="{2416B538-5E59-4A51-A255-65752BE9314E}"/>
                    </a:ext>
                  </a:extLst>
                </p14:cNvPr>
                <p14:cNvContentPartPr/>
                <p14:nvPr/>
              </p14:nvContentPartPr>
              <p14:xfrm>
                <a:off x="11479317" y="2410894"/>
                <a:ext cx="188280" cy="77400"/>
              </p14:xfrm>
            </p:contentPart>
          </mc:Choice>
          <mc:Fallback>
            <p:pic>
              <p:nvPicPr>
                <p:cNvPr id="293" name="Freihand 292">
                  <a:extLst>
                    <a:ext uri="{FF2B5EF4-FFF2-40B4-BE49-F238E27FC236}">
                      <a16:creationId xmlns:a16="http://schemas.microsoft.com/office/drawing/2014/main" id="{2416B538-5E59-4A51-A255-65752BE9314E}"/>
                    </a:ext>
                  </a:extLst>
                </p:cNvPr>
                <p:cNvPicPr/>
                <p:nvPr/>
              </p:nvPicPr>
              <p:blipFill>
                <a:blip r:embed="rId388"/>
                <a:stretch>
                  <a:fillRect/>
                </a:stretch>
              </p:blipFill>
              <p:spPr>
                <a:xfrm>
                  <a:off x="11474997" y="2406574"/>
                  <a:ext cx="1969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94" name="Freihand 293">
                  <a:extLst>
                    <a:ext uri="{FF2B5EF4-FFF2-40B4-BE49-F238E27FC236}">
                      <a16:creationId xmlns:a16="http://schemas.microsoft.com/office/drawing/2014/main" id="{0A75C41B-CE23-433E-9AB3-DDF407AD1BCF}"/>
                    </a:ext>
                  </a:extLst>
                </p14:cNvPr>
                <p14:cNvContentPartPr/>
                <p14:nvPr/>
              </p14:nvContentPartPr>
              <p14:xfrm>
                <a:off x="11647437" y="2399734"/>
                <a:ext cx="53280" cy="78120"/>
              </p14:xfrm>
            </p:contentPart>
          </mc:Choice>
          <mc:Fallback>
            <p:pic>
              <p:nvPicPr>
                <p:cNvPr id="294" name="Freihand 293">
                  <a:extLst>
                    <a:ext uri="{FF2B5EF4-FFF2-40B4-BE49-F238E27FC236}">
                      <a16:creationId xmlns:a16="http://schemas.microsoft.com/office/drawing/2014/main" id="{0A75C41B-CE23-433E-9AB3-DDF407AD1BCF}"/>
                    </a:ext>
                  </a:extLst>
                </p:cNvPr>
                <p:cNvPicPr/>
                <p:nvPr/>
              </p:nvPicPr>
              <p:blipFill>
                <a:blip r:embed="rId390"/>
                <a:stretch>
                  <a:fillRect/>
                </a:stretch>
              </p:blipFill>
              <p:spPr>
                <a:xfrm>
                  <a:off x="11643117" y="2395414"/>
                  <a:ext cx="619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95" name="Freihand 294">
                  <a:extLst>
                    <a:ext uri="{FF2B5EF4-FFF2-40B4-BE49-F238E27FC236}">
                      <a16:creationId xmlns:a16="http://schemas.microsoft.com/office/drawing/2014/main" id="{A4BC93EB-16D3-4877-8046-0FB54D640CD5}"/>
                    </a:ext>
                  </a:extLst>
                </p14:cNvPr>
                <p14:cNvContentPartPr/>
                <p14:nvPr/>
              </p14:nvContentPartPr>
              <p14:xfrm>
                <a:off x="11714757" y="2404774"/>
                <a:ext cx="160560" cy="60840"/>
              </p14:xfrm>
            </p:contentPart>
          </mc:Choice>
          <mc:Fallback>
            <p:pic>
              <p:nvPicPr>
                <p:cNvPr id="295" name="Freihand 294">
                  <a:extLst>
                    <a:ext uri="{FF2B5EF4-FFF2-40B4-BE49-F238E27FC236}">
                      <a16:creationId xmlns:a16="http://schemas.microsoft.com/office/drawing/2014/main" id="{A4BC93EB-16D3-4877-8046-0FB54D640CD5}"/>
                    </a:ext>
                  </a:extLst>
                </p:cNvPr>
                <p:cNvPicPr/>
                <p:nvPr/>
              </p:nvPicPr>
              <p:blipFill>
                <a:blip r:embed="rId392"/>
                <a:stretch>
                  <a:fillRect/>
                </a:stretch>
              </p:blipFill>
              <p:spPr>
                <a:xfrm>
                  <a:off x="11710437" y="2400454"/>
                  <a:ext cx="16920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96" name="Freihand 295">
                  <a:extLst>
                    <a:ext uri="{FF2B5EF4-FFF2-40B4-BE49-F238E27FC236}">
                      <a16:creationId xmlns:a16="http://schemas.microsoft.com/office/drawing/2014/main" id="{B10555C9-8533-4577-83DA-FD9DE0876E1E}"/>
                    </a:ext>
                  </a:extLst>
                </p14:cNvPr>
                <p14:cNvContentPartPr/>
                <p14:nvPr/>
              </p14:nvContentPartPr>
              <p14:xfrm>
                <a:off x="11883237" y="2412334"/>
                <a:ext cx="47880" cy="110520"/>
              </p14:xfrm>
            </p:contentPart>
          </mc:Choice>
          <mc:Fallback>
            <p:pic>
              <p:nvPicPr>
                <p:cNvPr id="296" name="Freihand 295">
                  <a:extLst>
                    <a:ext uri="{FF2B5EF4-FFF2-40B4-BE49-F238E27FC236}">
                      <a16:creationId xmlns:a16="http://schemas.microsoft.com/office/drawing/2014/main" id="{B10555C9-8533-4577-83DA-FD9DE0876E1E}"/>
                    </a:ext>
                  </a:extLst>
                </p:cNvPr>
                <p:cNvPicPr/>
                <p:nvPr/>
              </p:nvPicPr>
              <p:blipFill>
                <a:blip r:embed="rId394"/>
                <a:stretch>
                  <a:fillRect/>
                </a:stretch>
              </p:blipFill>
              <p:spPr>
                <a:xfrm>
                  <a:off x="11878917" y="2408014"/>
                  <a:ext cx="565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97" name="Freihand 296">
                  <a:extLst>
                    <a:ext uri="{FF2B5EF4-FFF2-40B4-BE49-F238E27FC236}">
                      <a16:creationId xmlns:a16="http://schemas.microsoft.com/office/drawing/2014/main" id="{22646729-3FE4-4DBB-A9B8-12BECFA69167}"/>
                    </a:ext>
                  </a:extLst>
                </p14:cNvPr>
                <p14:cNvContentPartPr/>
                <p14:nvPr/>
              </p14:nvContentPartPr>
              <p14:xfrm>
                <a:off x="11958117" y="2335294"/>
                <a:ext cx="89640" cy="116640"/>
              </p14:xfrm>
            </p:contentPart>
          </mc:Choice>
          <mc:Fallback>
            <p:pic>
              <p:nvPicPr>
                <p:cNvPr id="297" name="Freihand 296">
                  <a:extLst>
                    <a:ext uri="{FF2B5EF4-FFF2-40B4-BE49-F238E27FC236}">
                      <a16:creationId xmlns:a16="http://schemas.microsoft.com/office/drawing/2014/main" id="{22646729-3FE4-4DBB-A9B8-12BECFA69167}"/>
                    </a:ext>
                  </a:extLst>
                </p:cNvPr>
                <p:cNvPicPr/>
                <p:nvPr/>
              </p:nvPicPr>
              <p:blipFill>
                <a:blip r:embed="rId396"/>
                <a:stretch>
                  <a:fillRect/>
                </a:stretch>
              </p:blipFill>
              <p:spPr>
                <a:xfrm>
                  <a:off x="11953797" y="2330974"/>
                  <a:ext cx="982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98" name="Freihand 297">
                  <a:extLst>
                    <a:ext uri="{FF2B5EF4-FFF2-40B4-BE49-F238E27FC236}">
                      <a16:creationId xmlns:a16="http://schemas.microsoft.com/office/drawing/2014/main" id="{63EB8D42-6622-4899-AD8E-235200A5D6C3}"/>
                    </a:ext>
                  </a:extLst>
                </p14:cNvPr>
                <p14:cNvContentPartPr/>
                <p14:nvPr/>
              </p14:nvContentPartPr>
              <p14:xfrm>
                <a:off x="12062517" y="2354374"/>
                <a:ext cx="69840" cy="93960"/>
              </p14:xfrm>
            </p:contentPart>
          </mc:Choice>
          <mc:Fallback>
            <p:pic>
              <p:nvPicPr>
                <p:cNvPr id="298" name="Freihand 297">
                  <a:extLst>
                    <a:ext uri="{FF2B5EF4-FFF2-40B4-BE49-F238E27FC236}">
                      <a16:creationId xmlns:a16="http://schemas.microsoft.com/office/drawing/2014/main" id="{63EB8D42-6622-4899-AD8E-235200A5D6C3}"/>
                    </a:ext>
                  </a:extLst>
                </p:cNvPr>
                <p:cNvPicPr/>
                <p:nvPr/>
              </p:nvPicPr>
              <p:blipFill>
                <a:blip r:embed="rId398"/>
                <a:stretch>
                  <a:fillRect/>
                </a:stretch>
              </p:blipFill>
              <p:spPr>
                <a:xfrm>
                  <a:off x="12058197" y="2350054"/>
                  <a:ext cx="784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99" name="Freihand 298">
                  <a:extLst>
                    <a:ext uri="{FF2B5EF4-FFF2-40B4-BE49-F238E27FC236}">
                      <a16:creationId xmlns:a16="http://schemas.microsoft.com/office/drawing/2014/main" id="{89BCD8E4-7820-4D04-8309-D628B2541EF3}"/>
                    </a:ext>
                  </a:extLst>
                </p14:cNvPr>
                <p14:cNvContentPartPr/>
                <p14:nvPr/>
              </p14:nvContentPartPr>
              <p14:xfrm>
                <a:off x="11255757" y="2622574"/>
                <a:ext cx="67680" cy="147960"/>
              </p14:xfrm>
            </p:contentPart>
          </mc:Choice>
          <mc:Fallback>
            <p:pic>
              <p:nvPicPr>
                <p:cNvPr id="299" name="Freihand 298">
                  <a:extLst>
                    <a:ext uri="{FF2B5EF4-FFF2-40B4-BE49-F238E27FC236}">
                      <a16:creationId xmlns:a16="http://schemas.microsoft.com/office/drawing/2014/main" id="{89BCD8E4-7820-4D04-8309-D628B2541EF3}"/>
                    </a:ext>
                  </a:extLst>
                </p:cNvPr>
                <p:cNvPicPr/>
                <p:nvPr/>
              </p:nvPicPr>
              <p:blipFill>
                <a:blip r:embed="rId400"/>
                <a:stretch>
                  <a:fillRect/>
                </a:stretch>
              </p:blipFill>
              <p:spPr>
                <a:xfrm>
                  <a:off x="11251437" y="2618254"/>
                  <a:ext cx="7632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300" name="Freihand 299">
                  <a:extLst>
                    <a:ext uri="{FF2B5EF4-FFF2-40B4-BE49-F238E27FC236}">
                      <a16:creationId xmlns:a16="http://schemas.microsoft.com/office/drawing/2014/main" id="{428EF619-513F-4C23-A4E3-5AB1FC6B9F8B}"/>
                    </a:ext>
                  </a:extLst>
                </p14:cNvPr>
                <p14:cNvContentPartPr/>
                <p14:nvPr/>
              </p14:nvContentPartPr>
              <p14:xfrm>
                <a:off x="11336397" y="2666854"/>
                <a:ext cx="201960" cy="60120"/>
              </p14:xfrm>
            </p:contentPart>
          </mc:Choice>
          <mc:Fallback>
            <p:pic>
              <p:nvPicPr>
                <p:cNvPr id="300" name="Freihand 299">
                  <a:extLst>
                    <a:ext uri="{FF2B5EF4-FFF2-40B4-BE49-F238E27FC236}">
                      <a16:creationId xmlns:a16="http://schemas.microsoft.com/office/drawing/2014/main" id="{428EF619-513F-4C23-A4E3-5AB1FC6B9F8B}"/>
                    </a:ext>
                  </a:extLst>
                </p:cNvPr>
                <p:cNvPicPr/>
                <p:nvPr/>
              </p:nvPicPr>
              <p:blipFill>
                <a:blip r:embed="rId402"/>
                <a:stretch>
                  <a:fillRect/>
                </a:stretch>
              </p:blipFill>
              <p:spPr>
                <a:xfrm>
                  <a:off x="11332077" y="2662534"/>
                  <a:ext cx="2106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301" name="Freihand 300">
                  <a:extLst>
                    <a:ext uri="{FF2B5EF4-FFF2-40B4-BE49-F238E27FC236}">
                      <a16:creationId xmlns:a16="http://schemas.microsoft.com/office/drawing/2014/main" id="{B455FECC-F564-49F7-AF8D-5A2B79BF943F}"/>
                    </a:ext>
                  </a:extLst>
                </p14:cNvPr>
                <p14:cNvContentPartPr/>
                <p14:nvPr/>
              </p14:nvContentPartPr>
              <p14:xfrm>
                <a:off x="11566797" y="2633734"/>
                <a:ext cx="192240" cy="69480"/>
              </p14:xfrm>
            </p:contentPart>
          </mc:Choice>
          <mc:Fallback>
            <p:pic>
              <p:nvPicPr>
                <p:cNvPr id="301" name="Freihand 300">
                  <a:extLst>
                    <a:ext uri="{FF2B5EF4-FFF2-40B4-BE49-F238E27FC236}">
                      <a16:creationId xmlns:a16="http://schemas.microsoft.com/office/drawing/2014/main" id="{B455FECC-F564-49F7-AF8D-5A2B79BF943F}"/>
                    </a:ext>
                  </a:extLst>
                </p:cNvPr>
                <p:cNvPicPr/>
                <p:nvPr/>
              </p:nvPicPr>
              <p:blipFill>
                <a:blip r:embed="rId404"/>
                <a:stretch>
                  <a:fillRect/>
                </a:stretch>
              </p:blipFill>
              <p:spPr>
                <a:xfrm>
                  <a:off x="11562477" y="2629414"/>
                  <a:ext cx="2008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302" name="Freihand 301">
                  <a:extLst>
                    <a:ext uri="{FF2B5EF4-FFF2-40B4-BE49-F238E27FC236}">
                      <a16:creationId xmlns:a16="http://schemas.microsoft.com/office/drawing/2014/main" id="{2A253ADA-B728-4969-AFF8-E84425D7D171}"/>
                    </a:ext>
                  </a:extLst>
                </p14:cNvPr>
                <p14:cNvContentPartPr/>
                <p14:nvPr/>
              </p14:nvContentPartPr>
              <p14:xfrm>
                <a:off x="11753637" y="2591254"/>
                <a:ext cx="211680" cy="77760"/>
              </p14:xfrm>
            </p:contentPart>
          </mc:Choice>
          <mc:Fallback>
            <p:pic>
              <p:nvPicPr>
                <p:cNvPr id="302" name="Freihand 301">
                  <a:extLst>
                    <a:ext uri="{FF2B5EF4-FFF2-40B4-BE49-F238E27FC236}">
                      <a16:creationId xmlns:a16="http://schemas.microsoft.com/office/drawing/2014/main" id="{2A253ADA-B728-4969-AFF8-E84425D7D171}"/>
                    </a:ext>
                  </a:extLst>
                </p:cNvPr>
                <p:cNvPicPr/>
                <p:nvPr/>
              </p:nvPicPr>
              <p:blipFill>
                <a:blip r:embed="rId406"/>
                <a:stretch>
                  <a:fillRect/>
                </a:stretch>
              </p:blipFill>
              <p:spPr>
                <a:xfrm>
                  <a:off x="11749317" y="2586934"/>
                  <a:ext cx="2203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306" name="Freihand 305">
                  <a:extLst>
                    <a:ext uri="{FF2B5EF4-FFF2-40B4-BE49-F238E27FC236}">
                      <a16:creationId xmlns:a16="http://schemas.microsoft.com/office/drawing/2014/main" id="{7ECB1440-A9BD-42F8-9E3B-91CBB13652EC}"/>
                    </a:ext>
                  </a:extLst>
                </p14:cNvPr>
                <p14:cNvContentPartPr/>
                <p14:nvPr/>
              </p14:nvContentPartPr>
              <p14:xfrm>
                <a:off x="8867517" y="1475614"/>
                <a:ext cx="581760" cy="1410840"/>
              </p14:xfrm>
            </p:contentPart>
          </mc:Choice>
          <mc:Fallback>
            <p:pic>
              <p:nvPicPr>
                <p:cNvPr id="306" name="Freihand 305">
                  <a:extLst>
                    <a:ext uri="{FF2B5EF4-FFF2-40B4-BE49-F238E27FC236}">
                      <a16:creationId xmlns:a16="http://schemas.microsoft.com/office/drawing/2014/main" id="{7ECB1440-A9BD-42F8-9E3B-91CBB13652EC}"/>
                    </a:ext>
                  </a:extLst>
                </p:cNvPr>
                <p:cNvPicPr/>
                <p:nvPr/>
              </p:nvPicPr>
              <p:blipFill>
                <a:blip r:embed="rId408"/>
                <a:stretch>
                  <a:fillRect/>
                </a:stretch>
              </p:blipFill>
              <p:spPr>
                <a:xfrm>
                  <a:off x="8863197" y="1471294"/>
                  <a:ext cx="590400" cy="141948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307" name="Freihand 306">
                  <a:extLst>
                    <a:ext uri="{FF2B5EF4-FFF2-40B4-BE49-F238E27FC236}">
                      <a16:creationId xmlns:a16="http://schemas.microsoft.com/office/drawing/2014/main" id="{7DE1FF92-F80E-4C22-A9C3-2AC0F31CC9FF}"/>
                    </a:ext>
                  </a:extLst>
                </p14:cNvPr>
                <p14:cNvContentPartPr/>
                <p14:nvPr/>
              </p14:nvContentPartPr>
              <p14:xfrm>
                <a:off x="9358917" y="1408294"/>
                <a:ext cx="102960" cy="125640"/>
              </p14:xfrm>
            </p:contentPart>
          </mc:Choice>
          <mc:Fallback>
            <p:pic>
              <p:nvPicPr>
                <p:cNvPr id="307" name="Freihand 306">
                  <a:extLst>
                    <a:ext uri="{FF2B5EF4-FFF2-40B4-BE49-F238E27FC236}">
                      <a16:creationId xmlns:a16="http://schemas.microsoft.com/office/drawing/2014/main" id="{7DE1FF92-F80E-4C22-A9C3-2AC0F31CC9FF}"/>
                    </a:ext>
                  </a:extLst>
                </p:cNvPr>
                <p:cNvPicPr/>
                <p:nvPr/>
              </p:nvPicPr>
              <p:blipFill>
                <a:blip r:embed="rId410"/>
                <a:stretch>
                  <a:fillRect/>
                </a:stretch>
              </p:blipFill>
              <p:spPr>
                <a:xfrm>
                  <a:off x="9354597" y="1403974"/>
                  <a:ext cx="111600" cy="134280"/>
                </a:xfrm>
                <a:prstGeom prst="rect">
                  <a:avLst/>
                </a:prstGeom>
              </p:spPr>
            </p:pic>
          </mc:Fallback>
        </mc:AlternateContent>
      </p:grpSp>
      <p:grpSp>
        <p:nvGrpSpPr>
          <p:cNvPr id="318" name="Gruppieren 317">
            <a:extLst>
              <a:ext uri="{FF2B5EF4-FFF2-40B4-BE49-F238E27FC236}">
                <a16:creationId xmlns:a16="http://schemas.microsoft.com/office/drawing/2014/main" id="{BC730091-3F04-4D24-AE35-93992B339505}"/>
              </a:ext>
            </a:extLst>
          </p:cNvPr>
          <p:cNvGrpSpPr/>
          <p:nvPr/>
        </p:nvGrpSpPr>
        <p:grpSpPr>
          <a:xfrm>
            <a:off x="8892357" y="3378934"/>
            <a:ext cx="810000" cy="172080"/>
            <a:chOff x="8892357" y="3378934"/>
            <a:chExt cx="810000" cy="172080"/>
          </a:xfrm>
        </p:grpSpPr>
        <mc:AlternateContent xmlns:mc="http://schemas.openxmlformats.org/markup-compatibility/2006">
          <mc:Choice xmlns:p14="http://schemas.microsoft.com/office/powerpoint/2010/main" Requires="p14">
            <p:contentPart p14:bwMode="auto" r:id="rId411">
              <p14:nvContentPartPr>
                <p14:cNvPr id="309" name="Freihand 308">
                  <a:extLst>
                    <a:ext uri="{FF2B5EF4-FFF2-40B4-BE49-F238E27FC236}">
                      <a16:creationId xmlns:a16="http://schemas.microsoft.com/office/drawing/2014/main" id="{DE490774-5829-433A-A498-1442382F0188}"/>
                    </a:ext>
                  </a:extLst>
                </p14:cNvPr>
                <p14:cNvContentPartPr/>
                <p14:nvPr/>
              </p14:nvContentPartPr>
              <p14:xfrm>
                <a:off x="8892357" y="3422494"/>
                <a:ext cx="169920" cy="104760"/>
              </p14:xfrm>
            </p:contentPart>
          </mc:Choice>
          <mc:Fallback>
            <p:pic>
              <p:nvPicPr>
                <p:cNvPr id="309" name="Freihand 308">
                  <a:extLst>
                    <a:ext uri="{FF2B5EF4-FFF2-40B4-BE49-F238E27FC236}">
                      <a16:creationId xmlns:a16="http://schemas.microsoft.com/office/drawing/2014/main" id="{DE490774-5829-433A-A498-1442382F0188}"/>
                    </a:ext>
                  </a:extLst>
                </p:cNvPr>
                <p:cNvPicPr/>
                <p:nvPr/>
              </p:nvPicPr>
              <p:blipFill>
                <a:blip r:embed="rId412"/>
                <a:stretch>
                  <a:fillRect/>
                </a:stretch>
              </p:blipFill>
              <p:spPr>
                <a:xfrm>
                  <a:off x="8888037" y="3418174"/>
                  <a:ext cx="1785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310" name="Freihand 309">
                  <a:extLst>
                    <a:ext uri="{FF2B5EF4-FFF2-40B4-BE49-F238E27FC236}">
                      <a16:creationId xmlns:a16="http://schemas.microsoft.com/office/drawing/2014/main" id="{0F420AA7-D99D-4028-B29C-EB570B9FC9A1}"/>
                    </a:ext>
                  </a:extLst>
                </p14:cNvPr>
                <p14:cNvContentPartPr/>
                <p14:nvPr/>
              </p14:nvContentPartPr>
              <p14:xfrm>
                <a:off x="9212037" y="3463894"/>
                <a:ext cx="120600" cy="5760"/>
              </p14:xfrm>
            </p:contentPart>
          </mc:Choice>
          <mc:Fallback>
            <p:pic>
              <p:nvPicPr>
                <p:cNvPr id="310" name="Freihand 309">
                  <a:extLst>
                    <a:ext uri="{FF2B5EF4-FFF2-40B4-BE49-F238E27FC236}">
                      <a16:creationId xmlns:a16="http://schemas.microsoft.com/office/drawing/2014/main" id="{0F420AA7-D99D-4028-B29C-EB570B9FC9A1}"/>
                    </a:ext>
                  </a:extLst>
                </p:cNvPr>
                <p:cNvPicPr/>
                <p:nvPr/>
              </p:nvPicPr>
              <p:blipFill>
                <a:blip r:embed="rId414"/>
                <a:stretch>
                  <a:fillRect/>
                </a:stretch>
              </p:blipFill>
              <p:spPr>
                <a:xfrm>
                  <a:off x="9207717" y="3459574"/>
                  <a:ext cx="12924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311" name="Freihand 310">
                  <a:extLst>
                    <a:ext uri="{FF2B5EF4-FFF2-40B4-BE49-F238E27FC236}">
                      <a16:creationId xmlns:a16="http://schemas.microsoft.com/office/drawing/2014/main" id="{DF768898-BCDA-4D0C-BBC5-82D45F896661}"/>
                    </a:ext>
                  </a:extLst>
                </p14:cNvPr>
                <p14:cNvContentPartPr/>
                <p14:nvPr/>
              </p14:nvContentPartPr>
              <p14:xfrm>
                <a:off x="9215637" y="3503494"/>
                <a:ext cx="135000" cy="15480"/>
              </p14:xfrm>
            </p:contentPart>
          </mc:Choice>
          <mc:Fallback>
            <p:pic>
              <p:nvPicPr>
                <p:cNvPr id="311" name="Freihand 310">
                  <a:extLst>
                    <a:ext uri="{FF2B5EF4-FFF2-40B4-BE49-F238E27FC236}">
                      <a16:creationId xmlns:a16="http://schemas.microsoft.com/office/drawing/2014/main" id="{DF768898-BCDA-4D0C-BBC5-82D45F896661}"/>
                    </a:ext>
                  </a:extLst>
                </p:cNvPr>
                <p:cNvPicPr/>
                <p:nvPr/>
              </p:nvPicPr>
              <p:blipFill>
                <a:blip r:embed="rId416"/>
                <a:stretch>
                  <a:fillRect/>
                </a:stretch>
              </p:blipFill>
              <p:spPr>
                <a:xfrm>
                  <a:off x="9211317" y="3499174"/>
                  <a:ext cx="14364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312" name="Freihand 311">
                  <a:extLst>
                    <a:ext uri="{FF2B5EF4-FFF2-40B4-BE49-F238E27FC236}">
                      <a16:creationId xmlns:a16="http://schemas.microsoft.com/office/drawing/2014/main" id="{EC0542B7-5490-4696-8156-7D9215AB90E7}"/>
                    </a:ext>
                  </a:extLst>
                </p14:cNvPr>
                <p14:cNvContentPartPr/>
                <p14:nvPr/>
              </p14:nvContentPartPr>
              <p14:xfrm>
                <a:off x="9527397" y="3425734"/>
                <a:ext cx="91800" cy="93960"/>
              </p14:xfrm>
            </p:contentPart>
          </mc:Choice>
          <mc:Fallback>
            <p:pic>
              <p:nvPicPr>
                <p:cNvPr id="312" name="Freihand 311">
                  <a:extLst>
                    <a:ext uri="{FF2B5EF4-FFF2-40B4-BE49-F238E27FC236}">
                      <a16:creationId xmlns:a16="http://schemas.microsoft.com/office/drawing/2014/main" id="{EC0542B7-5490-4696-8156-7D9215AB90E7}"/>
                    </a:ext>
                  </a:extLst>
                </p:cNvPr>
                <p:cNvPicPr/>
                <p:nvPr/>
              </p:nvPicPr>
              <p:blipFill>
                <a:blip r:embed="rId418"/>
                <a:stretch>
                  <a:fillRect/>
                </a:stretch>
              </p:blipFill>
              <p:spPr>
                <a:xfrm>
                  <a:off x="9523077" y="3421414"/>
                  <a:ext cx="1004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313" name="Freihand 312">
                  <a:extLst>
                    <a:ext uri="{FF2B5EF4-FFF2-40B4-BE49-F238E27FC236}">
                      <a16:creationId xmlns:a16="http://schemas.microsoft.com/office/drawing/2014/main" id="{51FEB5C9-4C3D-4711-878C-07E8E43E3C9C}"/>
                    </a:ext>
                  </a:extLst>
                </p14:cNvPr>
                <p14:cNvContentPartPr/>
                <p14:nvPr/>
              </p14:nvContentPartPr>
              <p14:xfrm>
                <a:off x="9622437" y="3489094"/>
                <a:ext cx="79920" cy="61920"/>
              </p14:xfrm>
            </p:contentPart>
          </mc:Choice>
          <mc:Fallback>
            <p:pic>
              <p:nvPicPr>
                <p:cNvPr id="313" name="Freihand 312">
                  <a:extLst>
                    <a:ext uri="{FF2B5EF4-FFF2-40B4-BE49-F238E27FC236}">
                      <a16:creationId xmlns:a16="http://schemas.microsoft.com/office/drawing/2014/main" id="{51FEB5C9-4C3D-4711-878C-07E8E43E3C9C}"/>
                    </a:ext>
                  </a:extLst>
                </p:cNvPr>
                <p:cNvPicPr/>
                <p:nvPr/>
              </p:nvPicPr>
              <p:blipFill>
                <a:blip r:embed="rId420"/>
                <a:stretch>
                  <a:fillRect/>
                </a:stretch>
              </p:blipFill>
              <p:spPr>
                <a:xfrm>
                  <a:off x="9618117" y="3484774"/>
                  <a:ext cx="8856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316" name="Freihand 315">
                  <a:extLst>
                    <a:ext uri="{FF2B5EF4-FFF2-40B4-BE49-F238E27FC236}">
                      <a16:creationId xmlns:a16="http://schemas.microsoft.com/office/drawing/2014/main" id="{F1A45E51-C0EC-4861-B3FE-53B2E9D39CB6}"/>
                    </a:ext>
                  </a:extLst>
                </p14:cNvPr>
                <p14:cNvContentPartPr/>
                <p14:nvPr/>
              </p14:nvContentPartPr>
              <p14:xfrm>
                <a:off x="9342357" y="3378934"/>
                <a:ext cx="73080" cy="156240"/>
              </p14:xfrm>
            </p:contentPart>
          </mc:Choice>
          <mc:Fallback>
            <p:pic>
              <p:nvPicPr>
                <p:cNvPr id="316" name="Freihand 315">
                  <a:extLst>
                    <a:ext uri="{FF2B5EF4-FFF2-40B4-BE49-F238E27FC236}">
                      <a16:creationId xmlns:a16="http://schemas.microsoft.com/office/drawing/2014/main" id="{F1A45E51-C0EC-4861-B3FE-53B2E9D39CB6}"/>
                    </a:ext>
                  </a:extLst>
                </p:cNvPr>
                <p:cNvPicPr/>
                <p:nvPr/>
              </p:nvPicPr>
              <p:blipFill>
                <a:blip r:embed="rId422"/>
                <a:stretch>
                  <a:fillRect/>
                </a:stretch>
              </p:blipFill>
              <p:spPr>
                <a:xfrm>
                  <a:off x="9338037" y="3374614"/>
                  <a:ext cx="8172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317" name="Freihand 316">
                  <a:extLst>
                    <a:ext uri="{FF2B5EF4-FFF2-40B4-BE49-F238E27FC236}">
                      <a16:creationId xmlns:a16="http://schemas.microsoft.com/office/drawing/2014/main" id="{A7288FF8-EF0A-415D-90A5-38B4CA7E8CD5}"/>
                    </a:ext>
                  </a:extLst>
                </p14:cNvPr>
                <p14:cNvContentPartPr/>
                <p14:nvPr/>
              </p14:nvContentPartPr>
              <p14:xfrm>
                <a:off x="9437397" y="3446254"/>
                <a:ext cx="22680" cy="33120"/>
              </p14:xfrm>
            </p:contentPart>
          </mc:Choice>
          <mc:Fallback>
            <p:pic>
              <p:nvPicPr>
                <p:cNvPr id="317" name="Freihand 316">
                  <a:extLst>
                    <a:ext uri="{FF2B5EF4-FFF2-40B4-BE49-F238E27FC236}">
                      <a16:creationId xmlns:a16="http://schemas.microsoft.com/office/drawing/2014/main" id="{A7288FF8-EF0A-415D-90A5-38B4CA7E8CD5}"/>
                    </a:ext>
                  </a:extLst>
                </p:cNvPr>
                <p:cNvPicPr/>
                <p:nvPr/>
              </p:nvPicPr>
              <p:blipFill>
                <a:blip r:embed="rId424"/>
                <a:stretch>
                  <a:fillRect/>
                </a:stretch>
              </p:blipFill>
              <p:spPr>
                <a:xfrm>
                  <a:off x="9433077" y="3441934"/>
                  <a:ext cx="31320" cy="41760"/>
                </a:xfrm>
                <a:prstGeom prst="rect">
                  <a:avLst/>
                </a:prstGeom>
              </p:spPr>
            </p:pic>
          </mc:Fallback>
        </mc:AlternateContent>
      </p:grpSp>
      <p:grpSp>
        <p:nvGrpSpPr>
          <p:cNvPr id="331" name="Gruppieren 330">
            <a:extLst>
              <a:ext uri="{FF2B5EF4-FFF2-40B4-BE49-F238E27FC236}">
                <a16:creationId xmlns:a16="http://schemas.microsoft.com/office/drawing/2014/main" id="{60084299-BDBE-47A7-A4E5-8ED72D13F8F1}"/>
              </a:ext>
            </a:extLst>
          </p:cNvPr>
          <p:cNvGrpSpPr/>
          <p:nvPr/>
        </p:nvGrpSpPr>
        <p:grpSpPr>
          <a:xfrm>
            <a:off x="9877317" y="3297214"/>
            <a:ext cx="837360" cy="342360"/>
            <a:chOff x="9877317" y="3297214"/>
            <a:chExt cx="837360" cy="342360"/>
          </a:xfrm>
        </p:grpSpPr>
        <mc:AlternateContent xmlns:mc="http://schemas.openxmlformats.org/markup-compatibility/2006">
          <mc:Choice xmlns:p14="http://schemas.microsoft.com/office/powerpoint/2010/main" Requires="p14">
            <p:contentPart p14:bwMode="auto" r:id="rId425">
              <p14:nvContentPartPr>
                <p14:cNvPr id="319" name="Freihand 318">
                  <a:extLst>
                    <a:ext uri="{FF2B5EF4-FFF2-40B4-BE49-F238E27FC236}">
                      <a16:creationId xmlns:a16="http://schemas.microsoft.com/office/drawing/2014/main" id="{96377F01-C3F7-4A19-8B6E-50030275CCFC}"/>
                    </a:ext>
                  </a:extLst>
                </p14:cNvPr>
                <p14:cNvContentPartPr/>
                <p14:nvPr/>
              </p14:nvContentPartPr>
              <p14:xfrm>
                <a:off x="9928437" y="3450214"/>
                <a:ext cx="15480" cy="87840"/>
              </p14:xfrm>
            </p:contentPart>
          </mc:Choice>
          <mc:Fallback>
            <p:pic>
              <p:nvPicPr>
                <p:cNvPr id="319" name="Freihand 318">
                  <a:extLst>
                    <a:ext uri="{FF2B5EF4-FFF2-40B4-BE49-F238E27FC236}">
                      <a16:creationId xmlns:a16="http://schemas.microsoft.com/office/drawing/2014/main" id="{96377F01-C3F7-4A19-8B6E-50030275CCFC}"/>
                    </a:ext>
                  </a:extLst>
                </p:cNvPr>
                <p:cNvPicPr/>
                <p:nvPr/>
              </p:nvPicPr>
              <p:blipFill>
                <a:blip r:embed="rId426"/>
                <a:stretch>
                  <a:fillRect/>
                </a:stretch>
              </p:blipFill>
              <p:spPr>
                <a:xfrm>
                  <a:off x="9924117" y="3445894"/>
                  <a:ext cx="241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320" name="Freihand 319">
                  <a:extLst>
                    <a:ext uri="{FF2B5EF4-FFF2-40B4-BE49-F238E27FC236}">
                      <a16:creationId xmlns:a16="http://schemas.microsoft.com/office/drawing/2014/main" id="{A2250043-5E29-45F2-93E2-8F1DA61C3F10}"/>
                    </a:ext>
                  </a:extLst>
                </p14:cNvPr>
                <p14:cNvContentPartPr/>
                <p14:nvPr/>
              </p14:nvContentPartPr>
              <p14:xfrm>
                <a:off x="9877317" y="3489094"/>
                <a:ext cx="123480" cy="27000"/>
              </p14:xfrm>
            </p:contentPart>
          </mc:Choice>
          <mc:Fallback>
            <p:pic>
              <p:nvPicPr>
                <p:cNvPr id="320" name="Freihand 319">
                  <a:extLst>
                    <a:ext uri="{FF2B5EF4-FFF2-40B4-BE49-F238E27FC236}">
                      <a16:creationId xmlns:a16="http://schemas.microsoft.com/office/drawing/2014/main" id="{A2250043-5E29-45F2-93E2-8F1DA61C3F10}"/>
                    </a:ext>
                  </a:extLst>
                </p:cNvPr>
                <p:cNvPicPr/>
                <p:nvPr/>
              </p:nvPicPr>
              <p:blipFill>
                <a:blip r:embed="rId428"/>
                <a:stretch>
                  <a:fillRect/>
                </a:stretch>
              </p:blipFill>
              <p:spPr>
                <a:xfrm>
                  <a:off x="9872997" y="3484774"/>
                  <a:ext cx="13212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322" name="Freihand 321">
                  <a:extLst>
                    <a:ext uri="{FF2B5EF4-FFF2-40B4-BE49-F238E27FC236}">
                      <a16:creationId xmlns:a16="http://schemas.microsoft.com/office/drawing/2014/main" id="{E3A5F3AC-766E-43B8-BC33-DAE77C11B74E}"/>
                    </a:ext>
                  </a:extLst>
                </p14:cNvPr>
                <p14:cNvContentPartPr/>
                <p14:nvPr/>
              </p14:nvContentPartPr>
              <p14:xfrm>
                <a:off x="10212117" y="3297214"/>
                <a:ext cx="98640" cy="118080"/>
              </p14:xfrm>
            </p:contentPart>
          </mc:Choice>
          <mc:Fallback>
            <p:pic>
              <p:nvPicPr>
                <p:cNvPr id="322" name="Freihand 321">
                  <a:extLst>
                    <a:ext uri="{FF2B5EF4-FFF2-40B4-BE49-F238E27FC236}">
                      <a16:creationId xmlns:a16="http://schemas.microsoft.com/office/drawing/2014/main" id="{E3A5F3AC-766E-43B8-BC33-DAE77C11B74E}"/>
                    </a:ext>
                  </a:extLst>
                </p:cNvPr>
                <p:cNvPicPr/>
                <p:nvPr/>
              </p:nvPicPr>
              <p:blipFill>
                <a:blip r:embed="rId430"/>
                <a:stretch>
                  <a:fillRect/>
                </a:stretch>
              </p:blipFill>
              <p:spPr>
                <a:xfrm>
                  <a:off x="10207797" y="3292894"/>
                  <a:ext cx="1072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323" name="Freihand 322">
                  <a:extLst>
                    <a:ext uri="{FF2B5EF4-FFF2-40B4-BE49-F238E27FC236}">
                      <a16:creationId xmlns:a16="http://schemas.microsoft.com/office/drawing/2014/main" id="{AF3781E3-FF38-4930-80AE-EFD10D8C021B}"/>
                    </a:ext>
                  </a:extLst>
                </p14:cNvPr>
                <p14:cNvContentPartPr/>
                <p14:nvPr/>
              </p14:nvContentPartPr>
              <p14:xfrm>
                <a:off x="10163877" y="3417454"/>
                <a:ext cx="275040" cy="43920"/>
              </p14:xfrm>
            </p:contentPart>
          </mc:Choice>
          <mc:Fallback>
            <p:pic>
              <p:nvPicPr>
                <p:cNvPr id="323" name="Freihand 322">
                  <a:extLst>
                    <a:ext uri="{FF2B5EF4-FFF2-40B4-BE49-F238E27FC236}">
                      <a16:creationId xmlns:a16="http://schemas.microsoft.com/office/drawing/2014/main" id="{AF3781E3-FF38-4930-80AE-EFD10D8C021B}"/>
                    </a:ext>
                  </a:extLst>
                </p:cNvPr>
                <p:cNvPicPr/>
                <p:nvPr/>
              </p:nvPicPr>
              <p:blipFill>
                <a:blip r:embed="rId432"/>
                <a:stretch>
                  <a:fillRect/>
                </a:stretch>
              </p:blipFill>
              <p:spPr>
                <a:xfrm>
                  <a:off x="10159557" y="3413134"/>
                  <a:ext cx="28368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324" name="Freihand 323">
                  <a:extLst>
                    <a:ext uri="{FF2B5EF4-FFF2-40B4-BE49-F238E27FC236}">
                      <a16:creationId xmlns:a16="http://schemas.microsoft.com/office/drawing/2014/main" id="{A322E68F-62AC-4C5C-AB1E-1B9C2393E667}"/>
                    </a:ext>
                  </a:extLst>
                </p14:cNvPr>
                <p14:cNvContentPartPr/>
                <p14:nvPr/>
              </p14:nvContentPartPr>
              <p14:xfrm>
                <a:off x="10134717" y="3538414"/>
                <a:ext cx="77760" cy="101160"/>
              </p14:xfrm>
            </p:contentPart>
          </mc:Choice>
          <mc:Fallback>
            <p:pic>
              <p:nvPicPr>
                <p:cNvPr id="324" name="Freihand 323">
                  <a:extLst>
                    <a:ext uri="{FF2B5EF4-FFF2-40B4-BE49-F238E27FC236}">
                      <a16:creationId xmlns:a16="http://schemas.microsoft.com/office/drawing/2014/main" id="{A322E68F-62AC-4C5C-AB1E-1B9C2393E667}"/>
                    </a:ext>
                  </a:extLst>
                </p:cNvPr>
                <p:cNvPicPr/>
                <p:nvPr/>
              </p:nvPicPr>
              <p:blipFill>
                <a:blip r:embed="rId434"/>
                <a:stretch>
                  <a:fillRect/>
                </a:stretch>
              </p:blipFill>
              <p:spPr>
                <a:xfrm>
                  <a:off x="10130397" y="3534094"/>
                  <a:ext cx="864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325" name="Freihand 324">
                  <a:extLst>
                    <a:ext uri="{FF2B5EF4-FFF2-40B4-BE49-F238E27FC236}">
                      <a16:creationId xmlns:a16="http://schemas.microsoft.com/office/drawing/2014/main" id="{CFF0FA5C-BA0F-42F7-972C-62E890FB4AC4}"/>
                    </a:ext>
                  </a:extLst>
                </p14:cNvPr>
                <p14:cNvContentPartPr/>
                <p14:nvPr/>
              </p14:nvContentPartPr>
              <p14:xfrm>
                <a:off x="10264317" y="3544174"/>
                <a:ext cx="17280" cy="86400"/>
              </p14:xfrm>
            </p:contentPart>
          </mc:Choice>
          <mc:Fallback>
            <p:pic>
              <p:nvPicPr>
                <p:cNvPr id="325" name="Freihand 324">
                  <a:extLst>
                    <a:ext uri="{FF2B5EF4-FFF2-40B4-BE49-F238E27FC236}">
                      <a16:creationId xmlns:a16="http://schemas.microsoft.com/office/drawing/2014/main" id="{CFF0FA5C-BA0F-42F7-972C-62E890FB4AC4}"/>
                    </a:ext>
                  </a:extLst>
                </p:cNvPr>
                <p:cNvPicPr/>
                <p:nvPr/>
              </p:nvPicPr>
              <p:blipFill>
                <a:blip r:embed="rId436"/>
                <a:stretch>
                  <a:fillRect/>
                </a:stretch>
              </p:blipFill>
              <p:spPr>
                <a:xfrm>
                  <a:off x="10259997" y="3539854"/>
                  <a:ext cx="259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326" name="Freihand 325">
                  <a:extLst>
                    <a:ext uri="{FF2B5EF4-FFF2-40B4-BE49-F238E27FC236}">
                      <a16:creationId xmlns:a16="http://schemas.microsoft.com/office/drawing/2014/main" id="{1DFC5D59-8EE0-450E-B7E9-E018C1FDFA89}"/>
                    </a:ext>
                  </a:extLst>
                </p14:cNvPr>
                <p14:cNvContentPartPr/>
                <p14:nvPr/>
              </p14:nvContentPartPr>
              <p14:xfrm>
                <a:off x="10222197" y="3545974"/>
                <a:ext cx="180000" cy="85320"/>
              </p14:xfrm>
            </p:contentPart>
          </mc:Choice>
          <mc:Fallback>
            <p:pic>
              <p:nvPicPr>
                <p:cNvPr id="326" name="Freihand 325">
                  <a:extLst>
                    <a:ext uri="{FF2B5EF4-FFF2-40B4-BE49-F238E27FC236}">
                      <a16:creationId xmlns:a16="http://schemas.microsoft.com/office/drawing/2014/main" id="{1DFC5D59-8EE0-450E-B7E9-E018C1FDFA89}"/>
                    </a:ext>
                  </a:extLst>
                </p:cNvPr>
                <p:cNvPicPr/>
                <p:nvPr/>
              </p:nvPicPr>
              <p:blipFill>
                <a:blip r:embed="rId438"/>
                <a:stretch>
                  <a:fillRect/>
                </a:stretch>
              </p:blipFill>
              <p:spPr>
                <a:xfrm>
                  <a:off x="10217877" y="3541654"/>
                  <a:ext cx="1886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327" name="Freihand 326">
                  <a:extLst>
                    <a:ext uri="{FF2B5EF4-FFF2-40B4-BE49-F238E27FC236}">
                      <a16:creationId xmlns:a16="http://schemas.microsoft.com/office/drawing/2014/main" id="{FBB14444-6E9E-4247-915C-A1047930AB26}"/>
                    </a:ext>
                  </a:extLst>
                </p14:cNvPr>
                <p14:cNvContentPartPr/>
                <p14:nvPr/>
              </p14:nvContentPartPr>
              <p14:xfrm>
                <a:off x="10376637" y="3499894"/>
                <a:ext cx="360" cy="360"/>
              </p14:xfrm>
            </p:contentPart>
          </mc:Choice>
          <mc:Fallback>
            <p:pic>
              <p:nvPicPr>
                <p:cNvPr id="327" name="Freihand 326">
                  <a:extLst>
                    <a:ext uri="{FF2B5EF4-FFF2-40B4-BE49-F238E27FC236}">
                      <a16:creationId xmlns:a16="http://schemas.microsoft.com/office/drawing/2014/main" id="{FBB14444-6E9E-4247-915C-A1047930AB26}"/>
                    </a:ext>
                  </a:extLst>
                </p:cNvPr>
                <p:cNvPicPr/>
                <p:nvPr/>
              </p:nvPicPr>
              <p:blipFill>
                <a:blip r:embed="rId4"/>
                <a:stretch>
                  <a:fillRect/>
                </a:stretch>
              </p:blipFill>
              <p:spPr>
                <a:xfrm>
                  <a:off x="10372317" y="3495574"/>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329" name="Freihand 328">
                  <a:extLst>
                    <a:ext uri="{FF2B5EF4-FFF2-40B4-BE49-F238E27FC236}">
                      <a16:creationId xmlns:a16="http://schemas.microsoft.com/office/drawing/2014/main" id="{48EC3CAF-856E-4649-A656-CC34BABAB0B9}"/>
                    </a:ext>
                  </a:extLst>
                </p14:cNvPr>
                <p14:cNvContentPartPr/>
                <p14:nvPr/>
              </p14:nvContentPartPr>
              <p14:xfrm>
                <a:off x="10550157" y="3369934"/>
                <a:ext cx="95400" cy="95760"/>
              </p14:xfrm>
            </p:contentPart>
          </mc:Choice>
          <mc:Fallback>
            <p:pic>
              <p:nvPicPr>
                <p:cNvPr id="329" name="Freihand 328">
                  <a:extLst>
                    <a:ext uri="{FF2B5EF4-FFF2-40B4-BE49-F238E27FC236}">
                      <a16:creationId xmlns:a16="http://schemas.microsoft.com/office/drawing/2014/main" id="{48EC3CAF-856E-4649-A656-CC34BABAB0B9}"/>
                    </a:ext>
                  </a:extLst>
                </p:cNvPr>
                <p:cNvPicPr/>
                <p:nvPr/>
              </p:nvPicPr>
              <p:blipFill>
                <a:blip r:embed="rId441"/>
                <a:stretch>
                  <a:fillRect/>
                </a:stretch>
              </p:blipFill>
              <p:spPr>
                <a:xfrm>
                  <a:off x="10545837" y="3365614"/>
                  <a:ext cx="1040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330" name="Freihand 329">
                  <a:extLst>
                    <a:ext uri="{FF2B5EF4-FFF2-40B4-BE49-F238E27FC236}">
                      <a16:creationId xmlns:a16="http://schemas.microsoft.com/office/drawing/2014/main" id="{18EC557B-3F9C-49CE-BC11-4C0A43503B62}"/>
                    </a:ext>
                  </a:extLst>
                </p14:cNvPr>
                <p14:cNvContentPartPr/>
                <p14:nvPr/>
              </p14:nvContentPartPr>
              <p14:xfrm>
                <a:off x="10640877" y="3441934"/>
                <a:ext cx="73800" cy="89280"/>
              </p14:xfrm>
            </p:contentPart>
          </mc:Choice>
          <mc:Fallback>
            <p:pic>
              <p:nvPicPr>
                <p:cNvPr id="330" name="Freihand 329">
                  <a:extLst>
                    <a:ext uri="{FF2B5EF4-FFF2-40B4-BE49-F238E27FC236}">
                      <a16:creationId xmlns:a16="http://schemas.microsoft.com/office/drawing/2014/main" id="{18EC557B-3F9C-49CE-BC11-4C0A43503B62}"/>
                    </a:ext>
                  </a:extLst>
                </p:cNvPr>
                <p:cNvPicPr/>
                <p:nvPr/>
              </p:nvPicPr>
              <p:blipFill>
                <a:blip r:embed="rId443"/>
                <a:stretch>
                  <a:fillRect/>
                </a:stretch>
              </p:blipFill>
              <p:spPr>
                <a:xfrm>
                  <a:off x="10636557" y="3437614"/>
                  <a:ext cx="82440" cy="97920"/>
                </a:xfrm>
                <a:prstGeom prst="rect">
                  <a:avLst/>
                </a:prstGeom>
              </p:spPr>
            </p:pic>
          </mc:Fallback>
        </mc:AlternateContent>
      </p:grpSp>
      <p:grpSp>
        <p:nvGrpSpPr>
          <p:cNvPr id="352" name="Gruppieren 351">
            <a:extLst>
              <a:ext uri="{FF2B5EF4-FFF2-40B4-BE49-F238E27FC236}">
                <a16:creationId xmlns:a16="http://schemas.microsoft.com/office/drawing/2014/main" id="{44EA4922-8C03-4499-9196-B492A9299C8F}"/>
              </a:ext>
            </a:extLst>
          </p:cNvPr>
          <p:cNvGrpSpPr/>
          <p:nvPr/>
        </p:nvGrpSpPr>
        <p:grpSpPr>
          <a:xfrm>
            <a:off x="10904397" y="3103174"/>
            <a:ext cx="1200600" cy="504000"/>
            <a:chOff x="10904397" y="3103174"/>
            <a:chExt cx="1200600" cy="504000"/>
          </a:xfrm>
        </p:grpSpPr>
        <mc:AlternateContent xmlns:mc="http://schemas.openxmlformats.org/markup-compatibility/2006">
          <mc:Choice xmlns:p14="http://schemas.microsoft.com/office/powerpoint/2010/main" Requires="p14">
            <p:contentPart p14:bwMode="auto" r:id="rId444">
              <p14:nvContentPartPr>
                <p14:cNvPr id="332" name="Freihand 331">
                  <a:extLst>
                    <a:ext uri="{FF2B5EF4-FFF2-40B4-BE49-F238E27FC236}">
                      <a16:creationId xmlns:a16="http://schemas.microsoft.com/office/drawing/2014/main" id="{E2136725-7443-42ED-AD65-12AF73D1081F}"/>
                    </a:ext>
                  </a:extLst>
                </p14:cNvPr>
                <p14:cNvContentPartPr/>
                <p14:nvPr/>
              </p14:nvContentPartPr>
              <p14:xfrm>
                <a:off x="10971717" y="3179854"/>
                <a:ext cx="9720" cy="93600"/>
              </p14:xfrm>
            </p:contentPart>
          </mc:Choice>
          <mc:Fallback>
            <p:pic>
              <p:nvPicPr>
                <p:cNvPr id="332" name="Freihand 331">
                  <a:extLst>
                    <a:ext uri="{FF2B5EF4-FFF2-40B4-BE49-F238E27FC236}">
                      <a16:creationId xmlns:a16="http://schemas.microsoft.com/office/drawing/2014/main" id="{E2136725-7443-42ED-AD65-12AF73D1081F}"/>
                    </a:ext>
                  </a:extLst>
                </p:cNvPr>
                <p:cNvPicPr/>
                <p:nvPr/>
              </p:nvPicPr>
              <p:blipFill>
                <a:blip r:embed="rId445"/>
                <a:stretch>
                  <a:fillRect/>
                </a:stretch>
              </p:blipFill>
              <p:spPr>
                <a:xfrm>
                  <a:off x="10967397" y="3175534"/>
                  <a:ext cx="183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333" name="Freihand 332">
                  <a:extLst>
                    <a:ext uri="{FF2B5EF4-FFF2-40B4-BE49-F238E27FC236}">
                      <a16:creationId xmlns:a16="http://schemas.microsoft.com/office/drawing/2014/main" id="{CD3A9545-9EB4-4A1D-A81E-2A8CF837E2A4}"/>
                    </a:ext>
                  </a:extLst>
                </p14:cNvPr>
                <p14:cNvContentPartPr/>
                <p14:nvPr/>
              </p14:nvContentPartPr>
              <p14:xfrm>
                <a:off x="10904397" y="3253654"/>
                <a:ext cx="125280" cy="36360"/>
              </p14:xfrm>
            </p:contentPart>
          </mc:Choice>
          <mc:Fallback>
            <p:pic>
              <p:nvPicPr>
                <p:cNvPr id="333" name="Freihand 332">
                  <a:extLst>
                    <a:ext uri="{FF2B5EF4-FFF2-40B4-BE49-F238E27FC236}">
                      <a16:creationId xmlns:a16="http://schemas.microsoft.com/office/drawing/2014/main" id="{CD3A9545-9EB4-4A1D-A81E-2A8CF837E2A4}"/>
                    </a:ext>
                  </a:extLst>
                </p:cNvPr>
                <p:cNvPicPr/>
                <p:nvPr/>
              </p:nvPicPr>
              <p:blipFill>
                <a:blip r:embed="rId447"/>
                <a:stretch>
                  <a:fillRect/>
                </a:stretch>
              </p:blipFill>
              <p:spPr>
                <a:xfrm>
                  <a:off x="10900077" y="3249334"/>
                  <a:ext cx="13392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334" name="Freihand 333">
                  <a:extLst>
                    <a:ext uri="{FF2B5EF4-FFF2-40B4-BE49-F238E27FC236}">
                      <a16:creationId xmlns:a16="http://schemas.microsoft.com/office/drawing/2014/main" id="{75B774F3-36C4-4748-92B5-68FE493D2D70}"/>
                    </a:ext>
                  </a:extLst>
                </p14:cNvPr>
                <p14:cNvContentPartPr/>
                <p14:nvPr/>
              </p14:nvContentPartPr>
              <p14:xfrm>
                <a:off x="10907277" y="3164734"/>
                <a:ext cx="82080" cy="25920"/>
              </p14:xfrm>
            </p:contentPart>
          </mc:Choice>
          <mc:Fallback>
            <p:pic>
              <p:nvPicPr>
                <p:cNvPr id="334" name="Freihand 333">
                  <a:extLst>
                    <a:ext uri="{FF2B5EF4-FFF2-40B4-BE49-F238E27FC236}">
                      <a16:creationId xmlns:a16="http://schemas.microsoft.com/office/drawing/2014/main" id="{75B774F3-36C4-4748-92B5-68FE493D2D70}"/>
                    </a:ext>
                  </a:extLst>
                </p:cNvPr>
                <p:cNvPicPr/>
                <p:nvPr/>
              </p:nvPicPr>
              <p:blipFill>
                <a:blip r:embed="rId449"/>
                <a:stretch>
                  <a:fillRect/>
                </a:stretch>
              </p:blipFill>
              <p:spPr>
                <a:xfrm>
                  <a:off x="10902957" y="3160414"/>
                  <a:ext cx="9072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335" name="Freihand 334">
                  <a:extLst>
                    <a:ext uri="{FF2B5EF4-FFF2-40B4-BE49-F238E27FC236}">
                      <a16:creationId xmlns:a16="http://schemas.microsoft.com/office/drawing/2014/main" id="{B95D5866-0EFC-4D3E-A737-DCF9D52967D9}"/>
                    </a:ext>
                  </a:extLst>
                </p14:cNvPr>
                <p14:cNvContentPartPr/>
                <p14:nvPr/>
              </p14:nvContentPartPr>
              <p14:xfrm>
                <a:off x="11025357" y="3215134"/>
                <a:ext cx="78840" cy="61200"/>
              </p14:xfrm>
            </p:contentPart>
          </mc:Choice>
          <mc:Fallback>
            <p:pic>
              <p:nvPicPr>
                <p:cNvPr id="335" name="Freihand 334">
                  <a:extLst>
                    <a:ext uri="{FF2B5EF4-FFF2-40B4-BE49-F238E27FC236}">
                      <a16:creationId xmlns:a16="http://schemas.microsoft.com/office/drawing/2014/main" id="{B95D5866-0EFC-4D3E-A737-DCF9D52967D9}"/>
                    </a:ext>
                  </a:extLst>
                </p:cNvPr>
                <p:cNvPicPr/>
                <p:nvPr/>
              </p:nvPicPr>
              <p:blipFill>
                <a:blip r:embed="rId451"/>
                <a:stretch>
                  <a:fillRect/>
                </a:stretch>
              </p:blipFill>
              <p:spPr>
                <a:xfrm>
                  <a:off x="11021037" y="3210814"/>
                  <a:ext cx="8748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336" name="Freihand 335">
                  <a:extLst>
                    <a:ext uri="{FF2B5EF4-FFF2-40B4-BE49-F238E27FC236}">
                      <a16:creationId xmlns:a16="http://schemas.microsoft.com/office/drawing/2014/main" id="{7265460F-DF3E-4FD2-8829-3834F5509493}"/>
                    </a:ext>
                  </a:extLst>
                </p14:cNvPr>
                <p14:cNvContentPartPr/>
                <p14:nvPr/>
              </p14:nvContentPartPr>
              <p14:xfrm>
                <a:off x="11120397" y="3141334"/>
                <a:ext cx="131400" cy="124560"/>
              </p14:xfrm>
            </p:contentPart>
          </mc:Choice>
          <mc:Fallback>
            <p:pic>
              <p:nvPicPr>
                <p:cNvPr id="336" name="Freihand 335">
                  <a:extLst>
                    <a:ext uri="{FF2B5EF4-FFF2-40B4-BE49-F238E27FC236}">
                      <a16:creationId xmlns:a16="http://schemas.microsoft.com/office/drawing/2014/main" id="{7265460F-DF3E-4FD2-8829-3834F5509493}"/>
                    </a:ext>
                  </a:extLst>
                </p:cNvPr>
                <p:cNvPicPr/>
                <p:nvPr/>
              </p:nvPicPr>
              <p:blipFill>
                <a:blip r:embed="rId453"/>
                <a:stretch>
                  <a:fillRect/>
                </a:stretch>
              </p:blipFill>
              <p:spPr>
                <a:xfrm>
                  <a:off x="11116077" y="3137014"/>
                  <a:ext cx="1400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337" name="Freihand 336">
                  <a:extLst>
                    <a:ext uri="{FF2B5EF4-FFF2-40B4-BE49-F238E27FC236}">
                      <a16:creationId xmlns:a16="http://schemas.microsoft.com/office/drawing/2014/main" id="{0437CC79-EC8D-4055-AB53-8DBC11308274}"/>
                    </a:ext>
                  </a:extLst>
                </p14:cNvPr>
                <p14:cNvContentPartPr/>
                <p14:nvPr/>
              </p14:nvContentPartPr>
              <p14:xfrm>
                <a:off x="11283477" y="3108574"/>
                <a:ext cx="215280" cy="154080"/>
              </p14:xfrm>
            </p:contentPart>
          </mc:Choice>
          <mc:Fallback>
            <p:pic>
              <p:nvPicPr>
                <p:cNvPr id="337" name="Freihand 336">
                  <a:extLst>
                    <a:ext uri="{FF2B5EF4-FFF2-40B4-BE49-F238E27FC236}">
                      <a16:creationId xmlns:a16="http://schemas.microsoft.com/office/drawing/2014/main" id="{0437CC79-EC8D-4055-AB53-8DBC11308274}"/>
                    </a:ext>
                  </a:extLst>
                </p:cNvPr>
                <p:cNvPicPr/>
                <p:nvPr/>
              </p:nvPicPr>
              <p:blipFill>
                <a:blip r:embed="rId455"/>
                <a:stretch>
                  <a:fillRect/>
                </a:stretch>
              </p:blipFill>
              <p:spPr>
                <a:xfrm>
                  <a:off x="11279157" y="3104254"/>
                  <a:ext cx="22392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338" name="Freihand 337">
                  <a:extLst>
                    <a:ext uri="{FF2B5EF4-FFF2-40B4-BE49-F238E27FC236}">
                      <a16:creationId xmlns:a16="http://schemas.microsoft.com/office/drawing/2014/main" id="{2FA23316-65E6-4682-8FB2-41E79C821300}"/>
                    </a:ext>
                  </a:extLst>
                </p14:cNvPr>
                <p14:cNvContentPartPr/>
                <p14:nvPr/>
              </p14:nvContentPartPr>
              <p14:xfrm>
                <a:off x="11488317" y="3188854"/>
                <a:ext cx="82440" cy="151920"/>
              </p14:xfrm>
            </p:contentPart>
          </mc:Choice>
          <mc:Fallback>
            <p:pic>
              <p:nvPicPr>
                <p:cNvPr id="338" name="Freihand 337">
                  <a:extLst>
                    <a:ext uri="{FF2B5EF4-FFF2-40B4-BE49-F238E27FC236}">
                      <a16:creationId xmlns:a16="http://schemas.microsoft.com/office/drawing/2014/main" id="{2FA23316-65E6-4682-8FB2-41E79C821300}"/>
                    </a:ext>
                  </a:extLst>
                </p:cNvPr>
                <p:cNvPicPr/>
                <p:nvPr/>
              </p:nvPicPr>
              <p:blipFill>
                <a:blip r:embed="rId457"/>
                <a:stretch>
                  <a:fillRect/>
                </a:stretch>
              </p:blipFill>
              <p:spPr>
                <a:xfrm>
                  <a:off x="11483997" y="3184534"/>
                  <a:ext cx="9108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339" name="Freihand 338">
                  <a:extLst>
                    <a:ext uri="{FF2B5EF4-FFF2-40B4-BE49-F238E27FC236}">
                      <a16:creationId xmlns:a16="http://schemas.microsoft.com/office/drawing/2014/main" id="{0FAFFA1C-C971-47C8-9CC6-EF3C4D066A40}"/>
                    </a:ext>
                  </a:extLst>
                </p14:cNvPr>
                <p14:cNvContentPartPr/>
                <p14:nvPr/>
              </p14:nvContentPartPr>
              <p14:xfrm>
                <a:off x="11572557" y="3189214"/>
                <a:ext cx="126000" cy="42120"/>
              </p14:xfrm>
            </p:contentPart>
          </mc:Choice>
          <mc:Fallback>
            <p:pic>
              <p:nvPicPr>
                <p:cNvPr id="339" name="Freihand 338">
                  <a:extLst>
                    <a:ext uri="{FF2B5EF4-FFF2-40B4-BE49-F238E27FC236}">
                      <a16:creationId xmlns:a16="http://schemas.microsoft.com/office/drawing/2014/main" id="{0FAFFA1C-C971-47C8-9CC6-EF3C4D066A40}"/>
                    </a:ext>
                  </a:extLst>
                </p:cNvPr>
                <p:cNvPicPr/>
                <p:nvPr/>
              </p:nvPicPr>
              <p:blipFill>
                <a:blip r:embed="rId459"/>
                <a:stretch>
                  <a:fillRect/>
                </a:stretch>
              </p:blipFill>
              <p:spPr>
                <a:xfrm>
                  <a:off x="11568237" y="3184894"/>
                  <a:ext cx="13464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340" name="Freihand 339">
                  <a:extLst>
                    <a:ext uri="{FF2B5EF4-FFF2-40B4-BE49-F238E27FC236}">
                      <a16:creationId xmlns:a16="http://schemas.microsoft.com/office/drawing/2014/main" id="{7CC100EE-0C51-4FFC-8CAB-3491ADEDB9E2}"/>
                    </a:ext>
                  </a:extLst>
                </p14:cNvPr>
                <p14:cNvContentPartPr/>
                <p14:nvPr/>
              </p14:nvContentPartPr>
              <p14:xfrm>
                <a:off x="11676597" y="3103174"/>
                <a:ext cx="178920" cy="122040"/>
              </p14:xfrm>
            </p:contentPart>
          </mc:Choice>
          <mc:Fallback>
            <p:pic>
              <p:nvPicPr>
                <p:cNvPr id="340" name="Freihand 339">
                  <a:extLst>
                    <a:ext uri="{FF2B5EF4-FFF2-40B4-BE49-F238E27FC236}">
                      <a16:creationId xmlns:a16="http://schemas.microsoft.com/office/drawing/2014/main" id="{7CC100EE-0C51-4FFC-8CAB-3491ADEDB9E2}"/>
                    </a:ext>
                  </a:extLst>
                </p:cNvPr>
                <p:cNvPicPr/>
                <p:nvPr/>
              </p:nvPicPr>
              <p:blipFill>
                <a:blip r:embed="rId461"/>
                <a:stretch>
                  <a:fillRect/>
                </a:stretch>
              </p:blipFill>
              <p:spPr>
                <a:xfrm>
                  <a:off x="11672277" y="3098854"/>
                  <a:ext cx="1875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341" name="Freihand 340">
                  <a:extLst>
                    <a:ext uri="{FF2B5EF4-FFF2-40B4-BE49-F238E27FC236}">
                      <a16:creationId xmlns:a16="http://schemas.microsoft.com/office/drawing/2014/main" id="{2DE0312D-9348-4945-8C53-261F438E837C}"/>
                    </a:ext>
                  </a:extLst>
                </p14:cNvPr>
                <p14:cNvContentPartPr/>
                <p14:nvPr/>
              </p14:nvContentPartPr>
              <p14:xfrm>
                <a:off x="11035797" y="3438334"/>
                <a:ext cx="13680" cy="90360"/>
              </p14:xfrm>
            </p:contentPart>
          </mc:Choice>
          <mc:Fallback>
            <p:pic>
              <p:nvPicPr>
                <p:cNvPr id="341" name="Freihand 340">
                  <a:extLst>
                    <a:ext uri="{FF2B5EF4-FFF2-40B4-BE49-F238E27FC236}">
                      <a16:creationId xmlns:a16="http://schemas.microsoft.com/office/drawing/2014/main" id="{2DE0312D-9348-4945-8C53-261F438E837C}"/>
                    </a:ext>
                  </a:extLst>
                </p:cNvPr>
                <p:cNvPicPr/>
                <p:nvPr/>
              </p:nvPicPr>
              <p:blipFill>
                <a:blip r:embed="rId463"/>
                <a:stretch>
                  <a:fillRect/>
                </a:stretch>
              </p:blipFill>
              <p:spPr>
                <a:xfrm>
                  <a:off x="11031477" y="3434014"/>
                  <a:ext cx="223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342" name="Freihand 341">
                  <a:extLst>
                    <a:ext uri="{FF2B5EF4-FFF2-40B4-BE49-F238E27FC236}">
                      <a16:creationId xmlns:a16="http://schemas.microsoft.com/office/drawing/2014/main" id="{131B3AE2-77C3-4EE2-8CAF-4472CA1B4419}"/>
                    </a:ext>
                  </a:extLst>
                </p14:cNvPr>
                <p14:cNvContentPartPr/>
                <p14:nvPr/>
              </p14:nvContentPartPr>
              <p14:xfrm>
                <a:off x="10977117" y="3399454"/>
                <a:ext cx="136080" cy="133920"/>
              </p14:xfrm>
            </p:contentPart>
          </mc:Choice>
          <mc:Fallback>
            <p:pic>
              <p:nvPicPr>
                <p:cNvPr id="342" name="Freihand 341">
                  <a:extLst>
                    <a:ext uri="{FF2B5EF4-FFF2-40B4-BE49-F238E27FC236}">
                      <a16:creationId xmlns:a16="http://schemas.microsoft.com/office/drawing/2014/main" id="{131B3AE2-77C3-4EE2-8CAF-4472CA1B4419}"/>
                    </a:ext>
                  </a:extLst>
                </p:cNvPr>
                <p:cNvPicPr/>
                <p:nvPr/>
              </p:nvPicPr>
              <p:blipFill>
                <a:blip r:embed="rId465"/>
                <a:stretch>
                  <a:fillRect/>
                </a:stretch>
              </p:blipFill>
              <p:spPr>
                <a:xfrm>
                  <a:off x="10972797" y="3395134"/>
                  <a:ext cx="1447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343" name="Freihand 342">
                  <a:extLst>
                    <a:ext uri="{FF2B5EF4-FFF2-40B4-BE49-F238E27FC236}">
                      <a16:creationId xmlns:a16="http://schemas.microsoft.com/office/drawing/2014/main" id="{27660B90-9837-4F36-A121-43DBA1FDC1AD}"/>
                    </a:ext>
                  </a:extLst>
                </p14:cNvPr>
                <p14:cNvContentPartPr/>
                <p14:nvPr/>
              </p14:nvContentPartPr>
              <p14:xfrm>
                <a:off x="11112117" y="3475054"/>
                <a:ext cx="79200" cy="40680"/>
              </p14:xfrm>
            </p:contentPart>
          </mc:Choice>
          <mc:Fallback>
            <p:pic>
              <p:nvPicPr>
                <p:cNvPr id="343" name="Freihand 342">
                  <a:extLst>
                    <a:ext uri="{FF2B5EF4-FFF2-40B4-BE49-F238E27FC236}">
                      <a16:creationId xmlns:a16="http://schemas.microsoft.com/office/drawing/2014/main" id="{27660B90-9837-4F36-A121-43DBA1FDC1AD}"/>
                    </a:ext>
                  </a:extLst>
                </p:cNvPr>
                <p:cNvPicPr/>
                <p:nvPr/>
              </p:nvPicPr>
              <p:blipFill>
                <a:blip r:embed="rId467"/>
                <a:stretch>
                  <a:fillRect/>
                </a:stretch>
              </p:blipFill>
              <p:spPr>
                <a:xfrm>
                  <a:off x="11107797" y="3470734"/>
                  <a:ext cx="8784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344" name="Freihand 343">
                  <a:extLst>
                    <a:ext uri="{FF2B5EF4-FFF2-40B4-BE49-F238E27FC236}">
                      <a16:creationId xmlns:a16="http://schemas.microsoft.com/office/drawing/2014/main" id="{D75C7D22-7B44-46EE-8410-6F09369742EA}"/>
                    </a:ext>
                  </a:extLst>
                </p14:cNvPr>
                <p14:cNvContentPartPr/>
                <p14:nvPr/>
              </p14:nvContentPartPr>
              <p14:xfrm>
                <a:off x="11219757" y="3399454"/>
                <a:ext cx="98280" cy="101880"/>
              </p14:xfrm>
            </p:contentPart>
          </mc:Choice>
          <mc:Fallback>
            <p:pic>
              <p:nvPicPr>
                <p:cNvPr id="344" name="Freihand 343">
                  <a:extLst>
                    <a:ext uri="{FF2B5EF4-FFF2-40B4-BE49-F238E27FC236}">
                      <a16:creationId xmlns:a16="http://schemas.microsoft.com/office/drawing/2014/main" id="{D75C7D22-7B44-46EE-8410-6F09369742EA}"/>
                    </a:ext>
                  </a:extLst>
                </p:cNvPr>
                <p:cNvPicPr/>
                <p:nvPr/>
              </p:nvPicPr>
              <p:blipFill>
                <a:blip r:embed="rId469"/>
                <a:stretch>
                  <a:fillRect/>
                </a:stretch>
              </p:blipFill>
              <p:spPr>
                <a:xfrm>
                  <a:off x="11215437" y="3395134"/>
                  <a:ext cx="1069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345" name="Freihand 344">
                  <a:extLst>
                    <a:ext uri="{FF2B5EF4-FFF2-40B4-BE49-F238E27FC236}">
                      <a16:creationId xmlns:a16="http://schemas.microsoft.com/office/drawing/2014/main" id="{E47D76E7-8131-487A-91A9-97D2BB38E8CC}"/>
                    </a:ext>
                  </a:extLst>
                </p14:cNvPr>
                <p14:cNvContentPartPr/>
                <p14:nvPr/>
              </p14:nvContentPartPr>
              <p14:xfrm>
                <a:off x="11304357" y="3355894"/>
                <a:ext cx="218160" cy="251280"/>
              </p14:xfrm>
            </p:contentPart>
          </mc:Choice>
          <mc:Fallback>
            <p:pic>
              <p:nvPicPr>
                <p:cNvPr id="345" name="Freihand 344">
                  <a:extLst>
                    <a:ext uri="{FF2B5EF4-FFF2-40B4-BE49-F238E27FC236}">
                      <a16:creationId xmlns:a16="http://schemas.microsoft.com/office/drawing/2014/main" id="{E47D76E7-8131-487A-91A9-97D2BB38E8CC}"/>
                    </a:ext>
                  </a:extLst>
                </p:cNvPr>
                <p:cNvPicPr/>
                <p:nvPr/>
              </p:nvPicPr>
              <p:blipFill>
                <a:blip r:embed="rId471"/>
                <a:stretch>
                  <a:fillRect/>
                </a:stretch>
              </p:blipFill>
              <p:spPr>
                <a:xfrm>
                  <a:off x="11300037" y="3351574"/>
                  <a:ext cx="22680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346" name="Freihand 345">
                  <a:extLst>
                    <a:ext uri="{FF2B5EF4-FFF2-40B4-BE49-F238E27FC236}">
                      <a16:creationId xmlns:a16="http://schemas.microsoft.com/office/drawing/2014/main" id="{98728356-991B-4549-8FBF-AB627F2EB244}"/>
                    </a:ext>
                  </a:extLst>
                </p14:cNvPr>
                <p14:cNvContentPartPr/>
                <p14:nvPr/>
              </p14:nvContentPartPr>
              <p14:xfrm>
                <a:off x="11582637" y="3432214"/>
                <a:ext cx="99360" cy="91080"/>
              </p14:xfrm>
            </p:contentPart>
          </mc:Choice>
          <mc:Fallback>
            <p:pic>
              <p:nvPicPr>
                <p:cNvPr id="346" name="Freihand 345">
                  <a:extLst>
                    <a:ext uri="{FF2B5EF4-FFF2-40B4-BE49-F238E27FC236}">
                      <a16:creationId xmlns:a16="http://schemas.microsoft.com/office/drawing/2014/main" id="{98728356-991B-4549-8FBF-AB627F2EB244}"/>
                    </a:ext>
                  </a:extLst>
                </p:cNvPr>
                <p:cNvPicPr/>
                <p:nvPr/>
              </p:nvPicPr>
              <p:blipFill>
                <a:blip r:embed="rId473"/>
                <a:stretch>
                  <a:fillRect/>
                </a:stretch>
              </p:blipFill>
              <p:spPr>
                <a:xfrm>
                  <a:off x="11578317" y="3427894"/>
                  <a:ext cx="1080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347" name="Freihand 346">
                  <a:extLst>
                    <a:ext uri="{FF2B5EF4-FFF2-40B4-BE49-F238E27FC236}">
                      <a16:creationId xmlns:a16="http://schemas.microsoft.com/office/drawing/2014/main" id="{74322733-512C-49CE-A775-F7840FA1420C}"/>
                    </a:ext>
                  </a:extLst>
                </p14:cNvPr>
                <p14:cNvContentPartPr/>
                <p14:nvPr/>
              </p14:nvContentPartPr>
              <p14:xfrm>
                <a:off x="11671917" y="3437614"/>
                <a:ext cx="72000" cy="90000"/>
              </p14:xfrm>
            </p:contentPart>
          </mc:Choice>
          <mc:Fallback>
            <p:pic>
              <p:nvPicPr>
                <p:cNvPr id="347" name="Freihand 346">
                  <a:extLst>
                    <a:ext uri="{FF2B5EF4-FFF2-40B4-BE49-F238E27FC236}">
                      <a16:creationId xmlns:a16="http://schemas.microsoft.com/office/drawing/2014/main" id="{74322733-512C-49CE-A775-F7840FA1420C}"/>
                    </a:ext>
                  </a:extLst>
                </p:cNvPr>
                <p:cNvPicPr/>
                <p:nvPr/>
              </p:nvPicPr>
              <p:blipFill>
                <a:blip r:embed="rId475"/>
                <a:stretch>
                  <a:fillRect/>
                </a:stretch>
              </p:blipFill>
              <p:spPr>
                <a:xfrm>
                  <a:off x="11667597" y="3433294"/>
                  <a:ext cx="806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348" name="Freihand 347">
                  <a:extLst>
                    <a:ext uri="{FF2B5EF4-FFF2-40B4-BE49-F238E27FC236}">
                      <a16:creationId xmlns:a16="http://schemas.microsoft.com/office/drawing/2014/main" id="{9F8280A4-195A-471B-9D9C-593F1578FED4}"/>
                    </a:ext>
                  </a:extLst>
                </p14:cNvPr>
                <p14:cNvContentPartPr/>
                <p14:nvPr/>
              </p14:nvContentPartPr>
              <p14:xfrm>
                <a:off x="11737437" y="3382894"/>
                <a:ext cx="111240" cy="111240"/>
              </p14:xfrm>
            </p:contentPart>
          </mc:Choice>
          <mc:Fallback>
            <p:pic>
              <p:nvPicPr>
                <p:cNvPr id="348" name="Freihand 347">
                  <a:extLst>
                    <a:ext uri="{FF2B5EF4-FFF2-40B4-BE49-F238E27FC236}">
                      <a16:creationId xmlns:a16="http://schemas.microsoft.com/office/drawing/2014/main" id="{9F8280A4-195A-471B-9D9C-593F1578FED4}"/>
                    </a:ext>
                  </a:extLst>
                </p:cNvPr>
                <p:cNvPicPr/>
                <p:nvPr/>
              </p:nvPicPr>
              <p:blipFill>
                <a:blip r:embed="rId477"/>
                <a:stretch>
                  <a:fillRect/>
                </a:stretch>
              </p:blipFill>
              <p:spPr>
                <a:xfrm>
                  <a:off x="11733117" y="3378574"/>
                  <a:ext cx="1198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349" name="Freihand 348">
                  <a:extLst>
                    <a:ext uri="{FF2B5EF4-FFF2-40B4-BE49-F238E27FC236}">
                      <a16:creationId xmlns:a16="http://schemas.microsoft.com/office/drawing/2014/main" id="{18300CCA-04C6-4255-B76F-81D596503280}"/>
                    </a:ext>
                  </a:extLst>
                </p14:cNvPr>
                <p14:cNvContentPartPr/>
                <p14:nvPr/>
              </p14:nvContentPartPr>
              <p14:xfrm>
                <a:off x="11846877" y="3389734"/>
                <a:ext cx="78120" cy="98280"/>
              </p14:xfrm>
            </p:contentPart>
          </mc:Choice>
          <mc:Fallback>
            <p:pic>
              <p:nvPicPr>
                <p:cNvPr id="349" name="Freihand 348">
                  <a:extLst>
                    <a:ext uri="{FF2B5EF4-FFF2-40B4-BE49-F238E27FC236}">
                      <a16:creationId xmlns:a16="http://schemas.microsoft.com/office/drawing/2014/main" id="{18300CCA-04C6-4255-B76F-81D596503280}"/>
                    </a:ext>
                  </a:extLst>
                </p:cNvPr>
                <p:cNvPicPr/>
                <p:nvPr/>
              </p:nvPicPr>
              <p:blipFill>
                <a:blip r:embed="rId479"/>
                <a:stretch>
                  <a:fillRect/>
                </a:stretch>
              </p:blipFill>
              <p:spPr>
                <a:xfrm>
                  <a:off x="11842557" y="3385414"/>
                  <a:ext cx="867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350" name="Freihand 349">
                  <a:extLst>
                    <a:ext uri="{FF2B5EF4-FFF2-40B4-BE49-F238E27FC236}">
                      <a16:creationId xmlns:a16="http://schemas.microsoft.com/office/drawing/2014/main" id="{B98C0A3D-E61A-4A2F-B9C4-F49DBDA5055B}"/>
                    </a:ext>
                  </a:extLst>
                </p14:cNvPr>
                <p14:cNvContentPartPr/>
                <p14:nvPr/>
              </p14:nvContentPartPr>
              <p14:xfrm>
                <a:off x="11928957" y="3335374"/>
                <a:ext cx="74880" cy="156240"/>
              </p14:xfrm>
            </p:contentPart>
          </mc:Choice>
          <mc:Fallback>
            <p:pic>
              <p:nvPicPr>
                <p:cNvPr id="350" name="Freihand 349">
                  <a:extLst>
                    <a:ext uri="{FF2B5EF4-FFF2-40B4-BE49-F238E27FC236}">
                      <a16:creationId xmlns:a16="http://schemas.microsoft.com/office/drawing/2014/main" id="{B98C0A3D-E61A-4A2F-B9C4-F49DBDA5055B}"/>
                    </a:ext>
                  </a:extLst>
                </p:cNvPr>
                <p:cNvPicPr/>
                <p:nvPr/>
              </p:nvPicPr>
              <p:blipFill>
                <a:blip r:embed="rId481"/>
                <a:stretch>
                  <a:fillRect/>
                </a:stretch>
              </p:blipFill>
              <p:spPr>
                <a:xfrm>
                  <a:off x="11924637" y="3331054"/>
                  <a:ext cx="8352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351" name="Freihand 350">
                  <a:extLst>
                    <a:ext uri="{FF2B5EF4-FFF2-40B4-BE49-F238E27FC236}">
                      <a16:creationId xmlns:a16="http://schemas.microsoft.com/office/drawing/2014/main" id="{04905381-D5B2-4239-92EE-7DA985D32554}"/>
                    </a:ext>
                  </a:extLst>
                </p14:cNvPr>
                <p14:cNvContentPartPr/>
                <p14:nvPr/>
              </p14:nvContentPartPr>
              <p14:xfrm>
                <a:off x="12006717" y="3365974"/>
                <a:ext cx="98280" cy="116280"/>
              </p14:xfrm>
            </p:contentPart>
          </mc:Choice>
          <mc:Fallback>
            <p:pic>
              <p:nvPicPr>
                <p:cNvPr id="351" name="Freihand 350">
                  <a:extLst>
                    <a:ext uri="{FF2B5EF4-FFF2-40B4-BE49-F238E27FC236}">
                      <a16:creationId xmlns:a16="http://schemas.microsoft.com/office/drawing/2014/main" id="{04905381-D5B2-4239-92EE-7DA985D32554}"/>
                    </a:ext>
                  </a:extLst>
                </p:cNvPr>
                <p:cNvPicPr/>
                <p:nvPr/>
              </p:nvPicPr>
              <p:blipFill>
                <a:blip r:embed="rId483"/>
                <a:stretch>
                  <a:fillRect/>
                </a:stretch>
              </p:blipFill>
              <p:spPr>
                <a:xfrm>
                  <a:off x="12002397" y="3361654"/>
                  <a:ext cx="106920" cy="124920"/>
                </a:xfrm>
                <a:prstGeom prst="rect">
                  <a:avLst/>
                </a:prstGeom>
              </p:spPr>
            </p:pic>
          </mc:Fallback>
        </mc:AlternateContent>
      </p:grpSp>
      <p:grpSp>
        <p:nvGrpSpPr>
          <p:cNvPr id="368" name="Gruppieren 367">
            <a:extLst>
              <a:ext uri="{FF2B5EF4-FFF2-40B4-BE49-F238E27FC236}">
                <a16:creationId xmlns:a16="http://schemas.microsoft.com/office/drawing/2014/main" id="{841E5FB4-2B14-4D15-978B-135FC2926FA6}"/>
              </a:ext>
            </a:extLst>
          </p:cNvPr>
          <p:cNvGrpSpPr/>
          <p:nvPr/>
        </p:nvGrpSpPr>
        <p:grpSpPr>
          <a:xfrm>
            <a:off x="6898317" y="3344014"/>
            <a:ext cx="1390320" cy="255600"/>
            <a:chOff x="6898317" y="3344014"/>
            <a:chExt cx="1390320" cy="255600"/>
          </a:xfrm>
        </p:grpSpPr>
        <mc:AlternateContent xmlns:mc="http://schemas.openxmlformats.org/markup-compatibility/2006">
          <mc:Choice xmlns:p14="http://schemas.microsoft.com/office/powerpoint/2010/main" Requires="p14">
            <p:contentPart p14:bwMode="auto" r:id="rId484">
              <p14:nvContentPartPr>
                <p14:cNvPr id="353" name="Freihand 352">
                  <a:extLst>
                    <a:ext uri="{FF2B5EF4-FFF2-40B4-BE49-F238E27FC236}">
                      <a16:creationId xmlns:a16="http://schemas.microsoft.com/office/drawing/2014/main" id="{3EBD0E56-6DA3-4717-B4DE-B6601195E0A8}"/>
                    </a:ext>
                  </a:extLst>
                </p14:cNvPr>
                <p14:cNvContentPartPr/>
                <p14:nvPr/>
              </p14:nvContentPartPr>
              <p14:xfrm>
                <a:off x="6898317" y="3407734"/>
                <a:ext cx="160920" cy="88200"/>
              </p14:xfrm>
            </p:contentPart>
          </mc:Choice>
          <mc:Fallback>
            <p:pic>
              <p:nvPicPr>
                <p:cNvPr id="353" name="Freihand 352">
                  <a:extLst>
                    <a:ext uri="{FF2B5EF4-FFF2-40B4-BE49-F238E27FC236}">
                      <a16:creationId xmlns:a16="http://schemas.microsoft.com/office/drawing/2014/main" id="{3EBD0E56-6DA3-4717-B4DE-B6601195E0A8}"/>
                    </a:ext>
                  </a:extLst>
                </p:cNvPr>
                <p:cNvPicPr/>
                <p:nvPr/>
              </p:nvPicPr>
              <p:blipFill>
                <a:blip r:embed="rId485"/>
                <a:stretch>
                  <a:fillRect/>
                </a:stretch>
              </p:blipFill>
              <p:spPr>
                <a:xfrm>
                  <a:off x="6893997" y="3403414"/>
                  <a:ext cx="16956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354" name="Freihand 353">
                  <a:extLst>
                    <a:ext uri="{FF2B5EF4-FFF2-40B4-BE49-F238E27FC236}">
                      <a16:creationId xmlns:a16="http://schemas.microsoft.com/office/drawing/2014/main" id="{91791C67-8682-4EAE-B1AE-A60649A8BEB8}"/>
                    </a:ext>
                  </a:extLst>
                </p14:cNvPr>
                <p14:cNvContentPartPr/>
                <p14:nvPr/>
              </p14:nvContentPartPr>
              <p14:xfrm>
                <a:off x="7085517" y="3427534"/>
                <a:ext cx="117360" cy="65160"/>
              </p14:xfrm>
            </p:contentPart>
          </mc:Choice>
          <mc:Fallback>
            <p:pic>
              <p:nvPicPr>
                <p:cNvPr id="354" name="Freihand 353">
                  <a:extLst>
                    <a:ext uri="{FF2B5EF4-FFF2-40B4-BE49-F238E27FC236}">
                      <a16:creationId xmlns:a16="http://schemas.microsoft.com/office/drawing/2014/main" id="{91791C67-8682-4EAE-B1AE-A60649A8BEB8}"/>
                    </a:ext>
                  </a:extLst>
                </p:cNvPr>
                <p:cNvPicPr/>
                <p:nvPr/>
              </p:nvPicPr>
              <p:blipFill>
                <a:blip r:embed="rId487"/>
                <a:stretch>
                  <a:fillRect/>
                </a:stretch>
              </p:blipFill>
              <p:spPr>
                <a:xfrm>
                  <a:off x="7081197" y="3423214"/>
                  <a:ext cx="12600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355" name="Freihand 354">
                  <a:extLst>
                    <a:ext uri="{FF2B5EF4-FFF2-40B4-BE49-F238E27FC236}">
                      <a16:creationId xmlns:a16="http://schemas.microsoft.com/office/drawing/2014/main" id="{01168338-16EA-4960-814F-2F4F09143106}"/>
                    </a:ext>
                  </a:extLst>
                </p14:cNvPr>
                <p14:cNvContentPartPr/>
                <p14:nvPr/>
              </p14:nvContentPartPr>
              <p14:xfrm>
                <a:off x="7219797" y="3408454"/>
                <a:ext cx="84600" cy="100800"/>
              </p14:xfrm>
            </p:contentPart>
          </mc:Choice>
          <mc:Fallback>
            <p:pic>
              <p:nvPicPr>
                <p:cNvPr id="355" name="Freihand 354">
                  <a:extLst>
                    <a:ext uri="{FF2B5EF4-FFF2-40B4-BE49-F238E27FC236}">
                      <a16:creationId xmlns:a16="http://schemas.microsoft.com/office/drawing/2014/main" id="{01168338-16EA-4960-814F-2F4F09143106}"/>
                    </a:ext>
                  </a:extLst>
                </p:cNvPr>
                <p:cNvPicPr/>
                <p:nvPr/>
              </p:nvPicPr>
              <p:blipFill>
                <a:blip r:embed="rId489"/>
                <a:stretch>
                  <a:fillRect/>
                </a:stretch>
              </p:blipFill>
              <p:spPr>
                <a:xfrm>
                  <a:off x="7215477" y="3404134"/>
                  <a:ext cx="932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356" name="Freihand 355">
                  <a:extLst>
                    <a:ext uri="{FF2B5EF4-FFF2-40B4-BE49-F238E27FC236}">
                      <a16:creationId xmlns:a16="http://schemas.microsoft.com/office/drawing/2014/main" id="{BBE9BD40-F7C5-48EF-9808-4F4C56F5D39C}"/>
                    </a:ext>
                  </a:extLst>
                </p14:cNvPr>
                <p14:cNvContentPartPr/>
                <p14:nvPr/>
              </p14:nvContentPartPr>
              <p14:xfrm>
                <a:off x="7469997" y="3419254"/>
                <a:ext cx="156960" cy="100080"/>
              </p14:xfrm>
            </p:contentPart>
          </mc:Choice>
          <mc:Fallback>
            <p:pic>
              <p:nvPicPr>
                <p:cNvPr id="356" name="Freihand 355">
                  <a:extLst>
                    <a:ext uri="{FF2B5EF4-FFF2-40B4-BE49-F238E27FC236}">
                      <a16:creationId xmlns:a16="http://schemas.microsoft.com/office/drawing/2014/main" id="{BBE9BD40-F7C5-48EF-9808-4F4C56F5D39C}"/>
                    </a:ext>
                  </a:extLst>
                </p:cNvPr>
                <p:cNvPicPr/>
                <p:nvPr/>
              </p:nvPicPr>
              <p:blipFill>
                <a:blip r:embed="rId491"/>
                <a:stretch>
                  <a:fillRect/>
                </a:stretch>
              </p:blipFill>
              <p:spPr>
                <a:xfrm>
                  <a:off x="7465677" y="3414934"/>
                  <a:ext cx="1656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357" name="Freihand 356">
                  <a:extLst>
                    <a:ext uri="{FF2B5EF4-FFF2-40B4-BE49-F238E27FC236}">
                      <a16:creationId xmlns:a16="http://schemas.microsoft.com/office/drawing/2014/main" id="{FB60239B-7ACE-41B0-8A11-03CC0F25CEFA}"/>
                    </a:ext>
                  </a:extLst>
                </p14:cNvPr>
                <p14:cNvContentPartPr/>
                <p14:nvPr/>
              </p14:nvContentPartPr>
              <p14:xfrm>
                <a:off x="7680957" y="3344014"/>
                <a:ext cx="59760" cy="183240"/>
              </p14:xfrm>
            </p:contentPart>
          </mc:Choice>
          <mc:Fallback>
            <p:pic>
              <p:nvPicPr>
                <p:cNvPr id="357" name="Freihand 356">
                  <a:extLst>
                    <a:ext uri="{FF2B5EF4-FFF2-40B4-BE49-F238E27FC236}">
                      <a16:creationId xmlns:a16="http://schemas.microsoft.com/office/drawing/2014/main" id="{FB60239B-7ACE-41B0-8A11-03CC0F25CEFA}"/>
                    </a:ext>
                  </a:extLst>
                </p:cNvPr>
                <p:cNvPicPr/>
                <p:nvPr/>
              </p:nvPicPr>
              <p:blipFill>
                <a:blip r:embed="rId493"/>
                <a:stretch>
                  <a:fillRect/>
                </a:stretch>
              </p:blipFill>
              <p:spPr>
                <a:xfrm>
                  <a:off x="7676637" y="3339694"/>
                  <a:ext cx="6840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358" name="Freihand 357">
                  <a:extLst>
                    <a:ext uri="{FF2B5EF4-FFF2-40B4-BE49-F238E27FC236}">
                      <a16:creationId xmlns:a16="http://schemas.microsoft.com/office/drawing/2014/main" id="{A9A91085-470A-45E6-861A-4F3379629CDF}"/>
                    </a:ext>
                  </a:extLst>
                </p14:cNvPr>
                <p14:cNvContentPartPr/>
                <p14:nvPr/>
              </p14:nvContentPartPr>
              <p14:xfrm>
                <a:off x="7748637" y="3424294"/>
                <a:ext cx="67320" cy="54000"/>
              </p14:xfrm>
            </p:contentPart>
          </mc:Choice>
          <mc:Fallback>
            <p:pic>
              <p:nvPicPr>
                <p:cNvPr id="358" name="Freihand 357">
                  <a:extLst>
                    <a:ext uri="{FF2B5EF4-FFF2-40B4-BE49-F238E27FC236}">
                      <a16:creationId xmlns:a16="http://schemas.microsoft.com/office/drawing/2014/main" id="{A9A91085-470A-45E6-861A-4F3379629CDF}"/>
                    </a:ext>
                  </a:extLst>
                </p:cNvPr>
                <p:cNvPicPr/>
                <p:nvPr/>
              </p:nvPicPr>
              <p:blipFill>
                <a:blip r:embed="rId495"/>
                <a:stretch>
                  <a:fillRect/>
                </a:stretch>
              </p:blipFill>
              <p:spPr>
                <a:xfrm>
                  <a:off x="7744317" y="3419974"/>
                  <a:ext cx="7596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359" name="Freihand 358">
                  <a:extLst>
                    <a:ext uri="{FF2B5EF4-FFF2-40B4-BE49-F238E27FC236}">
                      <a16:creationId xmlns:a16="http://schemas.microsoft.com/office/drawing/2014/main" id="{5279EAE2-89E1-4983-9E28-3A43A5723CE7}"/>
                    </a:ext>
                  </a:extLst>
                </p14:cNvPr>
                <p14:cNvContentPartPr/>
                <p14:nvPr/>
              </p14:nvContentPartPr>
              <p14:xfrm>
                <a:off x="7834317" y="3477934"/>
                <a:ext cx="63720" cy="52920"/>
              </p14:xfrm>
            </p:contentPart>
          </mc:Choice>
          <mc:Fallback>
            <p:pic>
              <p:nvPicPr>
                <p:cNvPr id="359" name="Freihand 358">
                  <a:extLst>
                    <a:ext uri="{FF2B5EF4-FFF2-40B4-BE49-F238E27FC236}">
                      <a16:creationId xmlns:a16="http://schemas.microsoft.com/office/drawing/2014/main" id="{5279EAE2-89E1-4983-9E28-3A43A5723CE7}"/>
                    </a:ext>
                  </a:extLst>
                </p:cNvPr>
                <p:cNvPicPr/>
                <p:nvPr/>
              </p:nvPicPr>
              <p:blipFill>
                <a:blip r:embed="rId497"/>
                <a:stretch>
                  <a:fillRect/>
                </a:stretch>
              </p:blipFill>
              <p:spPr>
                <a:xfrm>
                  <a:off x="7829997" y="3473614"/>
                  <a:ext cx="7236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360" name="Freihand 359">
                  <a:extLst>
                    <a:ext uri="{FF2B5EF4-FFF2-40B4-BE49-F238E27FC236}">
                      <a16:creationId xmlns:a16="http://schemas.microsoft.com/office/drawing/2014/main" id="{BACB42C8-40FF-4911-9245-5FAC72AC1969}"/>
                    </a:ext>
                  </a:extLst>
                </p14:cNvPr>
                <p14:cNvContentPartPr/>
                <p14:nvPr/>
              </p14:nvContentPartPr>
              <p14:xfrm>
                <a:off x="7927917" y="3487294"/>
                <a:ext cx="1800" cy="84960"/>
              </p14:xfrm>
            </p:contentPart>
          </mc:Choice>
          <mc:Fallback>
            <p:pic>
              <p:nvPicPr>
                <p:cNvPr id="360" name="Freihand 359">
                  <a:extLst>
                    <a:ext uri="{FF2B5EF4-FFF2-40B4-BE49-F238E27FC236}">
                      <a16:creationId xmlns:a16="http://schemas.microsoft.com/office/drawing/2014/main" id="{BACB42C8-40FF-4911-9245-5FAC72AC1969}"/>
                    </a:ext>
                  </a:extLst>
                </p:cNvPr>
                <p:cNvPicPr/>
                <p:nvPr/>
              </p:nvPicPr>
              <p:blipFill>
                <a:blip r:embed="rId499"/>
                <a:stretch>
                  <a:fillRect/>
                </a:stretch>
              </p:blipFill>
              <p:spPr>
                <a:xfrm>
                  <a:off x="7923597" y="3482974"/>
                  <a:ext cx="104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361" name="Freihand 360">
                  <a:extLst>
                    <a:ext uri="{FF2B5EF4-FFF2-40B4-BE49-F238E27FC236}">
                      <a16:creationId xmlns:a16="http://schemas.microsoft.com/office/drawing/2014/main" id="{A302A525-99E2-4924-B835-F5FF75BB5DBD}"/>
                    </a:ext>
                  </a:extLst>
                </p14:cNvPr>
                <p14:cNvContentPartPr/>
                <p14:nvPr/>
              </p14:nvContentPartPr>
              <p14:xfrm>
                <a:off x="8000277" y="3418534"/>
                <a:ext cx="74160" cy="66600"/>
              </p14:xfrm>
            </p:contentPart>
          </mc:Choice>
          <mc:Fallback>
            <p:pic>
              <p:nvPicPr>
                <p:cNvPr id="361" name="Freihand 360">
                  <a:extLst>
                    <a:ext uri="{FF2B5EF4-FFF2-40B4-BE49-F238E27FC236}">
                      <a16:creationId xmlns:a16="http://schemas.microsoft.com/office/drawing/2014/main" id="{A302A525-99E2-4924-B835-F5FF75BB5DBD}"/>
                    </a:ext>
                  </a:extLst>
                </p:cNvPr>
                <p:cNvPicPr/>
                <p:nvPr/>
              </p:nvPicPr>
              <p:blipFill>
                <a:blip r:embed="rId501"/>
                <a:stretch>
                  <a:fillRect/>
                </a:stretch>
              </p:blipFill>
              <p:spPr>
                <a:xfrm>
                  <a:off x="7995957" y="3414214"/>
                  <a:ext cx="8280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362" name="Freihand 361">
                  <a:extLst>
                    <a:ext uri="{FF2B5EF4-FFF2-40B4-BE49-F238E27FC236}">
                      <a16:creationId xmlns:a16="http://schemas.microsoft.com/office/drawing/2014/main" id="{D4D7D362-9D75-4C65-9F92-4C01E6FF4383}"/>
                    </a:ext>
                  </a:extLst>
                </p14:cNvPr>
                <p14:cNvContentPartPr/>
                <p14:nvPr/>
              </p14:nvContentPartPr>
              <p14:xfrm>
                <a:off x="8085957" y="3470374"/>
                <a:ext cx="80280" cy="102600"/>
              </p14:xfrm>
            </p:contentPart>
          </mc:Choice>
          <mc:Fallback>
            <p:pic>
              <p:nvPicPr>
                <p:cNvPr id="362" name="Freihand 361">
                  <a:extLst>
                    <a:ext uri="{FF2B5EF4-FFF2-40B4-BE49-F238E27FC236}">
                      <a16:creationId xmlns:a16="http://schemas.microsoft.com/office/drawing/2014/main" id="{D4D7D362-9D75-4C65-9F92-4C01E6FF4383}"/>
                    </a:ext>
                  </a:extLst>
                </p:cNvPr>
                <p:cNvPicPr/>
                <p:nvPr/>
              </p:nvPicPr>
              <p:blipFill>
                <a:blip r:embed="rId503"/>
                <a:stretch>
                  <a:fillRect/>
                </a:stretch>
              </p:blipFill>
              <p:spPr>
                <a:xfrm>
                  <a:off x="8081637" y="3466054"/>
                  <a:ext cx="889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363" name="Freihand 362">
                  <a:extLst>
                    <a:ext uri="{FF2B5EF4-FFF2-40B4-BE49-F238E27FC236}">
                      <a16:creationId xmlns:a16="http://schemas.microsoft.com/office/drawing/2014/main" id="{D7A011E4-9F4E-4AED-BE6E-5D2B0BA22401}"/>
                    </a:ext>
                  </a:extLst>
                </p14:cNvPr>
                <p14:cNvContentPartPr/>
                <p14:nvPr/>
              </p14:nvContentPartPr>
              <p14:xfrm>
                <a:off x="8203677" y="3369214"/>
                <a:ext cx="84960" cy="230400"/>
              </p14:xfrm>
            </p:contentPart>
          </mc:Choice>
          <mc:Fallback>
            <p:pic>
              <p:nvPicPr>
                <p:cNvPr id="363" name="Freihand 362">
                  <a:extLst>
                    <a:ext uri="{FF2B5EF4-FFF2-40B4-BE49-F238E27FC236}">
                      <a16:creationId xmlns:a16="http://schemas.microsoft.com/office/drawing/2014/main" id="{D7A011E4-9F4E-4AED-BE6E-5D2B0BA22401}"/>
                    </a:ext>
                  </a:extLst>
                </p:cNvPr>
                <p:cNvPicPr/>
                <p:nvPr/>
              </p:nvPicPr>
              <p:blipFill>
                <a:blip r:embed="rId505"/>
                <a:stretch>
                  <a:fillRect/>
                </a:stretch>
              </p:blipFill>
              <p:spPr>
                <a:xfrm>
                  <a:off x="8199357" y="3364894"/>
                  <a:ext cx="93600" cy="239040"/>
                </a:xfrm>
                <a:prstGeom prst="rect">
                  <a:avLst/>
                </a:prstGeom>
              </p:spPr>
            </p:pic>
          </mc:Fallback>
        </mc:AlternateContent>
      </p:grpSp>
      <p:grpSp>
        <p:nvGrpSpPr>
          <p:cNvPr id="367" name="Gruppieren 366">
            <a:extLst>
              <a:ext uri="{FF2B5EF4-FFF2-40B4-BE49-F238E27FC236}">
                <a16:creationId xmlns:a16="http://schemas.microsoft.com/office/drawing/2014/main" id="{F10B3C26-5232-4CF3-B128-BDF05508DE54}"/>
              </a:ext>
            </a:extLst>
          </p:cNvPr>
          <p:cNvGrpSpPr/>
          <p:nvPr/>
        </p:nvGrpSpPr>
        <p:grpSpPr>
          <a:xfrm>
            <a:off x="8529477" y="3377134"/>
            <a:ext cx="231120" cy="159120"/>
            <a:chOff x="8529477" y="3377134"/>
            <a:chExt cx="231120" cy="159120"/>
          </a:xfrm>
        </p:grpSpPr>
        <mc:AlternateContent xmlns:mc="http://schemas.openxmlformats.org/markup-compatibility/2006">
          <mc:Choice xmlns:p14="http://schemas.microsoft.com/office/powerpoint/2010/main" Requires="p14">
            <p:contentPart p14:bwMode="auto" r:id="rId506">
              <p14:nvContentPartPr>
                <p14:cNvPr id="364" name="Freihand 363">
                  <a:extLst>
                    <a:ext uri="{FF2B5EF4-FFF2-40B4-BE49-F238E27FC236}">
                      <a16:creationId xmlns:a16="http://schemas.microsoft.com/office/drawing/2014/main" id="{78FC6738-0221-4FF5-99FC-7FCB00FCE977}"/>
                    </a:ext>
                  </a:extLst>
                </p14:cNvPr>
                <p14:cNvContentPartPr/>
                <p14:nvPr/>
              </p14:nvContentPartPr>
              <p14:xfrm>
                <a:off x="8529477" y="3445894"/>
                <a:ext cx="56160" cy="86040"/>
              </p14:xfrm>
            </p:contentPart>
          </mc:Choice>
          <mc:Fallback>
            <p:pic>
              <p:nvPicPr>
                <p:cNvPr id="364" name="Freihand 363">
                  <a:extLst>
                    <a:ext uri="{FF2B5EF4-FFF2-40B4-BE49-F238E27FC236}">
                      <a16:creationId xmlns:a16="http://schemas.microsoft.com/office/drawing/2014/main" id="{78FC6738-0221-4FF5-99FC-7FCB00FCE977}"/>
                    </a:ext>
                  </a:extLst>
                </p:cNvPr>
                <p:cNvPicPr/>
                <p:nvPr/>
              </p:nvPicPr>
              <p:blipFill>
                <a:blip r:embed="rId507"/>
                <a:stretch>
                  <a:fillRect/>
                </a:stretch>
              </p:blipFill>
              <p:spPr>
                <a:xfrm>
                  <a:off x="8525157" y="3441574"/>
                  <a:ext cx="648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365" name="Freihand 364">
                  <a:extLst>
                    <a:ext uri="{FF2B5EF4-FFF2-40B4-BE49-F238E27FC236}">
                      <a16:creationId xmlns:a16="http://schemas.microsoft.com/office/drawing/2014/main" id="{869A5489-B409-4123-8327-55D42A3EC9FB}"/>
                    </a:ext>
                  </a:extLst>
                </p14:cNvPr>
                <p14:cNvContentPartPr/>
                <p14:nvPr/>
              </p14:nvContentPartPr>
              <p14:xfrm>
                <a:off x="8623077" y="3511414"/>
                <a:ext cx="3960" cy="11160"/>
              </p14:xfrm>
            </p:contentPart>
          </mc:Choice>
          <mc:Fallback>
            <p:pic>
              <p:nvPicPr>
                <p:cNvPr id="365" name="Freihand 364">
                  <a:extLst>
                    <a:ext uri="{FF2B5EF4-FFF2-40B4-BE49-F238E27FC236}">
                      <a16:creationId xmlns:a16="http://schemas.microsoft.com/office/drawing/2014/main" id="{869A5489-B409-4123-8327-55D42A3EC9FB}"/>
                    </a:ext>
                  </a:extLst>
                </p:cNvPr>
                <p:cNvPicPr/>
                <p:nvPr/>
              </p:nvPicPr>
              <p:blipFill>
                <a:blip r:embed="rId509"/>
                <a:stretch>
                  <a:fillRect/>
                </a:stretch>
              </p:blipFill>
              <p:spPr>
                <a:xfrm>
                  <a:off x="8618757" y="3507094"/>
                  <a:ext cx="1260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366" name="Freihand 365">
                  <a:extLst>
                    <a:ext uri="{FF2B5EF4-FFF2-40B4-BE49-F238E27FC236}">
                      <a16:creationId xmlns:a16="http://schemas.microsoft.com/office/drawing/2014/main" id="{8938207D-5A76-485E-9793-EC608CBD9A0D}"/>
                    </a:ext>
                  </a:extLst>
                </p14:cNvPr>
                <p14:cNvContentPartPr/>
                <p14:nvPr/>
              </p14:nvContentPartPr>
              <p14:xfrm>
                <a:off x="8640357" y="3377134"/>
                <a:ext cx="120240" cy="159120"/>
              </p14:xfrm>
            </p:contentPart>
          </mc:Choice>
          <mc:Fallback>
            <p:pic>
              <p:nvPicPr>
                <p:cNvPr id="366" name="Freihand 365">
                  <a:extLst>
                    <a:ext uri="{FF2B5EF4-FFF2-40B4-BE49-F238E27FC236}">
                      <a16:creationId xmlns:a16="http://schemas.microsoft.com/office/drawing/2014/main" id="{8938207D-5A76-485E-9793-EC608CBD9A0D}"/>
                    </a:ext>
                  </a:extLst>
                </p:cNvPr>
                <p:cNvPicPr/>
                <p:nvPr/>
              </p:nvPicPr>
              <p:blipFill>
                <a:blip r:embed="rId511"/>
                <a:stretch>
                  <a:fillRect/>
                </a:stretch>
              </p:blipFill>
              <p:spPr>
                <a:xfrm>
                  <a:off x="8636037" y="3372814"/>
                  <a:ext cx="128880" cy="167760"/>
                </a:xfrm>
                <a:prstGeom prst="rect">
                  <a:avLst/>
                </a:prstGeom>
              </p:spPr>
            </p:pic>
          </mc:Fallback>
        </mc:AlternateContent>
      </p:grpSp>
      <p:grpSp>
        <p:nvGrpSpPr>
          <p:cNvPr id="373" name="Gruppieren 372">
            <a:extLst>
              <a:ext uri="{FF2B5EF4-FFF2-40B4-BE49-F238E27FC236}">
                <a16:creationId xmlns:a16="http://schemas.microsoft.com/office/drawing/2014/main" id="{1911CF10-FCF6-426A-8E3B-AEC2850FDC2D}"/>
              </a:ext>
            </a:extLst>
          </p:cNvPr>
          <p:cNvGrpSpPr/>
          <p:nvPr/>
        </p:nvGrpSpPr>
        <p:grpSpPr>
          <a:xfrm>
            <a:off x="8113677" y="60094"/>
            <a:ext cx="1045440" cy="325800"/>
            <a:chOff x="8113677" y="60094"/>
            <a:chExt cx="1045440" cy="325800"/>
          </a:xfrm>
        </p:grpSpPr>
        <mc:AlternateContent xmlns:mc="http://schemas.openxmlformats.org/markup-compatibility/2006">
          <mc:Choice xmlns:p14="http://schemas.microsoft.com/office/powerpoint/2010/main" Requires="p14">
            <p:contentPart p14:bwMode="auto" r:id="rId512">
              <p14:nvContentPartPr>
                <p14:cNvPr id="54" name="Freihand 53">
                  <a:extLst>
                    <a:ext uri="{FF2B5EF4-FFF2-40B4-BE49-F238E27FC236}">
                      <a16:creationId xmlns:a16="http://schemas.microsoft.com/office/drawing/2014/main" id="{BF623629-F402-47BE-9A26-145B4678380A}"/>
                    </a:ext>
                  </a:extLst>
                </p14:cNvPr>
                <p14:cNvContentPartPr/>
                <p14:nvPr/>
              </p14:nvContentPartPr>
              <p14:xfrm>
                <a:off x="8113677" y="225694"/>
                <a:ext cx="166320" cy="85680"/>
              </p14:xfrm>
            </p:contentPart>
          </mc:Choice>
          <mc:Fallback>
            <p:pic>
              <p:nvPicPr>
                <p:cNvPr id="54" name="Freihand 53">
                  <a:extLst>
                    <a:ext uri="{FF2B5EF4-FFF2-40B4-BE49-F238E27FC236}">
                      <a16:creationId xmlns:a16="http://schemas.microsoft.com/office/drawing/2014/main" id="{BF623629-F402-47BE-9A26-145B4678380A}"/>
                    </a:ext>
                  </a:extLst>
                </p:cNvPr>
                <p:cNvPicPr/>
                <p:nvPr/>
              </p:nvPicPr>
              <p:blipFill>
                <a:blip r:embed="rId513"/>
                <a:stretch>
                  <a:fillRect/>
                </a:stretch>
              </p:blipFill>
              <p:spPr>
                <a:xfrm>
                  <a:off x="8109357" y="221374"/>
                  <a:ext cx="1749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55" name="Freihand 54">
                  <a:extLst>
                    <a:ext uri="{FF2B5EF4-FFF2-40B4-BE49-F238E27FC236}">
                      <a16:creationId xmlns:a16="http://schemas.microsoft.com/office/drawing/2014/main" id="{D6DC9D9C-0B3A-4624-BC30-356567D06CC7}"/>
                    </a:ext>
                  </a:extLst>
                </p14:cNvPr>
                <p14:cNvContentPartPr/>
                <p14:nvPr/>
              </p14:nvContentPartPr>
              <p14:xfrm>
                <a:off x="8369277" y="137854"/>
                <a:ext cx="68760" cy="210600"/>
              </p14:xfrm>
            </p:contentPart>
          </mc:Choice>
          <mc:Fallback>
            <p:pic>
              <p:nvPicPr>
                <p:cNvPr id="55" name="Freihand 54">
                  <a:extLst>
                    <a:ext uri="{FF2B5EF4-FFF2-40B4-BE49-F238E27FC236}">
                      <a16:creationId xmlns:a16="http://schemas.microsoft.com/office/drawing/2014/main" id="{D6DC9D9C-0B3A-4624-BC30-356567D06CC7}"/>
                    </a:ext>
                  </a:extLst>
                </p:cNvPr>
                <p:cNvPicPr/>
                <p:nvPr/>
              </p:nvPicPr>
              <p:blipFill>
                <a:blip r:embed="rId515"/>
                <a:stretch>
                  <a:fillRect/>
                </a:stretch>
              </p:blipFill>
              <p:spPr>
                <a:xfrm>
                  <a:off x="8364957" y="133534"/>
                  <a:ext cx="7740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57" name="Freihand 56">
                  <a:extLst>
                    <a:ext uri="{FF2B5EF4-FFF2-40B4-BE49-F238E27FC236}">
                      <a16:creationId xmlns:a16="http://schemas.microsoft.com/office/drawing/2014/main" id="{D752D221-79ED-4A0F-8785-2334733B679D}"/>
                    </a:ext>
                  </a:extLst>
                </p14:cNvPr>
                <p14:cNvContentPartPr/>
                <p14:nvPr/>
              </p14:nvContentPartPr>
              <p14:xfrm>
                <a:off x="8515077" y="181054"/>
                <a:ext cx="78840" cy="96480"/>
              </p14:xfrm>
            </p:contentPart>
          </mc:Choice>
          <mc:Fallback>
            <p:pic>
              <p:nvPicPr>
                <p:cNvPr id="57" name="Freihand 56">
                  <a:extLst>
                    <a:ext uri="{FF2B5EF4-FFF2-40B4-BE49-F238E27FC236}">
                      <a16:creationId xmlns:a16="http://schemas.microsoft.com/office/drawing/2014/main" id="{D752D221-79ED-4A0F-8785-2334733B679D}"/>
                    </a:ext>
                  </a:extLst>
                </p:cNvPr>
                <p:cNvPicPr/>
                <p:nvPr/>
              </p:nvPicPr>
              <p:blipFill>
                <a:blip r:embed="rId517"/>
                <a:stretch>
                  <a:fillRect/>
                </a:stretch>
              </p:blipFill>
              <p:spPr>
                <a:xfrm>
                  <a:off x="8510757" y="176734"/>
                  <a:ext cx="874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58" name="Freihand 57">
                  <a:extLst>
                    <a:ext uri="{FF2B5EF4-FFF2-40B4-BE49-F238E27FC236}">
                      <a16:creationId xmlns:a16="http://schemas.microsoft.com/office/drawing/2014/main" id="{8555AFBB-CB3F-4B60-897C-49688728061A}"/>
                    </a:ext>
                  </a:extLst>
                </p14:cNvPr>
                <p14:cNvContentPartPr/>
                <p14:nvPr/>
              </p14:nvContentPartPr>
              <p14:xfrm>
                <a:off x="8617677" y="262054"/>
                <a:ext cx="83880" cy="65880"/>
              </p14:xfrm>
            </p:contentPart>
          </mc:Choice>
          <mc:Fallback>
            <p:pic>
              <p:nvPicPr>
                <p:cNvPr id="58" name="Freihand 57">
                  <a:extLst>
                    <a:ext uri="{FF2B5EF4-FFF2-40B4-BE49-F238E27FC236}">
                      <a16:creationId xmlns:a16="http://schemas.microsoft.com/office/drawing/2014/main" id="{8555AFBB-CB3F-4B60-897C-49688728061A}"/>
                    </a:ext>
                  </a:extLst>
                </p:cNvPr>
                <p:cNvPicPr/>
                <p:nvPr/>
              </p:nvPicPr>
              <p:blipFill>
                <a:blip r:embed="rId519"/>
                <a:stretch>
                  <a:fillRect/>
                </a:stretch>
              </p:blipFill>
              <p:spPr>
                <a:xfrm>
                  <a:off x="8613357" y="257734"/>
                  <a:ext cx="9252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59" name="Freihand 58">
                  <a:extLst>
                    <a:ext uri="{FF2B5EF4-FFF2-40B4-BE49-F238E27FC236}">
                      <a16:creationId xmlns:a16="http://schemas.microsoft.com/office/drawing/2014/main" id="{A7ED3F82-EFF1-457E-8793-A9846D462674}"/>
                    </a:ext>
                  </a:extLst>
                </p14:cNvPr>
                <p14:cNvContentPartPr/>
                <p14:nvPr/>
              </p14:nvContentPartPr>
              <p14:xfrm>
                <a:off x="8750517" y="282934"/>
                <a:ext cx="10440" cy="87480"/>
              </p14:xfrm>
            </p:contentPart>
          </mc:Choice>
          <mc:Fallback>
            <p:pic>
              <p:nvPicPr>
                <p:cNvPr id="59" name="Freihand 58">
                  <a:extLst>
                    <a:ext uri="{FF2B5EF4-FFF2-40B4-BE49-F238E27FC236}">
                      <a16:creationId xmlns:a16="http://schemas.microsoft.com/office/drawing/2014/main" id="{A7ED3F82-EFF1-457E-8793-A9846D462674}"/>
                    </a:ext>
                  </a:extLst>
                </p:cNvPr>
                <p:cNvPicPr/>
                <p:nvPr/>
              </p:nvPicPr>
              <p:blipFill>
                <a:blip r:embed="rId521"/>
                <a:stretch>
                  <a:fillRect/>
                </a:stretch>
              </p:blipFill>
              <p:spPr>
                <a:xfrm>
                  <a:off x="8746197" y="278614"/>
                  <a:ext cx="190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60" name="Freihand 59">
                  <a:extLst>
                    <a:ext uri="{FF2B5EF4-FFF2-40B4-BE49-F238E27FC236}">
                      <a16:creationId xmlns:a16="http://schemas.microsoft.com/office/drawing/2014/main" id="{2036A9B1-A6CA-4123-9668-53595D3600C4}"/>
                    </a:ext>
                  </a:extLst>
                </p14:cNvPr>
                <p14:cNvContentPartPr/>
                <p14:nvPr/>
              </p14:nvContentPartPr>
              <p14:xfrm>
                <a:off x="8855637" y="182134"/>
                <a:ext cx="85680" cy="79920"/>
              </p14:xfrm>
            </p:contentPart>
          </mc:Choice>
          <mc:Fallback>
            <p:pic>
              <p:nvPicPr>
                <p:cNvPr id="60" name="Freihand 59">
                  <a:extLst>
                    <a:ext uri="{FF2B5EF4-FFF2-40B4-BE49-F238E27FC236}">
                      <a16:creationId xmlns:a16="http://schemas.microsoft.com/office/drawing/2014/main" id="{2036A9B1-A6CA-4123-9668-53595D3600C4}"/>
                    </a:ext>
                  </a:extLst>
                </p:cNvPr>
                <p:cNvPicPr/>
                <p:nvPr/>
              </p:nvPicPr>
              <p:blipFill>
                <a:blip r:embed="rId523"/>
                <a:stretch>
                  <a:fillRect/>
                </a:stretch>
              </p:blipFill>
              <p:spPr>
                <a:xfrm>
                  <a:off x="8851317" y="177814"/>
                  <a:ext cx="943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61" name="Freihand 60">
                  <a:extLst>
                    <a:ext uri="{FF2B5EF4-FFF2-40B4-BE49-F238E27FC236}">
                      <a16:creationId xmlns:a16="http://schemas.microsoft.com/office/drawing/2014/main" id="{2F183DE4-2F66-43B4-8316-E13E12188C14}"/>
                    </a:ext>
                  </a:extLst>
                </p14:cNvPr>
                <p14:cNvContentPartPr/>
                <p14:nvPr/>
              </p14:nvContentPartPr>
              <p14:xfrm>
                <a:off x="8973357" y="241534"/>
                <a:ext cx="74880" cy="105120"/>
              </p14:xfrm>
            </p:contentPart>
          </mc:Choice>
          <mc:Fallback>
            <p:pic>
              <p:nvPicPr>
                <p:cNvPr id="61" name="Freihand 60">
                  <a:extLst>
                    <a:ext uri="{FF2B5EF4-FFF2-40B4-BE49-F238E27FC236}">
                      <a16:creationId xmlns:a16="http://schemas.microsoft.com/office/drawing/2014/main" id="{2F183DE4-2F66-43B4-8316-E13E12188C14}"/>
                    </a:ext>
                  </a:extLst>
                </p:cNvPr>
                <p:cNvPicPr/>
                <p:nvPr/>
              </p:nvPicPr>
              <p:blipFill>
                <a:blip r:embed="rId525"/>
                <a:stretch>
                  <a:fillRect/>
                </a:stretch>
              </p:blipFill>
              <p:spPr>
                <a:xfrm>
                  <a:off x="8969037" y="237214"/>
                  <a:ext cx="835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62" name="Freihand 61">
                  <a:extLst>
                    <a:ext uri="{FF2B5EF4-FFF2-40B4-BE49-F238E27FC236}">
                      <a16:creationId xmlns:a16="http://schemas.microsoft.com/office/drawing/2014/main" id="{DE58379D-0D0F-452E-BE87-3AC75356D1CF}"/>
                    </a:ext>
                  </a:extLst>
                </p14:cNvPr>
                <p14:cNvContentPartPr/>
                <p14:nvPr/>
              </p14:nvContentPartPr>
              <p14:xfrm>
                <a:off x="9076677" y="133534"/>
                <a:ext cx="82440" cy="252360"/>
              </p14:xfrm>
            </p:contentPart>
          </mc:Choice>
          <mc:Fallback>
            <p:pic>
              <p:nvPicPr>
                <p:cNvPr id="62" name="Freihand 61">
                  <a:extLst>
                    <a:ext uri="{FF2B5EF4-FFF2-40B4-BE49-F238E27FC236}">
                      <a16:creationId xmlns:a16="http://schemas.microsoft.com/office/drawing/2014/main" id="{DE58379D-0D0F-452E-BE87-3AC75356D1CF}"/>
                    </a:ext>
                  </a:extLst>
                </p:cNvPr>
                <p:cNvPicPr/>
                <p:nvPr/>
              </p:nvPicPr>
              <p:blipFill>
                <a:blip r:embed="rId527"/>
                <a:stretch>
                  <a:fillRect/>
                </a:stretch>
              </p:blipFill>
              <p:spPr>
                <a:xfrm>
                  <a:off x="9072357" y="129214"/>
                  <a:ext cx="9108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69" name="Freihand 368">
                  <a:extLst>
                    <a:ext uri="{FF2B5EF4-FFF2-40B4-BE49-F238E27FC236}">
                      <a16:creationId xmlns:a16="http://schemas.microsoft.com/office/drawing/2014/main" id="{0B5085A5-54BA-4B49-B357-FC2E35EBB932}"/>
                    </a:ext>
                  </a:extLst>
                </p14:cNvPr>
                <p14:cNvContentPartPr/>
                <p14:nvPr/>
              </p14:nvContentPartPr>
              <p14:xfrm>
                <a:off x="8589237" y="71974"/>
                <a:ext cx="2520" cy="71640"/>
              </p14:xfrm>
            </p:contentPart>
          </mc:Choice>
          <mc:Fallback>
            <p:pic>
              <p:nvPicPr>
                <p:cNvPr id="369" name="Freihand 368">
                  <a:extLst>
                    <a:ext uri="{FF2B5EF4-FFF2-40B4-BE49-F238E27FC236}">
                      <a16:creationId xmlns:a16="http://schemas.microsoft.com/office/drawing/2014/main" id="{0B5085A5-54BA-4B49-B357-FC2E35EBB932}"/>
                    </a:ext>
                  </a:extLst>
                </p:cNvPr>
                <p:cNvPicPr/>
                <p:nvPr/>
              </p:nvPicPr>
              <p:blipFill>
                <a:blip r:embed="rId529"/>
                <a:stretch>
                  <a:fillRect/>
                </a:stretch>
              </p:blipFill>
              <p:spPr>
                <a:xfrm>
                  <a:off x="8584917" y="67654"/>
                  <a:ext cx="111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70" name="Freihand 369">
                  <a:extLst>
                    <a:ext uri="{FF2B5EF4-FFF2-40B4-BE49-F238E27FC236}">
                      <a16:creationId xmlns:a16="http://schemas.microsoft.com/office/drawing/2014/main" id="{1699F493-172D-47BE-99AC-879B05B01E25}"/>
                    </a:ext>
                  </a:extLst>
                </p14:cNvPr>
                <p14:cNvContentPartPr/>
                <p14:nvPr/>
              </p14:nvContentPartPr>
              <p14:xfrm>
                <a:off x="8540277" y="96454"/>
                <a:ext cx="93960" cy="16920"/>
              </p14:xfrm>
            </p:contentPart>
          </mc:Choice>
          <mc:Fallback>
            <p:pic>
              <p:nvPicPr>
                <p:cNvPr id="370" name="Freihand 369">
                  <a:extLst>
                    <a:ext uri="{FF2B5EF4-FFF2-40B4-BE49-F238E27FC236}">
                      <a16:creationId xmlns:a16="http://schemas.microsoft.com/office/drawing/2014/main" id="{1699F493-172D-47BE-99AC-879B05B01E25}"/>
                    </a:ext>
                  </a:extLst>
                </p:cNvPr>
                <p:cNvPicPr/>
                <p:nvPr/>
              </p:nvPicPr>
              <p:blipFill>
                <a:blip r:embed="rId531"/>
                <a:stretch>
                  <a:fillRect/>
                </a:stretch>
              </p:blipFill>
              <p:spPr>
                <a:xfrm>
                  <a:off x="8535957" y="92134"/>
                  <a:ext cx="10260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71" name="Freihand 370">
                  <a:extLst>
                    <a:ext uri="{FF2B5EF4-FFF2-40B4-BE49-F238E27FC236}">
                      <a16:creationId xmlns:a16="http://schemas.microsoft.com/office/drawing/2014/main" id="{259F09C8-11C6-4EDF-BE22-63E00348B983}"/>
                    </a:ext>
                  </a:extLst>
                </p14:cNvPr>
                <p14:cNvContentPartPr/>
                <p14:nvPr/>
              </p14:nvContentPartPr>
              <p14:xfrm>
                <a:off x="8917557" y="60094"/>
                <a:ext cx="9360" cy="70920"/>
              </p14:xfrm>
            </p:contentPart>
          </mc:Choice>
          <mc:Fallback>
            <p:pic>
              <p:nvPicPr>
                <p:cNvPr id="371" name="Freihand 370">
                  <a:extLst>
                    <a:ext uri="{FF2B5EF4-FFF2-40B4-BE49-F238E27FC236}">
                      <a16:creationId xmlns:a16="http://schemas.microsoft.com/office/drawing/2014/main" id="{259F09C8-11C6-4EDF-BE22-63E00348B983}"/>
                    </a:ext>
                  </a:extLst>
                </p:cNvPr>
                <p:cNvPicPr/>
                <p:nvPr/>
              </p:nvPicPr>
              <p:blipFill>
                <a:blip r:embed="rId533"/>
                <a:stretch>
                  <a:fillRect/>
                </a:stretch>
              </p:blipFill>
              <p:spPr>
                <a:xfrm>
                  <a:off x="8913237" y="55774"/>
                  <a:ext cx="1800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72" name="Freihand 371">
                  <a:extLst>
                    <a:ext uri="{FF2B5EF4-FFF2-40B4-BE49-F238E27FC236}">
                      <a16:creationId xmlns:a16="http://schemas.microsoft.com/office/drawing/2014/main" id="{9BB4E381-94E2-4C9C-B259-634536B348CD}"/>
                    </a:ext>
                  </a:extLst>
                </p14:cNvPr>
                <p14:cNvContentPartPr/>
                <p14:nvPr/>
              </p14:nvContentPartPr>
              <p14:xfrm>
                <a:off x="8875797" y="86014"/>
                <a:ext cx="93960" cy="2880"/>
              </p14:xfrm>
            </p:contentPart>
          </mc:Choice>
          <mc:Fallback>
            <p:pic>
              <p:nvPicPr>
                <p:cNvPr id="372" name="Freihand 371">
                  <a:extLst>
                    <a:ext uri="{FF2B5EF4-FFF2-40B4-BE49-F238E27FC236}">
                      <a16:creationId xmlns:a16="http://schemas.microsoft.com/office/drawing/2014/main" id="{9BB4E381-94E2-4C9C-B259-634536B348CD}"/>
                    </a:ext>
                  </a:extLst>
                </p:cNvPr>
                <p:cNvPicPr/>
                <p:nvPr/>
              </p:nvPicPr>
              <p:blipFill>
                <a:blip r:embed="rId535"/>
                <a:stretch>
                  <a:fillRect/>
                </a:stretch>
              </p:blipFill>
              <p:spPr>
                <a:xfrm>
                  <a:off x="8871477" y="81694"/>
                  <a:ext cx="102600" cy="11520"/>
                </a:xfrm>
                <a:prstGeom prst="rect">
                  <a:avLst/>
                </a:prstGeom>
              </p:spPr>
            </p:pic>
          </mc:Fallback>
        </mc:AlternateContent>
      </p:grpSp>
      <p:grpSp>
        <p:nvGrpSpPr>
          <p:cNvPr id="393" name="Gruppieren 392">
            <a:extLst>
              <a:ext uri="{FF2B5EF4-FFF2-40B4-BE49-F238E27FC236}">
                <a16:creationId xmlns:a16="http://schemas.microsoft.com/office/drawing/2014/main" id="{5BF0A638-E0B0-4474-9A85-EDCAA1062EEF}"/>
              </a:ext>
            </a:extLst>
          </p:cNvPr>
          <p:cNvGrpSpPr/>
          <p:nvPr/>
        </p:nvGrpSpPr>
        <p:grpSpPr>
          <a:xfrm>
            <a:off x="6000477" y="3534454"/>
            <a:ext cx="824760" cy="606240"/>
            <a:chOff x="6000477" y="3534454"/>
            <a:chExt cx="824760" cy="606240"/>
          </a:xfrm>
        </p:grpSpPr>
        <mc:AlternateContent xmlns:mc="http://schemas.openxmlformats.org/markup-compatibility/2006">
          <mc:Choice xmlns:p14="http://schemas.microsoft.com/office/powerpoint/2010/main" Requires="p14">
            <p:contentPart p14:bwMode="auto" r:id="rId536">
              <p14:nvContentPartPr>
                <p14:cNvPr id="374" name="Freihand 373">
                  <a:extLst>
                    <a:ext uri="{FF2B5EF4-FFF2-40B4-BE49-F238E27FC236}">
                      <a16:creationId xmlns:a16="http://schemas.microsoft.com/office/drawing/2014/main" id="{CA3329C2-982D-4DA5-820E-3F3150012981}"/>
                    </a:ext>
                  </a:extLst>
                </p14:cNvPr>
                <p14:cNvContentPartPr/>
                <p14:nvPr/>
              </p14:nvContentPartPr>
              <p14:xfrm>
                <a:off x="6067077" y="3763774"/>
                <a:ext cx="28440" cy="136440"/>
              </p14:xfrm>
            </p:contentPart>
          </mc:Choice>
          <mc:Fallback>
            <p:pic>
              <p:nvPicPr>
                <p:cNvPr id="374" name="Freihand 373">
                  <a:extLst>
                    <a:ext uri="{FF2B5EF4-FFF2-40B4-BE49-F238E27FC236}">
                      <a16:creationId xmlns:a16="http://schemas.microsoft.com/office/drawing/2014/main" id="{CA3329C2-982D-4DA5-820E-3F3150012981}"/>
                    </a:ext>
                  </a:extLst>
                </p:cNvPr>
                <p:cNvPicPr/>
                <p:nvPr/>
              </p:nvPicPr>
              <p:blipFill>
                <a:blip r:embed="rId537"/>
                <a:stretch>
                  <a:fillRect/>
                </a:stretch>
              </p:blipFill>
              <p:spPr>
                <a:xfrm>
                  <a:off x="6062757" y="3759454"/>
                  <a:ext cx="370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75" name="Freihand 374">
                  <a:extLst>
                    <a:ext uri="{FF2B5EF4-FFF2-40B4-BE49-F238E27FC236}">
                      <a16:creationId xmlns:a16="http://schemas.microsoft.com/office/drawing/2014/main" id="{51C784C6-0220-4914-9EAF-B04F7FA80086}"/>
                    </a:ext>
                  </a:extLst>
                </p14:cNvPr>
                <p14:cNvContentPartPr/>
                <p14:nvPr/>
              </p14:nvContentPartPr>
              <p14:xfrm>
                <a:off x="6079317" y="3772774"/>
                <a:ext cx="303480" cy="121680"/>
              </p14:xfrm>
            </p:contentPart>
          </mc:Choice>
          <mc:Fallback>
            <p:pic>
              <p:nvPicPr>
                <p:cNvPr id="375" name="Freihand 374">
                  <a:extLst>
                    <a:ext uri="{FF2B5EF4-FFF2-40B4-BE49-F238E27FC236}">
                      <a16:creationId xmlns:a16="http://schemas.microsoft.com/office/drawing/2014/main" id="{51C784C6-0220-4914-9EAF-B04F7FA80086}"/>
                    </a:ext>
                  </a:extLst>
                </p:cNvPr>
                <p:cNvPicPr/>
                <p:nvPr/>
              </p:nvPicPr>
              <p:blipFill>
                <a:blip r:embed="rId539"/>
                <a:stretch>
                  <a:fillRect/>
                </a:stretch>
              </p:blipFill>
              <p:spPr>
                <a:xfrm>
                  <a:off x="6074997" y="3768454"/>
                  <a:ext cx="3121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76" name="Freihand 375">
                  <a:extLst>
                    <a:ext uri="{FF2B5EF4-FFF2-40B4-BE49-F238E27FC236}">
                      <a16:creationId xmlns:a16="http://schemas.microsoft.com/office/drawing/2014/main" id="{2985F8FB-75E7-440D-AB81-458648CC5D4E}"/>
                    </a:ext>
                  </a:extLst>
                </p14:cNvPr>
                <p14:cNvContentPartPr/>
                <p14:nvPr/>
              </p14:nvContentPartPr>
              <p14:xfrm>
                <a:off x="6399357" y="3807694"/>
                <a:ext cx="77400" cy="68760"/>
              </p14:xfrm>
            </p:contentPart>
          </mc:Choice>
          <mc:Fallback>
            <p:pic>
              <p:nvPicPr>
                <p:cNvPr id="376" name="Freihand 375">
                  <a:extLst>
                    <a:ext uri="{FF2B5EF4-FFF2-40B4-BE49-F238E27FC236}">
                      <a16:creationId xmlns:a16="http://schemas.microsoft.com/office/drawing/2014/main" id="{2985F8FB-75E7-440D-AB81-458648CC5D4E}"/>
                    </a:ext>
                  </a:extLst>
                </p:cNvPr>
                <p:cNvPicPr/>
                <p:nvPr/>
              </p:nvPicPr>
              <p:blipFill>
                <a:blip r:embed="rId541"/>
                <a:stretch>
                  <a:fillRect/>
                </a:stretch>
              </p:blipFill>
              <p:spPr>
                <a:xfrm>
                  <a:off x="6395037" y="3803374"/>
                  <a:ext cx="860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78" name="Freihand 377">
                  <a:extLst>
                    <a:ext uri="{FF2B5EF4-FFF2-40B4-BE49-F238E27FC236}">
                      <a16:creationId xmlns:a16="http://schemas.microsoft.com/office/drawing/2014/main" id="{ED4A7862-767C-4962-B680-400089474EB7}"/>
                    </a:ext>
                  </a:extLst>
                </p14:cNvPr>
                <p14:cNvContentPartPr/>
                <p14:nvPr/>
              </p14:nvContentPartPr>
              <p14:xfrm>
                <a:off x="6484677" y="3737854"/>
                <a:ext cx="75960" cy="149760"/>
              </p14:xfrm>
            </p:contentPart>
          </mc:Choice>
          <mc:Fallback>
            <p:pic>
              <p:nvPicPr>
                <p:cNvPr id="378" name="Freihand 377">
                  <a:extLst>
                    <a:ext uri="{FF2B5EF4-FFF2-40B4-BE49-F238E27FC236}">
                      <a16:creationId xmlns:a16="http://schemas.microsoft.com/office/drawing/2014/main" id="{ED4A7862-767C-4962-B680-400089474EB7}"/>
                    </a:ext>
                  </a:extLst>
                </p:cNvPr>
                <p:cNvPicPr/>
                <p:nvPr/>
              </p:nvPicPr>
              <p:blipFill>
                <a:blip r:embed="rId543"/>
                <a:stretch>
                  <a:fillRect/>
                </a:stretch>
              </p:blipFill>
              <p:spPr>
                <a:xfrm>
                  <a:off x="6480357" y="3733534"/>
                  <a:ext cx="846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80" name="Freihand 379">
                  <a:extLst>
                    <a:ext uri="{FF2B5EF4-FFF2-40B4-BE49-F238E27FC236}">
                      <a16:creationId xmlns:a16="http://schemas.microsoft.com/office/drawing/2014/main" id="{BC20E0F1-3846-4E42-B9E4-647EFD4D8A7E}"/>
                    </a:ext>
                  </a:extLst>
                </p14:cNvPr>
                <p14:cNvContentPartPr/>
                <p14:nvPr/>
              </p14:nvContentPartPr>
              <p14:xfrm>
                <a:off x="6542277" y="3733174"/>
                <a:ext cx="155160" cy="140040"/>
              </p14:xfrm>
            </p:contentPart>
          </mc:Choice>
          <mc:Fallback>
            <p:pic>
              <p:nvPicPr>
                <p:cNvPr id="380" name="Freihand 379">
                  <a:extLst>
                    <a:ext uri="{FF2B5EF4-FFF2-40B4-BE49-F238E27FC236}">
                      <a16:creationId xmlns:a16="http://schemas.microsoft.com/office/drawing/2014/main" id="{BC20E0F1-3846-4E42-B9E4-647EFD4D8A7E}"/>
                    </a:ext>
                  </a:extLst>
                </p:cNvPr>
                <p:cNvPicPr/>
                <p:nvPr/>
              </p:nvPicPr>
              <p:blipFill>
                <a:blip r:embed="rId545"/>
                <a:stretch>
                  <a:fillRect/>
                </a:stretch>
              </p:blipFill>
              <p:spPr>
                <a:xfrm>
                  <a:off x="6537957" y="3728854"/>
                  <a:ext cx="1638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81" name="Freihand 380">
                  <a:extLst>
                    <a:ext uri="{FF2B5EF4-FFF2-40B4-BE49-F238E27FC236}">
                      <a16:creationId xmlns:a16="http://schemas.microsoft.com/office/drawing/2014/main" id="{755A6C53-C169-4C8D-B8AF-963DCB7DB651}"/>
                    </a:ext>
                  </a:extLst>
                </p14:cNvPr>
                <p14:cNvContentPartPr/>
                <p14:nvPr/>
              </p14:nvContentPartPr>
              <p14:xfrm>
                <a:off x="6000477" y="3534454"/>
                <a:ext cx="87120" cy="87120"/>
              </p14:xfrm>
            </p:contentPart>
          </mc:Choice>
          <mc:Fallback>
            <p:pic>
              <p:nvPicPr>
                <p:cNvPr id="381" name="Freihand 380">
                  <a:extLst>
                    <a:ext uri="{FF2B5EF4-FFF2-40B4-BE49-F238E27FC236}">
                      <a16:creationId xmlns:a16="http://schemas.microsoft.com/office/drawing/2014/main" id="{755A6C53-C169-4C8D-B8AF-963DCB7DB651}"/>
                    </a:ext>
                  </a:extLst>
                </p:cNvPr>
                <p:cNvPicPr/>
                <p:nvPr/>
              </p:nvPicPr>
              <p:blipFill>
                <a:blip r:embed="rId547"/>
                <a:stretch>
                  <a:fillRect/>
                </a:stretch>
              </p:blipFill>
              <p:spPr>
                <a:xfrm>
                  <a:off x="5996157" y="3530134"/>
                  <a:ext cx="957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82" name="Freihand 381">
                  <a:extLst>
                    <a:ext uri="{FF2B5EF4-FFF2-40B4-BE49-F238E27FC236}">
                      <a16:creationId xmlns:a16="http://schemas.microsoft.com/office/drawing/2014/main" id="{338F93E4-E07F-4D5D-9490-E2000967BA18}"/>
                    </a:ext>
                  </a:extLst>
                </p14:cNvPr>
                <p14:cNvContentPartPr/>
                <p14:nvPr/>
              </p14:nvContentPartPr>
              <p14:xfrm>
                <a:off x="6108117" y="3572614"/>
                <a:ext cx="172800" cy="47880"/>
              </p14:xfrm>
            </p:contentPart>
          </mc:Choice>
          <mc:Fallback>
            <p:pic>
              <p:nvPicPr>
                <p:cNvPr id="382" name="Freihand 381">
                  <a:extLst>
                    <a:ext uri="{FF2B5EF4-FFF2-40B4-BE49-F238E27FC236}">
                      <a16:creationId xmlns:a16="http://schemas.microsoft.com/office/drawing/2014/main" id="{338F93E4-E07F-4D5D-9490-E2000967BA18}"/>
                    </a:ext>
                  </a:extLst>
                </p:cNvPr>
                <p:cNvPicPr/>
                <p:nvPr/>
              </p:nvPicPr>
              <p:blipFill>
                <a:blip r:embed="rId549"/>
                <a:stretch>
                  <a:fillRect/>
                </a:stretch>
              </p:blipFill>
              <p:spPr>
                <a:xfrm>
                  <a:off x="6103797" y="3568294"/>
                  <a:ext cx="18144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83" name="Freihand 382">
                  <a:extLst>
                    <a:ext uri="{FF2B5EF4-FFF2-40B4-BE49-F238E27FC236}">
                      <a16:creationId xmlns:a16="http://schemas.microsoft.com/office/drawing/2014/main" id="{CBEC49EC-1C07-4B02-B482-77A73D52CBD8}"/>
                    </a:ext>
                  </a:extLst>
                </p14:cNvPr>
                <p14:cNvContentPartPr/>
                <p14:nvPr/>
              </p14:nvContentPartPr>
              <p14:xfrm>
                <a:off x="6287757" y="3568294"/>
                <a:ext cx="108000" cy="110160"/>
              </p14:xfrm>
            </p:contentPart>
          </mc:Choice>
          <mc:Fallback>
            <p:pic>
              <p:nvPicPr>
                <p:cNvPr id="383" name="Freihand 382">
                  <a:extLst>
                    <a:ext uri="{FF2B5EF4-FFF2-40B4-BE49-F238E27FC236}">
                      <a16:creationId xmlns:a16="http://schemas.microsoft.com/office/drawing/2014/main" id="{CBEC49EC-1C07-4B02-B482-77A73D52CBD8}"/>
                    </a:ext>
                  </a:extLst>
                </p:cNvPr>
                <p:cNvPicPr/>
                <p:nvPr/>
              </p:nvPicPr>
              <p:blipFill>
                <a:blip r:embed="rId551"/>
                <a:stretch>
                  <a:fillRect/>
                </a:stretch>
              </p:blipFill>
              <p:spPr>
                <a:xfrm>
                  <a:off x="6283437" y="3563974"/>
                  <a:ext cx="1166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84" name="Freihand 383">
                  <a:extLst>
                    <a:ext uri="{FF2B5EF4-FFF2-40B4-BE49-F238E27FC236}">
                      <a16:creationId xmlns:a16="http://schemas.microsoft.com/office/drawing/2014/main" id="{0959D054-D56E-468A-9BF7-F0EA148C8C2C}"/>
                    </a:ext>
                  </a:extLst>
                </p14:cNvPr>
                <p14:cNvContentPartPr/>
                <p14:nvPr/>
              </p14:nvContentPartPr>
              <p14:xfrm>
                <a:off x="6404397" y="3545254"/>
                <a:ext cx="210240" cy="69840"/>
              </p14:xfrm>
            </p:contentPart>
          </mc:Choice>
          <mc:Fallback>
            <p:pic>
              <p:nvPicPr>
                <p:cNvPr id="384" name="Freihand 383">
                  <a:extLst>
                    <a:ext uri="{FF2B5EF4-FFF2-40B4-BE49-F238E27FC236}">
                      <a16:creationId xmlns:a16="http://schemas.microsoft.com/office/drawing/2014/main" id="{0959D054-D56E-468A-9BF7-F0EA148C8C2C}"/>
                    </a:ext>
                  </a:extLst>
                </p:cNvPr>
                <p:cNvPicPr/>
                <p:nvPr/>
              </p:nvPicPr>
              <p:blipFill>
                <a:blip r:embed="rId553"/>
                <a:stretch>
                  <a:fillRect/>
                </a:stretch>
              </p:blipFill>
              <p:spPr>
                <a:xfrm>
                  <a:off x="6400077" y="3540934"/>
                  <a:ext cx="2188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86" name="Freihand 385">
                  <a:extLst>
                    <a:ext uri="{FF2B5EF4-FFF2-40B4-BE49-F238E27FC236}">
                      <a16:creationId xmlns:a16="http://schemas.microsoft.com/office/drawing/2014/main" id="{8A637FA1-C727-4B08-A835-23E746F994DC}"/>
                    </a:ext>
                  </a:extLst>
                </p14:cNvPr>
                <p14:cNvContentPartPr/>
                <p14:nvPr/>
              </p14:nvContentPartPr>
              <p14:xfrm>
                <a:off x="6691317" y="3750094"/>
                <a:ext cx="133920" cy="121320"/>
              </p14:xfrm>
            </p:contentPart>
          </mc:Choice>
          <mc:Fallback>
            <p:pic>
              <p:nvPicPr>
                <p:cNvPr id="386" name="Freihand 385">
                  <a:extLst>
                    <a:ext uri="{FF2B5EF4-FFF2-40B4-BE49-F238E27FC236}">
                      <a16:creationId xmlns:a16="http://schemas.microsoft.com/office/drawing/2014/main" id="{8A637FA1-C727-4B08-A835-23E746F994DC}"/>
                    </a:ext>
                  </a:extLst>
                </p:cNvPr>
                <p:cNvPicPr/>
                <p:nvPr/>
              </p:nvPicPr>
              <p:blipFill>
                <a:blip r:embed="rId555"/>
                <a:stretch>
                  <a:fillRect/>
                </a:stretch>
              </p:blipFill>
              <p:spPr>
                <a:xfrm>
                  <a:off x="6686997" y="3745774"/>
                  <a:ext cx="1425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87" name="Freihand 386">
                  <a:extLst>
                    <a:ext uri="{FF2B5EF4-FFF2-40B4-BE49-F238E27FC236}">
                      <a16:creationId xmlns:a16="http://schemas.microsoft.com/office/drawing/2014/main" id="{3F49624F-A43E-49E4-84EA-38A947281FCB}"/>
                    </a:ext>
                  </a:extLst>
                </p14:cNvPr>
                <p14:cNvContentPartPr/>
                <p14:nvPr/>
              </p14:nvContentPartPr>
              <p14:xfrm>
                <a:off x="6180837" y="4006774"/>
                <a:ext cx="66600" cy="79560"/>
              </p14:xfrm>
            </p:contentPart>
          </mc:Choice>
          <mc:Fallback>
            <p:pic>
              <p:nvPicPr>
                <p:cNvPr id="387" name="Freihand 386">
                  <a:extLst>
                    <a:ext uri="{FF2B5EF4-FFF2-40B4-BE49-F238E27FC236}">
                      <a16:creationId xmlns:a16="http://schemas.microsoft.com/office/drawing/2014/main" id="{3F49624F-A43E-49E4-84EA-38A947281FCB}"/>
                    </a:ext>
                  </a:extLst>
                </p:cNvPr>
                <p:cNvPicPr/>
                <p:nvPr/>
              </p:nvPicPr>
              <p:blipFill>
                <a:blip r:embed="rId557"/>
                <a:stretch>
                  <a:fillRect/>
                </a:stretch>
              </p:blipFill>
              <p:spPr>
                <a:xfrm>
                  <a:off x="6176517" y="4002454"/>
                  <a:ext cx="752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389" name="Freihand 388">
                  <a:extLst>
                    <a:ext uri="{FF2B5EF4-FFF2-40B4-BE49-F238E27FC236}">
                      <a16:creationId xmlns:a16="http://schemas.microsoft.com/office/drawing/2014/main" id="{F0F95B67-0E37-47E0-9A8A-04A4EFC03161}"/>
                    </a:ext>
                  </a:extLst>
                </p14:cNvPr>
                <p14:cNvContentPartPr/>
                <p14:nvPr/>
              </p14:nvContentPartPr>
              <p14:xfrm>
                <a:off x="6261477" y="4012174"/>
                <a:ext cx="84240" cy="128520"/>
              </p14:xfrm>
            </p:contentPart>
          </mc:Choice>
          <mc:Fallback>
            <p:pic>
              <p:nvPicPr>
                <p:cNvPr id="389" name="Freihand 388">
                  <a:extLst>
                    <a:ext uri="{FF2B5EF4-FFF2-40B4-BE49-F238E27FC236}">
                      <a16:creationId xmlns:a16="http://schemas.microsoft.com/office/drawing/2014/main" id="{F0F95B67-0E37-47E0-9A8A-04A4EFC03161}"/>
                    </a:ext>
                  </a:extLst>
                </p:cNvPr>
                <p:cNvPicPr/>
                <p:nvPr/>
              </p:nvPicPr>
              <p:blipFill>
                <a:blip r:embed="rId559"/>
                <a:stretch>
                  <a:fillRect/>
                </a:stretch>
              </p:blipFill>
              <p:spPr>
                <a:xfrm>
                  <a:off x="6257157" y="4007854"/>
                  <a:ext cx="928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390" name="Freihand 389">
                  <a:extLst>
                    <a:ext uri="{FF2B5EF4-FFF2-40B4-BE49-F238E27FC236}">
                      <a16:creationId xmlns:a16="http://schemas.microsoft.com/office/drawing/2014/main" id="{012D6D37-F4F2-4142-9407-867A7C318CCA}"/>
                    </a:ext>
                  </a:extLst>
                </p14:cNvPr>
                <p14:cNvContentPartPr/>
                <p14:nvPr/>
              </p14:nvContentPartPr>
              <p14:xfrm>
                <a:off x="6370557" y="3952774"/>
                <a:ext cx="234000" cy="110160"/>
              </p14:xfrm>
            </p:contentPart>
          </mc:Choice>
          <mc:Fallback>
            <p:pic>
              <p:nvPicPr>
                <p:cNvPr id="390" name="Freihand 389">
                  <a:extLst>
                    <a:ext uri="{FF2B5EF4-FFF2-40B4-BE49-F238E27FC236}">
                      <a16:creationId xmlns:a16="http://schemas.microsoft.com/office/drawing/2014/main" id="{012D6D37-F4F2-4142-9407-867A7C318CCA}"/>
                    </a:ext>
                  </a:extLst>
                </p:cNvPr>
                <p:cNvPicPr/>
                <p:nvPr/>
              </p:nvPicPr>
              <p:blipFill>
                <a:blip r:embed="rId561"/>
                <a:stretch>
                  <a:fillRect/>
                </a:stretch>
              </p:blipFill>
              <p:spPr>
                <a:xfrm>
                  <a:off x="6366237" y="3948454"/>
                  <a:ext cx="2426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391" name="Freihand 390">
                  <a:extLst>
                    <a:ext uri="{FF2B5EF4-FFF2-40B4-BE49-F238E27FC236}">
                      <a16:creationId xmlns:a16="http://schemas.microsoft.com/office/drawing/2014/main" id="{B3B1F540-E400-43FD-B2E5-330E89360781}"/>
                    </a:ext>
                  </a:extLst>
                </p14:cNvPr>
                <p14:cNvContentPartPr/>
                <p14:nvPr/>
              </p14:nvContentPartPr>
              <p14:xfrm>
                <a:off x="6597357" y="3964654"/>
                <a:ext cx="28440" cy="13680"/>
              </p14:xfrm>
            </p:contentPart>
          </mc:Choice>
          <mc:Fallback>
            <p:pic>
              <p:nvPicPr>
                <p:cNvPr id="391" name="Freihand 390">
                  <a:extLst>
                    <a:ext uri="{FF2B5EF4-FFF2-40B4-BE49-F238E27FC236}">
                      <a16:creationId xmlns:a16="http://schemas.microsoft.com/office/drawing/2014/main" id="{B3B1F540-E400-43FD-B2E5-330E89360781}"/>
                    </a:ext>
                  </a:extLst>
                </p:cNvPr>
                <p:cNvPicPr/>
                <p:nvPr/>
              </p:nvPicPr>
              <p:blipFill>
                <a:blip r:embed="rId563"/>
                <a:stretch>
                  <a:fillRect/>
                </a:stretch>
              </p:blipFill>
              <p:spPr>
                <a:xfrm>
                  <a:off x="6593037" y="3960334"/>
                  <a:ext cx="3708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392" name="Freihand 391">
                  <a:extLst>
                    <a:ext uri="{FF2B5EF4-FFF2-40B4-BE49-F238E27FC236}">
                      <a16:creationId xmlns:a16="http://schemas.microsoft.com/office/drawing/2014/main" id="{EC162AD2-ED51-4C32-A518-B6965FC44F06}"/>
                    </a:ext>
                  </a:extLst>
                </p14:cNvPr>
                <p14:cNvContentPartPr/>
                <p14:nvPr/>
              </p14:nvContentPartPr>
              <p14:xfrm>
                <a:off x="6647397" y="4000294"/>
                <a:ext cx="177120" cy="56520"/>
              </p14:xfrm>
            </p:contentPart>
          </mc:Choice>
          <mc:Fallback>
            <p:pic>
              <p:nvPicPr>
                <p:cNvPr id="392" name="Freihand 391">
                  <a:extLst>
                    <a:ext uri="{FF2B5EF4-FFF2-40B4-BE49-F238E27FC236}">
                      <a16:creationId xmlns:a16="http://schemas.microsoft.com/office/drawing/2014/main" id="{EC162AD2-ED51-4C32-A518-B6965FC44F06}"/>
                    </a:ext>
                  </a:extLst>
                </p:cNvPr>
                <p:cNvPicPr/>
                <p:nvPr/>
              </p:nvPicPr>
              <p:blipFill>
                <a:blip r:embed="rId565"/>
                <a:stretch>
                  <a:fillRect/>
                </a:stretch>
              </p:blipFill>
              <p:spPr>
                <a:xfrm>
                  <a:off x="6643077" y="3995974"/>
                  <a:ext cx="185760" cy="65160"/>
                </a:xfrm>
                <a:prstGeom prst="rect">
                  <a:avLst/>
                </a:prstGeom>
              </p:spPr>
            </p:pic>
          </mc:Fallback>
        </mc:AlternateContent>
      </p:grpSp>
      <p:grpSp>
        <p:nvGrpSpPr>
          <p:cNvPr id="397" name="Gruppieren 396">
            <a:extLst>
              <a:ext uri="{FF2B5EF4-FFF2-40B4-BE49-F238E27FC236}">
                <a16:creationId xmlns:a16="http://schemas.microsoft.com/office/drawing/2014/main" id="{7D90A41F-3F6F-47FC-A931-58B44376A775}"/>
              </a:ext>
            </a:extLst>
          </p:cNvPr>
          <p:cNvGrpSpPr/>
          <p:nvPr/>
        </p:nvGrpSpPr>
        <p:grpSpPr>
          <a:xfrm>
            <a:off x="7022517" y="3840094"/>
            <a:ext cx="424800" cy="101520"/>
            <a:chOff x="7022517" y="3840094"/>
            <a:chExt cx="424800" cy="101520"/>
          </a:xfrm>
        </p:grpSpPr>
        <mc:AlternateContent xmlns:mc="http://schemas.openxmlformats.org/markup-compatibility/2006">
          <mc:Choice xmlns:p14="http://schemas.microsoft.com/office/powerpoint/2010/main" Requires="p14">
            <p:contentPart p14:bwMode="auto" r:id="rId566">
              <p14:nvContentPartPr>
                <p14:cNvPr id="394" name="Freihand 393">
                  <a:extLst>
                    <a:ext uri="{FF2B5EF4-FFF2-40B4-BE49-F238E27FC236}">
                      <a16:creationId xmlns:a16="http://schemas.microsoft.com/office/drawing/2014/main" id="{3BE9A02D-E68F-4052-977B-3A2AEDEA839A}"/>
                    </a:ext>
                  </a:extLst>
                </p14:cNvPr>
                <p14:cNvContentPartPr/>
                <p14:nvPr/>
              </p14:nvContentPartPr>
              <p14:xfrm>
                <a:off x="7022517" y="3859534"/>
                <a:ext cx="180360" cy="73080"/>
              </p14:xfrm>
            </p:contentPart>
          </mc:Choice>
          <mc:Fallback>
            <p:pic>
              <p:nvPicPr>
                <p:cNvPr id="394" name="Freihand 393">
                  <a:extLst>
                    <a:ext uri="{FF2B5EF4-FFF2-40B4-BE49-F238E27FC236}">
                      <a16:creationId xmlns:a16="http://schemas.microsoft.com/office/drawing/2014/main" id="{3BE9A02D-E68F-4052-977B-3A2AEDEA839A}"/>
                    </a:ext>
                  </a:extLst>
                </p:cNvPr>
                <p:cNvPicPr/>
                <p:nvPr/>
              </p:nvPicPr>
              <p:blipFill>
                <a:blip r:embed="rId567"/>
                <a:stretch>
                  <a:fillRect/>
                </a:stretch>
              </p:blipFill>
              <p:spPr>
                <a:xfrm>
                  <a:off x="7018197" y="3855214"/>
                  <a:ext cx="1890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395" name="Freihand 394">
                  <a:extLst>
                    <a:ext uri="{FF2B5EF4-FFF2-40B4-BE49-F238E27FC236}">
                      <a16:creationId xmlns:a16="http://schemas.microsoft.com/office/drawing/2014/main" id="{527BA06D-2251-4A61-8867-78386F112465}"/>
                    </a:ext>
                  </a:extLst>
                </p14:cNvPr>
                <p14:cNvContentPartPr/>
                <p14:nvPr/>
              </p14:nvContentPartPr>
              <p14:xfrm>
                <a:off x="7268037" y="3840094"/>
                <a:ext cx="82440" cy="82800"/>
              </p14:xfrm>
            </p:contentPart>
          </mc:Choice>
          <mc:Fallback>
            <p:pic>
              <p:nvPicPr>
                <p:cNvPr id="395" name="Freihand 394">
                  <a:extLst>
                    <a:ext uri="{FF2B5EF4-FFF2-40B4-BE49-F238E27FC236}">
                      <a16:creationId xmlns:a16="http://schemas.microsoft.com/office/drawing/2014/main" id="{527BA06D-2251-4A61-8867-78386F112465}"/>
                    </a:ext>
                  </a:extLst>
                </p:cNvPr>
                <p:cNvPicPr/>
                <p:nvPr/>
              </p:nvPicPr>
              <p:blipFill>
                <a:blip r:embed="rId569"/>
                <a:stretch>
                  <a:fillRect/>
                </a:stretch>
              </p:blipFill>
              <p:spPr>
                <a:xfrm>
                  <a:off x="7263717" y="3835774"/>
                  <a:ext cx="910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396" name="Freihand 395">
                  <a:extLst>
                    <a:ext uri="{FF2B5EF4-FFF2-40B4-BE49-F238E27FC236}">
                      <a16:creationId xmlns:a16="http://schemas.microsoft.com/office/drawing/2014/main" id="{FDA1A5C2-2072-4C15-A2D9-6DCDDA5B2703}"/>
                    </a:ext>
                  </a:extLst>
                </p14:cNvPr>
                <p14:cNvContentPartPr/>
                <p14:nvPr/>
              </p14:nvContentPartPr>
              <p14:xfrm>
                <a:off x="7371357" y="3854494"/>
                <a:ext cx="75960" cy="87120"/>
              </p14:xfrm>
            </p:contentPart>
          </mc:Choice>
          <mc:Fallback>
            <p:pic>
              <p:nvPicPr>
                <p:cNvPr id="396" name="Freihand 395">
                  <a:extLst>
                    <a:ext uri="{FF2B5EF4-FFF2-40B4-BE49-F238E27FC236}">
                      <a16:creationId xmlns:a16="http://schemas.microsoft.com/office/drawing/2014/main" id="{FDA1A5C2-2072-4C15-A2D9-6DCDDA5B2703}"/>
                    </a:ext>
                  </a:extLst>
                </p:cNvPr>
                <p:cNvPicPr/>
                <p:nvPr/>
              </p:nvPicPr>
              <p:blipFill>
                <a:blip r:embed="rId571"/>
                <a:stretch>
                  <a:fillRect/>
                </a:stretch>
              </p:blipFill>
              <p:spPr>
                <a:xfrm>
                  <a:off x="7367037" y="3850174"/>
                  <a:ext cx="84600" cy="95760"/>
                </a:xfrm>
                <a:prstGeom prst="rect">
                  <a:avLst/>
                </a:prstGeom>
              </p:spPr>
            </p:pic>
          </mc:Fallback>
        </mc:AlternateContent>
      </p:grpSp>
      <p:grpSp>
        <p:nvGrpSpPr>
          <p:cNvPr id="439" name="Gruppieren 438">
            <a:extLst>
              <a:ext uri="{FF2B5EF4-FFF2-40B4-BE49-F238E27FC236}">
                <a16:creationId xmlns:a16="http://schemas.microsoft.com/office/drawing/2014/main" id="{4058A43D-24D0-45B6-9368-4CAAB11F8953}"/>
              </a:ext>
            </a:extLst>
          </p:cNvPr>
          <p:cNvGrpSpPr/>
          <p:nvPr/>
        </p:nvGrpSpPr>
        <p:grpSpPr>
          <a:xfrm>
            <a:off x="7566117" y="3572974"/>
            <a:ext cx="1487880" cy="375840"/>
            <a:chOff x="7566117" y="3572974"/>
            <a:chExt cx="1487880" cy="375840"/>
          </a:xfrm>
        </p:grpSpPr>
        <mc:AlternateContent xmlns:mc="http://schemas.openxmlformats.org/markup-compatibility/2006">
          <mc:Choice xmlns:p14="http://schemas.microsoft.com/office/powerpoint/2010/main" Requires="p14">
            <p:contentPart p14:bwMode="auto" r:id="rId572">
              <p14:nvContentPartPr>
                <p14:cNvPr id="398" name="Freihand 397">
                  <a:extLst>
                    <a:ext uri="{FF2B5EF4-FFF2-40B4-BE49-F238E27FC236}">
                      <a16:creationId xmlns:a16="http://schemas.microsoft.com/office/drawing/2014/main" id="{C164A51D-2319-43DF-9BDC-C37EABF777BC}"/>
                    </a:ext>
                  </a:extLst>
                </p14:cNvPr>
                <p14:cNvContentPartPr/>
                <p14:nvPr/>
              </p14:nvContentPartPr>
              <p14:xfrm>
                <a:off x="7566117" y="3809134"/>
                <a:ext cx="135360" cy="89280"/>
              </p14:xfrm>
            </p:contentPart>
          </mc:Choice>
          <mc:Fallback>
            <p:pic>
              <p:nvPicPr>
                <p:cNvPr id="398" name="Freihand 397">
                  <a:extLst>
                    <a:ext uri="{FF2B5EF4-FFF2-40B4-BE49-F238E27FC236}">
                      <a16:creationId xmlns:a16="http://schemas.microsoft.com/office/drawing/2014/main" id="{C164A51D-2319-43DF-9BDC-C37EABF777BC}"/>
                    </a:ext>
                  </a:extLst>
                </p:cNvPr>
                <p:cNvPicPr/>
                <p:nvPr/>
              </p:nvPicPr>
              <p:blipFill>
                <a:blip r:embed="rId573"/>
                <a:stretch>
                  <a:fillRect/>
                </a:stretch>
              </p:blipFill>
              <p:spPr>
                <a:xfrm>
                  <a:off x="7561797" y="3804814"/>
                  <a:ext cx="1440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399" name="Freihand 398">
                  <a:extLst>
                    <a:ext uri="{FF2B5EF4-FFF2-40B4-BE49-F238E27FC236}">
                      <a16:creationId xmlns:a16="http://schemas.microsoft.com/office/drawing/2014/main" id="{8B1B4A60-895B-4F64-8186-5597C8D6287E}"/>
                    </a:ext>
                  </a:extLst>
                </p14:cNvPr>
                <p14:cNvContentPartPr/>
                <p14:nvPr/>
              </p14:nvContentPartPr>
              <p14:xfrm>
                <a:off x="7700397" y="3739654"/>
                <a:ext cx="82440" cy="156600"/>
              </p14:xfrm>
            </p:contentPart>
          </mc:Choice>
          <mc:Fallback>
            <p:pic>
              <p:nvPicPr>
                <p:cNvPr id="399" name="Freihand 398">
                  <a:extLst>
                    <a:ext uri="{FF2B5EF4-FFF2-40B4-BE49-F238E27FC236}">
                      <a16:creationId xmlns:a16="http://schemas.microsoft.com/office/drawing/2014/main" id="{8B1B4A60-895B-4F64-8186-5597C8D6287E}"/>
                    </a:ext>
                  </a:extLst>
                </p:cNvPr>
                <p:cNvPicPr/>
                <p:nvPr/>
              </p:nvPicPr>
              <p:blipFill>
                <a:blip r:embed="rId575"/>
                <a:stretch>
                  <a:fillRect/>
                </a:stretch>
              </p:blipFill>
              <p:spPr>
                <a:xfrm>
                  <a:off x="7696077" y="3735334"/>
                  <a:ext cx="9108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400" name="Freihand 399">
                  <a:extLst>
                    <a:ext uri="{FF2B5EF4-FFF2-40B4-BE49-F238E27FC236}">
                      <a16:creationId xmlns:a16="http://schemas.microsoft.com/office/drawing/2014/main" id="{042D54F9-B84A-4423-A606-4D16631A03F5}"/>
                    </a:ext>
                  </a:extLst>
                </p14:cNvPr>
                <p14:cNvContentPartPr/>
                <p14:nvPr/>
              </p14:nvContentPartPr>
              <p14:xfrm>
                <a:off x="7807677" y="3806974"/>
                <a:ext cx="68760" cy="94680"/>
              </p14:xfrm>
            </p:contentPart>
          </mc:Choice>
          <mc:Fallback>
            <p:pic>
              <p:nvPicPr>
                <p:cNvPr id="400" name="Freihand 399">
                  <a:extLst>
                    <a:ext uri="{FF2B5EF4-FFF2-40B4-BE49-F238E27FC236}">
                      <a16:creationId xmlns:a16="http://schemas.microsoft.com/office/drawing/2014/main" id="{042D54F9-B84A-4423-A606-4D16631A03F5}"/>
                    </a:ext>
                  </a:extLst>
                </p:cNvPr>
                <p:cNvPicPr/>
                <p:nvPr/>
              </p:nvPicPr>
              <p:blipFill>
                <a:blip r:embed="rId577"/>
                <a:stretch>
                  <a:fillRect/>
                </a:stretch>
              </p:blipFill>
              <p:spPr>
                <a:xfrm>
                  <a:off x="7803357" y="3802654"/>
                  <a:ext cx="774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401" name="Freihand 400">
                  <a:extLst>
                    <a:ext uri="{FF2B5EF4-FFF2-40B4-BE49-F238E27FC236}">
                      <a16:creationId xmlns:a16="http://schemas.microsoft.com/office/drawing/2014/main" id="{36C8D457-AB2D-4DC5-9101-EE0D429FAA50}"/>
                    </a:ext>
                  </a:extLst>
                </p14:cNvPr>
                <p14:cNvContentPartPr/>
                <p14:nvPr/>
              </p14:nvContentPartPr>
              <p14:xfrm>
                <a:off x="7811997" y="3821374"/>
                <a:ext cx="61920" cy="42120"/>
              </p14:xfrm>
            </p:contentPart>
          </mc:Choice>
          <mc:Fallback>
            <p:pic>
              <p:nvPicPr>
                <p:cNvPr id="401" name="Freihand 400">
                  <a:extLst>
                    <a:ext uri="{FF2B5EF4-FFF2-40B4-BE49-F238E27FC236}">
                      <a16:creationId xmlns:a16="http://schemas.microsoft.com/office/drawing/2014/main" id="{36C8D457-AB2D-4DC5-9101-EE0D429FAA50}"/>
                    </a:ext>
                  </a:extLst>
                </p:cNvPr>
                <p:cNvPicPr/>
                <p:nvPr/>
              </p:nvPicPr>
              <p:blipFill>
                <a:blip r:embed="rId579"/>
                <a:stretch>
                  <a:fillRect/>
                </a:stretch>
              </p:blipFill>
              <p:spPr>
                <a:xfrm>
                  <a:off x="7807677" y="3817054"/>
                  <a:ext cx="7056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403" name="Freihand 402">
                  <a:extLst>
                    <a:ext uri="{FF2B5EF4-FFF2-40B4-BE49-F238E27FC236}">
                      <a16:creationId xmlns:a16="http://schemas.microsoft.com/office/drawing/2014/main" id="{B9DD36F3-F623-4F55-8901-3A1F940A24B7}"/>
                    </a:ext>
                  </a:extLst>
                </p14:cNvPr>
                <p14:cNvContentPartPr/>
                <p14:nvPr/>
              </p14:nvContentPartPr>
              <p14:xfrm>
                <a:off x="7877877" y="3874294"/>
                <a:ext cx="62280" cy="69480"/>
              </p14:xfrm>
            </p:contentPart>
          </mc:Choice>
          <mc:Fallback>
            <p:pic>
              <p:nvPicPr>
                <p:cNvPr id="403" name="Freihand 402">
                  <a:extLst>
                    <a:ext uri="{FF2B5EF4-FFF2-40B4-BE49-F238E27FC236}">
                      <a16:creationId xmlns:a16="http://schemas.microsoft.com/office/drawing/2014/main" id="{B9DD36F3-F623-4F55-8901-3A1F940A24B7}"/>
                    </a:ext>
                  </a:extLst>
                </p:cNvPr>
                <p:cNvPicPr/>
                <p:nvPr/>
              </p:nvPicPr>
              <p:blipFill>
                <a:blip r:embed="rId581"/>
                <a:stretch>
                  <a:fillRect/>
                </a:stretch>
              </p:blipFill>
              <p:spPr>
                <a:xfrm>
                  <a:off x="7873557" y="3869974"/>
                  <a:ext cx="7092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404" name="Freihand 403">
                  <a:extLst>
                    <a:ext uri="{FF2B5EF4-FFF2-40B4-BE49-F238E27FC236}">
                      <a16:creationId xmlns:a16="http://schemas.microsoft.com/office/drawing/2014/main" id="{2F116EA4-CD33-403F-AE1F-D9BB020F38F0}"/>
                    </a:ext>
                  </a:extLst>
                </p14:cNvPr>
                <p14:cNvContentPartPr/>
                <p14:nvPr/>
              </p14:nvContentPartPr>
              <p14:xfrm>
                <a:off x="7982637" y="3857014"/>
                <a:ext cx="5760" cy="91800"/>
              </p14:xfrm>
            </p:contentPart>
          </mc:Choice>
          <mc:Fallback>
            <p:pic>
              <p:nvPicPr>
                <p:cNvPr id="404" name="Freihand 403">
                  <a:extLst>
                    <a:ext uri="{FF2B5EF4-FFF2-40B4-BE49-F238E27FC236}">
                      <a16:creationId xmlns:a16="http://schemas.microsoft.com/office/drawing/2014/main" id="{2F116EA4-CD33-403F-AE1F-D9BB020F38F0}"/>
                    </a:ext>
                  </a:extLst>
                </p:cNvPr>
                <p:cNvPicPr/>
                <p:nvPr/>
              </p:nvPicPr>
              <p:blipFill>
                <a:blip r:embed="rId583"/>
                <a:stretch>
                  <a:fillRect/>
                </a:stretch>
              </p:blipFill>
              <p:spPr>
                <a:xfrm>
                  <a:off x="7978317" y="3852694"/>
                  <a:ext cx="144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405" name="Freihand 404">
                  <a:extLst>
                    <a:ext uri="{FF2B5EF4-FFF2-40B4-BE49-F238E27FC236}">
                      <a16:creationId xmlns:a16="http://schemas.microsoft.com/office/drawing/2014/main" id="{CD7380A9-C643-474A-AC7C-52D3FC9609C2}"/>
                    </a:ext>
                  </a:extLst>
                </p14:cNvPr>
                <p14:cNvContentPartPr/>
                <p14:nvPr/>
              </p14:nvContentPartPr>
              <p14:xfrm>
                <a:off x="8074077" y="3791854"/>
                <a:ext cx="57240" cy="98640"/>
              </p14:xfrm>
            </p:contentPart>
          </mc:Choice>
          <mc:Fallback>
            <p:pic>
              <p:nvPicPr>
                <p:cNvPr id="405" name="Freihand 404">
                  <a:extLst>
                    <a:ext uri="{FF2B5EF4-FFF2-40B4-BE49-F238E27FC236}">
                      <a16:creationId xmlns:a16="http://schemas.microsoft.com/office/drawing/2014/main" id="{CD7380A9-C643-474A-AC7C-52D3FC9609C2}"/>
                    </a:ext>
                  </a:extLst>
                </p:cNvPr>
                <p:cNvPicPr/>
                <p:nvPr/>
              </p:nvPicPr>
              <p:blipFill>
                <a:blip r:embed="rId585"/>
                <a:stretch>
                  <a:fillRect/>
                </a:stretch>
              </p:blipFill>
              <p:spPr>
                <a:xfrm>
                  <a:off x="8069757" y="3787534"/>
                  <a:ext cx="658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406" name="Freihand 405">
                  <a:extLst>
                    <a:ext uri="{FF2B5EF4-FFF2-40B4-BE49-F238E27FC236}">
                      <a16:creationId xmlns:a16="http://schemas.microsoft.com/office/drawing/2014/main" id="{6D874F8E-0E0B-4BF5-B110-690A3CF528CE}"/>
                    </a:ext>
                  </a:extLst>
                </p14:cNvPr>
                <p14:cNvContentPartPr/>
                <p14:nvPr/>
              </p14:nvContentPartPr>
              <p14:xfrm>
                <a:off x="8069037" y="3812734"/>
                <a:ext cx="158400" cy="124560"/>
              </p14:xfrm>
            </p:contentPart>
          </mc:Choice>
          <mc:Fallback>
            <p:pic>
              <p:nvPicPr>
                <p:cNvPr id="406" name="Freihand 405">
                  <a:extLst>
                    <a:ext uri="{FF2B5EF4-FFF2-40B4-BE49-F238E27FC236}">
                      <a16:creationId xmlns:a16="http://schemas.microsoft.com/office/drawing/2014/main" id="{6D874F8E-0E0B-4BF5-B110-690A3CF528CE}"/>
                    </a:ext>
                  </a:extLst>
                </p:cNvPr>
                <p:cNvPicPr/>
                <p:nvPr/>
              </p:nvPicPr>
              <p:blipFill>
                <a:blip r:embed="rId587"/>
                <a:stretch>
                  <a:fillRect/>
                </a:stretch>
              </p:blipFill>
              <p:spPr>
                <a:xfrm>
                  <a:off x="8064717" y="3808414"/>
                  <a:ext cx="1670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407" name="Freihand 406">
                  <a:extLst>
                    <a:ext uri="{FF2B5EF4-FFF2-40B4-BE49-F238E27FC236}">
                      <a16:creationId xmlns:a16="http://schemas.microsoft.com/office/drawing/2014/main" id="{5E297C35-FA52-4DEA-BBC8-0C8297D7A378}"/>
                    </a:ext>
                  </a:extLst>
                </p14:cNvPr>
                <p14:cNvContentPartPr/>
                <p14:nvPr/>
              </p14:nvContentPartPr>
              <p14:xfrm>
                <a:off x="8244357" y="3747574"/>
                <a:ext cx="71280" cy="197640"/>
              </p14:xfrm>
            </p:contentPart>
          </mc:Choice>
          <mc:Fallback>
            <p:pic>
              <p:nvPicPr>
                <p:cNvPr id="407" name="Freihand 406">
                  <a:extLst>
                    <a:ext uri="{FF2B5EF4-FFF2-40B4-BE49-F238E27FC236}">
                      <a16:creationId xmlns:a16="http://schemas.microsoft.com/office/drawing/2014/main" id="{5E297C35-FA52-4DEA-BBC8-0C8297D7A378}"/>
                    </a:ext>
                  </a:extLst>
                </p:cNvPr>
                <p:cNvPicPr/>
                <p:nvPr/>
              </p:nvPicPr>
              <p:blipFill>
                <a:blip r:embed="rId589"/>
                <a:stretch>
                  <a:fillRect/>
                </a:stretch>
              </p:blipFill>
              <p:spPr>
                <a:xfrm>
                  <a:off x="8240037" y="3743254"/>
                  <a:ext cx="7992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409" name="Freihand 408">
                  <a:extLst>
                    <a:ext uri="{FF2B5EF4-FFF2-40B4-BE49-F238E27FC236}">
                      <a16:creationId xmlns:a16="http://schemas.microsoft.com/office/drawing/2014/main" id="{D24C7642-0B3C-4328-AD07-0C7A616159E2}"/>
                    </a:ext>
                  </a:extLst>
                </p14:cNvPr>
                <p14:cNvContentPartPr/>
                <p14:nvPr/>
              </p14:nvContentPartPr>
              <p14:xfrm>
                <a:off x="8466477" y="3794014"/>
                <a:ext cx="75960" cy="79560"/>
              </p14:xfrm>
            </p:contentPart>
          </mc:Choice>
          <mc:Fallback>
            <p:pic>
              <p:nvPicPr>
                <p:cNvPr id="409" name="Freihand 408">
                  <a:extLst>
                    <a:ext uri="{FF2B5EF4-FFF2-40B4-BE49-F238E27FC236}">
                      <a16:creationId xmlns:a16="http://schemas.microsoft.com/office/drawing/2014/main" id="{D24C7642-0B3C-4328-AD07-0C7A616159E2}"/>
                    </a:ext>
                  </a:extLst>
                </p:cNvPr>
                <p:cNvPicPr/>
                <p:nvPr/>
              </p:nvPicPr>
              <p:blipFill>
                <a:blip r:embed="rId591"/>
                <a:stretch>
                  <a:fillRect/>
                </a:stretch>
              </p:blipFill>
              <p:spPr>
                <a:xfrm>
                  <a:off x="8462157" y="3789694"/>
                  <a:ext cx="8460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410" name="Freihand 409">
                  <a:extLst>
                    <a:ext uri="{FF2B5EF4-FFF2-40B4-BE49-F238E27FC236}">
                      <a16:creationId xmlns:a16="http://schemas.microsoft.com/office/drawing/2014/main" id="{86F8959D-1B9E-4BAB-B6A3-4DA888905682}"/>
                    </a:ext>
                  </a:extLst>
                </p14:cNvPr>
                <p14:cNvContentPartPr/>
                <p14:nvPr/>
              </p14:nvContentPartPr>
              <p14:xfrm>
                <a:off x="8564037" y="3857374"/>
                <a:ext cx="6480" cy="12240"/>
              </p14:xfrm>
            </p:contentPart>
          </mc:Choice>
          <mc:Fallback>
            <p:pic>
              <p:nvPicPr>
                <p:cNvPr id="410" name="Freihand 409">
                  <a:extLst>
                    <a:ext uri="{FF2B5EF4-FFF2-40B4-BE49-F238E27FC236}">
                      <a16:creationId xmlns:a16="http://schemas.microsoft.com/office/drawing/2014/main" id="{86F8959D-1B9E-4BAB-B6A3-4DA888905682}"/>
                    </a:ext>
                  </a:extLst>
                </p:cNvPr>
                <p:cNvPicPr/>
                <p:nvPr/>
              </p:nvPicPr>
              <p:blipFill>
                <a:blip r:embed="rId593"/>
                <a:stretch>
                  <a:fillRect/>
                </a:stretch>
              </p:blipFill>
              <p:spPr>
                <a:xfrm>
                  <a:off x="8559717" y="3853054"/>
                  <a:ext cx="1512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411" name="Freihand 410">
                  <a:extLst>
                    <a:ext uri="{FF2B5EF4-FFF2-40B4-BE49-F238E27FC236}">
                      <a16:creationId xmlns:a16="http://schemas.microsoft.com/office/drawing/2014/main" id="{498D2C43-68BA-4096-8F34-F3AC5DA573EC}"/>
                    </a:ext>
                  </a:extLst>
                </p14:cNvPr>
                <p14:cNvContentPartPr/>
                <p14:nvPr/>
              </p14:nvContentPartPr>
              <p14:xfrm>
                <a:off x="8599317" y="3738574"/>
                <a:ext cx="105120" cy="146880"/>
              </p14:xfrm>
            </p:contentPart>
          </mc:Choice>
          <mc:Fallback>
            <p:pic>
              <p:nvPicPr>
                <p:cNvPr id="411" name="Freihand 410">
                  <a:extLst>
                    <a:ext uri="{FF2B5EF4-FFF2-40B4-BE49-F238E27FC236}">
                      <a16:creationId xmlns:a16="http://schemas.microsoft.com/office/drawing/2014/main" id="{498D2C43-68BA-4096-8F34-F3AC5DA573EC}"/>
                    </a:ext>
                  </a:extLst>
                </p:cNvPr>
                <p:cNvPicPr/>
                <p:nvPr/>
              </p:nvPicPr>
              <p:blipFill>
                <a:blip r:embed="rId595"/>
                <a:stretch>
                  <a:fillRect/>
                </a:stretch>
              </p:blipFill>
              <p:spPr>
                <a:xfrm>
                  <a:off x="8594997" y="3734254"/>
                  <a:ext cx="11376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412" name="Freihand 411">
                  <a:extLst>
                    <a:ext uri="{FF2B5EF4-FFF2-40B4-BE49-F238E27FC236}">
                      <a16:creationId xmlns:a16="http://schemas.microsoft.com/office/drawing/2014/main" id="{85B8226E-4FB7-4C37-8B99-0AAF6C90234A}"/>
                    </a:ext>
                  </a:extLst>
                </p14:cNvPr>
                <p14:cNvContentPartPr/>
                <p14:nvPr/>
              </p14:nvContentPartPr>
              <p14:xfrm>
                <a:off x="8765277" y="3864574"/>
                <a:ext cx="360" cy="360"/>
              </p14:xfrm>
            </p:contentPart>
          </mc:Choice>
          <mc:Fallback>
            <p:pic>
              <p:nvPicPr>
                <p:cNvPr id="412" name="Freihand 411">
                  <a:extLst>
                    <a:ext uri="{FF2B5EF4-FFF2-40B4-BE49-F238E27FC236}">
                      <a16:creationId xmlns:a16="http://schemas.microsoft.com/office/drawing/2014/main" id="{85B8226E-4FB7-4C37-8B99-0AAF6C90234A}"/>
                    </a:ext>
                  </a:extLst>
                </p:cNvPr>
                <p:cNvPicPr/>
                <p:nvPr/>
              </p:nvPicPr>
              <p:blipFill>
                <a:blip r:embed="rId597"/>
                <a:stretch>
                  <a:fillRect/>
                </a:stretch>
              </p:blipFill>
              <p:spPr>
                <a:xfrm>
                  <a:off x="8760957" y="3860254"/>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414" name="Freihand 413">
                  <a:extLst>
                    <a:ext uri="{FF2B5EF4-FFF2-40B4-BE49-F238E27FC236}">
                      <a16:creationId xmlns:a16="http://schemas.microsoft.com/office/drawing/2014/main" id="{46AE3218-7633-4EDB-B3B7-D0A6B7348854}"/>
                    </a:ext>
                  </a:extLst>
                </p14:cNvPr>
                <p14:cNvContentPartPr/>
                <p14:nvPr/>
              </p14:nvContentPartPr>
              <p14:xfrm>
                <a:off x="8904957" y="3815974"/>
                <a:ext cx="149040" cy="73080"/>
              </p14:xfrm>
            </p:contentPart>
          </mc:Choice>
          <mc:Fallback>
            <p:pic>
              <p:nvPicPr>
                <p:cNvPr id="414" name="Freihand 413">
                  <a:extLst>
                    <a:ext uri="{FF2B5EF4-FFF2-40B4-BE49-F238E27FC236}">
                      <a16:creationId xmlns:a16="http://schemas.microsoft.com/office/drawing/2014/main" id="{46AE3218-7633-4EDB-B3B7-D0A6B7348854}"/>
                    </a:ext>
                  </a:extLst>
                </p:cNvPr>
                <p:cNvPicPr/>
                <p:nvPr/>
              </p:nvPicPr>
              <p:blipFill>
                <a:blip r:embed="rId599"/>
                <a:stretch>
                  <a:fillRect/>
                </a:stretch>
              </p:blipFill>
              <p:spPr>
                <a:xfrm>
                  <a:off x="8900637" y="3811654"/>
                  <a:ext cx="1576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434" name="Freihand 433">
                  <a:extLst>
                    <a:ext uri="{FF2B5EF4-FFF2-40B4-BE49-F238E27FC236}">
                      <a16:creationId xmlns:a16="http://schemas.microsoft.com/office/drawing/2014/main" id="{5B1D8540-D9B6-414B-A7C6-0A54EDCB1204}"/>
                    </a:ext>
                  </a:extLst>
                </p14:cNvPr>
                <p14:cNvContentPartPr/>
                <p14:nvPr/>
              </p14:nvContentPartPr>
              <p14:xfrm>
                <a:off x="7855557" y="3629494"/>
                <a:ext cx="11880" cy="104400"/>
              </p14:xfrm>
            </p:contentPart>
          </mc:Choice>
          <mc:Fallback>
            <p:pic>
              <p:nvPicPr>
                <p:cNvPr id="434" name="Freihand 433">
                  <a:extLst>
                    <a:ext uri="{FF2B5EF4-FFF2-40B4-BE49-F238E27FC236}">
                      <a16:creationId xmlns:a16="http://schemas.microsoft.com/office/drawing/2014/main" id="{5B1D8540-D9B6-414B-A7C6-0A54EDCB1204}"/>
                    </a:ext>
                  </a:extLst>
                </p:cNvPr>
                <p:cNvPicPr/>
                <p:nvPr/>
              </p:nvPicPr>
              <p:blipFill>
                <a:blip r:embed="rId601"/>
                <a:stretch>
                  <a:fillRect/>
                </a:stretch>
              </p:blipFill>
              <p:spPr>
                <a:xfrm>
                  <a:off x="7851237" y="3625174"/>
                  <a:ext cx="205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435" name="Freihand 434">
                  <a:extLst>
                    <a:ext uri="{FF2B5EF4-FFF2-40B4-BE49-F238E27FC236}">
                      <a16:creationId xmlns:a16="http://schemas.microsoft.com/office/drawing/2014/main" id="{4A9E0CD2-9DDE-44C2-B8D9-FCF6324D08A0}"/>
                    </a:ext>
                  </a:extLst>
                </p14:cNvPr>
                <p14:cNvContentPartPr/>
                <p14:nvPr/>
              </p14:nvContentPartPr>
              <p14:xfrm>
                <a:off x="7800477" y="3572974"/>
                <a:ext cx="80280" cy="97920"/>
              </p14:xfrm>
            </p:contentPart>
          </mc:Choice>
          <mc:Fallback>
            <p:pic>
              <p:nvPicPr>
                <p:cNvPr id="435" name="Freihand 434">
                  <a:extLst>
                    <a:ext uri="{FF2B5EF4-FFF2-40B4-BE49-F238E27FC236}">
                      <a16:creationId xmlns:a16="http://schemas.microsoft.com/office/drawing/2014/main" id="{4A9E0CD2-9DDE-44C2-B8D9-FCF6324D08A0}"/>
                    </a:ext>
                  </a:extLst>
                </p:cNvPr>
                <p:cNvPicPr/>
                <p:nvPr/>
              </p:nvPicPr>
              <p:blipFill>
                <a:blip r:embed="rId603"/>
                <a:stretch>
                  <a:fillRect/>
                </a:stretch>
              </p:blipFill>
              <p:spPr>
                <a:xfrm>
                  <a:off x="7796157" y="3568654"/>
                  <a:ext cx="889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437" name="Freihand 436">
                  <a:extLst>
                    <a:ext uri="{FF2B5EF4-FFF2-40B4-BE49-F238E27FC236}">
                      <a16:creationId xmlns:a16="http://schemas.microsoft.com/office/drawing/2014/main" id="{7D88B9B0-6F15-4C70-920A-2D4272581F20}"/>
                    </a:ext>
                  </a:extLst>
                </p14:cNvPr>
                <p14:cNvContentPartPr/>
                <p14:nvPr/>
              </p14:nvContentPartPr>
              <p14:xfrm>
                <a:off x="8109717" y="3670174"/>
                <a:ext cx="16200" cy="66960"/>
              </p14:xfrm>
            </p:contentPart>
          </mc:Choice>
          <mc:Fallback>
            <p:pic>
              <p:nvPicPr>
                <p:cNvPr id="437" name="Freihand 436">
                  <a:extLst>
                    <a:ext uri="{FF2B5EF4-FFF2-40B4-BE49-F238E27FC236}">
                      <a16:creationId xmlns:a16="http://schemas.microsoft.com/office/drawing/2014/main" id="{7D88B9B0-6F15-4C70-920A-2D4272581F20}"/>
                    </a:ext>
                  </a:extLst>
                </p:cNvPr>
                <p:cNvPicPr/>
                <p:nvPr/>
              </p:nvPicPr>
              <p:blipFill>
                <a:blip r:embed="rId605"/>
                <a:stretch>
                  <a:fillRect/>
                </a:stretch>
              </p:blipFill>
              <p:spPr>
                <a:xfrm>
                  <a:off x="8105397" y="3665854"/>
                  <a:ext cx="2484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438" name="Freihand 437">
                  <a:extLst>
                    <a:ext uri="{FF2B5EF4-FFF2-40B4-BE49-F238E27FC236}">
                      <a16:creationId xmlns:a16="http://schemas.microsoft.com/office/drawing/2014/main" id="{23BED011-DCBA-4257-B9A1-7EC21F67C765}"/>
                    </a:ext>
                  </a:extLst>
                </p14:cNvPr>
                <p14:cNvContentPartPr/>
                <p14:nvPr/>
              </p14:nvContentPartPr>
              <p14:xfrm>
                <a:off x="8055717" y="3591694"/>
                <a:ext cx="89280" cy="91080"/>
              </p14:xfrm>
            </p:contentPart>
          </mc:Choice>
          <mc:Fallback>
            <p:pic>
              <p:nvPicPr>
                <p:cNvPr id="438" name="Freihand 437">
                  <a:extLst>
                    <a:ext uri="{FF2B5EF4-FFF2-40B4-BE49-F238E27FC236}">
                      <a16:creationId xmlns:a16="http://schemas.microsoft.com/office/drawing/2014/main" id="{23BED011-DCBA-4257-B9A1-7EC21F67C765}"/>
                    </a:ext>
                  </a:extLst>
                </p:cNvPr>
                <p:cNvPicPr/>
                <p:nvPr/>
              </p:nvPicPr>
              <p:blipFill>
                <a:blip r:embed="rId607"/>
                <a:stretch>
                  <a:fillRect/>
                </a:stretch>
              </p:blipFill>
              <p:spPr>
                <a:xfrm>
                  <a:off x="8051397" y="3587374"/>
                  <a:ext cx="97920" cy="99720"/>
                </a:xfrm>
                <a:prstGeom prst="rect">
                  <a:avLst/>
                </a:prstGeom>
              </p:spPr>
            </p:pic>
          </mc:Fallback>
        </mc:AlternateContent>
      </p:grpSp>
      <p:grpSp>
        <p:nvGrpSpPr>
          <p:cNvPr id="442" name="Gruppieren 441">
            <a:extLst>
              <a:ext uri="{FF2B5EF4-FFF2-40B4-BE49-F238E27FC236}">
                <a16:creationId xmlns:a16="http://schemas.microsoft.com/office/drawing/2014/main" id="{E36018D8-F504-418E-9F52-B6771174BD4E}"/>
              </a:ext>
            </a:extLst>
          </p:cNvPr>
          <p:cNvGrpSpPr/>
          <p:nvPr/>
        </p:nvGrpSpPr>
        <p:grpSpPr>
          <a:xfrm>
            <a:off x="8873637" y="3582694"/>
            <a:ext cx="96480" cy="164520"/>
            <a:chOff x="8873637" y="3582694"/>
            <a:chExt cx="96480" cy="164520"/>
          </a:xfrm>
        </p:grpSpPr>
        <mc:AlternateContent xmlns:mc="http://schemas.openxmlformats.org/markup-compatibility/2006">
          <mc:Choice xmlns:p14="http://schemas.microsoft.com/office/powerpoint/2010/main" Requires="p14">
            <p:contentPart p14:bwMode="auto" r:id="rId608">
              <p14:nvContentPartPr>
                <p14:cNvPr id="440" name="Freihand 439">
                  <a:extLst>
                    <a:ext uri="{FF2B5EF4-FFF2-40B4-BE49-F238E27FC236}">
                      <a16:creationId xmlns:a16="http://schemas.microsoft.com/office/drawing/2014/main" id="{1D150718-6FD0-4625-8635-46C8D0805843}"/>
                    </a:ext>
                  </a:extLst>
                </p14:cNvPr>
                <p14:cNvContentPartPr/>
                <p14:nvPr/>
              </p14:nvContentPartPr>
              <p14:xfrm>
                <a:off x="8949237" y="3689614"/>
                <a:ext cx="14760" cy="57600"/>
              </p14:xfrm>
            </p:contentPart>
          </mc:Choice>
          <mc:Fallback>
            <p:pic>
              <p:nvPicPr>
                <p:cNvPr id="440" name="Freihand 439">
                  <a:extLst>
                    <a:ext uri="{FF2B5EF4-FFF2-40B4-BE49-F238E27FC236}">
                      <a16:creationId xmlns:a16="http://schemas.microsoft.com/office/drawing/2014/main" id="{1D150718-6FD0-4625-8635-46C8D0805843}"/>
                    </a:ext>
                  </a:extLst>
                </p:cNvPr>
                <p:cNvPicPr/>
                <p:nvPr/>
              </p:nvPicPr>
              <p:blipFill>
                <a:blip r:embed="rId609"/>
                <a:stretch>
                  <a:fillRect/>
                </a:stretch>
              </p:blipFill>
              <p:spPr>
                <a:xfrm>
                  <a:off x="8944917" y="3685294"/>
                  <a:ext cx="2340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441" name="Freihand 440">
                  <a:extLst>
                    <a:ext uri="{FF2B5EF4-FFF2-40B4-BE49-F238E27FC236}">
                      <a16:creationId xmlns:a16="http://schemas.microsoft.com/office/drawing/2014/main" id="{D1394309-0012-4A13-A833-FF9428A084E9}"/>
                    </a:ext>
                  </a:extLst>
                </p14:cNvPr>
                <p14:cNvContentPartPr/>
                <p14:nvPr/>
              </p14:nvContentPartPr>
              <p14:xfrm>
                <a:off x="8873637" y="3582694"/>
                <a:ext cx="96480" cy="104760"/>
              </p14:xfrm>
            </p:contentPart>
          </mc:Choice>
          <mc:Fallback>
            <p:pic>
              <p:nvPicPr>
                <p:cNvPr id="441" name="Freihand 440">
                  <a:extLst>
                    <a:ext uri="{FF2B5EF4-FFF2-40B4-BE49-F238E27FC236}">
                      <a16:creationId xmlns:a16="http://schemas.microsoft.com/office/drawing/2014/main" id="{D1394309-0012-4A13-A833-FF9428A084E9}"/>
                    </a:ext>
                  </a:extLst>
                </p:cNvPr>
                <p:cNvPicPr/>
                <p:nvPr/>
              </p:nvPicPr>
              <p:blipFill>
                <a:blip r:embed="rId611"/>
                <a:stretch>
                  <a:fillRect/>
                </a:stretch>
              </p:blipFill>
              <p:spPr>
                <a:xfrm>
                  <a:off x="8869317" y="3578374"/>
                  <a:ext cx="105120" cy="113400"/>
                </a:xfrm>
                <a:prstGeom prst="rect">
                  <a:avLst/>
                </a:prstGeom>
              </p:spPr>
            </p:pic>
          </mc:Fallback>
        </mc:AlternateContent>
      </p:grpSp>
      <p:grpSp>
        <p:nvGrpSpPr>
          <p:cNvPr id="445" name="Gruppieren 444">
            <a:extLst>
              <a:ext uri="{FF2B5EF4-FFF2-40B4-BE49-F238E27FC236}">
                <a16:creationId xmlns:a16="http://schemas.microsoft.com/office/drawing/2014/main" id="{C889293C-77D2-4049-9811-69317E181CFB}"/>
              </a:ext>
            </a:extLst>
          </p:cNvPr>
          <p:cNvGrpSpPr/>
          <p:nvPr/>
        </p:nvGrpSpPr>
        <p:grpSpPr>
          <a:xfrm>
            <a:off x="9236157" y="3615454"/>
            <a:ext cx="801720" cy="327960"/>
            <a:chOff x="9236157" y="3615454"/>
            <a:chExt cx="801720" cy="327960"/>
          </a:xfrm>
        </p:grpSpPr>
        <mc:AlternateContent xmlns:mc="http://schemas.openxmlformats.org/markup-compatibility/2006">
          <mc:Choice xmlns:p14="http://schemas.microsoft.com/office/powerpoint/2010/main" Requires="p14">
            <p:contentPart p14:bwMode="auto" r:id="rId612">
              <p14:nvContentPartPr>
                <p14:cNvPr id="415" name="Freihand 414">
                  <a:extLst>
                    <a:ext uri="{FF2B5EF4-FFF2-40B4-BE49-F238E27FC236}">
                      <a16:creationId xmlns:a16="http://schemas.microsoft.com/office/drawing/2014/main" id="{DBA0D102-8F28-4C08-9682-A56D3E8368B9}"/>
                    </a:ext>
                  </a:extLst>
                </p14:cNvPr>
                <p14:cNvContentPartPr/>
                <p14:nvPr/>
              </p14:nvContentPartPr>
              <p14:xfrm>
                <a:off x="9236157" y="3828574"/>
                <a:ext cx="93600" cy="9360"/>
              </p14:xfrm>
            </p:contentPart>
          </mc:Choice>
          <mc:Fallback>
            <p:pic>
              <p:nvPicPr>
                <p:cNvPr id="415" name="Freihand 414">
                  <a:extLst>
                    <a:ext uri="{FF2B5EF4-FFF2-40B4-BE49-F238E27FC236}">
                      <a16:creationId xmlns:a16="http://schemas.microsoft.com/office/drawing/2014/main" id="{DBA0D102-8F28-4C08-9682-A56D3E8368B9}"/>
                    </a:ext>
                  </a:extLst>
                </p:cNvPr>
                <p:cNvPicPr/>
                <p:nvPr/>
              </p:nvPicPr>
              <p:blipFill>
                <a:blip r:embed="rId613"/>
                <a:stretch>
                  <a:fillRect/>
                </a:stretch>
              </p:blipFill>
              <p:spPr>
                <a:xfrm>
                  <a:off x="9231837" y="3824254"/>
                  <a:ext cx="1022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416" name="Freihand 415">
                  <a:extLst>
                    <a:ext uri="{FF2B5EF4-FFF2-40B4-BE49-F238E27FC236}">
                      <a16:creationId xmlns:a16="http://schemas.microsoft.com/office/drawing/2014/main" id="{0FED1870-D966-42DB-AD47-6E63A860EE3A}"/>
                    </a:ext>
                  </a:extLst>
                </p14:cNvPr>
                <p14:cNvContentPartPr/>
                <p14:nvPr/>
              </p14:nvContentPartPr>
              <p14:xfrm>
                <a:off x="9261357" y="3857734"/>
                <a:ext cx="96480" cy="6840"/>
              </p14:xfrm>
            </p:contentPart>
          </mc:Choice>
          <mc:Fallback>
            <p:pic>
              <p:nvPicPr>
                <p:cNvPr id="416" name="Freihand 415">
                  <a:extLst>
                    <a:ext uri="{FF2B5EF4-FFF2-40B4-BE49-F238E27FC236}">
                      <a16:creationId xmlns:a16="http://schemas.microsoft.com/office/drawing/2014/main" id="{0FED1870-D966-42DB-AD47-6E63A860EE3A}"/>
                    </a:ext>
                  </a:extLst>
                </p:cNvPr>
                <p:cNvPicPr/>
                <p:nvPr/>
              </p:nvPicPr>
              <p:blipFill>
                <a:blip r:embed="rId615"/>
                <a:stretch>
                  <a:fillRect/>
                </a:stretch>
              </p:blipFill>
              <p:spPr>
                <a:xfrm>
                  <a:off x="9257037" y="3853414"/>
                  <a:ext cx="10512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417" name="Freihand 416">
                  <a:extLst>
                    <a:ext uri="{FF2B5EF4-FFF2-40B4-BE49-F238E27FC236}">
                      <a16:creationId xmlns:a16="http://schemas.microsoft.com/office/drawing/2014/main" id="{EF9CA137-E59F-4070-9E32-B933294BA3C3}"/>
                    </a:ext>
                  </a:extLst>
                </p14:cNvPr>
                <p14:cNvContentPartPr/>
                <p14:nvPr/>
              </p14:nvContentPartPr>
              <p14:xfrm>
                <a:off x="9393477" y="3822814"/>
                <a:ext cx="82080" cy="120600"/>
              </p14:xfrm>
            </p:contentPart>
          </mc:Choice>
          <mc:Fallback>
            <p:pic>
              <p:nvPicPr>
                <p:cNvPr id="417" name="Freihand 416">
                  <a:extLst>
                    <a:ext uri="{FF2B5EF4-FFF2-40B4-BE49-F238E27FC236}">
                      <a16:creationId xmlns:a16="http://schemas.microsoft.com/office/drawing/2014/main" id="{EF9CA137-E59F-4070-9E32-B933294BA3C3}"/>
                    </a:ext>
                  </a:extLst>
                </p:cNvPr>
                <p:cNvPicPr/>
                <p:nvPr/>
              </p:nvPicPr>
              <p:blipFill>
                <a:blip r:embed="rId617"/>
                <a:stretch>
                  <a:fillRect/>
                </a:stretch>
              </p:blipFill>
              <p:spPr>
                <a:xfrm>
                  <a:off x="9389157" y="3818494"/>
                  <a:ext cx="9072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418" name="Freihand 417">
                  <a:extLst>
                    <a:ext uri="{FF2B5EF4-FFF2-40B4-BE49-F238E27FC236}">
                      <a16:creationId xmlns:a16="http://schemas.microsoft.com/office/drawing/2014/main" id="{20080879-F608-4A4A-A1A7-2990BD53EFC8}"/>
                    </a:ext>
                  </a:extLst>
                </p14:cNvPr>
                <p14:cNvContentPartPr/>
                <p14:nvPr/>
              </p14:nvContentPartPr>
              <p14:xfrm>
                <a:off x="9496797" y="3843334"/>
                <a:ext cx="56880" cy="80640"/>
              </p14:xfrm>
            </p:contentPart>
          </mc:Choice>
          <mc:Fallback>
            <p:pic>
              <p:nvPicPr>
                <p:cNvPr id="418" name="Freihand 417">
                  <a:extLst>
                    <a:ext uri="{FF2B5EF4-FFF2-40B4-BE49-F238E27FC236}">
                      <a16:creationId xmlns:a16="http://schemas.microsoft.com/office/drawing/2014/main" id="{20080879-F608-4A4A-A1A7-2990BD53EFC8}"/>
                    </a:ext>
                  </a:extLst>
                </p:cNvPr>
                <p:cNvPicPr/>
                <p:nvPr/>
              </p:nvPicPr>
              <p:blipFill>
                <a:blip r:embed="rId619"/>
                <a:stretch>
                  <a:fillRect/>
                </a:stretch>
              </p:blipFill>
              <p:spPr>
                <a:xfrm>
                  <a:off x="9492477" y="3839014"/>
                  <a:ext cx="655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419" name="Freihand 418">
                  <a:extLst>
                    <a:ext uri="{FF2B5EF4-FFF2-40B4-BE49-F238E27FC236}">
                      <a16:creationId xmlns:a16="http://schemas.microsoft.com/office/drawing/2014/main" id="{DA8A24FF-49C0-4782-809F-2A65CB7E9E47}"/>
                    </a:ext>
                  </a:extLst>
                </p14:cNvPr>
                <p14:cNvContentPartPr/>
                <p14:nvPr/>
              </p14:nvContentPartPr>
              <p14:xfrm>
                <a:off x="9615957" y="3802294"/>
                <a:ext cx="84960" cy="108720"/>
              </p14:xfrm>
            </p:contentPart>
          </mc:Choice>
          <mc:Fallback>
            <p:pic>
              <p:nvPicPr>
                <p:cNvPr id="419" name="Freihand 418">
                  <a:extLst>
                    <a:ext uri="{FF2B5EF4-FFF2-40B4-BE49-F238E27FC236}">
                      <a16:creationId xmlns:a16="http://schemas.microsoft.com/office/drawing/2014/main" id="{DA8A24FF-49C0-4782-809F-2A65CB7E9E47}"/>
                    </a:ext>
                  </a:extLst>
                </p:cNvPr>
                <p:cNvPicPr/>
                <p:nvPr/>
              </p:nvPicPr>
              <p:blipFill>
                <a:blip r:embed="rId621"/>
                <a:stretch>
                  <a:fillRect/>
                </a:stretch>
              </p:blipFill>
              <p:spPr>
                <a:xfrm>
                  <a:off x="9611637" y="3797974"/>
                  <a:ext cx="9360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420" name="Freihand 419">
                  <a:extLst>
                    <a:ext uri="{FF2B5EF4-FFF2-40B4-BE49-F238E27FC236}">
                      <a16:creationId xmlns:a16="http://schemas.microsoft.com/office/drawing/2014/main" id="{AD854EA8-6CE5-4777-B1E3-5491763D7F7B}"/>
                    </a:ext>
                  </a:extLst>
                </p14:cNvPr>
                <p14:cNvContentPartPr/>
                <p14:nvPr/>
              </p14:nvContentPartPr>
              <p14:xfrm>
                <a:off x="9626757" y="3826774"/>
                <a:ext cx="92160" cy="36360"/>
              </p14:xfrm>
            </p:contentPart>
          </mc:Choice>
          <mc:Fallback>
            <p:pic>
              <p:nvPicPr>
                <p:cNvPr id="420" name="Freihand 419">
                  <a:extLst>
                    <a:ext uri="{FF2B5EF4-FFF2-40B4-BE49-F238E27FC236}">
                      <a16:creationId xmlns:a16="http://schemas.microsoft.com/office/drawing/2014/main" id="{AD854EA8-6CE5-4777-B1E3-5491763D7F7B}"/>
                    </a:ext>
                  </a:extLst>
                </p:cNvPr>
                <p:cNvPicPr/>
                <p:nvPr/>
              </p:nvPicPr>
              <p:blipFill>
                <a:blip r:embed="rId623"/>
                <a:stretch>
                  <a:fillRect/>
                </a:stretch>
              </p:blipFill>
              <p:spPr>
                <a:xfrm>
                  <a:off x="9622437" y="3822454"/>
                  <a:ext cx="10080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421" name="Freihand 420">
                  <a:extLst>
                    <a:ext uri="{FF2B5EF4-FFF2-40B4-BE49-F238E27FC236}">
                      <a16:creationId xmlns:a16="http://schemas.microsoft.com/office/drawing/2014/main" id="{8486F5F3-4926-40C2-97A7-CD2BA9C568E8}"/>
                    </a:ext>
                  </a:extLst>
                </p14:cNvPr>
                <p14:cNvContentPartPr/>
                <p14:nvPr/>
              </p14:nvContentPartPr>
              <p14:xfrm>
                <a:off x="9750597" y="3852334"/>
                <a:ext cx="67320" cy="63360"/>
              </p14:xfrm>
            </p:contentPart>
          </mc:Choice>
          <mc:Fallback>
            <p:pic>
              <p:nvPicPr>
                <p:cNvPr id="421" name="Freihand 420">
                  <a:extLst>
                    <a:ext uri="{FF2B5EF4-FFF2-40B4-BE49-F238E27FC236}">
                      <a16:creationId xmlns:a16="http://schemas.microsoft.com/office/drawing/2014/main" id="{8486F5F3-4926-40C2-97A7-CD2BA9C568E8}"/>
                    </a:ext>
                  </a:extLst>
                </p:cNvPr>
                <p:cNvPicPr/>
                <p:nvPr/>
              </p:nvPicPr>
              <p:blipFill>
                <a:blip r:embed="rId625"/>
                <a:stretch>
                  <a:fillRect/>
                </a:stretch>
              </p:blipFill>
              <p:spPr>
                <a:xfrm>
                  <a:off x="9746277" y="3848014"/>
                  <a:ext cx="759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422" name="Freihand 421">
                  <a:extLst>
                    <a:ext uri="{FF2B5EF4-FFF2-40B4-BE49-F238E27FC236}">
                      <a16:creationId xmlns:a16="http://schemas.microsoft.com/office/drawing/2014/main" id="{A36401F3-0FA1-4E5B-9CE1-7D274CF3032B}"/>
                    </a:ext>
                  </a:extLst>
                </p14:cNvPr>
                <p14:cNvContentPartPr/>
                <p14:nvPr/>
              </p14:nvContentPartPr>
              <p14:xfrm>
                <a:off x="9966957" y="3800134"/>
                <a:ext cx="12240" cy="94680"/>
              </p14:xfrm>
            </p:contentPart>
          </mc:Choice>
          <mc:Fallback>
            <p:pic>
              <p:nvPicPr>
                <p:cNvPr id="422" name="Freihand 421">
                  <a:extLst>
                    <a:ext uri="{FF2B5EF4-FFF2-40B4-BE49-F238E27FC236}">
                      <a16:creationId xmlns:a16="http://schemas.microsoft.com/office/drawing/2014/main" id="{A36401F3-0FA1-4E5B-9CE1-7D274CF3032B}"/>
                    </a:ext>
                  </a:extLst>
                </p:cNvPr>
                <p:cNvPicPr/>
                <p:nvPr/>
              </p:nvPicPr>
              <p:blipFill>
                <a:blip r:embed="rId627"/>
                <a:stretch>
                  <a:fillRect/>
                </a:stretch>
              </p:blipFill>
              <p:spPr>
                <a:xfrm>
                  <a:off x="9962637" y="3795814"/>
                  <a:ext cx="208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423" name="Freihand 422">
                  <a:extLst>
                    <a:ext uri="{FF2B5EF4-FFF2-40B4-BE49-F238E27FC236}">
                      <a16:creationId xmlns:a16="http://schemas.microsoft.com/office/drawing/2014/main" id="{6D658FD4-B0AD-4699-92BB-122E235F1485}"/>
                    </a:ext>
                  </a:extLst>
                </p14:cNvPr>
                <p14:cNvContentPartPr/>
                <p14:nvPr/>
              </p14:nvContentPartPr>
              <p14:xfrm>
                <a:off x="9935637" y="3833974"/>
                <a:ext cx="102240" cy="8280"/>
              </p14:xfrm>
            </p:contentPart>
          </mc:Choice>
          <mc:Fallback>
            <p:pic>
              <p:nvPicPr>
                <p:cNvPr id="423" name="Freihand 422">
                  <a:extLst>
                    <a:ext uri="{FF2B5EF4-FFF2-40B4-BE49-F238E27FC236}">
                      <a16:creationId xmlns:a16="http://schemas.microsoft.com/office/drawing/2014/main" id="{6D658FD4-B0AD-4699-92BB-122E235F1485}"/>
                    </a:ext>
                  </a:extLst>
                </p:cNvPr>
                <p:cNvPicPr/>
                <p:nvPr/>
              </p:nvPicPr>
              <p:blipFill>
                <a:blip r:embed="rId629"/>
                <a:stretch>
                  <a:fillRect/>
                </a:stretch>
              </p:blipFill>
              <p:spPr>
                <a:xfrm>
                  <a:off x="9931317" y="3829654"/>
                  <a:ext cx="1108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443" name="Freihand 442">
                  <a:extLst>
                    <a:ext uri="{FF2B5EF4-FFF2-40B4-BE49-F238E27FC236}">
                      <a16:creationId xmlns:a16="http://schemas.microsoft.com/office/drawing/2014/main" id="{410830EE-0AEA-413F-840B-F4B20FECC6A5}"/>
                    </a:ext>
                  </a:extLst>
                </p14:cNvPr>
                <p14:cNvContentPartPr/>
                <p14:nvPr/>
              </p14:nvContentPartPr>
              <p14:xfrm>
                <a:off x="9439557" y="3663694"/>
                <a:ext cx="7920" cy="94320"/>
              </p14:xfrm>
            </p:contentPart>
          </mc:Choice>
          <mc:Fallback>
            <p:pic>
              <p:nvPicPr>
                <p:cNvPr id="443" name="Freihand 442">
                  <a:extLst>
                    <a:ext uri="{FF2B5EF4-FFF2-40B4-BE49-F238E27FC236}">
                      <a16:creationId xmlns:a16="http://schemas.microsoft.com/office/drawing/2014/main" id="{410830EE-0AEA-413F-840B-F4B20FECC6A5}"/>
                    </a:ext>
                  </a:extLst>
                </p:cNvPr>
                <p:cNvPicPr/>
                <p:nvPr/>
              </p:nvPicPr>
              <p:blipFill>
                <a:blip r:embed="rId631"/>
                <a:stretch>
                  <a:fillRect/>
                </a:stretch>
              </p:blipFill>
              <p:spPr>
                <a:xfrm>
                  <a:off x="9435237" y="3659374"/>
                  <a:ext cx="165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444" name="Freihand 443">
                  <a:extLst>
                    <a:ext uri="{FF2B5EF4-FFF2-40B4-BE49-F238E27FC236}">
                      <a16:creationId xmlns:a16="http://schemas.microsoft.com/office/drawing/2014/main" id="{B0D9A7FD-BEA6-4689-9006-B9E5CC1DB6EA}"/>
                    </a:ext>
                  </a:extLst>
                </p14:cNvPr>
                <p14:cNvContentPartPr/>
                <p14:nvPr/>
              </p14:nvContentPartPr>
              <p14:xfrm>
                <a:off x="9379437" y="3615454"/>
                <a:ext cx="90000" cy="74520"/>
              </p14:xfrm>
            </p:contentPart>
          </mc:Choice>
          <mc:Fallback>
            <p:pic>
              <p:nvPicPr>
                <p:cNvPr id="444" name="Freihand 443">
                  <a:extLst>
                    <a:ext uri="{FF2B5EF4-FFF2-40B4-BE49-F238E27FC236}">
                      <a16:creationId xmlns:a16="http://schemas.microsoft.com/office/drawing/2014/main" id="{B0D9A7FD-BEA6-4689-9006-B9E5CC1DB6EA}"/>
                    </a:ext>
                  </a:extLst>
                </p:cNvPr>
                <p:cNvPicPr/>
                <p:nvPr/>
              </p:nvPicPr>
              <p:blipFill>
                <a:blip r:embed="rId633"/>
                <a:stretch>
                  <a:fillRect/>
                </a:stretch>
              </p:blipFill>
              <p:spPr>
                <a:xfrm>
                  <a:off x="9375117" y="3611134"/>
                  <a:ext cx="98640" cy="83160"/>
                </a:xfrm>
                <a:prstGeom prst="rect">
                  <a:avLst/>
                </a:prstGeom>
              </p:spPr>
            </p:pic>
          </mc:Fallback>
        </mc:AlternateContent>
      </p:grpSp>
      <p:grpSp>
        <p:nvGrpSpPr>
          <p:cNvPr id="448" name="Gruppieren 447">
            <a:extLst>
              <a:ext uri="{FF2B5EF4-FFF2-40B4-BE49-F238E27FC236}">
                <a16:creationId xmlns:a16="http://schemas.microsoft.com/office/drawing/2014/main" id="{8B013EC9-335F-459E-80BF-7A226622916D}"/>
              </a:ext>
            </a:extLst>
          </p:cNvPr>
          <p:cNvGrpSpPr/>
          <p:nvPr/>
        </p:nvGrpSpPr>
        <p:grpSpPr>
          <a:xfrm>
            <a:off x="10218597" y="3624094"/>
            <a:ext cx="545040" cy="306000"/>
            <a:chOff x="10218597" y="3624094"/>
            <a:chExt cx="545040" cy="306000"/>
          </a:xfrm>
        </p:grpSpPr>
        <mc:AlternateContent xmlns:mc="http://schemas.openxmlformats.org/markup-compatibility/2006">
          <mc:Choice xmlns:p14="http://schemas.microsoft.com/office/powerpoint/2010/main" Requires="p14">
            <p:contentPart p14:bwMode="auto" r:id="rId634">
              <p14:nvContentPartPr>
                <p14:cNvPr id="424" name="Freihand 423">
                  <a:extLst>
                    <a:ext uri="{FF2B5EF4-FFF2-40B4-BE49-F238E27FC236}">
                      <a16:creationId xmlns:a16="http://schemas.microsoft.com/office/drawing/2014/main" id="{ADA78FBB-2570-4244-8E01-9912FD5A090D}"/>
                    </a:ext>
                  </a:extLst>
                </p14:cNvPr>
                <p14:cNvContentPartPr/>
                <p14:nvPr/>
              </p14:nvContentPartPr>
              <p14:xfrm>
                <a:off x="10218597" y="3777454"/>
                <a:ext cx="78840" cy="152640"/>
              </p14:xfrm>
            </p:contentPart>
          </mc:Choice>
          <mc:Fallback>
            <p:pic>
              <p:nvPicPr>
                <p:cNvPr id="424" name="Freihand 423">
                  <a:extLst>
                    <a:ext uri="{FF2B5EF4-FFF2-40B4-BE49-F238E27FC236}">
                      <a16:creationId xmlns:a16="http://schemas.microsoft.com/office/drawing/2014/main" id="{ADA78FBB-2570-4244-8E01-9912FD5A090D}"/>
                    </a:ext>
                  </a:extLst>
                </p:cNvPr>
                <p:cNvPicPr/>
                <p:nvPr/>
              </p:nvPicPr>
              <p:blipFill>
                <a:blip r:embed="rId635"/>
                <a:stretch>
                  <a:fillRect/>
                </a:stretch>
              </p:blipFill>
              <p:spPr>
                <a:xfrm>
                  <a:off x="10214277" y="3773134"/>
                  <a:ext cx="8748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425" name="Freihand 424">
                  <a:extLst>
                    <a:ext uri="{FF2B5EF4-FFF2-40B4-BE49-F238E27FC236}">
                      <a16:creationId xmlns:a16="http://schemas.microsoft.com/office/drawing/2014/main" id="{DE59C575-E08A-4797-BA64-CE4275CBCCD0}"/>
                    </a:ext>
                  </a:extLst>
                </p14:cNvPr>
                <p14:cNvContentPartPr/>
                <p14:nvPr/>
              </p14:nvContentPartPr>
              <p14:xfrm>
                <a:off x="10320837" y="3845854"/>
                <a:ext cx="84600" cy="71280"/>
              </p14:xfrm>
            </p:contentPart>
          </mc:Choice>
          <mc:Fallback>
            <p:pic>
              <p:nvPicPr>
                <p:cNvPr id="425" name="Freihand 424">
                  <a:extLst>
                    <a:ext uri="{FF2B5EF4-FFF2-40B4-BE49-F238E27FC236}">
                      <a16:creationId xmlns:a16="http://schemas.microsoft.com/office/drawing/2014/main" id="{DE59C575-E08A-4797-BA64-CE4275CBCCD0}"/>
                    </a:ext>
                  </a:extLst>
                </p:cNvPr>
                <p:cNvPicPr/>
                <p:nvPr/>
              </p:nvPicPr>
              <p:blipFill>
                <a:blip r:embed="rId637"/>
                <a:stretch>
                  <a:fillRect/>
                </a:stretch>
              </p:blipFill>
              <p:spPr>
                <a:xfrm>
                  <a:off x="10316517" y="3841534"/>
                  <a:ext cx="932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429" name="Freihand 428">
                  <a:extLst>
                    <a:ext uri="{FF2B5EF4-FFF2-40B4-BE49-F238E27FC236}">
                      <a16:creationId xmlns:a16="http://schemas.microsoft.com/office/drawing/2014/main" id="{6CF706D4-544A-4D18-AB3A-DF1F04620211}"/>
                    </a:ext>
                  </a:extLst>
                </p14:cNvPr>
                <p14:cNvContentPartPr/>
                <p14:nvPr/>
              </p14:nvContentPartPr>
              <p14:xfrm>
                <a:off x="10450437" y="3799414"/>
                <a:ext cx="20160" cy="2160"/>
              </p14:xfrm>
            </p:contentPart>
          </mc:Choice>
          <mc:Fallback>
            <p:pic>
              <p:nvPicPr>
                <p:cNvPr id="429" name="Freihand 428">
                  <a:extLst>
                    <a:ext uri="{FF2B5EF4-FFF2-40B4-BE49-F238E27FC236}">
                      <a16:creationId xmlns:a16="http://schemas.microsoft.com/office/drawing/2014/main" id="{6CF706D4-544A-4D18-AB3A-DF1F04620211}"/>
                    </a:ext>
                  </a:extLst>
                </p:cNvPr>
                <p:cNvPicPr/>
                <p:nvPr/>
              </p:nvPicPr>
              <p:blipFill>
                <a:blip r:embed="rId639"/>
                <a:stretch>
                  <a:fillRect/>
                </a:stretch>
              </p:blipFill>
              <p:spPr>
                <a:xfrm>
                  <a:off x="10446117" y="3795094"/>
                  <a:ext cx="2880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430" name="Freihand 429">
                  <a:extLst>
                    <a:ext uri="{FF2B5EF4-FFF2-40B4-BE49-F238E27FC236}">
                      <a16:creationId xmlns:a16="http://schemas.microsoft.com/office/drawing/2014/main" id="{2B22C692-863A-4610-97ED-D6D12BF04533}"/>
                    </a:ext>
                  </a:extLst>
                </p14:cNvPr>
                <p14:cNvContentPartPr/>
                <p14:nvPr/>
              </p14:nvContentPartPr>
              <p14:xfrm>
                <a:off x="10528197" y="3749374"/>
                <a:ext cx="97920" cy="108720"/>
              </p14:xfrm>
            </p:contentPart>
          </mc:Choice>
          <mc:Fallback>
            <p:pic>
              <p:nvPicPr>
                <p:cNvPr id="430" name="Freihand 429">
                  <a:extLst>
                    <a:ext uri="{FF2B5EF4-FFF2-40B4-BE49-F238E27FC236}">
                      <a16:creationId xmlns:a16="http://schemas.microsoft.com/office/drawing/2014/main" id="{2B22C692-863A-4610-97ED-D6D12BF04533}"/>
                    </a:ext>
                  </a:extLst>
                </p:cNvPr>
                <p:cNvPicPr/>
                <p:nvPr/>
              </p:nvPicPr>
              <p:blipFill>
                <a:blip r:embed="rId641"/>
                <a:stretch>
                  <a:fillRect/>
                </a:stretch>
              </p:blipFill>
              <p:spPr>
                <a:xfrm>
                  <a:off x="10523877" y="3745054"/>
                  <a:ext cx="1065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431" name="Freihand 430">
                  <a:extLst>
                    <a:ext uri="{FF2B5EF4-FFF2-40B4-BE49-F238E27FC236}">
                      <a16:creationId xmlns:a16="http://schemas.microsoft.com/office/drawing/2014/main" id="{F3474317-3EE4-4118-AA3C-0AB8F2778160}"/>
                    </a:ext>
                  </a:extLst>
                </p14:cNvPr>
                <p14:cNvContentPartPr/>
                <p14:nvPr/>
              </p14:nvContentPartPr>
              <p14:xfrm>
                <a:off x="10550157" y="3769894"/>
                <a:ext cx="90360" cy="54720"/>
              </p14:xfrm>
            </p:contentPart>
          </mc:Choice>
          <mc:Fallback>
            <p:pic>
              <p:nvPicPr>
                <p:cNvPr id="431" name="Freihand 430">
                  <a:extLst>
                    <a:ext uri="{FF2B5EF4-FFF2-40B4-BE49-F238E27FC236}">
                      <a16:creationId xmlns:a16="http://schemas.microsoft.com/office/drawing/2014/main" id="{F3474317-3EE4-4118-AA3C-0AB8F2778160}"/>
                    </a:ext>
                  </a:extLst>
                </p:cNvPr>
                <p:cNvPicPr/>
                <p:nvPr/>
              </p:nvPicPr>
              <p:blipFill>
                <a:blip r:embed="rId643"/>
                <a:stretch>
                  <a:fillRect/>
                </a:stretch>
              </p:blipFill>
              <p:spPr>
                <a:xfrm>
                  <a:off x="10545837" y="3765574"/>
                  <a:ext cx="9900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432" name="Freihand 431">
                  <a:extLst>
                    <a:ext uri="{FF2B5EF4-FFF2-40B4-BE49-F238E27FC236}">
                      <a16:creationId xmlns:a16="http://schemas.microsoft.com/office/drawing/2014/main" id="{E89272E3-E024-4796-9BD4-5C8CEE82A69E}"/>
                    </a:ext>
                  </a:extLst>
                </p14:cNvPr>
                <p14:cNvContentPartPr/>
                <p14:nvPr/>
              </p14:nvContentPartPr>
              <p14:xfrm>
                <a:off x="10653837" y="3801574"/>
                <a:ext cx="109800" cy="91080"/>
              </p14:xfrm>
            </p:contentPart>
          </mc:Choice>
          <mc:Fallback>
            <p:pic>
              <p:nvPicPr>
                <p:cNvPr id="432" name="Freihand 431">
                  <a:extLst>
                    <a:ext uri="{FF2B5EF4-FFF2-40B4-BE49-F238E27FC236}">
                      <a16:creationId xmlns:a16="http://schemas.microsoft.com/office/drawing/2014/main" id="{E89272E3-E024-4796-9BD4-5C8CEE82A69E}"/>
                    </a:ext>
                  </a:extLst>
                </p:cNvPr>
                <p:cNvPicPr/>
                <p:nvPr/>
              </p:nvPicPr>
              <p:blipFill>
                <a:blip r:embed="rId645"/>
                <a:stretch>
                  <a:fillRect/>
                </a:stretch>
              </p:blipFill>
              <p:spPr>
                <a:xfrm>
                  <a:off x="10649517" y="3797254"/>
                  <a:ext cx="1184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446" name="Freihand 445">
                  <a:extLst>
                    <a:ext uri="{FF2B5EF4-FFF2-40B4-BE49-F238E27FC236}">
                      <a16:creationId xmlns:a16="http://schemas.microsoft.com/office/drawing/2014/main" id="{C8E20603-10B1-41EC-961A-C965ECFE0A1F}"/>
                    </a:ext>
                  </a:extLst>
                </p14:cNvPr>
                <p14:cNvContentPartPr/>
                <p14:nvPr/>
              </p14:nvContentPartPr>
              <p14:xfrm>
                <a:off x="10283037" y="3688534"/>
                <a:ext cx="6840" cy="52200"/>
              </p14:xfrm>
            </p:contentPart>
          </mc:Choice>
          <mc:Fallback>
            <p:pic>
              <p:nvPicPr>
                <p:cNvPr id="446" name="Freihand 445">
                  <a:extLst>
                    <a:ext uri="{FF2B5EF4-FFF2-40B4-BE49-F238E27FC236}">
                      <a16:creationId xmlns:a16="http://schemas.microsoft.com/office/drawing/2014/main" id="{C8E20603-10B1-41EC-961A-C965ECFE0A1F}"/>
                    </a:ext>
                  </a:extLst>
                </p:cNvPr>
                <p:cNvPicPr/>
                <p:nvPr/>
              </p:nvPicPr>
              <p:blipFill>
                <a:blip r:embed="rId647"/>
                <a:stretch>
                  <a:fillRect/>
                </a:stretch>
              </p:blipFill>
              <p:spPr>
                <a:xfrm>
                  <a:off x="10278717" y="3684214"/>
                  <a:ext cx="1548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447" name="Freihand 446">
                  <a:extLst>
                    <a:ext uri="{FF2B5EF4-FFF2-40B4-BE49-F238E27FC236}">
                      <a16:creationId xmlns:a16="http://schemas.microsoft.com/office/drawing/2014/main" id="{13ED0FA0-DF93-4DFF-AA88-59860BE57EAE}"/>
                    </a:ext>
                  </a:extLst>
                </p14:cNvPr>
                <p14:cNvContentPartPr/>
                <p14:nvPr/>
              </p14:nvContentPartPr>
              <p14:xfrm>
                <a:off x="10236597" y="3624094"/>
                <a:ext cx="104400" cy="73440"/>
              </p14:xfrm>
            </p:contentPart>
          </mc:Choice>
          <mc:Fallback>
            <p:pic>
              <p:nvPicPr>
                <p:cNvPr id="447" name="Freihand 446">
                  <a:extLst>
                    <a:ext uri="{FF2B5EF4-FFF2-40B4-BE49-F238E27FC236}">
                      <a16:creationId xmlns:a16="http://schemas.microsoft.com/office/drawing/2014/main" id="{13ED0FA0-DF93-4DFF-AA88-59860BE57EAE}"/>
                    </a:ext>
                  </a:extLst>
                </p:cNvPr>
                <p:cNvPicPr/>
                <p:nvPr/>
              </p:nvPicPr>
              <p:blipFill>
                <a:blip r:embed="rId649"/>
                <a:stretch>
                  <a:fillRect/>
                </a:stretch>
              </p:blipFill>
              <p:spPr>
                <a:xfrm>
                  <a:off x="10232277" y="3619774"/>
                  <a:ext cx="113040" cy="82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50">
            <p14:nvContentPartPr>
              <p14:cNvPr id="460" name="Freihand 459">
                <a:extLst>
                  <a:ext uri="{FF2B5EF4-FFF2-40B4-BE49-F238E27FC236}">
                    <a16:creationId xmlns:a16="http://schemas.microsoft.com/office/drawing/2014/main" id="{B14AF3F0-FE8F-49C7-821E-17D84A14E352}"/>
                  </a:ext>
                </a:extLst>
              </p14:cNvPr>
              <p14:cNvContentPartPr/>
              <p14:nvPr/>
            </p14:nvContentPartPr>
            <p14:xfrm>
              <a:off x="619917" y="2289574"/>
              <a:ext cx="2450520" cy="1757160"/>
            </p14:xfrm>
          </p:contentPart>
        </mc:Choice>
        <mc:Fallback>
          <p:pic>
            <p:nvPicPr>
              <p:cNvPr id="460" name="Freihand 459">
                <a:extLst>
                  <a:ext uri="{FF2B5EF4-FFF2-40B4-BE49-F238E27FC236}">
                    <a16:creationId xmlns:a16="http://schemas.microsoft.com/office/drawing/2014/main" id="{B14AF3F0-FE8F-49C7-821E-17D84A14E352}"/>
                  </a:ext>
                </a:extLst>
              </p:cNvPr>
              <p:cNvPicPr/>
              <p:nvPr/>
            </p:nvPicPr>
            <p:blipFill>
              <a:blip r:embed="rId651"/>
              <a:stretch>
                <a:fillRect/>
              </a:stretch>
            </p:blipFill>
            <p:spPr>
              <a:xfrm>
                <a:off x="615597" y="2285254"/>
                <a:ext cx="2459160" cy="176580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462" name="Freihand 461">
                <a:extLst>
                  <a:ext uri="{FF2B5EF4-FFF2-40B4-BE49-F238E27FC236}">
                    <a16:creationId xmlns:a16="http://schemas.microsoft.com/office/drawing/2014/main" id="{4FBBD805-1D14-4774-B2E6-4CCF3E8EB0F1}"/>
                  </a:ext>
                </a:extLst>
              </p14:cNvPr>
              <p14:cNvContentPartPr/>
              <p14:nvPr/>
            </p14:nvContentPartPr>
            <p14:xfrm>
              <a:off x="9291237" y="3602854"/>
              <a:ext cx="164520" cy="7560"/>
            </p14:xfrm>
          </p:contentPart>
        </mc:Choice>
        <mc:Fallback>
          <p:pic>
            <p:nvPicPr>
              <p:cNvPr id="462" name="Freihand 461">
                <a:extLst>
                  <a:ext uri="{FF2B5EF4-FFF2-40B4-BE49-F238E27FC236}">
                    <a16:creationId xmlns:a16="http://schemas.microsoft.com/office/drawing/2014/main" id="{4FBBD805-1D14-4774-B2E6-4CCF3E8EB0F1}"/>
                  </a:ext>
                </a:extLst>
              </p:cNvPr>
              <p:cNvPicPr/>
              <p:nvPr/>
            </p:nvPicPr>
            <p:blipFill>
              <a:blip r:embed="rId653"/>
              <a:stretch>
                <a:fillRect/>
              </a:stretch>
            </p:blipFill>
            <p:spPr>
              <a:xfrm>
                <a:off x="9286917" y="3598534"/>
                <a:ext cx="17316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463" name="Freihand 462">
                <a:extLst>
                  <a:ext uri="{FF2B5EF4-FFF2-40B4-BE49-F238E27FC236}">
                    <a16:creationId xmlns:a16="http://schemas.microsoft.com/office/drawing/2014/main" id="{8380ED15-435B-433D-AD0A-9D6858F1F1DB}"/>
                  </a:ext>
                </a:extLst>
              </p14:cNvPr>
              <p14:cNvContentPartPr/>
              <p14:nvPr/>
            </p14:nvContentPartPr>
            <p14:xfrm>
              <a:off x="4384437" y="4302694"/>
              <a:ext cx="137160" cy="133920"/>
            </p14:xfrm>
          </p:contentPart>
        </mc:Choice>
        <mc:Fallback>
          <p:pic>
            <p:nvPicPr>
              <p:cNvPr id="463" name="Freihand 462">
                <a:extLst>
                  <a:ext uri="{FF2B5EF4-FFF2-40B4-BE49-F238E27FC236}">
                    <a16:creationId xmlns:a16="http://schemas.microsoft.com/office/drawing/2014/main" id="{8380ED15-435B-433D-AD0A-9D6858F1F1DB}"/>
                  </a:ext>
                </a:extLst>
              </p:cNvPr>
              <p:cNvPicPr/>
              <p:nvPr/>
            </p:nvPicPr>
            <p:blipFill>
              <a:blip r:embed="rId655"/>
              <a:stretch>
                <a:fillRect/>
              </a:stretch>
            </p:blipFill>
            <p:spPr>
              <a:xfrm>
                <a:off x="4380117" y="4298374"/>
                <a:ext cx="1458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465" name="Freihand 464">
                <a:extLst>
                  <a:ext uri="{FF2B5EF4-FFF2-40B4-BE49-F238E27FC236}">
                    <a16:creationId xmlns:a16="http://schemas.microsoft.com/office/drawing/2014/main" id="{30DC32F2-87D0-4AEF-835B-F1CF34E7E200}"/>
                  </a:ext>
                </a:extLst>
              </p14:cNvPr>
              <p14:cNvContentPartPr/>
              <p14:nvPr/>
            </p14:nvContentPartPr>
            <p14:xfrm>
              <a:off x="2930757" y="4155454"/>
              <a:ext cx="147960" cy="77760"/>
            </p14:xfrm>
          </p:contentPart>
        </mc:Choice>
        <mc:Fallback>
          <p:pic>
            <p:nvPicPr>
              <p:cNvPr id="465" name="Freihand 464">
                <a:extLst>
                  <a:ext uri="{FF2B5EF4-FFF2-40B4-BE49-F238E27FC236}">
                    <a16:creationId xmlns:a16="http://schemas.microsoft.com/office/drawing/2014/main" id="{30DC32F2-87D0-4AEF-835B-F1CF34E7E200}"/>
                  </a:ext>
                </a:extLst>
              </p:cNvPr>
              <p:cNvPicPr/>
              <p:nvPr/>
            </p:nvPicPr>
            <p:blipFill>
              <a:blip r:embed="rId657"/>
              <a:stretch>
                <a:fillRect/>
              </a:stretch>
            </p:blipFill>
            <p:spPr>
              <a:xfrm>
                <a:off x="2926437" y="4151134"/>
                <a:ext cx="1566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474" name="Freihand 473">
                <a:extLst>
                  <a:ext uri="{FF2B5EF4-FFF2-40B4-BE49-F238E27FC236}">
                    <a16:creationId xmlns:a16="http://schemas.microsoft.com/office/drawing/2014/main" id="{0AB1404A-4E2D-4BAE-A7AA-D3FA2E38E438}"/>
                  </a:ext>
                </a:extLst>
              </p14:cNvPr>
              <p14:cNvContentPartPr/>
              <p14:nvPr/>
            </p14:nvContentPartPr>
            <p14:xfrm>
              <a:off x="1235877" y="1779814"/>
              <a:ext cx="360" cy="14400"/>
            </p14:xfrm>
          </p:contentPart>
        </mc:Choice>
        <mc:Fallback>
          <p:pic>
            <p:nvPicPr>
              <p:cNvPr id="474" name="Freihand 473">
                <a:extLst>
                  <a:ext uri="{FF2B5EF4-FFF2-40B4-BE49-F238E27FC236}">
                    <a16:creationId xmlns:a16="http://schemas.microsoft.com/office/drawing/2014/main" id="{0AB1404A-4E2D-4BAE-A7AA-D3FA2E38E438}"/>
                  </a:ext>
                </a:extLst>
              </p:cNvPr>
              <p:cNvPicPr/>
              <p:nvPr/>
            </p:nvPicPr>
            <p:blipFill>
              <a:blip r:embed="rId659"/>
              <a:stretch>
                <a:fillRect/>
              </a:stretch>
            </p:blipFill>
            <p:spPr>
              <a:xfrm>
                <a:off x="1231557" y="1775494"/>
                <a:ext cx="9000" cy="23040"/>
              </a:xfrm>
              <a:prstGeom prst="rect">
                <a:avLst/>
              </a:prstGeom>
            </p:spPr>
          </p:pic>
        </mc:Fallback>
      </mc:AlternateContent>
      <p:grpSp>
        <p:nvGrpSpPr>
          <p:cNvPr id="490" name="Gruppieren 489">
            <a:extLst>
              <a:ext uri="{FF2B5EF4-FFF2-40B4-BE49-F238E27FC236}">
                <a16:creationId xmlns:a16="http://schemas.microsoft.com/office/drawing/2014/main" id="{8D72EBE7-2E91-4B4C-9C03-7C31B86B4ACF}"/>
              </a:ext>
            </a:extLst>
          </p:cNvPr>
          <p:cNvGrpSpPr/>
          <p:nvPr/>
        </p:nvGrpSpPr>
        <p:grpSpPr>
          <a:xfrm>
            <a:off x="60117" y="531334"/>
            <a:ext cx="4434120" cy="3903480"/>
            <a:chOff x="60117" y="531334"/>
            <a:chExt cx="4434120" cy="3903480"/>
          </a:xfrm>
        </p:grpSpPr>
        <mc:AlternateContent xmlns:mc="http://schemas.openxmlformats.org/markup-compatibility/2006">
          <mc:Choice xmlns:p14="http://schemas.microsoft.com/office/powerpoint/2010/main" Requires="p14">
            <p:contentPart p14:bwMode="auto" r:id="rId660">
              <p14:nvContentPartPr>
                <p14:cNvPr id="449" name="Freihand 448">
                  <a:extLst>
                    <a:ext uri="{FF2B5EF4-FFF2-40B4-BE49-F238E27FC236}">
                      <a16:creationId xmlns:a16="http://schemas.microsoft.com/office/drawing/2014/main" id="{5940841D-66BF-4D8A-BA67-93E1FA134A6F}"/>
                    </a:ext>
                  </a:extLst>
                </p14:cNvPr>
                <p14:cNvContentPartPr/>
                <p14:nvPr/>
              </p14:nvContentPartPr>
              <p14:xfrm>
                <a:off x="587157" y="818254"/>
                <a:ext cx="78120" cy="3286080"/>
              </p14:xfrm>
            </p:contentPart>
          </mc:Choice>
          <mc:Fallback>
            <p:pic>
              <p:nvPicPr>
                <p:cNvPr id="449" name="Freihand 448">
                  <a:extLst>
                    <a:ext uri="{FF2B5EF4-FFF2-40B4-BE49-F238E27FC236}">
                      <a16:creationId xmlns:a16="http://schemas.microsoft.com/office/drawing/2014/main" id="{5940841D-66BF-4D8A-BA67-93E1FA134A6F}"/>
                    </a:ext>
                  </a:extLst>
                </p:cNvPr>
                <p:cNvPicPr/>
                <p:nvPr/>
              </p:nvPicPr>
              <p:blipFill>
                <a:blip r:embed="rId661"/>
                <a:stretch>
                  <a:fillRect/>
                </a:stretch>
              </p:blipFill>
              <p:spPr>
                <a:xfrm>
                  <a:off x="582837" y="813934"/>
                  <a:ext cx="86760" cy="329472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450" name="Freihand 449">
                  <a:extLst>
                    <a:ext uri="{FF2B5EF4-FFF2-40B4-BE49-F238E27FC236}">
                      <a16:creationId xmlns:a16="http://schemas.microsoft.com/office/drawing/2014/main" id="{AE37FD44-5CB4-4C1F-850B-AA371B11BC4F}"/>
                    </a:ext>
                  </a:extLst>
                </p14:cNvPr>
                <p14:cNvContentPartPr/>
                <p14:nvPr/>
              </p14:nvContentPartPr>
              <p14:xfrm>
                <a:off x="470157" y="4033414"/>
                <a:ext cx="3897000" cy="46800"/>
              </p14:xfrm>
            </p:contentPart>
          </mc:Choice>
          <mc:Fallback>
            <p:pic>
              <p:nvPicPr>
                <p:cNvPr id="450" name="Freihand 449">
                  <a:extLst>
                    <a:ext uri="{FF2B5EF4-FFF2-40B4-BE49-F238E27FC236}">
                      <a16:creationId xmlns:a16="http://schemas.microsoft.com/office/drawing/2014/main" id="{AE37FD44-5CB4-4C1F-850B-AA371B11BC4F}"/>
                    </a:ext>
                  </a:extLst>
                </p:cNvPr>
                <p:cNvPicPr/>
                <p:nvPr/>
              </p:nvPicPr>
              <p:blipFill>
                <a:blip r:embed="rId663"/>
                <a:stretch>
                  <a:fillRect/>
                </a:stretch>
              </p:blipFill>
              <p:spPr>
                <a:xfrm>
                  <a:off x="465837" y="4029094"/>
                  <a:ext cx="390564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451" name="Freihand 450">
                  <a:extLst>
                    <a:ext uri="{FF2B5EF4-FFF2-40B4-BE49-F238E27FC236}">
                      <a16:creationId xmlns:a16="http://schemas.microsoft.com/office/drawing/2014/main" id="{C406B331-15D1-4A99-A78B-EF4AF0E730C1}"/>
                    </a:ext>
                  </a:extLst>
                </p14:cNvPr>
                <p14:cNvContentPartPr/>
                <p14:nvPr/>
              </p14:nvContentPartPr>
              <p14:xfrm>
                <a:off x="4383717" y="3984454"/>
                <a:ext cx="110520" cy="151560"/>
              </p14:xfrm>
            </p:contentPart>
          </mc:Choice>
          <mc:Fallback>
            <p:pic>
              <p:nvPicPr>
                <p:cNvPr id="451" name="Freihand 450">
                  <a:extLst>
                    <a:ext uri="{FF2B5EF4-FFF2-40B4-BE49-F238E27FC236}">
                      <a16:creationId xmlns:a16="http://schemas.microsoft.com/office/drawing/2014/main" id="{C406B331-15D1-4A99-A78B-EF4AF0E730C1}"/>
                    </a:ext>
                  </a:extLst>
                </p:cNvPr>
                <p:cNvPicPr/>
                <p:nvPr/>
              </p:nvPicPr>
              <p:blipFill>
                <a:blip r:embed="rId665"/>
                <a:stretch>
                  <a:fillRect/>
                </a:stretch>
              </p:blipFill>
              <p:spPr>
                <a:xfrm>
                  <a:off x="4379037" y="3980134"/>
                  <a:ext cx="11916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453" name="Freihand 452">
                  <a:extLst>
                    <a:ext uri="{FF2B5EF4-FFF2-40B4-BE49-F238E27FC236}">
                      <a16:creationId xmlns:a16="http://schemas.microsoft.com/office/drawing/2014/main" id="{BBF9551C-D14E-4A78-813A-6AF9F8771F79}"/>
                    </a:ext>
                  </a:extLst>
                </p14:cNvPr>
                <p14:cNvContentPartPr/>
                <p14:nvPr/>
              </p14:nvContentPartPr>
              <p14:xfrm>
                <a:off x="528837" y="628894"/>
                <a:ext cx="231840" cy="225000"/>
              </p14:xfrm>
            </p:contentPart>
          </mc:Choice>
          <mc:Fallback>
            <p:pic>
              <p:nvPicPr>
                <p:cNvPr id="453" name="Freihand 452">
                  <a:extLst>
                    <a:ext uri="{FF2B5EF4-FFF2-40B4-BE49-F238E27FC236}">
                      <a16:creationId xmlns:a16="http://schemas.microsoft.com/office/drawing/2014/main" id="{BBF9551C-D14E-4A78-813A-6AF9F8771F79}"/>
                    </a:ext>
                  </a:extLst>
                </p:cNvPr>
                <p:cNvPicPr/>
                <p:nvPr/>
              </p:nvPicPr>
              <p:blipFill>
                <a:blip r:embed="rId667"/>
                <a:stretch>
                  <a:fillRect/>
                </a:stretch>
              </p:blipFill>
              <p:spPr>
                <a:xfrm>
                  <a:off x="524517" y="624574"/>
                  <a:ext cx="24048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454" name="Freihand 453">
                  <a:extLst>
                    <a:ext uri="{FF2B5EF4-FFF2-40B4-BE49-F238E27FC236}">
                      <a16:creationId xmlns:a16="http://schemas.microsoft.com/office/drawing/2014/main" id="{1BD2FD44-1551-4BF1-B051-DB604C15B33C}"/>
                    </a:ext>
                  </a:extLst>
                </p14:cNvPr>
                <p14:cNvContentPartPr/>
                <p14:nvPr/>
              </p14:nvContentPartPr>
              <p14:xfrm>
                <a:off x="220677" y="531334"/>
                <a:ext cx="108720" cy="111600"/>
              </p14:xfrm>
            </p:contentPart>
          </mc:Choice>
          <mc:Fallback>
            <p:pic>
              <p:nvPicPr>
                <p:cNvPr id="454" name="Freihand 453">
                  <a:extLst>
                    <a:ext uri="{FF2B5EF4-FFF2-40B4-BE49-F238E27FC236}">
                      <a16:creationId xmlns:a16="http://schemas.microsoft.com/office/drawing/2014/main" id="{1BD2FD44-1551-4BF1-B051-DB604C15B33C}"/>
                    </a:ext>
                  </a:extLst>
                </p:cNvPr>
                <p:cNvPicPr/>
                <p:nvPr/>
              </p:nvPicPr>
              <p:blipFill>
                <a:blip r:embed="rId669"/>
                <a:stretch>
                  <a:fillRect/>
                </a:stretch>
              </p:blipFill>
              <p:spPr>
                <a:xfrm>
                  <a:off x="216357" y="527014"/>
                  <a:ext cx="1173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455" name="Freihand 454">
                  <a:extLst>
                    <a:ext uri="{FF2B5EF4-FFF2-40B4-BE49-F238E27FC236}">
                      <a16:creationId xmlns:a16="http://schemas.microsoft.com/office/drawing/2014/main" id="{DF84E24A-6C55-4000-B233-3F56EDB796A1}"/>
                    </a:ext>
                  </a:extLst>
                </p14:cNvPr>
                <p14:cNvContentPartPr/>
                <p14:nvPr/>
              </p14:nvContentPartPr>
              <p14:xfrm>
                <a:off x="335877" y="587134"/>
                <a:ext cx="97920" cy="101520"/>
              </p14:xfrm>
            </p:contentPart>
          </mc:Choice>
          <mc:Fallback>
            <p:pic>
              <p:nvPicPr>
                <p:cNvPr id="455" name="Freihand 454">
                  <a:extLst>
                    <a:ext uri="{FF2B5EF4-FFF2-40B4-BE49-F238E27FC236}">
                      <a16:creationId xmlns:a16="http://schemas.microsoft.com/office/drawing/2014/main" id="{DF84E24A-6C55-4000-B233-3F56EDB796A1}"/>
                    </a:ext>
                  </a:extLst>
                </p:cNvPr>
                <p:cNvPicPr/>
                <p:nvPr/>
              </p:nvPicPr>
              <p:blipFill>
                <a:blip r:embed="rId671"/>
                <a:stretch>
                  <a:fillRect/>
                </a:stretch>
              </p:blipFill>
              <p:spPr>
                <a:xfrm>
                  <a:off x="331557" y="582814"/>
                  <a:ext cx="1065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457" name="Freihand 456">
                  <a:extLst>
                    <a:ext uri="{FF2B5EF4-FFF2-40B4-BE49-F238E27FC236}">
                      <a16:creationId xmlns:a16="http://schemas.microsoft.com/office/drawing/2014/main" id="{4B60029A-F865-42A8-A45E-36F253B83FCD}"/>
                    </a:ext>
                  </a:extLst>
                </p14:cNvPr>
                <p14:cNvContentPartPr/>
                <p14:nvPr/>
              </p14:nvContentPartPr>
              <p14:xfrm>
                <a:off x="4251957" y="4232134"/>
                <a:ext cx="115920" cy="89640"/>
              </p14:xfrm>
            </p:contentPart>
          </mc:Choice>
          <mc:Fallback>
            <p:pic>
              <p:nvPicPr>
                <p:cNvPr id="457" name="Freihand 456">
                  <a:extLst>
                    <a:ext uri="{FF2B5EF4-FFF2-40B4-BE49-F238E27FC236}">
                      <a16:creationId xmlns:a16="http://schemas.microsoft.com/office/drawing/2014/main" id="{4B60029A-F865-42A8-A45E-36F253B83FCD}"/>
                    </a:ext>
                  </a:extLst>
                </p:cNvPr>
                <p:cNvPicPr/>
                <p:nvPr/>
              </p:nvPicPr>
              <p:blipFill>
                <a:blip r:embed="rId673"/>
                <a:stretch>
                  <a:fillRect/>
                </a:stretch>
              </p:blipFill>
              <p:spPr>
                <a:xfrm>
                  <a:off x="4247637" y="4227814"/>
                  <a:ext cx="1245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458" name="Freihand 457">
                  <a:extLst>
                    <a:ext uri="{FF2B5EF4-FFF2-40B4-BE49-F238E27FC236}">
                      <a16:creationId xmlns:a16="http://schemas.microsoft.com/office/drawing/2014/main" id="{D59B5BBF-A231-4E0E-8F4F-8C9D0D97BEEE}"/>
                    </a:ext>
                  </a:extLst>
                </p14:cNvPr>
                <p14:cNvContentPartPr/>
                <p14:nvPr/>
              </p14:nvContentPartPr>
              <p14:xfrm>
                <a:off x="4377597" y="4333294"/>
                <a:ext cx="110880" cy="101520"/>
              </p14:xfrm>
            </p:contentPart>
          </mc:Choice>
          <mc:Fallback>
            <p:pic>
              <p:nvPicPr>
                <p:cNvPr id="458" name="Freihand 457">
                  <a:extLst>
                    <a:ext uri="{FF2B5EF4-FFF2-40B4-BE49-F238E27FC236}">
                      <a16:creationId xmlns:a16="http://schemas.microsoft.com/office/drawing/2014/main" id="{D59B5BBF-A231-4E0E-8F4F-8C9D0D97BEEE}"/>
                    </a:ext>
                  </a:extLst>
                </p:cNvPr>
                <p:cNvPicPr/>
                <p:nvPr/>
              </p:nvPicPr>
              <p:blipFill>
                <a:blip r:embed="rId675"/>
                <a:stretch>
                  <a:fillRect/>
                </a:stretch>
              </p:blipFill>
              <p:spPr>
                <a:xfrm>
                  <a:off x="4373277" y="4328974"/>
                  <a:ext cx="11952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466" name="Freihand 465">
                  <a:extLst>
                    <a:ext uri="{FF2B5EF4-FFF2-40B4-BE49-F238E27FC236}">
                      <a16:creationId xmlns:a16="http://schemas.microsoft.com/office/drawing/2014/main" id="{676AC0F5-9268-4E82-ADE6-EE740C5D4CC6}"/>
                    </a:ext>
                  </a:extLst>
                </p14:cNvPr>
                <p14:cNvContentPartPr/>
                <p14:nvPr/>
              </p14:nvContentPartPr>
              <p14:xfrm>
                <a:off x="60117" y="2246374"/>
                <a:ext cx="98640" cy="87840"/>
              </p14:xfrm>
            </p:contentPart>
          </mc:Choice>
          <mc:Fallback>
            <p:pic>
              <p:nvPicPr>
                <p:cNvPr id="466" name="Freihand 465">
                  <a:extLst>
                    <a:ext uri="{FF2B5EF4-FFF2-40B4-BE49-F238E27FC236}">
                      <a16:creationId xmlns:a16="http://schemas.microsoft.com/office/drawing/2014/main" id="{676AC0F5-9268-4E82-ADE6-EE740C5D4CC6}"/>
                    </a:ext>
                  </a:extLst>
                </p:cNvPr>
                <p:cNvPicPr/>
                <p:nvPr/>
              </p:nvPicPr>
              <p:blipFill>
                <a:blip r:embed="rId677"/>
                <a:stretch>
                  <a:fillRect/>
                </a:stretch>
              </p:blipFill>
              <p:spPr>
                <a:xfrm>
                  <a:off x="55797" y="2242054"/>
                  <a:ext cx="1072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467" name="Freihand 466">
                  <a:extLst>
                    <a:ext uri="{FF2B5EF4-FFF2-40B4-BE49-F238E27FC236}">
                      <a16:creationId xmlns:a16="http://schemas.microsoft.com/office/drawing/2014/main" id="{314DBF98-D38E-48A6-A342-5658C5521A3D}"/>
                    </a:ext>
                  </a:extLst>
                </p14:cNvPr>
                <p14:cNvContentPartPr/>
                <p14:nvPr/>
              </p14:nvContentPartPr>
              <p14:xfrm>
                <a:off x="189357" y="2212174"/>
                <a:ext cx="46080" cy="111960"/>
              </p14:xfrm>
            </p:contentPart>
          </mc:Choice>
          <mc:Fallback>
            <p:pic>
              <p:nvPicPr>
                <p:cNvPr id="467" name="Freihand 466">
                  <a:extLst>
                    <a:ext uri="{FF2B5EF4-FFF2-40B4-BE49-F238E27FC236}">
                      <a16:creationId xmlns:a16="http://schemas.microsoft.com/office/drawing/2014/main" id="{314DBF98-D38E-48A6-A342-5658C5521A3D}"/>
                    </a:ext>
                  </a:extLst>
                </p:cNvPr>
                <p:cNvPicPr/>
                <p:nvPr/>
              </p:nvPicPr>
              <p:blipFill>
                <a:blip r:embed="rId679"/>
                <a:stretch>
                  <a:fillRect/>
                </a:stretch>
              </p:blipFill>
              <p:spPr>
                <a:xfrm>
                  <a:off x="185037" y="2207854"/>
                  <a:ext cx="547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468" name="Freihand 467">
                  <a:extLst>
                    <a:ext uri="{FF2B5EF4-FFF2-40B4-BE49-F238E27FC236}">
                      <a16:creationId xmlns:a16="http://schemas.microsoft.com/office/drawing/2014/main" id="{7A4B4A55-6CCA-4FB5-9F63-0F01D6116234}"/>
                    </a:ext>
                  </a:extLst>
                </p14:cNvPr>
                <p14:cNvContentPartPr/>
                <p14:nvPr/>
              </p14:nvContentPartPr>
              <p14:xfrm>
                <a:off x="244797" y="2240614"/>
                <a:ext cx="65520" cy="67320"/>
              </p14:xfrm>
            </p:contentPart>
          </mc:Choice>
          <mc:Fallback>
            <p:pic>
              <p:nvPicPr>
                <p:cNvPr id="468" name="Freihand 467">
                  <a:extLst>
                    <a:ext uri="{FF2B5EF4-FFF2-40B4-BE49-F238E27FC236}">
                      <a16:creationId xmlns:a16="http://schemas.microsoft.com/office/drawing/2014/main" id="{7A4B4A55-6CCA-4FB5-9F63-0F01D6116234}"/>
                    </a:ext>
                  </a:extLst>
                </p:cNvPr>
                <p:cNvPicPr/>
                <p:nvPr/>
              </p:nvPicPr>
              <p:blipFill>
                <a:blip r:embed="rId681"/>
                <a:stretch>
                  <a:fillRect/>
                </a:stretch>
              </p:blipFill>
              <p:spPr>
                <a:xfrm>
                  <a:off x="240477" y="2236294"/>
                  <a:ext cx="7416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469" name="Freihand 468">
                  <a:extLst>
                    <a:ext uri="{FF2B5EF4-FFF2-40B4-BE49-F238E27FC236}">
                      <a16:creationId xmlns:a16="http://schemas.microsoft.com/office/drawing/2014/main" id="{3B47B080-6686-4671-85D0-9A236F18434C}"/>
                    </a:ext>
                  </a:extLst>
                </p14:cNvPr>
                <p14:cNvContentPartPr/>
                <p14:nvPr/>
              </p14:nvContentPartPr>
              <p14:xfrm>
                <a:off x="352437" y="2255014"/>
                <a:ext cx="9360" cy="67680"/>
              </p14:xfrm>
            </p:contentPart>
          </mc:Choice>
          <mc:Fallback>
            <p:pic>
              <p:nvPicPr>
                <p:cNvPr id="469" name="Freihand 468">
                  <a:extLst>
                    <a:ext uri="{FF2B5EF4-FFF2-40B4-BE49-F238E27FC236}">
                      <a16:creationId xmlns:a16="http://schemas.microsoft.com/office/drawing/2014/main" id="{3B47B080-6686-4671-85D0-9A236F18434C}"/>
                    </a:ext>
                  </a:extLst>
                </p:cNvPr>
                <p:cNvPicPr/>
                <p:nvPr/>
              </p:nvPicPr>
              <p:blipFill>
                <a:blip r:embed="rId683"/>
                <a:stretch>
                  <a:fillRect/>
                </a:stretch>
              </p:blipFill>
              <p:spPr>
                <a:xfrm>
                  <a:off x="348117" y="2250694"/>
                  <a:ext cx="180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470" name="Freihand 469">
                  <a:extLst>
                    <a:ext uri="{FF2B5EF4-FFF2-40B4-BE49-F238E27FC236}">
                      <a16:creationId xmlns:a16="http://schemas.microsoft.com/office/drawing/2014/main" id="{3F6A2972-67B3-4DAB-A8BB-5A48593C14D3}"/>
                    </a:ext>
                  </a:extLst>
                </p14:cNvPr>
                <p14:cNvContentPartPr/>
                <p14:nvPr/>
              </p14:nvContentPartPr>
              <p14:xfrm>
                <a:off x="338757" y="2255014"/>
                <a:ext cx="116640" cy="77040"/>
              </p14:xfrm>
            </p:contentPart>
          </mc:Choice>
          <mc:Fallback>
            <p:pic>
              <p:nvPicPr>
                <p:cNvPr id="470" name="Freihand 469">
                  <a:extLst>
                    <a:ext uri="{FF2B5EF4-FFF2-40B4-BE49-F238E27FC236}">
                      <a16:creationId xmlns:a16="http://schemas.microsoft.com/office/drawing/2014/main" id="{3F6A2972-67B3-4DAB-A8BB-5A48593C14D3}"/>
                    </a:ext>
                  </a:extLst>
                </p:cNvPr>
                <p:cNvPicPr/>
                <p:nvPr/>
              </p:nvPicPr>
              <p:blipFill>
                <a:blip r:embed="rId685"/>
                <a:stretch>
                  <a:fillRect/>
                </a:stretch>
              </p:blipFill>
              <p:spPr>
                <a:xfrm>
                  <a:off x="334437" y="2250694"/>
                  <a:ext cx="1252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471" name="Freihand 470">
                  <a:extLst>
                    <a:ext uri="{FF2B5EF4-FFF2-40B4-BE49-F238E27FC236}">
                      <a16:creationId xmlns:a16="http://schemas.microsoft.com/office/drawing/2014/main" id="{86EC43FD-6376-4078-95F8-9DC0DC20DB69}"/>
                    </a:ext>
                  </a:extLst>
                </p14:cNvPr>
                <p14:cNvContentPartPr/>
                <p14:nvPr/>
              </p14:nvContentPartPr>
              <p14:xfrm>
                <a:off x="450717" y="2212174"/>
                <a:ext cx="360" cy="6480"/>
              </p14:xfrm>
            </p:contentPart>
          </mc:Choice>
          <mc:Fallback>
            <p:pic>
              <p:nvPicPr>
                <p:cNvPr id="471" name="Freihand 470">
                  <a:extLst>
                    <a:ext uri="{FF2B5EF4-FFF2-40B4-BE49-F238E27FC236}">
                      <a16:creationId xmlns:a16="http://schemas.microsoft.com/office/drawing/2014/main" id="{86EC43FD-6376-4078-95F8-9DC0DC20DB69}"/>
                    </a:ext>
                  </a:extLst>
                </p:cNvPr>
                <p:cNvPicPr/>
                <p:nvPr/>
              </p:nvPicPr>
              <p:blipFill>
                <a:blip r:embed="rId687"/>
                <a:stretch>
                  <a:fillRect/>
                </a:stretch>
              </p:blipFill>
              <p:spPr>
                <a:xfrm>
                  <a:off x="446397" y="2207854"/>
                  <a:ext cx="900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472" name="Freihand 471">
                  <a:extLst>
                    <a:ext uri="{FF2B5EF4-FFF2-40B4-BE49-F238E27FC236}">
                      <a16:creationId xmlns:a16="http://schemas.microsoft.com/office/drawing/2014/main" id="{6CD4F8CE-836F-475B-8593-F84B22E56ADA}"/>
                    </a:ext>
                  </a:extLst>
                </p14:cNvPr>
                <p14:cNvContentPartPr/>
                <p14:nvPr/>
              </p14:nvContentPartPr>
              <p14:xfrm>
                <a:off x="432357" y="2201014"/>
                <a:ext cx="91080" cy="245160"/>
              </p14:xfrm>
            </p:contentPart>
          </mc:Choice>
          <mc:Fallback>
            <p:pic>
              <p:nvPicPr>
                <p:cNvPr id="472" name="Freihand 471">
                  <a:extLst>
                    <a:ext uri="{FF2B5EF4-FFF2-40B4-BE49-F238E27FC236}">
                      <a16:creationId xmlns:a16="http://schemas.microsoft.com/office/drawing/2014/main" id="{6CD4F8CE-836F-475B-8593-F84B22E56ADA}"/>
                    </a:ext>
                  </a:extLst>
                </p:cNvPr>
                <p:cNvPicPr/>
                <p:nvPr/>
              </p:nvPicPr>
              <p:blipFill>
                <a:blip r:embed="rId689"/>
                <a:stretch>
                  <a:fillRect/>
                </a:stretch>
              </p:blipFill>
              <p:spPr>
                <a:xfrm>
                  <a:off x="428037" y="2196694"/>
                  <a:ext cx="9972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475" name="Freihand 474">
                  <a:extLst>
                    <a:ext uri="{FF2B5EF4-FFF2-40B4-BE49-F238E27FC236}">
                      <a16:creationId xmlns:a16="http://schemas.microsoft.com/office/drawing/2014/main" id="{616EBABE-1496-4D55-9A96-3F7C9C583CE4}"/>
                    </a:ext>
                  </a:extLst>
                </p14:cNvPr>
                <p14:cNvContentPartPr/>
                <p14:nvPr/>
              </p14:nvContentPartPr>
              <p14:xfrm>
                <a:off x="1222557" y="1736254"/>
                <a:ext cx="1927440" cy="1927440"/>
              </p14:xfrm>
            </p:contentPart>
          </mc:Choice>
          <mc:Fallback>
            <p:pic>
              <p:nvPicPr>
                <p:cNvPr id="475" name="Freihand 474">
                  <a:extLst>
                    <a:ext uri="{FF2B5EF4-FFF2-40B4-BE49-F238E27FC236}">
                      <a16:creationId xmlns:a16="http://schemas.microsoft.com/office/drawing/2014/main" id="{616EBABE-1496-4D55-9A96-3F7C9C583CE4}"/>
                    </a:ext>
                  </a:extLst>
                </p:cNvPr>
                <p:cNvPicPr/>
                <p:nvPr/>
              </p:nvPicPr>
              <p:blipFill>
                <a:blip r:embed="rId691"/>
                <a:stretch>
                  <a:fillRect/>
                </a:stretch>
              </p:blipFill>
              <p:spPr>
                <a:xfrm>
                  <a:off x="1218237" y="1731934"/>
                  <a:ext cx="1936080" cy="193608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476" name="Freihand 475">
                  <a:extLst>
                    <a:ext uri="{FF2B5EF4-FFF2-40B4-BE49-F238E27FC236}">
                      <a16:creationId xmlns:a16="http://schemas.microsoft.com/office/drawing/2014/main" id="{2ABB11ED-DB1D-4D01-AD7C-D40E71E3EE74}"/>
                    </a:ext>
                  </a:extLst>
                </p14:cNvPr>
                <p14:cNvContentPartPr/>
                <p14:nvPr/>
              </p14:nvContentPartPr>
              <p14:xfrm>
                <a:off x="1946877" y="3207574"/>
                <a:ext cx="82080" cy="87480"/>
              </p14:xfrm>
            </p:contentPart>
          </mc:Choice>
          <mc:Fallback>
            <p:pic>
              <p:nvPicPr>
                <p:cNvPr id="476" name="Freihand 475">
                  <a:extLst>
                    <a:ext uri="{FF2B5EF4-FFF2-40B4-BE49-F238E27FC236}">
                      <a16:creationId xmlns:a16="http://schemas.microsoft.com/office/drawing/2014/main" id="{2ABB11ED-DB1D-4D01-AD7C-D40E71E3EE74}"/>
                    </a:ext>
                  </a:extLst>
                </p:cNvPr>
                <p:cNvPicPr/>
                <p:nvPr/>
              </p:nvPicPr>
              <p:blipFill>
                <a:blip r:embed="rId693"/>
                <a:stretch>
                  <a:fillRect/>
                </a:stretch>
              </p:blipFill>
              <p:spPr>
                <a:xfrm>
                  <a:off x="1942557" y="3203254"/>
                  <a:ext cx="907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478" name="Freihand 477">
                  <a:extLst>
                    <a:ext uri="{FF2B5EF4-FFF2-40B4-BE49-F238E27FC236}">
                      <a16:creationId xmlns:a16="http://schemas.microsoft.com/office/drawing/2014/main" id="{2CDBFF15-2053-4EE2-B198-2C51E1193E62}"/>
                    </a:ext>
                  </a:extLst>
                </p14:cNvPr>
                <p14:cNvContentPartPr/>
                <p14:nvPr/>
              </p14:nvContentPartPr>
              <p14:xfrm>
                <a:off x="3386517" y="3602134"/>
                <a:ext cx="3960" cy="28080"/>
              </p14:xfrm>
            </p:contentPart>
          </mc:Choice>
          <mc:Fallback>
            <p:pic>
              <p:nvPicPr>
                <p:cNvPr id="478" name="Freihand 477">
                  <a:extLst>
                    <a:ext uri="{FF2B5EF4-FFF2-40B4-BE49-F238E27FC236}">
                      <a16:creationId xmlns:a16="http://schemas.microsoft.com/office/drawing/2014/main" id="{2CDBFF15-2053-4EE2-B198-2C51E1193E62}"/>
                    </a:ext>
                  </a:extLst>
                </p:cNvPr>
                <p:cNvPicPr/>
                <p:nvPr/>
              </p:nvPicPr>
              <p:blipFill>
                <a:blip r:embed="rId695"/>
                <a:stretch>
                  <a:fillRect/>
                </a:stretch>
              </p:blipFill>
              <p:spPr>
                <a:xfrm>
                  <a:off x="3382197" y="3597814"/>
                  <a:ext cx="1260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479" name="Freihand 478">
                  <a:extLst>
                    <a:ext uri="{FF2B5EF4-FFF2-40B4-BE49-F238E27FC236}">
                      <a16:creationId xmlns:a16="http://schemas.microsoft.com/office/drawing/2014/main" id="{CE4B3402-02CE-4C09-92C4-F102595B56C7}"/>
                    </a:ext>
                  </a:extLst>
                </p14:cNvPr>
                <p14:cNvContentPartPr/>
                <p14:nvPr/>
              </p14:nvContentPartPr>
              <p14:xfrm>
                <a:off x="3430437" y="3577294"/>
                <a:ext cx="11520" cy="139320"/>
              </p14:xfrm>
            </p:contentPart>
          </mc:Choice>
          <mc:Fallback>
            <p:pic>
              <p:nvPicPr>
                <p:cNvPr id="479" name="Freihand 478">
                  <a:extLst>
                    <a:ext uri="{FF2B5EF4-FFF2-40B4-BE49-F238E27FC236}">
                      <a16:creationId xmlns:a16="http://schemas.microsoft.com/office/drawing/2014/main" id="{CE4B3402-02CE-4C09-92C4-F102595B56C7}"/>
                    </a:ext>
                  </a:extLst>
                </p:cNvPr>
                <p:cNvPicPr/>
                <p:nvPr/>
              </p:nvPicPr>
              <p:blipFill>
                <a:blip r:embed="rId697"/>
                <a:stretch>
                  <a:fillRect/>
                </a:stretch>
              </p:blipFill>
              <p:spPr>
                <a:xfrm>
                  <a:off x="3426117" y="3572974"/>
                  <a:ext cx="2016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480" name="Freihand 479">
                  <a:extLst>
                    <a:ext uri="{FF2B5EF4-FFF2-40B4-BE49-F238E27FC236}">
                      <a16:creationId xmlns:a16="http://schemas.microsoft.com/office/drawing/2014/main" id="{C4F76741-3042-4650-AFF8-4F74D5FD5DD7}"/>
                    </a:ext>
                  </a:extLst>
                </p14:cNvPr>
                <p14:cNvContentPartPr/>
                <p14:nvPr/>
              </p14:nvContentPartPr>
              <p14:xfrm>
                <a:off x="3336477" y="3701854"/>
                <a:ext cx="173160" cy="15840"/>
              </p14:xfrm>
            </p:contentPart>
          </mc:Choice>
          <mc:Fallback>
            <p:pic>
              <p:nvPicPr>
                <p:cNvPr id="480" name="Freihand 479">
                  <a:extLst>
                    <a:ext uri="{FF2B5EF4-FFF2-40B4-BE49-F238E27FC236}">
                      <a16:creationId xmlns:a16="http://schemas.microsoft.com/office/drawing/2014/main" id="{C4F76741-3042-4650-AFF8-4F74D5FD5DD7}"/>
                    </a:ext>
                  </a:extLst>
                </p:cNvPr>
                <p:cNvPicPr/>
                <p:nvPr/>
              </p:nvPicPr>
              <p:blipFill>
                <a:blip r:embed="rId699"/>
                <a:stretch>
                  <a:fillRect/>
                </a:stretch>
              </p:blipFill>
              <p:spPr>
                <a:xfrm>
                  <a:off x="3332157" y="3697534"/>
                  <a:ext cx="18180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481" name="Freihand 480">
                  <a:extLst>
                    <a:ext uri="{FF2B5EF4-FFF2-40B4-BE49-F238E27FC236}">
                      <a16:creationId xmlns:a16="http://schemas.microsoft.com/office/drawing/2014/main" id="{7AE0BF69-507E-467D-9D69-4365A901EEA1}"/>
                    </a:ext>
                  </a:extLst>
                </p14:cNvPr>
                <p14:cNvContentPartPr/>
                <p14:nvPr/>
              </p14:nvContentPartPr>
              <p14:xfrm>
                <a:off x="3335397" y="3552814"/>
                <a:ext cx="183240" cy="27720"/>
              </p14:xfrm>
            </p:contentPart>
          </mc:Choice>
          <mc:Fallback>
            <p:pic>
              <p:nvPicPr>
                <p:cNvPr id="481" name="Freihand 480">
                  <a:extLst>
                    <a:ext uri="{FF2B5EF4-FFF2-40B4-BE49-F238E27FC236}">
                      <a16:creationId xmlns:a16="http://schemas.microsoft.com/office/drawing/2014/main" id="{7AE0BF69-507E-467D-9D69-4365A901EEA1}"/>
                    </a:ext>
                  </a:extLst>
                </p:cNvPr>
                <p:cNvPicPr/>
                <p:nvPr/>
              </p:nvPicPr>
              <p:blipFill>
                <a:blip r:embed="rId701"/>
                <a:stretch>
                  <a:fillRect/>
                </a:stretch>
              </p:blipFill>
              <p:spPr>
                <a:xfrm>
                  <a:off x="3331077" y="3548494"/>
                  <a:ext cx="19188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482" name="Freihand 481">
                  <a:extLst>
                    <a:ext uri="{FF2B5EF4-FFF2-40B4-BE49-F238E27FC236}">
                      <a16:creationId xmlns:a16="http://schemas.microsoft.com/office/drawing/2014/main" id="{325C3D9F-11BE-4D91-B481-05942665BD0E}"/>
                    </a:ext>
                  </a:extLst>
                </p14:cNvPr>
                <p14:cNvContentPartPr/>
                <p14:nvPr/>
              </p14:nvContentPartPr>
              <p14:xfrm>
                <a:off x="3570117" y="3495574"/>
                <a:ext cx="124200" cy="96480"/>
              </p14:xfrm>
            </p:contentPart>
          </mc:Choice>
          <mc:Fallback>
            <p:pic>
              <p:nvPicPr>
                <p:cNvPr id="482" name="Freihand 481">
                  <a:extLst>
                    <a:ext uri="{FF2B5EF4-FFF2-40B4-BE49-F238E27FC236}">
                      <a16:creationId xmlns:a16="http://schemas.microsoft.com/office/drawing/2014/main" id="{325C3D9F-11BE-4D91-B481-05942665BD0E}"/>
                    </a:ext>
                  </a:extLst>
                </p:cNvPr>
                <p:cNvPicPr/>
                <p:nvPr/>
              </p:nvPicPr>
              <p:blipFill>
                <a:blip r:embed="rId703"/>
                <a:stretch>
                  <a:fillRect/>
                </a:stretch>
              </p:blipFill>
              <p:spPr>
                <a:xfrm>
                  <a:off x="3565797" y="3491254"/>
                  <a:ext cx="1328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484" name="Freihand 483">
                  <a:extLst>
                    <a:ext uri="{FF2B5EF4-FFF2-40B4-BE49-F238E27FC236}">
                      <a16:creationId xmlns:a16="http://schemas.microsoft.com/office/drawing/2014/main" id="{7F4A4A44-085B-4DC4-976A-344862FFA013}"/>
                    </a:ext>
                  </a:extLst>
                </p14:cNvPr>
                <p14:cNvContentPartPr/>
                <p14:nvPr/>
              </p14:nvContentPartPr>
              <p14:xfrm>
                <a:off x="1977837" y="3304414"/>
                <a:ext cx="13680" cy="153000"/>
              </p14:xfrm>
            </p:contentPart>
          </mc:Choice>
          <mc:Fallback>
            <p:pic>
              <p:nvPicPr>
                <p:cNvPr id="484" name="Freihand 483">
                  <a:extLst>
                    <a:ext uri="{FF2B5EF4-FFF2-40B4-BE49-F238E27FC236}">
                      <a16:creationId xmlns:a16="http://schemas.microsoft.com/office/drawing/2014/main" id="{7F4A4A44-085B-4DC4-976A-344862FFA013}"/>
                    </a:ext>
                  </a:extLst>
                </p:cNvPr>
                <p:cNvPicPr/>
                <p:nvPr/>
              </p:nvPicPr>
              <p:blipFill>
                <a:blip r:embed="rId705"/>
                <a:stretch>
                  <a:fillRect/>
                </a:stretch>
              </p:blipFill>
              <p:spPr>
                <a:xfrm>
                  <a:off x="1973517" y="3300094"/>
                  <a:ext cx="2232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485" name="Freihand 484">
                  <a:extLst>
                    <a:ext uri="{FF2B5EF4-FFF2-40B4-BE49-F238E27FC236}">
                      <a16:creationId xmlns:a16="http://schemas.microsoft.com/office/drawing/2014/main" id="{A741A2DF-6814-47DA-93BA-DC4BE3E3014F}"/>
                    </a:ext>
                  </a:extLst>
                </p14:cNvPr>
                <p14:cNvContentPartPr/>
                <p14:nvPr/>
              </p14:nvContentPartPr>
              <p14:xfrm>
                <a:off x="2000517" y="3544534"/>
                <a:ext cx="33840" cy="392400"/>
              </p14:xfrm>
            </p:contentPart>
          </mc:Choice>
          <mc:Fallback>
            <p:pic>
              <p:nvPicPr>
                <p:cNvPr id="485" name="Freihand 484">
                  <a:extLst>
                    <a:ext uri="{FF2B5EF4-FFF2-40B4-BE49-F238E27FC236}">
                      <a16:creationId xmlns:a16="http://schemas.microsoft.com/office/drawing/2014/main" id="{A741A2DF-6814-47DA-93BA-DC4BE3E3014F}"/>
                    </a:ext>
                  </a:extLst>
                </p:cNvPr>
                <p:cNvPicPr/>
                <p:nvPr/>
              </p:nvPicPr>
              <p:blipFill>
                <a:blip r:embed="rId707"/>
                <a:stretch>
                  <a:fillRect/>
                </a:stretch>
              </p:blipFill>
              <p:spPr>
                <a:xfrm>
                  <a:off x="1996197" y="3540214"/>
                  <a:ext cx="42480" cy="40104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487" name="Freihand 486">
                  <a:extLst>
                    <a:ext uri="{FF2B5EF4-FFF2-40B4-BE49-F238E27FC236}">
                      <a16:creationId xmlns:a16="http://schemas.microsoft.com/office/drawing/2014/main" id="{D0998E3F-34BD-4F3E-AD16-B6F0853D52EC}"/>
                    </a:ext>
                  </a:extLst>
                </p14:cNvPr>
                <p14:cNvContentPartPr/>
                <p14:nvPr/>
              </p14:nvContentPartPr>
              <p14:xfrm>
                <a:off x="633957" y="3268774"/>
                <a:ext cx="213480" cy="9000"/>
              </p14:xfrm>
            </p:contentPart>
          </mc:Choice>
          <mc:Fallback>
            <p:pic>
              <p:nvPicPr>
                <p:cNvPr id="487" name="Freihand 486">
                  <a:extLst>
                    <a:ext uri="{FF2B5EF4-FFF2-40B4-BE49-F238E27FC236}">
                      <a16:creationId xmlns:a16="http://schemas.microsoft.com/office/drawing/2014/main" id="{D0998E3F-34BD-4F3E-AD16-B6F0853D52EC}"/>
                    </a:ext>
                  </a:extLst>
                </p:cNvPr>
                <p:cNvPicPr/>
                <p:nvPr/>
              </p:nvPicPr>
              <p:blipFill>
                <a:blip r:embed="rId709"/>
                <a:stretch>
                  <a:fillRect/>
                </a:stretch>
              </p:blipFill>
              <p:spPr>
                <a:xfrm>
                  <a:off x="629637" y="3264454"/>
                  <a:ext cx="22212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488" name="Freihand 487">
                  <a:extLst>
                    <a:ext uri="{FF2B5EF4-FFF2-40B4-BE49-F238E27FC236}">
                      <a16:creationId xmlns:a16="http://schemas.microsoft.com/office/drawing/2014/main" id="{BB2870C7-7C01-478A-BBA2-27DF426CC33D}"/>
                    </a:ext>
                  </a:extLst>
                </p14:cNvPr>
                <p14:cNvContentPartPr/>
                <p14:nvPr/>
              </p14:nvContentPartPr>
              <p14:xfrm>
                <a:off x="957597" y="3269134"/>
                <a:ext cx="224280" cy="16920"/>
              </p14:xfrm>
            </p:contentPart>
          </mc:Choice>
          <mc:Fallback>
            <p:pic>
              <p:nvPicPr>
                <p:cNvPr id="488" name="Freihand 487">
                  <a:extLst>
                    <a:ext uri="{FF2B5EF4-FFF2-40B4-BE49-F238E27FC236}">
                      <a16:creationId xmlns:a16="http://schemas.microsoft.com/office/drawing/2014/main" id="{BB2870C7-7C01-478A-BBA2-27DF426CC33D}"/>
                    </a:ext>
                  </a:extLst>
                </p:cNvPr>
                <p:cNvPicPr/>
                <p:nvPr/>
              </p:nvPicPr>
              <p:blipFill>
                <a:blip r:embed="rId711"/>
                <a:stretch>
                  <a:fillRect/>
                </a:stretch>
              </p:blipFill>
              <p:spPr>
                <a:xfrm>
                  <a:off x="953277" y="3264814"/>
                  <a:ext cx="2329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489" name="Freihand 488">
                  <a:extLst>
                    <a:ext uri="{FF2B5EF4-FFF2-40B4-BE49-F238E27FC236}">
                      <a16:creationId xmlns:a16="http://schemas.microsoft.com/office/drawing/2014/main" id="{C8745F27-5526-4E0C-B10D-3DEF5C37608B}"/>
                    </a:ext>
                  </a:extLst>
                </p14:cNvPr>
                <p14:cNvContentPartPr/>
                <p14:nvPr/>
              </p14:nvContentPartPr>
              <p14:xfrm>
                <a:off x="1371597" y="3254374"/>
                <a:ext cx="648720" cy="13680"/>
              </p14:xfrm>
            </p:contentPart>
          </mc:Choice>
          <mc:Fallback>
            <p:pic>
              <p:nvPicPr>
                <p:cNvPr id="489" name="Freihand 488">
                  <a:extLst>
                    <a:ext uri="{FF2B5EF4-FFF2-40B4-BE49-F238E27FC236}">
                      <a16:creationId xmlns:a16="http://schemas.microsoft.com/office/drawing/2014/main" id="{C8745F27-5526-4E0C-B10D-3DEF5C37608B}"/>
                    </a:ext>
                  </a:extLst>
                </p:cNvPr>
                <p:cNvPicPr/>
                <p:nvPr/>
              </p:nvPicPr>
              <p:blipFill>
                <a:blip r:embed="rId713"/>
                <a:stretch>
                  <a:fillRect/>
                </a:stretch>
              </p:blipFill>
              <p:spPr>
                <a:xfrm>
                  <a:off x="1367277" y="3250054"/>
                  <a:ext cx="657360" cy="22320"/>
                </a:xfrm>
                <a:prstGeom prst="rect">
                  <a:avLst/>
                </a:prstGeom>
              </p:spPr>
            </p:pic>
          </mc:Fallback>
        </mc:AlternateContent>
      </p:grpSp>
      <p:grpSp>
        <p:nvGrpSpPr>
          <p:cNvPr id="495" name="Gruppieren 494">
            <a:extLst>
              <a:ext uri="{FF2B5EF4-FFF2-40B4-BE49-F238E27FC236}">
                <a16:creationId xmlns:a16="http://schemas.microsoft.com/office/drawing/2014/main" id="{619C9084-9A24-41EF-9DAF-A77C7FDE25A2}"/>
              </a:ext>
            </a:extLst>
          </p:cNvPr>
          <p:cNvGrpSpPr/>
          <p:nvPr/>
        </p:nvGrpSpPr>
        <p:grpSpPr>
          <a:xfrm>
            <a:off x="1963437" y="4129894"/>
            <a:ext cx="301680" cy="197640"/>
            <a:chOff x="1963437" y="4129894"/>
            <a:chExt cx="301680" cy="197640"/>
          </a:xfrm>
        </p:grpSpPr>
        <mc:AlternateContent xmlns:mc="http://schemas.openxmlformats.org/markup-compatibility/2006">
          <mc:Choice xmlns:p14="http://schemas.microsoft.com/office/powerpoint/2010/main" Requires="p14">
            <p:contentPart p14:bwMode="auto" r:id="rId714">
              <p14:nvContentPartPr>
                <p14:cNvPr id="491" name="Freihand 490">
                  <a:extLst>
                    <a:ext uri="{FF2B5EF4-FFF2-40B4-BE49-F238E27FC236}">
                      <a16:creationId xmlns:a16="http://schemas.microsoft.com/office/drawing/2014/main" id="{122102CE-7B99-4C9A-B9BF-1FB803ABC1E8}"/>
                    </a:ext>
                  </a:extLst>
                </p14:cNvPr>
                <p14:cNvContentPartPr/>
                <p14:nvPr/>
              </p14:nvContentPartPr>
              <p14:xfrm>
                <a:off x="1963437" y="4197214"/>
                <a:ext cx="95400" cy="81360"/>
              </p14:xfrm>
            </p:contentPart>
          </mc:Choice>
          <mc:Fallback>
            <p:pic>
              <p:nvPicPr>
                <p:cNvPr id="491" name="Freihand 490">
                  <a:extLst>
                    <a:ext uri="{FF2B5EF4-FFF2-40B4-BE49-F238E27FC236}">
                      <a16:creationId xmlns:a16="http://schemas.microsoft.com/office/drawing/2014/main" id="{122102CE-7B99-4C9A-B9BF-1FB803ABC1E8}"/>
                    </a:ext>
                  </a:extLst>
                </p:cNvPr>
                <p:cNvPicPr/>
                <p:nvPr/>
              </p:nvPicPr>
              <p:blipFill>
                <a:blip r:embed="rId715"/>
                <a:stretch>
                  <a:fillRect/>
                </a:stretch>
              </p:blipFill>
              <p:spPr>
                <a:xfrm>
                  <a:off x="1959117" y="4192894"/>
                  <a:ext cx="1040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492" name="Freihand 491">
                  <a:extLst>
                    <a:ext uri="{FF2B5EF4-FFF2-40B4-BE49-F238E27FC236}">
                      <a16:creationId xmlns:a16="http://schemas.microsoft.com/office/drawing/2014/main" id="{6118736B-0979-4BC1-B4C9-A8F64F790836}"/>
                    </a:ext>
                  </a:extLst>
                </p14:cNvPr>
                <p14:cNvContentPartPr/>
                <p14:nvPr/>
              </p14:nvContentPartPr>
              <p14:xfrm>
                <a:off x="2071077" y="4278934"/>
                <a:ext cx="47520" cy="48600"/>
              </p14:xfrm>
            </p:contentPart>
          </mc:Choice>
          <mc:Fallback>
            <p:pic>
              <p:nvPicPr>
                <p:cNvPr id="492" name="Freihand 491">
                  <a:extLst>
                    <a:ext uri="{FF2B5EF4-FFF2-40B4-BE49-F238E27FC236}">
                      <a16:creationId xmlns:a16="http://schemas.microsoft.com/office/drawing/2014/main" id="{6118736B-0979-4BC1-B4C9-A8F64F790836}"/>
                    </a:ext>
                  </a:extLst>
                </p:cNvPr>
                <p:cNvPicPr/>
                <p:nvPr/>
              </p:nvPicPr>
              <p:blipFill>
                <a:blip r:embed="rId717"/>
                <a:stretch>
                  <a:fillRect/>
                </a:stretch>
              </p:blipFill>
              <p:spPr>
                <a:xfrm>
                  <a:off x="2066757" y="4274614"/>
                  <a:ext cx="5616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494" name="Freihand 493">
                  <a:extLst>
                    <a:ext uri="{FF2B5EF4-FFF2-40B4-BE49-F238E27FC236}">
                      <a16:creationId xmlns:a16="http://schemas.microsoft.com/office/drawing/2014/main" id="{10FA7B41-CCFE-4FDC-AFA6-07AB0290E7C3}"/>
                    </a:ext>
                  </a:extLst>
                </p14:cNvPr>
                <p14:cNvContentPartPr/>
                <p14:nvPr/>
              </p14:nvContentPartPr>
              <p14:xfrm>
                <a:off x="2130117" y="4129894"/>
                <a:ext cx="135000" cy="99720"/>
              </p14:xfrm>
            </p:contentPart>
          </mc:Choice>
          <mc:Fallback>
            <p:pic>
              <p:nvPicPr>
                <p:cNvPr id="494" name="Freihand 493">
                  <a:extLst>
                    <a:ext uri="{FF2B5EF4-FFF2-40B4-BE49-F238E27FC236}">
                      <a16:creationId xmlns:a16="http://schemas.microsoft.com/office/drawing/2014/main" id="{10FA7B41-CCFE-4FDC-AFA6-07AB0290E7C3}"/>
                    </a:ext>
                  </a:extLst>
                </p:cNvPr>
                <p:cNvPicPr/>
                <p:nvPr/>
              </p:nvPicPr>
              <p:blipFill>
                <a:blip r:embed="rId719"/>
                <a:stretch>
                  <a:fillRect/>
                </a:stretch>
              </p:blipFill>
              <p:spPr>
                <a:xfrm>
                  <a:off x="2125797" y="4125574"/>
                  <a:ext cx="143640" cy="108360"/>
                </a:xfrm>
                <a:prstGeom prst="rect">
                  <a:avLst/>
                </a:prstGeom>
              </p:spPr>
            </p:pic>
          </mc:Fallback>
        </mc:AlternateContent>
      </p:grpSp>
      <p:grpSp>
        <p:nvGrpSpPr>
          <p:cNvPr id="499" name="Gruppieren 498">
            <a:extLst>
              <a:ext uri="{FF2B5EF4-FFF2-40B4-BE49-F238E27FC236}">
                <a16:creationId xmlns:a16="http://schemas.microsoft.com/office/drawing/2014/main" id="{78C7F615-56FE-4E64-AE4A-C98003C72828}"/>
              </a:ext>
            </a:extLst>
          </p:cNvPr>
          <p:cNvGrpSpPr/>
          <p:nvPr/>
        </p:nvGrpSpPr>
        <p:grpSpPr>
          <a:xfrm>
            <a:off x="323637" y="3124414"/>
            <a:ext cx="215640" cy="259200"/>
            <a:chOff x="323637" y="3124414"/>
            <a:chExt cx="215640" cy="259200"/>
          </a:xfrm>
        </p:grpSpPr>
        <mc:AlternateContent xmlns:mc="http://schemas.openxmlformats.org/markup-compatibility/2006">
          <mc:Choice xmlns:p14="http://schemas.microsoft.com/office/powerpoint/2010/main" Requires="p14">
            <p:contentPart p14:bwMode="auto" r:id="rId720">
              <p14:nvContentPartPr>
                <p14:cNvPr id="496" name="Freihand 495">
                  <a:extLst>
                    <a:ext uri="{FF2B5EF4-FFF2-40B4-BE49-F238E27FC236}">
                      <a16:creationId xmlns:a16="http://schemas.microsoft.com/office/drawing/2014/main" id="{6D1DD284-A924-41E0-A52A-91861B7B5996}"/>
                    </a:ext>
                  </a:extLst>
                </p14:cNvPr>
                <p14:cNvContentPartPr/>
                <p14:nvPr/>
              </p14:nvContentPartPr>
              <p14:xfrm>
                <a:off x="323637" y="3234214"/>
                <a:ext cx="100080" cy="100080"/>
              </p14:xfrm>
            </p:contentPart>
          </mc:Choice>
          <mc:Fallback>
            <p:pic>
              <p:nvPicPr>
                <p:cNvPr id="496" name="Freihand 495">
                  <a:extLst>
                    <a:ext uri="{FF2B5EF4-FFF2-40B4-BE49-F238E27FC236}">
                      <a16:creationId xmlns:a16="http://schemas.microsoft.com/office/drawing/2014/main" id="{6D1DD284-A924-41E0-A52A-91861B7B5996}"/>
                    </a:ext>
                  </a:extLst>
                </p:cNvPr>
                <p:cNvPicPr/>
                <p:nvPr/>
              </p:nvPicPr>
              <p:blipFill>
                <a:blip r:embed="rId721"/>
                <a:stretch>
                  <a:fillRect/>
                </a:stretch>
              </p:blipFill>
              <p:spPr>
                <a:xfrm>
                  <a:off x="319317" y="3229894"/>
                  <a:ext cx="1087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497" name="Freihand 496">
                  <a:extLst>
                    <a:ext uri="{FF2B5EF4-FFF2-40B4-BE49-F238E27FC236}">
                      <a16:creationId xmlns:a16="http://schemas.microsoft.com/office/drawing/2014/main" id="{15E496EE-936D-4F11-9288-84C5BC69066C}"/>
                    </a:ext>
                  </a:extLst>
                </p14:cNvPr>
                <p14:cNvContentPartPr/>
                <p14:nvPr/>
              </p14:nvContentPartPr>
              <p14:xfrm>
                <a:off x="396357" y="3319894"/>
                <a:ext cx="65880" cy="63720"/>
              </p14:xfrm>
            </p:contentPart>
          </mc:Choice>
          <mc:Fallback>
            <p:pic>
              <p:nvPicPr>
                <p:cNvPr id="497" name="Freihand 496">
                  <a:extLst>
                    <a:ext uri="{FF2B5EF4-FFF2-40B4-BE49-F238E27FC236}">
                      <a16:creationId xmlns:a16="http://schemas.microsoft.com/office/drawing/2014/main" id="{15E496EE-936D-4F11-9288-84C5BC69066C}"/>
                    </a:ext>
                  </a:extLst>
                </p:cNvPr>
                <p:cNvPicPr/>
                <p:nvPr/>
              </p:nvPicPr>
              <p:blipFill>
                <a:blip r:embed="rId723"/>
                <a:stretch>
                  <a:fillRect/>
                </a:stretch>
              </p:blipFill>
              <p:spPr>
                <a:xfrm>
                  <a:off x="392037" y="3315574"/>
                  <a:ext cx="7452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724">
              <p14:nvContentPartPr>
                <p14:cNvPr id="498" name="Freihand 497">
                  <a:extLst>
                    <a:ext uri="{FF2B5EF4-FFF2-40B4-BE49-F238E27FC236}">
                      <a16:creationId xmlns:a16="http://schemas.microsoft.com/office/drawing/2014/main" id="{C40B735E-0621-4641-BB77-6FF61D8EC521}"/>
                    </a:ext>
                  </a:extLst>
                </p14:cNvPr>
                <p14:cNvContentPartPr/>
                <p14:nvPr/>
              </p14:nvContentPartPr>
              <p14:xfrm>
                <a:off x="416157" y="3124414"/>
                <a:ext cx="123120" cy="107280"/>
              </p14:xfrm>
            </p:contentPart>
          </mc:Choice>
          <mc:Fallback>
            <p:pic>
              <p:nvPicPr>
                <p:cNvPr id="498" name="Freihand 497">
                  <a:extLst>
                    <a:ext uri="{FF2B5EF4-FFF2-40B4-BE49-F238E27FC236}">
                      <a16:creationId xmlns:a16="http://schemas.microsoft.com/office/drawing/2014/main" id="{C40B735E-0621-4641-BB77-6FF61D8EC521}"/>
                    </a:ext>
                  </a:extLst>
                </p:cNvPr>
                <p:cNvPicPr/>
                <p:nvPr/>
              </p:nvPicPr>
              <p:blipFill>
                <a:blip r:embed="rId725"/>
                <a:stretch>
                  <a:fillRect/>
                </a:stretch>
              </p:blipFill>
              <p:spPr>
                <a:xfrm>
                  <a:off x="411837" y="3120094"/>
                  <a:ext cx="131760" cy="115920"/>
                </a:xfrm>
                <a:prstGeom prst="rect">
                  <a:avLst/>
                </a:prstGeom>
              </p:spPr>
            </p:pic>
          </mc:Fallback>
        </mc:AlternateContent>
      </p:grpSp>
      <p:grpSp>
        <p:nvGrpSpPr>
          <p:cNvPr id="514" name="Gruppieren 513">
            <a:extLst>
              <a:ext uri="{FF2B5EF4-FFF2-40B4-BE49-F238E27FC236}">
                <a16:creationId xmlns:a16="http://schemas.microsoft.com/office/drawing/2014/main" id="{8CACB265-A5BE-4335-AF82-621F51D09702}"/>
              </a:ext>
            </a:extLst>
          </p:cNvPr>
          <p:cNvGrpSpPr/>
          <p:nvPr/>
        </p:nvGrpSpPr>
        <p:grpSpPr>
          <a:xfrm>
            <a:off x="424077" y="4553974"/>
            <a:ext cx="1807920" cy="326160"/>
            <a:chOff x="424077" y="4553974"/>
            <a:chExt cx="1807920" cy="326160"/>
          </a:xfrm>
        </p:grpSpPr>
        <mc:AlternateContent xmlns:mc="http://schemas.openxmlformats.org/markup-compatibility/2006">
          <mc:Choice xmlns:p14="http://schemas.microsoft.com/office/powerpoint/2010/main" Requires="p14">
            <p:contentPart p14:bwMode="auto" r:id="rId726">
              <p14:nvContentPartPr>
                <p14:cNvPr id="500" name="Freihand 499">
                  <a:extLst>
                    <a:ext uri="{FF2B5EF4-FFF2-40B4-BE49-F238E27FC236}">
                      <a16:creationId xmlns:a16="http://schemas.microsoft.com/office/drawing/2014/main" id="{2D64F0D1-EEC1-4011-9C28-72937A981673}"/>
                    </a:ext>
                  </a:extLst>
                </p14:cNvPr>
                <p14:cNvContentPartPr/>
                <p14:nvPr/>
              </p14:nvContentPartPr>
              <p14:xfrm>
                <a:off x="424077" y="4688254"/>
                <a:ext cx="192240" cy="125280"/>
              </p14:xfrm>
            </p:contentPart>
          </mc:Choice>
          <mc:Fallback>
            <p:pic>
              <p:nvPicPr>
                <p:cNvPr id="500" name="Freihand 499">
                  <a:extLst>
                    <a:ext uri="{FF2B5EF4-FFF2-40B4-BE49-F238E27FC236}">
                      <a16:creationId xmlns:a16="http://schemas.microsoft.com/office/drawing/2014/main" id="{2D64F0D1-EEC1-4011-9C28-72937A981673}"/>
                    </a:ext>
                  </a:extLst>
                </p:cNvPr>
                <p:cNvPicPr/>
                <p:nvPr/>
              </p:nvPicPr>
              <p:blipFill>
                <a:blip r:embed="rId727"/>
                <a:stretch>
                  <a:fillRect/>
                </a:stretch>
              </p:blipFill>
              <p:spPr>
                <a:xfrm>
                  <a:off x="419757" y="4683934"/>
                  <a:ext cx="2008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728">
              <p14:nvContentPartPr>
                <p14:cNvPr id="501" name="Freihand 500">
                  <a:extLst>
                    <a:ext uri="{FF2B5EF4-FFF2-40B4-BE49-F238E27FC236}">
                      <a16:creationId xmlns:a16="http://schemas.microsoft.com/office/drawing/2014/main" id="{264F4949-F069-44E9-B184-9696BC2B2069}"/>
                    </a:ext>
                  </a:extLst>
                </p14:cNvPr>
                <p14:cNvContentPartPr/>
                <p14:nvPr/>
              </p14:nvContentPartPr>
              <p14:xfrm>
                <a:off x="659517" y="4649014"/>
                <a:ext cx="100800" cy="142920"/>
              </p14:xfrm>
            </p:contentPart>
          </mc:Choice>
          <mc:Fallback>
            <p:pic>
              <p:nvPicPr>
                <p:cNvPr id="501" name="Freihand 500">
                  <a:extLst>
                    <a:ext uri="{FF2B5EF4-FFF2-40B4-BE49-F238E27FC236}">
                      <a16:creationId xmlns:a16="http://schemas.microsoft.com/office/drawing/2014/main" id="{264F4949-F069-44E9-B184-9696BC2B2069}"/>
                    </a:ext>
                  </a:extLst>
                </p:cNvPr>
                <p:cNvPicPr/>
                <p:nvPr/>
              </p:nvPicPr>
              <p:blipFill>
                <a:blip r:embed="rId729"/>
                <a:stretch>
                  <a:fillRect/>
                </a:stretch>
              </p:blipFill>
              <p:spPr>
                <a:xfrm>
                  <a:off x="655197" y="4644694"/>
                  <a:ext cx="10944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730">
              <p14:nvContentPartPr>
                <p14:cNvPr id="502" name="Freihand 501">
                  <a:extLst>
                    <a:ext uri="{FF2B5EF4-FFF2-40B4-BE49-F238E27FC236}">
                      <a16:creationId xmlns:a16="http://schemas.microsoft.com/office/drawing/2014/main" id="{AB0EDEA6-D4CB-438D-998E-749F5DC8F90E}"/>
                    </a:ext>
                  </a:extLst>
                </p14:cNvPr>
                <p14:cNvContentPartPr/>
                <p14:nvPr/>
              </p14:nvContentPartPr>
              <p14:xfrm>
                <a:off x="794517" y="4634974"/>
                <a:ext cx="109440" cy="173880"/>
              </p14:xfrm>
            </p:contentPart>
          </mc:Choice>
          <mc:Fallback>
            <p:pic>
              <p:nvPicPr>
                <p:cNvPr id="502" name="Freihand 501">
                  <a:extLst>
                    <a:ext uri="{FF2B5EF4-FFF2-40B4-BE49-F238E27FC236}">
                      <a16:creationId xmlns:a16="http://schemas.microsoft.com/office/drawing/2014/main" id="{AB0EDEA6-D4CB-438D-998E-749F5DC8F90E}"/>
                    </a:ext>
                  </a:extLst>
                </p:cNvPr>
                <p:cNvPicPr/>
                <p:nvPr/>
              </p:nvPicPr>
              <p:blipFill>
                <a:blip r:embed="rId731"/>
                <a:stretch>
                  <a:fillRect/>
                </a:stretch>
              </p:blipFill>
              <p:spPr>
                <a:xfrm>
                  <a:off x="790197" y="4630654"/>
                  <a:ext cx="11808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732">
              <p14:nvContentPartPr>
                <p14:cNvPr id="503" name="Freihand 502">
                  <a:extLst>
                    <a:ext uri="{FF2B5EF4-FFF2-40B4-BE49-F238E27FC236}">
                      <a16:creationId xmlns:a16="http://schemas.microsoft.com/office/drawing/2014/main" id="{A732A71B-F18C-43A7-A16D-32B65671A155}"/>
                    </a:ext>
                  </a:extLst>
                </p14:cNvPr>
                <p14:cNvContentPartPr/>
                <p14:nvPr/>
              </p14:nvContentPartPr>
              <p14:xfrm>
                <a:off x="840957" y="4688614"/>
                <a:ext cx="99000" cy="5400"/>
              </p14:xfrm>
            </p:contentPart>
          </mc:Choice>
          <mc:Fallback>
            <p:pic>
              <p:nvPicPr>
                <p:cNvPr id="503" name="Freihand 502">
                  <a:extLst>
                    <a:ext uri="{FF2B5EF4-FFF2-40B4-BE49-F238E27FC236}">
                      <a16:creationId xmlns:a16="http://schemas.microsoft.com/office/drawing/2014/main" id="{A732A71B-F18C-43A7-A16D-32B65671A155}"/>
                    </a:ext>
                  </a:extLst>
                </p:cNvPr>
                <p:cNvPicPr/>
                <p:nvPr/>
              </p:nvPicPr>
              <p:blipFill>
                <a:blip r:embed="rId733"/>
                <a:stretch>
                  <a:fillRect/>
                </a:stretch>
              </p:blipFill>
              <p:spPr>
                <a:xfrm>
                  <a:off x="836637" y="4684294"/>
                  <a:ext cx="10764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734">
              <p14:nvContentPartPr>
                <p14:cNvPr id="504" name="Freihand 503">
                  <a:extLst>
                    <a:ext uri="{FF2B5EF4-FFF2-40B4-BE49-F238E27FC236}">
                      <a16:creationId xmlns:a16="http://schemas.microsoft.com/office/drawing/2014/main" id="{3DD38A72-C467-4DA6-9A64-68996D1628D1}"/>
                    </a:ext>
                  </a:extLst>
                </p14:cNvPr>
                <p14:cNvContentPartPr/>
                <p14:nvPr/>
              </p14:nvContentPartPr>
              <p14:xfrm>
                <a:off x="1153797" y="4628134"/>
                <a:ext cx="132120" cy="141840"/>
              </p14:xfrm>
            </p:contentPart>
          </mc:Choice>
          <mc:Fallback>
            <p:pic>
              <p:nvPicPr>
                <p:cNvPr id="504" name="Freihand 503">
                  <a:extLst>
                    <a:ext uri="{FF2B5EF4-FFF2-40B4-BE49-F238E27FC236}">
                      <a16:creationId xmlns:a16="http://schemas.microsoft.com/office/drawing/2014/main" id="{3DD38A72-C467-4DA6-9A64-68996D1628D1}"/>
                    </a:ext>
                  </a:extLst>
                </p:cNvPr>
                <p:cNvPicPr/>
                <p:nvPr/>
              </p:nvPicPr>
              <p:blipFill>
                <a:blip r:embed="rId735"/>
                <a:stretch>
                  <a:fillRect/>
                </a:stretch>
              </p:blipFill>
              <p:spPr>
                <a:xfrm>
                  <a:off x="1149477" y="4623814"/>
                  <a:ext cx="1407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736">
              <p14:nvContentPartPr>
                <p14:cNvPr id="505" name="Freihand 504">
                  <a:extLst>
                    <a:ext uri="{FF2B5EF4-FFF2-40B4-BE49-F238E27FC236}">
                      <a16:creationId xmlns:a16="http://schemas.microsoft.com/office/drawing/2014/main" id="{3693CDEA-C2B4-4CBE-9BBB-14997F4D1042}"/>
                    </a:ext>
                  </a:extLst>
                </p14:cNvPr>
                <p14:cNvContentPartPr/>
                <p14:nvPr/>
              </p14:nvContentPartPr>
              <p14:xfrm>
                <a:off x="1298157" y="4696534"/>
                <a:ext cx="58320" cy="60840"/>
              </p14:xfrm>
            </p:contentPart>
          </mc:Choice>
          <mc:Fallback>
            <p:pic>
              <p:nvPicPr>
                <p:cNvPr id="505" name="Freihand 504">
                  <a:extLst>
                    <a:ext uri="{FF2B5EF4-FFF2-40B4-BE49-F238E27FC236}">
                      <a16:creationId xmlns:a16="http://schemas.microsoft.com/office/drawing/2014/main" id="{3693CDEA-C2B4-4CBE-9BBB-14997F4D1042}"/>
                    </a:ext>
                  </a:extLst>
                </p:cNvPr>
                <p:cNvPicPr/>
                <p:nvPr/>
              </p:nvPicPr>
              <p:blipFill>
                <a:blip r:embed="rId737"/>
                <a:stretch>
                  <a:fillRect/>
                </a:stretch>
              </p:blipFill>
              <p:spPr>
                <a:xfrm>
                  <a:off x="1293837" y="4692214"/>
                  <a:ext cx="6696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738">
              <p14:nvContentPartPr>
                <p14:cNvPr id="506" name="Freihand 505">
                  <a:extLst>
                    <a:ext uri="{FF2B5EF4-FFF2-40B4-BE49-F238E27FC236}">
                      <a16:creationId xmlns:a16="http://schemas.microsoft.com/office/drawing/2014/main" id="{394253A0-0D4C-4010-B199-5682365D07E8}"/>
                    </a:ext>
                  </a:extLst>
                </p14:cNvPr>
                <p14:cNvContentPartPr/>
                <p14:nvPr/>
              </p14:nvContentPartPr>
              <p14:xfrm>
                <a:off x="1373397" y="4683934"/>
                <a:ext cx="87120" cy="196200"/>
              </p14:xfrm>
            </p:contentPart>
          </mc:Choice>
          <mc:Fallback>
            <p:pic>
              <p:nvPicPr>
                <p:cNvPr id="506" name="Freihand 505">
                  <a:extLst>
                    <a:ext uri="{FF2B5EF4-FFF2-40B4-BE49-F238E27FC236}">
                      <a16:creationId xmlns:a16="http://schemas.microsoft.com/office/drawing/2014/main" id="{394253A0-0D4C-4010-B199-5682365D07E8}"/>
                    </a:ext>
                  </a:extLst>
                </p:cNvPr>
                <p:cNvPicPr/>
                <p:nvPr/>
              </p:nvPicPr>
              <p:blipFill>
                <a:blip r:embed="rId739"/>
                <a:stretch>
                  <a:fillRect/>
                </a:stretch>
              </p:blipFill>
              <p:spPr>
                <a:xfrm>
                  <a:off x="1369077" y="4679614"/>
                  <a:ext cx="9576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740">
              <p14:nvContentPartPr>
                <p14:cNvPr id="507" name="Freihand 506">
                  <a:extLst>
                    <a:ext uri="{FF2B5EF4-FFF2-40B4-BE49-F238E27FC236}">
                      <a16:creationId xmlns:a16="http://schemas.microsoft.com/office/drawing/2014/main" id="{13503221-F2A3-41DD-A9A4-D77345B8DABF}"/>
                    </a:ext>
                  </a:extLst>
                </p14:cNvPr>
                <p14:cNvContentPartPr/>
                <p14:nvPr/>
              </p14:nvContentPartPr>
              <p14:xfrm>
                <a:off x="1477797" y="4666294"/>
                <a:ext cx="86040" cy="178920"/>
              </p14:xfrm>
            </p:contentPart>
          </mc:Choice>
          <mc:Fallback>
            <p:pic>
              <p:nvPicPr>
                <p:cNvPr id="507" name="Freihand 506">
                  <a:extLst>
                    <a:ext uri="{FF2B5EF4-FFF2-40B4-BE49-F238E27FC236}">
                      <a16:creationId xmlns:a16="http://schemas.microsoft.com/office/drawing/2014/main" id="{13503221-F2A3-41DD-A9A4-D77345B8DABF}"/>
                    </a:ext>
                  </a:extLst>
                </p:cNvPr>
                <p:cNvPicPr/>
                <p:nvPr/>
              </p:nvPicPr>
              <p:blipFill>
                <a:blip r:embed="rId741"/>
                <a:stretch>
                  <a:fillRect/>
                </a:stretch>
              </p:blipFill>
              <p:spPr>
                <a:xfrm>
                  <a:off x="1473477" y="4661974"/>
                  <a:ext cx="9468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742">
              <p14:nvContentPartPr>
                <p14:cNvPr id="508" name="Freihand 507">
                  <a:extLst>
                    <a:ext uri="{FF2B5EF4-FFF2-40B4-BE49-F238E27FC236}">
                      <a16:creationId xmlns:a16="http://schemas.microsoft.com/office/drawing/2014/main" id="{4F5724BC-2F00-4D85-90BC-482A6C33CF78}"/>
                    </a:ext>
                  </a:extLst>
                </p14:cNvPr>
                <p14:cNvContentPartPr/>
                <p14:nvPr/>
              </p14:nvContentPartPr>
              <p14:xfrm>
                <a:off x="1587957" y="4673494"/>
                <a:ext cx="122400" cy="67680"/>
              </p14:xfrm>
            </p:contentPart>
          </mc:Choice>
          <mc:Fallback>
            <p:pic>
              <p:nvPicPr>
                <p:cNvPr id="508" name="Freihand 507">
                  <a:extLst>
                    <a:ext uri="{FF2B5EF4-FFF2-40B4-BE49-F238E27FC236}">
                      <a16:creationId xmlns:a16="http://schemas.microsoft.com/office/drawing/2014/main" id="{4F5724BC-2F00-4D85-90BC-482A6C33CF78}"/>
                    </a:ext>
                  </a:extLst>
                </p:cNvPr>
                <p:cNvPicPr/>
                <p:nvPr/>
              </p:nvPicPr>
              <p:blipFill>
                <a:blip r:embed="rId743"/>
                <a:stretch>
                  <a:fillRect/>
                </a:stretch>
              </p:blipFill>
              <p:spPr>
                <a:xfrm>
                  <a:off x="1583637" y="4669174"/>
                  <a:ext cx="13104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744">
              <p14:nvContentPartPr>
                <p14:cNvPr id="509" name="Freihand 508">
                  <a:extLst>
                    <a:ext uri="{FF2B5EF4-FFF2-40B4-BE49-F238E27FC236}">
                      <a16:creationId xmlns:a16="http://schemas.microsoft.com/office/drawing/2014/main" id="{F21EF7A8-4F2D-455E-93A7-826BA6EAD831}"/>
                    </a:ext>
                  </a:extLst>
                </p14:cNvPr>
                <p14:cNvContentPartPr/>
                <p14:nvPr/>
              </p14:nvContentPartPr>
              <p14:xfrm>
                <a:off x="1778037" y="4655134"/>
                <a:ext cx="71280" cy="87480"/>
              </p14:xfrm>
            </p:contentPart>
          </mc:Choice>
          <mc:Fallback>
            <p:pic>
              <p:nvPicPr>
                <p:cNvPr id="509" name="Freihand 508">
                  <a:extLst>
                    <a:ext uri="{FF2B5EF4-FFF2-40B4-BE49-F238E27FC236}">
                      <a16:creationId xmlns:a16="http://schemas.microsoft.com/office/drawing/2014/main" id="{F21EF7A8-4F2D-455E-93A7-826BA6EAD831}"/>
                    </a:ext>
                  </a:extLst>
                </p:cNvPr>
                <p:cNvPicPr/>
                <p:nvPr/>
              </p:nvPicPr>
              <p:blipFill>
                <a:blip r:embed="rId745"/>
                <a:stretch>
                  <a:fillRect/>
                </a:stretch>
              </p:blipFill>
              <p:spPr>
                <a:xfrm>
                  <a:off x="1773717" y="4650814"/>
                  <a:ext cx="799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746">
              <p14:nvContentPartPr>
                <p14:cNvPr id="511" name="Freihand 510">
                  <a:extLst>
                    <a:ext uri="{FF2B5EF4-FFF2-40B4-BE49-F238E27FC236}">
                      <a16:creationId xmlns:a16="http://schemas.microsoft.com/office/drawing/2014/main" id="{0324FB01-0DC8-449E-AAB3-43AEAF30690A}"/>
                    </a:ext>
                  </a:extLst>
                </p14:cNvPr>
                <p14:cNvContentPartPr/>
                <p14:nvPr/>
              </p14:nvContentPartPr>
              <p14:xfrm>
                <a:off x="2023197" y="4674934"/>
                <a:ext cx="14040" cy="72000"/>
              </p14:xfrm>
            </p:contentPart>
          </mc:Choice>
          <mc:Fallback>
            <p:pic>
              <p:nvPicPr>
                <p:cNvPr id="511" name="Freihand 510">
                  <a:extLst>
                    <a:ext uri="{FF2B5EF4-FFF2-40B4-BE49-F238E27FC236}">
                      <a16:creationId xmlns:a16="http://schemas.microsoft.com/office/drawing/2014/main" id="{0324FB01-0DC8-449E-AAB3-43AEAF30690A}"/>
                    </a:ext>
                  </a:extLst>
                </p:cNvPr>
                <p:cNvPicPr/>
                <p:nvPr/>
              </p:nvPicPr>
              <p:blipFill>
                <a:blip r:embed="rId747"/>
                <a:stretch>
                  <a:fillRect/>
                </a:stretch>
              </p:blipFill>
              <p:spPr>
                <a:xfrm>
                  <a:off x="2018877" y="4670614"/>
                  <a:ext cx="2268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748">
              <p14:nvContentPartPr>
                <p14:cNvPr id="512" name="Freihand 511">
                  <a:extLst>
                    <a:ext uri="{FF2B5EF4-FFF2-40B4-BE49-F238E27FC236}">
                      <a16:creationId xmlns:a16="http://schemas.microsoft.com/office/drawing/2014/main" id="{93B8FBE3-0E15-4A51-A2CC-BFAB93D29B9C}"/>
                    </a:ext>
                  </a:extLst>
                </p14:cNvPr>
                <p14:cNvContentPartPr/>
                <p14:nvPr/>
              </p14:nvContentPartPr>
              <p14:xfrm>
                <a:off x="2099877" y="4598614"/>
                <a:ext cx="132120" cy="201960"/>
              </p14:xfrm>
            </p:contentPart>
          </mc:Choice>
          <mc:Fallback>
            <p:pic>
              <p:nvPicPr>
                <p:cNvPr id="512" name="Freihand 511">
                  <a:extLst>
                    <a:ext uri="{FF2B5EF4-FFF2-40B4-BE49-F238E27FC236}">
                      <a16:creationId xmlns:a16="http://schemas.microsoft.com/office/drawing/2014/main" id="{93B8FBE3-0E15-4A51-A2CC-BFAB93D29B9C}"/>
                    </a:ext>
                  </a:extLst>
                </p:cNvPr>
                <p:cNvPicPr/>
                <p:nvPr/>
              </p:nvPicPr>
              <p:blipFill>
                <a:blip r:embed="rId749"/>
                <a:stretch>
                  <a:fillRect/>
                </a:stretch>
              </p:blipFill>
              <p:spPr>
                <a:xfrm>
                  <a:off x="2095557" y="4594294"/>
                  <a:ext cx="14076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750">
              <p14:nvContentPartPr>
                <p14:cNvPr id="513" name="Freihand 512">
                  <a:extLst>
                    <a:ext uri="{FF2B5EF4-FFF2-40B4-BE49-F238E27FC236}">
                      <a16:creationId xmlns:a16="http://schemas.microsoft.com/office/drawing/2014/main" id="{FC6AD4B1-19FE-4655-AEA4-F3422FF45AE3}"/>
                    </a:ext>
                  </a:extLst>
                </p14:cNvPr>
                <p14:cNvContentPartPr/>
                <p14:nvPr/>
              </p14:nvContentPartPr>
              <p14:xfrm>
                <a:off x="2085837" y="4553974"/>
                <a:ext cx="23040" cy="5760"/>
              </p14:xfrm>
            </p:contentPart>
          </mc:Choice>
          <mc:Fallback>
            <p:pic>
              <p:nvPicPr>
                <p:cNvPr id="513" name="Freihand 512">
                  <a:extLst>
                    <a:ext uri="{FF2B5EF4-FFF2-40B4-BE49-F238E27FC236}">
                      <a16:creationId xmlns:a16="http://schemas.microsoft.com/office/drawing/2014/main" id="{FC6AD4B1-19FE-4655-AEA4-F3422FF45AE3}"/>
                    </a:ext>
                  </a:extLst>
                </p:cNvPr>
                <p:cNvPicPr/>
                <p:nvPr/>
              </p:nvPicPr>
              <p:blipFill>
                <a:blip r:embed="rId751"/>
                <a:stretch>
                  <a:fillRect/>
                </a:stretch>
              </p:blipFill>
              <p:spPr>
                <a:xfrm>
                  <a:off x="2081517" y="4549654"/>
                  <a:ext cx="31680" cy="14400"/>
                </a:xfrm>
                <a:prstGeom prst="rect">
                  <a:avLst/>
                </a:prstGeom>
              </p:spPr>
            </p:pic>
          </mc:Fallback>
        </mc:AlternateContent>
      </p:grpSp>
      <p:grpSp>
        <p:nvGrpSpPr>
          <p:cNvPr id="536" name="Gruppieren 535">
            <a:extLst>
              <a:ext uri="{FF2B5EF4-FFF2-40B4-BE49-F238E27FC236}">
                <a16:creationId xmlns:a16="http://schemas.microsoft.com/office/drawing/2014/main" id="{B869227B-84A8-4FD6-A36F-006544517173}"/>
              </a:ext>
            </a:extLst>
          </p:cNvPr>
          <p:cNvGrpSpPr/>
          <p:nvPr/>
        </p:nvGrpSpPr>
        <p:grpSpPr>
          <a:xfrm>
            <a:off x="2456997" y="4470814"/>
            <a:ext cx="1818360" cy="279360"/>
            <a:chOff x="2456997" y="4470814"/>
            <a:chExt cx="1818360" cy="279360"/>
          </a:xfrm>
        </p:grpSpPr>
        <mc:AlternateContent xmlns:mc="http://schemas.openxmlformats.org/markup-compatibility/2006">
          <mc:Choice xmlns:p14="http://schemas.microsoft.com/office/powerpoint/2010/main" Requires="p14">
            <p:contentPart p14:bwMode="auto" r:id="rId752">
              <p14:nvContentPartPr>
                <p14:cNvPr id="515" name="Freihand 514">
                  <a:extLst>
                    <a:ext uri="{FF2B5EF4-FFF2-40B4-BE49-F238E27FC236}">
                      <a16:creationId xmlns:a16="http://schemas.microsoft.com/office/drawing/2014/main" id="{37473205-361B-4CC6-A7D1-6B568A4401E1}"/>
                    </a:ext>
                  </a:extLst>
                </p14:cNvPr>
                <p14:cNvContentPartPr/>
                <p14:nvPr/>
              </p14:nvContentPartPr>
              <p14:xfrm>
                <a:off x="2458077" y="4647214"/>
                <a:ext cx="42480" cy="87480"/>
              </p14:xfrm>
            </p:contentPart>
          </mc:Choice>
          <mc:Fallback>
            <p:pic>
              <p:nvPicPr>
                <p:cNvPr id="515" name="Freihand 514">
                  <a:extLst>
                    <a:ext uri="{FF2B5EF4-FFF2-40B4-BE49-F238E27FC236}">
                      <a16:creationId xmlns:a16="http://schemas.microsoft.com/office/drawing/2014/main" id="{37473205-361B-4CC6-A7D1-6B568A4401E1}"/>
                    </a:ext>
                  </a:extLst>
                </p:cNvPr>
                <p:cNvPicPr/>
                <p:nvPr/>
              </p:nvPicPr>
              <p:blipFill>
                <a:blip r:embed="rId753"/>
                <a:stretch>
                  <a:fillRect/>
                </a:stretch>
              </p:blipFill>
              <p:spPr>
                <a:xfrm>
                  <a:off x="2453757" y="4642894"/>
                  <a:ext cx="511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754">
              <p14:nvContentPartPr>
                <p14:cNvPr id="516" name="Freihand 515">
                  <a:extLst>
                    <a:ext uri="{FF2B5EF4-FFF2-40B4-BE49-F238E27FC236}">
                      <a16:creationId xmlns:a16="http://schemas.microsoft.com/office/drawing/2014/main" id="{CA57C41F-64CD-4FA0-AA2B-35F58003F370}"/>
                    </a:ext>
                  </a:extLst>
                </p14:cNvPr>
                <p14:cNvContentPartPr/>
                <p14:nvPr/>
              </p14:nvContentPartPr>
              <p14:xfrm>
                <a:off x="2456997" y="4570534"/>
                <a:ext cx="18360" cy="7920"/>
              </p14:xfrm>
            </p:contentPart>
          </mc:Choice>
          <mc:Fallback>
            <p:pic>
              <p:nvPicPr>
                <p:cNvPr id="516" name="Freihand 515">
                  <a:extLst>
                    <a:ext uri="{FF2B5EF4-FFF2-40B4-BE49-F238E27FC236}">
                      <a16:creationId xmlns:a16="http://schemas.microsoft.com/office/drawing/2014/main" id="{CA57C41F-64CD-4FA0-AA2B-35F58003F370}"/>
                    </a:ext>
                  </a:extLst>
                </p:cNvPr>
                <p:cNvPicPr/>
                <p:nvPr/>
              </p:nvPicPr>
              <p:blipFill>
                <a:blip r:embed="rId755"/>
                <a:stretch>
                  <a:fillRect/>
                </a:stretch>
              </p:blipFill>
              <p:spPr>
                <a:xfrm>
                  <a:off x="2452677" y="4566214"/>
                  <a:ext cx="2700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756">
              <p14:nvContentPartPr>
                <p14:cNvPr id="517" name="Freihand 516">
                  <a:extLst>
                    <a:ext uri="{FF2B5EF4-FFF2-40B4-BE49-F238E27FC236}">
                      <a16:creationId xmlns:a16="http://schemas.microsoft.com/office/drawing/2014/main" id="{1981DEC4-2A94-425B-A50B-A381B4CEA155}"/>
                    </a:ext>
                  </a:extLst>
                </p14:cNvPr>
                <p14:cNvContentPartPr/>
                <p14:nvPr/>
              </p14:nvContentPartPr>
              <p14:xfrm>
                <a:off x="2663637" y="4655494"/>
                <a:ext cx="167040" cy="63360"/>
              </p14:xfrm>
            </p:contentPart>
          </mc:Choice>
          <mc:Fallback>
            <p:pic>
              <p:nvPicPr>
                <p:cNvPr id="517" name="Freihand 516">
                  <a:extLst>
                    <a:ext uri="{FF2B5EF4-FFF2-40B4-BE49-F238E27FC236}">
                      <a16:creationId xmlns:a16="http://schemas.microsoft.com/office/drawing/2014/main" id="{1981DEC4-2A94-425B-A50B-A381B4CEA155}"/>
                    </a:ext>
                  </a:extLst>
                </p:cNvPr>
                <p:cNvPicPr/>
                <p:nvPr/>
              </p:nvPicPr>
              <p:blipFill>
                <a:blip r:embed="rId757"/>
                <a:stretch>
                  <a:fillRect/>
                </a:stretch>
              </p:blipFill>
              <p:spPr>
                <a:xfrm>
                  <a:off x="2659317" y="4651174"/>
                  <a:ext cx="17568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758">
              <p14:nvContentPartPr>
                <p14:cNvPr id="518" name="Freihand 517">
                  <a:extLst>
                    <a:ext uri="{FF2B5EF4-FFF2-40B4-BE49-F238E27FC236}">
                      <a16:creationId xmlns:a16="http://schemas.microsoft.com/office/drawing/2014/main" id="{DF1BBE1D-D61D-4625-8CF2-2C0A2D57F141}"/>
                    </a:ext>
                  </a:extLst>
                </p14:cNvPr>
                <p14:cNvContentPartPr/>
                <p14:nvPr/>
              </p14:nvContentPartPr>
              <p14:xfrm>
                <a:off x="2816997" y="4601854"/>
                <a:ext cx="28080" cy="3240"/>
              </p14:xfrm>
            </p:contentPart>
          </mc:Choice>
          <mc:Fallback>
            <p:pic>
              <p:nvPicPr>
                <p:cNvPr id="518" name="Freihand 517">
                  <a:extLst>
                    <a:ext uri="{FF2B5EF4-FFF2-40B4-BE49-F238E27FC236}">
                      <a16:creationId xmlns:a16="http://schemas.microsoft.com/office/drawing/2014/main" id="{DF1BBE1D-D61D-4625-8CF2-2C0A2D57F141}"/>
                    </a:ext>
                  </a:extLst>
                </p:cNvPr>
                <p:cNvPicPr/>
                <p:nvPr/>
              </p:nvPicPr>
              <p:blipFill>
                <a:blip r:embed="rId759"/>
                <a:stretch>
                  <a:fillRect/>
                </a:stretch>
              </p:blipFill>
              <p:spPr>
                <a:xfrm>
                  <a:off x="2812677" y="4597534"/>
                  <a:ext cx="3672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760">
              <p14:nvContentPartPr>
                <p14:cNvPr id="519" name="Freihand 518">
                  <a:extLst>
                    <a:ext uri="{FF2B5EF4-FFF2-40B4-BE49-F238E27FC236}">
                      <a16:creationId xmlns:a16="http://schemas.microsoft.com/office/drawing/2014/main" id="{5A71C5EB-68A5-4163-B124-A3BF0143F539}"/>
                    </a:ext>
                  </a:extLst>
                </p14:cNvPr>
                <p14:cNvContentPartPr/>
                <p14:nvPr/>
              </p14:nvContentPartPr>
              <p14:xfrm>
                <a:off x="2878197" y="4628134"/>
                <a:ext cx="91800" cy="79560"/>
              </p14:xfrm>
            </p:contentPart>
          </mc:Choice>
          <mc:Fallback>
            <p:pic>
              <p:nvPicPr>
                <p:cNvPr id="519" name="Freihand 518">
                  <a:extLst>
                    <a:ext uri="{FF2B5EF4-FFF2-40B4-BE49-F238E27FC236}">
                      <a16:creationId xmlns:a16="http://schemas.microsoft.com/office/drawing/2014/main" id="{5A71C5EB-68A5-4163-B124-A3BF0143F539}"/>
                    </a:ext>
                  </a:extLst>
                </p:cNvPr>
                <p:cNvPicPr/>
                <p:nvPr/>
              </p:nvPicPr>
              <p:blipFill>
                <a:blip r:embed="rId761"/>
                <a:stretch>
                  <a:fillRect/>
                </a:stretch>
              </p:blipFill>
              <p:spPr>
                <a:xfrm>
                  <a:off x="2873877" y="4623814"/>
                  <a:ext cx="1004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762">
              <p14:nvContentPartPr>
                <p14:cNvPr id="520" name="Freihand 519">
                  <a:extLst>
                    <a:ext uri="{FF2B5EF4-FFF2-40B4-BE49-F238E27FC236}">
                      <a16:creationId xmlns:a16="http://schemas.microsoft.com/office/drawing/2014/main" id="{554EB9DE-A2A9-4C74-9718-3DD52F07CD0A}"/>
                    </a:ext>
                  </a:extLst>
                </p14:cNvPr>
                <p14:cNvContentPartPr/>
                <p14:nvPr/>
              </p14:nvContentPartPr>
              <p14:xfrm>
                <a:off x="3006357" y="4615534"/>
                <a:ext cx="131400" cy="93240"/>
              </p14:xfrm>
            </p:contentPart>
          </mc:Choice>
          <mc:Fallback>
            <p:pic>
              <p:nvPicPr>
                <p:cNvPr id="520" name="Freihand 519">
                  <a:extLst>
                    <a:ext uri="{FF2B5EF4-FFF2-40B4-BE49-F238E27FC236}">
                      <a16:creationId xmlns:a16="http://schemas.microsoft.com/office/drawing/2014/main" id="{554EB9DE-A2A9-4C74-9718-3DD52F07CD0A}"/>
                    </a:ext>
                  </a:extLst>
                </p:cNvPr>
                <p:cNvPicPr/>
                <p:nvPr/>
              </p:nvPicPr>
              <p:blipFill>
                <a:blip r:embed="rId763"/>
                <a:stretch>
                  <a:fillRect/>
                </a:stretch>
              </p:blipFill>
              <p:spPr>
                <a:xfrm>
                  <a:off x="3002037" y="4611214"/>
                  <a:ext cx="1400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521" name="Freihand 520">
                  <a:extLst>
                    <a:ext uri="{FF2B5EF4-FFF2-40B4-BE49-F238E27FC236}">
                      <a16:creationId xmlns:a16="http://schemas.microsoft.com/office/drawing/2014/main" id="{B3CF5DAF-BB8B-4FBA-BCF0-0465AD5908FB}"/>
                    </a:ext>
                  </a:extLst>
                </p14:cNvPr>
                <p14:cNvContentPartPr/>
                <p14:nvPr/>
              </p14:nvContentPartPr>
              <p14:xfrm>
                <a:off x="3144597" y="4636414"/>
                <a:ext cx="77760" cy="65520"/>
              </p14:xfrm>
            </p:contentPart>
          </mc:Choice>
          <mc:Fallback>
            <p:pic>
              <p:nvPicPr>
                <p:cNvPr id="521" name="Freihand 520">
                  <a:extLst>
                    <a:ext uri="{FF2B5EF4-FFF2-40B4-BE49-F238E27FC236}">
                      <a16:creationId xmlns:a16="http://schemas.microsoft.com/office/drawing/2014/main" id="{B3CF5DAF-BB8B-4FBA-BCF0-0465AD5908FB}"/>
                    </a:ext>
                  </a:extLst>
                </p:cNvPr>
                <p:cNvPicPr/>
                <p:nvPr/>
              </p:nvPicPr>
              <p:blipFill>
                <a:blip r:embed="rId765"/>
                <a:stretch>
                  <a:fillRect/>
                </a:stretch>
              </p:blipFill>
              <p:spPr>
                <a:xfrm>
                  <a:off x="3140277" y="4632094"/>
                  <a:ext cx="864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522" name="Freihand 521">
                  <a:extLst>
                    <a:ext uri="{FF2B5EF4-FFF2-40B4-BE49-F238E27FC236}">
                      <a16:creationId xmlns:a16="http://schemas.microsoft.com/office/drawing/2014/main" id="{07722091-05A5-434A-B281-4DA57D04BBDD}"/>
                    </a:ext>
                  </a:extLst>
                </p14:cNvPr>
                <p14:cNvContentPartPr/>
                <p14:nvPr/>
              </p14:nvContentPartPr>
              <p14:xfrm>
                <a:off x="3242157" y="4612654"/>
                <a:ext cx="76320" cy="105120"/>
              </p14:xfrm>
            </p:contentPart>
          </mc:Choice>
          <mc:Fallback>
            <p:pic>
              <p:nvPicPr>
                <p:cNvPr id="522" name="Freihand 521">
                  <a:extLst>
                    <a:ext uri="{FF2B5EF4-FFF2-40B4-BE49-F238E27FC236}">
                      <a16:creationId xmlns:a16="http://schemas.microsoft.com/office/drawing/2014/main" id="{07722091-05A5-434A-B281-4DA57D04BBDD}"/>
                    </a:ext>
                  </a:extLst>
                </p:cNvPr>
                <p:cNvPicPr/>
                <p:nvPr/>
              </p:nvPicPr>
              <p:blipFill>
                <a:blip r:embed="rId767"/>
                <a:stretch>
                  <a:fillRect/>
                </a:stretch>
              </p:blipFill>
              <p:spPr>
                <a:xfrm>
                  <a:off x="3237837" y="4608334"/>
                  <a:ext cx="849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768">
              <p14:nvContentPartPr>
                <p14:cNvPr id="523" name="Freihand 522">
                  <a:extLst>
                    <a:ext uri="{FF2B5EF4-FFF2-40B4-BE49-F238E27FC236}">
                      <a16:creationId xmlns:a16="http://schemas.microsoft.com/office/drawing/2014/main" id="{CE0EFC5E-DDD1-44E7-82C5-2FB8515F0C59}"/>
                    </a:ext>
                  </a:extLst>
                </p14:cNvPr>
                <p14:cNvContentPartPr/>
                <p14:nvPr/>
              </p14:nvContentPartPr>
              <p14:xfrm>
                <a:off x="3318837" y="4621654"/>
                <a:ext cx="98280" cy="68760"/>
              </p14:xfrm>
            </p:contentPart>
          </mc:Choice>
          <mc:Fallback>
            <p:pic>
              <p:nvPicPr>
                <p:cNvPr id="523" name="Freihand 522">
                  <a:extLst>
                    <a:ext uri="{FF2B5EF4-FFF2-40B4-BE49-F238E27FC236}">
                      <a16:creationId xmlns:a16="http://schemas.microsoft.com/office/drawing/2014/main" id="{CE0EFC5E-DDD1-44E7-82C5-2FB8515F0C59}"/>
                    </a:ext>
                  </a:extLst>
                </p:cNvPr>
                <p:cNvPicPr/>
                <p:nvPr/>
              </p:nvPicPr>
              <p:blipFill>
                <a:blip r:embed="rId769"/>
                <a:stretch>
                  <a:fillRect/>
                </a:stretch>
              </p:blipFill>
              <p:spPr>
                <a:xfrm>
                  <a:off x="3314517" y="4617334"/>
                  <a:ext cx="1069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770">
              <p14:nvContentPartPr>
                <p14:cNvPr id="524" name="Freihand 523">
                  <a:extLst>
                    <a:ext uri="{FF2B5EF4-FFF2-40B4-BE49-F238E27FC236}">
                      <a16:creationId xmlns:a16="http://schemas.microsoft.com/office/drawing/2014/main" id="{C71B53E1-8336-4253-A7DC-9A314554A021}"/>
                    </a:ext>
                  </a:extLst>
                </p14:cNvPr>
                <p14:cNvContentPartPr/>
                <p14:nvPr/>
              </p14:nvContentPartPr>
              <p14:xfrm>
                <a:off x="3400557" y="4596814"/>
                <a:ext cx="111960" cy="117360"/>
              </p14:xfrm>
            </p:contentPart>
          </mc:Choice>
          <mc:Fallback>
            <p:pic>
              <p:nvPicPr>
                <p:cNvPr id="524" name="Freihand 523">
                  <a:extLst>
                    <a:ext uri="{FF2B5EF4-FFF2-40B4-BE49-F238E27FC236}">
                      <a16:creationId xmlns:a16="http://schemas.microsoft.com/office/drawing/2014/main" id="{C71B53E1-8336-4253-A7DC-9A314554A021}"/>
                    </a:ext>
                  </a:extLst>
                </p:cNvPr>
                <p:cNvPicPr/>
                <p:nvPr/>
              </p:nvPicPr>
              <p:blipFill>
                <a:blip r:embed="rId771"/>
                <a:stretch>
                  <a:fillRect/>
                </a:stretch>
              </p:blipFill>
              <p:spPr>
                <a:xfrm>
                  <a:off x="3396237" y="4592494"/>
                  <a:ext cx="1206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772">
              <p14:nvContentPartPr>
                <p14:cNvPr id="526" name="Freihand 525">
                  <a:extLst>
                    <a:ext uri="{FF2B5EF4-FFF2-40B4-BE49-F238E27FC236}">
                      <a16:creationId xmlns:a16="http://schemas.microsoft.com/office/drawing/2014/main" id="{1C826F0D-F0F3-4514-A97B-D2479DD849D3}"/>
                    </a:ext>
                  </a:extLst>
                </p14:cNvPr>
                <p14:cNvContentPartPr/>
                <p14:nvPr/>
              </p14:nvContentPartPr>
              <p14:xfrm>
                <a:off x="2575437" y="4624534"/>
                <a:ext cx="6480" cy="125640"/>
              </p14:xfrm>
            </p:contentPart>
          </mc:Choice>
          <mc:Fallback>
            <p:pic>
              <p:nvPicPr>
                <p:cNvPr id="526" name="Freihand 525">
                  <a:extLst>
                    <a:ext uri="{FF2B5EF4-FFF2-40B4-BE49-F238E27FC236}">
                      <a16:creationId xmlns:a16="http://schemas.microsoft.com/office/drawing/2014/main" id="{1C826F0D-F0F3-4514-A97B-D2479DD849D3}"/>
                    </a:ext>
                  </a:extLst>
                </p:cNvPr>
                <p:cNvPicPr/>
                <p:nvPr/>
              </p:nvPicPr>
              <p:blipFill>
                <a:blip r:embed="rId773"/>
                <a:stretch>
                  <a:fillRect/>
                </a:stretch>
              </p:blipFill>
              <p:spPr>
                <a:xfrm>
                  <a:off x="2571117" y="4620214"/>
                  <a:ext cx="1512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774">
              <p14:nvContentPartPr>
                <p14:cNvPr id="527" name="Freihand 526">
                  <a:extLst>
                    <a:ext uri="{FF2B5EF4-FFF2-40B4-BE49-F238E27FC236}">
                      <a16:creationId xmlns:a16="http://schemas.microsoft.com/office/drawing/2014/main" id="{212C44CC-D626-400F-84B0-2D36FD3CC675}"/>
                    </a:ext>
                  </a:extLst>
                </p14:cNvPr>
                <p14:cNvContentPartPr/>
                <p14:nvPr/>
              </p14:nvContentPartPr>
              <p14:xfrm>
                <a:off x="2494797" y="4470814"/>
                <a:ext cx="170640" cy="138600"/>
              </p14:xfrm>
            </p:contentPart>
          </mc:Choice>
          <mc:Fallback>
            <p:pic>
              <p:nvPicPr>
                <p:cNvPr id="527" name="Freihand 526">
                  <a:extLst>
                    <a:ext uri="{FF2B5EF4-FFF2-40B4-BE49-F238E27FC236}">
                      <a16:creationId xmlns:a16="http://schemas.microsoft.com/office/drawing/2014/main" id="{212C44CC-D626-400F-84B0-2D36FD3CC675}"/>
                    </a:ext>
                  </a:extLst>
                </p:cNvPr>
                <p:cNvPicPr/>
                <p:nvPr/>
              </p:nvPicPr>
              <p:blipFill>
                <a:blip r:embed="rId775"/>
                <a:stretch>
                  <a:fillRect/>
                </a:stretch>
              </p:blipFill>
              <p:spPr>
                <a:xfrm>
                  <a:off x="2490477" y="4466494"/>
                  <a:ext cx="17928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776">
              <p14:nvContentPartPr>
                <p14:cNvPr id="528" name="Freihand 527">
                  <a:extLst>
                    <a:ext uri="{FF2B5EF4-FFF2-40B4-BE49-F238E27FC236}">
                      <a16:creationId xmlns:a16="http://schemas.microsoft.com/office/drawing/2014/main" id="{D37C1E1C-FCC0-4944-8CBA-EC118E8A7F32}"/>
                    </a:ext>
                  </a:extLst>
                </p14:cNvPr>
                <p14:cNvContentPartPr/>
                <p14:nvPr/>
              </p14:nvContentPartPr>
              <p14:xfrm>
                <a:off x="3755517" y="4522654"/>
                <a:ext cx="20880" cy="188640"/>
              </p14:xfrm>
            </p:contentPart>
          </mc:Choice>
          <mc:Fallback>
            <p:pic>
              <p:nvPicPr>
                <p:cNvPr id="528" name="Freihand 527">
                  <a:extLst>
                    <a:ext uri="{FF2B5EF4-FFF2-40B4-BE49-F238E27FC236}">
                      <a16:creationId xmlns:a16="http://schemas.microsoft.com/office/drawing/2014/main" id="{D37C1E1C-FCC0-4944-8CBA-EC118E8A7F32}"/>
                    </a:ext>
                  </a:extLst>
                </p:cNvPr>
                <p:cNvPicPr/>
                <p:nvPr/>
              </p:nvPicPr>
              <p:blipFill>
                <a:blip r:embed="rId777"/>
                <a:stretch>
                  <a:fillRect/>
                </a:stretch>
              </p:blipFill>
              <p:spPr>
                <a:xfrm>
                  <a:off x="3751197" y="4518334"/>
                  <a:ext cx="2952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778">
              <p14:nvContentPartPr>
                <p14:cNvPr id="529" name="Freihand 528">
                  <a:extLst>
                    <a:ext uri="{FF2B5EF4-FFF2-40B4-BE49-F238E27FC236}">
                      <a16:creationId xmlns:a16="http://schemas.microsoft.com/office/drawing/2014/main" id="{67B60386-DF56-425F-8588-682E0CCD8560}"/>
                    </a:ext>
                  </a:extLst>
                </p14:cNvPr>
                <p14:cNvContentPartPr/>
                <p14:nvPr/>
              </p14:nvContentPartPr>
              <p14:xfrm>
                <a:off x="3714477" y="4623094"/>
                <a:ext cx="74160" cy="18360"/>
              </p14:xfrm>
            </p:contentPart>
          </mc:Choice>
          <mc:Fallback>
            <p:pic>
              <p:nvPicPr>
                <p:cNvPr id="529" name="Freihand 528">
                  <a:extLst>
                    <a:ext uri="{FF2B5EF4-FFF2-40B4-BE49-F238E27FC236}">
                      <a16:creationId xmlns:a16="http://schemas.microsoft.com/office/drawing/2014/main" id="{67B60386-DF56-425F-8588-682E0CCD8560}"/>
                    </a:ext>
                  </a:extLst>
                </p:cNvPr>
                <p:cNvPicPr/>
                <p:nvPr/>
              </p:nvPicPr>
              <p:blipFill>
                <a:blip r:embed="rId779"/>
                <a:stretch>
                  <a:fillRect/>
                </a:stretch>
              </p:blipFill>
              <p:spPr>
                <a:xfrm>
                  <a:off x="3710157" y="4618774"/>
                  <a:ext cx="8280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780">
              <p14:nvContentPartPr>
                <p14:cNvPr id="530" name="Freihand 529">
                  <a:extLst>
                    <a:ext uri="{FF2B5EF4-FFF2-40B4-BE49-F238E27FC236}">
                      <a16:creationId xmlns:a16="http://schemas.microsoft.com/office/drawing/2014/main" id="{E182DD9C-5202-4487-849F-E4871EC539DE}"/>
                    </a:ext>
                  </a:extLst>
                </p14:cNvPr>
                <p14:cNvContentPartPr/>
                <p14:nvPr/>
              </p14:nvContentPartPr>
              <p14:xfrm>
                <a:off x="3848757" y="4604734"/>
                <a:ext cx="56520" cy="66600"/>
              </p14:xfrm>
            </p:contentPart>
          </mc:Choice>
          <mc:Fallback>
            <p:pic>
              <p:nvPicPr>
                <p:cNvPr id="530" name="Freihand 529">
                  <a:extLst>
                    <a:ext uri="{FF2B5EF4-FFF2-40B4-BE49-F238E27FC236}">
                      <a16:creationId xmlns:a16="http://schemas.microsoft.com/office/drawing/2014/main" id="{E182DD9C-5202-4487-849F-E4871EC539DE}"/>
                    </a:ext>
                  </a:extLst>
                </p:cNvPr>
                <p:cNvPicPr/>
                <p:nvPr/>
              </p:nvPicPr>
              <p:blipFill>
                <a:blip r:embed="rId781"/>
                <a:stretch>
                  <a:fillRect/>
                </a:stretch>
              </p:blipFill>
              <p:spPr>
                <a:xfrm>
                  <a:off x="3844437" y="4600414"/>
                  <a:ext cx="651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782">
              <p14:nvContentPartPr>
                <p14:cNvPr id="531" name="Freihand 530">
                  <a:extLst>
                    <a:ext uri="{FF2B5EF4-FFF2-40B4-BE49-F238E27FC236}">
                      <a16:creationId xmlns:a16="http://schemas.microsoft.com/office/drawing/2014/main" id="{05983329-CF57-4413-8D36-95C881CEA7B1}"/>
                    </a:ext>
                  </a:extLst>
                </p14:cNvPr>
                <p14:cNvContentPartPr/>
                <p14:nvPr/>
              </p14:nvContentPartPr>
              <p14:xfrm>
                <a:off x="4158717" y="4600054"/>
                <a:ext cx="60840" cy="77400"/>
              </p14:xfrm>
            </p:contentPart>
          </mc:Choice>
          <mc:Fallback>
            <p:pic>
              <p:nvPicPr>
                <p:cNvPr id="531" name="Freihand 530">
                  <a:extLst>
                    <a:ext uri="{FF2B5EF4-FFF2-40B4-BE49-F238E27FC236}">
                      <a16:creationId xmlns:a16="http://schemas.microsoft.com/office/drawing/2014/main" id="{05983329-CF57-4413-8D36-95C881CEA7B1}"/>
                    </a:ext>
                  </a:extLst>
                </p:cNvPr>
                <p:cNvPicPr/>
                <p:nvPr/>
              </p:nvPicPr>
              <p:blipFill>
                <a:blip r:embed="rId783"/>
                <a:stretch>
                  <a:fillRect/>
                </a:stretch>
              </p:blipFill>
              <p:spPr>
                <a:xfrm>
                  <a:off x="4154397" y="4595734"/>
                  <a:ext cx="694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784">
              <p14:nvContentPartPr>
                <p14:cNvPr id="532" name="Freihand 531">
                  <a:extLst>
                    <a:ext uri="{FF2B5EF4-FFF2-40B4-BE49-F238E27FC236}">
                      <a16:creationId xmlns:a16="http://schemas.microsoft.com/office/drawing/2014/main" id="{507B84ED-DCBF-4E01-AEEF-34ABE8116EA3}"/>
                    </a:ext>
                  </a:extLst>
                </p14:cNvPr>
                <p14:cNvContentPartPr/>
                <p14:nvPr/>
              </p14:nvContentPartPr>
              <p14:xfrm>
                <a:off x="4150437" y="4506814"/>
                <a:ext cx="33840" cy="13320"/>
              </p14:xfrm>
            </p:contentPart>
          </mc:Choice>
          <mc:Fallback>
            <p:pic>
              <p:nvPicPr>
                <p:cNvPr id="532" name="Freihand 531">
                  <a:extLst>
                    <a:ext uri="{FF2B5EF4-FFF2-40B4-BE49-F238E27FC236}">
                      <a16:creationId xmlns:a16="http://schemas.microsoft.com/office/drawing/2014/main" id="{507B84ED-DCBF-4E01-AEEF-34ABE8116EA3}"/>
                    </a:ext>
                  </a:extLst>
                </p:cNvPr>
                <p:cNvPicPr/>
                <p:nvPr/>
              </p:nvPicPr>
              <p:blipFill>
                <a:blip r:embed="rId785"/>
                <a:stretch>
                  <a:fillRect/>
                </a:stretch>
              </p:blipFill>
              <p:spPr>
                <a:xfrm>
                  <a:off x="4146117" y="4502494"/>
                  <a:ext cx="424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786">
              <p14:nvContentPartPr>
                <p14:cNvPr id="533" name="Freihand 532">
                  <a:extLst>
                    <a:ext uri="{FF2B5EF4-FFF2-40B4-BE49-F238E27FC236}">
                      <a16:creationId xmlns:a16="http://schemas.microsoft.com/office/drawing/2014/main" id="{8155B60A-EA34-47BC-8775-21DE699D8EDE}"/>
                    </a:ext>
                  </a:extLst>
                </p14:cNvPr>
                <p14:cNvContentPartPr/>
                <p14:nvPr/>
              </p14:nvContentPartPr>
              <p14:xfrm>
                <a:off x="4269597" y="4513294"/>
                <a:ext cx="5760" cy="85680"/>
              </p14:xfrm>
            </p:contentPart>
          </mc:Choice>
          <mc:Fallback>
            <p:pic>
              <p:nvPicPr>
                <p:cNvPr id="533" name="Freihand 532">
                  <a:extLst>
                    <a:ext uri="{FF2B5EF4-FFF2-40B4-BE49-F238E27FC236}">
                      <a16:creationId xmlns:a16="http://schemas.microsoft.com/office/drawing/2014/main" id="{8155B60A-EA34-47BC-8775-21DE699D8EDE}"/>
                    </a:ext>
                  </a:extLst>
                </p:cNvPr>
                <p:cNvPicPr/>
                <p:nvPr/>
              </p:nvPicPr>
              <p:blipFill>
                <a:blip r:embed="rId787"/>
                <a:stretch>
                  <a:fillRect/>
                </a:stretch>
              </p:blipFill>
              <p:spPr>
                <a:xfrm>
                  <a:off x="4265277" y="4508974"/>
                  <a:ext cx="14400" cy="94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88">
            <p14:nvContentPartPr>
              <p14:cNvPr id="540" name="Freihand 539">
                <a:extLst>
                  <a:ext uri="{FF2B5EF4-FFF2-40B4-BE49-F238E27FC236}">
                    <a16:creationId xmlns:a16="http://schemas.microsoft.com/office/drawing/2014/main" id="{85D68E58-2C66-45F6-A002-D0FCB315F4E4}"/>
                  </a:ext>
                </a:extLst>
              </p14:cNvPr>
              <p14:cNvContentPartPr/>
              <p14:nvPr/>
            </p14:nvContentPartPr>
            <p14:xfrm>
              <a:off x="395637" y="2334934"/>
              <a:ext cx="68400" cy="20520"/>
            </p14:xfrm>
          </p:contentPart>
        </mc:Choice>
        <mc:Fallback>
          <p:pic>
            <p:nvPicPr>
              <p:cNvPr id="540" name="Freihand 539">
                <a:extLst>
                  <a:ext uri="{FF2B5EF4-FFF2-40B4-BE49-F238E27FC236}">
                    <a16:creationId xmlns:a16="http://schemas.microsoft.com/office/drawing/2014/main" id="{85D68E58-2C66-45F6-A002-D0FCB315F4E4}"/>
                  </a:ext>
                </a:extLst>
              </p:cNvPr>
              <p:cNvPicPr/>
              <p:nvPr/>
            </p:nvPicPr>
            <p:blipFill>
              <a:blip r:embed="rId789"/>
              <a:stretch>
                <a:fillRect/>
              </a:stretch>
            </p:blipFill>
            <p:spPr>
              <a:xfrm>
                <a:off x="391317" y="2330614"/>
                <a:ext cx="7704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790">
            <p14:nvContentPartPr>
              <p14:cNvPr id="541" name="Freihand 540">
                <a:extLst>
                  <a:ext uri="{FF2B5EF4-FFF2-40B4-BE49-F238E27FC236}">
                    <a16:creationId xmlns:a16="http://schemas.microsoft.com/office/drawing/2014/main" id="{FDA12E75-A7D4-40F5-A327-5F31EBB122B3}"/>
                  </a:ext>
                </a:extLst>
              </p14:cNvPr>
              <p14:cNvContentPartPr/>
              <p14:nvPr/>
            </p14:nvContentPartPr>
            <p14:xfrm>
              <a:off x="552597" y="1779814"/>
              <a:ext cx="139680" cy="79560"/>
            </p14:xfrm>
          </p:contentPart>
        </mc:Choice>
        <mc:Fallback>
          <p:pic>
            <p:nvPicPr>
              <p:cNvPr id="541" name="Freihand 540">
                <a:extLst>
                  <a:ext uri="{FF2B5EF4-FFF2-40B4-BE49-F238E27FC236}">
                    <a16:creationId xmlns:a16="http://schemas.microsoft.com/office/drawing/2014/main" id="{FDA12E75-A7D4-40F5-A327-5F31EBB122B3}"/>
                  </a:ext>
                </a:extLst>
              </p:cNvPr>
              <p:cNvPicPr/>
              <p:nvPr/>
            </p:nvPicPr>
            <p:blipFill>
              <a:blip r:embed="rId791"/>
              <a:stretch>
                <a:fillRect/>
              </a:stretch>
            </p:blipFill>
            <p:spPr>
              <a:xfrm>
                <a:off x="548277" y="1775494"/>
                <a:ext cx="1483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792">
            <p14:nvContentPartPr>
              <p14:cNvPr id="542" name="Freihand 541">
                <a:extLst>
                  <a:ext uri="{FF2B5EF4-FFF2-40B4-BE49-F238E27FC236}">
                    <a16:creationId xmlns:a16="http://schemas.microsoft.com/office/drawing/2014/main" id="{FE0365E5-6FA7-4B66-BF63-DD86BE713CBC}"/>
                  </a:ext>
                </a:extLst>
              </p14:cNvPr>
              <p14:cNvContentPartPr/>
              <p14:nvPr/>
            </p14:nvContentPartPr>
            <p14:xfrm>
              <a:off x="645117" y="1839934"/>
              <a:ext cx="754200" cy="707040"/>
            </p14:xfrm>
          </p:contentPart>
        </mc:Choice>
        <mc:Fallback>
          <p:pic>
            <p:nvPicPr>
              <p:cNvPr id="542" name="Freihand 541">
                <a:extLst>
                  <a:ext uri="{FF2B5EF4-FFF2-40B4-BE49-F238E27FC236}">
                    <a16:creationId xmlns:a16="http://schemas.microsoft.com/office/drawing/2014/main" id="{FE0365E5-6FA7-4B66-BF63-DD86BE713CBC}"/>
                  </a:ext>
                </a:extLst>
              </p:cNvPr>
              <p:cNvPicPr/>
              <p:nvPr/>
            </p:nvPicPr>
            <p:blipFill>
              <a:blip r:embed="rId793"/>
              <a:stretch>
                <a:fillRect/>
              </a:stretch>
            </p:blipFill>
            <p:spPr>
              <a:xfrm>
                <a:off x="640797" y="1835614"/>
                <a:ext cx="762840" cy="715680"/>
              </a:xfrm>
              <a:prstGeom prst="rect">
                <a:avLst/>
              </a:prstGeom>
            </p:spPr>
          </p:pic>
        </mc:Fallback>
      </mc:AlternateContent>
      <mc:AlternateContent xmlns:mc="http://schemas.openxmlformats.org/markup-compatibility/2006">
        <mc:Choice xmlns:p14="http://schemas.microsoft.com/office/powerpoint/2010/main" Requires="p14">
          <p:contentPart p14:bwMode="auto" r:id="rId794">
            <p14:nvContentPartPr>
              <p14:cNvPr id="543" name="Freihand 542">
                <a:extLst>
                  <a:ext uri="{FF2B5EF4-FFF2-40B4-BE49-F238E27FC236}">
                    <a16:creationId xmlns:a16="http://schemas.microsoft.com/office/drawing/2014/main" id="{AEB9BA18-76A6-447A-9F3F-444004595261}"/>
                  </a:ext>
                </a:extLst>
              </p14:cNvPr>
              <p14:cNvContentPartPr/>
              <p14:nvPr/>
            </p14:nvContentPartPr>
            <p14:xfrm>
              <a:off x="1393557" y="2535454"/>
              <a:ext cx="1616760" cy="1469160"/>
            </p14:xfrm>
          </p:contentPart>
        </mc:Choice>
        <mc:Fallback>
          <p:pic>
            <p:nvPicPr>
              <p:cNvPr id="543" name="Freihand 542">
                <a:extLst>
                  <a:ext uri="{FF2B5EF4-FFF2-40B4-BE49-F238E27FC236}">
                    <a16:creationId xmlns:a16="http://schemas.microsoft.com/office/drawing/2014/main" id="{AEB9BA18-76A6-447A-9F3F-444004595261}"/>
                  </a:ext>
                </a:extLst>
              </p:cNvPr>
              <p:cNvPicPr/>
              <p:nvPr/>
            </p:nvPicPr>
            <p:blipFill>
              <a:blip r:embed="rId795"/>
              <a:stretch>
                <a:fillRect/>
              </a:stretch>
            </p:blipFill>
            <p:spPr>
              <a:xfrm>
                <a:off x="1389237" y="2531134"/>
                <a:ext cx="1625400" cy="1477800"/>
              </a:xfrm>
              <a:prstGeom prst="rect">
                <a:avLst/>
              </a:prstGeom>
            </p:spPr>
          </p:pic>
        </mc:Fallback>
      </mc:AlternateContent>
      <p:grpSp>
        <p:nvGrpSpPr>
          <p:cNvPr id="552" name="Gruppieren 551">
            <a:extLst>
              <a:ext uri="{FF2B5EF4-FFF2-40B4-BE49-F238E27FC236}">
                <a16:creationId xmlns:a16="http://schemas.microsoft.com/office/drawing/2014/main" id="{5E41D707-6E1E-4E62-9D43-B7A27EF380F8}"/>
              </a:ext>
            </a:extLst>
          </p:cNvPr>
          <p:cNvGrpSpPr/>
          <p:nvPr/>
        </p:nvGrpSpPr>
        <p:grpSpPr>
          <a:xfrm>
            <a:off x="43557" y="1639054"/>
            <a:ext cx="454680" cy="255960"/>
            <a:chOff x="43557" y="1639054"/>
            <a:chExt cx="454680" cy="255960"/>
          </a:xfrm>
        </p:grpSpPr>
        <mc:AlternateContent xmlns:mc="http://schemas.openxmlformats.org/markup-compatibility/2006">
          <mc:Choice xmlns:p14="http://schemas.microsoft.com/office/powerpoint/2010/main" Requires="p14">
            <p:contentPart p14:bwMode="auto" r:id="rId796">
              <p14:nvContentPartPr>
                <p14:cNvPr id="544" name="Freihand 543">
                  <a:extLst>
                    <a:ext uri="{FF2B5EF4-FFF2-40B4-BE49-F238E27FC236}">
                      <a16:creationId xmlns:a16="http://schemas.microsoft.com/office/drawing/2014/main" id="{A949DBDF-5233-468A-982A-CC7E81A4EFC3}"/>
                    </a:ext>
                  </a:extLst>
                </p14:cNvPr>
                <p14:cNvContentPartPr/>
                <p14:nvPr/>
              </p14:nvContentPartPr>
              <p14:xfrm>
                <a:off x="43557" y="1752094"/>
                <a:ext cx="107640" cy="82440"/>
              </p14:xfrm>
            </p:contentPart>
          </mc:Choice>
          <mc:Fallback>
            <p:pic>
              <p:nvPicPr>
                <p:cNvPr id="544" name="Freihand 543">
                  <a:extLst>
                    <a:ext uri="{FF2B5EF4-FFF2-40B4-BE49-F238E27FC236}">
                      <a16:creationId xmlns:a16="http://schemas.microsoft.com/office/drawing/2014/main" id="{A949DBDF-5233-468A-982A-CC7E81A4EFC3}"/>
                    </a:ext>
                  </a:extLst>
                </p:cNvPr>
                <p:cNvPicPr/>
                <p:nvPr/>
              </p:nvPicPr>
              <p:blipFill>
                <a:blip r:embed="rId797"/>
                <a:stretch>
                  <a:fillRect/>
                </a:stretch>
              </p:blipFill>
              <p:spPr>
                <a:xfrm>
                  <a:off x="39237" y="1747774"/>
                  <a:ext cx="1162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798">
              <p14:nvContentPartPr>
                <p14:cNvPr id="545" name="Freihand 544">
                  <a:extLst>
                    <a:ext uri="{FF2B5EF4-FFF2-40B4-BE49-F238E27FC236}">
                      <a16:creationId xmlns:a16="http://schemas.microsoft.com/office/drawing/2014/main" id="{3484BC79-F189-4DA7-8882-4D9CE496A9BB}"/>
                    </a:ext>
                  </a:extLst>
                </p14:cNvPr>
                <p14:cNvContentPartPr/>
                <p14:nvPr/>
              </p14:nvContentPartPr>
              <p14:xfrm>
                <a:off x="175677" y="1703494"/>
                <a:ext cx="45720" cy="136080"/>
              </p14:xfrm>
            </p:contentPart>
          </mc:Choice>
          <mc:Fallback>
            <p:pic>
              <p:nvPicPr>
                <p:cNvPr id="545" name="Freihand 544">
                  <a:extLst>
                    <a:ext uri="{FF2B5EF4-FFF2-40B4-BE49-F238E27FC236}">
                      <a16:creationId xmlns:a16="http://schemas.microsoft.com/office/drawing/2014/main" id="{3484BC79-F189-4DA7-8882-4D9CE496A9BB}"/>
                    </a:ext>
                  </a:extLst>
                </p:cNvPr>
                <p:cNvPicPr/>
                <p:nvPr/>
              </p:nvPicPr>
              <p:blipFill>
                <a:blip r:embed="rId799"/>
                <a:stretch>
                  <a:fillRect/>
                </a:stretch>
              </p:blipFill>
              <p:spPr>
                <a:xfrm>
                  <a:off x="171357" y="1699174"/>
                  <a:ext cx="5436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800">
              <p14:nvContentPartPr>
                <p14:cNvPr id="546" name="Freihand 545">
                  <a:extLst>
                    <a:ext uri="{FF2B5EF4-FFF2-40B4-BE49-F238E27FC236}">
                      <a16:creationId xmlns:a16="http://schemas.microsoft.com/office/drawing/2014/main" id="{571C38C9-C422-4342-B9EC-E007CDB7AD18}"/>
                    </a:ext>
                  </a:extLst>
                </p14:cNvPr>
                <p14:cNvContentPartPr/>
                <p14:nvPr/>
              </p14:nvContentPartPr>
              <p14:xfrm>
                <a:off x="238677" y="1743814"/>
                <a:ext cx="59400" cy="75600"/>
              </p14:xfrm>
            </p:contentPart>
          </mc:Choice>
          <mc:Fallback>
            <p:pic>
              <p:nvPicPr>
                <p:cNvPr id="546" name="Freihand 545">
                  <a:extLst>
                    <a:ext uri="{FF2B5EF4-FFF2-40B4-BE49-F238E27FC236}">
                      <a16:creationId xmlns:a16="http://schemas.microsoft.com/office/drawing/2014/main" id="{571C38C9-C422-4342-B9EC-E007CDB7AD18}"/>
                    </a:ext>
                  </a:extLst>
                </p:cNvPr>
                <p:cNvPicPr/>
                <p:nvPr/>
              </p:nvPicPr>
              <p:blipFill>
                <a:blip r:embed="rId801"/>
                <a:stretch>
                  <a:fillRect/>
                </a:stretch>
              </p:blipFill>
              <p:spPr>
                <a:xfrm>
                  <a:off x="234357" y="1739494"/>
                  <a:ext cx="680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802">
              <p14:nvContentPartPr>
                <p14:cNvPr id="547" name="Freihand 546">
                  <a:extLst>
                    <a:ext uri="{FF2B5EF4-FFF2-40B4-BE49-F238E27FC236}">
                      <a16:creationId xmlns:a16="http://schemas.microsoft.com/office/drawing/2014/main" id="{718F9244-1186-4FA5-9D5D-96C2D23D1DFF}"/>
                    </a:ext>
                  </a:extLst>
                </p14:cNvPr>
                <p14:cNvContentPartPr/>
                <p14:nvPr/>
              </p14:nvContentPartPr>
              <p14:xfrm>
                <a:off x="311037" y="1746694"/>
                <a:ext cx="61560" cy="77040"/>
              </p14:xfrm>
            </p:contentPart>
          </mc:Choice>
          <mc:Fallback>
            <p:pic>
              <p:nvPicPr>
                <p:cNvPr id="547" name="Freihand 546">
                  <a:extLst>
                    <a:ext uri="{FF2B5EF4-FFF2-40B4-BE49-F238E27FC236}">
                      <a16:creationId xmlns:a16="http://schemas.microsoft.com/office/drawing/2014/main" id="{718F9244-1186-4FA5-9D5D-96C2D23D1DFF}"/>
                    </a:ext>
                  </a:extLst>
                </p:cNvPr>
                <p:cNvPicPr/>
                <p:nvPr/>
              </p:nvPicPr>
              <p:blipFill>
                <a:blip r:embed="rId803"/>
                <a:stretch>
                  <a:fillRect/>
                </a:stretch>
              </p:blipFill>
              <p:spPr>
                <a:xfrm>
                  <a:off x="306717" y="1742374"/>
                  <a:ext cx="702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804">
              <p14:nvContentPartPr>
                <p14:cNvPr id="548" name="Freihand 547">
                  <a:extLst>
                    <a:ext uri="{FF2B5EF4-FFF2-40B4-BE49-F238E27FC236}">
                      <a16:creationId xmlns:a16="http://schemas.microsoft.com/office/drawing/2014/main" id="{DD2C2AAC-62A1-4EF8-B8AE-D8640FED5899}"/>
                    </a:ext>
                  </a:extLst>
                </p14:cNvPr>
                <p14:cNvContentPartPr/>
                <p14:nvPr/>
              </p14:nvContentPartPr>
              <p14:xfrm>
                <a:off x="404637" y="1736614"/>
                <a:ext cx="32400" cy="87480"/>
              </p14:xfrm>
            </p:contentPart>
          </mc:Choice>
          <mc:Fallback>
            <p:pic>
              <p:nvPicPr>
                <p:cNvPr id="548" name="Freihand 547">
                  <a:extLst>
                    <a:ext uri="{FF2B5EF4-FFF2-40B4-BE49-F238E27FC236}">
                      <a16:creationId xmlns:a16="http://schemas.microsoft.com/office/drawing/2014/main" id="{DD2C2AAC-62A1-4EF8-B8AE-D8640FED5899}"/>
                    </a:ext>
                  </a:extLst>
                </p:cNvPr>
                <p:cNvPicPr/>
                <p:nvPr/>
              </p:nvPicPr>
              <p:blipFill>
                <a:blip r:embed="rId805"/>
                <a:stretch>
                  <a:fillRect/>
                </a:stretch>
              </p:blipFill>
              <p:spPr>
                <a:xfrm>
                  <a:off x="400317" y="1732294"/>
                  <a:ext cx="410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806">
              <p14:nvContentPartPr>
                <p14:cNvPr id="549" name="Freihand 548">
                  <a:extLst>
                    <a:ext uri="{FF2B5EF4-FFF2-40B4-BE49-F238E27FC236}">
                      <a16:creationId xmlns:a16="http://schemas.microsoft.com/office/drawing/2014/main" id="{38DA1740-16FC-42FB-A947-CDEFCFD3B386}"/>
                    </a:ext>
                  </a:extLst>
                </p14:cNvPr>
                <p14:cNvContentPartPr/>
                <p14:nvPr/>
              </p14:nvContentPartPr>
              <p14:xfrm>
                <a:off x="420477" y="1683334"/>
                <a:ext cx="2880" cy="6120"/>
              </p14:xfrm>
            </p:contentPart>
          </mc:Choice>
          <mc:Fallback>
            <p:pic>
              <p:nvPicPr>
                <p:cNvPr id="549" name="Freihand 548">
                  <a:extLst>
                    <a:ext uri="{FF2B5EF4-FFF2-40B4-BE49-F238E27FC236}">
                      <a16:creationId xmlns:a16="http://schemas.microsoft.com/office/drawing/2014/main" id="{38DA1740-16FC-42FB-A947-CDEFCFD3B386}"/>
                    </a:ext>
                  </a:extLst>
                </p:cNvPr>
                <p:cNvPicPr/>
                <p:nvPr/>
              </p:nvPicPr>
              <p:blipFill>
                <a:blip r:embed="rId807"/>
                <a:stretch>
                  <a:fillRect/>
                </a:stretch>
              </p:blipFill>
              <p:spPr>
                <a:xfrm>
                  <a:off x="416157" y="1679014"/>
                  <a:ext cx="1152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808">
              <p14:nvContentPartPr>
                <p14:cNvPr id="550" name="Freihand 549">
                  <a:extLst>
                    <a:ext uri="{FF2B5EF4-FFF2-40B4-BE49-F238E27FC236}">
                      <a16:creationId xmlns:a16="http://schemas.microsoft.com/office/drawing/2014/main" id="{3801D535-BCE7-4A1E-8954-93F001244567}"/>
                    </a:ext>
                  </a:extLst>
                </p14:cNvPr>
                <p14:cNvContentPartPr/>
                <p14:nvPr/>
              </p14:nvContentPartPr>
              <p14:xfrm>
                <a:off x="470157" y="1664254"/>
                <a:ext cx="3600" cy="63000"/>
              </p14:xfrm>
            </p:contentPart>
          </mc:Choice>
          <mc:Fallback>
            <p:pic>
              <p:nvPicPr>
                <p:cNvPr id="550" name="Freihand 549">
                  <a:extLst>
                    <a:ext uri="{FF2B5EF4-FFF2-40B4-BE49-F238E27FC236}">
                      <a16:creationId xmlns:a16="http://schemas.microsoft.com/office/drawing/2014/main" id="{3801D535-BCE7-4A1E-8954-93F001244567}"/>
                    </a:ext>
                  </a:extLst>
                </p:cNvPr>
                <p:cNvPicPr/>
                <p:nvPr/>
              </p:nvPicPr>
              <p:blipFill>
                <a:blip r:embed="rId809"/>
                <a:stretch>
                  <a:fillRect/>
                </a:stretch>
              </p:blipFill>
              <p:spPr>
                <a:xfrm>
                  <a:off x="465837" y="1659934"/>
                  <a:ext cx="1224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810">
              <p14:nvContentPartPr>
                <p14:cNvPr id="551" name="Freihand 550">
                  <a:extLst>
                    <a:ext uri="{FF2B5EF4-FFF2-40B4-BE49-F238E27FC236}">
                      <a16:creationId xmlns:a16="http://schemas.microsoft.com/office/drawing/2014/main" id="{C34D7357-4DE8-4B11-887D-89BDD6E3EA95}"/>
                    </a:ext>
                  </a:extLst>
                </p14:cNvPr>
                <p14:cNvContentPartPr/>
                <p14:nvPr/>
              </p14:nvContentPartPr>
              <p14:xfrm>
                <a:off x="454677" y="1639054"/>
                <a:ext cx="43560" cy="255960"/>
              </p14:xfrm>
            </p:contentPart>
          </mc:Choice>
          <mc:Fallback>
            <p:pic>
              <p:nvPicPr>
                <p:cNvPr id="551" name="Freihand 550">
                  <a:extLst>
                    <a:ext uri="{FF2B5EF4-FFF2-40B4-BE49-F238E27FC236}">
                      <a16:creationId xmlns:a16="http://schemas.microsoft.com/office/drawing/2014/main" id="{C34D7357-4DE8-4B11-887D-89BDD6E3EA95}"/>
                    </a:ext>
                  </a:extLst>
                </p:cNvPr>
                <p:cNvPicPr/>
                <p:nvPr/>
              </p:nvPicPr>
              <p:blipFill>
                <a:blip r:embed="rId811"/>
                <a:stretch>
                  <a:fillRect/>
                </a:stretch>
              </p:blipFill>
              <p:spPr>
                <a:xfrm>
                  <a:off x="450357" y="1634734"/>
                  <a:ext cx="52200" cy="264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12">
            <p14:nvContentPartPr>
              <p14:cNvPr id="553" name="Freihand 552">
                <a:extLst>
                  <a:ext uri="{FF2B5EF4-FFF2-40B4-BE49-F238E27FC236}">
                    <a16:creationId xmlns:a16="http://schemas.microsoft.com/office/drawing/2014/main" id="{A730093A-2DC7-4839-A403-7B1ACCA6CCD8}"/>
                  </a:ext>
                </a:extLst>
              </p14:cNvPr>
              <p14:cNvContentPartPr/>
              <p14:nvPr/>
            </p14:nvContentPartPr>
            <p14:xfrm>
              <a:off x="3250797" y="3292894"/>
              <a:ext cx="582120" cy="551880"/>
            </p14:xfrm>
          </p:contentPart>
        </mc:Choice>
        <mc:Fallback>
          <p:pic>
            <p:nvPicPr>
              <p:cNvPr id="553" name="Freihand 552">
                <a:extLst>
                  <a:ext uri="{FF2B5EF4-FFF2-40B4-BE49-F238E27FC236}">
                    <a16:creationId xmlns:a16="http://schemas.microsoft.com/office/drawing/2014/main" id="{A730093A-2DC7-4839-A403-7B1ACCA6CCD8}"/>
                  </a:ext>
                </a:extLst>
              </p:cNvPr>
              <p:cNvPicPr/>
              <p:nvPr/>
            </p:nvPicPr>
            <p:blipFill>
              <a:blip r:embed="rId813"/>
              <a:stretch>
                <a:fillRect/>
              </a:stretch>
            </p:blipFill>
            <p:spPr>
              <a:xfrm>
                <a:off x="3246477" y="3288574"/>
                <a:ext cx="590760" cy="560520"/>
              </a:xfrm>
              <a:prstGeom prst="rect">
                <a:avLst/>
              </a:prstGeom>
            </p:spPr>
          </p:pic>
        </mc:Fallback>
      </mc:AlternateContent>
      <mc:AlternateContent xmlns:mc="http://schemas.openxmlformats.org/markup-compatibility/2006">
        <mc:Choice xmlns:p14="http://schemas.microsoft.com/office/powerpoint/2010/main" Requires="p14">
          <p:contentPart p14:bwMode="auto" r:id="rId814">
            <p14:nvContentPartPr>
              <p14:cNvPr id="554" name="Freihand 553">
                <a:extLst>
                  <a:ext uri="{FF2B5EF4-FFF2-40B4-BE49-F238E27FC236}">
                    <a16:creationId xmlns:a16="http://schemas.microsoft.com/office/drawing/2014/main" id="{A7F5C4C9-6DD6-46F2-BE91-CD78D187DE40}"/>
                  </a:ext>
                </a:extLst>
              </p14:cNvPr>
              <p14:cNvContentPartPr/>
              <p14:nvPr/>
            </p14:nvContentPartPr>
            <p14:xfrm>
              <a:off x="1511637" y="2153854"/>
              <a:ext cx="623520" cy="861480"/>
            </p14:xfrm>
          </p:contentPart>
        </mc:Choice>
        <mc:Fallback>
          <p:pic>
            <p:nvPicPr>
              <p:cNvPr id="554" name="Freihand 553">
                <a:extLst>
                  <a:ext uri="{FF2B5EF4-FFF2-40B4-BE49-F238E27FC236}">
                    <a16:creationId xmlns:a16="http://schemas.microsoft.com/office/drawing/2014/main" id="{A7F5C4C9-6DD6-46F2-BE91-CD78D187DE40}"/>
                  </a:ext>
                </a:extLst>
              </p:cNvPr>
              <p:cNvPicPr/>
              <p:nvPr/>
            </p:nvPicPr>
            <p:blipFill>
              <a:blip r:embed="rId815"/>
              <a:stretch>
                <a:fillRect/>
              </a:stretch>
            </p:blipFill>
            <p:spPr>
              <a:xfrm>
                <a:off x="1507317" y="2149534"/>
                <a:ext cx="632160" cy="870120"/>
              </a:xfrm>
              <a:prstGeom prst="rect">
                <a:avLst/>
              </a:prstGeom>
            </p:spPr>
          </p:pic>
        </mc:Fallback>
      </mc:AlternateContent>
      <mc:AlternateContent xmlns:mc="http://schemas.openxmlformats.org/markup-compatibility/2006">
        <mc:Choice xmlns:p14="http://schemas.microsoft.com/office/powerpoint/2010/main" Requires="p14">
          <p:contentPart p14:bwMode="auto" r:id="rId816">
            <p14:nvContentPartPr>
              <p14:cNvPr id="572" name="Freihand 571">
                <a:extLst>
                  <a:ext uri="{FF2B5EF4-FFF2-40B4-BE49-F238E27FC236}">
                    <a16:creationId xmlns:a16="http://schemas.microsoft.com/office/drawing/2014/main" id="{E7ABECF3-630C-42CA-8CC9-844FBBDFB44A}"/>
                  </a:ext>
                </a:extLst>
              </p14:cNvPr>
              <p14:cNvContentPartPr/>
              <p14:nvPr/>
            </p14:nvContentPartPr>
            <p14:xfrm>
              <a:off x="410757" y="2178694"/>
              <a:ext cx="121680" cy="197280"/>
            </p14:xfrm>
          </p:contentPart>
        </mc:Choice>
        <mc:Fallback>
          <p:pic>
            <p:nvPicPr>
              <p:cNvPr id="572" name="Freihand 571">
                <a:extLst>
                  <a:ext uri="{FF2B5EF4-FFF2-40B4-BE49-F238E27FC236}">
                    <a16:creationId xmlns:a16="http://schemas.microsoft.com/office/drawing/2014/main" id="{E7ABECF3-630C-42CA-8CC9-844FBBDFB44A}"/>
                  </a:ext>
                </a:extLst>
              </p:cNvPr>
              <p:cNvPicPr/>
              <p:nvPr/>
            </p:nvPicPr>
            <p:blipFill>
              <a:blip r:embed="rId817"/>
              <a:stretch>
                <a:fillRect/>
              </a:stretch>
            </p:blipFill>
            <p:spPr>
              <a:xfrm>
                <a:off x="406437" y="2174374"/>
                <a:ext cx="13032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818">
            <p14:nvContentPartPr>
              <p14:cNvPr id="625" name="Freihand 624">
                <a:extLst>
                  <a:ext uri="{FF2B5EF4-FFF2-40B4-BE49-F238E27FC236}">
                    <a16:creationId xmlns:a16="http://schemas.microsoft.com/office/drawing/2014/main" id="{85EE4C9A-AC07-446C-8B41-B70461A93A8C}"/>
                  </a:ext>
                </a:extLst>
              </p14:cNvPr>
              <p14:cNvContentPartPr/>
              <p14:nvPr/>
            </p14:nvContentPartPr>
            <p14:xfrm>
              <a:off x="190797" y="3014974"/>
              <a:ext cx="418680" cy="535320"/>
            </p14:xfrm>
          </p:contentPart>
        </mc:Choice>
        <mc:Fallback>
          <p:pic>
            <p:nvPicPr>
              <p:cNvPr id="625" name="Freihand 624">
                <a:extLst>
                  <a:ext uri="{FF2B5EF4-FFF2-40B4-BE49-F238E27FC236}">
                    <a16:creationId xmlns:a16="http://schemas.microsoft.com/office/drawing/2014/main" id="{85EE4C9A-AC07-446C-8B41-B70461A93A8C}"/>
                  </a:ext>
                </a:extLst>
              </p:cNvPr>
              <p:cNvPicPr/>
              <p:nvPr/>
            </p:nvPicPr>
            <p:blipFill>
              <a:blip r:embed="rId819"/>
              <a:stretch>
                <a:fillRect/>
              </a:stretch>
            </p:blipFill>
            <p:spPr>
              <a:xfrm>
                <a:off x="186477" y="3010654"/>
                <a:ext cx="427320" cy="543960"/>
              </a:xfrm>
              <a:prstGeom prst="rect">
                <a:avLst/>
              </a:prstGeom>
            </p:spPr>
          </p:pic>
        </mc:Fallback>
      </mc:AlternateContent>
      <mc:AlternateContent xmlns:mc="http://schemas.openxmlformats.org/markup-compatibility/2006">
        <mc:Choice xmlns:p14="http://schemas.microsoft.com/office/powerpoint/2010/main" Requires="p14">
          <p:contentPart p14:bwMode="auto" r:id="rId820">
            <p14:nvContentPartPr>
              <p14:cNvPr id="626" name="Freihand 625">
                <a:extLst>
                  <a:ext uri="{FF2B5EF4-FFF2-40B4-BE49-F238E27FC236}">
                    <a16:creationId xmlns:a16="http://schemas.microsoft.com/office/drawing/2014/main" id="{C3A2A538-A9C0-4F63-8803-1DB5A3F85415}"/>
                  </a:ext>
                </a:extLst>
              </p14:cNvPr>
              <p14:cNvContentPartPr/>
              <p14:nvPr/>
            </p14:nvContentPartPr>
            <p14:xfrm>
              <a:off x="176397" y="3050614"/>
              <a:ext cx="410400" cy="561960"/>
            </p14:xfrm>
          </p:contentPart>
        </mc:Choice>
        <mc:Fallback>
          <p:pic>
            <p:nvPicPr>
              <p:cNvPr id="626" name="Freihand 625">
                <a:extLst>
                  <a:ext uri="{FF2B5EF4-FFF2-40B4-BE49-F238E27FC236}">
                    <a16:creationId xmlns:a16="http://schemas.microsoft.com/office/drawing/2014/main" id="{C3A2A538-A9C0-4F63-8803-1DB5A3F85415}"/>
                  </a:ext>
                </a:extLst>
              </p:cNvPr>
              <p:cNvPicPr/>
              <p:nvPr/>
            </p:nvPicPr>
            <p:blipFill>
              <a:blip r:embed="rId821"/>
              <a:stretch>
                <a:fillRect/>
              </a:stretch>
            </p:blipFill>
            <p:spPr>
              <a:xfrm>
                <a:off x="172077" y="3046294"/>
                <a:ext cx="419040" cy="570600"/>
              </a:xfrm>
              <a:prstGeom prst="rect">
                <a:avLst/>
              </a:prstGeom>
            </p:spPr>
          </p:pic>
        </mc:Fallback>
      </mc:AlternateContent>
      <mc:AlternateContent xmlns:mc="http://schemas.openxmlformats.org/markup-compatibility/2006">
        <mc:Choice xmlns:p14="http://schemas.microsoft.com/office/powerpoint/2010/main" Requires="p14">
          <p:contentPart p14:bwMode="auto" r:id="rId822">
            <p14:nvContentPartPr>
              <p14:cNvPr id="653" name="Freihand 652">
                <a:extLst>
                  <a:ext uri="{FF2B5EF4-FFF2-40B4-BE49-F238E27FC236}">
                    <a16:creationId xmlns:a16="http://schemas.microsoft.com/office/drawing/2014/main" id="{1201CD75-531A-418E-BB5B-B02CE669742D}"/>
                  </a:ext>
                </a:extLst>
              </p14:cNvPr>
              <p14:cNvContentPartPr/>
              <p14:nvPr/>
            </p14:nvContentPartPr>
            <p14:xfrm>
              <a:off x="2918157" y="1792054"/>
              <a:ext cx="2314440" cy="1289880"/>
            </p14:xfrm>
          </p:contentPart>
        </mc:Choice>
        <mc:Fallback>
          <p:pic>
            <p:nvPicPr>
              <p:cNvPr id="653" name="Freihand 652">
                <a:extLst>
                  <a:ext uri="{FF2B5EF4-FFF2-40B4-BE49-F238E27FC236}">
                    <a16:creationId xmlns:a16="http://schemas.microsoft.com/office/drawing/2014/main" id="{1201CD75-531A-418E-BB5B-B02CE669742D}"/>
                  </a:ext>
                </a:extLst>
              </p:cNvPr>
              <p:cNvPicPr/>
              <p:nvPr/>
            </p:nvPicPr>
            <p:blipFill>
              <a:blip r:embed="rId823"/>
              <a:stretch>
                <a:fillRect/>
              </a:stretch>
            </p:blipFill>
            <p:spPr>
              <a:xfrm>
                <a:off x="2913837" y="1787734"/>
                <a:ext cx="2323080" cy="1298520"/>
              </a:xfrm>
              <a:prstGeom prst="rect">
                <a:avLst/>
              </a:prstGeom>
            </p:spPr>
          </p:pic>
        </mc:Fallback>
      </mc:AlternateContent>
      <mc:AlternateContent xmlns:mc="http://schemas.openxmlformats.org/markup-compatibility/2006">
        <mc:Choice xmlns:p14="http://schemas.microsoft.com/office/powerpoint/2010/main" Requires="p14">
          <p:contentPart p14:bwMode="auto" r:id="rId824">
            <p14:nvContentPartPr>
              <p14:cNvPr id="655" name="Freihand 654">
                <a:extLst>
                  <a:ext uri="{FF2B5EF4-FFF2-40B4-BE49-F238E27FC236}">
                    <a16:creationId xmlns:a16="http://schemas.microsoft.com/office/drawing/2014/main" id="{46937490-F7B8-4B89-B63D-17F82740BE1B}"/>
                  </a:ext>
                </a:extLst>
              </p14:cNvPr>
              <p14:cNvContentPartPr/>
              <p14:nvPr/>
            </p14:nvContentPartPr>
            <p14:xfrm>
              <a:off x="3072597" y="1830574"/>
              <a:ext cx="2180160" cy="1120680"/>
            </p14:xfrm>
          </p:contentPart>
        </mc:Choice>
        <mc:Fallback>
          <p:pic>
            <p:nvPicPr>
              <p:cNvPr id="655" name="Freihand 654">
                <a:extLst>
                  <a:ext uri="{FF2B5EF4-FFF2-40B4-BE49-F238E27FC236}">
                    <a16:creationId xmlns:a16="http://schemas.microsoft.com/office/drawing/2014/main" id="{46937490-F7B8-4B89-B63D-17F82740BE1B}"/>
                  </a:ext>
                </a:extLst>
              </p:cNvPr>
              <p:cNvPicPr/>
              <p:nvPr/>
            </p:nvPicPr>
            <p:blipFill>
              <a:blip r:embed="rId825"/>
              <a:stretch>
                <a:fillRect/>
              </a:stretch>
            </p:blipFill>
            <p:spPr>
              <a:xfrm>
                <a:off x="3068277" y="1826254"/>
                <a:ext cx="2188800" cy="1129320"/>
              </a:xfrm>
              <a:prstGeom prst="rect">
                <a:avLst/>
              </a:prstGeom>
            </p:spPr>
          </p:pic>
        </mc:Fallback>
      </mc:AlternateContent>
      <mc:AlternateContent xmlns:mc="http://schemas.openxmlformats.org/markup-compatibility/2006">
        <mc:Choice xmlns:p14="http://schemas.microsoft.com/office/powerpoint/2010/main" Requires="p14">
          <p:contentPart p14:bwMode="auto" r:id="rId826">
            <p14:nvContentPartPr>
              <p14:cNvPr id="657" name="Freihand 656">
                <a:extLst>
                  <a:ext uri="{FF2B5EF4-FFF2-40B4-BE49-F238E27FC236}">
                    <a16:creationId xmlns:a16="http://schemas.microsoft.com/office/drawing/2014/main" id="{3D136EAA-36DB-45D1-AD2D-5414ABE210EC}"/>
                  </a:ext>
                </a:extLst>
              </p14:cNvPr>
              <p14:cNvContentPartPr/>
              <p14:nvPr/>
            </p14:nvContentPartPr>
            <p14:xfrm>
              <a:off x="1834197" y="524494"/>
              <a:ext cx="2277360" cy="1209600"/>
            </p14:xfrm>
          </p:contentPart>
        </mc:Choice>
        <mc:Fallback>
          <p:pic>
            <p:nvPicPr>
              <p:cNvPr id="657" name="Freihand 656">
                <a:extLst>
                  <a:ext uri="{FF2B5EF4-FFF2-40B4-BE49-F238E27FC236}">
                    <a16:creationId xmlns:a16="http://schemas.microsoft.com/office/drawing/2014/main" id="{3D136EAA-36DB-45D1-AD2D-5414ABE210EC}"/>
                  </a:ext>
                </a:extLst>
              </p:cNvPr>
              <p:cNvPicPr/>
              <p:nvPr/>
            </p:nvPicPr>
            <p:blipFill>
              <a:blip r:embed="rId827"/>
              <a:stretch>
                <a:fillRect/>
              </a:stretch>
            </p:blipFill>
            <p:spPr>
              <a:xfrm>
                <a:off x="1829877" y="520174"/>
                <a:ext cx="2286000" cy="1218240"/>
              </a:xfrm>
              <a:prstGeom prst="rect">
                <a:avLst/>
              </a:prstGeom>
            </p:spPr>
          </p:pic>
        </mc:Fallback>
      </mc:AlternateContent>
      <p:grpSp>
        <p:nvGrpSpPr>
          <p:cNvPr id="678" name="Gruppieren 677">
            <a:extLst>
              <a:ext uri="{FF2B5EF4-FFF2-40B4-BE49-F238E27FC236}">
                <a16:creationId xmlns:a16="http://schemas.microsoft.com/office/drawing/2014/main" id="{15445A49-C7F7-4C87-B314-7E19C45FF5C3}"/>
              </a:ext>
            </a:extLst>
          </p:cNvPr>
          <p:cNvGrpSpPr/>
          <p:nvPr/>
        </p:nvGrpSpPr>
        <p:grpSpPr>
          <a:xfrm>
            <a:off x="530637" y="5235454"/>
            <a:ext cx="437040" cy="201600"/>
            <a:chOff x="530637" y="5235454"/>
            <a:chExt cx="437040" cy="201600"/>
          </a:xfrm>
        </p:grpSpPr>
        <mc:AlternateContent xmlns:mc="http://schemas.openxmlformats.org/markup-compatibility/2006">
          <mc:Choice xmlns:p14="http://schemas.microsoft.com/office/powerpoint/2010/main" Requires="p14">
            <p:contentPart p14:bwMode="auto" r:id="rId828">
              <p14:nvContentPartPr>
                <p14:cNvPr id="659" name="Freihand 658">
                  <a:extLst>
                    <a:ext uri="{FF2B5EF4-FFF2-40B4-BE49-F238E27FC236}">
                      <a16:creationId xmlns:a16="http://schemas.microsoft.com/office/drawing/2014/main" id="{6AD86919-7C6B-402E-BDAD-31BDD8398B16}"/>
                    </a:ext>
                  </a:extLst>
                </p14:cNvPr>
                <p14:cNvContentPartPr/>
                <p14:nvPr/>
              </p14:nvContentPartPr>
              <p14:xfrm>
                <a:off x="530637" y="5319334"/>
                <a:ext cx="267480" cy="16560"/>
              </p14:xfrm>
            </p:contentPart>
          </mc:Choice>
          <mc:Fallback>
            <p:pic>
              <p:nvPicPr>
                <p:cNvPr id="659" name="Freihand 658">
                  <a:extLst>
                    <a:ext uri="{FF2B5EF4-FFF2-40B4-BE49-F238E27FC236}">
                      <a16:creationId xmlns:a16="http://schemas.microsoft.com/office/drawing/2014/main" id="{6AD86919-7C6B-402E-BDAD-31BDD8398B16}"/>
                    </a:ext>
                  </a:extLst>
                </p:cNvPr>
                <p:cNvPicPr/>
                <p:nvPr/>
              </p:nvPicPr>
              <p:blipFill>
                <a:blip r:embed="rId829"/>
                <a:stretch>
                  <a:fillRect/>
                </a:stretch>
              </p:blipFill>
              <p:spPr>
                <a:xfrm>
                  <a:off x="526317" y="5315014"/>
                  <a:ext cx="2761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830">
              <p14:nvContentPartPr>
                <p14:cNvPr id="660" name="Freihand 659">
                  <a:extLst>
                    <a:ext uri="{FF2B5EF4-FFF2-40B4-BE49-F238E27FC236}">
                      <a16:creationId xmlns:a16="http://schemas.microsoft.com/office/drawing/2014/main" id="{E2658BD3-D356-4DF2-B653-4197BD01A535}"/>
                    </a:ext>
                  </a:extLst>
                </p14:cNvPr>
                <p14:cNvContentPartPr/>
                <p14:nvPr/>
              </p14:nvContentPartPr>
              <p14:xfrm>
                <a:off x="560877" y="5374774"/>
                <a:ext cx="244080" cy="33840"/>
              </p14:xfrm>
            </p:contentPart>
          </mc:Choice>
          <mc:Fallback>
            <p:pic>
              <p:nvPicPr>
                <p:cNvPr id="660" name="Freihand 659">
                  <a:extLst>
                    <a:ext uri="{FF2B5EF4-FFF2-40B4-BE49-F238E27FC236}">
                      <a16:creationId xmlns:a16="http://schemas.microsoft.com/office/drawing/2014/main" id="{E2658BD3-D356-4DF2-B653-4197BD01A535}"/>
                    </a:ext>
                  </a:extLst>
                </p:cNvPr>
                <p:cNvPicPr/>
                <p:nvPr/>
              </p:nvPicPr>
              <p:blipFill>
                <a:blip r:embed="rId831"/>
                <a:stretch>
                  <a:fillRect/>
                </a:stretch>
              </p:blipFill>
              <p:spPr>
                <a:xfrm>
                  <a:off x="556557" y="5370454"/>
                  <a:ext cx="25272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832">
              <p14:nvContentPartPr>
                <p14:cNvPr id="661" name="Freihand 660">
                  <a:extLst>
                    <a:ext uri="{FF2B5EF4-FFF2-40B4-BE49-F238E27FC236}">
                      <a16:creationId xmlns:a16="http://schemas.microsoft.com/office/drawing/2014/main" id="{81FA06D0-DC66-4C37-86E2-297BFF9FB62D}"/>
                    </a:ext>
                  </a:extLst>
                </p14:cNvPr>
                <p14:cNvContentPartPr/>
                <p14:nvPr/>
              </p14:nvContentPartPr>
              <p14:xfrm>
                <a:off x="763917" y="5235454"/>
                <a:ext cx="203760" cy="201600"/>
              </p14:xfrm>
            </p:contentPart>
          </mc:Choice>
          <mc:Fallback>
            <p:pic>
              <p:nvPicPr>
                <p:cNvPr id="661" name="Freihand 660">
                  <a:extLst>
                    <a:ext uri="{FF2B5EF4-FFF2-40B4-BE49-F238E27FC236}">
                      <a16:creationId xmlns:a16="http://schemas.microsoft.com/office/drawing/2014/main" id="{81FA06D0-DC66-4C37-86E2-297BFF9FB62D}"/>
                    </a:ext>
                  </a:extLst>
                </p:cNvPr>
                <p:cNvPicPr/>
                <p:nvPr/>
              </p:nvPicPr>
              <p:blipFill>
                <a:blip r:embed="rId833"/>
                <a:stretch>
                  <a:fillRect/>
                </a:stretch>
              </p:blipFill>
              <p:spPr>
                <a:xfrm>
                  <a:off x="759597" y="5231134"/>
                  <a:ext cx="212400" cy="210240"/>
                </a:xfrm>
                <a:prstGeom prst="rect">
                  <a:avLst/>
                </a:prstGeom>
              </p:spPr>
            </p:pic>
          </mc:Fallback>
        </mc:AlternateContent>
      </p:grpSp>
      <p:grpSp>
        <p:nvGrpSpPr>
          <p:cNvPr id="861" name="Gruppieren 860">
            <a:extLst>
              <a:ext uri="{FF2B5EF4-FFF2-40B4-BE49-F238E27FC236}">
                <a16:creationId xmlns:a16="http://schemas.microsoft.com/office/drawing/2014/main" id="{CC1E3537-8763-4E09-A76C-C478B6E8EBD2}"/>
              </a:ext>
            </a:extLst>
          </p:cNvPr>
          <p:cNvGrpSpPr/>
          <p:nvPr/>
        </p:nvGrpSpPr>
        <p:grpSpPr>
          <a:xfrm>
            <a:off x="1253877" y="587854"/>
            <a:ext cx="7274160" cy="6223680"/>
            <a:chOff x="1253877" y="587854"/>
            <a:chExt cx="7274160" cy="6223680"/>
          </a:xfrm>
        </p:grpSpPr>
        <mc:AlternateContent xmlns:mc="http://schemas.openxmlformats.org/markup-compatibility/2006">
          <mc:Choice xmlns:p14="http://schemas.microsoft.com/office/powerpoint/2010/main" Requires="p14">
            <p:contentPart p14:bwMode="auto" r:id="rId834">
              <p14:nvContentPartPr>
                <p14:cNvPr id="693" name="Freihand 692">
                  <a:extLst>
                    <a:ext uri="{FF2B5EF4-FFF2-40B4-BE49-F238E27FC236}">
                      <a16:creationId xmlns:a16="http://schemas.microsoft.com/office/drawing/2014/main" id="{58E5CE2D-90D9-45B5-B736-DDEB8E18BD67}"/>
                    </a:ext>
                  </a:extLst>
                </p14:cNvPr>
                <p14:cNvContentPartPr/>
                <p14:nvPr/>
              </p14:nvContentPartPr>
              <p14:xfrm>
                <a:off x="7557477" y="4790494"/>
                <a:ext cx="257400" cy="135000"/>
              </p14:xfrm>
            </p:contentPart>
          </mc:Choice>
          <mc:Fallback>
            <p:pic>
              <p:nvPicPr>
                <p:cNvPr id="693" name="Freihand 692">
                  <a:extLst>
                    <a:ext uri="{FF2B5EF4-FFF2-40B4-BE49-F238E27FC236}">
                      <a16:creationId xmlns:a16="http://schemas.microsoft.com/office/drawing/2014/main" id="{58E5CE2D-90D9-45B5-B736-DDEB8E18BD67}"/>
                    </a:ext>
                  </a:extLst>
                </p:cNvPr>
                <p:cNvPicPr/>
                <p:nvPr/>
              </p:nvPicPr>
              <p:blipFill>
                <a:blip r:embed="rId835"/>
                <a:stretch>
                  <a:fillRect/>
                </a:stretch>
              </p:blipFill>
              <p:spPr>
                <a:xfrm>
                  <a:off x="7553157" y="4786174"/>
                  <a:ext cx="26604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836">
              <p14:nvContentPartPr>
                <p14:cNvPr id="694" name="Freihand 693">
                  <a:extLst>
                    <a:ext uri="{FF2B5EF4-FFF2-40B4-BE49-F238E27FC236}">
                      <a16:creationId xmlns:a16="http://schemas.microsoft.com/office/drawing/2014/main" id="{228EC6A0-EA9F-4EC5-81F5-74F46ADDA3F5}"/>
                    </a:ext>
                  </a:extLst>
                </p14:cNvPr>
                <p14:cNvContentPartPr/>
                <p14:nvPr/>
              </p14:nvContentPartPr>
              <p14:xfrm>
                <a:off x="7842957" y="4820734"/>
                <a:ext cx="152640" cy="99000"/>
              </p14:xfrm>
            </p:contentPart>
          </mc:Choice>
          <mc:Fallback>
            <p:pic>
              <p:nvPicPr>
                <p:cNvPr id="694" name="Freihand 693">
                  <a:extLst>
                    <a:ext uri="{FF2B5EF4-FFF2-40B4-BE49-F238E27FC236}">
                      <a16:creationId xmlns:a16="http://schemas.microsoft.com/office/drawing/2014/main" id="{228EC6A0-EA9F-4EC5-81F5-74F46ADDA3F5}"/>
                    </a:ext>
                  </a:extLst>
                </p:cNvPr>
                <p:cNvPicPr/>
                <p:nvPr/>
              </p:nvPicPr>
              <p:blipFill>
                <a:blip r:embed="rId837"/>
                <a:stretch>
                  <a:fillRect/>
                </a:stretch>
              </p:blipFill>
              <p:spPr>
                <a:xfrm>
                  <a:off x="7838637" y="4816414"/>
                  <a:ext cx="1612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838">
              <p14:nvContentPartPr>
                <p14:cNvPr id="537" name="Freihand 536">
                  <a:extLst>
                    <a:ext uri="{FF2B5EF4-FFF2-40B4-BE49-F238E27FC236}">
                      <a16:creationId xmlns:a16="http://schemas.microsoft.com/office/drawing/2014/main" id="{E2AF6D3C-4E32-4A87-A88B-FFB9D17C4F70}"/>
                    </a:ext>
                  </a:extLst>
                </p14:cNvPr>
                <p14:cNvContentPartPr/>
                <p14:nvPr/>
              </p14:nvContentPartPr>
              <p14:xfrm>
                <a:off x="4139277" y="4591774"/>
                <a:ext cx="89640" cy="108720"/>
              </p14:xfrm>
            </p:contentPart>
          </mc:Choice>
          <mc:Fallback>
            <p:pic>
              <p:nvPicPr>
                <p:cNvPr id="537" name="Freihand 536">
                  <a:extLst>
                    <a:ext uri="{FF2B5EF4-FFF2-40B4-BE49-F238E27FC236}">
                      <a16:creationId xmlns:a16="http://schemas.microsoft.com/office/drawing/2014/main" id="{E2AF6D3C-4E32-4A87-A88B-FFB9D17C4F70}"/>
                    </a:ext>
                  </a:extLst>
                </p:cNvPr>
                <p:cNvPicPr/>
                <p:nvPr/>
              </p:nvPicPr>
              <p:blipFill>
                <a:blip r:embed="rId839"/>
                <a:stretch>
                  <a:fillRect/>
                </a:stretch>
              </p:blipFill>
              <p:spPr>
                <a:xfrm>
                  <a:off x="4134957" y="4587454"/>
                  <a:ext cx="982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840">
              <p14:nvContentPartPr>
                <p14:cNvPr id="538" name="Freihand 537">
                  <a:extLst>
                    <a:ext uri="{FF2B5EF4-FFF2-40B4-BE49-F238E27FC236}">
                      <a16:creationId xmlns:a16="http://schemas.microsoft.com/office/drawing/2014/main" id="{5CB5C7C3-981B-4176-96BD-B577FD7A9F03}"/>
                    </a:ext>
                  </a:extLst>
                </p14:cNvPr>
                <p14:cNvContentPartPr/>
                <p14:nvPr/>
              </p14:nvContentPartPr>
              <p14:xfrm>
                <a:off x="4265277" y="4516534"/>
                <a:ext cx="21600" cy="84960"/>
              </p14:xfrm>
            </p:contentPart>
          </mc:Choice>
          <mc:Fallback>
            <p:pic>
              <p:nvPicPr>
                <p:cNvPr id="538" name="Freihand 537">
                  <a:extLst>
                    <a:ext uri="{FF2B5EF4-FFF2-40B4-BE49-F238E27FC236}">
                      <a16:creationId xmlns:a16="http://schemas.microsoft.com/office/drawing/2014/main" id="{5CB5C7C3-981B-4176-96BD-B577FD7A9F03}"/>
                    </a:ext>
                  </a:extLst>
                </p:cNvPr>
                <p:cNvPicPr/>
                <p:nvPr/>
              </p:nvPicPr>
              <p:blipFill>
                <a:blip r:embed="rId841"/>
                <a:stretch>
                  <a:fillRect/>
                </a:stretch>
              </p:blipFill>
              <p:spPr>
                <a:xfrm>
                  <a:off x="4260957" y="4512214"/>
                  <a:ext cx="302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842">
              <p14:nvContentPartPr>
                <p14:cNvPr id="563" name="Freihand 562">
                  <a:extLst>
                    <a:ext uri="{FF2B5EF4-FFF2-40B4-BE49-F238E27FC236}">
                      <a16:creationId xmlns:a16="http://schemas.microsoft.com/office/drawing/2014/main" id="{0EDC0280-CBFF-4C7A-B112-3737544FC152}"/>
                    </a:ext>
                  </a:extLst>
                </p14:cNvPr>
                <p14:cNvContentPartPr/>
                <p14:nvPr/>
              </p14:nvContentPartPr>
              <p14:xfrm>
                <a:off x="1868757" y="3722374"/>
                <a:ext cx="15120" cy="253080"/>
              </p14:xfrm>
            </p:contentPart>
          </mc:Choice>
          <mc:Fallback>
            <p:pic>
              <p:nvPicPr>
                <p:cNvPr id="563" name="Freihand 562">
                  <a:extLst>
                    <a:ext uri="{FF2B5EF4-FFF2-40B4-BE49-F238E27FC236}">
                      <a16:creationId xmlns:a16="http://schemas.microsoft.com/office/drawing/2014/main" id="{0EDC0280-CBFF-4C7A-B112-3737544FC152}"/>
                    </a:ext>
                  </a:extLst>
                </p:cNvPr>
                <p:cNvPicPr/>
                <p:nvPr/>
              </p:nvPicPr>
              <p:blipFill>
                <a:blip r:embed="rId843"/>
                <a:stretch>
                  <a:fillRect/>
                </a:stretch>
              </p:blipFill>
              <p:spPr>
                <a:xfrm>
                  <a:off x="1864437" y="3718054"/>
                  <a:ext cx="2376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844">
              <p14:nvContentPartPr>
                <p14:cNvPr id="565" name="Freihand 564">
                  <a:extLst>
                    <a:ext uri="{FF2B5EF4-FFF2-40B4-BE49-F238E27FC236}">
                      <a16:creationId xmlns:a16="http://schemas.microsoft.com/office/drawing/2014/main" id="{52964BC6-A1DF-47EA-A9B8-9C54E5557E84}"/>
                    </a:ext>
                  </a:extLst>
                </p14:cNvPr>
                <p14:cNvContentPartPr/>
                <p14:nvPr/>
              </p14:nvContentPartPr>
              <p14:xfrm>
                <a:off x="1730517" y="4226014"/>
                <a:ext cx="360" cy="360"/>
              </p14:xfrm>
            </p:contentPart>
          </mc:Choice>
          <mc:Fallback>
            <p:pic>
              <p:nvPicPr>
                <p:cNvPr id="565" name="Freihand 564">
                  <a:extLst>
                    <a:ext uri="{FF2B5EF4-FFF2-40B4-BE49-F238E27FC236}">
                      <a16:creationId xmlns:a16="http://schemas.microsoft.com/office/drawing/2014/main" id="{52964BC6-A1DF-47EA-A9B8-9C54E5557E84}"/>
                    </a:ext>
                  </a:extLst>
                </p:cNvPr>
                <p:cNvPicPr/>
                <p:nvPr/>
              </p:nvPicPr>
              <p:blipFill>
                <a:blip r:embed="rId845"/>
                <a:stretch>
                  <a:fillRect/>
                </a:stretch>
              </p:blipFill>
              <p:spPr>
                <a:xfrm>
                  <a:off x="1726197" y="4221694"/>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46">
              <p14:nvContentPartPr>
                <p14:cNvPr id="566" name="Freihand 565">
                  <a:extLst>
                    <a:ext uri="{FF2B5EF4-FFF2-40B4-BE49-F238E27FC236}">
                      <a16:creationId xmlns:a16="http://schemas.microsoft.com/office/drawing/2014/main" id="{F7CBEE1B-CCF2-424D-B44A-8E0202CE82E4}"/>
                    </a:ext>
                  </a:extLst>
                </p14:cNvPr>
                <p14:cNvContentPartPr/>
                <p14:nvPr/>
              </p14:nvContentPartPr>
              <p14:xfrm>
                <a:off x="1649157" y="4167334"/>
                <a:ext cx="116640" cy="164520"/>
              </p14:xfrm>
            </p:contentPart>
          </mc:Choice>
          <mc:Fallback>
            <p:pic>
              <p:nvPicPr>
                <p:cNvPr id="566" name="Freihand 565">
                  <a:extLst>
                    <a:ext uri="{FF2B5EF4-FFF2-40B4-BE49-F238E27FC236}">
                      <a16:creationId xmlns:a16="http://schemas.microsoft.com/office/drawing/2014/main" id="{F7CBEE1B-CCF2-424D-B44A-8E0202CE82E4}"/>
                    </a:ext>
                  </a:extLst>
                </p:cNvPr>
                <p:cNvPicPr/>
                <p:nvPr/>
              </p:nvPicPr>
              <p:blipFill>
                <a:blip r:embed="rId847"/>
                <a:stretch>
                  <a:fillRect/>
                </a:stretch>
              </p:blipFill>
              <p:spPr>
                <a:xfrm>
                  <a:off x="1644837" y="4163014"/>
                  <a:ext cx="12528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848">
              <p14:nvContentPartPr>
                <p14:cNvPr id="567" name="Freihand 566">
                  <a:extLst>
                    <a:ext uri="{FF2B5EF4-FFF2-40B4-BE49-F238E27FC236}">
                      <a16:creationId xmlns:a16="http://schemas.microsoft.com/office/drawing/2014/main" id="{0E2D2295-8FE0-4B3A-ACE0-9872CE82F2BE}"/>
                    </a:ext>
                  </a:extLst>
                </p14:cNvPr>
                <p14:cNvContentPartPr/>
                <p14:nvPr/>
              </p14:nvContentPartPr>
              <p14:xfrm>
                <a:off x="1707117" y="4307734"/>
                <a:ext cx="73080" cy="82440"/>
              </p14:xfrm>
            </p:contentPart>
          </mc:Choice>
          <mc:Fallback>
            <p:pic>
              <p:nvPicPr>
                <p:cNvPr id="567" name="Freihand 566">
                  <a:extLst>
                    <a:ext uri="{FF2B5EF4-FFF2-40B4-BE49-F238E27FC236}">
                      <a16:creationId xmlns:a16="http://schemas.microsoft.com/office/drawing/2014/main" id="{0E2D2295-8FE0-4B3A-ACE0-9872CE82F2BE}"/>
                    </a:ext>
                  </a:extLst>
                </p:cNvPr>
                <p:cNvPicPr/>
                <p:nvPr/>
              </p:nvPicPr>
              <p:blipFill>
                <a:blip r:embed="rId849"/>
                <a:stretch>
                  <a:fillRect/>
                </a:stretch>
              </p:blipFill>
              <p:spPr>
                <a:xfrm>
                  <a:off x="1702797" y="4303414"/>
                  <a:ext cx="817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850">
              <p14:nvContentPartPr>
                <p14:cNvPr id="568" name="Freihand 567">
                  <a:extLst>
                    <a:ext uri="{FF2B5EF4-FFF2-40B4-BE49-F238E27FC236}">
                      <a16:creationId xmlns:a16="http://schemas.microsoft.com/office/drawing/2014/main" id="{36A9B3D2-1B30-48F4-B4B5-7C8EAE36A761}"/>
                    </a:ext>
                  </a:extLst>
                </p14:cNvPr>
                <p14:cNvContentPartPr/>
                <p14:nvPr/>
              </p14:nvContentPartPr>
              <p14:xfrm>
                <a:off x="1767597" y="4092094"/>
                <a:ext cx="90000" cy="107280"/>
              </p14:xfrm>
            </p:contentPart>
          </mc:Choice>
          <mc:Fallback>
            <p:pic>
              <p:nvPicPr>
                <p:cNvPr id="568" name="Freihand 567">
                  <a:extLst>
                    <a:ext uri="{FF2B5EF4-FFF2-40B4-BE49-F238E27FC236}">
                      <a16:creationId xmlns:a16="http://schemas.microsoft.com/office/drawing/2014/main" id="{36A9B3D2-1B30-48F4-B4B5-7C8EAE36A761}"/>
                    </a:ext>
                  </a:extLst>
                </p:cNvPr>
                <p:cNvPicPr/>
                <p:nvPr/>
              </p:nvPicPr>
              <p:blipFill>
                <a:blip r:embed="rId851"/>
                <a:stretch>
                  <a:fillRect/>
                </a:stretch>
              </p:blipFill>
              <p:spPr>
                <a:xfrm>
                  <a:off x="1763277" y="4087774"/>
                  <a:ext cx="986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852">
              <p14:nvContentPartPr>
                <p14:cNvPr id="569" name="Freihand 568">
                  <a:extLst>
                    <a:ext uri="{FF2B5EF4-FFF2-40B4-BE49-F238E27FC236}">
                      <a16:creationId xmlns:a16="http://schemas.microsoft.com/office/drawing/2014/main" id="{43CEFE0B-2503-4AC5-9936-628D2ED8C96F}"/>
                    </a:ext>
                  </a:extLst>
                </p14:cNvPr>
                <p14:cNvContentPartPr/>
                <p14:nvPr/>
              </p14:nvContentPartPr>
              <p14:xfrm>
                <a:off x="1821597" y="4223134"/>
                <a:ext cx="90720" cy="36000"/>
              </p14:xfrm>
            </p:contentPart>
          </mc:Choice>
          <mc:Fallback>
            <p:pic>
              <p:nvPicPr>
                <p:cNvPr id="569" name="Freihand 568">
                  <a:extLst>
                    <a:ext uri="{FF2B5EF4-FFF2-40B4-BE49-F238E27FC236}">
                      <a16:creationId xmlns:a16="http://schemas.microsoft.com/office/drawing/2014/main" id="{43CEFE0B-2503-4AC5-9936-628D2ED8C96F}"/>
                    </a:ext>
                  </a:extLst>
                </p:cNvPr>
                <p:cNvPicPr/>
                <p:nvPr/>
              </p:nvPicPr>
              <p:blipFill>
                <a:blip r:embed="rId853"/>
                <a:stretch>
                  <a:fillRect/>
                </a:stretch>
              </p:blipFill>
              <p:spPr>
                <a:xfrm>
                  <a:off x="1817277" y="4218814"/>
                  <a:ext cx="9936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854">
              <p14:nvContentPartPr>
                <p14:cNvPr id="570" name="Freihand 569">
                  <a:extLst>
                    <a:ext uri="{FF2B5EF4-FFF2-40B4-BE49-F238E27FC236}">
                      <a16:creationId xmlns:a16="http://schemas.microsoft.com/office/drawing/2014/main" id="{E4D8C262-E139-4539-8797-FEA3CDF85961}"/>
                    </a:ext>
                  </a:extLst>
                </p14:cNvPr>
                <p14:cNvContentPartPr/>
                <p14:nvPr/>
              </p14:nvContentPartPr>
              <p14:xfrm>
                <a:off x="1797837" y="4177774"/>
                <a:ext cx="105120" cy="103320"/>
              </p14:xfrm>
            </p:contentPart>
          </mc:Choice>
          <mc:Fallback>
            <p:pic>
              <p:nvPicPr>
                <p:cNvPr id="570" name="Freihand 569">
                  <a:extLst>
                    <a:ext uri="{FF2B5EF4-FFF2-40B4-BE49-F238E27FC236}">
                      <a16:creationId xmlns:a16="http://schemas.microsoft.com/office/drawing/2014/main" id="{E4D8C262-E139-4539-8797-FEA3CDF85961}"/>
                    </a:ext>
                  </a:extLst>
                </p:cNvPr>
                <p:cNvPicPr/>
                <p:nvPr/>
              </p:nvPicPr>
              <p:blipFill>
                <a:blip r:embed="rId855"/>
                <a:stretch>
                  <a:fillRect/>
                </a:stretch>
              </p:blipFill>
              <p:spPr>
                <a:xfrm>
                  <a:off x="1793517" y="4173454"/>
                  <a:ext cx="1137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856">
              <p14:nvContentPartPr>
                <p14:cNvPr id="555" name="Freihand 554">
                  <a:extLst>
                    <a:ext uri="{FF2B5EF4-FFF2-40B4-BE49-F238E27FC236}">
                      <a16:creationId xmlns:a16="http://schemas.microsoft.com/office/drawing/2014/main" id="{5F5D0E66-D7E3-46B6-887A-22A95FB5056F}"/>
                    </a:ext>
                  </a:extLst>
                </p14:cNvPr>
                <p14:cNvContentPartPr/>
                <p14:nvPr/>
              </p14:nvContentPartPr>
              <p14:xfrm>
                <a:off x="1829877" y="2886094"/>
                <a:ext cx="36000" cy="73080"/>
              </p14:xfrm>
            </p:contentPart>
          </mc:Choice>
          <mc:Fallback>
            <p:pic>
              <p:nvPicPr>
                <p:cNvPr id="555" name="Freihand 554">
                  <a:extLst>
                    <a:ext uri="{FF2B5EF4-FFF2-40B4-BE49-F238E27FC236}">
                      <a16:creationId xmlns:a16="http://schemas.microsoft.com/office/drawing/2014/main" id="{5F5D0E66-D7E3-46B6-887A-22A95FB5056F}"/>
                    </a:ext>
                  </a:extLst>
                </p:cNvPr>
                <p:cNvPicPr/>
                <p:nvPr/>
              </p:nvPicPr>
              <p:blipFill>
                <a:blip r:embed="rId857"/>
                <a:stretch>
                  <a:fillRect/>
                </a:stretch>
              </p:blipFill>
              <p:spPr>
                <a:xfrm>
                  <a:off x="1825557" y="2881774"/>
                  <a:ext cx="4464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858">
              <p14:nvContentPartPr>
                <p14:cNvPr id="556" name="Freihand 555">
                  <a:extLst>
                    <a:ext uri="{FF2B5EF4-FFF2-40B4-BE49-F238E27FC236}">
                      <a16:creationId xmlns:a16="http://schemas.microsoft.com/office/drawing/2014/main" id="{E427E2C8-F50F-43F1-BAE7-AFA1B52D24D9}"/>
                    </a:ext>
                  </a:extLst>
                </p14:cNvPr>
                <p14:cNvContentPartPr/>
                <p14:nvPr/>
              </p14:nvContentPartPr>
              <p14:xfrm>
                <a:off x="2058117" y="2830654"/>
                <a:ext cx="424800" cy="555120"/>
              </p14:xfrm>
            </p:contentPart>
          </mc:Choice>
          <mc:Fallback>
            <p:pic>
              <p:nvPicPr>
                <p:cNvPr id="556" name="Freihand 555">
                  <a:extLst>
                    <a:ext uri="{FF2B5EF4-FFF2-40B4-BE49-F238E27FC236}">
                      <a16:creationId xmlns:a16="http://schemas.microsoft.com/office/drawing/2014/main" id="{E427E2C8-F50F-43F1-BAE7-AFA1B52D24D9}"/>
                    </a:ext>
                  </a:extLst>
                </p:cNvPr>
                <p:cNvPicPr/>
                <p:nvPr/>
              </p:nvPicPr>
              <p:blipFill>
                <a:blip r:embed="rId859"/>
                <a:stretch>
                  <a:fillRect/>
                </a:stretch>
              </p:blipFill>
              <p:spPr>
                <a:xfrm>
                  <a:off x="2053797" y="2826334"/>
                  <a:ext cx="433440" cy="563760"/>
                </a:xfrm>
                <a:prstGeom prst="rect">
                  <a:avLst/>
                </a:prstGeom>
              </p:spPr>
            </p:pic>
          </mc:Fallback>
        </mc:AlternateContent>
        <mc:AlternateContent xmlns:mc="http://schemas.openxmlformats.org/markup-compatibility/2006">
          <mc:Choice xmlns:p14="http://schemas.microsoft.com/office/powerpoint/2010/main" Requires="p14">
            <p:contentPart p14:bwMode="auto" r:id="rId860">
              <p14:nvContentPartPr>
                <p14:cNvPr id="557" name="Freihand 556">
                  <a:extLst>
                    <a:ext uri="{FF2B5EF4-FFF2-40B4-BE49-F238E27FC236}">
                      <a16:creationId xmlns:a16="http://schemas.microsoft.com/office/drawing/2014/main" id="{DD3ADC8A-AC0C-41CB-AD1D-4E996995ABA4}"/>
                    </a:ext>
                  </a:extLst>
                </p14:cNvPr>
                <p14:cNvContentPartPr/>
                <p14:nvPr/>
              </p14:nvContentPartPr>
              <p14:xfrm>
                <a:off x="2215797" y="3292894"/>
                <a:ext cx="27000" cy="41040"/>
              </p14:xfrm>
            </p:contentPart>
          </mc:Choice>
          <mc:Fallback>
            <p:pic>
              <p:nvPicPr>
                <p:cNvPr id="557" name="Freihand 556">
                  <a:extLst>
                    <a:ext uri="{FF2B5EF4-FFF2-40B4-BE49-F238E27FC236}">
                      <a16:creationId xmlns:a16="http://schemas.microsoft.com/office/drawing/2014/main" id="{DD3ADC8A-AC0C-41CB-AD1D-4E996995ABA4}"/>
                    </a:ext>
                  </a:extLst>
                </p:cNvPr>
                <p:cNvPicPr/>
                <p:nvPr/>
              </p:nvPicPr>
              <p:blipFill>
                <a:blip r:embed="rId861"/>
                <a:stretch>
                  <a:fillRect/>
                </a:stretch>
              </p:blipFill>
              <p:spPr>
                <a:xfrm>
                  <a:off x="2211477" y="3288574"/>
                  <a:ext cx="3564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862">
              <p14:nvContentPartPr>
                <p14:cNvPr id="559" name="Freihand 558">
                  <a:extLst>
                    <a:ext uri="{FF2B5EF4-FFF2-40B4-BE49-F238E27FC236}">
                      <a16:creationId xmlns:a16="http://schemas.microsoft.com/office/drawing/2014/main" id="{4E9ED555-8792-462F-9E7F-6E3D019BFF34}"/>
                    </a:ext>
                  </a:extLst>
                </p14:cNvPr>
                <p14:cNvContentPartPr/>
                <p14:nvPr/>
              </p14:nvContentPartPr>
              <p14:xfrm>
                <a:off x="1985757" y="2375974"/>
                <a:ext cx="379080" cy="343080"/>
              </p14:xfrm>
            </p:contentPart>
          </mc:Choice>
          <mc:Fallback>
            <p:pic>
              <p:nvPicPr>
                <p:cNvPr id="559" name="Freihand 558">
                  <a:extLst>
                    <a:ext uri="{FF2B5EF4-FFF2-40B4-BE49-F238E27FC236}">
                      <a16:creationId xmlns:a16="http://schemas.microsoft.com/office/drawing/2014/main" id="{4E9ED555-8792-462F-9E7F-6E3D019BFF34}"/>
                    </a:ext>
                  </a:extLst>
                </p:cNvPr>
                <p:cNvPicPr/>
                <p:nvPr/>
              </p:nvPicPr>
              <p:blipFill>
                <a:blip r:embed="rId863"/>
                <a:stretch>
                  <a:fillRect/>
                </a:stretch>
              </p:blipFill>
              <p:spPr>
                <a:xfrm>
                  <a:off x="1981437" y="2371654"/>
                  <a:ext cx="387720" cy="351720"/>
                </a:xfrm>
                <a:prstGeom prst="rect">
                  <a:avLst/>
                </a:prstGeom>
              </p:spPr>
            </p:pic>
          </mc:Fallback>
        </mc:AlternateContent>
        <mc:AlternateContent xmlns:mc="http://schemas.openxmlformats.org/markup-compatibility/2006">
          <mc:Choice xmlns:p14="http://schemas.microsoft.com/office/powerpoint/2010/main" Requires="p14">
            <p:contentPart p14:bwMode="auto" r:id="rId864">
              <p14:nvContentPartPr>
                <p14:cNvPr id="560" name="Freihand 559">
                  <a:extLst>
                    <a:ext uri="{FF2B5EF4-FFF2-40B4-BE49-F238E27FC236}">
                      <a16:creationId xmlns:a16="http://schemas.microsoft.com/office/drawing/2014/main" id="{60F1E82F-AA4E-4056-87C5-FB5527D4D606}"/>
                    </a:ext>
                  </a:extLst>
                </p14:cNvPr>
                <p14:cNvContentPartPr/>
                <p14:nvPr/>
              </p14:nvContentPartPr>
              <p14:xfrm>
                <a:off x="2352957" y="2345734"/>
                <a:ext cx="49680" cy="672840"/>
              </p14:xfrm>
            </p:contentPart>
          </mc:Choice>
          <mc:Fallback>
            <p:pic>
              <p:nvPicPr>
                <p:cNvPr id="560" name="Freihand 559">
                  <a:extLst>
                    <a:ext uri="{FF2B5EF4-FFF2-40B4-BE49-F238E27FC236}">
                      <a16:creationId xmlns:a16="http://schemas.microsoft.com/office/drawing/2014/main" id="{60F1E82F-AA4E-4056-87C5-FB5527D4D606}"/>
                    </a:ext>
                  </a:extLst>
                </p:cNvPr>
                <p:cNvPicPr/>
                <p:nvPr/>
              </p:nvPicPr>
              <p:blipFill>
                <a:blip r:embed="rId865"/>
                <a:stretch>
                  <a:fillRect/>
                </a:stretch>
              </p:blipFill>
              <p:spPr>
                <a:xfrm>
                  <a:off x="2348637" y="2341414"/>
                  <a:ext cx="58320" cy="681480"/>
                </a:xfrm>
                <a:prstGeom prst="rect">
                  <a:avLst/>
                </a:prstGeom>
              </p:spPr>
            </p:pic>
          </mc:Fallback>
        </mc:AlternateContent>
        <mc:AlternateContent xmlns:mc="http://schemas.openxmlformats.org/markup-compatibility/2006">
          <mc:Choice xmlns:p14="http://schemas.microsoft.com/office/powerpoint/2010/main" Requires="p14">
            <p:contentPart p14:bwMode="auto" r:id="rId866">
              <p14:nvContentPartPr>
                <p14:cNvPr id="561" name="Freihand 560">
                  <a:extLst>
                    <a:ext uri="{FF2B5EF4-FFF2-40B4-BE49-F238E27FC236}">
                      <a16:creationId xmlns:a16="http://schemas.microsoft.com/office/drawing/2014/main" id="{1E0469B3-8978-4415-8846-944A1DB95098}"/>
                    </a:ext>
                  </a:extLst>
                </p14:cNvPr>
                <p14:cNvContentPartPr/>
                <p14:nvPr/>
              </p14:nvContentPartPr>
              <p14:xfrm>
                <a:off x="1824117" y="2939014"/>
                <a:ext cx="14400" cy="210960"/>
              </p14:xfrm>
            </p:contentPart>
          </mc:Choice>
          <mc:Fallback>
            <p:pic>
              <p:nvPicPr>
                <p:cNvPr id="561" name="Freihand 560">
                  <a:extLst>
                    <a:ext uri="{FF2B5EF4-FFF2-40B4-BE49-F238E27FC236}">
                      <a16:creationId xmlns:a16="http://schemas.microsoft.com/office/drawing/2014/main" id="{1E0469B3-8978-4415-8846-944A1DB95098}"/>
                    </a:ext>
                  </a:extLst>
                </p:cNvPr>
                <p:cNvPicPr/>
                <p:nvPr/>
              </p:nvPicPr>
              <p:blipFill>
                <a:blip r:embed="rId867"/>
                <a:stretch>
                  <a:fillRect/>
                </a:stretch>
              </p:blipFill>
              <p:spPr>
                <a:xfrm>
                  <a:off x="1819797" y="2934694"/>
                  <a:ext cx="2304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868">
              <p14:nvContentPartPr>
                <p14:cNvPr id="562" name="Freihand 561">
                  <a:extLst>
                    <a:ext uri="{FF2B5EF4-FFF2-40B4-BE49-F238E27FC236}">
                      <a16:creationId xmlns:a16="http://schemas.microsoft.com/office/drawing/2014/main" id="{C997D497-EA3D-4BEF-8D0F-888BA6A8EECF}"/>
                    </a:ext>
                  </a:extLst>
                </p14:cNvPr>
                <p14:cNvContentPartPr/>
                <p14:nvPr/>
              </p14:nvContentPartPr>
              <p14:xfrm>
                <a:off x="1841757" y="3382894"/>
                <a:ext cx="14760" cy="200880"/>
              </p14:xfrm>
            </p:contentPart>
          </mc:Choice>
          <mc:Fallback>
            <p:pic>
              <p:nvPicPr>
                <p:cNvPr id="562" name="Freihand 561">
                  <a:extLst>
                    <a:ext uri="{FF2B5EF4-FFF2-40B4-BE49-F238E27FC236}">
                      <a16:creationId xmlns:a16="http://schemas.microsoft.com/office/drawing/2014/main" id="{C997D497-EA3D-4BEF-8D0F-888BA6A8EECF}"/>
                    </a:ext>
                  </a:extLst>
                </p:cNvPr>
                <p:cNvPicPr/>
                <p:nvPr/>
              </p:nvPicPr>
              <p:blipFill>
                <a:blip r:embed="rId869"/>
                <a:stretch>
                  <a:fillRect/>
                </a:stretch>
              </p:blipFill>
              <p:spPr>
                <a:xfrm>
                  <a:off x="1837437" y="3378574"/>
                  <a:ext cx="2340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870">
              <p14:nvContentPartPr>
                <p14:cNvPr id="573" name="Freihand 572">
                  <a:extLst>
                    <a:ext uri="{FF2B5EF4-FFF2-40B4-BE49-F238E27FC236}">
                      <a16:creationId xmlns:a16="http://schemas.microsoft.com/office/drawing/2014/main" id="{647E162F-5E46-4662-8FFD-A431851E5B61}"/>
                    </a:ext>
                  </a:extLst>
                </p14:cNvPr>
                <p14:cNvContentPartPr/>
                <p14:nvPr/>
              </p14:nvContentPartPr>
              <p14:xfrm>
                <a:off x="2505237" y="2186974"/>
                <a:ext cx="90000" cy="148680"/>
              </p14:xfrm>
            </p:contentPart>
          </mc:Choice>
          <mc:Fallback>
            <p:pic>
              <p:nvPicPr>
                <p:cNvPr id="573" name="Freihand 572">
                  <a:extLst>
                    <a:ext uri="{FF2B5EF4-FFF2-40B4-BE49-F238E27FC236}">
                      <a16:creationId xmlns:a16="http://schemas.microsoft.com/office/drawing/2014/main" id="{647E162F-5E46-4662-8FFD-A431851E5B61}"/>
                    </a:ext>
                  </a:extLst>
                </p:cNvPr>
                <p:cNvPicPr/>
                <p:nvPr/>
              </p:nvPicPr>
              <p:blipFill>
                <a:blip r:embed="rId871"/>
                <a:stretch>
                  <a:fillRect/>
                </a:stretch>
              </p:blipFill>
              <p:spPr>
                <a:xfrm>
                  <a:off x="2500917" y="2182654"/>
                  <a:ext cx="9864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872">
              <p14:nvContentPartPr>
                <p14:cNvPr id="574" name="Freihand 573">
                  <a:extLst>
                    <a:ext uri="{FF2B5EF4-FFF2-40B4-BE49-F238E27FC236}">
                      <a16:creationId xmlns:a16="http://schemas.microsoft.com/office/drawing/2014/main" id="{536DD0E0-8CDC-4EE9-B330-0B25138DC353}"/>
                    </a:ext>
                  </a:extLst>
                </p14:cNvPr>
                <p14:cNvContentPartPr/>
                <p14:nvPr/>
              </p14:nvContentPartPr>
              <p14:xfrm>
                <a:off x="2601357" y="2216494"/>
                <a:ext cx="72720" cy="78840"/>
              </p14:xfrm>
            </p:contentPart>
          </mc:Choice>
          <mc:Fallback>
            <p:pic>
              <p:nvPicPr>
                <p:cNvPr id="574" name="Freihand 573">
                  <a:extLst>
                    <a:ext uri="{FF2B5EF4-FFF2-40B4-BE49-F238E27FC236}">
                      <a16:creationId xmlns:a16="http://schemas.microsoft.com/office/drawing/2014/main" id="{536DD0E0-8CDC-4EE9-B330-0B25138DC353}"/>
                    </a:ext>
                  </a:extLst>
                </p:cNvPr>
                <p:cNvPicPr/>
                <p:nvPr/>
              </p:nvPicPr>
              <p:blipFill>
                <a:blip r:embed="rId873"/>
                <a:stretch>
                  <a:fillRect/>
                </a:stretch>
              </p:blipFill>
              <p:spPr>
                <a:xfrm>
                  <a:off x="2597037" y="2212174"/>
                  <a:ext cx="813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874">
              <p14:nvContentPartPr>
                <p14:cNvPr id="575" name="Freihand 574">
                  <a:extLst>
                    <a:ext uri="{FF2B5EF4-FFF2-40B4-BE49-F238E27FC236}">
                      <a16:creationId xmlns:a16="http://schemas.microsoft.com/office/drawing/2014/main" id="{47165920-DC3D-4977-AE8D-9FD1CF1BFB10}"/>
                    </a:ext>
                  </a:extLst>
                </p14:cNvPr>
                <p14:cNvContentPartPr/>
                <p14:nvPr/>
              </p14:nvContentPartPr>
              <p14:xfrm>
                <a:off x="2678037" y="2084014"/>
                <a:ext cx="140400" cy="183600"/>
              </p14:xfrm>
            </p:contentPart>
          </mc:Choice>
          <mc:Fallback>
            <p:pic>
              <p:nvPicPr>
                <p:cNvPr id="575" name="Freihand 574">
                  <a:extLst>
                    <a:ext uri="{FF2B5EF4-FFF2-40B4-BE49-F238E27FC236}">
                      <a16:creationId xmlns:a16="http://schemas.microsoft.com/office/drawing/2014/main" id="{47165920-DC3D-4977-AE8D-9FD1CF1BFB10}"/>
                    </a:ext>
                  </a:extLst>
                </p:cNvPr>
                <p:cNvPicPr/>
                <p:nvPr/>
              </p:nvPicPr>
              <p:blipFill>
                <a:blip r:embed="rId875"/>
                <a:stretch>
                  <a:fillRect/>
                </a:stretch>
              </p:blipFill>
              <p:spPr>
                <a:xfrm>
                  <a:off x="2673717" y="2079694"/>
                  <a:ext cx="14904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876">
              <p14:nvContentPartPr>
                <p14:cNvPr id="576" name="Freihand 575">
                  <a:extLst>
                    <a:ext uri="{FF2B5EF4-FFF2-40B4-BE49-F238E27FC236}">
                      <a16:creationId xmlns:a16="http://schemas.microsoft.com/office/drawing/2014/main" id="{16CE0CEE-F2D9-4C33-9CA7-0BF67212BE8D}"/>
                    </a:ext>
                  </a:extLst>
                </p14:cNvPr>
                <p14:cNvContentPartPr/>
                <p14:nvPr/>
              </p14:nvContentPartPr>
              <p14:xfrm>
                <a:off x="2942997" y="2105614"/>
                <a:ext cx="21960" cy="83160"/>
              </p14:xfrm>
            </p:contentPart>
          </mc:Choice>
          <mc:Fallback>
            <p:pic>
              <p:nvPicPr>
                <p:cNvPr id="576" name="Freihand 575">
                  <a:extLst>
                    <a:ext uri="{FF2B5EF4-FFF2-40B4-BE49-F238E27FC236}">
                      <a16:creationId xmlns:a16="http://schemas.microsoft.com/office/drawing/2014/main" id="{16CE0CEE-F2D9-4C33-9CA7-0BF67212BE8D}"/>
                    </a:ext>
                  </a:extLst>
                </p:cNvPr>
                <p:cNvPicPr/>
                <p:nvPr/>
              </p:nvPicPr>
              <p:blipFill>
                <a:blip r:embed="rId877"/>
                <a:stretch>
                  <a:fillRect/>
                </a:stretch>
              </p:blipFill>
              <p:spPr>
                <a:xfrm>
                  <a:off x="2938677" y="2101294"/>
                  <a:ext cx="306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878">
              <p14:nvContentPartPr>
                <p14:cNvPr id="577" name="Freihand 576">
                  <a:extLst>
                    <a:ext uri="{FF2B5EF4-FFF2-40B4-BE49-F238E27FC236}">
                      <a16:creationId xmlns:a16="http://schemas.microsoft.com/office/drawing/2014/main" id="{35B3ED9B-20E9-496D-BDC7-0124DF0847C4}"/>
                    </a:ext>
                  </a:extLst>
                </p14:cNvPr>
                <p14:cNvContentPartPr/>
                <p14:nvPr/>
              </p14:nvContentPartPr>
              <p14:xfrm>
                <a:off x="2923197" y="2052694"/>
                <a:ext cx="30240" cy="41400"/>
              </p14:xfrm>
            </p:contentPart>
          </mc:Choice>
          <mc:Fallback>
            <p:pic>
              <p:nvPicPr>
                <p:cNvPr id="577" name="Freihand 576">
                  <a:extLst>
                    <a:ext uri="{FF2B5EF4-FFF2-40B4-BE49-F238E27FC236}">
                      <a16:creationId xmlns:a16="http://schemas.microsoft.com/office/drawing/2014/main" id="{35B3ED9B-20E9-496D-BDC7-0124DF0847C4}"/>
                    </a:ext>
                  </a:extLst>
                </p:cNvPr>
                <p:cNvPicPr/>
                <p:nvPr/>
              </p:nvPicPr>
              <p:blipFill>
                <a:blip r:embed="rId879"/>
                <a:stretch>
                  <a:fillRect/>
                </a:stretch>
              </p:blipFill>
              <p:spPr>
                <a:xfrm>
                  <a:off x="2918877" y="2048374"/>
                  <a:ext cx="3888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880">
              <p14:nvContentPartPr>
                <p14:cNvPr id="578" name="Freihand 577">
                  <a:extLst>
                    <a:ext uri="{FF2B5EF4-FFF2-40B4-BE49-F238E27FC236}">
                      <a16:creationId xmlns:a16="http://schemas.microsoft.com/office/drawing/2014/main" id="{CDDA2C90-3F2D-41FD-BDAE-AF9EABB3F278}"/>
                    </a:ext>
                  </a:extLst>
                </p14:cNvPr>
                <p14:cNvContentPartPr/>
                <p14:nvPr/>
              </p14:nvContentPartPr>
              <p14:xfrm>
                <a:off x="2995917" y="2076094"/>
                <a:ext cx="59760" cy="82800"/>
              </p14:xfrm>
            </p:contentPart>
          </mc:Choice>
          <mc:Fallback>
            <p:pic>
              <p:nvPicPr>
                <p:cNvPr id="578" name="Freihand 577">
                  <a:extLst>
                    <a:ext uri="{FF2B5EF4-FFF2-40B4-BE49-F238E27FC236}">
                      <a16:creationId xmlns:a16="http://schemas.microsoft.com/office/drawing/2014/main" id="{CDDA2C90-3F2D-41FD-BDAE-AF9EABB3F278}"/>
                    </a:ext>
                  </a:extLst>
                </p:cNvPr>
                <p:cNvPicPr/>
                <p:nvPr/>
              </p:nvPicPr>
              <p:blipFill>
                <a:blip r:embed="rId881"/>
                <a:stretch>
                  <a:fillRect/>
                </a:stretch>
              </p:blipFill>
              <p:spPr>
                <a:xfrm>
                  <a:off x="2991597" y="2071774"/>
                  <a:ext cx="684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882">
              <p14:nvContentPartPr>
                <p14:cNvPr id="579" name="Freihand 578">
                  <a:extLst>
                    <a:ext uri="{FF2B5EF4-FFF2-40B4-BE49-F238E27FC236}">
                      <a16:creationId xmlns:a16="http://schemas.microsoft.com/office/drawing/2014/main" id="{937E0E17-D6FB-47DD-B931-1BBAA00C14D9}"/>
                    </a:ext>
                  </a:extLst>
                </p14:cNvPr>
                <p14:cNvContentPartPr/>
                <p14:nvPr/>
              </p14:nvContentPartPr>
              <p14:xfrm>
                <a:off x="3139557" y="2014894"/>
                <a:ext cx="72720" cy="186120"/>
              </p14:xfrm>
            </p:contentPart>
          </mc:Choice>
          <mc:Fallback>
            <p:pic>
              <p:nvPicPr>
                <p:cNvPr id="579" name="Freihand 578">
                  <a:extLst>
                    <a:ext uri="{FF2B5EF4-FFF2-40B4-BE49-F238E27FC236}">
                      <a16:creationId xmlns:a16="http://schemas.microsoft.com/office/drawing/2014/main" id="{937E0E17-D6FB-47DD-B931-1BBAA00C14D9}"/>
                    </a:ext>
                  </a:extLst>
                </p:cNvPr>
                <p:cNvPicPr/>
                <p:nvPr/>
              </p:nvPicPr>
              <p:blipFill>
                <a:blip r:embed="rId883"/>
                <a:stretch>
                  <a:fillRect/>
                </a:stretch>
              </p:blipFill>
              <p:spPr>
                <a:xfrm>
                  <a:off x="3135237" y="2010574"/>
                  <a:ext cx="8136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884">
              <p14:nvContentPartPr>
                <p14:cNvPr id="580" name="Freihand 579">
                  <a:extLst>
                    <a:ext uri="{FF2B5EF4-FFF2-40B4-BE49-F238E27FC236}">
                      <a16:creationId xmlns:a16="http://schemas.microsoft.com/office/drawing/2014/main" id="{6FBA1F17-9365-466E-BB2A-15EEF2DFCC59}"/>
                    </a:ext>
                  </a:extLst>
                </p14:cNvPr>
                <p14:cNvContentPartPr/>
                <p14:nvPr/>
              </p14:nvContentPartPr>
              <p14:xfrm>
                <a:off x="3229917" y="1978534"/>
                <a:ext cx="151560" cy="74520"/>
              </p14:xfrm>
            </p:contentPart>
          </mc:Choice>
          <mc:Fallback>
            <p:pic>
              <p:nvPicPr>
                <p:cNvPr id="580" name="Freihand 579">
                  <a:extLst>
                    <a:ext uri="{FF2B5EF4-FFF2-40B4-BE49-F238E27FC236}">
                      <a16:creationId xmlns:a16="http://schemas.microsoft.com/office/drawing/2014/main" id="{6FBA1F17-9365-466E-BB2A-15EEF2DFCC59}"/>
                    </a:ext>
                  </a:extLst>
                </p:cNvPr>
                <p:cNvPicPr/>
                <p:nvPr/>
              </p:nvPicPr>
              <p:blipFill>
                <a:blip r:embed="rId885"/>
                <a:stretch>
                  <a:fillRect/>
                </a:stretch>
              </p:blipFill>
              <p:spPr>
                <a:xfrm>
                  <a:off x="3225597" y="1974214"/>
                  <a:ext cx="1602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886">
              <p14:nvContentPartPr>
                <p14:cNvPr id="581" name="Freihand 580">
                  <a:extLst>
                    <a:ext uri="{FF2B5EF4-FFF2-40B4-BE49-F238E27FC236}">
                      <a16:creationId xmlns:a16="http://schemas.microsoft.com/office/drawing/2014/main" id="{35DF20F8-5C60-4AAD-9324-583B76795F92}"/>
                    </a:ext>
                  </a:extLst>
                </p14:cNvPr>
                <p14:cNvContentPartPr/>
                <p14:nvPr/>
              </p14:nvContentPartPr>
              <p14:xfrm>
                <a:off x="3382557" y="1902934"/>
                <a:ext cx="91440" cy="69120"/>
              </p14:xfrm>
            </p:contentPart>
          </mc:Choice>
          <mc:Fallback>
            <p:pic>
              <p:nvPicPr>
                <p:cNvPr id="581" name="Freihand 580">
                  <a:extLst>
                    <a:ext uri="{FF2B5EF4-FFF2-40B4-BE49-F238E27FC236}">
                      <a16:creationId xmlns:a16="http://schemas.microsoft.com/office/drawing/2014/main" id="{35DF20F8-5C60-4AAD-9324-583B76795F92}"/>
                    </a:ext>
                  </a:extLst>
                </p:cNvPr>
                <p:cNvPicPr/>
                <p:nvPr/>
              </p:nvPicPr>
              <p:blipFill>
                <a:blip r:embed="rId887"/>
                <a:stretch>
                  <a:fillRect/>
                </a:stretch>
              </p:blipFill>
              <p:spPr>
                <a:xfrm>
                  <a:off x="3378237" y="1898614"/>
                  <a:ext cx="10008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888">
              <p14:nvContentPartPr>
                <p14:cNvPr id="582" name="Freihand 581">
                  <a:extLst>
                    <a:ext uri="{FF2B5EF4-FFF2-40B4-BE49-F238E27FC236}">
                      <a16:creationId xmlns:a16="http://schemas.microsoft.com/office/drawing/2014/main" id="{C7C6A333-30D6-48D8-8486-E56BC0F0FFE5}"/>
                    </a:ext>
                  </a:extLst>
                </p14:cNvPr>
                <p14:cNvContentPartPr/>
                <p14:nvPr/>
              </p14:nvContentPartPr>
              <p14:xfrm>
                <a:off x="3503157" y="1735534"/>
                <a:ext cx="234000" cy="212040"/>
              </p14:xfrm>
            </p:contentPart>
          </mc:Choice>
          <mc:Fallback>
            <p:pic>
              <p:nvPicPr>
                <p:cNvPr id="582" name="Freihand 581">
                  <a:extLst>
                    <a:ext uri="{FF2B5EF4-FFF2-40B4-BE49-F238E27FC236}">
                      <a16:creationId xmlns:a16="http://schemas.microsoft.com/office/drawing/2014/main" id="{C7C6A333-30D6-48D8-8486-E56BC0F0FFE5}"/>
                    </a:ext>
                  </a:extLst>
                </p:cNvPr>
                <p:cNvPicPr/>
                <p:nvPr/>
              </p:nvPicPr>
              <p:blipFill>
                <a:blip r:embed="rId889"/>
                <a:stretch>
                  <a:fillRect/>
                </a:stretch>
              </p:blipFill>
              <p:spPr>
                <a:xfrm>
                  <a:off x="3498837" y="1731214"/>
                  <a:ext cx="24264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890">
              <p14:nvContentPartPr>
                <p14:cNvPr id="583" name="Freihand 582">
                  <a:extLst>
                    <a:ext uri="{FF2B5EF4-FFF2-40B4-BE49-F238E27FC236}">
                      <a16:creationId xmlns:a16="http://schemas.microsoft.com/office/drawing/2014/main" id="{899D6E36-3E21-44A6-89AE-FD09753FFFB0}"/>
                    </a:ext>
                  </a:extLst>
                </p14:cNvPr>
                <p14:cNvContentPartPr/>
                <p14:nvPr/>
              </p14:nvContentPartPr>
              <p14:xfrm>
                <a:off x="3082677" y="2327014"/>
                <a:ext cx="68760" cy="180000"/>
              </p14:xfrm>
            </p:contentPart>
          </mc:Choice>
          <mc:Fallback>
            <p:pic>
              <p:nvPicPr>
                <p:cNvPr id="583" name="Freihand 582">
                  <a:extLst>
                    <a:ext uri="{FF2B5EF4-FFF2-40B4-BE49-F238E27FC236}">
                      <a16:creationId xmlns:a16="http://schemas.microsoft.com/office/drawing/2014/main" id="{899D6E36-3E21-44A6-89AE-FD09753FFFB0}"/>
                    </a:ext>
                  </a:extLst>
                </p:cNvPr>
                <p:cNvPicPr/>
                <p:nvPr/>
              </p:nvPicPr>
              <p:blipFill>
                <a:blip r:embed="rId891"/>
                <a:stretch>
                  <a:fillRect/>
                </a:stretch>
              </p:blipFill>
              <p:spPr>
                <a:xfrm>
                  <a:off x="3078357" y="2322694"/>
                  <a:ext cx="7740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892">
              <p14:nvContentPartPr>
                <p14:cNvPr id="584" name="Freihand 583">
                  <a:extLst>
                    <a:ext uri="{FF2B5EF4-FFF2-40B4-BE49-F238E27FC236}">
                      <a16:creationId xmlns:a16="http://schemas.microsoft.com/office/drawing/2014/main" id="{1B5F9EF8-E433-4976-B9F3-55EF3D76FDB1}"/>
                    </a:ext>
                  </a:extLst>
                </p14:cNvPr>
                <p14:cNvContentPartPr/>
                <p14:nvPr/>
              </p14:nvContentPartPr>
              <p14:xfrm>
                <a:off x="3178077" y="2292814"/>
                <a:ext cx="38160" cy="69480"/>
              </p14:xfrm>
            </p:contentPart>
          </mc:Choice>
          <mc:Fallback>
            <p:pic>
              <p:nvPicPr>
                <p:cNvPr id="584" name="Freihand 583">
                  <a:extLst>
                    <a:ext uri="{FF2B5EF4-FFF2-40B4-BE49-F238E27FC236}">
                      <a16:creationId xmlns:a16="http://schemas.microsoft.com/office/drawing/2014/main" id="{1B5F9EF8-E433-4976-B9F3-55EF3D76FDB1}"/>
                    </a:ext>
                  </a:extLst>
                </p:cNvPr>
                <p:cNvPicPr/>
                <p:nvPr/>
              </p:nvPicPr>
              <p:blipFill>
                <a:blip r:embed="rId893"/>
                <a:stretch>
                  <a:fillRect/>
                </a:stretch>
              </p:blipFill>
              <p:spPr>
                <a:xfrm>
                  <a:off x="3173757" y="2288494"/>
                  <a:ext cx="468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894">
              <p14:nvContentPartPr>
                <p14:cNvPr id="585" name="Freihand 584">
                  <a:extLst>
                    <a:ext uri="{FF2B5EF4-FFF2-40B4-BE49-F238E27FC236}">
                      <a16:creationId xmlns:a16="http://schemas.microsoft.com/office/drawing/2014/main" id="{004A1AD9-785D-406F-A46F-382C2B9E0212}"/>
                    </a:ext>
                  </a:extLst>
                </p14:cNvPr>
                <p14:cNvContentPartPr/>
                <p14:nvPr/>
              </p14:nvContentPartPr>
              <p14:xfrm>
                <a:off x="3241797" y="2256094"/>
                <a:ext cx="91080" cy="72000"/>
              </p14:xfrm>
            </p:contentPart>
          </mc:Choice>
          <mc:Fallback>
            <p:pic>
              <p:nvPicPr>
                <p:cNvPr id="585" name="Freihand 584">
                  <a:extLst>
                    <a:ext uri="{FF2B5EF4-FFF2-40B4-BE49-F238E27FC236}">
                      <a16:creationId xmlns:a16="http://schemas.microsoft.com/office/drawing/2014/main" id="{004A1AD9-785D-406F-A46F-382C2B9E0212}"/>
                    </a:ext>
                  </a:extLst>
                </p:cNvPr>
                <p:cNvPicPr/>
                <p:nvPr/>
              </p:nvPicPr>
              <p:blipFill>
                <a:blip r:embed="rId895"/>
                <a:stretch>
                  <a:fillRect/>
                </a:stretch>
              </p:blipFill>
              <p:spPr>
                <a:xfrm>
                  <a:off x="3237477" y="2251774"/>
                  <a:ext cx="997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896">
              <p14:nvContentPartPr>
                <p14:cNvPr id="586" name="Freihand 585">
                  <a:extLst>
                    <a:ext uri="{FF2B5EF4-FFF2-40B4-BE49-F238E27FC236}">
                      <a16:creationId xmlns:a16="http://schemas.microsoft.com/office/drawing/2014/main" id="{DAA1E828-0252-4E7C-9782-04FC2D9CE2B1}"/>
                    </a:ext>
                  </a:extLst>
                </p14:cNvPr>
                <p14:cNvContentPartPr/>
                <p14:nvPr/>
              </p14:nvContentPartPr>
              <p14:xfrm>
                <a:off x="3318117" y="2212174"/>
                <a:ext cx="76320" cy="84960"/>
              </p14:xfrm>
            </p:contentPart>
          </mc:Choice>
          <mc:Fallback>
            <p:pic>
              <p:nvPicPr>
                <p:cNvPr id="586" name="Freihand 585">
                  <a:extLst>
                    <a:ext uri="{FF2B5EF4-FFF2-40B4-BE49-F238E27FC236}">
                      <a16:creationId xmlns:a16="http://schemas.microsoft.com/office/drawing/2014/main" id="{DAA1E828-0252-4E7C-9782-04FC2D9CE2B1}"/>
                    </a:ext>
                  </a:extLst>
                </p:cNvPr>
                <p:cNvPicPr/>
                <p:nvPr/>
              </p:nvPicPr>
              <p:blipFill>
                <a:blip r:embed="rId897"/>
                <a:stretch>
                  <a:fillRect/>
                </a:stretch>
              </p:blipFill>
              <p:spPr>
                <a:xfrm>
                  <a:off x="3313797" y="2207854"/>
                  <a:ext cx="849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898">
              <p14:nvContentPartPr>
                <p14:cNvPr id="587" name="Freihand 586">
                  <a:extLst>
                    <a:ext uri="{FF2B5EF4-FFF2-40B4-BE49-F238E27FC236}">
                      <a16:creationId xmlns:a16="http://schemas.microsoft.com/office/drawing/2014/main" id="{6F4854AA-C95C-4E80-8EE5-ECA941AF0C98}"/>
                    </a:ext>
                  </a:extLst>
                </p14:cNvPr>
                <p14:cNvContentPartPr/>
                <p14:nvPr/>
              </p14:nvContentPartPr>
              <p14:xfrm>
                <a:off x="3364557" y="2085814"/>
                <a:ext cx="50760" cy="162360"/>
              </p14:xfrm>
            </p:contentPart>
          </mc:Choice>
          <mc:Fallback>
            <p:pic>
              <p:nvPicPr>
                <p:cNvPr id="587" name="Freihand 586">
                  <a:extLst>
                    <a:ext uri="{FF2B5EF4-FFF2-40B4-BE49-F238E27FC236}">
                      <a16:creationId xmlns:a16="http://schemas.microsoft.com/office/drawing/2014/main" id="{6F4854AA-C95C-4E80-8EE5-ECA941AF0C98}"/>
                    </a:ext>
                  </a:extLst>
                </p:cNvPr>
                <p:cNvPicPr/>
                <p:nvPr/>
              </p:nvPicPr>
              <p:blipFill>
                <a:blip r:embed="rId899"/>
                <a:stretch>
                  <a:fillRect/>
                </a:stretch>
              </p:blipFill>
              <p:spPr>
                <a:xfrm>
                  <a:off x="3360237" y="2081494"/>
                  <a:ext cx="5940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900">
              <p14:nvContentPartPr>
                <p14:cNvPr id="588" name="Freihand 587">
                  <a:extLst>
                    <a:ext uri="{FF2B5EF4-FFF2-40B4-BE49-F238E27FC236}">
                      <a16:creationId xmlns:a16="http://schemas.microsoft.com/office/drawing/2014/main" id="{7644F4AF-A6EC-4703-82B3-53F9F340C5D6}"/>
                    </a:ext>
                  </a:extLst>
                </p14:cNvPr>
                <p14:cNvContentPartPr/>
                <p14:nvPr/>
              </p14:nvContentPartPr>
              <p14:xfrm>
                <a:off x="3412797" y="2073214"/>
                <a:ext cx="83520" cy="136800"/>
              </p14:xfrm>
            </p:contentPart>
          </mc:Choice>
          <mc:Fallback>
            <p:pic>
              <p:nvPicPr>
                <p:cNvPr id="588" name="Freihand 587">
                  <a:extLst>
                    <a:ext uri="{FF2B5EF4-FFF2-40B4-BE49-F238E27FC236}">
                      <a16:creationId xmlns:a16="http://schemas.microsoft.com/office/drawing/2014/main" id="{7644F4AF-A6EC-4703-82B3-53F9F340C5D6}"/>
                    </a:ext>
                  </a:extLst>
                </p:cNvPr>
                <p:cNvPicPr/>
                <p:nvPr/>
              </p:nvPicPr>
              <p:blipFill>
                <a:blip r:embed="rId901"/>
                <a:stretch>
                  <a:fillRect/>
                </a:stretch>
              </p:blipFill>
              <p:spPr>
                <a:xfrm>
                  <a:off x="3408477" y="2068894"/>
                  <a:ext cx="921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902">
              <p14:nvContentPartPr>
                <p14:cNvPr id="589" name="Freihand 588">
                  <a:extLst>
                    <a:ext uri="{FF2B5EF4-FFF2-40B4-BE49-F238E27FC236}">
                      <a16:creationId xmlns:a16="http://schemas.microsoft.com/office/drawing/2014/main" id="{FBBA86EB-155A-47F1-A741-8F3D5D2713EC}"/>
                    </a:ext>
                  </a:extLst>
                </p14:cNvPr>
                <p14:cNvContentPartPr/>
                <p14:nvPr/>
              </p14:nvContentPartPr>
              <p14:xfrm>
                <a:off x="3472557" y="2033254"/>
                <a:ext cx="38160" cy="142920"/>
              </p14:xfrm>
            </p:contentPart>
          </mc:Choice>
          <mc:Fallback>
            <p:pic>
              <p:nvPicPr>
                <p:cNvPr id="589" name="Freihand 588">
                  <a:extLst>
                    <a:ext uri="{FF2B5EF4-FFF2-40B4-BE49-F238E27FC236}">
                      <a16:creationId xmlns:a16="http://schemas.microsoft.com/office/drawing/2014/main" id="{FBBA86EB-155A-47F1-A741-8F3D5D2713EC}"/>
                    </a:ext>
                  </a:extLst>
                </p:cNvPr>
                <p:cNvPicPr/>
                <p:nvPr/>
              </p:nvPicPr>
              <p:blipFill>
                <a:blip r:embed="rId903"/>
                <a:stretch>
                  <a:fillRect/>
                </a:stretch>
              </p:blipFill>
              <p:spPr>
                <a:xfrm>
                  <a:off x="3468237" y="2028934"/>
                  <a:ext cx="4680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904">
              <p14:nvContentPartPr>
                <p14:cNvPr id="590" name="Freihand 589">
                  <a:extLst>
                    <a:ext uri="{FF2B5EF4-FFF2-40B4-BE49-F238E27FC236}">
                      <a16:creationId xmlns:a16="http://schemas.microsoft.com/office/drawing/2014/main" id="{F1AB9493-2F31-432D-B73B-0DD7B4AD7D35}"/>
                    </a:ext>
                  </a:extLst>
                </p14:cNvPr>
                <p14:cNvContentPartPr/>
                <p14:nvPr/>
              </p14:nvContentPartPr>
              <p14:xfrm>
                <a:off x="3522597" y="2053054"/>
                <a:ext cx="69840" cy="96120"/>
              </p14:xfrm>
            </p:contentPart>
          </mc:Choice>
          <mc:Fallback>
            <p:pic>
              <p:nvPicPr>
                <p:cNvPr id="590" name="Freihand 589">
                  <a:extLst>
                    <a:ext uri="{FF2B5EF4-FFF2-40B4-BE49-F238E27FC236}">
                      <a16:creationId xmlns:a16="http://schemas.microsoft.com/office/drawing/2014/main" id="{F1AB9493-2F31-432D-B73B-0DD7B4AD7D35}"/>
                    </a:ext>
                  </a:extLst>
                </p:cNvPr>
                <p:cNvPicPr/>
                <p:nvPr/>
              </p:nvPicPr>
              <p:blipFill>
                <a:blip r:embed="rId905"/>
                <a:stretch>
                  <a:fillRect/>
                </a:stretch>
              </p:blipFill>
              <p:spPr>
                <a:xfrm>
                  <a:off x="3518277" y="2048734"/>
                  <a:ext cx="784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906">
              <p14:nvContentPartPr>
                <p14:cNvPr id="592" name="Freihand 591">
                  <a:extLst>
                    <a:ext uri="{FF2B5EF4-FFF2-40B4-BE49-F238E27FC236}">
                      <a16:creationId xmlns:a16="http://schemas.microsoft.com/office/drawing/2014/main" id="{A955DD6C-230A-4805-8202-E3D4068AB326}"/>
                    </a:ext>
                  </a:extLst>
                </p14:cNvPr>
                <p14:cNvContentPartPr/>
                <p14:nvPr/>
              </p14:nvContentPartPr>
              <p14:xfrm>
                <a:off x="1895037" y="1663894"/>
                <a:ext cx="168480" cy="1092600"/>
              </p14:xfrm>
            </p:contentPart>
          </mc:Choice>
          <mc:Fallback>
            <p:pic>
              <p:nvPicPr>
                <p:cNvPr id="592" name="Freihand 591">
                  <a:extLst>
                    <a:ext uri="{FF2B5EF4-FFF2-40B4-BE49-F238E27FC236}">
                      <a16:creationId xmlns:a16="http://schemas.microsoft.com/office/drawing/2014/main" id="{A955DD6C-230A-4805-8202-E3D4068AB326}"/>
                    </a:ext>
                  </a:extLst>
                </p:cNvPr>
                <p:cNvPicPr/>
                <p:nvPr/>
              </p:nvPicPr>
              <p:blipFill>
                <a:blip r:embed="rId907"/>
                <a:stretch>
                  <a:fillRect/>
                </a:stretch>
              </p:blipFill>
              <p:spPr>
                <a:xfrm>
                  <a:off x="1890717" y="1659574"/>
                  <a:ext cx="177120" cy="1101240"/>
                </a:xfrm>
                <a:prstGeom prst="rect">
                  <a:avLst/>
                </a:prstGeom>
              </p:spPr>
            </p:pic>
          </mc:Fallback>
        </mc:AlternateContent>
        <mc:AlternateContent xmlns:mc="http://schemas.openxmlformats.org/markup-compatibility/2006">
          <mc:Choice xmlns:p14="http://schemas.microsoft.com/office/powerpoint/2010/main" Requires="p14">
            <p:contentPart p14:bwMode="auto" r:id="rId908">
              <p14:nvContentPartPr>
                <p14:cNvPr id="593" name="Freihand 592">
                  <a:extLst>
                    <a:ext uri="{FF2B5EF4-FFF2-40B4-BE49-F238E27FC236}">
                      <a16:creationId xmlns:a16="http://schemas.microsoft.com/office/drawing/2014/main" id="{EF347E25-108C-461A-BAD7-FAB9BE573425}"/>
                    </a:ext>
                  </a:extLst>
                </p14:cNvPr>
                <p14:cNvContentPartPr/>
                <p14:nvPr/>
              </p14:nvContentPartPr>
              <p14:xfrm>
                <a:off x="1816557" y="2480734"/>
                <a:ext cx="253800" cy="299880"/>
              </p14:xfrm>
            </p:contentPart>
          </mc:Choice>
          <mc:Fallback>
            <p:pic>
              <p:nvPicPr>
                <p:cNvPr id="593" name="Freihand 592">
                  <a:extLst>
                    <a:ext uri="{FF2B5EF4-FFF2-40B4-BE49-F238E27FC236}">
                      <a16:creationId xmlns:a16="http://schemas.microsoft.com/office/drawing/2014/main" id="{EF347E25-108C-461A-BAD7-FAB9BE573425}"/>
                    </a:ext>
                  </a:extLst>
                </p:cNvPr>
                <p:cNvPicPr/>
                <p:nvPr/>
              </p:nvPicPr>
              <p:blipFill>
                <a:blip r:embed="rId909"/>
                <a:stretch>
                  <a:fillRect/>
                </a:stretch>
              </p:blipFill>
              <p:spPr>
                <a:xfrm>
                  <a:off x="1812237" y="2476414"/>
                  <a:ext cx="262440" cy="308520"/>
                </a:xfrm>
                <a:prstGeom prst="rect">
                  <a:avLst/>
                </a:prstGeom>
              </p:spPr>
            </p:pic>
          </mc:Fallback>
        </mc:AlternateContent>
        <mc:AlternateContent xmlns:mc="http://schemas.openxmlformats.org/markup-compatibility/2006">
          <mc:Choice xmlns:p14="http://schemas.microsoft.com/office/powerpoint/2010/main" Requires="p14">
            <p:contentPart p14:bwMode="auto" r:id="rId910">
              <p14:nvContentPartPr>
                <p14:cNvPr id="620" name="Freihand 619">
                  <a:extLst>
                    <a:ext uri="{FF2B5EF4-FFF2-40B4-BE49-F238E27FC236}">
                      <a16:creationId xmlns:a16="http://schemas.microsoft.com/office/drawing/2014/main" id="{557C22F2-9690-41C9-B721-6E12169EAEBC}"/>
                    </a:ext>
                  </a:extLst>
                </p14:cNvPr>
                <p14:cNvContentPartPr/>
                <p14:nvPr/>
              </p14:nvContentPartPr>
              <p14:xfrm>
                <a:off x="2331357" y="3252214"/>
                <a:ext cx="360" cy="360"/>
              </p14:xfrm>
            </p:contentPart>
          </mc:Choice>
          <mc:Fallback>
            <p:pic>
              <p:nvPicPr>
                <p:cNvPr id="620" name="Freihand 619">
                  <a:extLst>
                    <a:ext uri="{FF2B5EF4-FFF2-40B4-BE49-F238E27FC236}">
                      <a16:creationId xmlns:a16="http://schemas.microsoft.com/office/drawing/2014/main" id="{557C22F2-9690-41C9-B721-6E12169EAEBC}"/>
                    </a:ext>
                  </a:extLst>
                </p:cNvPr>
                <p:cNvPicPr/>
                <p:nvPr/>
              </p:nvPicPr>
              <p:blipFill>
                <a:blip r:embed="rId845"/>
                <a:stretch>
                  <a:fillRect/>
                </a:stretch>
              </p:blipFill>
              <p:spPr>
                <a:xfrm>
                  <a:off x="2327037" y="3247894"/>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11">
              <p14:nvContentPartPr>
                <p14:cNvPr id="621" name="Freihand 620">
                  <a:extLst>
                    <a:ext uri="{FF2B5EF4-FFF2-40B4-BE49-F238E27FC236}">
                      <a16:creationId xmlns:a16="http://schemas.microsoft.com/office/drawing/2014/main" id="{E181FD2F-E7F5-4F7A-837A-28070D9C393A}"/>
                    </a:ext>
                  </a:extLst>
                </p14:cNvPr>
                <p14:cNvContentPartPr/>
                <p14:nvPr/>
              </p14:nvContentPartPr>
              <p14:xfrm>
                <a:off x="2356557" y="2999494"/>
                <a:ext cx="488160" cy="234000"/>
              </p14:xfrm>
            </p:contentPart>
          </mc:Choice>
          <mc:Fallback>
            <p:pic>
              <p:nvPicPr>
                <p:cNvPr id="621" name="Freihand 620">
                  <a:extLst>
                    <a:ext uri="{FF2B5EF4-FFF2-40B4-BE49-F238E27FC236}">
                      <a16:creationId xmlns:a16="http://schemas.microsoft.com/office/drawing/2014/main" id="{E181FD2F-E7F5-4F7A-837A-28070D9C393A}"/>
                    </a:ext>
                  </a:extLst>
                </p:cNvPr>
                <p:cNvPicPr/>
                <p:nvPr/>
              </p:nvPicPr>
              <p:blipFill>
                <a:blip r:embed="rId912"/>
                <a:stretch>
                  <a:fillRect/>
                </a:stretch>
              </p:blipFill>
              <p:spPr>
                <a:xfrm>
                  <a:off x="2352237" y="2995174"/>
                  <a:ext cx="49680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913">
              <p14:nvContentPartPr>
                <p14:cNvPr id="622" name="Freihand 621">
                  <a:extLst>
                    <a:ext uri="{FF2B5EF4-FFF2-40B4-BE49-F238E27FC236}">
                      <a16:creationId xmlns:a16="http://schemas.microsoft.com/office/drawing/2014/main" id="{73233E8A-1AA2-4D43-860F-EC0A892B2BF1}"/>
                    </a:ext>
                  </a:extLst>
                </p14:cNvPr>
                <p14:cNvContentPartPr/>
                <p14:nvPr/>
              </p14:nvContentPartPr>
              <p14:xfrm>
                <a:off x="2342157" y="3052054"/>
                <a:ext cx="252360" cy="202320"/>
              </p14:xfrm>
            </p:contentPart>
          </mc:Choice>
          <mc:Fallback>
            <p:pic>
              <p:nvPicPr>
                <p:cNvPr id="622" name="Freihand 621">
                  <a:extLst>
                    <a:ext uri="{FF2B5EF4-FFF2-40B4-BE49-F238E27FC236}">
                      <a16:creationId xmlns:a16="http://schemas.microsoft.com/office/drawing/2014/main" id="{73233E8A-1AA2-4D43-860F-EC0A892B2BF1}"/>
                    </a:ext>
                  </a:extLst>
                </p:cNvPr>
                <p:cNvPicPr/>
                <p:nvPr/>
              </p:nvPicPr>
              <p:blipFill>
                <a:blip r:embed="rId914"/>
                <a:stretch>
                  <a:fillRect/>
                </a:stretch>
              </p:blipFill>
              <p:spPr>
                <a:xfrm>
                  <a:off x="2337837" y="3047734"/>
                  <a:ext cx="26100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915">
              <p14:nvContentPartPr>
                <p14:cNvPr id="627" name="Freihand 626">
                  <a:extLst>
                    <a:ext uri="{FF2B5EF4-FFF2-40B4-BE49-F238E27FC236}">
                      <a16:creationId xmlns:a16="http://schemas.microsoft.com/office/drawing/2014/main" id="{7A52B355-90F8-4044-9841-E9CA64FDFC69}"/>
                    </a:ext>
                  </a:extLst>
                </p14:cNvPr>
                <p14:cNvContentPartPr/>
                <p14:nvPr/>
              </p14:nvContentPartPr>
              <p14:xfrm>
                <a:off x="3141357" y="2626894"/>
                <a:ext cx="84960" cy="123840"/>
              </p14:xfrm>
            </p:contentPart>
          </mc:Choice>
          <mc:Fallback>
            <p:pic>
              <p:nvPicPr>
                <p:cNvPr id="627" name="Freihand 626">
                  <a:extLst>
                    <a:ext uri="{FF2B5EF4-FFF2-40B4-BE49-F238E27FC236}">
                      <a16:creationId xmlns:a16="http://schemas.microsoft.com/office/drawing/2014/main" id="{7A52B355-90F8-4044-9841-E9CA64FDFC69}"/>
                    </a:ext>
                  </a:extLst>
                </p:cNvPr>
                <p:cNvPicPr/>
                <p:nvPr/>
              </p:nvPicPr>
              <p:blipFill>
                <a:blip r:embed="rId916"/>
                <a:stretch>
                  <a:fillRect/>
                </a:stretch>
              </p:blipFill>
              <p:spPr>
                <a:xfrm>
                  <a:off x="3137037" y="2622574"/>
                  <a:ext cx="936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917">
              <p14:nvContentPartPr>
                <p14:cNvPr id="628" name="Freihand 627">
                  <a:extLst>
                    <a:ext uri="{FF2B5EF4-FFF2-40B4-BE49-F238E27FC236}">
                      <a16:creationId xmlns:a16="http://schemas.microsoft.com/office/drawing/2014/main" id="{798C3AEE-BBBF-4281-9D96-84C3F71C3C0B}"/>
                    </a:ext>
                  </a:extLst>
                </p14:cNvPr>
                <p14:cNvContentPartPr/>
                <p14:nvPr/>
              </p14:nvContentPartPr>
              <p14:xfrm>
                <a:off x="3242877" y="2602054"/>
                <a:ext cx="101880" cy="82440"/>
              </p14:xfrm>
            </p:contentPart>
          </mc:Choice>
          <mc:Fallback>
            <p:pic>
              <p:nvPicPr>
                <p:cNvPr id="628" name="Freihand 627">
                  <a:extLst>
                    <a:ext uri="{FF2B5EF4-FFF2-40B4-BE49-F238E27FC236}">
                      <a16:creationId xmlns:a16="http://schemas.microsoft.com/office/drawing/2014/main" id="{798C3AEE-BBBF-4281-9D96-84C3F71C3C0B}"/>
                    </a:ext>
                  </a:extLst>
                </p:cNvPr>
                <p:cNvPicPr/>
                <p:nvPr/>
              </p:nvPicPr>
              <p:blipFill>
                <a:blip r:embed="rId918"/>
                <a:stretch>
                  <a:fillRect/>
                </a:stretch>
              </p:blipFill>
              <p:spPr>
                <a:xfrm>
                  <a:off x="3238557" y="2597734"/>
                  <a:ext cx="1105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919">
              <p14:nvContentPartPr>
                <p14:cNvPr id="629" name="Freihand 628">
                  <a:extLst>
                    <a:ext uri="{FF2B5EF4-FFF2-40B4-BE49-F238E27FC236}">
                      <a16:creationId xmlns:a16="http://schemas.microsoft.com/office/drawing/2014/main" id="{A2ED53F2-267D-40EB-9C53-75AB0BE30285}"/>
                    </a:ext>
                  </a:extLst>
                </p14:cNvPr>
                <p14:cNvContentPartPr/>
                <p14:nvPr/>
              </p14:nvContentPartPr>
              <p14:xfrm>
                <a:off x="3355197" y="2522854"/>
                <a:ext cx="61560" cy="128520"/>
              </p14:xfrm>
            </p:contentPart>
          </mc:Choice>
          <mc:Fallback>
            <p:pic>
              <p:nvPicPr>
                <p:cNvPr id="629" name="Freihand 628">
                  <a:extLst>
                    <a:ext uri="{FF2B5EF4-FFF2-40B4-BE49-F238E27FC236}">
                      <a16:creationId xmlns:a16="http://schemas.microsoft.com/office/drawing/2014/main" id="{A2ED53F2-267D-40EB-9C53-75AB0BE30285}"/>
                    </a:ext>
                  </a:extLst>
                </p:cNvPr>
                <p:cNvPicPr/>
                <p:nvPr/>
              </p:nvPicPr>
              <p:blipFill>
                <a:blip r:embed="rId920"/>
                <a:stretch>
                  <a:fillRect/>
                </a:stretch>
              </p:blipFill>
              <p:spPr>
                <a:xfrm>
                  <a:off x="3350877" y="2518534"/>
                  <a:ext cx="702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921">
              <p14:nvContentPartPr>
                <p14:cNvPr id="630" name="Freihand 629">
                  <a:extLst>
                    <a:ext uri="{FF2B5EF4-FFF2-40B4-BE49-F238E27FC236}">
                      <a16:creationId xmlns:a16="http://schemas.microsoft.com/office/drawing/2014/main" id="{3318BC19-ACE8-4799-8EF1-98631D1E73D7}"/>
                    </a:ext>
                  </a:extLst>
                </p14:cNvPr>
                <p14:cNvContentPartPr/>
                <p14:nvPr/>
              </p14:nvContentPartPr>
              <p14:xfrm>
                <a:off x="3420357" y="2536174"/>
                <a:ext cx="76320" cy="84960"/>
              </p14:xfrm>
            </p:contentPart>
          </mc:Choice>
          <mc:Fallback>
            <p:pic>
              <p:nvPicPr>
                <p:cNvPr id="630" name="Freihand 629">
                  <a:extLst>
                    <a:ext uri="{FF2B5EF4-FFF2-40B4-BE49-F238E27FC236}">
                      <a16:creationId xmlns:a16="http://schemas.microsoft.com/office/drawing/2014/main" id="{3318BC19-ACE8-4799-8EF1-98631D1E73D7}"/>
                    </a:ext>
                  </a:extLst>
                </p:cNvPr>
                <p:cNvPicPr/>
                <p:nvPr/>
              </p:nvPicPr>
              <p:blipFill>
                <a:blip r:embed="rId922"/>
                <a:stretch>
                  <a:fillRect/>
                </a:stretch>
              </p:blipFill>
              <p:spPr>
                <a:xfrm>
                  <a:off x="3416037" y="2531854"/>
                  <a:ext cx="849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923">
              <p14:nvContentPartPr>
                <p14:cNvPr id="631" name="Freihand 630">
                  <a:extLst>
                    <a:ext uri="{FF2B5EF4-FFF2-40B4-BE49-F238E27FC236}">
                      <a16:creationId xmlns:a16="http://schemas.microsoft.com/office/drawing/2014/main" id="{055BDB8B-A8DE-4539-9CA7-082739CE6BD2}"/>
                    </a:ext>
                  </a:extLst>
                </p14:cNvPr>
                <p14:cNvContentPartPr/>
                <p14:nvPr/>
              </p14:nvContentPartPr>
              <p14:xfrm>
                <a:off x="3501717" y="2428174"/>
                <a:ext cx="135720" cy="156600"/>
              </p14:xfrm>
            </p:contentPart>
          </mc:Choice>
          <mc:Fallback>
            <p:pic>
              <p:nvPicPr>
                <p:cNvPr id="631" name="Freihand 630">
                  <a:extLst>
                    <a:ext uri="{FF2B5EF4-FFF2-40B4-BE49-F238E27FC236}">
                      <a16:creationId xmlns:a16="http://schemas.microsoft.com/office/drawing/2014/main" id="{055BDB8B-A8DE-4539-9CA7-082739CE6BD2}"/>
                    </a:ext>
                  </a:extLst>
                </p:cNvPr>
                <p:cNvPicPr/>
                <p:nvPr/>
              </p:nvPicPr>
              <p:blipFill>
                <a:blip r:embed="rId924"/>
                <a:stretch>
                  <a:fillRect/>
                </a:stretch>
              </p:blipFill>
              <p:spPr>
                <a:xfrm>
                  <a:off x="3497397" y="2423854"/>
                  <a:ext cx="14436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925">
              <p14:nvContentPartPr>
                <p14:cNvPr id="632" name="Freihand 631">
                  <a:extLst>
                    <a:ext uri="{FF2B5EF4-FFF2-40B4-BE49-F238E27FC236}">
                      <a16:creationId xmlns:a16="http://schemas.microsoft.com/office/drawing/2014/main" id="{F3FA7E05-6545-4821-AF69-D9E906117988}"/>
                    </a:ext>
                  </a:extLst>
                </p14:cNvPr>
                <p14:cNvContentPartPr/>
                <p14:nvPr/>
              </p14:nvContentPartPr>
              <p14:xfrm>
                <a:off x="3599997" y="2368774"/>
                <a:ext cx="360" cy="360"/>
              </p14:xfrm>
            </p:contentPart>
          </mc:Choice>
          <mc:Fallback>
            <p:pic>
              <p:nvPicPr>
                <p:cNvPr id="632" name="Freihand 631">
                  <a:extLst>
                    <a:ext uri="{FF2B5EF4-FFF2-40B4-BE49-F238E27FC236}">
                      <a16:creationId xmlns:a16="http://schemas.microsoft.com/office/drawing/2014/main" id="{F3FA7E05-6545-4821-AF69-D9E906117988}"/>
                    </a:ext>
                  </a:extLst>
                </p:cNvPr>
                <p:cNvPicPr/>
                <p:nvPr/>
              </p:nvPicPr>
              <p:blipFill>
                <a:blip r:embed="rId845"/>
                <a:stretch>
                  <a:fillRect/>
                </a:stretch>
              </p:blipFill>
              <p:spPr>
                <a:xfrm>
                  <a:off x="3595677" y="2364454"/>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26">
              <p14:nvContentPartPr>
                <p14:cNvPr id="633" name="Freihand 632">
                  <a:extLst>
                    <a:ext uri="{FF2B5EF4-FFF2-40B4-BE49-F238E27FC236}">
                      <a16:creationId xmlns:a16="http://schemas.microsoft.com/office/drawing/2014/main" id="{1BADD2DD-F22B-44D9-AF40-6D435409FAA8}"/>
                    </a:ext>
                  </a:extLst>
                </p14:cNvPr>
                <p14:cNvContentPartPr/>
                <p14:nvPr/>
              </p14:nvContentPartPr>
              <p14:xfrm>
                <a:off x="3667677" y="2325934"/>
                <a:ext cx="104400" cy="169560"/>
              </p14:xfrm>
            </p:contentPart>
          </mc:Choice>
          <mc:Fallback>
            <p:pic>
              <p:nvPicPr>
                <p:cNvPr id="633" name="Freihand 632">
                  <a:extLst>
                    <a:ext uri="{FF2B5EF4-FFF2-40B4-BE49-F238E27FC236}">
                      <a16:creationId xmlns:a16="http://schemas.microsoft.com/office/drawing/2014/main" id="{1BADD2DD-F22B-44D9-AF40-6D435409FAA8}"/>
                    </a:ext>
                  </a:extLst>
                </p:cNvPr>
                <p:cNvPicPr/>
                <p:nvPr/>
              </p:nvPicPr>
              <p:blipFill>
                <a:blip r:embed="rId927"/>
                <a:stretch>
                  <a:fillRect/>
                </a:stretch>
              </p:blipFill>
              <p:spPr>
                <a:xfrm>
                  <a:off x="3663357" y="2321614"/>
                  <a:ext cx="11304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928">
              <p14:nvContentPartPr>
                <p14:cNvPr id="634" name="Freihand 633">
                  <a:extLst>
                    <a:ext uri="{FF2B5EF4-FFF2-40B4-BE49-F238E27FC236}">
                      <a16:creationId xmlns:a16="http://schemas.microsoft.com/office/drawing/2014/main" id="{C9D5C435-E55C-467C-A5D9-52F552080B89}"/>
                    </a:ext>
                  </a:extLst>
                </p14:cNvPr>
                <p14:cNvContentPartPr/>
                <p14:nvPr/>
              </p14:nvContentPartPr>
              <p14:xfrm>
                <a:off x="3740757" y="2257174"/>
                <a:ext cx="2520" cy="20160"/>
              </p14:xfrm>
            </p:contentPart>
          </mc:Choice>
          <mc:Fallback>
            <p:pic>
              <p:nvPicPr>
                <p:cNvPr id="634" name="Freihand 633">
                  <a:extLst>
                    <a:ext uri="{FF2B5EF4-FFF2-40B4-BE49-F238E27FC236}">
                      <a16:creationId xmlns:a16="http://schemas.microsoft.com/office/drawing/2014/main" id="{C9D5C435-E55C-467C-A5D9-52F552080B89}"/>
                    </a:ext>
                  </a:extLst>
                </p:cNvPr>
                <p:cNvPicPr/>
                <p:nvPr/>
              </p:nvPicPr>
              <p:blipFill>
                <a:blip r:embed="rId929"/>
                <a:stretch>
                  <a:fillRect/>
                </a:stretch>
              </p:blipFill>
              <p:spPr>
                <a:xfrm>
                  <a:off x="3736437" y="2252854"/>
                  <a:ext cx="1116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930">
              <p14:nvContentPartPr>
                <p14:cNvPr id="635" name="Freihand 634">
                  <a:extLst>
                    <a:ext uri="{FF2B5EF4-FFF2-40B4-BE49-F238E27FC236}">
                      <a16:creationId xmlns:a16="http://schemas.microsoft.com/office/drawing/2014/main" id="{B2B3122E-2DEE-4F62-A91B-1AA103C2CE8A}"/>
                    </a:ext>
                  </a:extLst>
                </p14:cNvPr>
                <p14:cNvContentPartPr/>
                <p14:nvPr/>
              </p14:nvContentPartPr>
              <p14:xfrm>
                <a:off x="3876477" y="2266894"/>
                <a:ext cx="117360" cy="90360"/>
              </p14:xfrm>
            </p:contentPart>
          </mc:Choice>
          <mc:Fallback>
            <p:pic>
              <p:nvPicPr>
                <p:cNvPr id="635" name="Freihand 634">
                  <a:extLst>
                    <a:ext uri="{FF2B5EF4-FFF2-40B4-BE49-F238E27FC236}">
                      <a16:creationId xmlns:a16="http://schemas.microsoft.com/office/drawing/2014/main" id="{B2B3122E-2DEE-4F62-A91B-1AA103C2CE8A}"/>
                    </a:ext>
                  </a:extLst>
                </p:cNvPr>
                <p:cNvPicPr/>
                <p:nvPr/>
              </p:nvPicPr>
              <p:blipFill>
                <a:blip r:embed="rId931"/>
                <a:stretch>
                  <a:fillRect/>
                </a:stretch>
              </p:blipFill>
              <p:spPr>
                <a:xfrm>
                  <a:off x="3872157" y="2262574"/>
                  <a:ext cx="1260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932">
              <p14:nvContentPartPr>
                <p14:cNvPr id="636" name="Freihand 635">
                  <a:extLst>
                    <a:ext uri="{FF2B5EF4-FFF2-40B4-BE49-F238E27FC236}">
                      <a16:creationId xmlns:a16="http://schemas.microsoft.com/office/drawing/2014/main" id="{17666249-14A9-4EBE-8856-B27A096ECCE4}"/>
                    </a:ext>
                  </a:extLst>
                </p14:cNvPr>
                <p14:cNvContentPartPr/>
                <p14:nvPr/>
              </p14:nvContentPartPr>
              <p14:xfrm>
                <a:off x="3955317" y="2060974"/>
                <a:ext cx="161280" cy="318960"/>
              </p14:xfrm>
            </p:contentPart>
          </mc:Choice>
          <mc:Fallback>
            <p:pic>
              <p:nvPicPr>
                <p:cNvPr id="636" name="Freihand 635">
                  <a:extLst>
                    <a:ext uri="{FF2B5EF4-FFF2-40B4-BE49-F238E27FC236}">
                      <a16:creationId xmlns:a16="http://schemas.microsoft.com/office/drawing/2014/main" id="{17666249-14A9-4EBE-8856-B27A096ECCE4}"/>
                    </a:ext>
                  </a:extLst>
                </p:cNvPr>
                <p:cNvPicPr/>
                <p:nvPr/>
              </p:nvPicPr>
              <p:blipFill>
                <a:blip r:embed="rId933"/>
                <a:stretch>
                  <a:fillRect/>
                </a:stretch>
              </p:blipFill>
              <p:spPr>
                <a:xfrm>
                  <a:off x="3950997" y="2056654"/>
                  <a:ext cx="169920" cy="327600"/>
                </a:xfrm>
                <a:prstGeom prst="rect">
                  <a:avLst/>
                </a:prstGeom>
              </p:spPr>
            </p:pic>
          </mc:Fallback>
        </mc:AlternateContent>
        <mc:AlternateContent xmlns:mc="http://schemas.openxmlformats.org/markup-compatibility/2006">
          <mc:Choice xmlns:p14="http://schemas.microsoft.com/office/powerpoint/2010/main" Requires="p14">
            <p:contentPart p14:bwMode="auto" r:id="rId934">
              <p14:nvContentPartPr>
                <p14:cNvPr id="637" name="Freihand 636">
                  <a:extLst>
                    <a:ext uri="{FF2B5EF4-FFF2-40B4-BE49-F238E27FC236}">
                      <a16:creationId xmlns:a16="http://schemas.microsoft.com/office/drawing/2014/main" id="{A396C1A1-A50E-4F84-A145-1A8234244EEB}"/>
                    </a:ext>
                  </a:extLst>
                </p14:cNvPr>
                <p14:cNvContentPartPr/>
                <p14:nvPr/>
              </p14:nvContentPartPr>
              <p14:xfrm>
                <a:off x="4144677" y="2117854"/>
                <a:ext cx="87840" cy="104040"/>
              </p14:xfrm>
            </p:contentPart>
          </mc:Choice>
          <mc:Fallback>
            <p:pic>
              <p:nvPicPr>
                <p:cNvPr id="637" name="Freihand 636">
                  <a:extLst>
                    <a:ext uri="{FF2B5EF4-FFF2-40B4-BE49-F238E27FC236}">
                      <a16:creationId xmlns:a16="http://schemas.microsoft.com/office/drawing/2014/main" id="{A396C1A1-A50E-4F84-A145-1A8234244EEB}"/>
                    </a:ext>
                  </a:extLst>
                </p:cNvPr>
                <p:cNvPicPr/>
                <p:nvPr/>
              </p:nvPicPr>
              <p:blipFill>
                <a:blip r:embed="rId935"/>
                <a:stretch>
                  <a:fillRect/>
                </a:stretch>
              </p:blipFill>
              <p:spPr>
                <a:xfrm>
                  <a:off x="4140357" y="2113534"/>
                  <a:ext cx="964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936">
              <p14:nvContentPartPr>
                <p14:cNvPr id="638" name="Freihand 637">
                  <a:extLst>
                    <a:ext uri="{FF2B5EF4-FFF2-40B4-BE49-F238E27FC236}">
                      <a16:creationId xmlns:a16="http://schemas.microsoft.com/office/drawing/2014/main" id="{ACC9A9C9-AA58-4F90-934A-F6B31FFDE72D}"/>
                    </a:ext>
                  </a:extLst>
                </p14:cNvPr>
                <p14:cNvContentPartPr/>
                <p14:nvPr/>
              </p14:nvContentPartPr>
              <p14:xfrm>
                <a:off x="4260597" y="2086174"/>
                <a:ext cx="75240" cy="73800"/>
              </p14:xfrm>
            </p:contentPart>
          </mc:Choice>
          <mc:Fallback>
            <p:pic>
              <p:nvPicPr>
                <p:cNvPr id="638" name="Freihand 637">
                  <a:extLst>
                    <a:ext uri="{FF2B5EF4-FFF2-40B4-BE49-F238E27FC236}">
                      <a16:creationId xmlns:a16="http://schemas.microsoft.com/office/drawing/2014/main" id="{ACC9A9C9-AA58-4F90-934A-F6B31FFDE72D}"/>
                    </a:ext>
                  </a:extLst>
                </p:cNvPr>
                <p:cNvPicPr/>
                <p:nvPr/>
              </p:nvPicPr>
              <p:blipFill>
                <a:blip r:embed="rId937"/>
                <a:stretch>
                  <a:fillRect/>
                </a:stretch>
              </p:blipFill>
              <p:spPr>
                <a:xfrm>
                  <a:off x="4256277" y="2081854"/>
                  <a:ext cx="8388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938">
              <p14:nvContentPartPr>
                <p14:cNvPr id="639" name="Freihand 638">
                  <a:extLst>
                    <a:ext uri="{FF2B5EF4-FFF2-40B4-BE49-F238E27FC236}">
                      <a16:creationId xmlns:a16="http://schemas.microsoft.com/office/drawing/2014/main" id="{AC89DDF8-4B23-4B14-B8A2-2A5DD0023BB6}"/>
                    </a:ext>
                  </a:extLst>
                </p14:cNvPr>
                <p14:cNvContentPartPr/>
                <p14:nvPr/>
              </p14:nvContentPartPr>
              <p14:xfrm>
                <a:off x="4320357" y="1959094"/>
                <a:ext cx="69480" cy="209160"/>
              </p14:xfrm>
            </p:contentPart>
          </mc:Choice>
          <mc:Fallback>
            <p:pic>
              <p:nvPicPr>
                <p:cNvPr id="639" name="Freihand 638">
                  <a:extLst>
                    <a:ext uri="{FF2B5EF4-FFF2-40B4-BE49-F238E27FC236}">
                      <a16:creationId xmlns:a16="http://schemas.microsoft.com/office/drawing/2014/main" id="{AC89DDF8-4B23-4B14-B8A2-2A5DD0023BB6}"/>
                    </a:ext>
                  </a:extLst>
                </p:cNvPr>
                <p:cNvPicPr/>
                <p:nvPr/>
              </p:nvPicPr>
              <p:blipFill>
                <a:blip r:embed="rId939"/>
                <a:stretch>
                  <a:fillRect/>
                </a:stretch>
              </p:blipFill>
              <p:spPr>
                <a:xfrm>
                  <a:off x="4316037" y="1954774"/>
                  <a:ext cx="7812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940">
              <p14:nvContentPartPr>
                <p14:cNvPr id="640" name="Freihand 639">
                  <a:extLst>
                    <a:ext uri="{FF2B5EF4-FFF2-40B4-BE49-F238E27FC236}">
                      <a16:creationId xmlns:a16="http://schemas.microsoft.com/office/drawing/2014/main" id="{A9F52F68-7FC8-4D92-BAEF-14734943F6CB}"/>
                    </a:ext>
                  </a:extLst>
                </p14:cNvPr>
                <p14:cNvContentPartPr/>
                <p14:nvPr/>
              </p14:nvContentPartPr>
              <p14:xfrm>
                <a:off x="4507917" y="2005534"/>
                <a:ext cx="20160" cy="101520"/>
              </p14:xfrm>
            </p:contentPart>
          </mc:Choice>
          <mc:Fallback>
            <p:pic>
              <p:nvPicPr>
                <p:cNvPr id="640" name="Freihand 639">
                  <a:extLst>
                    <a:ext uri="{FF2B5EF4-FFF2-40B4-BE49-F238E27FC236}">
                      <a16:creationId xmlns:a16="http://schemas.microsoft.com/office/drawing/2014/main" id="{A9F52F68-7FC8-4D92-BAEF-14734943F6CB}"/>
                    </a:ext>
                  </a:extLst>
                </p:cNvPr>
                <p:cNvPicPr/>
                <p:nvPr/>
              </p:nvPicPr>
              <p:blipFill>
                <a:blip r:embed="rId941"/>
                <a:stretch>
                  <a:fillRect/>
                </a:stretch>
              </p:blipFill>
              <p:spPr>
                <a:xfrm>
                  <a:off x="4503597" y="2001214"/>
                  <a:ext cx="2880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942">
              <p14:nvContentPartPr>
                <p14:cNvPr id="641" name="Freihand 640">
                  <a:extLst>
                    <a:ext uri="{FF2B5EF4-FFF2-40B4-BE49-F238E27FC236}">
                      <a16:creationId xmlns:a16="http://schemas.microsoft.com/office/drawing/2014/main" id="{A680E774-0BAA-4344-B78D-D32CD7ADE0EC}"/>
                    </a:ext>
                  </a:extLst>
                </p14:cNvPr>
                <p14:cNvContentPartPr/>
                <p14:nvPr/>
              </p14:nvContentPartPr>
              <p14:xfrm>
                <a:off x="4489917" y="1920214"/>
                <a:ext cx="14760" cy="9720"/>
              </p14:xfrm>
            </p:contentPart>
          </mc:Choice>
          <mc:Fallback>
            <p:pic>
              <p:nvPicPr>
                <p:cNvPr id="641" name="Freihand 640">
                  <a:extLst>
                    <a:ext uri="{FF2B5EF4-FFF2-40B4-BE49-F238E27FC236}">
                      <a16:creationId xmlns:a16="http://schemas.microsoft.com/office/drawing/2014/main" id="{A680E774-0BAA-4344-B78D-D32CD7ADE0EC}"/>
                    </a:ext>
                  </a:extLst>
                </p:cNvPr>
                <p:cNvPicPr/>
                <p:nvPr/>
              </p:nvPicPr>
              <p:blipFill>
                <a:blip r:embed="rId943"/>
                <a:stretch>
                  <a:fillRect/>
                </a:stretch>
              </p:blipFill>
              <p:spPr>
                <a:xfrm>
                  <a:off x="4485597" y="1915894"/>
                  <a:ext cx="2340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944">
              <p14:nvContentPartPr>
                <p14:cNvPr id="642" name="Freihand 641">
                  <a:extLst>
                    <a:ext uri="{FF2B5EF4-FFF2-40B4-BE49-F238E27FC236}">
                      <a16:creationId xmlns:a16="http://schemas.microsoft.com/office/drawing/2014/main" id="{6AB6AE10-AEE9-4D78-8986-D79DD4EAEAA7}"/>
                    </a:ext>
                  </a:extLst>
                </p14:cNvPr>
                <p14:cNvContentPartPr/>
                <p14:nvPr/>
              </p14:nvContentPartPr>
              <p14:xfrm>
                <a:off x="4579917" y="1950814"/>
                <a:ext cx="93960" cy="106920"/>
              </p14:xfrm>
            </p:contentPart>
          </mc:Choice>
          <mc:Fallback>
            <p:pic>
              <p:nvPicPr>
                <p:cNvPr id="642" name="Freihand 641">
                  <a:extLst>
                    <a:ext uri="{FF2B5EF4-FFF2-40B4-BE49-F238E27FC236}">
                      <a16:creationId xmlns:a16="http://schemas.microsoft.com/office/drawing/2014/main" id="{6AB6AE10-AEE9-4D78-8986-D79DD4EAEAA7}"/>
                    </a:ext>
                  </a:extLst>
                </p:cNvPr>
                <p:cNvPicPr/>
                <p:nvPr/>
              </p:nvPicPr>
              <p:blipFill>
                <a:blip r:embed="rId945"/>
                <a:stretch>
                  <a:fillRect/>
                </a:stretch>
              </p:blipFill>
              <p:spPr>
                <a:xfrm>
                  <a:off x="4575597" y="1946494"/>
                  <a:ext cx="1026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946">
              <p14:nvContentPartPr>
                <p14:cNvPr id="644" name="Freihand 643">
                  <a:extLst>
                    <a:ext uri="{FF2B5EF4-FFF2-40B4-BE49-F238E27FC236}">
                      <a16:creationId xmlns:a16="http://schemas.microsoft.com/office/drawing/2014/main" id="{0353A72F-4F65-4856-92FF-1C91A8FCD475}"/>
                    </a:ext>
                  </a:extLst>
                </p14:cNvPr>
                <p14:cNvContentPartPr/>
                <p14:nvPr/>
              </p14:nvContentPartPr>
              <p14:xfrm>
                <a:off x="3806637" y="2555614"/>
                <a:ext cx="81720" cy="144360"/>
              </p14:xfrm>
            </p:contentPart>
          </mc:Choice>
          <mc:Fallback>
            <p:pic>
              <p:nvPicPr>
                <p:cNvPr id="644" name="Freihand 643">
                  <a:extLst>
                    <a:ext uri="{FF2B5EF4-FFF2-40B4-BE49-F238E27FC236}">
                      <a16:creationId xmlns:a16="http://schemas.microsoft.com/office/drawing/2014/main" id="{0353A72F-4F65-4856-92FF-1C91A8FCD475}"/>
                    </a:ext>
                  </a:extLst>
                </p:cNvPr>
                <p:cNvPicPr/>
                <p:nvPr/>
              </p:nvPicPr>
              <p:blipFill>
                <a:blip r:embed="rId947"/>
                <a:stretch>
                  <a:fillRect/>
                </a:stretch>
              </p:blipFill>
              <p:spPr>
                <a:xfrm>
                  <a:off x="3802317" y="2551294"/>
                  <a:ext cx="903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948">
              <p14:nvContentPartPr>
                <p14:cNvPr id="645" name="Freihand 644">
                  <a:extLst>
                    <a:ext uri="{FF2B5EF4-FFF2-40B4-BE49-F238E27FC236}">
                      <a16:creationId xmlns:a16="http://schemas.microsoft.com/office/drawing/2014/main" id="{2C23BC19-1417-4B9E-9680-1EC2F7C6E0B9}"/>
                    </a:ext>
                  </a:extLst>
                </p14:cNvPr>
                <p14:cNvContentPartPr/>
                <p14:nvPr/>
              </p14:nvContentPartPr>
              <p14:xfrm>
                <a:off x="3886917" y="2422054"/>
                <a:ext cx="304920" cy="236160"/>
              </p14:xfrm>
            </p:contentPart>
          </mc:Choice>
          <mc:Fallback>
            <p:pic>
              <p:nvPicPr>
                <p:cNvPr id="645" name="Freihand 644">
                  <a:extLst>
                    <a:ext uri="{FF2B5EF4-FFF2-40B4-BE49-F238E27FC236}">
                      <a16:creationId xmlns:a16="http://schemas.microsoft.com/office/drawing/2014/main" id="{2C23BC19-1417-4B9E-9680-1EC2F7C6E0B9}"/>
                    </a:ext>
                  </a:extLst>
                </p:cNvPr>
                <p:cNvPicPr/>
                <p:nvPr/>
              </p:nvPicPr>
              <p:blipFill>
                <a:blip r:embed="rId949"/>
                <a:stretch>
                  <a:fillRect/>
                </a:stretch>
              </p:blipFill>
              <p:spPr>
                <a:xfrm>
                  <a:off x="3882597" y="2417734"/>
                  <a:ext cx="31356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950">
              <p14:nvContentPartPr>
                <p14:cNvPr id="646" name="Freihand 645">
                  <a:extLst>
                    <a:ext uri="{FF2B5EF4-FFF2-40B4-BE49-F238E27FC236}">
                      <a16:creationId xmlns:a16="http://schemas.microsoft.com/office/drawing/2014/main" id="{F2143969-8835-4331-AF61-0A1DA678D28D}"/>
                    </a:ext>
                  </a:extLst>
                </p14:cNvPr>
                <p14:cNvContentPartPr/>
                <p14:nvPr/>
              </p14:nvContentPartPr>
              <p14:xfrm>
                <a:off x="3593157" y="2917774"/>
                <a:ext cx="227880" cy="115920"/>
              </p14:xfrm>
            </p:contentPart>
          </mc:Choice>
          <mc:Fallback>
            <p:pic>
              <p:nvPicPr>
                <p:cNvPr id="646" name="Freihand 645">
                  <a:extLst>
                    <a:ext uri="{FF2B5EF4-FFF2-40B4-BE49-F238E27FC236}">
                      <a16:creationId xmlns:a16="http://schemas.microsoft.com/office/drawing/2014/main" id="{F2143969-8835-4331-AF61-0A1DA678D28D}"/>
                    </a:ext>
                  </a:extLst>
                </p:cNvPr>
                <p:cNvPicPr/>
                <p:nvPr/>
              </p:nvPicPr>
              <p:blipFill>
                <a:blip r:embed="rId951"/>
                <a:stretch>
                  <a:fillRect/>
                </a:stretch>
              </p:blipFill>
              <p:spPr>
                <a:xfrm>
                  <a:off x="3588837" y="2913454"/>
                  <a:ext cx="2365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952">
              <p14:nvContentPartPr>
                <p14:cNvPr id="647" name="Freihand 646">
                  <a:extLst>
                    <a:ext uri="{FF2B5EF4-FFF2-40B4-BE49-F238E27FC236}">
                      <a16:creationId xmlns:a16="http://schemas.microsoft.com/office/drawing/2014/main" id="{EE112FE3-0D30-4C91-B319-13C6710C2571}"/>
                    </a:ext>
                  </a:extLst>
                </p14:cNvPr>
                <p14:cNvContentPartPr/>
                <p14:nvPr/>
              </p14:nvContentPartPr>
              <p14:xfrm>
                <a:off x="3752277" y="2836414"/>
                <a:ext cx="40680" cy="18360"/>
              </p14:xfrm>
            </p:contentPart>
          </mc:Choice>
          <mc:Fallback>
            <p:pic>
              <p:nvPicPr>
                <p:cNvPr id="647" name="Freihand 646">
                  <a:extLst>
                    <a:ext uri="{FF2B5EF4-FFF2-40B4-BE49-F238E27FC236}">
                      <a16:creationId xmlns:a16="http://schemas.microsoft.com/office/drawing/2014/main" id="{EE112FE3-0D30-4C91-B319-13C6710C2571}"/>
                    </a:ext>
                  </a:extLst>
                </p:cNvPr>
                <p:cNvPicPr/>
                <p:nvPr/>
              </p:nvPicPr>
              <p:blipFill>
                <a:blip r:embed="rId953"/>
                <a:stretch>
                  <a:fillRect/>
                </a:stretch>
              </p:blipFill>
              <p:spPr>
                <a:xfrm>
                  <a:off x="3747957" y="2832094"/>
                  <a:ext cx="4932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954">
              <p14:nvContentPartPr>
                <p14:cNvPr id="648" name="Freihand 647">
                  <a:extLst>
                    <a:ext uri="{FF2B5EF4-FFF2-40B4-BE49-F238E27FC236}">
                      <a16:creationId xmlns:a16="http://schemas.microsoft.com/office/drawing/2014/main" id="{92625D58-92E5-429D-B9D9-A47BA92CC422}"/>
                    </a:ext>
                  </a:extLst>
                </p14:cNvPr>
                <p14:cNvContentPartPr/>
                <p14:nvPr/>
              </p14:nvContentPartPr>
              <p14:xfrm>
                <a:off x="3863877" y="2846494"/>
                <a:ext cx="84960" cy="67680"/>
              </p14:xfrm>
            </p:contentPart>
          </mc:Choice>
          <mc:Fallback>
            <p:pic>
              <p:nvPicPr>
                <p:cNvPr id="648" name="Freihand 647">
                  <a:extLst>
                    <a:ext uri="{FF2B5EF4-FFF2-40B4-BE49-F238E27FC236}">
                      <a16:creationId xmlns:a16="http://schemas.microsoft.com/office/drawing/2014/main" id="{92625D58-92E5-429D-B9D9-A47BA92CC422}"/>
                    </a:ext>
                  </a:extLst>
                </p:cNvPr>
                <p:cNvPicPr/>
                <p:nvPr/>
              </p:nvPicPr>
              <p:blipFill>
                <a:blip r:embed="rId955"/>
                <a:stretch>
                  <a:fillRect/>
                </a:stretch>
              </p:blipFill>
              <p:spPr>
                <a:xfrm>
                  <a:off x="3859557" y="2842174"/>
                  <a:ext cx="936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956">
              <p14:nvContentPartPr>
                <p14:cNvPr id="649" name="Freihand 648">
                  <a:extLst>
                    <a:ext uri="{FF2B5EF4-FFF2-40B4-BE49-F238E27FC236}">
                      <a16:creationId xmlns:a16="http://schemas.microsoft.com/office/drawing/2014/main" id="{CF6CE11A-329A-435D-B1DC-8AC9A1685E7A}"/>
                    </a:ext>
                  </a:extLst>
                </p14:cNvPr>
                <p14:cNvContentPartPr/>
                <p14:nvPr/>
              </p14:nvContentPartPr>
              <p14:xfrm>
                <a:off x="3952437" y="2709334"/>
                <a:ext cx="287280" cy="130680"/>
              </p14:xfrm>
            </p:contentPart>
          </mc:Choice>
          <mc:Fallback>
            <p:pic>
              <p:nvPicPr>
                <p:cNvPr id="649" name="Freihand 648">
                  <a:extLst>
                    <a:ext uri="{FF2B5EF4-FFF2-40B4-BE49-F238E27FC236}">
                      <a16:creationId xmlns:a16="http://schemas.microsoft.com/office/drawing/2014/main" id="{CF6CE11A-329A-435D-B1DC-8AC9A1685E7A}"/>
                    </a:ext>
                  </a:extLst>
                </p:cNvPr>
                <p:cNvPicPr/>
                <p:nvPr/>
              </p:nvPicPr>
              <p:blipFill>
                <a:blip r:embed="rId957"/>
                <a:stretch>
                  <a:fillRect/>
                </a:stretch>
              </p:blipFill>
              <p:spPr>
                <a:xfrm>
                  <a:off x="3948117" y="2705014"/>
                  <a:ext cx="29592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958">
              <p14:nvContentPartPr>
                <p14:cNvPr id="650" name="Freihand 649">
                  <a:extLst>
                    <a:ext uri="{FF2B5EF4-FFF2-40B4-BE49-F238E27FC236}">
                      <a16:creationId xmlns:a16="http://schemas.microsoft.com/office/drawing/2014/main" id="{3A525BB0-D8C1-4EAF-AB99-EE99097C0C6D}"/>
                    </a:ext>
                  </a:extLst>
                </p14:cNvPr>
                <p14:cNvContentPartPr/>
                <p14:nvPr/>
              </p14:nvContentPartPr>
              <p14:xfrm>
                <a:off x="4337997" y="2390734"/>
                <a:ext cx="297720" cy="283680"/>
              </p14:xfrm>
            </p:contentPart>
          </mc:Choice>
          <mc:Fallback>
            <p:pic>
              <p:nvPicPr>
                <p:cNvPr id="650" name="Freihand 649">
                  <a:extLst>
                    <a:ext uri="{FF2B5EF4-FFF2-40B4-BE49-F238E27FC236}">
                      <a16:creationId xmlns:a16="http://schemas.microsoft.com/office/drawing/2014/main" id="{3A525BB0-D8C1-4EAF-AB99-EE99097C0C6D}"/>
                    </a:ext>
                  </a:extLst>
                </p:cNvPr>
                <p:cNvPicPr/>
                <p:nvPr/>
              </p:nvPicPr>
              <p:blipFill>
                <a:blip r:embed="rId959"/>
                <a:stretch>
                  <a:fillRect/>
                </a:stretch>
              </p:blipFill>
              <p:spPr>
                <a:xfrm>
                  <a:off x="4333677" y="2386414"/>
                  <a:ext cx="30636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960">
              <p14:nvContentPartPr>
                <p14:cNvPr id="651" name="Freihand 650">
                  <a:extLst>
                    <a:ext uri="{FF2B5EF4-FFF2-40B4-BE49-F238E27FC236}">
                      <a16:creationId xmlns:a16="http://schemas.microsoft.com/office/drawing/2014/main" id="{7B80746C-EF87-4EA9-86BE-B50DD4F09A04}"/>
                    </a:ext>
                  </a:extLst>
                </p14:cNvPr>
                <p14:cNvContentPartPr/>
                <p14:nvPr/>
              </p14:nvContentPartPr>
              <p14:xfrm>
                <a:off x="4638237" y="2282734"/>
                <a:ext cx="148680" cy="218520"/>
              </p14:xfrm>
            </p:contentPart>
          </mc:Choice>
          <mc:Fallback>
            <p:pic>
              <p:nvPicPr>
                <p:cNvPr id="651" name="Freihand 650">
                  <a:extLst>
                    <a:ext uri="{FF2B5EF4-FFF2-40B4-BE49-F238E27FC236}">
                      <a16:creationId xmlns:a16="http://schemas.microsoft.com/office/drawing/2014/main" id="{7B80746C-EF87-4EA9-86BE-B50DD4F09A04}"/>
                    </a:ext>
                  </a:extLst>
                </p:cNvPr>
                <p:cNvPicPr/>
                <p:nvPr/>
              </p:nvPicPr>
              <p:blipFill>
                <a:blip r:embed="rId961"/>
                <a:stretch>
                  <a:fillRect/>
                </a:stretch>
              </p:blipFill>
              <p:spPr>
                <a:xfrm>
                  <a:off x="4633917" y="2278414"/>
                  <a:ext cx="15732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962">
              <p14:nvContentPartPr>
                <p14:cNvPr id="662" name="Freihand 661">
                  <a:extLst>
                    <a:ext uri="{FF2B5EF4-FFF2-40B4-BE49-F238E27FC236}">
                      <a16:creationId xmlns:a16="http://schemas.microsoft.com/office/drawing/2014/main" id="{64684C57-1A70-4634-A6CC-4D295E527BD9}"/>
                    </a:ext>
                  </a:extLst>
                </p14:cNvPr>
                <p14:cNvContentPartPr/>
                <p14:nvPr/>
              </p14:nvContentPartPr>
              <p14:xfrm>
                <a:off x="1253877" y="5241934"/>
                <a:ext cx="159480" cy="105480"/>
              </p14:xfrm>
            </p:contentPart>
          </mc:Choice>
          <mc:Fallback>
            <p:pic>
              <p:nvPicPr>
                <p:cNvPr id="662" name="Freihand 661">
                  <a:extLst>
                    <a:ext uri="{FF2B5EF4-FFF2-40B4-BE49-F238E27FC236}">
                      <a16:creationId xmlns:a16="http://schemas.microsoft.com/office/drawing/2014/main" id="{64684C57-1A70-4634-A6CC-4D295E527BD9}"/>
                    </a:ext>
                  </a:extLst>
                </p:cNvPr>
                <p:cNvPicPr/>
                <p:nvPr/>
              </p:nvPicPr>
              <p:blipFill>
                <a:blip r:embed="rId963"/>
                <a:stretch>
                  <a:fillRect/>
                </a:stretch>
              </p:blipFill>
              <p:spPr>
                <a:xfrm>
                  <a:off x="1249557" y="5237614"/>
                  <a:ext cx="1681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964">
              <p14:nvContentPartPr>
                <p14:cNvPr id="663" name="Freihand 662">
                  <a:extLst>
                    <a:ext uri="{FF2B5EF4-FFF2-40B4-BE49-F238E27FC236}">
                      <a16:creationId xmlns:a16="http://schemas.microsoft.com/office/drawing/2014/main" id="{4C94BB28-2024-4BAB-9CA5-09F50EE7AB54}"/>
                    </a:ext>
                  </a:extLst>
                </p14:cNvPr>
                <p14:cNvContentPartPr/>
                <p14:nvPr/>
              </p14:nvContentPartPr>
              <p14:xfrm>
                <a:off x="1439637" y="5222134"/>
                <a:ext cx="100080" cy="281160"/>
              </p14:xfrm>
            </p:contentPart>
          </mc:Choice>
          <mc:Fallback>
            <p:pic>
              <p:nvPicPr>
                <p:cNvPr id="663" name="Freihand 662">
                  <a:extLst>
                    <a:ext uri="{FF2B5EF4-FFF2-40B4-BE49-F238E27FC236}">
                      <a16:creationId xmlns:a16="http://schemas.microsoft.com/office/drawing/2014/main" id="{4C94BB28-2024-4BAB-9CA5-09F50EE7AB54}"/>
                    </a:ext>
                  </a:extLst>
                </p:cNvPr>
                <p:cNvPicPr/>
                <p:nvPr/>
              </p:nvPicPr>
              <p:blipFill>
                <a:blip r:embed="rId965"/>
                <a:stretch>
                  <a:fillRect/>
                </a:stretch>
              </p:blipFill>
              <p:spPr>
                <a:xfrm>
                  <a:off x="1435317" y="5217814"/>
                  <a:ext cx="108720" cy="289800"/>
                </a:xfrm>
                <a:prstGeom prst="rect">
                  <a:avLst/>
                </a:prstGeom>
              </p:spPr>
            </p:pic>
          </mc:Fallback>
        </mc:AlternateContent>
        <mc:AlternateContent xmlns:mc="http://schemas.openxmlformats.org/markup-compatibility/2006">
          <mc:Choice xmlns:p14="http://schemas.microsoft.com/office/powerpoint/2010/main" Requires="p14">
            <p:contentPart p14:bwMode="auto" r:id="rId966">
              <p14:nvContentPartPr>
                <p14:cNvPr id="664" name="Freihand 663">
                  <a:extLst>
                    <a:ext uri="{FF2B5EF4-FFF2-40B4-BE49-F238E27FC236}">
                      <a16:creationId xmlns:a16="http://schemas.microsoft.com/office/drawing/2014/main" id="{0DCF8AA2-4B07-4FD7-AACA-065B713A8182}"/>
                    </a:ext>
                  </a:extLst>
                </p14:cNvPr>
                <p14:cNvContentPartPr/>
                <p14:nvPr/>
              </p14:nvContentPartPr>
              <p14:xfrm>
                <a:off x="1640877" y="5258134"/>
                <a:ext cx="379800" cy="54720"/>
              </p14:xfrm>
            </p:contentPart>
          </mc:Choice>
          <mc:Fallback>
            <p:pic>
              <p:nvPicPr>
                <p:cNvPr id="664" name="Freihand 663">
                  <a:extLst>
                    <a:ext uri="{FF2B5EF4-FFF2-40B4-BE49-F238E27FC236}">
                      <a16:creationId xmlns:a16="http://schemas.microsoft.com/office/drawing/2014/main" id="{0DCF8AA2-4B07-4FD7-AACA-065B713A8182}"/>
                    </a:ext>
                  </a:extLst>
                </p:cNvPr>
                <p:cNvPicPr/>
                <p:nvPr/>
              </p:nvPicPr>
              <p:blipFill>
                <a:blip r:embed="rId967"/>
                <a:stretch>
                  <a:fillRect/>
                </a:stretch>
              </p:blipFill>
              <p:spPr>
                <a:xfrm>
                  <a:off x="1636557" y="5253814"/>
                  <a:ext cx="38844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968">
              <p14:nvContentPartPr>
                <p14:cNvPr id="665" name="Freihand 664">
                  <a:extLst>
                    <a:ext uri="{FF2B5EF4-FFF2-40B4-BE49-F238E27FC236}">
                      <a16:creationId xmlns:a16="http://schemas.microsoft.com/office/drawing/2014/main" id="{7F581952-479E-4B29-B540-60268EF845DF}"/>
                    </a:ext>
                  </a:extLst>
                </p14:cNvPr>
                <p14:cNvContentPartPr/>
                <p14:nvPr/>
              </p14:nvContentPartPr>
              <p14:xfrm>
                <a:off x="1983957" y="5108374"/>
                <a:ext cx="360" cy="360"/>
              </p14:xfrm>
            </p:contentPart>
          </mc:Choice>
          <mc:Fallback>
            <p:pic>
              <p:nvPicPr>
                <p:cNvPr id="665" name="Freihand 664">
                  <a:extLst>
                    <a:ext uri="{FF2B5EF4-FFF2-40B4-BE49-F238E27FC236}">
                      <a16:creationId xmlns:a16="http://schemas.microsoft.com/office/drawing/2014/main" id="{7F581952-479E-4B29-B540-60268EF845DF}"/>
                    </a:ext>
                  </a:extLst>
                </p:cNvPr>
                <p:cNvPicPr/>
                <p:nvPr/>
              </p:nvPicPr>
              <p:blipFill>
                <a:blip r:embed="rId845"/>
                <a:stretch>
                  <a:fillRect/>
                </a:stretch>
              </p:blipFill>
              <p:spPr>
                <a:xfrm>
                  <a:off x="1979637" y="5104054"/>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69">
              <p14:nvContentPartPr>
                <p14:cNvPr id="666" name="Freihand 665">
                  <a:extLst>
                    <a:ext uri="{FF2B5EF4-FFF2-40B4-BE49-F238E27FC236}">
                      <a16:creationId xmlns:a16="http://schemas.microsoft.com/office/drawing/2014/main" id="{4B230F1A-0B6C-4E78-9990-23F47FF27490}"/>
                    </a:ext>
                  </a:extLst>
                </p14:cNvPr>
                <p14:cNvContentPartPr/>
                <p14:nvPr/>
              </p14:nvContentPartPr>
              <p14:xfrm>
                <a:off x="2181237" y="1095814"/>
                <a:ext cx="3596760" cy="4013280"/>
              </p14:xfrm>
            </p:contentPart>
          </mc:Choice>
          <mc:Fallback>
            <p:pic>
              <p:nvPicPr>
                <p:cNvPr id="666" name="Freihand 665">
                  <a:extLst>
                    <a:ext uri="{FF2B5EF4-FFF2-40B4-BE49-F238E27FC236}">
                      <a16:creationId xmlns:a16="http://schemas.microsoft.com/office/drawing/2014/main" id="{4B230F1A-0B6C-4E78-9990-23F47FF27490}"/>
                    </a:ext>
                  </a:extLst>
                </p:cNvPr>
                <p:cNvPicPr/>
                <p:nvPr/>
              </p:nvPicPr>
              <p:blipFill>
                <a:blip r:embed="rId970"/>
                <a:stretch>
                  <a:fillRect/>
                </a:stretch>
              </p:blipFill>
              <p:spPr>
                <a:xfrm>
                  <a:off x="2176917" y="1091494"/>
                  <a:ext cx="3605400" cy="4021920"/>
                </a:xfrm>
                <a:prstGeom prst="rect">
                  <a:avLst/>
                </a:prstGeom>
              </p:spPr>
            </p:pic>
          </mc:Fallback>
        </mc:AlternateContent>
        <mc:AlternateContent xmlns:mc="http://schemas.openxmlformats.org/markup-compatibility/2006">
          <mc:Choice xmlns:p14="http://schemas.microsoft.com/office/powerpoint/2010/main" Requires="p14">
            <p:contentPart p14:bwMode="auto" r:id="rId971">
              <p14:nvContentPartPr>
                <p14:cNvPr id="667" name="Freihand 666">
                  <a:extLst>
                    <a:ext uri="{FF2B5EF4-FFF2-40B4-BE49-F238E27FC236}">
                      <a16:creationId xmlns:a16="http://schemas.microsoft.com/office/drawing/2014/main" id="{52851192-211F-4F03-A77D-6B48B06A9443}"/>
                    </a:ext>
                  </a:extLst>
                </p14:cNvPr>
                <p14:cNvContentPartPr/>
                <p14:nvPr/>
              </p14:nvContentPartPr>
              <p14:xfrm>
                <a:off x="2101317" y="4931614"/>
                <a:ext cx="115560" cy="173160"/>
              </p14:xfrm>
            </p:contentPart>
          </mc:Choice>
          <mc:Fallback>
            <p:pic>
              <p:nvPicPr>
                <p:cNvPr id="667" name="Freihand 666">
                  <a:extLst>
                    <a:ext uri="{FF2B5EF4-FFF2-40B4-BE49-F238E27FC236}">
                      <a16:creationId xmlns:a16="http://schemas.microsoft.com/office/drawing/2014/main" id="{52851192-211F-4F03-A77D-6B48B06A9443}"/>
                    </a:ext>
                  </a:extLst>
                </p:cNvPr>
                <p:cNvPicPr/>
                <p:nvPr/>
              </p:nvPicPr>
              <p:blipFill>
                <a:blip r:embed="rId972"/>
                <a:stretch>
                  <a:fillRect/>
                </a:stretch>
              </p:blipFill>
              <p:spPr>
                <a:xfrm>
                  <a:off x="2096997" y="4927294"/>
                  <a:ext cx="12420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973">
              <p14:nvContentPartPr>
                <p14:cNvPr id="668" name="Freihand 667">
                  <a:extLst>
                    <a:ext uri="{FF2B5EF4-FFF2-40B4-BE49-F238E27FC236}">
                      <a16:creationId xmlns:a16="http://schemas.microsoft.com/office/drawing/2014/main" id="{F7E53B0B-5ACE-47D9-9C67-24BEC57957E5}"/>
                    </a:ext>
                  </a:extLst>
                </p14:cNvPr>
                <p14:cNvContentPartPr/>
                <p14:nvPr/>
              </p14:nvContentPartPr>
              <p14:xfrm>
                <a:off x="2273037" y="5236894"/>
                <a:ext cx="135000" cy="95400"/>
              </p14:xfrm>
            </p:contentPart>
          </mc:Choice>
          <mc:Fallback>
            <p:pic>
              <p:nvPicPr>
                <p:cNvPr id="668" name="Freihand 667">
                  <a:extLst>
                    <a:ext uri="{FF2B5EF4-FFF2-40B4-BE49-F238E27FC236}">
                      <a16:creationId xmlns:a16="http://schemas.microsoft.com/office/drawing/2014/main" id="{F7E53B0B-5ACE-47D9-9C67-24BEC57957E5}"/>
                    </a:ext>
                  </a:extLst>
                </p:cNvPr>
                <p:cNvPicPr/>
                <p:nvPr/>
              </p:nvPicPr>
              <p:blipFill>
                <a:blip r:embed="rId974"/>
                <a:stretch>
                  <a:fillRect/>
                </a:stretch>
              </p:blipFill>
              <p:spPr>
                <a:xfrm>
                  <a:off x="2268717" y="5232574"/>
                  <a:ext cx="1436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975">
              <p14:nvContentPartPr>
                <p14:cNvPr id="669" name="Freihand 668">
                  <a:extLst>
                    <a:ext uri="{FF2B5EF4-FFF2-40B4-BE49-F238E27FC236}">
                      <a16:creationId xmlns:a16="http://schemas.microsoft.com/office/drawing/2014/main" id="{7F64BF8F-14F3-4249-9251-99238E7D5760}"/>
                    </a:ext>
                  </a:extLst>
                </p14:cNvPr>
                <p14:cNvContentPartPr/>
                <p14:nvPr/>
              </p14:nvContentPartPr>
              <p14:xfrm>
                <a:off x="2427477" y="5218894"/>
                <a:ext cx="94680" cy="111600"/>
              </p14:xfrm>
            </p:contentPart>
          </mc:Choice>
          <mc:Fallback>
            <p:pic>
              <p:nvPicPr>
                <p:cNvPr id="669" name="Freihand 668">
                  <a:extLst>
                    <a:ext uri="{FF2B5EF4-FFF2-40B4-BE49-F238E27FC236}">
                      <a16:creationId xmlns:a16="http://schemas.microsoft.com/office/drawing/2014/main" id="{7F64BF8F-14F3-4249-9251-99238E7D5760}"/>
                    </a:ext>
                  </a:extLst>
                </p:cNvPr>
                <p:cNvPicPr/>
                <p:nvPr/>
              </p:nvPicPr>
              <p:blipFill>
                <a:blip r:embed="rId976"/>
                <a:stretch>
                  <a:fillRect/>
                </a:stretch>
              </p:blipFill>
              <p:spPr>
                <a:xfrm>
                  <a:off x="2423157" y="5214574"/>
                  <a:ext cx="1033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977">
              <p14:nvContentPartPr>
                <p14:cNvPr id="670" name="Freihand 669">
                  <a:extLst>
                    <a:ext uri="{FF2B5EF4-FFF2-40B4-BE49-F238E27FC236}">
                      <a16:creationId xmlns:a16="http://schemas.microsoft.com/office/drawing/2014/main" id="{1976958F-BAF4-44C7-ADA8-DB5DD4E278D8}"/>
                    </a:ext>
                  </a:extLst>
                </p14:cNvPr>
                <p14:cNvContentPartPr/>
                <p14:nvPr/>
              </p14:nvContentPartPr>
              <p14:xfrm>
                <a:off x="2701077" y="5202694"/>
                <a:ext cx="365760" cy="100440"/>
              </p14:xfrm>
            </p:contentPart>
          </mc:Choice>
          <mc:Fallback>
            <p:pic>
              <p:nvPicPr>
                <p:cNvPr id="670" name="Freihand 669">
                  <a:extLst>
                    <a:ext uri="{FF2B5EF4-FFF2-40B4-BE49-F238E27FC236}">
                      <a16:creationId xmlns:a16="http://schemas.microsoft.com/office/drawing/2014/main" id="{1976958F-BAF4-44C7-ADA8-DB5DD4E278D8}"/>
                    </a:ext>
                  </a:extLst>
                </p:cNvPr>
                <p:cNvPicPr/>
                <p:nvPr/>
              </p:nvPicPr>
              <p:blipFill>
                <a:blip r:embed="rId978"/>
                <a:stretch>
                  <a:fillRect/>
                </a:stretch>
              </p:blipFill>
              <p:spPr>
                <a:xfrm>
                  <a:off x="2696757" y="5198374"/>
                  <a:ext cx="3744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979">
              <p14:nvContentPartPr>
                <p14:cNvPr id="671" name="Freihand 670">
                  <a:extLst>
                    <a:ext uri="{FF2B5EF4-FFF2-40B4-BE49-F238E27FC236}">
                      <a16:creationId xmlns:a16="http://schemas.microsoft.com/office/drawing/2014/main" id="{6AF82FFA-2A51-4C90-8A8A-522AD83AEA32}"/>
                    </a:ext>
                  </a:extLst>
                </p14:cNvPr>
                <p14:cNvContentPartPr/>
                <p14:nvPr/>
              </p14:nvContentPartPr>
              <p14:xfrm>
                <a:off x="3202197" y="5108374"/>
                <a:ext cx="141480" cy="160920"/>
              </p14:xfrm>
            </p:contentPart>
          </mc:Choice>
          <mc:Fallback>
            <p:pic>
              <p:nvPicPr>
                <p:cNvPr id="671" name="Freihand 670">
                  <a:extLst>
                    <a:ext uri="{FF2B5EF4-FFF2-40B4-BE49-F238E27FC236}">
                      <a16:creationId xmlns:a16="http://schemas.microsoft.com/office/drawing/2014/main" id="{6AF82FFA-2A51-4C90-8A8A-522AD83AEA32}"/>
                    </a:ext>
                  </a:extLst>
                </p:cNvPr>
                <p:cNvPicPr/>
                <p:nvPr/>
              </p:nvPicPr>
              <p:blipFill>
                <a:blip r:embed="rId980"/>
                <a:stretch>
                  <a:fillRect/>
                </a:stretch>
              </p:blipFill>
              <p:spPr>
                <a:xfrm>
                  <a:off x="3197877" y="5104054"/>
                  <a:ext cx="15012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981">
              <p14:nvContentPartPr>
                <p14:cNvPr id="672" name="Freihand 671">
                  <a:extLst>
                    <a:ext uri="{FF2B5EF4-FFF2-40B4-BE49-F238E27FC236}">
                      <a16:creationId xmlns:a16="http://schemas.microsoft.com/office/drawing/2014/main" id="{E1E424D4-D7CD-4BC2-A043-4C95431004B1}"/>
                    </a:ext>
                  </a:extLst>
                </p14:cNvPr>
                <p14:cNvContentPartPr/>
                <p14:nvPr/>
              </p14:nvContentPartPr>
              <p14:xfrm>
                <a:off x="3347997" y="5154094"/>
                <a:ext cx="356760" cy="133920"/>
              </p14:xfrm>
            </p:contentPart>
          </mc:Choice>
          <mc:Fallback>
            <p:pic>
              <p:nvPicPr>
                <p:cNvPr id="672" name="Freihand 671">
                  <a:extLst>
                    <a:ext uri="{FF2B5EF4-FFF2-40B4-BE49-F238E27FC236}">
                      <a16:creationId xmlns:a16="http://schemas.microsoft.com/office/drawing/2014/main" id="{E1E424D4-D7CD-4BC2-A043-4C95431004B1}"/>
                    </a:ext>
                  </a:extLst>
                </p:cNvPr>
                <p:cNvPicPr/>
                <p:nvPr/>
              </p:nvPicPr>
              <p:blipFill>
                <a:blip r:embed="rId982"/>
                <a:stretch>
                  <a:fillRect/>
                </a:stretch>
              </p:blipFill>
              <p:spPr>
                <a:xfrm>
                  <a:off x="3343677" y="5149774"/>
                  <a:ext cx="3654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983">
              <p14:nvContentPartPr>
                <p14:cNvPr id="673" name="Freihand 672">
                  <a:extLst>
                    <a:ext uri="{FF2B5EF4-FFF2-40B4-BE49-F238E27FC236}">
                      <a16:creationId xmlns:a16="http://schemas.microsoft.com/office/drawing/2014/main" id="{41ECEB86-FD9D-4BF4-82D7-45779D7C37A2}"/>
                    </a:ext>
                  </a:extLst>
                </p14:cNvPr>
                <p14:cNvContentPartPr/>
                <p14:nvPr/>
              </p14:nvContentPartPr>
              <p14:xfrm>
                <a:off x="3933357" y="5120614"/>
                <a:ext cx="500040" cy="257400"/>
              </p14:xfrm>
            </p:contentPart>
          </mc:Choice>
          <mc:Fallback>
            <p:pic>
              <p:nvPicPr>
                <p:cNvPr id="673" name="Freihand 672">
                  <a:extLst>
                    <a:ext uri="{FF2B5EF4-FFF2-40B4-BE49-F238E27FC236}">
                      <a16:creationId xmlns:a16="http://schemas.microsoft.com/office/drawing/2014/main" id="{41ECEB86-FD9D-4BF4-82D7-45779D7C37A2}"/>
                    </a:ext>
                  </a:extLst>
                </p:cNvPr>
                <p:cNvPicPr/>
                <p:nvPr/>
              </p:nvPicPr>
              <p:blipFill>
                <a:blip r:embed="rId984"/>
                <a:stretch>
                  <a:fillRect/>
                </a:stretch>
              </p:blipFill>
              <p:spPr>
                <a:xfrm>
                  <a:off x="3929037" y="5116294"/>
                  <a:ext cx="50868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985">
              <p14:nvContentPartPr>
                <p14:cNvPr id="674" name="Freihand 673">
                  <a:extLst>
                    <a:ext uri="{FF2B5EF4-FFF2-40B4-BE49-F238E27FC236}">
                      <a16:creationId xmlns:a16="http://schemas.microsoft.com/office/drawing/2014/main" id="{4B5F6DB5-0EFC-4EB2-90B5-F80874D7E8ED}"/>
                    </a:ext>
                  </a:extLst>
                </p14:cNvPr>
                <p14:cNvContentPartPr/>
                <p14:nvPr/>
              </p14:nvContentPartPr>
              <p14:xfrm>
                <a:off x="4427277" y="5107294"/>
                <a:ext cx="105120" cy="64440"/>
              </p14:xfrm>
            </p:contentPart>
          </mc:Choice>
          <mc:Fallback>
            <p:pic>
              <p:nvPicPr>
                <p:cNvPr id="674" name="Freihand 673">
                  <a:extLst>
                    <a:ext uri="{FF2B5EF4-FFF2-40B4-BE49-F238E27FC236}">
                      <a16:creationId xmlns:a16="http://schemas.microsoft.com/office/drawing/2014/main" id="{4B5F6DB5-0EFC-4EB2-90B5-F80874D7E8ED}"/>
                    </a:ext>
                  </a:extLst>
                </p:cNvPr>
                <p:cNvPicPr/>
                <p:nvPr/>
              </p:nvPicPr>
              <p:blipFill>
                <a:blip r:embed="rId986"/>
                <a:stretch>
                  <a:fillRect/>
                </a:stretch>
              </p:blipFill>
              <p:spPr>
                <a:xfrm>
                  <a:off x="4422957" y="5102974"/>
                  <a:ext cx="1137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987">
              <p14:nvContentPartPr>
                <p14:cNvPr id="675" name="Freihand 674">
                  <a:extLst>
                    <a:ext uri="{FF2B5EF4-FFF2-40B4-BE49-F238E27FC236}">
                      <a16:creationId xmlns:a16="http://schemas.microsoft.com/office/drawing/2014/main" id="{54469103-645C-4D51-99AA-828622371EFB}"/>
                    </a:ext>
                  </a:extLst>
                </p14:cNvPr>
                <p14:cNvContentPartPr/>
                <p14:nvPr/>
              </p14:nvContentPartPr>
              <p14:xfrm>
                <a:off x="4543197" y="5029174"/>
                <a:ext cx="168840" cy="141840"/>
              </p14:xfrm>
            </p:contentPart>
          </mc:Choice>
          <mc:Fallback>
            <p:pic>
              <p:nvPicPr>
                <p:cNvPr id="675" name="Freihand 674">
                  <a:extLst>
                    <a:ext uri="{FF2B5EF4-FFF2-40B4-BE49-F238E27FC236}">
                      <a16:creationId xmlns:a16="http://schemas.microsoft.com/office/drawing/2014/main" id="{54469103-645C-4D51-99AA-828622371EFB}"/>
                    </a:ext>
                  </a:extLst>
                </p:cNvPr>
                <p:cNvPicPr/>
                <p:nvPr/>
              </p:nvPicPr>
              <p:blipFill>
                <a:blip r:embed="rId988"/>
                <a:stretch>
                  <a:fillRect/>
                </a:stretch>
              </p:blipFill>
              <p:spPr>
                <a:xfrm>
                  <a:off x="4538877" y="5024854"/>
                  <a:ext cx="1774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989">
              <p14:nvContentPartPr>
                <p14:cNvPr id="679" name="Freihand 678">
                  <a:extLst>
                    <a:ext uri="{FF2B5EF4-FFF2-40B4-BE49-F238E27FC236}">
                      <a16:creationId xmlns:a16="http://schemas.microsoft.com/office/drawing/2014/main" id="{CEAA6E6D-F42B-407C-8346-C0EA65635B4F}"/>
                    </a:ext>
                  </a:extLst>
                </p14:cNvPr>
                <p14:cNvContentPartPr/>
                <p14:nvPr/>
              </p14:nvContentPartPr>
              <p14:xfrm>
                <a:off x="4935237" y="5067334"/>
                <a:ext cx="186120" cy="73440"/>
              </p14:xfrm>
            </p:contentPart>
          </mc:Choice>
          <mc:Fallback>
            <p:pic>
              <p:nvPicPr>
                <p:cNvPr id="679" name="Freihand 678">
                  <a:extLst>
                    <a:ext uri="{FF2B5EF4-FFF2-40B4-BE49-F238E27FC236}">
                      <a16:creationId xmlns:a16="http://schemas.microsoft.com/office/drawing/2014/main" id="{CEAA6E6D-F42B-407C-8346-C0EA65635B4F}"/>
                    </a:ext>
                  </a:extLst>
                </p:cNvPr>
                <p:cNvPicPr/>
                <p:nvPr/>
              </p:nvPicPr>
              <p:blipFill>
                <a:blip r:embed="rId990"/>
                <a:stretch>
                  <a:fillRect/>
                </a:stretch>
              </p:blipFill>
              <p:spPr>
                <a:xfrm>
                  <a:off x="4930917" y="5063014"/>
                  <a:ext cx="1947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991">
              <p14:nvContentPartPr>
                <p14:cNvPr id="680" name="Freihand 679">
                  <a:extLst>
                    <a:ext uri="{FF2B5EF4-FFF2-40B4-BE49-F238E27FC236}">
                      <a16:creationId xmlns:a16="http://schemas.microsoft.com/office/drawing/2014/main" id="{45FBBBDA-F3BB-42CA-9AE6-D3B0312BC56B}"/>
                    </a:ext>
                  </a:extLst>
                </p14:cNvPr>
                <p14:cNvContentPartPr/>
                <p14:nvPr/>
              </p14:nvContentPartPr>
              <p14:xfrm>
                <a:off x="5108757" y="4972294"/>
                <a:ext cx="14040" cy="42840"/>
              </p14:xfrm>
            </p:contentPart>
          </mc:Choice>
          <mc:Fallback>
            <p:pic>
              <p:nvPicPr>
                <p:cNvPr id="680" name="Freihand 679">
                  <a:extLst>
                    <a:ext uri="{FF2B5EF4-FFF2-40B4-BE49-F238E27FC236}">
                      <a16:creationId xmlns:a16="http://schemas.microsoft.com/office/drawing/2014/main" id="{45FBBBDA-F3BB-42CA-9AE6-D3B0312BC56B}"/>
                    </a:ext>
                  </a:extLst>
                </p:cNvPr>
                <p:cNvPicPr/>
                <p:nvPr/>
              </p:nvPicPr>
              <p:blipFill>
                <a:blip r:embed="rId992"/>
                <a:stretch>
                  <a:fillRect/>
                </a:stretch>
              </p:blipFill>
              <p:spPr>
                <a:xfrm>
                  <a:off x="5104437" y="4967974"/>
                  <a:ext cx="2268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993">
              <p14:nvContentPartPr>
                <p14:cNvPr id="681" name="Freihand 680">
                  <a:extLst>
                    <a:ext uri="{FF2B5EF4-FFF2-40B4-BE49-F238E27FC236}">
                      <a16:creationId xmlns:a16="http://schemas.microsoft.com/office/drawing/2014/main" id="{13AC5A18-ADBD-4AF5-96E0-E0755FBB267B}"/>
                    </a:ext>
                  </a:extLst>
                </p14:cNvPr>
                <p14:cNvContentPartPr/>
                <p14:nvPr/>
              </p14:nvContentPartPr>
              <p14:xfrm>
                <a:off x="5308197" y="4912894"/>
                <a:ext cx="183600" cy="162360"/>
              </p14:xfrm>
            </p:contentPart>
          </mc:Choice>
          <mc:Fallback>
            <p:pic>
              <p:nvPicPr>
                <p:cNvPr id="681" name="Freihand 680">
                  <a:extLst>
                    <a:ext uri="{FF2B5EF4-FFF2-40B4-BE49-F238E27FC236}">
                      <a16:creationId xmlns:a16="http://schemas.microsoft.com/office/drawing/2014/main" id="{13AC5A18-ADBD-4AF5-96E0-E0755FBB267B}"/>
                    </a:ext>
                  </a:extLst>
                </p:cNvPr>
                <p:cNvPicPr/>
                <p:nvPr/>
              </p:nvPicPr>
              <p:blipFill>
                <a:blip r:embed="rId994"/>
                <a:stretch>
                  <a:fillRect/>
                </a:stretch>
              </p:blipFill>
              <p:spPr>
                <a:xfrm>
                  <a:off x="5303877" y="4908574"/>
                  <a:ext cx="19224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995">
              <p14:nvContentPartPr>
                <p14:cNvPr id="682" name="Freihand 681">
                  <a:extLst>
                    <a:ext uri="{FF2B5EF4-FFF2-40B4-BE49-F238E27FC236}">
                      <a16:creationId xmlns:a16="http://schemas.microsoft.com/office/drawing/2014/main" id="{FE4B78EF-7196-4D99-B2EB-BD45B0F6ED29}"/>
                    </a:ext>
                  </a:extLst>
                </p14:cNvPr>
                <p14:cNvContentPartPr/>
                <p14:nvPr/>
              </p14:nvContentPartPr>
              <p14:xfrm>
                <a:off x="5527077" y="4970134"/>
                <a:ext cx="55800" cy="74880"/>
              </p14:xfrm>
            </p:contentPart>
          </mc:Choice>
          <mc:Fallback>
            <p:pic>
              <p:nvPicPr>
                <p:cNvPr id="682" name="Freihand 681">
                  <a:extLst>
                    <a:ext uri="{FF2B5EF4-FFF2-40B4-BE49-F238E27FC236}">
                      <a16:creationId xmlns:a16="http://schemas.microsoft.com/office/drawing/2014/main" id="{FE4B78EF-7196-4D99-B2EB-BD45B0F6ED29}"/>
                    </a:ext>
                  </a:extLst>
                </p:cNvPr>
                <p:cNvPicPr/>
                <p:nvPr/>
              </p:nvPicPr>
              <p:blipFill>
                <a:blip r:embed="rId996"/>
                <a:stretch>
                  <a:fillRect/>
                </a:stretch>
              </p:blipFill>
              <p:spPr>
                <a:xfrm>
                  <a:off x="5522757" y="4965814"/>
                  <a:ext cx="644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997">
              <p14:nvContentPartPr>
                <p14:cNvPr id="683" name="Freihand 682">
                  <a:extLst>
                    <a:ext uri="{FF2B5EF4-FFF2-40B4-BE49-F238E27FC236}">
                      <a16:creationId xmlns:a16="http://schemas.microsoft.com/office/drawing/2014/main" id="{9BB38B24-441A-4731-9D7B-BF241EAC6E11}"/>
                    </a:ext>
                  </a:extLst>
                </p14:cNvPr>
                <p14:cNvContentPartPr/>
                <p14:nvPr/>
              </p14:nvContentPartPr>
              <p14:xfrm>
                <a:off x="5810037" y="4880494"/>
                <a:ext cx="75960" cy="152640"/>
              </p14:xfrm>
            </p:contentPart>
          </mc:Choice>
          <mc:Fallback>
            <p:pic>
              <p:nvPicPr>
                <p:cNvPr id="683" name="Freihand 682">
                  <a:extLst>
                    <a:ext uri="{FF2B5EF4-FFF2-40B4-BE49-F238E27FC236}">
                      <a16:creationId xmlns:a16="http://schemas.microsoft.com/office/drawing/2014/main" id="{9BB38B24-441A-4731-9D7B-BF241EAC6E11}"/>
                    </a:ext>
                  </a:extLst>
                </p:cNvPr>
                <p:cNvPicPr/>
                <p:nvPr/>
              </p:nvPicPr>
              <p:blipFill>
                <a:blip r:embed="rId998"/>
                <a:stretch>
                  <a:fillRect/>
                </a:stretch>
              </p:blipFill>
              <p:spPr>
                <a:xfrm>
                  <a:off x="5805717" y="4876174"/>
                  <a:ext cx="8460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999">
              <p14:nvContentPartPr>
                <p14:cNvPr id="684" name="Freihand 683">
                  <a:extLst>
                    <a:ext uri="{FF2B5EF4-FFF2-40B4-BE49-F238E27FC236}">
                      <a16:creationId xmlns:a16="http://schemas.microsoft.com/office/drawing/2014/main" id="{D152D944-007F-4276-9DC4-89D4E66D18DE}"/>
                    </a:ext>
                  </a:extLst>
                </p14:cNvPr>
                <p14:cNvContentPartPr/>
                <p14:nvPr/>
              </p14:nvContentPartPr>
              <p14:xfrm>
                <a:off x="5880957" y="4950334"/>
                <a:ext cx="91080" cy="89280"/>
              </p14:xfrm>
            </p:contentPart>
          </mc:Choice>
          <mc:Fallback>
            <p:pic>
              <p:nvPicPr>
                <p:cNvPr id="684" name="Freihand 683">
                  <a:extLst>
                    <a:ext uri="{FF2B5EF4-FFF2-40B4-BE49-F238E27FC236}">
                      <a16:creationId xmlns:a16="http://schemas.microsoft.com/office/drawing/2014/main" id="{D152D944-007F-4276-9DC4-89D4E66D18DE}"/>
                    </a:ext>
                  </a:extLst>
                </p:cNvPr>
                <p:cNvPicPr/>
                <p:nvPr/>
              </p:nvPicPr>
              <p:blipFill>
                <a:blip r:embed="rId1000"/>
                <a:stretch>
                  <a:fillRect/>
                </a:stretch>
              </p:blipFill>
              <p:spPr>
                <a:xfrm>
                  <a:off x="5876637" y="4946014"/>
                  <a:ext cx="997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001">
              <p14:nvContentPartPr>
                <p14:cNvPr id="685" name="Freihand 684">
                  <a:extLst>
                    <a:ext uri="{FF2B5EF4-FFF2-40B4-BE49-F238E27FC236}">
                      <a16:creationId xmlns:a16="http://schemas.microsoft.com/office/drawing/2014/main" id="{78AC2B09-523A-42F7-82B7-848B895DECD3}"/>
                    </a:ext>
                  </a:extLst>
                </p14:cNvPr>
                <p14:cNvContentPartPr/>
                <p14:nvPr/>
              </p14:nvContentPartPr>
              <p14:xfrm>
                <a:off x="6027477" y="4867534"/>
                <a:ext cx="110520" cy="155880"/>
              </p14:xfrm>
            </p:contentPart>
          </mc:Choice>
          <mc:Fallback>
            <p:pic>
              <p:nvPicPr>
                <p:cNvPr id="685" name="Freihand 684">
                  <a:extLst>
                    <a:ext uri="{FF2B5EF4-FFF2-40B4-BE49-F238E27FC236}">
                      <a16:creationId xmlns:a16="http://schemas.microsoft.com/office/drawing/2014/main" id="{78AC2B09-523A-42F7-82B7-848B895DECD3}"/>
                    </a:ext>
                  </a:extLst>
                </p:cNvPr>
                <p:cNvPicPr/>
                <p:nvPr/>
              </p:nvPicPr>
              <p:blipFill>
                <a:blip r:embed="rId1002"/>
                <a:stretch>
                  <a:fillRect/>
                </a:stretch>
              </p:blipFill>
              <p:spPr>
                <a:xfrm>
                  <a:off x="6023157" y="4863214"/>
                  <a:ext cx="1191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003">
              <p14:nvContentPartPr>
                <p14:cNvPr id="686" name="Freihand 685">
                  <a:extLst>
                    <a:ext uri="{FF2B5EF4-FFF2-40B4-BE49-F238E27FC236}">
                      <a16:creationId xmlns:a16="http://schemas.microsoft.com/office/drawing/2014/main" id="{E7416987-F8B5-45D7-A6CF-60BB2E81F2E4}"/>
                    </a:ext>
                  </a:extLst>
                </p14:cNvPr>
                <p14:cNvContentPartPr/>
                <p14:nvPr/>
              </p14:nvContentPartPr>
              <p14:xfrm>
                <a:off x="6182637" y="4913974"/>
                <a:ext cx="212400" cy="93960"/>
              </p14:xfrm>
            </p:contentPart>
          </mc:Choice>
          <mc:Fallback>
            <p:pic>
              <p:nvPicPr>
                <p:cNvPr id="686" name="Freihand 685">
                  <a:extLst>
                    <a:ext uri="{FF2B5EF4-FFF2-40B4-BE49-F238E27FC236}">
                      <a16:creationId xmlns:a16="http://schemas.microsoft.com/office/drawing/2014/main" id="{E7416987-F8B5-45D7-A6CF-60BB2E81F2E4}"/>
                    </a:ext>
                  </a:extLst>
                </p:cNvPr>
                <p:cNvPicPr/>
                <p:nvPr/>
              </p:nvPicPr>
              <p:blipFill>
                <a:blip r:embed="rId1004"/>
                <a:stretch>
                  <a:fillRect/>
                </a:stretch>
              </p:blipFill>
              <p:spPr>
                <a:xfrm>
                  <a:off x="6178317" y="4909654"/>
                  <a:ext cx="2210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005">
              <p14:nvContentPartPr>
                <p14:cNvPr id="690" name="Freihand 689">
                  <a:extLst>
                    <a:ext uri="{FF2B5EF4-FFF2-40B4-BE49-F238E27FC236}">
                      <a16:creationId xmlns:a16="http://schemas.microsoft.com/office/drawing/2014/main" id="{8261231A-5FA9-4072-8BBC-D4CB492DEE22}"/>
                    </a:ext>
                  </a:extLst>
                </p14:cNvPr>
                <p14:cNvContentPartPr/>
                <p14:nvPr/>
              </p14:nvContentPartPr>
              <p14:xfrm>
                <a:off x="6535437" y="4885174"/>
                <a:ext cx="279360" cy="118080"/>
              </p14:xfrm>
            </p:contentPart>
          </mc:Choice>
          <mc:Fallback>
            <p:pic>
              <p:nvPicPr>
                <p:cNvPr id="690" name="Freihand 689">
                  <a:extLst>
                    <a:ext uri="{FF2B5EF4-FFF2-40B4-BE49-F238E27FC236}">
                      <a16:creationId xmlns:a16="http://schemas.microsoft.com/office/drawing/2014/main" id="{8261231A-5FA9-4072-8BBC-D4CB492DEE22}"/>
                    </a:ext>
                  </a:extLst>
                </p:cNvPr>
                <p:cNvPicPr/>
                <p:nvPr/>
              </p:nvPicPr>
              <p:blipFill>
                <a:blip r:embed="rId1006"/>
                <a:stretch>
                  <a:fillRect/>
                </a:stretch>
              </p:blipFill>
              <p:spPr>
                <a:xfrm>
                  <a:off x="6531117" y="4880854"/>
                  <a:ext cx="2880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007">
              <p14:nvContentPartPr>
                <p14:cNvPr id="691" name="Freihand 690">
                  <a:extLst>
                    <a:ext uri="{FF2B5EF4-FFF2-40B4-BE49-F238E27FC236}">
                      <a16:creationId xmlns:a16="http://schemas.microsoft.com/office/drawing/2014/main" id="{81E6F474-5B51-49A9-AB41-8E4CD4B9BBF6}"/>
                    </a:ext>
                  </a:extLst>
                </p14:cNvPr>
                <p14:cNvContentPartPr/>
                <p14:nvPr/>
              </p14:nvContentPartPr>
              <p14:xfrm>
                <a:off x="6806157" y="4800214"/>
                <a:ext cx="261000" cy="165600"/>
              </p14:xfrm>
            </p:contentPart>
          </mc:Choice>
          <mc:Fallback>
            <p:pic>
              <p:nvPicPr>
                <p:cNvPr id="691" name="Freihand 690">
                  <a:extLst>
                    <a:ext uri="{FF2B5EF4-FFF2-40B4-BE49-F238E27FC236}">
                      <a16:creationId xmlns:a16="http://schemas.microsoft.com/office/drawing/2014/main" id="{81E6F474-5B51-49A9-AB41-8E4CD4B9BBF6}"/>
                    </a:ext>
                  </a:extLst>
                </p:cNvPr>
                <p:cNvPicPr/>
                <p:nvPr/>
              </p:nvPicPr>
              <p:blipFill>
                <a:blip r:embed="rId1008"/>
                <a:stretch>
                  <a:fillRect/>
                </a:stretch>
              </p:blipFill>
              <p:spPr>
                <a:xfrm>
                  <a:off x="6801837" y="4795894"/>
                  <a:ext cx="26964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1009">
              <p14:nvContentPartPr>
                <p14:cNvPr id="692" name="Freihand 691">
                  <a:extLst>
                    <a:ext uri="{FF2B5EF4-FFF2-40B4-BE49-F238E27FC236}">
                      <a16:creationId xmlns:a16="http://schemas.microsoft.com/office/drawing/2014/main" id="{03CD02C6-7804-41DB-942A-8087FD58965D}"/>
                    </a:ext>
                  </a:extLst>
                </p14:cNvPr>
                <p14:cNvContentPartPr/>
                <p14:nvPr/>
              </p14:nvContentPartPr>
              <p14:xfrm>
                <a:off x="7038717" y="4805614"/>
                <a:ext cx="249120" cy="142200"/>
              </p14:xfrm>
            </p:contentPart>
          </mc:Choice>
          <mc:Fallback>
            <p:pic>
              <p:nvPicPr>
                <p:cNvPr id="692" name="Freihand 691">
                  <a:extLst>
                    <a:ext uri="{FF2B5EF4-FFF2-40B4-BE49-F238E27FC236}">
                      <a16:creationId xmlns:a16="http://schemas.microsoft.com/office/drawing/2014/main" id="{03CD02C6-7804-41DB-942A-8087FD58965D}"/>
                    </a:ext>
                  </a:extLst>
                </p:cNvPr>
                <p:cNvPicPr/>
                <p:nvPr/>
              </p:nvPicPr>
              <p:blipFill>
                <a:blip r:embed="rId1010"/>
                <a:stretch>
                  <a:fillRect/>
                </a:stretch>
              </p:blipFill>
              <p:spPr>
                <a:xfrm>
                  <a:off x="7034397" y="4801294"/>
                  <a:ext cx="25776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011">
              <p14:nvContentPartPr>
                <p14:cNvPr id="697" name="Freihand 696">
                  <a:extLst>
                    <a:ext uri="{FF2B5EF4-FFF2-40B4-BE49-F238E27FC236}">
                      <a16:creationId xmlns:a16="http://schemas.microsoft.com/office/drawing/2014/main" id="{A7B91C91-7BEA-43F2-87D5-6563D493D50D}"/>
                    </a:ext>
                  </a:extLst>
                </p14:cNvPr>
                <p14:cNvContentPartPr/>
                <p14:nvPr/>
              </p14:nvContentPartPr>
              <p14:xfrm>
                <a:off x="1271517" y="5502934"/>
                <a:ext cx="123480" cy="199440"/>
              </p14:xfrm>
            </p:contentPart>
          </mc:Choice>
          <mc:Fallback>
            <p:pic>
              <p:nvPicPr>
                <p:cNvPr id="697" name="Freihand 696">
                  <a:extLst>
                    <a:ext uri="{FF2B5EF4-FFF2-40B4-BE49-F238E27FC236}">
                      <a16:creationId xmlns:a16="http://schemas.microsoft.com/office/drawing/2014/main" id="{A7B91C91-7BEA-43F2-87D5-6563D493D50D}"/>
                    </a:ext>
                  </a:extLst>
                </p:cNvPr>
                <p:cNvPicPr/>
                <p:nvPr/>
              </p:nvPicPr>
              <p:blipFill>
                <a:blip r:embed="rId1012"/>
                <a:stretch>
                  <a:fillRect/>
                </a:stretch>
              </p:blipFill>
              <p:spPr>
                <a:xfrm>
                  <a:off x="1267197" y="5498614"/>
                  <a:ext cx="13212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1013">
              <p14:nvContentPartPr>
                <p14:cNvPr id="698" name="Freihand 697">
                  <a:extLst>
                    <a:ext uri="{FF2B5EF4-FFF2-40B4-BE49-F238E27FC236}">
                      <a16:creationId xmlns:a16="http://schemas.microsoft.com/office/drawing/2014/main" id="{553BC963-ED00-4C88-A494-83A12B950AC0}"/>
                    </a:ext>
                  </a:extLst>
                </p14:cNvPr>
                <p14:cNvContentPartPr/>
                <p14:nvPr/>
              </p14:nvContentPartPr>
              <p14:xfrm>
                <a:off x="1394997" y="5584294"/>
                <a:ext cx="86040" cy="91080"/>
              </p14:xfrm>
            </p:contentPart>
          </mc:Choice>
          <mc:Fallback>
            <p:pic>
              <p:nvPicPr>
                <p:cNvPr id="698" name="Freihand 697">
                  <a:extLst>
                    <a:ext uri="{FF2B5EF4-FFF2-40B4-BE49-F238E27FC236}">
                      <a16:creationId xmlns:a16="http://schemas.microsoft.com/office/drawing/2014/main" id="{553BC963-ED00-4C88-A494-83A12B950AC0}"/>
                    </a:ext>
                  </a:extLst>
                </p:cNvPr>
                <p:cNvPicPr/>
                <p:nvPr/>
              </p:nvPicPr>
              <p:blipFill>
                <a:blip r:embed="rId1014"/>
                <a:stretch>
                  <a:fillRect/>
                </a:stretch>
              </p:blipFill>
              <p:spPr>
                <a:xfrm>
                  <a:off x="1390677" y="5579974"/>
                  <a:ext cx="946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015">
              <p14:nvContentPartPr>
                <p14:cNvPr id="699" name="Freihand 698">
                  <a:extLst>
                    <a:ext uri="{FF2B5EF4-FFF2-40B4-BE49-F238E27FC236}">
                      <a16:creationId xmlns:a16="http://schemas.microsoft.com/office/drawing/2014/main" id="{619D331E-BE00-4F07-85C0-CB56A79CA8E7}"/>
                    </a:ext>
                  </a:extLst>
                </p14:cNvPr>
                <p14:cNvContentPartPr/>
                <p14:nvPr/>
              </p14:nvContentPartPr>
              <p14:xfrm>
                <a:off x="1714677" y="5500414"/>
                <a:ext cx="256680" cy="165600"/>
              </p14:xfrm>
            </p:contentPart>
          </mc:Choice>
          <mc:Fallback>
            <p:pic>
              <p:nvPicPr>
                <p:cNvPr id="699" name="Freihand 698">
                  <a:extLst>
                    <a:ext uri="{FF2B5EF4-FFF2-40B4-BE49-F238E27FC236}">
                      <a16:creationId xmlns:a16="http://schemas.microsoft.com/office/drawing/2014/main" id="{619D331E-BE00-4F07-85C0-CB56A79CA8E7}"/>
                    </a:ext>
                  </a:extLst>
                </p:cNvPr>
                <p:cNvPicPr/>
                <p:nvPr/>
              </p:nvPicPr>
              <p:blipFill>
                <a:blip r:embed="rId1016"/>
                <a:stretch>
                  <a:fillRect/>
                </a:stretch>
              </p:blipFill>
              <p:spPr>
                <a:xfrm>
                  <a:off x="1710357" y="5496094"/>
                  <a:ext cx="26532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1017">
              <p14:nvContentPartPr>
                <p14:cNvPr id="700" name="Freihand 699">
                  <a:extLst>
                    <a:ext uri="{FF2B5EF4-FFF2-40B4-BE49-F238E27FC236}">
                      <a16:creationId xmlns:a16="http://schemas.microsoft.com/office/drawing/2014/main" id="{5ADD236E-F9FF-4EEB-A1C5-7458D0494E3C}"/>
                    </a:ext>
                  </a:extLst>
                </p14:cNvPr>
                <p14:cNvContentPartPr/>
                <p14:nvPr/>
              </p14:nvContentPartPr>
              <p14:xfrm>
                <a:off x="2217237" y="5524534"/>
                <a:ext cx="174600" cy="94680"/>
              </p14:xfrm>
            </p:contentPart>
          </mc:Choice>
          <mc:Fallback>
            <p:pic>
              <p:nvPicPr>
                <p:cNvPr id="700" name="Freihand 699">
                  <a:extLst>
                    <a:ext uri="{FF2B5EF4-FFF2-40B4-BE49-F238E27FC236}">
                      <a16:creationId xmlns:a16="http://schemas.microsoft.com/office/drawing/2014/main" id="{5ADD236E-F9FF-4EEB-A1C5-7458D0494E3C}"/>
                    </a:ext>
                  </a:extLst>
                </p:cNvPr>
                <p:cNvPicPr/>
                <p:nvPr/>
              </p:nvPicPr>
              <p:blipFill>
                <a:blip r:embed="rId1018"/>
                <a:stretch>
                  <a:fillRect/>
                </a:stretch>
              </p:blipFill>
              <p:spPr>
                <a:xfrm>
                  <a:off x="2212917" y="5520214"/>
                  <a:ext cx="1832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019">
              <p14:nvContentPartPr>
                <p14:cNvPr id="701" name="Freihand 700">
                  <a:extLst>
                    <a:ext uri="{FF2B5EF4-FFF2-40B4-BE49-F238E27FC236}">
                      <a16:creationId xmlns:a16="http://schemas.microsoft.com/office/drawing/2014/main" id="{3F72F959-EF5C-4895-A214-8AD614BF3155}"/>
                    </a:ext>
                  </a:extLst>
                </p14:cNvPr>
                <p14:cNvContentPartPr/>
                <p14:nvPr/>
              </p14:nvContentPartPr>
              <p14:xfrm>
                <a:off x="2371677" y="5469094"/>
                <a:ext cx="50400" cy="32760"/>
              </p14:xfrm>
            </p:contentPart>
          </mc:Choice>
          <mc:Fallback>
            <p:pic>
              <p:nvPicPr>
                <p:cNvPr id="701" name="Freihand 700">
                  <a:extLst>
                    <a:ext uri="{FF2B5EF4-FFF2-40B4-BE49-F238E27FC236}">
                      <a16:creationId xmlns:a16="http://schemas.microsoft.com/office/drawing/2014/main" id="{3F72F959-EF5C-4895-A214-8AD614BF3155}"/>
                    </a:ext>
                  </a:extLst>
                </p:cNvPr>
                <p:cNvPicPr/>
                <p:nvPr/>
              </p:nvPicPr>
              <p:blipFill>
                <a:blip r:embed="rId1020"/>
                <a:stretch>
                  <a:fillRect/>
                </a:stretch>
              </p:blipFill>
              <p:spPr>
                <a:xfrm>
                  <a:off x="2367357" y="5464774"/>
                  <a:ext cx="5904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021">
              <p14:nvContentPartPr>
                <p14:cNvPr id="702" name="Freihand 701">
                  <a:extLst>
                    <a:ext uri="{FF2B5EF4-FFF2-40B4-BE49-F238E27FC236}">
                      <a16:creationId xmlns:a16="http://schemas.microsoft.com/office/drawing/2014/main" id="{9CCC1EAF-633D-4B16-AAB8-7D9E616D013B}"/>
                    </a:ext>
                  </a:extLst>
                </p14:cNvPr>
                <p14:cNvContentPartPr/>
                <p14:nvPr/>
              </p14:nvContentPartPr>
              <p14:xfrm>
                <a:off x="2485797" y="5531014"/>
                <a:ext cx="95400" cy="65160"/>
              </p14:xfrm>
            </p:contentPart>
          </mc:Choice>
          <mc:Fallback>
            <p:pic>
              <p:nvPicPr>
                <p:cNvPr id="702" name="Freihand 701">
                  <a:extLst>
                    <a:ext uri="{FF2B5EF4-FFF2-40B4-BE49-F238E27FC236}">
                      <a16:creationId xmlns:a16="http://schemas.microsoft.com/office/drawing/2014/main" id="{9CCC1EAF-633D-4B16-AAB8-7D9E616D013B}"/>
                    </a:ext>
                  </a:extLst>
                </p:cNvPr>
                <p:cNvPicPr/>
                <p:nvPr/>
              </p:nvPicPr>
              <p:blipFill>
                <a:blip r:embed="rId1022"/>
                <a:stretch>
                  <a:fillRect/>
                </a:stretch>
              </p:blipFill>
              <p:spPr>
                <a:xfrm>
                  <a:off x="2481477" y="5526694"/>
                  <a:ext cx="1040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023">
              <p14:nvContentPartPr>
                <p14:cNvPr id="703" name="Freihand 702">
                  <a:extLst>
                    <a:ext uri="{FF2B5EF4-FFF2-40B4-BE49-F238E27FC236}">
                      <a16:creationId xmlns:a16="http://schemas.microsoft.com/office/drawing/2014/main" id="{C4DC4C62-EAA3-492C-9339-16F475AC71F9}"/>
                    </a:ext>
                  </a:extLst>
                </p14:cNvPr>
                <p14:cNvContentPartPr/>
                <p14:nvPr/>
              </p14:nvContentPartPr>
              <p14:xfrm>
                <a:off x="2696757" y="5538934"/>
                <a:ext cx="288360" cy="55800"/>
              </p14:xfrm>
            </p:contentPart>
          </mc:Choice>
          <mc:Fallback>
            <p:pic>
              <p:nvPicPr>
                <p:cNvPr id="703" name="Freihand 702">
                  <a:extLst>
                    <a:ext uri="{FF2B5EF4-FFF2-40B4-BE49-F238E27FC236}">
                      <a16:creationId xmlns:a16="http://schemas.microsoft.com/office/drawing/2014/main" id="{C4DC4C62-EAA3-492C-9339-16F475AC71F9}"/>
                    </a:ext>
                  </a:extLst>
                </p:cNvPr>
                <p:cNvPicPr/>
                <p:nvPr/>
              </p:nvPicPr>
              <p:blipFill>
                <a:blip r:embed="rId1024"/>
                <a:stretch>
                  <a:fillRect/>
                </a:stretch>
              </p:blipFill>
              <p:spPr>
                <a:xfrm>
                  <a:off x="2692437" y="5534614"/>
                  <a:ext cx="2970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025">
              <p14:nvContentPartPr>
                <p14:cNvPr id="704" name="Freihand 703">
                  <a:extLst>
                    <a:ext uri="{FF2B5EF4-FFF2-40B4-BE49-F238E27FC236}">
                      <a16:creationId xmlns:a16="http://schemas.microsoft.com/office/drawing/2014/main" id="{B403FE76-6435-46E5-987C-075EFBA160B2}"/>
                    </a:ext>
                  </a:extLst>
                </p14:cNvPr>
                <p14:cNvContentPartPr/>
                <p14:nvPr/>
              </p14:nvContentPartPr>
              <p14:xfrm>
                <a:off x="3047037" y="5514454"/>
                <a:ext cx="76680" cy="59760"/>
              </p14:xfrm>
            </p:contentPart>
          </mc:Choice>
          <mc:Fallback>
            <p:pic>
              <p:nvPicPr>
                <p:cNvPr id="704" name="Freihand 703">
                  <a:extLst>
                    <a:ext uri="{FF2B5EF4-FFF2-40B4-BE49-F238E27FC236}">
                      <a16:creationId xmlns:a16="http://schemas.microsoft.com/office/drawing/2014/main" id="{B403FE76-6435-46E5-987C-075EFBA160B2}"/>
                    </a:ext>
                  </a:extLst>
                </p:cNvPr>
                <p:cNvPicPr/>
                <p:nvPr/>
              </p:nvPicPr>
              <p:blipFill>
                <a:blip r:embed="rId1026"/>
                <a:stretch>
                  <a:fillRect/>
                </a:stretch>
              </p:blipFill>
              <p:spPr>
                <a:xfrm>
                  <a:off x="3042717" y="5510134"/>
                  <a:ext cx="853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027">
              <p14:nvContentPartPr>
                <p14:cNvPr id="705" name="Freihand 704">
                  <a:extLst>
                    <a:ext uri="{FF2B5EF4-FFF2-40B4-BE49-F238E27FC236}">
                      <a16:creationId xmlns:a16="http://schemas.microsoft.com/office/drawing/2014/main" id="{EA94E733-87B3-4D84-AB66-E620A5E80D9B}"/>
                    </a:ext>
                  </a:extLst>
                </p14:cNvPr>
                <p14:cNvContentPartPr/>
                <p14:nvPr/>
              </p14:nvContentPartPr>
              <p14:xfrm>
                <a:off x="3402717" y="5422654"/>
                <a:ext cx="200880" cy="141480"/>
              </p14:xfrm>
            </p:contentPart>
          </mc:Choice>
          <mc:Fallback>
            <p:pic>
              <p:nvPicPr>
                <p:cNvPr id="705" name="Freihand 704">
                  <a:extLst>
                    <a:ext uri="{FF2B5EF4-FFF2-40B4-BE49-F238E27FC236}">
                      <a16:creationId xmlns:a16="http://schemas.microsoft.com/office/drawing/2014/main" id="{EA94E733-87B3-4D84-AB66-E620A5E80D9B}"/>
                    </a:ext>
                  </a:extLst>
                </p:cNvPr>
                <p:cNvPicPr/>
                <p:nvPr/>
              </p:nvPicPr>
              <p:blipFill>
                <a:blip r:embed="rId1028"/>
                <a:stretch>
                  <a:fillRect/>
                </a:stretch>
              </p:blipFill>
              <p:spPr>
                <a:xfrm>
                  <a:off x="3398397" y="5418334"/>
                  <a:ext cx="20952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029">
              <p14:nvContentPartPr>
                <p14:cNvPr id="706" name="Freihand 705">
                  <a:extLst>
                    <a:ext uri="{FF2B5EF4-FFF2-40B4-BE49-F238E27FC236}">
                      <a16:creationId xmlns:a16="http://schemas.microsoft.com/office/drawing/2014/main" id="{40768FE7-6BD4-4890-9801-E6DE91CFD3AA}"/>
                    </a:ext>
                  </a:extLst>
                </p14:cNvPr>
                <p14:cNvContentPartPr/>
                <p14:nvPr/>
              </p14:nvContentPartPr>
              <p14:xfrm>
                <a:off x="3649317" y="5477734"/>
                <a:ext cx="93960" cy="94680"/>
              </p14:xfrm>
            </p:contentPart>
          </mc:Choice>
          <mc:Fallback>
            <p:pic>
              <p:nvPicPr>
                <p:cNvPr id="706" name="Freihand 705">
                  <a:extLst>
                    <a:ext uri="{FF2B5EF4-FFF2-40B4-BE49-F238E27FC236}">
                      <a16:creationId xmlns:a16="http://schemas.microsoft.com/office/drawing/2014/main" id="{40768FE7-6BD4-4890-9801-E6DE91CFD3AA}"/>
                    </a:ext>
                  </a:extLst>
                </p:cNvPr>
                <p:cNvPicPr/>
                <p:nvPr/>
              </p:nvPicPr>
              <p:blipFill>
                <a:blip r:embed="rId1030"/>
                <a:stretch>
                  <a:fillRect/>
                </a:stretch>
              </p:blipFill>
              <p:spPr>
                <a:xfrm>
                  <a:off x="3644997" y="5473414"/>
                  <a:ext cx="1026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031">
              <p14:nvContentPartPr>
                <p14:cNvPr id="707" name="Freihand 706">
                  <a:extLst>
                    <a:ext uri="{FF2B5EF4-FFF2-40B4-BE49-F238E27FC236}">
                      <a16:creationId xmlns:a16="http://schemas.microsoft.com/office/drawing/2014/main" id="{2EFB2569-CD6D-4751-8D74-5FE80F96EB60}"/>
                    </a:ext>
                  </a:extLst>
                </p14:cNvPr>
                <p14:cNvContentPartPr/>
                <p14:nvPr/>
              </p14:nvContentPartPr>
              <p14:xfrm>
                <a:off x="3758037" y="5440294"/>
                <a:ext cx="147600" cy="94320"/>
              </p14:xfrm>
            </p:contentPart>
          </mc:Choice>
          <mc:Fallback>
            <p:pic>
              <p:nvPicPr>
                <p:cNvPr id="707" name="Freihand 706">
                  <a:extLst>
                    <a:ext uri="{FF2B5EF4-FFF2-40B4-BE49-F238E27FC236}">
                      <a16:creationId xmlns:a16="http://schemas.microsoft.com/office/drawing/2014/main" id="{2EFB2569-CD6D-4751-8D74-5FE80F96EB60}"/>
                    </a:ext>
                  </a:extLst>
                </p:cNvPr>
                <p:cNvPicPr/>
                <p:nvPr/>
              </p:nvPicPr>
              <p:blipFill>
                <a:blip r:embed="rId1032"/>
                <a:stretch>
                  <a:fillRect/>
                </a:stretch>
              </p:blipFill>
              <p:spPr>
                <a:xfrm>
                  <a:off x="3753717" y="5435974"/>
                  <a:ext cx="1562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033">
              <p14:nvContentPartPr>
                <p14:cNvPr id="708" name="Freihand 707">
                  <a:extLst>
                    <a:ext uri="{FF2B5EF4-FFF2-40B4-BE49-F238E27FC236}">
                      <a16:creationId xmlns:a16="http://schemas.microsoft.com/office/drawing/2014/main" id="{350F1B0D-28BB-490F-82A2-9AB20CDC8827}"/>
                    </a:ext>
                  </a:extLst>
                </p14:cNvPr>
                <p14:cNvContentPartPr/>
                <p14:nvPr/>
              </p14:nvContentPartPr>
              <p14:xfrm>
                <a:off x="3895557" y="5381254"/>
                <a:ext cx="360" cy="360"/>
              </p14:xfrm>
            </p:contentPart>
          </mc:Choice>
          <mc:Fallback>
            <p:pic>
              <p:nvPicPr>
                <p:cNvPr id="708" name="Freihand 707">
                  <a:extLst>
                    <a:ext uri="{FF2B5EF4-FFF2-40B4-BE49-F238E27FC236}">
                      <a16:creationId xmlns:a16="http://schemas.microsoft.com/office/drawing/2014/main" id="{350F1B0D-28BB-490F-82A2-9AB20CDC8827}"/>
                    </a:ext>
                  </a:extLst>
                </p:cNvPr>
                <p:cNvPicPr/>
                <p:nvPr/>
              </p:nvPicPr>
              <p:blipFill>
                <a:blip r:embed="rId845"/>
                <a:stretch>
                  <a:fillRect/>
                </a:stretch>
              </p:blipFill>
              <p:spPr>
                <a:xfrm>
                  <a:off x="3891237" y="5376934"/>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34">
              <p14:nvContentPartPr>
                <p14:cNvPr id="709" name="Freihand 708">
                  <a:extLst>
                    <a:ext uri="{FF2B5EF4-FFF2-40B4-BE49-F238E27FC236}">
                      <a16:creationId xmlns:a16="http://schemas.microsoft.com/office/drawing/2014/main" id="{59D263C2-E7F8-46B3-8C37-7309D8D607C0}"/>
                    </a:ext>
                  </a:extLst>
                </p14:cNvPr>
                <p14:cNvContentPartPr/>
                <p14:nvPr/>
              </p14:nvContentPartPr>
              <p14:xfrm>
                <a:off x="3981597" y="5419774"/>
                <a:ext cx="94320" cy="117360"/>
              </p14:xfrm>
            </p:contentPart>
          </mc:Choice>
          <mc:Fallback>
            <p:pic>
              <p:nvPicPr>
                <p:cNvPr id="709" name="Freihand 708">
                  <a:extLst>
                    <a:ext uri="{FF2B5EF4-FFF2-40B4-BE49-F238E27FC236}">
                      <a16:creationId xmlns:a16="http://schemas.microsoft.com/office/drawing/2014/main" id="{59D263C2-E7F8-46B3-8C37-7309D8D607C0}"/>
                    </a:ext>
                  </a:extLst>
                </p:cNvPr>
                <p:cNvPicPr/>
                <p:nvPr/>
              </p:nvPicPr>
              <p:blipFill>
                <a:blip r:embed="rId1035"/>
                <a:stretch>
                  <a:fillRect/>
                </a:stretch>
              </p:blipFill>
              <p:spPr>
                <a:xfrm>
                  <a:off x="3977277" y="5415454"/>
                  <a:ext cx="1029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036">
              <p14:nvContentPartPr>
                <p14:cNvPr id="710" name="Freihand 709">
                  <a:extLst>
                    <a:ext uri="{FF2B5EF4-FFF2-40B4-BE49-F238E27FC236}">
                      <a16:creationId xmlns:a16="http://schemas.microsoft.com/office/drawing/2014/main" id="{EA458642-1C70-4B90-BF8B-10191E1FAAAC}"/>
                    </a:ext>
                  </a:extLst>
                </p14:cNvPr>
                <p14:cNvContentPartPr/>
                <p14:nvPr/>
              </p14:nvContentPartPr>
              <p14:xfrm>
                <a:off x="4111197" y="5356414"/>
                <a:ext cx="278640" cy="178920"/>
              </p14:xfrm>
            </p:contentPart>
          </mc:Choice>
          <mc:Fallback>
            <p:pic>
              <p:nvPicPr>
                <p:cNvPr id="710" name="Freihand 709">
                  <a:extLst>
                    <a:ext uri="{FF2B5EF4-FFF2-40B4-BE49-F238E27FC236}">
                      <a16:creationId xmlns:a16="http://schemas.microsoft.com/office/drawing/2014/main" id="{EA458642-1C70-4B90-BF8B-10191E1FAAAC}"/>
                    </a:ext>
                  </a:extLst>
                </p:cNvPr>
                <p:cNvPicPr/>
                <p:nvPr/>
              </p:nvPicPr>
              <p:blipFill>
                <a:blip r:embed="rId1037"/>
                <a:stretch>
                  <a:fillRect/>
                </a:stretch>
              </p:blipFill>
              <p:spPr>
                <a:xfrm>
                  <a:off x="4106877" y="5352094"/>
                  <a:ext cx="28728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1038">
              <p14:nvContentPartPr>
                <p14:cNvPr id="711" name="Freihand 710">
                  <a:extLst>
                    <a:ext uri="{FF2B5EF4-FFF2-40B4-BE49-F238E27FC236}">
                      <a16:creationId xmlns:a16="http://schemas.microsoft.com/office/drawing/2014/main" id="{10DE2A88-3AB6-4DB3-99FD-E712499D62E2}"/>
                    </a:ext>
                  </a:extLst>
                </p14:cNvPr>
                <p14:cNvContentPartPr/>
                <p14:nvPr/>
              </p14:nvContentPartPr>
              <p14:xfrm>
                <a:off x="4375797" y="5345254"/>
                <a:ext cx="24840" cy="78480"/>
              </p14:xfrm>
            </p:contentPart>
          </mc:Choice>
          <mc:Fallback>
            <p:pic>
              <p:nvPicPr>
                <p:cNvPr id="711" name="Freihand 710">
                  <a:extLst>
                    <a:ext uri="{FF2B5EF4-FFF2-40B4-BE49-F238E27FC236}">
                      <a16:creationId xmlns:a16="http://schemas.microsoft.com/office/drawing/2014/main" id="{10DE2A88-3AB6-4DB3-99FD-E712499D62E2}"/>
                    </a:ext>
                  </a:extLst>
                </p:cNvPr>
                <p:cNvPicPr/>
                <p:nvPr/>
              </p:nvPicPr>
              <p:blipFill>
                <a:blip r:embed="rId1039"/>
                <a:stretch>
                  <a:fillRect/>
                </a:stretch>
              </p:blipFill>
              <p:spPr>
                <a:xfrm>
                  <a:off x="4371477" y="5340934"/>
                  <a:ext cx="334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040">
              <p14:nvContentPartPr>
                <p14:cNvPr id="712" name="Freihand 711">
                  <a:extLst>
                    <a:ext uri="{FF2B5EF4-FFF2-40B4-BE49-F238E27FC236}">
                      <a16:creationId xmlns:a16="http://schemas.microsoft.com/office/drawing/2014/main" id="{65FFA861-0A2D-4CB5-998D-350E71162B7D}"/>
                    </a:ext>
                  </a:extLst>
                </p14:cNvPr>
                <p14:cNvContentPartPr/>
                <p14:nvPr/>
              </p14:nvContentPartPr>
              <p14:xfrm>
                <a:off x="4447077" y="5433454"/>
                <a:ext cx="139320" cy="83880"/>
              </p14:xfrm>
            </p:contentPart>
          </mc:Choice>
          <mc:Fallback>
            <p:pic>
              <p:nvPicPr>
                <p:cNvPr id="712" name="Freihand 711">
                  <a:extLst>
                    <a:ext uri="{FF2B5EF4-FFF2-40B4-BE49-F238E27FC236}">
                      <a16:creationId xmlns:a16="http://schemas.microsoft.com/office/drawing/2014/main" id="{65FFA861-0A2D-4CB5-998D-350E71162B7D}"/>
                    </a:ext>
                  </a:extLst>
                </p:cNvPr>
                <p:cNvPicPr/>
                <p:nvPr/>
              </p:nvPicPr>
              <p:blipFill>
                <a:blip r:embed="rId1041"/>
                <a:stretch>
                  <a:fillRect/>
                </a:stretch>
              </p:blipFill>
              <p:spPr>
                <a:xfrm>
                  <a:off x="4442757" y="5429134"/>
                  <a:ext cx="1479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042">
              <p14:nvContentPartPr>
                <p14:cNvPr id="713" name="Freihand 712">
                  <a:extLst>
                    <a:ext uri="{FF2B5EF4-FFF2-40B4-BE49-F238E27FC236}">
                      <a16:creationId xmlns:a16="http://schemas.microsoft.com/office/drawing/2014/main" id="{898D0369-3DC7-4027-8274-FA387CDF0F3B}"/>
                    </a:ext>
                  </a:extLst>
                </p14:cNvPr>
                <p14:cNvContentPartPr/>
                <p14:nvPr/>
              </p14:nvContentPartPr>
              <p14:xfrm>
                <a:off x="5306037" y="5288014"/>
                <a:ext cx="75960" cy="394200"/>
              </p14:xfrm>
            </p:contentPart>
          </mc:Choice>
          <mc:Fallback>
            <p:pic>
              <p:nvPicPr>
                <p:cNvPr id="713" name="Freihand 712">
                  <a:extLst>
                    <a:ext uri="{FF2B5EF4-FFF2-40B4-BE49-F238E27FC236}">
                      <a16:creationId xmlns:a16="http://schemas.microsoft.com/office/drawing/2014/main" id="{898D0369-3DC7-4027-8274-FA387CDF0F3B}"/>
                    </a:ext>
                  </a:extLst>
                </p:cNvPr>
                <p:cNvPicPr/>
                <p:nvPr/>
              </p:nvPicPr>
              <p:blipFill>
                <a:blip r:embed="rId1043"/>
                <a:stretch>
                  <a:fillRect/>
                </a:stretch>
              </p:blipFill>
              <p:spPr>
                <a:xfrm>
                  <a:off x="5301717" y="5283694"/>
                  <a:ext cx="84600" cy="402840"/>
                </a:xfrm>
                <a:prstGeom prst="rect">
                  <a:avLst/>
                </a:prstGeom>
              </p:spPr>
            </p:pic>
          </mc:Fallback>
        </mc:AlternateContent>
        <mc:AlternateContent xmlns:mc="http://schemas.openxmlformats.org/markup-compatibility/2006">
          <mc:Choice xmlns:p14="http://schemas.microsoft.com/office/powerpoint/2010/main" Requires="p14">
            <p:contentPart p14:bwMode="auto" r:id="rId1044">
              <p14:nvContentPartPr>
                <p14:cNvPr id="714" name="Freihand 713">
                  <a:extLst>
                    <a:ext uri="{FF2B5EF4-FFF2-40B4-BE49-F238E27FC236}">
                      <a16:creationId xmlns:a16="http://schemas.microsoft.com/office/drawing/2014/main" id="{D38CCEF8-06FF-4BEF-B6C0-6C50C84B8043}"/>
                    </a:ext>
                  </a:extLst>
                </p14:cNvPr>
                <p14:cNvContentPartPr/>
                <p14:nvPr/>
              </p14:nvContentPartPr>
              <p14:xfrm>
                <a:off x="5192997" y="5623174"/>
                <a:ext cx="1481760" cy="81720"/>
              </p14:xfrm>
            </p:contentPart>
          </mc:Choice>
          <mc:Fallback>
            <p:pic>
              <p:nvPicPr>
                <p:cNvPr id="714" name="Freihand 713">
                  <a:extLst>
                    <a:ext uri="{FF2B5EF4-FFF2-40B4-BE49-F238E27FC236}">
                      <a16:creationId xmlns:a16="http://schemas.microsoft.com/office/drawing/2014/main" id="{D38CCEF8-06FF-4BEF-B6C0-6C50C84B8043}"/>
                    </a:ext>
                  </a:extLst>
                </p:cNvPr>
                <p:cNvPicPr/>
                <p:nvPr/>
              </p:nvPicPr>
              <p:blipFill>
                <a:blip r:embed="rId1045"/>
                <a:stretch>
                  <a:fillRect/>
                </a:stretch>
              </p:blipFill>
              <p:spPr>
                <a:xfrm>
                  <a:off x="5188677" y="5618854"/>
                  <a:ext cx="14904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046">
              <p14:nvContentPartPr>
                <p14:cNvPr id="715" name="Freihand 714">
                  <a:extLst>
                    <a:ext uri="{FF2B5EF4-FFF2-40B4-BE49-F238E27FC236}">
                      <a16:creationId xmlns:a16="http://schemas.microsoft.com/office/drawing/2014/main" id="{8E3DF30B-F0EE-4F2E-9D8B-67B60E38D212}"/>
                    </a:ext>
                  </a:extLst>
                </p14:cNvPr>
                <p14:cNvContentPartPr/>
                <p14:nvPr/>
              </p14:nvContentPartPr>
              <p14:xfrm>
                <a:off x="6646317" y="5559094"/>
                <a:ext cx="113760" cy="126000"/>
              </p14:xfrm>
            </p:contentPart>
          </mc:Choice>
          <mc:Fallback>
            <p:pic>
              <p:nvPicPr>
                <p:cNvPr id="715" name="Freihand 714">
                  <a:extLst>
                    <a:ext uri="{FF2B5EF4-FFF2-40B4-BE49-F238E27FC236}">
                      <a16:creationId xmlns:a16="http://schemas.microsoft.com/office/drawing/2014/main" id="{8E3DF30B-F0EE-4F2E-9D8B-67B60E38D212}"/>
                    </a:ext>
                  </a:extLst>
                </p:cNvPr>
                <p:cNvPicPr/>
                <p:nvPr/>
              </p:nvPicPr>
              <p:blipFill>
                <a:blip r:embed="rId1047"/>
                <a:stretch>
                  <a:fillRect/>
                </a:stretch>
              </p:blipFill>
              <p:spPr>
                <a:xfrm>
                  <a:off x="6641997" y="5554774"/>
                  <a:ext cx="12240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048">
              <p14:nvContentPartPr>
                <p14:cNvPr id="716" name="Freihand 715">
                  <a:extLst>
                    <a:ext uri="{FF2B5EF4-FFF2-40B4-BE49-F238E27FC236}">
                      <a16:creationId xmlns:a16="http://schemas.microsoft.com/office/drawing/2014/main" id="{988C6B82-7EDF-4B4A-A14C-E7B8A7D1B8EB}"/>
                    </a:ext>
                  </a:extLst>
                </p14:cNvPr>
                <p14:cNvContentPartPr/>
                <p14:nvPr/>
              </p14:nvContentPartPr>
              <p14:xfrm>
                <a:off x="5165637" y="5161654"/>
                <a:ext cx="226800" cy="182880"/>
              </p14:xfrm>
            </p:contentPart>
          </mc:Choice>
          <mc:Fallback>
            <p:pic>
              <p:nvPicPr>
                <p:cNvPr id="716" name="Freihand 715">
                  <a:extLst>
                    <a:ext uri="{FF2B5EF4-FFF2-40B4-BE49-F238E27FC236}">
                      <a16:creationId xmlns:a16="http://schemas.microsoft.com/office/drawing/2014/main" id="{988C6B82-7EDF-4B4A-A14C-E7B8A7D1B8EB}"/>
                    </a:ext>
                  </a:extLst>
                </p:cNvPr>
                <p:cNvPicPr/>
                <p:nvPr/>
              </p:nvPicPr>
              <p:blipFill>
                <a:blip r:embed="rId1049"/>
                <a:stretch>
                  <a:fillRect/>
                </a:stretch>
              </p:blipFill>
              <p:spPr>
                <a:xfrm>
                  <a:off x="5161317" y="5157334"/>
                  <a:ext cx="23544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1050">
              <p14:nvContentPartPr>
                <p14:cNvPr id="717" name="Freihand 716">
                  <a:extLst>
                    <a:ext uri="{FF2B5EF4-FFF2-40B4-BE49-F238E27FC236}">
                      <a16:creationId xmlns:a16="http://schemas.microsoft.com/office/drawing/2014/main" id="{71157168-D451-4854-997A-6D5D3A0F7F5F}"/>
                    </a:ext>
                  </a:extLst>
                </p14:cNvPr>
                <p14:cNvContentPartPr/>
                <p14:nvPr/>
              </p14:nvContentPartPr>
              <p14:xfrm>
                <a:off x="5423757" y="5300614"/>
                <a:ext cx="1188360" cy="357480"/>
              </p14:xfrm>
            </p:contentPart>
          </mc:Choice>
          <mc:Fallback>
            <p:pic>
              <p:nvPicPr>
                <p:cNvPr id="717" name="Freihand 716">
                  <a:extLst>
                    <a:ext uri="{FF2B5EF4-FFF2-40B4-BE49-F238E27FC236}">
                      <a16:creationId xmlns:a16="http://schemas.microsoft.com/office/drawing/2014/main" id="{71157168-D451-4854-997A-6D5D3A0F7F5F}"/>
                    </a:ext>
                  </a:extLst>
                </p:cNvPr>
                <p:cNvPicPr/>
                <p:nvPr/>
              </p:nvPicPr>
              <p:blipFill>
                <a:blip r:embed="rId1051"/>
                <a:stretch>
                  <a:fillRect/>
                </a:stretch>
              </p:blipFill>
              <p:spPr>
                <a:xfrm>
                  <a:off x="5419437" y="5296294"/>
                  <a:ext cx="1197000" cy="366120"/>
                </a:xfrm>
                <a:prstGeom prst="rect">
                  <a:avLst/>
                </a:prstGeom>
              </p:spPr>
            </p:pic>
          </mc:Fallback>
        </mc:AlternateContent>
        <mc:AlternateContent xmlns:mc="http://schemas.openxmlformats.org/markup-compatibility/2006">
          <mc:Choice xmlns:p14="http://schemas.microsoft.com/office/powerpoint/2010/main" Requires="p14">
            <p:contentPart p14:bwMode="auto" r:id="rId1052">
              <p14:nvContentPartPr>
                <p14:cNvPr id="720" name="Freihand 719">
                  <a:extLst>
                    <a:ext uri="{FF2B5EF4-FFF2-40B4-BE49-F238E27FC236}">
                      <a16:creationId xmlns:a16="http://schemas.microsoft.com/office/drawing/2014/main" id="{203D6BF0-1BC5-40DE-9213-5BE87A8B4AB4}"/>
                    </a:ext>
                  </a:extLst>
                </p14:cNvPr>
                <p14:cNvContentPartPr/>
                <p14:nvPr/>
              </p14:nvContentPartPr>
              <p14:xfrm>
                <a:off x="6343557" y="5746654"/>
                <a:ext cx="127800" cy="72360"/>
              </p14:xfrm>
            </p:contentPart>
          </mc:Choice>
          <mc:Fallback>
            <p:pic>
              <p:nvPicPr>
                <p:cNvPr id="720" name="Freihand 719">
                  <a:extLst>
                    <a:ext uri="{FF2B5EF4-FFF2-40B4-BE49-F238E27FC236}">
                      <a16:creationId xmlns:a16="http://schemas.microsoft.com/office/drawing/2014/main" id="{203D6BF0-1BC5-40DE-9213-5BE87A8B4AB4}"/>
                    </a:ext>
                  </a:extLst>
                </p:cNvPr>
                <p:cNvPicPr/>
                <p:nvPr/>
              </p:nvPicPr>
              <p:blipFill>
                <a:blip r:embed="rId1053"/>
                <a:stretch>
                  <a:fillRect/>
                </a:stretch>
              </p:blipFill>
              <p:spPr>
                <a:xfrm>
                  <a:off x="6339237" y="5742334"/>
                  <a:ext cx="1364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054">
              <p14:nvContentPartPr>
                <p14:cNvPr id="721" name="Freihand 720">
                  <a:extLst>
                    <a:ext uri="{FF2B5EF4-FFF2-40B4-BE49-F238E27FC236}">
                      <a16:creationId xmlns:a16="http://schemas.microsoft.com/office/drawing/2014/main" id="{369A7C02-60C1-430B-B69A-65C1A309E418}"/>
                    </a:ext>
                  </a:extLst>
                </p14:cNvPr>
                <p14:cNvContentPartPr/>
                <p14:nvPr/>
              </p14:nvContentPartPr>
              <p14:xfrm>
                <a:off x="6450117" y="5712454"/>
                <a:ext cx="12240" cy="11520"/>
              </p14:xfrm>
            </p:contentPart>
          </mc:Choice>
          <mc:Fallback>
            <p:pic>
              <p:nvPicPr>
                <p:cNvPr id="721" name="Freihand 720">
                  <a:extLst>
                    <a:ext uri="{FF2B5EF4-FFF2-40B4-BE49-F238E27FC236}">
                      <a16:creationId xmlns:a16="http://schemas.microsoft.com/office/drawing/2014/main" id="{369A7C02-60C1-430B-B69A-65C1A309E418}"/>
                    </a:ext>
                  </a:extLst>
                </p:cNvPr>
                <p:cNvPicPr/>
                <p:nvPr/>
              </p:nvPicPr>
              <p:blipFill>
                <a:blip r:embed="rId1055"/>
                <a:stretch>
                  <a:fillRect/>
                </a:stretch>
              </p:blipFill>
              <p:spPr>
                <a:xfrm>
                  <a:off x="6445797" y="5708134"/>
                  <a:ext cx="2088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1056">
              <p14:nvContentPartPr>
                <p14:cNvPr id="722" name="Freihand 721">
                  <a:extLst>
                    <a:ext uri="{FF2B5EF4-FFF2-40B4-BE49-F238E27FC236}">
                      <a16:creationId xmlns:a16="http://schemas.microsoft.com/office/drawing/2014/main" id="{E3D1111A-5405-4FC2-8253-7DBE99C4C9BA}"/>
                    </a:ext>
                  </a:extLst>
                </p14:cNvPr>
                <p14:cNvContentPartPr/>
                <p14:nvPr/>
              </p14:nvContentPartPr>
              <p14:xfrm>
                <a:off x="6500517" y="5751694"/>
                <a:ext cx="286560" cy="54000"/>
              </p14:xfrm>
            </p:contentPart>
          </mc:Choice>
          <mc:Fallback>
            <p:pic>
              <p:nvPicPr>
                <p:cNvPr id="722" name="Freihand 721">
                  <a:extLst>
                    <a:ext uri="{FF2B5EF4-FFF2-40B4-BE49-F238E27FC236}">
                      <a16:creationId xmlns:a16="http://schemas.microsoft.com/office/drawing/2014/main" id="{E3D1111A-5405-4FC2-8253-7DBE99C4C9BA}"/>
                    </a:ext>
                  </a:extLst>
                </p:cNvPr>
                <p:cNvPicPr/>
                <p:nvPr/>
              </p:nvPicPr>
              <p:blipFill>
                <a:blip r:embed="rId1057"/>
                <a:stretch>
                  <a:fillRect/>
                </a:stretch>
              </p:blipFill>
              <p:spPr>
                <a:xfrm>
                  <a:off x="6496197" y="5747374"/>
                  <a:ext cx="29520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058">
              <p14:nvContentPartPr>
                <p14:cNvPr id="724" name="Freihand 723">
                  <a:extLst>
                    <a:ext uri="{FF2B5EF4-FFF2-40B4-BE49-F238E27FC236}">
                      <a16:creationId xmlns:a16="http://schemas.microsoft.com/office/drawing/2014/main" id="{880E4762-7C2B-43A9-9C4D-D2FE809EC37F}"/>
                    </a:ext>
                  </a:extLst>
                </p14:cNvPr>
                <p14:cNvContentPartPr/>
                <p14:nvPr/>
              </p14:nvContentPartPr>
              <p14:xfrm>
                <a:off x="6258237" y="5295934"/>
                <a:ext cx="137880" cy="122040"/>
              </p14:xfrm>
            </p:contentPart>
          </mc:Choice>
          <mc:Fallback>
            <p:pic>
              <p:nvPicPr>
                <p:cNvPr id="724" name="Freihand 723">
                  <a:extLst>
                    <a:ext uri="{FF2B5EF4-FFF2-40B4-BE49-F238E27FC236}">
                      <a16:creationId xmlns:a16="http://schemas.microsoft.com/office/drawing/2014/main" id="{880E4762-7C2B-43A9-9C4D-D2FE809EC37F}"/>
                    </a:ext>
                  </a:extLst>
                </p:cNvPr>
                <p:cNvPicPr/>
                <p:nvPr/>
              </p:nvPicPr>
              <p:blipFill>
                <a:blip r:embed="rId1059"/>
                <a:stretch>
                  <a:fillRect/>
                </a:stretch>
              </p:blipFill>
              <p:spPr>
                <a:xfrm>
                  <a:off x="6253917" y="5291614"/>
                  <a:ext cx="14652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060">
              <p14:nvContentPartPr>
                <p14:cNvPr id="725" name="Freihand 724">
                  <a:extLst>
                    <a:ext uri="{FF2B5EF4-FFF2-40B4-BE49-F238E27FC236}">
                      <a16:creationId xmlns:a16="http://schemas.microsoft.com/office/drawing/2014/main" id="{A25F47CF-A134-49FD-A2F0-D2F5F23B6E0A}"/>
                    </a:ext>
                  </a:extLst>
                </p14:cNvPr>
                <p14:cNvContentPartPr/>
                <p14:nvPr/>
              </p14:nvContentPartPr>
              <p14:xfrm>
                <a:off x="6347877" y="5238694"/>
                <a:ext cx="69840" cy="42840"/>
              </p14:xfrm>
            </p:contentPart>
          </mc:Choice>
          <mc:Fallback>
            <p:pic>
              <p:nvPicPr>
                <p:cNvPr id="725" name="Freihand 724">
                  <a:extLst>
                    <a:ext uri="{FF2B5EF4-FFF2-40B4-BE49-F238E27FC236}">
                      <a16:creationId xmlns:a16="http://schemas.microsoft.com/office/drawing/2014/main" id="{A25F47CF-A134-49FD-A2F0-D2F5F23B6E0A}"/>
                    </a:ext>
                  </a:extLst>
                </p:cNvPr>
                <p:cNvPicPr/>
                <p:nvPr/>
              </p:nvPicPr>
              <p:blipFill>
                <a:blip r:embed="rId1061"/>
                <a:stretch>
                  <a:fillRect/>
                </a:stretch>
              </p:blipFill>
              <p:spPr>
                <a:xfrm>
                  <a:off x="6343557" y="5234374"/>
                  <a:ext cx="7848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062">
              <p14:nvContentPartPr>
                <p14:cNvPr id="726" name="Freihand 725">
                  <a:extLst>
                    <a:ext uri="{FF2B5EF4-FFF2-40B4-BE49-F238E27FC236}">
                      <a16:creationId xmlns:a16="http://schemas.microsoft.com/office/drawing/2014/main" id="{3B9F68F0-A287-4E51-804C-C99AA2CD7D52}"/>
                    </a:ext>
                  </a:extLst>
                </p14:cNvPr>
                <p14:cNvContentPartPr/>
                <p14:nvPr/>
              </p14:nvContentPartPr>
              <p14:xfrm>
                <a:off x="6428517" y="5201974"/>
                <a:ext cx="93600" cy="152640"/>
              </p14:xfrm>
            </p:contentPart>
          </mc:Choice>
          <mc:Fallback>
            <p:pic>
              <p:nvPicPr>
                <p:cNvPr id="726" name="Freihand 725">
                  <a:extLst>
                    <a:ext uri="{FF2B5EF4-FFF2-40B4-BE49-F238E27FC236}">
                      <a16:creationId xmlns:a16="http://schemas.microsoft.com/office/drawing/2014/main" id="{3B9F68F0-A287-4E51-804C-C99AA2CD7D52}"/>
                    </a:ext>
                  </a:extLst>
                </p:cNvPr>
                <p:cNvPicPr/>
                <p:nvPr/>
              </p:nvPicPr>
              <p:blipFill>
                <a:blip r:embed="rId1063"/>
                <a:stretch>
                  <a:fillRect/>
                </a:stretch>
              </p:blipFill>
              <p:spPr>
                <a:xfrm>
                  <a:off x="6424197" y="5197654"/>
                  <a:ext cx="10224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064">
              <p14:nvContentPartPr>
                <p14:cNvPr id="727" name="Freihand 726">
                  <a:extLst>
                    <a:ext uri="{FF2B5EF4-FFF2-40B4-BE49-F238E27FC236}">
                      <a16:creationId xmlns:a16="http://schemas.microsoft.com/office/drawing/2014/main" id="{2AF2C243-BBD1-432B-9C59-FB7695FC81F4}"/>
                    </a:ext>
                  </a:extLst>
                </p14:cNvPr>
                <p14:cNvContentPartPr/>
                <p14:nvPr/>
              </p14:nvContentPartPr>
              <p14:xfrm>
                <a:off x="5407197" y="5259214"/>
                <a:ext cx="157320" cy="405720"/>
              </p14:xfrm>
            </p:contentPart>
          </mc:Choice>
          <mc:Fallback>
            <p:pic>
              <p:nvPicPr>
                <p:cNvPr id="727" name="Freihand 726">
                  <a:extLst>
                    <a:ext uri="{FF2B5EF4-FFF2-40B4-BE49-F238E27FC236}">
                      <a16:creationId xmlns:a16="http://schemas.microsoft.com/office/drawing/2014/main" id="{2AF2C243-BBD1-432B-9C59-FB7695FC81F4}"/>
                    </a:ext>
                  </a:extLst>
                </p:cNvPr>
                <p:cNvPicPr/>
                <p:nvPr/>
              </p:nvPicPr>
              <p:blipFill>
                <a:blip r:embed="rId1065"/>
                <a:stretch>
                  <a:fillRect/>
                </a:stretch>
              </p:blipFill>
              <p:spPr>
                <a:xfrm>
                  <a:off x="5402877" y="5254894"/>
                  <a:ext cx="165960" cy="414360"/>
                </a:xfrm>
                <a:prstGeom prst="rect">
                  <a:avLst/>
                </a:prstGeom>
              </p:spPr>
            </p:pic>
          </mc:Fallback>
        </mc:AlternateContent>
        <mc:AlternateContent xmlns:mc="http://schemas.openxmlformats.org/markup-compatibility/2006">
          <mc:Choice xmlns:p14="http://schemas.microsoft.com/office/powerpoint/2010/main" Requires="p14">
            <p:contentPart p14:bwMode="auto" r:id="rId1066">
              <p14:nvContentPartPr>
                <p14:cNvPr id="728" name="Freihand 727">
                  <a:extLst>
                    <a:ext uri="{FF2B5EF4-FFF2-40B4-BE49-F238E27FC236}">
                      <a16:creationId xmlns:a16="http://schemas.microsoft.com/office/drawing/2014/main" id="{676ED9CF-ABD5-43B3-B329-963752E9B3F6}"/>
                    </a:ext>
                  </a:extLst>
                </p14:cNvPr>
                <p14:cNvContentPartPr/>
                <p14:nvPr/>
              </p14:nvContentPartPr>
              <p14:xfrm>
                <a:off x="6195597" y="5145094"/>
                <a:ext cx="379080" cy="346680"/>
              </p14:xfrm>
            </p:contentPart>
          </mc:Choice>
          <mc:Fallback>
            <p:pic>
              <p:nvPicPr>
                <p:cNvPr id="728" name="Freihand 727">
                  <a:extLst>
                    <a:ext uri="{FF2B5EF4-FFF2-40B4-BE49-F238E27FC236}">
                      <a16:creationId xmlns:a16="http://schemas.microsoft.com/office/drawing/2014/main" id="{676ED9CF-ABD5-43B3-B329-963752E9B3F6}"/>
                    </a:ext>
                  </a:extLst>
                </p:cNvPr>
                <p:cNvPicPr/>
                <p:nvPr/>
              </p:nvPicPr>
              <p:blipFill>
                <a:blip r:embed="rId1067"/>
                <a:stretch>
                  <a:fillRect/>
                </a:stretch>
              </p:blipFill>
              <p:spPr>
                <a:xfrm>
                  <a:off x="6191277" y="5140774"/>
                  <a:ext cx="387720" cy="355320"/>
                </a:xfrm>
                <a:prstGeom prst="rect">
                  <a:avLst/>
                </a:prstGeom>
              </p:spPr>
            </p:pic>
          </mc:Fallback>
        </mc:AlternateContent>
        <mc:AlternateContent xmlns:mc="http://schemas.openxmlformats.org/markup-compatibility/2006">
          <mc:Choice xmlns:p14="http://schemas.microsoft.com/office/powerpoint/2010/main" Requires="p14">
            <p:contentPart p14:bwMode="auto" r:id="rId1068">
              <p14:nvContentPartPr>
                <p14:cNvPr id="729" name="Freihand 728">
                  <a:extLst>
                    <a:ext uri="{FF2B5EF4-FFF2-40B4-BE49-F238E27FC236}">
                      <a16:creationId xmlns:a16="http://schemas.microsoft.com/office/drawing/2014/main" id="{A383C170-9D66-4831-9383-4F902B2A7584}"/>
                    </a:ext>
                  </a:extLst>
                </p14:cNvPr>
                <p14:cNvContentPartPr/>
                <p14:nvPr/>
              </p14:nvContentPartPr>
              <p14:xfrm>
                <a:off x="6170397" y="5437054"/>
                <a:ext cx="381960" cy="265680"/>
              </p14:xfrm>
            </p:contentPart>
          </mc:Choice>
          <mc:Fallback>
            <p:pic>
              <p:nvPicPr>
                <p:cNvPr id="729" name="Freihand 728">
                  <a:extLst>
                    <a:ext uri="{FF2B5EF4-FFF2-40B4-BE49-F238E27FC236}">
                      <a16:creationId xmlns:a16="http://schemas.microsoft.com/office/drawing/2014/main" id="{A383C170-9D66-4831-9383-4F902B2A7584}"/>
                    </a:ext>
                  </a:extLst>
                </p:cNvPr>
                <p:cNvPicPr/>
                <p:nvPr/>
              </p:nvPicPr>
              <p:blipFill>
                <a:blip r:embed="rId1069"/>
                <a:stretch>
                  <a:fillRect/>
                </a:stretch>
              </p:blipFill>
              <p:spPr>
                <a:xfrm>
                  <a:off x="6166077" y="5432734"/>
                  <a:ext cx="390600" cy="274320"/>
                </a:xfrm>
                <a:prstGeom prst="rect">
                  <a:avLst/>
                </a:prstGeom>
              </p:spPr>
            </p:pic>
          </mc:Fallback>
        </mc:AlternateContent>
        <mc:AlternateContent xmlns:mc="http://schemas.openxmlformats.org/markup-compatibility/2006">
          <mc:Choice xmlns:p14="http://schemas.microsoft.com/office/powerpoint/2010/main" Requires="p14">
            <p:contentPart p14:bwMode="auto" r:id="rId1070">
              <p14:nvContentPartPr>
                <p14:cNvPr id="730" name="Freihand 729">
                  <a:extLst>
                    <a:ext uri="{FF2B5EF4-FFF2-40B4-BE49-F238E27FC236}">
                      <a16:creationId xmlns:a16="http://schemas.microsoft.com/office/drawing/2014/main" id="{73A8D803-68EB-490C-AEAB-C03379DD76E8}"/>
                    </a:ext>
                  </a:extLst>
                </p14:cNvPr>
                <p14:cNvContentPartPr/>
                <p14:nvPr/>
              </p14:nvContentPartPr>
              <p14:xfrm>
                <a:off x="5047557" y="5453254"/>
                <a:ext cx="379080" cy="103680"/>
              </p14:xfrm>
            </p:contentPart>
          </mc:Choice>
          <mc:Fallback>
            <p:pic>
              <p:nvPicPr>
                <p:cNvPr id="730" name="Freihand 729">
                  <a:extLst>
                    <a:ext uri="{FF2B5EF4-FFF2-40B4-BE49-F238E27FC236}">
                      <a16:creationId xmlns:a16="http://schemas.microsoft.com/office/drawing/2014/main" id="{73A8D803-68EB-490C-AEAB-C03379DD76E8}"/>
                    </a:ext>
                  </a:extLst>
                </p:cNvPr>
                <p:cNvPicPr/>
                <p:nvPr/>
              </p:nvPicPr>
              <p:blipFill>
                <a:blip r:embed="rId1071"/>
                <a:stretch>
                  <a:fillRect/>
                </a:stretch>
              </p:blipFill>
              <p:spPr>
                <a:xfrm>
                  <a:off x="5043237" y="5448934"/>
                  <a:ext cx="3877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072">
              <p14:nvContentPartPr>
                <p14:cNvPr id="731" name="Freihand 730">
                  <a:extLst>
                    <a:ext uri="{FF2B5EF4-FFF2-40B4-BE49-F238E27FC236}">
                      <a16:creationId xmlns:a16="http://schemas.microsoft.com/office/drawing/2014/main" id="{9786D4D7-0FA5-4B09-BEE6-AA046A5D965F}"/>
                    </a:ext>
                  </a:extLst>
                </p14:cNvPr>
                <p14:cNvContentPartPr/>
                <p14:nvPr/>
              </p14:nvContentPartPr>
              <p14:xfrm>
                <a:off x="5360037" y="5424814"/>
                <a:ext cx="103680" cy="102960"/>
              </p14:xfrm>
            </p:contentPart>
          </mc:Choice>
          <mc:Fallback>
            <p:pic>
              <p:nvPicPr>
                <p:cNvPr id="731" name="Freihand 730">
                  <a:extLst>
                    <a:ext uri="{FF2B5EF4-FFF2-40B4-BE49-F238E27FC236}">
                      <a16:creationId xmlns:a16="http://schemas.microsoft.com/office/drawing/2014/main" id="{9786D4D7-0FA5-4B09-BEE6-AA046A5D965F}"/>
                    </a:ext>
                  </a:extLst>
                </p:cNvPr>
                <p:cNvPicPr/>
                <p:nvPr/>
              </p:nvPicPr>
              <p:blipFill>
                <a:blip r:embed="rId1073"/>
                <a:stretch>
                  <a:fillRect/>
                </a:stretch>
              </p:blipFill>
              <p:spPr>
                <a:xfrm>
                  <a:off x="5355717" y="5420494"/>
                  <a:ext cx="1123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074">
              <p14:nvContentPartPr>
                <p14:cNvPr id="732" name="Freihand 731">
                  <a:extLst>
                    <a:ext uri="{FF2B5EF4-FFF2-40B4-BE49-F238E27FC236}">
                      <a16:creationId xmlns:a16="http://schemas.microsoft.com/office/drawing/2014/main" id="{4BAA4D3E-D599-4B04-ACBE-BCB9D81F7D6E}"/>
                    </a:ext>
                  </a:extLst>
                </p14:cNvPr>
                <p14:cNvContentPartPr/>
                <p14:nvPr/>
              </p14:nvContentPartPr>
              <p14:xfrm>
                <a:off x="4760277" y="5505814"/>
                <a:ext cx="65880" cy="167040"/>
              </p14:xfrm>
            </p:contentPart>
          </mc:Choice>
          <mc:Fallback>
            <p:pic>
              <p:nvPicPr>
                <p:cNvPr id="732" name="Freihand 731">
                  <a:extLst>
                    <a:ext uri="{FF2B5EF4-FFF2-40B4-BE49-F238E27FC236}">
                      <a16:creationId xmlns:a16="http://schemas.microsoft.com/office/drawing/2014/main" id="{4BAA4D3E-D599-4B04-ACBE-BCB9D81F7D6E}"/>
                    </a:ext>
                  </a:extLst>
                </p:cNvPr>
                <p:cNvPicPr/>
                <p:nvPr/>
              </p:nvPicPr>
              <p:blipFill>
                <a:blip r:embed="rId1075"/>
                <a:stretch>
                  <a:fillRect/>
                </a:stretch>
              </p:blipFill>
              <p:spPr>
                <a:xfrm>
                  <a:off x="4755957" y="5501494"/>
                  <a:ext cx="7452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076">
              <p14:nvContentPartPr>
                <p14:cNvPr id="733" name="Freihand 732">
                  <a:extLst>
                    <a:ext uri="{FF2B5EF4-FFF2-40B4-BE49-F238E27FC236}">
                      <a16:creationId xmlns:a16="http://schemas.microsoft.com/office/drawing/2014/main" id="{B9A93771-07EA-441D-9F2D-CA06C2C9FA89}"/>
                    </a:ext>
                  </a:extLst>
                </p14:cNvPr>
                <p14:cNvContentPartPr/>
                <p14:nvPr/>
              </p14:nvContentPartPr>
              <p14:xfrm>
                <a:off x="4845957" y="5499694"/>
                <a:ext cx="48960" cy="85680"/>
              </p14:xfrm>
            </p:contentPart>
          </mc:Choice>
          <mc:Fallback>
            <p:pic>
              <p:nvPicPr>
                <p:cNvPr id="733" name="Freihand 732">
                  <a:extLst>
                    <a:ext uri="{FF2B5EF4-FFF2-40B4-BE49-F238E27FC236}">
                      <a16:creationId xmlns:a16="http://schemas.microsoft.com/office/drawing/2014/main" id="{B9A93771-07EA-441D-9F2D-CA06C2C9FA89}"/>
                    </a:ext>
                  </a:extLst>
                </p:cNvPr>
                <p:cNvPicPr/>
                <p:nvPr/>
              </p:nvPicPr>
              <p:blipFill>
                <a:blip r:embed="rId1077"/>
                <a:stretch>
                  <a:fillRect/>
                </a:stretch>
              </p:blipFill>
              <p:spPr>
                <a:xfrm>
                  <a:off x="4841637" y="5495374"/>
                  <a:ext cx="576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078">
              <p14:nvContentPartPr>
                <p14:cNvPr id="734" name="Freihand 733">
                  <a:extLst>
                    <a:ext uri="{FF2B5EF4-FFF2-40B4-BE49-F238E27FC236}">
                      <a16:creationId xmlns:a16="http://schemas.microsoft.com/office/drawing/2014/main" id="{84AEF52A-B3BD-4AC1-B889-723B64130C31}"/>
                    </a:ext>
                  </a:extLst>
                </p14:cNvPr>
                <p14:cNvContentPartPr/>
                <p14:nvPr/>
              </p14:nvContentPartPr>
              <p14:xfrm>
                <a:off x="4884837" y="5518054"/>
                <a:ext cx="59760" cy="52560"/>
              </p14:xfrm>
            </p:contentPart>
          </mc:Choice>
          <mc:Fallback>
            <p:pic>
              <p:nvPicPr>
                <p:cNvPr id="734" name="Freihand 733">
                  <a:extLst>
                    <a:ext uri="{FF2B5EF4-FFF2-40B4-BE49-F238E27FC236}">
                      <a16:creationId xmlns:a16="http://schemas.microsoft.com/office/drawing/2014/main" id="{84AEF52A-B3BD-4AC1-B889-723B64130C31}"/>
                    </a:ext>
                  </a:extLst>
                </p:cNvPr>
                <p:cNvPicPr/>
                <p:nvPr/>
              </p:nvPicPr>
              <p:blipFill>
                <a:blip r:embed="rId1079"/>
                <a:stretch>
                  <a:fillRect/>
                </a:stretch>
              </p:blipFill>
              <p:spPr>
                <a:xfrm>
                  <a:off x="4880517" y="5513734"/>
                  <a:ext cx="6840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080">
              <p14:nvContentPartPr>
                <p14:cNvPr id="735" name="Freihand 734">
                  <a:extLst>
                    <a:ext uri="{FF2B5EF4-FFF2-40B4-BE49-F238E27FC236}">
                      <a16:creationId xmlns:a16="http://schemas.microsoft.com/office/drawing/2014/main" id="{C7B72D7F-7E9D-4DC8-B463-D9E8927F702A}"/>
                    </a:ext>
                  </a:extLst>
                </p14:cNvPr>
                <p14:cNvContentPartPr/>
                <p14:nvPr/>
              </p14:nvContentPartPr>
              <p14:xfrm>
                <a:off x="4943517" y="5457934"/>
                <a:ext cx="163080" cy="88200"/>
              </p14:xfrm>
            </p:contentPart>
          </mc:Choice>
          <mc:Fallback>
            <p:pic>
              <p:nvPicPr>
                <p:cNvPr id="735" name="Freihand 734">
                  <a:extLst>
                    <a:ext uri="{FF2B5EF4-FFF2-40B4-BE49-F238E27FC236}">
                      <a16:creationId xmlns:a16="http://schemas.microsoft.com/office/drawing/2014/main" id="{C7B72D7F-7E9D-4DC8-B463-D9E8927F702A}"/>
                    </a:ext>
                  </a:extLst>
                </p:cNvPr>
                <p:cNvPicPr/>
                <p:nvPr/>
              </p:nvPicPr>
              <p:blipFill>
                <a:blip r:embed="rId1081"/>
                <a:stretch>
                  <a:fillRect/>
                </a:stretch>
              </p:blipFill>
              <p:spPr>
                <a:xfrm>
                  <a:off x="4939197" y="5453614"/>
                  <a:ext cx="1717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082">
              <p14:nvContentPartPr>
                <p14:cNvPr id="737" name="Freihand 736">
                  <a:extLst>
                    <a:ext uri="{FF2B5EF4-FFF2-40B4-BE49-F238E27FC236}">
                      <a16:creationId xmlns:a16="http://schemas.microsoft.com/office/drawing/2014/main" id="{AC526EB1-CCEC-41CD-B96F-5D71C29BFFC6}"/>
                    </a:ext>
                  </a:extLst>
                </p14:cNvPr>
                <p14:cNvContentPartPr/>
                <p14:nvPr/>
              </p14:nvContentPartPr>
              <p14:xfrm>
                <a:off x="7016757" y="5344534"/>
                <a:ext cx="306360" cy="111240"/>
              </p14:xfrm>
            </p:contentPart>
          </mc:Choice>
          <mc:Fallback>
            <p:pic>
              <p:nvPicPr>
                <p:cNvPr id="737" name="Freihand 736">
                  <a:extLst>
                    <a:ext uri="{FF2B5EF4-FFF2-40B4-BE49-F238E27FC236}">
                      <a16:creationId xmlns:a16="http://schemas.microsoft.com/office/drawing/2014/main" id="{AC526EB1-CCEC-41CD-B96F-5D71C29BFFC6}"/>
                    </a:ext>
                  </a:extLst>
                </p:cNvPr>
                <p:cNvPicPr/>
                <p:nvPr/>
              </p:nvPicPr>
              <p:blipFill>
                <a:blip r:embed="rId1083"/>
                <a:stretch>
                  <a:fillRect/>
                </a:stretch>
              </p:blipFill>
              <p:spPr>
                <a:xfrm>
                  <a:off x="7012437" y="5340214"/>
                  <a:ext cx="3150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084">
              <p14:nvContentPartPr>
                <p14:cNvPr id="738" name="Freihand 737">
                  <a:extLst>
                    <a:ext uri="{FF2B5EF4-FFF2-40B4-BE49-F238E27FC236}">
                      <a16:creationId xmlns:a16="http://schemas.microsoft.com/office/drawing/2014/main" id="{11006378-15DA-4D39-A425-0FDDE28EAD8F}"/>
                    </a:ext>
                  </a:extLst>
                </p14:cNvPr>
                <p14:cNvContentPartPr/>
                <p14:nvPr/>
              </p14:nvContentPartPr>
              <p14:xfrm>
                <a:off x="7427877" y="5276854"/>
                <a:ext cx="150840" cy="148320"/>
              </p14:xfrm>
            </p:contentPart>
          </mc:Choice>
          <mc:Fallback>
            <p:pic>
              <p:nvPicPr>
                <p:cNvPr id="738" name="Freihand 737">
                  <a:extLst>
                    <a:ext uri="{FF2B5EF4-FFF2-40B4-BE49-F238E27FC236}">
                      <a16:creationId xmlns:a16="http://schemas.microsoft.com/office/drawing/2014/main" id="{11006378-15DA-4D39-A425-0FDDE28EAD8F}"/>
                    </a:ext>
                  </a:extLst>
                </p:cNvPr>
                <p:cNvPicPr/>
                <p:nvPr/>
              </p:nvPicPr>
              <p:blipFill>
                <a:blip r:embed="rId1085"/>
                <a:stretch>
                  <a:fillRect/>
                </a:stretch>
              </p:blipFill>
              <p:spPr>
                <a:xfrm>
                  <a:off x="7423557" y="5272534"/>
                  <a:ext cx="15948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086">
              <p14:nvContentPartPr>
                <p14:cNvPr id="739" name="Freihand 738">
                  <a:extLst>
                    <a:ext uri="{FF2B5EF4-FFF2-40B4-BE49-F238E27FC236}">
                      <a16:creationId xmlns:a16="http://schemas.microsoft.com/office/drawing/2014/main" id="{186C9ED9-BB27-4CF2-B0A9-38DCE305B3EE}"/>
                    </a:ext>
                  </a:extLst>
                </p14:cNvPr>
                <p14:cNvContentPartPr/>
                <p14:nvPr/>
              </p14:nvContentPartPr>
              <p14:xfrm>
                <a:off x="7596717" y="5314294"/>
                <a:ext cx="335520" cy="93600"/>
              </p14:xfrm>
            </p:contentPart>
          </mc:Choice>
          <mc:Fallback>
            <p:pic>
              <p:nvPicPr>
                <p:cNvPr id="739" name="Freihand 738">
                  <a:extLst>
                    <a:ext uri="{FF2B5EF4-FFF2-40B4-BE49-F238E27FC236}">
                      <a16:creationId xmlns:a16="http://schemas.microsoft.com/office/drawing/2014/main" id="{186C9ED9-BB27-4CF2-B0A9-38DCE305B3EE}"/>
                    </a:ext>
                  </a:extLst>
                </p:cNvPr>
                <p:cNvPicPr/>
                <p:nvPr/>
              </p:nvPicPr>
              <p:blipFill>
                <a:blip r:embed="rId1087"/>
                <a:stretch>
                  <a:fillRect/>
                </a:stretch>
              </p:blipFill>
              <p:spPr>
                <a:xfrm>
                  <a:off x="7592397" y="5309974"/>
                  <a:ext cx="3441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088">
              <p14:nvContentPartPr>
                <p14:cNvPr id="741" name="Freihand 740">
                  <a:extLst>
                    <a:ext uri="{FF2B5EF4-FFF2-40B4-BE49-F238E27FC236}">
                      <a16:creationId xmlns:a16="http://schemas.microsoft.com/office/drawing/2014/main" id="{3E25E70B-2B96-47FA-ADD4-D6B93F56BFD4}"/>
                    </a:ext>
                  </a:extLst>
                </p14:cNvPr>
                <p14:cNvContentPartPr/>
                <p14:nvPr/>
              </p14:nvContentPartPr>
              <p14:xfrm>
                <a:off x="1349997" y="5950414"/>
                <a:ext cx="224640" cy="159120"/>
              </p14:xfrm>
            </p:contentPart>
          </mc:Choice>
          <mc:Fallback>
            <p:pic>
              <p:nvPicPr>
                <p:cNvPr id="741" name="Freihand 740">
                  <a:extLst>
                    <a:ext uri="{FF2B5EF4-FFF2-40B4-BE49-F238E27FC236}">
                      <a16:creationId xmlns:a16="http://schemas.microsoft.com/office/drawing/2014/main" id="{3E25E70B-2B96-47FA-ADD4-D6B93F56BFD4}"/>
                    </a:ext>
                  </a:extLst>
                </p:cNvPr>
                <p:cNvPicPr/>
                <p:nvPr/>
              </p:nvPicPr>
              <p:blipFill>
                <a:blip r:embed="rId1089"/>
                <a:stretch>
                  <a:fillRect/>
                </a:stretch>
              </p:blipFill>
              <p:spPr>
                <a:xfrm>
                  <a:off x="1345677" y="5946094"/>
                  <a:ext cx="23328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090">
              <p14:nvContentPartPr>
                <p14:cNvPr id="742" name="Freihand 741">
                  <a:extLst>
                    <a:ext uri="{FF2B5EF4-FFF2-40B4-BE49-F238E27FC236}">
                      <a16:creationId xmlns:a16="http://schemas.microsoft.com/office/drawing/2014/main" id="{480A3A21-3A15-49DA-898D-C12A6C942522}"/>
                    </a:ext>
                  </a:extLst>
                </p14:cNvPr>
                <p14:cNvContentPartPr/>
                <p14:nvPr/>
              </p14:nvContentPartPr>
              <p14:xfrm>
                <a:off x="1619277" y="6018454"/>
                <a:ext cx="232560" cy="80280"/>
              </p14:xfrm>
            </p:contentPart>
          </mc:Choice>
          <mc:Fallback>
            <p:pic>
              <p:nvPicPr>
                <p:cNvPr id="742" name="Freihand 741">
                  <a:extLst>
                    <a:ext uri="{FF2B5EF4-FFF2-40B4-BE49-F238E27FC236}">
                      <a16:creationId xmlns:a16="http://schemas.microsoft.com/office/drawing/2014/main" id="{480A3A21-3A15-49DA-898D-C12A6C942522}"/>
                    </a:ext>
                  </a:extLst>
                </p:cNvPr>
                <p:cNvPicPr/>
                <p:nvPr/>
              </p:nvPicPr>
              <p:blipFill>
                <a:blip r:embed="rId1091"/>
                <a:stretch>
                  <a:fillRect/>
                </a:stretch>
              </p:blipFill>
              <p:spPr>
                <a:xfrm>
                  <a:off x="1614957" y="6014134"/>
                  <a:ext cx="2412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092">
              <p14:nvContentPartPr>
                <p14:cNvPr id="744" name="Freihand 743">
                  <a:extLst>
                    <a:ext uri="{FF2B5EF4-FFF2-40B4-BE49-F238E27FC236}">
                      <a16:creationId xmlns:a16="http://schemas.microsoft.com/office/drawing/2014/main" id="{502CADB9-DF8E-49DA-865E-FDA2CDCA4306}"/>
                    </a:ext>
                  </a:extLst>
                </p14:cNvPr>
                <p14:cNvContentPartPr/>
                <p14:nvPr/>
              </p14:nvContentPartPr>
              <p14:xfrm>
                <a:off x="2019597" y="5999374"/>
                <a:ext cx="74160" cy="150120"/>
              </p14:xfrm>
            </p:contentPart>
          </mc:Choice>
          <mc:Fallback>
            <p:pic>
              <p:nvPicPr>
                <p:cNvPr id="744" name="Freihand 743">
                  <a:extLst>
                    <a:ext uri="{FF2B5EF4-FFF2-40B4-BE49-F238E27FC236}">
                      <a16:creationId xmlns:a16="http://schemas.microsoft.com/office/drawing/2014/main" id="{502CADB9-DF8E-49DA-865E-FDA2CDCA4306}"/>
                    </a:ext>
                  </a:extLst>
                </p:cNvPr>
                <p:cNvPicPr/>
                <p:nvPr/>
              </p:nvPicPr>
              <p:blipFill>
                <a:blip r:embed="rId1093"/>
                <a:stretch>
                  <a:fillRect/>
                </a:stretch>
              </p:blipFill>
              <p:spPr>
                <a:xfrm>
                  <a:off x="2015277" y="5995054"/>
                  <a:ext cx="8280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094">
              <p14:nvContentPartPr>
                <p14:cNvPr id="745" name="Freihand 744">
                  <a:extLst>
                    <a:ext uri="{FF2B5EF4-FFF2-40B4-BE49-F238E27FC236}">
                      <a16:creationId xmlns:a16="http://schemas.microsoft.com/office/drawing/2014/main" id="{3420CD5C-396B-491E-90D2-41800888B1C9}"/>
                    </a:ext>
                  </a:extLst>
                </p14:cNvPr>
                <p14:cNvContentPartPr/>
                <p14:nvPr/>
              </p14:nvContentPartPr>
              <p14:xfrm>
                <a:off x="2136957" y="6002974"/>
                <a:ext cx="57960" cy="59760"/>
              </p14:xfrm>
            </p:contentPart>
          </mc:Choice>
          <mc:Fallback>
            <p:pic>
              <p:nvPicPr>
                <p:cNvPr id="745" name="Freihand 744">
                  <a:extLst>
                    <a:ext uri="{FF2B5EF4-FFF2-40B4-BE49-F238E27FC236}">
                      <a16:creationId xmlns:a16="http://schemas.microsoft.com/office/drawing/2014/main" id="{3420CD5C-396B-491E-90D2-41800888B1C9}"/>
                    </a:ext>
                  </a:extLst>
                </p:cNvPr>
                <p:cNvPicPr/>
                <p:nvPr/>
              </p:nvPicPr>
              <p:blipFill>
                <a:blip r:embed="rId1095"/>
                <a:stretch>
                  <a:fillRect/>
                </a:stretch>
              </p:blipFill>
              <p:spPr>
                <a:xfrm>
                  <a:off x="2132637" y="5998654"/>
                  <a:ext cx="6660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096">
              <p14:nvContentPartPr>
                <p14:cNvPr id="746" name="Freihand 745">
                  <a:extLst>
                    <a:ext uri="{FF2B5EF4-FFF2-40B4-BE49-F238E27FC236}">
                      <a16:creationId xmlns:a16="http://schemas.microsoft.com/office/drawing/2014/main" id="{B34C834D-E9DA-4F04-B9BF-9B9786681C16}"/>
                    </a:ext>
                  </a:extLst>
                </p14:cNvPr>
                <p14:cNvContentPartPr/>
                <p14:nvPr/>
              </p14:nvContentPartPr>
              <p14:xfrm>
                <a:off x="2227677" y="5988934"/>
                <a:ext cx="69120" cy="73440"/>
              </p14:xfrm>
            </p:contentPart>
          </mc:Choice>
          <mc:Fallback>
            <p:pic>
              <p:nvPicPr>
                <p:cNvPr id="746" name="Freihand 745">
                  <a:extLst>
                    <a:ext uri="{FF2B5EF4-FFF2-40B4-BE49-F238E27FC236}">
                      <a16:creationId xmlns:a16="http://schemas.microsoft.com/office/drawing/2014/main" id="{B34C834D-E9DA-4F04-B9BF-9B9786681C16}"/>
                    </a:ext>
                  </a:extLst>
                </p:cNvPr>
                <p:cNvPicPr/>
                <p:nvPr/>
              </p:nvPicPr>
              <p:blipFill>
                <a:blip r:embed="rId1097"/>
                <a:stretch>
                  <a:fillRect/>
                </a:stretch>
              </p:blipFill>
              <p:spPr>
                <a:xfrm>
                  <a:off x="2223357" y="5984614"/>
                  <a:ext cx="777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098">
              <p14:nvContentPartPr>
                <p14:cNvPr id="747" name="Freihand 746">
                  <a:extLst>
                    <a:ext uri="{FF2B5EF4-FFF2-40B4-BE49-F238E27FC236}">
                      <a16:creationId xmlns:a16="http://schemas.microsoft.com/office/drawing/2014/main" id="{6C37FCDC-933B-4BBD-A01C-190F604DBFC1}"/>
                    </a:ext>
                  </a:extLst>
                </p14:cNvPr>
                <p14:cNvContentPartPr/>
                <p14:nvPr/>
              </p14:nvContentPartPr>
              <p14:xfrm>
                <a:off x="2335317" y="5977414"/>
                <a:ext cx="67680" cy="96120"/>
              </p14:xfrm>
            </p:contentPart>
          </mc:Choice>
          <mc:Fallback>
            <p:pic>
              <p:nvPicPr>
                <p:cNvPr id="747" name="Freihand 746">
                  <a:extLst>
                    <a:ext uri="{FF2B5EF4-FFF2-40B4-BE49-F238E27FC236}">
                      <a16:creationId xmlns:a16="http://schemas.microsoft.com/office/drawing/2014/main" id="{6C37FCDC-933B-4BBD-A01C-190F604DBFC1}"/>
                    </a:ext>
                  </a:extLst>
                </p:cNvPr>
                <p:cNvPicPr/>
                <p:nvPr/>
              </p:nvPicPr>
              <p:blipFill>
                <a:blip r:embed="rId1099"/>
                <a:stretch>
                  <a:fillRect/>
                </a:stretch>
              </p:blipFill>
              <p:spPr>
                <a:xfrm>
                  <a:off x="2330997" y="5973094"/>
                  <a:ext cx="763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100">
              <p14:nvContentPartPr>
                <p14:cNvPr id="749" name="Freihand 748">
                  <a:extLst>
                    <a:ext uri="{FF2B5EF4-FFF2-40B4-BE49-F238E27FC236}">
                      <a16:creationId xmlns:a16="http://schemas.microsoft.com/office/drawing/2014/main" id="{82874D22-B78B-4963-BD79-AD91CCC39ED9}"/>
                    </a:ext>
                  </a:extLst>
                </p14:cNvPr>
                <p14:cNvContentPartPr/>
                <p14:nvPr/>
              </p14:nvContentPartPr>
              <p14:xfrm>
                <a:off x="2576517" y="5977054"/>
                <a:ext cx="88200" cy="146520"/>
              </p14:xfrm>
            </p:contentPart>
          </mc:Choice>
          <mc:Fallback>
            <p:pic>
              <p:nvPicPr>
                <p:cNvPr id="749" name="Freihand 748">
                  <a:extLst>
                    <a:ext uri="{FF2B5EF4-FFF2-40B4-BE49-F238E27FC236}">
                      <a16:creationId xmlns:a16="http://schemas.microsoft.com/office/drawing/2014/main" id="{82874D22-B78B-4963-BD79-AD91CCC39ED9}"/>
                    </a:ext>
                  </a:extLst>
                </p:cNvPr>
                <p:cNvPicPr/>
                <p:nvPr/>
              </p:nvPicPr>
              <p:blipFill>
                <a:blip r:embed="rId1101"/>
                <a:stretch>
                  <a:fillRect/>
                </a:stretch>
              </p:blipFill>
              <p:spPr>
                <a:xfrm>
                  <a:off x="2572197" y="5972734"/>
                  <a:ext cx="968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102">
              <p14:nvContentPartPr>
                <p14:cNvPr id="750" name="Freihand 749">
                  <a:extLst>
                    <a:ext uri="{FF2B5EF4-FFF2-40B4-BE49-F238E27FC236}">
                      <a16:creationId xmlns:a16="http://schemas.microsoft.com/office/drawing/2014/main" id="{625781D0-3AE1-429B-B53B-BF67236D79A1}"/>
                    </a:ext>
                  </a:extLst>
                </p14:cNvPr>
                <p14:cNvContentPartPr/>
                <p14:nvPr/>
              </p14:nvContentPartPr>
              <p14:xfrm>
                <a:off x="2733117" y="5946454"/>
                <a:ext cx="69840" cy="89280"/>
              </p14:xfrm>
            </p:contentPart>
          </mc:Choice>
          <mc:Fallback>
            <p:pic>
              <p:nvPicPr>
                <p:cNvPr id="750" name="Freihand 749">
                  <a:extLst>
                    <a:ext uri="{FF2B5EF4-FFF2-40B4-BE49-F238E27FC236}">
                      <a16:creationId xmlns:a16="http://schemas.microsoft.com/office/drawing/2014/main" id="{625781D0-3AE1-429B-B53B-BF67236D79A1}"/>
                    </a:ext>
                  </a:extLst>
                </p:cNvPr>
                <p:cNvPicPr/>
                <p:nvPr/>
              </p:nvPicPr>
              <p:blipFill>
                <a:blip r:embed="rId1103"/>
                <a:stretch>
                  <a:fillRect/>
                </a:stretch>
              </p:blipFill>
              <p:spPr>
                <a:xfrm>
                  <a:off x="2728797" y="5942134"/>
                  <a:ext cx="784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104">
              <p14:nvContentPartPr>
                <p14:cNvPr id="751" name="Freihand 750">
                  <a:extLst>
                    <a:ext uri="{FF2B5EF4-FFF2-40B4-BE49-F238E27FC236}">
                      <a16:creationId xmlns:a16="http://schemas.microsoft.com/office/drawing/2014/main" id="{F9754D4E-DD65-4952-984B-80D4B389CA57}"/>
                    </a:ext>
                  </a:extLst>
                </p14:cNvPr>
                <p14:cNvContentPartPr/>
                <p14:nvPr/>
              </p14:nvContentPartPr>
              <p14:xfrm>
                <a:off x="2896197" y="5955454"/>
                <a:ext cx="60480" cy="80280"/>
              </p14:xfrm>
            </p:contentPart>
          </mc:Choice>
          <mc:Fallback>
            <p:pic>
              <p:nvPicPr>
                <p:cNvPr id="751" name="Freihand 750">
                  <a:extLst>
                    <a:ext uri="{FF2B5EF4-FFF2-40B4-BE49-F238E27FC236}">
                      <a16:creationId xmlns:a16="http://schemas.microsoft.com/office/drawing/2014/main" id="{F9754D4E-DD65-4952-984B-80D4B389CA57}"/>
                    </a:ext>
                  </a:extLst>
                </p:cNvPr>
                <p:cNvPicPr/>
                <p:nvPr/>
              </p:nvPicPr>
              <p:blipFill>
                <a:blip r:embed="rId1105"/>
                <a:stretch>
                  <a:fillRect/>
                </a:stretch>
              </p:blipFill>
              <p:spPr>
                <a:xfrm>
                  <a:off x="2891877" y="5951134"/>
                  <a:ext cx="691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106">
              <p14:nvContentPartPr>
                <p14:cNvPr id="752" name="Freihand 751">
                  <a:extLst>
                    <a:ext uri="{FF2B5EF4-FFF2-40B4-BE49-F238E27FC236}">
                      <a16:creationId xmlns:a16="http://schemas.microsoft.com/office/drawing/2014/main" id="{D1B6A2CA-1185-4156-ADAB-F7A354635D3C}"/>
                    </a:ext>
                  </a:extLst>
                </p14:cNvPr>
                <p14:cNvContentPartPr/>
                <p14:nvPr/>
              </p14:nvContentPartPr>
              <p14:xfrm>
                <a:off x="3029757" y="5957614"/>
                <a:ext cx="109800" cy="146880"/>
              </p14:xfrm>
            </p:contentPart>
          </mc:Choice>
          <mc:Fallback>
            <p:pic>
              <p:nvPicPr>
                <p:cNvPr id="752" name="Freihand 751">
                  <a:extLst>
                    <a:ext uri="{FF2B5EF4-FFF2-40B4-BE49-F238E27FC236}">
                      <a16:creationId xmlns:a16="http://schemas.microsoft.com/office/drawing/2014/main" id="{D1B6A2CA-1185-4156-ADAB-F7A354635D3C}"/>
                    </a:ext>
                  </a:extLst>
                </p:cNvPr>
                <p:cNvPicPr/>
                <p:nvPr/>
              </p:nvPicPr>
              <p:blipFill>
                <a:blip r:embed="rId1107"/>
                <a:stretch>
                  <a:fillRect/>
                </a:stretch>
              </p:blipFill>
              <p:spPr>
                <a:xfrm>
                  <a:off x="3025437" y="5953294"/>
                  <a:ext cx="11844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108">
              <p14:nvContentPartPr>
                <p14:cNvPr id="753" name="Freihand 752">
                  <a:extLst>
                    <a:ext uri="{FF2B5EF4-FFF2-40B4-BE49-F238E27FC236}">
                      <a16:creationId xmlns:a16="http://schemas.microsoft.com/office/drawing/2014/main" id="{DA5E1BB1-898E-463A-9542-EB7FB30B611E}"/>
                    </a:ext>
                  </a:extLst>
                </p14:cNvPr>
                <p14:cNvContentPartPr/>
                <p14:nvPr/>
              </p14:nvContentPartPr>
              <p14:xfrm>
                <a:off x="3180957" y="5900734"/>
                <a:ext cx="24840" cy="132840"/>
              </p14:xfrm>
            </p:contentPart>
          </mc:Choice>
          <mc:Fallback>
            <p:pic>
              <p:nvPicPr>
                <p:cNvPr id="753" name="Freihand 752">
                  <a:extLst>
                    <a:ext uri="{FF2B5EF4-FFF2-40B4-BE49-F238E27FC236}">
                      <a16:creationId xmlns:a16="http://schemas.microsoft.com/office/drawing/2014/main" id="{DA5E1BB1-898E-463A-9542-EB7FB30B611E}"/>
                    </a:ext>
                  </a:extLst>
                </p:cNvPr>
                <p:cNvPicPr/>
                <p:nvPr/>
              </p:nvPicPr>
              <p:blipFill>
                <a:blip r:embed="rId1109"/>
                <a:stretch>
                  <a:fillRect/>
                </a:stretch>
              </p:blipFill>
              <p:spPr>
                <a:xfrm>
                  <a:off x="3176637" y="5896414"/>
                  <a:ext cx="3348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110">
              <p14:nvContentPartPr>
                <p14:cNvPr id="754" name="Freihand 753">
                  <a:extLst>
                    <a:ext uri="{FF2B5EF4-FFF2-40B4-BE49-F238E27FC236}">
                      <a16:creationId xmlns:a16="http://schemas.microsoft.com/office/drawing/2014/main" id="{A2331F15-3E87-41FA-A7DB-9897A1BD76CC}"/>
                    </a:ext>
                  </a:extLst>
                </p14:cNvPr>
                <p14:cNvContentPartPr/>
                <p14:nvPr/>
              </p14:nvContentPartPr>
              <p14:xfrm>
                <a:off x="3234597" y="5948614"/>
                <a:ext cx="71640" cy="81000"/>
              </p14:xfrm>
            </p:contentPart>
          </mc:Choice>
          <mc:Fallback>
            <p:pic>
              <p:nvPicPr>
                <p:cNvPr id="754" name="Freihand 753">
                  <a:extLst>
                    <a:ext uri="{FF2B5EF4-FFF2-40B4-BE49-F238E27FC236}">
                      <a16:creationId xmlns:a16="http://schemas.microsoft.com/office/drawing/2014/main" id="{A2331F15-3E87-41FA-A7DB-9897A1BD76CC}"/>
                    </a:ext>
                  </a:extLst>
                </p:cNvPr>
                <p:cNvPicPr/>
                <p:nvPr/>
              </p:nvPicPr>
              <p:blipFill>
                <a:blip r:embed="rId1111"/>
                <a:stretch>
                  <a:fillRect/>
                </a:stretch>
              </p:blipFill>
              <p:spPr>
                <a:xfrm>
                  <a:off x="3230277" y="5944294"/>
                  <a:ext cx="802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112">
              <p14:nvContentPartPr>
                <p14:cNvPr id="755" name="Freihand 754">
                  <a:extLst>
                    <a:ext uri="{FF2B5EF4-FFF2-40B4-BE49-F238E27FC236}">
                      <a16:creationId xmlns:a16="http://schemas.microsoft.com/office/drawing/2014/main" id="{3BFD8A06-32F0-4079-84A3-D4BAC347E116}"/>
                    </a:ext>
                  </a:extLst>
                </p14:cNvPr>
                <p14:cNvContentPartPr/>
                <p14:nvPr/>
              </p14:nvContentPartPr>
              <p14:xfrm>
                <a:off x="3422877" y="5985694"/>
                <a:ext cx="179280" cy="45360"/>
              </p14:xfrm>
            </p:contentPart>
          </mc:Choice>
          <mc:Fallback>
            <p:pic>
              <p:nvPicPr>
                <p:cNvPr id="755" name="Freihand 754">
                  <a:extLst>
                    <a:ext uri="{FF2B5EF4-FFF2-40B4-BE49-F238E27FC236}">
                      <a16:creationId xmlns:a16="http://schemas.microsoft.com/office/drawing/2014/main" id="{3BFD8A06-32F0-4079-84A3-D4BAC347E116}"/>
                    </a:ext>
                  </a:extLst>
                </p:cNvPr>
                <p:cNvPicPr/>
                <p:nvPr/>
              </p:nvPicPr>
              <p:blipFill>
                <a:blip r:embed="rId1113"/>
                <a:stretch>
                  <a:fillRect/>
                </a:stretch>
              </p:blipFill>
              <p:spPr>
                <a:xfrm>
                  <a:off x="3418557" y="5981374"/>
                  <a:ext cx="18792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114">
              <p14:nvContentPartPr>
                <p14:cNvPr id="756" name="Freihand 755">
                  <a:extLst>
                    <a:ext uri="{FF2B5EF4-FFF2-40B4-BE49-F238E27FC236}">
                      <a16:creationId xmlns:a16="http://schemas.microsoft.com/office/drawing/2014/main" id="{052FD034-EDAB-490F-B042-4DA3BCAD863F}"/>
                    </a:ext>
                  </a:extLst>
                </p14:cNvPr>
                <p14:cNvContentPartPr/>
                <p14:nvPr/>
              </p14:nvContentPartPr>
              <p14:xfrm>
                <a:off x="3570477" y="5910814"/>
                <a:ext cx="360" cy="360"/>
              </p14:xfrm>
            </p:contentPart>
          </mc:Choice>
          <mc:Fallback>
            <p:pic>
              <p:nvPicPr>
                <p:cNvPr id="756" name="Freihand 755">
                  <a:extLst>
                    <a:ext uri="{FF2B5EF4-FFF2-40B4-BE49-F238E27FC236}">
                      <a16:creationId xmlns:a16="http://schemas.microsoft.com/office/drawing/2014/main" id="{052FD034-EDAB-490F-B042-4DA3BCAD863F}"/>
                    </a:ext>
                  </a:extLst>
                </p:cNvPr>
                <p:cNvPicPr/>
                <p:nvPr/>
              </p:nvPicPr>
              <p:blipFill>
                <a:blip r:embed="rId845"/>
                <a:stretch>
                  <a:fillRect/>
                </a:stretch>
              </p:blipFill>
              <p:spPr>
                <a:xfrm>
                  <a:off x="3566157" y="5906494"/>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15">
              <p14:nvContentPartPr>
                <p14:cNvPr id="757" name="Freihand 756">
                  <a:extLst>
                    <a:ext uri="{FF2B5EF4-FFF2-40B4-BE49-F238E27FC236}">
                      <a16:creationId xmlns:a16="http://schemas.microsoft.com/office/drawing/2014/main" id="{9BE7F73B-98A8-4071-B489-012BA3F08760}"/>
                    </a:ext>
                  </a:extLst>
                </p14:cNvPr>
                <p14:cNvContentPartPr/>
                <p14:nvPr/>
              </p14:nvContentPartPr>
              <p14:xfrm>
                <a:off x="3798717" y="5902534"/>
                <a:ext cx="226080" cy="110520"/>
              </p14:xfrm>
            </p:contentPart>
          </mc:Choice>
          <mc:Fallback>
            <p:pic>
              <p:nvPicPr>
                <p:cNvPr id="757" name="Freihand 756">
                  <a:extLst>
                    <a:ext uri="{FF2B5EF4-FFF2-40B4-BE49-F238E27FC236}">
                      <a16:creationId xmlns:a16="http://schemas.microsoft.com/office/drawing/2014/main" id="{9BE7F73B-98A8-4071-B489-012BA3F08760}"/>
                    </a:ext>
                  </a:extLst>
                </p:cNvPr>
                <p:cNvPicPr/>
                <p:nvPr/>
              </p:nvPicPr>
              <p:blipFill>
                <a:blip r:embed="rId1116"/>
                <a:stretch>
                  <a:fillRect/>
                </a:stretch>
              </p:blipFill>
              <p:spPr>
                <a:xfrm>
                  <a:off x="3794397" y="5898214"/>
                  <a:ext cx="2347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117">
              <p14:nvContentPartPr>
                <p14:cNvPr id="758" name="Freihand 757">
                  <a:extLst>
                    <a:ext uri="{FF2B5EF4-FFF2-40B4-BE49-F238E27FC236}">
                      <a16:creationId xmlns:a16="http://schemas.microsoft.com/office/drawing/2014/main" id="{71587BB6-D468-46AF-8A0F-A8BB8615EF26}"/>
                    </a:ext>
                  </a:extLst>
                </p14:cNvPr>
                <p14:cNvContentPartPr/>
                <p14:nvPr/>
              </p14:nvContentPartPr>
              <p14:xfrm>
                <a:off x="4192917" y="5946454"/>
                <a:ext cx="113760" cy="101880"/>
              </p14:xfrm>
            </p:contentPart>
          </mc:Choice>
          <mc:Fallback>
            <p:pic>
              <p:nvPicPr>
                <p:cNvPr id="758" name="Freihand 757">
                  <a:extLst>
                    <a:ext uri="{FF2B5EF4-FFF2-40B4-BE49-F238E27FC236}">
                      <a16:creationId xmlns:a16="http://schemas.microsoft.com/office/drawing/2014/main" id="{71587BB6-D468-46AF-8A0F-A8BB8615EF26}"/>
                    </a:ext>
                  </a:extLst>
                </p:cNvPr>
                <p:cNvPicPr/>
                <p:nvPr/>
              </p:nvPicPr>
              <p:blipFill>
                <a:blip r:embed="rId1118"/>
                <a:stretch>
                  <a:fillRect/>
                </a:stretch>
              </p:blipFill>
              <p:spPr>
                <a:xfrm>
                  <a:off x="4188597" y="5942134"/>
                  <a:ext cx="1224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119">
              <p14:nvContentPartPr>
                <p14:cNvPr id="759" name="Freihand 758">
                  <a:extLst>
                    <a:ext uri="{FF2B5EF4-FFF2-40B4-BE49-F238E27FC236}">
                      <a16:creationId xmlns:a16="http://schemas.microsoft.com/office/drawing/2014/main" id="{6371579B-C32A-4935-B03F-F5D848120EC5}"/>
                    </a:ext>
                  </a:extLst>
                </p14:cNvPr>
                <p14:cNvContentPartPr/>
                <p14:nvPr/>
              </p14:nvContentPartPr>
              <p14:xfrm>
                <a:off x="4316757" y="5952934"/>
                <a:ext cx="89280" cy="68760"/>
              </p14:xfrm>
            </p:contentPart>
          </mc:Choice>
          <mc:Fallback>
            <p:pic>
              <p:nvPicPr>
                <p:cNvPr id="759" name="Freihand 758">
                  <a:extLst>
                    <a:ext uri="{FF2B5EF4-FFF2-40B4-BE49-F238E27FC236}">
                      <a16:creationId xmlns:a16="http://schemas.microsoft.com/office/drawing/2014/main" id="{6371579B-C32A-4935-B03F-F5D848120EC5}"/>
                    </a:ext>
                  </a:extLst>
                </p:cNvPr>
                <p:cNvPicPr/>
                <p:nvPr/>
              </p:nvPicPr>
              <p:blipFill>
                <a:blip r:embed="rId1120"/>
                <a:stretch>
                  <a:fillRect/>
                </a:stretch>
              </p:blipFill>
              <p:spPr>
                <a:xfrm>
                  <a:off x="4312437" y="5948614"/>
                  <a:ext cx="979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121">
              <p14:nvContentPartPr>
                <p14:cNvPr id="760" name="Freihand 759">
                  <a:extLst>
                    <a:ext uri="{FF2B5EF4-FFF2-40B4-BE49-F238E27FC236}">
                      <a16:creationId xmlns:a16="http://schemas.microsoft.com/office/drawing/2014/main" id="{17C30B5F-16BE-43B2-AAA4-74C877FBCC9C}"/>
                    </a:ext>
                  </a:extLst>
                </p14:cNvPr>
                <p14:cNvContentPartPr/>
                <p14:nvPr/>
              </p14:nvContentPartPr>
              <p14:xfrm>
                <a:off x="4450677" y="5955094"/>
                <a:ext cx="51480" cy="67680"/>
              </p14:xfrm>
            </p:contentPart>
          </mc:Choice>
          <mc:Fallback>
            <p:pic>
              <p:nvPicPr>
                <p:cNvPr id="760" name="Freihand 759">
                  <a:extLst>
                    <a:ext uri="{FF2B5EF4-FFF2-40B4-BE49-F238E27FC236}">
                      <a16:creationId xmlns:a16="http://schemas.microsoft.com/office/drawing/2014/main" id="{17C30B5F-16BE-43B2-AAA4-74C877FBCC9C}"/>
                    </a:ext>
                  </a:extLst>
                </p:cNvPr>
                <p:cNvPicPr/>
                <p:nvPr/>
              </p:nvPicPr>
              <p:blipFill>
                <a:blip r:embed="rId1122"/>
                <a:stretch>
                  <a:fillRect/>
                </a:stretch>
              </p:blipFill>
              <p:spPr>
                <a:xfrm>
                  <a:off x="4446357" y="5950774"/>
                  <a:ext cx="601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123">
              <p14:nvContentPartPr>
                <p14:cNvPr id="761" name="Freihand 760">
                  <a:extLst>
                    <a:ext uri="{FF2B5EF4-FFF2-40B4-BE49-F238E27FC236}">
                      <a16:creationId xmlns:a16="http://schemas.microsoft.com/office/drawing/2014/main" id="{6A6534B4-5ED6-492E-ACE2-74FFF48476ED}"/>
                    </a:ext>
                  </a:extLst>
                </p14:cNvPr>
                <p14:cNvContentPartPr/>
                <p14:nvPr/>
              </p14:nvContentPartPr>
              <p14:xfrm>
                <a:off x="4544637" y="5959054"/>
                <a:ext cx="11520" cy="61200"/>
              </p14:xfrm>
            </p:contentPart>
          </mc:Choice>
          <mc:Fallback>
            <p:pic>
              <p:nvPicPr>
                <p:cNvPr id="761" name="Freihand 760">
                  <a:extLst>
                    <a:ext uri="{FF2B5EF4-FFF2-40B4-BE49-F238E27FC236}">
                      <a16:creationId xmlns:a16="http://schemas.microsoft.com/office/drawing/2014/main" id="{6A6534B4-5ED6-492E-ACE2-74FFF48476ED}"/>
                    </a:ext>
                  </a:extLst>
                </p:cNvPr>
                <p:cNvPicPr/>
                <p:nvPr/>
              </p:nvPicPr>
              <p:blipFill>
                <a:blip r:embed="rId1124"/>
                <a:stretch>
                  <a:fillRect/>
                </a:stretch>
              </p:blipFill>
              <p:spPr>
                <a:xfrm>
                  <a:off x="4540317" y="5954734"/>
                  <a:ext cx="201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125">
              <p14:nvContentPartPr>
                <p14:cNvPr id="762" name="Freihand 761">
                  <a:extLst>
                    <a:ext uri="{FF2B5EF4-FFF2-40B4-BE49-F238E27FC236}">
                      <a16:creationId xmlns:a16="http://schemas.microsoft.com/office/drawing/2014/main" id="{D1AA9F0C-0DA2-476B-9AB0-1059F18F92CE}"/>
                    </a:ext>
                  </a:extLst>
                </p14:cNvPr>
                <p14:cNvContentPartPr/>
                <p14:nvPr/>
              </p14:nvContentPartPr>
              <p14:xfrm>
                <a:off x="4601877" y="5878054"/>
                <a:ext cx="258840" cy="245160"/>
              </p14:xfrm>
            </p:contentPart>
          </mc:Choice>
          <mc:Fallback>
            <p:pic>
              <p:nvPicPr>
                <p:cNvPr id="762" name="Freihand 761">
                  <a:extLst>
                    <a:ext uri="{FF2B5EF4-FFF2-40B4-BE49-F238E27FC236}">
                      <a16:creationId xmlns:a16="http://schemas.microsoft.com/office/drawing/2014/main" id="{D1AA9F0C-0DA2-476B-9AB0-1059F18F92CE}"/>
                    </a:ext>
                  </a:extLst>
                </p:cNvPr>
                <p:cNvPicPr/>
                <p:nvPr/>
              </p:nvPicPr>
              <p:blipFill>
                <a:blip r:embed="rId1126"/>
                <a:stretch>
                  <a:fillRect/>
                </a:stretch>
              </p:blipFill>
              <p:spPr>
                <a:xfrm>
                  <a:off x="4597557" y="5873734"/>
                  <a:ext cx="26748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1127">
              <p14:nvContentPartPr>
                <p14:cNvPr id="763" name="Freihand 762">
                  <a:extLst>
                    <a:ext uri="{FF2B5EF4-FFF2-40B4-BE49-F238E27FC236}">
                      <a16:creationId xmlns:a16="http://schemas.microsoft.com/office/drawing/2014/main" id="{44FE3933-CB7E-4298-8FAC-77B75410BA7B}"/>
                    </a:ext>
                  </a:extLst>
                </p14:cNvPr>
                <p14:cNvContentPartPr/>
                <p14:nvPr/>
              </p14:nvContentPartPr>
              <p14:xfrm>
                <a:off x="4595757" y="5807854"/>
                <a:ext cx="360" cy="360"/>
              </p14:xfrm>
            </p:contentPart>
          </mc:Choice>
          <mc:Fallback>
            <p:pic>
              <p:nvPicPr>
                <p:cNvPr id="763" name="Freihand 762">
                  <a:extLst>
                    <a:ext uri="{FF2B5EF4-FFF2-40B4-BE49-F238E27FC236}">
                      <a16:creationId xmlns:a16="http://schemas.microsoft.com/office/drawing/2014/main" id="{44FE3933-CB7E-4298-8FAC-77B75410BA7B}"/>
                    </a:ext>
                  </a:extLst>
                </p:cNvPr>
                <p:cNvPicPr/>
                <p:nvPr/>
              </p:nvPicPr>
              <p:blipFill>
                <a:blip r:embed="rId845"/>
                <a:stretch>
                  <a:fillRect/>
                </a:stretch>
              </p:blipFill>
              <p:spPr>
                <a:xfrm>
                  <a:off x="4591437" y="5803534"/>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28">
              <p14:nvContentPartPr>
                <p14:cNvPr id="766" name="Freihand 765">
                  <a:extLst>
                    <a:ext uri="{FF2B5EF4-FFF2-40B4-BE49-F238E27FC236}">
                      <a16:creationId xmlns:a16="http://schemas.microsoft.com/office/drawing/2014/main" id="{C1753897-0FC5-450D-A213-2C25DAEACFC8}"/>
                    </a:ext>
                  </a:extLst>
                </p14:cNvPr>
                <p14:cNvContentPartPr/>
                <p14:nvPr/>
              </p14:nvContentPartPr>
              <p14:xfrm>
                <a:off x="5048277" y="5945734"/>
                <a:ext cx="242280" cy="83880"/>
              </p14:xfrm>
            </p:contentPart>
          </mc:Choice>
          <mc:Fallback>
            <p:pic>
              <p:nvPicPr>
                <p:cNvPr id="766" name="Freihand 765">
                  <a:extLst>
                    <a:ext uri="{FF2B5EF4-FFF2-40B4-BE49-F238E27FC236}">
                      <a16:creationId xmlns:a16="http://schemas.microsoft.com/office/drawing/2014/main" id="{C1753897-0FC5-450D-A213-2C25DAEACFC8}"/>
                    </a:ext>
                  </a:extLst>
                </p:cNvPr>
                <p:cNvPicPr/>
                <p:nvPr/>
              </p:nvPicPr>
              <p:blipFill>
                <a:blip r:embed="rId1129"/>
                <a:stretch>
                  <a:fillRect/>
                </a:stretch>
              </p:blipFill>
              <p:spPr>
                <a:xfrm>
                  <a:off x="5043957" y="5941414"/>
                  <a:ext cx="2509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130">
              <p14:nvContentPartPr>
                <p14:cNvPr id="767" name="Freihand 766">
                  <a:extLst>
                    <a:ext uri="{FF2B5EF4-FFF2-40B4-BE49-F238E27FC236}">
                      <a16:creationId xmlns:a16="http://schemas.microsoft.com/office/drawing/2014/main" id="{BC6A42E4-2EB8-433B-934B-FFB227833B0B}"/>
                    </a:ext>
                  </a:extLst>
                </p14:cNvPr>
                <p14:cNvContentPartPr/>
                <p14:nvPr/>
              </p14:nvContentPartPr>
              <p14:xfrm>
                <a:off x="5337357" y="5893174"/>
                <a:ext cx="74880" cy="111240"/>
              </p14:xfrm>
            </p:contentPart>
          </mc:Choice>
          <mc:Fallback>
            <p:pic>
              <p:nvPicPr>
                <p:cNvPr id="767" name="Freihand 766">
                  <a:extLst>
                    <a:ext uri="{FF2B5EF4-FFF2-40B4-BE49-F238E27FC236}">
                      <a16:creationId xmlns:a16="http://schemas.microsoft.com/office/drawing/2014/main" id="{BC6A42E4-2EB8-433B-934B-FFB227833B0B}"/>
                    </a:ext>
                  </a:extLst>
                </p:cNvPr>
                <p:cNvPicPr/>
                <p:nvPr/>
              </p:nvPicPr>
              <p:blipFill>
                <a:blip r:embed="rId1131"/>
                <a:stretch>
                  <a:fillRect/>
                </a:stretch>
              </p:blipFill>
              <p:spPr>
                <a:xfrm>
                  <a:off x="5333037" y="5888854"/>
                  <a:ext cx="835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132">
              <p14:nvContentPartPr>
                <p14:cNvPr id="768" name="Freihand 767">
                  <a:extLst>
                    <a:ext uri="{FF2B5EF4-FFF2-40B4-BE49-F238E27FC236}">
                      <a16:creationId xmlns:a16="http://schemas.microsoft.com/office/drawing/2014/main" id="{B4D0CD3B-706D-40D9-84BA-B3EFCA6196F5}"/>
                    </a:ext>
                  </a:extLst>
                </p14:cNvPr>
                <p14:cNvContentPartPr/>
                <p14:nvPr/>
              </p14:nvContentPartPr>
              <p14:xfrm>
                <a:off x="5630757" y="5881294"/>
                <a:ext cx="266760" cy="135720"/>
              </p14:xfrm>
            </p:contentPart>
          </mc:Choice>
          <mc:Fallback>
            <p:pic>
              <p:nvPicPr>
                <p:cNvPr id="768" name="Freihand 767">
                  <a:extLst>
                    <a:ext uri="{FF2B5EF4-FFF2-40B4-BE49-F238E27FC236}">
                      <a16:creationId xmlns:a16="http://schemas.microsoft.com/office/drawing/2014/main" id="{B4D0CD3B-706D-40D9-84BA-B3EFCA6196F5}"/>
                    </a:ext>
                  </a:extLst>
                </p:cNvPr>
                <p:cNvPicPr/>
                <p:nvPr/>
              </p:nvPicPr>
              <p:blipFill>
                <a:blip r:embed="rId1133"/>
                <a:stretch>
                  <a:fillRect/>
                </a:stretch>
              </p:blipFill>
              <p:spPr>
                <a:xfrm>
                  <a:off x="5626437" y="5876974"/>
                  <a:ext cx="27540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134">
              <p14:nvContentPartPr>
                <p14:cNvPr id="769" name="Freihand 768">
                  <a:extLst>
                    <a:ext uri="{FF2B5EF4-FFF2-40B4-BE49-F238E27FC236}">
                      <a16:creationId xmlns:a16="http://schemas.microsoft.com/office/drawing/2014/main" id="{A3FCA392-24AA-42CD-B75B-E3CCA1C1161B}"/>
                    </a:ext>
                  </a:extLst>
                </p14:cNvPr>
                <p14:cNvContentPartPr/>
                <p14:nvPr/>
              </p14:nvContentPartPr>
              <p14:xfrm>
                <a:off x="5907597" y="5937814"/>
                <a:ext cx="62640" cy="195120"/>
              </p14:xfrm>
            </p:contentPart>
          </mc:Choice>
          <mc:Fallback>
            <p:pic>
              <p:nvPicPr>
                <p:cNvPr id="769" name="Freihand 768">
                  <a:extLst>
                    <a:ext uri="{FF2B5EF4-FFF2-40B4-BE49-F238E27FC236}">
                      <a16:creationId xmlns:a16="http://schemas.microsoft.com/office/drawing/2014/main" id="{A3FCA392-24AA-42CD-B75B-E3CCA1C1161B}"/>
                    </a:ext>
                  </a:extLst>
                </p:cNvPr>
                <p:cNvPicPr/>
                <p:nvPr/>
              </p:nvPicPr>
              <p:blipFill>
                <a:blip r:embed="rId1135"/>
                <a:stretch>
                  <a:fillRect/>
                </a:stretch>
              </p:blipFill>
              <p:spPr>
                <a:xfrm>
                  <a:off x="5903277" y="5933494"/>
                  <a:ext cx="7128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1136">
              <p14:nvContentPartPr>
                <p14:cNvPr id="770" name="Freihand 769">
                  <a:extLst>
                    <a:ext uri="{FF2B5EF4-FFF2-40B4-BE49-F238E27FC236}">
                      <a16:creationId xmlns:a16="http://schemas.microsoft.com/office/drawing/2014/main" id="{687451A1-5642-4D95-9E71-9E630CF85E17}"/>
                    </a:ext>
                  </a:extLst>
                </p14:cNvPr>
                <p14:cNvContentPartPr/>
                <p14:nvPr/>
              </p14:nvContentPartPr>
              <p14:xfrm>
                <a:off x="6139437" y="5965174"/>
                <a:ext cx="171000" cy="60120"/>
              </p14:xfrm>
            </p:contentPart>
          </mc:Choice>
          <mc:Fallback>
            <p:pic>
              <p:nvPicPr>
                <p:cNvPr id="770" name="Freihand 769">
                  <a:extLst>
                    <a:ext uri="{FF2B5EF4-FFF2-40B4-BE49-F238E27FC236}">
                      <a16:creationId xmlns:a16="http://schemas.microsoft.com/office/drawing/2014/main" id="{687451A1-5642-4D95-9E71-9E630CF85E17}"/>
                    </a:ext>
                  </a:extLst>
                </p:cNvPr>
                <p:cNvPicPr/>
                <p:nvPr/>
              </p:nvPicPr>
              <p:blipFill>
                <a:blip r:embed="rId1137"/>
                <a:stretch>
                  <a:fillRect/>
                </a:stretch>
              </p:blipFill>
              <p:spPr>
                <a:xfrm>
                  <a:off x="6135117" y="5960854"/>
                  <a:ext cx="17964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138">
              <p14:nvContentPartPr>
                <p14:cNvPr id="771" name="Freihand 770">
                  <a:extLst>
                    <a:ext uri="{FF2B5EF4-FFF2-40B4-BE49-F238E27FC236}">
                      <a16:creationId xmlns:a16="http://schemas.microsoft.com/office/drawing/2014/main" id="{8B9DB609-D0CA-4120-B3AF-4848E942CE4F}"/>
                    </a:ext>
                  </a:extLst>
                </p14:cNvPr>
                <p14:cNvContentPartPr/>
                <p14:nvPr/>
              </p14:nvContentPartPr>
              <p14:xfrm>
                <a:off x="6280917" y="5912974"/>
                <a:ext cx="30240" cy="28080"/>
              </p14:xfrm>
            </p:contentPart>
          </mc:Choice>
          <mc:Fallback>
            <p:pic>
              <p:nvPicPr>
                <p:cNvPr id="771" name="Freihand 770">
                  <a:extLst>
                    <a:ext uri="{FF2B5EF4-FFF2-40B4-BE49-F238E27FC236}">
                      <a16:creationId xmlns:a16="http://schemas.microsoft.com/office/drawing/2014/main" id="{8B9DB609-D0CA-4120-B3AF-4848E942CE4F}"/>
                    </a:ext>
                  </a:extLst>
                </p:cNvPr>
                <p:cNvPicPr/>
                <p:nvPr/>
              </p:nvPicPr>
              <p:blipFill>
                <a:blip r:embed="rId1139"/>
                <a:stretch>
                  <a:fillRect/>
                </a:stretch>
              </p:blipFill>
              <p:spPr>
                <a:xfrm>
                  <a:off x="6276597" y="5908654"/>
                  <a:ext cx="3888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140">
              <p14:nvContentPartPr>
                <p14:cNvPr id="772" name="Freihand 771">
                  <a:extLst>
                    <a:ext uri="{FF2B5EF4-FFF2-40B4-BE49-F238E27FC236}">
                      <a16:creationId xmlns:a16="http://schemas.microsoft.com/office/drawing/2014/main" id="{74133DF0-387A-485A-B366-876436B7263A}"/>
                    </a:ext>
                  </a:extLst>
                </p14:cNvPr>
                <p14:cNvContentPartPr/>
                <p14:nvPr/>
              </p14:nvContentPartPr>
              <p14:xfrm>
                <a:off x="6589077" y="5846734"/>
                <a:ext cx="728280" cy="296280"/>
              </p14:xfrm>
            </p:contentPart>
          </mc:Choice>
          <mc:Fallback>
            <p:pic>
              <p:nvPicPr>
                <p:cNvPr id="772" name="Freihand 771">
                  <a:extLst>
                    <a:ext uri="{FF2B5EF4-FFF2-40B4-BE49-F238E27FC236}">
                      <a16:creationId xmlns:a16="http://schemas.microsoft.com/office/drawing/2014/main" id="{74133DF0-387A-485A-B366-876436B7263A}"/>
                    </a:ext>
                  </a:extLst>
                </p:cNvPr>
                <p:cNvPicPr/>
                <p:nvPr/>
              </p:nvPicPr>
              <p:blipFill>
                <a:blip r:embed="rId1141"/>
                <a:stretch>
                  <a:fillRect/>
                </a:stretch>
              </p:blipFill>
              <p:spPr>
                <a:xfrm>
                  <a:off x="6584757" y="5842414"/>
                  <a:ext cx="736920" cy="304920"/>
                </a:xfrm>
                <a:prstGeom prst="rect">
                  <a:avLst/>
                </a:prstGeom>
              </p:spPr>
            </p:pic>
          </mc:Fallback>
        </mc:AlternateContent>
        <mc:AlternateContent xmlns:mc="http://schemas.openxmlformats.org/markup-compatibility/2006">
          <mc:Choice xmlns:p14="http://schemas.microsoft.com/office/powerpoint/2010/main" Requires="p14">
            <p:contentPart p14:bwMode="auto" r:id="rId1142">
              <p14:nvContentPartPr>
                <p14:cNvPr id="774" name="Freihand 773">
                  <a:extLst>
                    <a:ext uri="{FF2B5EF4-FFF2-40B4-BE49-F238E27FC236}">
                      <a16:creationId xmlns:a16="http://schemas.microsoft.com/office/drawing/2014/main" id="{37820BE2-4A4B-49C1-84C2-FE43F3D3D78E}"/>
                    </a:ext>
                  </a:extLst>
                </p14:cNvPr>
                <p14:cNvContentPartPr/>
                <p14:nvPr/>
              </p14:nvContentPartPr>
              <p14:xfrm>
                <a:off x="7502757" y="5910814"/>
                <a:ext cx="155160" cy="83880"/>
              </p14:xfrm>
            </p:contentPart>
          </mc:Choice>
          <mc:Fallback>
            <p:pic>
              <p:nvPicPr>
                <p:cNvPr id="774" name="Freihand 773">
                  <a:extLst>
                    <a:ext uri="{FF2B5EF4-FFF2-40B4-BE49-F238E27FC236}">
                      <a16:creationId xmlns:a16="http://schemas.microsoft.com/office/drawing/2014/main" id="{37820BE2-4A4B-49C1-84C2-FE43F3D3D78E}"/>
                    </a:ext>
                  </a:extLst>
                </p:cNvPr>
                <p:cNvPicPr/>
                <p:nvPr/>
              </p:nvPicPr>
              <p:blipFill>
                <a:blip r:embed="rId1143"/>
                <a:stretch>
                  <a:fillRect/>
                </a:stretch>
              </p:blipFill>
              <p:spPr>
                <a:xfrm>
                  <a:off x="7498437" y="5906494"/>
                  <a:ext cx="1638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144">
              <p14:nvContentPartPr>
                <p14:cNvPr id="775" name="Freihand 774">
                  <a:extLst>
                    <a:ext uri="{FF2B5EF4-FFF2-40B4-BE49-F238E27FC236}">
                      <a16:creationId xmlns:a16="http://schemas.microsoft.com/office/drawing/2014/main" id="{42B4FF4C-8AAE-492C-8318-4B6785FD80DC}"/>
                    </a:ext>
                  </a:extLst>
                </p14:cNvPr>
                <p14:cNvContentPartPr/>
                <p14:nvPr/>
              </p14:nvContentPartPr>
              <p14:xfrm>
                <a:off x="7689237" y="5915494"/>
                <a:ext cx="50400" cy="98640"/>
              </p14:xfrm>
            </p:contentPart>
          </mc:Choice>
          <mc:Fallback>
            <p:pic>
              <p:nvPicPr>
                <p:cNvPr id="775" name="Freihand 774">
                  <a:extLst>
                    <a:ext uri="{FF2B5EF4-FFF2-40B4-BE49-F238E27FC236}">
                      <a16:creationId xmlns:a16="http://schemas.microsoft.com/office/drawing/2014/main" id="{42B4FF4C-8AAE-492C-8318-4B6785FD80DC}"/>
                    </a:ext>
                  </a:extLst>
                </p:cNvPr>
                <p:cNvPicPr/>
                <p:nvPr/>
              </p:nvPicPr>
              <p:blipFill>
                <a:blip r:embed="rId1145"/>
                <a:stretch>
                  <a:fillRect/>
                </a:stretch>
              </p:blipFill>
              <p:spPr>
                <a:xfrm>
                  <a:off x="7684917" y="5911174"/>
                  <a:ext cx="590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146">
              <p14:nvContentPartPr>
                <p14:cNvPr id="776" name="Freihand 775">
                  <a:extLst>
                    <a:ext uri="{FF2B5EF4-FFF2-40B4-BE49-F238E27FC236}">
                      <a16:creationId xmlns:a16="http://schemas.microsoft.com/office/drawing/2014/main" id="{30BF195A-4C45-4538-A67E-5FCBA1F18545}"/>
                    </a:ext>
                  </a:extLst>
                </p14:cNvPr>
                <p14:cNvContentPartPr/>
                <p14:nvPr/>
              </p14:nvContentPartPr>
              <p14:xfrm>
                <a:off x="7800477" y="5819374"/>
                <a:ext cx="93600" cy="159480"/>
              </p14:xfrm>
            </p:contentPart>
          </mc:Choice>
          <mc:Fallback>
            <p:pic>
              <p:nvPicPr>
                <p:cNvPr id="776" name="Freihand 775">
                  <a:extLst>
                    <a:ext uri="{FF2B5EF4-FFF2-40B4-BE49-F238E27FC236}">
                      <a16:creationId xmlns:a16="http://schemas.microsoft.com/office/drawing/2014/main" id="{30BF195A-4C45-4538-A67E-5FCBA1F18545}"/>
                    </a:ext>
                  </a:extLst>
                </p:cNvPr>
                <p:cNvPicPr/>
                <p:nvPr/>
              </p:nvPicPr>
              <p:blipFill>
                <a:blip r:embed="rId1147"/>
                <a:stretch>
                  <a:fillRect/>
                </a:stretch>
              </p:blipFill>
              <p:spPr>
                <a:xfrm>
                  <a:off x="7796157" y="5815054"/>
                  <a:ext cx="10224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148">
              <p14:nvContentPartPr>
                <p14:cNvPr id="777" name="Freihand 776">
                  <a:extLst>
                    <a:ext uri="{FF2B5EF4-FFF2-40B4-BE49-F238E27FC236}">
                      <a16:creationId xmlns:a16="http://schemas.microsoft.com/office/drawing/2014/main" id="{DD46EE45-9F2B-41C1-88FC-F0C1F810F629}"/>
                    </a:ext>
                  </a:extLst>
                </p14:cNvPr>
                <p14:cNvContentPartPr/>
                <p14:nvPr/>
              </p14:nvContentPartPr>
              <p14:xfrm>
                <a:off x="7748637" y="5748814"/>
                <a:ext cx="360" cy="360"/>
              </p14:xfrm>
            </p:contentPart>
          </mc:Choice>
          <mc:Fallback>
            <p:pic>
              <p:nvPicPr>
                <p:cNvPr id="777" name="Freihand 776">
                  <a:extLst>
                    <a:ext uri="{FF2B5EF4-FFF2-40B4-BE49-F238E27FC236}">
                      <a16:creationId xmlns:a16="http://schemas.microsoft.com/office/drawing/2014/main" id="{DD46EE45-9F2B-41C1-88FC-F0C1F810F629}"/>
                    </a:ext>
                  </a:extLst>
                </p:cNvPr>
                <p:cNvPicPr/>
                <p:nvPr/>
              </p:nvPicPr>
              <p:blipFill>
                <a:blip r:embed="rId845"/>
                <a:stretch>
                  <a:fillRect/>
                </a:stretch>
              </p:blipFill>
              <p:spPr>
                <a:xfrm>
                  <a:off x="7744317" y="5744494"/>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49">
              <p14:nvContentPartPr>
                <p14:cNvPr id="778" name="Freihand 777">
                  <a:extLst>
                    <a:ext uri="{FF2B5EF4-FFF2-40B4-BE49-F238E27FC236}">
                      <a16:creationId xmlns:a16="http://schemas.microsoft.com/office/drawing/2014/main" id="{C96BD2F6-DBA1-4D25-A7D0-BE8714D092F4}"/>
                    </a:ext>
                  </a:extLst>
                </p14:cNvPr>
                <p14:cNvContentPartPr/>
                <p14:nvPr/>
              </p14:nvContentPartPr>
              <p14:xfrm>
                <a:off x="1334517" y="6233014"/>
                <a:ext cx="128880" cy="228240"/>
              </p14:xfrm>
            </p:contentPart>
          </mc:Choice>
          <mc:Fallback>
            <p:pic>
              <p:nvPicPr>
                <p:cNvPr id="778" name="Freihand 777">
                  <a:extLst>
                    <a:ext uri="{FF2B5EF4-FFF2-40B4-BE49-F238E27FC236}">
                      <a16:creationId xmlns:a16="http://schemas.microsoft.com/office/drawing/2014/main" id="{C96BD2F6-DBA1-4D25-A7D0-BE8714D092F4}"/>
                    </a:ext>
                  </a:extLst>
                </p:cNvPr>
                <p:cNvPicPr/>
                <p:nvPr/>
              </p:nvPicPr>
              <p:blipFill>
                <a:blip r:embed="rId1150"/>
                <a:stretch>
                  <a:fillRect/>
                </a:stretch>
              </p:blipFill>
              <p:spPr>
                <a:xfrm>
                  <a:off x="1330197" y="6228694"/>
                  <a:ext cx="13752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1151">
              <p14:nvContentPartPr>
                <p14:cNvPr id="779" name="Freihand 778">
                  <a:extLst>
                    <a:ext uri="{FF2B5EF4-FFF2-40B4-BE49-F238E27FC236}">
                      <a16:creationId xmlns:a16="http://schemas.microsoft.com/office/drawing/2014/main" id="{45724BB5-4B4B-4631-A0E3-BE9FED4378C6}"/>
                    </a:ext>
                  </a:extLst>
                </p14:cNvPr>
                <p14:cNvContentPartPr/>
                <p14:nvPr/>
              </p14:nvContentPartPr>
              <p14:xfrm>
                <a:off x="1494717" y="6359014"/>
                <a:ext cx="297360" cy="90000"/>
              </p14:xfrm>
            </p:contentPart>
          </mc:Choice>
          <mc:Fallback>
            <p:pic>
              <p:nvPicPr>
                <p:cNvPr id="779" name="Freihand 778">
                  <a:extLst>
                    <a:ext uri="{FF2B5EF4-FFF2-40B4-BE49-F238E27FC236}">
                      <a16:creationId xmlns:a16="http://schemas.microsoft.com/office/drawing/2014/main" id="{45724BB5-4B4B-4631-A0E3-BE9FED4378C6}"/>
                    </a:ext>
                  </a:extLst>
                </p:cNvPr>
                <p:cNvPicPr/>
                <p:nvPr/>
              </p:nvPicPr>
              <p:blipFill>
                <a:blip r:embed="rId1152"/>
                <a:stretch>
                  <a:fillRect/>
                </a:stretch>
              </p:blipFill>
              <p:spPr>
                <a:xfrm>
                  <a:off x="1490397" y="6354694"/>
                  <a:ext cx="3060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153">
              <p14:nvContentPartPr>
                <p14:cNvPr id="780" name="Freihand 779">
                  <a:extLst>
                    <a:ext uri="{FF2B5EF4-FFF2-40B4-BE49-F238E27FC236}">
                      <a16:creationId xmlns:a16="http://schemas.microsoft.com/office/drawing/2014/main" id="{BB2AC34B-E22B-40A5-B307-8A449C4BDCAB}"/>
                    </a:ext>
                  </a:extLst>
                </p14:cNvPr>
                <p14:cNvContentPartPr/>
                <p14:nvPr/>
              </p14:nvContentPartPr>
              <p14:xfrm>
                <a:off x="1978557" y="6368734"/>
                <a:ext cx="84960" cy="124920"/>
              </p14:xfrm>
            </p:contentPart>
          </mc:Choice>
          <mc:Fallback>
            <p:pic>
              <p:nvPicPr>
                <p:cNvPr id="780" name="Freihand 779">
                  <a:extLst>
                    <a:ext uri="{FF2B5EF4-FFF2-40B4-BE49-F238E27FC236}">
                      <a16:creationId xmlns:a16="http://schemas.microsoft.com/office/drawing/2014/main" id="{BB2AC34B-E22B-40A5-B307-8A449C4BDCAB}"/>
                    </a:ext>
                  </a:extLst>
                </p:cNvPr>
                <p:cNvPicPr/>
                <p:nvPr/>
              </p:nvPicPr>
              <p:blipFill>
                <a:blip r:embed="rId1154"/>
                <a:stretch>
                  <a:fillRect/>
                </a:stretch>
              </p:blipFill>
              <p:spPr>
                <a:xfrm>
                  <a:off x="1974237" y="6364414"/>
                  <a:ext cx="9360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155">
              <p14:nvContentPartPr>
                <p14:cNvPr id="781" name="Freihand 780">
                  <a:extLst>
                    <a:ext uri="{FF2B5EF4-FFF2-40B4-BE49-F238E27FC236}">
                      <a16:creationId xmlns:a16="http://schemas.microsoft.com/office/drawing/2014/main" id="{110D09A3-38DD-46F9-9905-E60A50CC85E3}"/>
                    </a:ext>
                  </a:extLst>
                </p14:cNvPr>
                <p14:cNvContentPartPr/>
                <p14:nvPr/>
              </p14:nvContentPartPr>
              <p14:xfrm>
                <a:off x="2110317" y="6337774"/>
                <a:ext cx="117360" cy="85320"/>
              </p14:xfrm>
            </p:contentPart>
          </mc:Choice>
          <mc:Fallback>
            <p:pic>
              <p:nvPicPr>
                <p:cNvPr id="781" name="Freihand 780">
                  <a:extLst>
                    <a:ext uri="{FF2B5EF4-FFF2-40B4-BE49-F238E27FC236}">
                      <a16:creationId xmlns:a16="http://schemas.microsoft.com/office/drawing/2014/main" id="{110D09A3-38DD-46F9-9905-E60A50CC85E3}"/>
                    </a:ext>
                  </a:extLst>
                </p:cNvPr>
                <p:cNvPicPr/>
                <p:nvPr/>
              </p:nvPicPr>
              <p:blipFill>
                <a:blip r:embed="rId1156"/>
                <a:stretch>
                  <a:fillRect/>
                </a:stretch>
              </p:blipFill>
              <p:spPr>
                <a:xfrm>
                  <a:off x="2105997" y="6333454"/>
                  <a:ext cx="1260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157">
              <p14:nvContentPartPr>
                <p14:cNvPr id="782" name="Freihand 781">
                  <a:extLst>
                    <a:ext uri="{FF2B5EF4-FFF2-40B4-BE49-F238E27FC236}">
                      <a16:creationId xmlns:a16="http://schemas.microsoft.com/office/drawing/2014/main" id="{7CEFFC23-539F-47A4-9FF7-66A3DF44C2E9}"/>
                    </a:ext>
                  </a:extLst>
                </p14:cNvPr>
                <p14:cNvContentPartPr/>
                <p14:nvPr/>
              </p14:nvContentPartPr>
              <p14:xfrm>
                <a:off x="2322357" y="6252814"/>
                <a:ext cx="330840" cy="183240"/>
              </p14:xfrm>
            </p:contentPart>
          </mc:Choice>
          <mc:Fallback>
            <p:pic>
              <p:nvPicPr>
                <p:cNvPr id="782" name="Freihand 781">
                  <a:extLst>
                    <a:ext uri="{FF2B5EF4-FFF2-40B4-BE49-F238E27FC236}">
                      <a16:creationId xmlns:a16="http://schemas.microsoft.com/office/drawing/2014/main" id="{7CEFFC23-539F-47A4-9FF7-66A3DF44C2E9}"/>
                    </a:ext>
                  </a:extLst>
                </p:cNvPr>
                <p:cNvPicPr/>
                <p:nvPr/>
              </p:nvPicPr>
              <p:blipFill>
                <a:blip r:embed="rId1158"/>
                <a:stretch>
                  <a:fillRect/>
                </a:stretch>
              </p:blipFill>
              <p:spPr>
                <a:xfrm>
                  <a:off x="2318037" y="6248494"/>
                  <a:ext cx="33948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1159">
              <p14:nvContentPartPr>
                <p14:cNvPr id="783" name="Freihand 782">
                  <a:extLst>
                    <a:ext uri="{FF2B5EF4-FFF2-40B4-BE49-F238E27FC236}">
                      <a16:creationId xmlns:a16="http://schemas.microsoft.com/office/drawing/2014/main" id="{BA66422A-C68F-42AB-95E2-3B0DA78728AB}"/>
                    </a:ext>
                  </a:extLst>
                </p14:cNvPr>
                <p14:cNvContentPartPr/>
                <p14:nvPr/>
              </p14:nvContentPartPr>
              <p14:xfrm>
                <a:off x="2674437" y="6321934"/>
                <a:ext cx="45720" cy="47520"/>
              </p14:xfrm>
            </p:contentPart>
          </mc:Choice>
          <mc:Fallback>
            <p:pic>
              <p:nvPicPr>
                <p:cNvPr id="783" name="Freihand 782">
                  <a:extLst>
                    <a:ext uri="{FF2B5EF4-FFF2-40B4-BE49-F238E27FC236}">
                      <a16:creationId xmlns:a16="http://schemas.microsoft.com/office/drawing/2014/main" id="{BA66422A-C68F-42AB-95E2-3B0DA78728AB}"/>
                    </a:ext>
                  </a:extLst>
                </p:cNvPr>
                <p:cNvPicPr/>
                <p:nvPr/>
              </p:nvPicPr>
              <p:blipFill>
                <a:blip r:embed="rId1160"/>
                <a:stretch>
                  <a:fillRect/>
                </a:stretch>
              </p:blipFill>
              <p:spPr>
                <a:xfrm>
                  <a:off x="2670117" y="6317614"/>
                  <a:ext cx="5436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1161">
              <p14:nvContentPartPr>
                <p14:cNvPr id="784" name="Freihand 783">
                  <a:extLst>
                    <a:ext uri="{FF2B5EF4-FFF2-40B4-BE49-F238E27FC236}">
                      <a16:creationId xmlns:a16="http://schemas.microsoft.com/office/drawing/2014/main" id="{5CC5B6BD-7BC8-4178-8002-952F6C5146C7}"/>
                    </a:ext>
                  </a:extLst>
                </p14:cNvPr>
                <p14:cNvContentPartPr/>
                <p14:nvPr/>
              </p14:nvContentPartPr>
              <p14:xfrm>
                <a:off x="2742477" y="6294574"/>
                <a:ext cx="61920" cy="71640"/>
              </p14:xfrm>
            </p:contentPart>
          </mc:Choice>
          <mc:Fallback>
            <p:pic>
              <p:nvPicPr>
                <p:cNvPr id="784" name="Freihand 783">
                  <a:extLst>
                    <a:ext uri="{FF2B5EF4-FFF2-40B4-BE49-F238E27FC236}">
                      <a16:creationId xmlns:a16="http://schemas.microsoft.com/office/drawing/2014/main" id="{5CC5B6BD-7BC8-4178-8002-952F6C5146C7}"/>
                    </a:ext>
                  </a:extLst>
                </p:cNvPr>
                <p:cNvPicPr/>
                <p:nvPr/>
              </p:nvPicPr>
              <p:blipFill>
                <a:blip r:embed="rId1162"/>
                <a:stretch>
                  <a:fillRect/>
                </a:stretch>
              </p:blipFill>
              <p:spPr>
                <a:xfrm>
                  <a:off x="2738157" y="6290254"/>
                  <a:ext cx="705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163">
              <p14:nvContentPartPr>
                <p14:cNvPr id="785" name="Freihand 784">
                  <a:extLst>
                    <a:ext uri="{FF2B5EF4-FFF2-40B4-BE49-F238E27FC236}">
                      <a16:creationId xmlns:a16="http://schemas.microsoft.com/office/drawing/2014/main" id="{9B08AD9E-D6CA-48F1-B3CF-AC944375BF3B}"/>
                    </a:ext>
                  </a:extLst>
                </p14:cNvPr>
                <p14:cNvContentPartPr/>
                <p14:nvPr/>
              </p14:nvContentPartPr>
              <p14:xfrm>
                <a:off x="2835717" y="6288094"/>
                <a:ext cx="46080" cy="77040"/>
              </p14:xfrm>
            </p:contentPart>
          </mc:Choice>
          <mc:Fallback>
            <p:pic>
              <p:nvPicPr>
                <p:cNvPr id="785" name="Freihand 784">
                  <a:extLst>
                    <a:ext uri="{FF2B5EF4-FFF2-40B4-BE49-F238E27FC236}">
                      <a16:creationId xmlns:a16="http://schemas.microsoft.com/office/drawing/2014/main" id="{9B08AD9E-D6CA-48F1-B3CF-AC944375BF3B}"/>
                    </a:ext>
                  </a:extLst>
                </p:cNvPr>
                <p:cNvPicPr/>
                <p:nvPr/>
              </p:nvPicPr>
              <p:blipFill>
                <a:blip r:embed="rId1164"/>
                <a:stretch>
                  <a:fillRect/>
                </a:stretch>
              </p:blipFill>
              <p:spPr>
                <a:xfrm>
                  <a:off x="2831397" y="6283774"/>
                  <a:ext cx="547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165">
              <p14:nvContentPartPr>
                <p14:cNvPr id="786" name="Freihand 785">
                  <a:extLst>
                    <a:ext uri="{FF2B5EF4-FFF2-40B4-BE49-F238E27FC236}">
                      <a16:creationId xmlns:a16="http://schemas.microsoft.com/office/drawing/2014/main" id="{DF9BBA4E-1C64-46BC-A0FF-0910D5DFEAB6}"/>
                    </a:ext>
                  </a:extLst>
                </p14:cNvPr>
                <p14:cNvContentPartPr/>
                <p14:nvPr/>
              </p14:nvContentPartPr>
              <p14:xfrm>
                <a:off x="2997717" y="6353614"/>
                <a:ext cx="2160" cy="67320"/>
              </p14:xfrm>
            </p:contentPart>
          </mc:Choice>
          <mc:Fallback>
            <p:pic>
              <p:nvPicPr>
                <p:cNvPr id="786" name="Freihand 785">
                  <a:extLst>
                    <a:ext uri="{FF2B5EF4-FFF2-40B4-BE49-F238E27FC236}">
                      <a16:creationId xmlns:a16="http://schemas.microsoft.com/office/drawing/2014/main" id="{DF9BBA4E-1C64-46BC-A0FF-0910D5DFEAB6}"/>
                    </a:ext>
                  </a:extLst>
                </p:cNvPr>
                <p:cNvPicPr/>
                <p:nvPr/>
              </p:nvPicPr>
              <p:blipFill>
                <a:blip r:embed="rId1166"/>
                <a:stretch>
                  <a:fillRect/>
                </a:stretch>
              </p:blipFill>
              <p:spPr>
                <a:xfrm>
                  <a:off x="2993397" y="6349294"/>
                  <a:ext cx="108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167">
              <p14:nvContentPartPr>
                <p14:cNvPr id="787" name="Freihand 786">
                  <a:extLst>
                    <a:ext uri="{FF2B5EF4-FFF2-40B4-BE49-F238E27FC236}">
                      <a16:creationId xmlns:a16="http://schemas.microsoft.com/office/drawing/2014/main" id="{D523C2A2-E25A-43E0-BD1F-FCF01AAC0B99}"/>
                    </a:ext>
                  </a:extLst>
                </p14:cNvPr>
                <p14:cNvContentPartPr/>
                <p14:nvPr/>
              </p14:nvContentPartPr>
              <p14:xfrm>
                <a:off x="3078357" y="6274414"/>
                <a:ext cx="216000" cy="83520"/>
              </p14:xfrm>
            </p:contentPart>
          </mc:Choice>
          <mc:Fallback>
            <p:pic>
              <p:nvPicPr>
                <p:cNvPr id="787" name="Freihand 786">
                  <a:extLst>
                    <a:ext uri="{FF2B5EF4-FFF2-40B4-BE49-F238E27FC236}">
                      <a16:creationId xmlns:a16="http://schemas.microsoft.com/office/drawing/2014/main" id="{D523C2A2-E25A-43E0-BD1F-FCF01AAC0B99}"/>
                    </a:ext>
                  </a:extLst>
                </p:cNvPr>
                <p:cNvPicPr/>
                <p:nvPr/>
              </p:nvPicPr>
              <p:blipFill>
                <a:blip r:embed="rId1168"/>
                <a:stretch>
                  <a:fillRect/>
                </a:stretch>
              </p:blipFill>
              <p:spPr>
                <a:xfrm>
                  <a:off x="3074037" y="6270094"/>
                  <a:ext cx="2246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169">
              <p14:nvContentPartPr>
                <p14:cNvPr id="788" name="Freihand 787">
                  <a:extLst>
                    <a:ext uri="{FF2B5EF4-FFF2-40B4-BE49-F238E27FC236}">
                      <a16:creationId xmlns:a16="http://schemas.microsoft.com/office/drawing/2014/main" id="{A5E20B9C-BF85-458E-835E-D607190DF6B6}"/>
                    </a:ext>
                  </a:extLst>
                </p14:cNvPr>
                <p14:cNvContentPartPr/>
                <p14:nvPr/>
              </p14:nvContentPartPr>
              <p14:xfrm>
                <a:off x="3315237" y="6212854"/>
                <a:ext cx="250920" cy="141840"/>
              </p14:xfrm>
            </p:contentPart>
          </mc:Choice>
          <mc:Fallback>
            <p:pic>
              <p:nvPicPr>
                <p:cNvPr id="788" name="Freihand 787">
                  <a:extLst>
                    <a:ext uri="{FF2B5EF4-FFF2-40B4-BE49-F238E27FC236}">
                      <a16:creationId xmlns:a16="http://schemas.microsoft.com/office/drawing/2014/main" id="{A5E20B9C-BF85-458E-835E-D607190DF6B6}"/>
                    </a:ext>
                  </a:extLst>
                </p:cNvPr>
                <p:cNvPicPr/>
                <p:nvPr/>
              </p:nvPicPr>
              <p:blipFill>
                <a:blip r:embed="rId1170"/>
                <a:stretch>
                  <a:fillRect/>
                </a:stretch>
              </p:blipFill>
              <p:spPr>
                <a:xfrm>
                  <a:off x="3310917" y="6208534"/>
                  <a:ext cx="2595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171">
              <p14:nvContentPartPr>
                <p14:cNvPr id="791" name="Freihand 790">
                  <a:extLst>
                    <a:ext uri="{FF2B5EF4-FFF2-40B4-BE49-F238E27FC236}">
                      <a16:creationId xmlns:a16="http://schemas.microsoft.com/office/drawing/2014/main" id="{B5AA80E9-6822-4591-8DCD-DCBC60D7BBCF}"/>
                    </a:ext>
                  </a:extLst>
                </p14:cNvPr>
                <p14:cNvContentPartPr/>
                <p14:nvPr/>
              </p14:nvContentPartPr>
              <p14:xfrm>
                <a:off x="3841917" y="6177214"/>
                <a:ext cx="135360" cy="128880"/>
              </p14:xfrm>
            </p:contentPart>
          </mc:Choice>
          <mc:Fallback>
            <p:pic>
              <p:nvPicPr>
                <p:cNvPr id="791" name="Freihand 790">
                  <a:extLst>
                    <a:ext uri="{FF2B5EF4-FFF2-40B4-BE49-F238E27FC236}">
                      <a16:creationId xmlns:a16="http://schemas.microsoft.com/office/drawing/2014/main" id="{B5AA80E9-6822-4591-8DCD-DCBC60D7BBCF}"/>
                    </a:ext>
                  </a:extLst>
                </p:cNvPr>
                <p:cNvPicPr/>
                <p:nvPr/>
              </p:nvPicPr>
              <p:blipFill>
                <a:blip r:embed="rId1172"/>
                <a:stretch>
                  <a:fillRect/>
                </a:stretch>
              </p:blipFill>
              <p:spPr>
                <a:xfrm>
                  <a:off x="3837597" y="6172894"/>
                  <a:ext cx="14400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173">
              <p14:nvContentPartPr>
                <p14:cNvPr id="792" name="Freihand 791">
                  <a:extLst>
                    <a:ext uri="{FF2B5EF4-FFF2-40B4-BE49-F238E27FC236}">
                      <a16:creationId xmlns:a16="http://schemas.microsoft.com/office/drawing/2014/main" id="{F3362B30-2DDC-4299-8263-C67885BEF64B}"/>
                    </a:ext>
                  </a:extLst>
                </p14:cNvPr>
                <p14:cNvContentPartPr/>
                <p14:nvPr/>
              </p14:nvContentPartPr>
              <p14:xfrm>
                <a:off x="4023357" y="6206014"/>
                <a:ext cx="13680" cy="101880"/>
              </p14:xfrm>
            </p:contentPart>
          </mc:Choice>
          <mc:Fallback>
            <p:pic>
              <p:nvPicPr>
                <p:cNvPr id="792" name="Freihand 791">
                  <a:extLst>
                    <a:ext uri="{FF2B5EF4-FFF2-40B4-BE49-F238E27FC236}">
                      <a16:creationId xmlns:a16="http://schemas.microsoft.com/office/drawing/2014/main" id="{F3362B30-2DDC-4299-8263-C67885BEF64B}"/>
                    </a:ext>
                  </a:extLst>
                </p:cNvPr>
                <p:cNvPicPr/>
                <p:nvPr/>
              </p:nvPicPr>
              <p:blipFill>
                <a:blip r:embed="rId1174"/>
                <a:stretch>
                  <a:fillRect/>
                </a:stretch>
              </p:blipFill>
              <p:spPr>
                <a:xfrm>
                  <a:off x="4019037" y="6201694"/>
                  <a:ext cx="223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175">
              <p14:nvContentPartPr>
                <p14:cNvPr id="793" name="Freihand 792">
                  <a:extLst>
                    <a:ext uri="{FF2B5EF4-FFF2-40B4-BE49-F238E27FC236}">
                      <a16:creationId xmlns:a16="http://schemas.microsoft.com/office/drawing/2014/main" id="{5F3301E9-F95B-4653-BEC8-922A11FEB3D8}"/>
                    </a:ext>
                  </a:extLst>
                </p14:cNvPr>
                <p14:cNvContentPartPr/>
                <p14:nvPr/>
              </p14:nvContentPartPr>
              <p14:xfrm>
                <a:off x="4034517" y="6179374"/>
                <a:ext cx="109440" cy="70200"/>
              </p14:xfrm>
            </p:contentPart>
          </mc:Choice>
          <mc:Fallback>
            <p:pic>
              <p:nvPicPr>
                <p:cNvPr id="793" name="Freihand 792">
                  <a:extLst>
                    <a:ext uri="{FF2B5EF4-FFF2-40B4-BE49-F238E27FC236}">
                      <a16:creationId xmlns:a16="http://schemas.microsoft.com/office/drawing/2014/main" id="{5F3301E9-F95B-4653-BEC8-922A11FEB3D8}"/>
                    </a:ext>
                  </a:extLst>
                </p:cNvPr>
                <p:cNvPicPr/>
                <p:nvPr/>
              </p:nvPicPr>
              <p:blipFill>
                <a:blip r:embed="rId1176"/>
                <a:stretch>
                  <a:fillRect/>
                </a:stretch>
              </p:blipFill>
              <p:spPr>
                <a:xfrm>
                  <a:off x="4030197" y="6175054"/>
                  <a:ext cx="11808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177">
              <p14:nvContentPartPr>
                <p14:cNvPr id="794" name="Freihand 793">
                  <a:extLst>
                    <a:ext uri="{FF2B5EF4-FFF2-40B4-BE49-F238E27FC236}">
                      <a16:creationId xmlns:a16="http://schemas.microsoft.com/office/drawing/2014/main" id="{E1420499-1A37-45D0-8679-94BB562F7EA5}"/>
                    </a:ext>
                  </a:extLst>
                </p14:cNvPr>
                <p14:cNvContentPartPr/>
                <p14:nvPr/>
              </p14:nvContentPartPr>
              <p14:xfrm>
                <a:off x="4022277" y="6287374"/>
                <a:ext cx="135000" cy="20520"/>
              </p14:xfrm>
            </p:contentPart>
          </mc:Choice>
          <mc:Fallback>
            <p:pic>
              <p:nvPicPr>
                <p:cNvPr id="794" name="Freihand 793">
                  <a:extLst>
                    <a:ext uri="{FF2B5EF4-FFF2-40B4-BE49-F238E27FC236}">
                      <a16:creationId xmlns:a16="http://schemas.microsoft.com/office/drawing/2014/main" id="{E1420499-1A37-45D0-8679-94BB562F7EA5}"/>
                    </a:ext>
                  </a:extLst>
                </p:cNvPr>
                <p:cNvPicPr/>
                <p:nvPr/>
              </p:nvPicPr>
              <p:blipFill>
                <a:blip r:embed="rId1178"/>
                <a:stretch>
                  <a:fillRect/>
                </a:stretch>
              </p:blipFill>
              <p:spPr>
                <a:xfrm>
                  <a:off x="4017957" y="6283054"/>
                  <a:ext cx="14364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1179">
              <p14:nvContentPartPr>
                <p14:cNvPr id="801" name="Freihand 800">
                  <a:extLst>
                    <a:ext uri="{FF2B5EF4-FFF2-40B4-BE49-F238E27FC236}">
                      <a16:creationId xmlns:a16="http://schemas.microsoft.com/office/drawing/2014/main" id="{C8ABB41B-EDD5-420B-92BA-54686A2DE43D}"/>
                    </a:ext>
                  </a:extLst>
                </p14:cNvPr>
                <p14:cNvContentPartPr/>
                <p14:nvPr/>
              </p14:nvContentPartPr>
              <p14:xfrm>
                <a:off x="4236117" y="6180094"/>
                <a:ext cx="201960" cy="128880"/>
              </p14:xfrm>
            </p:contentPart>
          </mc:Choice>
          <mc:Fallback>
            <p:pic>
              <p:nvPicPr>
                <p:cNvPr id="801" name="Freihand 800">
                  <a:extLst>
                    <a:ext uri="{FF2B5EF4-FFF2-40B4-BE49-F238E27FC236}">
                      <a16:creationId xmlns:a16="http://schemas.microsoft.com/office/drawing/2014/main" id="{C8ABB41B-EDD5-420B-92BA-54686A2DE43D}"/>
                    </a:ext>
                  </a:extLst>
                </p:cNvPr>
                <p:cNvPicPr/>
                <p:nvPr/>
              </p:nvPicPr>
              <p:blipFill>
                <a:blip r:embed="rId1180"/>
                <a:stretch>
                  <a:fillRect/>
                </a:stretch>
              </p:blipFill>
              <p:spPr>
                <a:xfrm>
                  <a:off x="4231797" y="6175774"/>
                  <a:ext cx="21060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181">
              <p14:nvContentPartPr>
                <p14:cNvPr id="595" name="Freihand 594">
                  <a:extLst>
                    <a:ext uri="{FF2B5EF4-FFF2-40B4-BE49-F238E27FC236}">
                      <a16:creationId xmlns:a16="http://schemas.microsoft.com/office/drawing/2014/main" id="{F9CA92DA-9DAC-4F1C-8553-27A1C360D0EE}"/>
                    </a:ext>
                  </a:extLst>
                </p14:cNvPr>
                <p14:cNvContentPartPr/>
                <p14:nvPr/>
              </p14:nvContentPartPr>
              <p14:xfrm>
                <a:off x="2058117" y="1141894"/>
                <a:ext cx="91080" cy="159480"/>
              </p14:xfrm>
            </p:contentPart>
          </mc:Choice>
          <mc:Fallback>
            <p:pic>
              <p:nvPicPr>
                <p:cNvPr id="595" name="Freihand 594">
                  <a:extLst>
                    <a:ext uri="{FF2B5EF4-FFF2-40B4-BE49-F238E27FC236}">
                      <a16:creationId xmlns:a16="http://schemas.microsoft.com/office/drawing/2014/main" id="{F9CA92DA-9DAC-4F1C-8553-27A1C360D0EE}"/>
                    </a:ext>
                  </a:extLst>
                </p:cNvPr>
                <p:cNvPicPr/>
                <p:nvPr/>
              </p:nvPicPr>
              <p:blipFill>
                <a:blip r:embed="rId1182"/>
                <a:stretch>
                  <a:fillRect/>
                </a:stretch>
              </p:blipFill>
              <p:spPr>
                <a:xfrm>
                  <a:off x="2053797" y="1137574"/>
                  <a:ext cx="997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183">
              <p14:nvContentPartPr>
                <p14:cNvPr id="596" name="Freihand 595">
                  <a:extLst>
                    <a:ext uri="{FF2B5EF4-FFF2-40B4-BE49-F238E27FC236}">
                      <a16:creationId xmlns:a16="http://schemas.microsoft.com/office/drawing/2014/main" id="{F7E256E7-8A44-4F03-A56A-6EA6BB6053B4}"/>
                    </a:ext>
                  </a:extLst>
                </p14:cNvPr>
                <p14:cNvContentPartPr/>
                <p14:nvPr/>
              </p14:nvContentPartPr>
              <p14:xfrm>
                <a:off x="2180517" y="1169254"/>
                <a:ext cx="113040" cy="82080"/>
              </p14:xfrm>
            </p:contentPart>
          </mc:Choice>
          <mc:Fallback>
            <p:pic>
              <p:nvPicPr>
                <p:cNvPr id="596" name="Freihand 595">
                  <a:extLst>
                    <a:ext uri="{FF2B5EF4-FFF2-40B4-BE49-F238E27FC236}">
                      <a16:creationId xmlns:a16="http://schemas.microsoft.com/office/drawing/2014/main" id="{F7E256E7-8A44-4F03-A56A-6EA6BB6053B4}"/>
                    </a:ext>
                  </a:extLst>
                </p:cNvPr>
                <p:cNvPicPr/>
                <p:nvPr/>
              </p:nvPicPr>
              <p:blipFill>
                <a:blip r:embed="rId1184"/>
                <a:stretch>
                  <a:fillRect/>
                </a:stretch>
              </p:blipFill>
              <p:spPr>
                <a:xfrm>
                  <a:off x="2176197" y="1164934"/>
                  <a:ext cx="1216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185">
              <p14:nvContentPartPr>
                <p14:cNvPr id="597" name="Freihand 596">
                  <a:extLst>
                    <a:ext uri="{FF2B5EF4-FFF2-40B4-BE49-F238E27FC236}">
                      <a16:creationId xmlns:a16="http://schemas.microsoft.com/office/drawing/2014/main" id="{68FAE0C3-0B48-47A0-8A2D-6872643692A4}"/>
                    </a:ext>
                  </a:extLst>
                </p14:cNvPr>
                <p14:cNvContentPartPr/>
                <p14:nvPr/>
              </p14:nvContentPartPr>
              <p14:xfrm>
                <a:off x="2290677" y="1053694"/>
                <a:ext cx="74160" cy="162720"/>
              </p14:xfrm>
            </p:contentPart>
          </mc:Choice>
          <mc:Fallback>
            <p:pic>
              <p:nvPicPr>
                <p:cNvPr id="597" name="Freihand 596">
                  <a:extLst>
                    <a:ext uri="{FF2B5EF4-FFF2-40B4-BE49-F238E27FC236}">
                      <a16:creationId xmlns:a16="http://schemas.microsoft.com/office/drawing/2014/main" id="{68FAE0C3-0B48-47A0-8A2D-6872643692A4}"/>
                    </a:ext>
                  </a:extLst>
                </p:cNvPr>
                <p:cNvPicPr/>
                <p:nvPr/>
              </p:nvPicPr>
              <p:blipFill>
                <a:blip r:embed="rId1186"/>
                <a:stretch>
                  <a:fillRect/>
                </a:stretch>
              </p:blipFill>
              <p:spPr>
                <a:xfrm>
                  <a:off x="2286357" y="1049374"/>
                  <a:ext cx="8280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187">
              <p14:nvContentPartPr>
                <p14:cNvPr id="598" name="Freihand 597">
                  <a:extLst>
                    <a:ext uri="{FF2B5EF4-FFF2-40B4-BE49-F238E27FC236}">
                      <a16:creationId xmlns:a16="http://schemas.microsoft.com/office/drawing/2014/main" id="{CB4E07C3-63AC-4A39-B1F6-C346ADDF13A9}"/>
                    </a:ext>
                  </a:extLst>
                </p14:cNvPr>
                <p14:cNvContentPartPr/>
                <p14:nvPr/>
              </p14:nvContentPartPr>
              <p14:xfrm>
                <a:off x="2387157" y="1113814"/>
                <a:ext cx="73080" cy="76680"/>
              </p14:xfrm>
            </p:contentPart>
          </mc:Choice>
          <mc:Fallback>
            <p:pic>
              <p:nvPicPr>
                <p:cNvPr id="598" name="Freihand 597">
                  <a:extLst>
                    <a:ext uri="{FF2B5EF4-FFF2-40B4-BE49-F238E27FC236}">
                      <a16:creationId xmlns:a16="http://schemas.microsoft.com/office/drawing/2014/main" id="{CB4E07C3-63AC-4A39-B1F6-C346ADDF13A9}"/>
                    </a:ext>
                  </a:extLst>
                </p:cNvPr>
                <p:cNvPicPr/>
                <p:nvPr/>
              </p:nvPicPr>
              <p:blipFill>
                <a:blip r:embed="rId1188"/>
                <a:stretch>
                  <a:fillRect/>
                </a:stretch>
              </p:blipFill>
              <p:spPr>
                <a:xfrm>
                  <a:off x="2382837" y="1109494"/>
                  <a:ext cx="817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189">
              <p14:nvContentPartPr>
                <p14:cNvPr id="599" name="Freihand 598">
                  <a:extLst>
                    <a:ext uri="{FF2B5EF4-FFF2-40B4-BE49-F238E27FC236}">
                      <a16:creationId xmlns:a16="http://schemas.microsoft.com/office/drawing/2014/main" id="{80FD22B9-5400-46B4-8C3B-E93AF23BADB6}"/>
                    </a:ext>
                  </a:extLst>
                </p14:cNvPr>
                <p14:cNvContentPartPr/>
                <p14:nvPr/>
              </p14:nvContentPartPr>
              <p14:xfrm>
                <a:off x="2456637" y="998254"/>
                <a:ext cx="115920" cy="157320"/>
              </p14:xfrm>
            </p:contentPart>
          </mc:Choice>
          <mc:Fallback>
            <p:pic>
              <p:nvPicPr>
                <p:cNvPr id="599" name="Freihand 598">
                  <a:extLst>
                    <a:ext uri="{FF2B5EF4-FFF2-40B4-BE49-F238E27FC236}">
                      <a16:creationId xmlns:a16="http://schemas.microsoft.com/office/drawing/2014/main" id="{80FD22B9-5400-46B4-8C3B-E93AF23BADB6}"/>
                    </a:ext>
                  </a:extLst>
                </p:cNvPr>
                <p:cNvPicPr/>
                <p:nvPr/>
              </p:nvPicPr>
              <p:blipFill>
                <a:blip r:embed="rId1190"/>
                <a:stretch>
                  <a:fillRect/>
                </a:stretch>
              </p:blipFill>
              <p:spPr>
                <a:xfrm>
                  <a:off x="2452317" y="993934"/>
                  <a:ext cx="12456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191">
              <p14:nvContentPartPr>
                <p14:cNvPr id="600" name="Freihand 599">
                  <a:extLst>
                    <a:ext uri="{FF2B5EF4-FFF2-40B4-BE49-F238E27FC236}">
                      <a16:creationId xmlns:a16="http://schemas.microsoft.com/office/drawing/2014/main" id="{FBCDA0AD-5345-4160-9B86-FC3F1BFB1A21}"/>
                    </a:ext>
                  </a:extLst>
                </p14:cNvPr>
                <p14:cNvContentPartPr/>
                <p14:nvPr/>
              </p14:nvContentPartPr>
              <p14:xfrm>
                <a:off x="2532597" y="985654"/>
                <a:ext cx="1800" cy="12960"/>
              </p14:xfrm>
            </p:contentPart>
          </mc:Choice>
          <mc:Fallback>
            <p:pic>
              <p:nvPicPr>
                <p:cNvPr id="600" name="Freihand 599">
                  <a:extLst>
                    <a:ext uri="{FF2B5EF4-FFF2-40B4-BE49-F238E27FC236}">
                      <a16:creationId xmlns:a16="http://schemas.microsoft.com/office/drawing/2014/main" id="{FBCDA0AD-5345-4160-9B86-FC3F1BFB1A21}"/>
                    </a:ext>
                  </a:extLst>
                </p:cNvPr>
                <p:cNvPicPr/>
                <p:nvPr/>
              </p:nvPicPr>
              <p:blipFill>
                <a:blip r:embed="rId1192"/>
                <a:stretch>
                  <a:fillRect/>
                </a:stretch>
              </p:blipFill>
              <p:spPr>
                <a:xfrm>
                  <a:off x="2528277" y="981334"/>
                  <a:ext cx="1044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193">
              <p14:nvContentPartPr>
                <p14:cNvPr id="601" name="Freihand 600">
                  <a:extLst>
                    <a:ext uri="{FF2B5EF4-FFF2-40B4-BE49-F238E27FC236}">
                      <a16:creationId xmlns:a16="http://schemas.microsoft.com/office/drawing/2014/main" id="{9261EB03-0DC7-4D81-990A-A0CE7B2864D2}"/>
                    </a:ext>
                  </a:extLst>
                </p14:cNvPr>
                <p14:cNvContentPartPr/>
                <p14:nvPr/>
              </p14:nvContentPartPr>
              <p14:xfrm>
                <a:off x="2581917" y="933094"/>
                <a:ext cx="177480" cy="131400"/>
              </p14:xfrm>
            </p:contentPart>
          </mc:Choice>
          <mc:Fallback>
            <p:pic>
              <p:nvPicPr>
                <p:cNvPr id="601" name="Freihand 600">
                  <a:extLst>
                    <a:ext uri="{FF2B5EF4-FFF2-40B4-BE49-F238E27FC236}">
                      <a16:creationId xmlns:a16="http://schemas.microsoft.com/office/drawing/2014/main" id="{9261EB03-0DC7-4D81-990A-A0CE7B2864D2}"/>
                    </a:ext>
                  </a:extLst>
                </p:cNvPr>
                <p:cNvPicPr/>
                <p:nvPr/>
              </p:nvPicPr>
              <p:blipFill>
                <a:blip r:embed="rId1194"/>
                <a:stretch>
                  <a:fillRect/>
                </a:stretch>
              </p:blipFill>
              <p:spPr>
                <a:xfrm>
                  <a:off x="2577597" y="928774"/>
                  <a:ext cx="18612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195">
              <p14:nvContentPartPr>
                <p14:cNvPr id="602" name="Freihand 601">
                  <a:extLst>
                    <a:ext uri="{FF2B5EF4-FFF2-40B4-BE49-F238E27FC236}">
                      <a16:creationId xmlns:a16="http://schemas.microsoft.com/office/drawing/2014/main" id="{57EADB2F-132A-415E-9A86-7C728C043720}"/>
                    </a:ext>
                  </a:extLst>
                </p14:cNvPr>
                <p14:cNvContentPartPr/>
                <p14:nvPr/>
              </p14:nvContentPartPr>
              <p14:xfrm>
                <a:off x="2781357" y="835894"/>
                <a:ext cx="118080" cy="143640"/>
              </p14:xfrm>
            </p:contentPart>
          </mc:Choice>
          <mc:Fallback>
            <p:pic>
              <p:nvPicPr>
                <p:cNvPr id="602" name="Freihand 601">
                  <a:extLst>
                    <a:ext uri="{FF2B5EF4-FFF2-40B4-BE49-F238E27FC236}">
                      <a16:creationId xmlns:a16="http://schemas.microsoft.com/office/drawing/2014/main" id="{57EADB2F-132A-415E-9A86-7C728C043720}"/>
                    </a:ext>
                  </a:extLst>
                </p:cNvPr>
                <p:cNvPicPr/>
                <p:nvPr/>
              </p:nvPicPr>
              <p:blipFill>
                <a:blip r:embed="rId1196"/>
                <a:stretch>
                  <a:fillRect/>
                </a:stretch>
              </p:blipFill>
              <p:spPr>
                <a:xfrm>
                  <a:off x="2777037" y="831574"/>
                  <a:ext cx="1267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197">
              <p14:nvContentPartPr>
                <p14:cNvPr id="603" name="Freihand 602">
                  <a:extLst>
                    <a:ext uri="{FF2B5EF4-FFF2-40B4-BE49-F238E27FC236}">
                      <a16:creationId xmlns:a16="http://schemas.microsoft.com/office/drawing/2014/main" id="{1E234E03-8A52-4D3A-82AC-25010D16976A}"/>
                    </a:ext>
                  </a:extLst>
                </p14:cNvPr>
                <p14:cNvContentPartPr/>
                <p14:nvPr/>
              </p14:nvContentPartPr>
              <p14:xfrm>
                <a:off x="2868117" y="821494"/>
                <a:ext cx="41760" cy="52560"/>
              </p14:xfrm>
            </p:contentPart>
          </mc:Choice>
          <mc:Fallback>
            <p:pic>
              <p:nvPicPr>
                <p:cNvPr id="603" name="Freihand 602">
                  <a:extLst>
                    <a:ext uri="{FF2B5EF4-FFF2-40B4-BE49-F238E27FC236}">
                      <a16:creationId xmlns:a16="http://schemas.microsoft.com/office/drawing/2014/main" id="{1E234E03-8A52-4D3A-82AC-25010D16976A}"/>
                    </a:ext>
                  </a:extLst>
                </p:cNvPr>
                <p:cNvPicPr/>
                <p:nvPr/>
              </p:nvPicPr>
              <p:blipFill>
                <a:blip r:embed="rId1198"/>
                <a:stretch>
                  <a:fillRect/>
                </a:stretch>
              </p:blipFill>
              <p:spPr>
                <a:xfrm>
                  <a:off x="2863797" y="817174"/>
                  <a:ext cx="5040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199">
              <p14:nvContentPartPr>
                <p14:cNvPr id="604" name="Freihand 603">
                  <a:extLst>
                    <a:ext uri="{FF2B5EF4-FFF2-40B4-BE49-F238E27FC236}">
                      <a16:creationId xmlns:a16="http://schemas.microsoft.com/office/drawing/2014/main" id="{7C618DDF-C605-456E-9DC6-E79CF445A18A}"/>
                    </a:ext>
                  </a:extLst>
                </p14:cNvPr>
                <p14:cNvContentPartPr/>
                <p14:nvPr/>
              </p14:nvContentPartPr>
              <p14:xfrm>
                <a:off x="2931117" y="876214"/>
                <a:ext cx="90000" cy="66240"/>
              </p14:xfrm>
            </p:contentPart>
          </mc:Choice>
          <mc:Fallback>
            <p:pic>
              <p:nvPicPr>
                <p:cNvPr id="604" name="Freihand 603">
                  <a:extLst>
                    <a:ext uri="{FF2B5EF4-FFF2-40B4-BE49-F238E27FC236}">
                      <a16:creationId xmlns:a16="http://schemas.microsoft.com/office/drawing/2014/main" id="{7C618DDF-C605-456E-9DC6-E79CF445A18A}"/>
                    </a:ext>
                  </a:extLst>
                </p:cNvPr>
                <p:cNvPicPr/>
                <p:nvPr/>
              </p:nvPicPr>
              <p:blipFill>
                <a:blip r:embed="rId1200"/>
                <a:stretch>
                  <a:fillRect/>
                </a:stretch>
              </p:blipFill>
              <p:spPr>
                <a:xfrm>
                  <a:off x="2926797" y="871894"/>
                  <a:ext cx="986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201">
              <p14:nvContentPartPr>
                <p14:cNvPr id="605" name="Freihand 604">
                  <a:extLst>
                    <a:ext uri="{FF2B5EF4-FFF2-40B4-BE49-F238E27FC236}">
                      <a16:creationId xmlns:a16="http://schemas.microsoft.com/office/drawing/2014/main" id="{B94BCE31-0CA8-4C30-9901-1CE2C130D2A3}"/>
                    </a:ext>
                  </a:extLst>
                </p14:cNvPr>
                <p14:cNvContentPartPr/>
                <p14:nvPr/>
              </p14:nvContentPartPr>
              <p14:xfrm>
                <a:off x="3151797" y="700534"/>
                <a:ext cx="324720" cy="233280"/>
              </p14:xfrm>
            </p:contentPart>
          </mc:Choice>
          <mc:Fallback>
            <p:pic>
              <p:nvPicPr>
                <p:cNvPr id="605" name="Freihand 604">
                  <a:extLst>
                    <a:ext uri="{FF2B5EF4-FFF2-40B4-BE49-F238E27FC236}">
                      <a16:creationId xmlns:a16="http://schemas.microsoft.com/office/drawing/2014/main" id="{B94BCE31-0CA8-4C30-9901-1CE2C130D2A3}"/>
                    </a:ext>
                  </a:extLst>
                </p:cNvPr>
                <p:cNvPicPr/>
                <p:nvPr/>
              </p:nvPicPr>
              <p:blipFill>
                <a:blip r:embed="rId1202"/>
                <a:stretch>
                  <a:fillRect/>
                </a:stretch>
              </p:blipFill>
              <p:spPr>
                <a:xfrm>
                  <a:off x="3147477" y="696214"/>
                  <a:ext cx="33336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1203">
              <p14:nvContentPartPr>
                <p14:cNvPr id="606" name="Freihand 605">
                  <a:extLst>
                    <a:ext uri="{FF2B5EF4-FFF2-40B4-BE49-F238E27FC236}">
                      <a16:creationId xmlns:a16="http://schemas.microsoft.com/office/drawing/2014/main" id="{8ABE3F80-07E0-4168-9548-0DAF4BB27D84}"/>
                    </a:ext>
                  </a:extLst>
                </p14:cNvPr>
                <p14:cNvContentPartPr/>
                <p14:nvPr/>
              </p14:nvContentPartPr>
              <p14:xfrm>
                <a:off x="3463917" y="714574"/>
                <a:ext cx="78120" cy="57960"/>
              </p14:xfrm>
            </p:contentPart>
          </mc:Choice>
          <mc:Fallback>
            <p:pic>
              <p:nvPicPr>
                <p:cNvPr id="606" name="Freihand 605">
                  <a:extLst>
                    <a:ext uri="{FF2B5EF4-FFF2-40B4-BE49-F238E27FC236}">
                      <a16:creationId xmlns:a16="http://schemas.microsoft.com/office/drawing/2014/main" id="{8ABE3F80-07E0-4168-9548-0DAF4BB27D84}"/>
                    </a:ext>
                  </a:extLst>
                </p:cNvPr>
                <p:cNvPicPr/>
                <p:nvPr/>
              </p:nvPicPr>
              <p:blipFill>
                <a:blip r:embed="rId1204"/>
                <a:stretch>
                  <a:fillRect/>
                </a:stretch>
              </p:blipFill>
              <p:spPr>
                <a:xfrm>
                  <a:off x="3459597" y="710254"/>
                  <a:ext cx="8676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205">
              <p14:nvContentPartPr>
                <p14:cNvPr id="607" name="Freihand 606">
                  <a:extLst>
                    <a:ext uri="{FF2B5EF4-FFF2-40B4-BE49-F238E27FC236}">
                      <a16:creationId xmlns:a16="http://schemas.microsoft.com/office/drawing/2014/main" id="{BE9272A9-202C-4348-95F4-827BE801476D}"/>
                    </a:ext>
                  </a:extLst>
                </p14:cNvPr>
                <p14:cNvContentPartPr/>
                <p14:nvPr/>
              </p14:nvContentPartPr>
              <p14:xfrm>
                <a:off x="3554637" y="630694"/>
                <a:ext cx="79920" cy="143640"/>
              </p14:xfrm>
            </p:contentPart>
          </mc:Choice>
          <mc:Fallback>
            <p:pic>
              <p:nvPicPr>
                <p:cNvPr id="607" name="Freihand 606">
                  <a:extLst>
                    <a:ext uri="{FF2B5EF4-FFF2-40B4-BE49-F238E27FC236}">
                      <a16:creationId xmlns:a16="http://schemas.microsoft.com/office/drawing/2014/main" id="{BE9272A9-202C-4348-95F4-827BE801476D}"/>
                    </a:ext>
                  </a:extLst>
                </p:cNvPr>
                <p:cNvPicPr/>
                <p:nvPr/>
              </p:nvPicPr>
              <p:blipFill>
                <a:blip r:embed="rId1206"/>
                <a:stretch>
                  <a:fillRect/>
                </a:stretch>
              </p:blipFill>
              <p:spPr>
                <a:xfrm>
                  <a:off x="3550317" y="626374"/>
                  <a:ext cx="8856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207">
              <p14:nvContentPartPr>
                <p14:cNvPr id="608" name="Freihand 607">
                  <a:extLst>
                    <a:ext uri="{FF2B5EF4-FFF2-40B4-BE49-F238E27FC236}">
                      <a16:creationId xmlns:a16="http://schemas.microsoft.com/office/drawing/2014/main" id="{4B26C38B-174E-4235-8224-87B92E167BD3}"/>
                    </a:ext>
                  </a:extLst>
                </p14:cNvPr>
                <p14:cNvContentPartPr/>
                <p14:nvPr/>
              </p14:nvContentPartPr>
              <p14:xfrm>
                <a:off x="2685957" y="1149814"/>
                <a:ext cx="77040" cy="118800"/>
              </p14:xfrm>
            </p:contentPart>
          </mc:Choice>
          <mc:Fallback>
            <p:pic>
              <p:nvPicPr>
                <p:cNvPr id="608" name="Freihand 607">
                  <a:extLst>
                    <a:ext uri="{FF2B5EF4-FFF2-40B4-BE49-F238E27FC236}">
                      <a16:creationId xmlns:a16="http://schemas.microsoft.com/office/drawing/2014/main" id="{4B26C38B-174E-4235-8224-87B92E167BD3}"/>
                    </a:ext>
                  </a:extLst>
                </p:cNvPr>
                <p:cNvPicPr/>
                <p:nvPr/>
              </p:nvPicPr>
              <p:blipFill>
                <a:blip r:embed="rId1208"/>
                <a:stretch>
                  <a:fillRect/>
                </a:stretch>
              </p:blipFill>
              <p:spPr>
                <a:xfrm>
                  <a:off x="2681637" y="1145494"/>
                  <a:ext cx="856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209">
              <p14:nvContentPartPr>
                <p14:cNvPr id="609" name="Freihand 608">
                  <a:extLst>
                    <a:ext uri="{FF2B5EF4-FFF2-40B4-BE49-F238E27FC236}">
                      <a16:creationId xmlns:a16="http://schemas.microsoft.com/office/drawing/2014/main" id="{216149A6-2106-421B-8930-685E60BE40D4}"/>
                    </a:ext>
                  </a:extLst>
                </p14:cNvPr>
                <p14:cNvContentPartPr/>
                <p14:nvPr/>
              </p14:nvContentPartPr>
              <p14:xfrm>
                <a:off x="2762637" y="1152334"/>
                <a:ext cx="72000" cy="75600"/>
              </p14:xfrm>
            </p:contentPart>
          </mc:Choice>
          <mc:Fallback>
            <p:pic>
              <p:nvPicPr>
                <p:cNvPr id="609" name="Freihand 608">
                  <a:extLst>
                    <a:ext uri="{FF2B5EF4-FFF2-40B4-BE49-F238E27FC236}">
                      <a16:creationId xmlns:a16="http://schemas.microsoft.com/office/drawing/2014/main" id="{216149A6-2106-421B-8930-685E60BE40D4}"/>
                    </a:ext>
                  </a:extLst>
                </p:cNvPr>
                <p:cNvPicPr/>
                <p:nvPr/>
              </p:nvPicPr>
              <p:blipFill>
                <a:blip r:embed="rId1210"/>
                <a:stretch>
                  <a:fillRect/>
                </a:stretch>
              </p:blipFill>
              <p:spPr>
                <a:xfrm>
                  <a:off x="2758317" y="1148014"/>
                  <a:ext cx="806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211">
              <p14:nvContentPartPr>
                <p14:cNvPr id="611" name="Freihand 610">
                  <a:extLst>
                    <a:ext uri="{FF2B5EF4-FFF2-40B4-BE49-F238E27FC236}">
                      <a16:creationId xmlns:a16="http://schemas.microsoft.com/office/drawing/2014/main" id="{94CD87DD-4381-40AF-ABB9-2C3D36B8E726}"/>
                    </a:ext>
                  </a:extLst>
                </p14:cNvPr>
                <p14:cNvContentPartPr/>
                <p14:nvPr/>
              </p14:nvContentPartPr>
              <p14:xfrm>
                <a:off x="2838597" y="1024174"/>
                <a:ext cx="247680" cy="197280"/>
              </p14:xfrm>
            </p:contentPart>
          </mc:Choice>
          <mc:Fallback>
            <p:pic>
              <p:nvPicPr>
                <p:cNvPr id="611" name="Freihand 610">
                  <a:extLst>
                    <a:ext uri="{FF2B5EF4-FFF2-40B4-BE49-F238E27FC236}">
                      <a16:creationId xmlns:a16="http://schemas.microsoft.com/office/drawing/2014/main" id="{94CD87DD-4381-40AF-ABB9-2C3D36B8E726}"/>
                    </a:ext>
                  </a:extLst>
                </p:cNvPr>
                <p:cNvPicPr/>
                <p:nvPr/>
              </p:nvPicPr>
              <p:blipFill>
                <a:blip r:embed="rId1212"/>
                <a:stretch>
                  <a:fillRect/>
                </a:stretch>
              </p:blipFill>
              <p:spPr>
                <a:xfrm>
                  <a:off x="2834277" y="1019854"/>
                  <a:ext cx="25632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1213">
              <p14:nvContentPartPr>
                <p14:cNvPr id="612" name="Freihand 611">
                  <a:extLst>
                    <a:ext uri="{FF2B5EF4-FFF2-40B4-BE49-F238E27FC236}">
                      <a16:creationId xmlns:a16="http://schemas.microsoft.com/office/drawing/2014/main" id="{D06123B6-C7D0-4D53-B595-558ABCC31491}"/>
                    </a:ext>
                  </a:extLst>
                </p14:cNvPr>
                <p14:cNvContentPartPr/>
                <p14:nvPr/>
              </p14:nvContentPartPr>
              <p14:xfrm>
                <a:off x="2415957" y="1460494"/>
                <a:ext cx="188280" cy="94680"/>
              </p14:xfrm>
            </p:contentPart>
          </mc:Choice>
          <mc:Fallback>
            <p:pic>
              <p:nvPicPr>
                <p:cNvPr id="612" name="Freihand 611">
                  <a:extLst>
                    <a:ext uri="{FF2B5EF4-FFF2-40B4-BE49-F238E27FC236}">
                      <a16:creationId xmlns:a16="http://schemas.microsoft.com/office/drawing/2014/main" id="{D06123B6-C7D0-4D53-B595-558ABCC31491}"/>
                    </a:ext>
                  </a:extLst>
                </p:cNvPr>
                <p:cNvPicPr/>
                <p:nvPr/>
              </p:nvPicPr>
              <p:blipFill>
                <a:blip r:embed="rId1214"/>
                <a:stretch>
                  <a:fillRect/>
                </a:stretch>
              </p:blipFill>
              <p:spPr>
                <a:xfrm>
                  <a:off x="2411637" y="1456174"/>
                  <a:ext cx="1969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215">
              <p14:nvContentPartPr>
                <p14:cNvPr id="613" name="Freihand 612">
                  <a:extLst>
                    <a:ext uri="{FF2B5EF4-FFF2-40B4-BE49-F238E27FC236}">
                      <a16:creationId xmlns:a16="http://schemas.microsoft.com/office/drawing/2014/main" id="{EF1D9A9C-3BB3-4237-AD09-57B287CC2642}"/>
                    </a:ext>
                  </a:extLst>
                </p14:cNvPr>
                <p14:cNvContentPartPr/>
                <p14:nvPr/>
              </p14:nvContentPartPr>
              <p14:xfrm>
                <a:off x="2545557" y="1403614"/>
                <a:ext cx="55440" cy="4320"/>
              </p14:xfrm>
            </p:contentPart>
          </mc:Choice>
          <mc:Fallback>
            <p:pic>
              <p:nvPicPr>
                <p:cNvPr id="613" name="Freihand 612">
                  <a:extLst>
                    <a:ext uri="{FF2B5EF4-FFF2-40B4-BE49-F238E27FC236}">
                      <a16:creationId xmlns:a16="http://schemas.microsoft.com/office/drawing/2014/main" id="{EF1D9A9C-3BB3-4237-AD09-57B287CC2642}"/>
                    </a:ext>
                  </a:extLst>
                </p:cNvPr>
                <p:cNvPicPr/>
                <p:nvPr/>
              </p:nvPicPr>
              <p:blipFill>
                <a:blip r:embed="rId1216"/>
                <a:stretch>
                  <a:fillRect/>
                </a:stretch>
              </p:blipFill>
              <p:spPr>
                <a:xfrm>
                  <a:off x="2541237" y="1399294"/>
                  <a:ext cx="6408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1217">
              <p14:nvContentPartPr>
                <p14:cNvPr id="614" name="Freihand 613">
                  <a:extLst>
                    <a:ext uri="{FF2B5EF4-FFF2-40B4-BE49-F238E27FC236}">
                      <a16:creationId xmlns:a16="http://schemas.microsoft.com/office/drawing/2014/main" id="{DF1056C3-096C-49F1-808C-95C0256FFE05}"/>
                    </a:ext>
                  </a:extLst>
                </p14:cNvPr>
                <p14:cNvContentPartPr/>
                <p14:nvPr/>
              </p14:nvContentPartPr>
              <p14:xfrm>
                <a:off x="2635197" y="1415134"/>
                <a:ext cx="78840" cy="72000"/>
              </p14:xfrm>
            </p:contentPart>
          </mc:Choice>
          <mc:Fallback>
            <p:pic>
              <p:nvPicPr>
                <p:cNvPr id="614" name="Freihand 613">
                  <a:extLst>
                    <a:ext uri="{FF2B5EF4-FFF2-40B4-BE49-F238E27FC236}">
                      <a16:creationId xmlns:a16="http://schemas.microsoft.com/office/drawing/2014/main" id="{DF1056C3-096C-49F1-808C-95C0256FFE05}"/>
                    </a:ext>
                  </a:extLst>
                </p:cNvPr>
                <p:cNvPicPr/>
                <p:nvPr/>
              </p:nvPicPr>
              <p:blipFill>
                <a:blip r:embed="rId1218"/>
                <a:stretch>
                  <a:fillRect/>
                </a:stretch>
              </p:blipFill>
              <p:spPr>
                <a:xfrm>
                  <a:off x="2630877" y="1410814"/>
                  <a:ext cx="8748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219">
              <p14:nvContentPartPr>
                <p14:cNvPr id="615" name="Freihand 614">
                  <a:extLst>
                    <a:ext uri="{FF2B5EF4-FFF2-40B4-BE49-F238E27FC236}">
                      <a16:creationId xmlns:a16="http://schemas.microsoft.com/office/drawing/2014/main" id="{9570322F-F3D5-4AFF-B42A-97B1BFA9CAB0}"/>
                    </a:ext>
                  </a:extLst>
                </p14:cNvPr>
                <p14:cNvContentPartPr/>
                <p14:nvPr/>
              </p14:nvContentPartPr>
              <p14:xfrm>
                <a:off x="2724837" y="1366174"/>
                <a:ext cx="183240" cy="70560"/>
              </p14:xfrm>
            </p:contentPart>
          </mc:Choice>
          <mc:Fallback>
            <p:pic>
              <p:nvPicPr>
                <p:cNvPr id="615" name="Freihand 614">
                  <a:extLst>
                    <a:ext uri="{FF2B5EF4-FFF2-40B4-BE49-F238E27FC236}">
                      <a16:creationId xmlns:a16="http://schemas.microsoft.com/office/drawing/2014/main" id="{9570322F-F3D5-4AFF-B42A-97B1BFA9CAB0}"/>
                    </a:ext>
                  </a:extLst>
                </p:cNvPr>
                <p:cNvPicPr/>
                <p:nvPr/>
              </p:nvPicPr>
              <p:blipFill>
                <a:blip r:embed="rId1220"/>
                <a:stretch>
                  <a:fillRect/>
                </a:stretch>
              </p:blipFill>
              <p:spPr>
                <a:xfrm>
                  <a:off x="2720517" y="1361854"/>
                  <a:ext cx="1918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221">
              <p14:nvContentPartPr>
                <p14:cNvPr id="616" name="Freihand 615">
                  <a:extLst>
                    <a:ext uri="{FF2B5EF4-FFF2-40B4-BE49-F238E27FC236}">
                      <a16:creationId xmlns:a16="http://schemas.microsoft.com/office/drawing/2014/main" id="{F1C89C51-C030-466D-9123-ED26B8C00138}"/>
                    </a:ext>
                  </a:extLst>
                </p14:cNvPr>
                <p14:cNvContentPartPr/>
                <p14:nvPr/>
              </p14:nvContentPartPr>
              <p14:xfrm>
                <a:off x="2966037" y="1270414"/>
                <a:ext cx="115200" cy="76320"/>
              </p14:xfrm>
            </p:contentPart>
          </mc:Choice>
          <mc:Fallback>
            <p:pic>
              <p:nvPicPr>
                <p:cNvPr id="616" name="Freihand 615">
                  <a:extLst>
                    <a:ext uri="{FF2B5EF4-FFF2-40B4-BE49-F238E27FC236}">
                      <a16:creationId xmlns:a16="http://schemas.microsoft.com/office/drawing/2014/main" id="{F1C89C51-C030-466D-9123-ED26B8C00138}"/>
                    </a:ext>
                  </a:extLst>
                </p:cNvPr>
                <p:cNvPicPr/>
                <p:nvPr/>
              </p:nvPicPr>
              <p:blipFill>
                <a:blip r:embed="rId1222"/>
                <a:stretch>
                  <a:fillRect/>
                </a:stretch>
              </p:blipFill>
              <p:spPr>
                <a:xfrm>
                  <a:off x="2961717" y="1266094"/>
                  <a:ext cx="12384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223">
              <p14:nvContentPartPr>
                <p14:cNvPr id="617" name="Freihand 616">
                  <a:extLst>
                    <a:ext uri="{FF2B5EF4-FFF2-40B4-BE49-F238E27FC236}">
                      <a16:creationId xmlns:a16="http://schemas.microsoft.com/office/drawing/2014/main" id="{849DF85F-36FC-434D-937D-C15C843AA787}"/>
                    </a:ext>
                  </a:extLst>
                </p14:cNvPr>
                <p14:cNvContentPartPr/>
                <p14:nvPr/>
              </p14:nvContentPartPr>
              <p14:xfrm>
                <a:off x="3187797" y="1175734"/>
                <a:ext cx="101880" cy="105120"/>
              </p14:xfrm>
            </p:contentPart>
          </mc:Choice>
          <mc:Fallback>
            <p:pic>
              <p:nvPicPr>
                <p:cNvPr id="617" name="Freihand 616">
                  <a:extLst>
                    <a:ext uri="{FF2B5EF4-FFF2-40B4-BE49-F238E27FC236}">
                      <a16:creationId xmlns:a16="http://schemas.microsoft.com/office/drawing/2014/main" id="{849DF85F-36FC-434D-937D-C15C843AA787}"/>
                    </a:ext>
                  </a:extLst>
                </p:cNvPr>
                <p:cNvPicPr/>
                <p:nvPr/>
              </p:nvPicPr>
              <p:blipFill>
                <a:blip r:embed="rId1224"/>
                <a:stretch>
                  <a:fillRect/>
                </a:stretch>
              </p:blipFill>
              <p:spPr>
                <a:xfrm>
                  <a:off x="3183477" y="1171414"/>
                  <a:ext cx="1105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225">
              <p14:nvContentPartPr>
                <p14:cNvPr id="618" name="Freihand 617">
                  <a:extLst>
                    <a:ext uri="{FF2B5EF4-FFF2-40B4-BE49-F238E27FC236}">
                      <a16:creationId xmlns:a16="http://schemas.microsoft.com/office/drawing/2014/main" id="{9126B533-D835-4E49-B3D1-F3B3D748C8EE}"/>
                    </a:ext>
                  </a:extLst>
                </p14:cNvPr>
                <p14:cNvContentPartPr/>
                <p14:nvPr/>
              </p14:nvContentPartPr>
              <p14:xfrm>
                <a:off x="3280317" y="1036054"/>
                <a:ext cx="169920" cy="228600"/>
              </p14:xfrm>
            </p:contentPart>
          </mc:Choice>
          <mc:Fallback>
            <p:pic>
              <p:nvPicPr>
                <p:cNvPr id="618" name="Freihand 617">
                  <a:extLst>
                    <a:ext uri="{FF2B5EF4-FFF2-40B4-BE49-F238E27FC236}">
                      <a16:creationId xmlns:a16="http://schemas.microsoft.com/office/drawing/2014/main" id="{9126B533-D835-4E49-B3D1-F3B3D748C8EE}"/>
                    </a:ext>
                  </a:extLst>
                </p:cNvPr>
                <p:cNvPicPr/>
                <p:nvPr/>
              </p:nvPicPr>
              <p:blipFill>
                <a:blip r:embed="rId1226"/>
                <a:stretch>
                  <a:fillRect/>
                </a:stretch>
              </p:blipFill>
              <p:spPr>
                <a:xfrm>
                  <a:off x="3275997" y="1031734"/>
                  <a:ext cx="17856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1227">
              <p14:nvContentPartPr>
                <p14:cNvPr id="619" name="Freihand 618">
                  <a:extLst>
                    <a:ext uri="{FF2B5EF4-FFF2-40B4-BE49-F238E27FC236}">
                      <a16:creationId xmlns:a16="http://schemas.microsoft.com/office/drawing/2014/main" id="{DEC03F96-6DE8-46DA-99B1-A70D57EC0467}"/>
                    </a:ext>
                  </a:extLst>
                </p14:cNvPr>
                <p14:cNvContentPartPr/>
                <p14:nvPr/>
              </p14:nvContentPartPr>
              <p14:xfrm>
                <a:off x="3498837" y="940654"/>
                <a:ext cx="122040" cy="192600"/>
              </p14:xfrm>
            </p:contentPart>
          </mc:Choice>
          <mc:Fallback>
            <p:pic>
              <p:nvPicPr>
                <p:cNvPr id="619" name="Freihand 618">
                  <a:extLst>
                    <a:ext uri="{FF2B5EF4-FFF2-40B4-BE49-F238E27FC236}">
                      <a16:creationId xmlns:a16="http://schemas.microsoft.com/office/drawing/2014/main" id="{DEC03F96-6DE8-46DA-99B1-A70D57EC0467}"/>
                    </a:ext>
                  </a:extLst>
                </p:cNvPr>
                <p:cNvPicPr/>
                <p:nvPr/>
              </p:nvPicPr>
              <p:blipFill>
                <a:blip r:embed="rId1228"/>
                <a:stretch>
                  <a:fillRect/>
                </a:stretch>
              </p:blipFill>
              <p:spPr>
                <a:xfrm>
                  <a:off x="3494517" y="936334"/>
                  <a:ext cx="13068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1229">
              <p14:nvContentPartPr>
                <p14:cNvPr id="795" name="Freihand 794">
                  <a:extLst>
                    <a:ext uri="{FF2B5EF4-FFF2-40B4-BE49-F238E27FC236}">
                      <a16:creationId xmlns:a16="http://schemas.microsoft.com/office/drawing/2014/main" id="{CF13D110-F2E0-4E4A-AC89-F794F3E32B7F}"/>
                    </a:ext>
                  </a:extLst>
                </p14:cNvPr>
                <p14:cNvContentPartPr/>
                <p14:nvPr/>
              </p14:nvContentPartPr>
              <p14:xfrm>
                <a:off x="2475357" y="645814"/>
                <a:ext cx="133560" cy="179280"/>
              </p14:xfrm>
            </p:contentPart>
          </mc:Choice>
          <mc:Fallback>
            <p:pic>
              <p:nvPicPr>
                <p:cNvPr id="795" name="Freihand 794">
                  <a:extLst>
                    <a:ext uri="{FF2B5EF4-FFF2-40B4-BE49-F238E27FC236}">
                      <a16:creationId xmlns:a16="http://schemas.microsoft.com/office/drawing/2014/main" id="{CF13D110-F2E0-4E4A-AC89-F794F3E32B7F}"/>
                    </a:ext>
                  </a:extLst>
                </p:cNvPr>
                <p:cNvPicPr/>
                <p:nvPr/>
              </p:nvPicPr>
              <p:blipFill>
                <a:blip r:embed="rId1230"/>
                <a:stretch>
                  <a:fillRect/>
                </a:stretch>
              </p:blipFill>
              <p:spPr>
                <a:xfrm>
                  <a:off x="2471037" y="641494"/>
                  <a:ext cx="14220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1231">
              <p14:nvContentPartPr>
                <p14:cNvPr id="796" name="Freihand 795">
                  <a:extLst>
                    <a:ext uri="{FF2B5EF4-FFF2-40B4-BE49-F238E27FC236}">
                      <a16:creationId xmlns:a16="http://schemas.microsoft.com/office/drawing/2014/main" id="{D041EAA1-6029-458D-BC9E-E8BAFDD665EF}"/>
                    </a:ext>
                  </a:extLst>
                </p14:cNvPr>
                <p14:cNvContentPartPr/>
                <p14:nvPr/>
              </p14:nvContentPartPr>
              <p14:xfrm>
                <a:off x="2601717" y="631414"/>
                <a:ext cx="73800" cy="148320"/>
              </p14:xfrm>
            </p:contentPart>
          </mc:Choice>
          <mc:Fallback>
            <p:pic>
              <p:nvPicPr>
                <p:cNvPr id="796" name="Freihand 795">
                  <a:extLst>
                    <a:ext uri="{FF2B5EF4-FFF2-40B4-BE49-F238E27FC236}">
                      <a16:creationId xmlns:a16="http://schemas.microsoft.com/office/drawing/2014/main" id="{D041EAA1-6029-458D-BC9E-E8BAFDD665EF}"/>
                    </a:ext>
                  </a:extLst>
                </p:cNvPr>
                <p:cNvPicPr/>
                <p:nvPr/>
              </p:nvPicPr>
              <p:blipFill>
                <a:blip r:embed="rId1232"/>
                <a:stretch>
                  <a:fillRect/>
                </a:stretch>
              </p:blipFill>
              <p:spPr>
                <a:xfrm>
                  <a:off x="2597397" y="627094"/>
                  <a:ext cx="824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233">
              <p14:nvContentPartPr>
                <p14:cNvPr id="797" name="Freihand 796">
                  <a:extLst>
                    <a:ext uri="{FF2B5EF4-FFF2-40B4-BE49-F238E27FC236}">
                      <a16:creationId xmlns:a16="http://schemas.microsoft.com/office/drawing/2014/main" id="{E6D0C34F-9B3D-479C-AB79-1CA3003339D8}"/>
                    </a:ext>
                  </a:extLst>
                </p14:cNvPr>
                <p14:cNvContentPartPr/>
                <p14:nvPr/>
              </p14:nvContentPartPr>
              <p14:xfrm>
                <a:off x="2609997" y="587854"/>
                <a:ext cx="174960" cy="99720"/>
              </p14:xfrm>
            </p:contentPart>
          </mc:Choice>
          <mc:Fallback>
            <p:pic>
              <p:nvPicPr>
                <p:cNvPr id="797" name="Freihand 796">
                  <a:extLst>
                    <a:ext uri="{FF2B5EF4-FFF2-40B4-BE49-F238E27FC236}">
                      <a16:creationId xmlns:a16="http://schemas.microsoft.com/office/drawing/2014/main" id="{E6D0C34F-9B3D-479C-AB79-1CA3003339D8}"/>
                    </a:ext>
                  </a:extLst>
                </p:cNvPr>
                <p:cNvPicPr/>
                <p:nvPr/>
              </p:nvPicPr>
              <p:blipFill>
                <a:blip r:embed="rId1234"/>
                <a:stretch>
                  <a:fillRect/>
                </a:stretch>
              </p:blipFill>
              <p:spPr>
                <a:xfrm>
                  <a:off x="2605677" y="583534"/>
                  <a:ext cx="1836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235">
              <p14:nvContentPartPr>
                <p14:cNvPr id="798" name="Freihand 797">
                  <a:extLst>
                    <a:ext uri="{FF2B5EF4-FFF2-40B4-BE49-F238E27FC236}">
                      <a16:creationId xmlns:a16="http://schemas.microsoft.com/office/drawing/2014/main" id="{1307571B-B725-40C6-9AD4-5E70ADD35ACB}"/>
                    </a:ext>
                  </a:extLst>
                </p14:cNvPr>
                <p14:cNvContentPartPr/>
                <p14:nvPr/>
              </p14:nvContentPartPr>
              <p14:xfrm>
                <a:off x="2654637" y="706294"/>
                <a:ext cx="160920" cy="81000"/>
              </p14:xfrm>
            </p:contentPart>
          </mc:Choice>
          <mc:Fallback>
            <p:pic>
              <p:nvPicPr>
                <p:cNvPr id="798" name="Freihand 797">
                  <a:extLst>
                    <a:ext uri="{FF2B5EF4-FFF2-40B4-BE49-F238E27FC236}">
                      <a16:creationId xmlns:a16="http://schemas.microsoft.com/office/drawing/2014/main" id="{1307571B-B725-40C6-9AD4-5E70ADD35ACB}"/>
                    </a:ext>
                  </a:extLst>
                </p:cNvPr>
                <p:cNvPicPr/>
                <p:nvPr/>
              </p:nvPicPr>
              <p:blipFill>
                <a:blip r:embed="rId1236"/>
                <a:stretch>
                  <a:fillRect/>
                </a:stretch>
              </p:blipFill>
              <p:spPr>
                <a:xfrm>
                  <a:off x="2650317" y="701974"/>
                  <a:ext cx="1695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237">
              <p14:nvContentPartPr>
                <p14:cNvPr id="802" name="Freihand 801">
                  <a:extLst>
                    <a:ext uri="{FF2B5EF4-FFF2-40B4-BE49-F238E27FC236}">
                      <a16:creationId xmlns:a16="http://schemas.microsoft.com/office/drawing/2014/main" id="{71DC506B-BEA3-4465-99D2-157AB4E38D82}"/>
                    </a:ext>
                  </a:extLst>
                </p14:cNvPr>
                <p14:cNvContentPartPr/>
                <p14:nvPr/>
              </p14:nvContentPartPr>
              <p14:xfrm>
                <a:off x="3185277" y="1426294"/>
                <a:ext cx="48240" cy="146880"/>
              </p14:xfrm>
            </p:contentPart>
          </mc:Choice>
          <mc:Fallback>
            <p:pic>
              <p:nvPicPr>
                <p:cNvPr id="802" name="Freihand 801">
                  <a:extLst>
                    <a:ext uri="{FF2B5EF4-FFF2-40B4-BE49-F238E27FC236}">
                      <a16:creationId xmlns:a16="http://schemas.microsoft.com/office/drawing/2014/main" id="{71DC506B-BEA3-4465-99D2-157AB4E38D82}"/>
                    </a:ext>
                  </a:extLst>
                </p:cNvPr>
                <p:cNvPicPr/>
                <p:nvPr/>
              </p:nvPicPr>
              <p:blipFill>
                <a:blip r:embed="rId1238"/>
                <a:stretch>
                  <a:fillRect/>
                </a:stretch>
              </p:blipFill>
              <p:spPr>
                <a:xfrm>
                  <a:off x="3180957" y="1421974"/>
                  <a:ext cx="5688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239">
              <p14:nvContentPartPr>
                <p14:cNvPr id="803" name="Freihand 802">
                  <a:extLst>
                    <a:ext uri="{FF2B5EF4-FFF2-40B4-BE49-F238E27FC236}">
                      <a16:creationId xmlns:a16="http://schemas.microsoft.com/office/drawing/2014/main" id="{A75A83F3-61CA-4BCA-A04D-608870C25C76}"/>
                    </a:ext>
                  </a:extLst>
                </p14:cNvPr>
                <p14:cNvContentPartPr/>
                <p14:nvPr/>
              </p14:nvContentPartPr>
              <p14:xfrm>
                <a:off x="3261237" y="1439254"/>
                <a:ext cx="62640" cy="117000"/>
              </p14:xfrm>
            </p:contentPart>
          </mc:Choice>
          <mc:Fallback>
            <p:pic>
              <p:nvPicPr>
                <p:cNvPr id="803" name="Freihand 802">
                  <a:extLst>
                    <a:ext uri="{FF2B5EF4-FFF2-40B4-BE49-F238E27FC236}">
                      <a16:creationId xmlns:a16="http://schemas.microsoft.com/office/drawing/2014/main" id="{A75A83F3-61CA-4BCA-A04D-608870C25C76}"/>
                    </a:ext>
                  </a:extLst>
                </p:cNvPr>
                <p:cNvPicPr/>
                <p:nvPr/>
              </p:nvPicPr>
              <p:blipFill>
                <a:blip r:embed="rId1240"/>
                <a:stretch>
                  <a:fillRect/>
                </a:stretch>
              </p:blipFill>
              <p:spPr>
                <a:xfrm>
                  <a:off x="3256917" y="1434934"/>
                  <a:ext cx="712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241">
              <p14:nvContentPartPr>
                <p14:cNvPr id="804" name="Freihand 803">
                  <a:extLst>
                    <a:ext uri="{FF2B5EF4-FFF2-40B4-BE49-F238E27FC236}">
                      <a16:creationId xmlns:a16="http://schemas.microsoft.com/office/drawing/2014/main" id="{A76CAA66-1214-4AD0-A9E0-3131F83E8981}"/>
                    </a:ext>
                  </a:extLst>
                </p14:cNvPr>
                <p14:cNvContentPartPr/>
                <p14:nvPr/>
              </p14:nvContentPartPr>
              <p14:xfrm>
                <a:off x="3252597" y="1362214"/>
                <a:ext cx="174600" cy="103320"/>
              </p14:xfrm>
            </p:contentPart>
          </mc:Choice>
          <mc:Fallback>
            <p:pic>
              <p:nvPicPr>
                <p:cNvPr id="804" name="Freihand 803">
                  <a:extLst>
                    <a:ext uri="{FF2B5EF4-FFF2-40B4-BE49-F238E27FC236}">
                      <a16:creationId xmlns:a16="http://schemas.microsoft.com/office/drawing/2014/main" id="{A76CAA66-1214-4AD0-A9E0-3131F83E8981}"/>
                    </a:ext>
                  </a:extLst>
                </p:cNvPr>
                <p:cNvPicPr/>
                <p:nvPr/>
              </p:nvPicPr>
              <p:blipFill>
                <a:blip r:embed="rId1242"/>
                <a:stretch>
                  <a:fillRect/>
                </a:stretch>
              </p:blipFill>
              <p:spPr>
                <a:xfrm>
                  <a:off x="3248277" y="1357894"/>
                  <a:ext cx="1832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243">
              <p14:nvContentPartPr>
                <p14:cNvPr id="805" name="Freihand 804">
                  <a:extLst>
                    <a:ext uri="{FF2B5EF4-FFF2-40B4-BE49-F238E27FC236}">
                      <a16:creationId xmlns:a16="http://schemas.microsoft.com/office/drawing/2014/main" id="{6FBCD5D0-A91A-4DCE-AF5B-5E8193D800B0}"/>
                    </a:ext>
                  </a:extLst>
                </p14:cNvPr>
                <p14:cNvContentPartPr/>
                <p14:nvPr/>
              </p14:nvContentPartPr>
              <p14:xfrm>
                <a:off x="3321717" y="1477414"/>
                <a:ext cx="126000" cy="69840"/>
              </p14:xfrm>
            </p:contentPart>
          </mc:Choice>
          <mc:Fallback>
            <p:pic>
              <p:nvPicPr>
                <p:cNvPr id="805" name="Freihand 804">
                  <a:extLst>
                    <a:ext uri="{FF2B5EF4-FFF2-40B4-BE49-F238E27FC236}">
                      <a16:creationId xmlns:a16="http://schemas.microsoft.com/office/drawing/2014/main" id="{6FBCD5D0-A91A-4DCE-AF5B-5E8193D800B0}"/>
                    </a:ext>
                  </a:extLst>
                </p:cNvPr>
                <p:cNvPicPr/>
                <p:nvPr/>
              </p:nvPicPr>
              <p:blipFill>
                <a:blip r:embed="rId1244"/>
                <a:stretch>
                  <a:fillRect/>
                </a:stretch>
              </p:blipFill>
              <p:spPr>
                <a:xfrm>
                  <a:off x="3317397" y="1473094"/>
                  <a:ext cx="1346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245">
              <p14:nvContentPartPr>
                <p14:cNvPr id="807" name="Freihand 806">
                  <a:extLst>
                    <a:ext uri="{FF2B5EF4-FFF2-40B4-BE49-F238E27FC236}">
                      <a16:creationId xmlns:a16="http://schemas.microsoft.com/office/drawing/2014/main" id="{1C01383E-5418-490E-AF3B-29E76B56E9C4}"/>
                    </a:ext>
                  </a:extLst>
                </p14:cNvPr>
                <p14:cNvContentPartPr/>
                <p14:nvPr/>
              </p14:nvContentPartPr>
              <p14:xfrm>
                <a:off x="4601517" y="6237694"/>
                <a:ext cx="22680" cy="118080"/>
              </p14:xfrm>
            </p:contentPart>
          </mc:Choice>
          <mc:Fallback>
            <p:pic>
              <p:nvPicPr>
                <p:cNvPr id="807" name="Freihand 806">
                  <a:extLst>
                    <a:ext uri="{FF2B5EF4-FFF2-40B4-BE49-F238E27FC236}">
                      <a16:creationId xmlns:a16="http://schemas.microsoft.com/office/drawing/2014/main" id="{1C01383E-5418-490E-AF3B-29E76B56E9C4}"/>
                    </a:ext>
                  </a:extLst>
                </p:cNvPr>
                <p:cNvPicPr/>
                <p:nvPr/>
              </p:nvPicPr>
              <p:blipFill>
                <a:blip r:embed="rId1246"/>
                <a:stretch>
                  <a:fillRect/>
                </a:stretch>
              </p:blipFill>
              <p:spPr>
                <a:xfrm>
                  <a:off x="4597197" y="6233374"/>
                  <a:ext cx="313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247">
              <p14:nvContentPartPr>
                <p14:cNvPr id="808" name="Freihand 807">
                  <a:extLst>
                    <a:ext uri="{FF2B5EF4-FFF2-40B4-BE49-F238E27FC236}">
                      <a16:creationId xmlns:a16="http://schemas.microsoft.com/office/drawing/2014/main" id="{0D56A3C8-01F2-4691-953E-EEC58C04713C}"/>
                    </a:ext>
                  </a:extLst>
                </p14:cNvPr>
                <p14:cNvContentPartPr/>
                <p14:nvPr/>
              </p14:nvContentPartPr>
              <p14:xfrm>
                <a:off x="4701957" y="6238054"/>
                <a:ext cx="14400" cy="126360"/>
              </p14:xfrm>
            </p:contentPart>
          </mc:Choice>
          <mc:Fallback>
            <p:pic>
              <p:nvPicPr>
                <p:cNvPr id="808" name="Freihand 807">
                  <a:extLst>
                    <a:ext uri="{FF2B5EF4-FFF2-40B4-BE49-F238E27FC236}">
                      <a16:creationId xmlns:a16="http://schemas.microsoft.com/office/drawing/2014/main" id="{0D56A3C8-01F2-4691-953E-EEC58C04713C}"/>
                    </a:ext>
                  </a:extLst>
                </p:cNvPr>
                <p:cNvPicPr/>
                <p:nvPr/>
              </p:nvPicPr>
              <p:blipFill>
                <a:blip r:embed="rId1248"/>
                <a:stretch>
                  <a:fillRect/>
                </a:stretch>
              </p:blipFill>
              <p:spPr>
                <a:xfrm>
                  <a:off x="4697637" y="6233734"/>
                  <a:ext cx="2304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249">
              <p14:nvContentPartPr>
                <p14:cNvPr id="809" name="Freihand 808">
                  <a:extLst>
                    <a:ext uri="{FF2B5EF4-FFF2-40B4-BE49-F238E27FC236}">
                      <a16:creationId xmlns:a16="http://schemas.microsoft.com/office/drawing/2014/main" id="{9AFD48D5-7C03-4143-84EB-532B62B9E07A}"/>
                    </a:ext>
                  </a:extLst>
                </p14:cNvPr>
                <p14:cNvContentPartPr/>
                <p14:nvPr/>
              </p14:nvContentPartPr>
              <p14:xfrm>
                <a:off x="4704117" y="6222934"/>
                <a:ext cx="118080" cy="64440"/>
              </p14:xfrm>
            </p:contentPart>
          </mc:Choice>
          <mc:Fallback>
            <p:pic>
              <p:nvPicPr>
                <p:cNvPr id="809" name="Freihand 808">
                  <a:extLst>
                    <a:ext uri="{FF2B5EF4-FFF2-40B4-BE49-F238E27FC236}">
                      <a16:creationId xmlns:a16="http://schemas.microsoft.com/office/drawing/2014/main" id="{9AFD48D5-7C03-4143-84EB-532B62B9E07A}"/>
                    </a:ext>
                  </a:extLst>
                </p:cNvPr>
                <p:cNvPicPr/>
                <p:nvPr/>
              </p:nvPicPr>
              <p:blipFill>
                <a:blip r:embed="rId1250"/>
                <a:stretch>
                  <a:fillRect/>
                </a:stretch>
              </p:blipFill>
              <p:spPr>
                <a:xfrm>
                  <a:off x="4699797" y="6218614"/>
                  <a:ext cx="12672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251">
              <p14:nvContentPartPr>
                <p14:cNvPr id="810" name="Freihand 809">
                  <a:extLst>
                    <a:ext uri="{FF2B5EF4-FFF2-40B4-BE49-F238E27FC236}">
                      <a16:creationId xmlns:a16="http://schemas.microsoft.com/office/drawing/2014/main" id="{04042C70-8CB9-43F5-8562-B93F5E67A239}"/>
                    </a:ext>
                  </a:extLst>
                </p14:cNvPr>
                <p14:cNvContentPartPr/>
                <p14:nvPr/>
              </p14:nvContentPartPr>
              <p14:xfrm>
                <a:off x="4719597" y="6342454"/>
                <a:ext cx="108360" cy="20880"/>
              </p14:xfrm>
            </p:contentPart>
          </mc:Choice>
          <mc:Fallback>
            <p:pic>
              <p:nvPicPr>
                <p:cNvPr id="810" name="Freihand 809">
                  <a:extLst>
                    <a:ext uri="{FF2B5EF4-FFF2-40B4-BE49-F238E27FC236}">
                      <a16:creationId xmlns:a16="http://schemas.microsoft.com/office/drawing/2014/main" id="{04042C70-8CB9-43F5-8562-B93F5E67A239}"/>
                    </a:ext>
                  </a:extLst>
                </p:cNvPr>
                <p:cNvPicPr/>
                <p:nvPr/>
              </p:nvPicPr>
              <p:blipFill>
                <a:blip r:embed="rId1252"/>
                <a:stretch>
                  <a:fillRect/>
                </a:stretch>
              </p:blipFill>
              <p:spPr>
                <a:xfrm>
                  <a:off x="4715277" y="6338134"/>
                  <a:ext cx="11700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253">
              <p14:nvContentPartPr>
                <p14:cNvPr id="812" name="Freihand 811">
                  <a:extLst>
                    <a:ext uri="{FF2B5EF4-FFF2-40B4-BE49-F238E27FC236}">
                      <a16:creationId xmlns:a16="http://schemas.microsoft.com/office/drawing/2014/main" id="{408A6AFF-314F-4C03-9639-0EE9570906CA}"/>
                    </a:ext>
                  </a:extLst>
                </p14:cNvPr>
                <p14:cNvContentPartPr/>
                <p14:nvPr/>
              </p14:nvContentPartPr>
              <p14:xfrm>
                <a:off x="5087877" y="6397174"/>
                <a:ext cx="200160" cy="16200"/>
              </p14:xfrm>
            </p:contentPart>
          </mc:Choice>
          <mc:Fallback>
            <p:pic>
              <p:nvPicPr>
                <p:cNvPr id="812" name="Freihand 811">
                  <a:extLst>
                    <a:ext uri="{FF2B5EF4-FFF2-40B4-BE49-F238E27FC236}">
                      <a16:creationId xmlns:a16="http://schemas.microsoft.com/office/drawing/2014/main" id="{408A6AFF-314F-4C03-9639-0EE9570906CA}"/>
                    </a:ext>
                  </a:extLst>
                </p:cNvPr>
                <p:cNvPicPr/>
                <p:nvPr/>
              </p:nvPicPr>
              <p:blipFill>
                <a:blip r:embed="rId1254"/>
                <a:stretch>
                  <a:fillRect/>
                </a:stretch>
              </p:blipFill>
              <p:spPr>
                <a:xfrm>
                  <a:off x="5083557" y="6392854"/>
                  <a:ext cx="20880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255">
              <p14:nvContentPartPr>
                <p14:cNvPr id="813" name="Freihand 812">
                  <a:extLst>
                    <a:ext uri="{FF2B5EF4-FFF2-40B4-BE49-F238E27FC236}">
                      <a16:creationId xmlns:a16="http://schemas.microsoft.com/office/drawing/2014/main" id="{84880967-125A-4166-BCA2-9730698E891E}"/>
                    </a:ext>
                  </a:extLst>
                </p14:cNvPr>
                <p14:cNvContentPartPr/>
                <p14:nvPr/>
              </p14:nvContentPartPr>
              <p14:xfrm>
                <a:off x="5065557" y="6446494"/>
                <a:ext cx="203760" cy="24120"/>
              </p14:xfrm>
            </p:contentPart>
          </mc:Choice>
          <mc:Fallback>
            <p:pic>
              <p:nvPicPr>
                <p:cNvPr id="813" name="Freihand 812">
                  <a:extLst>
                    <a:ext uri="{FF2B5EF4-FFF2-40B4-BE49-F238E27FC236}">
                      <a16:creationId xmlns:a16="http://schemas.microsoft.com/office/drawing/2014/main" id="{84880967-125A-4166-BCA2-9730698E891E}"/>
                    </a:ext>
                  </a:extLst>
                </p:cNvPr>
                <p:cNvPicPr/>
                <p:nvPr/>
              </p:nvPicPr>
              <p:blipFill>
                <a:blip r:embed="rId1256"/>
                <a:stretch>
                  <a:fillRect/>
                </a:stretch>
              </p:blipFill>
              <p:spPr>
                <a:xfrm>
                  <a:off x="5061237" y="6442174"/>
                  <a:ext cx="21240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1257">
              <p14:nvContentPartPr>
                <p14:cNvPr id="814" name="Freihand 813">
                  <a:extLst>
                    <a:ext uri="{FF2B5EF4-FFF2-40B4-BE49-F238E27FC236}">
                      <a16:creationId xmlns:a16="http://schemas.microsoft.com/office/drawing/2014/main" id="{0B07B23B-BF96-46D1-9E9A-640FBC81011E}"/>
                    </a:ext>
                  </a:extLst>
                </p14:cNvPr>
                <p14:cNvContentPartPr/>
                <p14:nvPr/>
              </p14:nvContentPartPr>
              <p14:xfrm>
                <a:off x="5246997" y="6338854"/>
                <a:ext cx="177120" cy="208440"/>
              </p14:xfrm>
            </p:contentPart>
          </mc:Choice>
          <mc:Fallback>
            <p:pic>
              <p:nvPicPr>
                <p:cNvPr id="814" name="Freihand 813">
                  <a:extLst>
                    <a:ext uri="{FF2B5EF4-FFF2-40B4-BE49-F238E27FC236}">
                      <a16:creationId xmlns:a16="http://schemas.microsoft.com/office/drawing/2014/main" id="{0B07B23B-BF96-46D1-9E9A-640FBC81011E}"/>
                    </a:ext>
                  </a:extLst>
                </p:cNvPr>
                <p:cNvPicPr/>
                <p:nvPr/>
              </p:nvPicPr>
              <p:blipFill>
                <a:blip r:embed="rId1258"/>
                <a:stretch>
                  <a:fillRect/>
                </a:stretch>
              </p:blipFill>
              <p:spPr>
                <a:xfrm>
                  <a:off x="5242677" y="6334534"/>
                  <a:ext cx="18576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1259">
              <p14:nvContentPartPr>
                <p14:cNvPr id="816" name="Freihand 815">
                  <a:extLst>
                    <a:ext uri="{FF2B5EF4-FFF2-40B4-BE49-F238E27FC236}">
                      <a16:creationId xmlns:a16="http://schemas.microsoft.com/office/drawing/2014/main" id="{CE1BFB25-7264-4AC6-A837-84E624E549DC}"/>
                    </a:ext>
                  </a:extLst>
                </p14:cNvPr>
                <p14:cNvContentPartPr/>
                <p14:nvPr/>
              </p14:nvContentPartPr>
              <p14:xfrm>
                <a:off x="5566677" y="6343174"/>
                <a:ext cx="79200" cy="119880"/>
              </p14:xfrm>
            </p:contentPart>
          </mc:Choice>
          <mc:Fallback>
            <p:pic>
              <p:nvPicPr>
                <p:cNvPr id="816" name="Freihand 815">
                  <a:extLst>
                    <a:ext uri="{FF2B5EF4-FFF2-40B4-BE49-F238E27FC236}">
                      <a16:creationId xmlns:a16="http://schemas.microsoft.com/office/drawing/2014/main" id="{CE1BFB25-7264-4AC6-A837-84E624E549DC}"/>
                    </a:ext>
                  </a:extLst>
                </p:cNvPr>
                <p:cNvPicPr/>
                <p:nvPr/>
              </p:nvPicPr>
              <p:blipFill>
                <a:blip r:embed="rId1260"/>
                <a:stretch>
                  <a:fillRect/>
                </a:stretch>
              </p:blipFill>
              <p:spPr>
                <a:xfrm>
                  <a:off x="5562357" y="6338854"/>
                  <a:ext cx="8784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261">
              <p14:nvContentPartPr>
                <p14:cNvPr id="817" name="Freihand 816">
                  <a:extLst>
                    <a:ext uri="{FF2B5EF4-FFF2-40B4-BE49-F238E27FC236}">
                      <a16:creationId xmlns:a16="http://schemas.microsoft.com/office/drawing/2014/main" id="{444450D3-FEF3-486F-AC5A-6A11C7ABAE7B}"/>
                    </a:ext>
                  </a:extLst>
                </p14:cNvPr>
                <p14:cNvContentPartPr/>
                <p14:nvPr/>
              </p14:nvContentPartPr>
              <p14:xfrm>
                <a:off x="5659557" y="6240214"/>
                <a:ext cx="113400" cy="190440"/>
              </p14:xfrm>
            </p:contentPart>
          </mc:Choice>
          <mc:Fallback>
            <p:pic>
              <p:nvPicPr>
                <p:cNvPr id="817" name="Freihand 816">
                  <a:extLst>
                    <a:ext uri="{FF2B5EF4-FFF2-40B4-BE49-F238E27FC236}">
                      <a16:creationId xmlns:a16="http://schemas.microsoft.com/office/drawing/2014/main" id="{444450D3-FEF3-486F-AC5A-6A11C7ABAE7B}"/>
                    </a:ext>
                  </a:extLst>
                </p:cNvPr>
                <p:cNvPicPr/>
                <p:nvPr/>
              </p:nvPicPr>
              <p:blipFill>
                <a:blip r:embed="rId1262"/>
                <a:stretch>
                  <a:fillRect/>
                </a:stretch>
              </p:blipFill>
              <p:spPr>
                <a:xfrm>
                  <a:off x="5655237" y="6235894"/>
                  <a:ext cx="12204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1263">
              <p14:nvContentPartPr>
                <p14:cNvPr id="818" name="Freihand 817">
                  <a:extLst>
                    <a:ext uri="{FF2B5EF4-FFF2-40B4-BE49-F238E27FC236}">
                      <a16:creationId xmlns:a16="http://schemas.microsoft.com/office/drawing/2014/main" id="{B2EE8D96-05CD-4425-B9CA-654B0CD1F760}"/>
                    </a:ext>
                  </a:extLst>
                </p14:cNvPr>
                <p14:cNvContentPartPr/>
                <p14:nvPr/>
              </p14:nvContentPartPr>
              <p14:xfrm>
                <a:off x="5789517" y="6258574"/>
                <a:ext cx="235440" cy="155520"/>
              </p14:xfrm>
            </p:contentPart>
          </mc:Choice>
          <mc:Fallback>
            <p:pic>
              <p:nvPicPr>
                <p:cNvPr id="818" name="Freihand 817">
                  <a:extLst>
                    <a:ext uri="{FF2B5EF4-FFF2-40B4-BE49-F238E27FC236}">
                      <a16:creationId xmlns:a16="http://schemas.microsoft.com/office/drawing/2014/main" id="{B2EE8D96-05CD-4425-B9CA-654B0CD1F760}"/>
                    </a:ext>
                  </a:extLst>
                </p:cNvPr>
                <p:cNvPicPr/>
                <p:nvPr/>
              </p:nvPicPr>
              <p:blipFill>
                <a:blip r:embed="rId1264"/>
                <a:stretch>
                  <a:fillRect/>
                </a:stretch>
              </p:blipFill>
              <p:spPr>
                <a:xfrm>
                  <a:off x="5785197" y="6254254"/>
                  <a:ext cx="24408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265">
              <p14:nvContentPartPr>
                <p14:cNvPr id="819" name="Freihand 818">
                  <a:extLst>
                    <a:ext uri="{FF2B5EF4-FFF2-40B4-BE49-F238E27FC236}">
                      <a16:creationId xmlns:a16="http://schemas.microsoft.com/office/drawing/2014/main" id="{562238A6-1C45-4CB4-A05C-01487576E0F9}"/>
                    </a:ext>
                  </a:extLst>
                </p14:cNvPr>
                <p14:cNvContentPartPr/>
                <p14:nvPr/>
              </p14:nvContentPartPr>
              <p14:xfrm>
                <a:off x="5983917" y="6262174"/>
                <a:ext cx="21240" cy="5040"/>
              </p14:xfrm>
            </p:contentPart>
          </mc:Choice>
          <mc:Fallback>
            <p:pic>
              <p:nvPicPr>
                <p:cNvPr id="819" name="Freihand 818">
                  <a:extLst>
                    <a:ext uri="{FF2B5EF4-FFF2-40B4-BE49-F238E27FC236}">
                      <a16:creationId xmlns:a16="http://schemas.microsoft.com/office/drawing/2014/main" id="{562238A6-1C45-4CB4-A05C-01487576E0F9}"/>
                    </a:ext>
                  </a:extLst>
                </p:cNvPr>
                <p:cNvPicPr/>
                <p:nvPr/>
              </p:nvPicPr>
              <p:blipFill>
                <a:blip r:embed="rId1266"/>
                <a:stretch>
                  <a:fillRect/>
                </a:stretch>
              </p:blipFill>
              <p:spPr>
                <a:xfrm>
                  <a:off x="5979597" y="6257854"/>
                  <a:ext cx="2988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1267">
              <p14:nvContentPartPr>
                <p14:cNvPr id="821" name="Freihand 820">
                  <a:extLst>
                    <a:ext uri="{FF2B5EF4-FFF2-40B4-BE49-F238E27FC236}">
                      <a16:creationId xmlns:a16="http://schemas.microsoft.com/office/drawing/2014/main" id="{117C7CA4-5C14-41BE-A273-15BE933B54C8}"/>
                    </a:ext>
                  </a:extLst>
                </p14:cNvPr>
                <p14:cNvContentPartPr/>
                <p14:nvPr/>
              </p14:nvContentPartPr>
              <p14:xfrm>
                <a:off x="6164637" y="6297454"/>
                <a:ext cx="2880" cy="9000"/>
              </p14:xfrm>
            </p:contentPart>
          </mc:Choice>
          <mc:Fallback>
            <p:pic>
              <p:nvPicPr>
                <p:cNvPr id="821" name="Freihand 820">
                  <a:extLst>
                    <a:ext uri="{FF2B5EF4-FFF2-40B4-BE49-F238E27FC236}">
                      <a16:creationId xmlns:a16="http://schemas.microsoft.com/office/drawing/2014/main" id="{117C7CA4-5C14-41BE-A273-15BE933B54C8}"/>
                    </a:ext>
                  </a:extLst>
                </p:cNvPr>
                <p:cNvPicPr/>
                <p:nvPr/>
              </p:nvPicPr>
              <p:blipFill>
                <a:blip r:embed="rId1268"/>
                <a:stretch>
                  <a:fillRect/>
                </a:stretch>
              </p:blipFill>
              <p:spPr>
                <a:xfrm>
                  <a:off x="6160317" y="6293134"/>
                  <a:ext cx="1152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1269">
              <p14:nvContentPartPr>
                <p14:cNvPr id="822" name="Freihand 821">
                  <a:extLst>
                    <a:ext uri="{FF2B5EF4-FFF2-40B4-BE49-F238E27FC236}">
                      <a16:creationId xmlns:a16="http://schemas.microsoft.com/office/drawing/2014/main" id="{DBCD773C-A1BC-407C-ACC7-D718ADA29B22}"/>
                    </a:ext>
                  </a:extLst>
                </p14:cNvPr>
                <p14:cNvContentPartPr/>
                <p14:nvPr/>
              </p14:nvContentPartPr>
              <p14:xfrm>
                <a:off x="6164637" y="6290974"/>
                <a:ext cx="192240" cy="73080"/>
              </p14:xfrm>
            </p:contentPart>
          </mc:Choice>
          <mc:Fallback>
            <p:pic>
              <p:nvPicPr>
                <p:cNvPr id="822" name="Freihand 821">
                  <a:extLst>
                    <a:ext uri="{FF2B5EF4-FFF2-40B4-BE49-F238E27FC236}">
                      <a16:creationId xmlns:a16="http://schemas.microsoft.com/office/drawing/2014/main" id="{DBCD773C-A1BC-407C-ACC7-D718ADA29B22}"/>
                    </a:ext>
                  </a:extLst>
                </p:cNvPr>
                <p:cNvPicPr/>
                <p:nvPr/>
              </p:nvPicPr>
              <p:blipFill>
                <a:blip r:embed="rId1270"/>
                <a:stretch>
                  <a:fillRect/>
                </a:stretch>
              </p:blipFill>
              <p:spPr>
                <a:xfrm>
                  <a:off x="6160317" y="6286654"/>
                  <a:ext cx="2008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271">
              <p14:nvContentPartPr>
                <p14:cNvPr id="823" name="Freihand 822">
                  <a:extLst>
                    <a:ext uri="{FF2B5EF4-FFF2-40B4-BE49-F238E27FC236}">
                      <a16:creationId xmlns:a16="http://schemas.microsoft.com/office/drawing/2014/main" id="{B32B096B-CA02-4E37-AF5F-B42741FA9F30}"/>
                    </a:ext>
                  </a:extLst>
                </p14:cNvPr>
                <p14:cNvContentPartPr/>
                <p14:nvPr/>
              </p14:nvContentPartPr>
              <p14:xfrm>
                <a:off x="6336717" y="6216094"/>
                <a:ext cx="17640" cy="13320"/>
              </p14:xfrm>
            </p:contentPart>
          </mc:Choice>
          <mc:Fallback>
            <p:pic>
              <p:nvPicPr>
                <p:cNvPr id="823" name="Freihand 822">
                  <a:extLst>
                    <a:ext uri="{FF2B5EF4-FFF2-40B4-BE49-F238E27FC236}">
                      <a16:creationId xmlns:a16="http://schemas.microsoft.com/office/drawing/2014/main" id="{B32B096B-CA02-4E37-AF5F-B42741FA9F30}"/>
                    </a:ext>
                  </a:extLst>
                </p:cNvPr>
                <p:cNvPicPr/>
                <p:nvPr/>
              </p:nvPicPr>
              <p:blipFill>
                <a:blip r:embed="rId1272"/>
                <a:stretch>
                  <a:fillRect/>
                </a:stretch>
              </p:blipFill>
              <p:spPr>
                <a:xfrm>
                  <a:off x="6332397" y="6211774"/>
                  <a:ext cx="262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273">
              <p14:nvContentPartPr>
                <p14:cNvPr id="824" name="Freihand 823">
                  <a:extLst>
                    <a:ext uri="{FF2B5EF4-FFF2-40B4-BE49-F238E27FC236}">
                      <a16:creationId xmlns:a16="http://schemas.microsoft.com/office/drawing/2014/main" id="{F86C8BE4-ED18-492C-A02B-BFA4E9BE5BB4}"/>
                    </a:ext>
                  </a:extLst>
                </p14:cNvPr>
                <p14:cNvContentPartPr/>
                <p14:nvPr/>
              </p14:nvContentPartPr>
              <p14:xfrm>
                <a:off x="6401517" y="6253894"/>
                <a:ext cx="90000" cy="79560"/>
              </p14:xfrm>
            </p:contentPart>
          </mc:Choice>
          <mc:Fallback>
            <p:pic>
              <p:nvPicPr>
                <p:cNvPr id="824" name="Freihand 823">
                  <a:extLst>
                    <a:ext uri="{FF2B5EF4-FFF2-40B4-BE49-F238E27FC236}">
                      <a16:creationId xmlns:a16="http://schemas.microsoft.com/office/drawing/2014/main" id="{F86C8BE4-ED18-492C-A02B-BFA4E9BE5BB4}"/>
                    </a:ext>
                  </a:extLst>
                </p:cNvPr>
                <p:cNvPicPr/>
                <p:nvPr/>
              </p:nvPicPr>
              <p:blipFill>
                <a:blip r:embed="rId1274"/>
                <a:stretch>
                  <a:fillRect/>
                </a:stretch>
              </p:blipFill>
              <p:spPr>
                <a:xfrm>
                  <a:off x="6397197" y="6249574"/>
                  <a:ext cx="986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275">
              <p14:nvContentPartPr>
                <p14:cNvPr id="825" name="Freihand 824">
                  <a:extLst>
                    <a:ext uri="{FF2B5EF4-FFF2-40B4-BE49-F238E27FC236}">
                      <a16:creationId xmlns:a16="http://schemas.microsoft.com/office/drawing/2014/main" id="{07429BA1-B47E-4C12-B065-CA49AD5BA06F}"/>
                    </a:ext>
                  </a:extLst>
                </p14:cNvPr>
                <p14:cNvContentPartPr/>
                <p14:nvPr/>
              </p14:nvContentPartPr>
              <p14:xfrm>
                <a:off x="6522837" y="6234814"/>
                <a:ext cx="119520" cy="93600"/>
              </p14:xfrm>
            </p:contentPart>
          </mc:Choice>
          <mc:Fallback>
            <p:pic>
              <p:nvPicPr>
                <p:cNvPr id="825" name="Freihand 824">
                  <a:extLst>
                    <a:ext uri="{FF2B5EF4-FFF2-40B4-BE49-F238E27FC236}">
                      <a16:creationId xmlns:a16="http://schemas.microsoft.com/office/drawing/2014/main" id="{07429BA1-B47E-4C12-B065-CA49AD5BA06F}"/>
                    </a:ext>
                  </a:extLst>
                </p:cNvPr>
                <p:cNvPicPr/>
                <p:nvPr/>
              </p:nvPicPr>
              <p:blipFill>
                <a:blip r:embed="rId1276"/>
                <a:stretch>
                  <a:fillRect/>
                </a:stretch>
              </p:blipFill>
              <p:spPr>
                <a:xfrm>
                  <a:off x="6518517" y="6230494"/>
                  <a:ext cx="1281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277">
              <p14:nvContentPartPr>
                <p14:cNvPr id="826" name="Freihand 825">
                  <a:extLst>
                    <a:ext uri="{FF2B5EF4-FFF2-40B4-BE49-F238E27FC236}">
                      <a16:creationId xmlns:a16="http://schemas.microsoft.com/office/drawing/2014/main" id="{84CFF91A-1DB6-499C-8D89-471508686114}"/>
                    </a:ext>
                  </a:extLst>
                </p14:cNvPr>
                <p14:cNvContentPartPr/>
                <p14:nvPr/>
              </p14:nvContentPartPr>
              <p14:xfrm>
                <a:off x="6665397" y="6212134"/>
                <a:ext cx="127080" cy="106920"/>
              </p14:xfrm>
            </p:contentPart>
          </mc:Choice>
          <mc:Fallback>
            <p:pic>
              <p:nvPicPr>
                <p:cNvPr id="826" name="Freihand 825">
                  <a:extLst>
                    <a:ext uri="{FF2B5EF4-FFF2-40B4-BE49-F238E27FC236}">
                      <a16:creationId xmlns:a16="http://schemas.microsoft.com/office/drawing/2014/main" id="{84CFF91A-1DB6-499C-8D89-471508686114}"/>
                    </a:ext>
                  </a:extLst>
                </p:cNvPr>
                <p:cNvPicPr/>
                <p:nvPr/>
              </p:nvPicPr>
              <p:blipFill>
                <a:blip r:embed="rId1278"/>
                <a:stretch>
                  <a:fillRect/>
                </a:stretch>
              </p:blipFill>
              <p:spPr>
                <a:xfrm>
                  <a:off x="6661077" y="6207814"/>
                  <a:ext cx="1357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279">
              <p14:nvContentPartPr>
                <p14:cNvPr id="827" name="Freihand 826">
                  <a:extLst>
                    <a:ext uri="{FF2B5EF4-FFF2-40B4-BE49-F238E27FC236}">
                      <a16:creationId xmlns:a16="http://schemas.microsoft.com/office/drawing/2014/main" id="{B3CDC81A-DD4F-4FB5-82CA-F3925A738A17}"/>
                    </a:ext>
                  </a:extLst>
                </p14:cNvPr>
                <p14:cNvContentPartPr/>
                <p14:nvPr/>
              </p14:nvContentPartPr>
              <p14:xfrm>
                <a:off x="6804717" y="6205294"/>
                <a:ext cx="138600" cy="61920"/>
              </p14:xfrm>
            </p:contentPart>
          </mc:Choice>
          <mc:Fallback>
            <p:pic>
              <p:nvPicPr>
                <p:cNvPr id="827" name="Freihand 826">
                  <a:extLst>
                    <a:ext uri="{FF2B5EF4-FFF2-40B4-BE49-F238E27FC236}">
                      <a16:creationId xmlns:a16="http://schemas.microsoft.com/office/drawing/2014/main" id="{B3CDC81A-DD4F-4FB5-82CA-F3925A738A17}"/>
                    </a:ext>
                  </a:extLst>
                </p:cNvPr>
                <p:cNvPicPr/>
                <p:nvPr/>
              </p:nvPicPr>
              <p:blipFill>
                <a:blip r:embed="rId1280"/>
                <a:stretch>
                  <a:fillRect/>
                </a:stretch>
              </p:blipFill>
              <p:spPr>
                <a:xfrm>
                  <a:off x="6800397" y="6200974"/>
                  <a:ext cx="14724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281">
              <p14:nvContentPartPr>
                <p14:cNvPr id="828" name="Freihand 827">
                  <a:extLst>
                    <a:ext uri="{FF2B5EF4-FFF2-40B4-BE49-F238E27FC236}">
                      <a16:creationId xmlns:a16="http://schemas.microsoft.com/office/drawing/2014/main" id="{BA7B3BD3-7EF3-416E-B6CD-333A9F8168A6}"/>
                    </a:ext>
                  </a:extLst>
                </p14:cNvPr>
                <p14:cNvContentPartPr/>
                <p14:nvPr/>
              </p14:nvContentPartPr>
              <p14:xfrm>
                <a:off x="6934677" y="6186214"/>
                <a:ext cx="10080" cy="9720"/>
              </p14:xfrm>
            </p:contentPart>
          </mc:Choice>
          <mc:Fallback>
            <p:pic>
              <p:nvPicPr>
                <p:cNvPr id="828" name="Freihand 827">
                  <a:extLst>
                    <a:ext uri="{FF2B5EF4-FFF2-40B4-BE49-F238E27FC236}">
                      <a16:creationId xmlns:a16="http://schemas.microsoft.com/office/drawing/2014/main" id="{BA7B3BD3-7EF3-416E-B6CD-333A9F8168A6}"/>
                    </a:ext>
                  </a:extLst>
                </p:cNvPr>
                <p:cNvPicPr/>
                <p:nvPr/>
              </p:nvPicPr>
              <p:blipFill>
                <a:blip r:embed="rId1282"/>
                <a:stretch>
                  <a:fillRect/>
                </a:stretch>
              </p:blipFill>
              <p:spPr>
                <a:xfrm>
                  <a:off x="6930357" y="6181894"/>
                  <a:ext cx="1872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283">
              <p14:nvContentPartPr>
                <p14:cNvPr id="829" name="Freihand 828">
                  <a:extLst>
                    <a:ext uri="{FF2B5EF4-FFF2-40B4-BE49-F238E27FC236}">
                      <a16:creationId xmlns:a16="http://schemas.microsoft.com/office/drawing/2014/main" id="{0E4D6DCA-B77F-4D12-937E-206415F09C2B}"/>
                    </a:ext>
                  </a:extLst>
                </p14:cNvPr>
                <p14:cNvContentPartPr/>
                <p14:nvPr/>
              </p14:nvContentPartPr>
              <p14:xfrm>
                <a:off x="7007757" y="6189814"/>
                <a:ext cx="128160" cy="171000"/>
              </p14:xfrm>
            </p:contentPart>
          </mc:Choice>
          <mc:Fallback>
            <p:pic>
              <p:nvPicPr>
                <p:cNvPr id="829" name="Freihand 828">
                  <a:extLst>
                    <a:ext uri="{FF2B5EF4-FFF2-40B4-BE49-F238E27FC236}">
                      <a16:creationId xmlns:a16="http://schemas.microsoft.com/office/drawing/2014/main" id="{0E4D6DCA-B77F-4D12-937E-206415F09C2B}"/>
                    </a:ext>
                  </a:extLst>
                </p:cNvPr>
                <p:cNvPicPr/>
                <p:nvPr/>
              </p:nvPicPr>
              <p:blipFill>
                <a:blip r:embed="rId1284"/>
                <a:stretch>
                  <a:fillRect/>
                </a:stretch>
              </p:blipFill>
              <p:spPr>
                <a:xfrm>
                  <a:off x="7003437" y="6185494"/>
                  <a:ext cx="13680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1285">
              <p14:nvContentPartPr>
                <p14:cNvPr id="830" name="Freihand 829">
                  <a:extLst>
                    <a:ext uri="{FF2B5EF4-FFF2-40B4-BE49-F238E27FC236}">
                      <a16:creationId xmlns:a16="http://schemas.microsoft.com/office/drawing/2014/main" id="{57B3A61C-08F1-4FF0-A6FD-175A10841B9D}"/>
                    </a:ext>
                  </a:extLst>
                </p14:cNvPr>
                <p14:cNvContentPartPr/>
                <p14:nvPr/>
              </p14:nvContentPartPr>
              <p14:xfrm>
                <a:off x="7265517" y="6198094"/>
                <a:ext cx="90360" cy="55800"/>
              </p14:xfrm>
            </p:contentPart>
          </mc:Choice>
          <mc:Fallback>
            <p:pic>
              <p:nvPicPr>
                <p:cNvPr id="830" name="Freihand 829">
                  <a:extLst>
                    <a:ext uri="{FF2B5EF4-FFF2-40B4-BE49-F238E27FC236}">
                      <a16:creationId xmlns:a16="http://schemas.microsoft.com/office/drawing/2014/main" id="{57B3A61C-08F1-4FF0-A6FD-175A10841B9D}"/>
                    </a:ext>
                  </a:extLst>
                </p:cNvPr>
                <p:cNvPicPr/>
                <p:nvPr/>
              </p:nvPicPr>
              <p:blipFill>
                <a:blip r:embed="rId1286"/>
                <a:stretch>
                  <a:fillRect/>
                </a:stretch>
              </p:blipFill>
              <p:spPr>
                <a:xfrm>
                  <a:off x="7261197" y="6193774"/>
                  <a:ext cx="990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287">
              <p14:nvContentPartPr>
                <p14:cNvPr id="831" name="Freihand 830">
                  <a:extLst>
                    <a:ext uri="{FF2B5EF4-FFF2-40B4-BE49-F238E27FC236}">
                      <a16:creationId xmlns:a16="http://schemas.microsoft.com/office/drawing/2014/main" id="{C57F1379-EBF9-4553-8B03-6270917AF0FA}"/>
                    </a:ext>
                  </a:extLst>
                </p14:cNvPr>
                <p14:cNvContentPartPr/>
                <p14:nvPr/>
              </p14:nvContentPartPr>
              <p14:xfrm>
                <a:off x="7373157" y="6182614"/>
                <a:ext cx="212040" cy="168840"/>
              </p14:xfrm>
            </p:contentPart>
          </mc:Choice>
          <mc:Fallback>
            <p:pic>
              <p:nvPicPr>
                <p:cNvPr id="831" name="Freihand 830">
                  <a:extLst>
                    <a:ext uri="{FF2B5EF4-FFF2-40B4-BE49-F238E27FC236}">
                      <a16:creationId xmlns:a16="http://schemas.microsoft.com/office/drawing/2014/main" id="{C57F1379-EBF9-4553-8B03-6270917AF0FA}"/>
                    </a:ext>
                  </a:extLst>
                </p:cNvPr>
                <p:cNvPicPr/>
                <p:nvPr/>
              </p:nvPicPr>
              <p:blipFill>
                <a:blip r:embed="rId1288"/>
                <a:stretch>
                  <a:fillRect/>
                </a:stretch>
              </p:blipFill>
              <p:spPr>
                <a:xfrm>
                  <a:off x="7368837" y="6178294"/>
                  <a:ext cx="22068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289">
              <p14:nvContentPartPr>
                <p14:cNvPr id="832" name="Freihand 831">
                  <a:extLst>
                    <a:ext uri="{FF2B5EF4-FFF2-40B4-BE49-F238E27FC236}">
                      <a16:creationId xmlns:a16="http://schemas.microsoft.com/office/drawing/2014/main" id="{FA1019F7-DCC0-4C0D-972C-CD7A64FEC46E}"/>
                    </a:ext>
                  </a:extLst>
                </p14:cNvPr>
                <p14:cNvContentPartPr/>
                <p14:nvPr/>
              </p14:nvContentPartPr>
              <p14:xfrm>
                <a:off x="7613277" y="6172174"/>
                <a:ext cx="26280" cy="64080"/>
              </p14:xfrm>
            </p:contentPart>
          </mc:Choice>
          <mc:Fallback>
            <p:pic>
              <p:nvPicPr>
                <p:cNvPr id="832" name="Freihand 831">
                  <a:extLst>
                    <a:ext uri="{FF2B5EF4-FFF2-40B4-BE49-F238E27FC236}">
                      <a16:creationId xmlns:a16="http://schemas.microsoft.com/office/drawing/2014/main" id="{FA1019F7-DCC0-4C0D-972C-CD7A64FEC46E}"/>
                    </a:ext>
                  </a:extLst>
                </p:cNvPr>
                <p:cNvPicPr/>
                <p:nvPr/>
              </p:nvPicPr>
              <p:blipFill>
                <a:blip r:embed="rId1290"/>
                <a:stretch>
                  <a:fillRect/>
                </a:stretch>
              </p:blipFill>
              <p:spPr>
                <a:xfrm>
                  <a:off x="7608957" y="6167854"/>
                  <a:ext cx="349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291">
              <p14:nvContentPartPr>
                <p14:cNvPr id="833" name="Freihand 832">
                  <a:extLst>
                    <a:ext uri="{FF2B5EF4-FFF2-40B4-BE49-F238E27FC236}">
                      <a16:creationId xmlns:a16="http://schemas.microsoft.com/office/drawing/2014/main" id="{F181D9C0-551B-4134-8468-B5FF54631948}"/>
                    </a:ext>
                  </a:extLst>
                </p14:cNvPr>
                <p14:cNvContentPartPr/>
                <p14:nvPr/>
              </p14:nvContentPartPr>
              <p14:xfrm>
                <a:off x="7658637" y="6085054"/>
                <a:ext cx="70560" cy="155160"/>
              </p14:xfrm>
            </p:contentPart>
          </mc:Choice>
          <mc:Fallback>
            <p:pic>
              <p:nvPicPr>
                <p:cNvPr id="833" name="Freihand 832">
                  <a:extLst>
                    <a:ext uri="{FF2B5EF4-FFF2-40B4-BE49-F238E27FC236}">
                      <a16:creationId xmlns:a16="http://schemas.microsoft.com/office/drawing/2014/main" id="{F181D9C0-551B-4134-8468-B5FF54631948}"/>
                    </a:ext>
                  </a:extLst>
                </p:cNvPr>
                <p:cNvPicPr/>
                <p:nvPr/>
              </p:nvPicPr>
              <p:blipFill>
                <a:blip r:embed="rId1292"/>
                <a:stretch>
                  <a:fillRect/>
                </a:stretch>
              </p:blipFill>
              <p:spPr>
                <a:xfrm>
                  <a:off x="7654317" y="6080734"/>
                  <a:ext cx="7920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1293">
              <p14:nvContentPartPr>
                <p14:cNvPr id="834" name="Freihand 833">
                  <a:extLst>
                    <a:ext uri="{FF2B5EF4-FFF2-40B4-BE49-F238E27FC236}">
                      <a16:creationId xmlns:a16="http://schemas.microsoft.com/office/drawing/2014/main" id="{012F04E5-584F-4788-849B-29B55BE15FF3}"/>
                    </a:ext>
                  </a:extLst>
                </p14:cNvPr>
                <p14:cNvContentPartPr/>
                <p14:nvPr/>
              </p14:nvContentPartPr>
              <p14:xfrm>
                <a:off x="7733157" y="6081454"/>
                <a:ext cx="212040" cy="137880"/>
              </p14:xfrm>
            </p:contentPart>
          </mc:Choice>
          <mc:Fallback>
            <p:pic>
              <p:nvPicPr>
                <p:cNvPr id="834" name="Freihand 833">
                  <a:extLst>
                    <a:ext uri="{FF2B5EF4-FFF2-40B4-BE49-F238E27FC236}">
                      <a16:creationId xmlns:a16="http://schemas.microsoft.com/office/drawing/2014/main" id="{012F04E5-584F-4788-849B-29B55BE15FF3}"/>
                    </a:ext>
                  </a:extLst>
                </p:cNvPr>
                <p:cNvPicPr/>
                <p:nvPr/>
              </p:nvPicPr>
              <p:blipFill>
                <a:blip r:embed="rId1294"/>
                <a:stretch>
                  <a:fillRect/>
                </a:stretch>
              </p:blipFill>
              <p:spPr>
                <a:xfrm>
                  <a:off x="7728837" y="6077134"/>
                  <a:ext cx="2206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295">
              <p14:nvContentPartPr>
                <p14:cNvPr id="836" name="Freihand 835">
                  <a:extLst>
                    <a:ext uri="{FF2B5EF4-FFF2-40B4-BE49-F238E27FC236}">
                      <a16:creationId xmlns:a16="http://schemas.microsoft.com/office/drawing/2014/main" id="{9DE2B2E8-26BA-4476-8C4B-18121F502366}"/>
                    </a:ext>
                  </a:extLst>
                </p14:cNvPr>
                <p14:cNvContentPartPr/>
                <p14:nvPr/>
              </p14:nvContentPartPr>
              <p14:xfrm>
                <a:off x="8049957" y="6105574"/>
                <a:ext cx="48240" cy="100080"/>
              </p14:xfrm>
            </p:contentPart>
          </mc:Choice>
          <mc:Fallback>
            <p:pic>
              <p:nvPicPr>
                <p:cNvPr id="836" name="Freihand 835">
                  <a:extLst>
                    <a:ext uri="{FF2B5EF4-FFF2-40B4-BE49-F238E27FC236}">
                      <a16:creationId xmlns:a16="http://schemas.microsoft.com/office/drawing/2014/main" id="{9DE2B2E8-26BA-4476-8C4B-18121F502366}"/>
                    </a:ext>
                  </a:extLst>
                </p:cNvPr>
                <p:cNvPicPr/>
                <p:nvPr/>
              </p:nvPicPr>
              <p:blipFill>
                <a:blip r:embed="rId1296"/>
                <a:stretch>
                  <a:fillRect/>
                </a:stretch>
              </p:blipFill>
              <p:spPr>
                <a:xfrm>
                  <a:off x="8045637" y="6101254"/>
                  <a:ext cx="568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297">
              <p14:nvContentPartPr>
                <p14:cNvPr id="837" name="Freihand 836">
                  <a:extLst>
                    <a:ext uri="{FF2B5EF4-FFF2-40B4-BE49-F238E27FC236}">
                      <a16:creationId xmlns:a16="http://schemas.microsoft.com/office/drawing/2014/main" id="{817B413E-D107-4D9B-A6C0-AC83AD97AB6C}"/>
                    </a:ext>
                  </a:extLst>
                </p14:cNvPr>
                <p14:cNvContentPartPr/>
                <p14:nvPr/>
              </p14:nvContentPartPr>
              <p14:xfrm>
                <a:off x="8157597" y="6100894"/>
                <a:ext cx="77760" cy="83880"/>
              </p14:xfrm>
            </p:contentPart>
          </mc:Choice>
          <mc:Fallback>
            <p:pic>
              <p:nvPicPr>
                <p:cNvPr id="837" name="Freihand 836">
                  <a:extLst>
                    <a:ext uri="{FF2B5EF4-FFF2-40B4-BE49-F238E27FC236}">
                      <a16:creationId xmlns:a16="http://schemas.microsoft.com/office/drawing/2014/main" id="{817B413E-D107-4D9B-A6C0-AC83AD97AB6C}"/>
                    </a:ext>
                  </a:extLst>
                </p:cNvPr>
                <p:cNvPicPr/>
                <p:nvPr/>
              </p:nvPicPr>
              <p:blipFill>
                <a:blip r:embed="rId1298"/>
                <a:stretch>
                  <a:fillRect/>
                </a:stretch>
              </p:blipFill>
              <p:spPr>
                <a:xfrm>
                  <a:off x="8153277" y="6096574"/>
                  <a:ext cx="864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299">
              <p14:nvContentPartPr>
                <p14:cNvPr id="838" name="Freihand 837">
                  <a:extLst>
                    <a:ext uri="{FF2B5EF4-FFF2-40B4-BE49-F238E27FC236}">
                      <a16:creationId xmlns:a16="http://schemas.microsoft.com/office/drawing/2014/main" id="{A2777348-60FA-4939-B915-A3743EC7BDB6}"/>
                    </a:ext>
                  </a:extLst>
                </p14:cNvPr>
                <p14:cNvContentPartPr/>
                <p14:nvPr/>
              </p14:nvContentPartPr>
              <p14:xfrm>
                <a:off x="8208357" y="6096214"/>
                <a:ext cx="87840" cy="173880"/>
              </p14:xfrm>
            </p:contentPart>
          </mc:Choice>
          <mc:Fallback>
            <p:pic>
              <p:nvPicPr>
                <p:cNvPr id="838" name="Freihand 837">
                  <a:extLst>
                    <a:ext uri="{FF2B5EF4-FFF2-40B4-BE49-F238E27FC236}">
                      <a16:creationId xmlns:a16="http://schemas.microsoft.com/office/drawing/2014/main" id="{A2777348-60FA-4939-B915-A3743EC7BDB6}"/>
                    </a:ext>
                  </a:extLst>
                </p:cNvPr>
                <p:cNvPicPr/>
                <p:nvPr/>
              </p:nvPicPr>
              <p:blipFill>
                <a:blip r:embed="rId1300"/>
                <a:stretch>
                  <a:fillRect/>
                </a:stretch>
              </p:blipFill>
              <p:spPr>
                <a:xfrm>
                  <a:off x="8204037" y="6091894"/>
                  <a:ext cx="9648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301">
              <p14:nvContentPartPr>
                <p14:cNvPr id="839" name="Freihand 838">
                  <a:extLst>
                    <a:ext uri="{FF2B5EF4-FFF2-40B4-BE49-F238E27FC236}">
                      <a16:creationId xmlns:a16="http://schemas.microsoft.com/office/drawing/2014/main" id="{F19C2951-A93A-47EC-AB16-138F3DA289A1}"/>
                    </a:ext>
                  </a:extLst>
                </p14:cNvPr>
                <p14:cNvContentPartPr/>
                <p14:nvPr/>
              </p14:nvContentPartPr>
              <p14:xfrm>
                <a:off x="8300517" y="6080374"/>
                <a:ext cx="66960" cy="140400"/>
              </p14:xfrm>
            </p:contentPart>
          </mc:Choice>
          <mc:Fallback>
            <p:pic>
              <p:nvPicPr>
                <p:cNvPr id="839" name="Freihand 838">
                  <a:extLst>
                    <a:ext uri="{FF2B5EF4-FFF2-40B4-BE49-F238E27FC236}">
                      <a16:creationId xmlns:a16="http://schemas.microsoft.com/office/drawing/2014/main" id="{F19C2951-A93A-47EC-AB16-138F3DA289A1}"/>
                    </a:ext>
                  </a:extLst>
                </p:cNvPr>
                <p:cNvPicPr/>
                <p:nvPr/>
              </p:nvPicPr>
              <p:blipFill>
                <a:blip r:embed="rId1302"/>
                <a:stretch>
                  <a:fillRect/>
                </a:stretch>
              </p:blipFill>
              <p:spPr>
                <a:xfrm>
                  <a:off x="8296197" y="6076054"/>
                  <a:ext cx="756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303">
              <p14:nvContentPartPr>
                <p14:cNvPr id="840" name="Freihand 839">
                  <a:extLst>
                    <a:ext uri="{FF2B5EF4-FFF2-40B4-BE49-F238E27FC236}">
                      <a16:creationId xmlns:a16="http://schemas.microsoft.com/office/drawing/2014/main" id="{3F64CC97-E20B-49E8-B56C-8FEBF154DA14}"/>
                    </a:ext>
                  </a:extLst>
                </p14:cNvPr>
                <p14:cNvContentPartPr/>
                <p14:nvPr/>
              </p14:nvContentPartPr>
              <p14:xfrm>
                <a:off x="8392317" y="6012694"/>
                <a:ext cx="135720" cy="225720"/>
              </p14:xfrm>
            </p:contentPart>
          </mc:Choice>
          <mc:Fallback>
            <p:pic>
              <p:nvPicPr>
                <p:cNvPr id="840" name="Freihand 839">
                  <a:extLst>
                    <a:ext uri="{FF2B5EF4-FFF2-40B4-BE49-F238E27FC236}">
                      <a16:creationId xmlns:a16="http://schemas.microsoft.com/office/drawing/2014/main" id="{3F64CC97-E20B-49E8-B56C-8FEBF154DA14}"/>
                    </a:ext>
                  </a:extLst>
                </p:cNvPr>
                <p:cNvPicPr/>
                <p:nvPr/>
              </p:nvPicPr>
              <p:blipFill>
                <a:blip r:embed="rId1304"/>
                <a:stretch>
                  <a:fillRect/>
                </a:stretch>
              </p:blipFill>
              <p:spPr>
                <a:xfrm>
                  <a:off x="8387997" y="6008374"/>
                  <a:ext cx="14436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1305">
              <p14:nvContentPartPr>
                <p14:cNvPr id="842" name="Freihand 841">
                  <a:extLst>
                    <a:ext uri="{FF2B5EF4-FFF2-40B4-BE49-F238E27FC236}">
                      <a16:creationId xmlns:a16="http://schemas.microsoft.com/office/drawing/2014/main" id="{C3A0CD48-972F-4F8C-A4B5-38462F585B57}"/>
                    </a:ext>
                  </a:extLst>
                </p14:cNvPr>
                <p14:cNvContentPartPr/>
                <p14:nvPr/>
              </p14:nvContentPartPr>
              <p14:xfrm>
                <a:off x="5533557" y="6510574"/>
                <a:ext cx="173160" cy="78480"/>
              </p14:xfrm>
            </p:contentPart>
          </mc:Choice>
          <mc:Fallback>
            <p:pic>
              <p:nvPicPr>
                <p:cNvPr id="842" name="Freihand 841">
                  <a:extLst>
                    <a:ext uri="{FF2B5EF4-FFF2-40B4-BE49-F238E27FC236}">
                      <a16:creationId xmlns:a16="http://schemas.microsoft.com/office/drawing/2014/main" id="{C3A0CD48-972F-4F8C-A4B5-38462F585B57}"/>
                    </a:ext>
                  </a:extLst>
                </p:cNvPr>
                <p:cNvPicPr/>
                <p:nvPr/>
              </p:nvPicPr>
              <p:blipFill>
                <a:blip r:embed="rId1306"/>
                <a:stretch>
                  <a:fillRect/>
                </a:stretch>
              </p:blipFill>
              <p:spPr>
                <a:xfrm>
                  <a:off x="5529237" y="6506254"/>
                  <a:ext cx="1818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307">
              <p14:nvContentPartPr>
                <p14:cNvPr id="843" name="Freihand 842">
                  <a:extLst>
                    <a:ext uri="{FF2B5EF4-FFF2-40B4-BE49-F238E27FC236}">
                      <a16:creationId xmlns:a16="http://schemas.microsoft.com/office/drawing/2014/main" id="{C4FAAAB3-1184-401F-9924-AC569CBCDC88}"/>
                    </a:ext>
                  </a:extLst>
                </p14:cNvPr>
                <p14:cNvContentPartPr/>
                <p14:nvPr/>
              </p14:nvContentPartPr>
              <p14:xfrm>
                <a:off x="5677197" y="6465574"/>
                <a:ext cx="360" cy="360"/>
              </p14:xfrm>
            </p:contentPart>
          </mc:Choice>
          <mc:Fallback>
            <p:pic>
              <p:nvPicPr>
                <p:cNvPr id="843" name="Freihand 842">
                  <a:extLst>
                    <a:ext uri="{FF2B5EF4-FFF2-40B4-BE49-F238E27FC236}">
                      <a16:creationId xmlns:a16="http://schemas.microsoft.com/office/drawing/2014/main" id="{C4FAAAB3-1184-401F-9924-AC569CBCDC88}"/>
                    </a:ext>
                  </a:extLst>
                </p:cNvPr>
                <p:cNvPicPr/>
                <p:nvPr/>
              </p:nvPicPr>
              <p:blipFill>
                <a:blip r:embed="rId845"/>
                <a:stretch>
                  <a:fillRect/>
                </a:stretch>
              </p:blipFill>
              <p:spPr>
                <a:xfrm>
                  <a:off x="5672877" y="6461254"/>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08">
              <p14:nvContentPartPr>
                <p14:cNvPr id="844" name="Freihand 843">
                  <a:extLst>
                    <a:ext uri="{FF2B5EF4-FFF2-40B4-BE49-F238E27FC236}">
                      <a16:creationId xmlns:a16="http://schemas.microsoft.com/office/drawing/2014/main" id="{BCA956D5-4E6A-4BC8-A566-E5EA46A4211F}"/>
                    </a:ext>
                  </a:extLst>
                </p14:cNvPr>
                <p14:cNvContentPartPr/>
                <p14:nvPr/>
              </p14:nvContentPartPr>
              <p14:xfrm>
                <a:off x="5826237" y="6511294"/>
                <a:ext cx="168120" cy="54000"/>
              </p14:xfrm>
            </p:contentPart>
          </mc:Choice>
          <mc:Fallback>
            <p:pic>
              <p:nvPicPr>
                <p:cNvPr id="844" name="Freihand 843">
                  <a:extLst>
                    <a:ext uri="{FF2B5EF4-FFF2-40B4-BE49-F238E27FC236}">
                      <a16:creationId xmlns:a16="http://schemas.microsoft.com/office/drawing/2014/main" id="{BCA956D5-4E6A-4BC8-A566-E5EA46A4211F}"/>
                    </a:ext>
                  </a:extLst>
                </p:cNvPr>
                <p:cNvPicPr/>
                <p:nvPr/>
              </p:nvPicPr>
              <p:blipFill>
                <a:blip r:embed="rId1309"/>
                <a:stretch>
                  <a:fillRect/>
                </a:stretch>
              </p:blipFill>
              <p:spPr>
                <a:xfrm>
                  <a:off x="5821917" y="6506974"/>
                  <a:ext cx="17676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310">
              <p14:nvContentPartPr>
                <p14:cNvPr id="845" name="Freihand 844">
                  <a:extLst>
                    <a:ext uri="{FF2B5EF4-FFF2-40B4-BE49-F238E27FC236}">
                      <a16:creationId xmlns:a16="http://schemas.microsoft.com/office/drawing/2014/main" id="{A5658121-DA77-462C-9542-A6A5AF9208C0}"/>
                    </a:ext>
                  </a:extLst>
                </p14:cNvPr>
                <p14:cNvContentPartPr/>
                <p14:nvPr/>
              </p14:nvContentPartPr>
              <p14:xfrm>
                <a:off x="6024597" y="6440734"/>
                <a:ext cx="250560" cy="114840"/>
              </p14:xfrm>
            </p:contentPart>
          </mc:Choice>
          <mc:Fallback>
            <p:pic>
              <p:nvPicPr>
                <p:cNvPr id="845" name="Freihand 844">
                  <a:extLst>
                    <a:ext uri="{FF2B5EF4-FFF2-40B4-BE49-F238E27FC236}">
                      <a16:creationId xmlns:a16="http://schemas.microsoft.com/office/drawing/2014/main" id="{A5658121-DA77-462C-9542-A6A5AF9208C0}"/>
                    </a:ext>
                  </a:extLst>
                </p:cNvPr>
                <p:cNvPicPr/>
                <p:nvPr/>
              </p:nvPicPr>
              <p:blipFill>
                <a:blip r:embed="rId1311"/>
                <a:stretch>
                  <a:fillRect/>
                </a:stretch>
              </p:blipFill>
              <p:spPr>
                <a:xfrm>
                  <a:off x="6020277" y="6436414"/>
                  <a:ext cx="2592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312">
              <p14:nvContentPartPr>
                <p14:cNvPr id="846" name="Freihand 845">
                  <a:extLst>
                    <a:ext uri="{FF2B5EF4-FFF2-40B4-BE49-F238E27FC236}">
                      <a16:creationId xmlns:a16="http://schemas.microsoft.com/office/drawing/2014/main" id="{24EB5057-757A-475D-A7BB-279C4B9148A3}"/>
                    </a:ext>
                  </a:extLst>
                </p14:cNvPr>
                <p14:cNvContentPartPr/>
                <p14:nvPr/>
              </p14:nvContentPartPr>
              <p14:xfrm>
                <a:off x="6291357" y="6464854"/>
                <a:ext cx="44280" cy="61920"/>
              </p14:xfrm>
            </p:contentPart>
          </mc:Choice>
          <mc:Fallback>
            <p:pic>
              <p:nvPicPr>
                <p:cNvPr id="846" name="Freihand 845">
                  <a:extLst>
                    <a:ext uri="{FF2B5EF4-FFF2-40B4-BE49-F238E27FC236}">
                      <a16:creationId xmlns:a16="http://schemas.microsoft.com/office/drawing/2014/main" id="{24EB5057-757A-475D-A7BB-279C4B9148A3}"/>
                    </a:ext>
                  </a:extLst>
                </p:cNvPr>
                <p:cNvPicPr/>
                <p:nvPr/>
              </p:nvPicPr>
              <p:blipFill>
                <a:blip r:embed="rId1313"/>
                <a:stretch>
                  <a:fillRect/>
                </a:stretch>
              </p:blipFill>
              <p:spPr>
                <a:xfrm>
                  <a:off x="6287037" y="6460534"/>
                  <a:ext cx="5292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314">
              <p14:nvContentPartPr>
                <p14:cNvPr id="847" name="Freihand 846">
                  <a:extLst>
                    <a:ext uri="{FF2B5EF4-FFF2-40B4-BE49-F238E27FC236}">
                      <a16:creationId xmlns:a16="http://schemas.microsoft.com/office/drawing/2014/main" id="{63107BEF-D4A6-47D5-B34D-512070036B5C}"/>
                    </a:ext>
                  </a:extLst>
                </p14:cNvPr>
                <p14:cNvContentPartPr/>
                <p14:nvPr/>
              </p14:nvContentPartPr>
              <p14:xfrm>
                <a:off x="6361917" y="6413374"/>
                <a:ext cx="101520" cy="109080"/>
              </p14:xfrm>
            </p:contentPart>
          </mc:Choice>
          <mc:Fallback>
            <p:pic>
              <p:nvPicPr>
                <p:cNvPr id="847" name="Freihand 846">
                  <a:extLst>
                    <a:ext uri="{FF2B5EF4-FFF2-40B4-BE49-F238E27FC236}">
                      <a16:creationId xmlns:a16="http://schemas.microsoft.com/office/drawing/2014/main" id="{63107BEF-D4A6-47D5-B34D-512070036B5C}"/>
                    </a:ext>
                  </a:extLst>
                </p:cNvPr>
                <p:cNvPicPr/>
                <p:nvPr/>
              </p:nvPicPr>
              <p:blipFill>
                <a:blip r:embed="rId1315"/>
                <a:stretch>
                  <a:fillRect/>
                </a:stretch>
              </p:blipFill>
              <p:spPr>
                <a:xfrm>
                  <a:off x="6357597" y="6409054"/>
                  <a:ext cx="1101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316">
              <p14:nvContentPartPr>
                <p14:cNvPr id="848" name="Freihand 847">
                  <a:extLst>
                    <a:ext uri="{FF2B5EF4-FFF2-40B4-BE49-F238E27FC236}">
                      <a16:creationId xmlns:a16="http://schemas.microsoft.com/office/drawing/2014/main" id="{4A779BB2-74F2-4F22-9078-6ED80216D518}"/>
                    </a:ext>
                  </a:extLst>
                </p14:cNvPr>
                <p14:cNvContentPartPr/>
                <p14:nvPr/>
              </p14:nvContentPartPr>
              <p14:xfrm>
                <a:off x="6550197" y="6438934"/>
                <a:ext cx="97560" cy="56880"/>
              </p14:xfrm>
            </p:contentPart>
          </mc:Choice>
          <mc:Fallback>
            <p:pic>
              <p:nvPicPr>
                <p:cNvPr id="848" name="Freihand 847">
                  <a:extLst>
                    <a:ext uri="{FF2B5EF4-FFF2-40B4-BE49-F238E27FC236}">
                      <a16:creationId xmlns:a16="http://schemas.microsoft.com/office/drawing/2014/main" id="{4A779BB2-74F2-4F22-9078-6ED80216D518}"/>
                    </a:ext>
                  </a:extLst>
                </p:cNvPr>
                <p:cNvPicPr/>
                <p:nvPr/>
              </p:nvPicPr>
              <p:blipFill>
                <a:blip r:embed="rId1317"/>
                <a:stretch>
                  <a:fillRect/>
                </a:stretch>
              </p:blipFill>
              <p:spPr>
                <a:xfrm>
                  <a:off x="6545877" y="6434614"/>
                  <a:ext cx="10620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318">
              <p14:nvContentPartPr>
                <p14:cNvPr id="849" name="Freihand 848">
                  <a:extLst>
                    <a:ext uri="{FF2B5EF4-FFF2-40B4-BE49-F238E27FC236}">
                      <a16:creationId xmlns:a16="http://schemas.microsoft.com/office/drawing/2014/main" id="{3A36E83C-9133-4A71-87CD-EFE55344A9DD}"/>
                    </a:ext>
                  </a:extLst>
                </p14:cNvPr>
                <p14:cNvContentPartPr/>
                <p14:nvPr/>
              </p14:nvContentPartPr>
              <p14:xfrm>
                <a:off x="6636957" y="6356134"/>
                <a:ext cx="270000" cy="146880"/>
              </p14:xfrm>
            </p:contentPart>
          </mc:Choice>
          <mc:Fallback>
            <p:pic>
              <p:nvPicPr>
                <p:cNvPr id="849" name="Freihand 848">
                  <a:extLst>
                    <a:ext uri="{FF2B5EF4-FFF2-40B4-BE49-F238E27FC236}">
                      <a16:creationId xmlns:a16="http://schemas.microsoft.com/office/drawing/2014/main" id="{3A36E83C-9133-4A71-87CD-EFE55344A9DD}"/>
                    </a:ext>
                  </a:extLst>
                </p:cNvPr>
                <p:cNvPicPr/>
                <p:nvPr/>
              </p:nvPicPr>
              <p:blipFill>
                <a:blip r:embed="rId1319"/>
                <a:stretch>
                  <a:fillRect/>
                </a:stretch>
              </p:blipFill>
              <p:spPr>
                <a:xfrm>
                  <a:off x="6632637" y="6351814"/>
                  <a:ext cx="27864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320">
              <p14:nvContentPartPr>
                <p14:cNvPr id="850" name="Freihand 849">
                  <a:extLst>
                    <a:ext uri="{FF2B5EF4-FFF2-40B4-BE49-F238E27FC236}">
                      <a16:creationId xmlns:a16="http://schemas.microsoft.com/office/drawing/2014/main" id="{F94C177A-091B-4EEC-9A09-F7110787C1E3}"/>
                    </a:ext>
                  </a:extLst>
                </p14:cNvPr>
                <p14:cNvContentPartPr/>
                <p14:nvPr/>
              </p14:nvContentPartPr>
              <p14:xfrm>
                <a:off x="6910557" y="6386734"/>
                <a:ext cx="69840" cy="77760"/>
              </p14:xfrm>
            </p:contentPart>
          </mc:Choice>
          <mc:Fallback>
            <p:pic>
              <p:nvPicPr>
                <p:cNvPr id="850" name="Freihand 849">
                  <a:extLst>
                    <a:ext uri="{FF2B5EF4-FFF2-40B4-BE49-F238E27FC236}">
                      <a16:creationId xmlns:a16="http://schemas.microsoft.com/office/drawing/2014/main" id="{F94C177A-091B-4EEC-9A09-F7110787C1E3}"/>
                    </a:ext>
                  </a:extLst>
                </p:cNvPr>
                <p:cNvPicPr/>
                <p:nvPr/>
              </p:nvPicPr>
              <p:blipFill>
                <a:blip r:embed="rId1321"/>
                <a:stretch>
                  <a:fillRect/>
                </a:stretch>
              </p:blipFill>
              <p:spPr>
                <a:xfrm>
                  <a:off x="6906237" y="6382414"/>
                  <a:ext cx="784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322">
              <p14:nvContentPartPr>
                <p14:cNvPr id="851" name="Freihand 850">
                  <a:extLst>
                    <a:ext uri="{FF2B5EF4-FFF2-40B4-BE49-F238E27FC236}">
                      <a16:creationId xmlns:a16="http://schemas.microsoft.com/office/drawing/2014/main" id="{2EFC7F1E-5A42-4958-A21C-2EE47ED7D030}"/>
                    </a:ext>
                  </a:extLst>
                </p14:cNvPr>
                <p14:cNvContentPartPr/>
                <p14:nvPr/>
              </p14:nvContentPartPr>
              <p14:xfrm>
                <a:off x="7418157" y="6306094"/>
                <a:ext cx="76680" cy="505440"/>
              </p14:xfrm>
            </p:contentPart>
          </mc:Choice>
          <mc:Fallback>
            <p:pic>
              <p:nvPicPr>
                <p:cNvPr id="851" name="Freihand 850">
                  <a:extLst>
                    <a:ext uri="{FF2B5EF4-FFF2-40B4-BE49-F238E27FC236}">
                      <a16:creationId xmlns:a16="http://schemas.microsoft.com/office/drawing/2014/main" id="{2EFC7F1E-5A42-4958-A21C-2EE47ED7D030}"/>
                    </a:ext>
                  </a:extLst>
                </p:cNvPr>
                <p:cNvPicPr/>
                <p:nvPr/>
              </p:nvPicPr>
              <p:blipFill>
                <a:blip r:embed="rId1323"/>
                <a:stretch>
                  <a:fillRect/>
                </a:stretch>
              </p:blipFill>
              <p:spPr>
                <a:xfrm>
                  <a:off x="7413837" y="6301774"/>
                  <a:ext cx="85320" cy="514080"/>
                </a:xfrm>
                <a:prstGeom prst="rect">
                  <a:avLst/>
                </a:prstGeom>
              </p:spPr>
            </p:pic>
          </mc:Fallback>
        </mc:AlternateContent>
        <mc:AlternateContent xmlns:mc="http://schemas.openxmlformats.org/markup-compatibility/2006">
          <mc:Choice xmlns:p14="http://schemas.microsoft.com/office/powerpoint/2010/main" Requires="p14">
            <p:contentPart p14:bwMode="auto" r:id="rId1324">
              <p14:nvContentPartPr>
                <p14:cNvPr id="852" name="Freihand 851">
                  <a:extLst>
                    <a:ext uri="{FF2B5EF4-FFF2-40B4-BE49-F238E27FC236}">
                      <a16:creationId xmlns:a16="http://schemas.microsoft.com/office/drawing/2014/main" id="{AAC4C6A3-C5BE-4C70-9DD9-4FAB3FB7A234}"/>
                    </a:ext>
                  </a:extLst>
                </p14:cNvPr>
                <p14:cNvContentPartPr/>
                <p14:nvPr/>
              </p14:nvContentPartPr>
              <p14:xfrm>
                <a:off x="7287477" y="6692014"/>
                <a:ext cx="1010520" cy="88200"/>
              </p14:xfrm>
            </p:contentPart>
          </mc:Choice>
          <mc:Fallback>
            <p:pic>
              <p:nvPicPr>
                <p:cNvPr id="852" name="Freihand 851">
                  <a:extLst>
                    <a:ext uri="{FF2B5EF4-FFF2-40B4-BE49-F238E27FC236}">
                      <a16:creationId xmlns:a16="http://schemas.microsoft.com/office/drawing/2014/main" id="{AAC4C6A3-C5BE-4C70-9DD9-4FAB3FB7A234}"/>
                    </a:ext>
                  </a:extLst>
                </p:cNvPr>
                <p:cNvPicPr/>
                <p:nvPr/>
              </p:nvPicPr>
              <p:blipFill>
                <a:blip r:embed="rId1325"/>
                <a:stretch>
                  <a:fillRect/>
                </a:stretch>
              </p:blipFill>
              <p:spPr>
                <a:xfrm>
                  <a:off x="7283157" y="6687694"/>
                  <a:ext cx="101916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326">
              <p14:nvContentPartPr>
                <p14:cNvPr id="853" name="Freihand 852">
                  <a:extLst>
                    <a:ext uri="{FF2B5EF4-FFF2-40B4-BE49-F238E27FC236}">
                      <a16:creationId xmlns:a16="http://schemas.microsoft.com/office/drawing/2014/main" id="{6B2C012D-4921-4D29-98F3-A5CCD5FCFDFE}"/>
                    </a:ext>
                  </a:extLst>
                </p14:cNvPr>
                <p14:cNvContentPartPr/>
                <p14:nvPr/>
              </p14:nvContentPartPr>
              <p14:xfrm>
                <a:off x="8272797" y="6635494"/>
                <a:ext cx="133200" cy="104400"/>
              </p14:xfrm>
            </p:contentPart>
          </mc:Choice>
          <mc:Fallback>
            <p:pic>
              <p:nvPicPr>
                <p:cNvPr id="853" name="Freihand 852">
                  <a:extLst>
                    <a:ext uri="{FF2B5EF4-FFF2-40B4-BE49-F238E27FC236}">
                      <a16:creationId xmlns:a16="http://schemas.microsoft.com/office/drawing/2014/main" id="{6B2C012D-4921-4D29-98F3-A5CCD5FCFDFE}"/>
                    </a:ext>
                  </a:extLst>
                </p:cNvPr>
                <p:cNvPicPr/>
                <p:nvPr/>
              </p:nvPicPr>
              <p:blipFill>
                <a:blip r:embed="rId1327"/>
                <a:stretch>
                  <a:fillRect/>
                </a:stretch>
              </p:blipFill>
              <p:spPr>
                <a:xfrm>
                  <a:off x="8268477" y="6631174"/>
                  <a:ext cx="1418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328">
              <p14:nvContentPartPr>
                <p14:cNvPr id="854" name="Freihand 853">
                  <a:extLst>
                    <a:ext uri="{FF2B5EF4-FFF2-40B4-BE49-F238E27FC236}">
                      <a16:creationId xmlns:a16="http://schemas.microsoft.com/office/drawing/2014/main" id="{26C383B1-64FE-4083-AB47-6A1032D4A2F1}"/>
                    </a:ext>
                  </a:extLst>
                </p14:cNvPr>
                <p14:cNvContentPartPr/>
                <p14:nvPr/>
              </p14:nvContentPartPr>
              <p14:xfrm>
                <a:off x="7325997" y="6267934"/>
                <a:ext cx="161280" cy="118800"/>
              </p14:xfrm>
            </p:contentPart>
          </mc:Choice>
          <mc:Fallback>
            <p:pic>
              <p:nvPicPr>
                <p:cNvPr id="854" name="Freihand 853">
                  <a:extLst>
                    <a:ext uri="{FF2B5EF4-FFF2-40B4-BE49-F238E27FC236}">
                      <a16:creationId xmlns:a16="http://schemas.microsoft.com/office/drawing/2014/main" id="{26C383B1-64FE-4083-AB47-6A1032D4A2F1}"/>
                    </a:ext>
                  </a:extLst>
                </p:cNvPr>
                <p:cNvPicPr/>
                <p:nvPr/>
              </p:nvPicPr>
              <p:blipFill>
                <a:blip r:embed="rId1329"/>
                <a:stretch>
                  <a:fillRect/>
                </a:stretch>
              </p:blipFill>
              <p:spPr>
                <a:xfrm>
                  <a:off x="7321677" y="6263614"/>
                  <a:ext cx="16992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330">
              <p14:nvContentPartPr>
                <p14:cNvPr id="855" name="Freihand 854">
                  <a:extLst>
                    <a:ext uri="{FF2B5EF4-FFF2-40B4-BE49-F238E27FC236}">
                      <a16:creationId xmlns:a16="http://schemas.microsoft.com/office/drawing/2014/main" id="{F3CEE367-81DC-4D12-8A78-90A3787B75EA}"/>
                    </a:ext>
                  </a:extLst>
                </p14:cNvPr>
                <p14:cNvContentPartPr/>
                <p14:nvPr/>
              </p14:nvContentPartPr>
              <p14:xfrm>
                <a:off x="7201077" y="6327694"/>
                <a:ext cx="74520" cy="73800"/>
              </p14:xfrm>
            </p:contentPart>
          </mc:Choice>
          <mc:Fallback>
            <p:pic>
              <p:nvPicPr>
                <p:cNvPr id="855" name="Freihand 854">
                  <a:extLst>
                    <a:ext uri="{FF2B5EF4-FFF2-40B4-BE49-F238E27FC236}">
                      <a16:creationId xmlns:a16="http://schemas.microsoft.com/office/drawing/2014/main" id="{F3CEE367-81DC-4D12-8A78-90A3787B75EA}"/>
                    </a:ext>
                  </a:extLst>
                </p:cNvPr>
                <p:cNvPicPr/>
                <p:nvPr/>
              </p:nvPicPr>
              <p:blipFill>
                <a:blip r:embed="rId1331"/>
                <a:stretch>
                  <a:fillRect/>
                </a:stretch>
              </p:blipFill>
              <p:spPr>
                <a:xfrm>
                  <a:off x="7196757" y="6323374"/>
                  <a:ext cx="831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332">
              <p14:nvContentPartPr>
                <p14:cNvPr id="856" name="Freihand 855">
                  <a:extLst>
                    <a:ext uri="{FF2B5EF4-FFF2-40B4-BE49-F238E27FC236}">
                      <a16:creationId xmlns:a16="http://schemas.microsoft.com/office/drawing/2014/main" id="{E2307BDA-E960-4659-969D-BA93AF104DED}"/>
                    </a:ext>
                  </a:extLst>
                </p14:cNvPr>
                <p14:cNvContentPartPr/>
                <p14:nvPr/>
              </p14:nvContentPartPr>
              <p14:xfrm>
                <a:off x="7177317" y="6244534"/>
                <a:ext cx="56160" cy="25200"/>
              </p14:xfrm>
            </p:contentPart>
          </mc:Choice>
          <mc:Fallback>
            <p:pic>
              <p:nvPicPr>
                <p:cNvPr id="856" name="Freihand 855">
                  <a:extLst>
                    <a:ext uri="{FF2B5EF4-FFF2-40B4-BE49-F238E27FC236}">
                      <a16:creationId xmlns:a16="http://schemas.microsoft.com/office/drawing/2014/main" id="{E2307BDA-E960-4659-969D-BA93AF104DED}"/>
                    </a:ext>
                  </a:extLst>
                </p:cNvPr>
                <p:cNvPicPr/>
                <p:nvPr/>
              </p:nvPicPr>
              <p:blipFill>
                <a:blip r:embed="rId1333"/>
                <a:stretch>
                  <a:fillRect/>
                </a:stretch>
              </p:blipFill>
              <p:spPr>
                <a:xfrm>
                  <a:off x="7172997" y="6240214"/>
                  <a:ext cx="6480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334">
              <p14:nvContentPartPr>
                <p14:cNvPr id="857" name="Freihand 856">
                  <a:extLst>
                    <a:ext uri="{FF2B5EF4-FFF2-40B4-BE49-F238E27FC236}">
                      <a16:creationId xmlns:a16="http://schemas.microsoft.com/office/drawing/2014/main" id="{6884E289-43C8-413C-AA6A-991A1DB085E9}"/>
                    </a:ext>
                  </a:extLst>
                </p14:cNvPr>
                <p14:cNvContentPartPr/>
                <p14:nvPr/>
              </p14:nvContentPartPr>
              <p14:xfrm>
                <a:off x="8269197" y="6701014"/>
                <a:ext cx="135720" cy="102960"/>
              </p14:xfrm>
            </p:contentPart>
          </mc:Choice>
          <mc:Fallback>
            <p:pic>
              <p:nvPicPr>
                <p:cNvPr id="857" name="Freihand 856">
                  <a:extLst>
                    <a:ext uri="{FF2B5EF4-FFF2-40B4-BE49-F238E27FC236}">
                      <a16:creationId xmlns:a16="http://schemas.microsoft.com/office/drawing/2014/main" id="{6884E289-43C8-413C-AA6A-991A1DB085E9}"/>
                    </a:ext>
                  </a:extLst>
                </p:cNvPr>
                <p:cNvPicPr/>
                <p:nvPr/>
              </p:nvPicPr>
              <p:blipFill>
                <a:blip r:embed="rId1335"/>
                <a:stretch>
                  <a:fillRect/>
                </a:stretch>
              </p:blipFill>
              <p:spPr>
                <a:xfrm>
                  <a:off x="8264877" y="6696694"/>
                  <a:ext cx="1443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336">
              <p14:nvContentPartPr>
                <p14:cNvPr id="858" name="Freihand 857">
                  <a:extLst>
                    <a:ext uri="{FF2B5EF4-FFF2-40B4-BE49-F238E27FC236}">
                      <a16:creationId xmlns:a16="http://schemas.microsoft.com/office/drawing/2014/main" id="{D0A2BA62-8A40-4E01-976A-CDC797CC2D34}"/>
                    </a:ext>
                  </a:extLst>
                </p14:cNvPr>
                <p14:cNvContentPartPr/>
                <p14:nvPr/>
              </p14:nvContentPartPr>
              <p14:xfrm>
                <a:off x="8356317" y="6740974"/>
                <a:ext cx="56880" cy="55080"/>
              </p14:xfrm>
            </p:contentPart>
          </mc:Choice>
          <mc:Fallback>
            <p:pic>
              <p:nvPicPr>
                <p:cNvPr id="858" name="Freihand 857">
                  <a:extLst>
                    <a:ext uri="{FF2B5EF4-FFF2-40B4-BE49-F238E27FC236}">
                      <a16:creationId xmlns:a16="http://schemas.microsoft.com/office/drawing/2014/main" id="{D0A2BA62-8A40-4E01-976A-CDC797CC2D34}"/>
                    </a:ext>
                  </a:extLst>
                </p:cNvPr>
                <p:cNvPicPr/>
                <p:nvPr/>
              </p:nvPicPr>
              <p:blipFill>
                <a:blip r:embed="rId1337"/>
                <a:stretch>
                  <a:fillRect/>
                </a:stretch>
              </p:blipFill>
              <p:spPr>
                <a:xfrm>
                  <a:off x="8351997" y="6736654"/>
                  <a:ext cx="6552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338">
              <p14:nvContentPartPr>
                <p14:cNvPr id="859" name="Freihand 858">
                  <a:extLst>
                    <a:ext uri="{FF2B5EF4-FFF2-40B4-BE49-F238E27FC236}">
                      <a16:creationId xmlns:a16="http://schemas.microsoft.com/office/drawing/2014/main" id="{1428E71E-8527-470D-8D66-DD9E6A7A2A66}"/>
                    </a:ext>
                  </a:extLst>
                </p14:cNvPr>
                <p14:cNvContentPartPr/>
                <p14:nvPr/>
              </p14:nvContentPartPr>
              <p14:xfrm>
                <a:off x="7657917" y="6312934"/>
                <a:ext cx="532440" cy="352800"/>
              </p14:xfrm>
            </p:contentPart>
          </mc:Choice>
          <mc:Fallback>
            <p:pic>
              <p:nvPicPr>
                <p:cNvPr id="859" name="Freihand 858">
                  <a:extLst>
                    <a:ext uri="{FF2B5EF4-FFF2-40B4-BE49-F238E27FC236}">
                      <a16:creationId xmlns:a16="http://schemas.microsoft.com/office/drawing/2014/main" id="{1428E71E-8527-470D-8D66-DD9E6A7A2A66}"/>
                    </a:ext>
                  </a:extLst>
                </p:cNvPr>
                <p:cNvPicPr/>
                <p:nvPr/>
              </p:nvPicPr>
              <p:blipFill>
                <a:blip r:embed="rId1339"/>
                <a:stretch>
                  <a:fillRect/>
                </a:stretch>
              </p:blipFill>
              <p:spPr>
                <a:xfrm>
                  <a:off x="7653597" y="6308614"/>
                  <a:ext cx="541080" cy="361440"/>
                </a:xfrm>
                <a:prstGeom prst="rect">
                  <a:avLst/>
                </a:prstGeom>
              </p:spPr>
            </p:pic>
          </mc:Fallback>
        </mc:AlternateContent>
        <mc:AlternateContent xmlns:mc="http://schemas.openxmlformats.org/markup-compatibility/2006">
          <mc:Choice xmlns:p14="http://schemas.microsoft.com/office/powerpoint/2010/main" Requires="p14">
            <p:contentPart p14:bwMode="auto" r:id="rId1340">
              <p14:nvContentPartPr>
                <p14:cNvPr id="860" name="Freihand 859">
                  <a:extLst>
                    <a:ext uri="{FF2B5EF4-FFF2-40B4-BE49-F238E27FC236}">
                      <a16:creationId xmlns:a16="http://schemas.microsoft.com/office/drawing/2014/main" id="{AFD1750E-8C5E-4E12-87D1-63C464BD4EA1}"/>
                    </a:ext>
                  </a:extLst>
                </p14:cNvPr>
                <p14:cNvContentPartPr/>
                <p14:nvPr/>
              </p14:nvContentPartPr>
              <p14:xfrm>
                <a:off x="8263797" y="6252454"/>
                <a:ext cx="141840" cy="129600"/>
              </p14:xfrm>
            </p:contentPart>
          </mc:Choice>
          <mc:Fallback>
            <p:pic>
              <p:nvPicPr>
                <p:cNvPr id="860" name="Freihand 859">
                  <a:extLst>
                    <a:ext uri="{FF2B5EF4-FFF2-40B4-BE49-F238E27FC236}">
                      <a16:creationId xmlns:a16="http://schemas.microsoft.com/office/drawing/2014/main" id="{AFD1750E-8C5E-4E12-87D1-63C464BD4EA1}"/>
                    </a:ext>
                  </a:extLst>
                </p:cNvPr>
                <p:cNvPicPr/>
                <p:nvPr/>
              </p:nvPicPr>
              <p:blipFill>
                <a:blip r:embed="rId1341"/>
                <a:stretch>
                  <a:fillRect/>
                </a:stretch>
              </p:blipFill>
              <p:spPr>
                <a:xfrm>
                  <a:off x="8259477" y="6248134"/>
                  <a:ext cx="150480" cy="138240"/>
                </a:xfrm>
                <a:prstGeom prst="rect">
                  <a:avLst/>
                </a:prstGeom>
              </p:spPr>
            </p:pic>
          </mc:Fallback>
        </mc:AlternateContent>
      </p:grpSp>
    </p:spTree>
    <p:extLst>
      <p:ext uri="{BB962C8B-B14F-4D97-AF65-F5344CB8AC3E}">
        <p14:creationId xmlns:p14="http://schemas.microsoft.com/office/powerpoint/2010/main" val="985333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780832" y="0"/>
            <a:ext cx="3178147" cy="615346"/>
          </a:xfrm>
          <a:prstGeom prst="rect">
            <a:avLst/>
          </a:prstGeom>
          <a:noFill/>
          <a:ln>
            <a:noFill/>
          </a:ln>
        </p:spPr>
        <p:txBody>
          <a:bodyPr vert="horz" wrap="none" lIns="81646" tIns="40823" rIns="81646" bIns="40823" anchorCtr="0" compatLnSpc="0">
            <a:spAutoFit/>
          </a:bodyPr>
          <a:lstStyle/>
          <a:p>
            <a:pPr lvl="0" hangingPunct="0">
              <a:defRPr sz="3600"/>
            </a:pPr>
            <a:r>
              <a:rPr lang="de-DE" sz="3600" b="1" dirty="0"/>
              <a:t>Capital </a:t>
            </a:r>
            <a:r>
              <a:rPr lang="de-DE" sz="3600" b="1" dirty="0" err="1"/>
              <a:t>market</a:t>
            </a:r>
            <a:endParaRPr lang="de-DE" sz="3266" dirty="0">
              <a:latin typeface="Arial" pitchFamily="18"/>
              <a:ea typeface="Droid Sans Fallback" pitchFamily="2"/>
              <a:cs typeface="Lohit Hindi" pitchFamily="2"/>
            </a:endParaRPr>
          </a:p>
        </p:txBody>
      </p:sp>
      <p:sp>
        <p:nvSpPr>
          <p:cNvPr id="23" name="Rechteck 22">
            <a:extLst>
              <a:ext uri="{FF2B5EF4-FFF2-40B4-BE49-F238E27FC236}">
                <a16:creationId xmlns:a16="http://schemas.microsoft.com/office/drawing/2014/main" id="{536981DC-2C16-48EB-8B66-C1068431B63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6B9E9F09-A024-47C6-89BA-FEF69582AF0F}"/>
                  </a:ext>
                </a:extLst>
              </p14:cNvPr>
              <p14:cNvContentPartPr/>
              <p14:nvPr/>
            </p14:nvContentPartPr>
            <p14:xfrm>
              <a:off x="6828117" y="974134"/>
              <a:ext cx="35640" cy="15120"/>
            </p14:xfrm>
          </p:contentPart>
        </mc:Choice>
        <mc:Fallback>
          <p:pic>
            <p:nvPicPr>
              <p:cNvPr id="2" name="Freihand 1">
                <a:extLst>
                  <a:ext uri="{FF2B5EF4-FFF2-40B4-BE49-F238E27FC236}">
                    <a16:creationId xmlns:a16="http://schemas.microsoft.com/office/drawing/2014/main" id="{6B9E9F09-A024-47C6-89BA-FEF69582AF0F}"/>
                  </a:ext>
                </a:extLst>
              </p:cNvPr>
              <p:cNvPicPr/>
              <p:nvPr/>
            </p:nvPicPr>
            <p:blipFill>
              <a:blip r:embed="rId4"/>
              <a:stretch>
                <a:fillRect/>
              </a:stretch>
            </p:blipFill>
            <p:spPr>
              <a:xfrm>
                <a:off x="6823797" y="969814"/>
                <a:ext cx="44280" cy="23760"/>
              </a:xfrm>
              <a:prstGeom prst="rect">
                <a:avLst/>
              </a:prstGeom>
            </p:spPr>
          </p:pic>
        </mc:Fallback>
      </mc:AlternateContent>
      <p:grpSp>
        <p:nvGrpSpPr>
          <p:cNvPr id="16" name="Gruppieren 15">
            <a:extLst>
              <a:ext uri="{FF2B5EF4-FFF2-40B4-BE49-F238E27FC236}">
                <a16:creationId xmlns:a16="http://schemas.microsoft.com/office/drawing/2014/main" id="{FA632FDD-5C77-46A9-917B-E4A1EA1915AB}"/>
              </a:ext>
            </a:extLst>
          </p:cNvPr>
          <p:cNvGrpSpPr/>
          <p:nvPr/>
        </p:nvGrpSpPr>
        <p:grpSpPr>
          <a:xfrm>
            <a:off x="7372797" y="173854"/>
            <a:ext cx="905760" cy="136800"/>
            <a:chOff x="7372797" y="173854"/>
            <a:chExt cx="905760" cy="136800"/>
          </a:xfrm>
        </p:grpSpPr>
        <mc:AlternateContent xmlns:mc="http://schemas.openxmlformats.org/markup-compatibility/2006">
          <mc:Choice xmlns:p14="http://schemas.microsoft.com/office/powerpoint/2010/main" Requires="p14">
            <p:contentPart p14:bwMode="auto" r:id="rId5">
              <p14:nvContentPartPr>
                <p14:cNvPr id="12" name="Freihand 11">
                  <a:extLst>
                    <a:ext uri="{FF2B5EF4-FFF2-40B4-BE49-F238E27FC236}">
                      <a16:creationId xmlns:a16="http://schemas.microsoft.com/office/drawing/2014/main" id="{58ECB082-E49D-4871-93D0-E340CFD29C7B}"/>
                    </a:ext>
                  </a:extLst>
                </p14:cNvPr>
                <p14:cNvContentPartPr/>
                <p14:nvPr/>
              </p14:nvContentPartPr>
              <p14:xfrm>
                <a:off x="7372797" y="189694"/>
                <a:ext cx="129960" cy="120960"/>
              </p14:xfrm>
            </p:contentPart>
          </mc:Choice>
          <mc:Fallback>
            <p:pic>
              <p:nvPicPr>
                <p:cNvPr id="12" name="Freihand 11">
                  <a:extLst>
                    <a:ext uri="{FF2B5EF4-FFF2-40B4-BE49-F238E27FC236}">
                      <a16:creationId xmlns:a16="http://schemas.microsoft.com/office/drawing/2014/main" id="{58ECB082-E49D-4871-93D0-E340CFD29C7B}"/>
                    </a:ext>
                  </a:extLst>
                </p:cNvPr>
                <p:cNvPicPr/>
                <p:nvPr/>
              </p:nvPicPr>
              <p:blipFill>
                <a:blip r:embed="rId6"/>
                <a:stretch>
                  <a:fillRect/>
                </a:stretch>
              </p:blipFill>
              <p:spPr>
                <a:xfrm>
                  <a:off x="7368477" y="185374"/>
                  <a:ext cx="1386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3" name="Freihand 12">
                  <a:extLst>
                    <a:ext uri="{FF2B5EF4-FFF2-40B4-BE49-F238E27FC236}">
                      <a16:creationId xmlns:a16="http://schemas.microsoft.com/office/drawing/2014/main" id="{CC8126D0-4C4D-4024-86AE-839FF5DC1069}"/>
                    </a:ext>
                  </a:extLst>
                </p14:cNvPr>
                <p14:cNvContentPartPr/>
                <p14:nvPr/>
              </p14:nvContentPartPr>
              <p14:xfrm>
                <a:off x="7527957" y="229654"/>
                <a:ext cx="318240" cy="77760"/>
              </p14:xfrm>
            </p:contentPart>
          </mc:Choice>
          <mc:Fallback>
            <p:pic>
              <p:nvPicPr>
                <p:cNvPr id="13" name="Freihand 12">
                  <a:extLst>
                    <a:ext uri="{FF2B5EF4-FFF2-40B4-BE49-F238E27FC236}">
                      <a16:creationId xmlns:a16="http://schemas.microsoft.com/office/drawing/2014/main" id="{CC8126D0-4C4D-4024-86AE-839FF5DC1069}"/>
                    </a:ext>
                  </a:extLst>
                </p:cNvPr>
                <p:cNvPicPr/>
                <p:nvPr/>
              </p:nvPicPr>
              <p:blipFill>
                <a:blip r:embed="rId8"/>
                <a:stretch>
                  <a:fillRect/>
                </a:stretch>
              </p:blipFill>
              <p:spPr>
                <a:xfrm>
                  <a:off x="7523637" y="225334"/>
                  <a:ext cx="3268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4" name="Freihand 13">
                  <a:extLst>
                    <a:ext uri="{FF2B5EF4-FFF2-40B4-BE49-F238E27FC236}">
                      <a16:creationId xmlns:a16="http://schemas.microsoft.com/office/drawing/2014/main" id="{765C7661-EF2A-4077-98D6-34D30E65BE07}"/>
                    </a:ext>
                  </a:extLst>
                </p14:cNvPr>
                <p14:cNvContentPartPr/>
                <p14:nvPr/>
              </p14:nvContentPartPr>
              <p14:xfrm>
                <a:off x="7898037" y="240814"/>
                <a:ext cx="196200" cy="50400"/>
              </p14:xfrm>
            </p:contentPart>
          </mc:Choice>
          <mc:Fallback>
            <p:pic>
              <p:nvPicPr>
                <p:cNvPr id="14" name="Freihand 13">
                  <a:extLst>
                    <a:ext uri="{FF2B5EF4-FFF2-40B4-BE49-F238E27FC236}">
                      <a16:creationId xmlns:a16="http://schemas.microsoft.com/office/drawing/2014/main" id="{765C7661-EF2A-4077-98D6-34D30E65BE07}"/>
                    </a:ext>
                  </a:extLst>
                </p:cNvPr>
                <p:cNvPicPr/>
                <p:nvPr/>
              </p:nvPicPr>
              <p:blipFill>
                <a:blip r:embed="rId10"/>
                <a:stretch>
                  <a:fillRect/>
                </a:stretch>
              </p:blipFill>
              <p:spPr>
                <a:xfrm>
                  <a:off x="7893717" y="236494"/>
                  <a:ext cx="20484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5" name="Freihand 14">
                  <a:extLst>
                    <a:ext uri="{FF2B5EF4-FFF2-40B4-BE49-F238E27FC236}">
                      <a16:creationId xmlns:a16="http://schemas.microsoft.com/office/drawing/2014/main" id="{C85A5A87-63B7-42AA-8AAD-0DBD6DB09966}"/>
                    </a:ext>
                  </a:extLst>
                </p14:cNvPr>
                <p14:cNvContentPartPr/>
                <p14:nvPr/>
              </p14:nvContentPartPr>
              <p14:xfrm>
                <a:off x="8101437" y="173854"/>
                <a:ext cx="177120" cy="104760"/>
              </p14:xfrm>
            </p:contentPart>
          </mc:Choice>
          <mc:Fallback>
            <p:pic>
              <p:nvPicPr>
                <p:cNvPr id="15" name="Freihand 14">
                  <a:extLst>
                    <a:ext uri="{FF2B5EF4-FFF2-40B4-BE49-F238E27FC236}">
                      <a16:creationId xmlns:a16="http://schemas.microsoft.com/office/drawing/2014/main" id="{C85A5A87-63B7-42AA-8AAD-0DBD6DB09966}"/>
                    </a:ext>
                  </a:extLst>
                </p:cNvPr>
                <p:cNvPicPr/>
                <p:nvPr/>
              </p:nvPicPr>
              <p:blipFill>
                <a:blip r:embed="rId12"/>
                <a:stretch>
                  <a:fillRect/>
                </a:stretch>
              </p:blipFill>
              <p:spPr>
                <a:xfrm>
                  <a:off x="8097117" y="169534"/>
                  <a:ext cx="185760" cy="113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
            <p14:nvContentPartPr>
              <p14:cNvPr id="24" name="Freihand 23">
                <a:extLst>
                  <a:ext uri="{FF2B5EF4-FFF2-40B4-BE49-F238E27FC236}">
                    <a16:creationId xmlns:a16="http://schemas.microsoft.com/office/drawing/2014/main" id="{3319F59B-D562-4931-86BE-7EFF55CDAA6A}"/>
                  </a:ext>
                </a:extLst>
              </p14:cNvPr>
              <p14:cNvContentPartPr/>
              <p14:nvPr/>
            </p14:nvContentPartPr>
            <p14:xfrm>
              <a:off x="1434237" y="1692694"/>
              <a:ext cx="3559680" cy="2217600"/>
            </p14:xfrm>
          </p:contentPart>
        </mc:Choice>
        <mc:Fallback>
          <p:pic>
            <p:nvPicPr>
              <p:cNvPr id="24" name="Freihand 23">
                <a:extLst>
                  <a:ext uri="{FF2B5EF4-FFF2-40B4-BE49-F238E27FC236}">
                    <a16:creationId xmlns:a16="http://schemas.microsoft.com/office/drawing/2014/main" id="{3319F59B-D562-4931-86BE-7EFF55CDAA6A}"/>
                  </a:ext>
                </a:extLst>
              </p:cNvPr>
              <p:cNvPicPr/>
              <p:nvPr/>
            </p:nvPicPr>
            <p:blipFill>
              <a:blip r:embed="rId14"/>
              <a:stretch>
                <a:fillRect/>
              </a:stretch>
            </p:blipFill>
            <p:spPr>
              <a:xfrm>
                <a:off x="1429917" y="1688374"/>
                <a:ext cx="3568320" cy="22262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4" name="Freihand 3">
                <a:extLst>
                  <a:ext uri="{FF2B5EF4-FFF2-40B4-BE49-F238E27FC236}">
                    <a16:creationId xmlns:a16="http://schemas.microsoft.com/office/drawing/2014/main" id="{19A40468-1AEF-4C60-BF99-EF8E5A44C190}"/>
                  </a:ext>
                </a:extLst>
              </p14:cNvPr>
              <p14:cNvContentPartPr/>
              <p14:nvPr/>
            </p14:nvContentPartPr>
            <p14:xfrm>
              <a:off x="6360837" y="213454"/>
              <a:ext cx="96480" cy="162360"/>
            </p14:xfrm>
          </p:contentPart>
        </mc:Choice>
        <mc:Fallback>
          <p:pic>
            <p:nvPicPr>
              <p:cNvPr id="4" name="Freihand 3">
                <a:extLst>
                  <a:ext uri="{FF2B5EF4-FFF2-40B4-BE49-F238E27FC236}">
                    <a16:creationId xmlns:a16="http://schemas.microsoft.com/office/drawing/2014/main" id="{19A40468-1AEF-4C60-BF99-EF8E5A44C190}"/>
                  </a:ext>
                </a:extLst>
              </p:cNvPr>
              <p:cNvPicPr/>
              <p:nvPr/>
            </p:nvPicPr>
            <p:blipFill>
              <a:blip r:embed="rId16"/>
              <a:stretch>
                <a:fillRect/>
              </a:stretch>
            </p:blipFill>
            <p:spPr>
              <a:xfrm>
                <a:off x="6356517" y="209134"/>
                <a:ext cx="10512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5" name="Freihand 4">
                <a:extLst>
                  <a:ext uri="{FF2B5EF4-FFF2-40B4-BE49-F238E27FC236}">
                    <a16:creationId xmlns:a16="http://schemas.microsoft.com/office/drawing/2014/main" id="{4C41DC25-FA06-4FDA-BB1A-94F5ABFC3A84}"/>
                  </a:ext>
                </a:extLst>
              </p14:cNvPr>
              <p14:cNvContentPartPr/>
              <p14:nvPr/>
            </p14:nvContentPartPr>
            <p14:xfrm>
              <a:off x="6464157" y="295174"/>
              <a:ext cx="96120" cy="126360"/>
            </p14:xfrm>
          </p:contentPart>
        </mc:Choice>
        <mc:Fallback>
          <p:pic>
            <p:nvPicPr>
              <p:cNvPr id="5" name="Freihand 4">
                <a:extLst>
                  <a:ext uri="{FF2B5EF4-FFF2-40B4-BE49-F238E27FC236}">
                    <a16:creationId xmlns:a16="http://schemas.microsoft.com/office/drawing/2014/main" id="{4C41DC25-FA06-4FDA-BB1A-94F5ABFC3A84}"/>
                  </a:ext>
                </a:extLst>
              </p:cNvPr>
              <p:cNvPicPr/>
              <p:nvPr/>
            </p:nvPicPr>
            <p:blipFill>
              <a:blip r:embed="rId18"/>
              <a:stretch>
                <a:fillRect/>
              </a:stretch>
            </p:blipFill>
            <p:spPr>
              <a:xfrm>
                <a:off x="6459837" y="290854"/>
                <a:ext cx="10476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6" name="Freihand 5">
                <a:extLst>
                  <a:ext uri="{FF2B5EF4-FFF2-40B4-BE49-F238E27FC236}">
                    <a16:creationId xmlns:a16="http://schemas.microsoft.com/office/drawing/2014/main" id="{C1217D6D-BB68-47A0-BA08-D692AA66CDB9}"/>
                  </a:ext>
                </a:extLst>
              </p14:cNvPr>
              <p14:cNvContentPartPr/>
              <p14:nvPr/>
            </p14:nvContentPartPr>
            <p14:xfrm>
              <a:off x="6533637" y="299134"/>
              <a:ext cx="131760" cy="193320"/>
            </p14:xfrm>
          </p:contentPart>
        </mc:Choice>
        <mc:Fallback>
          <p:pic>
            <p:nvPicPr>
              <p:cNvPr id="6" name="Freihand 5">
                <a:extLst>
                  <a:ext uri="{FF2B5EF4-FFF2-40B4-BE49-F238E27FC236}">
                    <a16:creationId xmlns:a16="http://schemas.microsoft.com/office/drawing/2014/main" id="{C1217D6D-BB68-47A0-BA08-D692AA66CDB9}"/>
                  </a:ext>
                </a:extLst>
              </p:cNvPr>
              <p:cNvPicPr/>
              <p:nvPr/>
            </p:nvPicPr>
            <p:blipFill>
              <a:blip r:embed="rId20"/>
              <a:stretch>
                <a:fillRect/>
              </a:stretch>
            </p:blipFill>
            <p:spPr>
              <a:xfrm>
                <a:off x="6529317" y="294814"/>
                <a:ext cx="14040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7" name="Freihand 6">
                <a:extLst>
                  <a:ext uri="{FF2B5EF4-FFF2-40B4-BE49-F238E27FC236}">
                    <a16:creationId xmlns:a16="http://schemas.microsoft.com/office/drawing/2014/main" id="{138F5641-06E3-4103-BC3B-F06216C672AE}"/>
                  </a:ext>
                </a:extLst>
              </p14:cNvPr>
              <p14:cNvContentPartPr/>
              <p14:nvPr/>
            </p14:nvContentPartPr>
            <p14:xfrm>
              <a:off x="6711477" y="306694"/>
              <a:ext cx="22320" cy="85320"/>
            </p14:xfrm>
          </p:contentPart>
        </mc:Choice>
        <mc:Fallback>
          <p:pic>
            <p:nvPicPr>
              <p:cNvPr id="7" name="Freihand 6">
                <a:extLst>
                  <a:ext uri="{FF2B5EF4-FFF2-40B4-BE49-F238E27FC236}">
                    <a16:creationId xmlns:a16="http://schemas.microsoft.com/office/drawing/2014/main" id="{138F5641-06E3-4103-BC3B-F06216C672AE}"/>
                  </a:ext>
                </a:extLst>
              </p:cNvPr>
              <p:cNvPicPr/>
              <p:nvPr/>
            </p:nvPicPr>
            <p:blipFill>
              <a:blip r:embed="rId22"/>
              <a:stretch>
                <a:fillRect/>
              </a:stretch>
            </p:blipFill>
            <p:spPr>
              <a:xfrm>
                <a:off x="6707157" y="302374"/>
                <a:ext cx="3096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8" name="Freihand 7">
                <a:extLst>
                  <a:ext uri="{FF2B5EF4-FFF2-40B4-BE49-F238E27FC236}">
                    <a16:creationId xmlns:a16="http://schemas.microsoft.com/office/drawing/2014/main" id="{879152D0-8FD9-4617-85EE-302C02272B24}"/>
                  </a:ext>
                </a:extLst>
              </p14:cNvPr>
              <p14:cNvContentPartPr/>
              <p14:nvPr/>
            </p14:nvContentPartPr>
            <p14:xfrm>
              <a:off x="6753957" y="209494"/>
              <a:ext cx="72720" cy="172080"/>
            </p14:xfrm>
          </p:contentPart>
        </mc:Choice>
        <mc:Fallback>
          <p:pic>
            <p:nvPicPr>
              <p:cNvPr id="8" name="Freihand 7">
                <a:extLst>
                  <a:ext uri="{FF2B5EF4-FFF2-40B4-BE49-F238E27FC236}">
                    <a16:creationId xmlns:a16="http://schemas.microsoft.com/office/drawing/2014/main" id="{879152D0-8FD9-4617-85EE-302C02272B24}"/>
                  </a:ext>
                </a:extLst>
              </p:cNvPr>
              <p:cNvPicPr/>
              <p:nvPr/>
            </p:nvPicPr>
            <p:blipFill>
              <a:blip r:embed="rId24"/>
              <a:stretch>
                <a:fillRect/>
              </a:stretch>
            </p:blipFill>
            <p:spPr>
              <a:xfrm>
                <a:off x="6749637" y="205174"/>
                <a:ext cx="8136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9" name="Freihand 8">
                <a:extLst>
                  <a:ext uri="{FF2B5EF4-FFF2-40B4-BE49-F238E27FC236}">
                    <a16:creationId xmlns:a16="http://schemas.microsoft.com/office/drawing/2014/main" id="{E025CC01-BF45-4B6D-9E09-D6DB4EC7DE1E}"/>
                  </a:ext>
                </a:extLst>
              </p14:cNvPr>
              <p14:cNvContentPartPr/>
              <p14:nvPr/>
            </p14:nvContentPartPr>
            <p14:xfrm>
              <a:off x="6845037" y="181054"/>
              <a:ext cx="221400" cy="175680"/>
            </p14:xfrm>
          </p:contentPart>
        </mc:Choice>
        <mc:Fallback>
          <p:pic>
            <p:nvPicPr>
              <p:cNvPr id="9" name="Freihand 8">
                <a:extLst>
                  <a:ext uri="{FF2B5EF4-FFF2-40B4-BE49-F238E27FC236}">
                    <a16:creationId xmlns:a16="http://schemas.microsoft.com/office/drawing/2014/main" id="{E025CC01-BF45-4B6D-9E09-D6DB4EC7DE1E}"/>
                  </a:ext>
                </a:extLst>
              </p:cNvPr>
              <p:cNvPicPr/>
              <p:nvPr/>
            </p:nvPicPr>
            <p:blipFill>
              <a:blip r:embed="rId26"/>
              <a:stretch>
                <a:fillRect/>
              </a:stretch>
            </p:blipFill>
            <p:spPr>
              <a:xfrm>
                <a:off x="6840717" y="176734"/>
                <a:ext cx="23004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0" name="Freihand 9">
                <a:extLst>
                  <a:ext uri="{FF2B5EF4-FFF2-40B4-BE49-F238E27FC236}">
                    <a16:creationId xmlns:a16="http://schemas.microsoft.com/office/drawing/2014/main" id="{EEA5EB39-98E1-44C0-ABB1-B66841A88EE2}"/>
                  </a:ext>
                </a:extLst>
              </p14:cNvPr>
              <p14:cNvContentPartPr/>
              <p14:nvPr/>
            </p14:nvContentPartPr>
            <p14:xfrm>
              <a:off x="6716517" y="122374"/>
              <a:ext cx="29880" cy="16200"/>
            </p14:xfrm>
          </p:contentPart>
        </mc:Choice>
        <mc:Fallback>
          <p:pic>
            <p:nvPicPr>
              <p:cNvPr id="10" name="Freihand 9">
                <a:extLst>
                  <a:ext uri="{FF2B5EF4-FFF2-40B4-BE49-F238E27FC236}">
                    <a16:creationId xmlns:a16="http://schemas.microsoft.com/office/drawing/2014/main" id="{EEA5EB39-98E1-44C0-ABB1-B66841A88EE2}"/>
                  </a:ext>
                </a:extLst>
              </p:cNvPr>
              <p:cNvPicPr/>
              <p:nvPr/>
            </p:nvPicPr>
            <p:blipFill>
              <a:blip r:embed="rId28"/>
              <a:stretch>
                <a:fillRect/>
              </a:stretch>
            </p:blipFill>
            <p:spPr>
              <a:xfrm>
                <a:off x="6712197" y="118054"/>
                <a:ext cx="3852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7" name="Freihand 16">
                <a:extLst>
                  <a:ext uri="{FF2B5EF4-FFF2-40B4-BE49-F238E27FC236}">
                    <a16:creationId xmlns:a16="http://schemas.microsoft.com/office/drawing/2014/main" id="{08E60BDF-7AF1-4E6B-B6EE-2DC739FEB6E7}"/>
                  </a:ext>
                </a:extLst>
              </p14:cNvPr>
              <p14:cNvContentPartPr/>
              <p14:nvPr/>
            </p14:nvContentPartPr>
            <p14:xfrm>
              <a:off x="1403637" y="1146934"/>
              <a:ext cx="35640" cy="2893320"/>
            </p14:xfrm>
          </p:contentPart>
        </mc:Choice>
        <mc:Fallback>
          <p:pic>
            <p:nvPicPr>
              <p:cNvPr id="17" name="Freihand 16">
                <a:extLst>
                  <a:ext uri="{FF2B5EF4-FFF2-40B4-BE49-F238E27FC236}">
                    <a16:creationId xmlns:a16="http://schemas.microsoft.com/office/drawing/2014/main" id="{08E60BDF-7AF1-4E6B-B6EE-2DC739FEB6E7}"/>
                  </a:ext>
                </a:extLst>
              </p:cNvPr>
              <p:cNvPicPr/>
              <p:nvPr/>
            </p:nvPicPr>
            <p:blipFill>
              <a:blip r:embed="rId30"/>
              <a:stretch>
                <a:fillRect/>
              </a:stretch>
            </p:blipFill>
            <p:spPr>
              <a:xfrm>
                <a:off x="1399317" y="1142614"/>
                <a:ext cx="44280" cy="29019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8" name="Freihand 17">
                <a:extLst>
                  <a:ext uri="{FF2B5EF4-FFF2-40B4-BE49-F238E27FC236}">
                    <a16:creationId xmlns:a16="http://schemas.microsoft.com/office/drawing/2014/main" id="{3F8204A8-C3E0-4402-8EAE-762B0920CA61}"/>
                  </a:ext>
                </a:extLst>
              </p14:cNvPr>
              <p14:cNvContentPartPr/>
              <p14:nvPr/>
            </p14:nvContentPartPr>
            <p14:xfrm>
              <a:off x="1168917" y="3909574"/>
              <a:ext cx="4199400" cy="95400"/>
            </p14:xfrm>
          </p:contentPart>
        </mc:Choice>
        <mc:Fallback>
          <p:pic>
            <p:nvPicPr>
              <p:cNvPr id="18" name="Freihand 17">
                <a:extLst>
                  <a:ext uri="{FF2B5EF4-FFF2-40B4-BE49-F238E27FC236}">
                    <a16:creationId xmlns:a16="http://schemas.microsoft.com/office/drawing/2014/main" id="{3F8204A8-C3E0-4402-8EAE-762B0920CA61}"/>
                  </a:ext>
                </a:extLst>
              </p:cNvPr>
              <p:cNvPicPr/>
              <p:nvPr/>
            </p:nvPicPr>
            <p:blipFill>
              <a:blip r:embed="rId32"/>
              <a:stretch>
                <a:fillRect/>
              </a:stretch>
            </p:blipFill>
            <p:spPr>
              <a:xfrm>
                <a:off x="1164597" y="3905254"/>
                <a:ext cx="42080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9" name="Freihand 18">
                <a:extLst>
                  <a:ext uri="{FF2B5EF4-FFF2-40B4-BE49-F238E27FC236}">
                    <a16:creationId xmlns:a16="http://schemas.microsoft.com/office/drawing/2014/main" id="{14F23082-7B81-440B-B875-C40FC3059085}"/>
                  </a:ext>
                </a:extLst>
              </p14:cNvPr>
              <p14:cNvContentPartPr/>
              <p14:nvPr/>
            </p14:nvContentPartPr>
            <p14:xfrm>
              <a:off x="5333037" y="3926494"/>
              <a:ext cx="191520" cy="177840"/>
            </p14:xfrm>
          </p:contentPart>
        </mc:Choice>
        <mc:Fallback>
          <p:pic>
            <p:nvPicPr>
              <p:cNvPr id="19" name="Freihand 18">
                <a:extLst>
                  <a:ext uri="{FF2B5EF4-FFF2-40B4-BE49-F238E27FC236}">
                    <a16:creationId xmlns:a16="http://schemas.microsoft.com/office/drawing/2014/main" id="{14F23082-7B81-440B-B875-C40FC3059085}"/>
                  </a:ext>
                </a:extLst>
              </p:cNvPr>
              <p:cNvPicPr/>
              <p:nvPr/>
            </p:nvPicPr>
            <p:blipFill>
              <a:blip r:embed="rId34"/>
              <a:stretch>
                <a:fillRect/>
              </a:stretch>
            </p:blipFill>
            <p:spPr>
              <a:xfrm>
                <a:off x="5328717" y="3922174"/>
                <a:ext cx="20016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1" name="Freihand 20">
                <a:extLst>
                  <a:ext uri="{FF2B5EF4-FFF2-40B4-BE49-F238E27FC236}">
                    <a16:creationId xmlns:a16="http://schemas.microsoft.com/office/drawing/2014/main" id="{2088BB5F-2C44-4F87-9871-A420E38E5C08}"/>
                  </a:ext>
                </a:extLst>
              </p14:cNvPr>
              <p14:cNvContentPartPr/>
              <p14:nvPr/>
            </p14:nvContentPartPr>
            <p14:xfrm>
              <a:off x="1268277" y="919414"/>
              <a:ext cx="267120" cy="293400"/>
            </p14:xfrm>
          </p:contentPart>
        </mc:Choice>
        <mc:Fallback>
          <p:pic>
            <p:nvPicPr>
              <p:cNvPr id="21" name="Freihand 20">
                <a:extLst>
                  <a:ext uri="{FF2B5EF4-FFF2-40B4-BE49-F238E27FC236}">
                    <a16:creationId xmlns:a16="http://schemas.microsoft.com/office/drawing/2014/main" id="{2088BB5F-2C44-4F87-9871-A420E38E5C08}"/>
                  </a:ext>
                </a:extLst>
              </p:cNvPr>
              <p:cNvPicPr/>
              <p:nvPr/>
            </p:nvPicPr>
            <p:blipFill>
              <a:blip r:embed="rId36"/>
              <a:stretch>
                <a:fillRect/>
              </a:stretch>
            </p:blipFill>
            <p:spPr>
              <a:xfrm>
                <a:off x="1263957" y="915094"/>
                <a:ext cx="275760" cy="3020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6" name="Freihand 25">
                <a:extLst>
                  <a:ext uri="{FF2B5EF4-FFF2-40B4-BE49-F238E27FC236}">
                    <a16:creationId xmlns:a16="http://schemas.microsoft.com/office/drawing/2014/main" id="{AE1DB01B-DE7F-4ACD-A23D-5163AD6BF4BD}"/>
                  </a:ext>
                </a:extLst>
              </p14:cNvPr>
              <p14:cNvContentPartPr/>
              <p14:nvPr/>
            </p14:nvContentPartPr>
            <p14:xfrm>
              <a:off x="5098317" y="1575694"/>
              <a:ext cx="49680" cy="183240"/>
            </p14:xfrm>
          </p:contentPart>
        </mc:Choice>
        <mc:Fallback>
          <p:pic>
            <p:nvPicPr>
              <p:cNvPr id="26" name="Freihand 25">
                <a:extLst>
                  <a:ext uri="{FF2B5EF4-FFF2-40B4-BE49-F238E27FC236}">
                    <a16:creationId xmlns:a16="http://schemas.microsoft.com/office/drawing/2014/main" id="{AE1DB01B-DE7F-4ACD-A23D-5163AD6BF4BD}"/>
                  </a:ext>
                </a:extLst>
              </p:cNvPr>
              <p:cNvPicPr/>
              <p:nvPr/>
            </p:nvPicPr>
            <p:blipFill>
              <a:blip r:embed="rId38"/>
              <a:stretch>
                <a:fillRect/>
              </a:stretch>
            </p:blipFill>
            <p:spPr>
              <a:xfrm>
                <a:off x="5093997" y="1571374"/>
                <a:ext cx="5832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7" name="Freihand 26">
                <a:extLst>
                  <a:ext uri="{FF2B5EF4-FFF2-40B4-BE49-F238E27FC236}">
                    <a16:creationId xmlns:a16="http://schemas.microsoft.com/office/drawing/2014/main" id="{9F1B9E73-96B5-42D8-92AC-D446F9D4092E}"/>
                  </a:ext>
                </a:extLst>
              </p14:cNvPr>
              <p14:cNvContentPartPr/>
              <p14:nvPr/>
            </p14:nvContentPartPr>
            <p14:xfrm>
              <a:off x="5052957" y="1652014"/>
              <a:ext cx="108360" cy="25200"/>
            </p14:xfrm>
          </p:contentPart>
        </mc:Choice>
        <mc:Fallback>
          <p:pic>
            <p:nvPicPr>
              <p:cNvPr id="27" name="Freihand 26">
                <a:extLst>
                  <a:ext uri="{FF2B5EF4-FFF2-40B4-BE49-F238E27FC236}">
                    <a16:creationId xmlns:a16="http://schemas.microsoft.com/office/drawing/2014/main" id="{9F1B9E73-96B5-42D8-92AC-D446F9D4092E}"/>
                  </a:ext>
                </a:extLst>
              </p:cNvPr>
              <p:cNvPicPr/>
              <p:nvPr/>
            </p:nvPicPr>
            <p:blipFill>
              <a:blip r:embed="rId40"/>
              <a:stretch>
                <a:fillRect/>
              </a:stretch>
            </p:blipFill>
            <p:spPr>
              <a:xfrm>
                <a:off x="5048637" y="1647694"/>
                <a:ext cx="11700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8" name="Freihand 27">
                <a:extLst>
                  <a:ext uri="{FF2B5EF4-FFF2-40B4-BE49-F238E27FC236}">
                    <a16:creationId xmlns:a16="http://schemas.microsoft.com/office/drawing/2014/main" id="{113A1C05-7FFE-4E24-AB26-EFB93EA65A10}"/>
                  </a:ext>
                </a:extLst>
              </p14:cNvPr>
              <p14:cNvContentPartPr/>
              <p14:nvPr/>
            </p14:nvContentPartPr>
            <p14:xfrm>
              <a:off x="5192997" y="1553374"/>
              <a:ext cx="39600" cy="133560"/>
            </p14:xfrm>
          </p:contentPart>
        </mc:Choice>
        <mc:Fallback>
          <p:pic>
            <p:nvPicPr>
              <p:cNvPr id="28" name="Freihand 27">
                <a:extLst>
                  <a:ext uri="{FF2B5EF4-FFF2-40B4-BE49-F238E27FC236}">
                    <a16:creationId xmlns:a16="http://schemas.microsoft.com/office/drawing/2014/main" id="{113A1C05-7FFE-4E24-AB26-EFB93EA65A10}"/>
                  </a:ext>
                </a:extLst>
              </p:cNvPr>
              <p:cNvPicPr/>
              <p:nvPr/>
            </p:nvPicPr>
            <p:blipFill>
              <a:blip r:embed="rId42"/>
              <a:stretch>
                <a:fillRect/>
              </a:stretch>
            </p:blipFill>
            <p:spPr>
              <a:xfrm>
                <a:off x="5188677" y="1549054"/>
                <a:ext cx="482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9" name="Freihand 28">
                <a:extLst>
                  <a:ext uri="{FF2B5EF4-FFF2-40B4-BE49-F238E27FC236}">
                    <a16:creationId xmlns:a16="http://schemas.microsoft.com/office/drawing/2014/main" id="{5BC2D198-BFEF-48F2-8141-EA9327A7F207}"/>
                  </a:ext>
                </a:extLst>
              </p14:cNvPr>
              <p14:cNvContentPartPr/>
              <p14:nvPr/>
            </p14:nvContentPartPr>
            <p14:xfrm>
              <a:off x="5293437" y="1544734"/>
              <a:ext cx="110880" cy="117360"/>
            </p14:xfrm>
          </p:contentPart>
        </mc:Choice>
        <mc:Fallback>
          <p:pic>
            <p:nvPicPr>
              <p:cNvPr id="29" name="Freihand 28">
                <a:extLst>
                  <a:ext uri="{FF2B5EF4-FFF2-40B4-BE49-F238E27FC236}">
                    <a16:creationId xmlns:a16="http://schemas.microsoft.com/office/drawing/2014/main" id="{5BC2D198-BFEF-48F2-8141-EA9327A7F207}"/>
                  </a:ext>
                </a:extLst>
              </p:cNvPr>
              <p:cNvPicPr/>
              <p:nvPr/>
            </p:nvPicPr>
            <p:blipFill>
              <a:blip r:embed="rId44"/>
              <a:stretch>
                <a:fillRect/>
              </a:stretch>
            </p:blipFill>
            <p:spPr>
              <a:xfrm>
                <a:off x="5289117" y="1540414"/>
                <a:ext cx="1195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0" name="Freihand 29">
                <a:extLst>
                  <a:ext uri="{FF2B5EF4-FFF2-40B4-BE49-F238E27FC236}">
                    <a16:creationId xmlns:a16="http://schemas.microsoft.com/office/drawing/2014/main" id="{2A292B27-0CAE-4932-BD69-80247CC22F0F}"/>
                  </a:ext>
                </a:extLst>
              </p14:cNvPr>
              <p14:cNvContentPartPr/>
              <p14:nvPr/>
            </p14:nvContentPartPr>
            <p14:xfrm>
              <a:off x="5337357" y="1522414"/>
              <a:ext cx="127800" cy="219600"/>
            </p14:xfrm>
          </p:contentPart>
        </mc:Choice>
        <mc:Fallback>
          <p:pic>
            <p:nvPicPr>
              <p:cNvPr id="30" name="Freihand 29">
                <a:extLst>
                  <a:ext uri="{FF2B5EF4-FFF2-40B4-BE49-F238E27FC236}">
                    <a16:creationId xmlns:a16="http://schemas.microsoft.com/office/drawing/2014/main" id="{2A292B27-0CAE-4932-BD69-80247CC22F0F}"/>
                  </a:ext>
                </a:extLst>
              </p:cNvPr>
              <p:cNvPicPr/>
              <p:nvPr/>
            </p:nvPicPr>
            <p:blipFill>
              <a:blip r:embed="rId46"/>
              <a:stretch>
                <a:fillRect/>
              </a:stretch>
            </p:blipFill>
            <p:spPr>
              <a:xfrm>
                <a:off x="5333037" y="1518094"/>
                <a:ext cx="13644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2" name="Freihand 31">
                <a:extLst>
                  <a:ext uri="{FF2B5EF4-FFF2-40B4-BE49-F238E27FC236}">
                    <a16:creationId xmlns:a16="http://schemas.microsoft.com/office/drawing/2014/main" id="{44FF09C3-292B-47F2-AAD7-8EB040AFC78C}"/>
                  </a:ext>
                </a:extLst>
              </p14:cNvPr>
              <p14:cNvContentPartPr/>
              <p14:nvPr/>
            </p14:nvContentPartPr>
            <p14:xfrm>
              <a:off x="438837" y="903934"/>
              <a:ext cx="114120" cy="87480"/>
            </p14:xfrm>
          </p:contentPart>
        </mc:Choice>
        <mc:Fallback>
          <p:pic>
            <p:nvPicPr>
              <p:cNvPr id="32" name="Freihand 31">
                <a:extLst>
                  <a:ext uri="{FF2B5EF4-FFF2-40B4-BE49-F238E27FC236}">
                    <a16:creationId xmlns:a16="http://schemas.microsoft.com/office/drawing/2014/main" id="{44FF09C3-292B-47F2-AAD7-8EB040AFC78C}"/>
                  </a:ext>
                </a:extLst>
              </p:cNvPr>
              <p:cNvPicPr/>
              <p:nvPr/>
            </p:nvPicPr>
            <p:blipFill>
              <a:blip r:embed="rId48"/>
              <a:stretch>
                <a:fillRect/>
              </a:stretch>
            </p:blipFill>
            <p:spPr>
              <a:xfrm>
                <a:off x="434517" y="899614"/>
                <a:ext cx="1227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3" name="Freihand 32">
                <a:extLst>
                  <a:ext uri="{FF2B5EF4-FFF2-40B4-BE49-F238E27FC236}">
                    <a16:creationId xmlns:a16="http://schemas.microsoft.com/office/drawing/2014/main" id="{7D1E6B05-F6B5-49AB-BCEF-69C4927C5023}"/>
                  </a:ext>
                </a:extLst>
              </p14:cNvPr>
              <p14:cNvContentPartPr/>
              <p14:nvPr/>
            </p14:nvContentPartPr>
            <p14:xfrm>
              <a:off x="570597" y="890974"/>
              <a:ext cx="86040" cy="90000"/>
            </p14:xfrm>
          </p:contentPart>
        </mc:Choice>
        <mc:Fallback>
          <p:pic>
            <p:nvPicPr>
              <p:cNvPr id="33" name="Freihand 32">
                <a:extLst>
                  <a:ext uri="{FF2B5EF4-FFF2-40B4-BE49-F238E27FC236}">
                    <a16:creationId xmlns:a16="http://schemas.microsoft.com/office/drawing/2014/main" id="{7D1E6B05-F6B5-49AB-BCEF-69C4927C5023}"/>
                  </a:ext>
                </a:extLst>
              </p:cNvPr>
              <p:cNvPicPr/>
              <p:nvPr/>
            </p:nvPicPr>
            <p:blipFill>
              <a:blip r:embed="rId50"/>
              <a:stretch>
                <a:fillRect/>
              </a:stretch>
            </p:blipFill>
            <p:spPr>
              <a:xfrm>
                <a:off x="566277" y="886654"/>
                <a:ext cx="946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4" name="Freihand 33">
                <a:extLst>
                  <a:ext uri="{FF2B5EF4-FFF2-40B4-BE49-F238E27FC236}">
                    <a16:creationId xmlns:a16="http://schemas.microsoft.com/office/drawing/2014/main" id="{DC13AD86-0937-479F-9F57-94CFEAA8ED56}"/>
                  </a:ext>
                </a:extLst>
              </p14:cNvPr>
              <p14:cNvContentPartPr/>
              <p14:nvPr/>
            </p14:nvContentPartPr>
            <p14:xfrm>
              <a:off x="668517" y="884494"/>
              <a:ext cx="80640" cy="104760"/>
            </p14:xfrm>
          </p:contentPart>
        </mc:Choice>
        <mc:Fallback>
          <p:pic>
            <p:nvPicPr>
              <p:cNvPr id="34" name="Freihand 33">
                <a:extLst>
                  <a:ext uri="{FF2B5EF4-FFF2-40B4-BE49-F238E27FC236}">
                    <a16:creationId xmlns:a16="http://schemas.microsoft.com/office/drawing/2014/main" id="{DC13AD86-0937-479F-9F57-94CFEAA8ED56}"/>
                  </a:ext>
                </a:extLst>
              </p:cNvPr>
              <p:cNvPicPr/>
              <p:nvPr/>
            </p:nvPicPr>
            <p:blipFill>
              <a:blip r:embed="rId52"/>
              <a:stretch>
                <a:fillRect/>
              </a:stretch>
            </p:blipFill>
            <p:spPr>
              <a:xfrm>
                <a:off x="664197" y="880174"/>
                <a:ext cx="892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5" name="Freihand 34">
                <a:extLst>
                  <a:ext uri="{FF2B5EF4-FFF2-40B4-BE49-F238E27FC236}">
                    <a16:creationId xmlns:a16="http://schemas.microsoft.com/office/drawing/2014/main" id="{1D4DA0C9-0286-4F11-A2CB-B70E9F28D8CC}"/>
                  </a:ext>
                </a:extLst>
              </p14:cNvPr>
              <p14:cNvContentPartPr/>
              <p14:nvPr/>
            </p14:nvContentPartPr>
            <p14:xfrm>
              <a:off x="757437" y="797374"/>
              <a:ext cx="50040" cy="158400"/>
            </p14:xfrm>
          </p:contentPart>
        </mc:Choice>
        <mc:Fallback>
          <p:pic>
            <p:nvPicPr>
              <p:cNvPr id="35" name="Freihand 34">
                <a:extLst>
                  <a:ext uri="{FF2B5EF4-FFF2-40B4-BE49-F238E27FC236}">
                    <a16:creationId xmlns:a16="http://schemas.microsoft.com/office/drawing/2014/main" id="{1D4DA0C9-0286-4F11-A2CB-B70E9F28D8CC}"/>
                  </a:ext>
                </a:extLst>
              </p:cNvPr>
              <p:cNvPicPr/>
              <p:nvPr/>
            </p:nvPicPr>
            <p:blipFill>
              <a:blip r:embed="rId54"/>
              <a:stretch>
                <a:fillRect/>
              </a:stretch>
            </p:blipFill>
            <p:spPr>
              <a:xfrm>
                <a:off x="753117" y="793054"/>
                <a:ext cx="5868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6" name="Freihand 35">
                <a:extLst>
                  <a:ext uri="{FF2B5EF4-FFF2-40B4-BE49-F238E27FC236}">
                    <a16:creationId xmlns:a16="http://schemas.microsoft.com/office/drawing/2014/main" id="{8C816E9C-CE76-42AB-9B64-9694624E160C}"/>
                  </a:ext>
                </a:extLst>
              </p14:cNvPr>
              <p14:cNvContentPartPr/>
              <p14:nvPr/>
            </p14:nvContentPartPr>
            <p14:xfrm>
              <a:off x="806757" y="861814"/>
              <a:ext cx="89640" cy="99360"/>
            </p14:xfrm>
          </p:contentPart>
        </mc:Choice>
        <mc:Fallback>
          <p:pic>
            <p:nvPicPr>
              <p:cNvPr id="36" name="Freihand 35">
                <a:extLst>
                  <a:ext uri="{FF2B5EF4-FFF2-40B4-BE49-F238E27FC236}">
                    <a16:creationId xmlns:a16="http://schemas.microsoft.com/office/drawing/2014/main" id="{8C816E9C-CE76-42AB-9B64-9694624E160C}"/>
                  </a:ext>
                </a:extLst>
              </p:cNvPr>
              <p:cNvPicPr/>
              <p:nvPr/>
            </p:nvPicPr>
            <p:blipFill>
              <a:blip r:embed="rId56"/>
              <a:stretch>
                <a:fillRect/>
              </a:stretch>
            </p:blipFill>
            <p:spPr>
              <a:xfrm>
                <a:off x="802437" y="857494"/>
                <a:ext cx="982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7" name="Freihand 36">
                <a:extLst>
                  <a:ext uri="{FF2B5EF4-FFF2-40B4-BE49-F238E27FC236}">
                    <a16:creationId xmlns:a16="http://schemas.microsoft.com/office/drawing/2014/main" id="{43FFFFBE-0A62-4C5D-B703-4FC04C93903C}"/>
                  </a:ext>
                </a:extLst>
              </p14:cNvPr>
              <p14:cNvContentPartPr/>
              <p14:nvPr/>
            </p14:nvContentPartPr>
            <p14:xfrm>
              <a:off x="310317" y="1194094"/>
              <a:ext cx="82440" cy="186840"/>
            </p14:xfrm>
          </p:contentPart>
        </mc:Choice>
        <mc:Fallback>
          <p:pic>
            <p:nvPicPr>
              <p:cNvPr id="37" name="Freihand 36">
                <a:extLst>
                  <a:ext uri="{FF2B5EF4-FFF2-40B4-BE49-F238E27FC236}">
                    <a16:creationId xmlns:a16="http://schemas.microsoft.com/office/drawing/2014/main" id="{43FFFFBE-0A62-4C5D-B703-4FC04C93903C}"/>
                  </a:ext>
                </a:extLst>
              </p:cNvPr>
              <p:cNvPicPr/>
              <p:nvPr/>
            </p:nvPicPr>
            <p:blipFill>
              <a:blip r:embed="rId58"/>
              <a:stretch>
                <a:fillRect/>
              </a:stretch>
            </p:blipFill>
            <p:spPr>
              <a:xfrm>
                <a:off x="305997" y="1189774"/>
                <a:ext cx="9108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8" name="Freihand 37">
                <a:extLst>
                  <a:ext uri="{FF2B5EF4-FFF2-40B4-BE49-F238E27FC236}">
                    <a16:creationId xmlns:a16="http://schemas.microsoft.com/office/drawing/2014/main" id="{F2074B8E-C065-4549-A92F-716178C5CD94}"/>
                  </a:ext>
                </a:extLst>
              </p14:cNvPr>
              <p14:cNvContentPartPr/>
              <p14:nvPr/>
            </p14:nvContentPartPr>
            <p14:xfrm>
              <a:off x="422997" y="1189414"/>
              <a:ext cx="69480" cy="96840"/>
            </p14:xfrm>
          </p:contentPart>
        </mc:Choice>
        <mc:Fallback>
          <p:pic>
            <p:nvPicPr>
              <p:cNvPr id="38" name="Freihand 37">
                <a:extLst>
                  <a:ext uri="{FF2B5EF4-FFF2-40B4-BE49-F238E27FC236}">
                    <a16:creationId xmlns:a16="http://schemas.microsoft.com/office/drawing/2014/main" id="{F2074B8E-C065-4549-A92F-716178C5CD94}"/>
                  </a:ext>
                </a:extLst>
              </p:cNvPr>
              <p:cNvPicPr/>
              <p:nvPr/>
            </p:nvPicPr>
            <p:blipFill>
              <a:blip r:embed="rId60"/>
              <a:stretch>
                <a:fillRect/>
              </a:stretch>
            </p:blipFill>
            <p:spPr>
              <a:xfrm>
                <a:off x="418677" y="1185094"/>
                <a:ext cx="781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9" name="Freihand 38">
                <a:extLst>
                  <a:ext uri="{FF2B5EF4-FFF2-40B4-BE49-F238E27FC236}">
                    <a16:creationId xmlns:a16="http://schemas.microsoft.com/office/drawing/2014/main" id="{35F9D4CE-9934-4527-85A5-A3E3C3DF6E8F}"/>
                  </a:ext>
                </a:extLst>
              </p14:cNvPr>
              <p14:cNvContentPartPr/>
              <p14:nvPr/>
            </p14:nvContentPartPr>
            <p14:xfrm>
              <a:off x="488877" y="1179694"/>
              <a:ext cx="49680" cy="72720"/>
            </p14:xfrm>
          </p:contentPart>
        </mc:Choice>
        <mc:Fallback>
          <p:pic>
            <p:nvPicPr>
              <p:cNvPr id="39" name="Freihand 38">
                <a:extLst>
                  <a:ext uri="{FF2B5EF4-FFF2-40B4-BE49-F238E27FC236}">
                    <a16:creationId xmlns:a16="http://schemas.microsoft.com/office/drawing/2014/main" id="{35F9D4CE-9934-4527-85A5-A3E3C3DF6E8F}"/>
                  </a:ext>
                </a:extLst>
              </p:cNvPr>
              <p:cNvPicPr/>
              <p:nvPr/>
            </p:nvPicPr>
            <p:blipFill>
              <a:blip r:embed="rId62"/>
              <a:stretch>
                <a:fillRect/>
              </a:stretch>
            </p:blipFill>
            <p:spPr>
              <a:xfrm>
                <a:off x="484557" y="1175374"/>
                <a:ext cx="583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0" name="Freihand 39">
                <a:extLst>
                  <a:ext uri="{FF2B5EF4-FFF2-40B4-BE49-F238E27FC236}">
                    <a16:creationId xmlns:a16="http://schemas.microsoft.com/office/drawing/2014/main" id="{1EDDA033-9FAC-4856-90BB-5D3759A91D75}"/>
                  </a:ext>
                </a:extLst>
              </p14:cNvPr>
              <p14:cNvContentPartPr/>
              <p14:nvPr/>
            </p14:nvContentPartPr>
            <p14:xfrm>
              <a:off x="566637" y="1107334"/>
              <a:ext cx="172080" cy="108360"/>
            </p14:xfrm>
          </p:contentPart>
        </mc:Choice>
        <mc:Fallback>
          <p:pic>
            <p:nvPicPr>
              <p:cNvPr id="40" name="Freihand 39">
                <a:extLst>
                  <a:ext uri="{FF2B5EF4-FFF2-40B4-BE49-F238E27FC236}">
                    <a16:creationId xmlns:a16="http://schemas.microsoft.com/office/drawing/2014/main" id="{1EDDA033-9FAC-4856-90BB-5D3759A91D75}"/>
                  </a:ext>
                </a:extLst>
              </p:cNvPr>
              <p:cNvPicPr/>
              <p:nvPr/>
            </p:nvPicPr>
            <p:blipFill>
              <a:blip r:embed="rId64"/>
              <a:stretch>
                <a:fillRect/>
              </a:stretch>
            </p:blipFill>
            <p:spPr>
              <a:xfrm>
                <a:off x="562317" y="1103014"/>
                <a:ext cx="1807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1" name="Freihand 40">
                <a:extLst>
                  <a:ext uri="{FF2B5EF4-FFF2-40B4-BE49-F238E27FC236}">
                    <a16:creationId xmlns:a16="http://schemas.microsoft.com/office/drawing/2014/main" id="{37407E0F-E559-42F7-B87C-5009D527B527}"/>
                  </a:ext>
                </a:extLst>
              </p14:cNvPr>
              <p14:cNvContentPartPr/>
              <p14:nvPr/>
            </p14:nvContentPartPr>
            <p14:xfrm>
              <a:off x="751677" y="1063054"/>
              <a:ext cx="67320" cy="131760"/>
            </p14:xfrm>
          </p:contentPart>
        </mc:Choice>
        <mc:Fallback>
          <p:pic>
            <p:nvPicPr>
              <p:cNvPr id="41" name="Freihand 40">
                <a:extLst>
                  <a:ext uri="{FF2B5EF4-FFF2-40B4-BE49-F238E27FC236}">
                    <a16:creationId xmlns:a16="http://schemas.microsoft.com/office/drawing/2014/main" id="{37407E0F-E559-42F7-B87C-5009D527B527}"/>
                  </a:ext>
                </a:extLst>
              </p:cNvPr>
              <p:cNvPicPr/>
              <p:nvPr/>
            </p:nvPicPr>
            <p:blipFill>
              <a:blip r:embed="rId66"/>
              <a:stretch>
                <a:fillRect/>
              </a:stretch>
            </p:blipFill>
            <p:spPr>
              <a:xfrm>
                <a:off x="747357" y="1058734"/>
                <a:ext cx="759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2" name="Freihand 41">
                <a:extLst>
                  <a:ext uri="{FF2B5EF4-FFF2-40B4-BE49-F238E27FC236}">
                    <a16:creationId xmlns:a16="http://schemas.microsoft.com/office/drawing/2014/main" id="{109C6628-5501-4090-B6FE-6528DACA8546}"/>
                  </a:ext>
                </a:extLst>
              </p14:cNvPr>
              <p14:cNvContentPartPr/>
              <p14:nvPr/>
            </p14:nvContentPartPr>
            <p14:xfrm>
              <a:off x="749157" y="1097254"/>
              <a:ext cx="121320" cy="93240"/>
            </p14:xfrm>
          </p:contentPart>
        </mc:Choice>
        <mc:Fallback>
          <p:pic>
            <p:nvPicPr>
              <p:cNvPr id="42" name="Freihand 41">
                <a:extLst>
                  <a:ext uri="{FF2B5EF4-FFF2-40B4-BE49-F238E27FC236}">
                    <a16:creationId xmlns:a16="http://schemas.microsoft.com/office/drawing/2014/main" id="{109C6628-5501-4090-B6FE-6528DACA8546}"/>
                  </a:ext>
                </a:extLst>
              </p:cNvPr>
              <p:cNvPicPr/>
              <p:nvPr/>
            </p:nvPicPr>
            <p:blipFill>
              <a:blip r:embed="rId68"/>
              <a:stretch>
                <a:fillRect/>
              </a:stretch>
            </p:blipFill>
            <p:spPr>
              <a:xfrm>
                <a:off x="744837" y="1092934"/>
                <a:ext cx="1299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3" name="Freihand 42">
                <a:extLst>
                  <a:ext uri="{FF2B5EF4-FFF2-40B4-BE49-F238E27FC236}">
                    <a16:creationId xmlns:a16="http://schemas.microsoft.com/office/drawing/2014/main" id="{EC991C1B-E66F-45CA-97A4-2A566FC45269}"/>
                  </a:ext>
                </a:extLst>
              </p14:cNvPr>
              <p14:cNvContentPartPr/>
              <p14:nvPr/>
            </p14:nvContentPartPr>
            <p14:xfrm>
              <a:off x="865797" y="1026334"/>
              <a:ext cx="113040" cy="162720"/>
            </p14:xfrm>
          </p:contentPart>
        </mc:Choice>
        <mc:Fallback>
          <p:pic>
            <p:nvPicPr>
              <p:cNvPr id="43" name="Freihand 42">
                <a:extLst>
                  <a:ext uri="{FF2B5EF4-FFF2-40B4-BE49-F238E27FC236}">
                    <a16:creationId xmlns:a16="http://schemas.microsoft.com/office/drawing/2014/main" id="{EC991C1B-E66F-45CA-97A4-2A566FC45269}"/>
                  </a:ext>
                </a:extLst>
              </p:cNvPr>
              <p:cNvPicPr/>
              <p:nvPr/>
            </p:nvPicPr>
            <p:blipFill>
              <a:blip r:embed="rId70"/>
              <a:stretch>
                <a:fillRect/>
              </a:stretch>
            </p:blipFill>
            <p:spPr>
              <a:xfrm>
                <a:off x="861477" y="1022014"/>
                <a:ext cx="12168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4" name="Freihand 43">
                <a:extLst>
                  <a:ext uri="{FF2B5EF4-FFF2-40B4-BE49-F238E27FC236}">
                    <a16:creationId xmlns:a16="http://schemas.microsoft.com/office/drawing/2014/main" id="{C9A83D7C-7A07-4B78-BF41-5295D21A8D31}"/>
                  </a:ext>
                </a:extLst>
              </p14:cNvPr>
              <p14:cNvContentPartPr/>
              <p14:nvPr/>
            </p14:nvContentPartPr>
            <p14:xfrm>
              <a:off x="949677" y="983494"/>
              <a:ext cx="32400" cy="70200"/>
            </p14:xfrm>
          </p:contentPart>
        </mc:Choice>
        <mc:Fallback>
          <p:pic>
            <p:nvPicPr>
              <p:cNvPr id="44" name="Freihand 43">
                <a:extLst>
                  <a:ext uri="{FF2B5EF4-FFF2-40B4-BE49-F238E27FC236}">
                    <a16:creationId xmlns:a16="http://schemas.microsoft.com/office/drawing/2014/main" id="{C9A83D7C-7A07-4B78-BF41-5295D21A8D31}"/>
                  </a:ext>
                </a:extLst>
              </p:cNvPr>
              <p:cNvPicPr/>
              <p:nvPr/>
            </p:nvPicPr>
            <p:blipFill>
              <a:blip r:embed="rId72"/>
              <a:stretch>
                <a:fillRect/>
              </a:stretch>
            </p:blipFill>
            <p:spPr>
              <a:xfrm>
                <a:off x="945357" y="979174"/>
                <a:ext cx="410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5" name="Freihand 44">
                <a:extLst>
                  <a:ext uri="{FF2B5EF4-FFF2-40B4-BE49-F238E27FC236}">
                    <a16:creationId xmlns:a16="http://schemas.microsoft.com/office/drawing/2014/main" id="{2CA8C4C9-5C21-4CDF-867E-6959C12388B5}"/>
                  </a:ext>
                </a:extLst>
              </p14:cNvPr>
              <p14:cNvContentPartPr/>
              <p14:nvPr/>
            </p14:nvContentPartPr>
            <p14:xfrm>
              <a:off x="979557" y="1064494"/>
              <a:ext cx="116280" cy="74160"/>
            </p14:xfrm>
          </p:contentPart>
        </mc:Choice>
        <mc:Fallback>
          <p:pic>
            <p:nvPicPr>
              <p:cNvPr id="45" name="Freihand 44">
                <a:extLst>
                  <a:ext uri="{FF2B5EF4-FFF2-40B4-BE49-F238E27FC236}">
                    <a16:creationId xmlns:a16="http://schemas.microsoft.com/office/drawing/2014/main" id="{2CA8C4C9-5C21-4CDF-867E-6959C12388B5}"/>
                  </a:ext>
                </a:extLst>
              </p:cNvPr>
              <p:cNvPicPr/>
              <p:nvPr/>
            </p:nvPicPr>
            <p:blipFill>
              <a:blip r:embed="rId74"/>
              <a:stretch>
                <a:fillRect/>
              </a:stretch>
            </p:blipFill>
            <p:spPr>
              <a:xfrm>
                <a:off x="975237" y="1060174"/>
                <a:ext cx="1249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7" name="Freihand 46">
                <a:extLst>
                  <a:ext uri="{FF2B5EF4-FFF2-40B4-BE49-F238E27FC236}">
                    <a16:creationId xmlns:a16="http://schemas.microsoft.com/office/drawing/2014/main" id="{08FE9DA9-C2C8-4408-AB1C-CC5D6FA9F0A6}"/>
                  </a:ext>
                </a:extLst>
              </p14:cNvPr>
              <p14:cNvContentPartPr/>
              <p14:nvPr/>
            </p14:nvContentPartPr>
            <p14:xfrm>
              <a:off x="1011237" y="741214"/>
              <a:ext cx="69120" cy="77760"/>
            </p14:xfrm>
          </p:contentPart>
        </mc:Choice>
        <mc:Fallback>
          <p:pic>
            <p:nvPicPr>
              <p:cNvPr id="47" name="Freihand 46">
                <a:extLst>
                  <a:ext uri="{FF2B5EF4-FFF2-40B4-BE49-F238E27FC236}">
                    <a16:creationId xmlns:a16="http://schemas.microsoft.com/office/drawing/2014/main" id="{08FE9DA9-C2C8-4408-AB1C-CC5D6FA9F0A6}"/>
                  </a:ext>
                </a:extLst>
              </p:cNvPr>
              <p:cNvPicPr/>
              <p:nvPr/>
            </p:nvPicPr>
            <p:blipFill>
              <a:blip r:embed="rId76"/>
              <a:stretch>
                <a:fillRect/>
              </a:stretch>
            </p:blipFill>
            <p:spPr>
              <a:xfrm>
                <a:off x="1006917" y="736894"/>
                <a:ext cx="777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8" name="Freihand 47">
                <a:extLst>
                  <a:ext uri="{FF2B5EF4-FFF2-40B4-BE49-F238E27FC236}">
                    <a16:creationId xmlns:a16="http://schemas.microsoft.com/office/drawing/2014/main" id="{9D5DE553-0F0C-434E-A6E0-3836FF01FF37}"/>
                  </a:ext>
                </a:extLst>
              </p14:cNvPr>
              <p14:cNvContentPartPr/>
              <p14:nvPr/>
            </p14:nvContentPartPr>
            <p14:xfrm>
              <a:off x="1023477" y="662374"/>
              <a:ext cx="22320" cy="7920"/>
            </p14:xfrm>
          </p:contentPart>
        </mc:Choice>
        <mc:Fallback>
          <p:pic>
            <p:nvPicPr>
              <p:cNvPr id="48" name="Freihand 47">
                <a:extLst>
                  <a:ext uri="{FF2B5EF4-FFF2-40B4-BE49-F238E27FC236}">
                    <a16:creationId xmlns:a16="http://schemas.microsoft.com/office/drawing/2014/main" id="{9D5DE553-0F0C-434E-A6E0-3836FF01FF37}"/>
                  </a:ext>
                </a:extLst>
              </p:cNvPr>
              <p:cNvPicPr/>
              <p:nvPr/>
            </p:nvPicPr>
            <p:blipFill>
              <a:blip r:embed="rId78"/>
              <a:stretch>
                <a:fillRect/>
              </a:stretch>
            </p:blipFill>
            <p:spPr>
              <a:xfrm>
                <a:off x="1019157" y="658054"/>
                <a:ext cx="3096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9" name="Freihand 48">
                <a:extLst>
                  <a:ext uri="{FF2B5EF4-FFF2-40B4-BE49-F238E27FC236}">
                    <a16:creationId xmlns:a16="http://schemas.microsoft.com/office/drawing/2014/main" id="{23386289-E8E8-4528-8828-5479E613B9AB}"/>
                  </a:ext>
                </a:extLst>
              </p14:cNvPr>
              <p14:cNvContentPartPr/>
              <p14:nvPr/>
            </p14:nvContentPartPr>
            <p14:xfrm>
              <a:off x="968037" y="824734"/>
              <a:ext cx="156960" cy="63000"/>
            </p14:xfrm>
          </p:contentPart>
        </mc:Choice>
        <mc:Fallback>
          <p:pic>
            <p:nvPicPr>
              <p:cNvPr id="49" name="Freihand 48">
                <a:extLst>
                  <a:ext uri="{FF2B5EF4-FFF2-40B4-BE49-F238E27FC236}">
                    <a16:creationId xmlns:a16="http://schemas.microsoft.com/office/drawing/2014/main" id="{23386289-E8E8-4528-8828-5479E613B9AB}"/>
                  </a:ext>
                </a:extLst>
              </p:cNvPr>
              <p:cNvPicPr/>
              <p:nvPr/>
            </p:nvPicPr>
            <p:blipFill>
              <a:blip r:embed="rId80"/>
              <a:stretch>
                <a:fillRect/>
              </a:stretch>
            </p:blipFill>
            <p:spPr>
              <a:xfrm>
                <a:off x="963717" y="820414"/>
                <a:ext cx="16560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0" name="Freihand 49">
                <a:extLst>
                  <a:ext uri="{FF2B5EF4-FFF2-40B4-BE49-F238E27FC236}">
                    <a16:creationId xmlns:a16="http://schemas.microsoft.com/office/drawing/2014/main" id="{740FB308-8A93-4359-99B9-A5CD007C43D9}"/>
                  </a:ext>
                </a:extLst>
              </p14:cNvPr>
              <p14:cNvContentPartPr/>
              <p14:nvPr/>
            </p14:nvContentPartPr>
            <p14:xfrm>
              <a:off x="1018437" y="892414"/>
              <a:ext cx="71640" cy="115920"/>
            </p14:xfrm>
          </p:contentPart>
        </mc:Choice>
        <mc:Fallback>
          <p:pic>
            <p:nvPicPr>
              <p:cNvPr id="50" name="Freihand 49">
                <a:extLst>
                  <a:ext uri="{FF2B5EF4-FFF2-40B4-BE49-F238E27FC236}">
                    <a16:creationId xmlns:a16="http://schemas.microsoft.com/office/drawing/2014/main" id="{740FB308-8A93-4359-99B9-A5CD007C43D9}"/>
                  </a:ext>
                </a:extLst>
              </p:cNvPr>
              <p:cNvPicPr/>
              <p:nvPr/>
            </p:nvPicPr>
            <p:blipFill>
              <a:blip r:embed="rId82"/>
              <a:stretch>
                <a:fillRect/>
              </a:stretch>
            </p:blipFill>
            <p:spPr>
              <a:xfrm>
                <a:off x="1014117" y="888094"/>
                <a:ext cx="8028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1" name="Freihand 50">
                <a:extLst>
                  <a:ext uri="{FF2B5EF4-FFF2-40B4-BE49-F238E27FC236}">
                    <a16:creationId xmlns:a16="http://schemas.microsoft.com/office/drawing/2014/main" id="{03CCEAF3-0A8D-4424-AF29-6734AA9BBB2E}"/>
                  </a:ext>
                </a:extLst>
              </p14:cNvPr>
              <p14:cNvContentPartPr/>
              <p14:nvPr/>
            </p14:nvContentPartPr>
            <p14:xfrm>
              <a:off x="161277" y="814654"/>
              <a:ext cx="91800" cy="127440"/>
            </p14:xfrm>
          </p:contentPart>
        </mc:Choice>
        <mc:Fallback>
          <p:pic>
            <p:nvPicPr>
              <p:cNvPr id="51" name="Freihand 50">
                <a:extLst>
                  <a:ext uri="{FF2B5EF4-FFF2-40B4-BE49-F238E27FC236}">
                    <a16:creationId xmlns:a16="http://schemas.microsoft.com/office/drawing/2014/main" id="{03CCEAF3-0A8D-4424-AF29-6734AA9BBB2E}"/>
                  </a:ext>
                </a:extLst>
              </p:cNvPr>
              <p:cNvPicPr/>
              <p:nvPr/>
            </p:nvPicPr>
            <p:blipFill>
              <a:blip r:embed="rId84"/>
              <a:stretch>
                <a:fillRect/>
              </a:stretch>
            </p:blipFill>
            <p:spPr>
              <a:xfrm>
                <a:off x="156957" y="810334"/>
                <a:ext cx="1004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2" name="Freihand 51">
                <a:extLst>
                  <a:ext uri="{FF2B5EF4-FFF2-40B4-BE49-F238E27FC236}">
                    <a16:creationId xmlns:a16="http://schemas.microsoft.com/office/drawing/2014/main" id="{D9FB0824-F77A-48DE-9EA8-91FEC440A11D}"/>
                  </a:ext>
                </a:extLst>
              </p14:cNvPr>
              <p14:cNvContentPartPr/>
              <p14:nvPr/>
            </p14:nvContentPartPr>
            <p14:xfrm>
              <a:off x="270357" y="705574"/>
              <a:ext cx="151560" cy="178200"/>
            </p14:xfrm>
          </p:contentPart>
        </mc:Choice>
        <mc:Fallback>
          <p:pic>
            <p:nvPicPr>
              <p:cNvPr id="52" name="Freihand 51">
                <a:extLst>
                  <a:ext uri="{FF2B5EF4-FFF2-40B4-BE49-F238E27FC236}">
                    <a16:creationId xmlns:a16="http://schemas.microsoft.com/office/drawing/2014/main" id="{D9FB0824-F77A-48DE-9EA8-91FEC440A11D}"/>
                  </a:ext>
                </a:extLst>
              </p:cNvPr>
              <p:cNvPicPr/>
              <p:nvPr/>
            </p:nvPicPr>
            <p:blipFill>
              <a:blip r:embed="rId86"/>
              <a:stretch>
                <a:fillRect/>
              </a:stretch>
            </p:blipFill>
            <p:spPr>
              <a:xfrm>
                <a:off x="266037" y="701254"/>
                <a:ext cx="16020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5" name="Freihand 54">
                <a:extLst>
                  <a:ext uri="{FF2B5EF4-FFF2-40B4-BE49-F238E27FC236}">
                    <a16:creationId xmlns:a16="http://schemas.microsoft.com/office/drawing/2014/main" id="{E53C5323-CE84-473C-A716-FD434875EE07}"/>
                  </a:ext>
                </a:extLst>
              </p14:cNvPr>
              <p14:cNvContentPartPr/>
              <p14:nvPr/>
            </p14:nvContentPartPr>
            <p14:xfrm>
              <a:off x="1178277" y="794854"/>
              <a:ext cx="30240" cy="27000"/>
            </p14:xfrm>
          </p:contentPart>
        </mc:Choice>
        <mc:Fallback>
          <p:pic>
            <p:nvPicPr>
              <p:cNvPr id="55" name="Freihand 54">
                <a:extLst>
                  <a:ext uri="{FF2B5EF4-FFF2-40B4-BE49-F238E27FC236}">
                    <a16:creationId xmlns:a16="http://schemas.microsoft.com/office/drawing/2014/main" id="{E53C5323-CE84-473C-A716-FD434875EE07}"/>
                  </a:ext>
                </a:extLst>
              </p:cNvPr>
              <p:cNvPicPr/>
              <p:nvPr/>
            </p:nvPicPr>
            <p:blipFill>
              <a:blip r:embed="rId88"/>
              <a:stretch>
                <a:fillRect/>
              </a:stretch>
            </p:blipFill>
            <p:spPr>
              <a:xfrm>
                <a:off x="1173957" y="790534"/>
                <a:ext cx="3888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6" name="Freihand 55">
                <a:extLst>
                  <a:ext uri="{FF2B5EF4-FFF2-40B4-BE49-F238E27FC236}">
                    <a16:creationId xmlns:a16="http://schemas.microsoft.com/office/drawing/2014/main" id="{7C321450-CCCF-4D15-845A-CDAF4E845B84}"/>
                  </a:ext>
                </a:extLst>
              </p14:cNvPr>
              <p14:cNvContentPartPr/>
              <p14:nvPr/>
            </p14:nvContentPartPr>
            <p14:xfrm>
              <a:off x="1220037" y="693334"/>
              <a:ext cx="145080" cy="175320"/>
            </p14:xfrm>
          </p:contentPart>
        </mc:Choice>
        <mc:Fallback>
          <p:pic>
            <p:nvPicPr>
              <p:cNvPr id="56" name="Freihand 55">
                <a:extLst>
                  <a:ext uri="{FF2B5EF4-FFF2-40B4-BE49-F238E27FC236}">
                    <a16:creationId xmlns:a16="http://schemas.microsoft.com/office/drawing/2014/main" id="{7C321450-CCCF-4D15-845A-CDAF4E845B84}"/>
                  </a:ext>
                </a:extLst>
              </p:cNvPr>
              <p:cNvPicPr/>
              <p:nvPr/>
            </p:nvPicPr>
            <p:blipFill>
              <a:blip r:embed="rId90"/>
              <a:stretch>
                <a:fillRect/>
              </a:stretch>
            </p:blipFill>
            <p:spPr>
              <a:xfrm>
                <a:off x="1215717" y="689014"/>
                <a:ext cx="15372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7" name="Freihand 56">
                <a:extLst>
                  <a:ext uri="{FF2B5EF4-FFF2-40B4-BE49-F238E27FC236}">
                    <a16:creationId xmlns:a16="http://schemas.microsoft.com/office/drawing/2014/main" id="{CC9F566E-5CBF-439D-BC21-84C871AB7D1C}"/>
                  </a:ext>
                </a:extLst>
              </p14:cNvPr>
              <p14:cNvContentPartPr/>
              <p14:nvPr/>
            </p14:nvContentPartPr>
            <p14:xfrm>
              <a:off x="1316157" y="758134"/>
              <a:ext cx="73800" cy="59400"/>
            </p14:xfrm>
          </p:contentPart>
        </mc:Choice>
        <mc:Fallback>
          <p:pic>
            <p:nvPicPr>
              <p:cNvPr id="57" name="Freihand 56">
                <a:extLst>
                  <a:ext uri="{FF2B5EF4-FFF2-40B4-BE49-F238E27FC236}">
                    <a16:creationId xmlns:a16="http://schemas.microsoft.com/office/drawing/2014/main" id="{CC9F566E-5CBF-439D-BC21-84C871AB7D1C}"/>
                  </a:ext>
                </a:extLst>
              </p:cNvPr>
              <p:cNvPicPr/>
              <p:nvPr/>
            </p:nvPicPr>
            <p:blipFill>
              <a:blip r:embed="rId92"/>
              <a:stretch>
                <a:fillRect/>
              </a:stretch>
            </p:blipFill>
            <p:spPr>
              <a:xfrm>
                <a:off x="1311837" y="753814"/>
                <a:ext cx="8244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9" name="Freihand 58">
                <a:extLst>
                  <a:ext uri="{FF2B5EF4-FFF2-40B4-BE49-F238E27FC236}">
                    <a16:creationId xmlns:a16="http://schemas.microsoft.com/office/drawing/2014/main" id="{AC91BCFD-ED60-47E4-B2AB-0DC569D8E537}"/>
                  </a:ext>
                </a:extLst>
              </p14:cNvPr>
              <p14:cNvContentPartPr/>
              <p14:nvPr/>
            </p14:nvContentPartPr>
            <p14:xfrm>
              <a:off x="870837" y="473374"/>
              <a:ext cx="551880" cy="488880"/>
            </p14:xfrm>
          </p:contentPart>
        </mc:Choice>
        <mc:Fallback>
          <p:pic>
            <p:nvPicPr>
              <p:cNvPr id="59" name="Freihand 58">
                <a:extLst>
                  <a:ext uri="{FF2B5EF4-FFF2-40B4-BE49-F238E27FC236}">
                    <a16:creationId xmlns:a16="http://schemas.microsoft.com/office/drawing/2014/main" id="{AC91BCFD-ED60-47E4-B2AB-0DC569D8E537}"/>
                  </a:ext>
                </a:extLst>
              </p:cNvPr>
              <p:cNvPicPr/>
              <p:nvPr/>
            </p:nvPicPr>
            <p:blipFill>
              <a:blip r:embed="rId94"/>
              <a:stretch>
                <a:fillRect/>
              </a:stretch>
            </p:blipFill>
            <p:spPr>
              <a:xfrm>
                <a:off x="866517" y="469054"/>
                <a:ext cx="560520" cy="4975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1" name="Freihand 60">
                <a:extLst>
                  <a:ext uri="{FF2B5EF4-FFF2-40B4-BE49-F238E27FC236}">
                    <a16:creationId xmlns:a16="http://schemas.microsoft.com/office/drawing/2014/main" id="{4079C64D-1411-415B-9169-BD89206C2F6E}"/>
                  </a:ext>
                </a:extLst>
              </p14:cNvPr>
              <p14:cNvContentPartPr/>
              <p14:nvPr/>
            </p14:nvContentPartPr>
            <p14:xfrm>
              <a:off x="623517" y="1316134"/>
              <a:ext cx="138240" cy="174600"/>
            </p14:xfrm>
          </p:contentPart>
        </mc:Choice>
        <mc:Fallback>
          <p:pic>
            <p:nvPicPr>
              <p:cNvPr id="61" name="Freihand 60">
                <a:extLst>
                  <a:ext uri="{FF2B5EF4-FFF2-40B4-BE49-F238E27FC236}">
                    <a16:creationId xmlns:a16="http://schemas.microsoft.com/office/drawing/2014/main" id="{4079C64D-1411-415B-9169-BD89206C2F6E}"/>
                  </a:ext>
                </a:extLst>
              </p:cNvPr>
              <p:cNvPicPr/>
              <p:nvPr/>
            </p:nvPicPr>
            <p:blipFill>
              <a:blip r:embed="rId96"/>
              <a:stretch>
                <a:fillRect/>
              </a:stretch>
            </p:blipFill>
            <p:spPr>
              <a:xfrm>
                <a:off x="619197" y="1311814"/>
                <a:ext cx="14688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2" name="Freihand 61">
                <a:extLst>
                  <a:ext uri="{FF2B5EF4-FFF2-40B4-BE49-F238E27FC236}">
                    <a16:creationId xmlns:a16="http://schemas.microsoft.com/office/drawing/2014/main" id="{179E56A2-15C1-454D-9A36-CEC21CA1913C}"/>
                  </a:ext>
                </a:extLst>
              </p14:cNvPr>
              <p14:cNvContentPartPr/>
              <p14:nvPr/>
            </p14:nvContentPartPr>
            <p14:xfrm>
              <a:off x="777957" y="1274734"/>
              <a:ext cx="76680" cy="145440"/>
            </p14:xfrm>
          </p:contentPart>
        </mc:Choice>
        <mc:Fallback>
          <p:pic>
            <p:nvPicPr>
              <p:cNvPr id="62" name="Freihand 61">
                <a:extLst>
                  <a:ext uri="{FF2B5EF4-FFF2-40B4-BE49-F238E27FC236}">
                    <a16:creationId xmlns:a16="http://schemas.microsoft.com/office/drawing/2014/main" id="{179E56A2-15C1-454D-9A36-CEC21CA1913C}"/>
                  </a:ext>
                </a:extLst>
              </p:cNvPr>
              <p:cNvPicPr/>
              <p:nvPr/>
            </p:nvPicPr>
            <p:blipFill>
              <a:blip r:embed="rId98"/>
              <a:stretch>
                <a:fillRect/>
              </a:stretch>
            </p:blipFill>
            <p:spPr>
              <a:xfrm>
                <a:off x="773637" y="1270414"/>
                <a:ext cx="8532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4" name="Freihand 63">
                <a:extLst>
                  <a:ext uri="{FF2B5EF4-FFF2-40B4-BE49-F238E27FC236}">
                    <a16:creationId xmlns:a16="http://schemas.microsoft.com/office/drawing/2014/main" id="{913AACA7-69AE-4098-845F-445DE8473EA3}"/>
                  </a:ext>
                </a:extLst>
              </p14:cNvPr>
              <p14:cNvContentPartPr/>
              <p14:nvPr/>
            </p14:nvContentPartPr>
            <p14:xfrm>
              <a:off x="863277" y="1289134"/>
              <a:ext cx="88560" cy="72360"/>
            </p14:xfrm>
          </p:contentPart>
        </mc:Choice>
        <mc:Fallback>
          <p:pic>
            <p:nvPicPr>
              <p:cNvPr id="64" name="Freihand 63">
                <a:extLst>
                  <a:ext uri="{FF2B5EF4-FFF2-40B4-BE49-F238E27FC236}">
                    <a16:creationId xmlns:a16="http://schemas.microsoft.com/office/drawing/2014/main" id="{913AACA7-69AE-4098-845F-445DE8473EA3}"/>
                  </a:ext>
                </a:extLst>
              </p:cNvPr>
              <p:cNvPicPr/>
              <p:nvPr/>
            </p:nvPicPr>
            <p:blipFill>
              <a:blip r:embed="rId100"/>
              <a:stretch>
                <a:fillRect/>
              </a:stretch>
            </p:blipFill>
            <p:spPr>
              <a:xfrm>
                <a:off x="858957" y="1284814"/>
                <a:ext cx="972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5" name="Freihand 64">
                <a:extLst>
                  <a:ext uri="{FF2B5EF4-FFF2-40B4-BE49-F238E27FC236}">
                    <a16:creationId xmlns:a16="http://schemas.microsoft.com/office/drawing/2014/main" id="{D39A2E83-0B0F-4CF2-B03E-F6FBEDC1C1CB}"/>
                  </a:ext>
                </a:extLst>
              </p14:cNvPr>
              <p14:cNvContentPartPr/>
              <p14:nvPr/>
            </p14:nvContentPartPr>
            <p14:xfrm>
              <a:off x="915117" y="1244494"/>
              <a:ext cx="120240" cy="198720"/>
            </p14:xfrm>
          </p:contentPart>
        </mc:Choice>
        <mc:Fallback>
          <p:pic>
            <p:nvPicPr>
              <p:cNvPr id="65" name="Freihand 64">
                <a:extLst>
                  <a:ext uri="{FF2B5EF4-FFF2-40B4-BE49-F238E27FC236}">
                    <a16:creationId xmlns:a16="http://schemas.microsoft.com/office/drawing/2014/main" id="{D39A2E83-0B0F-4CF2-B03E-F6FBEDC1C1CB}"/>
                  </a:ext>
                </a:extLst>
              </p:cNvPr>
              <p:cNvPicPr/>
              <p:nvPr/>
            </p:nvPicPr>
            <p:blipFill>
              <a:blip r:embed="rId102"/>
              <a:stretch>
                <a:fillRect/>
              </a:stretch>
            </p:blipFill>
            <p:spPr>
              <a:xfrm>
                <a:off x="910797" y="1240174"/>
                <a:ext cx="12888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7" name="Freihand 66">
                <a:extLst>
                  <a:ext uri="{FF2B5EF4-FFF2-40B4-BE49-F238E27FC236}">
                    <a16:creationId xmlns:a16="http://schemas.microsoft.com/office/drawing/2014/main" id="{10B88641-7B8C-42EC-AA04-1BD5D2894BCF}"/>
                  </a:ext>
                </a:extLst>
              </p14:cNvPr>
              <p14:cNvContentPartPr/>
              <p14:nvPr/>
            </p14:nvContentPartPr>
            <p14:xfrm>
              <a:off x="1434597" y="1218214"/>
              <a:ext cx="3726720" cy="2722680"/>
            </p14:xfrm>
          </p:contentPart>
        </mc:Choice>
        <mc:Fallback>
          <p:pic>
            <p:nvPicPr>
              <p:cNvPr id="67" name="Freihand 66">
                <a:extLst>
                  <a:ext uri="{FF2B5EF4-FFF2-40B4-BE49-F238E27FC236}">
                    <a16:creationId xmlns:a16="http://schemas.microsoft.com/office/drawing/2014/main" id="{10B88641-7B8C-42EC-AA04-1BD5D2894BCF}"/>
                  </a:ext>
                </a:extLst>
              </p:cNvPr>
              <p:cNvPicPr/>
              <p:nvPr/>
            </p:nvPicPr>
            <p:blipFill>
              <a:blip r:embed="rId104"/>
              <a:stretch>
                <a:fillRect/>
              </a:stretch>
            </p:blipFill>
            <p:spPr>
              <a:xfrm>
                <a:off x="1430277" y="1213894"/>
                <a:ext cx="3735360" cy="27313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9" name="Freihand 68">
                <a:extLst>
                  <a:ext uri="{FF2B5EF4-FFF2-40B4-BE49-F238E27FC236}">
                    <a16:creationId xmlns:a16="http://schemas.microsoft.com/office/drawing/2014/main" id="{66D38AA8-DC00-49D6-BAE2-38A8A3E41879}"/>
                  </a:ext>
                </a:extLst>
              </p14:cNvPr>
              <p14:cNvContentPartPr/>
              <p14:nvPr/>
            </p14:nvContentPartPr>
            <p14:xfrm>
              <a:off x="5294877" y="1017334"/>
              <a:ext cx="45000" cy="78480"/>
            </p14:xfrm>
          </p:contentPart>
        </mc:Choice>
        <mc:Fallback>
          <p:pic>
            <p:nvPicPr>
              <p:cNvPr id="69" name="Freihand 68">
                <a:extLst>
                  <a:ext uri="{FF2B5EF4-FFF2-40B4-BE49-F238E27FC236}">
                    <a16:creationId xmlns:a16="http://schemas.microsoft.com/office/drawing/2014/main" id="{66D38AA8-DC00-49D6-BAE2-38A8A3E41879}"/>
                  </a:ext>
                </a:extLst>
              </p:cNvPr>
              <p:cNvPicPr/>
              <p:nvPr/>
            </p:nvPicPr>
            <p:blipFill>
              <a:blip r:embed="rId106"/>
              <a:stretch>
                <a:fillRect/>
              </a:stretch>
            </p:blipFill>
            <p:spPr>
              <a:xfrm>
                <a:off x="5290557" y="1013014"/>
                <a:ext cx="536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70" name="Freihand 69">
                <a:extLst>
                  <a:ext uri="{FF2B5EF4-FFF2-40B4-BE49-F238E27FC236}">
                    <a16:creationId xmlns:a16="http://schemas.microsoft.com/office/drawing/2014/main" id="{4B5680CD-DF63-4B08-AA47-A45B89406E63}"/>
                  </a:ext>
                </a:extLst>
              </p14:cNvPr>
              <p14:cNvContentPartPr/>
              <p14:nvPr/>
            </p14:nvContentPartPr>
            <p14:xfrm>
              <a:off x="5280477" y="924454"/>
              <a:ext cx="15840" cy="9720"/>
            </p14:xfrm>
          </p:contentPart>
        </mc:Choice>
        <mc:Fallback>
          <p:pic>
            <p:nvPicPr>
              <p:cNvPr id="70" name="Freihand 69">
                <a:extLst>
                  <a:ext uri="{FF2B5EF4-FFF2-40B4-BE49-F238E27FC236}">
                    <a16:creationId xmlns:a16="http://schemas.microsoft.com/office/drawing/2014/main" id="{4B5680CD-DF63-4B08-AA47-A45B89406E63}"/>
                  </a:ext>
                </a:extLst>
              </p:cNvPr>
              <p:cNvPicPr/>
              <p:nvPr/>
            </p:nvPicPr>
            <p:blipFill>
              <a:blip r:embed="rId108"/>
              <a:stretch>
                <a:fillRect/>
              </a:stretch>
            </p:blipFill>
            <p:spPr>
              <a:xfrm>
                <a:off x="5276157" y="920134"/>
                <a:ext cx="2448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71" name="Freihand 70">
                <a:extLst>
                  <a:ext uri="{FF2B5EF4-FFF2-40B4-BE49-F238E27FC236}">
                    <a16:creationId xmlns:a16="http://schemas.microsoft.com/office/drawing/2014/main" id="{CFFA413D-5979-44A3-98C6-17849DAE1DE7}"/>
                  </a:ext>
                </a:extLst>
              </p14:cNvPr>
              <p14:cNvContentPartPr/>
              <p14:nvPr/>
            </p14:nvContentPartPr>
            <p14:xfrm>
              <a:off x="5243757" y="1064134"/>
              <a:ext cx="165960" cy="60120"/>
            </p14:xfrm>
          </p:contentPart>
        </mc:Choice>
        <mc:Fallback>
          <p:pic>
            <p:nvPicPr>
              <p:cNvPr id="71" name="Freihand 70">
                <a:extLst>
                  <a:ext uri="{FF2B5EF4-FFF2-40B4-BE49-F238E27FC236}">
                    <a16:creationId xmlns:a16="http://schemas.microsoft.com/office/drawing/2014/main" id="{CFFA413D-5979-44A3-98C6-17849DAE1DE7}"/>
                  </a:ext>
                </a:extLst>
              </p:cNvPr>
              <p:cNvPicPr/>
              <p:nvPr/>
            </p:nvPicPr>
            <p:blipFill>
              <a:blip r:embed="rId110"/>
              <a:stretch>
                <a:fillRect/>
              </a:stretch>
            </p:blipFill>
            <p:spPr>
              <a:xfrm>
                <a:off x="5239437" y="1059814"/>
                <a:ext cx="1746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2" name="Freihand 71">
                <a:extLst>
                  <a:ext uri="{FF2B5EF4-FFF2-40B4-BE49-F238E27FC236}">
                    <a16:creationId xmlns:a16="http://schemas.microsoft.com/office/drawing/2014/main" id="{38401633-C272-4DEC-9C45-214C9ACB61AE}"/>
                  </a:ext>
                </a:extLst>
              </p14:cNvPr>
              <p14:cNvContentPartPr/>
              <p14:nvPr/>
            </p14:nvContentPartPr>
            <p14:xfrm>
              <a:off x="5291637" y="1157014"/>
              <a:ext cx="75240" cy="128520"/>
            </p14:xfrm>
          </p:contentPart>
        </mc:Choice>
        <mc:Fallback>
          <p:pic>
            <p:nvPicPr>
              <p:cNvPr id="72" name="Freihand 71">
                <a:extLst>
                  <a:ext uri="{FF2B5EF4-FFF2-40B4-BE49-F238E27FC236}">
                    <a16:creationId xmlns:a16="http://schemas.microsoft.com/office/drawing/2014/main" id="{38401633-C272-4DEC-9C45-214C9ACB61AE}"/>
                  </a:ext>
                </a:extLst>
              </p:cNvPr>
              <p:cNvPicPr/>
              <p:nvPr/>
            </p:nvPicPr>
            <p:blipFill>
              <a:blip r:embed="rId112"/>
              <a:stretch>
                <a:fillRect/>
              </a:stretch>
            </p:blipFill>
            <p:spPr>
              <a:xfrm>
                <a:off x="5287317" y="1152694"/>
                <a:ext cx="838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4" name="Freihand 73">
                <a:extLst>
                  <a:ext uri="{FF2B5EF4-FFF2-40B4-BE49-F238E27FC236}">
                    <a16:creationId xmlns:a16="http://schemas.microsoft.com/office/drawing/2014/main" id="{ECCC19F6-37D6-4961-8E91-7804920107FE}"/>
                  </a:ext>
                </a:extLst>
              </p14:cNvPr>
              <p14:cNvContentPartPr/>
              <p14:nvPr/>
            </p14:nvContentPartPr>
            <p14:xfrm>
              <a:off x="5478117" y="959014"/>
              <a:ext cx="109800" cy="130680"/>
            </p14:xfrm>
          </p:contentPart>
        </mc:Choice>
        <mc:Fallback>
          <p:pic>
            <p:nvPicPr>
              <p:cNvPr id="74" name="Freihand 73">
                <a:extLst>
                  <a:ext uri="{FF2B5EF4-FFF2-40B4-BE49-F238E27FC236}">
                    <a16:creationId xmlns:a16="http://schemas.microsoft.com/office/drawing/2014/main" id="{ECCC19F6-37D6-4961-8E91-7804920107FE}"/>
                  </a:ext>
                </a:extLst>
              </p:cNvPr>
              <p:cNvPicPr/>
              <p:nvPr/>
            </p:nvPicPr>
            <p:blipFill>
              <a:blip r:embed="rId114"/>
              <a:stretch>
                <a:fillRect/>
              </a:stretch>
            </p:blipFill>
            <p:spPr>
              <a:xfrm>
                <a:off x="5473797" y="954694"/>
                <a:ext cx="1184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5" name="Freihand 74">
                <a:extLst>
                  <a:ext uri="{FF2B5EF4-FFF2-40B4-BE49-F238E27FC236}">
                    <a16:creationId xmlns:a16="http://schemas.microsoft.com/office/drawing/2014/main" id="{A7F39690-9D64-4410-9E32-D4FA60CE2367}"/>
                  </a:ext>
                </a:extLst>
              </p14:cNvPr>
              <p14:cNvContentPartPr/>
              <p14:nvPr/>
            </p14:nvContentPartPr>
            <p14:xfrm>
              <a:off x="5536077" y="1040734"/>
              <a:ext cx="68760" cy="59400"/>
            </p14:xfrm>
          </p:contentPart>
        </mc:Choice>
        <mc:Fallback>
          <p:pic>
            <p:nvPicPr>
              <p:cNvPr id="75" name="Freihand 74">
                <a:extLst>
                  <a:ext uri="{FF2B5EF4-FFF2-40B4-BE49-F238E27FC236}">
                    <a16:creationId xmlns:a16="http://schemas.microsoft.com/office/drawing/2014/main" id="{A7F39690-9D64-4410-9E32-D4FA60CE2367}"/>
                  </a:ext>
                </a:extLst>
              </p:cNvPr>
              <p:cNvPicPr/>
              <p:nvPr/>
            </p:nvPicPr>
            <p:blipFill>
              <a:blip r:embed="rId116"/>
              <a:stretch>
                <a:fillRect/>
              </a:stretch>
            </p:blipFill>
            <p:spPr>
              <a:xfrm>
                <a:off x="5531757" y="1036414"/>
                <a:ext cx="77400" cy="68040"/>
              </a:xfrm>
              <a:prstGeom prst="rect">
                <a:avLst/>
              </a:prstGeom>
            </p:spPr>
          </p:pic>
        </mc:Fallback>
      </mc:AlternateContent>
      <p:grpSp>
        <p:nvGrpSpPr>
          <p:cNvPr id="96" name="Gruppieren 95">
            <a:extLst>
              <a:ext uri="{FF2B5EF4-FFF2-40B4-BE49-F238E27FC236}">
                <a16:creationId xmlns:a16="http://schemas.microsoft.com/office/drawing/2014/main" id="{0AB76EF5-311E-479D-B051-85C09EF23A19}"/>
              </a:ext>
            </a:extLst>
          </p:cNvPr>
          <p:cNvGrpSpPr/>
          <p:nvPr/>
        </p:nvGrpSpPr>
        <p:grpSpPr>
          <a:xfrm>
            <a:off x="5804997" y="854254"/>
            <a:ext cx="581760" cy="306720"/>
            <a:chOff x="5804997" y="854254"/>
            <a:chExt cx="581760" cy="306720"/>
          </a:xfrm>
        </p:grpSpPr>
        <mc:AlternateContent xmlns:mc="http://schemas.openxmlformats.org/markup-compatibility/2006">
          <mc:Choice xmlns:p14="http://schemas.microsoft.com/office/powerpoint/2010/main" Requires="p14">
            <p:contentPart p14:bwMode="auto" r:id="rId117">
              <p14:nvContentPartPr>
                <p14:cNvPr id="76" name="Freihand 75">
                  <a:extLst>
                    <a:ext uri="{FF2B5EF4-FFF2-40B4-BE49-F238E27FC236}">
                      <a16:creationId xmlns:a16="http://schemas.microsoft.com/office/drawing/2014/main" id="{313D3833-E587-4E4E-86B2-BA0429D7E478}"/>
                    </a:ext>
                  </a:extLst>
                </p14:cNvPr>
                <p14:cNvContentPartPr/>
                <p14:nvPr/>
              </p14:nvContentPartPr>
              <p14:xfrm>
                <a:off x="5819397" y="956134"/>
                <a:ext cx="81000" cy="71640"/>
              </p14:xfrm>
            </p:contentPart>
          </mc:Choice>
          <mc:Fallback>
            <p:pic>
              <p:nvPicPr>
                <p:cNvPr id="76" name="Freihand 75">
                  <a:extLst>
                    <a:ext uri="{FF2B5EF4-FFF2-40B4-BE49-F238E27FC236}">
                      <a16:creationId xmlns:a16="http://schemas.microsoft.com/office/drawing/2014/main" id="{313D3833-E587-4E4E-86B2-BA0429D7E478}"/>
                    </a:ext>
                  </a:extLst>
                </p:cNvPr>
                <p:cNvPicPr/>
                <p:nvPr/>
              </p:nvPicPr>
              <p:blipFill>
                <a:blip r:embed="rId118"/>
                <a:stretch>
                  <a:fillRect/>
                </a:stretch>
              </p:blipFill>
              <p:spPr>
                <a:xfrm>
                  <a:off x="5815077" y="951814"/>
                  <a:ext cx="896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7" name="Freihand 76">
                  <a:extLst>
                    <a:ext uri="{FF2B5EF4-FFF2-40B4-BE49-F238E27FC236}">
                      <a16:creationId xmlns:a16="http://schemas.microsoft.com/office/drawing/2014/main" id="{65867908-E845-4CC6-ABDD-33D806C0CAF0}"/>
                    </a:ext>
                  </a:extLst>
                </p14:cNvPr>
                <p14:cNvContentPartPr/>
                <p14:nvPr/>
              </p14:nvContentPartPr>
              <p14:xfrm>
                <a:off x="5924157" y="955774"/>
                <a:ext cx="77400" cy="70200"/>
              </p14:xfrm>
            </p:contentPart>
          </mc:Choice>
          <mc:Fallback>
            <p:pic>
              <p:nvPicPr>
                <p:cNvPr id="77" name="Freihand 76">
                  <a:extLst>
                    <a:ext uri="{FF2B5EF4-FFF2-40B4-BE49-F238E27FC236}">
                      <a16:creationId xmlns:a16="http://schemas.microsoft.com/office/drawing/2014/main" id="{65867908-E845-4CC6-ABDD-33D806C0CAF0}"/>
                    </a:ext>
                  </a:extLst>
                </p:cNvPr>
                <p:cNvPicPr/>
                <p:nvPr/>
              </p:nvPicPr>
              <p:blipFill>
                <a:blip r:embed="rId120"/>
                <a:stretch>
                  <a:fillRect/>
                </a:stretch>
              </p:blipFill>
              <p:spPr>
                <a:xfrm>
                  <a:off x="5919837" y="951454"/>
                  <a:ext cx="860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8" name="Freihand 77">
                  <a:extLst>
                    <a:ext uri="{FF2B5EF4-FFF2-40B4-BE49-F238E27FC236}">
                      <a16:creationId xmlns:a16="http://schemas.microsoft.com/office/drawing/2014/main" id="{113E3D4F-7BEC-4EBA-A56A-BD85E7A2530F}"/>
                    </a:ext>
                  </a:extLst>
                </p14:cNvPr>
                <p14:cNvContentPartPr/>
                <p14:nvPr/>
              </p14:nvContentPartPr>
              <p14:xfrm>
                <a:off x="6035037" y="932014"/>
                <a:ext cx="94320" cy="62280"/>
              </p14:xfrm>
            </p:contentPart>
          </mc:Choice>
          <mc:Fallback>
            <p:pic>
              <p:nvPicPr>
                <p:cNvPr id="78" name="Freihand 77">
                  <a:extLst>
                    <a:ext uri="{FF2B5EF4-FFF2-40B4-BE49-F238E27FC236}">
                      <a16:creationId xmlns:a16="http://schemas.microsoft.com/office/drawing/2014/main" id="{113E3D4F-7BEC-4EBA-A56A-BD85E7A2530F}"/>
                    </a:ext>
                  </a:extLst>
                </p:cNvPr>
                <p:cNvPicPr/>
                <p:nvPr/>
              </p:nvPicPr>
              <p:blipFill>
                <a:blip r:embed="rId122"/>
                <a:stretch>
                  <a:fillRect/>
                </a:stretch>
              </p:blipFill>
              <p:spPr>
                <a:xfrm>
                  <a:off x="6030717" y="927694"/>
                  <a:ext cx="10296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9" name="Freihand 78">
                  <a:extLst>
                    <a:ext uri="{FF2B5EF4-FFF2-40B4-BE49-F238E27FC236}">
                      <a16:creationId xmlns:a16="http://schemas.microsoft.com/office/drawing/2014/main" id="{E315F109-A768-4004-B673-25EFFDF557D9}"/>
                    </a:ext>
                  </a:extLst>
                </p14:cNvPr>
                <p14:cNvContentPartPr/>
                <p14:nvPr/>
              </p14:nvContentPartPr>
              <p14:xfrm>
                <a:off x="6133317" y="854254"/>
                <a:ext cx="51120" cy="148320"/>
              </p14:xfrm>
            </p:contentPart>
          </mc:Choice>
          <mc:Fallback>
            <p:pic>
              <p:nvPicPr>
                <p:cNvPr id="79" name="Freihand 78">
                  <a:extLst>
                    <a:ext uri="{FF2B5EF4-FFF2-40B4-BE49-F238E27FC236}">
                      <a16:creationId xmlns:a16="http://schemas.microsoft.com/office/drawing/2014/main" id="{E315F109-A768-4004-B673-25EFFDF557D9}"/>
                    </a:ext>
                  </a:extLst>
                </p:cNvPr>
                <p:cNvPicPr/>
                <p:nvPr/>
              </p:nvPicPr>
              <p:blipFill>
                <a:blip r:embed="rId124"/>
                <a:stretch>
                  <a:fillRect/>
                </a:stretch>
              </p:blipFill>
              <p:spPr>
                <a:xfrm>
                  <a:off x="6128997" y="849934"/>
                  <a:ext cx="5976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80" name="Freihand 79">
                  <a:extLst>
                    <a:ext uri="{FF2B5EF4-FFF2-40B4-BE49-F238E27FC236}">
                      <a16:creationId xmlns:a16="http://schemas.microsoft.com/office/drawing/2014/main" id="{AA0830C4-070C-4306-9179-AC703EB635A2}"/>
                    </a:ext>
                  </a:extLst>
                </p14:cNvPr>
                <p14:cNvContentPartPr/>
                <p14:nvPr/>
              </p14:nvContentPartPr>
              <p14:xfrm>
                <a:off x="6202797" y="895654"/>
                <a:ext cx="89280" cy="74880"/>
              </p14:xfrm>
            </p:contentPart>
          </mc:Choice>
          <mc:Fallback>
            <p:pic>
              <p:nvPicPr>
                <p:cNvPr id="80" name="Freihand 79">
                  <a:extLst>
                    <a:ext uri="{FF2B5EF4-FFF2-40B4-BE49-F238E27FC236}">
                      <a16:creationId xmlns:a16="http://schemas.microsoft.com/office/drawing/2014/main" id="{AA0830C4-070C-4306-9179-AC703EB635A2}"/>
                    </a:ext>
                  </a:extLst>
                </p:cNvPr>
                <p:cNvPicPr/>
                <p:nvPr/>
              </p:nvPicPr>
              <p:blipFill>
                <a:blip r:embed="rId126"/>
                <a:stretch>
                  <a:fillRect/>
                </a:stretch>
              </p:blipFill>
              <p:spPr>
                <a:xfrm>
                  <a:off x="6198477" y="891334"/>
                  <a:ext cx="9792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95" name="Freihand 94">
                  <a:extLst>
                    <a:ext uri="{FF2B5EF4-FFF2-40B4-BE49-F238E27FC236}">
                      <a16:creationId xmlns:a16="http://schemas.microsoft.com/office/drawing/2014/main" id="{8269564A-1710-4F9F-BD62-42B6F8416EB7}"/>
                    </a:ext>
                  </a:extLst>
                </p14:cNvPr>
                <p14:cNvContentPartPr/>
                <p14:nvPr/>
              </p14:nvContentPartPr>
              <p14:xfrm>
                <a:off x="5804997" y="1014454"/>
                <a:ext cx="581760" cy="146520"/>
              </p14:xfrm>
            </p:contentPart>
          </mc:Choice>
          <mc:Fallback>
            <p:pic>
              <p:nvPicPr>
                <p:cNvPr id="95" name="Freihand 94">
                  <a:extLst>
                    <a:ext uri="{FF2B5EF4-FFF2-40B4-BE49-F238E27FC236}">
                      <a16:creationId xmlns:a16="http://schemas.microsoft.com/office/drawing/2014/main" id="{8269564A-1710-4F9F-BD62-42B6F8416EB7}"/>
                    </a:ext>
                  </a:extLst>
                </p:cNvPr>
                <p:cNvPicPr/>
                <p:nvPr/>
              </p:nvPicPr>
              <p:blipFill>
                <a:blip r:embed="rId128"/>
                <a:stretch>
                  <a:fillRect/>
                </a:stretch>
              </p:blipFill>
              <p:spPr>
                <a:xfrm>
                  <a:off x="5800677" y="1010134"/>
                  <a:ext cx="590400" cy="155160"/>
                </a:xfrm>
                <a:prstGeom prst="rect">
                  <a:avLst/>
                </a:prstGeom>
              </p:spPr>
            </p:pic>
          </mc:Fallback>
        </mc:AlternateContent>
      </p:grpSp>
      <p:grpSp>
        <p:nvGrpSpPr>
          <p:cNvPr id="98" name="Gruppieren 97">
            <a:extLst>
              <a:ext uri="{FF2B5EF4-FFF2-40B4-BE49-F238E27FC236}">
                <a16:creationId xmlns:a16="http://schemas.microsoft.com/office/drawing/2014/main" id="{8D40EB57-73B6-4A78-985D-4BCD474D311B}"/>
              </a:ext>
            </a:extLst>
          </p:cNvPr>
          <p:cNvGrpSpPr/>
          <p:nvPr/>
        </p:nvGrpSpPr>
        <p:grpSpPr>
          <a:xfrm>
            <a:off x="5646957" y="1403974"/>
            <a:ext cx="1362960" cy="328320"/>
            <a:chOff x="5646957" y="1403974"/>
            <a:chExt cx="1362960" cy="328320"/>
          </a:xfrm>
        </p:grpSpPr>
        <mc:AlternateContent xmlns:mc="http://schemas.openxmlformats.org/markup-compatibility/2006">
          <mc:Choice xmlns:p14="http://schemas.microsoft.com/office/powerpoint/2010/main" Requires="p14">
            <p:contentPart p14:bwMode="auto" r:id="rId129">
              <p14:nvContentPartPr>
                <p14:cNvPr id="81" name="Freihand 80">
                  <a:extLst>
                    <a:ext uri="{FF2B5EF4-FFF2-40B4-BE49-F238E27FC236}">
                      <a16:creationId xmlns:a16="http://schemas.microsoft.com/office/drawing/2014/main" id="{F6354780-468B-4808-B268-A46AD027B670}"/>
                    </a:ext>
                  </a:extLst>
                </p14:cNvPr>
                <p14:cNvContentPartPr/>
                <p14:nvPr/>
              </p14:nvContentPartPr>
              <p14:xfrm>
                <a:off x="5698797" y="1616734"/>
                <a:ext cx="163440" cy="13320"/>
              </p14:xfrm>
            </p:contentPart>
          </mc:Choice>
          <mc:Fallback>
            <p:pic>
              <p:nvPicPr>
                <p:cNvPr id="81" name="Freihand 80">
                  <a:extLst>
                    <a:ext uri="{FF2B5EF4-FFF2-40B4-BE49-F238E27FC236}">
                      <a16:creationId xmlns:a16="http://schemas.microsoft.com/office/drawing/2014/main" id="{F6354780-468B-4808-B268-A46AD027B670}"/>
                    </a:ext>
                  </a:extLst>
                </p:cNvPr>
                <p:cNvPicPr/>
                <p:nvPr/>
              </p:nvPicPr>
              <p:blipFill>
                <a:blip r:embed="rId130"/>
                <a:stretch>
                  <a:fillRect/>
                </a:stretch>
              </p:blipFill>
              <p:spPr>
                <a:xfrm>
                  <a:off x="5694477" y="1612414"/>
                  <a:ext cx="1720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2" name="Freihand 81">
                  <a:extLst>
                    <a:ext uri="{FF2B5EF4-FFF2-40B4-BE49-F238E27FC236}">
                      <a16:creationId xmlns:a16="http://schemas.microsoft.com/office/drawing/2014/main" id="{4DAA27D4-E0F9-4C6D-8AE0-79964F72634C}"/>
                    </a:ext>
                  </a:extLst>
                </p14:cNvPr>
                <p14:cNvContentPartPr/>
                <p14:nvPr/>
              </p14:nvContentPartPr>
              <p14:xfrm>
                <a:off x="5646957" y="1550854"/>
                <a:ext cx="163440" cy="133560"/>
              </p14:xfrm>
            </p:contentPart>
          </mc:Choice>
          <mc:Fallback>
            <p:pic>
              <p:nvPicPr>
                <p:cNvPr id="82" name="Freihand 81">
                  <a:extLst>
                    <a:ext uri="{FF2B5EF4-FFF2-40B4-BE49-F238E27FC236}">
                      <a16:creationId xmlns:a16="http://schemas.microsoft.com/office/drawing/2014/main" id="{4DAA27D4-E0F9-4C6D-8AE0-79964F72634C}"/>
                    </a:ext>
                  </a:extLst>
                </p:cNvPr>
                <p:cNvPicPr/>
                <p:nvPr/>
              </p:nvPicPr>
              <p:blipFill>
                <a:blip r:embed="rId132"/>
                <a:stretch>
                  <a:fillRect/>
                </a:stretch>
              </p:blipFill>
              <p:spPr>
                <a:xfrm>
                  <a:off x="5642637" y="1546534"/>
                  <a:ext cx="1720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3" name="Freihand 82">
                  <a:extLst>
                    <a:ext uri="{FF2B5EF4-FFF2-40B4-BE49-F238E27FC236}">
                      <a16:creationId xmlns:a16="http://schemas.microsoft.com/office/drawing/2014/main" id="{A1713835-B288-466E-B1AA-A59E3DF27195}"/>
                    </a:ext>
                  </a:extLst>
                </p14:cNvPr>
                <p14:cNvContentPartPr/>
                <p14:nvPr/>
              </p14:nvContentPartPr>
              <p14:xfrm>
                <a:off x="6012717" y="1542574"/>
                <a:ext cx="85320" cy="189720"/>
              </p14:xfrm>
            </p:contentPart>
          </mc:Choice>
          <mc:Fallback>
            <p:pic>
              <p:nvPicPr>
                <p:cNvPr id="83" name="Freihand 82">
                  <a:extLst>
                    <a:ext uri="{FF2B5EF4-FFF2-40B4-BE49-F238E27FC236}">
                      <a16:creationId xmlns:a16="http://schemas.microsoft.com/office/drawing/2014/main" id="{A1713835-B288-466E-B1AA-A59E3DF27195}"/>
                    </a:ext>
                  </a:extLst>
                </p:cNvPr>
                <p:cNvPicPr/>
                <p:nvPr/>
              </p:nvPicPr>
              <p:blipFill>
                <a:blip r:embed="rId134"/>
                <a:stretch>
                  <a:fillRect/>
                </a:stretch>
              </p:blipFill>
              <p:spPr>
                <a:xfrm>
                  <a:off x="6008397" y="1538254"/>
                  <a:ext cx="9396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4" name="Freihand 83">
                  <a:extLst>
                    <a:ext uri="{FF2B5EF4-FFF2-40B4-BE49-F238E27FC236}">
                      <a16:creationId xmlns:a16="http://schemas.microsoft.com/office/drawing/2014/main" id="{72C47299-F69C-48AD-B4E5-49F19F3F92A1}"/>
                    </a:ext>
                  </a:extLst>
                </p14:cNvPr>
                <p14:cNvContentPartPr/>
                <p14:nvPr/>
              </p14:nvContentPartPr>
              <p14:xfrm>
                <a:off x="6123237" y="1538974"/>
                <a:ext cx="89280" cy="86760"/>
              </p14:xfrm>
            </p:contentPart>
          </mc:Choice>
          <mc:Fallback>
            <p:pic>
              <p:nvPicPr>
                <p:cNvPr id="84" name="Freihand 83">
                  <a:extLst>
                    <a:ext uri="{FF2B5EF4-FFF2-40B4-BE49-F238E27FC236}">
                      <a16:creationId xmlns:a16="http://schemas.microsoft.com/office/drawing/2014/main" id="{72C47299-F69C-48AD-B4E5-49F19F3F92A1}"/>
                    </a:ext>
                  </a:extLst>
                </p:cNvPr>
                <p:cNvPicPr/>
                <p:nvPr/>
              </p:nvPicPr>
              <p:blipFill>
                <a:blip r:embed="rId136"/>
                <a:stretch>
                  <a:fillRect/>
                </a:stretch>
              </p:blipFill>
              <p:spPr>
                <a:xfrm>
                  <a:off x="6118917" y="1534654"/>
                  <a:ext cx="979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5" name="Freihand 84">
                  <a:extLst>
                    <a:ext uri="{FF2B5EF4-FFF2-40B4-BE49-F238E27FC236}">
                      <a16:creationId xmlns:a16="http://schemas.microsoft.com/office/drawing/2014/main" id="{039B1BF0-B8B0-4360-8DCA-4F39C117E40F}"/>
                    </a:ext>
                  </a:extLst>
                </p14:cNvPr>
                <p14:cNvContentPartPr/>
                <p14:nvPr/>
              </p14:nvContentPartPr>
              <p14:xfrm>
                <a:off x="6220437" y="1531414"/>
                <a:ext cx="55440" cy="51840"/>
              </p14:xfrm>
            </p:contentPart>
          </mc:Choice>
          <mc:Fallback>
            <p:pic>
              <p:nvPicPr>
                <p:cNvPr id="85" name="Freihand 84">
                  <a:extLst>
                    <a:ext uri="{FF2B5EF4-FFF2-40B4-BE49-F238E27FC236}">
                      <a16:creationId xmlns:a16="http://schemas.microsoft.com/office/drawing/2014/main" id="{039B1BF0-B8B0-4360-8DCA-4F39C117E40F}"/>
                    </a:ext>
                  </a:extLst>
                </p:cNvPr>
                <p:cNvPicPr/>
                <p:nvPr/>
              </p:nvPicPr>
              <p:blipFill>
                <a:blip r:embed="rId138"/>
                <a:stretch>
                  <a:fillRect/>
                </a:stretch>
              </p:blipFill>
              <p:spPr>
                <a:xfrm>
                  <a:off x="6216117" y="1527094"/>
                  <a:ext cx="6408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6" name="Freihand 85">
                  <a:extLst>
                    <a:ext uri="{FF2B5EF4-FFF2-40B4-BE49-F238E27FC236}">
                      <a16:creationId xmlns:a16="http://schemas.microsoft.com/office/drawing/2014/main" id="{9C4E9A5C-235F-43EB-BA22-51BB72B85754}"/>
                    </a:ext>
                  </a:extLst>
                </p14:cNvPr>
                <p14:cNvContentPartPr/>
                <p14:nvPr/>
              </p14:nvContentPartPr>
              <p14:xfrm>
                <a:off x="6303957" y="1447174"/>
                <a:ext cx="119520" cy="126360"/>
              </p14:xfrm>
            </p:contentPart>
          </mc:Choice>
          <mc:Fallback>
            <p:pic>
              <p:nvPicPr>
                <p:cNvPr id="86" name="Freihand 85">
                  <a:extLst>
                    <a:ext uri="{FF2B5EF4-FFF2-40B4-BE49-F238E27FC236}">
                      <a16:creationId xmlns:a16="http://schemas.microsoft.com/office/drawing/2014/main" id="{9C4E9A5C-235F-43EB-BA22-51BB72B85754}"/>
                    </a:ext>
                  </a:extLst>
                </p:cNvPr>
                <p:cNvPicPr/>
                <p:nvPr/>
              </p:nvPicPr>
              <p:blipFill>
                <a:blip r:embed="rId140"/>
                <a:stretch>
                  <a:fillRect/>
                </a:stretch>
              </p:blipFill>
              <p:spPr>
                <a:xfrm>
                  <a:off x="6299637" y="1442854"/>
                  <a:ext cx="12816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7" name="Freihand 86">
                  <a:extLst>
                    <a:ext uri="{FF2B5EF4-FFF2-40B4-BE49-F238E27FC236}">
                      <a16:creationId xmlns:a16="http://schemas.microsoft.com/office/drawing/2014/main" id="{33C529C7-F441-40D5-9CD4-F7166CD70F6F}"/>
                    </a:ext>
                  </a:extLst>
                </p14:cNvPr>
                <p14:cNvContentPartPr/>
                <p14:nvPr/>
              </p14:nvContentPartPr>
              <p14:xfrm>
                <a:off x="6433557" y="1516654"/>
                <a:ext cx="65160" cy="47160"/>
              </p14:xfrm>
            </p:contentPart>
          </mc:Choice>
          <mc:Fallback>
            <p:pic>
              <p:nvPicPr>
                <p:cNvPr id="87" name="Freihand 86">
                  <a:extLst>
                    <a:ext uri="{FF2B5EF4-FFF2-40B4-BE49-F238E27FC236}">
                      <a16:creationId xmlns:a16="http://schemas.microsoft.com/office/drawing/2014/main" id="{33C529C7-F441-40D5-9CD4-F7166CD70F6F}"/>
                    </a:ext>
                  </a:extLst>
                </p:cNvPr>
                <p:cNvPicPr/>
                <p:nvPr/>
              </p:nvPicPr>
              <p:blipFill>
                <a:blip r:embed="rId142"/>
                <a:stretch>
                  <a:fillRect/>
                </a:stretch>
              </p:blipFill>
              <p:spPr>
                <a:xfrm>
                  <a:off x="6429237" y="1512334"/>
                  <a:ext cx="7380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8" name="Freihand 87">
                  <a:extLst>
                    <a:ext uri="{FF2B5EF4-FFF2-40B4-BE49-F238E27FC236}">
                      <a16:creationId xmlns:a16="http://schemas.microsoft.com/office/drawing/2014/main" id="{52D4F278-F263-4351-98CD-64C5CA0E882E}"/>
                    </a:ext>
                  </a:extLst>
                </p14:cNvPr>
                <p14:cNvContentPartPr/>
                <p14:nvPr/>
              </p14:nvContentPartPr>
              <p14:xfrm>
                <a:off x="6524997" y="1409374"/>
                <a:ext cx="233640" cy="145440"/>
              </p14:xfrm>
            </p:contentPart>
          </mc:Choice>
          <mc:Fallback>
            <p:pic>
              <p:nvPicPr>
                <p:cNvPr id="88" name="Freihand 87">
                  <a:extLst>
                    <a:ext uri="{FF2B5EF4-FFF2-40B4-BE49-F238E27FC236}">
                      <a16:creationId xmlns:a16="http://schemas.microsoft.com/office/drawing/2014/main" id="{52D4F278-F263-4351-98CD-64C5CA0E882E}"/>
                    </a:ext>
                  </a:extLst>
                </p:cNvPr>
                <p:cNvPicPr/>
                <p:nvPr/>
              </p:nvPicPr>
              <p:blipFill>
                <a:blip r:embed="rId144"/>
                <a:stretch>
                  <a:fillRect/>
                </a:stretch>
              </p:blipFill>
              <p:spPr>
                <a:xfrm>
                  <a:off x="6520677" y="1405054"/>
                  <a:ext cx="24228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9" name="Freihand 88">
                  <a:extLst>
                    <a:ext uri="{FF2B5EF4-FFF2-40B4-BE49-F238E27FC236}">
                      <a16:creationId xmlns:a16="http://schemas.microsoft.com/office/drawing/2014/main" id="{F4C02209-EC66-4916-B66E-14BC39D94901}"/>
                    </a:ext>
                  </a:extLst>
                </p14:cNvPr>
                <p14:cNvContentPartPr/>
                <p14:nvPr/>
              </p14:nvContentPartPr>
              <p14:xfrm>
                <a:off x="6746397" y="1403974"/>
                <a:ext cx="21600" cy="57240"/>
              </p14:xfrm>
            </p:contentPart>
          </mc:Choice>
          <mc:Fallback>
            <p:pic>
              <p:nvPicPr>
                <p:cNvPr id="89" name="Freihand 88">
                  <a:extLst>
                    <a:ext uri="{FF2B5EF4-FFF2-40B4-BE49-F238E27FC236}">
                      <a16:creationId xmlns:a16="http://schemas.microsoft.com/office/drawing/2014/main" id="{F4C02209-EC66-4916-B66E-14BC39D94901}"/>
                    </a:ext>
                  </a:extLst>
                </p:cNvPr>
                <p:cNvPicPr/>
                <p:nvPr/>
              </p:nvPicPr>
              <p:blipFill>
                <a:blip r:embed="rId146"/>
                <a:stretch>
                  <a:fillRect/>
                </a:stretch>
              </p:blipFill>
              <p:spPr>
                <a:xfrm>
                  <a:off x="6742077" y="1399654"/>
                  <a:ext cx="3024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0" name="Freihand 89">
                  <a:extLst>
                    <a:ext uri="{FF2B5EF4-FFF2-40B4-BE49-F238E27FC236}">
                      <a16:creationId xmlns:a16="http://schemas.microsoft.com/office/drawing/2014/main" id="{E2431614-E9D9-4C1C-9C9B-3A4B86B35C15}"/>
                    </a:ext>
                  </a:extLst>
                </p14:cNvPr>
                <p14:cNvContentPartPr/>
                <p14:nvPr/>
              </p14:nvContentPartPr>
              <p14:xfrm>
                <a:off x="6788517" y="1487494"/>
                <a:ext cx="132120" cy="37800"/>
              </p14:xfrm>
            </p:contentPart>
          </mc:Choice>
          <mc:Fallback>
            <p:pic>
              <p:nvPicPr>
                <p:cNvPr id="90" name="Freihand 89">
                  <a:extLst>
                    <a:ext uri="{FF2B5EF4-FFF2-40B4-BE49-F238E27FC236}">
                      <a16:creationId xmlns:a16="http://schemas.microsoft.com/office/drawing/2014/main" id="{E2431614-E9D9-4C1C-9C9B-3A4B86B35C15}"/>
                    </a:ext>
                  </a:extLst>
                </p:cNvPr>
                <p:cNvPicPr/>
                <p:nvPr/>
              </p:nvPicPr>
              <p:blipFill>
                <a:blip r:embed="rId148"/>
                <a:stretch>
                  <a:fillRect/>
                </a:stretch>
              </p:blipFill>
              <p:spPr>
                <a:xfrm>
                  <a:off x="6784197" y="1483174"/>
                  <a:ext cx="14076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7" name="Freihand 96">
                  <a:extLst>
                    <a:ext uri="{FF2B5EF4-FFF2-40B4-BE49-F238E27FC236}">
                      <a16:creationId xmlns:a16="http://schemas.microsoft.com/office/drawing/2014/main" id="{D5937B17-C3B8-47E2-9AAE-F83EB6B4C50F}"/>
                    </a:ext>
                  </a:extLst>
                </p14:cNvPr>
                <p14:cNvContentPartPr/>
                <p14:nvPr/>
              </p14:nvContentPartPr>
              <p14:xfrm>
                <a:off x="5970957" y="1610974"/>
                <a:ext cx="1038960" cy="118080"/>
              </p14:xfrm>
            </p:contentPart>
          </mc:Choice>
          <mc:Fallback>
            <p:pic>
              <p:nvPicPr>
                <p:cNvPr id="97" name="Freihand 96">
                  <a:extLst>
                    <a:ext uri="{FF2B5EF4-FFF2-40B4-BE49-F238E27FC236}">
                      <a16:creationId xmlns:a16="http://schemas.microsoft.com/office/drawing/2014/main" id="{D5937B17-C3B8-47E2-9AAE-F83EB6B4C50F}"/>
                    </a:ext>
                  </a:extLst>
                </p:cNvPr>
                <p:cNvPicPr/>
                <p:nvPr/>
              </p:nvPicPr>
              <p:blipFill>
                <a:blip r:embed="rId150"/>
                <a:stretch>
                  <a:fillRect/>
                </a:stretch>
              </p:blipFill>
              <p:spPr>
                <a:xfrm>
                  <a:off x="5966637" y="1606654"/>
                  <a:ext cx="1047600" cy="126720"/>
                </a:xfrm>
                <a:prstGeom prst="rect">
                  <a:avLst/>
                </a:prstGeom>
              </p:spPr>
            </p:pic>
          </mc:Fallback>
        </mc:AlternateContent>
      </p:grpSp>
      <p:grpSp>
        <p:nvGrpSpPr>
          <p:cNvPr id="102" name="Gruppieren 101">
            <a:extLst>
              <a:ext uri="{FF2B5EF4-FFF2-40B4-BE49-F238E27FC236}">
                <a16:creationId xmlns:a16="http://schemas.microsoft.com/office/drawing/2014/main" id="{E6EAFB6E-FC28-41A4-AA8F-627B127D4CD3}"/>
              </a:ext>
            </a:extLst>
          </p:cNvPr>
          <p:cNvGrpSpPr/>
          <p:nvPr/>
        </p:nvGrpSpPr>
        <p:grpSpPr>
          <a:xfrm>
            <a:off x="1853277" y="2021014"/>
            <a:ext cx="1639080" cy="1855800"/>
            <a:chOff x="1853277" y="2021014"/>
            <a:chExt cx="1639080" cy="1855800"/>
          </a:xfrm>
        </p:grpSpPr>
        <mc:AlternateContent xmlns:mc="http://schemas.openxmlformats.org/markup-compatibility/2006">
          <mc:Choice xmlns:p14="http://schemas.microsoft.com/office/powerpoint/2010/main" Requires="p14">
            <p:contentPart p14:bwMode="auto" r:id="rId151">
              <p14:nvContentPartPr>
                <p14:cNvPr id="99" name="Freihand 98">
                  <a:extLst>
                    <a:ext uri="{FF2B5EF4-FFF2-40B4-BE49-F238E27FC236}">
                      <a16:creationId xmlns:a16="http://schemas.microsoft.com/office/drawing/2014/main" id="{62624433-FA14-4E18-A047-0F93CB67945B}"/>
                    </a:ext>
                  </a:extLst>
                </p14:cNvPr>
                <p14:cNvContentPartPr/>
                <p14:nvPr/>
              </p14:nvContentPartPr>
              <p14:xfrm>
                <a:off x="2488677" y="2723374"/>
                <a:ext cx="111960" cy="1153440"/>
              </p14:xfrm>
            </p:contentPart>
          </mc:Choice>
          <mc:Fallback>
            <p:pic>
              <p:nvPicPr>
                <p:cNvPr id="99" name="Freihand 98">
                  <a:extLst>
                    <a:ext uri="{FF2B5EF4-FFF2-40B4-BE49-F238E27FC236}">
                      <a16:creationId xmlns:a16="http://schemas.microsoft.com/office/drawing/2014/main" id="{62624433-FA14-4E18-A047-0F93CB67945B}"/>
                    </a:ext>
                  </a:extLst>
                </p:cNvPr>
                <p:cNvPicPr/>
                <p:nvPr/>
              </p:nvPicPr>
              <p:blipFill>
                <a:blip r:embed="rId152"/>
                <a:stretch>
                  <a:fillRect/>
                </a:stretch>
              </p:blipFill>
              <p:spPr>
                <a:xfrm>
                  <a:off x="2484357" y="2719054"/>
                  <a:ext cx="120600" cy="11620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00" name="Freihand 99">
                  <a:extLst>
                    <a:ext uri="{FF2B5EF4-FFF2-40B4-BE49-F238E27FC236}">
                      <a16:creationId xmlns:a16="http://schemas.microsoft.com/office/drawing/2014/main" id="{A92B0971-0DD6-47A7-B3AF-A4E6BC1B97FF}"/>
                    </a:ext>
                  </a:extLst>
                </p14:cNvPr>
                <p14:cNvContentPartPr/>
                <p14:nvPr/>
              </p14:nvContentPartPr>
              <p14:xfrm>
                <a:off x="2187717" y="2864854"/>
                <a:ext cx="109800" cy="72000"/>
              </p14:xfrm>
            </p:contentPart>
          </mc:Choice>
          <mc:Fallback>
            <p:pic>
              <p:nvPicPr>
                <p:cNvPr id="100" name="Freihand 99">
                  <a:extLst>
                    <a:ext uri="{FF2B5EF4-FFF2-40B4-BE49-F238E27FC236}">
                      <a16:creationId xmlns:a16="http://schemas.microsoft.com/office/drawing/2014/main" id="{A92B0971-0DD6-47A7-B3AF-A4E6BC1B97FF}"/>
                    </a:ext>
                  </a:extLst>
                </p:cNvPr>
                <p:cNvPicPr/>
                <p:nvPr/>
              </p:nvPicPr>
              <p:blipFill>
                <a:blip r:embed="rId154"/>
                <a:stretch>
                  <a:fillRect/>
                </a:stretch>
              </p:blipFill>
              <p:spPr>
                <a:xfrm>
                  <a:off x="2183397" y="2860534"/>
                  <a:ext cx="1184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01" name="Freihand 100">
                  <a:extLst>
                    <a:ext uri="{FF2B5EF4-FFF2-40B4-BE49-F238E27FC236}">
                      <a16:creationId xmlns:a16="http://schemas.microsoft.com/office/drawing/2014/main" id="{18AD6DC4-6846-406C-A225-8D9635ADDC46}"/>
                    </a:ext>
                  </a:extLst>
                </p14:cNvPr>
                <p14:cNvContentPartPr/>
                <p14:nvPr/>
              </p14:nvContentPartPr>
              <p14:xfrm>
                <a:off x="1853277" y="2021014"/>
                <a:ext cx="1639080" cy="1208520"/>
              </p14:xfrm>
            </p:contentPart>
          </mc:Choice>
          <mc:Fallback>
            <p:pic>
              <p:nvPicPr>
                <p:cNvPr id="101" name="Freihand 100">
                  <a:extLst>
                    <a:ext uri="{FF2B5EF4-FFF2-40B4-BE49-F238E27FC236}">
                      <a16:creationId xmlns:a16="http://schemas.microsoft.com/office/drawing/2014/main" id="{18AD6DC4-6846-406C-A225-8D9635ADDC46}"/>
                    </a:ext>
                  </a:extLst>
                </p:cNvPr>
                <p:cNvPicPr/>
                <p:nvPr/>
              </p:nvPicPr>
              <p:blipFill>
                <a:blip r:embed="rId156"/>
                <a:stretch>
                  <a:fillRect/>
                </a:stretch>
              </p:blipFill>
              <p:spPr>
                <a:xfrm>
                  <a:off x="1848957" y="2016694"/>
                  <a:ext cx="1647720" cy="1217160"/>
                </a:xfrm>
                <a:prstGeom prst="rect">
                  <a:avLst/>
                </a:prstGeom>
              </p:spPr>
            </p:pic>
          </mc:Fallback>
        </mc:AlternateContent>
      </p:grpSp>
      <p:grpSp>
        <p:nvGrpSpPr>
          <p:cNvPr id="108" name="Gruppieren 107">
            <a:extLst>
              <a:ext uri="{FF2B5EF4-FFF2-40B4-BE49-F238E27FC236}">
                <a16:creationId xmlns:a16="http://schemas.microsoft.com/office/drawing/2014/main" id="{8CD5BB89-3334-443C-880A-07EE97C8259C}"/>
              </a:ext>
            </a:extLst>
          </p:cNvPr>
          <p:cNvGrpSpPr/>
          <p:nvPr/>
        </p:nvGrpSpPr>
        <p:grpSpPr>
          <a:xfrm>
            <a:off x="5181117" y="4181734"/>
            <a:ext cx="183960" cy="158400"/>
            <a:chOff x="5181117" y="4181734"/>
            <a:chExt cx="183960" cy="158400"/>
          </a:xfrm>
        </p:grpSpPr>
        <mc:AlternateContent xmlns:mc="http://schemas.openxmlformats.org/markup-compatibility/2006">
          <mc:Choice xmlns:p14="http://schemas.microsoft.com/office/powerpoint/2010/main" Requires="p14">
            <p:contentPart p14:bwMode="auto" r:id="rId157">
              <p14:nvContentPartPr>
                <p14:cNvPr id="103" name="Freihand 102">
                  <a:extLst>
                    <a:ext uri="{FF2B5EF4-FFF2-40B4-BE49-F238E27FC236}">
                      <a16:creationId xmlns:a16="http://schemas.microsoft.com/office/drawing/2014/main" id="{D27954DB-2F3C-48C8-AACB-409CA7FAD699}"/>
                    </a:ext>
                  </a:extLst>
                </p14:cNvPr>
                <p14:cNvContentPartPr/>
                <p14:nvPr/>
              </p14:nvContentPartPr>
              <p14:xfrm>
                <a:off x="5181117" y="4181734"/>
                <a:ext cx="183960" cy="126720"/>
              </p14:xfrm>
            </p:contentPart>
          </mc:Choice>
          <mc:Fallback>
            <p:pic>
              <p:nvPicPr>
                <p:cNvPr id="103" name="Freihand 102">
                  <a:extLst>
                    <a:ext uri="{FF2B5EF4-FFF2-40B4-BE49-F238E27FC236}">
                      <a16:creationId xmlns:a16="http://schemas.microsoft.com/office/drawing/2014/main" id="{D27954DB-2F3C-48C8-AACB-409CA7FAD699}"/>
                    </a:ext>
                  </a:extLst>
                </p:cNvPr>
                <p:cNvPicPr/>
                <p:nvPr/>
              </p:nvPicPr>
              <p:blipFill>
                <a:blip r:embed="rId158"/>
                <a:stretch>
                  <a:fillRect/>
                </a:stretch>
              </p:blipFill>
              <p:spPr>
                <a:xfrm>
                  <a:off x="5176797" y="4177414"/>
                  <a:ext cx="19260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04" name="Freihand 103">
                  <a:extLst>
                    <a:ext uri="{FF2B5EF4-FFF2-40B4-BE49-F238E27FC236}">
                      <a16:creationId xmlns:a16="http://schemas.microsoft.com/office/drawing/2014/main" id="{364A382D-B9C9-405F-9AEC-6B8F65D8CB92}"/>
                    </a:ext>
                  </a:extLst>
                </p14:cNvPr>
                <p14:cNvContentPartPr/>
                <p14:nvPr/>
              </p14:nvContentPartPr>
              <p14:xfrm>
                <a:off x="5271837" y="4258414"/>
                <a:ext cx="67320" cy="81720"/>
              </p14:xfrm>
            </p:contentPart>
          </mc:Choice>
          <mc:Fallback>
            <p:pic>
              <p:nvPicPr>
                <p:cNvPr id="104" name="Freihand 103">
                  <a:extLst>
                    <a:ext uri="{FF2B5EF4-FFF2-40B4-BE49-F238E27FC236}">
                      <a16:creationId xmlns:a16="http://schemas.microsoft.com/office/drawing/2014/main" id="{364A382D-B9C9-405F-9AEC-6B8F65D8CB92}"/>
                    </a:ext>
                  </a:extLst>
                </p:cNvPr>
                <p:cNvPicPr/>
                <p:nvPr/>
              </p:nvPicPr>
              <p:blipFill>
                <a:blip r:embed="rId160"/>
                <a:stretch>
                  <a:fillRect/>
                </a:stretch>
              </p:blipFill>
              <p:spPr>
                <a:xfrm>
                  <a:off x="5267517" y="4254094"/>
                  <a:ext cx="75960" cy="90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1">
            <p14:nvContentPartPr>
              <p14:cNvPr id="118" name="Freihand 117">
                <a:extLst>
                  <a:ext uri="{FF2B5EF4-FFF2-40B4-BE49-F238E27FC236}">
                    <a16:creationId xmlns:a16="http://schemas.microsoft.com/office/drawing/2014/main" id="{8116F936-E9E2-417A-8F89-5FDBAC7216AD}"/>
                  </a:ext>
                </a:extLst>
              </p14:cNvPr>
              <p14:cNvContentPartPr/>
              <p14:nvPr/>
            </p14:nvContentPartPr>
            <p14:xfrm>
              <a:off x="5806797" y="2204614"/>
              <a:ext cx="78840" cy="132480"/>
            </p14:xfrm>
          </p:contentPart>
        </mc:Choice>
        <mc:Fallback>
          <p:pic>
            <p:nvPicPr>
              <p:cNvPr id="118" name="Freihand 117">
                <a:extLst>
                  <a:ext uri="{FF2B5EF4-FFF2-40B4-BE49-F238E27FC236}">
                    <a16:creationId xmlns:a16="http://schemas.microsoft.com/office/drawing/2014/main" id="{8116F936-E9E2-417A-8F89-5FDBAC7216AD}"/>
                  </a:ext>
                </a:extLst>
              </p:cNvPr>
              <p:cNvPicPr/>
              <p:nvPr/>
            </p:nvPicPr>
            <p:blipFill>
              <a:blip r:embed="rId162"/>
              <a:stretch>
                <a:fillRect/>
              </a:stretch>
            </p:blipFill>
            <p:spPr>
              <a:xfrm>
                <a:off x="5802477" y="2200294"/>
                <a:ext cx="874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19" name="Freihand 118">
                <a:extLst>
                  <a:ext uri="{FF2B5EF4-FFF2-40B4-BE49-F238E27FC236}">
                    <a16:creationId xmlns:a16="http://schemas.microsoft.com/office/drawing/2014/main" id="{1E416E18-C268-4F06-B003-6B1B2FA17C25}"/>
                  </a:ext>
                </a:extLst>
              </p14:cNvPr>
              <p14:cNvContentPartPr/>
              <p14:nvPr/>
            </p14:nvContentPartPr>
            <p14:xfrm>
              <a:off x="5852157" y="2103094"/>
              <a:ext cx="2160" cy="16560"/>
            </p14:xfrm>
          </p:contentPart>
        </mc:Choice>
        <mc:Fallback>
          <p:pic>
            <p:nvPicPr>
              <p:cNvPr id="119" name="Freihand 118">
                <a:extLst>
                  <a:ext uri="{FF2B5EF4-FFF2-40B4-BE49-F238E27FC236}">
                    <a16:creationId xmlns:a16="http://schemas.microsoft.com/office/drawing/2014/main" id="{1E416E18-C268-4F06-B003-6B1B2FA17C25}"/>
                  </a:ext>
                </a:extLst>
              </p:cNvPr>
              <p:cNvPicPr/>
              <p:nvPr/>
            </p:nvPicPr>
            <p:blipFill>
              <a:blip r:embed="rId164"/>
              <a:stretch>
                <a:fillRect/>
              </a:stretch>
            </p:blipFill>
            <p:spPr>
              <a:xfrm>
                <a:off x="5847837" y="2098774"/>
                <a:ext cx="10800" cy="25200"/>
              </a:xfrm>
              <a:prstGeom prst="rect">
                <a:avLst/>
              </a:prstGeom>
            </p:spPr>
          </p:pic>
        </mc:Fallback>
      </mc:AlternateContent>
      <p:grpSp>
        <p:nvGrpSpPr>
          <p:cNvPr id="135" name="Gruppieren 134">
            <a:extLst>
              <a:ext uri="{FF2B5EF4-FFF2-40B4-BE49-F238E27FC236}">
                <a16:creationId xmlns:a16="http://schemas.microsoft.com/office/drawing/2014/main" id="{2028550F-A9D8-4044-B625-D5E6845ACD97}"/>
              </a:ext>
            </a:extLst>
          </p:cNvPr>
          <p:cNvGrpSpPr/>
          <p:nvPr/>
        </p:nvGrpSpPr>
        <p:grpSpPr>
          <a:xfrm>
            <a:off x="6206037" y="2082214"/>
            <a:ext cx="1150560" cy="203040"/>
            <a:chOff x="6206037" y="2082214"/>
            <a:chExt cx="1150560" cy="203040"/>
          </a:xfrm>
        </p:grpSpPr>
        <mc:AlternateContent xmlns:mc="http://schemas.openxmlformats.org/markup-compatibility/2006">
          <mc:Choice xmlns:p14="http://schemas.microsoft.com/office/powerpoint/2010/main" Requires="p14">
            <p:contentPart p14:bwMode="auto" r:id="rId165">
              <p14:nvContentPartPr>
                <p14:cNvPr id="120" name="Freihand 119">
                  <a:extLst>
                    <a:ext uri="{FF2B5EF4-FFF2-40B4-BE49-F238E27FC236}">
                      <a16:creationId xmlns:a16="http://schemas.microsoft.com/office/drawing/2014/main" id="{F7253E72-0A9E-477A-B0C1-DA2AE693886D}"/>
                    </a:ext>
                  </a:extLst>
                </p14:cNvPr>
                <p14:cNvContentPartPr/>
                <p14:nvPr/>
              </p14:nvContentPartPr>
              <p14:xfrm>
                <a:off x="6206037" y="2210014"/>
                <a:ext cx="234720" cy="75240"/>
              </p14:xfrm>
            </p:contentPart>
          </mc:Choice>
          <mc:Fallback>
            <p:pic>
              <p:nvPicPr>
                <p:cNvPr id="120" name="Freihand 119">
                  <a:extLst>
                    <a:ext uri="{FF2B5EF4-FFF2-40B4-BE49-F238E27FC236}">
                      <a16:creationId xmlns:a16="http://schemas.microsoft.com/office/drawing/2014/main" id="{F7253E72-0A9E-477A-B0C1-DA2AE693886D}"/>
                    </a:ext>
                  </a:extLst>
                </p:cNvPr>
                <p:cNvPicPr/>
                <p:nvPr/>
              </p:nvPicPr>
              <p:blipFill>
                <a:blip r:embed="rId166"/>
                <a:stretch>
                  <a:fillRect/>
                </a:stretch>
              </p:blipFill>
              <p:spPr>
                <a:xfrm>
                  <a:off x="6201717" y="2205694"/>
                  <a:ext cx="2433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21" name="Freihand 120">
                  <a:extLst>
                    <a:ext uri="{FF2B5EF4-FFF2-40B4-BE49-F238E27FC236}">
                      <a16:creationId xmlns:a16="http://schemas.microsoft.com/office/drawing/2014/main" id="{418051AB-683E-465D-82D0-D9F0A845FCED}"/>
                    </a:ext>
                  </a:extLst>
                </p14:cNvPr>
                <p14:cNvContentPartPr/>
                <p14:nvPr/>
              </p14:nvContentPartPr>
              <p14:xfrm>
                <a:off x="6403317" y="2157094"/>
                <a:ext cx="26640" cy="8280"/>
              </p14:xfrm>
            </p:contentPart>
          </mc:Choice>
          <mc:Fallback>
            <p:pic>
              <p:nvPicPr>
                <p:cNvPr id="121" name="Freihand 120">
                  <a:extLst>
                    <a:ext uri="{FF2B5EF4-FFF2-40B4-BE49-F238E27FC236}">
                      <a16:creationId xmlns:a16="http://schemas.microsoft.com/office/drawing/2014/main" id="{418051AB-683E-465D-82D0-D9F0A845FCED}"/>
                    </a:ext>
                  </a:extLst>
                </p:cNvPr>
                <p:cNvPicPr/>
                <p:nvPr/>
              </p:nvPicPr>
              <p:blipFill>
                <a:blip r:embed="rId168"/>
                <a:stretch>
                  <a:fillRect/>
                </a:stretch>
              </p:blipFill>
              <p:spPr>
                <a:xfrm>
                  <a:off x="6398997" y="2152774"/>
                  <a:ext cx="352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22" name="Freihand 121">
                  <a:extLst>
                    <a:ext uri="{FF2B5EF4-FFF2-40B4-BE49-F238E27FC236}">
                      <a16:creationId xmlns:a16="http://schemas.microsoft.com/office/drawing/2014/main" id="{F8BC38AC-5D2E-4C15-827B-CEE63D734BD8}"/>
                    </a:ext>
                  </a:extLst>
                </p14:cNvPr>
                <p14:cNvContentPartPr/>
                <p14:nvPr/>
              </p14:nvContentPartPr>
              <p14:xfrm>
                <a:off x="6505557" y="2181574"/>
                <a:ext cx="128520" cy="96120"/>
              </p14:xfrm>
            </p:contentPart>
          </mc:Choice>
          <mc:Fallback>
            <p:pic>
              <p:nvPicPr>
                <p:cNvPr id="122" name="Freihand 121">
                  <a:extLst>
                    <a:ext uri="{FF2B5EF4-FFF2-40B4-BE49-F238E27FC236}">
                      <a16:creationId xmlns:a16="http://schemas.microsoft.com/office/drawing/2014/main" id="{F8BC38AC-5D2E-4C15-827B-CEE63D734BD8}"/>
                    </a:ext>
                  </a:extLst>
                </p:cNvPr>
                <p:cNvPicPr/>
                <p:nvPr/>
              </p:nvPicPr>
              <p:blipFill>
                <a:blip r:embed="rId170"/>
                <a:stretch>
                  <a:fillRect/>
                </a:stretch>
              </p:blipFill>
              <p:spPr>
                <a:xfrm>
                  <a:off x="6501237" y="2177254"/>
                  <a:ext cx="1371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23" name="Freihand 122">
                  <a:extLst>
                    <a:ext uri="{FF2B5EF4-FFF2-40B4-BE49-F238E27FC236}">
                      <a16:creationId xmlns:a16="http://schemas.microsoft.com/office/drawing/2014/main" id="{3B4DEC54-5890-4112-980E-6D7E52380986}"/>
                    </a:ext>
                  </a:extLst>
                </p14:cNvPr>
                <p14:cNvContentPartPr/>
                <p14:nvPr/>
              </p14:nvContentPartPr>
              <p14:xfrm>
                <a:off x="6664317" y="2153494"/>
                <a:ext cx="203040" cy="110880"/>
              </p14:xfrm>
            </p:contentPart>
          </mc:Choice>
          <mc:Fallback>
            <p:pic>
              <p:nvPicPr>
                <p:cNvPr id="123" name="Freihand 122">
                  <a:extLst>
                    <a:ext uri="{FF2B5EF4-FFF2-40B4-BE49-F238E27FC236}">
                      <a16:creationId xmlns:a16="http://schemas.microsoft.com/office/drawing/2014/main" id="{3B4DEC54-5890-4112-980E-6D7E52380986}"/>
                    </a:ext>
                  </a:extLst>
                </p:cNvPr>
                <p:cNvPicPr/>
                <p:nvPr/>
              </p:nvPicPr>
              <p:blipFill>
                <a:blip r:embed="rId172"/>
                <a:stretch>
                  <a:fillRect/>
                </a:stretch>
              </p:blipFill>
              <p:spPr>
                <a:xfrm>
                  <a:off x="6659997" y="2149174"/>
                  <a:ext cx="2116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24" name="Freihand 123">
                  <a:extLst>
                    <a:ext uri="{FF2B5EF4-FFF2-40B4-BE49-F238E27FC236}">
                      <a16:creationId xmlns:a16="http://schemas.microsoft.com/office/drawing/2014/main" id="{084AACD3-5E4B-43C0-BF17-313BC55D33D0}"/>
                    </a:ext>
                  </a:extLst>
                </p14:cNvPr>
                <p14:cNvContentPartPr/>
                <p14:nvPr/>
              </p14:nvContentPartPr>
              <p14:xfrm>
                <a:off x="6871677" y="2151694"/>
                <a:ext cx="130320" cy="72720"/>
              </p14:xfrm>
            </p:contentPart>
          </mc:Choice>
          <mc:Fallback>
            <p:pic>
              <p:nvPicPr>
                <p:cNvPr id="124" name="Freihand 123">
                  <a:extLst>
                    <a:ext uri="{FF2B5EF4-FFF2-40B4-BE49-F238E27FC236}">
                      <a16:creationId xmlns:a16="http://schemas.microsoft.com/office/drawing/2014/main" id="{084AACD3-5E4B-43C0-BF17-313BC55D33D0}"/>
                    </a:ext>
                  </a:extLst>
                </p:cNvPr>
                <p:cNvPicPr/>
                <p:nvPr/>
              </p:nvPicPr>
              <p:blipFill>
                <a:blip r:embed="rId174"/>
                <a:stretch>
                  <a:fillRect/>
                </a:stretch>
              </p:blipFill>
              <p:spPr>
                <a:xfrm>
                  <a:off x="6867357" y="2147374"/>
                  <a:ext cx="1389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25" name="Freihand 124">
                  <a:extLst>
                    <a:ext uri="{FF2B5EF4-FFF2-40B4-BE49-F238E27FC236}">
                      <a16:creationId xmlns:a16="http://schemas.microsoft.com/office/drawing/2014/main" id="{EF4D042B-50A6-4142-80D1-CF1BD2357B3E}"/>
                    </a:ext>
                  </a:extLst>
                </p14:cNvPr>
                <p14:cNvContentPartPr/>
                <p14:nvPr/>
              </p14:nvContentPartPr>
              <p14:xfrm>
                <a:off x="7009197" y="2123974"/>
                <a:ext cx="106200" cy="83880"/>
              </p14:xfrm>
            </p:contentPart>
          </mc:Choice>
          <mc:Fallback>
            <p:pic>
              <p:nvPicPr>
                <p:cNvPr id="125" name="Freihand 124">
                  <a:extLst>
                    <a:ext uri="{FF2B5EF4-FFF2-40B4-BE49-F238E27FC236}">
                      <a16:creationId xmlns:a16="http://schemas.microsoft.com/office/drawing/2014/main" id="{EF4D042B-50A6-4142-80D1-CF1BD2357B3E}"/>
                    </a:ext>
                  </a:extLst>
                </p:cNvPr>
                <p:cNvPicPr/>
                <p:nvPr/>
              </p:nvPicPr>
              <p:blipFill>
                <a:blip r:embed="rId176"/>
                <a:stretch>
                  <a:fillRect/>
                </a:stretch>
              </p:blipFill>
              <p:spPr>
                <a:xfrm>
                  <a:off x="7004877" y="2119654"/>
                  <a:ext cx="1148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26" name="Freihand 125">
                  <a:extLst>
                    <a:ext uri="{FF2B5EF4-FFF2-40B4-BE49-F238E27FC236}">
                      <a16:creationId xmlns:a16="http://schemas.microsoft.com/office/drawing/2014/main" id="{B75B8823-694C-4DD9-BC4A-820F2665E628}"/>
                    </a:ext>
                  </a:extLst>
                </p14:cNvPr>
                <p14:cNvContentPartPr/>
                <p14:nvPr/>
              </p14:nvContentPartPr>
              <p14:xfrm>
                <a:off x="7135917" y="2098414"/>
                <a:ext cx="107280" cy="95040"/>
              </p14:xfrm>
            </p:contentPart>
          </mc:Choice>
          <mc:Fallback>
            <p:pic>
              <p:nvPicPr>
                <p:cNvPr id="126" name="Freihand 125">
                  <a:extLst>
                    <a:ext uri="{FF2B5EF4-FFF2-40B4-BE49-F238E27FC236}">
                      <a16:creationId xmlns:a16="http://schemas.microsoft.com/office/drawing/2014/main" id="{B75B8823-694C-4DD9-BC4A-820F2665E628}"/>
                    </a:ext>
                  </a:extLst>
                </p:cNvPr>
                <p:cNvPicPr/>
                <p:nvPr/>
              </p:nvPicPr>
              <p:blipFill>
                <a:blip r:embed="rId178"/>
                <a:stretch>
                  <a:fillRect/>
                </a:stretch>
              </p:blipFill>
              <p:spPr>
                <a:xfrm>
                  <a:off x="7131597" y="2094094"/>
                  <a:ext cx="1159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27" name="Freihand 126">
                  <a:extLst>
                    <a:ext uri="{FF2B5EF4-FFF2-40B4-BE49-F238E27FC236}">
                      <a16:creationId xmlns:a16="http://schemas.microsoft.com/office/drawing/2014/main" id="{920E4618-2E6F-4E0B-AF12-0B9473AA7218}"/>
                    </a:ext>
                  </a:extLst>
                </p14:cNvPr>
                <p14:cNvContentPartPr/>
                <p14:nvPr/>
              </p14:nvContentPartPr>
              <p14:xfrm>
                <a:off x="7273437" y="2082214"/>
                <a:ext cx="83160" cy="86400"/>
              </p14:xfrm>
            </p:contentPart>
          </mc:Choice>
          <mc:Fallback>
            <p:pic>
              <p:nvPicPr>
                <p:cNvPr id="127" name="Freihand 126">
                  <a:extLst>
                    <a:ext uri="{FF2B5EF4-FFF2-40B4-BE49-F238E27FC236}">
                      <a16:creationId xmlns:a16="http://schemas.microsoft.com/office/drawing/2014/main" id="{920E4618-2E6F-4E0B-AF12-0B9473AA7218}"/>
                    </a:ext>
                  </a:extLst>
                </p:cNvPr>
                <p:cNvPicPr/>
                <p:nvPr/>
              </p:nvPicPr>
              <p:blipFill>
                <a:blip r:embed="rId180"/>
                <a:stretch>
                  <a:fillRect/>
                </a:stretch>
              </p:blipFill>
              <p:spPr>
                <a:xfrm>
                  <a:off x="7269117" y="2077894"/>
                  <a:ext cx="91800" cy="95040"/>
                </a:xfrm>
                <a:prstGeom prst="rect">
                  <a:avLst/>
                </a:prstGeom>
              </p:spPr>
            </p:pic>
          </mc:Fallback>
        </mc:AlternateContent>
      </p:grpSp>
      <p:grpSp>
        <p:nvGrpSpPr>
          <p:cNvPr id="134" name="Gruppieren 133">
            <a:extLst>
              <a:ext uri="{FF2B5EF4-FFF2-40B4-BE49-F238E27FC236}">
                <a16:creationId xmlns:a16="http://schemas.microsoft.com/office/drawing/2014/main" id="{37D9B793-2E34-4EF8-8941-C73AB5263AE9}"/>
              </a:ext>
            </a:extLst>
          </p:cNvPr>
          <p:cNvGrpSpPr/>
          <p:nvPr/>
        </p:nvGrpSpPr>
        <p:grpSpPr>
          <a:xfrm>
            <a:off x="7661157" y="1935334"/>
            <a:ext cx="241200" cy="251640"/>
            <a:chOff x="7661157" y="1935334"/>
            <a:chExt cx="241200" cy="251640"/>
          </a:xfrm>
        </p:grpSpPr>
        <mc:AlternateContent xmlns:mc="http://schemas.openxmlformats.org/markup-compatibility/2006">
          <mc:Choice xmlns:p14="http://schemas.microsoft.com/office/powerpoint/2010/main" Requires="p14">
            <p:contentPart p14:bwMode="auto" r:id="rId181">
              <p14:nvContentPartPr>
                <p14:cNvPr id="128" name="Freihand 127">
                  <a:extLst>
                    <a:ext uri="{FF2B5EF4-FFF2-40B4-BE49-F238E27FC236}">
                      <a16:creationId xmlns:a16="http://schemas.microsoft.com/office/drawing/2014/main" id="{C20D1BB8-911D-4EC0-BB2F-9B04C94F4302}"/>
                    </a:ext>
                  </a:extLst>
                </p14:cNvPr>
                <p14:cNvContentPartPr/>
                <p14:nvPr/>
              </p14:nvContentPartPr>
              <p14:xfrm>
                <a:off x="7661157" y="1935334"/>
                <a:ext cx="142560" cy="251640"/>
              </p14:xfrm>
            </p:contentPart>
          </mc:Choice>
          <mc:Fallback>
            <p:pic>
              <p:nvPicPr>
                <p:cNvPr id="128" name="Freihand 127">
                  <a:extLst>
                    <a:ext uri="{FF2B5EF4-FFF2-40B4-BE49-F238E27FC236}">
                      <a16:creationId xmlns:a16="http://schemas.microsoft.com/office/drawing/2014/main" id="{C20D1BB8-911D-4EC0-BB2F-9B04C94F4302}"/>
                    </a:ext>
                  </a:extLst>
                </p:cNvPr>
                <p:cNvPicPr/>
                <p:nvPr/>
              </p:nvPicPr>
              <p:blipFill>
                <a:blip r:embed="rId182"/>
                <a:stretch>
                  <a:fillRect/>
                </a:stretch>
              </p:blipFill>
              <p:spPr>
                <a:xfrm>
                  <a:off x="7656837" y="1931014"/>
                  <a:ext cx="15120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29" name="Freihand 128">
                  <a:extLst>
                    <a:ext uri="{FF2B5EF4-FFF2-40B4-BE49-F238E27FC236}">
                      <a16:creationId xmlns:a16="http://schemas.microsoft.com/office/drawing/2014/main" id="{E6E68F7F-7C05-4BCE-8F6D-FD8CF902E3DD}"/>
                    </a:ext>
                  </a:extLst>
                </p14:cNvPr>
                <p14:cNvContentPartPr/>
                <p14:nvPr/>
              </p14:nvContentPartPr>
              <p14:xfrm>
                <a:off x="7811277" y="2048374"/>
                <a:ext cx="91080" cy="93960"/>
              </p14:xfrm>
            </p:contentPart>
          </mc:Choice>
          <mc:Fallback>
            <p:pic>
              <p:nvPicPr>
                <p:cNvPr id="129" name="Freihand 128">
                  <a:extLst>
                    <a:ext uri="{FF2B5EF4-FFF2-40B4-BE49-F238E27FC236}">
                      <a16:creationId xmlns:a16="http://schemas.microsoft.com/office/drawing/2014/main" id="{E6E68F7F-7C05-4BCE-8F6D-FD8CF902E3DD}"/>
                    </a:ext>
                  </a:extLst>
                </p:cNvPr>
                <p:cNvPicPr/>
                <p:nvPr/>
              </p:nvPicPr>
              <p:blipFill>
                <a:blip r:embed="rId184"/>
                <a:stretch>
                  <a:fillRect/>
                </a:stretch>
              </p:blipFill>
              <p:spPr>
                <a:xfrm>
                  <a:off x="7806957" y="2044054"/>
                  <a:ext cx="99720" cy="102600"/>
                </a:xfrm>
                <a:prstGeom prst="rect">
                  <a:avLst/>
                </a:prstGeom>
              </p:spPr>
            </p:pic>
          </mc:Fallback>
        </mc:AlternateContent>
      </p:grpSp>
      <p:grpSp>
        <p:nvGrpSpPr>
          <p:cNvPr id="133" name="Gruppieren 132">
            <a:extLst>
              <a:ext uri="{FF2B5EF4-FFF2-40B4-BE49-F238E27FC236}">
                <a16:creationId xmlns:a16="http://schemas.microsoft.com/office/drawing/2014/main" id="{0FE180A5-F487-4B18-8B5B-8B29C5D55991}"/>
              </a:ext>
            </a:extLst>
          </p:cNvPr>
          <p:cNvGrpSpPr/>
          <p:nvPr/>
        </p:nvGrpSpPr>
        <p:grpSpPr>
          <a:xfrm>
            <a:off x="8167677" y="1856134"/>
            <a:ext cx="194400" cy="251640"/>
            <a:chOff x="8167677" y="1856134"/>
            <a:chExt cx="194400" cy="251640"/>
          </a:xfrm>
        </p:grpSpPr>
        <mc:AlternateContent xmlns:mc="http://schemas.openxmlformats.org/markup-compatibility/2006">
          <mc:Choice xmlns:p14="http://schemas.microsoft.com/office/powerpoint/2010/main" Requires="p14">
            <p:contentPart p14:bwMode="auto" r:id="rId185">
              <p14:nvContentPartPr>
                <p14:cNvPr id="130" name="Freihand 129">
                  <a:extLst>
                    <a:ext uri="{FF2B5EF4-FFF2-40B4-BE49-F238E27FC236}">
                      <a16:creationId xmlns:a16="http://schemas.microsoft.com/office/drawing/2014/main" id="{495A45C7-61A6-4459-B847-88FCB9F23EFE}"/>
                    </a:ext>
                  </a:extLst>
                </p14:cNvPr>
                <p14:cNvContentPartPr/>
                <p14:nvPr/>
              </p14:nvContentPartPr>
              <p14:xfrm>
                <a:off x="8179197" y="2018134"/>
                <a:ext cx="71640" cy="89640"/>
              </p14:xfrm>
            </p:contentPart>
          </mc:Choice>
          <mc:Fallback>
            <p:pic>
              <p:nvPicPr>
                <p:cNvPr id="130" name="Freihand 129">
                  <a:extLst>
                    <a:ext uri="{FF2B5EF4-FFF2-40B4-BE49-F238E27FC236}">
                      <a16:creationId xmlns:a16="http://schemas.microsoft.com/office/drawing/2014/main" id="{495A45C7-61A6-4459-B847-88FCB9F23EFE}"/>
                    </a:ext>
                  </a:extLst>
                </p:cNvPr>
                <p:cNvPicPr/>
                <p:nvPr/>
              </p:nvPicPr>
              <p:blipFill>
                <a:blip r:embed="rId186"/>
                <a:stretch>
                  <a:fillRect/>
                </a:stretch>
              </p:blipFill>
              <p:spPr>
                <a:xfrm>
                  <a:off x="8174877" y="2013814"/>
                  <a:ext cx="802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31" name="Freihand 130">
                  <a:extLst>
                    <a:ext uri="{FF2B5EF4-FFF2-40B4-BE49-F238E27FC236}">
                      <a16:creationId xmlns:a16="http://schemas.microsoft.com/office/drawing/2014/main" id="{1F1974CB-B511-4569-AAD2-EAF53EB37A3C}"/>
                    </a:ext>
                  </a:extLst>
                </p14:cNvPr>
                <p14:cNvContentPartPr/>
                <p14:nvPr/>
              </p14:nvContentPartPr>
              <p14:xfrm>
                <a:off x="8167677" y="1896814"/>
                <a:ext cx="18720" cy="10440"/>
              </p14:xfrm>
            </p:contentPart>
          </mc:Choice>
          <mc:Fallback>
            <p:pic>
              <p:nvPicPr>
                <p:cNvPr id="131" name="Freihand 130">
                  <a:extLst>
                    <a:ext uri="{FF2B5EF4-FFF2-40B4-BE49-F238E27FC236}">
                      <a16:creationId xmlns:a16="http://schemas.microsoft.com/office/drawing/2014/main" id="{1F1974CB-B511-4569-AAD2-EAF53EB37A3C}"/>
                    </a:ext>
                  </a:extLst>
                </p:cNvPr>
                <p:cNvPicPr/>
                <p:nvPr/>
              </p:nvPicPr>
              <p:blipFill>
                <a:blip r:embed="rId188"/>
                <a:stretch>
                  <a:fillRect/>
                </a:stretch>
              </p:blipFill>
              <p:spPr>
                <a:xfrm>
                  <a:off x="8163357" y="1892494"/>
                  <a:ext cx="2736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32" name="Freihand 131">
                  <a:extLst>
                    <a:ext uri="{FF2B5EF4-FFF2-40B4-BE49-F238E27FC236}">
                      <a16:creationId xmlns:a16="http://schemas.microsoft.com/office/drawing/2014/main" id="{BDFE3514-F54D-4295-BA82-D8C1BFFAA48C}"/>
                    </a:ext>
                  </a:extLst>
                </p14:cNvPr>
                <p14:cNvContentPartPr/>
                <p14:nvPr/>
              </p14:nvContentPartPr>
              <p14:xfrm>
                <a:off x="8339757" y="1856134"/>
                <a:ext cx="22320" cy="108720"/>
              </p14:xfrm>
            </p:contentPart>
          </mc:Choice>
          <mc:Fallback>
            <p:pic>
              <p:nvPicPr>
                <p:cNvPr id="132" name="Freihand 131">
                  <a:extLst>
                    <a:ext uri="{FF2B5EF4-FFF2-40B4-BE49-F238E27FC236}">
                      <a16:creationId xmlns:a16="http://schemas.microsoft.com/office/drawing/2014/main" id="{BDFE3514-F54D-4295-BA82-D8C1BFFAA48C}"/>
                    </a:ext>
                  </a:extLst>
                </p:cNvPr>
                <p:cNvPicPr/>
                <p:nvPr/>
              </p:nvPicPr>
              <p:blipFill>
                <a:blip r:embed="rId190"/>
                <a:stretch>
                  <a:fillRect/>
                </a:stretch>
              </p:blipFill>
              <p:spPr>
                <a:xfrm>
                  <a:off x="8335437" y="1851814"/>
                  <a:ext cx="30960" cy="117360"/>
                </a:xfrm>
                <a:prstGeom prst="rect">
                  <a:avLst/>
                </a:prstGeom>
              </p:spPr>
            </p:pic>
          </mc:Fallback>
        </mc:AlternateContent>
      </p:grpSp>
      <p:grpSp>
        <p:nvGrpSpPr>
          <p:cNvPr id="139" name="Gruppieren 138">
            <a:extLst>
              <a:ext uri="{FF2B5EF4-FFF2-40B4-BE49-F238E27FC236}">
                <a16:creationId xmlns:a16="http://schemas.microsoft.com/office/drawing/2014/main" id="{C96CB7BD-E9F2-4D57-869B-62F36DC85916}"/>
              </a:ext>
            </a:extLst>
          </p:cNvPr>
          <p:cNvGrpSpPr/>
          <p:nvPr/>
        </p:nvGrpSpPr>
        <p:grpSpPr>
          <a:xfrm>
            <a:off x="8169477" y="1860094"/>
            <a:ext cx="188280" cy="263520"/>
            <a:chOff x="8169477" y="1860094"/>
            <a:chExt cx="188280" cy="263520"/>
          </a:xfrm>
        </p:grpSpPr>
        <mc:AlternateContent xmlns:mc="http://schemas.openxmlformats.org/markup-compatibility/2006">
          <mc:Choice xmlns:p14="http://schemas.microsoft.com/office/powerpoint/2010/main" Requires="p14">
            <p:contentPart p14:bwMode="auto" r:id="rId191">
              <p14:nvContentPartPr>
                <p14:cNvPr id="136" name="Freihand 135">
                  <a:extLst>
                    <a:ext uri="{FF2B5EF4-FFF2-40B4-BE49-F238E27FC236}">
                      <a16:creationId xmlns:a16="http://schemas.microsoft.com/office/drawing/2014/main" id="{C5296C22-340E-4E59-814B-CA34CCBB3AA0}"/>
                    </a:ext>
                  </a:extLst>
                </p14:cNvPr>
                <p14:cNvContentPartPr/>
                <p14:nvPr/>
              </p14:nvContentPartPr>
              <p14:xfrm>
                <a:off x="8169477" y="2005534"/>
                <a:ext cx="90000" cy="118080"/>
              </p14:xfrm>
            </p:contentPart>
          </mc:Choice>
          <mc:Fallback>
            <p:pic>
              <p:nvPicPr>
                <p:cNvPr id="136" name="Freihand 135">
                  <a:extLst>
                    <a:ext uri="{FF2B5EF4-FFF2-40B4-BE49-F238E27FC236}">
                      <a16:creationId xmlns:a16="http://schemas.microsoft.com/office/drawing/2014/main" id="{C5296C22-340E-4E59-814B-CA34CCBB3AA0}"/>
                    </a:ext>
                  </a:extLst>
                </p:cNvPr>
                <p:cNvPicPr/>
                <p:nvPr/>
              </p:nvPicPr>
              <p:blipFill>
                <a:blip r:embed="rId192"/>
                <a:stretch>
                  <a:fillRect/>
                </a:stretch>
              </p:blipFill>
              <p:spPr>
                <a:xfrm>
                  <a:off x="8165157" y="2001214"/>
                  <a:ext cx="9864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37" name="Freihand 136">
                  <a:extLst>
                    <a:ext uri="{FF2B5EF4-FFF2-40B4-BE49-F238E27FC236}">
                      <a16:creationId xmlns:a16="http://schemas.microsoft.com/office/drawing/2014/main" id="{4001A000-7645-41D6-AAF7-74BE7DD00551}"/>
                    </a:ext>
                  </a:extLst>
                </p14:cNvPr>
                <p14:cNvContentPartPr/>
                <p14:nvPr/>
              </p14:nvContentPartPr>
              <p14:xfrm>
                <a:off x="8185677" y="2010214"/>
                <a:ext cx="75960" cy="92160"/>
              </p14:xfrm>
            </p:contentPart>
          </mc:Choice>
          <mc:Fallback>
            <p:pic>
              <p:nvPicPr>
                <p:cNvPr id="137" name="Freihand 136">
                  <a:extLst>
                    <a:ext uri="{FF2B5EF4-FFF2-40B4-BE49-F238E27FC236}">
                      <a16:creationId xmlns:a16="http://schemas.microsoft.com/office/drawing/2014/main" id="{4001A000-7645-41D6-AAF7-74BE7DD00551}"/>
                    </a:ext>
                  </a:extLst>
                </p:cNvPr>
                <p:cNvPicPr/>
                <p:nvPr/>
              </p:nvPicPr>
              <p:blipFill>
                <a:blip r:embed="rId194"/>
                <a:stretch>
                  <a:fillRect/>
                </a:stretch>
              </p:blipFill>
              <p:spPr>
                <a:xfrm>
                  <a:off x="8181357" y="2005894"/>
                  <a:ext cx="846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38" name="Freihand 137">
                  <a:extLst>
                    <a:ext uri="{FF2B5EF4-FFF2-40B4-BE49-F238E27FC236}">
                      <a16:creationId xmlns:a16="http://schemas.microsoft.com/office/drawing/2014/main" id="{3829BEB5-C79B-42DD-A4D0-7146A2D40101}"/>
                    </a:ext>
                  </a:extLst>
                </p14:cNvPr>
                <p14:cNvContentPartPr/>
                <p14:nvPr/>
              </p14:nvContentPartPr>
              <p14:xfrm>
                <a:off x="8314557" y="1860094"/>
                <a:ext cx="43200" cy="129960"/>
              </p14:xfrm>
            </p:contentPart>
          </mc:Choice>
          <mc:Fallback>
            <p:pic>
              <p:nvPicPr>
                <p:cNvPr id="138" name="Freihand 137">
                  <a:extLst>
                    <a:ext uri="{FF2B5EF4-FFF2-40B4-BE49-F238E27FC236}">
                      <a16:creationId xmlns:a16="http://schemas.microsoft.com/office/drawing/2014/main" id="{3829BEB5-C79B-42DD-A4D0-7146A2D40101}"/>
                    </a:ext>
                  </a:extLst>
                </p:cNvPr>
                <p:cNvPicPr/>
                <p:nvPr/>
              </p:nvPicPr>
              <p:blipFill>
                <a:blip r:embed="rId196"/>
                <a:stretch>
                  <a:fillRect/>
                </a:stretch>
              </p:blipFill>
              <p:spPr>
                <a:xfrm>
                  <a:off x="8310237" y="1855774"/>
                  <a:ext cx="51840" cy="138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7">
            <p14:nvContentPartPr>
              <p14:cNvPr id="140" name="Freihand 139">
                <a:extLst>
                  <a:ext uri="{FF2B5EF4-FFF2-40B4-BE49-F238E27FC236}">
                    <a16:creationId xmlns:a16="http://schemas.microsoft.com/office/drawing/2014/main" id="{586E9F1F-4726-40F1-ADC1-C1E9351ED3C4}"/>
                  </a:ext>
                </a:extLst>
              </p14:cNvPr>
              <p14:cNvContentPartPr/>
              <p14:nvPr/>
            </p14:nvContentPartPr>
            <p14:xfrm>
              <a:off x="5173917" y="909334"/>
              <a:ext cx="268560" cy="425160"/>
            </p14:xfrm>
          </p:contentPart>
        </mc:Choice>
        <mc:Fallback>
          <p:pic>
            <p:nvPicPr>
              <p:cNvPr id="140" name="Freihand 139">
                <a:extLst>
                  <a:ext uri="{FF2B5EF4-FFF2-40B4-BE49-F238E27FC236}">
                    <a16:creationId xmlns:a16="http://schemas.microsoft.com/office/drawing/2014/main" id="{586E9F1F-4726-40F1-ADC1-C1E9351ED3C4}"/>
                  </a:ext>
                </a:extLst>
              </p:cNvPr>
              <p:cNvPicPr/>
              <p:nvPr/>
            </p:nvPicPr>
            <p:blipFill>
              <a:blip r:embed="rId198"/>
              <a:stretch>
                <a:fillRect/>
              </a:stretch>
            </p:blipFill>
            <p:spPr>
              <a:xfrm>
                <a:off x="5169597" y="905014"/>
                <a:ext cx="277200" cy="433800"/>
              </a:xfrm>
              <a:prstGeom prst="rect">
                <a:avLst/>
              </a:prstGeom>
            </p:spPr>
          </p:pic>
        </mc:Fallback>
      </mc:AlternateContent>
      <p:grpSp>
        <p:nvGrpSpPr>
          <p:cNvPr id="149" name="Gruppieren 148">
            <a:extLst>
              <a:ext uri="{FF2B5EF4-FFF2-40B4-BE49-F238E27FC236}">
                <a16:creationId xmlns:a16="http://schemas.microsoft.com/office/drawing/2014/main" id="{CA5EE270-BB8A-49BA-8578-E1BA5823EB4F}"/>
              </a:ext>
            </a:extLst>
          </p:cNvPr>
          <p:cNvGrpSpPr/>
          <p:nvPr/>
        </p:nvGrpSpPr>
        <p:grpSpPr>
          <a:xfrm>
            <a:off x="1448997" y="668134"/>
            <a:ext cx="3229200" cy="3260160"/>
            <a:chOff x="1448997" y="668134"/>
            <a:chExt cx="3229200" cy="3260160"/>
          </a:xfrm>
        </p:grpSpPr>
        <mc:AlternateContent xmlns:mc="http://schemas.openxmlformats.org/markup-compatibility/2006">
          <mc:Choice xmlns:p14="http://schemas.microsoft.com/office/powerpoint/2010/main" Requires="p14">
            <p:contentPart p14:bwMode="auto" r:id="rId199">
              <p14:nvContentPartPr>
                <p14:cNvPr id="141" name="Freihand 140">
                  <a:extLst>
                    <a:ext uri="{FF2B5EF4-FFF2-40B4-BE49-F238E27FC236}">
                      <a16:creationId xmlns:a16="http://schemas.microsoft.com/office/drawing/2014/main" id="{013C3776-19CB-4E01-9BEE-359C7BB85960}"/>
                    </a:ext>
                  </a:extLst>
                </p14:cNvPr>
                <p14:cNvContentPartPr/>
                <p14:nvPr/>
              </p14:nvContentPartPr>
              <p14:xfrm>
                <a:off x="1448997" y="1074214"/>
                <a:ext cx="2826720" cy="2854080"/>
              </p14:xfrm>
            </p:contentPart>
          </mc:Choice>
          <mc:Fallback>
            <p:pic>
              <p:nvPicPr>
                <p:cNvPr id="141" name="Freihand 140">
                  <a:extLst>
                    <a:ext uri="{FF2B5EF4-FFF2-40B4-BE49-F238E27FC236}">
                      <a16:creationId xmlns:a16="http://schemas.microsoft.com/office/drawing/2014/main" id="{013C3776-19CB-4E01-9BEE-359C7BB85960}"/>
                    </a:ext>
                  </a:extLst>
                </p:cNvPr>
                <p:cNvPicPr/>
                <p:nvPr/>
              </p:nvPicPr>
              <p:blipFill>
                <a:blip r:embed="rId200"/>
                <a:stretch>
                  <a:fillRect/>
                </a:stretch>
              </p:blipFill>
              <p:spPr>
                <a:xfrm>
                  <a:off x="1444677" y="1069894"/>
                  <a:ext cx="2835360" cy="28627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42" name="Freihand 141">
                  <a:extLst>
                    <a:ext uri="{FF2B5EF4-FFF2-40B4-BE49-F238E27FC236}">
                      <a16:creationId xmlns:a16="http://schemas.microsoft.com/office/drawing/2014/main" id="{9862CB79-9D29-4F26-B1D4-DAA045AACD51}"/>
                    </a:ext>
                  </a:extLst>
                </p14:cNvPr>
                <p14:cNvContentPartPr/>
                <p14:nvPr/>
              </p14:nvContentPartPr>
              <p14:xfrm>
                <a:off x="4265277" y="797734"/>
                <a:ext cx="53640" cy="99000"/>
              </p14:xfrm>
            </p:contentPart>
          </mc:Choice>
          <mc:Fallback>
            <p:pic>
              <p:nvPicPr>
                <p:cNvPr id="142" name="Freihand 141">
                  <a:extLst>
                    <a:ext uri="{FF2B5EF4-FFF2-40B4-BE49-F238E27FC236}">
                      <a16:creationId xmlns:a16="http://schemas.microsoft.com/office/drawing/2014/main" id="{9862CB79-9D29-4F26-B1D4-DAA045AACD51}"/>
                    </a:ext>
                  </a:extLst>
                </p:cNvPr>
                <p:cNvPicPr/>
                <p:nvPr/>
              </p:nvPicPr>
              <p:blipFill>
                <a:blip r:embed="rId202"/>
                <a:stretch>
                  <a:fillRect/>
                </a:stretch>
              </p:blipFill>
              <p:spPr>
                <a:xfrm>
                  <a:off x="4260957" y="793414"/>
                  <a:ext cx="622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43" name="Freihand 142">
                  <a:extLst>
                    <a:ext uri="{FF2B5EF4-FFF2-40B4-BE49-F238E27FC236}">
                      <a16:creationId xmlns:a16="http://schemas.microsoft.com/office/drawing/2014/main" id="{1D501FF6-7A54-4D83-B582-AA1B17005420}"/>
                    </a:ext>
                  </a:extLst>
                </p14:cNvPr>
                <p14:cNvContentPartPr/>
                <p14:nvPr/>
              </p14:nvContentPartPr>
              <p14:xfrm>
                <a:off x="4256637" y="677854"/>
                <a:ext cx="9720" cy="13320"/>
              </p14:xfrm>
            </p:contentPart>
          </mc:Choice>
          <mc:Fallback>
            <p:pic>
              <p:nvPicPr>
                <p:cNvPr id="143" name="Freihand 142">
                  <a:extLst>
                    <a:ext uri="{FF2B5EF4-FFF2-40B4-BE49-F238E27FC236}">
                      <a16:creationId xmlns:a16="http://schemas.microsoft.com/office/drawing/2014/main" id="{1D501FF6-7A54-4D83-B582-AA1B17005420}"/>
                    </a:ext>
                  </a:extLst>
                </p:cNvPr>
                <p:cNvPicPr/>
                <p:nvPr/>
              </p:nvPicPr>
              <p:blipFill>
                <a:blip r:embed="rId204"/>
                <a:stretch>
                  <a:fillRect/>
                </a:stretch>
              </p:blipFill>
              <p:spPr>
                <a:xfrm>
                  <a:off x="4252317" y="673534"/>
                  <a:ext cx="1836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44" name="Freihand 143">
                  <a:extLst>
                    <a:ext uri="{FF2B5EF4-FFF2-40B4-BE49-F238E27FC236}">
                      <a16:creationId xmlns:a16="http://schemas.microsoft.com/office/drawing/2014/main" id="{ED36EAA7-A3B5-456F-9C32-6BB2AA107BAE}"/>
                    </a:ext>
                  </a:extLst>
                </p14:cNvPr>
                <p14:cNvContentPartPr/>
                <p14:nvPr/>
              </p14:nvContentPartPr>
              <p14:xfrm>
                <a:off x="4343757" y="668134"/>
                <a:ext cx="33840" cy="87480"/>
              </p14:xfrm>
            </p:contentPart>
          </mc:Choice>
          <mc:Fallback>
            <p:pic>
              <p:nvPicPr>
                <p:cNvPr id="144" name="Freihand 143">
                  <a:extLst>
                    <a:ext uri="{FF2B5EF4-FFF2-40B4-BE49-F238E27FC236}">
                      <a16:creationId xmlns:a16="http://schemas.microsoft.com/office/drawing/2014/main" id="{ED36EAA7-A3B5-456F-9C32-6BB2AA107BAE}"/>
                    </a:ext>
                  </a:extLst>
                </p:cNvPr>
                <p:cNvPicPr/>
                <p:nvPr/>
              </p:nvPicPr>
              <p:blipFill>
                <a:blip r:embed="rId206"/>
                <a:stretch>
                  <a:fillRect/>
                </a:stretch>
              </p:blipFill>
              <p:spPr>
                <a:xfrm>
                  <a:off x="4339437" y="663814"/>
                  <a:ext cx="424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45" name="Freihand 144">
                  <a:extLst>
                    <a:ext uri="{FF2B5EF4-FFF2-40B4-BE49-F238E27FC236}">
                      <a16:creationId xmlns:a16="http://schemas.microsoft.com/office/drawing/2014/main" id="{38EBF05B-15A2-46B3-BD86-A5D092DB0556}"/>
                    </a:ext>
                  </a:extLst>
                </p14:cNvPr>
                <p14:cNvContentPartPr/>
                <p14:nvPr/>
              </p14:nvContentPartPr>
              <p14:xfrm>
                <a:off x="4138197" y="879814"/>
                <a:ext cx="291960" cy="57960"/>
              </p14:xfrm>
            </p:contentPart>
          </mc:Choice>
          <mc:Fallback>
            <p:pic>
              <p:nvPicPr>
                <p:cNvPr id="145" name="Freihand 144">
                  <a:extLst>
                    <a:ext uri="{FF2B5EF4-FFF2-40B4-BE49-F238E27FC236}">
                      <a16:creationId xmlns:a16="http://schemas.microsoft.com/office/drawing/2014/main" id="{38EBF05B-15A2-46B3-BD86-A5D092DB0556}"/>
                    </a:ext>
                  </a:extLst>
                </p:cNvPr>
                <p:cNvPicPr/>
                <p:nvPr/>
              </p:nvPicPr>
              <p:blipFill>
                <a:blip r:embed="rId208"/>
                <a:stretch>
                  <a:fillRect/>
                </a:stretch>
              </p:blipFill>
              <p:spPr>
                <a:xfrm>
                  <a:off x="4133877" y="875494"/>
                  <a:ext cx="30060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46" name="Freihand 145">
                  <a:extLst>
                    <a:ext uri="{FF2B5EF4-FFF2-40B4-BE49-F238E27FC236}">
                      <a16:creationId xmlns:a16="http://schemas.microsoft.com/office/drawing/2014/main" id="{18045BC9-67CD-4119-BBA8-2D1724649A2F}"/>
                    </a:ext>
                  </a:extLst>
                </p14:cNvPr>
                <p14:cNvContentPartPr/>
                <p14:nvPr/>
              </p14:nvContentPartPr>
              <p14:xfrm>
                <a:off x="4237197" y="957574"/>
                <a:ext cx="88920" cy="124560"/>
              </p14:xfrm>
            </p:contentPart>
          </mc:Choice>
          <mc:Fallback>
            <p:pic>
              <p:nvPicPr>
                <p:cNvPr id="146" name="Freihand 145">
                  <a:extLst>
                    <a:ext uri="{FF2B5EF4-FFF2-40B4-BE49-F238E27FC236}">
                      <a16:creationId xmlns:a16="http://schemas.microsoft.com/office/drawing/2014/main" id="{18045BC9-67CD-4119-BBA8-2D1724649A2F}"/>
                    </a:ext>
                  </a:extLst>
                </p:cNvPr>
                <p:cNvPicPr/>
                <p:nvPr/>
              </p:nvPicPr>
              <p:blipFill>
                <a:blip r:embed="rId210"/>
                <a:stretch>
                  <a:fillRect/>
                </a:stretch>
              </p:blipFill>
              <p:spPr>
                <a:xfrm>
                  <a:off x="4232877" y="953254"/>
                  <a:ext cx="9756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47" name="Freihand 146">
                  <a:extLst>
                    <a:ext uri="{FF2B5EF4-FFF2-40B4-BE49-F238E27FC236}">
                      <a16:creationId xmlns:a16="http://schemas.microsoft.com/office/drawing/2014/main" id="{30088264-D62B-42CF-9F1C-7D6E5C237983}"/>
                    </a:ext>
                  </a:extLst>
                </p14:cNvPr>
                <p14:cNvContentPartPr/>
                <p14:nvPr/>
              </p14:nvContentPartPr>
              <p14:xfrm>
                <a:off x="4505757" y="774694"/>
                <a:ext cx="121320" cy="142200"/>
              </p14:xfrm>
            </p:contentPart>
          </mc:Choice>
          <mc:Fallback>
            <p:pic>
              <p:nvPicPr>
                <p:cNvPr id="147" name="Freihand 146">
                  <a:extLst>
                    <a:ext uri="{FF2B5EF4-FFF2-40B4-BE49-F238E27FC236}">
                      <a16:creationId xmlns:a16="http://schemas.microsoft.com/office/drawing/2014/main" id="{30088264-D62B-42CF-9F1C-7D6E5C237983}"/>
                    </a:ext>
                  </a:extLst>
                </p:cNvPr>
                <p:cNvPicPr/>
                <p:nvPr/>
              </p:nvPicPr>
              <p:blipFill>
                <a:blip r:embed="rId212"/>
                <a:stretch>
                  <a:fillRect/>
                </a:stretch>
              </p:blipFill>
              <p:spPr>
                <a:xfrm>
                  <a:off x="4501437" y="770374"/>
                  <a:ext cx="12996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48" name="Freihand 147">
                  <a:extLst>
                    <a:ext uri="{FF2B5EF4-FFF2-40B4-BE49-F238E27FC236}">
                      <a16:creationId xmlns:a16="http://schemas.microsoft.com/office/drawing/2014/main" id="{BCB73B98-FE14-40A5-98CB-3E40A6D31580}"/>
                    </a:ext>
                  </a:extLst>
                </p14:cNvPr>
                <p14:cNvContentPartPr/>
                <p14:nvPr/>
              </p14:nvContentPartPr>
              <p14:xfrm>
                <a:off x="4599357" y="851734"/>
                <a:ext cx="78840" cy="72720"/>
              </p14:xfrm>
            </p:contentPart>
          </mc:Choice>
          <mc:Fallback>
            <p:pic>
              <p:nvPicPr>
                <p:cNvPr id="148" name="Freihand 147">
                  <a:extLst>
                    <a:ext uri="{FF2B5EF4-FFF2-40B4-BE49-F238E27FC236}">
                      <a16:creationId xmlns:a16="http://schemas.microsoft.com/office/drawing/2014/main" id="{BCB73B98-FE14-40A5-98CB-3E40A6D31580}"/>
                    </a:ext>
                  </a:extLst>
                </p:cNvPr>
                <p:cNvPicPr/>
                <p:nvPr/>
              </p:nvPicPr>
              <p:blipFill>
                <a:blip r:embed="rId214"/>
                <a:stretch>
                  <a:fillRect/>
                </a:stretch>
              </p:blipFill>
              <p:spPr>
                <a:xfrm>
                  <a:off x="4595037" y="847414"/>
                  <a:ext cx="87480" cy="81360"/>
                </a:xfrm>
                <a:prstGeom prst="rect">
                  <a:avLst/>
                </a:prstGeom>
              </p:spPr>
            </p:pic>
          </mc:Fallback>
        </mc:AlternateContent>
      </p:grpSp>
      <p:grpSp>
        <p:nvGrpSpPr>
          <p:cNvPr id="152" name="Gruppieren 151">
            <a:extLst>
              <a:ext uri="{FF2B5EF4-FFF2-40B4-BE49-F238E27FC236}">
                <a16:creationId xmlns:a16="http://schemas.microsoft.com/office/drawing/2014/main" id="{21FA016E-0D4B-4091-9A36-E05757A92EFB}"/>
              </a:ext>
            </a:extLst>
          </p:cNvPr>
          <p:cNvGrpSpPr/>
          <p:nvPr/>
        </p:nvGrpSpPr>
        <p:grpSpPr>
          <a:xfrm>
            <a:off x="5031717" y="1759294"/>
            <a:ext cx="519480" cy="61560"/>
            <a:chOff x="5031717" y="1759294"/>
            <a:chExt cx="519480" cy="61560"/>
          </a:xfrm>
        </p:grpSpPr>
        <mc:AlternateContent xmlns:mc="http://schemas.openxmlformats.org/markup-compatibility/2006">
          <mc:Choice xmlns:p14="http://schemas.microsoft.com/office/powerpoint/2010/main" Requires="p14">
            <p:contentPart p14:bwMode="auto" r:id="rId215">
              <p14:nvContentPartPr>
                <p14:cNvPr id="150" name="Freihand 149">
                  <a:extLst>
                    <a:ext uri="{FF2B5EF4-FFF2-40B4-BE49-F238E27FC236}">
                      <a16:creationId xmlns:a16="http://schemas.microsoft.com/office/drawing/2014/main" id="{173F404A-A571-4B54-97D4-BBF5BFD3A285}"/>
                    </a:ext>
                  </a:extLst>
                </p14:cNvPr>
                <p14:cNvContentPartPr/>
                <p14:nvPr/>
              </p14:nvContentPartPr>
              <p14:xfrm>
                <a:off x="5061957" y="1806814"/>
                <a:ext cx="360" cy="360"/>
              </p14:xfrm>
            </p:contentPart>
          </mc:Choice>
          <mc:Fallback>
            <p:pic>
              <p:nvPicPr>
                <p:cNvPr id="150" name="Freihand 149">
                  <a:extLst>
                    <a:ext uri="{FF2B5EF4-FFF2-40B4-BE49-F238E27FC236}">
                      <a16:creationId xmlns:a16="http://schemas.microsoft.com/office/drawing/2014/main" id="{173F404A-A571-4B54-97D4-BBF5BFD3A285}"/>
                    </a:ext>
                  </a:extLst>
                </p:cNvPr>
                <p:cNvPicPr/>
                <p:nvPr/>
              </p:nvPicPr>
              <p:blipFill>
                <a:blip r:embed="rId216"/>
                <a:stretch>
                  <a:fillRect/>
                </a:stretch>
              </p:blipFill>
              <p:spPr>
                <a:xfrm>
                  <a:off x="5057637" y="1802494"/>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51" name="Freihand 150">
                  <a:extLst>
                    <a:ext uri="{FF2B5EF4-FFF2-40B4-BE49-F238E27FC236}">
                      <a16:creationId xmlns:a16="http://schemas.microsoft.com/office/drawing/2014/main" id="{23BB7E2C-DAA2-45FE-956F-C4A76B3CDF4F}"/>
                    </a:ext>
                  </a:extLst>
                </p14:cNvPr>
                <p14:cNvContentPartPr/>
                <p14:nvPr/>
              </p14:nvContentPartPr>
              <p14:xfrm>
                <a:off x="5031717" y="1759294"/>
                <a:ext cx="519480" cy="61560"/>
              </p14:xfrm>
            </p:contentPart>
          </mc:Choice>
          <mc:Fallback>
            <p:pic>
              <p:nvPicPr>
                <p:cNvPr id="151" name="Freihand 150">
                  <a:extLst>
                    <a:ext uri="{FF2B5EF4-FFF2-40B4-BE49-F238E27FC236}">
                      <a16:creationId xmlns:a16="http://schemas.microsoft.com/office/drawing/2014/main" id="{23BB7E2C-DAA2-45FE-956F-C4A76B3CDF4F}"/>
                    </a:ext>
                  </a:extLst>
                </p:cNvPr>
                <p:cNvPicPr/>
                <p:nvPr/>
              </p:nvPicPr>
              <p:blipFill>
                <a:blip r:embed="rId218"/>
                <a:stretch>
                  <a:fillRect/>
                </a:stretch>
              </p:blipFill>
              <p:spPr>
                <a:xfrm>
                  <a:off x="5027397" y="1754974"/>
                  <a:ext cx="528120" cy="70200"/>
                </a:xfrm>
                <a:prstGeom prst="rect">
                  <a:avLst/>
                </a:prstGeom>
              </p:spPr>
            </p:pic>
          </mc:Fallback>
        </mc:AlternateContent>
      </p:grpSp>
      <p:grpSp>
        <p:nvGrpSpPr>
          <p:cNvPr id="155" name="Gruppieren 154">
            <a:extLst>
              <a:ext uri="{FF2B5EF4-FFF2-40B4-BE49-F238E27FC236}">
                <a16:creationId xmlns:a16="http://schemas.microsoft.com/office/drawing/2014/main" id="{BF190B18-F4D6-4B48-934F-008E6126E6F9}"/>
              </a:ext>
            </a:extLst>
          </p:cNvPr>
          <p:cNvGrpSpPr/>
          <p:nvPr/>
        </p:nvGrpSpPr>
        <p:grpSpPr>
          <a:xfrm>
            <a:off x="1429557" y="2312974"/>
            <a:ext cx="1316880" cy="1588680"/>
            <a:chOff x="1429557" y="2312974"/>
            <a:chExt cx="1316880" cy="1588680"/>
          </a:xfrm>
        </p:grpSpPr>
        <mc:AlternateContent xmlns:mc="http://schemas.openxmlformats.org/markup-compatibility/2006">
          <mc:Choice xmlns:p14="http://schemas.microsoft.com/office/powerpoint/2010/main" Requires="p14">
            <p:contentPart p14:bwMode="auto" r:id="rId219">
              <p14:nvContentPartPr>
                <p14:cNvPr id="153" name="Freihand 152">
                  <a:extLst>
                    <a:ext uri="{FF2B5EF4-FFF2-40B4-BE49-F238E27FC236}">
                      <a16:creationId xmlns:a16="http://schemas.microsoft.com/office/drawing/2014/main" id="{D60D9D5D-8FF4-4C13-82E8-1D365C96D848}"/>
                    </a:ext>
                  </a:extLst>
                </p14:cNvPr>
                <p14:cNvContentPartPr/>
                <p14:nvPr/>
              </p14:nvContentPartPr>
              <p14:xfrm>
                <a:off x="1429557" y="2312974"/>
                <a:ext cx="1316880" cy="1398600"/>
              </p14:xfrm>
            </p:contentPart>
          </mc:Choice>
          <mc:Fallback>
            <p:pic>
              <p:nvPicPr>
                <p:cNvPr id="153" name="Freihand 152">
                  <a:extLst>
                    <a:ext uri="{FF2B5EF4-FFF2-40B4-BE49-F238E27FC236}">
                      <a16:creationId xmlns:a16="http://schemas.microsoft.com/office/drawing/2014/main" id="{D60D9D5D-8FF4-4C13-82E8-1D365C96D848}"/>
                    </a:ext>
                  </a:extLst>
                </p:cNvPr>
                <p:cNvPicPr/>
                <p:nvPr/>
              </p:nvPicPr>
              <p:blipFill>
                <a:blip r:embed="rId220"/>
                <a:stretch>
                  <a:fillRect/>
                </a:stretch>
              </p:blipFill>
              <p:spPr>
                <a:xfrm>
                  <a:off x="1425237" y="2308654"/>
                  <a:ext cx="1325520" cy="140724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54" name="Freihand 153">
                  <a:extLst>
                    <a:ext uri="{FF2B5EF4-FFF2-40B4-BE49-F238E27FC236}">
                      <a16:creationId xmlns:a16="http://schemas.microsoft.com/office/drawing/2014/main" id="{1C82C4D7-E0E0-46AE-B651-F77FA9FECC52}"/>
                    </a:ext>
                  </a:extLst>
                </p14:cNvPr>
                <p14:cNvContentPartPr/>
                <p14:nvPr/>
              </p14:nvContentPartPr>
              <p14:xfrm>
                <a:off x="1941837" y="3152854"/>
                <a:ext cx="105840" cy="748800"/>
              </p14:xfrm>
            </p:contentPart>
          </mc:Choice>
          <mc:Fallback>
            <p:pic>
              <p:nvPicPr>
                <p:cNvPr id="154" name="Freihand 153">
                  <a:extLst>
                    <a:ext uri="{FF2B5EF4-FFF2-40B4-BE49-F238E27FC236}">
                      <a16:creationId xmlns:a16="http://schemas.microsoft.com/office/drawing/2014/main" id="{1C82C4D7-E0E0-46AE-B651-F77FA9FECC52}"/>
                    </a:ext>
                  </a:extLst>
                </p:cNvPr>
                <p:cNvPicPr/>
                <p:nvPr/>
              </p:nvPicPr>
              <p:blipFill>
                <a:blip r:embed="rId222"/>
                <a:stretch>
                  <a:fillRect/>
                </a:stretch>
              </p:blipFill>
              <p:spPr>
                <a:xfrm>
                  <a:off x="1937517" y="3148534"/>
                  <a:ext cx="114480" cy="757440"/>
                </a:xfrm>
                <a:prstGeom prst="rect">
                  <a:avLst/>
                </a:prstGeom>
              </p:spPr>
            </p:pic>
          </mc:Fallback>
        </mc:AlternateContent>
      </p:grpSp>
      <p:grpSp>
        <p:nvGrpSpPr>
          <p:cNvPr id="167" name="Gruppieren 166">
            <a:extLst>
              <a:ext uri="{FF2B5EF4-FFF2-40B4-BE49-F238E27FC236}">
                <a16:creationId xmlns:a16="http://schemas.microsoft.com/office/drawing/2014/main" id="{F6D0B283-A59B-4ED8-8B97-AC5D2BA2F6BA}"/>
              </a:ext>
            </a:extLst>
          </p:cNvPr>
          <p:cNvGrpSpPr/>
          <p:nvPr/>
        </p:nvGrpSpPr>
        <p:grpSpPr>
          <a:xfrm>
            <a:off x="1753557" y="3924694"/>
            <a:ext cx="479880" cy="396720"/>
            <a:chOff x="1753557" y="3924694"/>
            <a:chExt cx="479880" cy="396720"/>
          </a:xfrm>
        </p:grpSpPr>
        <mc:AlternateContent xmlns:mc="http://schemas.openxmlformats.org/markup-compatibility/2006">
          <mc:Choice xmlns:p14="http://schemas.microsoft.com/office/powerpoint/2010/main" Requires="p14">
            <p:contentPart p14:bwMode="auto" r:id="rId223">
              <p14:nvContentPartPr>
                <p14:cNvPr id="156" name="Freihand 155">
                  <a:extLst>
                    <a:ext uri="{FF2B5EF4-FFF2-40B4-BE49-F238E27FC236}">
                      <a16:creationId xmlns:a16="http://schemas.microsoft.com/office/drawing/2014/main" id="{4DD9A2A5-BD93-4C82-B760-976E92714BD9}"/>
                    </a:ext>
                  </a:extLst>
                </p14:cNvPr>
                <p14:cNvContentPartPr/>
                <p14:nvPr/>
              </p14:nvContentPartPr>
              <p14:xfrm>
                <a:off x="1753557" y="4061854"/>
                <a:ext cx="103320" cy="172080"/>
              </p14:xfrm>
            </p:contentPart>
          </mc:Choice>
          <mc:Fallback>
            <p:pic>
              <p:nvPicPr>
                <p:cNvPr id="156" name="Freihand 155">
                  <a:extLst>
                    <a:ext uri="{FF2B5EF4-FFF2-40B4-BE49-F238E27FC236}">
                      <a16:creationId xmlns:a16="http://schemas.microsoft.com/office/drawing/2014/main" id="{4DD9A2A5-BD93-4C82-B760-976E92714BD9}"/>
                    </a:ext>
                  </a:extLst>
                </p:cNvPr>
                <p:cNvPicPr/>
                <p:nvPr/>
              </p:nvPicPr>
              <p:blipFill>
                <a:blip r:embed="rId224"/>
                <a:stretch>
                  <a:fillRect/>
                </a:stretch>
              </p:blipFill>
              <p:spPr>
                <a:xfrm>
                  <a:off x="1749237" y="4057534"/>
                  <a:ext cx="11196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57" name="Freihand 156">
                  <a:extLst>
                    <a:ext uri="{FF2B5EF4-FFF2-40B4-BE49-F238E27FC236}">
                      <a16:creationId xmlns:a16="http://schemas.microsoft.com/office/drawing/2014/main" id="{A9820D84-BDEF-4B7D-99B0-D609878F46BC}"/>
                    </a:ext>
                  </a:extLst>
                </p14:cNvPr>
                <p14:cNvContentPartPr/>
                <p14:nvPr/>
              </p14:nvContentPartPr>
              <p14:xfrm>
                <a:off x="1800717" y="4129534"/>
                <a:ext cx="83880" cy="111240"/>
              </p14:xfrm>
            </p:contentPart>
          </mc:Choice>
          <mc:Fallback>
            <p:pic>
              <p:nvPicPr>
                <p:cNvPr id="157" name="Freihand 156">
                  <a:extLst>
                    <a:ext uri="{FF2B5EF4-FFF2-40B4-BE49-F238E27FC236}">
                      <a16:creationId xmlns:a16="http://schemas.microsoft.com/office/drawing/2014/main" id="{A9820D84-BDEF-4B7D-99B0-D609878F46BC}"/>
                    </a:ext>
                  </a:extLst>
                </p:cNvPr>
                <p:cNvPicPr/>
                <p:nvPr/>
              </p:nvPicPr>
              <p:blipFill>
                <a:blip r:embed="rId226"/>
                <a:stretch>
                  <a:fillRect/>
                </a:stretch>
              </p:blipFill>
              <p:spPr>
                <a:xfrm>
                  <a:off x="1796397" y="4125214"/>
                  <a:ext cx="925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58" name="Freihand 157">
                  <a:extLst>
                    <a:ext uri="{FF2B5EF4-FFF2-40B4-BE49-F238E27FC236}">
                      <a16:creationId xmlns:a16="http://schemas.microsoft.com/office/drawing/2014/main" id="{93EC1C39-92D8-45B8-BCFF-688D6FAF5A90}"/>
                    </a:ext>
                  </a:extLst>
                </p14:cNvPr>
                <p14:cNvContentPartPr/>
                <p14:nvPr/>
              </p14:nvContentPartPr>
              <p14:xfrm>
                <a:off x="1888197" y="3976894"/>
                <a:ext cx="86400" cy="110880"/>
              </p14:xfrm>
            </p:contentPart>
          </mc:Choice>
          <mc:Fallback>
            <p:pic>
              <p:nvPicPr>
                <p:cNvPr id="158" name="Freihand 157">
                  <a:extLst>
                    <a:ext uri="{FF2B5EF4-FFF2-40B4-BE49-F238E27FC236}">
                      <a16:creationId xmlns:a16="http://schemas.microsoft.com/office/drawing/2014/main" id="{93EC1C39-92D8-45B8-BCFF-688D6FAF5A90}"/>
                    </a:ext>
                  </a:extLst>
                </p:cNvPr>
                <p:cNvPicPr/>
                <p:nvPr/>
              </p:nvPicPr>
              <p:blipFill>
                <a:blip r:embed="rId228"/>
                <a:stretch>
                  <a:fillRect/>
                </a:stretch>
              </p:blipFill>
              <p:spPr>
                <a:xfrm>
                  <a:off x="1883877" y="3972574"/>
                  <a:ext cx="950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60" name="Freihand 159">
                  <a:extLst>
                    <a:ext uri="{FF2B5EF4-FFF2-40B4-BE49-F238E27FC236}">
                      <a16:creationId xmlns:a16="http://schemas.microsoft.com/office/drawing/2014/main" id="{3EF76FFE-C090-4EDB-814A-20D8047F0477}"/>
                    </a:ext>
                  </a:extLst>
                </p14:cNvPr>
                <p14:cNvContentPartPr/>
                <p14:nvPr/>
              </p14:nvContentPartPr>
              <p14:xfrm>
                <a:off x="1968477" y="4008214"/>
                <a:ext cx="75240" cy="225000"/>
              </p14:xfrm>
            </p:contentPart>
          </mc:Choice>
          <mc:Fallback>
            <p:pic>
              <p:nvPicPr>
                <p:cNvPr id="160" name="Freihand 159">
                  <a:extLst>
                    <a:ext uri="{FF2B5EF4-FFF2-40B4-BE49-F238E27FC236}">
                      <a16:creationId xmlns:a16="http://schemas.microsoft.com/office/drawing/2014/main" id="{3EF76FFE-C090-4EDB-814A-20D8047F0477}"/>
                    </a:ext>
                  </a:extLst>
                </p:cNvPr>
                <p:cNvPicPr/>
                <p:nvPr/>
              </p:nvPicPr>
              <p:blipFill>
                <a:blip r:embed="rId230"/>
                <a:stretch>
                  <a:fillRect/>
                </a:stretch>
              </p:blipFill>
              <p:spPr>
                <a:xfrm>
                  <a:off x="1964157" y="4003894"/>
                  <a:ext cx="8388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61" name="Freihand 160">
                  <a:extLst>
                    <a:ext uri="{FF2B5EF4-FFF2-40B4-BE49-F238E27FC236}">
                      <a16:creationId xmlns:a16="http://schemas.microsoft.com/office/drawing/2014/main" id="{0A3E89FA-07B8-4147-ADFC-137205F36731}"/>
                    </a:ext>
                  </a:extLst>
                </p14:cNvPr>
                <p14:cNvContentPartPr/>
                <p14:nvPr/>
              </p14:nvContentPartPr>
              <p14:xfrm>
                <a:off x="2096277" y="3999574"/>
                <a:ext cx="30960" cy="95040"/>
              </p14:xfrm>
            </p:contentPart>
          </mc:Choice>
          <mc:Fallback>
            <p:pic>
              <p:nvPicPr>
                <p:cNvPr id="161" name="Freihand 160">
                  <a:extLst>
                    <a:ext uri="{FF2B5EF4-FFF2-40B4-BE49-F238E27FC236}">
                      <a16:creationId xmlns:a16="http://schemas.microsoft.com/office/drawing/2014/main" id="{0A3E89FA-07B8-4147-ADFC-137205F36731}"/>
                    </a:ext>
                  </a:extLst>
                </p:cNvPr>
                <p:cNvPicPr/>
                <p:nvPr/>
              </p:nvPicPr>
              <p:blipFill>
                <a:blip r:embed="rId232"/>
                <a:stretch>
                  <a:fillRect/>
                </a:stretch>
              </p:blipFill>
              <p:spPr>
                <a:xfrm>
                  <a:off x="2091957" y="3995254"/>
                  <a:ext cx="396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62" name="Freihand 161">
                  <a:extLst>
                    <a:ext uri="{FF2B5EF4-FFF2-40B4-BE49-F238E27FC236}">
                      <a16:creationId xmlns:a16="http://schemas.microsoft.com/office/drawing/2014/main" id="{B2DE9A41-C768-43D1-A840-D74DCFD95FEA}"/>
                    </a:ext>
                  </a:extLst>
                </p14:cNvPr>
                <p14:cNvContentPartPr/>
                <p14:nvPr/>
              </p14:nvContentPartPr>
              <p14:xfrm>
                <a:off x="2093397" y="3930814"/>
                <a:ext cx="11880" cy="10080"/>
              </p14:xfrm>
            </p:contentPart>
          </mc:Choice>
          <mc:Fallback>
            <p:pic>
              <p:nvPicPr>
                <p:cNvPr id="162" name="Freihand 161">
                  <a:extLst>
                    <a:ext uri="{FF2B5EF4-FFF2-40B4-BE49-F238E27FC236}">
                      <a16:creationId xmlns:a16="http://schemas.microsoft.com/office/drawing/2014/main" id="{B2DE9A41-C768-43D1-A840-D74DCFD95FEA}"/>
                    </a:ext>
                  </a:extLst>
                </p:cNvPr>
                <p:cNvPicPr/>
                <p:nvPr/>
              </p:nvPicPr>
              <p:blipFill>
                <a:blip r:embed="rId234"/>
                <a:stretch>
                  <a:fillRect/>
                </a:stretch>
              </p:blipFill>
              <p:spPr>
                <a:xfrm>
                  <a:off x="2089077" y="3926494"/>
                  <a:ext cx="2052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63" name="Freihand 162">
                  <a:extLst>
                    <a:ext uri="{FF2B5EF4-FFF2-40B4-BE49-F238E27FC236}">
                      <a16:creationId xmlns:a16="http://schemas.microsoft.com/office/drawing/2014/main" id="{DC6F8815-57A2-4448-B686-B8D4FB8FA065}"/>
                    </a:ext>
                  </a:extLst>
                </p14:cNvPr>
                <p14:cNvContentPartPr/>
                <p14:nvPr/>
              </p14:nvContentPartPr>
              <p14:xfrm>
                <a:off x="2154957" y="3924694"/>
                <a:ext cx="8640" cy="62640"/>
              </p14:xfrm>
            </p:contentPart>
          </mc:Choice>
          <mc:Fallback>
            <p:pic>
              <p:nvPicPr>
                <p:cNvPr id="163" name="Freihand 162">
                  <a:extLst>
                    <a:ext uri="{FF2B5EF4-FFF2-40B4-BE49-F238E27FC236}">
                      <a16:creationId xmlns:a16="http://schemas.microsoft.com/office/drawing/2014/main" id="{DC6F8815-57A2-4448-B686-B8D4FB8FA065}"/>
                    </a:ext>
                  </a:extLst>
                </p:cNvPr>
                <p:cNvPicPr/>
                <p:nvPr/>
              </p:nvPicPr>
              <p:blipFill>
                <a:blip r:embed="rId236"/>
                <a:stretch>
                  <a:fillRect/>
                </a:stretch>
              </p:blipFill>
              <p:spPr>
                <a:xfrm>
                  <a:off x="2150637" y="3920374"/>
                  <a:ext cx="1728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64" name="Freihand 163">
                  <a:extLst>
                    <a:ext uri="{FF2B5EF4-FFF2-40B4-BE49-F238E27FC236}">
                      <a16:creationId xmlns:a16="http://schemas.microsoft.com/office/drawing/2014/main" id="{D3093AE9-7558-4765-839F-BC72147F3860}"/>
                    </a:ext>
                  </a:extLst>
                </p14:cNvPr>
                <p14:cNvContentPartPr/>
                <p14:nvPr/>
              </p14:nvContentPartPr>
              <p14:xfrm>
                <a:off x="2037957" y="4117294"/>
                <a:ext cx="129960" cy="38520"/>
              </p14:xfrm>
            </p:contentPart>
          </mc:Choice>
          <mc:Fallback>
            <p:pic>
              <p:nvPicPr>
                <p:cNvPr id="164" name="Freihand 163">
                  <a:extLst>
                    <a:ext uri="{FF2B5EF4-FFF2-40B4-BE49-F238E27FC236}">
                      <a16:creationId xmlns:a16="http://schemas.microsoft.com/office/drawing/2014/main" id="{D3093AE9-7558-4765-839F-BC72147F3860}"/>
                    </a:ext>
                  </a:extLst>
                </p:cNvPr>
                <p:cNvPicPr/>
                <p:nvPr/>
              </p:nvPicPr>
              <p:blipFill>
                <a:blip r:embed="rId238"/>
                <a:stretch>
                  <a:fillRect/>
                </a:stretch>
              </p:blipFill>
              <p:spPr>
                <a:xfrm>
                  <a:off x="2033637" y="4112974"/>
                  <a:ext cx="13860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65" name="Freihand 164">
                  <a:extLst>
                    <a:ext uri="{FF2B5EF4-FFF2-40B4-BE49-F238E27FC236}">
                      <a16:creationId xmlns:a16="http://schemas.microsoft.com/office/drawing/2014/main" id="{FE65D075-DD39-4B50-AF65-77CCE56EBC7C}"/>
                    </a:ext>
                  </a:extLst>
                </p14:cNvPr>
                <p14:cNvContentPartPr/>
                <p14:nvPr/>
              </p14:nvContentPartPr>
              <p14:xfrm>
                <a:off x="2074677" y="4200454"/>
                <a:ext cx="56880" cy="120960"/>
              </p14:xfrm>
            </p:contentPart>
          </mc:Choice>
          <mc:Fallback>
            <p:pic>
              <p:nvPicPr>
                <p:cNvPr id="165" name="Freihand 164">
                  <a:extLst>
                    <a:ext uri="{FF2B5EF4-FFF2-40B4-BE49-F238E27FC236}">
                      <a16:creationId xmlns:a16="http://schemas.microsoft.com/office/drawing/2014/main" id="{FE65D075-DD39-4B50-AF65-77CCE56EBC7C}"/>
                    </a:ext>
                  </a:extLst>
                </p:cNvPr>
                <p:cNvPicPr/>
                <p:nvPr/>
              </p:nvPicPr>
              <p:blipFill>
                <a:blip r:embed="rId240"/>
                <a:stretch>
                  <a:fillRect/>
                </a:stretch>
              </p:blipFill>
              <p:spPr>
                <a:xfrm>
                  <a:off x="2070357" y="4196134"/>
                  <a:ext cx="655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66" name="Freihand 165">
                  <a:extLst>
                    <a:ext uri="{FF2B5EF4-FFF2-40B4-BE49-F238E27FC236}">
                      <a16:creationId xmlns:a16="http://schemas.microsoft.com/office/drawing/2014/main" id="{BADB6A82-22FF-4FC0-A108-5BED42BED05F}"/>
                    </a:ext>
                  </a:extLst>
                </p14:cNvPr>
                <p14:cNvContentPartPr/>
                <p14:nvPr/>
              </p14:nvContentPartPr>
              <p14:xfrm>
                <a:off x="2162157" y="3989134"/>
                <a:ext cx="71280" cy="281520"/>
              </p14:xfrm>
            </p:contentPart>
          </mc:Choice>
          <mc:Fallback>
            <p:pic>
              <p:nvPicPr>
                <p:cNvPr id="166" name="Freihand 165">
                  <a:extLst>
                    <a:ext uri="{FF2B5EF4-FFF2-40B4-BE49-F238E27FC236}">
                      <a16:creationId xmlns:a16="http://schemas.microsoft.com/office/drawing/2014/main" id="{BADB6A82-22FF-4FC0-A108-5BED42BED05F}"/>
                    </a:ext>
                  </a:extLst>
                </p:cNvPr>
                <p:cNvPicPr/>
                <p:nvPr/>
              </p:nvPicPr>
              <p:blipFill>
                <a:blip r:embed="rId242"/>
                <a:stretch>
                  <a:fillRect/>
                </a:stretch>
              </p:blipFill>
              <p:spPr>
                <a:xfrm>
                  <a:off x="2157837" y="3984814"/>
                  <a:ext cx="79920" cy="290160"/>
                </a:xfrm>
                <a:prstGeom prst="rect">
                  <a:avLst/>
                </a:prstGeom>
              </p:spPr>
            </p:pic>
          </mc:Fallback>
        </mc:AlternateContent>
      </p:grpSp>
      <p:grpSp>
        <p:nvGrpSpPr>
          <p:cNvPr id="188" name="Gruppieren 187">
            <a:extLst>
              <a:ext uri="{FF2B5EF4-FFF2-40B4-BE49-F238E27FC236}">
                <a16:creationId xmlns:a16="http://schemas.microsoft.com/office/drawing/2014/main" id="{7C664EB4-1BA0-48A0-AE70-29C58AAFD227}"/>
              </a:ext>
            </a:extLst>
          </p:cNvPr>
          <p:cNvGrpSpPr/>
          <p:nvPr/>
        </p:nvGrpSpPr>
        <p:grpSpPr>
          <a:xfrm>
            <a:off x="2031837" y="3947014"/>
            <a:ext cx="2813760" cy="762120"/>
            <a:chOff x="2031837" y="3947014"/>
            <a:chExt cx="2813760" cy="762120"/>
          </a:xfrm>
        </p:grpSpPr>
        <mc:AlternateContent xmlns:mc="http://schemas.openxmlformats.org/markup-compatibility/2006">
          <mc:Choice xmlns:p14="http://schemas.microsoft.com/office/powerpoint/2010/main" Requires="p14">
            <p:contentPart p14:bwMode="auto" r:id="rId243">
              <p14:nvContentPartPr>
                <p14:cNvPr id="105" name="Freihand 104">
                  <a:extLst>
                    <a:ext uri="{FF2B5EF4-FFF2-40B4-BE49-F238E27FC236}">
                      <a16:creationId xmlns:a16="http://schemas.microsoft.com/office/drawing/2014/main" id="{CB1A5EAF-3B4B-4CA5-846A-AB9438114C33}"/>
                    </a:ext>
                  </a:extLst>
                </p14:cNvPr>
                <p14:cNvContentPartPr/>
                <p14:nvPr/>
              </p14:nvContentPartPr>
              <p14:xfrm>
                <a:off x="2313357" y="4047814"/>
                <a:ext cx="119160" cy="178920"/>
              </p14:xfrm>
            </p:contentPart>
          </mc:Choice>
          <mc:Fallback>
            <p:pic>
              <p:nvPicPr>
                <p:cNvPr id="105" name="Freihand 104">
                  <a:extLst>
                    <a:ext uri="{FF2B5EF4-FFF2-40B4-BE49-F238E27FC236}">
                      <a16:creationId xmlns:a16="http://schemas.microsoft.com/office/drawing/2014/main" id="{CB1A5EAF-3B4B-4CA5-846A-AB9438114C33}"/>
                    </a:ext>
                  </a:extLst>
                </p:cNvPr>
                <p:cNvPicPr/>
                <p:nvPr/>
              </p:nvPicPr>
              <p:blipFill>
                <a:blip r:embed="rId244"/>
                <a:stretch>
                  <a:fillRect/>
                </a:stretch>
              </p:blipFill>
              <p:spPr>
                <a:xfrm>
                  <a:off x="2309037" y="4043494"/>
                  <a:ext cx="12780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06" name="Freihand 105">
                  <a:extLst>
                    <a:ext uri="{FF2B5EF4-FFF2-40B4-BE49-F238E27FC236}">
                      <a16:creationId xmlns:a16="http://schemas.microsoft.com/office/drawing/2014/main" id="{B42EA9BB-5F39-4E76-B03E-F88A7821B691}"/>
                    </a:ext>
                  </a:extLst>
                </p14:cNvPr>
                <p14:cNvContentPartPr/>
                <p14:nvPr/>
              </p14:nvContentPartPr>
              <p14:xfrm>
                <a:off x="2383557" y="4137094"/>
                <a:ext cx="66240" cy="78120"/>
              </p14:xfrm>
            </p:contentPart>
          </mc:Choice>
          <mc:Fallback>
            <p:pic>
              <p:nvPicPr>
                <p:cNvPr id="106" name="Freihand 105">
                  <a:extLst>
                    <a:ext uri="{FF2B5EF4-FFF2-40B4-BE49-F238E27FC236}">
                      <a16:creationId xmlns:a16="http://schemas.microsoft.com/office/drawing/2014/main" id="{B42EA9BB-5F39-4E76-B03E-F88A7821B691}"/>
                    </a:ext>
                  </a:extLst>
                </p:cNvPr>
                <p:cNvPicPr/>
                <p:nvPr/>
              </p:nvPicPr>
              <p:blipFill>
                <a:blip r:embed="rId246"/>
                <a:stretch>
                  <a:fillRect/>
                </a:stretch>
              </p:blipFill>
              <p:spPr>
                <a:xfrm>
                  <a:off x="2379237" y="4132774"/>
                  <a:ext cx="748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09" name="Freihand 108">
                  <a:extLst>
                    <a:ext uri="{FF2B5EF4-FFF2-40B4-BE49-F238E27FC236}">
                      <a16:creationId xmlns:a16="http://schemas.microsoft.com/office/drawing/2014/main" id="{2A153EAE-F8F6-489D-AEE2-4D4EC804EABE}"/>
                    </a:ext>
                  </a:extLst>
                </p14:cNvPr>
                <p14:cNvContentPartPr/>
                <p14:nvPr/>
              </p14:nvContentPartPr>
              <p14:xfrm>
                <a:off x="2400477" y="3947014"/>
                <a:ext cx="124200" cy="122400"/>
              </p14:xfrm>
            </p:contentPart>
          </mc:Choice>
          <mc:Fallback>
            <p:pic>
              <p:nvPicPr>
                <p:cNvPr id="109" name="Freihand 108">
                  <a:extLst>
                    <a:ext uri="{FF2B5EF4-FFF2-40B4-BE49-F238E27FC236}">
                      <a16:creationId xmlns:a16="http://schemas.microsoft.com/office/drawing/2014/main" id="{2A153EAE-F8F6-489D-AEE2-4D4EC804EABE}"/>
                    </a:ext>
                  </a:extLst>
                </p:cNvPr>
                <p:cNvPicPr/>
                <p:nvPr/>
              </p:nvPicPr>
              <p:blipFill>
                <a:blip r:embed="rId248"/>
                <a:stretch>
                  <a:fillRect/>
                </a:stretch>
              </p:blipFill>
              <p:spPr>
                <a:xfrm>
                  <a:off x="2396157" y="3942694"/>
                  <a:ext cx="1328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10" name="Freihand 109">
                  <a:extLst>
                    <a:ext uri="{FF2B5EF4-FFF2-40B4-BE49-F238E27FC236}">
                      <a16:creationId xmlns:a16="http://schemas.microsoft.com/office/drawing/2014/main" id="{1AC12433-3293-4A6B-B8D0-8982881C6EC7}"/>
                    </a:ext>
                  </a:extLst>
                </p14:cNvPr>
                <p14:cNvContentPartPr/>
                <p14:nvPr/>
              </p14:nvContentPartPr>
              <p14:xfrm>
                <a:off x="2516397" y="4000654"/>
                <a:ext cx="86400" cy="218160"/>
              </p14:xfrm>
            </p:contentPart>
          </mc:Choice>
          <mc:Fallback>
            <p:pic>
              <p:nvPicPr>
                <p:cNvPr id="110" name="Freihand 109">
                  <a:extLst>
                    <a:ext uri="{FF2B5EF4-FFF2-40B4-BE49-F238E27FC236}">
                      <a16:creationId xmlns:a16="http://schemas.microsoft.com/office/drawing/2014/main" id="{1AC12433-3293-4A6B-B8D0-8982881C6EC7}"/>
                    </a:ext>
                  </a:extLst>
                </p:cNvPr>
                <p:cNvPicPr/>
                <p:nvPr/>
              </p:nvPicPr>
              <p:blipFill>
                <a:blip r:embed="rId250"/>
                <a:stretch>
                  <a:fillRect/>
                </a:stretch>
              </p:blipFill>
              <p:spPr>
                <a:xfrm>
                  <a:off x="2512077" y="3996334"/>
                  <a:ext cx="9504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12" name="Freihand 111">
                  <a:extLst>
                    <a:ext uri="{FF2B5EF4-FFF2-40B4-BE49-F238E27FC236}">
                      <a16:creationId xmlns:a16="http://schemas.microsoft.com/office/drawing/2014/main" id="{0DA75ECC-FF8E-47A8-812E-9E6C73391D19}"/>
                    </a:ext>
                  </a:extLst>
                </p14:cNvPr>
                <p14:cNvContentPartPr/>
                <p14:nvPr/>
              </p14:nvContentPartPr>
              <p14:xfrm>
                <a:off x="2710437" y="4029814"/>
                <a:ext cx="38160" cy="87480"/>
              </p14:xfrm>
            </p:contentPart>
          </mc:Choice>
          <mc:Fallback>
            <p:pic>
              <p:nvPicPr>
                <p:cNvPr id="112" name="Freihand 111">
                  <a:extLst>
                    <a:ext uri="{FF2B5EF4-FFF2-40B4-BE49-F238E27FC236}">
                      <a16:creationId xmlns:a16="http://schemas.microsoft.com/office/drawing/2014/main" id="{0DA75ECC-FF8E-47A8-812E-9E6C73391D19}"/>
                    </a:ext>
                  </a:extLst>
                </p:cNvPr>
                <p:cNvPicPr/>
                <p:nvPr/>
              </p:nvPicPr>
              <p:blipFill>
                <a:blip r:embed="rId252"/>
                <a:stretch>
                  <a:fillRect/>
                </a:stretch>
              </p:blipFill>
              <p:spPr>
                <a:xfrm>
                  <a:off x="2706117" y="4025494"/>
                  <a:ext cx="468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13" name="Freihand 112">
                  <a:extLst>
                    <a:ext uri="{FF2B5EF4-FFF2-40B4-BE49-F238E27FC236}">
                      <a16:creationId xmlns:a16="http://schemas.microsoft.com/office/drawing/2014/main" id="{81E4167A-C313-470A-AE82-891FF19A5869}"/>
                    </a:ext>
                  </a:extLst>
                </p14:cNvPr>
                <p14:cNvContentPartPr/>
                <p14:nvPr/>
              </p14:nvContentPartPr>
              <p14:xfrm>
                <a:off x="2706837" y="3952774"/>
                <a:ext cx="39240" cy="3600"/>
              </p14:xfrm>
            </p:contentPart>
          </mc:Choice>
          <mc:Fallback>
            <p:pic>
              <p:nvPicPr>
                <p:cNvPr id="113" name="Freihand 112">
                  <a:extLst>
                    <a:ext uri="{FF2B5EF4-FFF2-40B4-BE49-F238E27FC236}">
                      <a16:creationId xmlns:a16="http://schemas.microsoft.com/office/drawing/2014/main" id="{81E4167A-C313-470A-AE82-891FF19A5869}"/>
                    </a:ext>
                  </a:extLst>
                </p:cNvPr>
                <p:cNvPicPr/>
                <p:nvPr/>
              </p:nvPicPr>
              <p:blipFill>
                <a:blip r:embed="rId254"/>
                <a:stretch>
                  <a:fillRect/>
                </a:stretch>
              </p:blipFill>
              <p:spPr>
                <a:xfrm>
                  <a:off x="2702517" y="3948454"/>
                  <a:ext cx="4788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14" name="Freihand 113">
                  <a:extLst>
                    <a:ext uri="{FF2B5EF4-FFF2-40B4-BE49-F238E27FC236}">
                      <a16:creationId xmlns:a16="http://schemas.microsoft.com/office/drawing/2014/main" id="{9978F530-0D0A-4155-859A-C52BEC7A8FD6}"/>
                    </a:ext>
                  </a:extLst>
                </p14:cNvPr>
                <p14:cNvContentPartPr/>
                <p14:nvPr/>
              </p14:nvContentPartPr>
              <p14:xfrm>
                <a:off x="2653557" y="4103254"/>
                <a:ext cx="175680" cy="44640"/>
              </p14:xfrm>
            </p:contentPart>
          </mc:Choice>
          <mc:Fallback>
            <p:pic>
              <p:nvPicPr>
                <p:cNvPr id="114" name="Freihand 113">
                  <a:extLst>
                    <a:ext uri="{FF2B5EF4-FFF2-40B4-BE49-F238E27FC236}">
                      <a16:creationId xmlns:a16="http://schemas.microsoft.com/office/drawing/2014/main" id="{9978F530-0D0A-4155-859A-C52BEC7A8FD6}"/>
                    </a:ext>
                  </a:extLst>
                </p:cNvPr>
                <p:cNvPicPr/>
                <p:nvPr/>
              </p:nvPicPr>
              <p:blipFill>
                <a:blip r:embed="rId256"/>
                <a:stretch>
                  <a:fillRect/>
                </a:stretch>
              </p:blipFill>
              <p:spPr>
                <a:xfrm>
                  <a:off x="2649237" y="4098934"/>
                  <a:ext cx="18432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15" name="Freihand 114">
                  <a:extLst>
                    <a:ext uri="{FF2B5EF4-FFF2-40B4-BE49-F238E27FC236}">
                      <a16:creationId xmlns:a16="http://schemas.microsoft.com/office/drawing/2014/main" id="{46B5E307-6AF8-44E2-AED0-5989CF012EF1}"/>
                    </a:ext>
                  </a:extLst>
                </p14:cNvPr>
                <p14:cNvContentPartPr/>
                <p14:nvPr/>
              </p14:nvContentPartPr>
              <p14:xfrm>
                <a:off x="2693157" y="4161214"/>
                <a:ext cx="111240" cy="134280"/>
              </p14:xfrm>
            </p:contentPart>
          </mc:Choice>
          <mc:Fallback>
            <p:pic>
              <p:nvPicPr>
                <p:cNvPr id="115" name="Freihand 114">
                  <a:extLst>
                    <a:ext uri="{FF2B5EF4-FFF2-40B4-BE49-F238E27FC236}">
                      <a16:creationId xmlns:a16="http://schemas.microsoft.com/office/drawing/2014/main" id="{46B5E307-6AF8-44E2-AED0-5989CF012EF1}"/>
                    </a:ext>
                  </a:extLst>
                </p:cNvPr>
                <p:cNvPicPr/>
                <p:nvPr/>
              </p:nvPicPr>
              <p:blipFill>
                <a:blip r:embed="rId258"/>
                <a:stretch>
                  <a:fillRect/>
                </a:stretch>
              </p:blipFill>
              <p:spPr>
                <a:xfrm>
                  <a:off x="2688837" y="4156894"/>
                  <a:ext cx="1198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16" name="Freihand 115">
                  <a:extLst>
                    <a:ext uri="{FF2B5EF4-FFF2-40B4-BE49-F238E27FC236}">
                      <a16:creationId xmlns:a16="http://schemas.microsoft.com/office/drawing/2014/main" id="{B99215E2-FCD8-4CCD-854A-6DB948B47256}"/>
                    </a:ext>
                  </a:extLst>
                </p14:cNvPr>
                <p14:cNvContentPartPr/>
                <p14:nvPr/>
              </p14:nvContentPartPr>
              <p14:xfrm>
                <a:off x="2795757" y="4002814"/>
                <a:ext cx="117360" cy="300240"/>
              </p14:xfrm>
            </p:contentPart>
          </mc:Choice>
          <mc:Fallback>
            <p:pic>
              <p:nvPicPr>
                <p:cNvPr id="116" name="Freihand 115">
                  <a:extLst>
                    <a:ext uri="{FF2B5EF4-FFF2-40B4-BE49-F238E27FC236}">
                      <a16:creationId xmlns:a16="http://schemas.microsoft.com/office/drawing/2014/main" id="{B99215E2-FCD8-4CCD-854A-6DB948B47256}"/>
                    </a:ext>
                  </a:extLst>
                </p:cNvPr>
                <p:cNvPicPr/>
                <p:nvPr/>
              </p:nvPicPr>
              <p:blipFill>
                <a:blip r:embed="rId260"/>
                <a:stretch>
                  <a:fillRect/>
                </a:stretch>
              </p:blipFill>
              <p:spPr>
                <a:xfrm>
                  <a:off x="2791437" y="3998494"/>
                  <a:ext cx="126000" cy="30888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68" name="Freihand 167">
                  <a:extLst>
                    <a:ext uri="{FF2B5EF4-FFF2-40B4-BE49-F238E27FC236}">
                      <a16:creationId xmlns:a16="http://schemas.microsoft.com/office/drawing/2014/main" id="{6F96F5D8-3966-45F7-92F9-A9119B2546BF}"/>
                    </a:ext>
                  </a:extLst>
                </p14:cNvPr>
                <p14:cNvContentPartPr/>
                <p14:nvPr/>
              </p14:nvContentPartPr>
              <p14:xfrm>
                <a:off x="2127597" y="4386934"/>
                <a:ext cx="272520" cy="40320"/>
              </p14:xfrm>
            </p:contentPart>
          </mc:Choice>
          <mc:Fallback>
            <p:pic>
              <p:nvPicPr>
                <p:cNvPr id="168" name="Freihand 167">
                  <a:extLst>
                    <a:ext uri="{FF2B5EF4-FFF2-40B4-BE49-F238E27FC236}">
                      <a16:creationId xmlns:a16="http://schemas.microsoft.com/office/drawing/2014/main" id="{6F96F5D8-3966-45F7-92F9-A9119B2546BF}"/>
                    </a:ext>
                  </a:extLst>
                </p:cNvPr>
                <p:cNvPicPr/>
                <p:nvPr/>
              </p:nvPicPr>
              <p:blipFill>
                <a:blip r:embed="rId262"/>
                <a:stretch>
                  <a:fillRect/>
                </a:stretch>
              </p:blipFill>
              <p:spPr>
                <a:xfrm>
                  <a:off x="2123277" y="4382614"/>
                  <a:ext cx="28116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69" name="Freihand 168">
                  <a:extLst>
                    <a:ext uri="{FF2B5EF4-FFF2-40B4-BE49-F238E27FC236}">
                      <a16:creationId xmlns:a16="http://schemas.microsoft.com/office/drawing/2014/main" id="{54CEC48A-0D89-4B6F-BEF7-B0D68FCC67AD}"/>
                    </a:ext>
                  </a:extLst>
                </p14:cNvPr>
                <p14:cNvContentPartPr/>
                <p14:nvPr/>
              </p14:nvContentPartPr>
              <p14:xfrm>
                <a:off x="2031837" y="4343374"/>
                <a:ext cx="192240" cy="123840"/>
              </p14:xfrm>
            </p:contentPart>
          </mc:Choice>
          <mc:Fallback>
            <p:pic>
              <p:nvPicPr>
                <p:cNvPr id="169" name="Freihand 168">
                  <a:extLst>
                    <a:ext uri="{FF2B5EF4-FFF2-40B4-BE49-F238E27FC236}">
                      <a16:creationId xmlns:a16="http://schemas.microsoft.com/office/drawing/2014/main" id="{54CEC48A-0D89-4B6F-BEF7-B0D68FCC67AD}"/>
                    </a:ext>
                  </a:extLst>
                </p:cNvPr>
                <p:cNvPicPr/>
                <p:nvPr/>
              </p:nvPicPr>
              <p:blipFill>
                <a:blip r:embed="rId264"/>
                <a:stretch>
                  <a:fillRect/>
                </a:stretch>
              </p:blipFill>
              <p:spPr>
                <a:xfrm>
                  <a:off x="2027517" y="4339054"/>
                  <a:ext cx="20088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71" name="Freihand 170">
                  <a:extLst>
                    <a:ext uri="{FF2B5EF4-FFF2-40B4-BE49-F238E27FC236}">
                      <a16:creationId xmlns:a16="http://schemas.microsoft.com/office/drawing/2014/main" id="{BA72024E-B49A-4371-8859-968E2EB039FB}"/>
                    </a:ext>
                  </a:extLst>
                </p14:cNvPr>
                <p14:cNvContentPartPr/>
                <p14:nvPr/>
              </p14:nvContentPartPr>
              <p14:xfrm>
                <a:off x="2280957" y="4588894"/>
                <a:ext cx="192960" cy="89280"/>
              </p14:xfrm>
            </p:contentPart>
          </mc:Choice>
          <mc:Fallback>
            <p:pic>
              <p:nvPicPr>
                <p:cNvPr id="171" name="Freihand 170">
                  <a:extLst>
                    <a:ext uri="{FF2B5EF4-FFF2-40B4-BE49-F238E27FC236}">
                      <a16:creationId xmlns:a16="http://schemas.microsoft.com/office/drawing/2014/main" id="{BA72024E-B49A-4371-8859-968E2EB039FB}"/>
                    </a:ext>
                  </a:extLst>
                </p:cNvPr>
                <p:cNvPicPr/>
                <p:nvPr/>
              </p:nvPicPr>
              <p:blipFill>
                <a:blip r:embed="rId266"/>
                <a:stretch>
                  <a:fillRect/>
                </a:stretch>
              </p:blipFill>
              <p:spPr>
                <a:xfrm>
                  <a:off x="2276637" y="4584574"/>
                  <a:ext cx="2016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72" name="Freihand 171">
                  <a:extLst>
                    <a:ext uri="{FF2B5EF4-FFF2-40B4-BE49-F238E27FC236}">
                      <a16:creationId xmlns:a16="http://schemas.microsoft.com/office/drawing/2014/main" id="{591A4D3A-497B-4AAF-8DA1-BC1BA5D7EED6}"/>
                    </a:ext>
                  </a:extLst>
                </p14:cNvPr>
                <p14:cNvContentPartPr/>
                <p14:nvPr/>
              </p14:nvContentPartPr>
              <p14:xfrm>
                <a:off x="2434677" y="4532374"/>
                <a:ext cx="34920" cy="10440"/>
              </p14:xfrm>
            </p:contentPart>
          </mc:Choice>
          <mc:Fallback>
            <p:pic>
              <p:nvPicPr>
                <p:cNvPr id="172" name="Freihand 171">
                  <a:extLst>
                    <a:ext uri="{FF2B5EF4-FFF2-40B4-BE49-F238E27FC236}">
                      <a16:creationId xmlns:a16="http://schemas.microsoft.com/office/drawing/2014/main" id="{591A4D3A-497B-4AAF-8DA1-BC1BA5D7EED6}"/>
                    </a:ext>
                  </a:extLst>
                </p:cNvPr>
                <p:cNvPicPr/>
                <p:nvPr/>
              </p:nvPicPr>
              <p:blipFill>
                <a:blip r:embed="rId268"/>
                <a:stretch>
                  <a:fillRect/>
                </a:stretch>
              </p:blipFill>
              <p:spPr>
                <a:xfrm>
                  <a:off x="2430357" y="4528054"/>
                  <a:ext cx="4356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73" name="Freihand 172">
                  <a:extLst>
                    <a:ext uri="{FF2B5EF4-FFF2-40B4-BE49-F238E27FC236}">
                      <a16:creationId xmlns:a16="http://schemas.microsoft.com/office/drawing/2014/main" id="{F90FCB33-B95F-4672-8929-71ABDAB50E40}"/>
                    </a:ext>
                  </a:extLst>
                </p14:cNvPr>
                <p14:cNvContentPartPr/>
                <p14:nvPr/>
              </p14:nvContentPartPr>
              <p14:xfrm>
                <a:off x="2513157" y="4569454"/>
                <a:ext cx="91440" cy="81720"/>
              </p14:xfrm>
            </p:contentPart>
          </mc:Choice>
          <mc:Fallback>
            <p:pic>
              <p:nvPicPr>
                <p:cNvPr id="173" name="Freihand 172">
                  <a:extLst>
                    <a:ext uri="{FF2B5EF4-FFF2-40B4-BE49-F238E27FC236}">
                      <a16:creationId xmlns:a16="http://schemas.microsoft.com/office/drawing/2014/main" id="{F90FCB33-B95F-4672-8929-71ABDAB50E40}"/>
                    </a:ext>
                  </a:extLst>
                </p:cNvPr>
                <p:cNvPicPr/>
                <p:nvPr/>
              </p:nvPicPr>
              <p:blipFill>
                <a:blip r:embed="rId270"/>
                <a:stretch>
                  <a:fillRect/>
                </a:stretch>
              </p:blipFill>
              <p:spPr>
                <a:xfrm>
                  <a:off x="2508837" y="4565134"/>
                  <a:ext cx="1000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74" name="Freihand 173">
                  <a:extLst>
                    <a:ext uri="{FF2B5EF4-FFF2-40B4-BE49-F238E27FC236}">
                      <a16:creationId xmlns:a16="http://schemas.microsoft.com/office/drawing/2014/main" id="{7B40B885-4A45-4AF0-9C0F-BD26DC4BC66F}"/>
                    </a:ext>
                  </a:extLst>
                </p14:cNvPr>
                <p14:cNvContentPartPr/>
                <p14:nvPr/>
              </p14:nvContentPartPr>
              <p14:xfrm>
                <a:off x="2637717" y="4557574"/>
                <a:ext cx="168840" cy="84960"/>
              </p14:xfrm>
            </p:contentPart>
          </mc:Choice>
          <mc:Fallback>
            <p:pic>
              <p:nvPicPr>
                <p:cNvPr id="174" name="Freihand 173">
                  <a:extLst>
                    <a:ext uri="{FF2B5EF4-FFF2-40B4-BE49-F238E27FC236}">
                      <a16:creationId xmlns:a16="http://schemas.microsoft.com/office/drawing/2014/main" id="{7B40B885-4A45-4AF0-9C0F-BD26DC4BC66F}"/>
                    </a:ext>
                  </a:extLst>
                </p:cNvPr>
                <p:cNvPicPr/>
                <p:nvPr/>
              </p:nvPicPr>
              <p:blipFill>
                <a:blip r:embed="rId272"/>
                <a:stretch>
                  <a:fillRect/>
                </a:stretch>
              </p:blipFill>
              <p:spPr>
                <a:xfrm>
                  <a:off x="2633397" y="4553254"/>
                  <a:ext cx="1774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75" name="Freihand 174">
                  <a:extLst>
                    <a:ext uri="{FF2B5EF4-FFF2-40B4-BE49-F238E27FC236}">
                      <a16:creationId xmlns:a16="http://schemas.microsoft.com/office/drawing/2014/main" id="{C20F76C0-3607-4A77-80AC-B92F0FAEEE0F}"/>
                    </a:ext>
                  </a:extLst>
                </p14:cNvPr>
                <p14:cNvContentPartPr/>
                <p14:nvPr/>
              </p14:nvContentPartPr>
              <p14:xfrm>
                <a:off x="2820597" y="4543174"/>
                <a:ext cx="187560" cy="71640"/>
              </p14:xfrm>
            </p:contentPart>
          </mc:Choice>
          <mc:Fallback>
            <p:pic>
              <p:nvPicPr>
                <p:cNvPr id="175" name="Freihand 174">
                  <a:extLst>
                    <a:ext uri="{FF2B5EF4-FFF2-40B4-BE49-F238E27FC236}">
                      <a16:creationId xmlns:a16="http://schemas.microsoft.com/office/drawing/2014/main" id="{C20F76C0-3607-4A77-80AC-B92F0FAEEE0F}"/>
                    </a:ext>
                  </a:extLst>
                </p:cNvPr>
                <p:cNvPicPr/>
                <p:nvPr/>
              </p:nvPicPr>
              <p:blipFill>
                <a:blip r:embed="rId274"/>
                <a:stretch>
                  <a:fillRect/>
                </a:stretch>
              </p:blipFill>
              <p:spPr>
                <a:xfrm>
                  <a:off x="2816277" y="4538854"/>
                  <a:ext cx="1962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76" name="Freihand 175">
                  <a:extLst>
                    <a:ext uri="{FF2B5EF4-FFF2-40B4-BE49-F238E27FC236}">
                      <a16:creationId xmlns:a16="http://schemas.microsoft.com/office/drawing/2014/main" id="{0C85700E-930A-4411-8A41-01D06C304056}"/>
                    </a:ext>
                  </a:extLst>
                </p14:cNvPr>
                <p14:cNvContentPartPr/>
                <p14:nvPr/>
              </p14:nvContentPartPr>
              <p14:xfrm>
                <a:off x="3045237" y="4551454"/>
                <a:ext cx="143280" cy="32400"/>
              </p14:xfrm>
            </p:contentPart>
          </mc:Choice>
          <mc:Fallback>
            <p:pic>
              <p:nvPicPr>
                <p:cNvPr id="176" name="Freihand 175">
                  <a:extLst>
                    <a:ext uri="{FF2B5EF4-FFF2-40B4-BE49-F238E27FC236}">
                      <a16:creationId xmlns:a16="http://schemas.microsoft.com/office/drawing/2014/main" id="{0C85700E-930A-4411-8A41-01D06C304056}"/>
                    </a:ext>
                  </a:extLst>
                </p:cNvPr>
                <p:cNvPicPr/>
                <p:nvPr/>
              </p:nvPicPr>
              <p:blipFill>
                <a:blip r:embed="rId276"/>
                <a:stretch>
                  <a:fillRect/>
                </a:stretch>
              </p:blipFill>
              <p:spPr>
                <a:xfrm>
                  <a:off x="3040917" y="4547134"/>
                  <a:ext cx="15192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77" name="Freihand 176">
                  <a:extLst>
                    <a:ext uri="{FF2B5EF4-FFF2-40B4-BE49-F238E27FC236}">
                      <a16:creationId xmlns:a16="http://schemas.microsoft.com/office/drawing/2014/main" id="{E99FB1EF-F0F9-49AD-8AD4-02EB69CBA9B9}"/>
                    </a:ext>
                  </a:extLst>
                </p14:cNvPr>
                <p14:cNvContentPartPr/>
                <p14:nvPr/>
              </p14:nvContentPartPr>
              <p14:xfrm>
                <a:off x="3177357" y="4503934"/>
                <a:ext cx="10440" cy="8280"/>
              </p14:xfrm>
            </p:contentPart>
          </mc:Choice>
          <mc:Fallback>
            <p:pic>
              <p:nvPicPr>
                <p:cNvPr id="177" name="Freihand 176">
                  <a:extLst>
                    <a:ext uri="{FF2B5EF4-FFF2-40B4-BE49-F238E27FC236}">
                      <a16:creationId xmlns:a16="http://schemas.microsoft.com/office/drawing/2014/main" id="{E99FB1EF-F0F9-49AD-8AD4-02EB69CBA9B9}"/>
                    </a:ext>
                  </a:extLst>
                </p:cNvPr>
                <p:cNvPicPr/>
                <p:nvPr/>
              </p:nvPicPr>
              <p:blipFill>
                <a:blip r:embed="rId278"/>
                <a:stretch>
                  <a:fillRect/>
                </a:stretch>
              </p:blipFill>
              <p:spPr>
                <a:xfrm>
                  <a:off x="3173037" y="4499614"/>
                  <a:ext cx="190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78" name="Freihand 177">
                  <a:extLst>
                    <a:ext uri="{FF2B5EF4-FFF2-40B4-BE49-F238E27FC236}">
                      <a16:creationId xmlns:a16="http://schemas.microsoft.com/office/drawing/2014/main" id="{52FF3E38-0451-4AA0-BB58-D2E501BF0580}"/>
                    </a:ext>
                  </a:extLst>
                </p14:cNvPr>
                <p14:cNvContentPartPr/>
                <p14:nvPr/>
              </p14:nvContentPartPr>
              <p14:xfrm>
                <a:off x="3188877" y="4538494"/>
                <a:ext cx="90000" cy="170640"/>
              </p14:xfrm>
            </p:contentPart>
          </mc:Choice>
          <mc:Fallback>
            <p:pic>
              <p:nvPicPr>
                <p:cNvPr id="178" name="Freihand 177">
                  <a:extLst>
                    <a:ext uri="{FF2B5EF4-FFF2-40B4-BE49-F238E27FC236}">
                      <a16:creationId xmlns:a16="http://schemas.microsoft.com/office/drawing/2014/main" id="{52FF3E38-0451-4AA0-BB58-D2E501BF0580}"/>
                    </a:ext>
                  </a:extLst>
                </p:cNvPr>
                <p:cNvPicPr/>
                <p:nvPr/>
              </p:nvPicPr>
              <p:blipFill>
                <a:blip r:embed="rId280"/>
                <a:stretch>
                  <a:fillRect/>
                </a:stretch>
              </p:blipFill>
              <p:spPr>
                <a:xfrm>
                  <a:off x="3184557" y="4534174"/>
                  <a:ext cx="9864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79" name="Freihand 178">
                  <a:extLst>
                    <a:ext uri="{FF2B5EF4-FFF2-40B4-BE49-F238E27FC236}">
                      <a16:creationId xmlns:a16="http://schemas.microsoft.com/office/drawing/2014/main" id="{554CCB3C-1EAC-4566-AFCC-90A3F2E22CA8}"/>
                    </a:ext>
                  </a:extLst>
                </p14:cNvPr>
                <p14:cNvContentPartPr/>
                <p14:nvPr/>
              </p14:nvContentPartPr>
              <p14:xfrm>
                <a:off x="3527277" y="4543534"/>
                <a:ext cx="182520" cy="60120"/>
              </p14:xfrm>
            </p:contentPart>
          </mc:Choice>
          <mc:Fallback>
            <p:pic>
              <p:nvPicPr>
                <p:cNvPr id="179" name="Freihand 178">
                  <a:extLst>
                    <a:ext uri="{FF2B5EF4-FFF2-40B4-BE49-F238E27FC236}">
                      <a16:creationId xmlns:a16="http://schemas.microsoft.com/office/drawing/2014/main" id="{554CCB3C-1EAC-4566-AFCC-90A3F2E22CA8}"/>
                    </a:ext>
                  </a:extLst>
                </p:cNvPr>
                <p:cNvPicPr/>
                <p:nvPr/>
              </p:nvPicPr>
              <p:blipFill>
                <a:blip r:embed="rId282"/>
                <a:stretch>
                  <a:fillRect/>
                </a:stretch>
              </p:blipFill>
              <p:spPr>
                <a:xfrm>
                  <a:off x="3522957" y="4539214"/>
                  <a:ext cx="19116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80" name="Freihand 179">
                  <a:extLst>
                    <a:ext uri="{FF2B5EF4-FFF2-40B4-BE49-F238E27FC236}">
                      <a16:creationId xmlns:a16="http://schemas.microsoft.com/office/drawing/2014/main" id="{FFBB50FE-6B55-4CE3-AF58-CC0F83B95127}"/>
                    </a:ext>
                  </a:extLst>
                </p14:cNvPr>
                <p14:cNvContentPartPr/>
                <p14:nvPr/>
              </p14:nvContentPartPr>
              <p14:xfrm>
                <a:off x="3719877" y="4440934"/>
                <a:ext cx="257400" cy="168480"/>
              </p14:xfrm>
            </p:contentPart>
          </mc:Choice>
          <mc:Fallback>
            <p:pic>
              <p:nvPicPr>
                <p:cNvPr id="180" name="Freihand 179">
                  <a:extLst>
                    <a:ext uri="{FF2B5EF4-FFF2-40B4-BE49-F238E27FC236}">
                      <a16:creationId xmlns:a16="http://schemas.microsoft.com/office/drawing/2014/main" id="{FFBB50FE-6B55-4CE3-AF58-CC0F83B95127}"/>
                    </a:ext>
                  </a:extLst>
                </p:cNvPr>
                <p:cNvPicPr/>
                <p:nvPr/>
              </p:nvPicPr>
              <p:blipFill>
                <a:blip r:embed="rId284"/>
                <a:stretch>
                  <a:fillRect/>
                </a:stretch>
              </p:blipFill>
              <p:spPr>
                <a:xfrm>
                  <a:off x="3715557" y="4436614"/>
                  <a:ext cx="26604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81" name="Freihand 180">
                  <a:extLst>
                    <a:ext uri="{FF2B5EF4-FFF2-40B4-BE49-F238E27FC236}">
                      <a16:creationId xmlns:a16="http://schemas.microsoft.com/office/drawing/2014/main" id="{03F3CAE6-55E0-4F89-84A1-F8A84B9CF9BE}"/>
                    </a:ext>
                  </a:extLst>
                </p14:cNvPr>
                <p14:cNvContentPartPr/>
                <p14:nvPr/>
              </p14:nvContentPartPr>
              <p14:xfrm>
                <a:off x="4006797" y="4506094"/>
                <a:ext cx="39600" cy="24840"/>
              </p14:xfrm>
            </p:contentPart>
          </mc:Choice>
          <mc:Fallback>
            <p:pic>
              <p:nvPicPr>
                <p:cNvPr id="181" name="Freihand 180">
                  <a:extLst>
                    <a:ext uri="{FF2B5EF4-FFF2-40B4-BE49-F238E27FC236}">
                      <a16:creationId xmlns:a16="http://schemas.microsoft.com/office/drawing/2014/main" id="{03F3CAE6-55E0-4F89-84A1-F8A84B9CF9BE}"/>
                    </a:ext>
                  </a:extLst>
                </p:cNvPr>
                <p:cNvPicPr/>
                <p:nvPr/>
              </p:nvPicPr>
              <p:blipFill>
                <a:blip r:embed="rId286"/>
                <a:stretch>
                  <a:fillRect/>
                </a:stretch>
              </p:blipFill>
              <p:spPr>
                <a:xfrm>
                  <a:off x="4002477" y="4501774"/>
                  <a:ext cx="4824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82" name="Freihand 181">
                  <a:extLst>
                    <a:ext uri="{FF2B5EF4-FFF2-40B4-BE49-F238E27FC236}">
                      <a16:creationId xmlns:a16="http://schemas.microsoft.com/office/drawing/2014/main" id="{41518D52-E8C9-42C0-8826-FB47A3A26DEB}"/>
                    </a:ext>
                  </a:extLst>
                </p14:cNvPr>
                <p14:cNvContentPartPr/>
                <p14:nvPr/>
              </p14:nvContentPartPr>
              <p14:xfrm>
                <a:off x="3944877" y="4504654"/>
                <a:ext cx="91440" cy="80640"/>
              </p14:xfrm>
            </p:contentPart>
          </mc:Choice>
          <mc:Fallback>
            <p:pic>
              <p:nvPicPr>
                <p:cNvPr id="182" name="Freihand 181">
                  <a:extLst>
                    <a:ext uri="{FF2B5EF4-FFF2-40B4-BE49-F238E27FC236}">
                      <a16:creationId xmlns:a16="http://schemas.microsoft.com/office/drawing/2014/main" id="{41518D52-E8C9-42C0-8826-FB47A3A26DEB}"/>
                    </a:ext>
                  </a:extLst>
                </p:cNvPr>
                <p:cNvPicPr/>
                <p:nvPr/>
              </p:nvPicPr>
              <p:blipFill>
                <a:blip r:embed="rId288"/>
                <a:stretch>
                  <a:fillRect/>
                </a:stretch>
              </p:blipFill>
              <p:spPr>
                <a:xfrm>
                  <a:off x="3940557" y="4500334"/>
                  <a:ext cx="1000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83" name="Freihand 182">
                  <a:extLst>
                    <a:ext uri="{FF2B5EF4-FFF2-40B4-BE49-F238E27FC236}">
                      <a16:creationId xmlns:a16="http://schemas.microsoft.com/office/drawing/2014/main" id="{3451C109-7B25-4F34-8352-27AC79EFC1B5}"/>
                    </a:ext>
                  </a:extLst>
                </p14:cNvPr>
                <p14:cNvContentPartPr/>
                <p14:nvPr/>
              </p14:nvContentPartPr>
              <p14:xfrm>
                <a:off x="4034877" y="4492774"/>
                <a:ext cx="88200" cy="85320"/>
              </p14:xfrm>
            </p:contentPart>
          </mc:Choice>
          <mc:Fallback>
            <p:pic>
              <p:nvPicPr>
                <p:cNvPr id="183" name="Freihand 182">
                  <a:extLst>
                    <a:ext uri="{FF2B5EF4-FFF2-40B4-BE49-F238E27FC236}">
                      <a16:creationId xmlns:a16="http://schemas.microsoft.com/office/drawing/2014/main" id="{3451C109-7B25-4F34-8352-27AC79EFC1B5}"/>
                    </a:ext>
                  </a:extLst>
                </p:cNvPr>
                <p:cNvPicPr/>
                <p:nvPr/>
              </p:nvPicPr>
              <p:blipFill>
                <a:blip r:embed="rId290"/>
                <a:stretch>
                  <a:fillRect/>
                </a:stretch>
              </p:blipFill>
              <p:spPr>
                <a:xfrm>
                  <a:off x="4030557" y="4488454"/>
                  <a:ext cx="968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84" name="Freihand 183">
                  <a:extLst>
                    <a:ext uri="{FF2B5EF4-FFF2-40B4-BE49-F238E27FC236}">
                      <a16:creationId xmlns:a16="http://schemas.microsoft.com/office/drawing/2014/main" id="{63C9486C-A336-4816-9881-5CE05CCD1664}"/>
                    </a:ext>
                  </a:extLst>
                </p14:cNvPr>
                <p14:cNvContentPartPr/>
                <p14:nvPr/>
              </p14:nvContentPartPr>
              <p14:xfrm>
                <a:off x="4126677" y="4437334"/>
                <a:ext cx="60120" cy="146520"/>
              </p14:xfrm>
            </p:contentPart>
          </mc:Choice>
          <mc:Fallback>
            <p:pic>
              <p:nvPicPr>
                <p:cNvPr id="184" name="Freihand 183">
                  <a:extLst>
                    <a:ext uri="{FF2B5EF4-FFF2-40B4-BE49-F238E27FC236}">
                      <a16:creationId xmlns:a16="http://schemas.microsoft.com/office/drawing/2014/main" id="{63C9486C-A336-4816-9881-5CE05CCD1664}"/>
                    </a:ext>
                  </a:extLst>
                </p:cNvPr>
                <p:cNvPicPr/>
                <p:nvPr/>
              </p:nvPicPr>
              <p:blipFill>
                <a:blip r:embed="rId292"/>
                <a:stretch>
                  <a:fillRect/>
                </a:stretch>
              </p:blipFill>
              <p:spPr>
                <a:xfrm>
                  <a:off x="4122357" y="4433014"/>
                  <a:ext cx="687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85" name="Freihand 184">
                  <a:extLst>
                    <a:ext uri="{FF2B5EF4-FFF2-40B4-BE49-F238E27FC236}">
                      <a16:creationId xmlns:a16="http://schemas.microsoft.com/office/drawing/2014/main" id="{046B24E0-F8B8-4FA1-84E8-61D6570310DE}"/>
                    </a:ext>
                  </a:extLst>
                </p14:cNvPr>
                <p14:cNvContentPartPr/>
                <p14:nvPr/>
              </p14:nvContentPartPr>
              <p14:xfrm>
                <a:off x="4370037" y="4510414"/>
                <a:ext cx="112320" cy="83160"/>
              </p14:xfrm>
            </p:contentPart>
          </mc:Choice>
          <mc:Fallback>
            <p:pic>
              <p:nvPicPr>
                <p:cNvPr id="185" name="Freihand 184">
                  <a:extLst>
                    <a:ext uri="{FF2B5EF4-FFF2-40B4-BE49-F238E27FC236}">
                      <a16:creationId xmlns:a16="http://schemas.microsoft.com/office/drawing/2014/main" id="{046B24E0-F8B8-4FA1-84E8-61D6570310DE}"/>
                    </a:ext>
                  </a:extLst>
                </p:cNvPr>
                <p:cNvPicPr/>
                <p:nvPr/>
              </p:nvPicPr>
              <p:blipFill>
                <a:blip r:embed="rId294"/>
                <a:stretch>
                  <a:fillRect/>
                </a:stretch>
              </p:blipFill>
              <p:spPr>
                <a:xfrm>
                  <a:off x="4365717" y="4506094"/>
                  <a:ext cx="1209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86" name="Freihand 185">
                  <a:extLst>
                    <a:ext uri="{FF2B5EF4-FFF2-40B4-BE49-F238E27FC236}">
                      <a16:creationId xmlns:a16="http://schemas.microsoft.com/office/drawing/2014/main" id="{25772580-C557-4CCC-90E2-BA87B1007A81}"/>
                    </a:ext>
                  </a:extLst>
                </p14:cNvPr>
                <p14:cNvContentPartPr/>
                <p14:nvPr/>
              </p14:nvContentPartPr>
              <p14:xfrm>
                <a:off x="4445637" y="4440934"/>
                <a:ext cx="279720" cy="153360"/>
              </p14:xfrm>
            </p:contentPart>
          </mc:Choice>
          <mc:Fallback>
            <p:pic>
              <p:nvPicPr>
                <p:cNvPr id="186" name="Freihand 185">
                  <a:extLst>
                    <a:ext uri="{FF2B5EF4-FFF2-40B4-BE49-F238E27FC236}">
                      <a16:creationId xmlns:a16="http://schemas.microsoft.com/office/drawing/2014/main" id="{25772580-C557-4CCC-90E2-BA87B1007A81}"/>
                    </a:ext>
                  </a:extLst>
                </p:cNvPr>
                <p:cNvPicPr/>
                <p:nvPr/>
              </p:nvPicPr>
              <p:blipFill>
                <a:blip r:embed="rId296"/>
                <a:stretch>
                  <a:fillRect/>
                </a:stretch>
              </p:blipFill>
              <p:spPr>
                <a:xfrm>
                  <a:off x="4441317" y="4436614"/>
                  <a:ext cx="28836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87" name="Freihand 186">
                  <a:extLst>
                    <a:ext uri="{FF2B5EF4-FFF2-40B4-BE49-F238E27FC236}">
                      <a16:creationId xmlns:a16="http://schemas.microsoft.com/office/drawing/2014/main" id="{D99E9CCE-F097-464C-82AF-D022DE53432D}"/>
                    </a:ext>
                  </a:extLst>
                </p14:cNvPr>
                <p14:cNvContentPartPr/>
                <p14:nvPr/>
              </p14:nvContentPartPr>
              <p14:xfrm>
                <a:off x="4748037" y="4493494"/>
                <a:ext cx="97560" cy="95760"/>
              </p14:xfrm>
            </p:contentPart>
          </mc:Choice>
          <mc:Fallback>
            <p:pic>
              <p:nvPicPr>
                <p:cNvPr id="187" name="Freihand 186">
                  <a:extLst>
                    <a:ext uri="{FF2B5EF4-FFF2-40B4-BE49-F238E27FC236}">
                      <a16:creationId xmlns:a16="http://schemas.microsoft.com/office/drawing/2014/main" id="{D99E9CCE-F097-464C-82AF-D022DE53432D}"/>
                    </a:ext>
                  </a:extLst>
                </p:cNvPr>
                <p:cNvPicPr/>
                <p:nvPr/>
              </p:nvPicPr>
              <p:blipFill>
                <a:blip r:embed="rId298"/>
                <a:stretch>
                  <a:fillRect/>
                </a:stretch>
              </p:blipFill>
              <p:spPr>
                <a:xfrm>
                  <a:off x="4743717" y="4489174"/>
                  <a:ext cx="106200" cy="104400"/>
                </a:xfrm>
                <a:prstGeom prst="rect">
                  <a:avLst/>
                </a:prstGeom>
              </p:spPr>
            </p:pic>
          </mc:Fallback>
        </mc:AlternateContent>
      </p:grpSp>
      <p:grpSp>
        <p:nvGrpSpPr>
          <p:cNvPr id="200" name="Gruppieren 199">
            <a:extLst>
              <a:ext uri="{FF2B5EF4-FFF2-40B4-BE49-F238E27FC236}">
                <a16:creationId xmlns:a16="http://schemas.microsoft.com/office/drawing/2014/main" id="{1AE3DBF6-9E88-4560-9B02-5B9B0AF2C22D}"/>
              </a:ext>
            </a:extLst>
          </p:cNvPr>
          <p:cNvGrpSpPr/>
          <p:nvPr/>
        </p:nvGrpSpPr>
        <p:grpSpPr>
          <a:xfrm>
            <a:off x="5033157" y="4379374"/>
            <a:ext cx="1443240" cy="203400"/>
            <a:chOff x="5033157" y="4379374"/>
            <a:chExt cx="1443240" cy="203400"/>
          </a:xfrm>
        </p:grpSpPr>
        <mc:AlternateContent xmlns:mc="http://schemas.openxmlformats.org/markup-compatibility/2006">
          <mc:Choice xmlns:p14="http://schemas.microsoft.com/office/powerpoint/2010/main" Requires="p14">
            <p:contentPart p14:bwMode="auto" r:id="rId299">
              <p14:nvContentPartPr>
                <p14:cNvPr id="189" name="Freihand 188">
                  <a:extLst>
                    <a:ext uri="{FF2B5EF4-FFF2-40B4-BE49-F238E27FC236}">
                      <a16:creationId xmlns:a16="http://schemas.microsoft.com/office/drawing/2014/main" id="{C1650E35-0FF5-4ACB-9A11-259D7BE1E46C}"/>
                    </a:ext>
                  </a:extLst>
                </p14:cNvPr>
                <p14:cNvContentPartPr/>
                <p14:nvPr/>
              </p14:nvContentPartPr>
              <p14:xfrm>
                <a:off x="5033157" y="4521934"/>
                <a:ext cx="223200" cy="60840"/>
              </p14:xfrm>
            </p:contentPart>
          </mc:Choice>
          <mc:Fallback>
            <p:pic>
              <p:nvPicPr>
                <p:cNvPr id="189" name="Freihand 188">
                  <a:extLst>
                    <a:ext uri="{FF2B5EF4-FFF2-40B4-BE49-F238E27FC236}">
                      <a16:creationId xmlns:a16="http://schemas.microsoft.com/office/drawing/2014/main" id="{C1650E35-0FF5-4ACB-9A11-259D7BE1E46C}"/>
                    </a:ext>
                  </a:extLst>
                </p:cNvPr>
                <p:cNvPicPr/>
                <p:nvPr/>
              </p:nvPicPr>
              <p:blipFill>
                <a:blip r:embed="rId300"/>
                <a:stretch>
                  <a:fillRect/>
                </a:stretch>
              </p:blipFill>
              <p:spPr>
                <a:xfrm>
                  <a:off x="5028837" y="4517614"/>
                  <a:ext cx="2318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90" name="Freihand 189">
                  <a:extLst>
                    <a:ext uri="{FF2B5EF4-FFF2-40B4-BE49-F238E27FC236}">
                      <a16:creationId xmlns:a16="http://schemas.microsoft.com/office/drawing/2014/main" id="{88D9F081-4984-4F3D-8E58-039954F909E3}"/>
                    </a:ext>
                  </a:extLst>
                </p14:cNvPr>
                <p14:cNvContentPartPr/>
                <p14:nvPr/>
              </p14:nvContentPartPr>
              <p14:xfrm>
                <a:off x="5325837" y="4476574"/>
                <a:ext cx="79200" cy="77040"/>
              </p14:xfrm>
            </p:contentPart>
          </mc:Choice>
          <mc:Fallback>
            <p:pic>
              <p:nvPicPr>
                <p:cNvPr id="190" name="Freihand 189">
                  <a:extLst>
                    <a:ext uri="{FF2B5EF4-FFF2-40B4-BE49-F238E27FC236}">
                      <a16:creationId xmlns:a16="http://schemas.microsoft.com/office/drawing/2014/main" id="{88D9F081-4984-4F3D-8E58-039954F909E3}"/>
                    </a:ext>
                  </a:extLst>
                </p:cNvPr>
                <p:cNvPicPr/>
                <p:nvPr/>
              </p:nvPicPr>
              <p:blipFill>
                <a:blip r:embed="rId302"/>
                <a:stretch>
                  <a:fillRect/>
                </a:stretch>
              </p:blipFill>
              <p:spPr>
                <a:xfrm>
                  <a:off x="5321517" y="4472254"/>
                  <a:ext cx="878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91" name="Freihand 190">
                  <a:extLst>
                    <a:ext uri="{FF2B5EF4-FFF2-40B4-BE49-F238E27FC236}">
                      <a16:creationId xmlns:a16="http://schemas.microsoft.com/office/drawing/2014/main" id="{20884AC5-AD1A-44B4-8433-D4F2BFF23FA6}"/>
                    </a:ext>
                  </a:extLst>
                </p14:cNvPr>
                <p14:cNvContentPartPr/>
                <p14:nvPr/>
              </p14:nvContentPartPr>
              <p14:xfrm>
                <a:off x="5443557" y="4478014"/>
                <a:ext cx="223920" cy="69480"/>
              </p14:xfrm>
            </p:contentPart>
          </mc:Choice>
          <mc:Fallback>
            <p:pic>
              <p:nvPicPr>
                <p:cNvPr id="191" name="Freihand 190">
                  <a:extLst>
                    <a:ext uri="{FF2B5EF4-FFF2-40B4-BE49-F238E27FC236}">
                      <a16:creationId xmlns:a16="http://schemas.microsoft.com/office/drawing/2014/main" id="{20884AC5-AD1A-44B4-8433-D4F2BFF23FA6}"/>
                    </a:ext>
                  </a:extLst>
                </p:cNvPr>
                <p:cNvPicPr/>
                <p:nvPr/>
              </p:nvPicPr>
              <p:blipFill>
                <a:blip r:embed="rId304"/>
                <a:stretch>
                  <a:fillRect/>
                </a:stretch>
              </p:blipFill>
              <p:spPr>
                <a:xfrm>
                  <a:off x="5439237" y="4473694"/>
                  <a:ext cx="2325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93" name="Freihand 192">
                  <a:extLst>
                    <a:ext uri="{FF2B5EF4-FFF2-40B4-BE49-F238E27FC236}">
                      <a16:creationId xmlns:a16="http://schemas.microsoft.com/office/drawing/2014/main" id="{31124149-F82B-4B8F-B986-CF1AA781B8A4}"/>
                    </a:ext>
                  </a:extLst>
                </p14:cNvPr>
                <p14:cNvContentPartPr/>
                <p14:nvPr/>
              </p14:nvContentPartPr>
              <p14:xfrm>
                <a:off x="5733357" y="4475134"/>
                <a:ext cx="78840" cy="65520"/>
              </p14:xfrm>
            </p:contentPart>
          </mc:Choice>
          <mc:Fallback>
            <p:pic>
              <p:nvPicPr>
                <p:cNvPr id="193" name="Freihand 192">
                  <a:extLst>
                    <a:ext uri="{FF2B5EF4-FFF2-40B4-BE49-F238E27FC236}">
                      <a16:creationId xmlns:a16="http://schemas.microsoft.com/office/drawing/2014/main" id="{31124149-F82B-4B8F-B986-CF1AA781B8A4}"/>
                    </a:ext>
                  </a:extLst>
                </p:cNvPr>
                <p:cNvPicPr/>
                <p:nvPr/>
              </p:nvPicPr>
              <p:blipFill>
                <a:blip r:embed="rId306"/>
                <a:stretch>
                  <a:fillRect/>
                </a:stretch>
              </p:blipFill>
              <p:spPr>
                <a:xfrm>
                  <a:off x="5729037" y="4470814"/>
                  <a:ext cx="874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94" name="Freihand 193">
                  <a:extLst>
                    <a:ext uri="{FF2B5EF4-FFF2-40B4-BE49-F238E27FC236}">
                      <a16:creationId xmlns:a16="http://schemas.microsoft.com/office/drawing/2014/main" id="{45423859-B301-4E71-A8CA-5FF3A39691CF}"/>
                    </a:ext>
                  </a:extLst>
                </p14:cNvPr>
                <p14:cNvContentPartPr/>
                <p14:nvPr/>
              </p14:nvContentPartPr>
              <p14:xfrm>
                <a:off x="5978157" y="4379374"/>
                <a:ext cx="48600" cy="141120"/>
              </p14:xfrm>
            </p:contentPart>
          </mc:Choice>
          <mc:Fallback>
            <p:pic>
              <p:nvPicPr>
                <p:cNvPr id="194" name="Freihand 193">
                  <a:extLst>
                    <a:ext uri="{FF2B5EF4-FFF2-40B4-BE49-F238E27FC236}">
                      <a16:creationId xmlns:a16="http://schemas.microsoft.com/office/drawing/2014/main" id="{45423859-B301-4E71-A8CA-5FF3A39691CF}"/>
                    </a:ext>
                  </a:extLst>
                </p:cNvPr>
                <p:cNvPicPr/>
                <p:nvPr/>
              </p:nvPicPr>
              <p:blipFill>
                <a:blip r:embed="rId308"/>
                <a:stretch>
                  <a:fillRect/>
                </a:stretch>
              </p:blipFill>
              <p:spPr>
                <a:xfrm>
                  <a:off x="5973837" y="4375054"/>
                  <a:ext cx="5724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95" name="Freihand 194">
                  <a:extLst>
                    <a:ext uri="{FF2B5EF4-FFF2-40B4-BE49-F238E27FC236}">
                      <a16:creationId xmlns:a16="http://schemas.microsoft.com/office/drawing/2014/main" id="{BCC25585-2CDE-456C-9786-DEB5F9D56F6A}"/>
                    </a:ext>
                  </a:extLst>
                </p14:cNvPr>
                <p14:cNvContentPartPr/>
                <p14:nvPr/>
              </p14:nvContentPartPr>
              <p14:xfrm>
                <a:off x="6027117" y="4445974"/>
                <a:ext cx="449280" cy="87120"/>
              </p14:xfrm>
            </p:contentPart>
          </mc:Choice>
          <mc:Fallback>
            <p:pic>
              <p:nvPicPr>
                <p:cNvPr id="195" name="Freihand 194">
                  <a:extLst>
                    <a:ext uri="{FF2B5EF4-FFF2-40B4-BE49-F238E27FC236}">
                      <a16:creationId xmlns:a16="http://schemas.microsoft.com/office/drawing/2014/main" id="{BCC25585-2CDE-456C-9786-DEB5F9D56F6A}"/>
                    </a:ext>
                  </a:extLst>
                </p:cNvPr>
                <p:cNvPicPr/>
                <p:nvPr/>
              </p:nvPicPr>
              <p:blipFill>
                <a:blip r:embed="rId310"/>
                <a:stretch>
                  <a:fillRect/>
                </a:stretch>
              </p:blipFill>
              <p:spPr>
                <a:xfrm>
                  <a:off x="6022797" y="4441654"/>
                  <a:ext cx="457920" cy="95760"/>
                </a:xfrm>
                <a:prstGeom prst="rect">
                  <a:avLst/>
                </a:prstGeom>
              </p:spPr>
            </p:pic>
          </mc:Fallback>
        </mc:AlternateContent>
      </p:grpSp>
      <p:grpSp>
        <p:nvGrpSpPr>
          <p:cNvPr id="207" name="Gruppieren 206">
            <a:extLst>
              <a:ext uri="{FF2B5EF4-FFF2-40B4-BE49-F238E27FC236}">
                <a16:creationId xmlns:a16="http://schemas.microsoft.com/office/drawing/2014/main" id="{12E5D478-A85F-4EE3-B8DF-95AA82D4A5B6}"/>
              </a:ext>
            </a:extLst>
          </p:cNvPr>
          <p:cNvGrpSpPr/>
          <p:nvPr/>
        </p:nvGrpSpPr>
        <p:grpSpPr>
          <a:xfrm>
            <a:off x="6677997" y="4347334"/>
            <a:ext cx="617400" cy="259200"/>
            <a:chOff x="6677997" y="4347334"/>
            <a:chExt cx="617400" cy="259200"/>
          </a:xfrm>
        </p:grpSpPr>
        <mc:AlternateContent xmlns:mc="http://schemas.openxmlformats.org/markup-compatibility/2006">
          <mc:Choice xmlns:p14="http://schemas.microsoft.com/office/powerpoint/2010/main" Requires="p14">
            <p:contentPart p14:bwMode="auto" r:id="rId311">
              <p14:nvContentPartPr>
                <p14:cNvPr id="196" name="Freihand 195">
                  <a:extLst>
                    <a:ext uri="{FF2B5EF4-FFF2-40B4-BE49-F238E27FC236}">
                      <a16:creationId xmlns:a16="http://schemas.microsoft.com/office/drawing/2014/main" id="{7D221678-E539-4FFF-9945-19BA2C9AEFC2}"/>
                    </a:ext>
                  </a:extLst>
                </p14:cNvPr>
                <p14:cNvContentPartPr/>
                <p14:nvPr/>
              </p14:nvContentPartPr>
              <p14:xfrm>
                <a:off x="6677997" y="4443454"/>
                <a:ext cx="84960" cy="67320"/>
              </p14:xfrm>
            </p:contentPart>
          </mc:Choice>
          <mc:Fallback>
            <p:pic>
              <p:nvPicPr>
                <p:cNvPr id="196" name="Freihand 195">
                  <a:extLst>
                    <a:ext uri="{FF2B5EF4-FFF2-40B4-BE49-F238E27FC236}">
                      <a16:creationId xmlns:a16="http://schemas.microsoft.com/office/drawing/2014/main" id="{7D221678-E539-4FFF-9945-19BA2C9AEFC2}"/>
                    </a:ext>
                  </a:extLst>
                </p:cNvPr>
                <p:cNvPicPr/>
                <p:nvPr/>
              </p:nvPicPr>
              <p:blipFill>
                <a:blip r:embed="rId312"/>
                <a:stretch>
                  <a:fillRect/>
                </a:stretch>
              </p:blipFill>
              <p:spPr>
                <a:xfrm>
                  <a:off x="6673677" y="4439134"/>
                  <a:ext cx="936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97" name="Freihand 196">
                  <a:extLst>
                    <a:ext uri="{FF2B5EF4-FFF2-40B4-BE49-F238E27FC236}">
                      <a16:creationId xmlns:a16="http://schemas.microsoft.com/office/drawing/2014/main" id="{B22EC3D6-471E-45B3-B10F-BC7CA9FC2390}"/>
                    </a:ext>
                  </a:extLst>
                </p14:cNvPr>
                <p14:cNvContentPartPr/>
                <p14:nvPr/>
              </p14:nvContentPartPr>
              <p14:xfrm>
                <a:off x="6794637" y="4444894"/>
                <a:ext cx="142560" cy="161640"/>
              </p14:xfrm>
            </p:contentPart>
          </mc:Choice>
          <mc:Fallback>
            <p:pic>
              <p:nvPicPr>
                <p:cNvPr id="197" name="Freihand 196">
                  <a:extLst>
                    <a:ext uri="{FF2B5EF4-FFF2-40B4-BE49-F238E27FC236}">
                      <a16:creationId xmlns:a16="http://schemas.microsoft.com/office/drawing/2014/main" id="{B22EC3D6-471E-45B3-B10F-BC7CA9FC2390}"/>
                    </a:ext>
                  </a:extLst>
                </p:cNvPr>
                <p:cNvPicPr/>
                <p:nvPr/>
              </p:nvPicPr>
              <p:blipFill>
                <a:blip r:embed="rId314"/>
                <a:stretch>
                  <a:fillRect/>
                </a:stretch>
              </p:blipFill>
              <p:spPr>
                <a:xfrm>
                  <a:off x="6790317" y="4440574"/>
                  <a:ext cx="15120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98" name="Freihand 197">
                  <a:extLst>
                    <a:ext uri="{FF2B5EF4-FFF2-40B4-BE49-F238E27FC236}">
                      <a16:creationId xmlns:a16="http://schemas.microsoft.com/office/drawing/2014/main" id="{64A99AA2-4B8B-4E1F-B7B9-C29C51E42F2C}"/>
                    </a:ext>
                  </a:extLst>
                </p14:cNvPr>
                <p14:cNvContentPartPr/>
                <p14:nvPr/>
              </p14:nvContentPartPr>
              <p14:xfrm>
                <a:off x="6978957" y="4449934"/>
                <a:ext cx="15480" cy="46440"/>
              </p14:xfrm>
            </p:contentPart>
          </mc:Choice>
          <mc:Fallback>
            <p:pic>
              <p:nvPicPr>
                <p:cNvPr id="198" name="Freihand 197">
                  <a:extLst>
                    <a:ext uri="{FF2B5EF4-FFF2-40B4-BE49-F238E27FC236}">
                      <a16:creationId xmlns:a16="http://schemas.microsoft.com/office/drawing/2014/main" id="{64A99AA2-4B8B-4E1F-B7B9-C29C51E42F2C}"/>
                    </a:ext>
                  </a:extLst>
                </p:cNvPr>
                <p:cNvPicPr/>
                <p:nvPr/>
              </p:nvPicPr>
              <p:blipFill>
                <a:blip r:embed="rId316"/>
                <a:stretch>
                  <a:fillRect/>
                </a:stretch>
              </p:blipFill>
              <p:spPr>
                <a:xfrm>
                  <a:off x="6974637" y="4445614"/>
                  <a:ext cx="2412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01" name="Freihand 200">
                  <a:extLst>
                    <a:ext uri="{FF2B5EF4-FFF2-40B4-BE49-F238E27FC236}">
                      <a16:creationId xmlns:a16="http://schemas.microsoft.com/office/drawing/2014/main" id="{3D57491E-F706-4B16-8301-E0C24799B694}"/>
                    </a:ext>
                  </a:extLst>
                </p14:cNvPr>
                <p14:cNvContentPartPr/>
                <p14:nvPr/>
              </p14:nvContentPartPr>
              <p14:xfrm>
                <a:off x="7023597" y="4347334"/>
                <a:ext cx="271800" cy="161640"/>
              </p14:xfrm>
            </p:contentPart>
          </mc:Choice>
          <mc:Fallback>
            <p:pic>
              <p:nvPicPr>
                <p:cNvPr id="201" name="Freihand 200">
                  <a:extLst>
                    <a:ext uri="{FF2B5EF4-FFF2-40B4-BE49-F238E27FC236}">
                      <a16:creationId xmlns:a16="http://schemas.microsoft.com/office/drawing/2014/main" id="{3D57491E-F706-4B16-8301-E0C24799B694}"/>
                    </a:ext>
                  </a:extLst>
                </p:cNvPr>
                <p:cNvPicPr/>
                <p:nvPr/>
              </p:nvPicPr>
              <p:blipFill>
                <a:blip r:embed="rId318"/>
                <a:stretch>
                  <a:fillRect/>
                </a:stretch>
              </p:blipFill>
              <p:spPr>
                <a:xfrm>
                  <a:off x="7019277" y="4343014"/>
                  <a:ext cx="280440" cy="170280"/>
                </a:xfrm>
                <a:prstGeom prst="rect">
                  <a:avLst/>
                </a:prstGeom>
              </p:spPr>
            </p:pic>
          </mc:Fallback>
        </mc:AlternateContent>
      </p:grpSp>
      <p:grpSp>
        <p:nvGrpSpPr>
          <p:cNvPr id="206" name="Gruppieren 205">
            <a:extLst>
              <a:ext uri="{FF2B5EF4-FFF2-40B4-BE49-F238E27FC236}">
                <a16:creationId xmlns:a16="http://schemas.microsoft.com/office/drawing/2014/main" id="{AD49B688-892C-4EB5-919A-53C839706B78}"/>
              </a:ext>
            </a:extLst>
          </p:cNvPr>
          <p:cNvGrpSpPr/>
          <p:nvPr/>
        </p:nvGrpSpPr>
        <p:grpSpPr>
          <a:xfrm>
            <a:off x="7488717" y="4290094"/>
            <a:ext cx="826560" cy="166320"/>
            <a:chOff x="7488717" y="4290094"/>
            <a:chExt cx="826560" cy="166320"/>
          </a:xfrm>
        </p:grpSpPr>
        <mc:AlternateContent xmlns:mc="http://schemas.openxmlformats.org/markup-compatibility/2006">
          <mc:Choice xmlns:p14="http://schemas.microsoft.com/office/powerpoint/2010/main" Requires="p14">
            <p:contentPart p14:bwMode="auto" r:id="rId319">
              <p14:nvContentPartPr>
                <p14:cNvPr id="202" name="Freihand 201">
                  <a:extLst>
                    <a:ext uri="{FF2B5EF4-FFF2-40B4-BE49-F238E27FC236}">
                      <a16:creationId xmlns:a16="http://schemas.microsoft.com/office/drawing/2014/main" id="{E7E8C68C-7B5F-4A30-9FF4-5D4CD7F28E9D}"/>
                    </a:ext>
                  </a:extLst>
                </p14:cNvPr>
                <p14:cNvContentPartPr/>
                <p14:nvPr/>
              </p14:nvContentPartPr>
              <p14:xfrm>
                <a:off x="7488717" y="4315294"/>
                <a:ext cx="158760" cy="141120"/>
              </p14:xfrm>
            </p:contentPart>
          </mc:Choice>
          <mc:Fallback>
            <p:pic>
              <p:nvPicPr>
                <p:cNvPr id="202" name="Freihand 201">
                  <a:extLst>
                    <a:ext uri="{FF2B5EF4-FFF2-40B4-BE49-F238E27FC236}">
                      <a16:creationId xmlns:a16="http://schemas.microsoft.com/office/drawing/2014/main" id="{E7E8C68C-7B5F-4A30-9FF4-5D4CD7F28E9D}"/>
                    </a:ext>
                  </a:extLst>
                </p:cNvPr>
                <p:cNvPicPr/>
                <p:nvPr/>
              </p:nvPicPr>
              <p:blipFill>
                <a:blip r:embed="rId320"/>
                <a:stretch>
                  <a:fillRect/>
                </a:stretch>
              </p:blipFill>
              <p:spPr>
                <a:xfrm>
                  <a:off x="7484397" y="4310974"/>
                  <a:ext cx="16740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03" name="Freihand 202">
                  <a:extLst>
                    <a:ext uri="{FF2B5EF4-FFF2-40B4-BE49-F238E27FC236}">
                      <a16:creationId xmlns:a16="http://schemas.microsoft.com/office/drawing/2014/main" id="{8D4F59D7-A7E5-4975-80DD-8370B61C7FFE}"/>
                    </a:ext>
                  </a:extLst>
                </p14:cNvPr>
                <p14:cNvContentPartPr/>
                <p14:nvPr/>
              </p14:nvContentPartPr>
              <p14:xfrm>
                <a:off x="7662597" y="4353814"/>
                <a:ext cx="326880" cy="94320"/>
              </p14:xfrm>
            </p:contentPart>
          </mc:Choice>
          <mc:Fallback>
            <p:pic>
              <p:nvPicPr>
                <p:cNvPr id="203" name="Freihand 202">
                  <a:extLst>
                    <a:ext uri="{FF2B5EF4-FFF2-40B4-BE49-F238E27FC236}">
                      <a16:creationId xmlns:a16="http://schemas.microsoft.com/office/drawing/2014/main" id="{8D4F59D7-A7E5-4975-80DD-8370B61C7FFE}"/>
                    </a:ext>
                  </a:extLst>
                </p:cNvPr>
                <p:cNvPicPr/>
                <p:nvPr/>
              </p:nvPicPr>
              <p:blipFill>
                <a:blip r:embed="rId322"/>
                <a:stretch>
                  <a:fillRect/>
                </a:stretch>
              </p:blipFill>
              <p:spPr>
                <a:xfrm>
                  <a:off x="7658277" y="4349494"/>
                  <a:ext cx="3355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04" name="Freihand 203">
                  <a:extLst>
                    <a:ext uri="{FF2B5EF4-FFF2-40B4-BE49-F238E27FC236}">
                      <a16:creationId xmlns:a16="http://schemas.microsoft.com/office/drawing/2014/main" id="{E9230138-1B46-4FCB-A435-7E47E1E94C2F}"/>
                    </a:ext>
                  </a:extLst>
                </p14:cNvPr>
                <p14:cNvContentPartPr/>
                <p14:nvPr/>
              </p14:nvContentPartPr>
              <p14:xfrm>
                <a:off x="8004597" y="4390894"/>
                <a:ext cx="156960" cy="39960"/>
              </p14:xfrm>
            </p:contentPart>
          </mc:Choice>
          <mc:Fallback>
            <p:pic>
              <p:nvPicPr>
                <p:cNvPr id="204" name="Freihand 203">
                  <a:extLst>
                    <a:ext uri="{FF2B5EF4-FFF2-40B4-BE49-F238E27FC236}">
                      <a16:creationId xmlns:a16="http://schemas.microsoft.com/office/drawing/2014/main" id="{E9230138-1B46-4FCB-A435-7E47E1E94C2F}"/>
                    </a:ext>
                  </a:extLst>
                </p:cNvPr>
                <p:cNvPicPr/>
                <p:nvPr/>
              </p:nvPicPr>
              <p:blipFill>
                <a:blip r:embed="rId324"/>
                <a:stretch>
                  <a:fillRect/>
                </a:stretch>
              </p:blipFill>
              <p:spPr>
                <a:xfrm>
                  <a:off x="8000277" y="4386574"/>
                  <a:ext cx="16560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05" name="Freihand 204">
                  <a:extLst>
                    <a:ext uri="{FF2B5EF4-FFF2-40B4-BE49-F238E27FC236}">
                      <a16:creationId xmlns:a16="http://schemas.microsoft.com/office/drawing/2014/main" id="{7CB29B63-4E27-49CA-A241-22CF32DEAE26}"/>
                    </a:ext>
                  </a:extLst>
                </p14:cNvPr>
                <p14:cNvContentPartPr/>
                <p14:nvPr/>
              </p14:nvContentPartPr>
              <p14:xfrm>
                <a:off x="8175597" y="4290094"/>
                <a:ext cx="139680" cy="127080"/>
              </p14:xfrm>
            </p:contentPart>
          </mc:Choice>
          <mc:Fallback>
            <p:pic>
              <p:nvPicPr>
                <p:cNvPr id="205" name="Freihand 204">
                  <a:extLst>
                    <a:ext uri="{FF2B5EF4-FFF2-40B4-BE49-F238E27FC236}">
                      <a16:creationId xmlns:a16="http://schemas.microsoft.com/office/drawing/2014/main" id="{7CB29B63-4E27-49CA-A241-22CF32DEAE26}"/>
                    </a:ext>
                  </a:extLst>
                </p:cNvPr>
                <p:cNvPicPr/>
                <p:nvPr/>
              </p:nvPicPr>
              <p:blipFill>
                <a:blip r:embed="rId326"/>
                <a:stretch>
                  <a:fillRect/>
                </a:stretch>
              </p:blipFill>
              <p:spPr>
                <a:xfrm>
                  <a:off x="8171277" y="4285774"/>
                  <a:ext cx="148320" cy="135720"/>
                </a:xfrm>
                <a:prstGeom prst="rect">
                  <a:avLst/>
                </a:prstGeom>
              </p:spPr>
            </p:pic>
          </mc:Fallback>
        </mc:AlternateContent>
      </p:grpSp>
      <p:grpSp>
        <p:nvGrpSpPr>
          <p:cNvPr id="219" name="Gruppieren 218">
            <a:extLst>
              <a:ext uri="{FF2B5EF4-FFF2-40B4-BE49-F238E27FC236}">
                <a16:creationId xmlns:a16="http://schemas.microsoft.com/office/drawing/2014/main" id="{858F922F-AFE2-49C5-9FB7-62E0DF247E15}"/>
              </a:ext>
            </a:extLst>
          </p:cNvPr>
          <p:cNvGrpSpPr/>
          <p:nvPr/>
        </p:nvGrpSpPr>
        <p:grpSpPr>
          <a:xfrm>
            <a:off x="3561477" y="4744054"/>
            <a:ext cx="3053160" cy="1630080"/>
            <a:chOff x="3561477" y="4744054"/>
            <a:chExt cx="3053160" cy="1630080"/>
          </a:xfrm>
        </p:grpSpPr>
        <mc:AlternateContent xmlns:mc="http://schemas.openxmlformats.org/markup-compatibility/2006">
          <mc:Choice xmlns:p14="http://schemas.microsoft.com/office/powerpoint/2010/main" Requires="p14">
            <p:contentPart p14:bwMode="auto" r:id="rId327">
              <p14:nvContentPartPr>
                <p14:cNvPr id="208" name="Freihand 207">
                  <a:extLst>
                    <a:ext uri="{FF2B5EF4-FFF2-40B4-BE49-F238E27FC236}">
                      <a16:creationId xmlns:a16="http://schemas.microsoft.com/office/drawing/2014/main" id="{84612BA4-8F43-4EAF-B140-1C79E83D17C6}"/>
                    </a:ext>
                  </a:extLst>
                </p14:cNvPr>
                <p14:cNvContentPartPr/>
                <p14:nvPr/>
              </p14:nvContentPartPr>
              <p14:xfrm>
                <a:off x="4063317" y="4929094"/>
                <a:ext cx="43920" cy="1245600"/>
              </p14:xfrm>
            </p:contentPart>
          </mc:Choice>
          <mc:Fallback>
            <p:pic>
              <p:nvPicPr>
                <p:cNvPr id="208" name="Freihand 207">
                  <a:extLst>
                    <a:ext uri="{FF2B5EF4-FFF2-40B4-BE49-F238E27FC236}">
                      <a16:creationId xmlns:a16="http://schemas.microsoft.com/office/drawing/2014/main" id="{84612BA4-8F43-4EAF-B140-1C79E83D17C6}"/>
                    </a:ext>
                  </a:extLst>
                </p:cNvPr>
                <p:cNvPicPr/>
                <p:nvPr/>
              </p:nvPicPr>
              <p:blipFill>
                <a:blip r:embed="rId328"/>
                <a:stretch>
                  <a:fillRect/>
                </a:stretch>
              </p:blipFill>
              <p:spPr>
                <a:xfrm>
                  <a:off x="4058997" y="4924774"/>
                  <a:ext cx="52560" cy="125424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09" name="Freihand 208">
                  <a:extLst>
                    <a:ext uri="{FF2B5EF4-FFF2-40B4-BE49-F238E27FC236}">
                      <a16:creationId xmlns:a16="http://schemas.microsoft.com/office/drawing/2014/main" id="{759E8897-1DF9-4913-8725-08AC23C2D954}"/>
                    </a:ext>
                  </a:extLst>
                </p14:cNvPr>
                <p14:cNvContentPartPr/>
                <p14:nvPr/>
              </p14:nvContentPartPr>
              <p14:xfrm>
                <a:off x="3742197" y="6005494"/>
                <a:ext cx="2781000" cy="225360"/>
              </p14:xfrm>
            </p:contentPart>
          </mc:Choice>
          <mc:Fallback>
            <p:pic>
              <p:nvPicPr>
                <p:cNvPr id="209" name="Freihand 208">
                  <a:extLst>
                    <a:ext uri="{FF2B5EF4-FFF2-40B4-BE49-F238E27FC236}">
                      <a16:creationId xmlns:a16="http://schemas.microsoft.com/office/drawing/2014/main" id="{759E8897-1DF9-4913-8725-08AC23C2D954}"/>
                    </a:ext>
                  </a:extLst>
                </p:cNvPr>
                <p:cNvPicPr/>
                <p:nvPr/>
              </p:nvPicPr>
              <p:blipFill>
                <a:blip r:embed="rId330"/>
                <a:stretch>
                  <a:fillRect/>
                </a:stretch>
              </p:blipFill>
              <p:spPr>
                <a:xfrm>
                  <a:off x="3737877" y="6001174"/>
                  <a:ext cx="278964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10" name="Freihand 209">
                  <a:extLst>
                    <a:ext uri="{FF2B5EF4-FFF2-40B4-BE49-F238E27FC236}">
                      <a16:creationId xmlns:a16="http://schemas.microsoft.com/office/drawing/2014/main" id="{82CDD966-0558-464A-ABFF-80F61AC5B709}"/>
                    </a:ext>
                  </a:extLst>
                </p14:cNvPr>
                <p14:cNvContentPartPr/>
                <p14:nvPr/>
              </p14:nvContentPartPr>
              <p14:xfrm>
                <a:off x="6518157" y="5914054"/>
                <a:ext cx="96480" cy="175320"/>
              </p14:xfrm>
            </p:contentPart>
          </mc:Choice>
          <mc:Fallback>
            <p:pic>
              <p:nvPicPr>
                <p:cNvPr id="210" name="Freihand 209">
                  <a:extLst>
                    <a:ext uri="{FF2B5EF4-FFF2-40B4-BE49-F238E27FC236}">
                      <a16:creationId xmlns:a16="http://schemas.microsoft.com/office/drawing/2014/main" id="{82CDD966-0558-464A-ABFF-80F61AC5B709}"/>
                    </a:ext>
                  </a:extLst>
                </p:cNvPr>
                <p:cNvPicPr/>
                <p:nvPr/>
              </p:nvPicPr>
              <p:blipFill>
                <a:blip r:embed="rId332"/>
                <a:stretch>
                  <a:fillRect/>
                </a:stretch>
              </p:blipFill>
              <p:spPr>
                <a:xfrm>
                  <a:off x="6513837" y="5909734"/>
                  <a:ext cx="10512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11" name="Freihand 210">
                  <a:extLst>
                    <a:ext uri="{FF2B5EF4-FFF2-40B4-BE49-F238E27FC236}">
                      <a16:creationId xmlns:a16="http://schemas.microsoft.com/office/drawing/2014/main" id="{A988F99E-5B2C-4B37-AAAF-52ACE6405F4D}"/>
                    </a:ext>
                  </a:extLst>
                </p14:cNvPr>
                <p14:cNvContentPartPr/>
                <p14:nvPr/>
              </p14:nvContentPartPr>
              <p14:xfrm>
                <a:off x="3922557" y="4816054"/>
                <a:ext cx="233640" cy="191520"/>
              </p14:xfrm>
            </p:contentPart>
          </mc:Choice>
          <mc:Fallback>
            <p:pic>
              <p:nvPicPr>
                <p:cNvPr id="211" name="Freihand 210">
                  <a:extLst>
                    <a:ext uri="{FF2B5EF4-FFF2-40B4-BE49-F238E27FC236}">
                      <a16:creationId xmlns:a16="http://schemas.microsoft.com/office/drawing/2014/main" id="{A988F99E-5B2C-4B37-AAAF-52ACE6405F4D}"/>
                    </a:ext>
                  </a:extLst>
                </p:cNvPr>
                <p:cNvPicPr/>
                <p:nvPr/>
              </p:nvPicPr>
              <p:blipFill>
                <a:blip r:embed="rId334"/>
                <a:stretch>
                  <a:fillRect/>
                </a:stretch>
              </p:blipFill>
              <p:spPr>
                <a:xfrm>
                  <a:off x="3918237" y="4811734"/>
                  <a:ext cx="24228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12" name="Freihand 211">
                  <a:extLst>
                    <a:ext uri="{FF2B5EF4-FFF2-40B4-BE49-F238E27FC236}">
                      <a16:creationId xmlns:a16="http://schemas.microsoft.com/office/drawing/2014/main" id="{17A25D4B-F82A-4AF3-AE09-8E27DBE944CF}"/>
                    </a:ext>
                  </a:extLst>
                </p14:cNvPr>
                <p14:cNvContentPartPr/>
                <p14:nvPr/>
              </p14:nvContentPartPr>
              <p14:xfrm>
                <a:off x="3641397" y="4847734"/>
                <a:ext cx="49320" cy="63720"/>
              </p14:xfrm>
            </p:contentPart>
          </mc:Choice>
          <mc:Fallback>
            <p:pic>
              <p:nvPicPr>
                <p:cNvPr id="212" name="Freihand 211">
                  <a:extLst>
                    <a:ext uri="{FF2B5EF4-FFF2-40B4-BE49-F238E27FC236}">
                      <a16:creationId xmlns:a16="http://schemas.microsoft.com/office/drawing/2014/main" id="{17A25D4B-F82A-4AF3-AE09-8E27DBE944CF}"/>
                    </a:ext>
                  </a:extLst>
                </p:cNvPr>
                <p:cNvPicPr/>
                <p:nvPr/>
              </p:nvPicPr>
              <p:blipFill>
                <a:blip r:embed="rId336"/>
                <a:stretch>
                  <a:fillRect/>
                </a:stretch>
              </p:blipFill>
              <p:spPr>
                <a:xfrm>
                  <a:off x="3637077" y="4843414"/>
                  <a:ext cx="579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13" name="Freihand 212">
                  <a:extLst>
                    <a:ext uri="{FF2B5EF4-FFF2-40B4-BE49-F238E27FC236}">
                      <a16:creationId xmlns:a16="http://schemas.microsoft.com/office/drawing/2014/main" id="{F25943F4-BFDE-4D37-B16A-3954EA52AB87}"/>
                    </a:ext>
                  </a:extLst>
                </p14:cNvPr>
                <p14:cNvContentPartPr/>
                <p14:nvPr/>
              </p14:nvContentPartPr>
              <p14:xfrm>
                <a:off x="3641397" y="4744054"/>
                <a:ext cx="41040" cy="39600"/>
              </p14:xfrm>
            </p:contentPart>
          </mc:Choice>
          <mc:Fallback>
            <p:pic>
              <p:nvPicPr>
                <p:cNvPr id="213" name="Freihand 212">
                  <a:extLst>
                    <a:ext uri="{FF2B5EF4-FFF2-40B4-BE49-F238E27FC236}">
                      <a16:creationId xmlns:a16="http://schemas.microsoft.com/office/drawing/2014/main" id="{F25943F4-BFDE-4D37-B16A-3954EA52AB87}"/>
                    </a:ext>
                  </a:extLst>
                </p:cNvPr>
                <p:cNvPicPr/>
                <p:nvPr/>
              </p:nvPicPr>
              <p:blipFill>
                <a:blip r:embed="rId338"/>
                <a:stretch>
                  <a:fillRect/>
                </a:stretch>
              </p:blipFill>
              <p:spPr>
                <a:xfrm>
                  <a:off x="3637077" y="4739734"/>
                  <a:ext cx="4968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14" name="Freihand 213">
                  <a:extLst>
                    <a:ext uri="{FF2B5EF4-FFF2-40B4-BE49-F238E27FC236}">
                      <a16:creationId xmlns:a16="http://schemas.microsoft.com/office/drawing/2014/main" id="{6E8400B2-890B-4E91-9622-9C1C094194D0}"/>
                    </a:ext>
                  </a:extLst>
                </p14:cNvPr>
                <p14:cNvContentPartPr/>
                <p14:nvPr/>
              </p14:nvContentPartPr>
              <p14:xfrm>
                <a:off x="3561477" y="4926214"/>
                <a:ext cx="223200" cy="65520"/>
              </p14:xfrm>
            </p:contentPart>
          </mc:Choice>
          <mc:Fallback>
            <p:pic>
              <p:nvPicPr>
                <p:cNvPr id="214" name="Freihand 213">
                  <a:extLst>
                    <a:ext uri="{FF2B5EF4-FFF2-40B4-BE49-F238E27FC236}">
                      <a16:creationId xmlns:a16="http://schemas.microsoft.com/office/drawing/2014/main" id="{6E8400B2-890B-4E91-9622-9C1C094194D0}"/>
                    </a:ext>
                  </a:extLst>
                </p:cNvPr>
                <p:cNvPicPr/>
                <p:nvPr/>
              </p:nvPicPr>
              <p:blipFill>
                <a:blip r:embed="rId340"/>
                <a:stretch>
                  <a:fillRect/>
                </a:stretch>
              </p:blipFill>
              <p:spPr>
                <a:xfrm>
                  <a:off x="3557157" y="4921894"/>
                  <a:ext cx="2318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15" name="Freihand 214">
                  <a:extLst>
                    <a:ext uri="{FF2B5EF4-FFF2-40B4-BE49-F238E27FC236}">
                      <a16:creationId xmlns:a16="http://schemas.microsoft.com/office/drawing/2014/main" id="{B77C31B7-2BC0-4F7C-B6BE-A75761C8CB73}"/>
                    </a:ext>
                  </a:extLst>
                </p14:cNvPr>
                <p14:cNvContentPartPr/>
                <p14:nvPr/>
              </p14:nvContentPartPr>
              <p14:xfrm>
                <a:off x="3617637" y="5059774"/>
                <a:ext cx="98640" cy="154800"/>
              </p14:xfrm>
            </p:contentPart>
          </mc:Choice>
          <mc:Fallback>
            <p:pic>
              <p:nvPicPr>
                <p:cNvPr id="215" name="Freihand 214">
                  <a:extLst>
                    <a:ext uri="{FF2B5EF4-FFF2-40B4-BE49-F238E27FC236}">
                      <a16:creationId xmlns:a16="http://schemas.microsoft.com/office/drawing/2014/main" id="{B77C31B7-2BC0-4F7C-B6BE-A75761C8CB73}"/>
                    </a:ext>
                  </a:extLst>
                </p:cNvPr>
                <p:cNvPicPr/>
                <p:nvPr/>
              </p:nvPicPr>
              <p:blipFill>
                <a:blip r:embed="rId342"/>
                <a:stretch>
                  <a:fillRect/>
                </a:stretch>
              </p:blipFill>
              <p:spPr>
                <a:xfrm>
                  <a:off x="3613317" y="5055454"/>
                  <a:ext cx="10728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16" name="Freihand 215">
                  <a:extLst>
                    <a:ext uri="{FF2B5EF4-FFF2-40B4-BE49-F238E27FC236}">
                      <a16:creationId xmlns:a16="http://schemas.microsoft.com/office/drawing/2014/main" id="{DF3BC055-640B-4AC2-8F41-080EB56737CF}"/>
                    </a:ext>
                  </a:extLst>
                </p14:cNvPr>
                <p14:cNvContentPartPr/>
                <p14:nvPr/>
              </p14:nvContentPartPr>
              <p14:xfrm>
                <a:off x="6251757" y="6178654"/>
                <a:ext cx="154440" cy="195480"/>
              </p14:xfrm>
            </p:contentPart>
          </mc:Choice>
          <mc:Fallback>
            <p:pic>
              <p:nvPicPr>
                <p:cNvPr id="216" name="Freihand 215">
                  <a:extLst>
                    <a:ext uri="{FF2B5EF4-FFF2-40B4-BE49-F238E27FC236}">
                      <a16:creationId xmlns:a16="http://schemas.microsoft.com/office/drawing/2014/main" id="{DF3BC055-640B-4AC2-8F41-080EB56737CF}"/>
                    </a:ext>
                  </a:extLst>
                </p:cNvPr>
                <p:cNvPicPr/>
                <p:nvPr/>
              </p:nvPicPr>
              <p:blipFill>
                <a:blip r:embed="rId344"/>
                <a:stretch>
                  <a:fillRect/>
                </a:stretch>
              </p:blipFill>
              <p:spPr>
                <a:xfrm>
                  <a:off x="6247437" y="6174334"/>
                  <a:ext cx="16308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17" name="Freihand 216">
                  <a:extLst>
                    <a:ext uri="{FF2B5EF4-FFF2-40B4-BE49-F238E27FC236}">
                      <a16:creationId xmlns:a16="http://schemas.microsoft.com/office/drawing/2014/main" id="{048A571F-168E-44E8-91FE-7CFAEB8CB70D}"/>
                    </a:ext>
                  </a:extLst>
                </p14:cNvPr>
                <p14:cNvContentPartPr/>
                <p14:nvPr/>
              </p14:nvContentPartPr>
              <p14:xfrm>
                <a:off x="6331317" y="6300694"/>
                <a:ext cx="92520" cy="65880"/>
              </p14:xfrm>
            </p:contentPart>
          </mc:Choice>
          <mc:Fallback>
            <p:pic>
              <p:nvPicPr>
                <p:cNvPr id="217" name="Freihand 216">
                  <a:extLst>
                    <a:ext uri="{FF2B5EF4-FFF2-40B4-BE49-F238E27FC236}">
                      <a16:creationId xmlns:a16="http://schemas.microsoft.com/office/drawing/2014/main" id="{048A571F-168E-44E8-91FE-7CFAEB8CB70D}"/>
                    </a:ext>
                  </a:extLst>
                </p:cNvPr>
                <p:cNvPicPr/>
                <p:nvPr/>
              </p:nvPicPr>
              <p:blipFill>
                <a:blip r:embed="rId346"/>
                <a:stretch>
                  <a:fillRect/>
                </a:stretch>
              </p:blipFill>
              <p:spPr>
                <a:xfrm>
                  <a:off x="6326997" y="6296374"/>
                  <a:ext cx="101160" cy="74520"/>
                </a:xfrm>
                <a:prstGeom prst="rect">
                  <a:avLst/>
                </a:prstGeom>
              </p:spPr>
            </p:pic>
          </mc:Fallback>
        </mc:AlternateContent>
      </p:grpSp>
      <p:grpSp>
        <p:nvGrpSpPr>
          <p:cNvPr id="223" name="Gruppieren 222">
            <a:extLst>
              <a:ext uri="{FF2B5EF4-FFF2-40B4-BE49-F238E27FC236}">
                <a16:creationId xmlns:a16="http://schemas.microsoft.com/office/drawing/2014/main" id="{EDFD0530-C2CB-4C80-B361-024377303ABC}"/>
              </a:ext>
            </a:extLst>
          </p:cNvPr>
          <p:cNvGrpSpPr/>
          <p:nvPr/>
        </p:nvGrpSpPr>
        <p:grpSpPr>
          <a:xfrm>
            <a:off x="4416837" y="4901374"/>
            <a:ext cx="1733400" cy="954000"/>
            <a:chOff x="4416837" y="4901374"/>
            <a:chExt cx="1733400" cy="954000"/>
          </a:xfrm>
        </p:grpSpPr>
        <mc:AlternateContent xmlns:mc="http://schemas.openxmlformats.org/markup-compatibility/2006">
          <mc:Choice xmlns:p14="http://schemas.microsoft.com/office/powerpoint/2010/main" Requires="p14">
            <p:contentPart p14:bwMode="auto" r:id="rId347">
              <p14:nvContentPartPr>
                <p14:cNvPr id="220" name="Freihand 219">
                  <a:extLst>
                    <a:ext uri="{FF2B5EF4-FFF2-40B4-BE49-F238E27FC236}">
                      <a16:creationId xmlns:a16="http://schemas.microsoft.com/office/drawing/2014/main" id="{F7623675-A2AC-4539-8448-2A71699BC66F}"/>
                    </a:ext>
                  </a:extLst>
                </p14:cNvPr>
                <p14:cNvContentPartPr/>
                <p14:nvPr/>
              </p14:nvContentPartPr>
              <p14:xfrm>
                <a:off x="4416837" y="4901374"/>
                <a:ext cx="1393560" cy="856440"/>
              </p14:xfrm>
            </p:contentPart>
          </mc:Choice>
          <mc:Fallback>
            <p:pic>
              <p:nvPicPr>
                <p:cNvPr id="220" name="Freihand 219">
                  <a:extLst>
                    <a:ext uri="{FF2B5EF4-FFF2-40B4-BE49-F238E27FC236}">
                      <a16:creationId xmlns:a16="http://schemas.microsoft.com/office/drawing/2014/main" id="{F7623675-A2AC-4539-8448-2A71699BC66F}"/>
                    </a:ext>
                  </a:extLst>
                </p:cNvPr>
                <p:cNvPicPr/>
                <p:nvPr/>
              </p:nvPicPr>
              <p:blipFill>
                <a:blip r:embed="rId348"/>
                <a:stretch>
                  <a:fillRect/>
                </a:stretch>
              </p:blipFill>
              <p:spPr>
                <a:xfrm>
                  <a:off x="4412517" y="4897054"/>
                  <a:ext cx="1402200" cy="86508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21" name="Freihand 220">
                  <a:extLst>
                    <a:ext uri="{FF2B5EF4-FFF2-40B4-BE49-F238E27FC236}">
                      <a16:creationId xmlns:a16="http://schemas.microsoft.com/office/drawing/2014/main" id="{E5D20EC6-E8DC-45DA-9211-E6C3B2E70374}"/>
                    </a:ext>
                  </a:extLst>
                </p14:cNvPr>
                <p14:cNvContentPartPr/>
                <p14:nvPr/>
              </p14:nvContentPartPr>
              <p14:xfrm>
                <a:off x="6019197" y="5739814"/>
                <a:ext cx="7200" cy="79920"/>
              </p14:xfrm>
            </p:contentPart>
          </mc:Choice>
          <mc:Fallback>
            <p:pic>
              <p:nvPicPr>
                <p:cNvPr id="221" name="Freihand 220">
                  <a:extLst>
                    <a:ext uri="{FF2B5EF4-FFF2-40B4-BE49-F238E27FC236}">
                      <a16:creationId xmlns:a16="http://schemas.microsoft.com/office/drawing/2014/main" id="{E5D20EC6-E8DC-45DA-9211-E6C3B2E70374}"/>
                    </a:ext>
                  </a:extLst>
                </p:cNvPr>
                <p:cNvPicPr/>
                <p:nvPr/>
              </p:nvPicPr>
              <p:blipFill>
                <a:blip r:embed="rId350"/>
                <a:stretch>
                  <a:fillRect/>
                </a:stretch>
              </p:blipFill>
              <p:spPr>
                <a:xfrm>
                  <a:off x="6014877" y="5735494"/>
                  <a:ext cx="158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22" name="Freihand 221">
                  <a:extLst>
                    <a:ext uri="{FF2B5EF4-FFF2-40B4-BE49-F238E27FC236}">
                      <a16:creationId xmlns:a16="http://schemas.microsoft.com/office/drawing/2014/main" id="{FA5CEE5B-44BA-4097-AE7D-C61B48C6CD7D}"/>
                    </a:ext>
                  </a:extLst>
                </p14:cNvPr>
                <p14:cNvContentPartPr/>
                <p14:nvPr/>
              </p14:nvContentPartPr>
              <p14:xfrm>
                <a:off x="5880597" y="5700214"/>
                <a:ext cx="269640" cy="155160"/>
              </p14:xfrm>
            </p:contentPart>
          </mc:Choice>
          <mc:Fallback>
            <p:pic>
              <p:nvPicPr>
                <p:cNvPr id="222" name="Freihand 221">
                  <a:extLst>
                    <a:ext uri="{FF2B5EF4-FFF2-40B4-BE49-F238E27FC236}">
                      <a16:creationId xmlns:a16="http://schemas.microsoft.com/office/drawing/2014/main" id="{FA5CEE5B-44BA-4097-AE7D-C61B48C6CD7D}"/>
                    </a:ext>
                  </a:extLst>
                </p:cNvPr>
                <p:cNvPicPr/>
                <p:nvPr/>
              </p:nvPicPr>
              <p:blipFill>
                <a:blip r:embed="rId352"/>
                <a:stretch>
                  <a:fillRect/>
                </a:stretch>
              </p:blipFill>
              <p:spPr>
                <a:xfrm>
                  <a:off x="5876277" y="5695894"/>
                  <a:ext cx="278280" cy="163800"/>
                </a:xfrm>
                <a:prstGeom prst="rect">
                  <a:avLst/>
                </a:prstGeom>
              </p:spPr>
            </p:pic>
          </mc:Fallback>
        </mc:AlternateContent>
      </p:grpSp>
    </p:spTree>
    <p:extLst>
      <p:ext uri="{BB962C8B-B14F-4D97-AF65-F5344CB8AC3E}">
        <p14:creationId xmlns:p14="http://schemas.microsoft.com/office/powerpoint/2010/main" val="3169826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780832" y="0"/>
            <a:ext cx="3178147" cy="615346"/>
          </a:xfrm>
          <a:prstGeom prst="rect">
            <a:avLst/>
          </a:prstGeom>
          <a:noFill/>
          <a:ln>
            <a:noFill/>
          </a:ln>
        </p:spPr>
        <p:txBody>
          <a:bodyPr vert="horz" wrap="none" lIns="81646" tIns="40823" rIns="81646" bIns="40823" anchorCtr="0" compatLnSpc="0">
            <a:spAutoFit/>
          </a:bodyPr>
          <a:lstStyle/>
          <a:p>
            <a:pPr lvl="0" hangingPunct="0">
              <a:defRPr sz="3600"/>
            </a:pPr>
            <a:r>
              <a:rPr lang="de-DE" sz="3600" b="1" dirty="0"/>
              <a:t>Capital </a:t>
            </a:r>
            <a:r>
              <a:rPr lang="de-DE" sz="3600" b="1" dirty="0" err="1"/>
              <a:t>market</a:t>
            </a:r>
            <a:endParaRPr lang="de-DE" sz="3266" dirty="0">
              <a:latin typeface="Arial" pitchFamily="18"/>
              <a:ea typeface="Droid Sans Fallback" pitchFamily="2"/>
              <a:cs typeface="Lohit Hindi" pitchFamily="2"/>
            </a:endParaRPr>
          </a:p>
        </p:txBody>
      </p:sp>
      <p:sp>
        <p:nvSpPr>
          <p:cNvPr id="23" name="Rechteck 22">
            <a:extLst>
              <a:ext uri="{FF2B5EF4-FFF2-40B4-BE49-F238E27FC236}">
                <a16:creationId xmlns:a16="http://schemas.microsoft.com/office/drawing/2014/main" id="{536981DC-2C16-48EB-8B66-C1068431B63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52" name="Gruppieren 51">
            <a:extLst>
              <a:ext uri="{FF2B5EF4-FFF2-40B4-BE49-F238E27FC236}">
                <a16:creationId xmlns:a16="http://schemas.microsoft.com/office/drawing/2014/main" id="{C9C511E8-EE53-4959-9459-64B4C85EA421}"/>
              </a:ext>
            </a:extLst>
          </p:cNvPr>
          <p:cNvGrpSpPr/>
          <p:nvPr/>
        </p:nvGrpSpPr>
        <p:grpSpPr>
          <a:xfrm>
            <a:off x="2393997" y="935254"/>
            <a:ext cx="7571880" cy="3558960"/>
            <a:chOff x="2393997" y="935254"/>
            <a:chExt cx="7571880" cy="355896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967D9B22-7516-4380-85AE-E002EC196871}"/>
                    </a:ext>
                  </a:extLst>
                </p14:cNvPr>
                <p14:cNvContentPartPr/>
                <p14:nvPr/>
              </p14:nvContentPartPr>
              <p14:xfrm>
                <a:off x="2966037" y="1443934"/>
                <a:ext cx="93960" cy="2633040"/>
              </p14:xfrm>
            </p:contentPart>
          </mc:Choice>
          <mc:Fallback>
            <p:pic>
              <p:nvPicPr>
                <p:cNvPr id="2" name="Freihand 1">
                  <a:extLst>
                    <a:ext uri="{FF2B5EF4-FFF2-40B4-BE49-F238E27FC236}">
                      <a16:creationId xmlns:a16="http://schemas.microsoft.com/office/drawing/2014/main" id="{967D9B22-7516-4380-85AE-E002EC196871}"/>
                    </a:ext>
                  </a:extLst>
                </p:cNvPr>
                <p:cNvPicPr/>
                <p:nvPr/>
              </p:nvPicPr>
              <p:blipFill>
                <a:blip r:embed="rId4"/>
                <a:stretch>
                  <a:fillRect/>
                </a:stretch>
              </p:blipFill>
              <p:spPr>
                <a:xfrm>
                  <a:off x="2961717" y="1439614"/>
                  <a:ext cx="102600" cy="26416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6764006A-25AF-4040-9583-C95DAB37F8A3}"/>
                    </a:ext>
                  </a:extLst>
                </p14:cNvPr>
                <p14:cNvContentPartPr/>
                <p14:nvPr/>
              </p14:nvContentPartPr>
              <p14:xfrm>
                <a:off x="2442237" y="3992374"/>
                <a:ext cx="4650120" cy="65880"/>
              </p14:xfrm>
            </p:contentPart>
          </mc:Choice>
          <mc:Fallback>
            <p:pic>
              <p:nvPicPr>
                <p:cNvPr id="4" name="Freihand 3">
                  <a:extLst>
                    <a:ext uri="{FF2B5EF4-FFF2-40B4-BE49-F238E27FC236}">
                      <a16:creationId xmlns:a16="http://schemas.microsoft.com/office/drawing/2014/main" id="{6764006A-25AF-4040-9583-C95DAB37F8A3}"/>
                    </a:ext>
                  </a:extLst>
                </p:cNvPr>
                <p:cNvPicPr/>
                <p:nvPr/>
              </p:nvPicPr>
              <p:blipFill>
                <a:blip r:embed="rId6"/>
                <a:stretch>
                  <a:fillRect/>
                </a:stretch>
              </p:blipFill>
              <p:spPr>
                <a:xfrm>
                  <a:off x="2437917" y="3988054"/>
                  <a:ext cx="465876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A2E303D4-E60B-4EAB-864F-3A11B968F090}"/>
                    </a:ext>
                  </a:extLst>
                </p14:cNvPr>
                <p14:cNvContentPartPr/>
                <p14:nvPr/>
              </p14:nvContentPartPr>
              <p14:xfrm>
                <a:off x="7031517" y="3927574"/>
                <a:ext cx="166680" cy="206280"/>
              </p14:xfrm>
            </p:contentPart>
          </mc:Choice>
          <mc:Fallback>
            <p:pic>
              <p:nvPicPr>
                <p:cNvPr id="5" name="Freihand 4">
                  <a:extLst>
                    <a:ext uri="{FF2B5EF4-FFF2-40B4-BE49-F238E27FC236}">
                      <a16:creationId xmlns:a16="http://schemas.microsoft.com/office/drawing/2014/main" id="{A2E303D4-E60B-4EAB-864F-3A11B968F090}"/>
                    </a:ext>
                  </a:extLst>
                </p:cNvPr>
                <p:cNvPicPr/>
                <p:nvPr/>
              </p:nvPicPr>
              <p:blipFill>
                <a:blip r:embed="rId8"/>
                <a:stretch>
                  <a:fillRect/>
                </a:stretch>
              </p:blipFill>
              <p:spPr>
                <a:xfrm>
                  <a:off x="7027197" y="3923254"/>
                  <a:ext cx="17532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7E3DE784-5C0A-448F-9B21-208AF43B058F}"/>
                    </a:ext>
                  </a:extLst>
                </p14:cNvPr>
                <p14:cNvContentPartPr/>
                <p14:nvPr/>
              </p14:nvContentPartPr>
              <p14:xfrm>
                <a:off x="2851197" y="1155934"/>
                <a:ext cx="325080" cy="332280"/>
              </p14:xfrm>
            </p:contentPart>
          </mc:Choice>
          <mc:Fallback>
            <p:pic>
              <p:nvPicPr>
                <p:cNvPr id="7" name="Freihand 6">
                  <a:extLst>
                    <a:ext uri="{FF2B5EF4-FFF2-40B4-BE49-F238E27FC236}">
                      <a16:creationId xmlns:a16="http://schemas.microsoft.com/office/drawing/2014/main" id="{7E3DE784-5C0A-448F-9B21-208AF43B058F}"/>
                    </a:ext>
                  </a:extLst>
                </p:cNvPr>
                <p:cNvPicPr/>
                <p:nvPr/>
              </p:nvPicPr>
              <p:blipFill>
                <a:blip r:embed="rId10"/>
                <a:stretch>
                  <a:fillRect/>
                </a:stretch>
              </p:blipFill>
              <p:spPr>
                <a:xfrm>
                  <a:off x="2846877" y="1151614"/>
                  <a:ext cx="333720" cy="3409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182F0DE3-7BF1-4746-A415-B90FD0CA70A8}"/>
                    </a:ext>
                  </a:extLst>
                </p14:cNvPr>
                <p14:cNvContentPartPr/>
                <p14:nvPr/>
              </p14:nvContentPartPr>
              <p14:xfrm>
                <a:off x="2505597" y="1063414"/>
                <a:ext cx="79200" cy="104040"/>
              </p14:xfrm>
            </p:contentPart>
          </mc:Choice>
          <mc:Fallback>
            <p:pic>
              <p:nvPicPr>
                <p:cNvPr id="9" name="Freihand 8">
                  <a:extLst>
                    <a:ext uri="{FF2B5EF4-FFF2-40B4-BE49-F238E27FC236}">
                      <a16:creationId xmlns:a16="http://schemas.microsoft.com/office/drawing/2014/main" id="{182F0DE3-7BF1-4746-A415-B90FD0CA70A8}"/>
                    </a:ext>
                  </a:extLst>
                </p:cNvPr>
                <p:cNvPicPr/>
                <p:nvPr/>
              </p:nvPicPr>
              <p:blipFill>
                <a:blip r:embed="rId12"/>
                <a:stretch>
                  <a:fillRect/>
                </a:stretch>
              </p:blipFill>
              <p:spPr>
                <a:xfrm>
                  <a:off x="2501277" y="1059094"/>
                  <a:ext cx="878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49488F9D-5D23-4891-8B99-C934656435A3}"/>
                    </a:ext>
                  </a:extLst>
                </p14:cNvPr>
                <p14:cNvContentPartPr/>
                <p14:nvPr/>
              </p14:nvContentPartPr>
              <p14:xfrm>
                <a:off x="2526837" y="935254"/>
                <a:ext cx="14040" cy="28080"/>
              </p14:xfrm>
            </p:contentPart>
          </mc:Choice>
          <mc:Fallback>
            <p:pic>
              <p:nvPicPr>
                <p:cNvPr id="10" name="Freihand 9">
                  <a:extLst>
                    <a:ext uri="{FF2B5EF4-FFF2-40B4-BE49-F238E27FC236}">
                      <a16:creationId xmlns:a16="http://schemas.microsoft.com/office/drawing/2014/main" id="{49488F9D-5D23-4891-8B99-C934656435A3}"/>
                    </a:ext>
                  </a:extLst>
                </p:cNvPr>
                <p:cNvPicPr/>
                <p:nvPr/>
              </p:nvPicPr>
              <p:blipFill>
                <a:blip r:embed="rId14"/>
                <a:stretch>
                  <a:fillRect/>
                </a:stretch>
              </p:blipFill>
              <p:spPr>
                <a:xfrm>
                  <a:off x="2522517" y="930934"/>
                  <a:ext cx="2268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2602B031-4B67-4798-B304-06E4A49FDA82}"/>
                    </a:ext>
                  </a:extLst>
                </p14:cNvPr>
                <p14:cNvContentPartPr/>
                <p14:nvPr/>
              </p14:nvContentPartPr>
              <p14:xfrm>
                <a:off x="2393997" y="1185094"/>
                <a:ext cx="216360" cy="60120"/>
              </p14:xfrm>
            </p:contentPart>
          </mc:Choice>
          <mc:Fallback>
            <p:pic>
              <p:nvPicPr>
                <p:cNvPr id="11" name="Freihand 10">
                  <a:extLst>
                    <a:ext uri="{FF2B5EF4-FFF2-40B4-BE49-F238E27FC236}">
                      <a16:creationId xmlns:a16="http://schemas.microsoft.com/office/drawing/2014/main" id="{2602B031-4B67-4798-B304-06E4A49FDA82}"/>
                    </a:ext>
                  </a:extLst>
                </p:cNvPr>
                <p:cNvPicPr/>
                <p:nvPr/>
              </p:nvPicPr>
              <p:blipFill>
                <a:blip r:embed="rId16"/>
                <a:stretch>
                  <a:fillRect/>
                </a:stretch>
              </p:blipFill>
              <p:spPr>
                <a:xfrm>
                  <a:off x="2389677" y="1180774"/>
                  <a:ext cx="2250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A1ED680F-C4F7-478B-B323-16562A285D74}"/>
                    </a:ext>
                  </a:extLst>
                </p14:cNvPr>
                <p14:cNvContentPartPr/>
                <p14:nvPr/>
              </p14:nvContentPartPr>
              <p14:xfrm>
                <a:off x="2417757" y="1289854"/>
                <a:ext cx="136440" cy="240840"/>
              </p14:xfrm>
            </p:contentPart>
          </mc:Choice>
          <mc:Fallback>
            <p:pic>
              <p:nvPicPr>
                <p:cNvPr id="12" name="Freihand 11">
                  <a:extLst>
                    <a:ext uri="{FF2B5EF4-FFF2-40B4-BE49-F238E27FC236}">
                      <a16:creationId xmlns:a16="http://schemas.microsoft.com/office/drawing/2014/main" id="{A1ED680F-C4F7-478B-B323-16562A285D74}"/>
                    </a:ext>
                  </a:extLst>
                </p:cNvPr>
                <p:cNvPicPr/>
                <p:nvPr/>
              </p:nvPicPr>
              <p:blipFill>
                <a:blip r:embed="rId18"/>
                <a:stretch>
                  <a:fillRect/>
                </a:stretch>
              </p:blipFill>
              <p:spPr>
                <a:xfrm>
                  <a:off x="2413437" y="1285534"/>
                  <a:ext cx="14508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BE663DA7-81BE-4463-AE5F-863DB80CAF6E}"/>
                    </a:ext>
                  </a:extLst>
                </p14:cNvPr>
                <p14:cNvContentPartPr/>
                <p14:nvPr/>
              </p14:nvContentPartPr>
              <p14:xfrm>
                <a:off x="6848637" y="4255534"/>
                <a:ext cx="197280" cy="212760"/>
              </p14:xfrm>
            </p:contentPart>
          </mc:Choice>
          <mc:Fallback>
            <p:pic>
              <p:nvPicPr>
                <p:cNvPr id="13" name="Freihand 12">
                  <a:extLst>
                    <a:ext uri="{FF2B5EF4-FFF2-40B4-BE49-F238E27FC236}">
                      <a16:creationId xmlns:a16="http://schemas.microsoft.com/office/drawing/2014/main" id="{BE663DA7-81BE-4463-AE5F-863DB80CAF6E}"/>
                    </a:ext>
                  </a:extLst>
                </p:cNvPr>
                <p:cNvPicPr/>
                <p:nvPr/>
              </p:nvPicPr>
              <p:blipFill>
                <a:blip r:embed="rId20"/>
                <a:stretch>
                  <a:fillRect/>
                </a:stretch>
              </p:blipFill>
              <p:spPr>
                <a:xfrm>
                  <a:off x="6844317" y="4251214"/>
                  <a:ext cx="20592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F2D8B394-CAA2-46ED-AA3B-8D940A43C207}"/>
                    </a:ext>
                  </a:extLst>
                </p14:cNvPr>
                <p14:cNvContentPartPr/>
                <p14:nvPr/>
              </p14:nvContentPartPr>
              <p14:xfrm>
                <a:off x="6973557" y="4374334"/>
                <a:ext cx="77760" cy="119880"/>
              </p14:xfrm>
            </p:contentPart>
          </mc:Choice>
          <mc:Fallback>
            <p:pic>
              <p:nvPicPr>
                <p:cNvPr id="14" name="Freihand 13">
                  <a:extLst>
                    <a:ext uri="{FF2B5EF4-FFF2-40B4-BE49-F238E27FC236}">
                      <a16:creationId xmlns:a16="http://schemas.microsoft.com/office/drawing/2014/main" id="{F2D8B394-CAA2-46ED-AA3B-8D940A43C207}"/>
                    </a:ext>
                  </a:extLst>
                </p:cNvPr>
                <p:cNvPicPr/>
                <p:nvPr/>
              </p:nvPicPr>
              <p:blipFill>
                <a:blip r:embed="rId22"/>
                <a:stretch>
                  <a:fillRect/>
                </a:stretch>
              </p:blipFill>
              <p:spPr>
                <a:xfrm>
                  <a:off x="6969237" y="4370014"/>
                  <a:ext cx="864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E96FF8FB-40BA-43D5-B59E-E51339E68AA7}"/>
                    </a:ext>
                  </a:extLst>
                </p14:cNvPr>
                <p14:cNvContentPartPr/>
                <p14:nvPr/>
              </p14:nvContentPartPr>
              <p14:xfrm>
                <a:off x="3602517" y="1648414"/>
                <a:ext cx="2345040" cy="2063160"/>
              </p14:xfrm>
            </p:contentPart>
          </mc:Choice>
          <mc:Fallback>
            <p:pic>
              <p:nvPicPr>
                <p:cNvPr id="17" name="Freihand 16">
                  <a:extLst>
                    <a:ext uri="{FF2B5EF4-FFF2-40B4-BE49-F238E27FC236}">
                      <a16:creationId xmlns:a16="http://schemas.microsoft.com/office/drawing/2014/main" id="{E96FF8FB-40BA-43D5-B59E-E51339E68AA7}"/>
                    </a:ext>
                  </a:extLst>
                </p:cNvPr>
                <p:cNvPicPr/>
                <p:nvPr/>
              </p:nvPicPr>
              <p:blipFill>
                <a:blip r:embed="rId24"/>
                <a:stretch>
                  <a:fillRect/>
                </a:stretch>
              </p:blipFill>
              <p:spPr>
                <a:xfrm>
                  <a:off x="3598197" y="1644094"/>
                  <a:ext cx="2353680" cy="20718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9" name="Freihand 18">
                  <a:extLst>
                    <a:ext uri="{FF2B5EF4-FFF2-40B4-BE49-F238E27FC236}">
                      <a16:creationId xmlns:a16="http://schemas.microsoft.com/office/drawing/2014/main" id="{50C40EE9-F2BA-41D8-AC20-A9537E1BEB33}"/>
                    </a:ext>
                  </a:extLst>
                </p14:cNvPr>
                <p14:cNvContentPartPr/>
                <p14:nvPr/>
              </p14:nvContentPartPr>
              <p14:xfrm>
                <a:off x="6299997" y="3578014"/>
                <a:ext cx="13320" cy="203040"/>
              </p14:xfrm>
            </p:contentPart>
          </mc:Choice>
          <mc:Fallback>
            <p:pic>
              <p:nvPicPr>
                <p:cNvPr id="19" name="Freihand 18">
                  <a:extLst>
                    <a:ext uri="{FF2B5EF4-FFF2-40B4-BE49-F238E27FC236}">
                      <a16:creationId xmlns:a16="http://schemas.microsoft.com/office/drawing/2014/main" id="{50C40EE9-F2BA-41D8-AC20-A9537E1BEB33}"/>
                    </a:ext>
                  </a:extLst>
                </p:cNvPr>
                <p:cNvPicPr/>
                <p:nvPr/>
              </p:nvPicPr>
              <p:blipFill>
                <a:blip r:embed="rId26"/>
                <a:stretch>
                  <a:fillRect/>
                </a:stretch>
              </p:blipFill>
              <p:spPr>
                <a:xfrm>
                  <a:off x="6295677" y="3573694"/>
                  <a:ext cx="2196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0" name="Freihand 19">
                  <a:extLst>
                    <a:ext uri="{FF2B5EF4-FFF2-40B4-BE49-F238E27FC236}">
                      <a16:creationId xmlns:a16="http://schemas.microsoft.com/office/drawing/2014/main" id="{5FF9E395-8BA6-45C0-83D9-B6ECD56C5D47}"/>
                    </a:ext>
                  </a:extLst>
                </p14:cNvPr>
                <p14:cNvContentPartPr/>
                <p14:nvPr/>
              </p14:nvContentPartPr>
              <p14:xfrm>
                <a:off x="6192717" y="3577654"/>
                <a:ext cx="282600" cy="264960"/>
              </p14:xfrm>
            </p:contentPart>
          </mc:Choice>
          <mc:Fallback>
            <p:pic>
              <p:nvPicPr>
                <p:cNvPr id="20" name="Freihand 19">
                  <a:extLst>
                    <a:ext uri="{FF2B5EF4-FFF2-40B4-BE49-F238E27FC236}">
                      <a16:creationId xmlns:a16="http://schemas.microsoft.com/office/drawing/2014/main" id="{5FF9E395-8BA6-45C0-83D9-B6ECD56C5D47}"/>
                    </a:ext>
                  </a:extLst>
                </p:cNvPr>
                <p:cNvPicPr/>
                <p:nvPr/>
              </p:nvPicPr>
              <p:blipFill>
                <a:blip r:embed="rId28"/>
                <a:stretch>
                  <a:fillRect/>
                </a:stretch>
              </p:blipFill>
              <p:spPr>
                <a:xfrm>
                  <a:off x="6188397" y="3573334"/>
                  <a:ext cx="29124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2" name="Freihand 21">
                  <a:extLst>
                    <a:ext uri="{FF2B5EF4-FFF2-40B4-BE49-F238E27FC236}">
                      <a16:creationId xmlns:a16="http://schemas.microsoft.com/office/drawing/2014/main" id="{207D245E-891F-4E25-9565-ADBD108334B9}"/>
                    </a:ext>
                  </a:extLst>
                </p14:cNvPr>
                <p14:cNvContentPartPr/>
                <p14:nvPr/>
              </p14:nvContentPartPr>
              <p14:xfrm>
                <a:off x="6756477" y="3593494"/>
                <a:ext cx="210240" cy="273960"/>
              </p14:xfrm>
            </p:contentPart>
          </mc:Choice>
          <mc:Fallback>
            <p:pic>
              <p:nvPicPr>
                <p:cNvPr id="22" name="Freihand 21">
                  <a:extLst>
                    <a:ext uri="{FF2B5EF4-FFF2-40B4-BE49-F238E27FC236}">
                      <a16:creationId xmlns:a16="http://schemas.microsoft.com/office/drawing/2014/main" id="{207D245E-891F-4E25-9565-ADBD108334B9}"/>
                    </a:ext>
                  </a:extLst>
                </p:cNvPr>
                <p:cNvPicPr/>
                <p:nvPr/>
              </p:nvPicPr>
              <p:blipFill>
                <a:blip r:embed="rId30"/>
                <a:stretch>
                  <a:fillRect/>
                </a:stretch>
              </p:blipFill>
              <p:spPr>
                <a:xfrm>
                  <a:off x="6752157" y="3589174"/>
                  <a:ext cx="218880" cy="2826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4" name="Freihand 23">
                  <a:extLst>
                    <a:ext uri="{FF2B5EF4-FFF2-40B4-BE49-F238E27FC236}">
                      <a16:creationId xmlns:a16="http://schemas.microsoft.com/office/drawing/2014/main" id="{B83F585E-FE2B-4C19-90D7-CCB094B714DD}"/>
                    </a:ext>
                  </a:extLst>
                </p14:cNvPr>
                <p14:cNvContentPartPr/>
                <p14:nvPr/>
              </p14:nvContentPartPr>
              <p14:xfrm>
                <a:off x="7028637" y="3700054"/>
                <a:ext cx="394200" cy="68400"/>
              </p14:xfrm>
            </p:contentPart>
          </mc:Choice>
          <mc:Fallback>
            <p:pic>
              <p:nvPicPr>
                <p:cNvPr id="24" name="Freihand 23">
                  <a:extLst>
                    <a:ext uri="{FF2B5EF4-FFF2-40B4-BE49-F238E27FC236}">
                      <a16:creationId xmlns:a16="http://schemas.microsoft.com/office/drawing/2014/main" id="{B83F585E-FE2B-4C19-90D7-CCB094B714DD}"/>
                    </a:ext>
                  </a:extLst>
                </p:cNvPr>
                <p:cNvPicPr/>
                <p:nvPr/>
              </p:nvPicPr>
              <p:blipFill>
                <a:blip r:embed="rId32"/>
                <a:stretch>
                  <a:fillRect/>
                </a:stretch>
              </p:blipFill>
              <p:spPr>
                <a:xfrm>
                  <a:off x="7024317" y="3695734"/>
                  <a:ext cx="4028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5" name="Freihand 24">
                  <a:extLst>
                    <a:ext uri="{FF2B5EF4-FFF2-40B4-BE49-F238E27FC236}">
                      <a16:creationId xmlns:a16="http://schemas.microsoft.com/office/drawing/2014/main" id="{FCB47FCC-3023-46F2-A8B8-F0C2075CC798}"/>
                    </a:ext>
                  </a:extLst>
                </p14:cNvPr>
                <p14:cNvContentPartPr/>
                <p14:nvPr/>
              </p14:nvContentPartPr>
              <p14:xfrm>
                <a:off x="7573317" y="3691774"/>
                <a:ext cx="138240" cy="158760"/>
              </p14:xfrm>
            </p:contentPart>
          </mc:Choice>
          <mc:Fallback>
            <p:pic>
              <p:nvPicPr>
                <p:cNvPr id="25" name="Freihand 24">
                  <a:extLst>
                    <a:ext uri="{FF2B5EF4-FFF2-40B4-BE49-F238E27FC236}">
                      <a16:creationId xmlns:a16="http://schemas.microsoft.com/office/drawing/2014/main" id="{FCB47FCC-3023-46F2-A8B8-F0C2075CC798}"/>
                    </a:ext>
                  </a:extLst>
                </p:cNvPr>
                <p:cNvPicPr/>
                <p:nvPr/>
              </p:nvPicPr>
              <p:blipFill>
                <a:blip r:embed="rId34"/>
                <a:stretch>
                  <a:fillRect/>
                </a:stretch>
              </p:blipFill>
              <p:spPr>
                <a:xfrm>
                  <a:off x="7568997" y="3687454"/>
                  <a:ext cx="14688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6" name="Freihand 25">
                  <a:extLst>
                    <a:ext uri="{FF2B5EF4-FFF2-40B4-BE49-F238E27FC236}">
                      <a16:creationId xmlns:a16="http://schemas.microsoft.com/office/drawing/2014/main" id="{7BD9B939-5644-4012-9FE4-E9EE26F2EDDB}"/>
                    </a:ext>
                  </a:extLst>
                </p14:cNvPr>
                <p14:cNvContentPartPr/>
                <p14:nvPr/>
              </p14:nvContentPartPr>
              <p14:xfrm>
                <a:off x="7751157" y="3548134"/>
                <a:ext cx="386640" cy="208440"/>
              </p14:xfrm>
            </p:contentPart>
          </mc:Choice>
          <mc:Fallback>
            <p:pic>
              <p:nvPicPr>
                <p:cNvPr id="26" name="Freihand 25">
                  <a:extLst>
                    <a:ext uri="{FF2B5EF4-FFF2-40B4-BE49-F238E27FC236}">
                      <a16:creationId xmlns:a16="http://schemas.microsoft.com/office/drawing/2014/main" id="{7BD9B939-5644-4012-9FE4-E9EE26F2EDDB}"/>
                    </a:ext>
                  </a:extLst>
                </p:cNvPr>
                <p:cNvPicPr/>
                <p:nvPr/>
              </p:nvPicPr>
              <p:blipFill>
                <a:blip r:embed="rId36"/>
                <a:stretch>
                  <a:fillRect/>
                </a:stretch>
              </p:blipFill>
              <p:spPr>
                <a:xfrm>
                  <a:off x="7746837" y="3543814"/>
                  <a:ext cx="39528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7" name="Freihand 26">
                  <a:extLst>
                    <a:ext uri="{FF2B5EF4-FFF2-40B4-BE49-F238E27FC236}">
                      <a16:creationId xmlns:a16="http://schemas.microsoft.com/office/drawing/2014/main" id="{0B5DA108-D8CC-4568-BA91-268EBF239230}"/>
                    </a:ext>
                  </a:extLst>
                </p14:cNvPr>
                <p14:cNvContentPartPr/>
                <p14:nvPr/>
              </p14:nvContentPartPr>
              <p14:xfrm>
                <a:off x="8073717" y="3539854"/>
                <a:ext cx="80640" cy="100440"/>
              </p14:xfrm>
            </p:contentPart>
          </mc:Choice>
          <mc:Fallback>
            <p:pic>
              <p:nvPicPr>
                <p:cNvPr id="27" name="Freihand 26">
                  <a:extLst>
                    <a:ext uri="{FF2B5EF4-FFF2-40B4-BE49-F238E27FC236}">
                      <a16:creationId xmlns:a16="http://schemas.microsoft.com/office/drawing/2014/main" id="{0B5DA108-D8CC-4568-BA91-268EBF239230}"/>
                    </a:ext>
                  </a:extLst>
                </p:cNvPr>
                <p:cNvPicPr/>
                <p:nvPr/>
              </p:nvPicPr>
              <p:blipFill>
                <a:blip r:embed="rId38"/>
                <a:stretch>
                  <a:fillRect/>
                </a:stretch>
              </p:blipFill>
              <p:spPr>
                <a:xfrm>
                  <a:off x="8069397" y="3535534"/>
                  <a:ext cx="892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8" name="Freihand 27">
                  <a:extLst>
                    <a:ext uri="{FF2B5EF4-FFF2-40B4-BE49-F238E27FC236}">
                      <a16:creationId xmlns:a16="http://schemas.microsoft.com/office/drawing/2014/main" id="{81BA7833-B250-4406-A442-09A5B46E5D51}"/>
                    </a:ext>
                  </a:extLst>
                </p14:cNvPr>
                <p14:cNvContentPartPr/>
                <p14:nvPr/>
              </p14:nvContentPartPr>
              <p14:xfrm>
                <a:off x="8339397" y="3648214"/>
                <a:ext cx="230040" cy="81360"/>
              </p14:xfrm>
            </p:contentPart>
          </mc:Choice>
          <mc:Fallback>
            <p:pic>
              <p:nvPicPr>
                <p:cNvPr id="28" name="Freihand 27">
                  <a:extLst>
                    <a:ext uri="{FF2B5EF4-FFF2-40B4-BE49-F238E27FC236}">
                      <a16:creationId xmlns:a16="http://schemas.microsoft.com/office/drawing/2014/main" id="{81BA7833-B250-4406-A442-09A5B46E5D51}"/>
                    </a:ext>
                  </a:extLst>
                </p:cNvPr>
                <p:cNvPicPr/>
                <p:nvPr/>
              </p:nvPicPr>
              <p:blipFill>
                <a:blip r:embed="rId40"/>
                <a:stretch>
                  <a:fillRect/>
                </a:stretch>
              </p:blipFill>
              <p:spPr>
                <a:xfrm>
                  <a:off x="8335077" y="3643894"/>
                  <a:ext cx="2386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9" name="Freihand 28">
                  <a:extLst>
                    <a:ext uri="{FF2B5EF4-FFF2-40B4-BE49-F238E27FC236}">
                      <a16:creationId xmlns:a16="http://schemas.microsoft.com/office/drawing/2014/main" id="{D9E9CBCA-061B-491E-9478-0DEA88FE82E7}"/>
                    </a:ext>
                  </a:extLst>
                </p14:cNvPr>
                <p14:cNvContentPartPr/>
                <p14:nvPr/>
              </p14:nvContentPartPr>
              <p14:xfrm>
                <a:off x="8564397" y="3653254"/>
                <a:ext cx="120240" cy="73800"/>
              </p14:xfrm>
            </p:contentPart>
          </mc:Choice>
          <mc:Fallback>
            <p:pic>
              <p:nvPicPr>
                <p:cNvPr id="29" name="Freihand 28">
                  <a:extLst>
                    <a:ext uri="{FF2B5EF4-FFF2-40B4-BE49-F238E27FC236}">
                      <a16:creationId xmlns:a16="http://schemas.microsoft.com/office/drawing/2014/main" id="{D9E9CBCA-061B-491E-9478-0DEA88FE82E7}"/>
                    </a:ext>
                  </a:extLst>
                </p:cNvPr>
                <p:cNvPicPr/>
                <p:nvPr/>
              </p:nvPicPr>
              <p:blipFill>
                <a:blip r:embed="rId42"/>
                <a:stretch>
                  <a:fillRect/>
                </a:stretch>
              </p:blipFill>
              <p:spPr>
                <a:xfrm>
                  <a:off x="8560077" y="3648934"/>
                  <a:ext cx="12888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0" name="Freihand 29">
                  <a:extLst>
                    <a:ext uri="{FF2B5EF4-FFF2-40B4-BE49-F238E27FC236}">
                      <a16:creationId xmlns:a16="http://schemas.microsoft.com/office/drawing/2014/main" id="{15C67986-F270-4499-8529-12FDFAFD903B}"/>
                    </a:ext>
                  </a:extLst>
                </p14:cNvPr>
                <p14:cNvContentPartPr/>
                <p14:nvPr/>
              </p14:nvContentPartPr>
              <p14:xfrm>
                <a:off x="8680677" y="3629134"/>
                <a:ext cx="109800" cy="131400"/>
              </p14:xfrm>
            </p:contentPart>
          </mc:Choice>
          <mc:Fallback>
            <p:pic>
              <p:nvPicPr>
                <p:cNvPr id="30" name="Freihand 29">
                  <a:extLst>
                    <a:ext uri="{FF2B5EF4-FFF2-40B4-BE49-F238E27FC236}">
                      <a16:creationId xmlns:a16="http://schemas.microsoft.com/office/drawing/2014/main" id="{15C67986-F270-4499-8529-12FDFAFD903B}"/>
                    </a:ext>
                  </a:extLst>
                </p:cNvPr>
                <p:cNvPicPr/>
                <p:nvPr/>
              </p:nvPicPr>
              <p:blipFill>
                <a:blip r:embed="rId44"/>
                <a:stretch>
                  <a:fillRect/>
                </a:stretch>
              </p:blipFill>
              <p:spPr>
                <a:xfrm>
                  <a:off x="8676357" y="3624814"/>
                  <a:ext cx="1184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1" name="Freihand 30">
                  <a:extLst>
                    <a:ext uri="{FF2B5EF4-FFF2-40B4-BE49-F238E27FC236}">
                      <a16:creationId xmlns:a16="http://schemas.microsoft.com/office/drawing/2014/main" id="{D19BDD53-2077-4F5C-87C4-12589EC40254}"/>
                    </a:ext>
                  </a:extLst>
                </p14:cNvPr>
                <p14:cNvContentPartPr/>
                <p14:nvPr/>
              </p14:nvContentPartPr>
              <p14:xfrm>
                <a:off x="8829357" y="3651094"/>
                <a:ext cx="13320" cy="95040"/>
              </p14:xfrm>
            </p:contentPart>
          </mc:Choice>
          <mc:Fallback>
            <p:pic>
              <p:nvPicPr>
                <p:cNvPr id="31" name="Freihand 30">
                  <a:extLst>
                    <a:ext uri="{FF2B5EF4-FFF2-40B4-BE49-F238E27FC236}">
                      <a16:creationId xmlns:a16="http://schemas.microsoft.com/office/drawing/2014/main" id="{D19BDD53-2077-4F5C-87C4-12589EC40254}"/>
                    </a:ext>
                  </a:extLst>
                </p:cNvPr>
                <p:cNvPicPr/>
                <p:nvPr/>
              </p:nvPicPr>
              <p:blipFill>
                <a:blip r:embed="rId46"/>
                <a:stretch>
                  <a:fillRect/>
                </a:stretch>
              </p:blipFill>
              <p:spPr>
                <a:xfrm>
                  <a:off x="8825037" y="3646774"/>
                  <a:ext cx="219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3" name="Freihand 32">
                  <a:extLst>
                    <a:ext uri="{FF2B5EF4-FFF2-40B4-BE49-F238E27FC236}">
                      <a16:creationId xmlns:a16="http://schemas.microsoft.com/office/drawing/2014/main" id="{EF78987E-0E15-4136-9203-C7F5985A1B93}"/>
                    </a:ext>
                  </a:extLst>
                </p14:cNvPr>
                <p14:cNvContentPartPr/>
                <p14:nvPr/>
              </p14:nvContentPartPr>
              <p14:xfrm>
                <a:off x="8898477" y="3650014"/>
                <a:ext cx="194760" cy="95040"/>
              </p14:xfrm>
            </p:contentPart>
          </mc:Choice>
          <mc:Fallback>
            <p:pic>
              <p:nvPicPr>
                <p:cNvPr id="33" name="Freihand 32">
                  <a:extLst>
                    <a:ext uri="{FF2B5EF4-FFF2-40B4-BE49-F238E27FC236}">
                      <a16:creationId xmlns:a16="http://schemas.microsoft.com/office/drawing/2014/main" id="{EF78987E-0E15-4136-9203-C7F5985A1B93}"/>
                    </a:ext>
                  </a:extLst>
                </p:cNvPr>
                <p:cNvPicPr/>
                <p:nvPr/>
              </p:nvPicPr>
              <p:blipFill>
                <a:blip r:embed="rId48"/>
                <a:stretch>
                  <a:fillRect/>
                </a:stretch>
              </p:blipFill>
              <p:spPr>
                <a:xfrm>
                  <a:off x="8894157" y="3645694"/>
                  <a:ext cx="2034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5" name="Freihand 34">
                  <a:extLst>
                    <a:ext uri="{FF2B5EF4-FFF2-40B4-BE49-F238E27FC236}">
                      <a16:creationId xmlns:a16="http://schemas.microsoft.com/office/drawing/2014/main" id="{F17AAFD1-19EE-4B21-A631-0F2E0F8C415A}"/>
                    </a:ext>
                  </a:extLst>
                </p14:cNvPr>
                <p14:cNvContentPartPr/>
                <p14:nvPr/>
              </p14:nvContentPartPr>
              <p14:xfrm>
                <a:off x="9157677" y="3646414"/>
                <a:ext cx="21600" cy="74880"/>
              </p14:xfrm>
            </p:contentPart>
          </mc:Choice>
          <mc:Fallback>
            <p:pic>
              <p:nvPicPr>
                <p:cNvPr id="35" name="Freihand 34">
                  <a:extLst>
                    <a:ext uri="{FF2B5EF4-FFF2-40B4-BE49-F238E27FC236}">
                      <a16:creationId xmlns:a16="http://schemas.microsoft.com/office/drawing/2014/main" id="{F17AAFD1-19EE-4B21-A631-0F2E0F8C415A}"/>
                    </a:ext>
                  </a:extLst>
                </p:cNvPr>
                <p:cNvPicPr/>
                <p:nvPr/>
              </p:nvPicPr>
              <p:blipFill>
                <a:blip r:embed="rId50"/>
                <a:stretch>
                  <a:fillRect/>
                </a:stretch>
              </p:blipFill>
              <p:spPr>
                <a:xfrm>
                  <a:off x="9153357" y="3642094"/>
                  <a:ext cx="302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6" name="Freihand 35">
                  <a:extLst>
                    <a:ext uri="{FF2B5EF4-FFF2-40B4-BE49-F238E27FC236}">
                      <a16:creationId xmlns:a16="http://schemas.microsoft.com/office/drawing/2014/main" id="{3F76239D-F27D-47E1-85B7-D82A9429DAC4}"/>
                    </a:ext>
                  </a:extLst>
                </p14:cNvPr>
                <p14:cNvContentPartPr/>
                <p14:nvPr/>
              </p14:nvContentPartPr>
              <p14:xfrm>
                <a:off x="9172437" y="3580534"/>
                <a:ext cx="29520" cy="19800"/>
              </p14:xfrm>
            </p:contentPart>
          </mc:Choice>
          <mc:Fallback>
            <p:pic>
              <p:nvPicPr>
                <p:cNvPr id="36" name="Freihand 35">
                  <a:extLst>
                    <a:ext uri="{FF2B5EF4-FFF2-40B4-BE49-F238E27FC236}">
                      <a16:creationId xmlns:a16="http://schemas.microsoft.com/office/drawing/2014/main" id="{3F76239D-F27D-47E1-85B7-D82A9429DAC4}"/>
                    </a:ext>
                  </a:extLst>
                </p:cNvPr>
                <p:cNvPicPr/>
                <p:nvPr/>
              </p:nvPicPr>
              <p:blipFill>
                <a:blip r:embed="rId52"/>
                <a:stretch>
                  <a:fillRect/>
                </a:stretch>
              </p:blipFill>
              <p:spPr>
                <a:xfrm>
                  <a:off x="9168117" y="3576214"/>
                  <a:ext cx="3816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7" name="Freihand 36">
                  <a:extLst>
                    <a:ext uri="{FF2B5EF4-FFF2-40B4-BE49-F238E27FC236}">
                      <a16:creationId xmlns:a16="http://schemas.microsoft.com/office/drawing/2014/main" id="{97C2C6D0-17E4-423D-BE1C-8C01E573FFD6}"/>
                    </a:ext>
                  </a:extLst>
                </p14:cNvPr>
                <p14:cNvContentPartPr/>
                <p14:nvPr/>
              </p14:nvContentPartPr>
              <p14:xfrm>
                <a:off x="9249837" y="3603934"/>
                <a:ext cx="128880" cy="115560"/>
              </p14:xfrm>
            </p:contentPart>
          </mc:Choice>
          <mc:Fallback>
            <p:pic>
              <p:nvPicPr>
                <p:cNvPr id="37" name="Freihand 36">
                  <a:extLst>
                    <a:ext uri="{FF2B5EF4-FFF2-40B4-BE49-F238E27FC236}">
                      <a16:creationId xmlns:a16="http://schemas.microsoft.com/office/drawing/2014/main" id="{97C2C6D0-17E4-423D-BE1C-8C01E573FFD6}"/>
                    </a:ext>
                  </a:extLst>
                </p:cNvPr>
                <p:cNvPicPr/>
                <p:nvPr/>
              </p:nvPicPr>
              <p:blipFill>
                <a:blip r:embed="rId54"/>
                <a:stretch>
                  <a:fillRect/>
                </a:stretch>
              </p:blipFill>
              <p:spPr>
                <a:xfrm>
                  <a:off x="9245517" y="3599614"/>
                  <a:ext cx="1375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8" name="Freihand 37">
                  <a:extLst>
                    <a:ext uri="{FF2B5EF4-FFF2-40B4-BE49-F238E27FC236}">
                      <a16:creationId xmlns:a16="http://schemas.microsoft.com/office/drawing/2014/main" id="{988F2732-7377-4D41-AE31-F62678B3FF9C}"/>
                    </a:ext>
                  </a:extLst>
                </p14:cNvPr>
                <p14:cNvContentPartPr/>
                <p14:nvPr/>
              </p14:nvContentPartPr>
              <p14:xfrm>
                <a:off x="9404277" y="3626974"/>
                <a:ext cx="120600" cy="73440"/>
              </p14:xfrm>
            </p:contentPart>
          </mc:Choice>
          <mc:Fallback>
            <p:pic>
              <p:nvPicPr>
                <p:cNvPr id="38" name="Freihand 37">
                  <a:extLst>
                    <a:ext uri="{FF2B5EF4-FFF2-40B4-BE49-F238E27FC236}">
                      <a16:creationId xmlns:a16="http://schemas.microsoft.com/office/drawing/2014/main" id="{988F2732-7377-4D41-AE31-F62678B3FF9C}"/>
                    </a:ext>
                  </a:extLst>
                </p:cNvPr>
                <p:cNvPicPr/>
                <p:nvPr/>
              </p:nvPicPr>
              <p:blipFill>
                <a:blip r:embed="rId56"/>
                <a:stretch>
                  <a:fillRect/>
                </a:stretch>
              </p:blipFill>
              <p:spPr>
                <a:xfrm>
                  <a:off x="9399957" y="3622654"/>
                  <a:ext cx="12924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9" name="Freihand 38">
                  <a:extLst>
                    <a:ext uri="{FF2B5EF4-FFF2-40B4-BE49-F238E27FC236}">
                      <a16:creationId xmlns:a16="http://schemas.microsoft.com/office/drawing/2014/main" id="{BA64C634-82F7-4F11-8CB9-D8F1BA3626D8}"/>
                    </a:ext>
                  </a:extLst>
                </p14:cNvPr>
                <p14:cNvContentPartPr/>
                <p14:nvPr/>
              </p14:nvContentPartPr>
              <p14:xfrm>
                <a:off x="9534957" y="3528334"/>
                <a:ext cx="154080" cy="170640"/>
              </p14:xfrm>
            </p:contentPart>
          </mc:Choice>
          <mc:Fallback>
            <p:pic>
              <p:nvPicPr>
                <p:cNvPr id="39" name="Freihand 38">
                  <a:extLst>
                    <a:ext uri="{FF2B5EF4-FFF2-40B4-BE49-F238E27FC236}">
                      <a16:creationId xmlns:a16="http://schemas.microsoft.com/office/drawing/2014/main" id="{BA64C634-82F7-4F11-8CB9-D8F1BA3626D8}"/>
                    </a:ext>
                  </a:extLst>
                </p:cNvPr>
                <p:cNvPicPr/>
                <p:nvPr/>
              </p:nvPicPr>
              <p:blipFill>
                <a:blip r:embed="rId58"/>
                <a:stretch>
                  <a:fillRect/>
                </a:stretch>
              </p:blipFill>
              <p:spPr>
                <a:xfrm>
                  <a:off x="9530637" y="3524014"/>
                  <a:ext cx="16272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0" name="Freihand 39">
                  <a:extLst>
                    <a:ext uri="{FF2B5EF4-FFF2-40B4-BE49-F238E27FC236}">
                      <a16:creationId xmlns:a16="http://schemas.microsoft.com/office/drawing/2014/main" id="{F63D6C85-E1CE-4308-8190-B2F00ED13896}"/>
                    </a:ext>
                  </a:extLst>
                </p14:cNvPr>
                <p14:cNvContentPartPr/>
                <p14:nvPr/>
              </p14:nvContentPartPr>
              <p14:xfrm>
                <a:off x="9665277" y="3509614"/>
                <a:ext cx="31680" cy="63360"/>
              </p14:xfrm>
            </p:contentPart>
          </mc:Choice>
          <mc:Fallback>
            <p:pic>
              <p:nvPicPr>
                <p:cNvPr id="40" name="Freihand 39">
                  <a:extLst>
                    <a:ext uri="{FF2B5EF4-FFF2-40B4-BE49-F238E27FC236}">
                      <a16:creationId xmlns:a16="http://schemas.microsoft.com/office/drawing/2014/main" id="{F63D6C85-E1CE-4308-8190-B2F00ED13896}"/>
                    </a:ext>
                  </a:extLst>
                </p:cNvPr>
                <p:cNvPicPr/>
                <p:nvPr/>
              </p:nvPicPr>
              <p:blipFill>
                <a:blip r:embed="rId60"/>
                <a:stretch>
                  <a:fillRect/>
                </a:stretch>
              </p:blipFill>
              <p:spPr>
                <a:xfrm>
                  <a:off x="9660957" y="3505294"/>
                  <a:ext cx="403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1" name="Freihand 40">
                  <a:extLst>
                    <a:ext uri="{FF2B5EF4-FFF2-40B4-BE49-F238E27FC236}">
                      <a16:creationId xmlns:a16="http://schemas.microsoft.com/office/drawing/2014/main" id="{AEEB7A13-F771-4FD8-BA38-2D538B64B8F5}"/>
                    </a:ext>
                  </a:extLst>
                </p14:cNvPr>
                <p14:cNvContentPartPr/>
                <p14:nvPr/>
              </p14:nvContentPartPr>
              <p14:xfrm>
                <a:off x="9737277" y="3588094"/>
                <a:ext cx="228600" cy="78120"/>
              </p14:xfrm>
            </p:contentPart>
          </mc:Choice>
          <mc:Fallback>
            <p:pic>
              <p:nvPicPr>
                <p:cNvPr id="41" name="Freihand 40">
                  <a:extLst>
                    <a:ext uri="{FF2B5EF4-FFF2-40B4-BE49-F238E27FC236}">
                      <a16:creationId xmlns:a16="http://schemas.microsoft.com/office/drawing/2014/main" id="{AEEB7A13-F771-4FD8-BA38-2D538B64B8F5}"/>
                    </a:ext>
                  </a:extLst>
                </p:cNvPr>
                <p:cNvPicPr/>
                <p:nvPr/>
              </p:nvPicPr>
              <p:blipFill>
                <a:blip r:embed="rId62"/>
                <a:stretch>
                  <a:fillRect/>
                </a:stretch>
              </p:blipFill>
              <p:spPr>
                <a:xfrm>
                  <a:off x="9732957" y="3583774"/>
                  <a:ext cx="2372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3" name="Freihand 42">
                  <a:extLst>
                    <a:ext uri="{FF2B5EF4-FFF2-40B4-BE49-F238E27FC236}">
                      <a16:creationId xmlns:a16="http://schemas.microsoft.com/office/drawing/2014/main" id="{59566F05-B13A-443B-98B6-2D31F8508A4C}"/>
                    </a:ext>
                  </a:extLst>
                </p14:cNvPr>
                <p14:cNvContentPartPr/>
                <p14:nvPr/>
              </p14:nvContentPartPr>
              <p14:xfrm>
                <a:off x="3371757" y="1812214"/>
                <a:ext cx="2686320" cy="1725480"/>
              </p14:xfrm>
            </p:contentPart>
          </mc:Choice>
          <mc:Fallback>
            <p:pic>
              <p:nvPicPr>
                <p:cNvPr id="43" name="Freihand 42">
                  <a:extLst>
                    <a:ext uri="{FF2B5EF4-FFF2-40B4-BE49-F238E27FC236}">
                      <a16:creationId xmlns:a16="http://schemas.microsoft.com/office/drawing/2014/main" id="{59566F05-B13A-443B-98B6-2D31F8508A4C}"/>
                    </a:ext>
                  </a:extLst>
                </p:cNvPr>
                <p:cNvPicPr/>
                <p:nvPr/>
              </p:nvPicPr>
              <p:blipFill>
                <a:blip r:embed="rId64"/>
                <a:stretch>
                  <a:fillRect/>
                </a:stretch>
              </p:blipFill>
              <p:spPr>
                <a:xfrm>
                  <a:off x="3367437" y="1807894"/>
                  <a:ext cx="2694960" cy="17341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5" name="Freihand 44">
                  <a:extLst>
                    <a:ext uri="{FF2B5EF4-FFF2-40B4-BE49-F238E27FC236}">
                      <a16:creationId xmlns:a16="http://schemas.microsoft.com/office/drawing/2014/main" id="{C3E2F232-CD58-404F-B5D5-CF9011155974}"/>
                    </a:ext>
                  </a:extLst>
                </p14:cNvPr>
                <p14:cNvContentPartPr/>
                <p14:nvPr/>
              </p14:nvContentPartPr>
              <p14:xfrm>
                <a:off x="6389277" y="1631494"/>
                <a:ext cx="113040" cy="158040"/>
              </p14:xfrm>
            </p:contentPart>
          </mc:Choice>
          <mc:Fallback>
            <p:pic>
              <p:nvPicPr>
                <p:cNvPr id="45" name="Freihand 44">
                  <a:extLst>
                    <a:ext uri="{FF2B5EF4-FFF2-40B4-BE49-F238E27FC236}">
                      <a16:creationId xmlns:a16="http://schemas.microsoft.com/office/drawing/2014/main" id="{C3E2F232-CD58-404F-B5D5-CF9011155974}"/>
                    </a:ext>
                  </a:extLst>
                </p:cNvPr>
                <p:cNvPicPr/>
                <p:nvPr/>
              </p:nvPicPr>
              <p:blipFill>
                <a:blip r:embed="rId66"/>
                <a:stretch>
                  <a:fillRect/>
                </a:stretch>
              </p:blipFill>
              <p:spPr>
                <a:xfrm>
                  <a:off x="6384957" y="1627174"/>
                  <a:ext cx="12168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7" name="Freihand 46">
                  <a:extLst>
                    <a:ext uri="{FF2B5EF4-FFF2-40B4-BE49-F238E27FC236}">
                      <a16:creationId xmlns:a16="http://schemas.microsoft.com/office/drawing/2014/main" id="{063D9FF2-A960-480A-B874-1C867A6062C6}"/>
                    </a:ext>
                  </a:extLst>
                </p14:cNvPr>
                <p14:cNvContentPartPr/>
                <p14:nvPr/>
              </p14:nvContentPartPr>
              <p14:xfrm>
                <a:off x="6039717" y="3770974"/>
                <a:ext cx="131760" cy="168120"/>
              </p14:xfrm>
            </p:contentPart>
          </mc:Choice>
          <mc:Fallback>
            <p:pic>
              <p:nvPicPr>
                <p:cNvPr id="47" name="Freihand 46">
                  <a:extLst>
                    <a:ext uri="{FF2B5EF4-FFF2-40B4-BE49-F238E27FC236}">
                      <a16:creationId xmlns:a16="http://schemas.microsoft.com/office/drawing/2014/main" id="{063D9FF2-A960-480A-B874-1C867A6062C6}"/>
                    </a:ext>
                  </a:extLst>
                </p:cNvPr>
                <p:cNvPicPr/>
                <p:nvPr/>
              </p:nvPicPr>
              <p:blipFill>
                <a:blip r:embed="rId68"/>
                <a:stretch>
                  <a:fillRect/>
                </a:stretch>
              </p:blipFill>
              <p:spPr>
                <a:xfrm>
                  <a:off x="6035397" y="3766654"/>
                  <a:ext cx="14040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8" name="Freihand 47">
                  <a:extLst>
                    <a:ext uri="{FF2B5EF4-FFF2-40B4-BE49-F238E27FC236}">
                      <a16:creationId xmlns:a16="http://schemas.microsoft.com/office/drawing/2014/main" id="{7956274D-7A11-4F9E-8834-5EF77D799744}"/>
                    </a:ext>
                  </a:extLst>
                </p14:cNvPr>
                <p14:cNvContentPartPr/>
                <p14:nvPr/>
              </p14:nvContentPartPr>
              <p14:xfrm>
                <a:off x="6117837" y="3835054"/>
                <a:ext cx="71280" cy="83160"/>
              </p14:xfrm>
            </p:contentPart>
          </mc:Choice>
          <mc:Fallback>
            <p:pic>
              <p:nvPicPr>
                <p:cNvPr id="48" name="Freihand 47">
                  <a:extLst>
                    <a:ext uri="{FF2B5EF4-FFF2-40B4-BE49-F238E27FC236}">
                      <a16:creationId xmlns:a16="http://schemas.microsoft.com/office/drawing/2014/main" id="{7956274D-7A11-4F9E-8834-5EF77D799744}"/>
                    </a:ext>
                  </a:extLst>
                </p:cNvPr>
                <p:cNvPicPr/>
                <p:nvPr/>
              </p:nvPicPr>
              <p:blipFill>
                <a:blip r:embed="rId70"/>
                <a:stretch>
                  <a:fillRect/>
                </a:stretch>
              </p:blipFill>
              <p:spPr>
                <a:xfrm>
                  <a:off x="6113517" y="3830734"/>
                  <a:ext cx="799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0" name="Freihand 49">
                  <a:extLst>
                    <a:ext uri="{FF2B5EF4-FFF2-40B4-BE49-F238E27FC236}">
                      <a16:creationId xmlns:a16="http://schemas.microsoft.com/office/drawing/2014/main" id="{B3BAC901-BBD1-4FD7-95D1-DCE23B418173}"/>
                    </a:ext>
                  </a:extLst>
                </p14:cNvPr>
                <p14:cNvContentPartPr/>
                <p14:nvPr/>
              </p14:nvContentPartPr>
              <p14:xfrm>
                <a:off x="6228357" y="1787734"/>
                <a:ext cx="100080" cy="149760"/>
              </p14:xfrm>
            </p:contentPart>
          </mc:Choice>
          <mc:Fallback>
            <p:pic>
              <p:nvPicPr>
                <p:cNvPr id="50" name="Freihand 49">
                  <a:extLst>
                    <a:ext uri="{FF2B5EF4-FFF2-40B4-BE49-F238E27FC236}">
                      <a16:creationId xmlns:a16="http://schemas.microsoft.com/office/drawing/2014/main" id="{B3BAC901-BBD1-4FD7-95D1-DCE23B418173}"/>
                    </a:ext>
                  </a:extLst>
                </p:cNvPr>
                <p:cNvPicPr/>
                <p:nvPr/>
              </p:nvPicPr>
              <p:blipFill>
                <a:blip r:embed="rId72"/>
                <a:stretch>
                  <a:fillRect/>
                </a:stretch>
              </p:blipFill>
              <p:spPr>
                <a:xfrm>
                  <a:off x="6224037" y="1783414"/>
                  <a:ext cx="10872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1" name="Freihand 50">
                  <a:extLst>
                    <a:ext uri="{FF2B5EF4-FFF2-40B4-BE49-F238E27FC236}">
                      <a16:creationId xmlns:a16="http://schemas.microsoft.com/office/drawing/2014/main" id="{BA44A2BE-BF14-443F-BFA6-60350B2D6A40}"/>
                    </a:ext>
                  </a:extLst>
                </p14:cNvPr>
                <p14:cNvContentPartPr/>
                <p14:nvPr/>
              </p14:nvContentPartPr>
              <p14:xfrm>
                <a:off x="6298197" y="1830214"/>
                <a:ext cx="79200" cy="105120"/>
              </p14:xfrm>
            </p:contentPart>
          </mc:Choice>
          <mc:Fallback>
            <p:pic>
              <p:nvPicPr>
                <p:cNvPr id="51" name="Freihand 50">
                  <a:extLst>
                    <a:ext uri="{FF2B5EF4-FFF2-40B4-BE49-F238E27FC236}">
                      <a16:creationId xmlns:a16="http://schemas.microsoft.com/office/drawing/2014/main" id="{BA44A2BE-BF14-443F-BFA6-60350B2D6A40}"/>
                    </a:ext>
                  </a:extLst>
                </p:cNvPr>
                <p:cNvPicPr/>
                <p:nvPr/>
              </p:nvPicPr>
              <p:blipFill>
                <a:blip r:embed="rId74"/>
                <a:stretch>
                  <a:fillRect/>
                </a:stretch>
              </p:blipFill>
              <p:spPr>
                <a:xfrm>
                  <a:off x="6293877" y="1825894"/>
                  <a:ext cx="87840" cy="113760"/>
                </a:xfrm>
                <a:prstGeom prst="rect">
                  <a:avLst/>
                </a:prstGeom>
              </p:spPr>
            </p:pic>
          </mc:Fallback>
        </mc:AlternateContent>
      </p:grpSp>
      <p:grpSp>
        <p:nvGrpSpPr>
          <p:cNvPr id="61" name="Gruppieren 60">
            <a:extLst>
              <a:ext uri="{FF2B5EF4-FFF2-40B4-BE49-F238E27FC236}">
                <a16:creationId xmlns:a16="http://schemas.microsoft.com/office/drawing/2014/main" id="{CFFC2E94-ACBA-4263-A3C3-29EBD83D44D4}"/>
              </a:ext>
            </a:extLst>
          </p:cNvPr>
          <p:cNvGrpSpPr/>
          <p:nvPr/>
        </p:nvGrpSpPr>
        <p:grpSpPr>
          <a:xfrm>
            <a:off x="6558117" y="1404334"/>
            <a:ext cx="1657440" cy="428760"/>
            <a:chOff x="6558117" y="1404334"/>
            <a:chExt cx="1657440" cy="428760"/>
          </a:xfrm>
        </p:grpSpPr>
        <mc:AlternateContent xmlns:mc="http://schemas.openxmlformats.org/markup-compatibility/2006">
          <mc:Choice xmlns:p14="http://schemas.microsoft.com/office/powerpoint/2010/main" Requires="p14">
            <p:contentPart p14:bwMode="auto" r:id="rId75">
              <p14:nvContentPartPr>
                <p14:cNvPr id="53" name="Freihand 52">
                  <a:extLst>
                    <a:ext uri="{FF2B5EF4-FFF2-40B4-BE49-F238E27FC236}">
                      <a16:creationId xmlns:a16="http://schemas.microsoft.com/office/drawing/2014/main" id="{7C36BB9F-D4EF-45C8-A0A8-97DA80AD8B9D}"/>
                    </a:ext>
                  </a:extLst>
                </p14:cNvPr>
                <p14:cNvContentPartPr/>
                <p14:nvPr/>
              </p14:nvContentPartPr>
              <p14:xfrm>
                <a:off x="6826677" y="1735894"/>
                <a:ext cx="181440" cy="82080"/>
              </p14:xfrm>
            </p:contentPart>
          </mc:Choice>
          <mc:Fallback>
            <p:pic>
              <p:nvPicPr>
                <p:cNvPr id="53" name="Freihand 52">
                  <a:extLst>
                    <a:ext uri="{FF2B5EF4-FFF2-40B4-BE49-F238E27FC236}">
                      <a16:creationId xmlns:a16="http://schemas.microsoft.com/office/drawing/2014/main" id="{7C36BB9F-D4EF-45C8-A0A8-97DA80AD8B9D}"/>
                    </a:ext>
                  </a:extLst>
                </p:cNvPr>
                <p:cNvPicPr/>
                <p:nvPr/>
              </p:nvPicPr>
              <p:blipFill>
                <a:blip r:embed="rId76"/>
                <a:stretch>
                  <a:fillRect/>
                </a:stretch>
              </p:blipFill>
              <p:spPr>
                <a:xfrm>
                  <a:off x="6822357" y="1731574"/>
                  <a:ext cx="1900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4" name="Freihand 53">
                  <a:extLst>
                    <a:ext uri="{FF2B5EF4-FFF2-40B4-BE49-F238E27FC236}">
                      <a16:creationId xmlns:a16="http://schemas.microsoft.com/office/drawing/2014/main" id="{F1D424FB-24DD-4371-A9AA-81F05CD5B7BB}"/>
                    </a:ext>
                  </a:extLst>
                </p14:cNvPr>
                <p14:cNvContentPartPr/>
                <p14:nvPr/>
              </p14:nvContentPartPr>
              <p14:xfrm>
                <a:off x="6993357" y="1579294"/>
                <a:ext cx="21240" cy="3960"/>
              </p14:xfrm>
            </p:contentPart>
          </mc:Choice>
          <mc:Fallback>
            <p:pic>
              <p:nvPicPr>
                <p:cNvPr id="54" name="Freihand 53">
                  <a:extLst>
                    <a:ext uri="{FF2B5EF4-FFF2-40B4-BE49-F238E27FC236}">
                      <a16:creationId xmlns:a16="http://schemas.microsoft.com/office/drawing/2014/main" id="{F1D424FB-24DD-4371-A9AA-81F05CD5B7BB}"/>
                    </a:ext>
                  </a:extLst>
                </p:cNvPr>
                <p:cNvPicPr/>
                <p:nvPr/>
              </p:nvPicPr>
              <p:blipFill>
                <a:blip r:embed="rId78"/>
                <a:stretch>
                  <a:fillRect/>
                </a:stretch>
              </p:blipFill>
              <p:spPr>
                <a:xfrm>
                  <a:off x="6989037" y="1574974"/>
                  <a:ext cx="2988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5" name="Freihand 54">
                  <a:extLst>
                    <a:ext uri="{FF2B5EF4-FFF2-40B4-BE49-F238E27FC236}">
                      <a16:creationId xmlns:a16="http://schemas.microsoft.com/office/drawing/2014/main" id="{08D194D5-8926-4C41-BEBE-D1AA0D440E23}"/>
                    </a:ext>
                  </a:extLst>
                </p14:cNvPr>
                <p14:cNvContentPartPr/>
                <p14:nvPr/>
              </p14:nvContentPartPr>
              <p14:xfrm>
                <a:off x="7072197" y="1566694"/>
                <a:ext cx="184320" cy="226800"/>
              </p14:xfrm>
            </p:contentPart>
          </mc:Choice>
          <mc:Fallback>
            <p:pic>
              <p:nvPicPr>
                <p:cNvPr id="55" name="Freihand 54">
                  <a:extLst>
                    <a:ext uri="{FF2B5EF4-FFF2-40B4-BE49-F238E27FC236}">
                      <a16:creationId xmlns:a16="http://schemas.microsoft.com/office/drawing/2014/main" id="{08D194D5-8926-4C41-BEBE-D1AA0D440E23}"/>
                    </a:ext>
                  </a:extLst>
                </p:cNvPr>
                <p:cNvPicPr/>
                <p:nvPr/>
              </p:nvPicPr>
              <p:blipFill>
                <a:blip r:embed="rId80"/>
                <a:stretch>
                  <a:fillRect/>
                </a:stretch>
              </p:blipFill>
              <p:spPr>
                <a:xfrm>
                  <a:off x="7067877" y="1562374"/>
                  <a:ext cx="19296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6" name="Freihand 55">
                  <a:extLst>
                    <a:ext uri="{FF2B5EF4-FFF2-40B4-BE49-F238E27FC236}">
                      <a16:creationId xmlns:a16="http://schemas.microsoft.com/office/drawing/2014/main" id="{88C1C2B0-C896-4E56-92EA-FB6716CBEFF3}"/>
                    </a:ext>
                  </a:extLst>
                </p14:cNvPr>
                <p14:cNvContentPartPr/>
                <p14:nvPr/>
              </p14:nvContentPartPr>
              <p14:xfrm>
                <a:off x="6558117" y="1813654"/>
                <a:ext cx="112680" cy="18000"/>
              </p14:xfrm>
            </p:contentPart>
          </mc:Choice>
          <mc:Fallback>
            <p:pic>
              <p:nvPicPr>
                <p:cNvPr id="56" name="Freihand 55">
                  <a:extLst>
                    <a:ext uri="{FF2B5EF4-FFF2-40B4-BE49-F238E27FC236}">
                      <a16:creationId xmlns:a16="http://schemas.microsoft.com/office/drawing/2014/main" id="{88C1C2B0-C896-4E56-92EA-FB6716CBEFF3}"/>
                    </a:ext>
                  </a:extLst>
                </p:cNvPr>
                <p:cNvPicPr/>
                <p:nvPr/>
              </p:nvPicPr>
              <p:blipFill>
                <a:blip r:embed="rId82"/>
                <a:stretch>
                  <a:fillRect/>
                </a:stretch>
              </p:blipFill>
              <p:spPr>
                <a:xfrm>
                  <a:off x="6553797" y="1809334"/>
                  <a:ext cx="12132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7" name="Freihand 56">
                  <a:extLst>
                    <a:ext uri="{FF2B5EF4-FFF2-40B4-BE49-F238E27FC236}">
                      <a16:creationId xmlns:a16="http://schemas.microsoft.com/office/drawing/2014/main" id="{EFEA03E7-1ACC-4B7E-9BA4-A88AE66DF6EE}"/>
                    </a:ext>
                  </a:extLst>
                </p14:cNvPr>
                <p14:cNvContentPartPr/>
                <p14:nvPr/>
              </p14:nvContentPartPr>
              <p14:xfrm>
                <a:off x="6639477" y="1774774"/>
                <a:ext cx="70920" cy="58320"/>
              </p14:xfrm>
            </p:contentPart>
          </mc:Choice>
          <mc:Fallback>
            <p:pic>
              <p:nvPicPr>
                <p:cNvPr id="57" name="Freihand 56">
                  <a:extLst>
                    <a:ext uri="{FF2B5EF4-FFF2-40B4-BE49-F238E27FC236}">
                      <a16:creationId xmlns:a16="http://schemas.microsoft.com/office/drawing/2014/main" id="{EFEA03E7-1ACC-4B7E-9BA4-A88AE66DF6EE}"/>
                    </a:ext>
                  </a:extLst>
                </p:cNvPr>
                <p:cNvPicPr/>
                <p:nvPr/>
              </p:nvPicPr>
              <p:blipFill>
                <a:blip r:embed="rId84"/>
                <a:stretch>
                  <a:fillRect/>
                </a:stretch>
              </p:blipFill>
              <p:spPr>
                <a:xfrm>
                  <a:off x="6635157" y="1770454"/>
                  <a:ext cx="7956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8" name="Freihand 57">
                  <a:extLst>
                    <a:ext uri="{FF2B5EF4-FFF2-40B4-BE49-F238E27FC236}">
                      <a16:creationId xmlns:a16="http://schemas.microsoft.com/office/drawing/2014/main" id="{39814BC1-C45F-40F7-BA9B-C8BDC1CF0EC7}"/>
                    </a:ext>
                  </a:extLst>
                </p14:cNvPr>
                <p14:cNvContentPartPr/>
                <p14:nvPr/>
              </p14:nvContentPartPr>
              <p14:xfrm>
                <a:off x="7351917" y="1498294"/>
                <a:ext cx="313560" cy="190440"/>
              </p14:xfrm>
            </p:contentPart>
          </mc:Choice>
          <mc:Fallback>
            <p:pic>
              <p:nvPicPr>
                <p:cNvPr id="58" name="Freihand 57">
                  <a:extLst>
                    <a:ext uri="{FF2B5EF4-FFF2-40B4-BE49-F238E27FC236}">
                      <a16:creationId xmlns:a16="http://schemas.microsoft.com/office/drawing/2014/main" id="{39814BC1-C45F-40F7-BA9B-C8BDC1CF0EC7}"/>
                    </a:ext>
                  </a:extLst>
                </p:cNvPr>
                <p:cNvPicPr/>
                <p:nvPr/>
              </p:nvPicPr>
              <p:blipFill>
                <a:blip r:embed="rId86"/>
                <a:stretch>
                  <a:fillRect/>
                </a:stretch>
              </p:blipFill>
              <p:spPr>
                <a:xfrm>
                  <a:off x="7347237" y="1493974"/>
                  <a:ext cx="32220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9" name="Freihand 58">
                  <a:extLst>
                    <a:ext uri="{FF2B5EF4-FFF2-40B4-BE49-F238E27FC236}">
                      <a16:creationId xmlns:a16="http://schemas.microsoft.com/office/drawing/2014/main" id="{31DDDDF0-18A6-4601-A4DE-7FF05DC0CD3C}"/>
                    </a:ext>
                  </a:extLst>
                </p14:cNvPr>
                <p14:cNvContentPartPr/>
                <p14:nvPr/>
              </p14:nvContentPartPr>
              <p14:xfrm>
                <a:off x="7732797" y="1563454"/>
                <a:ext cx="81000" cy="166680"/>
              </p14:xfrm>
            </p:contentPart>
          </mc:Choice>
          <mc:Fallback>
            <p:pic>
              <p:nvPicPr>
                <p:cNvPr id="59" name="Freihand 58">
                  <a:extLst>
                    <a:ext uri="{FF2B5EF4-FFF2-40B4-BE49-F238E27FC236}">
                      <a16:creationId xmlns:a16="http://schemas.microsoft.com/office/drawing/2014/main" id="{31DDDDF0-18A6-4601-A4DE-7FF05DC0CD3C}"/>
                    </a:ext>
                  </a:extLst>
                </p:cNvPr>
                <p:cNvPicPr/>
                <p:nvPr/>
              </p:nvPicPr>
              <p:blipFill>
                <a:blip r:embed="rId88"/>
                <a:stretch>
                  <a:fillRect/>
                </a:stretch>
              </p:blipFill>
              <p:spPr>
                <a:xfrm>
                  <a:off x="7728477" y="1559134"/>
                  <a:ext cx="8964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60" name="Freihand 59">
                  <a:extLst>
                    <a:ext uri="{FF2B5EF4-FFF2-40B4-BE49-F238E27FC236}">
                      <a16:creationId xmlns:a16="http://schemas.microsoft.com/office/drawing/2014/main" id="{54F2326E-B276-4EE7-91DE-5AA4C40D6E6A}"/>
                    </a:ext>
                  </a:extLst>
                </p14:cNvPr>
                <p14:cNvContentPartPr/>
                <p14:nvPr/>
              </p14:nvContentPartPr>
              <p14:xfrm>
                <a:off x="7841877" y="1404334"/>
                <a:ext cx="373680" cy="196200"/>
              </p14:xfrm>
            </p:contentPart>
          </mc:Choice>
          <mc:Fallback>
            <p:pic>
              <p:nvPicPr>
                <p:cNvPr id="60" name="Freihand 59">
                  <a:extLst>
                    <a:ext uri="{FF2B5EF4-FFF2-40B4-BE49-F238E27FC236}">
                      <a16:creationId xmlns:a16="http://schemas.microsoft.com/office/drawing/2014/main" id="{54F2326E-B276-4EE7-91DE-5AA4C40D6E6A}"/>
                    </a:ext>
                  </a:extLst>
                </p:cNvPr>
                <p:cNvPicPr/>
                <p:nvPr/>
              </p:nvPicPr>
              <p:blipFill>
                <a:blip r:embed="rId90"/>
                <a:stretch>
                  <a:fillRect/>
                </a:stretch>
              </p:blipFill>
              <p:spPr>
                <a:xfrm>
                  <a:off x="7837557" y="1400014"/>
                  <a:ext cx="382320" cy="204840"/>
                </a:xfrm>
                <a:prstGeom prst="rect">
                  <a:avLst/>
                </a:prstGeom>
              </p:spPr>
            </p:pic>
          </mc:Fallback>
        </mc:AlternateContent>
      </p:grpSp>
      <p:grpSp>
        <p:nvGrpSpPr>
          <p:cNvPr id="81" name="Gruppieren 80">
            <a:extLst>
              <a:ext uri="{FF2B5EF4-FFF2-40B4-BE49-F238E27FC236}">
                <a16:creationId xmlns:a16="http://schemas.microsoft.com/office/drawing/2014/main" id="{E8DEB3B0-4237-4241-8DF6-69571516FBEB}"/>
              </a:ext>
            </a:extLst>
          </p:cNvPr>
          <p:cNvGrpSpPr/>
          <p:nvPr/>
        </p:nvGrpSpPr>
        <p:grpSpPr>
          <a:xfrm>
            <a:off x="8357397" y="944974"/>
            <a:ext cx="2246400" cy="565920"/>
            <a:chOff x="8357397" y="944974"/>
            <a:chExt cx="2246400" cy="565920"/>
          </a:xfrm>
        </p:grpSpPr>
        <mc:AlternateContent xmlns:mc="http://schemas.openxmlformats.org/markup-compatibility/2006">
          <mc:Choice xmlns:p14="http://schemas.microsoft.com/office/powerpoint/2010/main" Requires="p14">
            <p:contentPart p14:bwMode="auto" r:id="rId91">
              <p14:nvContentPartPr>
                <p14:cNvPr id="62" name="Freihand 61">
                  <a:extLst>
                    <a:ext uri="{FF2B5EF4-FFF2-40B4-BE49-F238E27FC236}">
                      <a16:creationId xmlns:a16="http://schemas.microsoft.com/office/drawing/2014/main" id="{CE789558-E2A8-4E79-87FF-FE9CB9E6AE22}"/>
                    </a:ext>
                  </a:extLst>
                </p14:cNvPr>
                <p14:cNvContentPartPr/>
                <p14:nvPr/>
              </p14:nvContentPartPr>
              <p14:xfrm>
                <a:off x="8357397" y="1413334"/>
                <a:ext cx="151920" cy="74880"/>
              </p14:xfrm>
            </p:contentPart>
          </mc:Choice>
          <mc:Fallback>
            <p:pic>
              <p:nvPicPr>
                <p:cNvPr id="62" name="Freihand 61">
                  <a:extLst>
                    <a:ext uri="{FF2B5EF4-FFF2-40B4-BE49-F238E27FC236}">
                      <a16:creationId xmlns:a16="http://schemas.microsoft.com/office/drawing/2014/main" id="{CE789558-E2A8-4E79-87FF-FE9CB9E6AE22}"/>
                    </a:ext>
                  </a:extLst>
                </p:cNvPr>
                <p:cNvPicPr/>
                <p:nvPr/>
              </p:nvPicPr>
              <p:blipFill>
                <a:blip r:embed="rId92"/>
                <a:stretch>
                  <a:fillRect/>
                </a:stretch>
              </p:blipFill>
              <p:spPr>
                <a:xfrm>
                  <a:off x="8353077" y="1409014"/>
                  <a:ext cx="1605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3" name="Freihand 62">
                  <a:extLst>
                    <a:ext uri="{FF2B5EF4-FFF2-40B4-BE49-F238E27FC236}">
                      <a16:creationId xmlns:a16="http://schemas.microsoft.com/office/drawing/2014/main" id="{07E82D4F-A212-47F3-A9E6-FCB0584F3C1B}"/>
                    </a:ext>
                  </a:extLst>
                </p14:cNvPr>
                <p14:cNvContentPartPr/>
                <p14:nvPr/>
              </p14:nvContentPartPr>
              <p14:xfrm>
                <a:off x="8534517" y="1294534"/>
                <a:ext cx="106920" cy="144360"/>
              </p14:xfrm>
            </p:contentPart>
          </mc:Choice>
          <mc:Fallback>
            <p:pic>
              <p:nvPicPr>
                <p:cNvPr id="63" name="Freihand 62">
                  <a:extLst>
                    <a:ext uri="{FF2B5EF4-FFF2-40B4-BE49-F238E27FC236}">
                      <a16:creationId xmlns:a16="http://schemas.microsoft.com/office/drawing/2014/main" id="{07E82D4F-A212-47F3-A9E6-FCB0584F3C1B}"/>
                    </a:ext>
                  </a:extLst>
                </p:cNvPr>
                <p:cNvPicPr/>
                <p:nvPr/>
              </p:nvPicPr>
              <p:blipFill>
                <a:blip r:embed="rId94"/>
                <a:stretch>
                  <a:fillRect/>
                </a:stretch>
              </p:blipFill>
              <p:spPr>
                <a:xfrm>
                  <a:off x="8530197" y="1290214"/>
                  <a:ext cx="1155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4" name="Freihand 63">
                  <a:extLst>
                    <a:ext uri="{FF2B5EF4-FFF2-40B4-BE49-F238E27FC236}">
                      <a16:creationId xmlns:a16="http://schemas.microsoft.com/office/drawing/2014/main" id="{4FC389FF-5BA4-417D-A05E-BA240CC9157B}"/>
                    </a:ext>
                  </a:extLst>
                </p14:cNvPr>
                <p14:cNvContentPartPr/>
                <p14:nvPr/>
              </p14:nvContentPartPr>
              <p14:xfrm>
                <a:off x="8660157" y="1233694"/>
                <a:ext cx="126360" cy="176040"/>
              </p14:xfrm>
            </p:contentPart>
          </mc:Choice>
          <mc:Fallback>
            <p:pic>
              <p:nvPicPr>
                <p:cNvPr id="64" name="Freihand 63">
                  <a:extLst>
                    <a:ext uri="{FF2B5EF4-FFF2-40B4-BE49-F238E27FC236}">
                      <a16:creationId xmlns:a16="http://schemas.microsoft.com/office/drawing/2014/main" id="{4FC389FF-5BA4-417D-A05E-BA240CC9157B}"/>
                    </a:ext>
                  </a:extLst>
                </p:cNvPr>
                <p:cNvPicPr/>
                <p:nvPr/>
              </p:nvPicPr>
              <p:blipFill>
                <a:blip r:embed="rId96"/>
                <a:stretch>
                  <a:fillRect/>
                </a:stretch>
              </p:blipFill>
              <p:spPr>
                <a:xfrm>
                  <a:off x="8655837" y="1229374"/>
                  <a:ext cx="13500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5" name="Freihand 64">
                  <a:extLst>
                    <a:ext uri="{FF2B5EF4-FFF2-40B4-BE49-F238E27FC236}">
                      <a16:creationId xmlns:a16="http://schemas.microsoft.com/office/drawing/2014/main" id="{91EEDBBA-D08E-402A-A1B8-B305A0325C27}"/>
                    </a:ext>
                  </a:extLst>
                </p14:cNvPr>
                <p14:cNvContentPartPr/>
                <p14:nvPr/>
              </p14:nvContentPartPr>
              <p14:xfrm>
                <a:off x="8753037" y="1196614"/>
                <a:ext cx="42120" cy="101520"/>
              </p14:xfrm>
            </p:contentPart>
          </mc:Choice>
          <mc:Fallback>
            <p:pic>
              <p:nvPicPr>
                <p:cNvPr id="65" name="Freihand 64">
                  <a:extLst>
                    <a:ext uri="{FF2B5EF4-FFF2-40B4-BE49-F238E27FC236}">
                      <a16:creationId xmlns:a16="http://schemas.microsoft.com/office/drawing/2014/main" id="{91EEDBBA-D08E-402A-A1B8-B305A0325C27}"/>
                    </a:ext>
                  </a:extLst>
                </p:cNvPr>
                <p:cNvPicPr/>
                <p:nvPr/>
              </p:nvPicPr>
              <p:blipFill>
                <a:blip r:embed="rId98"/>
                <a:stretch>
                  <a:fillRect/>
                </a:stretch>
              </p:blipFill>
              <p:spPr>
                <a:xfrm>
                  <a:off x="8748717" y="1192294"/>
                  <a:ext cx="507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6" name="Freihand 65">
                  <a:extLst>
                    <a:ext uri="{FF2B5EF4-FFF2-40B4-BE49-F238E27FC236}">
                      <a16:creationId xmlns:a16="http://schemas.microsoft.com/office/drawing/2014/main" id="{96B6E98F-CB8E-4E82-AC10-CD3641B788B1}"/>
                    </a:ext>
                  </a:extLst>
                </p14:cNvPr>
                <p14:cNvContentPartPr/>
                <p14:nvPr/>
              </p14:nvContentPartPr>
              <p14:xfrm>
                <a:off x="8795877" y="1292014"/>
                <a:ext cx="150480" cy="218880"/>
              </p14:xfrm>
            </p:contentPart>
          </mc:Choice>
          <mc:Fallback>
            <p:pic>
              <p:nvPicPr>
                <p:cNvPr id="66" name="Freihand 65">
                  <a:extLst>
                    <a:ext uri="{FF2B5EF4-FFF2-40B4-BE49-F238E27FC236}">
                      <a16:creationId xmlns:a16="http://schemas.microsoft.com/office/drawing/2014/main" id="{96B6E98F-CB8E-4E82-AC10-CD3641B788B1}"/>
                    </a:ext>
                  </a:extLst>
                </p:cNvPr>
                <p:cNvPicPr/>
                <p:nvPr/>
              </p:nvPicPr>
              <p:blipFill>
                <a:blip r:embed="rId100"/>
                <a:stretch>
                  <a:fillRect/>
                </a:stretch>
              </p:blipFill>
              <p:spPr>
                <a:xfrm>
                  <a:off x="8791557" y="1287694"/>
                  <a:ext cx="15912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7" name="Freihand 66">
                  <a:extLst>
                    <a:ext uri="{FF2B5EF4-FFF2-40B4-BE49-F238E27FC236}">
                      <a16:creationId xmlns:a16="http://schemas.microsoft.com/office/drawing/2014/main" id="{5FF6B4B1-8127-49F9-B054-A17BF1D528C9}"/>
                    </a:ext>
                  </a:extLst>
                </p14:cNvPr>
                <p14:cNvContentPartPr/>
                <p14:nvPr/>
              </p14:nvContentPartPr>
              <p14:xfrm>
                <a:off x="9112317" y="1266814"/>
                <a:ext cx="191160" cy="58320"/>
              </p14:xfrm>
            </p:contentPart>
          </mc:Choice>
          <mc:Fallback>
            <p:pic>
              <p:nvPicPr>
                <p:cNvPr id="67" name="Freihand 66">
                  <a:extLst>
                    <a:ext uri="{FF2B5EF4-FFF2-40B4-BE49-F238E27FC236}">
                      <a16:creationId xmlns:a16="http://schemas.microsoft.com/office/drawing/2014/main" id="{5FF6B4B1-8127-49F9-B054-A17BF1D528C9}"/>
                    </a:ext>
                  </a:extLst>
                </p:cNvPr>
                <p:cNvPicPr/>
                <p:nvPr/>
              </p:nvPicPr>
              <p:blipFill>
                <a:blip r:embed="rId102"/>
                <a:stretch>
                  <a:fillRect/>
                </a:stretch>
              </p:blipFill>
              <p:spPr>
                <a:xfrm>
                  <a:off x="9107997" y="1262494"/>
                  <a:ext cx="19980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8" name="Freihand 67">
                  <a:extLst>
                    <a:ext uri="{FF2B5EF4-FFF2-40B4-BE49-F238E27FC236}">
                      <a16:creationId xmlns:a16="http://schemas.microsoft.com/office/drawing/2014/main" id="{916528FE-2B56-44C3-AAE7-FD09B8126AFE}"/>
                    </a:ext>
                  </a:extLst>
                </p14:cNvPr>
                <p14:cNvContentPartPr/>
                <p14:nvPr/>
              </p14:nvContentPartPr>
              <p14:xfrm>
                <a:off x="9286917" y="1231174"/>
                <a:ext cx="137880" cy="68760"/>
              </p14:xfrm>
            </p:contentPart>
          </mc:Choice>
          <mc:Fallback>
            <p:pic>
              <p:nvPicPr>
                <p:cNvPr id="68" name="Freihand 67">
                  <a:extLst>
                    <a:ext uri="{FF2B5EF4-FFF2-40B4-BE49-F238E27FC236}">
                      <a16:creationId xmlns:a16="http://schemas.microsoft.com/office/drawing/2014/main" id="{916528FE-2B56-44C3-AAE7-FD09B8126AFE}"/>
                    </a:ext>
                  </a:extLst>
                </p:cNvPr>
                <p:cNvPicPr/>
                <p:nvPr/>
              </p:nvPicPr>
              <p:blipFill>
                <a:blip r:embed="rId104"/>
                <a:stretch>
                  <a:fillRect/>
                </a:stretch>
              </p:blipFill>
              <p:spPr>
                <a:xfrm>
                  <a:off x="9282597" y="1226854"/>
                  <a:ext cx="1465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9" name="Freihand 68">
                  <a:extLst>
                    <a:ext uri="{FF2B5EF4-FFF2-40B4-BE49-F238E27FC236}">
                      <a16:creationId xmlns:a16="http://schemas.microsoft.com/office/drawing/2014/main" id="{5110F9F4-9EA3-4371-9AF2-8630117A45F5}"/>
                    </a:ext>
                  </a:extLst>
                </p14:cNvPr>
                <p14:cNvContentPartPr/>
                <p14:nvPr/>
              </p14:nvContentPartPr>
              <p14:xfrm>
                <a:off x="9425157" y="1198054"/>
                <a:ext cx="129240" cy="100080"/>
              </p14:xfrm>
            </p:contentPart>
          </mc:Choice>
          <mc:Fallback>
            <p:pic>
              <p:nvPicPr>
                <p:cNvPr id="69" name="Freihand 68">
                  <a:extLst>
                    <a:ext uri="{FF2B5EF4-FFF2-40B4-BE49-F238E27FC236}">
                      <a16:creationId xmlns:a16="http://schemas.microsoft.com/office/drawing/2014/main" id="{5110F9F4-9EA3-4371-9AF2-8630117A45F5}"/>
                    </a:ext>
                  </a:extLst>
                </p:cNvPr>
                <p:cNvPicPr/>
                <p:nvPr/>
              </p:nvPicPr>
              <p:blipFill>
                <a:blip r:embed="rId106"/>
                <a:stretch>
                  <a:fillRect/>
                </a:stretch>
              </p:blipFill>
              <p:spPr>
                <a:xfrm>
                  <a:off x="9420837" y="1193734"/>
                  <a:ext cx="1378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70" name="Freihand 69">
                  <a:extLst>
                    <a:ext uri="{FF2B5EF4-FFF2-40B4-BE49-F238E27FC236}">
                      <a16:creationId xmlns:a16="http://schemas.microsoft.com/office/drawing/2014/main" id="{F56E29A8-A217-4BF8-8E4C-65C69B96F163}"/>
                    </a:ext>
                  </a:extLst>
                </p14:cNvPr>
                <p14:cNvContentPartPr/>
                <p14:nvPr/>
              </p14:nvContentPartPr>
              <p14:xfrm>
                <a:off x="9563757" y="1097974"/>
                <a:ext cx="32040" cy="155880"/>
              </p14:xfrm>
            </p:contentPart>
          </mc:Choice>
          <mc:Fallback>
            <p:pic>
              <p:nvPicPr>
                <p:cNvPr id="70" name="Freihand 69">
                  <a:extLst>
                    <a:ext uri="{FF2B5EF4-FFF2-40B4-BE49-F238E27FC236}">
                      <a16:creationId xmlns:a16="http://schemas.microsoft.com/office/drawing/2014/main" id="{F56E29A8-A217-4BF8-8E4C-65C69B96F163}"/>
                    </a:ext>
                  </a:extLst>
                </p:cNvPr>
                <p:cNvPicPr/>
                <p:nvPr/>
              </p:nvPicPr>
              <p:blipFill>
                <a:blip r:embed="rId108"/>
                <a:stretch>
                  <a:fillRect/>
                </a:stretch>
              </p:blipFill>
              <p:spPr>
                <a:xfrm>
                  <a:off x="9559437" y="1093654"/>
                  <a:ext cx="4068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71" name="Freihand 70">
                  <a:extLst>
                    <a:ext uri="{FF2B5EF4-FFF2-40B4-BE49-F238E27FC236}">
                      <a16:creationId xmlns:a16="http://schemas.microsoft.com/office/drawing/2014/main" id="{65F899E0-A741-4BD7-BE3D-D20E0996129E}"/>
                    </a:ext>
                  </a:extLst>
                </p14:cNvPr>
                <p14:cNvContentPartPr/>
                <p14:nvPr/>
              </p14:nvContentPartPr>
              <p14:xfrm>
                <a:off x="9630357" y="1140454"/>
                <a:ext cx="271080" cy="97200"/>
              </p14:xfrm>
            </p:contentPart>
          </mc:Choice>
          <mc:Fallback>
            <p:pic>
              <p:nvPicPr>
                <p:cNvPr id="71" name="Freihand 70">
                  <a:extLst>
                    <a:ext uri="{FF2B5EF4-FFF2-40B4-BE49-F238E27FC236}">
                      <a16:creationId xmlns:a16="http://schemas.microsoft.com/office/drawing/2014/main" id="{65F899E0-A741-4BD7-BE3D-D20E0996129E}"/>
                    </a:ext>
                  </a:extLst>
                </p:cNvPr>
                <p:cNvPicPr/>
                <p:nvPr/>
              </p:nvPicPr>
              <p:blipFill>
                <a:blip r:embed="rId110"/>
                <a:stretch>
                  <a:fillRect/>
                </a:stretch>
              </p:blipFill>
              <p:spPr>
                <a:xfrm>
                  <a:off x="9626037" y="1136134"/>
                  <a:ext cx="2797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2" name="Freihand 71">
                  <a:extLst>
                    <a:ext uri="{FF2B5EF4-FFF2-40B4-BE49-F238E27FC236}">
                      <a16:creationId xmlns:a16="http://schemas.microsoft.com/office/drawing/2014/main" id="{31DE7714-2E3A-4030-8F54-0C0DB0DCBCA7}"/>
                    </a:ext>
                  </a:extLst>
                </p14:cNvPr>
                <p14:cNvContentPartPr/>
                <p14:nvPr/>
              </p14:nvContentPartPr>
              <p14:xfrm>
                <a:off x="9874077" y="1027774"/>
                <a:ext cx="10080" cy="16920"/>
              </p14:xfrm>
            </p:contentPart>
          </mc:Choice>
          <mc:Fallback>
            <p:pic>
              <p:nvPicPr>
                <p:cNvPr id="72" name="Freihand 71">
                  <a:extLst>
                    <a:ext uri="{FF2B5EF4-FFF2-40B4-BE49-F238E27FC236}">
                      <a16:creationId xmlns:a16="http://schemas.microsoft.com/office/drawing/2014/main" id="{31DE7714-2E3A-4030-8F54-0C0DB0DCBCA7}"/>
                    </a:ext>
                  </a:extLst>
                </p:cNvPr>
                <p:cNvPicPr/>
                <p:nvPr/>
              </p:nvPicPr>
              <p:blipFill>
                <a:blip r:embed="rId112"/>
                <a:stretch>
                  <a:fillRect/>
                </a:stretch>
              </p:blipFill>
              <p:spPr>
                <a:xfrm>
                  <a:off x="9869757" y="1023454"/>
                  <a:ext cx="187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3" name="Freihand 72">
                  <a:extLst>
                    <a:ext uri="{FF2B5EF4-FFF2-40B4-BE49-F238E27FC236}">
                      <a16:creationId xmlns:a16="http://schemas.microsoft.com/office/drawing/2014/main" id="{2E759083-3EA1-4B95-A65F-F610AF35FFA5}"/>
                    </a:ext>
                  </a:extLst>
                </p14:cNvPr>
                <p14:cNvContentPartPr/>
                <p14:nvPr/>
              </p14:nvContentPartPr>
              <p14:xfrm>
                <a:off x="9953637" y="1100134"/>
                <a:ext cx="151560" cy="110160"/>
              </p14:xfrm>
            </p:contentPart>
          </mc:Choice>
          <mc:Fallback>
            <p:pic>
              <p:nvPicPr>
                <p:cNvPr id="73" name="Freihand 72">
                  <a:extLst>
                    <a:ext uri="{FF2B5EF4-FFF2-40B4-BE49-F238E27FC236}">
                      <a16:creationId xmlns:a16="http://schemas.microsoft.com/office/drawing/2014/main" id="{2E759083-3EA1-4B95-A65F-F610AF35FFA5}"/>
                    </a:ext>
                  </a:extLst>
                </p:cNvPr>
                <p:cNvPicPr/>
                <p:nvPr/>
              </p:nvPicPr>
              <p:blipFill>
                <a:blip r:embed="rId114"/>
                <a:stretch>
                  <a:fillRect/>
                </a:stretch>
              </p:blipFill>
              <p:spPr>
                <a:xfrm>
                  <a:off x="9949317" y="1095814"/>
                  <a:ext cx="1602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4" name="Freihand 73">
                  <a:extLst>
                    <a:ext uri="{FF2B5EF4-FFF2-40B4-BE49-F238E27FC236}">
                      <a16:creationId xmlns:a16="http://schemas.microsoft.com/office/drawing/2014/main" id="{310BFCA5-D139-4A1A-B4B9-9E99B156B1D3}"/>
                    </a:ext>
                  </a:extLst>
                </p14:cNvPr>
                <p14:cNvContentPartPr/>
                <p14:nvPr/>
              </p14:nvContentPartPr>
              <p14:xfrm>
                <a:off x="9989637" y="1137574"/>
                <a:ext cx="117360" cy="6120"/>
              </p14:xfrm>
            </p:contentPart>
          </mc:Choice>
          <mc:Fallback>
            <p:pic>
              <p:nvPicPr>
                <p:cNvPr id="74" name="Freihand 73">
                  <a:extLst>
                    <a:ext uri="{FF2B5EF4-FFF2-40B4-BE49-F238E27FC236}">
                      <a16:creationId xmlns:a16="http://schemas.microsoft.com/office/drawing/2014/main" id="{310BFCA5-D139-4A1A-B4B9-9E99B156B1D3}"/>
                    </a:ext>
                  </a:extLst>
                </p:cNvPr>
                <p:cNvPicPr/>
                <p:nvPr/>
              </p:nvPicPr>
              <p:blipFill>
                <a:blip r:embed="rId116"/>
                <a:stretch>
                  <a:fillRect/>
                </a:stretch>
              </p:blipFill>
              <p:spPr>
                <a:xfrm>
                  <a:off x="9985317" y="1133254"/>
                  <a:ext cx="12600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5" name="Freihand 74">
                  <a:extLst>
                    <a:ext uri="{FF2B5EF4-FFF2-40B4-BE49-F238E27FC236}">
                      <a16:creationId xmlns:a16="http://schemas.microsoft.com/office/drawing/2014/main" id="{9873F2C4-05FF-4E5A-B7F3-4AAD8EB782F6}"/>
                    </a:ext>
                  </a:extLst>
                </p14:cNvPr>
                <p14:cNvContentPartPr/>
                <p14:nvPr/>
              </p14:nvContentPartPr>
              <p14:xfrm>
                <a:off x="10120677" y="1090054"/>
                <a:ext cx="115920" cy="96480"/>
              </p14:xfrm>
            </p:contentPart>
          </mc:Choice>
          <mc:Fallback>
            <p:pic>
              <p:nvPicPr>
                <p:cNvPr id="75" name="Freihand 74">
                  <a:extLst>
                    <a:ext uri="{FF2B5EF4-FFF2-40B4-BE49-F238E27FC236}">
                      <a16:creationId xmlns:a16="http://schemas.microsoft.com/office/drawing/2014/main" id="{9873F2C4-05FF-4E5A-B7F3-4AAD8EB782F6}"/>
                    </a:ext>
                  </a:extLst>
                </p:cNvPr>
                <p:cNvPicPr/>
                <p:nvPr/>
              </p:nvPicPr>
              <p:blipFill>
                <a:blip r:embed="rId118"/>
                <a:stretch>
                  <a:fillRect/>
                </a:stretch>
              </p:blipFill>
              <p:spPr>
                <a:xfrm>
                  <a:off x="10116357" y="1085734"/>
                  <a:ext cx="1245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6" name="Freihand 75">
                  <a:extLst>
                    <a:ext uri="{FF2B5EF4-FFF2-40B4-BE49-F238E27FC236}">
                      <a16:creationId xmlns:a16="http://schemas.microsoft.com/office/drawing/2014/main" id="{6172BA7A-4F55-47B1-B2B6-DEDACBE4B704}"/>
                    </a:ext>
                  </a:extLst>
                </p14:cNvPr>
                <p14:cNvContentPartPr/>
                <p14:nvPr/>
              </p14:nvContentPartPr>
              <p14:xfrm>
                <a:off x="10230477" y="944974"/>
                <a:ext cx="163800" cy="165960"/>
              </p14:xfrm>
            </p:contentPart>
          </mc:Choice>
          <mc:Fallback>
            <p:pic>
              <p:nvPicPr>
                <p:cNvPr id="76" name="Freihand 75">
                  <a:extLst>
                    <a:ext uri="{FF2B5EF4-FFF2-40B4-BE49-F238E27FC236}">
                      <a16:creationId xmlns:a16="http://schemas.microsoft.com/office/drawing/2014/main" id="{6172BA7A-4F55-47B1-B2B6-DEDACBE4B704}"/>
                    </a:ext>
                  </a:extLst>
                </p:cNvPr>
                <p:cNvPicPr/>
                <p:nvPr/>
              </p:nvPicPr>
              <p:blipFill>
                <a:blip r:embed="rId120"/>
                <a:stretch>
                  <a:fillRect/>
                </a:stretch>
              </p:blipFill>
              <p:spPr>
                <a:xfrm>
                  <a:off x="10226157" y="940654"/>
                  <a:ext cx="17244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7" name="Freihand 76">
                  <a:extLst>
                    <a:ext uri="{FF2B5EF4-FFF2-40B4-BE49-F238E27FC236}">
                      <a16:creationId xmlns:a16="http://schemas.microsoft.com/office/drawing/2014/main" id="{406CEDA3-8A9D-4CD4-87EF-49EC4A721841}"/>
                    </a:ext>
                  </a:extLst>
                </p14:cNvPr>
                <p14:cNvContentPartPr/>
                <p14:nvPr/>
              </p14:nvContentPartPr>
              <p14:xfrm>
                <a:off x="10365837" y="948934"/>
                <a:ext cx="35280" cy="83880"/>
              </p14:xfrm>
            </p:contentPart>
          </mc:Choice>
          <mc:Fallback>
            <p:pic>
              <p:nvPicPr>
                <p:cNvPr id="77" name="Freihand 76">
                  <a:extLst>
                    <a:ext uri="{FF2B5EF4-FFF2-40B4-BE49-F238E27FC236}">
                      <a16:creationId xmlns:a16="http://schemas.microsoft.com/office/drawing/2014/main" id="{406CEDA3-8A9D-4CD4-87EF-49EC4A721841}"/>
                    </a:ext>
                  </a:extLst>
                </p:cNvPr>
                <p:cNvPicPr/>
                <p:nvPr/>
              </p:nvPicPr>
              <p:blipFill>
                <a:blip r:embed="rId122"/>
                <a:stretch>
                  <a:fillRect/>
                </a:stretch>
              </p:blipFill>
              <p:spPr>
                <a:xfrm>
                  <a:off x="10361517" y="944614"/>
                  <a:ext cx="439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8" name="Freihand 77">
                  <a:extLst>
                    <a:ext uri="{FF2B5EF4-FFF2-40B4-BE49-F238E27FC236}">
                      <a16:creationId xmlns:a16="http://schemas.microsoft.com/office/drawing/2014/main" id="{2336239F-3373-444C-8B11-B91C9D794FD7}"/>
                    </a:ext>
                  </a:extLst>
                </p14:cNvPr>
                <p14:cNvContentPartPr/>
                <p14:nvPr/>
              </p14:nvContentPartPr>
              <p14:xfrm>
                <a:off x="10436757" y="1027054"/>
                <a:ext cx="167040" cy="81360"/>
              </p14:xfrm>
            </p:contentPart>
          </mc:Choice>
          <mc:Fallback>
            <p:pic>
              <p:nvPicPr>
                <p:cNvPr id="78" name="Freihand 77">
                  <a:extLst>
                    <a:ext uri="{FF2B5EF4-FFF2-40B4-BE49-F238E27FC236}">
                      <a16:creationId xmlns:a16="http://schemas.microsoft.com/office/drawing/2014/main" id="{2336239F-3373-444C-8B11-B91C9D794FD7}"/>
                    </a:ext>
                  </a:extLst>
                </p:cNvPr>
                <p:cNvPicPr/>
                <p:nvPr/>
              </p:nvPicPr>
              <p:blipFill>
                <a:blip r:embed="rId124"/>
                <a:stretch>
                  <a:fillRect/>
                </a:stretch>
              </p:blipFill>
              <p:spPr>
                <a:xfrm>
                  <a:off x="10432437" y="1022734"/>
                  <a:ext cx="175680" cy="90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5">
            <p14:nvContentPartPr>
              <p14:cNvPr id="80" name="Freihand 79">
                <a:extLst>
                  <a:ext uri="{FF2B5EF4-FFF2-40B4-BE49-F238E27FC236}">
                    <a16:creationId xmlns:a16="http://schemas.microsoft.com/office/drawing/2014/main" id="{C2A9C7F0-388D-4630-9B08-E15C82441997}"/>
                  </a:ext>
                </a:extLst>
              </p14:cNvPr>
              <p14:cNvContentPartPr/>
              <p14:nvPr/>
            </p14:nvContentPartPr>
            <p14:xfrm>
              <a:off x="4647237" y="3387214"/>
              <a:ext cx="16200" cy="454320"/>
            </p14:xfrm>
          </p:contentPart>
        </mc:Choice>
        <mc:Fallback>
          <p:pic>
            <p:nvPicPr>
              <p:cNvPr id="80" name="Freihand 79">
                <a:extLst>
                  <a:ext uri="{FF2B5EF4-FFF2-40B4-BE49-F238E27FC236}">
                    <a16:creationId xmlns:a16="http://schemas.microsoft.com/office/drawing/2014/main" id="{C2A9C7F0-388D-4630-9B08-E15C82441997}"/>
                  </a:ext>
                </a:extLst>
              </p:cNvPr>
              <p:cNvPicPr/>
              <p:nvPr/>
            </p:nvPicPr>
            <p:blipFill>
              <a:blip r:embed="rId126"/>
              <a:stretch>
                <a:fillRect/>
              </a:stretch>
            </p:blipFill>
            <p:spPr>
              <a:xfrm>
                <a:off x="4642917" y="3382894"/>
                <a:ext cx="24840" cy="462960"/>
              </a:xfrm>
              <a:prstGeom prst="rect">
                <a:avLst/>
              </a:prstGeom>
            </p:spPr>
          </p:pic>
        </mc:Fallback>
      </mc:AlternateContent>
      <p:grpSp>
        <p:nvGrpSpPr>
          <p:cNvPr id="97" name="Gruppieren 96">
            <a:extLst>
              <a:ext uri="{FF2B5EF4-FFF2-40B4-BE49-F238E27FC236}">
                <a16:creationId xmlns:a16="http://schemas.microsoft.com/office/drawing/2014/main" id="{31A5D057-117F-405D-98D2-AF5B00D260E1}"/>
              </a:ext>
            </a:extLst>
          </p:cNvPr>
          <p:cNvGrpSpPr/>
          <p:nvPr/>
        </p:nvGrpSpPr>
        <p:grpSpPr>
          <a:xfrm>
            <a:off x="2267637" y="2339974"/>
            <a:ext cx="1083240" cy="640800"/>
            <a:chOff x="2267637" y="2339974"/>
            <a:chExt cx="1083240" cy="640800"/>
          </a:xfrm>
        </p:grpSpPr>
        <mc:AlternateContent xmlns:mc="http://schemas.openxmlformats.org/markup-compatibility/2006">
          <mc:Choice xmlns:p14="http://schemas.microsoft.com/office/powerpoint/2010/main" Requires="p14">
            <p:contentPart p14:bwMode="auto" r:id="rId127">
              <p14:nvContentPartPr>
                <p14:cNvPr id="82" name="Freihand 81">
                  <a:extLst>
                    <a:ext uri="{FF2B5EF4-FFF2-40B4-BE49-F238E27FC236}">
                      <a16:creationId xmlns:a16="http://schemas.microsoft.com/office/drawing/2014/main" id="{B595633D-8D30-47D7-A9D4-34AF92F5F44E}"/>
                    </a:ext>
                  </a:extLst>
                </p14:cNvPr>
                <p14:cNvContentPartPr/>
                <p14:nvPr/>
              </p14:nvContentPartPr>
              <p14:xfrm>
                <a:off x="3082677" y="2725174"/>
                <a:ext cx="268200" cy="37800"/>
              </p14:xfrm>
            </p:contentPart>
          </mc:Choice>
          <mc:Fallback>
            <p:pic>
              <p:nvPicPr>
                <p:cNvPr id="82" name="Freihand 81">
                  <a:extLst>
                    <a:ext uri="{FF2B5EF4-FFF2-40B4-BE49-F238E27FC236}">
                      <a16:creationId xmlns:a16="http://schemas.microsoft.com/office/drawing/2014/main" id="{B595633D-8D30-47D7-A9D4-34AF92F5F44E}"/>
                    </a:ext>
                  </a:extLst>
                </p:cNvPr>
                <p:cNvPicPr/>
                <p:nvPr/>
              </p:nvPicPr>
              <p:blipFill>
                <a:blip r:embed="rId128"/>
                <a:stretch>
                  <a:fillRect/>
                </a:stretch>
              </p:blipFill>
              <p:spPr>
                <a:xfrm>
                  <a:off x="3078357" y="2720854"/>
                  <a:ext cx="27684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6" name="Freihand 85">
                  <a:extLst>
                    <a:ext uri="{FF2B5EF4-FFF2-40B4-BE49-F238E27FC236}">
                      <a16:creationId xmlns:a16="http://schemas.microsoft.com/office/drawing/2014/main" id="{0D537F84-E4FA-4C59-A78E-21C925BFA5C7}"/>
                    </a:ext>
                  </a:extLst>
                </p14:cNvPr>
                <p14:cNvContentPartPr/>
                <p14:nvPr/>
              </p14:nvContentPartPr>
              <p14:xfrm>
                <a:off x="2593797" y="2549494"/>
                <a:ext cx="67680" cy="109080"/>
              </p14:xfrm>
            </p:contentPart>
          </mc:Choice>
          <mc:Fallback>
            <p:pic>
              <p:nvPicPr>
                <p:cNvPr id="86" name="Freihand 85">
                  <a:extLst>
                    <a:ext uri="{FF2B5EF4-FFF2-40B4-BE49-F238E27FC236}">
                      <a16:creationId xmlns:a16="http://schemas.microsoft.com/office/drawing/2014/main" id="{0D537F84-E4FA-4C59-A78E-21C925BFA5C7}"/>
                    </a:ext>
                  </a:extLst>
                </p:cNvPr>
                <p:cNvPicPr/>
                <p:nvPr/>
              </p:nvPicPr>
              <p:blipFill>
                <a:blip r:embed="rId130"/>
                <a:stretch>
                  <a:fillRect/>
                </a:stretch>
              </p:blipFill>
              <p:spPr>
                <a:xfrm>
                  <a:off x="2589477" y="2545174"/>
                  <a:ext cx="763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7" name="Freihand 86">
                  <a:extLst>
                    <a:ext uri="{FF2B5EF4-FFF2-40B4-BE49-F238E27FC236}">
                      <a16:creationId xmlns:a16="http://schemas.microsoft.com/office/drawing/2014/main" id="{0BC3D61D-8BC9-4006-9107-96BABBF3F71C}"/>
                    </a:ext>
                  </a:extLst>
                </p14:cNvPr>
                <p14:cNvContentPartPr/>
                <p14:nvPr/>
              </p14:nvContentPartPr>
              <p14:xfrm>
                <a:off x="2609637" y="2420254"/>
                <a:ext cx="28080" cy="38880"/>
              </p14:xfrm>
            </p:contentPart>
          </mc:Choice>
          <mc:Fallback>
            <p:pic>
              <p:nvPicPr>
                <p:cNvPr id="87" name="Freihand 86">
                  <a:extLst>
                    <a:ext uri="{FF2B5EF4-FFF2-40B4-BE49-F238E27FC236}">
                      <a16:creationId xmlns:a16="http://schemas.microsoft.com/office/drawing/2014/main" id="{0BC3D61D-8BC9-4006-9107-96BABBF3F71C}"/>
                    </a:ext>
                  </a:extLst>
                </p:cNvPr>
                <p:cNvPicPr/>
                <p:nvPr/>
              </p:nvPicPr>
              <p:blipFill>
                <a:blip r:embed="rId132"/>
                <a:stretch>
                  <a:fillRect/>
                </a:stretch>
              </p:blipFill>
              <p:spPr>
                <a:xfrm>
                  <a:off x="2605317" y="2415934"/>
                  <a:ext cx="3672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8" name="Freihand 87">
                  <a:extLst>
                    <a:ext uri="{FF2B5EF4-FFF2-40B4-BE49-F238E27FC236}">
                      <a16:creationId xmlns:a16="http://schemas.microsoft.com/office/drawing/2014/main" id="{D75F077F-4245-424F-9C0D-172E02DE6E34}"/>
                    </a:ext>
                  </a:extLst>
                </p14:cNvPr>
                <p14:cNvContentPartPr/>
                <p14:nvPr/>
              </p14:nvContentPartPr>
              <p14:xfrm>
                <a:off x="2487597" y="2694214"/>
                <a:ext cx="233280" cy="42480"/>
              </p14:xfrm>
            </p:contentPart>
          </mc:Choice>
          <mc:Fallback>
            <p:pic>
              <p:nvPicPr>
                <p:cNvPr id="88" name="Freihand 87">
                  <a:extLst>
                    <a:ext uri="{FF2B5EF4-FFF2-40B4-BE49-F238E27FC236}">
                      <a16:creationId xmlns:a16="http://schemas.microsoft.com/office/drawing/2014/main" id="{D75F077F-4245-424F-9C0D-172E02DE6E34}"/>
                    </a:ext>
                  </a:extLst>
                </p:cNvPr>
                <p:cNvPicPr/>
                <p:nvPr/>
              </p:nvPicPr>
              <p:blipFill>
                <a:blip r:embed="rId134"/>
                <a:stretch>
                  <a:fillRect/>
                </a:stretch>
              </p:blipFill>
              <p:spPr>
                <a:xfrm>
                  <a:off x="2483277" y="2689894"/>
                  <a:ext cx="24192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9" name="Freihand 88">
                  <a:extLst>
                    <a:ext uri="{FF2B5EF4-FFF2-40B4-BE49-F238E27FC236}">
                      <a16:creationId xmlns:a16="http://schemas.microsoft.com/office/drawing/2014/main" id="{089485BF-B825-4FE8-8A9C-A0FB1CA8B8F7}"/>
                    </a:ext>
                  </a:extLst>
                </p14:cNvPr>
                <p14:cNvContentPartPr/>
                <p14:nvPr/>
              </p14:nvContentPartPr>
              <p14:xfrm>
                <a:off x="2536917" y="2791414"/>
                <a:ext cx="113400" cy="189360"/>
              </p14:xfrm>
            </p:contentPart>
          </mc:Choice>
          <mc:Fallback>
            <p:pic>
              <p:nvPicPr>
                <p:cNvPr id="89" name="Freihand 88">
                  <a:extLst>
                    <a:ext uri="{FF2B5EF4-FFF2-40B4-BE49-F238E27FC236}">
                      <a16:creationId xmlns:a16="http://schemas.microsoft.com/office/drawing/2014/main" id="{089485BF-B825-4FE8-8A9C-A0FB1CA8B8F7}"/>
                    </a:ext>
                  </a:extLst>
                </p:cNvPr>
                <p:cNvPicPr/>
                <p:nvPr/>
              </p:nvPicPr>
              <p:blipFill>
                <a:blip r:embed="rId136"/>
                <a:stretch>
                  <a:fillRect/>
                </a:stretch>
              </p:blipFill>
              <p:spPr>
                <a:xfrm>
                  <a:off x="2532597" y="2787094"/>
                  <a:ext cx="12204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90" name="Freihand 89">
                  <a:extLst>
                    <a:ext uri="{FF2B5EF4-FFF2-40B4-BE49-F238E27FC236}">
                      <a16:creationId xmlns:a16="http://schemas.microsoft.com/office/drawing/2014/main" id="{33044087-779F-43DB-B8E5-A1CCDCE1D181}"/>
                    </a:ext>
                  </a:extLst>
                </p14:cNvPr>
                <p14:cNvContentPartPr/>
                <p14:nvPr/>
              </p14:nvContentPartPr>
              <p14:xfrm>
                <a:off x="2568237" y="2535814"/>
                <a:ext cx="216360" cy="424800"/>
              </p14:xfrm>
            </p:contentPart>
          </mc:Choice>
          <mc:Fallback>
            <p:pic>
              <p:nvPicPr>
                <p:cNvPr id="90" name="Freihand 89">
                  <a:extLst>
                    <a:ext uri="{FF2B5EF4-FFF2-40B4-BE49-F238E27FC236}">
                      <a16:creationId xmlns:a16="http://schemas.microsoft.com/office/drawing/2014/main" id="{33044087-779F-43DB-B8E5-A1CCDCE1D181}"/>
                    </a:ext>
                  </a:extLst>
                </p:cNvPr>
                <p:cNvPicPr/>
                <p:nvPr/>
              </p:nvPicPr>
              <p:blipFill>
                <a:blip r:embed="rId138"/>
                <a:stretch>
                  <a:fillRect/>
                </a:stretch>
              </p:blipFill>
              <p:spPr>
                <a:xfrm>
                  <a:off x="2563917" y="2531494"/>
                  <a:ext cx="225000" cy="4334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91" name="Freihand 90">
                  <a:extLst>
                    <a:ext uri="{FF2B5EF4-FFF2-40B4-BE49-F238E27FC236}">
                      <a16:creationId xmlns:a16="http://schemas.microsoft.com/office/drawing/2014/main" id="{4C6F9E83-DBA6-436A-832B-05FAE4A61F6B}"/>
                    </a:ext>
                  </a:extLst>
                </p14:cNvPr>
                <p14:cNvContentPartPr/>
                <p14:nvPr/>
              </p14:nvContentPartPr>
              <p14:xfrm>
                <a:off x="2267637" y="2500894"/>
                <a:ext cx="163080" cy="403560"/>
              </p14:xfrm>
            </p:contentPart>
          </mc:Choice>
          <mc:Fallback>
            <p:pic>
              <p:nvPicPr>
                <p:cNvPr id="91" name="Freihand 90">
                  <a:extLst>
                    <a:ext uri="{FF2B5EF4-FFF2-40B4-BE49-F238E27FC236}">
                      <a16:creationId xmlns:a16="http://schemas.microsoft.com/office/drawing/2014/main" id="{4C6F9E83-DBA6-436A-832B-05FAE4A61F6B}"/>
                    </a:ext>
                  </a:extLst>
                </p:cNvPr>
                <p:cNvPicPr/>
                <p:nvPr/>
              </p:nvPicPr>
              <p:blipFill>
                <a:blip r:embed="rId140"/>
                <a:stretch>
                  <a:fillRect/>
                </a:stretch>
              </p:blipFill>
              <p:spPr>
                <a:xfrm>
                  <a:off x="2263317" y="2496574"/>
                  <a:ext cx="171720" cy="4122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92" name="Freihand 91">
                  <a:extLst>
                    <a:ext uri="{FF2B5EF4-FFF2-40B4-BE49-F238E27FC236}">
                      <a16:creationId xmlns:a16="http://schemas.microsoft.com/office/drawing/2014/main" id="{D1898DA9-075E-423A-9898-C247C1DA9B32}"/>
                    </a:ext>
                  </a:extLst>
                </p14:cNvPr>
                <p14:cNvContentPartPr/>
                <p14:nvPr/>
              </p14:nvContentPartPr>
              <p14:xfrm>
                <a:off x="2789277" y="2339974"/>
                <a:ext cx="106560" cy="176040"/>
              </p14:xfrm>
            </p:contentPart>
          </mc:Choice>
          <mc:Fallback>
            <p:pic>
              <p:nvPicPr>
                <p:cNvPr id="92" name="Freihand 91">
                  <a:extLst>
                    <a:ext uri="{FF2B5EF4-FFF2-40B4-BE49-F238E27FC236}">
                      <a16:creationId xmlns:a16="http://schemas.microsoft.com/office/drawing/2014/main" id="{D1898DA9-075E-423A-9898-C247C1DA9B32}"/>
                    </a:ext>
                  </a:extLst>
                </p:cNvPr>
                <p:cNvPicPr/>
                <p:nvPr/>
              </p:nvPicPr>
              <p:blipFill>
                <a:blip r:embed="rId142"/>
                <a:stretch>
                  <a:fillRect/>
                </a:stretch>
              </p:blipFill>
              <p:spPr>
                <a:xfrm>
                  <a:off x="2784957" y="2335654"/>
                  <a:ext cx="115200" cy="184680"/>
                </a:xfrm>
                <a:prstGeom prst="rect">
                  <a:avLst/>
                </a:prstGeom>
              </p:spPr>
            </p:pic>
          </mc:Fallback>
        </mc:AlternateContent>
      </p:grpSp>
      <p:grpSp>
        <p:nvGrpSpPr>
          <p:cNvPr id="96" name="Gruppieren 95">
            <a:extLst>
              <a:ext uri="{FF2B5EF4-FFF2-40B4-BE49-F238E27FC236}">
                <a16:creationId xmlns:a16="http://schemas.microsoft.com/office/drawing/2014/main" id="{8EA805B9-A76C-4064-9E4C-10B873EA8A10}"/>
              </a:ext>
            </a:extLst>
          </p:cNvPr>
          <p:cNvGrpSpPr/>
          <p:nvPr/>
        </p:nvGrpSpPr>
        <p:grpSpPr>
          <a:xfrm>
            <a:off x="4543917" y="4148974"/>
            <a:ext cx="462240" cy="272880"/>
            <a:chOff x="4543917" y="4148974"/>
            <a:chExt cx="462240" cy="272880"/>
          </a:xfrm>
        </p:grpSpPr>
        <mc:AlternateContent xmlns:mc="http://schemas.openxmlformats.org/markup-compatibility/2006">
          <mc:Choice xmlns:p14="http://schemas.microsoft.com/office/powerpoint/2010/main" Requires="p14">
            <p:contentPart p14:bwMode="auto" r:id="rId143">
              <p14:nvContentPartPr>
                <p14:cNvPr id="93" name="Freihand 92">
                  <a:extLst>
                    <a:ext uri="{FF2B5EF4-FFF2-40B4-BE49-F238E27FC236}">
                      <a16:creationId xmlns:a16="http://schemas.microsoft.com/office/drawing/2014/main" id="{EDB9E02B-EBDB-4F5C-8C45-958CBDEAA163}"/>
                    </a:ext>
                  </a:extLst>
                </p14:cNvPr>
                <p14:cNvContentPartPr/>
                <p14:nvPr/>
              </p14:nvContentPartPr>
              <p14:xfrm>
                <a:off x="4543917" y="4236454"/>
                <a:ext cx="163440" cy="185400"/>
              </p14:xfrm>
            </p:contentPart>
          </mc:Choice>
          <mc:Fallback>
            <p:pic>
              <p:nvPicPr>
                <p:cNvPr id="93" name="Freihand 92">
                  <a:extLst>
                    <a:ext uri="{FF2B5EF4-FFF2-40B4-BE49-F238E27FC236}">
                      <a16:creationId xmlns:a16="http://schemas.microsoft.com/office/drawing/2014/main" id="{EDB9E02B-EBDB-4F5C-8C45-958CBDEAA163}"/>
                    </a:ext>
                  </a:extLst>
                </p:cNvPr>
                <p:cNvPicPr/>
                <p:nvPr/>
              </p:nvPicPr>
              <p:blipFill>
                <a:blip r:embed="rId144"/>
                <a:stretch>
                  <a:fillRect/>
                </a:stretch>
              </p:blipFill>
              <p:spPr>
                <a:xfrm>
                  <a:off x="4539597" y="4232134"/>
                  <a:ext cx="17208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94" name="Freihand 93">
                  <a:extLst>
                    <a:ext uri="{FF2B5EF4-FFF2-40B4-BE49-F238E27FC236}">
                      <a16:creationId xmlns:a16="http://schemas.microsoft.com/office/drawing/2014/main" id="{AB265554-FC75-49DA-BED3-ED1BBD63F0C7}"/>
                    </a:ext>
                  </a:extLst>
                </p14:cNvPr>
                <p14:cNvContentPartPr/>
                <p14:nvPr/>
              </p14:nvContentPartPr>
              <p14:xfrm>
                <a:off x="4640757" y="4322134"/>
                <a:ext cx="68760" cy="90360"/>
              </p14:xfrm>
            </p:contentPart>
          </mc:Choice>
          <mc:Fallback>
            <p:pic>
              <p:nvPicPr>
                <p:cNvPr id="94" name="Freihand 93">
                  <a:extLst>
                    <a:ext uri="{FF2B5EF4-FFF2-40B4-BE49-F238E27FC236}">
                      <a16:creationId xmlns:a16="http://schemas.microsoft.com/office/drawing/2014/main" id="{AB265554-FC75-49DA-BED3-ED1BBD63F0C7}"/>
                    </a:ext>
                  </a:extLst>
                </p:cNvPr>
                <p:cNvPicPr/>
                <p:nvPr/>
              </p:nvPicPr>
              <p:blipFill>
                <a:blip r:embed="rId146"/>
                <a:stretch>
                  <a:fillRect/>
                </a:stretch>
              </p:blipFill>
              <p:spPr>
                <a:xfrm>
                  <a:off x="4636437" y="4317814"/>
                  <a:ext cx="774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5" name="Freihand 94">
                  <a:extLst>
                    <a:ext uri="{FF2B5EF4-FFF2-40B4-BE49-F238E27FC236}">
                      <a16:creationId xmlns:a16="http://schemas.microsoft.com/office/drawing/2014/main" id="{1050E159-9F1D-4F8D-AB56-A0BA6D284DEA}"/>
                    </a:ext>
                  </a:extLst>
                </p14:cNvPr>
                <p14:cNvContentPartPr/>
                <p14:nvPr/>
              </p14:nvContentPartPr>
              <p14:xfrm>
                <a:off x="4789077" y="4148974"/>
                <a:ext cx="217080" cy="159120"/>
              </p14:xfrm>
            </p:contentPart>
          </mc:Choice>
          <mc:Fallback>
            <p:pic>
              <p:nvPicPr>
                <p:cNvPr id="95" name="Freihand 94">
                  <a:extLst>
                    <a:ext uri="{FF2B5EF4-FFF2-40B4-BE49-F238E27FC236}">
                      <a16:creationId xmlns:a16="http://schemas.microsoft.com/office/drawing/2014/main" id="{1050E159-9F1D-4F8D-AB56-A0BA6D284DEA}"/>
                    </a:ext>
                  </a:extLst>
                </p:cNvPr>
                <p:cNvPicPr/>
                <p:nvPr/>
              </p:nvPicPr>
              <p:blipFill>
                <a:blip r:embed="rId148"/>
                <a:stretch>
                  <a:fillRect/>
                </a:stretch>
              </p:blipFill>
              <p:spPr>
                <a:xfrm>
                  <a:off x="4784757" y="4144654"/>
                  <a:ext cx="225720" cy="167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9">
            <p14:nvContentPartPr>
              <p14:cNvPr id="79" name="Freihand 78">
                <a:extLst>
                  <a:ext uri="{FF2B5EF4-FFF2-40B4-BE49-F238E27FC236}">
                    <a16:creationId xmlns:a16="http://schemas.microsoft.com/office/drawing/2014/main" id="{E923C27D-56D9-4AF3-A387-A209563386E9}"/>
                  </a:ext>
                </a:extLst>
              </p14:cNvPr>
              <p14:cNvContentPartPr/>
              <p14:nvPr/>
            </p14:nvContentPartPr>
            <p14:xfrm>
              <a:off x="4642557" y="2713654"/>
              <a:ext cx="12960" cy="267480"/>
            </p14:xfrm>
          </p:contentPart>
        </mc:Choice>
        <mc:Fallback>
          <p:pic>
            <p:nvPicPr>
              <p:cNvPr id="79" name="Freihand 78">
                <a:extLst>
                  <a:ext uri="{FF2B5EF4-FFF2-40B4-BE49-F238E27FC236}">
                    <a16:creationId xmlns:a16="http://schemas.microsoft.com/office/drawing/2014/main" id="{E923C27D-56D9-4AF3-A387-A209563386E9}"/>
                  </a:ext>
                </a:extLst>
              </p:cNvPr>
              <p:cNvPicPr/>
              <p:nvPr/>
            </p:nvPicPr>
            <p:blipFill>
              <a:blip r:embed="rId150"/>
              <a:stretch>
                <a:fillRect/>
              </a:stretch>
            </p:blipFill>
            <p:spPr>
              <a:xfrm>
                <a:off x="4638237" y="2709334"/>
                <a:ext cx="2160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83" name="Freihand 82">
                <a:extLst>
                  <a:ext uri="{FF2B5EF4-FFF2-40B4-BE49-F238E27FC236}">
                    <a16:creationId xmlns:a16="http://schemas.microsoft.com/office/drawing/2014/main" id="{240A3A29-F38C-45EB-93CD-6D8ED26DD9C9}"/>
                  </a:ext>
                </a:extLst>
              </p14:cNvPr>
              <p14:cNvContentPartPr/>
              <p14:nvPr/>
            </p14:nvContentPartPr>
            <p14:xfrm>
              <a:off x="3741117" y="2690614"/>
              <a:ext cx="185040" cy="12960"/>
            </p14:xfrm>
          </p:contentPart>
        </mc:Choice>
        <mc:Fallback>
          <p:pic>
            <p:nvPicPr>
              <p:cNvPr id="83" name="Freihand 82">
                <a:extLst>
                  <a:ext uri="{FF2B5EF4-FFF2-40B4-BE49-F238E27FC236}">
                    <a16:creationId xmlns:a16="http://schemas.microsoft.com/office/drawing/2014/main" id="{240A3A29-F38C-45EB-93CD-6D8ED26DD9C9}"/>
                  </a:ext>
                </a:extLst>
              </p:cNvPr>
              <p:cNvPicPr/>
              <p:nvPr/>
            </p:nvPicPr>
            <p:blipFill>
              <a:blip r:embed="rId152"/>
              <a:stretch>
                <a:fillRect/>
              </a:stretch>
            </p:blipFill>
            <p:spPr>
              <a:xfrm>
                <a:off x="3736797" y="2686294"/>
                <a:ext cx="19368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84" name="Freihand 83">
                <a:extLst>
                  <a:ext uri="{FF2B5EF4-FFF2-40B4-BE49-F238E27FC236}">
                    <a16:creationId xmlns:a16="http://schemas.microsoft.com/office/drawing/2014/main" id="{D3A1B257-3C45-4C81-8056-7281EA15F671}"/>
                  </a:ext>
                </a:extLst>
              </p14:cNvPr>
              <p14:cNvContentPartPr/>
              <p14:nvPr/>
            </p14:nvContentPartPr>
            <p14:xfrm>
              <a:off x="4194357" y="2658214"/>
              <a:ext cx="411840" cy="21960"/>
            </p14:xfrm>
          </p:contentPart>
        </mc:Choice>
        <mc:Fallback>
          <p:pic>
            <p:nvPicPr>
              <p:cNvPr id="84" name="Freihand 83">
                <a:extLst>
                  <a:ext uri="{FF2B5EF4-FFF2-40B4-BE49-F238E27FC236}">
                    <a16:creationId xmlns:a16="http://schemas.microsoft.com/office/drawing/2014/main" id="{D3A1B257-3C45-4C81-8056-7281EA15F671}"/>
                  </a:ext>
                </a:extLst>
              </p:cNvPr>
              <p:cNvPicPr/>
              <p:nvPr/>
            </p:nvPicPr>
            <p:blipFill>
              <a:blip r:embed="rId154"/>
              <a:stretch>
                <a:fillRect/>
              </a:stretch>
            </p:blipFill>
            <p:spPr>
              <a:xfrm>
                <a:off x="4190037" y="2653894"/>
                <a:ext cx="420480" cy="30600"/>
              </a:xfrm>
              <a:prstGeom prst="rect">
                <a:avLst/>
              </a:prstGeom>
            </p:spPr>
          </p:pic>
        </mc:Fallback>
      </mc:AlternateContent>
      <p:grpSp>
        <p:nvGrpSpPr>
          <p:cNvPr id="109" name="Gruppieren 108">
            <a:extLst>
              <a:ext uri="{FF2B5EF4-FFF2-40B4-BE49-F238E27FC236}">
                <a16:creationId xmlns:a16="http://schemas.microsoft.com/office/drawing/2014/main" id="{9DC11269-47AE-47EE-9DD4-520C9F50812F}"/>
              </a:ext>
            </a:extLst>
          </p:cNvPr>
          <p:cNvGrpSpPr/>
          <p:nvPr/>
        </p:nvGrpSpPr>
        <p:grpSpPr>
          <a:xfrm>
            <a:off x="4960437" y="2322694"/>
            <a:ext cx="2212200" cy="495720"/>
            <a:chOff x="4960437" y="2322694"/>
            <a:chExt cx="2212200" cy="495720"/>
          </a:xfrm>
        </p:grpSpPr>
        <mc:AlternateContent xmlns:mc="http://schemas.openxmlformats.org/markup-compatibility/2006">
          <mc:Choice xmlns:p14="http://schemas.microsoft.com/office/powerpoint/2010/main" Requires="p14">
            <p:contentPart p14:bwMode="auto" r:id="rId155">
              <p14:nvContentPartPr>
                <p14:cNvPr id="98" name="Freihand 97">
                  <a:extLst>
                    <a:ext uri="{FF2B5EF4-FFF2-40B4-BE49-F238E27FC236}">
                      <a16:creationId xmlns:a16="http://schemas.microsoft.com/office/drawing/2014/main" id="{4CE86F2F-8284-4DAF-9BDC-536442FD7C28}"/>
                    </a:ext>
                  </a:extLst>
                </p14:cNvPr>
                <p14:cNvContentPartPr/>
                <p14:nvPr/>
              </p14:nvContentPartPr>
              <p14:xfrm>
                <a:off x="5043957" y="2635174"/>
                <a:ext cx="409680" cy="60480"/>
              </p14:xfrm>
            </p:contentPart>
          </mc:Choice>
          <mc:Fallback>
            <p:pic>
              <p:nvPicPr>
                <p:cNvPr id="98" name="Freihand 97">
                  <a:extLst>
                    <a:ext uri="{FF2B5EF4-FFF2-40B4-BE49-F238E27FC236}">
                      <a16:creationId xmlns:a16="http://schemas.microsoft.com/office/drawing/2014/main" id="{4CE86F2F-8284-4DAF-9BDC-536442FD7C28}"/>
                    </a:ext>
                  </a:extLst>
                </p:cNvPr>
                <p:cNvPicPr/>
                <p:nvPr/>
              </p:nvPicPr>
              <p:blipFill>
                <a:blip r:embed="rId156"/>
                <a:stretch>
                  <a:fillRect/>
                </a:stretch>
              </p:blipFill>
              <p:spPr>
                <a:xfrm>
                  <a:off x="5039637" y="2630854"/>
                  <a:ext cx="41832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9" name="Freihand 98">
                  <a:extLst>
                    <a:ext uri="{FF2B5EF4-FFF2-40B4-BE49-F238E27FC236}">
                      <a16:creationId xmlns:a16="http://schemas.microsoft.com/office/drawing/2014/main" id="{362BC215-F6B7-42B6-8594-22D57DF9159E}"/>
                    </a:ext>
                  </a:extLst>
                </p14:cNvPr>
                <p14:cNvContentPartPr/>
                <p14:nvPr/>
              </p14:nvContentPartPr>
              <p14:xfrm>
                <a:off x="4960437" y="2556334"/>
                <a:ext cx="296280" cy="169200"/>
              </p14:xfrm>
            </p:contentPart>
          </mc:Choice>
          <mc:Fallback>
            <p:pic>
              <p:nvPicPr>
                <p:cNvPr id="99" name="Freihand 98">
                  <a:extLst>
                    <a:ext uri="{FF2B5EF4-FFF2-40B4-BE49-F238E27FC236}">
                      <a16:creationId xmlns:a16="http://schemas.microsoft.com/office/drawing/2014/main" id="{362BC215-F6B7-42B6-8594-22D57DF9159E}"/>
                    </a:ext>
                  </a:extLst>
                </p:cNvPr>
                <p:cNvPicPr/>
                <p:nvPr/>
              </p:nvPicPr>
              <p:blipFill>
                <a:blip r:embed="rId158"/>
                <a:stretch>
                  <a:fillRect/>
                </a:stretch>
              </p:blipFill>
              <p:spPr>
                <a:xfrm>
                  <a:off x="4956117" y="2552014"/>
                  <a:ext cx="30492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01" name="Freihand 100">
                  <a:extLst>
                    <a:ext uri="{FF2B5EF4-FFF2-40B4-BE49-F238E27FC236}">
                      <a16:creationId xmlns:a16="http://schemas.microsoft.com/office/drawing/2014/main" id="{A3CA9CD0-3560-49DD-B3F1-C1F7BE509FE9}"/>
                    </a:ext>
                  </a:extLst>
                </p14:cNvPr>
                <p14:cNvContentPartPr/>
                <p14:nvPr/>
              </p14:nvContentPartPr>
              <p14:xfrm>
                <a:off x="5662077" y="2561014"/>
                <a:ext cx="167760" cy="151200"/>
              </p14:xfrm>
            </p:contentPart>
          </mc:Choice>
          <mc:Fallback>
            <p:pic>
              <p:nvPicPr>
                <p:cNvPr id="101" name="Freihand 100">
                  <a:extLst>
                    <a:ext uri="{FF2B5EF4-FFF2-40B4-BE49-F238E27FC236}">
                      <a16:creationId xmlns:a16="http://schemas.microsoft.com/office/drawing/2014/main" id="{A3CA9CD0-3560-49DD-B3F1-C1F7BE509FE9}"/>
                    </a:ext>
                  </a:extLst>
                </p:cNvPr>
                <p:cNvPicPr/>
                <p:nvPr/>
              </p:nvPicPr>
              <p:blipFill>
                <a:blip r:embed="rId160"/>
                <a:stretch>
                  <a:fillRect/>
                </a:stretch>
              </p:blipFill>
              <p:spPr>
                <a:xfrm>
                  <a:off x="5657757" y="2556694"/>
                  <a:ext cx="17640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02" name="Freihand 101">
                  <a:extLst>
                    <a:ext uri="{FF2B5EF4-FFF2-40B4-BE49-F238E27FC236}">
                      <a16:creationId xmlns:a16="http://schemas.microsoft.com/office/drawing/2014/main" id="{A7AF8EDF-B0AB-49D8-BBAA-E324452CEB50}"/>
                    </a:ext>
                  </a:extLst>
                </p14:cNvPr>
                <p14:cNvContentPartPr/>
                <p14:nvPr/>
              </p14:nvContentPartPr>
              <p14:xfrm>
                <a:off x="5945397" y="2546254"/>
                <a:ext cx="111240" cy="272160"/>
              </p14:xfrm>
            </p:contentPart>
          </mc:Choice>
          <mc:Fallback>
            <p:pic>
              <p:nvPicPr>
                <p:cNvPr id="102" name="Freihand 101">
                  <a:extLst>
                    <a:ext uri="{FF2B5EF4-FFF2-40B4-BE49-F238E27FC236}">
                      <a16:creationId xmlns:a16="http://schemas.microsoft.com/office/drawing/2014/main" id="{A7AF8EDF-B0AB-49D8-BBAA-E324452CEB50}"/>
                    </a:ext>
                  </a:extLst>
                </p:cNvPr>
                <p:cNvPicPr/>
                <p:nvPr/>
              </p:nvPicPr>
              <p:blipFill>
                <a:blip r:embed="rId162"/>
                <a:stretch>
                  <a:fillRect/>
                </a:stretch>
              </p:blipFill>
              <p:spPr>
                <a:xfrm>
                  <a:off x="5941077" y="2541934"/>
                  <a:ext cx="11988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03" name="Freihand 102">
                  <a:extLst>
                    <a:ext uri="{FF2B5EF4-FFF2-40B4-BE49-F238E27FC236}">
                      <a16:creationId xmlns:a16="http://schemas.microsoft.com/office/drawing/2014/main" id="{54B84D1F-58DD-4A93-BAE2-5948FDCC02B7}"/>
                    </a:ext>
                  </a:extLst>
                </p14:cNvPr>
                <p14:cNvContentPartPr/>
                <p14:nvPr/>
              </p14:nvContentPartPr>
              <p14:xfrm>
                <a:off x="6069237" y="2555974"/>
                <a:ext cx="174960" cy="124200"/>
              </p14:xfrm>
            </p:contentPart>
          </mc:Choice>
          <mc:Fallback>
            <p:pic>
              <p:nvPicPr>
                <p:cNvPr id="103" name="Freihand 102">
                  <a:extLst>
                    <a:ext uri="{FF2B5EF4-FFF2-40B4-BE49-F238E27FC236}">
                      <a16:creationId xmlns:a16="http://schemas.microsoft.com/office/drawing/2014/main" id="{54B84D1F-58DD-4A93-BAE2-5948FDCC02B7}"/>
                    </a:ext>
                  </a:extLst>
                </p:cNvPr>
                <p:cNvPicPr/>
                <p:nvPr/>
              </p:nvPicPr>
              <p:blipFill>
                <a:blip r:embed="rId164"/>
                <a:stretch>
                  <a:fillRect/>
                </a:stretch>
              </p:blipFill>
              <p:spPr>
                <a:xfrm>
                  <a:off x="6064917" y="2551654"/>
                  <a:ext cx="18360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04" name="Freihand 103">
                  <a:extLst>
                    <a:ext uri="{FF2B5EF4-FFF2-40B4-BE49-F238E27FC236}">
                      <a16:creationId xmlns:a16="http://schemas.microsoft.com/office/drawing/2014/main" id="{86A680E5-402C-4044-A1E4-91602427D228}"/>
                    </a:ext>
                  </a:extLst>
                </p14:cNvPr>
                <p14:cNvContentPartPr/>
                <p14:nvPr/>
              </p14:nvContentPartPr>
              <p14:xfrm>
                <a:off x="6356517" y="2409454"/>
                <a:ext cx="137520" cy="228960"/>
              </p14:xfrm>
            </p:contentPart>
          </mc:Choice>
          <mc:Fallback>
            <p:pic>
              <p:nvPicPr>
                <p:cNvPr id="104" name="Freihand 103">
                  <a:extLst>
                    <a:ext uri="{FF2B5EF4-FFF2-40B4-BE49-F238E27FC236}">
                      <a16:creationId xmlns:a16="http://schemas.microsoft.com/office/drawing/2014/main" id="{86A680E5-402C-4044-A1E4-91602427D228}"/>
                    </a:ext>
                  </a:extLst>
                </p:cNvPr>
                <p:cNvPicPr/>
                <p:nvPr/>
              </p:nvPicPr>
              <p:blipFill>
                <a:blip r:embed="rId166"/>
                <a:stretch>
                  <a:fillRect/>
                </a:stretch>
              </p:blipFill>
              <p:spPr>
                <a:xfrm>
                  <a:off x="6352197" y="2405134"/>
                  <a:ext cx="14616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5" name="Freihand 104">
                  <a:extLst>
                    <a:ext uri="{FF2B5EF4-FFF2-40B4-BE49-F238E27FC236}">
                      <a16:creationId xmlns:a16="http://schemas.microsoft.com/office/drawing/2014/main" id="{4BC75B71-A0AA-45E7-B6F1-B71D12DED632}"/>
                    </a:ext>
                  </a:extLst>
                </p14:cNvPr>
                <p14:cNvContentPartPr/>
                <p14:nvPr/>
              </p14:nvContentPartPr>
              <p14:xfrm>
                <a:off x="6499437" y="2422774"/>
                <a:ext cx="19080" cy="10440"/>
              </p14:xfrm>
            </p:contentPart>
          </mc:Choice>
          <mc:Fallback>
            <p:pic>
              <p:nvPicPr>
                <p:cNvPr id="105" name="Freihand 104">
                  <a:extLst>
                    <a:ext uri="{FF2B5EF4-FFF2-40B4-BE49-F238E27FC236}">
                      <a16:creationId xmlns:a16="http://schemas.microsoft.com/office/drawing/2014/main" id="{4BC75B71-A0AA-45E7-B6F1-B71D12DED632}"/>
                    </a:ext>
                  </a:extLst>
                </p:cNvPr>
                <p:cNvPicPr/>
                <p:nvPr/>
              </p:nvPicPr>
              <p:blipFill>
                <a:blip r:embed="rId168"/>
                <a:stretch>
                  <a:fillRect/>
                </a:stretch>
              </p:blipFill>
              <p:spPr>
                <a:xfrm>
                  <a:off x="6495117" y="2418454"/>
                  <a:ext cx="2772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6" name="Freihand 105">
                  <a:extLst>
                    <a:ext uri="{FF2B5EF4-FFF2-40B4-BE49-F238E27FC236}">
                      <a16:creationId xmlns:a16="http://schemas.microsoft.com/office/drawing/2014/main" id="{D3AC2CB3-564A-455F-98E5-698C98443154}"/>
                    </a:ext>
                  </a:extLst>
                </p14:cNvPr>
                <p14:cNvContentPartPr/>
                <p14:nvPr/>
              </p14:nvContentPartPr>
              <p14:xfrm>
                <a:off x="6549117" y="2378854"/>
                <a:ext cx="104400" cy="259560"/>
              </p14:xfrm>
            </p:contentPart>
          </mc:Choice>
          <mc:Fallback>
            <p:pic>
              <p:nvPicPr>
                <p:cNvPr id="106" name="Freihand 105">
                  <a:extLst>
                    <a:ext uri="{FF2B5EF4-FFF2-40B4-BE49-F238E27FC236}">
                      <a16:creationId xmlns:a16="http://schemas.microsoft.com/office/drawing/2014/main" id="{D3AC2CB3-564A-455F-98E5-698C98443154}"/>
                    </a:ext>
                  </a:extLst>
                </p:cNvPr>
                <p:cNvPicPr/>
                <p:nvPr/>
              </p:nvPicPr>
              <p:blipFill>
                <a:blip r:embed="rId170"/>
                <a:stretch>
                  <a:fillRect/>
                </a:stretch>
              </p:blipFill>
              <p:spPr>
                <a:xfrm>
                  <a:off x="6544797" y="2374534"/>
                  <a:ext cx="11304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7" name="Freihand 106">
                  <a:extLst>
                    <a:ext uri="{FF2B5EF4-FFF2-40B4-BE49-F238E27FC236}">
                      <a16:creationId xmlns:a16="http://schemas.microsoft.com/office/drawing/2014/main" id="{BA69603E-E9E0-45C7-BFC9-551291320894}"/>
                    </a:ext>
                  </a:extLst>
                </p14:cNvPr>
                <p14:cNvContentPartPr/>
                <p14:nvPr/>
              </p14:nvContentPartPr>
              <p14:xfrm>
                <a:off x="6682677" y="2503054"/>
                <a:ext cx="489960" cy="95760"/>
              </p14:xfrm>
            </p:contentPart>
          </mc:Choice>
          <mc:Fallback>
            <p:pic>
              <p:nvPicPr>
                <p:cNvPr id="107" name="Freihand 106">
                  <a:extLst>
                    <a:ext uri="{FF2B5EF4-FFF2-40B4-BE49-F238E27FC236}">
                      <a16:creationId xmlns:a16="http://schemas.microsoft.com/office/drawing/2014/main" id="{BA69603E-E9E0-45C7-BFC9-551291320894}"/>
                    </a:ext>
                  </a:extLst>
                </p:cNvPr>
                <p:cNvPicPr/>
                <p:nvPr/>
              </p:nvPicPr>
              <p:blipFill>
                <a:blip r:embed="rId172"/>
                <a:stretch>
                  <a:fillRect/>
                </a:stretch>
              </p:blipFill>
              <p:spPr>
                <a:xfrm>
                  <a:off x="6678357" y="2498734"/>
                  <a:ext cx="49860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8" name="Freihand 107">
                  <a:extLst>
                    <a:ext uri="{FF2B5EF4-FFF2-40B4-BE49-F238E27FC236}">
                      <a16:creationId xmlns:a16="http://schemas.microsoft.com/office/drawing/2014/main" id="{6CEDAB4D-9E28-4721-8D32-E88D498A0CE3}"/>
                    </a:ext>
                  </a:extLst>
                </p14:cNvPr>
                <p14:cNvContentPartPr/>
                <p14:nvPr/>
              </p14:nvContentPartPr>
              <p14:xfrm>
                <a:off x="6218637" y="2322694"/>
                <a:ext cx="360" cy="360"/>
              </p14:xfrm>
            </p:contentPart>
          </mc:Choice>
          <mc:Fallback>
            <p:pic>
              <p:nvPicPr>
                <p:cNvPr id="108" name="Freihand 107">
                  <a:extLst>
                    <a:ext uri="{FF2B5EF4-FFF2-40B4-BE49-F238E27FC236}">
                      <a16:creationId xmlns:a16="http://schemas.microsoft.com/office/drawing/2014/main" id="{6CEDAB4D-9E28-4721-8D32-E88D498A0CE3}"/>
                    </a:ext>
                  </a:extLst>
                </p:cNvPr>
                <p:cNvPicPr/>
                <p:nvPr/>
              </p:nvPicPr>
              <p:blipFill>
                <a:blip r:embed="rId174"/>
                <a:stretch>
                  <a:fillRect/>
                </a:stretch>
              </p:blipFill>
              <p:spPr>
                <a:xfrm>
                  <a:off x="6214317" y="2318374"/>
                  <a:ext cx="9000" cy="9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5">
            <p14:nvContentPartPr>
              <p14:cNvPr id="110" name="Freihand 109">
                <a:extLst>
                  <a:ext uri="{FF2B5EF4-FFF2-40B4-BE49-F238E27FC236}">
                    <a16:creationId xmlns:a16="http://schemas.microsoft.com/office/drawing/2014/main" id="{D10F669E-4080-4B58-AC66-9057567C69C7}"/>
                  </a:ext>
                </a:extLst>
              </p14:cNvPr>
              <p14:cNvContentPartPr/>
              <p14:nvPr/>
            </p14:nvContentPartPr>
            <p14:xfrm>
              <a:off x="7388637" y="2365174"/>
              <a:ext cx="249120" cy="226800"/>
            </p14:xfrm>
          </p:contentPart>
        </mc:Choice>
        <mc:Fallback>
          <p:pic>
            <p:nvPicPr>
              <p:cNvPr id="110" name="Freihand 109">
                <a:extLst>
                  <a:ext uri="{FF2B5EF4-FFF2-40B4-BE49-F238E27FC236}">
                    <a16:creationId xmlns:a16="http://schemas.microsoft.com/office/drawing/2014/main" id="{D10F669E-4080-4B58-AC66-9057567C69C7}"/>
                  </a:ext>
                </a:extLst>
              </p:cNvPr>
              <p:cNvPicPr/>
              <p:nvPr/>
            </p:nvPicPr>
            <p:blipFill>
              <a:blip r:embed="rId176"/>
              <a:stretch>
                <a:fillRect/>
              </a:stretch>
            </p:blipFill>
            <p:spPr>
              <a:xfrm>
                <a:off x="7384317" y="2360854"/>
                <a:ext cx="25776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11" name="Freihand 110">
                <a:extLst>
                  <a:ext uri="{FF2B5EF4-FFF2-40B4-BE49-F238E27FC236}">
                    <a16:creationId xmlns:a16="http://schemas.microsoft.com/office/drawing/2014/main" id="{9670DD1C-2DFB-43DB-87A8-9A8FEF5B84C3}"/>
                  </a:ext>
                </a:extLst>
              </p14:cNvPr>
              <p14:cNvContentPartPr/>
              <p14:nvPr/>
            </p14:nvContentPartPr>
            <p14:xfrm>
              <a:off x="7876437" y="2334574"/>
              <a:ext cx="224640" cy="223560"/>
            </p14:xfrm>
          </p:contentPart>
        </mc:Choice>
        <mc:Fallback>
          <p:pic>
            <p:nvPicPr>
              <p:cNvPr id="111" name="Freihand 110">
                <a:extLst>
                  <a:ext uri="{FF2B5EF4-FFF2-40B4-BE49-F238E27FC236}">
                    <a16:creationId xmlns:a16="http://schemas.microsoft.com/office/drawing/2014/main" id="{9670DD1C-2DFB-43DB-87A8-9A8FEF5B84C3}"/>
                  </a:ext>
                </a:extLst>
              </p:cNvPr>
              <p:cNvPicPr/>
              <p:nvPr/>
            </p:nvPicPr>
            <p:blipFill>
              <a:blip r:embed="rId178"/>
              <a:stretch>
                <a:fillRect/>
              </a:stretch>
            </p:blipFill>
            <p:spPr>
              <a:xfrm>
                <a:off x="7872117" y="2330254"/>
                <a:ext cx="233280" cy="232200"/>
              </a:xfrm>
              <a:prstGeom prst="rect">
                <a:avLst/>
              </a:prstGeom>
            </p:spPr>
          </p:pic>
        </mc:Fallback>
      </mc:AlternateContent>
      <p:grpSp>
        <p:nvGrpSpPr>
          <p:cNvPr id="123" name="Gruppieren 122">
            <a:extLst>
              <a:ext uri="{FF2B5EF4-FFF2-40B4-BE49-F238E27FC236}">
                <a16:creationId xmlns:a16="http://schemas.microsoft.com/office/drawing/2014/main" id="{70B29BF5-2745-4D1D-B38E-32AB185431E8}"/>
              </a:ext>
            </a:extLst>
          </p:cNvPr>
          <p:cNvGrpSpPr/>
          <p:nvPr/>
        </p:nvGrpSpPr>
        <p:grpSpPr>
          <a:xfrm>
            <a:off x="8319957" y="2318014"/>
            <a:ext cx="773640" cy="323640"/>
            <a:chOff x="8319957" y="2318014"/>
            <a:chExt cx="773640" cy="323640"/>
          </a:xfrm>
        </p:grpSpPr>
        <mc:AlternateContent xmlns:mc="http://schemas.openxmlformats.org/markup-compatibility/2006">
          <mc:Choice xmlns:p14="http://schemas.microsoft.com/office/powerpoint/2010/main" Requires="p14">
            <p:contentPart p14:bwMode="auto" r:id="rId179">
              <p14:nvContentPartPr>
                <p14:cNvPr id="112" name="Freihand 111">
                  <a:extLst>
                    <a:ext uri="{FF2B5EF4-FFF2-40B4-BE49-F238E27FC236}">
                      <a16:creationId xmlns:a16="http://schemas.microsoft.com/office/drawing/2014/main" id="{D82B3C2B-FAC8-4BA7-B7A4-06BE989BFFF1}"/>
                    </a:ext>
                  </a:extLst>
                </p14:cNvPr>
                <p14:cNvContentPartPr/>
                <p14:nvPr/>
              </p14:nvContentPartPr>
              <p14:xfrm>
                <a:off x="8319957" y="2425654"/>
                <a:ext cx="123120" cy="111960"/>
              </p14:xfrm>
            </p:contentPart>
          </mc:Choice>
          <mc:Fallback>
            <p:pic>
              <p:nvPicPr>
                <p:cNvPr id="112" name="Freihand 111">
                  <a:extLst>
                    <a:ext uri="{FF2B5EF4-FFF2-40B4-BE49-F238E27FC236}">
                      <a16:creationId xmlns:a16="http://schemas.microsoft.com/office/drawing/2014/main" id="{D82B3C2B-FAC8-4BA7-B7A4-06BE989BFFF1}"/>
                    </a:ext>
                  </a:extLst>
                </p:cNvPr>
                <p:cNvPicPr/>
                <p:nvPr/>
              </p:nvPicPr>
              <p:blipFill>
                <a:blip r:embed="rId180"/>
                <a:stretch>
                  <a:fillRect/>
                </a:stretch>
              </p:blipFill>
              <p:spPr>
                <a:xfrm>
                  <a:off x="8315637" y="2421334"/>
                  <a:ext cx="1317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3" name="Freihand 112">
                  <a:extLst>
                    <a:ext uri="{FF2B5EF4-FFF2-40B4-BE49-F238E27FC236}">
                      <a16:creationId xmlns:a16="http://schemas.microsoft.com/office/drawing/2014/main" id="{6F5E8073-319A-4E1D-BB15-FA5A0A8FAB5F}"/>
                    </a:ext>
                  </a:extLst>
                </p14:cNvPr>
                <p14:cNvContentPartPr/>
                <p14:nvPr/>
              </p14:nvContentPartPr>
              <p14:xfrm>
                <a:off x="8449197" y="2423494"/>
                <a:ext cx="173880" cy="218160"/>
              </p14:xfrm>
            </p:contentPart>
          </mc:Choice>
          <mc:Fallback>
            <p:pic>
              <p:nvPicPr>
                <p:cNvPr id="113" name="Freihand 112">
                  <a:extLst>
                    <a:ext uri="{FF2B5EF4-FFF2-40B4-BE49-F238E27FC236}">
                      <a16:creationId xmlns:a16="http://schemas.microsoft.com/office/drawing/2014/main" id="{6F5E8073-319A-4E1D-BB15-FA5A0A8FAB5F}"/>
                    </a:ext>
                  </a:extLst>
                </p:cNvPr>
                <p:cNvPicPr/>
                <p:nvPr/>
              </p:nvPicPr>
              <p:blipFill>
                <a:blip r:embed="rId182"/>
                <a:stretch>
                  <a:fillRect/>
                </a:stretch>
              </p:blipFill>
              <p:spPr>
                <a:xfrm>
                  <a:off x="8444877" y="2419174"/>
                  <a:ext cx="18252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4" name="Freihand 113">
                  <a:extLst>
                    <a:ext uri="{FF2B5EF4-FFF2-40B4-BE49-F238E27FC236}">
                      <a16:creationId xmlns:a16="http://schemas.microsoft.com/office/drawing/2014/main" id="{1AF15C73-B6DA-4D12-838C-A897FEA7CBCC}"/>
                    </a:ext>
                  </a:extLst>
                </p14:cNvPr>
                <p14:cNvContentPartPr/>
                <p14:nvPr/>
              </p14:nvContentPartPr>
              <p14:xfrm>
                <a:off x="8647197" y="2445454"/>
                <a:ext cx="41760" cy="78120"/>
              </p14:xfrm>
            </p:contentPart>
          </mc:Choice>
          <mc:Fallback>
            <p:pic>
              <p:nvPicPr>
                <p:cNvPr id="114" name="Freihand 113">
                  <a:extLst>
                    <a:ext uri="{FF2B5EF4-FFF2-40B4-BE49-F238E27FC236}">
                      <a16:creationId xmlns:a16="http://schemas.microsoft.com/office/drawing/2014/main" id="{1AF15C73-B6DA-4D12-838C-A897FEA7CBCC}"/>
                    </a:ext>
                  </a:extLst>
                </p:cNvPr>
                <p:cNvPicPr/>
                <p:nvPr/>
              </p:nvPicPr>
              <p:blipFill>
                <a:blip r:embed="rId184"/>
                <a:stretch>
                  <a:fillRect/>
                </a:stretch>
              </p:blipFill>
              <p:spPr>
                <a:xfrm>
                  <a:off x="8642877" y="2441134"/>
                  <a:ext cx="504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5" name="Freihand 114">
                  <a:extLst>
                    <a:ext uri="{FF2B5EF4-FFF2-40B4-BE49-F238E27FC236}">
                      <a16:creationId xmlns:a16="http://schemas.microsoft.com/office/drawing/2014/main" id="{4408A4F6-7BBB-4DFB-B415-51536F0EF929}"/>
                    </a:ext>
                  </a:extLst>
                </p14:cNvPr>
                <p14:cNvContentPartPr/>
                <p14:nvPr/>
              </p14:nvContentPartPr>
              <p14:xfrm>
                <a:off x="8751597" y="2318014"/>
                <a:ext cx="342000" cy="216720"/>
              </p14:xfrm>
            </p:contentPart>
          </mc:Choice>
          <mc:Fallback>
            <p:pic>
              <p:nvPicPr>
                <p:cNvPr id="115" name="Freihand 114">
                  <a:extLst>
                    <a:ext uri="{FF2B5EF4-FFF2-40B4-BE49-F238E27FC236}">
                      <a16:creationId xmlns:a16="http://schemas.microsoft.com/office/drawing/2014/main" id="{4408A4F6-7BBB-4DFB-B415-51536F0EF929}"/>
                    </a:ext>
                  </a:extLst>
                </p:cNvPr>
                <p:cNvPicPr/>
                <p:nvPr/>
              </p:nvPicPr>
              <p:blipFill>
                <a:blip r:embed="rId186"/>
                <a:stretch>
                  <a:fillRect/>
                </a:stretch>
              </p:blipFill>
              <p:spPr>
                <a:xfrm>
                  <a:off x="8747277" y="2313694"/>
                  <a:ext cx="350640" cy="225360"/>
                </a:xfrm>
                <a:prstGeom prst="rect">
                  <a:avLst/>
                </a:prstGeom>
              </p:spPr>
            </p:pic>
          </mc:Fallback>
        </mc:AlternateContent>
      </p:grpSp>
      <p:grpSp>
        <p:nvGrpSpPr>
          <p:cNvPr id="122" name="Gruppieren 121">
            <a:extLst>
              <a:ext uri="{FF2B5EF4-FFF2-40B4-BE49-F238E27FC236}">
                <a16:creationId xmlns:a16="http://schemas.microsoft.com/office/drawing/2014/main" id="{CEA4E496-0FCB-4A7E-BADE-5767EB2024B1}"/>
              </a:ext>
            </a:extLst>
          </p:cNvPr>
          <p:cNvGrpSpPr/>
          <p:nvPr/>
        </p:nvGrpSpPr>
        <p:grpSpPr>
          <a:xfrm>
            <a:off x="9331557" y="2087254"/>
            <a:ext cx="1057320" cy="393480"/>
            <a:chOff x="9331557" y="2087254"/>
            <a:chExt cx="1057320" cy="393480"/>
          </a:xfrm>
        </p:grpSpPr>
        <mc:AlternateContent xmlns:mc="http://schemas.openxmlformats.org/markup-compatibility/2006">
          <mc:Choice xmlns:p14="http://schemas.microsoft.com/office/powerpoint/2010/main" Requires="p14">
            <p:contentPart p14:bwMode="auto" r:id="rId187">
              <p14:nvContentPartPr>
                <p14:cNvPr id="116" name="Freihand 115">
                  <a:extLst>
                    <a:ext uri="{FF2B5EF4-FFF2-40B4-BE49-F238E27FC236}">
                      <a16:creationId xmlns:a16="http://schemas.microsoft.com/office/drawing/2014/main" id="{DEEF955A-C39C-4176-8C7E-F5ED57715AEC}"/>
                    </a:ext>
                  </a:extLst>
                </p14:cNvPr>
                <p14:cNvContentPartPr/>
                <p14:nvPr/>
              </p14:nvContentPartPr>
              <p14:xfrm>
                <a:off x="9331557" y="2373094"/>
                <a:ext cx="289080" cy="107640"/>
              </p14:xfrm>
            </p:contentPart>
          </mc:Choice>
          <mc:Fallback>
            <p:pic>
              <p:nvPicPr>
                <p:cNvPr id="116" name="Freihand 115">
                  <a:extLst>
                    <a:ext uri="{FF2B5EF4-FFF2-40B4-BE49-F238E27FC236}">
                      <a16:creationId xmlns:a16="http://schemas.microsoft.com/office/drawing/2014/main" id="{DEEF955A-C39C-4176-8C7E-F5ED57715AEC}"/>
                    </a:ext>
                  </a:extLst>
                </p:cNvPr>
                <p:cNvPicPr/>
                <p:nvPr/>
              </p:nvPicPr>
              <p:blipFill>
                <a:blip r:embed="rId188"/>
                <a:stretch>
                  <a:fillRect/>
                </a:stretch>
              </p:blipFill>
              <p:spPr>
                <a:xfrm>
                  <a:off x="9327237" y="2368774"/>
                  <a:ext cx="2977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7" name="Freihand 116">
                  <a:extLst>
                    <a:ext uri="{FF2B5EF4-FFF2-40B4-BE49-F238E27FC236}">
                      <a16:creationId xmlns:a16="http://schemas.microsoft.com/office/drawing/2014/main" id="{7F705A88-D72A-4703-BAFC-BB07520CC6E3}"/>
                    </a:ext>
                  </a:extLst>
                </p14:cNvPr>
                <p14:cNvContentPartPr/>
                <p14:nvPr/>
              </p14:nvContentPartPr>
              <p14:xfrm>
                <a:off x="9668157" y="2300374"/>
                <a:ext cx="187920" cy="160200"/>
              </p14:xfrm>
            </p:contentPart>
          </mc:Choice>
          <mc:Fallback>
            <p:pic>
              <p:nvPicPr>
                <p:cNvPr id="117" name="Freihand 116">
                  <a:extLst>
                    <a:ext uri="{FF2B5EF4-FFF2-40B4-BE49-F238E27FC236}">
                      <a16:creationId xmlns:a16="http://schemas.microsoft.com/office/drawing/2014/main" id="{7F705A88-D72A-4703-BAFC-BB07520CC6E3}"/>
                    </a:ext>
                  </a:extLst>
                </p:cNvPr>
                <p:cNvPicPr/>
                <p:nvPr/>
              </p:nvPicPr>
              <p:blipFill>
                <a:blip r:embed="rId190"/>
                <a:stretch>
                  <a:fillRect/>
                </a:stretch>
              </p:blipFill>
              <p:spPr>
                <a:xfrm>
                  <a:off x="9663837" y="2296054"/>
                  <a:ext cx="1965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8" name="Freihand 117">
                  <a:extLst>
                    <a:ext uri="{FF2B5EF4-FFF2-40B4-BE49-F238E27FC236}">
                      <a16:creationId xmlns:a16="http://schemas.microsoft.com/office/drawing/2014/main" id="{F00A561D-EB4E-41C9-B79E-241E4BA72196}"/>
                    </a:ext>
                  </a:extLst>
                </p14:cNvPr>
                <p14:cNvContentPartPr/>
                <p14:nvPr/>
              </p14:nvContentPartPr>
              <p14:xfrm>
                <a:off x="9837717" y="2201734"/>
                <a:ext cx="122040" cy="209520"/>
              </p14:xfrm>
            </p:contentPart>
          </mc:Choice>
          <mc:Fallback>
            <p:pic>
              <p:nvPicPr>
                <p:cNvPr id="118" name="Freihand 117">
                  <a:extLst>
                    <a:ext uri="{FF2B5EF4-FFF2-40B4-BE49-F238E27FC236}">
                      <a16:creationId xmlns:a16="http://schemas.microsoft.com/office/drawing/2014/main" id="{F00A561D-EB4E-41C9-B79E-241E4BA72196}"/>
                    </a:ext>
                  </a:extLst>
                </p:cNvPr>
                <p:cNvPicPr/>
                <p:nvPr/>
              </p:nvPicPr>
              <p:blipFill>
                <a:blip r:embed="rId192"/>
                <a:stretch>
                  <a:fillRect/>
                </a:stretch>
              </p:blipFill>
              <p:spPr>
                <a:xfrm>
                  <a:off x="9833397" y="2197414"/>
                  <a:ext cx="13068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9" name="Freihand 118">
                  <a:extLst>
                    <a:ext uri="{FF2B5EF4-FFF2-40B4-BE49-F238E27FC236}">
                      <a16:creationId xmlns:a16="http://schemas.microsoft.com/office/drawing/2014/main" id="{C7752B4F-2BFD-4894-9891-E4B492B6D945}"/>
                    </a:ext>
                  </a:extLst>
                </p14:cNvPr>
                <p14:cNvContentPartPr/>
                <p14:nvPr/>
              </p14:nvContentPartPr>
              <p14:xfrm>
                <a:off x="9901077" y="2366974"/>
                <a:ext cx="64080" cy="20520"/>
              </p14:xfrm>
            </p:contentPart>
          </mc:Choice>
          <mc:Fallback>
            <p:pic>
              <p:nvPicPr>
                <p:cNvPr id="119" name="Freihand 118">
                  <a:extLst>
                    <a:ext uri="{FF2B5EF4-FFF2-40B4-BE49-F238E27FC236}">
                      <a16:creationId xmlns:a16="http://schemas.microsoft.com/office/drawing/2014/main" id="{C7752B4F-2BFD-4894-9891-E4B492B6D945}"/>
                    </a:ext>
                  </a:extLst>
                </p:cNvPr>
                <p:cNvPicPr/>
                <p:nvPr/>
              </p:nvPicPr>
              <p:blipFill>
                <a:blip r:embed="rId194"/>
                <a:stretch>
                  <a:fillRect/>
                </a:stretch>
              </p:blipFill>
              <p:spPr>
                <a:xfrm>
                  <a:off x="9896757" y="2362654"/>
                  <a:ext cx="7272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20" name="Freihand 119">
                  <a:extLst>
                    <a:ext uri="{FF2B5EF4-FFF2-40B4-BE49-F238E27FC236}">
                      <a16:creationId xmlns:a16="http://schemas.microsoft.com/office/drawing/2014/main" id="{ED913321-DC71-41AC-801C-EBFBBECB94A4}"/>
                    </a:ext>
                  </a:extLst>
                </p14:cNvPr>
                <p14:cNvContentPartPr/>
                <p14:nvPr/>
              </p14:nvContentPartPr>
              <p14:xfrm>
                <a:off x="9996837" y="2213254"/>
                <a:ext cx="301680" cy="183240"/>
              </p14:xfrm>
            </p:contentPart>
          </mc:Choice>
          <mc:Fallback>
            <p:pic>
              <p:nvPicPr>
                <p:cNvPr id="120" name="Freihand 119">
                  <a:extLst>
                    <a:ext uri="{FF2B5EF4-FFF2-40B4-BE49-F238E27FC236}">
                      <a16:creationId xmlns:a16="http://schemas.microsoft.com/office/drawing/2014/main" id="{ED913321-DC71-41AC-801C-EBFBBECB94A4}"/>
                    </a:ext>
                  </a:extLst>
                </p:cNvPr>
                <p:cNvPicPr/>
                <p:nvPr/>
              </p:nvPicPr>
              <p:blipFill>
                <a:blip r:embed="rId196"/>
                <a:stretch>
                  <a:fillRect/>
                </a:stretch>
              </p:blipFill>
              <p:spPr>
                <a:xfrm>
                  <a:off x="9992517" y="2208934"/>
                  <a:ext cx="31032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21" name="Freihand 120">
                  <a:extLst>
                    <a:ext uri="{FF2B5EF4-FFF2-40B4-BE49-F238E27FC236}">
                      <a16:creationId xmlns:a16="http://schemas.microsoft.com/office/drawing/2014/main" id="{BD6B9280-2143-4534-886F-177973B2FAD6}"/>
                    </a:ext>
                  </a:extLst>
                </p14:cNvPr>
                <p14:cNvContentPartPr/>
                <p14:nvPr/>
              </p14:nvContentPartPr>
              <p14:xfrm>
                <a:off x="10342797" y="2087254"/>
                <a:ext cx="46080" cy="348480"/>
              </p14:xfrm>
            </p:contentPart>
          </mc:Choice>
          <mc:Fallback>
            <p:pic>
              <p:nvPicPr>
                <p:cNvPr id="121" name="Freihand 120">
                  <a:extLst>
                    <a:ext uri="{FF2B5EF4-FFF2-40B4-BE49-F238E27FC236}">
                      <a16:creationId xmlns:a16="http://schemas.microsoft.com/office/drawing/2014/main" id="{BD6B9280-2143-4534-886F-177973B2FAD6}"/>
                    </a:ext>
                  </a:extLst>
                </p:cNvPr>
                <p:cNvPicPr/>
                <p:nvPr/>
              </p:nvPicPr>
              <p:blipFill>
                <a:blip r:embed="rId198"/>
                <a:stretch>
                  <a:fillRect/>
                </a:stretch>
              </p:blipFill>
              <p:spPr>
                <a:xfrm>
                  <a:off x="10338477" y="2082934"/>
                  <a:ext cx="54720" cy="357120"/>
                </a:xfrm>
                <a:prstGeom prst="rect">
                  <a:avLst/>
                </a:prstGeom>
              </p:spPr>
            </p:pic>
          </mc:Fallback>
        </mc:AlternateContent>
      </p:grpSp>
    </p:spTree>
    <p:extLst>
      <p:ext uri="{BB962C8B-B14F-4D97-AF65-F5344CB8AC3E}">
        <p14:creationId xmlns:p14="http://schemas.microsoft.com/office/powerpoint/2010/main" val="882359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989146" y="9192"/>
            <a:ext cx="1746410"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a:t>Walras´ law</a:t>
            </a:r>
            <a:endParaRPr lang="de-DE" sz="2400" dirty="0">
              <a:latin typeface="Arial" pitchFamily="18"/>
              <a:ea typeface="Droid Sans Fallback" pitchFamily="2"/>
              <a:cs typeface="Lohit Hindi" pitchFamily="2"/>
            </a:endParaRPr>
          </a:p>
        </p:txBody>
      </p:sp>
      <p:sp>
        <p:nvSpPr>
          <p:cNvPr id="4" name="Rechteck 3">
            <a:extLst>
              <a:ext uri="{FF2B5EF4-FFF2-40B4-BE49-F238E27FC236}">
                <a16:creationId xmlns:a16="http://schemas.microsoft.com/office/drawing/2014/main" id="{8D700FBD-EFD0-4BF6-8D0C-748D8480D71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6" name="Grafik 5">
            <a:extLst>
              <a:ext uri="{FF2B5EF4-FFF2-40B4-BE49-F238E27FC236}">
                <a16:creationId xmlns:a16="http://schemas.microsoft.com/office/drawing/2014/main" id="{876C5971-B5BC-E248-4217-E7074946EF05}"/>
              </a:ext>
            </a:extLst>
          </p:cNvPr>
          <p:cNvPicPr>
            <a:picLocks noChangeAspect="1"/>
          </p:cNvPicPr>
          <p:nvPr/>
        </p:nvPicPr>
        <p:blipFill>
          <a:blip r:embed="rId3"/>
          <a:stretch>
            <a:fillRect/>
          </a:stretch>
        </p:blipFill>
        <p:spPr>
          <a:xfrm>
            <a:off x="136829" y="760759"/>
            <a:ext cx="9023261" cy="3354041"/>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5329C349-F5E3-4A29-81F4-10E91B776BF5}"/>
                  </a:ext>
                </a:extLst>
              </p14:cNvPr>
              <p14:cNvContentPartPr/>
              <p14:nvPr/>
            </p14:nvContentPartPr>
            <p14:xfrm>
              <a:off x="1545837" y="1379685"/>
              <a:ext cx="4534560" cy="87480"/>
            </p14:xfrm>
          </p:contentPart>
        </mc:Choice>
        <mc:Fallback>
          <p:pic>
            <p:nvPicPr>
              <p:cNvPr id="2" name="Freihand 1">
                <a:extLst>
                  <a:ext uri="{FF2B5EF4-FFF2-40B4-BE49-F238E27FC236}">
                    <a16:creationId xmlns:a16="http://schemas.microsoft.com/office/drawing/2014/main" id="{5329C349-F5E3-4A29-81F4-10E91B776BF5}"/>
                  </a:ext>
                </a:extLst>
              </p:cNvPr>
              <p:cNvPicPr/>
              <p:nvPr/>
            </p:nvPicPr>
            <p:blipFill>
              <a:blip r:embed="rId5"/>
              <a:stretch>
                <a:fillRect/>
              </a:stretch>
            </p:blipFill>
            <p:spPr>
              <a:xfrm>
                <a:off x="1541517" y="1375365"/>
                <a:ext cx="45432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D4530696-892C-40E6-AA6A-F300AE56A26B}"/>
                  </a:ext>
                </a:extLst>
              </p14:cNvPr>
              <p14:cNvContentPartPr/>
              <p14:nvPr/>
            </p14:nvContentPartPr>
            <p14:xfrm>
              <a:off x="4203717" y="2294085"/>
              <a:ext cx="771120" cy="57240"/>
            </p14:xfrm>
          </p:contentPart>
        </mc:Choice>
        <mc:Fallback>
          <p:pic>
            <p:nvPicPr>
              <p:cNvPr id="5" name="Freihand 4">
                <a:extLst>
                  <a:ext uri="{FF2B5EF4-FFF2-40B4-BE49-F238E27FC236}">
                    <a16:creationId xmlns:a16="http://schemas.microsoft.com/office/drawing/2014/main" id="{D4530696-892C-40E6-AA6A-F300AE56A26B}"/>
                  </a:ext>
                </a:extLst>
              </p:cNvPr>
              <p:cNvPicPr/>
              <p:nvPr/>
            </p:nvPicPr>
            <p:blipFill>
              <a:blip r:embed="rId7"/>
              <a:stretch>
                <a:fillRect/>
              </a:stretch>
            </p:blipFill>
            <p:spPr>
              <a:xfrm>
                <a:off x="4199397" y="2289765"/>
                <a:ext cx="77976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Freihand 6">
                <a:extLst>
                  <a:ext uri="{FF2B5EF4-FFF2-40B4-BE49-F238E27FC236}">
                    <a16:creationId xmlns:a16="http://schemas.microsoft.com/office/drawing/2014/main" id="{881B3E25-7042-4F2B-B522-439232EB325B}"/>
                  </a:ext>
                </a:extLst>
              </p14:cNvPr>
              <p14:cNvContentPartPr/>
              <p14:nvPr/>
            </p14:nvContentPartPr>
            <p14:xfrm>
              <a:off x="4034517" y="415965"/>
              <a:ext cx="1514160" cy="78840"/>
            </p14:xfrm>
          </p:contentPart>
        </mc:Choice>
        <mc:Fallback>
          <p:pic>
            <p:nvPicPr>
              <p:cNvPr id="7" name="Freihand 6">
                <a:extLst>
                  <a:ext uri="{FF2B5EF4-FFF2-40B4-BE49-F238E27FC236}">
                    <a16:creationId xmlns:a16="http://schemas.microsoft.com/office/drawing/2014/main" id="{881B3E25-7042-4F2B-B522-439232EB325B}"/>
                  </a:ext>
                </a:extLst>
              </p:cNvPr>
              <p:cNvPicPr/>
              <p:nvPr/>
            </p:nvPicPr>
            <p:blipFill>
              <a:blip r:embed="rId9"/>
              <a:stretch>
                <a:fillRect/>
              </a:stretch>
            </p:blipFill>
            <p:spPr>
              <a:xfrm>
                <a:off x="4030197" y="411645"/>
                <a:ext cx="1522800" cy="87480"/>
              </a:xfrm>
              <a:prstGeom prst="rect">
                <a:avLst/>
              </a:prstGeom>
            </p:spPr>
          </p:pic>
        </mc:Fallback>
      </mc:AlternateContent>
      <p:grpSp>
        <p:nvGrpSpPr>
          <p:cNvPr id="16" name="Gruppieren 15">
            <a:extLst>
              <a:ext uri="{FF2B5EF4-FFF2-40B4-BE49-F238E27FC236}">
                <a16:creationId xmlns:a16="http://schemas.microsoft.com/office/drawing/2014/main" id="{C51DE25E-4E37-4231-849C-B7B27984AA90}"/>
              </a:ext>
            </a:extLst>
          </p:cNvPr>
          <p:cNvGrpSpPr/>
          <p:nvPr/>
        </p:nvGrpSpPr>
        <p:grpSpPr>
          <a:xfrm>
            <a:off x="7344717" y="903045"/>
            <a:ext cx="1362240" cy="518400"/>
            <a:chOff x="7344717" y="903045"/>
            <a:chExt cx="1362240" cy="518400"/>
          </a:xfrm>
        </p:grpSpPr>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D09AF0FA-E3B4-4A1F-AA4D-793218496F5B}"/>
                    </a:ext>
                  </a:extLst>
                </p14:cNvPr>
                <p14:cNvContentPartPr/>
                <p14:nvPr/>
              </p14:nvContentPartPr>
              <p14:xfrm>
                <a:off x="7344717" y="1266285"/>
                <a:ext cx="123840" cy="129960"/>
              </p14:xfrm>
            </p:contentPart>
          </mc:Choice>
          <mc:Fallback>
            <p:pic>
              <p:nvPicPr>
                <p:cNvPr id="8" name="Freihand 7">
                  <a:extLst>
                    <a:ext uri="{FF2B5EF4-FFF2-40B4-BE49-F238E27FC236}">
                      <a16:creationId xmlns:a16="http://schemas.microsoft.com/office/drawing/2014/main" id="{D09AF0FA-E3B4-4A1F-AA4D-793218496F5B}"/>
                    </a:ext>
                  </a:extLst>
                </p:cNvPr>
                <p:cNvPicPr/>
                <p:nvPr/>
              </p:nvPicPr>
              <p:blipFill>
                <a:blip r:embed="rId11"/>
                <a:stretch>
                  <a:fillRect/>
                </a:stretch>
              </p:blipFill>
              <p:spPr>
                <a:xfrm>
                  <a:off x="7340397" y="1261965"/>
                  <a:ext cx="13248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0B60FC0A-D049-4600-985E-D9EAA1A430F7}"/>
                    </a:ext>
                  </a:extLst>
                </p14:cNvPr>
                <p14:cNvContentPartPr/>
                <p14:nvPr/>
              </p14:nvContentPartPr>
              <p14:xfrm>
                <a:off x="7497717" y="1260165"/>
                <a:ext cx="200160" cy="80280"/>
              </p14:xfrm>
            </p:contentPart>
          </mc:Choice>
          <mc:Fallback>
            <p:pic>
              <p:nvPicPr>
                <p:cNvPr id="9" name="Freihand 8">
                  <a:extLst>
                    <a:ext uri="{FF2B5EF4-FFF2-40B4-BE49-F238E27FC236}">
                      <a16:creationId xmlns:a16="http://schemas.microsoft.com/office/drawing/2014/main" id="{0B60FC0A-D049-4600-985E-D9EAA1A430F7}"/>
                    </a:ext>
                  </a:extLst>
                </p:cNvPr>
                <p:cNvPicPr/>
                <p:nvPr/>
              </p:nvPicPr>
              <p:blipFill>
                <a:blip r:embed="rId13"/>
                <a:stretch>
                  <a:fillRect/>
                </a:stretch>
              </p:blipFill>
              <p:spPr>
                <a:xfrm>
                  <a:off x="7493397" y="1255845"/>
                  <a:ext cx="2088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34A1E801-7671-47AE-B832-C44A0811B645}"/>
                    </a:ext>
                  </a:extLst>
                </p14:cNvPr>
                <p14:cNvContentPartPr/>
                <p14:nvPr/>
              </p14:nvContentPartPr>
              <p14:xfrm>
                <a:off x="7707237" y="1224885"/>
                <a:ext cx="128160" cy="196560"/>
              </p14:xfrm>
            </p:contentPart>
          </mc:Choice>
          <mc:Fallback>
            <p:pic>
              <p:nvPicPr>
                <p:cNvPr id="10" name="Freihand 9">
                  <a:extLst>
                    <a:ext uri="{FF2B5EF4-FFF2-40B4-BE49-F238E27FC236}">
                      <a16:creationId xmlns:a16="http://schemas.microsoft.com/office/drawing/2014/main" id="{34A1E801-7671-47AE-B832-C44A0811B645}"/>
                    </a:ext>
                  </a:extLst>
                </p:cNvPr>
                <p:cNvPicPr/>
                <p:nvPr/>
              </p:nvPicPr>
              <p:blipFill>
                <a:blip r:embed="rId15"/>
                <a:stretch>
                  <a:fillRect/>
                </a:stretch>
              </p:blipFill>
              <p:spPr>
                <a:xfrm>
                  <a:off x="7702917" y="1220565"/>
                  <a:ext cx="13680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Freihand 10">
                  <a:extLst>
                    <a:ext uri="{FF2B5EF4-FFF2-40B4-BE49-F238E27FC236}">
                      <a16:creationId xmlns:a16="http://schemas.microsoft.com/office/drawing/2014/main" id="{5D8A879D-65D8-4AC5-93A6-68461F944E10}"/>
                    </a:ext>
                  </a:extLst>
                </p14:cNvPr>
                <p14:cNvContentPartPr/>
                <p14:nvPr/>
              </p14:nvContentPartPr>
              <p14:xfrm>
                <a:off x="7875357" y="1172685"/>
                <a:ext cx="149400" cy="74520"/>
              </p14:xfrm>
            </p:contentPart>
          </mc:Choice>
          <mc:Fallback>
            <p:pic>
              <p:nvPicPr>
                <p:cNvPr id="11" name="Freihand 10">
                  <a:extLst>
                    <a:ext uri="{FF2B5EF4-FFF2-40B4-BE49-F238E27FC236}">
                      <a16:creationId xmlns:a16="http://schemas.microsoft.com/office/drawing/2014/main" id="{5D8A879D-65D8-4AC5-93A6-68461F944E10}"/>
                    </a:ext>
                  </a:extLst>
                </p:cNvPr>
                <p:cNvPicPr/>
                <p:nvPr/>
              </p:nvPicPr>
              <p:blipFill>
                <a:blip r:embed="rId17"/>
                <a:stretch>
                  <a:fillRect/>
                </a:stretch>
              </p:blipFill>
              <p:spPr>
                <a:xfrm>
                  <a:off x="7871037" y="1168365"/>
                  <a:ext cx="15804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Freihand 11">
                  <a:extLst>
                    <a:ext uri="{FF2B5EF4-FFF2-40B4-BE49-F238E27FC236}">
                      <a16:creationId xmlns:a16="http://schemas.microsoft.com/office/drawing/2014/main" id="{93169B89-96C4-4FB9-8EB9-7E188572AAB9}"/>
                    </a:ext>
                  </a:extLst>
                </p14:cNvPr>
                <p14:cNvContentPartPr/>
                <p14:nvPr/>
              </p14:nvContentPartPr>
              <p14:xfrm>
                <a:off x="8056437" y="1116525"/>
                <a:ext cx="124920" cy="93600"/>
              </p14:xfrm>
            </p:contentPart>
          </mc:Choice>
          <mc:Fallback>
            <p:pic>
              <p:nvPicPr>
                <p:cNvPr id="12" name="Freihand 11">
                  <a:extLst>
                    <a:ext uri="{FF2B5EF4-FFF2-40B4-BE49-F238E27FC236}">
                      <a16:creationId xmlns:a16="http://schemas.microsoft.com/office/drawing/2014/main" id="{93169B89-96C4-4FB9-8EB9-7E188572AAB9}"/>
                    </a:ext>
                  </a:extLst>
                </p:cNvPr>
                <p:cNvPicPr/>
                <p:nvPr/>
              </p:nvPicPr>
              <p:blipFill>
                <a:blip r:embed="rId19"/>
                <a:stretch>
                  <a:fillRect/>
                </a:stretch>
              </p:blipFill>
              <p:spPr>
                <a:xfrm>
                  <a:off x="8052117" y="1112205"/>
                  <a:ext cx="1335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Freihand 12">
                  <a:extLst>
                    <a:ext uri="{FF2B5EF4-FFF2-40B4-BE49-F238E27FC236}">
                      <a16:creationId xmlns:a16="http://schemas.microsoft.com/office/drawing/2014/main" id="{F65B8D8B-7C57-4833-B9F6-80F2824A57AB}"/>
                    </a:ext>
                  </a:extLst>
                </p14:cNvPr>
                <p14:cNvContentPartPr/>
                <p14:nvPr/>
              </p14:nvContentPartPr>
              <p14:xfrm>
                <a:off x="8323557" y="961005"/>
                <a:ext cx="239760" cy="156600"/>
              </p14:xfrm>
            </p:contentPart>
          </mc:Choice>
          <mc:Fallback>
            <p:pic>
              <p:nvPicPr>
                <p:cNvPr id="13" name="Freihand 12">
                  <a:extLst>
                    <a:ext uri="{FF2B5EF4-FFF2-40B4-BE49-F238E27FC236}">
                      <a16:creationId xmlns:a16="http://schemas.microsoft.com/office/drawing/2014/main" id="{F65B8D8B-7C57-4833-B9F6-80F2824A57AB}"/>
                    </a:ext>
                  </a:extLst>
                </p:cNvPr>
                <p:cNvPicPr/>
                <p:nvPr/>
              </p:nvPicPr>
              <p:blipFill>
                <a:blip r:embed="rId21"/>
                <a:stretch>
                  <a:fillRect/>
                </a:stretch>
              </p:blipFill>
              <p:spPr>
                <a:xfrm>
                  <a:off x="8319237" y="956685"/>
                  <a:ext cx="24840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Freihand 13">
                  <a:extLst>
                    <a:ext uri="{FF2B5EF4-FFF2-40B4-BE49-F238E27FC236}">
                      <a16:creationId xmlns:a16="http://schemas.microsoft.com/office/drawing/2014/main" id="{4584F18B-A8DC-4C29-BFA1-62EF5A6FD16C}"/>
                    </a:ext>
                  </a:extLst>
                </p14:cNvPr>
                <p14:cNvContentPartPr/>
                <p14:nvPr/>
              </p14:nvContentPartPr>
              <p14:xfrm>
                <a:off x="8526237" y="903045"/>
                <a:ext cx="57960" cy="57600"/>
              </p14:xfrm>
            </p:contentPart>
          </mc:Choice>
          <mc:Fallback>
            <p:pic>
              <p:nvPicPr>
                <p:cNvPr id="14" name="Freihand 13">
                  <a:extLst>
                    <a:ext uri="{FF2B5EF4-FFF2-40B4-BE49-F238E27FC236}">
                      <a16:creationId xmlns:a16="http://schemas.microsoft.com/office/drawing/2014/main" id="{4584F18B-A8DC-4C29-BFA1-62EF5A6FD16C}"/>
                    </a:ext>
                  </a:extLst>
                </p:cNvPr>
                <p:cNvPicPr/>
                <p:nvPr/>
              </p:nvPicPr>
              <p:blipFill>
                <a:blip r:embed="rId23"/>
                <a:stretch>
                  <a:fillRect/>
                </a:stretch>
              </p:blipFill>
              <p:spPr>
                <a:xfrm>
                  <a:off x="8521917" y="898725"/>
                  <a:ext cx="6660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5" name="Freihand 14">
                  <a:extLst>
                    <a:ext uri="{FF2B5EF4-FFF2-40B4-BE49-F238E27FC236}">
                      <a16:creationId xmlns:a16="http://schemas.microsoft.com/office/drawing/2014/main" id="{33BDE6C8-B01B-4D68-8B5A-757F87E88239}"/>
                    </a:ext>
                  </a:extLst>
                </p14:cNvPr>
                <p14:cNvContentPartPr/>
                <p14:nvPr/>
              </p14:nvContentPartPr>
              <p14:xfrm>
                <a:off x="8617677" y="941205"/>
                <a:ext cx="89280" cy="102600"/>
              </p14:xfrm>
            </p:contentPart>
          </mc:Choice>
          <mc:Fallback>
            <p:pic>
              <p:nvPicPr>
                <p:cNvPr id="15" name="Freihand 14">
                  <a:extLst>
                    <a:ext uri="{FF2B5EF4-FFF2-40B4-BE49-F238E27FC236}">
                      <a16:creationId xmlns:a16="http://schemas.microsoft.com/office/drawing/2014/main" id="{33BDE6C8-B01B-4D68-8B5A-757F87E88239}"/>
                    </a:ext>
                  </a:extLst>
                </p:cNvPr>
                <p:cNvPicPr/>
                <p:nvPr/>
              </p:nvPicPr>
              <p:blipFill>
                <a:blip r:embed="rId25"/>
                <a:stretch>
                  <a:fillRect/>
                </a:stretch>
              </p:blipFill>
              <p:spPr>
                <a:xfrm>
                  <a:off x="8613357" y="936885"/>
                  <a:ext cx="97920" cy="111240"/>
                </a:xfrm>
                <a:prstGeom prst="rect">
                  <a:avLst/>
                </a:prstGeom>
              </p:spPr>
            </p:pic>
          </mc:Fallback>
        </mc:AlternateContent>
      </p:grpSp>
      <p:grpSp>
        <p:nvGrpSpPr>
          <p:cNvPr id="32" name="Gruppieren 31">
            <a:extLst>
              <a:ext uri="{FF2B5EF4-FFF2-40B4-BE49-F238E27FC236}">
                <a16:creationId xmlns:a16="http://schemas.microsoft.com/office/drawing/2014/main" id="{29B788CC-C59C-4DC9-8289-25D873416D36}"/>
              </a:ext>
            </a:extLst>
          </p:cNvPr>
          <p:cNvGrpSpPr/>
          <p:nvPr/>
        </p:nvGrpSpPr>
        <p:grpSpPr>
          <a:xfrm>
            <a:off x="8913957" y="584805"/>
            <a:ext cx="885960" cy="741240"/>
            <a:chOff x="8913957" y="584805"/>
            <a:chExt cx="885960" cy="741240"/>
          </a:xfrm>
        </p:grpSpPr>
        <mc:AlternateContent xmlns:mc="http://schemas.openxmlformats.org/markup-compatibility/2006">
          <mc:Choice xmlns:p14="http://schemas.microsoft.com/office/powerpoint/2010/main" Requires="p14">
            <p:contentPart p14:bwMode="auto" r:id="rId26">
              <p14:nvContentPartPr>
                <p14:cNvPr id="17" name="Freihand 16">
                  <a:extLst>
                    <a:ext uri="{FF2B5EF4-FFF2-40B4-BE49-F238E27FC236}">
                      <a16:creationId xmlns:a16="http://schemas.microsoft.com/office/drawing/2014/main" id="{1514AE5E-CAFF-4097-92A5-9F76D41F90D1}"/>
                    </a:ext>
                  </a:extLst>
                </p14:cNvPr>
                <p14:cNvContentPartPr/>
                <p14:nvPr/>
              </p14:nvContentPartPr>
              <p14:xfrm>
                <a:off x="8913957" y="847605"/>
                <a:ext cx="240120" cy="140760"/>
              </p14:xfrm>
            </p:contentPart>
          </mc:Choice>
          <mc:Fallback>
            <p:pic>
              <p:nvPicPr>
                <p:cNvPr id="17" name="Freihand 16">
                  <a:extLst>
                    <a:ext uri="{FF2B5EF4-FFF2-40B4-BE49-F238E27FC236}">
                      <a16:creationId xmlns:a16="http://schemas.microsoft.com/office/drawing/2014/main" id="{1514AE5E-CAFF-4097-92A5-9F76D41F90D1}"/>
                    </a:ext>
                  </a:extLst>
                </p:cNvPr>
                <p:cNvPicPr/>
                <p:nvPr/>
              </p:nvPicPr>
              <p:blipFill>
                <a:blip r:embed="rId27"/>
                <a:stretch>
                  <a:fillRect/>
                </a:stretch>
              </p:blipFill>
              <p:spPr>
                <a:xfrm>
                  <a:off x="8909637" y="843285"/>
                  <a:ext cx="24876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Freihand 17">
                  <a:extLst>
                    <a:ext uri="{FF2B5EF4-FFF2-40B4-BE49-F238E27FC236}">
                      <a16:creationId xmlns:a16="http://schemas.microsoft.com/office/drawing/2014/main" id="{B3CC0180-42AA-4D1F-903A-BC36191005E8}"/>
                    </a:ext>
                  </a:extLst>
                </p14:cNvPr>
                <p14:cNvContentPartPr/>
                <p14:nvPr/>
              </p14:nvContentPartPr>
              <p14:xfrm>
                <a:off x="9173517" y="813765"/>
                <a:ext cx="22320" cy="103320"/>
              </p14:xfrm>
            </p:contentPart>
          </mc:Choice>
          <mc:Fallback>
            <p:pic>
              <p:nvPicPr>
                <p:cNvPr id="18" name="Freihand 17">
                  <a:extLst>
                    <a:ext uri="{FF2B5EF4-FFF2-40B4-BE49-F238E27FC236}">
                      <a16:creationId xmlns:a16="http://schemas.microsoft.com/office/drawing/2014/main" id="{B3CC0180-42AA-4D1F-903A-BC36191005E8}"/>
                    </a:ext>
                  </a:extLst>
                </p:cNvPr>
                <p:cNvPicPr/>
                <p:nvPr/>
              </p:nvPicPr>
              <p:blipFill>
                <a:blip r:embed="rId29"/>
                <a:stretch>
                  <a:fillRect/>
                </a:stretch>
              </p:blipFill>
              <p:spPr>
                <a:xfrm>
                  <a:off x="9169197" y="809445"/>
                  <a:ext cx="309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Freihand 18">
                  <a:extLst>
                    <a:ext uri="{FF2B5EF4-FFF2-40B4-BE49-F238E27FC236}">
                      <a16:creationId xmlns:a16="http://schemas.microsoft.com/office/drawing/2014/main" id="{8BD2E2C1-07CA-444F-8FE0-7632BBDB3730}"/>
                    </a:ext>
                  </a:extLst>
                </p14:cNvPr>
                <p14:cNvContentPartPr/>
                <p14:nvPr/>
              </p14:nvContentPartPr>
              <p14:xfrm>
                <a:off x="9249837" y="695685"/>
                <a:ext cx="110160" cy="203400"/>
              </p14:xfrm>
            </p:contentPart>
          </mc:Choice>
          <mc:Fallback>
            <p:pic>
              <p:nvPicPr>
                <p:cNvPr id="19" name="Freihand 18">
                  <a:extLst>
                    <a:ext uri="{FF2B5EF4-FFF2-40B4-BE49-F238E27FC236}">
                      <a16:creationId xmlns:a16="http://schemas.microsoft.com/office/drawing/2014/main" id="{8BD2E2C1-07CA-444F-8FE0-7632BBDB3730}"/>
                    </a:ext>
                  </a:extLst>
                </p:cNvPr>
                <p:cNvPicPr/>
                <p:nvPr/>
              </p:nvPicPr>
              <p:blipFill>
                <a:blip r:embed="rId31"/>
                <a:stretch>
                  <a:fillRect/>
                </a:stretch>
              </p:blipFill>
              <p:spPr>
                <a:xfrm>
                  <a:off x="9245517" y="691365"/>
                  <a:ext cx="11880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Freihand 19">
                  <a:extLst>
                    <a:ext uri="{FF2B5EF4-FFF2-40B4-BE49-F238E27FC236}">
                      <a16:creationId xmlns:a16="http://schemas.microsoft.com/office/drawing/2014/main" id="{5BE9FBD7-5DED-4491-B2D6-B750C5DC28DC}"/>
                    </a:ext>
                  </a:extLst>
                </p14:cNvPr>
                <p14:cNvContentPartPr/>
                <p14:nvPr/>
              </p14:nvContentPartPr>
              <p14:xfrm>
                <a:off x="9146517" y="655365"/>
                <a:ext cx="42480" cy="6120"/>
              </p14:xfrm>
            </p:contentPart>
          </mc:Choice>
          <mc:Fallback>
            <p:pic>
              <p:nvPicPr>
                <p:cNvPr id="20" name="Freihand 19">
                  <a:extLst>
                    <a:ext uri="{FF2B5EF4-FFF2-40B4-BE49-F238E27FC236}">
                      <a16:creationId xmlns:a16="http://schemas.microsoft.com/office/drawing/2014/main" id="{5BE9FBD7-5DED-4491-B2D6-B750C5DC28DC}"/>
                    </a:ext>
                  </a:extLst>
                </p:cNvPr>
                <p:cNvPicPr/>
                <p:nvPr/>
              </p:nvPicPr>
              <p:blipFill>
                <a:blip r:embed="rId33"/>
                <a:stretch>
                  <a:fillRect/>
                </a:stretch>
              </p:blipFill>
              <p:spPr>
                <a:xfrm>
                  <a:off x="9142197" y="651045"/>
                  <a:ext cx="5112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1" name="Freihand 20">
                  <a:extLst>
                    <a:ext uri="{FF2B5EF4-FFF2-40B4-BE49-F238E27FC236}">
                      <a16:creationId xmlns:a16="http://schemas.microsoft.com/office/drawing/2014/main" id="{4888B88D-FB77-44E0-BEF4-1356A65ED9D4}"/>
                    </a:ext>
                  </a:extLst>
                </p14:cNvPr>
                <p14:cNvContentPartPr/>
                <p14:nvPr/>
              </p14:nvContentPartPr>
              <p14:xfrm>
                <a:off x="9480597" y="584805"/>
                <a:ext cx="319320" cy="244080"/>
              </p14:xfrm>
            </p:contentPart>
          </mc:Choice>
          <mc:Fallback>
            <p:pic>
              <p:nvPicPr>
                <p:cNvPr id="21" name="Freihand 20">
                  <a:extLst>
                    <a:ext uri="{FF2B5EF4-FFF2-40B4-BE49-F238E27FC236}">
                      <a16:creationId xmlns:a16="http://schemas.microsoft.com/office/drawing/2014/main" id="{4888B88D-FB77-44E0-BEF4-1356A65ED9D4}"/>
                    </a:ext>
                  </a:extLst>
                </p:cNvPr>
                <p:cNvPicPr/>
                <p:nvPr/>
              </p:nvPicPr>
              <p:blipFill>
                <a:blip r:embed="rId35"/>
                <a:stretch>
                  <a:fillRect/>
                </a:stretch>
              </p:blipFill>
              <p:spPr>
                <a:xfrm>
                  <a:off x="9476277" y="580485"/>
                  <a:ext cx="32796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2" name="Freihand 21">
                  <a:extLst>
                    <a:ext uri="{FF2B5EF4-FFF2-40B4-BE49-F238E27FC236}">
                      <a16:creationId xmlns:a16="http://schemas.microsoft.com/office/drawing/2014/main" id="{0773A11F-42B4-4295-B8D1-6B9F5CE6E0C6}"/>
                    </a:ext>
                  </a:extLst>
                </p14:cNvPr>
                <p14:cNvContentPartPr/>
                <p14:nvPr/>
              </p14:nvContentPartPr>
              <p14:xfrm>
                <a:off x="9006837" y="1176285"/>
                <a:ext cx="130680" cy="149760"/>
              </p14:xfrm>
            </p:contentPart>
          </mc:Choice>
          <mc:Fallback>
            <p:pic>
              <p:nvPicPr>
                <p:cNvPr id="22" name="Freihand 21">
                  <a:extLst>
                    <a:ext uri="{FF2B5EF4-FFF2-40B4-BE49-F238E27FC236}">
                      <a16:creationId xmlns:a16="http://schemas.microsoft.com/office/drawing/2014/main" id="{0773A11F-42B4-4295-B8D1-6B9F5CE6E0C6}"/>
                    </a:ext>
                  </a:extLst>
                </p:cNvPr>
                <p:cNvPicPr/>
                <p:nvPr/>
              </p:nvPicPr>
              <p:blipFill>
                <a:blip r:embed="rId37"/>
                <a:stretch>
                  <a:fillRect/>
                </a:stretch>
              </p:blipFill>
              <p:spPr>
                <a:xfrm>
                  <a:off x="9002517" y="1171965"/>
                  <a:ext cx="13932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3" name="Freihand 22">
                  <a:extLst>
                    <a:ext uri="{FF2B5EF4-FFF2-40B4-BE49-F238E27FC236}">
                      <a16:creationId xmlns:a16="http://schemas.microsoft.com/office/drawing/2014/main" id="{7D8E5BB9-49A7-4074-88DD-598A85985F18}"/>
                    </a:ext>
                  </a:extLst>
                </p14:cNvPr>
                <p14:cNvContentPartPr/>
                <p14:nvPr/>
              </p14:nvContentPartPr>
              <p14:xfrm>
                <a:off x="9172437" y="1166925"/>
                <a:ext cx="23040" cy="105840"/>
              </p14:xfrm>
            </p:contentPart>
          </mc:Choice>
          <mc:Fallback>
            <p:pic>
              <p:nvPicPr>
                <p:cNvPr id="23" name="Freihand 22">
                  <a:extLst>
                    <a:ext uri="{FF2B5EF4-FFF2-40B4-BE49-F238E27FC236}">
                      <a16:creationId xmlns:a16="http://schemas.microsoft.com/office/drawing/2014/main" id="{7D8E5BB9-49A7-4074-88DD-598A85985F18}"/>
                    </a:ext>
                  </a:extLst>
                </p:cNvPr>
                <p:cNvPicPr/>
                <p:nvPr/>
              </p:nvPicPr>
              <p:blipFill>
                <a:blip r:embed="rId39"/>
                <a:stretch>
                  <a:fillRect/>
                </a:stretch>
              </p:blipFill>
              <p:spPr>
                <a:xfrm>
                  <a:off x="9168117" y="1162605"/>
                  <a:ext cx="316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4" name="Freihand 23">
                  <a:extLst>
                    <a:ext uri="{FF2B5EF4-FFF2-40B4-BE49-F238E27FC236}">
                      <a16:creationId xmlns:a16="http://schemas.microsoft.com/office/drawing/2014/main" id="{FE56C445-2676-4ECA-AD49-5C1BD95707BC}"/>
                    </a:ext>
                  </a:extLst>
                </p14:cNvPr>
                <p14:cNvContentPartPr/>
                <p14:nvPr/>
              </p14:nvContentPartPr>
              <p14:xfrm>
                <a:off x="9151917" y="1097805"/>
                <a:ext cx="40680" cy="34200"/>
              </p14:xfrm>
            </p:contentPart>
          </mc:Choice>
          <mc:Fallback>
            <p:pic>
              <p:nvPicPr>
                <p:cNvPr id="24" name="Freihand 23">
                  <a:extLst>
                    <a:ext uri="{FF2B5EF4-FFF2-40B4-BE49-F238E27FC236}">
                      <a16:creationId xmlns:a16="http://schemas.microsoft.com/office/drawing/2014/main" id="{FE56C445-2676-4ECA-AD49-5C1BD95707BC}"/>
                    </a:ext>
                  </a:extLst>
                </p:cNvPr>
                <p:cNvPicPr/>
                <p:nvPr/>
              </p:nvPicPr>
              <p:blipFill>
                <a:blip r:embed="rId41"/>
                <a:stretch>
                  <a:fillRect/>
                </a:stretch>
              </p:blipFill>
              <p:spPr>
                <a:xfrm>
                  <a:off x="9147597" y="1093485"/>
                  <a:ext cx="4932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5" name="Freihand 24">
                  <a:extLst>
                    <a:ext uri="{FF2B5EF4-FFF2-40B4-BE49-F238E27FC236}">
                      <a16:creationId xmlns:a16="http://schemas.microsoft.com/office/drawing/2014/main" id="{9D5C2838-73D0-43D4-AFC6-EA727D353F1E}"/>
                    </a:ext>
                  </a:extLst>
                </p14:cNvPr>
                <p14:cNvContentPartPr/>
                <p14:nvPr/>
              </p14:nvContentPartPr>
              <p14:xfrm>
                <a:off x="9262437" y="1144965"/>
                <a:ext cx="111960" cy="84600"/>
              </p14:xfrm>
            </p:contentPart>
          </mc:Choice>
          <mc:Fallback>
            <p:pic>
              <p:nvPicPr>
                <p:cNvPr id="25" name="Freihand 24">
                  <a:extLst>
                    <a:ext uri="{FF2B5EF4-FFF2-40B4-BE49-F238E27FC236}">
                      <a16:creationId xmlns:a16="http://schemas.microsoft.com/office/drawing/2014/main" id="{9D5C2838-73D0-43D4-AFC6-EA727D353F1E}"/>
                    </a:ext>
                  </a:extLst>
                </p:cNvPr>
                <p:cNvPicPr/>
                <p:nvPr/>
              </p:nvPicPr>
              <p:blipFill>
                <a:blip r:embed="rId43"/>
                <a:stretch>
                  <a:fillRect/>
                </a:stretch>
              </p:blipFill>
              <p:spPr>
                <a:xfrm>
                  <a:off x="9258117" y="1140645"/>
                  <a:ext cx="1206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8" name="Freihand 27">
                  <a:extLst>
                    <a:ext uri="{FF2B5EF4-FFF2-40B4-BE49-F238E27FC236}">
                      <a16:creationId xmlns:a16="http://schemas.microsoft.com/office/drawing/2014/main" id="{763F9F34-3EF1-425B-810A-609621955CEA}"/>
                    </a:ext>
                  </a:extLst>
                </p14:cNvPr>
                <p14:cNvContentPartPr/>
                <p14:nvPr/>
              </p14:nvContentPartPr>
              <p14:xfrm>
                <a:off x="9216717" y="1116885"/>
                <a:ext cx="25920" cy="134280"/>
              </p14:xfrm>
            </p:contentPart>
          </mc:Choice>
          <mc:Fallback>
            <p:pic>
              <p:nvPicPr>
                <p:cNvPr id="28" name="Freihand 27">
                  <a:extLst>
                    <a:ext uri="{FF2B5EF4-FFF2-40B4-BE49-F238E27FC236}">
                      <a16:creationId xmlns:a16="http://schemas.microsoft.com/office/drawing/2014/main" id="{763F9F34-3EF1-425B-810A-609621955CEA}"/>
                    </a:ext>
                  </a:extLst>
                </p:cNvPr>
                <p:cNvPicPr/>
                <p:nvPr/>
              </p:nvPicPr>
              <p:blipFill>
                <a:blip r:embed="rId45"/>
                <a:stretch>
                  <a:fillRect/>
                </a:stretch>
              </p:blipFill>
              <p:spPr>
                <a:xfrm>
                  <a:off x="9212397" y="1112565"/>
                  <a:ext cx="345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9" name="Freihand 28">
                  <a:extLst>
                    <a:ext uri="{FF2B5EF4-FFF2-40B4-BE49-F238E27FC236}">
                      <a16:creationId xmlns:a16="http://schemas.microsoft.com/office/drawing/2014/main" id="{3AB629E6-57F6-4829-BCF9-F47EBF1573BE}"/>
                    </a:ext>
                  </a:extLst>
                </p14:cNvPr>
                <p14:cNvContentPartPr/>
                <p14:nvPr/>
              </p14:nvContentPartPr>
              <p14:xfrm>
                <a:off x="9374757" y="1098525"/>
                <a:ext cx="155160" cy="88920"/>
              </p14:xfrm>
            </p:contentPart>
          </mc:Choice>
          <mc:Fallback>
            <p:pic>
              <p:nvPicPr>
                <p:cNvPr id="29" name="Freihand 28">
                  <a:extLst>
                    <a:ext uri="{FF2B5EF4-FFF2-40B4-BE49-F238E27FC236}">
                      <a16:creationId xmlns:a16="http://schemas.microsoft.com/office/drawing/2014/main" id="{3AB629E6-57F6-4829-BCF9-F47EBF1573BE}"/>
                    </a:ext>
                  </a:extLst>
                </p:cNvPr>
                <p:cNvPicPr/>
                <p:nvPr/>
              </p:nvPicPr>
              <p:blipFill>
                <a:blip r:embed="rId47"/>
                <a:stretch>
                  <a:fillRect/>
                </a:stretch>
              </p:blipFill>
              <p:spPr>
                <a:xfrm>
                  <a:off x="9370437" y="1094205"/>
                  <a:ext cx="1638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0" name="Freihand 29">
                  <a:extLst>
                    <a:ext uri="{FF2B5EF4-FFF2-40B4-BE49-F238E27FC236}">
                      <a16:creationId xmlns:a16="http://schemas.microsoft.com/office/drawing/2014/main" id="{6EC3492D-7714-4867-A103-D8B701A10D90}"/>
                    </a:ext>
                  </a:extLst>
                </p14:cNvPr>
                <p14:cNvContentPartPr/>
                <p14:nvPr/>
              </p14:nvContentPartPr>
              <p14:xfrm>
                <a:off x="9519837" y="991965"/>
                <a:ext cx="54000" cy="147240"/>
              </p14:xfrm>
            </p:contentPart>
          </mc:Choice>
          <mc:Fallback>
            <p:pic>
              <p:nvPicPr>
                <p:cNvPr id="30" name="Freihand 29">
                  <a:extLst>
                    <a:ext uri="{FF2B5EF4-FFF2-40B4-BE49-F238E27FC236}">
                      <a16:creationId xmlns:a16="http://schemas.microsoft.com/office/drawing/2014/main" id="{6EC3492D-7714-4867-A103-D8B701A10D90}"/>
                    </a:ext>
                  </a:extLst>
                </p:cNvPr>
                <p:cNvPicPr/>
                <p:nvPr/>
              </p:nvPicPr>
              <p:blipFill>
                <a:blip r:embed="rId49"/>
                <a:stretch>
                  <a:fillRect/>
                </a:stretch>
              </p:blipFill>
              <p:spPr>
                <a:xfrm>
                  <a:off x="9515517" y="987645"/>
                  <a:ext cx="6264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1" name="Freihand 30">
                  <a:extLst>
                    <a:ext uri="{FF2B5EF4-FFF2-40B4-BE49-F238E27FC236}">
                      <a16:creationId xmlns:a16="http://schemas.microsoft.com/office/drawing/2014/main" id="{A88F3D44-EB8D-4B0E-AF36-0F6D0DB2F015}"/>
                    </a:ext>
                  </a:extLst>
                </p14:cNvPr>
                <p14:cNvContentPartPr/>
                <p14:nvPr/>
              </p14:nvContentPartPr>
              <p14:xfrm>
                <a:off x="9595077" y="990165"/>
                <a:ext cx="154080" cy="116280"/>
              </p14:xfrm>
            </p:contentPart>
          </mc:Choice>
          <mc:Fallback>
            <p:pic>
              <p:nvPicPr>
                <p:cNvPr id="31" name="Freihand 30">
                  <a:extLst>
                    <a:ext uri="{FF2B5EF4-FFF2-40B4-BE49-F238E27FC236}">
                      <a16:creationId xmlns:a16="http://schemas.microsoft.com/office/drawing/2014/main" id="{A88F3D44-EB8D-4B0E-AF36-0F6D0DB2F015}"/>
                    </a:ext>
                  </a:extLst>
                </p:cNvPr>
                <p:cNvPicPr/>
                <p:nvPr/>
              </p:nvPicPr>
              <p:blipFill>
                <a:blip r:embed="rId51"/>
                <a:stretch>
                  <a:fillRect/>
                </a:stretch>
              </p:blipFill>
              <p:spPr>
                <a:xfrm>
                  <a:off x="9590757" y="985845"/>
                  <a:ext cx="162720" cy="124920"/>
                </a:xfrm>
                <a:prstGeom prst="rect">
                  <a:avLst/>
                </a:prstGeom>
              </p:spPr>
            </p:pic>
          </mc:Fallback>
        </mc:AlternateContent>
      </p:grpSp>
      <p:grpSp>
        <p:nvGrpSpPr>
          <p:cNvPr id="36" name="Gruppieren 35">
            <a:extLst>
              <a:ext uri="{FF2B5EF4-FFF2-40B4-BE49-F238E27FC236}">
                <a16:creationId xmlns:a16="http://schemas.microsoft.com/office/drawing/2014/main" id="{8F08E3AF-9A8E-4B53-9584-97774B7C286F}"/>
              </a:ext>
            </a:extLst>
          </p:cNvPr>
          <p:cNvGrpSpPr/>
          <p:nvPr/>
        </p:nvGrpSpPr>
        <p:grpSpPr>
          <a:xfrm>
            <a:off x="9980637" y="763005"/>
            <a:ext cx="456480" cy="287280"/>
            <a:chOff x="9980637" y="763005"/>
            <a:chExt cx="456480" cy="287280"/>
          </a:xfrm>
        </p:grpSpPr>
        <mc:AlternateContent xmlns:mc="http://schemas.openxmlformats.org/markup-compatibility/2006">
          <mc:Choice xmlns:p14="http://schemas.microsoft.com/office/powerpoint/2010/main" Requires="p14">
            <p:contentPart p14:bwMode="auto" r:id="rId52">
              <p14:nvContentPartPr>
                <p14:cNvPr id="33" name="Freihand 32">
                  <a:extLst>
                    <a:ext uri="{FF2B5EF4-FFF2-40B4-BE49-F238E27FC236}">
                      <a16:creationId xmlns:a16="http://schemas.microsoft.com/office/drawing/2014/main" id="{1F9C9366-23DD-438B-AEE8-0EF2D2E93E18}"/>
                    </a:ext>
                  </a:extLst>
                </p14:cNvPr>
                <p14:cNvContentPartPr/>
                <p14:nvPr/>
              </p14:nvContentPartPr>
              <p14:xfrm>
                <a:off x="9980637" y="806925"/>
                <a:ext cx="110160" cy="243360"/>
              </p14:xfrm>
            </p:contentPart>
          </mc:Choice>
          <mc:Fallback>
            <p:pic>
              <p:nvPicPr>
                <p:cNvPr id="33" name="Freihand 32">
                  <a:extLst>
                    <a:ext uri="{FF2B5EF4-FFF2-40B4-BE49-F238E27FC236}">
                      <a16:creationId xmlns:a16="http://schemas.microsoft.com/office/drawing/2014/main" id="{1F9C9366-23DD-438B-AEE8-0EF2D2E93E18}"/>
                    </a:ext>
                  </a:extLst>
                </p:cNvPr>
                <p:cNvPicPr/>
                <p:nvPr/>
              </p:nvPicPr>
              <p:blipFill>
                <a:blip r:embed="rId53"/>
                <a:stretch>
                  <a:fillRect/>
                </a:stretch>
              </p:blipFill>
              <p:spPr>
                <a:xfrm>
                  <a:off x="9976317" y="802605"/>
                  <a:ext cx="11880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4" name="Freihand 33">
                  <a:extLst>
                    <a:ext uri="{FF2B5EF4-FFF2-40B4-BE49-F238E27FC236}">
                      <a16:creationId xmlns:a16="http://schemas.microsoft.com/office/drawing/2014/main" id="{7F28C7A7-7482-4303-B605-D4A02ABE5E91}"/>
                    </a:ext>
                  </a:extLst>
                </p14:cNvPr>
                <p14:cNvContentPartPr/>
                <p14:nvPr/>
              </p14:nvContentPartPr>
              <p14:xfrm>
                <a:off x="10101597" y="766605"/>
                <a:ext cx="73440" cy="186120"/>
              </p14:xfrm>
            </p:contentPart>
          </mc:Choice>
          <mc:Fallback>
            <p:pic>
              <p:nvPicPr>
                <p:cNvPr id="34" name="Freihand 33">
                  <a:extLst>
                    <a:ext uri="{FF2B5EF4-FFF2-40B4-BE49-F238E27FC236}">
                      <a16:creationId xmlns:a16="http://schemas.microsoft.com/office/drawing/2014/main" id="{7F28C7A7-7482-4303-B605-D4A02ABE5E91}"/>
                    </a:ext>
                  </a:extLst>
                </p:cNvPr>
                <p:cNvPicPr/>
                <p:nvPr/>
              </p:nvPicPr>
              <p:blipFill>
                <a:blip r:embed="rId55"/>
                <a:stretch>
                  <a:fillRect/>
                </a:stretch>
              </p:blipFill>
              <p:spPr>
                <a:xfrm>
                  <a:off x="10097277" y="762285"/>
                  <a:ext cx="8208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5" name="Freihand 34">
                  <a:extLst>
                    <a:ext uri="{FF2B5EF4-FFF2-40B4-BE49-F238E27FC236}">
                      <a16:creationId xmlns:a16="http://schemas.microsoft.com/office/drawing/2014/main" id="{9333B750-24C4-4AE4-A1A1-0EA474711DF2}"/>
                    </a:ext>
                  </a:extLst>
                </p14:cNvPr>
                <p14:cNvContentPartPr/>
                <p14:nvPr/>
              </p14:nvContentPartPr>
              <p14:xfrm>
                <a:off x="10187277" y="763005"/>
                <a:ext cx="249840" cy="144360"/>
              </p14:xfrm>
            </p:contentPart>
          </mc:Choice>
          <mc:Fallback>
            <p:pic>
              <p:nvPicPr>
                <p:cNvPr id="35" name="Freihand 34">
                  <a:extLst>
                    <a:ext uri="{FF2B5EF4-FFF2-40B4-BE49-F238E27FC236}">
                      <a16:creationId xmlns:a16="http://schemas.microsoft.com/office/drawing/2014/main" id="{9333B750-24C4-4AE4-A1A1-0EA474711DF2}"/>
                    </a:ext>
                  </a:extLst>
                </p:cNvPr>
                <p:cNvPicPr/>
                <p:nvPr/>
              </p:nvPicPr>
              <p:blipFill>
                <a:blip r:embed="rId57"/>
                <a:stretch>
                  <a:fillRect/>
                </a:stretch>
              </p:blipFill>
              <p:spPr>
                <a:xfrm>
                  <a:off x="10182957" y="758685"/>
                  <a:ext cx="258480" cy="153000"/>
                </a:xfrm>
                <a:prstGeom prst="rect">
                  <a:avLst/>
                </a:prstGeom>
              </p:spPr>
            </p:pic>
          </mc:Fallback>
        </mc:AlternateContent>
      </p:grpSp>
      <p:grpSp>
        <p:nvGrpSpPr>
          <p:cNvPr id="150" name="Gruppieren 149">
            <a:extLst>
              <a:ext uri="{FF2B5EF4-FFF2-40B4-BE49-F238E27FC236}">
                <a16:creationId xmlns:a16="http://schemas.microsoft.com/office/drawing/2014/main" id="{D73CAC81-A516-4412-996D-83F9A0EC8D5D}"/>
              </a:ext>
            </a:extLst>
          </p:cNvPr>
          <p:cNvGrpSpPr/>
          <p:nvPr/>
        </p:nvGrpSpPr>
        <p:grpSpPr>
          <a:xfrm>
            <a:off x="5284437" y="6311685"/>
            <a:ext cx="531360" cy="173160"/>
            <a:chOff x="5284437" y="6311685"/>
            <a:chExt cx="531360" cy="173160"/>
          </a:xfrm>
        </p:grpSpPr>
        <mc:AlternateContent xmlns:mc="http://schemas.openxmlformats.org/markup-compatibility/2006">
          <mc:Choice xmlns:p14="http://schemas.microsoft.com/office/powerpoint/2010/main" Requires="p14">
            <p:contentPart p14:bwMode="auto" r:id="rId58">
              <p14:nvContentPartPr>
                <p14:cNvPr id="148" name="Freihand 147">
                  <a:extLst>
                    <a:ext uri="{FF2B5EF4-FFF2-40B4-BE49-F238E27FC236}">
                      <a16:creationId xmlns:a16="http://schemas.microsoft.com/office/drawing/2014/main" id="{06AD08FE-BD0D-4BD3-B37F-AC13977AE751}"/>
                    </a:ext>
                  </a:extLst>
                </p14:cNvPr>
                <p14:cNvContentPartPr/>
                <p14:nvPr/>
              </p14:nvContentPartPr>
              <p14:xfrm>
                <a:off x="5284437" y="6311685"/>
                <a:ext cx="72720" cy="145440"/>
              </p14:xfrm>
            </p:contentPart>
          </mc:Choice>
          <mc:Fallback>
            <p:pic>
              <p:nvPicPr>
                <p:cNvPr id="148" name="Freihand 147">
                  <a:extLst>
                    <a:ext uri="{FF2B5EF4-FFF2-40B4-BE49-F238E27FC236}">
                      <a16:creationId xmlns:a16="http://schemas.microsoft.com/office/drawing/2014/main" id="{06AD08FE-BD0D-4BD3-B37F-AC13977AE751}"/>
                    </a:ext>
                  </a:extLst>
                </p:cNvPr>
                <p:cNvPicPr/>
                <p:nvPr/>
              </p:nvPicPr>
              <p:blipFill>
                <a:blip r:embed="rId59"/>
                <a:stretch>
                  <a:fillRect/>
                </a:stretch>
              </p:blipFill>
              <p:spPr>
                <a:xfrm>
                  <a:off x="5280117" y="6307365"/>
                  <a:ext cx="8136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149" name="Freihand 148">
                  <a:extLst>
                    <a:ext uri="{FF2B5EF4-FFF2-40B4-BE49-F238E27FC236}">
                      <a16:creationId xmlns:a16="http://schemas.microsoft.com/office/drawing/2014/main" id="{9015AFF8-B75E-4CFE-9B5C-71F53F1153E5}"/>
                    </a:ext>
                  </a:extLst>
                </p14:cNvPr>
                <p14:cNvContentPartPr/>
                <p14:nvPr/>
              </p14:nvContentPartPr>
              <p14:xfrm>
                <a:off x="5376597" y="6343005"/>
                <a:ext cx="439200" cy="141840"/>
              </p14:xfrm>
            </p:contentPart>
          </mc:Choice>
          <mc:Fallback>
            <p:pic>
              <p:nvPicPr>
                <p:cNvPr id="149" name="Freihand 148">
                  <a:extLst>
                    <a:ext uri="{FF2B5EF4-FFF2-40B4-BE49-F238E27FC236}">
                      <a16:creationId xmlns:a16="http://schemas.microsoft.com/office/drawing/2014/main" id="{9015AFF8-B75E-4CFE-9B5C-71F53F1153E5}"/>
                    </a:ext>
                  </a:extLst>
                </p:cNvPr>
                <p:cNvPicPr/>
                <p:nvPr/>
              </p:nvPicPr>
              <p:blipFill>
                <a:blip r:embed="rId61"/>
                <a:stretch>
                  <a:fillRect/>
                </a:stretch>
              </p:blipFill>
              <p:spPr>
                <a:xfrm>
                  <a:off x="5372277" y="6338685"/>
                  <a:ext cx="447840" cy="150480"/>
                </a:xfrm>
                <a:prstGeom prst="rect">
                  <a:avLst/>
                </a:prstGeom>
              </p:spPr>
            </p:pic>
          </mc:Fallback>
        </mc:AlternateContent>
      </p:grpSp>
      <p:grpSp>
        <p:nvGrpSpPr>
          <p:cNvPr id="205" name="Gruppieren 204">
            <a:extLst>
              <a:ext uri="{FF2B5EF4-FFF2-40B4-BE49-F238E27FC236}">
                <a16:creationId xmlns:a16="http://schemas.microsoft.com/office/drawing/2014/main" id="{B2DEC1C8-12ED-4841-94C0-D3168F47584F}"/>
              </a:ext>
            </a:extLst>
          </p:cNvPr>
          <p:cNvGrpSpPr/>
          <p:nvPr/>
        </p:nvGrpSpPr>
        <p:grpSpPr>
          <a:xfrm>
            <a:off x="6145557" y="3592605"/>
            <a:ext cx="2461320" cy="2655000"/>
            <a:chOff x="6145557" y="3592605"/>
            <a:chExt cx="2461320" cy="2655000"/>
          </a:xfrm>
        </p:grpSpPr>
        <mc:AlternateContent xmlns:mc="http://schemas.openxmlformats.org/markup-compatibility/2006">
          <mc:Choice xmlns:p14="http://schemas.microsoft.com/office/powerpoint/2010/main" Requires="p14">
            <p:contentPart p14:bwMode="auto" r:id="rId62">
              <p14:nvContentPartPr>
                <p14:cNvPr id="81" name="Freihand 80">
                  <a:extLst>
                    <a:ext uri="{FF2B5EF4-FFF2-40B4-BE49-F238E27FC236}">
                      <a16:creationId xmlns:a16="http://schemas.microsoft.com/office/drawing/2014/main" id="{28BC38AF-5F03-433D-8903-C035BDE4A950}"/>
                    </a:ext>
                  </a:extLst>
                </p14:cNvPr>
                <p14:cNvContentPartPr/>
                <p14:nvPr/>
              </p14:nvContentPartPr>
              <p14:xfrm>
                <a:off x="6490077" y="3735525"/>
                <a:ext cx="74520" cy="1470240"/>
              </p14:xfrm>
            </p:contentPart>
          </mc:Choice>
          <mc:Fallback>
            <p:pic>
              <p:nvPicPr>
                <p:cNvPr id="81" name="Freihand 80">
                  <a:extLst>
                    <a:ext uri="{FF2B5EF4-FFF2-40B4-BE49-F238E27FC236}">
                      <a16:creationId xmlns:a16="http://schemas.microsoft.com/office/drawing/2014/main" id="{28BC38AF-5F03-433D-8903-C035BDE4A950}"/>
                    </a:ext>
                  </a:extLst>
                </p:cNvPr>
                <p:cNvPicPr/>
                <p:nvPr/>
              </p:nvPicPr>
              <p:blipFill>
                <a:blip r:embed="rId63"/>
                <a:stretch>
                  <a:fillRect/>
                </a:stretch>
              </p:blipFill>
              <p:spPr>
                <a:xfrm>
                  <a:off x="6485757" y="3731205"/>
                  <a:ext cx="83160" cy="14788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82" name="Freihand 81">
                  <a:extLst>
                    <a:ext uri="{FF2B5EF4-FFF2-40B4-BE49-F238E27FC236}">
                      <a16:creationId xmlns:a16="http://schemas.microsoft.com/office/drawing/2014/main" id="{F56595C4-238D-4AC1-AE45-ABF808CB513D}"/>
                    </a:ext>
                  </a:extLst>
                </p14:cNvPr>
                <p14:cNvContentPartPr/>
                <p14:nvPr/>
              </p14:nvContentPartPr>
              <p14:xfrm>
                <a:off x="6256797" y="4937565"/>
                <a:ext cx="1781640" cy="138240"/>
              </p14:xfrm>
            </p:contentPart>
          </mc:Choice>
          <mc:Fallback>
            <p:pic>
              <p:nvPicPr>
                <p:cNvPr id="82" name="Freihand 81">
                  <a:extLst>
                    <a:ext uri="{FF2B5EF4-FFF2-40B4-BE49-F238E27FC236}">
                      <a16:creationId xmlns:a16="http://schemas.microsoft.com/office/drawing/2014/main" id="{F56595C4-238D-4AC1-AE45-ABF808CB513D}"/>
                    </a:ext>
                  </a:extLst>
                </p:cNvPr>
                <p:cNvPicPr/>
                <p:nvPr/>
              </p:nvPicPr>
              <p:blipFill>
                <a:blip r:embed="rId65"/>
                <a:stretch>
                  <a:fillRect/>
                </a:stretch>
              </p:blipFill>
              <p:spPr>
                <a:xfrm>
                  <a:off x="6252477" y="4933245"/>
                  <a:ext cx="179028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83" name="Freihand 82">
                  <a:extLst>
                    <a:ext uri="{FF2B5EF4-FFF2-40B4-BE49-F238E27FC236}">
                      <a16:creationId xmlns:a16="http://schemas.microsoft.com/office/drawing/2014/main" id="{59C898C5-8CC8-49E4-9207-15BC2F323F61}"/>
                    </a:ext>
                  </a:extLst>
                </p14:cNvPr>
                <p14:cNvContentPartPr/>
                <p14:nvPr/>
              </p14:nvContentPartPr>
              <p14:xfrm>
                <a:off x="8002437" y="4882485"/>
                <a:ext cx="212040" cy="208080"/>
              </p14:xfrm>
            </p:contentPart>
          </mc:Choice>
          <mc:Fallback>
            <p:pic>
              <p:nvPicPr>
                <p:cNvPr id="83" name="Freihand 82">
                  <a:extLst>
                    <a:ext uri="{FF2B5EF4-FFF2-40B4-BE49-F238E27FC236}">
                      <a16:creationId xmlns:a16="http://schemas.microsoft.com/office/drawing/2014/main" id="{59C898C5-8CC8-49E4-9207-15BC2F323F61}"/>
                    </a:ext>
                  </a:extLst>
                </p:cNvPr>
                <p:cNvPicPr/>
                <p:nvPr/>
              </p:nvPicPr>
              <p:blipFill>
                <a:blip r:embed="rId67"/>
                <a:stretch>
                  <a:fillRect/>
                </a:stretch>
              </p:blipFill>
              <p:spPr>
                <a:xfrm>
                  <a:off x="7998117" y="4878165"/>
                  <a:ext cx="22068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87" name="Freihand 86">
                  <a:extLst>
                    <a:ext uri="{FF2B5EF4-FFF2-40B4-BE49-F238E27FC236}">
                      <a16:creationId xmlns:a16="http://schemas.microsoft.com/office/drawing/2014/main" id="{A0E6FEE8-D034-4710-AE13-806EAC57B329}"/>
                    </a:ext>
                  </a:extLst>
                </p14:cNvPr>
                <p14:cNvContentPartPr/>
                <p14:nvPr/>
              </p14:nvContentPartPr>
              <p14:xfrm>
                <a:off x="6314757" y="3592605"/>
                <a:ext cx="314280" cy="270000"/>
              </p14:xfrm>
            </p:contentPart>
          </mc:Choice>
          <mc:Fallback>
            <p:pic>
              <p:nvPicPr>
                <p:cNvPr id="87" name="Freihand 86">
                  <a:extLst>
                    <a:ext uri="{FF2B5EF4-FFF2-40B4-BE49-F238E27FC236}">
                      <a16:creationId xmlns:a16="http://schemas.microsoft.com/office/drawing/2014/main" id="{A0E6FEE8-D034-4710-AE13-806EAC57B329}"/>
                    </a:ext>
                  </a:extLst>
                </p:cNvPr>
                <p:cNvPicPr/>
                <p:nvPr/>
              </p:nvPicPr>
              <p:blipFill>
                <a:blip r:embed="rId69"/>
                <a:stretch>
                  <a:fillRect/>
                </a:stretch>
              </p:blipFill>
              <p:spPr>
                <a:xfrm>
                  <a:off x="6310437" y="3588285"/>
                  <a:ext cx="32292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89" name="Freihand 88">
                  <a:extLst>
                    <a:ext uri="{FF2B5EF4-FFF2-40B4-BE49-F238E27FC236}">
                      <a16:creationId xmlns:a16="http://schemas.microsoft.com/office/drawing/2014/main" id="{EFDCDD4D-2059-44FD-B8EB-ED4F2383E425}"/>
                    </a:ext>
                  </a:extLst>
                </p14:cNvPr>
                <p14:cNvContentPartPr/>
                <p14:nvPr/>
              </p14:nvContentPartPr>
              <p14:xfrm>
                <a:off x="6145557" y="3609885"/>
                <a:ext cx="172800" cy="258480"/>
              </p14:xfrm>
            </p:contentPart>
          </mc:Choice>
          <mc:Fallback>
            <p:pic>
              <p:nvPicPr>
                <p:cNvPr id="89" name="Freihand 88">
                  <a:extLst>
                    <a:ext uri="{FF2B5EF4-FFF2-40B4-BE49-F238E27FC236}">
                      <a16:creationId xmlns:a16="http://schemas.microsoft.com/office/drawing/2014/main" id="{EFDCDD4D-2059-44FD-B8EB-ED4F2383E425}"/>
                    </a:ext>
                  </a:extLst>
                </p:cNvPr>
                <p:cNvPicPr/>
                <p:nvPr/>
              </p:nvPicPr>
              <p:blipFill>
                <a:blip r:embed="rId71"/>
                <a:stretch>
                  <a:fillRect/>
                </a:stretch>
              </p:blipFill>
              <p:spPr>
                <a:xfrm>
                  <a:off x="6141237" y="3605565"/>
                  <a:ext cx="18144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93" name="Freihand 92">
                  <a:extLst>
                    <a:ext uri="{FF2B5EF4-FFF2-40B4-BE49-F238E27FC236}">
                      <a16:creationId xmlns:a16="http://schemas.microsoft.com/office/drawing/2014/main" id="{17B316A4-C82A-4A67-BD2C-845D1517257C}"/>
                    </a:ext>
                  </a:extLst>
                </p14:cNvPr>
                <p14:cNvContentPartPr/>
                <p14:nvPr/>
              </p14:nvContentPartPr>
              <p14:xfrm>
                <a:off x="6945837" y="3738405"/>
                <a:ext cx="706320" cy="825840"/>
              </p14:xfrm>
            </p:contentPart>
          </mc:Choice>
          <mc:Fallback>
            <p:pic>
              <p:nvPicPr>
                <p:cNvPr id="93" name="Freihand 92">
                  <a:extLst>
                    <a:ext uri="{FF2B5EF4-FFF2-40B4-BE49-F238E27FC236}">
                      <a16:creationId xmlns:a16="http://schemas.microsoft.com/office/drawing/2014/main" id="{17B316A4-C82A-4A67-BD2C-845D1517257C}"/>
                    </a:ext>
                  </a:extLst>
                </p:cNvPr>
                <p:cNvPicPr/>
                <p:nvPr/>
              </p:nvPicPr>
              <p:blipFill>
                <a:blip r:embed="rId73"/>
                <a:stretch>
                  <a:fillRect/>
                </a:stretch>
              </p:blipFill>
              <p:spPr>
                <a:xfrm>
                  <a:off x="6941517" y="3734085"/>
                  <a:ext cx="714960" cy="8344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94" name="Freihand 93">
                  <a:extLst>
                    <a:ext uri="{FF2B5EF4-FFF2-40B4-BE49-F238E27FC236}">
                      <a16:creationId xmlns:a16="http://schemas.microsoft.com/office/drawing/2014/main" id="{5CF58E7C-B294-4EFD-A53D-D2BD13721513}"/>
                    </a:ext>
                  </a:extLst>
                </p14:cNvPr>
                <p14:cNvContentPartPr/>
                <p14:nvPr/>
              </p14:nvContentPartPr>
              <p14:xfrm>
                <a:off x="6775557" y="3744885"/>
                <a:ext cx="1101240" cy="861480"/>
              </p14:xfrm>
            </p:contentPart>
          </mc:Choice>
          <mc:Fallback>
            <p:pic>
              <p:nvPicPr>
                <p:cNvPr id="94" name="Freihand 93">
                  <a:extLst>
                    <a:ext uri="{FF2B5EF4-FFF2-40B4-BE49-F238E27FC236}">
                      <a16:creationId xmlns:a16="http://schemas.microsoft.com/office/drawing/2014/main" id="{5CF58E7C-B294-4EFD-A53D-D2BD13721513}"/>
                    </a:ext>
                  </a:extLst>
                </p:cNvPr>
                <p:cNvPicPr/>
                <p:nvPr/>
              </p:nvPicPr>
              <p:blipFill>
                <a:blip r:embed="rId75"/>
                <a:stretch>
                  <a:fillRect/>
                </a:stretch>
              </p:blipFill>
              <p:spPr>
                <a:xfrm>
                  <a:off x="6771237" y="3740565"/>
                  <a:ext cx="1109880" cy="8701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96" name="Freihand 95">
                  <a:extLst>
                    <a:ext uri="{FF2B5EF4-FFF2-40B4-BE49-F238E27FC236}">
                      <a16:creationId xmlns:a16="http://schemas.microsoft.com/office/drawing/2014/main" id="{0E1B688C-B312-421B-B3E1-E716D1553F77}"/>
                    </a:ext>
                  </a:extLst>
                </p14:cNvPr>
                <p14:cNvContentPartPr/>
                <p14:nvPr/>
              </p14:nvContentPartPr>
              <p14:xfrm>
                <a:off x="8016477" y="3601965"/>
                <a:ext cx="84960" cy="141840"/>
              </p14:xfrm>
            </p:contentPart>
          </mc:Choice>
          <mc:Fallback>
            <p:pic>
              <p:nvPicPr>
                <p:cNvPr id="96" name="Freihand 95">
                  <a:extLst>
                    <a:ext uri="{FF2B5EF4-FFF2-40B4-BE49-F238E27FC236}">
                      <a16:creationId xmlns:a16="http://schemas.microsoft.com/office/drawing/2014/main" id="{0E1B688C-B312-421B-B3E1-E716D1553F77}"/>
                    </a:ext>
                  </a:extLst>
                </p:cNvPr>
                <p:cNvPicPr/>
                <p:nvPr/>
              </p:nvPicPr>
              <p:blipFill>
                <a:blip r:embed="rId77"/>
                <a:stretch>
                  <a:fillRect/>
                </a:stretch>
              </p:blipFill>
              <p:spPr>
                <a:xfrm>
                  <a:off x="8012157" y="3597645"/>
                  <a:ext cx="936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97" name="Freihand 96">
                  <a:extLst>
                    <a:ext uri="{FF2B5EF4-FFF2-40B4-BE49-F238E27FC236}">
                      <a16:creationId xmlns:a16="http://schemas.microsoft.com/office/drawing/2014/main" id="{7CF8A6E5-A857-4EF2-8E40-D8EAC934EEA3}"/>
                    </a:ext>
                  </a:extLst>
                </p14:cNvPr>
                <p14:cNvContentPartPr/>
                <p14:nvPr/>
              </p14:nvContentPartPr>
              <p14:xfrm>
                <a:off x="7956717" y="4549485"/>
                <a:ext cx="12960" cy="143280"/>
              </p14:xfrm>
            </p:contentPart>
          </mc:Choice>
          <mc:Fallback>
            <p:pic>
              <p:nvPicPr>
                <p:cNvPr id="97" name="Freihand 96">
                  <a:extLst>
                    <a:ext uri="{FF2B5EF4-FFF2-40B4-BE49-F238E27FC236}">
                      <a16:creationId xmlns:a16="http://schemas.microsoft.com/office/drawing/2014/main" id="{7CF8A6E5-A857-4EF2-8E40-D8EAC934EEA3}"/>
                    </a:ext>
                  </a:extLst>
                </p:cNvPr>
                <p:cNvPicPr/>
                <p:nvPr/>
              </p:nvPicPr>
              <p:blipFill>
                <a:blip r:embed="rId79"/>
                <a:stretch>
                  <a:fillRect/>
                </a:stretch>
              </p:blipFill>
              <p:spPr>
                <a:xfrm>
                  <a:off x="7952397" y="4545165"/>
                  <a:ext cx="2160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98" name="Freihand 97">
                  <a:extLst>
                    <a:ext uri="{FF2B5EF4-FFF2-40B4-BE49-F238E27FC236}">
                      <a16:creationId xmlns:a16="http://schemas.microsoft.com/office/drawing/2014/main" id="{450AF2A4-2F03-4AFA-96DA-2438EB559AED}"/>
                    </a:ext>
                  </a:extLst>
                </p14:cNvPr>
                <p14:cNvContentPartPr/>
                <p14:nvPr/>
              </p14:nvContentPartPr>
              <p14:xfrm>
                <a:off x="7870677" y="4532925"/>
                <a:ext cx="193320" cy="159840"/>
              </p14:xfrm>
            </p:contentPart>
          </mc:Choice>
          <mc:Fallback>
            <p:pic>
              <p:nvPicPr>
                <p:cNvPr id="98" name="Freihand 97">
                  <a:extLst>
                    <a:ext uri="{FF2B5EF4-FFF2-40B4-BE49-F238E27FC236}">
                      <a16:creationId xmlns:a16="http://schemas.microsoft.com/office/drawing/2014/main" id="{450AF2A4-2F03-4AFA-96DA-2438EB559AED}"/>
                    </a:ext>
                  </a:extLst>
                </p:cNvPr>
                <p:cNvPicPr/>
                <p:nvPr/>
              </p:nvPicPr>
              <p:blipFill>
                <a:blip r:embed="rId81"/>
                <a:stretch>
                  <a:fillRect/>
                </a:stretch>
              </p:blipFill>
              <p:spPr>
                <a:xfrm>
                  <a:off x="7866357" y="4528605"/>
                  <a:ext cx="20196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91" name="Freihand 90">
                  <a:extLst>
                    <a:ext uri="{FF2B5EF4-FFF2-40B4-BE49-F238E27FC236}">
                      <a16:creationId xmlns:a16="http://schemas.microsoft.com/office/drawing/2014/main" id="{AD34851F-0DE3-4031-99C1-ECECCE04A835}"/>
                    </a:ext>
                  </a:extLst>
                </p14:cNvPr>
                <p14:cNvContentPartPr/>
                <p14:nvPr/>
              </p14:nvContentPartPr>
              <p14:xfrm>
                <a:off x="7934397" y="5239245"/>
                <a:ext cx="84960" cy="181080"/>
              </p14:xfrm>
            </p:contentPart>
          </mc:Choice>
          <mc:Fallback>
            <p:pic>
              <p:nvPicPr>
                <p:cNvPr id="91" name="Freihand 90">
                  <a:extLst>
                    <a:ext uri="{FF2B5EF4-FFF2-40B4-BE49-F238E27FC236}">
                      <a16:creationId xmlns:a16="http://schemas.microsoft.com/office/drawing/2014/main" id="{AD34851F-0DE3-4031-99C1-ECECCE04A835}"/>
                    </a:ext>
                  </a:extLst>
                </p:cNvPr>
                <p:cNvPicPr/>
                <p:nvPr/>
              </p:nvPicPr>
              <p:blipFill>
                <a:blip r:embed="rId83"/>
                <a:stretch>
                  <a:fillRect/>
                </a:stretch>
              </p:blipFill>
              <p:spPr>
                <a:xfrm>
                  <a:off x="7930077" y="5234925"/>
                  <a:ext cx="9360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92" name="Freihand 91">
                  <a:extLst>
                    <a:ext uri="{FF2B5EF4-FFF2-40B4-BE49-F238E27FC236}">
                      <a16:creationId xmlns:a16="http://schemas.microsoft.com/office/drawing/2014/main" id="{F1D9A695-2941-4907-860A-25DF0391DA76}"/>
                    </a:ext>
                  </a:extLst>
                </p14:cNvPr>
                <p14:cNvContentPartPr/>
                <p14:nvPr/>
              </p14:nvContentPartPr>
              <p14:xfrm>
                <a:off x="7919277" y="5299005"/>
                <a:ext cx="171360" cy="81000"/>
              </p14:xfrm>
            </p:contentPart>
          </mc:Choice>
          <mc:Fallback>
            <p:pic>
              <p:nvPicPr>
                <p:cNvPr id="92" name="Freihand 91">
                  <a:extLst>
                    <a:ext uri="{FF2B5EF4-FFF2-40B4-BE49-F238E27FC236}">
                      <a16:creationId xmlns:a16="http://schemas.microsoft.com/office/drawing/2014/main" id="{F1D9A695-2941-4907-860A-25DF0391DA76}"/>
                    </a:ext>
                  </a:extLst>
                </p:cNvPr>
                <p:cNvPicPr/>
                <p:nvPr/>
              </p:nvPicPr>
              <p:blipFill>
                <a:blip r:embed="rId85"/>
                <a:stretch>
                  <a:fillRect/>
                </a:stretch>
              </p:blipFill>
              <p:spPr>
                <a:xfrm>
                  <a:off x="7914957" y="5294685"/>
                  <a:ext cx="1800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153" name="Freihand 152">
                  <a:extLst>
                    <a:ext uri="{FF2B5EF4-FFF2-40B4-BE49-F238E27FC236}">
                      <a16:creationId xmlns:a16="http://schemas.microsoft.com/office/drawing/2014/main" id="{5E7A8C41-1618-4746-8304-13BF61170FED}"/>
                    </a:ext>
                  </a:extLst>
                </p14:cNvPr>
                <p14:cNvContentPartPr/>
                <p14:nvPr/>
              </p14:nvContentPartPr>
              <p14:xfrm>
                <a:off x="6694917" y="5301885"/>
                <a:ext cx="123840" cy="103320"/>
              </p14:xfrm>
            </p:contentPart>
          </mc:Choice>
          <mc:Fallback>
            <p:pic>
              <p:nvPicPr>
                <p:cNvPr id="153" name="Freihand 152">
                  <a:extLst>
                    <a:ext uri="{FF2B5EF4-FFF2-40B4-BE49-F238E27FC236}">
                      <a16:creationId xmlns:a16="http://schemas.microsoft.com/office/drawing/2014/main" id="{5E7A8C41-1618-4746-8304-13BF61170FED}"/>
                    </a:ext>
                  </a:extLst>
                </p:cNvPr>
                <p:cNvPicPr/>
                <p:nvPr/>
              </p:nvPicPr>
              <p:blipFill>
                <a:blip r:embed="rId87"/>
                <a:stretch>
                  <a:fillRect/>
                </a:stretch>
              </p:blipFill>
              <p:spPr>
                <a:xfrm>
                  <a:off x="6690597" y="5297565"/>
                  <a:ext cx="1324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154" name="Freihand 153">
                  <a:extLst>
                    <a:ext uri="{FF2B5EF4-FFF2-40B4-BE49-F238E27FC236}">
                      <a16:creationId xmlns:a16="http://schemas.microsoft.com/office/drawing/2014/main" id="{6E38055C-35E0-4E56-90CD-20B91F802DEB}"/>
                    </a:ext>
                  </a:extLst>
                </p14:cNvPr>
                <p14:cNvContentPartPr/>
                <p14:nvPr/>
              </p14:nvContentPartPr>
              <p14:xfrm>
                <a:off x="6831717" y="5305485"/>
                <a:ext cx="306360" cy="124920"/>
              </p14:xfrm>
            </p:contentPart>
          </mc:Choice>
          <mc:Fallback>
            <p:pic>
              <p:nvPicPr>
                <p:cNvPr id="154" name="Freihand 153">
                  <a:extLst>
                    <a:ext uri="{FF2B5EF4-FFF2-40B4-BE49-F238E27FC236}">
                      <a16:creationId xmlns:a16="http://schemas.microsoft.com/office/drawing/2014/main" id="{6E38055C-35E0-4E56-90CD-20B91F802DEB}"/>
                    </a:ext>
                  </a:extLst>
                </p:cNvPr>
                <p:cNvPicPr/>
                <p:nvPr/>
              </p:nvPicPr>
              <p:blipFill>
                <a:blip r:embed="rId89"/>
                <a:stretch>
                  <a:fillRect/>
                </a:stretch>
              </p:blipFill>
              <p:spPr>
                <a:xfrm>
                  <a:off x="6827397" y="5301165"/>
                  <a:ext cx="31500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55" name="Freihand 154">
                  <a:extLst>
                    <a:ext uri="{FF2B5EF4-FFF2-40B4-BE49-F238E27FC236}">
                      <a16:creationId xmlns:a16="http://schemas.microsoft.com/office/drawing/2014/main" id="{D481187D-C01E-4DF7-89DF-8280E4279A6A}"/>
                    </a:ext>
                  </a:extLst>
                </p14:cNvPr>
                <p14:cNvContentPartPr/>
                <p14:nvPr/>
              </p14:nvContentPartPr>
              <p14:xfrm>
                <a:off x="7178037" y="5381085"/>
                <a:ext cx="192960" cy="65880"/>
              </p14:xfrm>
            </p:contentPart>
          </mc:Choice>
          <mc:Fallback>
            <p:pic>
              <p:nvPicPr>
                <p:cNvPr id="155" name="Freihand 154">
                  <a:extLst>
                    <a:ext uri="{FF2B5EF4-FFF2-40B4-BE49-F238E27FC236}">
                      <a16:creationId xmlns:a16="http://schemas.microsoft.com/office/drawing/2014/main" id="{D481187D-C01E-4DF7-89DF-8280E4279A6A}"/>
                    </a:ext>
                  </a:extLst>
                </p:cNvPr>
                <p:cNvPicPr/>
                <p:nvPr/>
              </p:nvPicPr>
              <p:blipFill>
                <a:blip r:embed="rId91"/>
                <a:stretch>
                  <a:fillRect/>
                </a:stretch>
              </p:blipFill>
              <p:spPr>
                <a:xfrm>
                  <a:off x="7173717" y="5376765"/>
                  <a:ext cx="20160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56" name="Freihand 155">
                  <a:extLst>
                    <a:ext uri="{FF2B5EF4-FFF2-40B4-BE49-F238E27FC236}">
                      <a16:creationId xmlns:a16="http://schemas.microsoft.com/office/drawing/2014/main" id="{ECD67612-8548-41AF-A311-67E6972BFEA6}"/>
                    </a:ext>
                  </a:extLst>
                </p14:cNvPr>
                <p14:cNvContentPartPr/>
                <p14:nvPr/>
              </p14:nvContentPartPr>
              <p14:xfrm>
                <a:off x="7394757" y="5377845"/>
                <a:ext cx="67320" cy="59760"/>
              </p14:xfrm>
            </p:contentPart>
          </mc:Choice>
          <mc:Fallback>
            <p:pic>
              <p:nvPicPr>
                <p:cNvPr id="156" name="Freihand 155">
                  <a:extLst>
                    <a:ext uri="{FF2B5EF4-FFF2-40B4-BE49-F238E27FC236}">
                      <a16:creationId xmlns:a16="http://schemas.microsoft.com/office/drawing/2014/main" id="{ECD67612-8548-41AF-A311-67E6972BFEA6}"/>
                    </a:ext>
                  </a:extLst>
                </p:cNvPr>
                <p:cNvPicPr/>
                <p:nvPr/>
              </p:nvPicPr>
              <p:blipFill>
                <a:blip r:embed="rId93"/>
                <a:stretch>
                  <a:fillRect/>
                </a:stretch>
              </p:blipFill>
              <p:spPr>
                <a:xfrm>
                  <a:off x="7390437" y="5373525"/>
                  <a:ext cx="7596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57" name="Freihand 156">
                  <a:extLst>
                    <a:ext uri="{FF2B5EF4-FFF2-40B4-BE49-F238E27FC236}">
                      <a16:creationId xmlns:a16="http://schemas.microsoft.com/office/drawing/2014/main" id="{DE21E6FB-F7E5-449C-A0D7-C6EE1B01A87D}"/>
                    </a:ext>
                  </a:extLst>
                </p14:cNvPr>
                <p14:cNvContentPartPr/>
                <p14:nvPr/>
              </p14:nvContentPartPr>
              <p14:xfrm>
                <a:off x="7486557" y="5309805"/>
                <a:ext cx="168480" cy="133560"/>
              </p14:xfrm>
            </p:contentPart>
          </mc:Choice>
          <mc:Fallback>
            <p:pic>
              <p:nvPicPr>
                <p:cNvPr id="157" name="Freihand 156">
                  <a:extLst>
                    <a:ext uri="{FF2B5EF4-FFF2-40B4-BE49-F238E27FC236}">
                      <a16:creationId xmlns:a16="http://schemas.microsoft.com/office/drawing/2014/main" id="{DE21E6FB-F7E5-449C-A0D7-C6EE1B01A87D}"/>
                    </a:ext>
                  </a:extLst>
                </p:cNvPr>
                <p:cNvPicPr/>
                <p:nvPr/>
              </p:nvPicPr>
              <p:blipFill>
                <a:blip r:embed="rId95"/>
                <a:stretch>
                  <a:fillRect/>
                </a:stretch>
              </p:blipFill>
              <p:spPr>
                <a:xfrm>
                  <a:off x="7482237" y="5305485"/>
                  <a:ext cx="1771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58" name="Freihand 157">
                  <a:extLst>
                    <a:ext uri="{FF2B5EF4-FFF2-40B4-BE49-F238E27FC236}">
                      <a16:creationId xmlns:a16="http://schemas.microsoft.com/office/drawing/2014/main" id="{CF9AE24E-897A-40AF-B873-F9741B1D0006}"/>
                    </a:ext>
                  </a:extLst>
                </p14:cNvPr>
                <p14:cNvContentPartPr/>
                <p14:nvPr/>
              </p14:nvContentPartPr>
              <p14:xfrm>
                <a:off x="7662597" y="5295405"/>
                <a:ext cx="121680" cy="220680"/>
              </p14:xfrm>
            </p:contentPart>
          </mc:Choice>
          <mc:Fallback>
            <p:pic>
              <p:nvPicPr>
                <p:cNvPr id="158" name="Freihand 157">
                  <a:extLst>
                    <a:ext uri="{FF2B5EF4-FFF2-40B4-BE49-F238E27FC236}">
                      <a16:creationId xmlns:a16="http://schemas.microsoft.com/office/drawing/2014/main" id="{CF9AE24E-897A-40AF-B873-F9741B1D0006}"/>
                    </a:ext>
                  </a:extLst>
                </p:cNvPr>
                <p:cNvPicPr/>
                <p:nvPr/>
              </p:nvPicPr>
              <p:blipFill>
                <a:blip r:embed="rId97"/>
                <a:stretch>
                  <a:fillRect/>
                </a:stretch>
              </p:blipFill>
              <p:spPr>
                <a:xfrm>
                  <a:off x="7658277" y="5291085"/>
                  <a:ext cx="13032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59" name="Freihand 158">
                  <a:extLst>
                    <a:ext uri="{FF2B5EF4-FFF2-40B4-BE49-F238E27FC236}">
                      <a16:creationId xmlns:a16="http://schemas.microsoft.com/office/drawing/2014/main" id="{D7C93C44-3948-40FE-A645-AAC1F3B40290}"/>
                    </a:ext>
                  </a:extLst>
                </p14:cNvPr>
                <p14:cNvContentPartPr/>
                <p14:nvPr/>
              </p14:nvContentPartPr>
              <p14:xfrm>
                <a:off x="7629477" y="5199645"/>
                <a:ext cx="20160" cy="14400"/>
              </p14:xfrm>
            </p:contentPart>
          </mc:Choice>
          <mc:Fallback>
            <p:pic>
              <p:nvPicPr>
                <p:cNvPr id="159" name="Freihand 158">
                  <a:extLst>
                    <a:ext uri="{FF2B5EF4-FFF2-40B4-BE49-F238E27FC236}">
                      <a16:creationId xmlns:a16="http://schemas.microsoft.com/office/drawing/2014/main" id="{D7C93C44-3948-40FE-A645-AAC1F3B40290}"/>
                    </a:ext>
                  </a:extLst>
                </p:cNvPr>
                <p:cNvPicPr/>
                <p:nvPr/>
              </p:nvPicPr>
              <p:blipFill>
                <a:blip r:embed="rId99"/>
                <a:stretch>
                  <a:fillRect/>
                </a:stretch>
              </p:blipFill>
              <p:spPr>
                <a:xfrm>
                  <a:off x="7625157" y="5195325"/>
                  <a:ext cx="2880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61" name="Freihand 160">
                  <a:extLst>
                    <a:ext uri="{FF2B5EF4-FFF2-40B4-BE49-F238E27FC236}">
                      <a16:creationId xmlns:a16="http://schemas.microsoft.com/office/drawing/2014/main" id="{E119B53F-2C16-4F71-8B26-1E6DEC3749A2}"/>
                    </a:ext>
                  </a:extLst>
                </p14:cNvPr>
                <p14:cNvContentPartPr/>
                <p14:nvPr/>
              </p14:nvContentPartPr>
              <p14:xfrm>
                <a:off x="7924317" y="5496285"/>
                <a:ext cx="139680" cy="75960"/>
              </p14:xfrm>
            </p:contentPart>
          </mc:Choice>
          <mc:Fallback>
            <p:pic>
              <p:nvPicPr>
                <p:cNvPr id="161" name="Freihand 160">
                  <a:extLst>
                    <a:ext uri="{FF2B5EF4-FFF2-40B4-BE49-F238E27FC236}">
                      <a16:creationId xmlns:a16="http://schemas.microsoft.com/office/drawing/2014/main" id="{E119B53F-2C16-4F71-8B26-1E6DEC3749A2}"/>
                    </a:ext>
                  </a:extLst>
                </p:cNvPr>
                <p:cNvPicPr/>
                <p:nvPr/>
              </p:nvPicPr>
              <p:blipFill>
                <a:blip r:embed="rId101"/>
                <a:stretch>
                  <a:fillRect/>
                </a:stretch>
              </p:blipFill>
              <p:spPr>
                <a:xfrm>
                  <a:off x="7919997" y="5491965"/>
                  <a:ext cx="1483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62" name="Freihand 161">
                  <a:extLst>
                    <a:ext uri="{FF2B5EF4-FFF2-40B4-BE49-F238E27FC236}">
                      <a16:creationId xmlns:a16="http://schemas.microsoft.com/office/drawing/2014/main" id="{E33D859F-BCDA-48AB-84D7-721FD58D796A}"/>
                    </a:ext>
                  </a:extLst>
                </p14:cNvPr>
                <p14:cNvContentPartPr/>
                <p14:nvPr/>
              </p14:nvContentPartPr>
              <p14:xfrm>
                <a:off x="8094957" y="5494845"/>
                <a:ext cx="203400" cy="60840"/>
              </p14:xfrm>
            </p:contentPart>
          </mc:Choice>
          <mc:Fallback>
            <p:pic>
              <p:nvPicPr>
                <p:cNvPr id="162" name="Freihand 161">
                  <a:extLst>
                    <a:ext uri="{FF2B5EF4-FFF2-40B4-BE49-F238E27FC236}">
                      <a16:creationId xmlns:a16="http://schemas.microsoft.com/office/drawing/2014/main" id="{E33D859F-BCDA-48AB-84D7-721FD58D796A}"/>
                    </a:ext>
                  </a:extLst>
                </p:cNvPr>
                <p:cNvPicPr/>
                <p:nvPr/>
              </p:nvPicPr>
              <p:blipFill>
                <a:blip r:embed="rId103"/>
                <a:stretch>
                  <a:fillRect/>
                </a:stretch>
              </p:blipFill>
              <p:spPr>
                <a:xfrm>
                  <a:off x="8090637" y="5490525"/>
                  <a:ext cx="2120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63" name="Freihand 162">
                  <a:extLst>
                    <a:ext uri="{FF2B5EF4-FFF2-40B4-BE49-F238E27FC236}">
                      <a16:creationId xmlns:a16="http://schemas.microsoft.com/office/drawing/2014/main" id="{666D39E5-4A76-4DBD-B120-92F2DAFB3198}"/>
                    </a:ext>
                  </a:extLst>
                </p14:cNvPr>
                <p14:cNvContentPartPr/>
                <p14:nvPr/>
              </p14:nvContentPartPr>
              <p14:xfrm>
                <a:off x="8326077" y="5379645"/>
                <a:ext cx="113760" cy="140040"/>
              </p14:xfrm>
            </p:contentPart>
          </mc:Choice>
          <mc:Fallback>
            <p:pic>
              <p:nvPicPr>
                <p:cNvPr id="163" name="Freihand 162">
                  <a:extLst>
                    <a:ext uri="{FF2B5EF4-FFF2-40B4-BE49-F238E27FC236}">
                      <a16:creationId xmlns:a16="http://schemas.microsoft.com/office/drawing/2014/main" id="{666D39E5-4A76-4DBD-B120-92F2DAFB3198}"/>
                    </a:ext>
                  </a:extLst>
                </p:cNvPr>
                <p:cNvPicPr/>
                <p:nvPr/>
              </p:nvPicPr>
              <p:blipFill>
                <a:blip r:embed="rId105"/>
                <a:stretch>
                  <a:fillRect/>
                </a:stretch>
              </p:blipFill>
              <p:spPr>
                <a:xfrm>
                  <a:off x="8321757" y="5375325"/>
                  <a:ext cx="1224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64" name="Freihand 163">
                  <a:extLst>
                    <a:ext uri="{FF2B5EF4-FFF2-40B4-BE49-F238E27FC236}">
                      <a16:creationId xmlns:a16="http://schemas.microsoft.com/office/drawing/2014/main" id="{2C285C5C-9D19-436C-AB69-72D6BB708224}"/>
                    </a:ext>
                  </a:extLst>
                </p14:cNvPr>
                <p14:cNvContentPartPr/>
                <p14:nvPr/>
              </p14:nvContentPartPr>
              <p14:xfrm>
                <a:off x="8396997" y="5501325"/>
                <a:ext cx="73800" cy="23040"/>
              </p14:xfrm>
            </p:contentPart>
          </mc:Choice>
          <mc:Fallback>
            <p:pic>
              <p:nvPicPr>
                <p:cNvPr id="164" name="Freihand 163">
                  <a:extLst>
                    <a:ext uri="{FF2B5EF4-FFF2-40B4-BE49-F238E27FC236}">
                      <a16:creationId xmlns:a16="http://schemas.microsoft.com/office/drawing/2014/main" id="{2C285C5C-9D19-436C-AB69-72D6BB708224}"/>
                    </a:ext>
                  </a:extLst>
                </p:cNvPr>
                <p:cNvPicPr/>
                <p:nvPr/>
              </p:nvPicPr>
              <p:blipFill>
                <a:blip r:embed="rId107"/>
                <a:stretch>
                  <a:fillRect/>
                </a:stretch>
              </p:blipFill>
              <p:spPr>
                <a:xfrm>
                  <a:off x="8392677" y="5497005"/>
                  <a:ext cx="8244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65" name="Freihand 164">
                  <a:extLst>
                    <a:ext uri="{FF2B5EF4-FFF2-40B4-BE49-F238E27FC236}">
                      <a16:creationId xmlns:a16="http://schemas.microsoft.com/office/drawing/2014/main" id="{063A3477-0D64-4D58-BE6B-A03F8AE347B0}"/>
                    </a:ext>
                  </a:extLst>
                </p14:cNvPr>
                <p14:cNvContentPartPr/>
                <p14:nvPr/>
              </p14:nvContentPartPr>
              <p14:xfrm>
                <a:off x="8464317" y="5403045"/>
                <a:ext cx="142560" cy="118800"/>
              </p14:xfrm>
            </p:contentPart>
          </mc:Choice>
          <mc:Fallback>
            <p:pic>
              <p:nvPicPr>
                <p:cNvPr id="165" name="Freihand 164">
                  <a:extLst>
                    <a:ext uri="{FF2B5EF4-FFF2-40B4-BE49-F238E27FC236}">
                      <a16:creationId xmlns:a16="http://schemas.microsoft.com/office/drawing/2014/main" id="{063A3477-0D64-4D58-BE6B-A03F8AE347B0}"/>
                    </a:ext>
                  </a:extLst>
                </p:cNvPr>
                <p:cNvPicPr/>
                <p:nvPr/>
              </p:nvPicPr>
              <p:blipFill>
                <a:blip r:embed="rId109"/>
                <a:stretch>
                  <a:fillRect/>
                </a:stretch>
              </p:blipFill>
              <p:spPr>
                <a:xfrm>
                  <a:off x="8459997" y="5398725"/>
                  <a:ext cx="1512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66" name="Freihand 165">
                  <a:extLst>
                    <a:ext uri="{FF2B5EF4-FFF2-40B4-BE49-F238E27FC236}">
                      <a16:creationId xmlns:a16="http://schemas.microsoft.com/office/drawing/2014/main" id="{96B2C610-B5AD-4257-A6B6-96F715AA5DC9}"/>
                    </a:ext>
                  </a:extLst>
                </p14:cNvPr>
                <p14:cNvContentPartPr/>
                <p14:nvPr/>
              </p14:nvContentPartPr>
              <p14:xfrm>
                <a:off x="6780957" y="5642085"/>
                <a:ext cx="147240" cy="150120"/>
              </p14:xfrm>
            </p:contentPart>
          </mc:Choice>
          <mc:Fallback>
            <p:pic>
              <p:nvPicPr>
                <p:cNvPr id="166" name="Freihand 165">
                  <a:extLst>
                    <a:ext uri="{FF2B5EF4-FFF2-40B4-BE49-F238E27FC236}">
                      <a16:creationId xmlns:a16="http://schemas.microsoft.com/office/drawing/2014/main" id="{96B2C610-B5AD-4257-A6B6-96F715AA5DC9}"/>
                    </a:ext>
                  </a:extLst>
                </p:cNvPr>
                <p:cNvPicPr/>
                <p:nvPr/>
              </p:nvPicPr>
              <p:blipFill>
                <a:blip r:embed="rId111"/>
                <a:stretch>
                  <a:fillRect/>
                </a:stretch>
              </p:blipFill>
              <p:spPr>
                <a:xfrm>
                  <a:off x="6776637" y="5637765"/>
                  <a:ext cx="15588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67" name="Freihand 166">
                  <a:extLst>
                    <a:ext uri="{FF2B5EF4-FFF2-40B4-BE49-F238E27FC236}">
                      <a16:creationId xmlns:a16="http://schemas.microsoft.com/office/drawing/2014/main" id="{461D3035-E30A-4A0B-A37A-35E40CB953AB}"/>
                    </a:ext>
                  </a:extLst>
                </p14:cNvPr>
                <p14:cNvContentPartPr/>
                <p14:nvPr/>
              </p14:nvContentPartPr>
              <p14:xfrm>
                <a:off x="6941877" y="5694285"/>
                <a:ext cx="135720" cy="95040"/>
              </p14:xfrm>
            </p:contentPart>
          </mc:Choice>
          <mc:Fallback>
            <p:pic>
              <p:nvPicPr>
                <p:cNvPr id="167" name="Freihand 166">
                  <a:extLst>
                    <a:ext uri="{FF2B5EF4-FFF2-40B4-BE49-F238E27FC236}">
                      <a16:creationId xmlns:a16="http://schemas.microsoft.com/office/drawing/2014/main" id="{461D3035-E30A-4A0B-A37A-35E40CB953AB}"/>
                    </a:ext>
                  </a:extLst>
                </p:cNvPr>
                <p:cNvPicPr/>
                <p:nvPr/>
              </p:nvPicPr>
              <p:blipFill>
                <a:blip r:embed="rId113"/>
                <a:stretch>
                  <a:fillRect/>
                </a:stretch>
              </p:blipFill>
              <p:spPr>
                <a:xfrm>
                  <a:off x="6937557" y="5689965"/>
                  <a:ext cx="1443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68" name="Freihand 167">
                  <a:extLst>
                    <a:ext uri="{FF2B5EF4-FFF2-40B4-BE49-F238E27FC236}">
                      <a16:creationId xmlns:a16="http://schemas.microsoft.com/office/drawing/2014/main" id="{91F111CF-14D2-4A55-A54B-2C4A019B47D4}"/>
                    </a:ext>
                  </a:extLst>
                </p14:cNvPr>
                <p14:cNvContentPartPr/>
                <p14:nvPr/>
              </p14:nvContentPartPr>
              <p14:xfrm>
                <a:off x="7080117" y="5682765"/>
                <a:ext cx="74880" cy="92880"/>
              </p14:xfrm>
            </p:contentPart>
          </mc:Choice>
          <mc:Fallback>
            <p:pic>
              <p:nvPicPr>
                <p:cNvPr id="168" name="Freihand 167">
                  <a:extLst>
                    <a:ext uri="{FF2B5EF4-FFF2-40B4-BE49-F238E27FC236}">
                      <a16:creationId xmlns:a16="http://schemas.microsoft.com/office/drawing/2014/main" id="{91F111CF-14D2-4A55-A54B-2C4A019B47D4}"/>
                    </a:ext>
                  </a:extLst>
                </p:cNvPr>
                <p:cNvPicPr/>
                <p:nvPr/>
              </p:nvPicPr>
              <p:blipFill>
                <a:blip r:embed="rId115"/>
                <a:stretch>
                  <a:fillRect/>
                </a:stretch>
              </p:blipFill>
              <p:spPr>
                <a:xfrm>
                  <a:off x="7075797" y="5678445"/>
                  <a:ext cx="835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69" name="Freihand 168">
                  <a:extLst>
                    <a:ext uri="{FF2B5EF4-FFF2-40B4-BE49-F238E27FC236}">
                      <a16:creationId xmlns:a16="http://schemas.microsoft.com/office/drawing/2014/main" id="{546CA1D8-15C9-4503-8B7F-D932572E2C61}"/>
                    </a:ext>
                  </a:extLst>
                </p14:cNvPr>
                <p14:cNvContentPartPr/>
                <p14:nvPr/>
              </p14:nvContentPartPr>
              <p14:xfrm>
                <a:off x="7287477" y="5644965"/>
                <a:ext cx="218880" cy="127080"/>
              </p14:xfrm>
            </p:contentPart>
          </mc:Choice>
          <mc:Fallback>
            <p:pic>
              <p:nvPicPr>
                <p:cNvPr id="169" name="Freihand 168">
                  <a:extLst>
                    <a:ext uri="{FF2B5EF4-FFF2-40B4-BE49-F238E27FC236}">
                      <a16:creationId xmlns:a16="http://schemas.microsoft.com/office/drawing/2014/main" id="{546CA1D8-15C9-4503-8B7F-D932572E2C61}"/>
                    </a:ext>
                  </a:extLst>
                </p:cNvPr>
                <p:cNvPicPr/>
                <p:nvPr/>
              </p:nvPicPr>
              <p:blipFill>
                <a:blip r:embed="rId117"/>
                <a:stretch>
                  <a:fillRect/>
                </a:stretch>
              </p:blipFill>
              <p:spPr>
                <a:xfrm>
                  <a:off x="7283157" y="5640645"/>
                  <a:ext cx="2275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70" name="Freihand 169">
                  <a:extLst>
                    <a:ext uri="{FF2B5EF4-FFF2-40B4-BE49-F238E27FC236}">
                      <a16:creationId xmlns:a16="http://schemas.microsoft.com/office/drawing/2014/main" id="{E0CC373A-3C33-4C04-A73B-47E73DBF1F95}"/>
                    </a:ext>
                  </a:extLst>
                </p14:cNvPr>
                <p14:cNvContentPartPr/>
                <p14:nvPr/>
              </p14:nvContentPartPr>
              <p14:xfrm>
                <a:off x="7553517" y="5696805"/>
                <a:ext cx="78120" cy="61560"/>
              </p14:xfrm>
            </p:contentPart>
          </mc:Choice>
          <mc:Fallback>
            <p:pic>
              <p:nvPicPr>
                <p:cNvPr id="170" name="Freihand 169">
                  <a:extLst>
                    <a:ext uri="{FF2B5EF4-FFF2-40B4-BE49-F238E27FC236}">
                      <a16:creationId xmlns:a16="http://schemas.microsoft.com/office/drawing/2014/main" id="{E0CC373A-3C33-4C04-A73B-47E73DBF1F95}"/>
                    </a:ext>
                  </a:extLst>
                </p:cNvPr>
                <p:cNvPicPr/>
                <p:nvPr/>
              </p:nvPicPr>
              <p:blipFill>
                <a:blip r:embed="rId119"/>
                <a:stretch>
                  <a:fillRect/>
                </a:stretch>
              </p:blipFill>
              <p:spPr>
                <a:xfrm>
                  <a:off x="7549197" y="5692485"/>
                  <a:ext cx="8676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71" name="Freihand 170">
                  <a:extLst>
                    <a:ext uri="{FF2B5EF4-FFF2-40B4-BE49-F238E27FC236}">
                      <a16:creationId xmlns:a16="http://schemas.microsoft.com/office/drawing/2014/main" id="{1D9C048A-5E19-47AB-AFD6-C3829503C62A}"/>
                    </a:ext>
                  </a:extLst>
                </p14:cNvPr>
                <p14:cNvContentPartPr/>
                <p14:nvPr/>
              </p14:nvContentPartPr>
              <p14:xfrm>
                <a:off x="7629477" y="5726685"/>
                <a:ext cx="67680" cy="42120"/>
              </p14:xfrm>
            </p:contentPart>
          </mc:Choice>
          <mc:Fallback>
            <p:pic>
              <p:nvPicPr>
                <p:cNvPr id="171" name="Freihand 170">
                  <a:extLst>
                    <a:ext uri="{FF2B5EF4-FFF2-40B4-BE49-F238E27FC236}">
                      <a16:creationId xmlns:a16="http://schemas.microsoft.com/office/drawing/2014/main" id="{1D9C048A-5E19-47AB-AFD6-C3829503C62A}"/>
                    </a:ext>
                  </a:extLst>
                </p:cNvPr>
                <p:cNvPicPr/>
                <p:nvPr/>
              </p:nvPicPr>
              <p:blipFill>
                <a:blip r:embed="rId121"/>
                <a:stretch>
                  <a:fillRect/>
                </a:stretch>
              </p:blipFill>
              <p:spPr>
                <a:xfrm>
                  <a:off x="7625157" y="5722365"/>
                  <a:ext cx="7632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73" name="Freihand 172">
                  <a:extLst>
                    <a:ext uri="{FF2B5EF4-FFF2-40B4-BE49-F238E27FC236}">
                      <a16:creationId xmlns:a16="http://schemas.microsoft.com/office/drawing/2014/main" id="{D8821D90-4ADA-4C41-A56A-0E5F651CF2CC}"/>
                    </a:ext>
                  </a:extLst>
                </p14:cNvPr>
                <p14:cNvContentPartPr/>
                <p14:nvPr/>
              </p14:nvContentPartPr>
              <p14:xfrm>
                <a:off x="7918197" y="5666925"/>
                <a:ext cx="15480" cy="144720"/>
              </p14:xfrm>
            </p:contentPart>
          </mc:Choice>
          <mc:Fallback>
            <p:pic>
              <p:nvPicPr>
                <p:cNvPr id="173" name="Freihand 172">
                  <a:extLst>
                    <a:ext uri="{FF2B5EF4-FFF2-40B4-BE49-F238E27FC236}">
                      <a16:creationId xmlns:a16="http://schemas.microsoft.com/office/drawing/2014/main" id="{D8821D90-4ADA-4C41-A56A-0E5F651CF2CC}"/>
                    </a:ext>
                  </a:extLst>
                </p:cNvPr>
                <p:cNvPicPr/>
                <p:nvPr/>
              </p:nvPicPr>
              <p:blipFill>
                <a:blip r:embed="rId123"/>
                <a:stretch>
                  <a:fillRect/>
                </a:stretch>
              </p:blipFill>
              <p:spPr>
                <a:xfrm>
                  <a:off x="7913877" y="5662605"/>
                  <a:ext cx="241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74" name="Freihand 173">
                  <a:extLst>
                    <a:ext uri="{FF2B5EF4-FFF2-40B4-BE49-F238E27FC236}">
                      <a16:creationId xmlns:a16="http://schemas.microsoft.com/office/drawing/2014/main" id="{DA7C577D-1C6E-4D77-B281-97883714EF12}"/>
                    </a:ext>
                  </a:extLst>
                </p14:cNvPr>
                <p14:cNvContentPartPr/>
                <p14:nvPr/>
              </p14:nvContentPartPr>
              <p14:xfrm>
                <a:off x="7875357" y="5743605"/>
                <a:ext cx="139320" cy="7200"/>
              </p14:xfrm>
            </p:contentPart>
          </mc:Choice>
          <mc:Fallback>
            <p:pic>
              <p:nvPicPr>
                <p:cNvPr id="174" name="Freihand 173">
                  <a:extLst>
                    <a:ext uri="{FF2B5EF4-FFF2-40B4-BE49-F238E27FC236}">
                      <a16:creationId xmlns:a16="http://schemas.microsoft.com/office/drawing/2014/main" id="{DA7C577D-1C6E-4D77-B281-97883714EF12}"/>
                    </a:ext>
                  </a:extLst>
                </p:cNvPr>
                <p:cNvPicPr/>
                <p:nvPr/>
              </p:nvPicPr>
              <p:blipFill>
                <a:blip r:embed="rId125"/>
                <a:stretch>
                  <a:fillRect/>
                </a:stretch>
              </p:blipFill>
              <p:spPr>
                <a:xfrm>
                  <a:off x="7871037" y="5739285"/>
                  <a:ext cx="14796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75" name="Freihand 174">
                  <a:extLst>
                    <a:ext uri="{FF2B5EF4-FFF2-40B4-BE49-F238E27FC236}">
                      <a16:creationId xmlns:a16="http://schemas.microsoft.com/office/drawing/2014/main" id="{9F9BE296-7841-4998-AE37-6816CFD75BA0}"/>
                    </a:ext>
                  </a:extLst>
                </p14:cNvPr>
                <p14:cNvContentPartPr/>
                <p14:nvPr/>
              </p14:nvContentPartPr>
              <p14:xfrm>
                <a:off x="8002077" y="5745765"/>
                <a:ext cx="91440" cy="81000"/>
              </p14:xfrm>
            </p:contentPart>
          </mc:Choice>
          <mc:Fallback>
            <p:pic>
              <p:nvPicPr>
                <p:cNvPr id="175" name="Freihand 174">
                  <a:extLst>
                    <a:ext uri="{FF2B5EF4-FFF2-40B4-BE49-F238E27FC236}">
                      <a16:creationId xmlns:a16="http://schemas.microsoft.com/office/drawing/2014/main" id="{9F9BE296-7841-4998-AE37-6816CFD75BA0}"/>
                    </a:ext>
                  </a:extLst>
                </p:cNvPr>
                <p:cNvPicPr/>
                <p:nvPr/>
              </p:nvPicPr>
              <p:blipFill>
                <a:blip r:embed="rId127"/>
                <a:stretch>
                  <a:fillRect/>
                </a:stretch>
              </p:blipFill>
              <p:spPr>
                <a:xfrm>
                  <a:off x="7997757" y="5741445"/>
                  <a:ext cx="1000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76" name="Freihand 175">
                  <a:extLst>
                    <a:ext uri="{FF2B5EF4-FFF2-40B4-BE49-F238E27FC236}">
                      <a16:creationId xmlns:a16="http://schemas.microsoft.com/office/drawing/2014/main" id="{26B02B32-9C83-4506-B852-5FC0F79AD683}"/>
                    </a:ext>
                  </a:extLst>
                </p14:cNvPr>
                <p14:cNvContentPartPr/>
                <p14:nvPr/>
              </p14:nvContentPartPr>
              <p14:xfrm>
                <a:off x="8173077" y="5661165"/>
                <a:ext cx="107640" cy="149040"/>
              </p14:xfrm>
            </p:contentPart>
          </mc:Choice>
          <mc:Fallback>
            <p:pic>
              <p:nvPicPr>
                <p:cNvPr id="176" name="Freihand 175">
                  <a:extLst>
                    <a:ext uri="{FF2B5EF4-FFF2-40B4-BE49-F238E27FC236}">
                      <a16:creationId xmlns:a16="http://schemas.microsoft.com/office/drawing/2014/main" id="{26B02B32-9C83-4506-B852-5FC0F79AD683}"/>
                    </a:ext>
                  </a:extLst>
                </p:cNvPr>
                <p:cNvPicPr/>
                <p:nvPr/>
              </p:nvPicPr>
              <p:blipFill>
                <a:blip r:embed="rId129"/>
                <a:stretch>
                  <a:fillRect/>
                </a:stretch>
              </p:blipFill>
              <p:spPr>
                <a:xfrm>
                  <a:off x="8168757" y="5656845"/>
                  <a:ext cx="1162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77" name="Freihand 176">
                  <a:extLst>
                    <a:ext uri="{FF2B5EF4-FFF2-40B4-BE49-F238E27FC236}">
                      <a16:creationId xmlns:a16="http://schemas.microsoft.com/office/drawing/2014/main" id="{024FC157-4D35-4050-91A0-D053DC7E2D1E}"/>
                    </a:ext>
                  </a:extLst>
                </p14:cNvPr>
                <p14:cNvContentPartPr/>
                <p14:nvPr/>
              </p14:nvContentPartPr>
              <p14:xfrm>
                <a:off x="8286117" y="5714085"/>
                <a:ext cx="102600" cy="83880"/>
              </p14:xfrm>
            </p:contentPart>
          </mc:Choice>
          <mc:Fallback>
            <p:pic>
              <p:nvPicPr>
                <p:cNvPr id="177" name="Freihand 176">
                  <a:extLst>
                    <a:ext uri="{FF2B5EF4-FFF2-40B4-BE49-F238E27FC236}">
                      <a16:creationId xmlns:a16="http://schemas.microsoft.com/office/drawing/2014/main" id="{024FC157-4D35-4050-91A0-D053DC7E2D1E}"/>
                    </a:ext>
                  </a:extLst>
                </p:cNvPr>
                <p:cNvPicPr/>
                <p:nvPr/>
              </p:nvPicPr>
              <p:blipFill>
                <a:blip r:embed="rId131"/>
                <a:stretch>
                  <a:fillRect/>
                </a:stretch>
              </p:blipFill>
              <p:spPr>
                <a:xfrm>
                  <a:off x="8281797" y="5709765"/>
                  <a:ext cx="1112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78" name="Freihand 177">
                  <a:extLst>
                    <a:ext uri="{FF2B5EF4-FFF2-40B4-BE49-F238E27FC236}">
                      <a16:creationId xmlns:a16="http://schemas.microsoft.com/office/drawing/2014/main" id="{6B5A6C79-1F0C-4E4F-B139-816C1D9BD5FC}"/>
                    </a:ext>
                  </a:extLst>
                </p14:cNvPr>
                <p14:cNvContentPartPr/>
                <p14:nvPr/>
              </p14:nvContentPartPr>
              <p14:xfrm>
                <a:off x="6965637" y="6031605"/>
                <a:ext cx="200520" cy="95400"/>
              </p14:xfrm>
            </p:contentPart>
          </mc:Choice>
          <mc:Fallback>
            <p:pic>
              <p:nvPicPr>
                <p:cNvPr id="178" name="Freihand 177">
                  <a:extLst>
                    <a:ext uri="{FF2B5EF4-FFF2-40B4-BE49-F238E27FC236}">
                      <a16:creationId xmlns:a16="http://schemas.microsoft.com/office/drawing/2014/main" id="{6B5A6C79-1F0C-4E4F-B139-816C1D9BD5FC}"/>
                    </a:ext>
                  </a:extLst>
                </p:cNvPr>
                <p:cNvPicPr/>
                <p:nvPr/>
              </p:nvPicPr>
              <p:blipFill>
                <a:blip r:embed="rId133"/>
                <a:stretch>
                  <a:fillRect/>
                </a:stretch>
              </p:blipFill>
              <p:spPr>
                <a:xfrm>
                  <a:off x="6961317" y="6027285"/>
                  <a:ext cx="2091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79" name="Freihand 178">
                  <a:extLst>
                    <a:ext uri="{FF2B5EF4-FFF2-40B4-BE49-F238E27FC236}">
                      <a16:creationId xmlns:a16="http://schemas.microsoft.com/office/drawing/2014/main" id="{12DC2BE3-A02A-4E1B-B3EB-2F5EC928C059}"/>
                    </a:ext>
                  </a:extLst>
                </p14:cNvPr>
                <p14:cNvContentPartPr/>
                <p14:nvPr/>
              </p14:nvContentPartPr>
              <p14:xfrm>
                <a:off x="7145277" y="5992005"/>
                <a:ext cx="20520" cy="6480"/>
              </p14:xfrm>
            </p:contentPart>
          </mc:Choice>
          <mc:Fallback>
            <p:pic>
              <p:nvPicPr>
                <p:cNvPr id="179" name="Freihand 178">
                  <a:extLst>
                    <a:ext uri="{FF2B5EF4-FFF2-40B4-BE49-F238E27FC236}">
                      <a16:creationId xmlns:a16="http://schemas.microsoft.com/office/drawing/2014/main" id="{12DC2BE3-A02A-4E1B-B3EB-2F5EC928C059}"/>
                    </a:ext>
                  </a:extLst>
                </p:cNvPr>
                <p:cNvPicPr/>
                <p:nvPr/>
              </p:nvPicPr>
              <p:blipFill>
                <a:blip r:embed="rId135"/>
                <a:stretch>
                  <a:fillRect/>
                </a:stretch>
              </p:blipFill>
              <p:spPr>
                <a:xfrm>
                  <a:off x="7140957" y="5987685"/>
                  <a:ext cx="2916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80" name="Freihand 179">
                  <a:extLst>
                    <a:ext uri="{FF2B5EF4-FFF2-40B4-BE49-F238E27FC236}">
                      <a16:creationId xmlns:a16="http://schemas.microsoft.com/office/drawing/2014/main" id="{7E6C1ED7-FF5C-4E09-980F-8C2D1BB62568}"/>
                    </a:ext>
                  </a:extLst>
                </p14:cNvPr>
                <p14:cNvContentPartPr/>
                <p14:nvPr/>
              </p14:nvContentPartPr>
              <p14:xfrm>
                <a:off x="7306197" y="6011805"/>
                <a:ext cx="110880" cy="96840"/>
              </p14:xfrm>
            </p:contentPart>
          </mc:Choice>
          <mc:Fallback>
            <p:pic>
              <p:nvPicPr>
                <p:cNvPr id="180" name="Freihand 179">
                  <a:extLst>
                    <a:ext uri="{FF2B5EF4-FFF2-40B4-BE49-F238E27FC236}">
                      <a16:creationId xmlns:a16="http://schemas.microsoft.com/office/drawing/2014/main" id="{7E6C1ED7-FF5C-4E09-980F-8C2D1BB62568}"/>
                    </a:ext>
                  </a:extLst>
                </p:cNvPr>
                <p:cNvPicPr/>
                <p:nvPr/>
              </p:nvPicPr>
              <p:blipFill>
                <a:blip r:embed="rId137"/>
                <a:stretch>
                  <a:fillRect/>
                </a:stretch>
              </p:blipFill>
              <p:spPr>
                <a:xfrm>
                  <a:off x="7301877" y="6007485"/>
                  <a:ext cx="1195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81" name="Freihand 180">
                  <a:extLst>
                    <a:ext uri="{FF2B5EF4-FFF2-40B4-BE49-F238E27FC236}">
                      <a16:creationId xmlns:a16="http://schemas.microsoft.com/office/drawing/2014/main" id="{0437B8AF-7520-4819-BF30-7B6AD11F4F46}"/>
                    </a:ext>
                  </a:extLst>
                </p14:cNvPr>
                <p14:cNvContentPartPr/>
                <p14:nvPr/>
              </p14:nvContentPartPr>
              <p14:xfrm>
                <a:off x="7391157" y="6022965"/>
                <a:ext cx="318240" cy="224640"/>
              </p14:xfrm>
            </p:contentPart>
          </mc:Choice>
          <mc:Fallback>
            <p:pic>
              <p:nvPicPr>
                <p:cNvPr id="181" name="Freihand 180">
                  <a:extLst>
                    <a:ext uri="{FF2B5EF4-FFF2-40B4-BE49-F238E27FC236}">
                      <a16:creationId xmlns:a16="http://schemas.microsoft.com/office/drawing/2014/main" id="{0437B8AF-7520-4819-BF30-7B6AD11F4F46}"/>
                    </a:ext>
                  </a:extLst>
                </p:cNvPr>
                <p:cNvPicPr/>
                <p:nvPr/>
              </p:nvPicPr>
              <p:blipFill>
                <a:blip r:embed="rId139"/>
                <a:stretch>
                  <a:fillRect/>
                </a:stretch>
              </p:blipFill>
              <p:spPr>
                <a:xfrm>
                  <a:off x="7386837" y="6018645"/>
                  <a:ext cx="32688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82" name="Freihand 181">
                  <a:extLst>
                    <a:ext uri="{FF2B5EF4-FFF2-40B4-BE49-F238E27FC236}">
                      <a16:creationId xmlns:a16="http://schemas.microsoft.com/office/drawing/2014/main" id="{61A79678-8362-4B31-BEA8-DD40AD6D0F2E}"/>
                    </a:ext>
                  </a:extLst>
                </p14:cNvPr>
                <p14:cNvContentPartPr/>
                <p14:nvPr/>
              </p14:nvContentPartPr>
              <p14:xfrm>
                <a:off x="7734957" y="5936925"/>
                <a:ext cx="54000" cy="164160"/>
              </p14:xfrm>
            </p:contentPart>
          </mc:Choice>
          <mc:Fallback>
            <p:pic>
              <p:nvPicPr>
                <p:cNvPr id="182" name="Freihand 181">
                  <a:extLst>
                    <a:ext uri="{FF2B5EF4-FFF2-40B4-BE49-F238E27FC236}">
                      <a16:creationId xmlns:a16="http://schemas.microsoft.com/office/drawing/2014/main" id="{61A79678-8362-4B31-BEA8-DD40AD6D0F2E}"/>
                    </a:ext>
                  </a:extLst>
                </p:cNvPr>
                <p:cNvPicPr/>
                <p:nvPr/>
              </p:nvPicPr>
              <p:blipFill>
                <a:blip r:embed="rId141"/>
                <a:stretch>
                  <a:fillRect/>
                </a:stretch>
              </p:blipFill>
              <p:spPr>
                <a:xfrm>
                  <a:off x="7730637" y="5932605"/>
                  <a:ext cx="6264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83" name="Freihand 182">
                  <a:extLst>
                    <a:ext uri="{FF2B5EF4-FFF2-40B4-BE49-F238E27FC236}">
                      <a16:creationId xmlns:a16="http://schemas.microsoft.com/office/drawing/2014/main" id="{33641268-FB0B-4081-AD92-8A47E150EC54}"/>
                    </a:ext>
                  </a:extLst>
                </p14:cNvPr>
                <p14:cNvContentPartPr/>
                <p14:nvPr/>
              </p14:nvContentPartPr>
              <p14:xfrm>
                <a:off x="7796157" y="6028365"/>
                <a:ext cx="25200" cy="58680"/>
              </p14:xfrm>
            </p:contentPart>
          </mc:Choice>
          <mc:Fallback>
            <p:pic>
              <p:nvPicPr>
                <p:cNvPr id="183" name="Freihand 182">
                  <a:extLst>
                    <a:ext uri="{FF2B5EF4-FFF2-40B4-BE49-F238E27FC236}">
                      <a16:creationId xmlns:a16="http://schemas.microsoft.com/office/drawing/2014/main" id="{33641268-FB0B-4081-AD92-8A47E150EC54}"/>
                    </a:ext>
                  </a:extLst>
                </p:cNvPr>
                <p:cNvPicPr/>
                <p:nvPr/>
              </p:nvPicPr>
              <p:blipFill>
                <a:blip r:embed="rId143"/>
                <a:stretch>
                  <a:fillRect/>
                </a:stretch>
              </p:blipFill>
              <p:spPr>
                <a:xfrm>
                  <a:off x="7791837" y="6024045"/>
                  <a:ext cx="3384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84" name="Freihand 183">
                  <a:extLst>
                    <a:ext uri="{FF2B5EF4-FFF2-40B4-BE49-F238E27FC236}">
                      <a16:creationId xmlns:a16="http://schemas.microsoft.com/office/drawing/2014/main" id="{A7128AFA-495E-42A6-9FE1-CDA8B6AFAF2B}"/>
                    </a:ext>
                  </a:extLst>
                </p14:cNvPr>
                <p14:cNvContentPartPr/>
                <p14:nvPr/>
              </p14:nvContentPartPr>
              <p14:xfrm>
                <a:off x="7860957" y="5929005"/>
                <a:ext cx="61200" cy="148680"/>
              </p14:xfrm>
            </p:contentPart>
          </mc:Choice>
          <mc:Fallback>
            <p:pic>
              <p:nvPicPr>
                <p:cNvPr id="184" name="Freihand 183">
                  <a:extLst>
                    <a:ext uri="{FF2B5EF4-FFF2-40B4-BE49-F238E27FC236}">
                      <a16:creationId xmlns:a16="http://schemas.microsoft.com/office/drawing/2014/main" id="{A7128AFA-495E-42A6-9FE1-CDA8B6AFAF2B}"/>
                    </a:ext>
                  </a:extLst>
                </p:cNvPr>
                <p:cNvPicPr/>
                <p:nvPr/>
              </p:nvPicPr>
              <p:blipFill>
                <a:blip r:embed="rId145"/>
                <a:stretch>
                  <a:fillRect/>
                </a:stretch>
              </p:blipFill>
              <p:spPr>
                <a:xfrm>
                  <a:off x="7856637" y="5924685"/>
                  <a:ext cx="6984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85" name="Freihand 184">
                  <a:extLst>
                    <a:ext uri="{FF2B5EF4-FFF2-40B4-BE49-F238E27FC236}">
                      <a16:creationId xmlns:a16="http://schemas.microsoft.com/office/drawing/2014/main" id="{BBE3B35B-8A0F-495F-91C3-BED05B3DBC73}"/>
                    </a:ext>
                  </a:extLst>
                </p14:cNvPr>
                <p14:cNvContentPartPr/>
                <p14:nvPr/>
              </p14:nvContentPartPr>
              <p14:xfrm>
                <a:off x="7932237" y="6008925"/>
                <a:ext cx="284400" cy="82440"/>
              </p14:xfrm>
            </p:contentPart>
          </mc:Choice>
          <mc:Fallback>
            <p:pic>
              <p:nvPicPr>
                <p:cNvPr id="185" name="Freihand 184">
                  <a:extLst>
                    <a:ext uri="{FF2B5EF4-FFF2-40B4-BE49-F238E27FC236}">
                      <a16:creationId xmlns:a16="http://schemas.microsoft.com/office/drawing/2014/main" id="{BBE3B35B-8A0F-495F-91C3-BED05B3DBC73}"/>
                    </a:ext>
                  </a:extLst>
                </p:cNvPr>
                <p:cNvPicPr/>
                <p:nvPr/>
              </p:nvPicPr>
              <p:blipFill>
                <a:blip r:embed="rId147"/>
                <a:stretch>
                  <a:fillRect/>
                </a:stretch>
              </p:blipFill>
              <p:spPr>
                <a:xfrm>
                  <a:off x="7927917" y="6004605"/>
                  <a:ext cx="2930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86" name="Freihand 185">
                  <a:extLst>
                    <a:ext uri="{FF2B5EF4-FFF2-40B4-BE49-F238E27FC236}">
                      <a16:creationId xmlns:a16="http://schemas.microsoft.com/office/drawing/2014/main" id="{FE4CA4D0-285D-4AB7-B265-AD89D71D57B3}"/>
                    </a:ext>
                  </a:extLst>
                </p14:cNvPr>
                <p14:cNvContentPartPr/>
                <p14:nvPr/>
              </p14:nvContentPartPr>
              <p14:xfrm>
                <a:off x="8166957" y="5881125"/>
                <a:ext cx="139680" cy="135000"/>
              </p14:xfrm>
            </p:contentPart>
          </mc:Choice>
          <mc:Fallback>
            <p:pic>
              <p:nvPicPr>
                <p:cNvPr id="186" name="Freihand 185">
                  <a:extLst>
                    <a:ext uri="{FF2B5EF4-FFF2-40B4-BE49-F238E27FC236}">
                      <a16:creationId xmlns:a16="http://schemas.microsoft.com/office/drawing/2014/main" id="{FE4CA4D0-285D-4AB7-B265-AD89D71D57B3}"/>
                    </a:ext>
                  </a:extLst>
                </p:cNvPr>
                <p:cNvPicPr/>
                <p:nvPr/>
              </p:nvPicPr>
              <p:blipFill>
                <a:blip r:embed="rId149"/>
                <a:stretch>
                  <a:fillRect/>
                </a:stretch>
              </p:blipFill>
              <p:spPr>
                <a:xfrm>
                  <a:off x="8162637" y="5876805"/>
                  <a:ext cx="1483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87" name="Freihand 186">
                  <a:extLst>
                    <a:ext uri="{FF2B5EF4-FFF2-40B4-BE49-F238E27FC236}">
                      <a16:creationId xmlns:a16="http://schemas.microsoft.com/office/drawing/2014/main" id="{9C25CB3F-84CE-4730-86A8-58F75E47C156}"/>
                    </a:ext>
                  </a:extLst>
                </p14:cNvPr>
                <p14:cNvContentPartPr/>
                <p14:nvPr/>
              </p14:nvContentPartPr>
              <p14:xfrm>
                <a:off x="8289717" y="6077325"/>
                <a:ext cx="15840" cy="31680"/>
              </p14:xfrm>
            </p:contentPart>
          </mc:Choice>
          <mc:Fallback>
            <p:pic>
              <p:nvPicPr>
                <p:cNvPr id="187" name="Freihand 186">
                  <a:extLst>
                    <a:ext uri="{FF2B5EF4-FFF2-40B4-BE49-F238E27FC236}">
                      <a16:creationId xmlns:a16="http://schemas.microsoft.com/office/drawing/2014/main" id="{9C25CB3F-84CE-4730-86A8-58F75E47C156}"/>
                    </a:ext>
                  </a:extLst>
                </p:cNvPr>
                <p:cNvPicPr/>
                <p:nvPr/>
              </p:nvPicPr>
              <p:blipFill>
                <a:blip r:embed="rId151"/>
                <a:stretch>
                  <a:fillRect/>
                </a:stretch>
              </p:blipFill>
              <p:spPr>
                <a:xfrm>
                  <a:off x="8285397" y="6073005"/>
                  <a:ext cx="2448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88" name="Freihand 187">
                  <a:extLst>
                    <a:ext uri="{FF2B5EF4-FFF2-40B4-BE49-F238E27FC236}">
                      <a16:creationId xmlns:a16="http://schemas.microsoft.com/office/drawing/2014/main" id="{C26020EE-D398-43E4-8ACF-8906A8BA5A1E}"/>
                    </a:ext>
                  </a:extLst>
                </p14:cNvPr>
                <p14:cNvContentPartPr/>
                <p14:nvPr/>
              </p14:nvContentPartPr>
              <p14:xfrm>
                <a:off x="7338237" y="4232325"/>
                <a:ext cx="25560" cy="206280"/>
              </p14:xfrm>
            </p:contentPart>
          </mc:Choice>
          <mc:Fallback>
            <p:pic>
              <p:nvPicPr>
                <p:cNvPr id="188" name="Freihand 187">
                  <a:extLst>
                    <a:ext uri="{FF2B5EF4-FFF2-40B4-BE49-F238E27FC236}">
                      <a16:creationId xmlns:a16="http://schemas.microsoft.com/office/drawing/2014/main" id="{C26020EE-D398-43E4-8ACF-8906A8BA5A1E}"/>
                    </a:ext>
                  </a:extLst>
                </p:cNvPr>
                <p:cNvPicPr/>
                <p:nvPr/>
              </p:nvPicPr>
              <p:blipFill>
                <a:blip r:embed="rId153"/>
                <a:stretch>
                  <a:fillRect/>
                </a:stretch>
              </p:blipFill>
              <p:spPr>
                <a:xfrm>
                  <a:off x="7333917" y="4228005"/>
                  <a:ext cx="3420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89" name="Freihand 188">
                  <a:extLst>
                    <a:ext uri="{FF2B5EF4-FFF2-40B4-BE49-F238E27FC236}">
                      <a16:creationId xmlns:a16="http://schemas.microsoft.com/office/drawing/2014/main" id="{76E6707D-A50E-4B62-968B-3CBCAFB58241}"/>
                    </a:ext>
                  </a:extLst>
                </p14:cNvPr>
                <p14:cNvContentPartPr/>
                <p14:nvPr/>
              </p14:nvContentPartPr>
              <p14:xfrm>
                <a:off x="7338237" y="4809405"/>
                <a:ext cx="27720" cy="172800"/>
              </p14:xfrm>
            </p:contentPart>
          </mc:Choice>
          <mc:Fallback>
            <p:pic>
              <p:nvPicPr>
                <p:cNvPr id="189" name="Freihand 188">
                  <a:extLst>
                    <a:ext uri="{FF2B5EF4-FFF2-40B4-BE49-F238E27FC236}">
                      <a16:creationId xmlns:a16="http://schemas.microsoft.com/office/drawing/2014/main" id="{76E6707D-A50E-4B62-968B-3CBCAFB58241}"/>
                    </a:ext>
                  </a:extLst>
                </p:cNvPr>
                <p:cNvPicPr/>
                <p:nvPr/>
              </p:nvPicPr>
              <p:blipFill>
                <a:blip r:embed="rId155"/>
                <a:stretch>
                  <a:fillRect/>
                </a:stretch>
              </p:blipFill>
              <p:spPr>
                <a:xfrm>
                  <a:off x="7333917" y="4805085"/>
                  <a:ext cx="3636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90" name="Freihand 189">
                  <a:extLst>
                    <a:ext uri="{FF2B5EF4-FFF2-40B4-BE49-F238E27FC236}">
                      <a16:creationId xmlns:a16="http://schemas.microsoft.com/office/drawing/2014/main" id="{C7B038A1-23B0-4F40-A5C0-97D810626BD1}"/>
                    </a:ext>
                  </a:extLst>
                </p14:cNvPr>
                <p14:cNvContentPartPr/>
                <p14:nvPr/>
              </p14:nvContentPartPr>
              <p14:xfrm>
                <a:off x="6605637" y="4142325"/>
                <a:ext cx="391680" cy="42480"/>
              </p14:xfrm>
            </p:contentPart>
          </mc:Choice>
          <mc:Fallback>
            <p:pic>
              <p:nvPicPr>
                <p:cNvPr id="190" name="Freihand 189">
                  <a:extLst>
                    <a:ext uri="{FF2B5EF4-FFF2-40B4-BE49-F238E27FC236}">
                      <a16:creationId xmlns:a16="http://schemas.microsoft.com/office/drawing/2014/main" id="{C7B038A1-23B0-4F40-A5C0-97D810626BD1}"/>
                    </a:ext>
                  </a:extLst>
                </p:cNvPr>
                <p:cNvPicPr/>
                <p:nvPr/>
              </p:nvPicPr>
              <p:blipFill>
                <a:blip r:embed="rId157"/>
                <a:stretch>
                  <a:fillRect/>
                </a:stretch>
              </p:blipFill>
              <p:spPr>
                <a:xfrm>
                  <a:off x="6601317" y="4138005"/>
                  <a:ext cx="40032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91" name="Freihand 190">
                  <a:extLst>
                    <a:ext uri="{FF2B5EF4-FFF2-40B4-BE49-F238E27FC236}">
                      <a16:creationId xmlns:a16="http://schemas.microsoft.com/office/drawing/2014/main" id="{F511E322-A313-475E-BAC3-DD0877510847}"/>
                    </a:ext>
                  </a:extLst>
                </p14:cNvPr>
                <p14:cNvContentPartPr/>
                <p14:nvPr/>
              </p14:nvContentPartPr>
              <p14:xfrm>
                <a:off x="7166517" y="4119645"/>
                <a:ext cx="145800" cy="13320"/>
              </p14:xfrm>
            </p:contentPart>
          </mc:Choice>
          <mc:Fallback>
            <p:pic>
              <p:nvPicPr>
                <p:cNvPr id="191" name="Freihand 190">
                  <a:extLst>
                    <a:ext uri="{FF2B5EF4-FFF2-40B4-BE49-F238E27FC236}">
                      <a16:creationId xmlns:a16="http://schemas.microsoft.com/office/drawing/2014/main" id="{F511E322-A313-475E-BAC3-DD0877510847}"/>
                    </a:ext>
                  </a:extLst>
                </p:cNvPr>
                <p:cNvPicPr/>
                <p:nvPr/>
              </p:nvPicPr>
              <p:blipFill>
                <a:blip r:embed="rId159"/>
                <a:stretch>
                  <a:fillRect/>
                </a:stretch>
              </p:blipFill>
              <p:spPr>
                <a:xfrm>
                  <a:off x="7162197" y="4115325"/>
                  <a:ext cx="1544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92" name="Freihand 191">
                  <a:extLst>
                    <a:ext uri="{FF2B5EF4-FFF2-40B4-BE49-F238E27FC236}">
                      <a16:creationId xmlns:a16="http://schemas.microsoft.com/office/drawing/2014/main" id="{2F594A48-9190-43F0-A6C0-6159AD752A39}"/>
                    </a:ext>
                  </a:extLst>
                </p14:cNvPr>
                <p14:cNvContentPartPr/>
                <p14:nvPr/>
              </p14:nvContentPartPr>
              <p14:xfrm>
                <a:off x="7290717" y="5155725"/>
                <a:ext cx="57600" cy="25560"/>
              </p14:xfrm>
            </p:contentPart>
          </mc:Choice>
          <mc:Fallback>
            <p:pic>
              <p:nvPicPr>
                <p:cNvPr id="192" name="Freihand 191">
                  <a:extLst>
                    <a:ext uri="{FF2B5EF4-FFF2-40B4-BE49-F238E27FC236}">
                      <a16:creationId xmlns:a16="http://schemas.microsoft.com/office/drawing/2014/main" id="{2F594A48-9190-43F0-A6C0-6159AD752A39}"/>
                    </a:ext>
                  </a:extLst>
                </p:cNvPr>
                <p:cNvPicPr/>
                <p:nvPr/>
              </p:nvPicPr>
              <p:blipFill>
                <a:blip r:embed="rId161"/>
                <a:stretch>
                  <a:fillRect/>
                </a:stretch>
              </p:blipFill>
              <p:spPr>
                <a:xfrm>
                  <a:off x="7286397" y="5151405"/>
                  <a:ext cx="6624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93" name="Freihand 192">
                  <a:extLst>
                    <a:ext uri="{FF2B5EF4-FFF2-40B4-BE49-F238E27FC236}">
                      <a16:creationId xmlns:a16="http://schemas.microsoft.com/office/drawing/2014/main" id="{AB70A9A0-FB2C-4C7C-AEA0-17BBF2B28C6E}"/>
                    </a:ext>
                  </a:extLst>
                </p14:cNvPr>
                <p14:cNvContentPartPr/>
                <p14:nvPr/>
              </p14:nvContentPartPr>
              <p14:xfrm>
                <a:off x="7233837" y="5149245"/>
                <a:ext cx="140760" cy="141480"/>
              </p14:xfrm>
            </p:contentPart>
          </mc:Choice>
          <mc:Fallback>
            <p:pic>
              <p:nvPicPr>
                <p:cNvPr id="193" name="Freihand 192">
                  <a:extLst>
                    <a:ext uri="{FF2B5EF4-FFF2-40B4-BE49-F238E27FC236}">
                      <a16:creationId xmlns:a16="http://schemas.microsoft.com/office/drawing/2014/main" id="{AB70A9A0-FB2C-4C7C-AEA0-17BBF2B28C6E}"/>
                    </a:ext>
                  </a:extLst>
                </p:cNvPr>
                <p:cNvPicPr/>
                <p:nvPr/>
              </p:nvPicPr>
              <p:blipFill>
                <a:blip r:embed="rId163"/>
                <a:stretch>
                  <a:fillRect/>
                </a:stretch>
              </p:blipFill>
              <p:spPr>
                <a:xfrm>
                  <a:off x="7229517" y="5144925"/>
                  <a:ext cx="1494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94" name="Freihand 193">
                  <a:extLst>
                    <a:ext uri="{FF2B5EF4-FFF2-40B4-BE49-F238E27FC236}">
                      <a16:creationId xmlns:a16="http://schemas.microsoft.com/office/drawing/2014/main" id="{9D1255FD-5D40-4D23-979C-9C21A5945011}"/>
                    </a:ext>
                  </a:extLst>
                </p14:cNvPr>
                <p14:cNvContentPartPr/>
                <p14:nvPr/>
              </p14:nvContentPartPr>
              <p14:xfrm>
                <a:off x="7240317" y="5191365"/>
                <a:ext cx="173520" cy="39960"/>
              </p14:xfrm>
            </p:contentPart>
          </mc:Choice>
          <mc:Fallback>
            <p:pic>
              <p:nvPicPr>
                <p:cNvPr id="194" name="Freihand 193">
                  <a:extLst>
                    <a:ext uri="{FF2B5EF4-FFF2-40B4-BE49-F238E27FC236}">
                      <a16:creationId xmlns:a16="http://schemas.microsoft.com/office/drawing/2014/main" id="{9D1255FD-5D40-4D23-979C-9C21A5945011}"/>
                    </a:ext>
                  </a:extLst>
                </p:cNvPr>
                <p:cNvPicPr/>
                <p:nvPr/>
              </p:nvPicPr>
              <p:blipFill>
                <a:blip r:embed="rId165"/>
                <a:stretch>
                  <a:fillRect/>
                </a:stretch>
              </p:blipFill>
              <p:spPr>
                <a:xfrm>
                  <a:off x="7235997" y="5187045"/>
                  <a:ext cx="18216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95" name="Freihand 194">
                  <a:extLst>
                    <a:ext uri="{FF2B5EF4-FFF2-40B4-BE49-F238E27FC236}">
                      <a16:creationId xmlns:a16="http://schemas.microsoft.com/office/drawing/2014/main" id="{C6BAB5DF-C810-4E46-A61D-BFEFC4922702}"/>
                    </a:ext>
                  </a:extLst>
                </p14:cNvPr>
                <p14:cNvContentPartPr/>
                <p14:nvPr/>
              </p14:nvContentPartPr>
              <p14:xfrm>
                <a:off x="7397277" y="5083725"/>
                <a:ext cx="139680" cy="130680"/>
              </p14:xfrm>
            </p:contentPart>
          </mc:Choice>
          <mc:Fallback>
            <p:pic>
              <p:nvPicPr>
                <p:cNvPr id="195" name="Freihand 194">
                  <a:extLst>
                    <a:ext uri="{FF2B5EF4-FFF2-40B4-BE49-F238E27FC236}">
                      <a16:creationId xmlns:a16="http://schemas.microsoft.com/office/drawing/2014/main" id="{C6BAB5DF-C810-4E46-A61D-BFEFC4922702}"/>
                    </a:ext>
                  </a:extLst>
                </p:cNvPr>
                <p:cNvPicPr/>
                <p:nvPr/>
              </p:nvPicPr>
              <p:blipFill>
                <a:blip r:embed="rId167"/>
                <a:stretch>
                  <a:fillRect/>
                </a:stretch>
              </p:blipFill>
              <p:spPr>
                <a:xfrm>
                  <a:off x="7392957" y="5079405"/>
                  <a:ext cx="14832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97" name="Freihand 196">
                  <a:extLst>
                    <a:ext uri="{FF2B5EF4-FFF2-40B4-BE49-F238E27FC236}">
                      <a16:creationId xmlns:a16="http://schemas.microsoft.com/office/drawing/2014/main" id="{1F918A05-85B7-4E8F-BF4E-3F17F513897C}"/>
                    </a:ext>
                  </a:extLst>
                </p14:cNvPr>
                <p14:cNvContentPartPr/>
                <p14:nvPr/>
              </p14:nvContentPartPr>
              <p14:xfrm>
                <a:off x="6287757" y="4166085"/>
                <a:ext cx="103320" cy="250200"/>
              </p14:xfrm>
            </p:contentPart>
          </mc:Choice>
          <mc:Fallback>
            <p:pic>
              <p:nvPicPr>
                <p:cNvPr id="197" name="Freihand 196">
                  <a:extLst>
                    <a:ext uri="{FF2B5EF4-FFF2-40B4-BE49-F238E27FC236}">
                      <a16:creationId xmlns:a16="http://schemas.microsoft.com/office/drawing/2014/main" id="{1F918A05-85B7-4E8F-BF4E-3F17F513897C}"/>
                    </a:ext>
                  </a:extLst>
                </p:cNvPr>
                <p:cNvPicPr/>
                <p:nvPr/>
              </p:nvPicPr>
              <p:blipFill>
                <a:blip r:embed="rId169"/>
                <a:stretch>
                  <a:fillRect/>
                </a:stretch>
              </p:blipFill>
              <p:spPr>
                <a:xfrm>
                  <a:off x="6283437" y="4161765"/>
                  <a:ext cx="11196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98" name="Freihand 197">
                  <a:extLst>
                    <a:ext uri="{FF2B5EF4-FFF2-40B4-BE49-F238E27FC236}">
                      <a16:creationId xmlns:a16="http://schemas.microsoft.com/office/drawing/2014/main" id="{5FC856C2-B12A-4CC4-8F7B-D2D5DE6B930D}"/>
                    </a:ext>
                  </a:extLst>
                </p14:cNvPr>
                <p14:cNvContentPartPr/>
                <p14:nvPr/>
              </p14:nvContentPartPr>
              <p14:xfrm>
                <a:off x="6389637" y="4087965"/>
                <a:ext cx="80640" cy="155880"/>
              </p14:xfrm>
            </p:contentPart>
          </mc:Choice>
          <mc:Fallback>
            <p:pic>
              <p:nvPicPr>
                <p:cNvPr id="198" name="Freihand 197">
                  <a:extLst>
                    <a:ext uri="{FF2B5EF4-FFF2-40B4-BE49-F238E27FC236}">
                      <a16:creationId xmlns:a16="http://schemas.microsoft.com/office/drawing/2014/main" id="{5FC856C2-B12A-4CC4-8F7B-D2D5DE6B930D}"/>
                    </a:ext>
                  </a:extLst>
                </p:cNvPr>
                <p:cNvPicPr/>
                <p:nvPr/>
              </p:nvPicPr>
              <p:blipFill>
                <a:blip r:embed="rId171"/>
                <a:stretch>
                  <a:fillRect/>
                </a:stretch>
              </p:blipFill>
              <p:spPr>
                <a:xfrm>
                  <a:off x="6385317" y="4083645"/>
                  <a:ext cx="8928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200" name="Freihand 199">
                  <a:extLst>
                    <a:ext uri="{FF2B5EF4-FFF2-40B4-BE49-F238E27FC236}">
                      <a16:creationId xmlns:a16="http://schemas.microsoft.com/office/drawing/2014/main" id="{D4047061-9E53-478F-BD3E-7B299A6F6FCE}"/>
                    </a:ext>
                  </a:extLst>
                </p14:cNvPr>
                <p14:cNvContentPartPr/>
                <p14:nvPr/>
              </p14:nvContentPartPr>
              <p14:xfrm>
                <a:off x="6821277" y="5546685"/>
                <a:ext cx="1674360" cy="71640"/>
              </p14:xfrm>
            </p:contentPart>
          </mc:Choice>
          <mc:Fallback>
            <p:pic>
              <p:nvPicPr>
                <p:cNvPr id="200" name="Freihand 199">
                  <a:extLst>
                    <a:ext uri="{FF2B5EF4-FFF2-40B4-BE49-F238E27FC236}">
                      <a16:creationId xmlns:a16="http://schemas.microsoft.com/office/drawing/2014/main" id="{D4047061-9E53-478F-BD3E-7B299A6F6FCE}"/>
                    </a:ext>
                  </a:extLst>
                </p:cNvPr>
                <p:cNvPicPr/>
                <p:nvPr/>
              </p:nvPicPr>
              <p:blipFill>
                <a:blip r:embed="rId173"/>
                <a:stretch>
                  <a:fillRect/>
                </a:stretch>
              </p:blipFill>
              <p:spPr>
                <a:xfrm>
                  <a:off x="6816957" y="5542365"/>
                  <a:ext cx="1683000" cy="80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4">
            <p14:nvContentPartPr>
              <p14:cNvPr id="216" name="Freihand 215">
                <a:extLst>
                  <a:ext uri="{FF2B5EF4-FFF2-40B4-BE49-F238E27FC236}">
                    <a16:creationId xmlns:a16="http://schemas.microsoft.com/office/drawing/2014/main" id="{418382E9-CE94-4E37-8B0E-A02732952EA7}"/>
                  </a:ext>
                </a:extLst>
              </p14:cNvPr>
              <p14:cNvContentPartPr/>
              <p14:nvPr/>
            </p14:nvContentPartPr>
            <p14:xfrm>
              <a:off x="701277" y="4064925"/>
              <a:ext cx="495720" cy="676080"/>
            </p14:xfrm>
          </p:contentPart>
        </mc:Choice>
        <mc:Fallback>
          <p:pic>
            <p:nvPicPr>
              <p:cNvPr id="216" name="Freihand 215">
                <a:extLst>
                  <a:ext uri="{FF2B5EF4-FFF2-40B4-BE49-F238E27FC236}">
                    <a16:creationId xmlns:a16="http://schemas.microsoft.com/office/drawing/2014/main" id="{418382E9-CE94-4E37-8B0E-A02732952EA7}"/>
                  </a:ext>
                </a:extLst>
              </p:cNvPr>
              <p:cNvPicPr/>
              <p:nvPr/>
            </p:nvPicPr>
            <p:blipFill>
              <a:blip r:embed="rId175"/>
              <a:stretch>
                <a:fillRect/>
              </a:stretch>
            </p:blipFill>
            <p:spPr>
              <a:xfrm>
                <a:off x="696957" y="4060605"/>
                <a:ext cx="504360" cy="684720"/>
              </a:xfrm>
              <a:prstGeom prst="rect">
                <a:avLst/>
              </a:prstGeom>
            </p:spPr>
          </p:pic>
        </mc:Fallback>
      </mc:AlternateContent>
      <p:grpSp>
        <p:nvGrpSpPr>
          <p:cNvPr id="219" name="Gruppieren 218">
            <a:extLst>
              <a:ext uri="{FF2B5EF4-FFF2-40B4-BE49-F238E27FC236}">
                <a16:creationId xmlns:a16="http://schemas.microsoft.com/office/drawing/2014/main" id="{82010AD0-AF0F-410F-A85D-3EEDE0C67BCB}"/>
              </a:ext>
            </a:extLst>
          </p:cNvPr>
          <p:cNvGrpSpPr/>
          <p:nvPr/>
        </p:nvGrpSpPr>
        <p:grpSpPr>
          <a:xfrm>
            <a:off x="305997" y="3546885"/>
            <a:ext cx="5638320" cy="2624040"/>
            <a:chOff x="305997" y="3546885"/>
            <a:chExt cx="5638320" cy="2624040"/>
          </a:xfrm>
        </p:grpSpPr>
        <mc:AlternateContent xmlns:mc="http://schemas.openxmlformats.org/markup-compatibility/2006">
          <mc:Choice xmlns:p14="http://schemas.microsoft.com/office/powerpoint/2010/main" Requires="p14">
            <p:contentPart p14:bwMode="auto" r:id="rId176">
              <p14:nvContentPartPr>
                <p14:cNvPr id="37" name="Freihand 36">
                  <a:extLst>
                    <a:ext uri="{FF2B5EF4-FFF2-40B4-BE49-F238E27FC236}">
                      <a16:creationId xmlns:a16="http://schemas.microsoft.com/office/drawing/2014/main" id="{A26229A4-6D28-48C4-A7A2-8A09239170D2}"/>
                    </a:ext>
                  </a:extLst>
                </p14:cNvPr>
                <p14:cNvContentPartPr/>
                <p14:nvPr/>
              </p14:nvContentPartPr>
              <p14:xfrm>
                <a:off x="1239837" y="3886365"/>
                <a:ext cx="31680" cy="1112040"/>
              </p14:xfrm>
            </p:contentPart>
          </mc:Choice>
          <mc:Fallback>
            <p:pic>
              <p:nvPicPr>
                <p:cNvPr id="37" name="Freihand 36">
                  <a:extLst>
                    <a:ext uri="{FF2B5EF4-FFF2-40B4-BE49-F238E27FC236}">
                      <a16:creationId xmlns:a16="http://schemas.microsoft.com/office/drawing/2014/main" id="{A26229A4-6D28-48C4-A7A2-8A09239170D2}"/>
                    </a:ext>
                  </a:extLst>
                </p:cNvPr>
                <p:cNvPicPr/>
                <p:nvPr/>
              </p:nvPicPr>
              <p:blipFill>
                <a:blip r:embed="rId177"/>
                <a:stretch>
                  <a:fillRect/>
                </a:stretch>
              </p:blipFill>
              <p:spPr>
                <a:xfrm>
                  <a:off x="1235517" y="3882045"/>
                  <a:ext cx="40320" cy="11206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38" name="Freihand 37">
                  <a:extLst>
                    <a:ext uri="{FF2B5EF4-FFF2-40B4-BE49-F238E27FC236}">
                      <a16:creationId xmlns:a16="http://schemas.microsoft.com/office/drawing/2014/main" id="{4EC70F81-4D9F-4E75-B3A6-7D0761ABCBEE}"/>
                    </a:ext>
                  </a:extLst>
                </p14:cNvPr>
                <p14:cNvContentPartPr/>
                <p14:nvPr/>
              </p14:nvContentPartPr>
              <p14:xfrm>
                <a:off x="1042197" y="4936485"/>
                <a:ext cx="1676520" cy="24840"/>
              </p14:xfrm>
            </p:contentPart>
          </mc:Choice>
          <mc:Fallback>
            <p:pic>
              <p:nvPicPr>
                <p:cNvPr id="38" name="Freihand 37">
                  <a:extLst>
                    <a:ext uri="{FF2B5EF4-FFF2-40B4-BE49-F238E27FC236}">
                      <a16:creationId xmlns:a16="http://schemas.microsoft.com/office/drawing/2014/main" id="{4EC70F81-4D9F-4E75-B3A6-7D0761ABCBEE}"/>
                    </a:ext>
                  </a:extLst>
                </p:cNvPr>
                <p:cNvPicPr/>
                <p:nvPr/>
              </p:nvPicPr>
              <p:blipFill>
                <a:blip r:embed="rId179"/>
                <a:stretch>
                  <a:fillRect/>
                </a:stretch>
              </p:blipFill>
              <p:spPr>
                <a:xfrm>
                  <a:off x="1037877" y="4932165"/>
                  <a:ext cx="168516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39" name="Freihand 38">
                  <a:extLst>
                    <a:ext uri="{FF2B5EF4-FFF2-40B4-BE49-F238E27FC236}">
                      <a16:creationId xmlns:a16="http://schemas.microsoft.com/office/drawing/2014/main" id="{ED3DEA23-37E8-4C20-AD71-7638EEF43053}"/>
                    </a:ext>
                  </a:extLst>
                </p14:cNvPr>
                <p14:cNvContentPartPr/>
                <p14:nvPr/>
              </p14:nvContentPartPr>
              <p14:xfrm>
                <a:off x="2705757" y="4843965"/>
                <a:ext cx="125280" cy="209160"/>
              </p14:xfrm>
            </p:contentPart>
          </mc:Choice>
          <mc:Fallback>
            <p:pic>
              <p:nvPicPr>
                <p:cNvPr id="39" name="Freihand 38">
                  <a:extLst>
                    <a:ext uri="{FF2B5EF4-FFF2-40B4-BE49-F238E27FC236}">
                      <a16:creationId xmlns:a16="http://schemas.microsoft.com/office/drawing/2014/main" id="{ED3DEA23-37E8-4C20-AD71-7638EEF43053}"/>
                    </a:ext>
                  </a:extLst>
                </p:cNvPr>
                <p:cNvPicPr/>
                <p:nvPr/>
              </p:nvPicPr>
              <p:blipFill>
                <a:blip r:embed="rId181"/>
                <a:stretch>
                  <a:fillRect/>
                </a:stretch>
              </p:blipFill>
              <p:spPr>
                <a:xfrm>
                  <a:off x="2701437" y="4839645"/>
                  <a:ext cx="13392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40" name="Freihand 39">
                  <a:extLst>
                    <a:ext uri="{FF2B5EF4-FFF2-40B4-BE49-F238E27FC236}">
                      <a16:creationId xmlns:a16="http://schemas.microsoft.com/office/drawing/2014/main" id="{547CB837-CD1A-4C0E-93E1-399C6B0D23DE}"/>
                    </a:ext>
                  </a:extLst>
                </p14:cNvPr>
                <p14:cNvContentPartPr/>
                <p14:nvPr/>
              </p14:nvContentPartPr>
              <p14:xfrm>
                <a:off x="1114557" y="3740925"/>
                <a:ext cx="234000" cy="133920"/>
              </p14:xfrm>
            </p:contentPart>
          </mc:Choice>
          <mc:Fallback>
            <p:pic>
              <p:nvPicPr>
                <p:cNvPr id="40" name="Freihand 39">
                  <a:extLst>
                    <a:ext uri="{FF2B5EF4-FFF2-40B4-BE49-F238E27FC236}">
                      <a16:creationId xmlns:a16="http://schemas.microsoft.com/office/drawing/2014/main" id="{547CB837-CD1A-4C0E-93E1-399C6B0D23DE}"/>
                    </a:ext>
                  </a:extLst>
                </p:cNvPr>
                <p:cNvPicPr/>
                <p:nvPr/>
              </p:nvPicPr>
              <p:blipFill>
                <a:blip r:embed="rId183"/>
                <a:stretch>
                  <a:fillRect/>
                </a:stretch>
              </p:blipFill>
              <p:spPr>
                <a:xfrm>
                  <a:off x="1110237" y="3736605"/>
                  <a:ext cx="24264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42" name="Freihand 41">
                  <a:extLst>
                    <a:ext uri="{FF2B5EF4-FFF2-40B4-BE49-F238E27FC236}">
                      <a16:creationId xmlns:a16="http://schemas.microsoft.com/office/drawing/2014/main" id="{8D641755-7E68-40B8-B992-7EC568F55194}"/>
                    </a:ext>
                  </a:extLst>
                </p14:cNvPr>
                <p14:cNvContentPartPr/>
                <p14:nvPr/>
              </p14:nvContentPartPr>
              <p14:xfrm>
                <a:off x="890997" y="3776205"/>
                <a:ext cx="360" cy="360"/>
              </p14:xfrm>
            </p:contentPart>
          </mc:Choice>
          <mc:Fallback>
            <p:pic>
              <p:nvPicPr>
                <p:cNvPr id="42" name="Freihand 41">
                  <a:extLst>
                    <a:ext uri="{FF2B5EF4-FFF2-40B4-BE49-F238E27FC236}">
                      <a16:creationId xmlns:a16="http://schemas.microsoft.com/office/drawing/2014/main" id="{8D641755-7E68-40B8-B992-7EC568F55194}"/>
                    </a:ext>
                  </a:extLst>
                </p:cNvPr>
                <p:cNvPicPr/>
                <p:nvPr/>
              </p:nvPicPr>
              <p:blipFill>
                <a:blip r:embed="rId185"/>
                <a:stretch>
                  <a:fillRect/>
                </a:stretch>
              </p:blipFill>
              <p:spPr>
                <a:xfrm>
                  <a:off x="886677" y="377188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43" name="Freihand 42">
                  <a:extLst>
                    <a:ext uri="{FF2B5EF4-FFF2-40B4-BE49-F238E27FC236}">
                      <a16:creationId xmlns:a16="http://schemas.microsoft.com/office/drawing/2014/main" id="{5057CCAC-7F10-4028-9074-5F162F209097}"/>
                    </a:ext>
                  </a:extLst>
                </p14:cNvPr>
                <p14:cNvContentPartPr/>
                <p14:nvPr/>
              </p14:nvContentPartPr>
              <p14:xfrm>
                <a:off x="878037" y="3752085"/>
                <a:ext cx="145440" cy="115200"/>
              </p14:xfrm>
            </p:contentPart>
          </mc:Choice>
          <mc:Fallback>
            <p:pic>
              <p:nvPicPr>
                <p:cNvPr id="43" name="Freihand 42">
                  <a:extLst>
                    <a:ext uri="{FF2B5EF4-FFF2-40B4-BE49-F238E27FC236}">
                      <a16:creationId xmlns:a16="http://schemas.microsoft.com/office/drawing/2014/main" id="{5057CCAC-7F10-4028-9074-5F162F209097}"/>
                    </a:ext>
                  </a:extLst>
                </p:cNvPr>
                <p:cNvPicPr/>
                <p:nvPr/>
              </p:nvPicPr>
              <p:blipFill>
                <a:blip r:embed="rId187"/>
                <a:stretch>
                  <a:fillRect/>
                </a:stretch>
              </p:blipFill>
              <p:spPr>
                <a:xfrm>
                  <a:off x="873717" y="3747765"/>
                  <a:ext cx="15408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45" name="Freihand 44">
                  <a:extLst>
                    <a:ext uri="{FF2B5EF4-FFF2-40B4-BE49-F238E27FC236}">
                      <a16:creationId xmlns:a16="http://schemas.microsoft.com/office/drawing/2014/main" id="{ED3B69F6-3C93-48C1-91C2-A3CA35C82AEC}"/>
                    </a:ext>
                  </a:extLst>
                </p14:cNvPr>
                <p14:cNvContentPartPr/>
                <p14:nvPr/>
              </p14:nvContentPartPr>
              <p14:xfrm>
                <a:off x="830157" y="3867645"/>
                <a:ext cx="198720" cy="60480"/>
              </p14:xfrm>
            </p:contentPart>
          </mc:Choice>
          <mc:Fallback>
            <p:pic>
              <p:nvPicPr>
                <p:cNvPr id="45" name="Freihand 44">
                  <a:extLst>
                    <a:ext uri="{FF2B5EF4-FFF2-40B4-BE49-F238E27FC236}">
                      <a16:creationId xmlns:a16="http://schemas.microsoft.com/office/drawing/2014/main" id="{ED3B69F6-3C93-48C1-91C2-A3CA35C82AEC}"/>
                    </a:ext>
                  </a:extLst>
                </p:cNvPr>
                <p:cNvPicPr/>
                <p:nvPr/>
              </p:nvPicPr>
              <p:blipFill>
                <a:blip r:embed="rId189"/>
                <a:stretch>
                  <a:fillRect/>
                </a:stretch>
              </p:blipFill>
              <p:spPr>
                <a:xfrm>
                  <a:off x="825837" y="3863325"/>
                  <a:ext cx="20736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46" name="Freihand 45">
                  <a:extLst>
                    <a:ext uri="{FF2B5EF4-FFF2-40B4-BE49-F238E27FC236}">
                      <a16:creationId xmlns:a16="http://schemas.microsoft.com/office/drawing/2014/main" id="{9260B09C-EE55-4D12-83DB-B022397E33FB}"/>
                    </a:ext>
                  </a:extLst>
                </p14:cNvPr>
                <p14:cNvContentPartPr/>
                <p14:nvPr/>
              </p14:nvContentPartPr>
              <p14:xfrm>
                <a:off x="905757" y="3941085"/>
                <a:ext cx="76320" cy="155520"/>
              </p14:xfrm>
            </p:contentPart>
          </mc:Choice>
          <mc:Fallback>
            <p:pic>
              <p:nvPicPr>
                <p:cNvPr id="46" name="Freihand 45">
                  <a:extLst>
                    <a:ext uri="{FF2B5EF4-FFF2-40B4-BE49-F238E27FC236}">
                      <a16:creationId xmlns:a16="http://schemas.microsoft.com/office/drawing/2014/main" id="{9260B09C-EE55-4D12-83DB-B022397E33FB}"/>
                    </a:ext>
                  </a:extLst>
                </p:cNvPr>
                <p:cNvPicPr/>
                <p:nvPr/>
              </p:nvPicPr>
              <p:blipFill>
                <a:blip r:embed="rId191"/>
                <a:stretch>
                  <a:fillRect/>
                </a:stretch>
              </p:blipFill>
              <p:spPr>
                <a:xfrm>
                  <a:off x="901437" y="3936765"/>
                  <a:ext cx="8496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48" name="Freihand 47">
                  <a:extLst>
                    <a:ext uri="{FF2B5EF4-FFF2-40B4-BE49-F238E27FC236}">
                      <a16:creationId xmlns:a16="http://schemas.microsoft.com/office/drawing/2014/main" id="{C396F042-33AE-46C3-9DBE-8950A435B196}"/>
                    </a:ext>
                  </a:extLst>
                </p14:cNvPr>
                <p14:cNvContentPartPr/>
                <p14:nvPr/>
              </p14:nvContentPartPr>
              <p14:xfrm>
                <a:off x="2643837" y="5100285"/>
                <a:ext cx="145800" cy="160560"/>
              </p14:xfrm>
            </p:contentPart>
          </mc:Choice>
          <mc:Fallback>
            <p:pic>
              <p:nvPicPr>
                <p:cNvPr id="48" name="Freihand 47">
                  <a:extLst>
                    <a:ext uri="{FF2B5EF4-FFF2-40B4-BE49-F238E27FC236}">
                      <a16:creationId xmlns:a16="http://schemas.microsoft.com/office/drawing/2014/main" id="{C396F042-33AE-46C3-9DBE-8950A435B196}"/>
                    </a:ext>
                  </a:extLst>
                </p:cNvPr>
                <p:cNvPicPr/>
                <p:nvPr/>
              </p:nvPicPr>
              <p:blipFill>
                <a:blip r:embed="rId193"/>
                <a:stretch>
                  <a:fillRect/>
                </a:stretch>
              </p:blipFill>
              <p:spPr>
                <a:xfrm>
                  <a:off x="2639517" y="5095965"/>
                  <a:ext cx="15444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49" name="Freihand 48">
                  <a:extLst>
                    <a:ext uri="{FF2B5EF4-FFF2-40B4-BE49-F238E27FC236}">
                      <a16:creationId xmlns:a16="http://schemas.microsoft.com/office/drawing/2014/main" id="{1EF0A7D6-E5DB-4486-BDA7-9BCC9EBB0447}"/>
                    </a:ext>
                  </a:extLst>
                </p14:cNvPr>
                <p14:cNvContentPartPr/>
                <p14:nvPr/>
              </p14:nvContentPartPr>
              <p14:xfrm>
                <a:off x="1592637" y="3927045"/>
                <a:ext cx="613800" cy="766080"/>
              </p14:xfrm>
            </p:contentPart>
          </mc:Choice>
          <mc:Fallback>
            <p:pic>
              <p:nvPicPr>
                <p:cNvPr id="49" name="Freihand 48">
                  <a:extLst>
                    <a:ext uri="{FF2B5EF4-FFF2-40B4-BE49-F238E27FC236}">
                      <a16:creationId xmlns:a16="http://schemas.microsoft.com/office/drawing/2014/main" id="{1EF0A7D6-E5DB-4486-BDA7-9BCC9EBB0447}"/>
                    </a:ext>
                  </a:extLst>
                </p:cNvPr>
                <p:cNvPicPr/>
                <p:nvPr/>
              </p:nvPicPr>
              <p:blipFill>
                <a:blip r:embed="rId195"/>
                <a:stretch>
                  <a:fillRect/>
                </a:stretch>
              </p:blipFill>
              <p:spPr>
                <a:xfrm>
                  <a:off x="1588317" y="3922725"/>
                  <a:ext cx="622440" cy="7747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50" name="Freihand 49">
                  <a:extLst>
                    <a:ext uri="{FF2B5EF4-FFF2-40B4-BE49-F238E27FC236}">
                      <a16:creationId xmlns:a16="http://schemas.microsoft.com/office/drawing/2014/main" id="{62273382-0226-46BE-AD4C-542F88F562C2}"/>
                    </a:ext>
                  </a:extLst>
                </p14:cNvPr>
                <p14:cNvContentPartPr/>
                <p14:nvPr/>
              </p14:nvContentPartPr>
              <p14:xfrm>
                <a:off x="1504437" y="3919845"/>
                <a:ext cx="704160" cy="696240"/>
              </p14:xfrm>
            </p:contentPart>
          </mc:Choice>
          <mc:Fallback>
            <p:pic>
              <p:nvPicPr>
                <p:cNvPr id="50" name="Freihand 49">
                  <a:extLst>
                    <a:ext uri="{FF2B5EF4-FFF2-40B4-BE49-F238E27FC236}">
                      <a16:creationId xmlns:a16="http://schemas.microsoft.com/office/drawing/2014/main" id="{62273382-0226-46BE-AD4C-542F88F562C2}"/>
                    </a:ext>
                  </a:extLst>
                </p:cNvPr>
                <p:cNvPicPr/>
                <p:nvPr/>
              </p:nvPicPr>
              <p:blipFill>
                <a:blip r:embed="rId197"/>
                <a:stretch>
                  <a:fillRect/>
                </a:stretch>
              </p:blipFill>
              <p:spPr>
                <a:xfrm>
                  <a:off x="1500117" y="3915525"/>
                  <a:ext cx="712800" cy="70488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51" name="Freihand 50">
                  <a:extLst>
                    <a:ext uri="{FF2B5EF4-FFF2-40B4-BE49-F238E27FC236}">
                      <a16:creationId xmlns:a16="http://schemas.microsoft.com/office/drawing/2014/main" id="{12A7B7D6-9576-4815-B09A-92514CB99763}"/>
                    </a:ext>
                  </a:extLst>
                </p14:cNvPr>
                <p14:cNvContentPartPr/>
                <p14:nvPr/>
              </p14:nvContentPartPr>
              <p14:xfrm>
                <a:off x="2391477" y="4618605"/>
                <a:ext cx="5040" cy="103320"/>
              </p14:xfrm>
            </p:contentPart>
          </mc:Choice>
          <mc:Fallback>
            <p:pic>
              <p:nvPicPr>
                <p:cNvPr id="51" name="Freihand 50">
                  <a:extLst>
                    <a:ext uri="{FF2B5EF4-FFF2-40B4-BE49-F238E27FC236}">
                      <a16:creationId xmlns:a16="http://schemas.microsoft.com/office/drawing/2014/main" id="{12A7B7D6-9576-4815-B09A-92514CB99763}"/>
                    </a:ext>
                  </a:extLst>
                </p:cNvPr>
                <p:cNvPicPr/>
                <p:nvPr/>
              </p:nvPicPr>
              <p:blipFill>
                <a:blip r:embed="rId199"/>
                <a:stretch>
                  <a:fillRect/>
                </a:stretch>
              </p:blipFill>
              <p:spPr>
                <a:xfrm>
                  <a:off x="2387157" y="4614285"/>
                  <a:ext cx="136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52" name="Freihand 51">
                  <a:extLst>
                    <a:ext uri="{FF2B5EF4-FFF2-40B4-BE49-F238E27FC236}">
                      <a16:creationId xmlns:a16="http://schemas.microsoft.com/office/drawing/2014/main" id="{71D1FC7B-175E-44DE-ACE9-8863465C41E6}"/>
                    </a:ext>
                  </a:extLst>
                </p14:cNvPr>
                <p14:cNvContentPartPr/>
                <p14:nvPr/>
              </p14:nvContentPartPr>
              <p14:xfrm>
                <a:off x="2312277" y="4590525"/>
                <a:ext cx="167400" cy="174240"/>
              </p14:xfrm>
            </p:contentPart>
          </mc:Choice>
          <mc:Fallback>
            <p:pic>
              <p:nvPicPr>
                <p:cNvPr id="52" name="Freihand 51">
                  <a:extLst>
                    <a:ext uri="{FF2B5EF4-FFF2-40B4-BE49-F238E27FC236}">
                      <a16:creationId xmlns:a16="http://schemas.microsoft.com/office/drawing/2014/main" id="{71D1FC7B-175E-44DE-ACE9-8863465C41E6}"/>
                    </a:ext>
                  </a:extLst>
                </p:cNvPr>
                <p:cNvPicPr/>
                <p:nvPr/>
              </p:nvPicPr>
              <p:blipFill>
                <a:blip r:embed="rId201"/>
                <a:stretch>
                  <a:fillRect/>
                </a:stretch>
              </p:blipFill>
              <p:spPr>
                <a:xfrm>
                  <a:off x="2307957" y="4586205"/>
                  <a:ext cx="17604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53" name="Freihand 52">
                  <a:extLst>
                    <a:ext uri="{FF2B5EF4-FFF2-40B4-BE49-F238E27FC236}">
                      <a16:creationId xmlns:a16="http://schemas.microsoft.com/office/drawing/2014/main" id="{3EE118B8-E9AD-457E-ABCE-ED1DD16A5341}"/>
                    </a:ext>
                  </a:extLst>
                </p14:cNvPr>
                <p14:cNvContentPartPr/>
                <p14:nvPr/>
              </p14:nvContentPartPr>
              <p14:xfrm>
                <a:off x="2441157" y="3781605"/>
                <a:ext cx="142560" cy="172080"/>
              </p14:xfrm>
            </p:contentPart>
          </mc:Choice>
          <mc:Fallback>
            <p:pic>
              <p:nvPicPr>
                <p:cNvPr id="53" name="Freihand 52">
                  <a:extLst>
                    <a:ext uri="{FF2B5EF4-FFF2-40B4-BE49-F238E27FC236}">
                      <a16:creationId xmlns:a16="http://schemas.microsoft.com/office/drawing/2014/main" id="{3EE118B8-E9AD-457E-ABCE-ED1DD16A5341}"/>
                    </a:ext>
                  </a:extLst>
                </p:cNvPr>
                <p:cNvPicPr/>
                <p:nvPr/>
              </p:nvPicPr>
              <p:blipFill>
                <a:blip r:embed="rId203"/>
                <a:stretch>
                  <a:fillRect/>
                </a:stretch>
              </p:blipFill>
              <p:spPr>
                <a:xfrm>
                  <a:off x="2436837" y="3777285"/>
                  <a:ext cx="15120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55" name="Freihand 54">
                  <a:extLst>
                    <a:ext uri="{FF2B5EF4-FFF2-40B4-BE49-F238E27FC236}">
                      <a16:creationId xmlns:a16="http://schemas.microsoft.com/office/drawing/2014/main" id="{43811F0F-9326-4247-AA4D-FE72333C20F6}"/>
                    </a:ext>
                  </a:extLst>
                </p14:cNvPr>
                <p14:cNvContentPartPr/>
                <p14:nvPr/>
              </p14:nvContentPartPr>
              <p14:xfrm>
                <a:off x="1319397" y="4291005"/>
                <a:ext cx="223560" cy="48960"/>
              </p14:xfrm>
            </p:contentPart>
          </mc:Choice>
          <mc:Fallback>
            <p:pic>
              <p:nvPicPr>
                <p:cNvPr id="55" name="Freihand 54">
                  <a:extLst>
                    <a:ext uri="{FF2B5EF4-FFF2-40B4-BE49-F238E27FC236}">
                      <a16:creationId xmlns:a16="http://schemas.microsoft.com/office/drawing/2014/main" id="{43811F0F-9326-4247-AA4D-FE72333C20F6}"/>
                    </a:ext>
                  </a:extLst>
                </p:cNvPr>
                <p:cNvPicPr/>
                <p:nvPr/>
              </p:nvPicPr>
              <p:blipFill>
                <a:blip r:embed="rId205"/>
                <a:stretch>
                  <a:fillRect/>
                </a:stretch>
              </p:blipFill>
              <p:spPr>
                <a:xfrm>
                  <a:off x="1315077" y="4286685"/>
                  <a:ext cx="23220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56" name="Freihand 55">
                  <a:extLst>
                    <a:ext uri="{FF2B5EF4-FFF2-40B4-BE49-F238E27FC236}">
                      <a16:creationId xmlns:a16="http://schemas.microsoft.com/office/drawing/2014/main" id="{5574D6A5-CF1A-43C0-8D80-9E5C9F7360EA}"/>
                    </a:ext>
                  </a:extLst>
                </p14:cNvPr>
                <p14:cNvContentPartPr/>
                <p14:nvPr/>
              </p14:nvContentPartPr>
              <p14:xfrm>
                <a:off x="1739517" y="4273005"/>
                <a:ext cx="146880" cy="82080"/>
              </p14:xfrm>
            </p:contentPart>
          </mc:Choice>
          <mc:Fallback>
            <p:pic>
              <p:nvPicPr>
                <p:cNvPr id="56" name="Freihand 55">
                  <a:extLst>
                    <a:ext uri="{FF2B5EF4-FFF2-40B4-BE49-F238E27FC236}">
                      <a16:creationId xmlns:a16="http://schemas.microsoft.com/office/drawing/2014/main" id="{5574D6A5-CF1A-43C0-8D80-9E5C9F7360EA}"/>
                    </a:ext>
                  </a:extLst>
                </p:cNvPr>
                <p:cNvPicPr/>
                <p:nvPr/>
              </p:nvPicPr>
              <p:blipFill>
                <a:blip r:embed="rId207"/>
                <a:stretch>
                  <a:fillRect/>
                </a:stretch>
              </p:blipFill>
              <p:spPr>
                <a:xfrm>
                  <a:off x="1735197" y="4268685"/>
                  <a:ext cx="1555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57" name="Freihand 56">
                  <a:extLst>
                    <a:ext uri="{FF2B5EF4-FFF2-40B4-BE49-F238E27FC236}">
                      <a16:creationId xmlns:a16="http://schemas.microsoft.com/office/drawing/2014/main" id="{3839F58C-859D-4AD3-90D7-EBC5C3F1AD83}"/>
                    </a:ext>
                  </a:extLst>
                </p14:cNvPr>
                <p14:cNvContentPartPr/>
                <p14:nvPr/>
              </p14:nvContentPartPr>
              <p14:xfrm>
                <a:off x="1844997" y="4602405"/>
                <a:ext cx="22320" cy="276120"/>
              </p14:xfrm>
            </p:contentPart>
          </mc:Choice>
          <mc:Fallback>
            <p:pic>
              <p:nvPicPr>
                <p:cNvPr id="57" name="Freihand 56">
                  <a:extLst>
                    <a:ext uri="{FF2B5EF4-FFF2-40B4-BE49-F238E27FC236}">
                      <a16:creationId xmlns:a16="http://schemas.microsoft.com/office/drawing/2014/main" id="{3839F58C-859D-4AD3-90D7-EBC5C3F1AD83}"/>
                    </a:ext>
                  </a:extLst>
                </p:cNvPr>
                <p:cNvPicPr/>
                <p:nvPr/>
              </p:nvPicPr>
              <p:blipFill>
                <a:blip r:embed="rId209"/>
                <a:stretch>
                  <a:fillRect/>
                </a:stretch>
              </p:blipFill>
              <p:spPr>
                <a:xfrm>
                  <a:off x="1840677" y="4598085"/>
                  <a:ext cx="30960" cy="2847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59" name="Freihand 58">
                  <a:extLst>
                    <a:ext uri="{FF2B5EF4-FFF2-40B4-BE49-F238E27FC236}">
                      <a16:creationId xmlns:a16="http://schemas.microsoft.com/office/drawing/2014/main" id="{DF0D192C-12EC-44B1-8ABA-B0B841151FDA}"/>
                    </a:ext>
                  </a:extLst>
                </p14:cNvPr>
                <p14:cNvContentPartPr/>
                <p14:nvPr/>
              </p14:nvContentPartPr>
              <p14:xfrm>
                <a:off x="3640317" y="3812925"/>
                <a:ext cx="73440" cy="1268280"/>
              </p14:xfrm>
            </p:contentPart>
          </mc:Choice>
          <mc:Fallback>
            <p:pic>
              <p:nvPicPr>
                <p:cNvPr id="59" name="Freihand 58">
                  <a:extLst>
                    <a:ext uri="{FF2B5EF4-FFF2-40B4-BE49-F238E27FC236}">
                      <a16:creationId xmlns:a16="http://schemas.microsoft.com/office/drawing/2014/main" id="{DF0D192C-12EC-44B1-8ABA-B0B841151FDA}"/>
                    </a:ext>
                  </a:extLst>
                </p:cNvPr>
                <p:cNvPicPr/>
                <p:nvPr/>
              </p:nvPicPr>
              <p:blipFill>
                <a:blip r:embed="rId211"/>
                <a:stretch>
                  <a:fillRect/>
                </a:stretch>
              </p:blipFill>
              <p:spPr>
                <a:xfrm>
                  <a:off x="3635997" y="3808605"/>
                  <a:ext cx="82080" cy="127692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60" name="Freihand 59">
                  <a:extLst>
                    <a:ext uri="{FF2B5EF4-FFF2-40B4-BE49-F238E27FC236}">
                      <a16:creationId xmlns:a16="http://schemas.microsoft.com/office/drawing/2014/main" id="{CDC0716A-786D-465F-8196-2C6DF9048670}"/>
                    </a:ext>
                  </a:extLst>
                </p14:cNvPr>
                <p14:cNvContentPartPr/>
                <p14:nvPr/>
              </p14:nvContentPartPr>
              <p14:xfrm>
                <a:off x="3513957" y="4999845"/>
                <a:ext cx="1646280" cy="37080"/>
              </p14:xfrm>
            </p:contentPart>
          </mc:Choice>
          <mc:Fallback>
            <p:pic>
              <p:nvPicPr>
                <p:cNvPr id="60" name="Freihand 59">
                  <a:extLst>
                    <a:ext uri="{FF2B5EF4-FFF2-40B4-BE49-F238E27FC236}">
                      <a16:creationId xmlns:a16="http://schemas.microsoft.com/office/drawing/2014/main" id="{CDC0716A-786D-465F-8196-2C6DF9048670}"/>
                    </a:ext>
                  </a:extLst>
                </p:cNvPr>
                <p:cNvPicPr/>
                <p:nvPr/>
              </p:nvPicPr>
              <p:blipFill>
                <a:blip r:embed="rId213"/>
                <a:stretch>
                  <a:fillRect/>
                </a:stretch>
              </p:blipFill>
              <p:spPr>
                <a:xfrm>
                  <a:off x="3509637" y="4995525"/>
                  <a:ext cx="165492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61" name="Freihand 60">
                  <a:extLst>
                    <a:ext uri="{FF2B5EF4-FFF2-40B4-BE49-F238E27FC236}">
                      <a16:creationId xmlns:a16="http://schemas.microsoft.com/office/drawing/2014/main" id="{D9411218-A7BA-46D7-8F5B-384604E53ECC}"/>
                    </a:ext>
                  </a:extLst>
                </p14:cNvPr>
                <p14:cNvContentPartPr/>
                <p14:nvPr/>
              </p14:nvContentPartPr>
              <p14:xfrm>
                <a:off x="5194437" y="4942965"/>
                <a:ext cx="134640" cy="190800"/>
              </p14:xfrm>
            </p:contentPart>
          </mc:Choice>
          <mc:Fallback>
            <p:pic>
              <p:nvPicPr>
                <p:cNvPr id="61" name="Freihand 60">
                  <a:extLst>
                    <a:ext uri="{FF2B5EF4-FFF2-40B4-BE49-F238E27FC236}">
                      <a16:creationId xmlns:a16="http://schemas.microsoft.com/office/drawing/2014/main" id="{D9411218-A7BA-46D7-8F5B-384604E53ECC}"/>
                    </a:ext>
                  </a:extLst>
                </p:cNvPr>
                <p:cNvPicPr/>
                <p:nvPr/>
              </p:nvPicPr>
              <p:blipFill>
                <a:blip r:embed="rId215"/>
                <a:stretch>
                  <a:fillRect/>
                </a:stretch>
              </p:blipFill>
              <p:spPr>
                <a:xfrm>
                  <a:off x="5190117" y="4938645"/>
                  <a:ext cx="14328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62" name="Freihand 61">
                  <a:extLst>
                    <a:ext uri="{FF2B5EF4-FFF2-40B4-BE49-F238E27FC236}">
                      <a16:creationId xmlns:a16="http://schemas.microsoft.com/office/drawing/2014/main" id="{287B9AEB-A644-499C-955B-75687921E6F3}"/>
                    </a:ext>
                  </a:extLst>
                </p14:cNvPr>
                <p14:cNvContentPartPr/>
                <p14:nvPr/>
              </p14:nvContentPartPr>
              <p14:xfrm>
                <a:off x="3558237" y="3644085"/>
                <a:ext cx="258480" cy="220680"/>
              </p14:xfrm>
            </p:contentPart>
          </mc:Choice>
          <mc:Fallback>
            <p:pic>
              <p:nvPicPr>
                <p:cNvPr id="62" name="Freihand 61">
                  <a:extLst>
                    <a:ext uri="{FF2B5EF4-FFF2-40B4-BE49-F238E27FC236}">
                      <a16:creationId xmlns:a16="http://schemas.microsoft.com/office/drawing/2014/main" id="{287B9AEB-A644-499C-955B-75687921E6F3}"/>
                    </a:ext>
                  </a:extLst>
                </p:cNvPr>
                <p:cNvPicPr/>
                <p:nvPr/>
              </p:nvPicPr>
              <p:blipFill>
                <a:blip r:embed="rId217"/>
                <a:stretch>
                  <a:fillRect/>
                </a:stretch>
              </p:blipFill>
              <p:spPr>
                <a:xfrm>
                  <a:off x="3553917" y="3639765"/>
                  <a:ext cx="26712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65" name="Freihand 64">
                  <a:extLst>
                    <a:ext uri="{FF2B5EF4-FFF2-40B4-BE49-F238E27FC236}">
                      <a16:creationId xmlns:a16="http://schemas.microsoft.com/office/drawing/2014/main" id="{0DBB43BD-84D3-45FA-A934-685F0851E007}"/>
                    </a:ext>
                  </a:extLst>
                </p14:cNvPr>
                <p14:cNvContentPartPr/>
                <p14:nvPr/>
              </p14:nvContentPartPr>
              <p14:xfrm>
                <a:off x="3371037" y="3659205"/>
                <a:ext cx="75600" cy="105120"/>
              </p14:xfrm>
            </p:contentPart>
          </mc:Choice>
          <mc:Fallback>
            <p:pic>
              <p:nvPicPr>
                <p:cNvPr id="65" name="Freihand 64">
                  <a:extLst>
                    <a:ext uri="{FF2B5EF4-FFF2-40B4-BE49-F238E27FC236}">
                      <a16:creationId xmlns:a16="http://schemas.microsoft.com/office/drawing/2014/main" id="{0DBB43BD-84D3-45FA-A934-685F0851E007}"/>
                    </a:ext>
                  </a:extLst>
                </p:cNvPr>
                <p:cNvPicPr/>
                <p:nvPr/>
              </p:nvPicPr>
              <p:blipFill>
                <a:blip r:embed="rId219"/>
                <a:stretch>
                  <a:fillRect/>
                </a:stretch>
              </p:blipFill>
              <p:spPr>
                <a:xfrm>
                  <a:off x="3366717" y="3654885"/>
                  <a:ext cx="842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66" name="Freihand 65">
                  <a:extLst>
                    <a:ext uri="{FF2B5EF4-FFF2-40B4-BE49-F238E27FC236}">
                      <a16:creationId xmlns:a16="http://schemas.microsoft.com/office/drawing/2014/main" id="{017A84BF-E5BA-435E-9A98-30B40C98BB2A}"/>
                    </a:ext>
                  </a:extLst>
                </p14:cNvPr>
                <p14:cNvContentPartPr/>
                <p14:nvPr/>
              </p14:nvContentPartPr>
              <p14:xfrm>
                <a:off x="3375357" y="3607365"/>
                <a:ext cx="45720" cy="12960"/>
              </p14:xfrm>
            </p:contentPart>
          </mc:Choice>
          <mc:Fallback>
            <p:pic>
              <p:nvPicPr>
                <p:cNvPr id="66" name="Freihand 65">
                  <a:extLst>
                    <a:ext uri="{FF2B5EF4-FFF2-40B4-BE49-F238E27FC236}">
                      <a16:creationId xmlns:a16="http://schemas.microsoft.com/office/drawing/2014/main" id="{017A84BF-E5BA-435E-9A98-30B40C98BB2A}"/>
                    </a:ext>
                  </a:extLst>
                </p:cNvPr>
                <p:cNvPicPr/>
                <p:nvPr/>
              </p:nvPicPr>
              <p:blipFill>
                <a:blip r:embed="rId221"/>
                <a:stretch>
                  <a:fillRect/>
                </a:stretch>
              </p:blipFill>
              <p:spPr>
                <a:xfrm>
                  <a:off x="3371037" y="3603045"/>
                  <a:ext cx="5436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67" name="Freihand 66">
                  <a:extLst>
                    <a:ext uri="{FF2B5EF4-FFF2-40B4-BE49-F238E27FC236}">
                      <a16:creationId xmlns:a16="http://schemas.microsoft.com/office/drawing/2014/main" id="{672FCCE9-DECC-41F4-ABB2-FC6A14D4636F}"/>
                    </a:ext>
                  </a:extLst>
                </p14:cNvPr>
                <p14:cNvContentPartPr/>
                <p14:nvPr/>
              </p14:nvContentPartPr>
              <p14:xfrm>
                <a:off x="3310197" y="3799605"/>
                <a:ext cx="169920" cy="35280"/>
              </p14:xfrm>
            </p:contentPart>
          </mc:Choice>
          <mc:Fallback>
            <p:pic>
              <p:nvPicPr>
                <p:cNvPr id="67" name="Freihand 66">
                  <a:extLst>
                    <a:ext uri="{FF2B5EF4-FFF2-40B4-BE49-F238E27FC236}">
                      <a16:creationId xmlns:a16="http://schemas.microsoft.com/office/drawing/2014/main" id="{672FCCE9-DECC-41F4-ABB2-FC6A14D4636F}"/>
                    </a:ext>
                  </a:extLst>
                </p:cNvPr>
                <p:cNvPicPr/>
                <p:nvPr/>
              </p:nvPicPr>
              <p:blipFill>
                <a:blip r:embed="rId223"/>
                <a:stretch>
                  <a:fillRect/>
                </a:stretch>
              </p:blipFill>
              <p:spPr>
                <a:xfrm>
                  <a:off x="3305877" y="3795285"/>
                  <a:ext cx="17856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68" name="Freihand 67">
                  <a:extLst>
                    <a:ext uri="{FF2B5EF4-FFF2-40B4-BE49-F238E27FC236}">
                      <a16:creationId xmlns:a16="http://schemas.microsoft.com/office/drawing/2014/main" id="{B1F97A91-3E70-4021-AFE7-CCFA4865014D}"/>
                    </a:ext>
                  </a:extLst>
                </p14:cNvPr>
                <p14:cNvContentPartPr/>
                <p14:nvPr/>
              </p14:nvContentPartPr>
              <p14:xfrm>
                <a:off x="3347637" y="3877365"/>
                <a:ext cx="107640" cy="206280"/>
              </p14:xfrm>
            </p:contentPart>
          </mc:Choice>
          <mc:Fallback>
            <p:pic>
              <p:nvPicPr>
                <p:cNvPr id="68" name="Freihand 67">
                  <a:extLst>
                    <a:ext uri="{FF2B5EF4-FFF2-40B4-BE49-F238E27FC236}">
                      <a16:creationId xmlns:a16="http://schemas.microsoft.com/office/drawing/2014/main" id="{B1F97A91-3E70-4021-AFE7-CCFA4865014D}"/>
                    </a:ext>
                  </a:extLst>
                </p:cNvPr>
                <p:cNvPicPr/>
                <p:nvPr/>
              </p:nvPicPr>
              <p:blipFill>
                <a:blip r:embed="rId225"/>
                <a:stretch>
                  <a:fillRect/>
                </a:stretch>
              </p:blipFill>
              <p:spPr>
                <a:xfrm>
                  <a:off x="3343317" y="3873045"/>
                  <a:ext cx="11628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69" name="Freihand 68">
                  <a:extLst>
                    <a:ext uri="{FF2B5EF4-FFF2-40B4-BE49-F238E27FC236}">
                      <a16:creationId xmlns:a16="http://schemas.microsoft.com/office/drawing/2014/main" id="{5F1F02E4-2E9A-4B59-A510-91D956438C33}"/>
                    </a:ext>
                  </a:extLst>
                </p14:cNvPr>
                <p14:cNvContentPartPr/>
                <p14:nvPr/>
              </p14:nvContentPartPr>
              <p14:xfrm>
                <a:off x="4029837" y="3866925"/>
                <a:ext cx="725400" cy="769680"/>
              </p14:xfrm>
            </p:contentPart>
          </mc:Choice>
          <mc:Fallback>
            <p:pic>
              <p:nvPicPr>
                <p:cNvPr id="69" name="Freihand 68">
                  <a:extLst>
                    <a:ext uri="{FF2B5EF4-FFF2-40B4-BE49-F238E27FC236}">
                      <a16:creationId xmlns:a16="http://schemas.microsoft.com/office/drawing/2014/main" id="{5F1F02E4-2E9A-4B59-A510-91D956438C33}"/>
                    </a:ext>
                  </a:extLst>
                </p:cNvPr>
                <p:cNvPicPr/>
                <p:nvPr/>
              </p:nvPicPr>
              <p:blipFill>
                <a:blip r:embed="rId227"/>
                <a:stretch>
                  <a:fillRect/>
                </a:stretch>
              </p:blipFill>
              <p:spPr>
                <a:xfrm>
                  <a:off x="4025517" y="3862605"/>
                  <a:ext cx="734040" cy="77832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70" name="Freihand 69">
                  <a:extLst>
                    <a:ext uri="{FF2B5EF4-FFF2-40B4-BE49-F238E27FC236}">
                      <a16:creationId xmlns:a16="http://schemas.microsoft.com/office/drawing/2014/main" id="{8C5E84FB-1D19-4899-8749-FACDB367BAFB}"/>
                    </a:ext>
                  </a:extLst>
                </p14:cNvPr>
                <p14:cNvContentPartPr/>
                <p14:nvPr/>
              </p14:nvContentPartPr>
              <p14:xfrm>
                <a:off x="4021557" y="3873045"/>
                <a:ext cx="824040" cy="747360"/>
              </p14:xfrm>
            </p:contentPart>
          </mc:Choice>
          <mc:Fallback>
            <p:pic>
              <p:nvPicPr>
                <p:cNvPr id="70" name="Freihand 69">
                  <a:extLst>
                    <a:ext uri="{FF2B5EF4-FFF2-40B4-BE49-F238E27FC236}">
                      <a16:creationId xmlns:a16="http://schemas.microsoft.com/office/drawing/2014/main" id="{8C5E84FB-1D19-4899-8749-FACDB367BAFB}"/>
                    </a:ext>
                  </a:extLst>
                </p:cNvPr>
                <p:cNvPicPr/>
                <p:nvPr/>
              </p:nvPicPr>
              <p:blipFill>
                <a:blip r:embed="rId229"/>
                <a:stretch>
                  <a:fillRect/>
                </a:stretch>
              </p:blipFill>
              <p:spPr>
                <a:xfrm>
                  <a:off x="4017237" y="3868725"/>
                  <a:ext cx="832680" cy="7560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72" name="Freihand 71">
                  <a:extLst>
                    <a:ext uri="{FF2B5EF4-FFF2-40B4-BE49-F238E27FC236}">
                      <a16:creationId xmlns:a16="http://schemas.microsoft.com/office/drawing/2014/main" id="{303C11ED-F413-4172-832F-C8A535F54F38}"/>
                    </a:ext>
                  </a:extLst>
                </p14:cNvPr>
                <p14:cNvContentPartPr/>
                <p14:nvPr/>
              </p14:nvContentPartPr>
              <p14:xfrm>
                <a:off x="4992837" y="4629765"/>
                <a:ext cx="12240" cy="126360"/>
              </p14:xfrm>
            </p:contentPart>
          </mc:Choice>
          <mc:Fallback>
            <p:pic>
              <p:nvPicPr>
                <p:cNvPr id="72" name="Freihand 71">
                  <a:extLst>
                    <a:ext uri="{FF2B5EF4-FFF2-40B4-BE49-F238E27FC236}">
                      <a16:creationId xmlns:a16="http://schemas.microsoft.com/office/drawing/2014/main" id="{303C11ED-F413-4172-832F-C8A535F54F38}"/>
                    </a:ext>
                  </a:extLst>
                </p:cNvPr>
                <p:cNvPicPr/>
                <p:nvPr/>
              </p:nvPicPr>
              <p:blipFill>
                <a:blip r:embed="rId231"/>
                <a:stretch>
                  <a:fillRect/>
                </a:stretch>
              </p:blipFill>
              <p:spPr>
                <a:xfrm>
                  <a:off x="4988517" y="4625445"/>
                  <a:ext cx="2088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73" name="Freihand 72">
                  <a:extLst>
                    <a:ext uri="{FF2B5EF4-FFF2-40B4-BE49-F238E27FC236}">
                      <a16:creationId xmlns:a16="http://schemas.microsoft.com/office/drawing/2014/main" id="{0723ECFD-0277-4E68-8A2A-C3F4DEC90D07}"/>
                    </a:ext>
                  </a:extLst>
                </p14:cNvPr>
                <p14:cNvContentPartPr/>
                <p14:nvPr/>
              </p14:nvContentPartPr>
              <p14:xfrm>
                <a:off x="4929837" y="4611405"/>
                <a:ext cx="167760" cy="158760"/>
              </p14:xfrm>
            </p:contentPart>
          </mc:Choice>
          <mc:Fallback>
            <p:pic>
              <p:nvPicPr>
                <p:cNvPr id="73" name="Freihand 72">
                  <a:extLst>
                    <a:ext uri="{FF2B5EF4-FFF2-40B4-BE49-F238E27FC236}">
                      <a16:creationId xmlns:a16="http://schemas.microsoft.com/office/drawing/2014/main" id="{0723ECFD-0277-4E68-8A2A-C3F4DEC90D07}"/>
                    </a:ext>
                  </a:extLst>
                </p:cNvPr>
                <p:cNvPicPr/>
                <p:nvPr/>
              </p:nvPicPr>
              <p:blipFill>
                <a:blip r:embed="rId233"/>
                <a:stretch>
                  <a:fillRect/>
                </a:stretch>
              </p:blipFill>
              <p:spPr>
                <a:xfrm>
                  <a:off x="4925517" y="4607085"/>
                  <a:ext cx="17640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74" name="Freihand 73">
                  <a:extLst>
                    <a:ext uri="{FF2B5EF4-FFF2-40B4-BE49-F238E27FC236}">
                      <a16:creationId xmlns:a16="http://schemas.microsoft.com/office/drawing/2014/main" id="{4AB5C95D-9D7F-4748-B63D-BC316BC48724}"/>
                    </a:ext>
                  </a:extLst>
                </p14:cNvPr>
                <p14:cNvContentPartPr/>
                <p14:nvPr/>
              </p14:nvContentPartPr>
              <p14:xfrm>
                <a:off x="5020917" y="3731925"/>
                <a:ext cx="146520" cy="164160"/>
              </p14:xfrm>
            </p:contentPart>
          </mc:Choice>
          <mc:Fallback>
            <p:pic>
              <p:nvPicPr>
                <p:cNvPr id="74" name="Freihand 73">
                  <a:extLst>
                    <a:ext uri="{FF2B5EF4-FFF2-40B4-BE49-F238E27FC236}">
                      <a16:creationId xmlns:a16="http://schemas.microsoft.com/office/drawing/2014/main" id="{4AB5C95D-9D7F-4748-B63D-BC316BC48724}"/>
                    </a:ext>
                  </a:extLst>
                </p:cNvPr>
                <p:cNvPicPr/>
                <p:nvPr/>
              </p:nvPicPr>
              <p:blipFill>
                <a:blip r:embed="rId235"/>
                <a:stretch>
                  <a:fillRect/>
                </a:stretch>
              </p:blipFill>
              <p:spPr>
                <a:xfrm>
                  <a:off x="5016597" y="3727605"/>
                  <a:ext cx="15516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75" name="Freihand 74">
                  <a:extLst>
                    <a:ext uri="{FF2B5EF4-FFF2-40B4-BE49-F238E27FC236}">
                      <a16:creationId xmlns:a16="http://schemas.microsoft.com/office/drawing/2014/main" id="{BE1BDD5B-9A52-4FCF-B257-FFB81E152628}"/>
                    </a:ext>
                  </a:extLst>
                </p14:cNvPr>
                <p14:cNvContentPartPr/>
                <p14:nvPr/>
              </p14:nvContentPartPr>
              <p14:xfrm>
                <a:off x="3722037" y="4291725"/>
                <a:ext cx="252000" cy="25920"/>
              </p14:xfrm>
            </p:contentPart>
          </mc:Choice>
          <mc:Fallback>
            <p:pic>
              <p:nvPicPr>
                <p:cNvPr id="75" name="Freihand 74">
                  <a:extLst>
                    <a:ext uri="{FF2B5EF4-FFF2-40B4-BE49-F238E27FC236}">
                      <a16:creationId xmlns:a16="http://schemas.microsoft.com/office/drawing/2014/main" id="{BE1BDD5B-9A52-4FCF-B257-FFB81E152628}"/>
                    </a:ext>
                  </a:extLst>
                </p:cNvPr>
                <p:cNvPicPr/>
                <p:nvPr/>
              </p:nvPicPr>
              <p:blipFill>
                <a:blip r:embed="rId237"/>
                <a:stretch>
                  <a:fillRect/>
                </a:stretch>
              </p:blipFill>
              <p:spPr>
                <a:xfrm>
                  <a:off x="3717717" y="4287405"/>
                  <a:ext cx="26064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76" name="Freihand 75">
                  <a:extLst>
                    <a:ext uri="{FF2B5EF4-FFF2-40B4-BE49-F238E27FC236}">
                      <a16:creationId xmlns:a16="http://schemas.microsoft.com/office/drawing/2014/main" id="{176BCDE7-659F-4395-AC78-B298E5027DCC}"/>
                    </a:ext>
                  </a:extLst>
                </p14:cNvPr>
                <p14:cNvContentPartPr/>
                <p14:nvPr/>
              </p14:nvContentPartPr>
              <p14:xfrm>
                <a:off x="4237557" y="4285965"/>
                <a:ext cx="176400" cy="32400"/>
              </p14:xfrm>
            </p:contentPart>
          </mc:Choice>
          <mc:Fallback>
            <p:pic>
              <p:nvPicPr>
                <p:cNvPr id="76" name="Freihand 75">
                  <a:extLst>
                    <a:ext uri="{FF2B5EF4-FFF2-40B4-BE49-F238E27FC236}">
                      <a16:creationId xmlns:a16="http://schemas.microsoft.com/office/drawing/2014/main" id="{176BCDE7-659F-4395-AC78-B298E5027DCC}"/>
                    </a:ext>
                  </a:extLst>
                </p:cNvPr>
                <p:cNvPicPr/>
                <p:nvPr/>
              </p:nvPicPr>
              <p:blipFill>
                <a:blip r:embed="rId239"/>
                <a:stretch>
                  <a:fillRect/>
                </a:stretch>
              </p:blipFill>
              <p:spPr>
                <a:xfrm>
                  <a:off x="4233237" y="4281645"/>
                  <a:ext cx="18504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77" name="Freihand 76">
                  <a:extLst>
                    <a:ext uri="{FF2B5EF4-FFF2-40B4-BE49-F238E27FC236}">
                      <a16:creationId xmlns:a16="http://schemas.microsoft.com/office/drawing/2014/main" id="{A1AB6033-EC5D-4389-BEB4-D6890C123D19}"/>
                    </a:ext>
                  </a:extLst>
                </p14:cNvPr>
                <p14:cNvContentPartPr/>
                <p14:nvPr/>
              </p14:nvContentPartPr>
              <p14:xfrm>
                <a:off x="4402437" y="4470645"/>
                <a:ext cx="38880" cy="397800"/>
              </p14:xfrm>
            </p:contentPart>
          </mc:Choice>
          <mc:Fallback>
            <p:pic>
              <p:nvPicPr>
                <p:cNvPr id="77" name="Freihand 76">
                  <a:extLst>
                    <a:ext uri="{FF2B5EF4-FFF2-40B4-BE49-F238E27FC236}">
                      <a16:creationId xmlns:a16="http://schemas.microsoft.com/office/drawing/2014/main" id="{A1AB6033-EC5D-4389-BEB4-D6890C123D19}"/>
                    </a:ext>
                  </a:extLst>
                </p:cNvPr>
                <p:cNvPicPr/>
                <p:nvPr/>
              </p:nvPicPr>
              <p:blipFill>
                <a:blip r:embed="rId241"/>
                <a:stretch>
                  <a:fillRect/>
                </a:stretch>
              </p:blipFill>
              <p:spPr>
                <a:xfrm>
                  <a:off x="4398117" y="4466325"/>
                  <a:ext cx="47520" cy="40644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78" name="Freihand 77">
                  <a:extLst>
                    <a:ext uri="{FF2B5EF4-FFF2-40B4-BE49-F238E27FC236}">
                      <a16:creationId xmlns:a16="http://schemas.microsoft.com/office/drawing/2014/main" id="{B662232C-5F55-4972-A899-B19DA1286AAE}"/>
                    </a:ext>
                  </a:extLst>
                </p14:cNvPr>
                <p14:cNvContentPartPr/>
                <p14:nvPr/>
              </p14:nvContentPartPr>
              <p14:xfrm>
                <a:off x="5411517" y="4298565"/>
                <a:ext cx="212040" cy="15840"/>
              </p14:xfrm>
            </p:contentPart>
          </mc:Choice>
          <mc:Fallback>
            <p:pic>
              <p:nvPicPr>
                <p:cNvPr id="78" name="Freihand 77">
                  <a:extLst>
                    <a:ext uri="{FF2B5EF4-FFF2-40B4-BE49-F238E27FC236}">
                      <a16:creationId xmlns:a16="http://schemas.microsoft.com/office/drawing/2014/main" id="{B662232C-5F55-4972-A899-B19DA1286AAE}"/>
                    </a:ext>
                  </a:extLst>
                </p:cNvPr>
                <p:cNvPicPr/>
                <p:nvPr/>
              </p:nvPicPr>
              <p:blipFill>
                <a:blip r:embed="rId243"/>
                <a:stretch>
                  <a:fillRect/>
                </a:stretch>
              </p:blipFill>
              <p:spPr>
                <a:xfrm>
                  <a:off x="5407197" y="4294245"/>
                  <a:ext cx="22068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79" name="Freihand 78">
                  <a:extLst>
                    <a:ext uri="{FF2B5EF4-FFF2-40B4-BE49-F238E27FC236}">
                      <a16:creationId xmlns:a16="http://schemas.microsoft.com/office/drawing/2014/main" id="{DF65AD73-8485-40E2-8060-D326D3B80F9E}"/>
                    </a:ext>
                  </a:extLst>
                </p14:cNvPr>
                <p14:cNvContentPartPr/>
                <p14:nvPr/>
              </p14:nvContentPartPr>
              <p14:xfrm>
                <a:off x="5466957" y="4355445"/>
                <a:ext cx="183240" cy="12600"/>
              </p14:xfrm>
            </p:contentPart>
          </mc:Choice>
          <mc:Fallback>
            <p:pic>
              <p:nvPicPr>
                <p:cNvPr id="79" name="Freihand 78">
                  <a:extLst>
                    <a:ext uri="{FF2B5EF4-FFF2-40B4-BE49-F238E27FC236}">
                      <a16:creationId xmlns:a16="http://schemas.microsoft.com/office/drawing/2014/main" id="{DF65AD73-8485-40E2-8060-D326D3B80F9E}"/>
                    </a:ext>
                  </a:extLst>
                </p:cNvPr>
                <p:cNvPicPr/>
                <p:nvPr/>
              </p:nvPicPr>
              <p:blipFill>
                <a:blip r:embed="rId245"/>
                <a:stretch>
                  <a:fillRect/>
                </a:stretch>
              </p:blipFill>
              <p:spPr>
                <a:xfrm>
                  <a:off x="5462637" y="4351125"/>
                  <a:ext cx="19188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80" name="Freihand 79">
                  <a:extLst>
                    <a:ext uri="{FF2B5EF4-FFF2-40B4-BE49-F238E27FC236}">
                      <a16:creationId xmlns:a16="http://schemas.microsoft.com/office/drawing/2014/main" id="{FB1C23AB-B843-4DE3-BF95-63056E55A473}"/>
                    </a:ext>
                  </a:extLst>
                </p14:cNvPr>
                <p14:cNvContentPartPr/>
                <p14:nvPr/>
              </p14:nvContentPartPr>
              <p14:xfrm>
                <a:off x="5655597" y="4263285"/>
                <a:ext cx="117720" cy="193680"/>
              </p14:xfrm>
            </p:contentPart>
          </mc:Choice>
          <mc:Fallback>
            <p:pic>
              <p:nvPicPr>
                <p:cNvPr id="80" name="Freihand 79">
                  <a:extLst>
                    <a:ext uri="{FF2B5EF4-FFF2-40B4-BE49-F238E27FC236}">
                      <a16:creationId xmlns:a16="http://schemas.microsoft.com/office/drawing/2014/main" id="{FB1C23AB-B843-4DE3-BF95-63056E55A473}"/>
                    </a:ext>
                  </a:extLst>
                </p:cNvPr>
                <p:cNvPicPr/>
                <p:nvPr/>
              </p:nvPicPr>
              <p:blipFill>
                <a:blip r:embed="rId247"/>
                <a:stretch>
                  <a:fillRect/>
                </a:stretch>
              </p:blipFill>
              <p:spPr>
                <a:xfrm>
                  <a:off x="5651277" y="4258965"/>
                  <a:ext cx="12636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63" name="Freihand 62">
                  <a:extLst>
                    <a:ext uri="{FF2B5EF4-FFF2-40B4-BE49-F238E27FC236}">
                      <a16:creationId xmlns:a16="http://schemas.microsoft.com/office/drawing/2014/main" id="{BC1DE82E-7A15-47D3-AAA6-6247807B2931}"/>
                    </a:ext>
                  </a:extLst>
                </p14:cNvPr>
                <p14:cNvContentPartPr/>
                <p14:nvPr/>
              </p14:nvContentPartPr>
              <p14:xfrm>
                <a:off x="5214597" y="5251125"/>
                <a:ext cx="169920" cy="140040"/>
              </p14:xfrm>
            </p:contentPart>
          </mc:Choice>
          <mc:Fallback>
            <p:pic>
              <p:nvPicPr>
                <p:cNvPr id="63" name="Freihand 62">
                  <a:extLst>
                    <a:ext uri="{FF2B5EF4-FFF2-40B4-BE49-F238E27FC236}">
                      <a16:creationId xmlns:a16="http://schemas.microsoft.com/office/drawing/2014/main" id="{BC1DE82E-7A15-47D3-AAA6-6247807B2931}"/>
                    </a:ext>
                  </a:extLst>
                </p:cNvPr>
                <p:cNvPicPr/>
                <p:nvPr/>
              </p:nvPicPr>
              <p:blipFill>
                <a:blip r:embed="rId249"/>
                <a:stretch>
                  <a:fillRect/>
                </a:stretch>
              </p:blipFill>
              <p:spPr>
                <a:xfrm>
                  <a:off x="5210277" y="5246805"/>
                  <a:ext cx="17856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64" name="Freihand 63">
                  <a:extLst>
                    <a:ext uri="{FF2B5EF4-FFF2-40B4-BE49-F238E27FC236}">
                      <a16:creationId xmlns:a16="http://schemas.microsoft.com/office/drawing/2014/main" id="{28F6AD98-FAE6-493F-9BCC-0CB05E453BFC}"/>
                    </a:ext>
                  </a:extLst>
                </p14:cNvPr>
                <p14:cNvContentPartPr/>
                <p14:nvPr/>
              </p14:nvContentPartPr>
              <p14:xfrm>
                <a:off x="5314317" y="5327085"/>
                <a:ext cx="64440" cy="57600"/>
              </p14:xfrm>
            </p:contentPart>
          </mc:Choice>
          <mc:Fallback>
            <p:pic>
              <p:nvPicPr>
                <p:cNvPr id="64" name="Freihand 63">
                  <a:extLst>
                    <a:ext uri="{FF2B5EF4-FFF2-40B4-BE49-F238E27FC236}">
                      <a16:creationId xmlns:a16="http://schemas.microsoft.com/office/drawing/2014/main" id="{28F6AD98-FAE6-493F-9BCC-0CB05E453BFC}"/>
                    </a:ext>
                  </a:extLst>
                </p:cNvPr>
                <p:cNvPicPr/>
                <p:nvPr/>
              </p:nvPicPr>
              <p:blipFill>
                <a:blip r:embed="rId251"/>
                <a:stretch>
                  <a:fillRect/>
                </a:stretch>
              </p:blipFill>
              <p:spPr>
                <a:xfrm>
                  <a:off x="5309997" y="5322765"/>
                  <a:ext cx="7308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10" name="Freihand 109">
                  <a:extLst>
                    <a:ext uri="{FF2B5EF4-FFF2-40B4-BE49-F238E27FC236}">
                      <a16:creationId xmlns:a16="http://schemas.microsoft.com/office/drawing/2014/main" id="{E450C1A2-8EA0-4FFA-8821-4B65645FB453}"/>
                    </a:ext>
                  </a:extLst>
                </p14:cNvPr>
                <p14:cNvContentPartPr/>
                <p14:nvPr/>
              </p14:nvContentPartPr>
              <p14:xfrm>
                <a:off x="3194277" y="5447325"/>
                <a:ext cx="20160" cy="117000"/>
              </p14:xfrm>
            </p:contentPart>
          </mc:Choice>
          <mc:Fallback>
            <p:pic>
              <p:nvPicPr>
                <p:cNvPr id="110" name="Freihand 109">
                  <a:extLst>
                    <a:ext uri="{FF2B5EF4-FFF2-40B4-BE49-F238E27FC236}">
                      <a16:creationId xmlns:a16="http://schemas.microsoft.com/office/drawing/2014/main" id="{E450C1A2-8EA0-4FFA-8821-4B65645FB453}"/>
                    </a:ext>
                  </a:extLst>
                </p:cNvPr>
                <p:cNvPicPr/>
                <p:nvPr/>
              </p:nvPicPr>
              <p:blipFill>
                <a:blip r:embed="rId253"/>
                <a:stretch>
                  <a:fillRect/>
                </a:stretch>
              </p:blipFill>
              <p:spPr>
                <a:xfrm>
                  <a:off x="3189957" y="5443005"/>
                  <a:ext cx="2880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11" name="Freihand 110">
                  <a:extLst>
                    <a:ext uri="{FF2B5EF4-FFF2-40B4-BE49-F238E27FC236}">
                      <a16:creationId xmlns:a16="http://schemas.microsoft.com/office/drawing/2014/main" id="{F5E969F7-E3C7-4B2C-AFEA-5C534C638D51}"/>
                    </a:ext>
                  </a:extLst>
                </p14:cNvPr>
                <p14:cNvContentPartPr/>
                <p14:nvPr/>
              </p14:nvContentPartPr>
              <p14:xfrm>
                <a:off x="3176277" y="5485485"/>
                <a:ext cx="136080" cy="27000"/>
              </p14:xfrm>
            </p:contentPart>
          </mc:Choice>
          <mc:Fallback>
            <p:pic>
              <p:nvPicPr>
                <p:cNvPr id="111" name="Freihand 110">
                  <a:extLst>
                    <a:ext uri="{FF2B5EF4-FFF2-40B4-BE49-F238E27FC236}">
                      <a16:creationId xmlns:a16="http://schemas.microsoft.com/office/drawing/2014/main" id="{F5E969F7-E3C7-4B2C-AFEA-5C534C638D51}"/>
                    </a:ext>
                  </a:extLst>
                </p:cNvPr>
                <p:cNvPicPr/>
                <p:nvPr/>
              </p:nvPicPr>
              <p:blipFill>
                <a:blip r:embed="rId255"/>
                <a:stretch>
                  <a:fillRect/>
                </a:stretch>
              </p:blipFill>
              <p:spPr>
                <a:xfrm>
                  <a:off x="3171957" y="5481165"/>
                  <a:ext cx="14472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12" name="Freihand 111">
                  <a:extLst>
                    <a:ext uri="{FF2B5EF4-FFF2-40B4-BE49-F238E27FC236}">
                      <a16:creationId xmlns:a16="http://schemas.microsoft.com/office/drawing/2014/main" id="{DACF9EB8-487F-4AF8-B8C8-9774C6B55079}"/>
                    </a:ext>
                  </a:extLst>
                </p14:cNvPr>
                <p14:cNvContentPartPr/>
                <p14:nvPr/>
              </p14:nvContentPartPr>
              <p14:xfrm>
                <a:off x="3809157" y="5344365"/>
                <a:ext cx="92520" cy="127080"/>
              </p14:xfrm>
            </p:contentPart>
          </mc:Choice>
          <mc:Fallback>
            <p:pic>
              <p:nvPicPr>
                <p:cNvPr id="112" name="Freihand 111">
                  <a:extLst>
                    <a:ext uri="{FF2B5EF4-FFF2-40B4-BE49-F238E27FC236}">
                      <a16:creationId xmlns:a16="http://schemas.microsoft.com/office/drawing/2014/main" id="{DACF9EB8-487F-4AF8-B8C8-9774C6B55079}"/>
                    </a:ext>
                  </a:extLst>
                </p:cNvPr>
                <p:cNvPicPr/>
                <p:nvPr/>
              </p:nvPicPr>
              <p:blipFill>
                <a:blip r:embed="rId257"/>
                <a:stretch>
                  <a:fillRect/>
                </a:stretch>
              </p:blipFill>
              <p:spPr>
                <a:xfrm>
                  <a:off x="3804837" y="5340045"/>
                  <a:ext cx="10116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13" name="Freihand 112">
                  <a:extLst>
                    <a:ext uri="{FF2B5EF4-FFF2-40B4-BE49-F238E27FC236}">
                      <a16:creationId xmlns:a16="http://schemas.microsoft.com/office/drawing/2014/main" id="{58568BCF-4358-4363-91FF-AFACB3C780B8}"/>
                    </a:ext>
                  </a:extLst>
                </p14:cNvPr>
                <p14:cNvContentPartPr/>
                <p14:nvPr/>
              </p14:nvContentPartPr>
              <p14:xfrm>
                <a:off x="3954957" y="5411325"/>
                <a:ext cx="223200" cy="201240"/>
              </p14:xfrm>
            </p:contentPart>
          </mc:Choice>
          <mc:Fallback>
            <p:pic>
              <p:nvPicPr>
                <p:cNvPr id="113" name="Freihand 112">
                  <a:extLst>
                    <a:ext uri="{FF2B5EF4-FFF2-40B4-BE49-F238E27FC236}">
                      <a16:creationId xmlns:a16="http://schemas.microsoft.com/office/drawing/2014/main" id="{58568BCF-4358-4363-91FF-AFACB3C780B8}"/>
                    </a:ext>
                  </a:extLst>
                </p:cNvPr>
                <p:cNvPicPr/>
                <p:nvPr/>
              </p:nvPicPr>
              <p:blipFill>
                <a:blip r:embed="rId259"/>
                <a:stretch>
                  <a:fillRect/>
                </a:stretch>
              </p:blipFill>
              <p:spPr>
                <a:xfrm>
                  <a:off x="3950637" y="5407005"/>
                  <a:ext cx="23184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14" name="Freihand 113">
                  <a:extLst>
                    <a:ext uri="{FF2B5EF4-FFF2-40B4-BE49-F238E27FC236}">
                      <a16:creationId xmlns:a16="http://schemas.microsoft.com/office/drawing/2014/main" id="{6F9EEA5C-60C7-424E-95F6-6731E9BEA4B1}"/>
                    </a:ext>
                  </a:extLst>
                </p14:cNvPr>
                <p14:cNvContentPartPr/>
                <p14:nvPr/>
              </p14:nvContentPartPr>
              <p14:xfrm>
                <a:off x="4216677" y="5423925"/>
                <a:ext cx="15120" cy="66240"/>
              </p14:xfrm>
            </p:contentPart>
          </mc:Choice>
          <mc:Fallback>
            <p:pic>
              <p:nvPicPr>
                <p:cNvPr id="114" name="Freihand 113">
                  <a:extLst>
                    <a:ext uri="{FF2B5EF4-FFF2-40B4-BE49-F238E27FC236}">
                      <a16:creationId xmlns:a16="http://schemas.microsoft.com/office/drawing/2014/main" id="{6F9EEA5C-60C7-424E-95F6-6731E9BEA4B1}"/>
                    </a:ext>
                  </a:extLst>
                </p:cNvPr>
                <p:cNvPicPr/>
                <p:nvPr/>
              </p:nvPicPr>
              <p:blipFill>
                <a:blip r:embed="rId261"/>
                <a:stretch>
                  <a:fillRect/>
                </a:stretch>
              </p:blipFill>
              <p:spPr>
                <a:xfrm>
                  <a:off x="4212357" y="5419605"/>
                  <a:ext cx="237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18" name="Freihand 117">
                  <a:extLst>
                    <a:ext uri="{FF2B5EF4-FFF2-40B4-BE49-F238E27FC236}">
                      <a16:creationId xmlns:a16="http://schemas.microsoft.com/office/drawing/2014/main" id="{804B530A-15D7-4C1E-839D-CC75B1A27630}"/>
                    </a:ext>
                  </a:extLst>
                </p14:cNvPr>
                <p14:cNvContentPartPr/>
                <p14:nvPr/>
              </p14:nvContentPartPr>
              <p14:xfrm>
                <a:off x="4295877" y="5315205"/>
                <a:ext cx="348840" cy="191880"/>
              </p14:xfrm>
            </p:contentPart>
          </mc:Choice>
          <mc:Fallback>
            <p:pic>
              <p:nvPicPr>
                <p:cNvPr id="118" name="Freihand 117">
                  <a:extLst>
                    <a:ext uri="{FF2B5EF4-FFF2-40B4-BE49-F238E27FC236}">
                      <a16:creationId xmlns:a16="http://schemas.microsoft.com/office/drawing/2014/main" id="{804B530A-15D7-4C1E-839D-CC75B1A27630}"/>
                    </a:ext>
                  </a:extLst>
                </p:cNvPr>
                <p:cNvPicPr/>
                <p:nvPr/>
              </p:nvPicPr>
              <p:blipFill>
                <a:blip r:embed="rId263"/>
                <a:stretch>
                  <a:fillRect/>
                </a:stretch>
              </p:blipFill>
              <p:spPr>
                <a:xfrm>
                  <a:off x="4291557" y="5310885"/>
                  <a:ext cx="35748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19" name="Freihand 118">
                  <a:extLst>
                    <a:ext uri="{FF2B5EF4-FFF2-40B4-BE49-F238E27FC236}">
                      <a16:creationId xmlns:a16="http://schemas.microsoft.com/office/drawing/2014/main" id="{DE0615E2-C9EC-4580-8966-56EE60E11618}"/>
                    </a:ext>
                  </a:extLst>
                </p14:cNvPr>
                <p14:cNvContentPartPr/>
                <p14:nvPr/>
              </p14:nvContentPartPr>
              <p14:xfrm>
                <a:off x="4681077" y="5409885"/>
                <a:ext cx="180720" cy="81360"/>
              </p14:xfrm>
            </p:contentPart>
          </mc:Choice>
          <mc:Fallback>
            <p:pic>
              <p:nvPicPr>
                <p:cNvPr id="119" name="Freihand 118">
                  <a:extLst>
                    <a:ext uri="{FF2B5EF4-FFF2-40B4-BE49-F238E27FC236}">
                      <a16:creationId xmlns:a16="http://schemas.microsoft.com/office/drawing/2014/main" id="{DE0615E2-C9EC-4580-8966-56EE60E11618}"/>
                    </a:ext>
                  </a:extLst>
                </p:cNvPr>
                <p:cNvPicPr/>
                <p:nvPr/>
              </p:nvPicPr>
              <p:blipFill>
                <a:blip r:embed="rId265"/>
                <a:stretch>
                  <a:fillRect/>
                </a:stretch>
              </p:blipFill>
              <p:spPr>
                <a:xfrm>
                  <a:off x="4676757" y="5405565"/>
                  <a:ext cx="1893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20" name="Freihand 119">
                  <a:extLst>
                    <a:ext uri="{FF2B5EF4-FFF2-40B4-BE49-F238E27FC236}">
                      <a16:creationId xmlns:a16="http://schemas.microsoft.com/office/drawing/2014/main" id="{50386684-8D8C-4C97-BB45-4B6838CB942C}"/>
                    </a:ext>
                  </a:extLst>
                </p14:cNvPr>
                <p14:cNvContentPartPr/>
                <p14:nvPr/>
              </p14:nvContentPartPr>
              <p14:xfrm>
                <a:off x="4891317" y="5409885"/>
                <a:ext cx="95040" cy="75240"/>
              </p14:xfrm>
            </p:contentPart>
          </mc:Choice>
          <mc:Fallback>
            <p:pic>
              <p:nvPicPr>
                <p:cNvPr id="120" name="Freihand 119">
                  <a:extLst>
                    <a:ext uri="{FF2B5EF4-FFF2-40B4-BE49-F238E27FC236}">
                      <a16:creationId xmlns:a16="http://schemas.microsoft.com/office/drawing/2014/main" id="{50386684-8D8C-4C97-BB45-4B6838CB942C}"/>
                    </a:ext>
                  </a:extLst>
                </p:cNvPr>
                <p:cNvPicPr/>
                <p:nvPr/>
              </p:nvPicPr>
              <p:blipFill>
                <a:blip r:embed="rId267"/>
                <a:stretch>
                  <a:fillRect/>
                </a:stretch>
              </p:blipFill>
              <p:spPr>
                <a:xfrm>
                  <a:off x="4886997" y="5405565"/>
                  <a:ext cx="1036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21" name="Freihand 120">
                  <a:extLst>
                    <a:ext uri="{FF2B5EF4-FFF2-40B4-BE49-F238E27FC236}">
                      <a16:creationId xmlns:a16="http://schemas.microsoft.com/office/drawing/2014/main" id="{561724D8-6524-45AE-B961-C48A262A2C0F}"/>
                    </a:ext>
                  </a:extLst>
                </p14:cNvPr>
                <p14:cNvContentPartPr/>
                <p14:nvPr/>
              </p14:nvContentPartPr>
              <p14:xfrm>
                <a:off x="4974477" y="5333925"/>
                <a:ext cx="98640" cy="167040"/>
              </p14:xfrm>
            </p:contentPart>
          </mc:Choice>
          <mc:Fallback>
            <p:pic>
              <p:nvPicPr>
                <p:cNvPr id="121" name="Freihand 120">
                  <a:extLst>
                    <a:ext uri="{FF2B5EF4-FFF2-40B4-BE49-F238E27FC236}">
                      <a16:creationId xmlns:a16="http://schemas.microsoft.com/office/drawing/2014/main" id="{561724D8-6524-45AE-B961-C48A262A2C0F}"/>
                    </a:ext>
                  </a:extLst>
                </p:cNvPr>
                <p:cNvPicPr/>
                <p:nvPr/>
              </p:nvPicPr>
              <p:blipFill>
                <a:blip r:embed="rId269"/>
                <a:stretch>
                  <a:fillRect/>
                </a:stretch>
              </p:blipFill>
              <p:spPr>
                <a:xfrm>
                  <a:off x="4970157" y="5329605"/>
                  <a:ext cx="10728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22" name="Freihand 121">
                  <a:extLst>
                    <a:ext uri="{FF2B5EF4-FFF2-40B4-BE49-F238E27FC236}">
                      <a16:creationId xmlns:a16="http://schemas.microsoft.com/office/drawing/2014/main" id="{61E70D26-7C5A-44BE-95F1-A6A192940997}"/>
                    </a:ext>
                  </a:extLst>
                </p14:cNvPr>
                <p14:cNvContentPartPr/>
                <p14:nvPr/>
              </p14:nvContentPartPr>
              <p14:xfrm>
                <a:off x="5084637" y="5348685"/>
                <a:ext cx="102960" cy="172080"/>
              </p14:xfrm>
            </p:contentPart>
          </mc:Choice>
          <mc:Fallback>
            <p:pic>
              <p:nvPicPr>
                <p:cNvPr id="122" name="Freihand 121">
                  <a:extLst>
                    <a:ext uri="{FF2B5EF4-FFF2-40B4-BE49-F238E27FC236}">
                      <a16:creationId xmlns:a16="http://schemas.microsoft.com/office/drawing/2014/main" id="{61E70D26-7C5A-44BE-95F1-A6A192940997}"/>
                    </a:ext>
                  </a:extLst>
                </p:cNvPr>
                <p:cNvPicPr/>
                <p:nvPr/>
              </p:nvPicPr>
              <p:blipFill>
                <a:blip r:embed="rId271"/>
                <a:stretch>
                  <a:fillRect/>
                </a:stretch>
              </p:blipFill>
              <p:spPr>
                <a:xfrm>
                  <a:off x="5080317" y="5344365"/>
                  <a:ext cx="11160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23" name="Freihand 122">
                  <a:extLst>
                    <a:ext uri="{FF2B5EF4-FFF2-40B4-BE49-F238E27FC236}">
                      <a16:creationId xmlns:a16="http://schemas.microsoft.com/office/drawing/2014/main" id="{C99954C0-525E-48C1-97AD-00F12040FE8E}"/>
                    </a:ext>
                  </a:extLst>
                </p14:cNvPr>
                <p14:cNvContentPartPr/>
                <p14:nvPr/>
              </p14:nvContentPartPr>
              <p14:xfrm>
                <a:off x="2282037" y="5881485"/>
                <a:ext cx="225720" cy="97200"/>
              </p14:xfrm>
            </p:contentPart>
          </mc:Choice>
          <mc:Fallback>
            <p:pic>
              <p:nvPicPr>
                <p:cNvPr id="123" name="Freihand 122">
                  <a:extLst>
                    <a:ext uri="{FF2B5EF4-FFF2-40B4-BE49-F238E27FC236}">
                      <a16:creationId xmlns:a16="http://schemas.microsoft.com/office/drawing/2014/main" id="{C99954C0-525E-48C1-97AD-00F12040FE8E}"/>
                    </a:ext>
                  </a:extLst>
                </p:cNvPr>
                <p:cNvPicPr/>
                <p:nvPr/>
              </p:nvPicPr>
              <p:blipFill>
                <a:blip r:embed="rId273"/>
                <a:stretch>
                  <a:fillRect/>
                </a:stretch>
              </p:blipFill>
              <p:spPr>
                <a:xfrm>
                  <a:off x="2277717" y="5877165"/>
                  <a:ext cx="2343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24" name="Freihand 123">
                  <a:extLst>
                    <a:ext uri="{FF2B5EF4-FFF2-40B4-BE49-F238E27FC236}">
                      <a16:creationId xmlns:a16="http://schemas.microsoft.com/office/drawing/2014/main" id="{FEE26002-C426-40BC-8982-C1753EB9E49E}"/>
                    </a:ext>
                  </a:extLst>
                </p14:cNvPr>
                <p14:cNvContentPartPr/>
                <p14:nvPr/>
              </p14:nvContentPartPr>
              <p14:xfrm>
                <a:off x="2478957" y="5826045"/>
                <a:ext cx="360" cy="360"/>
              </p14:xfrm>
            </p:contentPart>
          </mc:Choice>
          <mc:Fallback>
            <p:pic>
              <p:nvPicPr>
                <p:cNvPr id="124" name="Freihand 123">
                  <a:extLst>
                    <a:ext uri="{FF2B5EF4-FFF2-40B4-BE49-F238E27FC236}">
                      <a16:creationId xmlns:a16="http://schemas.microsoft.com/office/drawing/2014/main" id="{FEE26002-C426-40BC-8982-C1753EB9E49E}"/>
                    </a:ext>
                  </a:extLst>
                </p:cNvPr>
                <p:cNvPicPr/>
                <p:nvPr/>
              </p:nvPicPr>
              <p:blipFill>
                <a:blip r:embed="rId185"/>
                <a:stretch>
                  <a:fillRect/>
                </a:stretch>
              </p:blipFill>
              <p:spPr>
                <a:xfrm>
                  <a:off x="2474637" y="582172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25" name="Freihand 124">
                  <a:extLst>
                    <a:ext uri="{FF2B5EF4-FFF2-40B4-BE49-F238E27FC236}">
                      <a16:creationId xmlns:a16="http://schemas.microsoft.com/office/drawing/2014/main" id="{2ACEEB2C-3CEC-492B-94CF-D1CADB32EE16}"/>
                    </a:ext>
                  </a:extLst>
                </p14:cNvPr>
                <p14:cNvContentPartPr/>
                <p14:nvPr/>
              </p14:nvContentPartPr>
              <p14:xfrm>
                <a:off x="2708997" y="5869965"/>
                <a:ext cx="129960" cy="88920"/>
              </p14:xfrm>
            </p:contentPart>
          </mc:Choice>
          <mc:Fallback>
            <p:pic>
              <p:nvPicPr>
                <p:cNvPr id="125" name="Freihand 124">
                  <a:extLst>
                    <a:ext uri="{FF2B5EF4-FFF2-40B4-BE49-F238E27FC236}">
                      <a16:creationId xmlns:a16="http://schemas.microsoft.com/office/drawing/2014/main" id="{2ACEEB2C-3CEC-492B-94CF-D1CADB32EE16}"/>
                    </a:ext>
                  </a:extLst>
                </p:cNvPr>
                <p:cNvPicPr/>
                <p:nvPr/>
              </p:nvPicPr>
              <p:blipFill>
                <a:blip r:embed="rId276"/>
                <a:stretch>
                  <a:fillRect/>
                </a:stretch>
              </p:blipFill>
              <p:spPr>
                <a:xfrm>
                  <a:off x="2704677" y="5865645"/>
                  <a:ext cx="1386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26" name="Freihand 125">
                  <a:extLst>
                    <a:ext uri="{FF2B5EF4-FFF2-40B4-BE49-F238E27FC236}">
                      <a16:creationId xmlns:a16="http://schemas.microsoft.com/office/drawing/2014/main" id="{4B5D31A9-1805-4E0B-9311-DFF8B49B334B}"/>
                    </a:ext>
                  </a:extLst>
                </p14:cNvPr>
                <p14:cNvContentPartPr/>
                <p14:nvPr/>
              </p14:nvContentPartPr>
              <p14:xfrm>
                <a:off x="2887557" y="5863485"/>
                <a:ext cx="275760" cy="220320"/>
              </p14:xfrm>
            </p:contentPart>
          </mc:Choice>
          <mc:Fallback>
            <p:pic>
              <p:nvPicPr>
                <p:cNvPr id="126" name="Freihand 125">
                  <a:extLst>
                    <a:ext uri="{FF2B5EF4-FFF2-40B4-BE49-F238E27FC236}">
                      <a16:creationId xmlns:a16="http://schemas.microsoft.com/office/drawing/2014/main" id="{4B5D31A9-1805-4E0B-9311-DFF8B49B334B}"/>
                    </a:ext>
                  </a:extLst>
                </p:cNvPr>
                <p:cNvPicPr/>
                <p:nvPr/>
              </p:nvPicPr>
              <p:blipFill>
                <a:blip r:embed="rId278"/>
                <a:stretch>
                  <a:fillRect/>
                </a:stretch>
              </p:blipFill>
              <p:spPr>
                <a:xfrm>
                  <a:off x="2883237" y="5859165"/>
                  <a:ext cx="28440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27" name="Freihand 126">
                  <a:extLst>
                    <a:ext uri="{FF2B5EF4-FFF2-40B4-BE49-F238E27FC236}">
                      <a16:creationId xmlns:a16="http://schemas.microsoft.com/office/drawing/2014/main" id="{4ADE365D-8481-47BC-A5A3-59D524424F7F}"/>
                    </a:ext>
                  </a:extLst>
                </p14:cNvPr>
                <p14:cNvContentPartPr/>
                <p14:nvPr/>
              </p14:nvContentPartPr>
              <p14:xfrm>
                <a:off x="3174477" y="5819925"/>
                <a:ext cx="13320" cy="75960"/>
              </p14:xfrm>
            </p:contentPart>
          </mc:Choice>
          <mc:Fallback>
            <p:pic>
              <p:nvPicPr>
                <p:cNvPr id="127" name="Freihand 126">
                  <a:extLst>
                    <a:ext uri="{FF2B5EF4-FFF2-40B4-BE49-F238E27FC236}">
                      <a16:creationId xmlns:a16="http://schemas.microsoft.com/office/drawing/2014/main" id="{4ADE365D-8481-47BC-A5A3-59D524424F7F}"/>
                    </a:ext>
                  </a:extLst>
                </p:cNvPr>
                <p:cNvPicPr/>
                <p:nvPr/>
              </p:nvPicPr>
              <p:blipFill>
                <a:blip r:embed="rId280"/>
                <a:stretch>
                  <a:fillRect/>
                </a:stretch>
              </p:blipFill>
              <p:spPr>
                <a:xfrm>
                  <a:off x="3170157" y="5815605"/>
                  <a:ext cx="219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30" name="Freihand 129">
                  <a:extLst>
                    <a:ext uri="{FF2B5EF4-FFF2-40B4-BE49-F238E27FC236}">
                      <a16:creationId xmlns:a16="http://schemas.microsoft.com/office/drawing/2014/main" id="{1ED6224E-389F-45F2-BC89-BB58D70E7681}"/>
                    </a:ext>
                  </a:extLst>
                </p14:cNvPr>
                <p14:cNvContentPartPr/>
                <p14:nvPr/>
              </p14:nvContentPartPr>
              <p14:xfrm>
                <a:off x="3244317" y="5854845"/>
                <a:ext cx="57240" cy="92520"/>
              </p14:xfrm>
            </p:contentPart>
          </mc:Choice>
          <mc:Fallback>
            <p:pic>
              <p:nvPicPr>
                <p:cNvPr id="130" name="Freihand 129">
                  <a:extLst>
                    <a:ext uri="{FF2B5EF4-FFF2-40B4-BE49-F238E27FC236}">
                      <a16:creationId xmlns:a16="http://schemas.microsoft.com/office/drawing/2014/main" id="{1ED6224E-389F-45F2-BC89-BB58D70E7681}"/>
                    </a:ext>
                  </a:extLst>
                </p:cNvPr>
                <p:cNvPicPr/>
                <p:nvPr/>
              </p:nvPicPr>
              <p:blipFill>
                <a:blip r:embed="rId282"/>
                <a:stretch>
                  <a:fillRect/>
                </a:stretch>
              </p:blipFill>
              <p:spPr>
                <a:xfrm>
                  <a:off x="3239997" y="5850525"/>
                  <a:ext cx="658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31" name="Freihand 130">
                  <a:extLst>
                    <a:ext uri="{FF2B5EF4-FFF2-40B4-BE49-F238E27FC236}">
                      <a16:creationId xmlns:a16="http://schemas.microsoft.com/office/drawing/2014/main" id="{9EF6A872-EB8B-4E30-996C-8435F716EB5C}"/>
                    </a:ext>
                  </a:extLst>
                </p14:cNvPr>
                <p14:cNvContentPartPr/>
                <p14:nvPr/>
              </p14:nvContentPartPr>
              <p14:xfrm>
                <a:off x="3283197" y="5768445"/>
                <a:ext cx="15480" cy="13680"/>
              </p14:xfrm>
            </p:contentPart>
          </mc:Choice>
          <mc:Fallback>
            <p:pic>
              <p:nvPicPr>
                <p:cNvPr id="131" name="Freihand 130">
                  <a:extLst>
                    <a:ext uri="{FF2B5EF4-FFF2-40B4-BE49-F238E27FC236}">
                      <a16:creationId xmlns:a16="http://schemas.microsoft.com/office/drawing/2014/main" id="{9EF6A872-EB8B-4E30-996C-8435F716EB5C}"/>
                    </a:ext>
                  </a:extLst>
                </p:cNvPr>
                <p:cNvPicPr/>
                <p:nvPr/>
              </p:nvPicPr>
              <p:blipFill>
                <a:blip r:embed="rId284"/>
                <a:stretch>
                  <a:fillRect/>
                </a:stretch>
              </p:blipFill>
              <p:spPr>
                <a:xfrm>
                  <a:off x="3278877" y="5764125"/>
                  <a:ext cx="241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32" name="Freihand 131">
                  <a:extLst>
                    <a:ext uri="{FF2B5EF4-FFF2-40B4-BE49-F238E27FC236}">
                      <a16:creationId xmlns:a16="http://schemas.microsoft.com/office/drawing/2014/main" id="{86E51D0D-6FF6-43EF-81C3-6EAF4D5F3CF4}"/>
                    </a:ext>
                  </a:extLst>
                </p14:cNvPr>
                <p14:cNvContentPartPr/>
                <p14:nvPr/>
              </p14:nvContentPartPr>
              <p14:xfrm>
                <a:off x="3386157" y="5756925"/>
                <a:ext cx="109440" cy="169560"/>
              </p14:xfrm>
            </p:contentPart>
          </mc:Choice>
          <mc:Fallback>
            <p:pic>
              <p:nvPicPr>
                <p:cNvPr id="132" name="Freihand 131">
                  <a:extLst>
                    <a:ext uri="{FF2B5EF4-FFF2-40B4-BE49-F238E27FC236}">
                      <a16:creationId xmlns:a16="http://schemas.microsoft.com/office/drawing/2014/main" id="{86E51D0D-6FF6-43EF-81C3-6EAF4D5F3CF4}"/>
                    </a:ext>
                  </a:extLst>
                </p:cNvPr>
                <p:cNvPicPr/>
                <p:nvPr/>
              </p:nvPicPr>
              <p:blipFill>
                <a:blip r:embed="rId286"/>
                <a:stretch>
                  <a:fillRect/>
                </a:stretch>
              </p:blipFill>
              <p:spPr>
                <a:xfrm>
                  <a:off x="3381837" y="5752605"/>
                  <a:ext cx="11808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33" name="Freihand 132">
                  <a:extLst>
                    <a:ext uri="{FF2B5EF4-FFF2-40B4-BE49-F238E27FC236}">
                      <a16:creationId xmlns:a16="http://schemas.microsoft.com/office/drawing/2014/main" id="{FB3360A9-108E-4D6D-AB85-8A366F27CDA9}"/>
                    </a:ext>
                  </a:extLst>
                </p14:cNvPr>
                <p14:cNvContentPartPr/>
                <p14:nvPr/>
              </p14:nvContentPartPr>
              <p14:xfrm>
                <a:off x="3515757" y="5733165"/>
                <a:ext cx="105480" cy="186840"/>
              </p14:xfrm>
            </p:contentPart>
          </mc:Choice>
          <mc:Fallback>
            <p:pic>
              <p:nvPicPr>
                <p:cNvPr id="133" name="Freihand 132">
                  <a:extLst>
                    <a:ext uri="{FF2B5EF4-FFF2-40B4-BE49-F238E27FC236}">
                      <a16:creationId xmlns:a16="http://schemas.microsoft.com/office/drawing/2014/main" id="{FB3360A9-108E-4D6D-AB85-8A366F27CDA9}"/>
                    </a:ext>
                  </a:extLst>
                </p:cNvPr>
                <p:cNvPicPr/>
                <p:nvPr/>
              </p:nvPicPr>
              <p:blipFill>
                <a:blip r:embed="rId288"/>
                <a:stretch>
                  <a:fillRect/>
                </a:stretch>
              </p:blipFill>
              <p:spPr>
                <a:xfrm>
                  <a:off x="3511437" y="5728845"/>
                  <a:ext cx="11412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34" name="Freihand 133">
                  <a:extLst>
                    <a:ext uri="{FF2B5EF4-FFF2-40B4-BE49-F238E27FC236}">
                      <a16:creationId xmlns:a16="http://schemas.microsoft.com/office/drawing/2014/main" id="{409AB692-B68F-4793-9B13-200815A45F29}"/>
                    </a:ext>
                  </a:extLst>
                </p14:cNvPr>
                <p14:cNvContentPartPr/>
                <p14:nvPr/>
              </p14:nvContentPartPr>
              <p14:xfrm>
                <a:off x="3653637" y="5840805"/>
                <a:ext cx="290160" cy="55800"/>
              </p14:xfrm>
            </p:contentPart>
          </mc:Choice>
          <mc:Fallback>
            <p:pic>
              <p:nvPicPr>
                <p:cNvPr id="134" name="Freihand 133">
                  <a:extLst>
                    <a:ext uri="{FF2B5EF4-FFF2-40B4-BE49-F238E27FC236}">
                      <a16:creationId xmlns:a16="http://schemas.microsoft.com/office/drawing/2014/main" id="{409AB692-B68F-4793-9B13-200815A45F29}"/>
                    </a:ext>
                  </a:extLst>
                </p:cNvPr>
                <p:cNvPicPr/>
                <p:nvPr/>
              </p:nvPicPr>
              <p:blipFill>
                <a:blip r:embed="rId290"/>
                <a:stretch>
                  <a:fillRect/>
                </a:stretch>
              </p:blipFill>
              <p:spPr>
                <a:xfrm>
                  <a:off x="3649317" y="5836485"/>
                  <a:ext cx="2988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35" name="Freihand 134">
                  <a:extLst>
                    <a:ext uri="{FF2B5EF4-FFF2-40B4-BE49-F238E27FC236}">
                      <a16:creationId xmlns:a16="http://schemas.microsoft.com/office/drawing/2014/main" id="{A4E6F6CC-F50C-4C0B-AB1E-E604B5B5AED3}"/>
                    </a:ext>
                  </a:extLst>
                </p14:cNvPr>
                <p14:cNvContentPartPr/>
                <p14:nvPr/>
              </p14:nvContentPartPr>
              <p14:xfrm>
                <a:off x="3911037" y="5760525"/>
                <a:ext cx="21240" cy="5760"/>
              </p14:xfrm>
            </p:contentPart>
          </mc:Choice>
          <mc:Fallback>
            <p:pic>
              <p:nvPicPr>
                <p:cNvPr id="135" name="Freihand 134">
                  <a:extLst>
                    <a:ext uri="{FF2B5EF4-FFF2-40B4-BE49-F238E27FC236}">
                      <a16:creationId xmlns:a16="http://schemas.microsoft.com/office/drawing/2014/main" id="{A4E6F6CC-F50C-4C0B-AB1E-E604B5B5AED3}"/>
                    </a:ext>
                  </a:extLst>
                </p:cNvPr>
                <p:cNvPicPr/>
                <p:nvPr/>
              </p:nvPicPr>
              <p:blipFill>
                <a:blip r:embed="rId292"/>
                <a:stretch>
                  <a:fillRect/>
                </a:stretch>
              </p:blipFill>
              <p:spPr>
                <a:xfrm>
                  <a:off x="3906717" y="5756205"/>
                  <a:ext cx="2988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36" name="Freihand 135">
                  <a:extLst>
                    <a:ext uri="{FF2B5EF4-FFF2-40B4-BE49-F238E27FC236}">
                      <a16:creationId xmlns:a16="http://schemas.microsoft.com/office/drawing/2014/main" id="{F5351D68-F673-485D-A75A-ABA5E95F58A0}"/>
                    </a:ext>
                  </a:extLst>
                </p14:cNvPr>
                <p14:cNvContentPartPr/>
                <p14:nvPr/>
              </p14:nvContentPartPr>
              <p14:xfrm>
                <a:off x="4051437" y="5903445"/>
                <a:ext cx="360" cy="360"/>
              </p14:xfrm>
            </p:contentPart>
          </mc:Choice>
          <mc:Fallback>
            <p:pic>
              <p:nvPicPr>
                <p:cNvPr id="136" name="Freihand 135">
                  <a:extLst>
                    <a:ext uri="{FF2B5EF4-FFF2-40B4-BE49-F238E27FC236}">
                      <a16:creationId xmlns:a16="http://schemas.microsoft.com/office/drawing/2014/main" id="{F5351D68-F673-485D-A75A-ABA5E95F58A0}"/>
                    </a:ext>
                  </a:extLst>
                </p:cNvPr>
                <p:cNvPicPr/>
                <p:nvPr/>
              </p:nvPicPr>
              <p:blipFill>
                <a:blip r:embed="rId185"/>
                <a:stretch>
                  <a:fillRect/>
                </a:stretch>
              </p:blipFill>
              <p:spPr>
                <a:xfrm>
                  <a:off x="4047117" y="589912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37" name="Freihand 136">
                  <a:extLst>
                    <a:ext uri="{FF2B5EF4-FFF2-40B4-BE49-F238E27FC236}">
                      <a16:creationId xmlns:a16="http://schemas.microsoft.com/office/drawing/2014/main" id="{8E655FF2-5833-4A4F-8487-30EACBEC0459}"/>
                    </a:ext>
                  </a:extLst>
                </p14:cNvPr>
                <p14:cNvContentPartPr/>
                <p14:nvPr/>
              </p14:nvContentPartPr>
              <p14:xfrm>
                <a:off x="4057197" y="5853045"/>
                <a:ext cx="329040" cy="65520"/>
              </p14:xfrm>
            </p:contentPart>
          </mc:Choice>
          <mc:Fallback>
            <p:pic>
              <p:nvPicPr>
                <p:cNvPr id="137" name="Freihand 136">
                  <a:extLst>
                    <a:ext uri="{FF2B5EF4-FFF2-40B4-BE49-F238E27FC236}">
                      <a16:creationId xmlns:a16="http://schemas.microsoft.com/office/drawing/2014/main" id="{8E655FF2-5833-4A4F-8487-30EACBEC0459}"/>
                    </a:ext>
                  </a:extLst>
                </p:cNvPr>
                <p:cNvPicPr/>
                <p:nvPr/>
              </p:nvPicPr>
              <p:blipFill>
                <a:blip r:embed="rId295"/>
                <a:stretch>
                  <a:fillRect/>
                </a:stretch>
              </p:blipFill>
              <p:spPr>
                <a:xfrm>
                  <a:off x="4052877" y="5848725"/>
                  <a:ext cx="3376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38" name="Freihand 137">
                  <a:extLst>
                    <a:ext uri="{FF2B5EF4-FFF2-40B4-BE49-F238E27FC236}">
                      <a16:creationId xmlns:a16="http://schemas.microsoft.com/office/drawing/2014/main" id="{460A45BF-9C84-4BFA-9C62-C591D6859141}"/>
                    </a:ext>
                  </a:extLst>
                </p14:cNvPr>
                <p14:cNvContentPartPr/>
                <p14:nvPr/>
              </p14:nvContentPartPr>
              <p14:xfrm>
                <a:off x="5462997" y="5711925"/>
                <a:ext cx="338040" cy="30240"/>
              </p14:xfrm>
            </p:contentPart>
          </mc:Choice>
          <mc:Fallback>
            <p:pic>
              <p:nvPicPr>
                <p:cNvPr id="138" name="Freihand 137">
                  <a:extLst>
                    <a:ext uri="{FF2B5EF4-FFF2-40B4-BE49-F238E27FC236}">
                      <a16:creationId xmlns:a16="http://schemas.microsoft.com/office/drawing/2014/main" id="{460A45BF-9C84-4BFA-9C62-C591D6859141}"/>
                    </a:ext>
                  </a:extLst>
                </p:cNvPr>
                <p:cNvPicPr/>
                <p:nvPr/>
              </p:nvPicPr>
              <p:blipFill>
                <a:blip r:embed="rId297"/>
                <a:stretch>
                  <a:fillRect/>
                </a:stretch>
              </p:blipFill>
              <p:spPr>
                <a:xfrm>
                  <a:off x="5458677" y="5707605"/>
                  <a:ext cx="34668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39" name="Freihand 138">
                  <a:extLst>
                    <a:ext uri="{FF2B5EF4-FFF2-40B4-BE49-F238E27FC236}">
                      <a16:creationId xmlns:a16="http://schemas.microsoft.com/office/drawing/2014/main" id="{D3C51C57-45F6-4157-A1EE-4D6A85421B78}"/>
                    </a:ext>
                  </a:extLst>
                </p14:cNvPr>
                <p14:cNvContentPartPr/>
                <p14:nvPr/>
              </p14:nvContentPartPr>
              <p14:xfrm>
                <a:off x="5545077" y="5756565"/>
                <a:ext cx="273240" cy="17280"/>
              </p14:xfrm>
            </p:contentPart>
          </mc:Choice>
          <mc:Fallback>
            <p:pic>
              <p:nvPicPr>
                <p:cNvPr id="139" name="Freihand 138">
                  <a:extLst>
                    <a:ext uri="{FF2B5EF4-FFF2-40B4-BE49-F238E27FC236}">
                      <a16:creationId xmlns:a16="http://schemas.microsoft.com/office/drawing/2014/main" id="{D3C51C57-45F6-4157-A1EE-4D6A85421B78}"/>
                    </a:ext>
                  </a:extLst>
                </p:cNvPr>
                <p:cNvPicPr/>
                <p:nvPr/>
              </p:nvPicPr>
              <p:blipFill>
                <a:blip r:embed="rId299"/>
                <a:stretch>
                  <a:fillRect/>
                </a:stretch>
              </p:blipFill>
              <p:spPr>
                <a:xfrm>
                  <a:off x="5540757" y="5752245"/>
                  <a:ext cx="28188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40" name="Freihand 139">
                  <a:extLst>
                    <a:ext uri="{FF2B5EF4-FFF2-40B4-BE49-F238E27FC236}">
                      <a16:creationId xmlns:a16="http://schemas.microsoft.com/office/drawing/2014/main" id="{F6AF9983-E158-4034-B8D1-3129317B3C1B}"/>
                    </a:ext>
                  </a:extLst>
                </p14:cNvPr>
                <p14:cNvContentPartPr/>
                <p14:nvPr/>
              </p14:nvContentPartPr>
              <p14:xfrm>
                <a:off x="5835597" y="5670885"/>
                <a:ext cx="105840" cy="228600"/>
              </p14:xfrm>
            </p:contentPart>
          </mc:Choice>
          <mc:Fallback>
            <p:pic>
              <p:nvPicPr>
                <p:cNvPr id="140" name="Freihand 139">
                  <a:extLst>
                    <a:ext uri="{FF2B5EF4-FFF2-40B4-BE49-F238E27FC236}">
                      <a16:creationId xmlns:a16="http://schemas.microsoft.com/office/drawing/2014/main" id="{F6AF9983-E158-4034-B8D1-3129317B3C1B}"/>
                    </a:ext>
                  </a:extLst>
                </p:cNvPr>
                <p:cNvPicPr/>
                <p:nvPr/>
              </p:nvPicPr>
              <p:blipFill>
                <a:blip r:embed="rId301"/>
                <a:stretch>
                  <a:fillRect/>
                </a:stretch>
              </p:blipFill>
              <p:spPr>
                <a:xfrm>
                  <a:off x="5831277" y="5666565"/>
                  <a:ext cx="11448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41" name="Freihand 140">
                  <a:extLst>
                    <a:ext uri="{FF2B5EF4-FFF2-40B4-BE49-F238E27FC236}">
                      <a16:creationId xmlns:a16="http://schemas.microsoft.com/office/drawing/2014/main" id="{FD42C830-0F3E-4AE7-9CF0-EF706DD2EA4F}"/>
                    </a:ext>
                  </a:extLst>
                </p14:cNvPr>
                <p14:cNvContentPartPr/>
                <p14:nvPr/>
              </p14:nvContentPartPr>
              <p14:xfrm>
                <a:off x="5163477" y="5980125"/>
                <a:ext cx="226800" cy="181080"/>
              </p14:xfrm>
            </p:contentPart>
          </mc:Choice>
          <mc:Fallback>
            <p:pic>
              <p:nvPicPr>
                <p:cNvPr id="141" name="Freihand 140">
                  <a:extLst>
                    <a:ext uri="{FF2B5EF4-FFF2-40B4-BE49-F238E27FC236}">
                      <a16:creationId xmlns:a16="http://schemas.microsoft.com/office/drawing/2014/main" id="{FD42C830-0F3E-4AE7-9CF0-EF706DD2EA4F}"/>
                    </a:ext>
                  </a:extLst>
                </p:cNvPr>
                <p:cNvPicPr/>
                <p:nvPr/>
              </p:nvPicPr>
              <p:blipFill>
                <a:blip r:embed="rId303"/>
                <a:stretch>
                  <a:fillRect/>
                </a:stretch>
              </p:blipFill>
              <p:spPr>
                <a:xfrm>
                  <a:off x="5159157" y="5975805"/>
                  <a:ext cx="23544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42" name="Freihand 141">
                  <a:extLst>
                    <a:ext uri="{FF2B5EF4-FFF2-40B4-BE49-F238E27FC236}">
                      <a16:creationId xmlns:a16="http://schemas.microsoft.com/office/drawing/2014/main" id="{3244D1F6-1DC5-445B-96D2-3B5DC4D9C720}"/>
                    </a:ext>
                  </a:extLst>
                </p14:cNvPr>
                <p14:cNvContentPartPr/>
                <p14:nvPr/>
              </p14:nvContentPartPr>
              <p14:xfrm>
                <a:off x="5386677" y="6065085"/>
                <a:ext cx="69120" cy="65880"/>
              </p14:xfrm>
            </p:contentPart>
          </mc:Choice>
          <mc:Fallback>
            <p:pic>
              <p:nvPicPr>
                <p:cNvPr id="142" name="Freihand 141">
                  <a:extLst>
                    <a:ext uri="{FF2B5EF4-FFF2-40B4-BE49-F238E27FC236}">
                      <a16:creationId xmlns:a16="http://schemas.microsoft.com/office/drawing/2014/main" id="{3244D1F6-1DC5-445B-96D2-3B5DC4D9C720}"/>
                    </a:ext>
                  </a:extLst>
                </p:cNvPr>
                <p:cNvPicPr/>
                <p:nvPr/>
              </p:nvPicPr>
              <p:blipFill>
                <a:blip r:embed="rId305"/>
                <a:stretch>
                  <a:fillRect/>
                </a:stretch>
              </p:blipFill>
              <p:spPr>
                <a:xfrm>
                  <a:off x="5382357" y="6060765"/>
                  <a:ext cx="7776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43" name="Freihand 142">
                  <a:extLst>
                    <a:ext uri="{FF2B5EF4-FFF2-40B4-BE49-F238E27FC236}">
                      <a16:creationId xmlns:a16="http://schemas.microsoft.com/office/drawing/2014/main" id="{A282D737-C36B-4721-9FD2-D8BDB857F3D0}"/>
                    </a:ext>
                  </a:extLst>
                </p14:cNvPr>
                <p14:cNvContentPartPr/>
                <p14:nvPr/>
              </p14:nvContentPartPr>
              <p14:xfrm>
                <a:off x="5502597" y="5988045"/>
                <a:ext cx="23040" cy="182880"/>
              </p14:xfrm>
            </p:contentPart>
          </mc:Choice>
          <mc:Fallback>
            <p:pic>
              <p:nvPicPr>
                <p:cNvPr id="143" name="Freihand 142">
                  <a:extLst>
                    <a:ext uri="{FF2B5EF4-FFF2-40B4-BE49-F238E27FC236}">
                      <a16:creationId xmlns:a16="http://schemas.microsoft.com/office/drawing/2014/main" id="{A282D737-C36B-4721-9FD2-D8BDB857F3D0}"/>
                    </a:ext>
                  </a:extLst>
                </p:cNvPr>
                <p:cNvPicPr/>
                <p:nvPr/>
              </p:nvPicPr>
              <p:blipFill>
                <a:blip r:embed="rId307"/>
                <a:stretch>
                  <a:fillRect/>
                </a:stretch>
              </p:blipFill>
              <p:spPr>
                <a:xfrm>
                  <a:off x="5498277" y="5983725"/>
                  <a:ext cx="3168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44" name="Freihand 143">
                  <a:extLst>
                    <a:ext uri="{FF2B5EF4-FFF2-40B4-BE49-F238E27FC236}">
                      <a16:creationId xmlns:a16="http://schemas.microsoft.com/office/drawing/2014/main" id="{7193E521-6136-4EEC-B8C0-6D3D4BA3430A}"/>
                    </a:ext>
                  </a:extLst>
                </p14:cNvPr>
                <p14:cNvContentPartPr/>
                <p14:nvPr/>
              </p14:nvContentPartPr>
              <p14:xfrm>
                <a:off x="5564157" y="6060045"/>
                <a:ext cx="87120" cy="93600"/>
              </p14:xfrm>
            </p:contentPart>
          </mc:Choice>
          <mc:Fallback>
            <p:pic>
              <p:nvPicPr>
                <p:cNvPr id="144" name="Freihand 143">
                  <a:extLst>
                    <a:ext uri="{FF2B5EF4-FFF2-40B4-BE49-F238E27FC236}">
                      <a16:creationId xmlns:a16="http://schemas.microsoft.com/office/drawing/2014/main" id="{7193E521-6136-4EEC-B8C0-6D3D4BA3430A}"/>
                    </a:ext>
                  </a:extLst>
                </p:cNvPr>
                <p:cNvPicPr/>
                <p:nvPr/>
              </p:nvPicPr>
              <p:blipFill>
                <a:blip r:embed="rId309"/>
                <a:stretch>
                  <a:fillRect/>
                </a:stretch>
              </p:blipFill>
              <p:spPr>
                <a:xfrm>
                  <a:off x="5559837" y="6055725"/>
                  <a:ext cx="957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45" name="Freihand 144">
                  <a:extLst>
                    <a:ext uri="{FF2B5EF4-FFF2-40B4-BE49-F238E27FC236}">
                      <a16:creationId xmlns:a16="http://schemas.microsoft.com/office/drawing/2014/main" id="{BC5E0366-D73C-4971-94ED-CCF41586F62F}"/>
                    </a:ext>
                  </a:extLst>
                </p14:cNvPr>
                <p14:cNvContentPartPr/>
                <p14:nvPr/>
              </p14:nvContentPartPr>
              <p14:xfrm>
                <a:off x="5680797" y="6055365"/>
                <a:ext cx="129240" cy="81000"/>
              </p14:xfrm>
            </p:contentPart>
          </mc:Choice>
          <mc:Fallback>
            <p:pic>
              <p:nvPicPr>
                <p:cNvPr id="145" name="Freihand 144">
                  <a:extLst>
                    <a:ext uri="{FF2B5EF4-FFF2-40B4-BE49-F238E27FC236}">
                      <a16:creationId xmlns:a16="http://schemas.microsoft.com/office/drawing/2014/main" id="{BC5E0366-D73C-4971-94ED-CCF41586F62F}"/>
                    </a:ext>
                  </a:extLst>
                </p:cNvPr>
                <p:cNvPicPr/>
                <p:nvPr/>
              </p:nvPicPr>
              <p:blipFill>
                <a:blip r:embed="rId311"/>
                <a:stretch>
                  <a:fillRect/>
                </a:stretch>
              </p:blipFill>
              <p:spPr>
                <a:xfrm>
                  <a:off x="5676477" y="6051045"/>
                  <a:ext cx="1378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46" name="Freihand 145">
                  <a:extLst>
                    <a:ext uri="{FF2B5EF4-FFF2-40B4-BE49-F238E27FC236}">
                      <a16:creationId xmlns:a16="http://schemas.microsoft.com/office/drawing/2014/main" id="{BEFE7A98-D166-4797-BBC0-3AFD979F50FA}"/>
                    </a:ext>
                  </a:extLst>
                </p14:cNvPr>
                <p14:cNvContentPartPr/>
                <p14:nvPr/>
              </p14:nvContentPartPr>
              <p14:xfrm>
                <a:off x="5838477" y="6025485"/>
                <a:ext cx="66600" cy="117720"/>
              </p14:xfrm>
            </p:contentPart>
          </mc:Choice>
          <mc:Fallback>
            <p:pic>
              <p:nvPicPr>
                <p:cNvPr id="146" name="Freihand 145">
                  <a:extLst>
                    <a:ext uri="{FF2B5EF4-FFF2-40B4-BE49-F238E27FC236}">
                      <a16:creationId xmlns:a16="http://schemas.microsoft.com/office/drawing/2014/main" id="{BEFE7A98-D166-4797-BBC0-3AFD979F50FA}"/>
                    </a:ext>
                  </a:extLst>
                </p:cNvPr>
                <p:cNvPicPr/>
                <p:nvPr/>
              </p:nvPicPr>
              <p:blipFill>
                <a:blip r:embed="rId313"/>
                <a:stretch>
                  <a:fillRect/>
                </a:stretch>
              </p:blipFill>
              <p:spPr>
                <a:xfrm>
                  <a:off x="5834157" y="6021165"/>
                  <a:ext cx="7524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47" name="Freihand 146">
                  <a:extLst>
                    <a:ext uri="{FF2B5EF4-FFF2-40B4-BE49-F238E27FC236}">
                      <a16:creationId xmlns:a16="http://schemas.microsoft.com/office/drawing/2014/main" id="{EAB470E7-9C3F-4BAF-B6E8-7E6F67D28E90}"/>
                    </a:ext>
                  </a:extLst>
                </p14:cNvPr>
                <p14:cNvContentPartPr/>
                <p14:nvPr/>
              </p14:nvContentPartPr>
              <p14:xfrm>
                <a:off x="5936757" y="5892285"/>
                <a:ext cx="7560" cy="129960"/>
              </p14:xfrm>
            </p:contentPart>
          </mc:Choice>
          <mc:Fallback>
            <p:pic>
              <p:nvPicPr>
                <p:cNvPr id="147" name="Freihand 146">
                  <a:extLst>
                    <a:ext uri="{FF2B5EF4-FFF2-40B4-BE49-F238E27FC236}">
                      <a16:creationId xmlns:a16="http://schemas.microsoft.com/office/drawing/2014/main" id="{EAB470E7-9C3F-4BAF-B6E8-7E6F67D28E90}"/>
                    </a:ext>
                  </a:extLst>
                </p:cNvPr>
                <p:cNvPicPr/>
                <p:nvPr/>
              </p:nvPicPr>
              <p:blipFill>
                <a:blip r:embed="rId315"/>
                <a:stretch>
                  <a:fillRect/>
                </a:stretch>
              </p:blipFill>
              <p:spPr>
                <a:xfrm>
                  <a:off x="5932437" y="5887965"/>
                  <a:ext cx="1620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01" name="Freihand 200">
                  <a:extLst>
                    <a:ext uri="{FF2B5EF4-FFF2-40B4-BE49-F238E27FC236}">
                      <a16:creationId xmlns:a16="http://schemas.microsoft.com/office/drawing/2014/main" id="{F65E5608-2000-4F4D-B016-010C0BF891FA}"/>
                    </a:ext>
                  </a:extLst>
                </p14:cNvPr>
                <p14:cNvContentPartPr/>
                <p14:nvPr/>
              </p14:nvContentPartPr>
              <p14:xfrm>
                <a:off x="3863877" y="5532645"/>
                <a:ext cx="1554840" cy="100800"/>
              </p14:xfrm>
            </p:contentPart>
          </mc:Choice>
          <mc:Fallback>
            <p:pic>
              <p:nvPicPr>
                <p:cNvPr id="201" name="Freihand 200">
                  <a:extLst>
                    <a:ext uri="{FF2B5EF4-FFF2-40B4-BE49-F238E27FC236}">
                      <a16:creationId xmlns:a16="http://schemas.microsoft.com/office/drawing/2014/main" id="{F65E5608-2000-4F4D-B016-010C0BF891FA}"/>
                    </a:ext>
                  </a:extLst>
                </p:cNvPr>
                <p:cNvPicPr/>
                <p:nvPr/>
              </p:nvPicPr>
              <p:blipFill>
                <a:blip r:embed="rId317"/>
                <a:stretch>
                  <a:fillRect/>
                </a:stretch>
              </p:blipFill>
              <p:spPr>
                <a:xfrm>
                  <a:off x="3859557" y="5528325"/>
                  <a:ext cx="15634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00" name="Freihand 99">
                  <a:extLst>
                    <a:ext uri="{FF2B5EF4-FFF2-40B4-BE49-F238E27FC236}">
                      <a16:creationId xmlns:a16="http://schemas.microsoft.com/office/drawing/2014/main" id="{F1FCB02E-1BCA-48DD-9FC8-3FED4B2DC4F9}"/>
                    </a:ext>
                  </a:extLst>
                </p14:cNvPr>
                <p14:cNvContentPartPr/>
                <p14:nvPr/>
              </p14:nvContentPartPr>
              <p14:xfrm>
                <a:off x="1297797" y="5425365"/>
                <a:ext cx="115200" cy="212040"/>
              </p14:xfrm>
            </p:contentPart>
          </mc:Choice>
          <mc:Fallback>
            <p:pic>
              <p:nvPicPr>
                <p:cNvPr id="100" name="Freihand 99">
                  <a:extLst>
                    <a:ext uri="{FF2B5EF4-FFF2-40B4-BE49-F238E27FC236}">
                      <a16:creationId xmlns:a16="http://schemas.microsoft.com/office/drawing/2014/main" id="{F1FCB02E-1BCA-48DD-9FC8-3FED4B2DC4F9}"/>
                    </a:ext>
                  </a:extLst>
                </p:cNvPr>
                <p:cNvPicPr/>
                <p:nvPr/>
              </p:nvPicPr>
              <p:blipFill>
                <a:blip r:embed="rId319"/>
                <a:stretch>
                  <a:fillRect/>
                </a:stretch>
              </p:blipFill>
              <p:spPr>
                <a:xfrm>
                  <a:off x="1293477" y="5421045"/>
                  <a:ext cx="12384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01" name="Freihand 100">
                  <a:extLst>
                    <a:ext uri="{FF2B5EF4-FFF2-40B4-BE49-F238E27FC236}">
                      <a16:creationId xmlns:a16="http://schemas.microsoft.com/office/drawing/2014/main" id="{8F079FF8-D3CB-42B7-8843-FFA314CFCEEC}"/>
                    </a:ext>
                  </a:extLst>
                </p14:cNvPr>
                <p14:cNvContentPartPr/>
                <p14:nvPr/>
              </p14:nvContentPartPr>
              <p14:xfrm>
                <a:off x="1421277" y="5546685"/>
                <a:ext cx="77400" cy="100800"/>
              </p14:xfrm>
            </p:contentPart>
          </mc:Choice>
          <mc:Fallback>
            <p:pic>
              <p:nvPicPr>
                <p:cNvPr id="101" name="Freihand 100">
                  <a:extLst>
                    <a:ext uri="{FF2B5EF4-FFF2-40B4-BE49-F238E27FC236}">
                      <a16:creationId xmlns:a16="http://schemas.microsoft.com/office/drawing/2014/main" id="{8F079FF8-D3CB-42B7-8843-FFA314CFCEEC}"/>
                    </a:ext>
                  </a:extLst>
                </p:cNvPr>
                <p:cNvPicPr/>
                <p:nvPr/>
              </p:nvPicPr>
              <p:blipFill>
                <a:blip r:embed="rId321"/>
                <a:stretch>
                  <a:fillRect/>
                </a:stretch>
              </p:blipFill>
              <p:spPr>
                <a:xfrm>
                  <a:off x="1416957" y="5542365"/>
                  <a:ext cx="860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02" name="Freihand 101">
                  <a:extLst>
                    <a:ext uri="{FF2B5EF4-FFF2-40B4-BE49-F238E27FC236}">
                      <a16:creationId xmlns:a16="http://schemas.microsoft.com/office/drawing/2014/main" id="{92245BE5-5785-4E92-8CF4-A22ED3127689}"/>
                    </a:ext>
                  </a:extLst>
                </p14:cNvPr>
                <p14:cNvContentPartPr/>
                <p14:nvPr/>
              </p14:nvContentPartPr>
              <p14:xfrm>
                <a:off x="1550157" y="5432205"/>
                <a:ext cx="79200" cy="194760"/>
              </p14:xfrm>
            </p:contentPart>
          </mc:Choice>
          <mc:Fallback>
            <p:pic>
              <p:nvPicPr>
                <p:cNvPr id="102" name="Freihand 101">
                  <a:extLst>
                    <a:ext uri="{FF2B5EF4-FFF2-40B4-BE49-F238E27FC236}">
                      <a16:creationId xmlns:a16="http://schemas.microsoft.com/office/drawing/2014/main" id="{92245BE5-5785-4E92-8CF4-A22ED3127689}"/>
                    </a:ext>
                  </a:extLst>
                </p:cNvPr>
                <p:cNvPicPr/>
                <p:nvPr/>
              </p:nvPicPr>
              <p:blipFill>
                <a:blip r:embed="rId323"/>
                <a:stretch>
                  <a:fillRect/>
                </a:stretch>
              </p:blipFill>
              <p:spPr>
                <a:xfrm>
                  <a:off x="1545837" y="5427885"/>
                  <a:ext cx="8784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03" name="Freihand 102">
                  <a:extLst>
                    <a:ext uri="{FF2B5EF4-FFF2-40B4-BE49-F238E27FC236}">
                      <a16:creationId xmlns:a16="http://schemas.microsoft.com/office/drawing/2014/main" id="{5FBADF80-FAED-42B2-9ED8-1FB2192F5AFC}"/>
                    </a:ext>
                  </a:extLst>
                </p14:cNvPr>
                <p14:cNvContentPartPr/>
                <p14:nvPr/>
              </p14:nvContentPartPr>
              <p14:xfrm>
                <a:off x="1662477" y="5522925"/>
                <a:ext cx="182520" cy="75240"/>
              </p14:xfrm>
            </p:contentPart>
          </mc:Choice>
          <mc:Fallback>
            <p:pic>
              <p:nvPicPr>
                <p:cNvPr id="103" name="Freihand 102">
                  <a:extLst>
                    <a:ext uri="{FF2B5EF4-FFF2-40B4-BE49-F238E27FC236}">
                      <a16:creationId xmlns:a16="http://schemas.microsoft.com/office/drawing/2014/main" id="{5FBADF80-FAED-42B2-9ED8-1FB2192F5AFC}"/>
                    </a:ext>
                  </a:extLst>
                </p:cNvPr>
                <p:cNvPicPr/>
                <p:nvPr/>
              </p:nvPicPr>
              <p:blipFill>
                <a:blip r:embed="rId325"/>
                <a:stretch>
                  <a:fillRect/>
                </a:stretch>
              </p:blipFill>
              <p:spPr>
                <a:xfrm>
                  <a:off x="1658157" y="5518605"/>
                  <a:ext cx="1911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04" name="Freihand 103">
                  <a:extLst>
                    <a:ext uri="{FF2B5EF4-FFF2-40B4-BE49-F238E27FC236}">
                      <a16:creationId xmlns:a16="http://schemas.microsoft.com/office/drawing/2014/main" id="{3C057942-41D0-4667-BB6D-1237A104F4CE}"/>
                    </a:ext>
                  </a:extLst>
                </p14:cNvPr>
                <p14:cNvContentPartPr/>
                <p14:nvPr/>
              </p14:nvContentPartPr>
              <p14:xfrm>
                <a:off x="1932477" y="5513565"/>
                <a:ext cx="178200" cy="65520"/>
              </p14:xfrm>
            </p:contentPart>
          </mc:Choice>
          <mc:Fallback>
            <p:pic>
              <p:nvPicPr>
                <p:cNvPr id="104" name="Freihand 103">
                  <a:extLst>
                    <a:ext uri="{FF2B5EF4-FFF2-40B4-BE49-F238E27FC236}">
                      <a16:creationId xmlns:a16="http://schemas.microsoft.com/office/drawing/2014/main" id="{3C057942-41D0-4667-BB6D-1237A104F4CE}"/>
                    </a:ext>
                  </a:extLst>
                </p:cNvPr>
                <p:cNvPicPr/>
                <p:nvPr/>
              </p:nvPicPr>
              <p:blipFill>
                <a:blip r:embed="rId327"/>
                <a:stretch>
                  <a:fillRect/>
                </a:stretch>
              </p:blipFill>
              <p:spPr>
                <a:xfrm>
                  <a:off x="1928157" y="5509245"/>
                  <a:ext cx="1868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05" name="Freihand 104">
                  <a:extLst>
                    <a:ext uri="{FF2B5EF4-FFF2-40B4-BE49-F238E27FC236}">
                      <a16:creationId xmlns:a16="http://schemas.microsoft.com/office/drawing/2014/main" id="{4B6FDF15-832F-4F73-AD09-79E2CFFF94A6}"/>
                    </a:ext>
                  </a:extLst>
                </p14:cNvPr>
                <p14:cNvContentPartPr/>
                <p14:nvPr/>
              </p14:nvContentPartPr>
              <p14:xfrm>
                <a:off x="2169717" y="5498085"/>
                <a:ext cx="128160" cy="51840"/>
              </p14:xfrm>
            </p:contentPart>
          </mc:Choice>
          <mc:Fallback>
            <p:pic>
              <p:nvPicPr>
                <p:cNvPr id="105" name="Freihand 104">
                  <a:extLst>
                    <a:ext uri="{FF2B5EF4-FFF2-40B4-BE49-F238E27FC236}">
                      <a16:creationId xmlns:a16="http://schemas.microsoft.com/office/drawing/2014/main" id="{4B6FDF15-832F-4F73-AD09-79E2CFFF94A6}"/>
                    </a:ext>
                  </a:extLst>
                </p:cNvPr>
                <p:cNvPicPr/>
                <p:nvPr/>
              </p:nvPicPr>
              <p:blipFill>
                <a:blip r:embed="rId329"/>
                <a:stretch>
                  <a:fillRect/>
                </a:stretch>
              </p:blipFill>
              <p:spPr>
                <a:xfrm>
                  <a:off x="2165397" y="5493765"/>
                  <a:ext cx="13680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06" name="Freihand 105">
                  <a:extLst>
                    <a:ext uri="{FF2B5EF4-FFF2-40B4-BE49-F238E27FC236}">
                      <a16:creationId xmlns:a16="http://schemas.microsoft.com/office/drawing/2014/main" id="{3D904E0D-FA05-40BA-B523-81279B2139BC}"/>
                    </a:ext>
                  </a:extLst>
                </p14:cNvPr>
                <p14:cNvContentPartPr/>
                <p14:nvPr/>
              </p14:nvContentPartPr>
              <p14:xfrm>
                <a:off x="2311557" y="5405925"/>
                <a:ext cx="80280" cy="141480"/>
              </p14:xfrm>
            </p:contentPart>
          </mc:Choice>
          <mc:Fallback>
            <p:pic>
              <p:nvPicPr>
                <p:cNvPr id="106" name="Freihand 105">
                  <a:extLst>
                    <a:ext uri="{FF2B5EF4-FFF2-40B4-BE49-F238E27FC236}">
                      <a16:creationId xmlns:a16="http://schemas.microsoft.com/office/drawing/2014/main" id="{3D904E0D-FA05-40BA-B523-81279B2139BC}"/>
                    </a:ext>
                  </a:extLst>
                </p:cNvPr>
                <p:cNvPicPr/>
                <p:nvPr/>
              </p:nvPicPr>
              <p:blipFill>
                <a:blip r:embed="rId331"/>
                <a:stretch>
                  <a:fillRect/>
                </a:stretch>
              </p:blipFill>
              <p:spPr>
                <a:xfrm>
                  <a:off x="2307237" y="5401605"/>
                  <a:ext cx="8892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07" name="Freihand 106">
                  <a:extLst>
                    <a:ext uri="{FF2B5EF4-FFF2-40B4-BE49-F238E27FC236}">
                      <a16:creationId xmlns:a16="http://schemas.microsoft.com/office/drawing/2014/main" id="{858C02EA-966B-46BF-873D-AA06CE80EA50}"/>
                    </a:ext>
                  </a:extLst>
                </p14:cNvPr>
                <p14:cNvContentPartPr/>
                <p14:nvPr/>
              </p14:nvContentPartPr>
              <p14:xfrm>
                <a:off x="2367357" y="5518605"/>
                <a:ext cx="51480" cy="30240"/>
              </p14:xfrm>
            </p:contentPart>
          </mc:Choice>
          <mc:Fallback>
            <p:pic>
              <p:nvPicPr>
                <p:cNvPr id="107" name="Freihand 106">
                  <a:extLst>
                    <a:ext uri="{FF2B5EF4-FFF2-40B4-BE49-F238E27FC236}">
                      <a16:creationId xmlns:a16="http://schemas.microsoft.com/office/drawing/2014/main" id="{858C02EA-966B-46BF-873D-AA06CE80EA50}"/>
                    </a:ext>
                  </a:extLst>
                </p:cNvPr>
                <p:cNvPicPr/>
                <p:nvPr/>
              </p:nvPicPr>
              <p:blipFill>
                <a:blip r:embed="rId333"/>
                <a:stretch>
                  <a:fillRect/>
                </a:stretch>
              </p:blipFill>
              <p:spPr>
                <a:xfrm>
                  <a:off x="2363037" y="5514285"/>
                  <a:ext cx="6012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08" name="Freihand 107">
                  <a:extLst>
                    <a:ext uri="{FF2B5EF4-FFF2-40B4-BE49-F238E27FC236}">
                      <a16:creationId xmlns:a16="http://schemas.microsoft.com/office/drawing/2014/main" id="{7A076C17-889E-46E3-BF0C-47FC93A9F590}"/>
                    </a:ext>
                  </a:extLst>
                </p14:cNvPr>
                <p14:cNvContentPartPr/>
                <p14:nvPr/>
              </p14:nvContentPartPr>
              <p14:xfrm>
                <a:off x="2436477" y="5483685"/>
                <a:ext cx="83880" cy="69840"/>
              </p14:xfrm>
            </p:contentPart>
          </mc:Choice>
          <mc:Fallback>
            <p:pic>
              <p:nvPicPr>
                <p:cNvPr id="108" name="Freihand 107">
                  <a:extLst>
                    <a:ext uri="{FF2B5EF4-FFF2-40B4-BE49-F238E27FC236}">
                      <a16:creationId xmlns:a16="http://schemas.microsoft.com/office/drawing/2014/main" id="{7A076C17-889E-46E3-BF0C-47FC93A9F590}"/>
                    </a:ext>
                  </a:extLst>
                </p:cNvPr>
                <p:cNvPicPr/>
                <p:nvPr/>
              </p:nvPicPr>
              <p:blipFill>
                <a:blip r:embed="rId335"/>
                <a:stretch>
                  <a:fillRect/>
                </a:stretch>
              </p:blipFill>
              <p:spPr>
                <a:xfrm>
                  <a:off x="2432157" y="5479365"/>
                  <a:ext cx="925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109" name="Freihand 108">
                  <a:extLst>
                    <a:ext uri="{FF2B5EF4-FFF2-40B4-BE49-F238E27FC236}">
                      <a16:creationId xmlns:a16="http://schemas.microsoft.com/office/drawing/2014/main" id="{E19DB22E-7207-4140-9307-81DA0BEF691F}"/>
                    </a:ext>
                  </a:extLst>
                </p14:cNvPr>
                <p14:cNvContentPartPr/>
                <p14:nvPr/>
              </p14:nvContentPartPr>
              <p14:xfrm>
                <a:off x="2575077" y="5390085"/>
                <a:ext cx="66600" cy="159480"/>
              </p14:xfrm>
            </p:contentPart>
          </mc:Choice>
          <mc:Fallback>
            <p:pic>
              <p:nvPicPr>
                <p:cNvPr id="109" name="Freihand 108">
                  <a:extLst>
                    <a:ext uri="{FF2B5EF4-FFF2-40B4-BE49-F238E27FC236}">
                      <a16:creationId xmlns:a16="http://schemas.microsoft.com/office/drawing/2014/main" id="{E19DB22E-7207-4140-9307-81DA0BEF691F}"/>
                    </a:ext>
                  </a:extLst>
                </p:cNvPr>
                <p:cNvPicPr/>
                <p:nvPr/>
              </p:nvPicPr>
              <p:blipFill>
                <a:blip r:embed="rId337"/>
                <a:stretch>
                  <a:fillRect/>
                </a:stretch>
              </p:blipFill>
              <p:spPr>
                <a:xfrm>
                  <a:off x="2570757" y="5385765"/>
                  <a:ext cx="7524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02" name="Freihand 201">
                  <a:extLst>
                    <a:ext uri="{FF2B5EF4-FFF2-40B4-BE49-F238E27FC236}">
                      <a16:creationId xmlns:a16="http://schemas.microsoft.com/office/drawing/2014/main" id="{6B3C352D-7487-4769-95ED-ED8F8E0243BE}"/>
                    </a:ext>
                  </a:extLst>
                </p14:cNvPr>
                <p14:cNvContentPartPr/>
                <p14:nvPr/>
              </p14:nvContentPartPr>
              <p14:xfrm>
                <a:off x="1452597" y="5589165"/>
                <a:ext cx="1412280" cy="159120"/>
              </p14:xfrm>
            </p:contentPart>
          </mc:Choice>
          <mc:Fallback>
            <p:pic>
              <p:nvPicPr>
                <p:cNvPr id="202" name="Freihand 201">
                  <a:extLst>
                    <a:ext uri="{FF2B5EF4-FFF2-40B4-BE49-F238E27FC236}">
                      <a16:creationId xmlns:a16="http://schemas.microsoft.com/office/drawing/2014/main" id="{6B3C352D-7487-4769-95ED-ED8F8E0243BE}"/>
                    </a:ext>
                  </a:extLst>
                </p:cNvPr>
                <p:cNvPicPr/>
                <p:nvPr/>
              </p:nvPicPr>
              <p:blipFill>
                <a:blip r:embed="rId339"/>
                <a:stretch>
                  <a:fillRect/>
                </a:stretch>
              </p:blipFill>
              <p:spPr>
                <a:xfrm>
                  <a:off x="1448277" y="5584845"/>
                  <a:ext cx="142092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13" name="Freihand 212">
                  <a:extLst>
                    <a:ext uri="{FF2B5EF4-FFF2-40B4-BE49-F238E27FC236}">
                      <a16:creationId xmlns:a16="http://schemas.microsoft.com/office/drawing/2014/main" id="{BCB77D60-2D24-4011-9D17-A7D465B6EE38}"/>
                    </a:ext>
                  </a:extLst>
                </p14:cNvPr>
                <p14:cNvContentPartPr/>
                <p14:nvPr/>
              </p14:nvContentPartPr>
              <p14:xfrm>
                <a:off x="1800357" y="5090565"/>
                <a:ext cx="145080" cy="164160"/>
              </p14:xfrm>
            </p:contentPart>
          </mc:Choice>
          <mc:Fallback>
            <p:pic>
              <p:nvPicPr>
                <p:cNvPr id="213" name="Freihand 212">
                  <a:extLst>
                    <a:ext uri="{FF2B5EF4-FFF2-40B4-BE49-F238E27FC236}">
                      <a16:creationId xmlns:a16="http://schemas.microsoft.com/office/drawing/2014/main" id="{BCB77D60-2D24-4011-9D17-A7D465B6EE38}"/>
                    </a:ext>
                  </a:extLst>
                </p:cNvPr>
                <p:cNvPicPr/>
                <p:nvPr/>
              </p:nvPicPr>
              <p:blipFill>
                <a:blip r:embed="rId341"/>
                <a:stretch>
                  <a:fillRect/>
                </a:stretch>
              </p:blipFill>
              <p:spPr>
                <a:xfrm>
                  <a:off x="1796037" y="5086245"/>
                  <a:ext cx="15372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14" name="Freihand 213">
                  <a:extLst>
                    <a:ext uri="{FF2B5EF4-FFF2-40B4-BE49-F238E27FC236}">
                      <a16:creationId xmlns:a16="http://schemas.microsoft.com/office/drawing/2014/main" id="{1FAB4074-9615-4306-AFF1-6133FE788F22}"/>
                    </a:ext>
                  </a:extLst>
                </p14:cNvPr>
                <p14:cNvContentPartPr/>
                <p14:nvPr/>
              </p14:nvContentPartPr>
              <p14:xfrm>
                <a:off x="1924917" y="4984725"/>
                <a:ext cx="125640" cy="139320"/>
              </p14:xfrm>
            </p:contentPart>
          </mc:Choice>
          <mc:Fallback>
            <p:pic>
              <p:nvPicPr>
                <p:cNvPr id="214" name="Freihand 213">
                  <a:extLst>
                    <a:ext uri="{FF2B5EF4-FFF2-40B4-BE49-F238E27FC236}">
                      <a16:creationId xmlns:a16="http://schemas.microsoft.com/office/drawing/2014/main" id="{1FAB4074-9615-4306-AFF1-6133FE788F22}"/>
                    </a:ext>
                  </a:extLst>
                </p:cNvPr>
                <p:cNvPicPr/>
                <p:nvPr/>
              </p:nvPicPr>
              <p:blipFill>
                <a:blip r:embed="rId343"/>
                <a:stretch>
                  <a:fillRect/>
                </a:stretch>
              </p:blipFill>
              <p:spPr>
                <a:xfrm>
                  <a:off x="1920597" y="4980405"/>
                  <a:ext cx="1342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06" name="Freihand 205">
                  <a:extLst>
                    <a:ext uri="{FF2B5EF4-FFF2-40B4-BE49-F238E27FC236}">
                      <a16:creationId xmlns:a16="http://schemas.microsoft.com/office/drawing/2014/main" id="{FF57AB3A-9B76-4B4F-AB25-495D709D2E49}"/>
                    </a:ext>
                  </a:extLst>
                </p14:cNvPr>
                <p14:cNvContentPartPr/>
                <p14:nvPr/>
              </p14:nvContentPartPr>
              <p14:xfrm>
                <a:off x="883437" y="4277325"/>
                <a:ext cx="149400" cy="99000"/>
              </p14:xfrm>
            </p:contentPart>
          </mc:Choice>
          <mc:Fallback>
            <p:pic>
              <p:nvPicPr>
                <p:cNvPr id="206" name="Freihand 205">
                  <a:extLst>
                    <a:ext uri="{FF2B5EF4-FFF2-40B4-BE49-F238E27FC236}">
                      <a16:creationId xmlns:a16="http://schemas.microsoft.com/office/drawing/2014/main" id="{FF57AB3A-9B76-4B4F-AB25-495D709D2E49}"/>
                    </a:ext>
                  </a:extLst>
                </p:cNvPr>
                <p:cNvPicPr/>
                <p:nvPr/>
              </p:nvPicPr>
              <p:blipFill>
                <a:blip r:embed="rId345"/>
                <a:stretch>
                  <a:fillRect/>
                </a:stretch>
              </p:blipFill>
              <p:spPr>
                <a:xfrm>
                  <a:off x="879117" y="4273005"/>
                  <a:ext cx="1580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07" name="Freihand 206">
                  <a:extLst>
                    <a:ext uri="{FF2B5EF4-FFF2-40B4-BE49-F238E27FC236}">
                      <a16:creationId xmlns:a16="http://schemas.microsoft.com/office/drawing/2014/main" id="{CF688352-2795-4787-B873-93B6910DB2C4}"/>
                    </a:ext>
                  </a:extLst>
                </p14:cNvPr>
                <p14:cNvContentPartPr/>
                <p14:nvPr/>
              </p14:nvContentPartPr>
              <p14:xfrm>
                <a:off x="870117" y="4378485"/>
                <a:ext cx="164520" cy="53640"/>
              </p14:xfrm>
            </p:contentPart>
          </mc:Choice>
          <mc:Fallback>
            <p:pic>
              <p:nvPicPr>
                <p:cNvPr id="207" name="Freihand 206">
                  <a:extLst>
                    <a:ext uri="{FF2B5EF4-FFF2-40B4-BE49-F238E27FC236}">
                      <a16:creationId xmlns:a16="http://schemas.microsoft.com/office/drawing/2014/main" id="{CF688352-2795-4787-B873-93B6910DB2C4}"/>
                    </a:ext>
                  </a:extLst>
                </p:cNvPr>
                <p:cNvPicPr/>
                <p:nvPr/>
              </p:nvPicPr>
              <p:blipFill>
                <a:blip r:embed="rId347"/>
                <a:stretch>
                  <a:fillRect/>
                </a:stretch>
              </p:blipFill>
              <p:spPr>
                <a:xfrm>
                  <a:off x="865797" y="4374165"/>
                  <a:ext cx="17316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08" name="Freihand 207">
                  <a:extLst>
                    <a:ext uri="{FF2B5EF4-FFF2-40B4-BE49-F238E27FC236}">
                      <a16:creationId xmlns:a16="http://schemas.microsoft.com/office/drawing/2014/main" id="{D37EE422-17A2-4B99-8AD5-BB583CCE1C93}"/>
                    </a:ext>
                  </a:extLst>
                </p14:cNvPr>
                <p14:cNvContentPartPr/>
                <p14:nvPr/>
              </p14:nvContentPartPr>
              <p14:xfrm>
                <a:off x="934557" y="4452645"/>
                <a:ext cx="80640" cy="139320"/>
              </p14:xfrm>
            </p:contentPart>
          </mc:Choice>
          <mc:Fallback>
            <p:pic>
              <p:nvPicPr>
                <p:cNvPr id="208" name="Freihand 207">
                  <a:extLst>
                    <a:ext uri="{FF2B5EF4-FFF2-40B4-BE49-F238E27FC236}">
                      <a16:creationId xmlns:a16="http://schemas.microsoft.com/office/drawing/2014/main" id="{D37EE422-17A2-4B99-8AD5-BB583CCE1C93}"/>
                    </a:ext>
                  </a:extLst>
                </p:cNvPr>
                <p:cNvPicPr/>
                <p:nvPr/>
              </p:nvPicPr>
              <p:blipFill>
                <a:blip r:embed="rId349"/>
                <a:stretch>
                  <a:fillRect/>
                </a:stretch>
              </p:blipFill>
              <p:spPr>
                <a:xfrm>
                  <a:off x="930237" y="4448325"/>
                  <a:ext cx="892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09" name="Freihand 208">
                  <a:extLst>
                    <a:ext uri="{FF2B5EF4-FFF2-40B4-BE49-F238E27FC236}">
                      <a16:creationId xmlns:a16="http://schemas.microsoft.com/office/drawing/2014/main" id="{0414173C-3125-47FD-9321-14682DD6A208}"/>
                    </a:ext>
                  </a:extLst>
                </p14:cNvPr>
                <p14:cNvContentPartPr/>
                <p14:nvPr/>
              </p14:nvContentPartPr>
              <p14:xfrm>
                <a:off x="1000437" y="4242405"/>
                <a:ext cx="94680" cy="312120"/>
              </p14:xfrm>
            </p:contentPart>
          </mc:Choice>
          <mc:Fallback>
            <p:pic>
              <p:nvPicPr>
                <p:cNvPr id="209" name="Freihand 208">
                  <a:extLst>
                    <a:ext uri="{FF2B5EF4-FFF2-40B4-BE49-F238E27FC236}">
                      <a16:creationId xmlns:a16="http://schemas.microsoft.com/office/drawing/2014/main" id="{0414173C-3125-47FD-9321-14682DD6A208}"/>
                    </a:ext>
                  </a:extLst>
                </p:cNvPr>
                <p:cNvPicPr/>
                <p:nvPr/>
              </p:nvPicPr>
              <p:blipFill>
                <a:blip r:embed="rId351"/>
                <a:stretch>
                  <a:fillRect/>
                </a:stretch>
              </p:blipFill>
              <p:spPr>
                <a:xfrm>
                  <a:off x="996117" y="4238085"/>
                  <a:ext cx="103320" cy="32076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10" name="Freihand 209">
                  <a:extLst>
                    <a:ext uri="{FF2B5EF4-FFF2-40B4-BE49-F238E27FC236}">
                      <a16:creationId xmlns:a16="http://schemas.microsoft.com/office/drawing/2014/main" id="{00DB6981-34F7-4D4F-91F3-33BB36374BDE}"/>
                    </a:ext>
                  </a:extLst>
                </p14:cNvPr>
                <p14:cNvContentPartPr/>
                <p14:nvPr/>
              </p14:nvContentPartPr>
              <p14:xfrm>
                <a:off x="756717" y="4279845"/>
                <a:ext cx="179640" cy="280800"/>
              </p14:xfrm>
            </p:contentPart>
          </mc:Choice>
          <mc:Fallback>
            <p:pic>
              <p:nvPicPr>
                <p:cNvPr id="210" name="Freihand 209">
                  <a:extLst>
                    <a:ext uri="{FF2B5EF4-FFF2-40B4-BE49-F238E27FC236}">
                      <a16:creationId xmlns:a16="http://schemas.microsoft.com/office/drawing/2014/main" id="{00DB6981-34F7-4D4F-91F3-33BB36374BDE}"/>
                    </a:ext>
                  </a:extLst>
                </p:cNvPr>
                <p:cNvPicPr/>
                <p:nvPr/>
              </p:nvPicPr>
              <p:blipFill>
                <a:blip r:embed="rId353"/>
                <a:stretch>
                  <a:fillRect/>
                </a:stretch>
              </p:blipFill>
              <p:spPr>
                <a:xfrm>
                  <a:off x="752397" y="4275525"/>
                  <a:ext cx="18828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11" name="Freihand 210">
                  <a:extLst>
                    <a:ext uri="{FF2B5EF4-FFF2-40B4-BE49-F238E27FC236}">
                      <a16:creationId xmlns:a16="http://schemas.microsoft.com/office/drawing/2014/main" id="{470B0E05-441B-4906-A8DD-27FD5EEB35CC}"/>
                    </a:ext>
                  </a:extLst>
                </p14:cNvPr>
                <p14:cNvContentPartPr/>
                <p14:nvPr/>
              </p14:nvContentPartPr>
              <p14:xfrm>
                <a:off x="1059117" y="4077885"/>
                <a:ext cx="115920" cy="152640"/>
              </p14:xfrm>
            </p:contentPart>
          </mc:Choice>
          <mc:Fallback>
            <p:pic>
              <p:nvPicPr>
                <p:cNvPr id="211" name="Freihand 210">
                  <a:extLst>
                    <a:ext uri="{FF2B5EF4-FFF2-40B4-BE49-F238E27FC236}">
                      <a16:creationId xmlns:a16="http://schemas.microsoft.com/office/drawing/2014/main" id="{470B0E05-441B-4906-A8DD-27FD5EEB35CC}"/>
                    </a:ext>
                  </a:extLst>
                </p:cNvPr>
                <p:cNvPicPr/>
                <p:nvPr/>
              </p:nvPicPr>
              <p:blipFill>
                <a:blip r:embed="rId355"/>
                <a:stretch>
                  <a:fillRect/>
                </a:stretch>
              </p:blipFill>
              <p:spPr>
                <a:xfrm>
                  <a:off x="1054797" y="4073565"/>
                  <a:ext cx="1245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18" name="Freihand 217">
                  <a:extLst>
                    <a:ext uri="{FF2B5EF4-FFF2-40B4-BE49-F238E27FC236}">
                      <a16:creationId xmlns:a16="http://schemas.microsoft.com/office/drawing/2014/main" id="{CC3D15AA-BF63-4467-BDD1-BD883C142DF8}"/>
                    </a:ext>
                  </a:extLst>
                </p14:cNvPr>
                <p14:cNvContentPartPr/>
                <p14:nvPr/>
              </p14:nvContentPartPr>
              <p14:xfrm>
                <a:off x="305997" y="3546885"/>
                <a:ext cx="3216600" cy="1909800"/>
              </p14:xfrm>
            </p:contentPart>
          </mc:Choice>
          <mc:Fallback>
            <p:pic>
              <p:nvPicPr>
                <p:cNvPr id="218" name="Freihand 217">
                  <a:extLst>
                    <a:ext uri="{FF2B5EF4-FFF2-40B4-BE49-F238E27FC236}">
                      <a16:creationId xmlns:a16="http://schemas.microsoft.com/office/drawing/2014/main" id="{CC3D15AA-BF63-4467-BDD1-BD883C142DF8}"/>
                    </a:ext>
                  </a:extLst>
                </p:cNvPr>
                <p:cNvPicPr/>
                <p:nvPr/>
              </p:nvPicPr>
              <p:blipFill>
                <a:blip r:embed="rId357"/>
                <a:stretch>
                  <a:fillRect/>
                </a:stretch>
              </p:blipFill>
              <p:spPr>
                <a:xfrm>
                  <a:off x="301677" y="3542565"/>
                  <a:ext cx="3225240" cy="1918440"/>
                </a:xfrm>
                <a:prstGeom prst="rect">
                  <a:avLst/>
                </a:prstGeom>
              </p:spPr>
            </p:pic>
          </mc:Fallback>
        </mc:AlternateContent>
      </p:grpSp>
    </p:spTree>
    <p:extLst>
      <p:ext uri="{BB962C8B-B14F-4D97-AF65-F5344CB8AC3E}">
        <p14:creationId xmlns:p14="http://schemas.microsoft.com/office/powerpoint/2010/main" val="380756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827955" y="123129"/>
            <a:ext cx="6672053"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a:t>Neoclassic: Say´s law and natural unemployment</a:t>
            </a:r>
            <a:endParaRPr lang="de-DE" sz="2400" b="1" dirty="0">
              <a:latin typeface="Arial" pitchFamily="18"/>
              <a:ea typeface="Droid Sans Fallback" pitchFamily="2"/>
              <a:cs typeface="Lohit Hindi" pitchFamily="2"/>
            </a:endParaRPr>
          </a:p>
        </p:txBody>
      </p:sp>
      <p:sp>
        <p:nvSpPr>
          <p:cNvPr id="4" name="Rechteck 3">
            <a:extLst>
              <a:ext uri="{FF2B5EF4-FFF2-40B4-BE49-F238E27FC236}">
                <a16:creationId xmlns:a16="http://schemas.microsoft.com/office/drawing/2014/main" id="{8CCF89FF-D2ED-4B1B-9334-A45EE782E77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6" name="Grafik 5">
            <a:extLst>
              <a:ext uri="{FF2B5EF4-FFF2-40B4-BE49-F238E27FC236}">
                <a16:creationId xmlns:a16="http://schemas.microsoft.com/office/drawing/2014/main" id="{F5DA498D-8F6A-2896-30CD-49C265F466A5}"/>
              </a:ext>
            </a:extLst>
          </p:cNvPr>
          <p:cNvPicPr>
            <a:picLocks noChangeAspect="1"/>
          </p:cNvPicPr>
          <p:nvPr/>
        </p:nvPicPr>
        <p:blipFill>
          <a:blip r:embed="rId3"/>
          <a:stretch>
            <a:fillRect/>
          </a:stretch>
        </p:blipFill>
        <p:spPr>
          <a:xfrm>
            <a:off x="80334" y="560798"/>
            <a:ext cx="8449790" cy="5404573"/>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E6569001-3C58-41DD-9CD6-1F642CC37F29}"/>
                  </a:ext>
                </a:extLst>
              </p14:cNvPr>
              <p14:cNvContentPartPr/>
              <p14:nvPr/>
            </p14:nvContentPartPr>
            <p14:xfrm>
              <a:off x="3414957" y="564285"/>
              <a:ext cx="1207440" cy="64080"/>
            </p14:xfrm>
          </p:contentPart>
        </mc:Choice>
        <mc:Fallback>
          <p:pic>
            <p:nvPicPr>
              <p:cNvPr id="2" name="Freihand 1">
                <a:extLst>
                  <a:ext uri="{FF2B5EF4-FFF2-40B4-BE49-F238E27FC236}">
                    <a16:creationId xmlns:a16="http://schemas.microsoft.com/office/drawing/2014/main" id="{E6569001-3C58-41DD-9CD6-1F642CC37F29}"/>
                  </a:ext>
                </a:extLst>
              </p:cNvPr>
              <p:cNvPicPr/>
              <p:nvPr/>
            </p:nvPicPr>
            <p:blipFill>
              <a:blip r:embed="rId5"/>
              <a:stretch>
                <a:fillRect/>
              </a:stretch>
            </p:blipFill>
            <p:spPr>
              <a:xfrm>
                <a:off x="3410637" y="559965"/>
                <a:ext cx="121608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5B03FD5F-21FA-40D0-B8FC-8508FAF06A2B}"/>
                  </a:ext>
                </a:extLst>
              </p14:cNvPr>
              <p14:cNvContentPartPr/>
              <p14:nvPr/>
            </p14:nvContentPartPr>
            <p14:xfrm>
              <a:off x="1366917" y="952725"/>
              <a:ext cx="3057840" cy="51120"/>
            </p14:xfrm>
          </p:contentPart>
        </mc:Choice>
        <mc:Fallback>
          <p:pic>
            <p:nvPicPr>
              <p:cNvPr id="5" name="Freihand 4">
                <a:extLst>
                  <a:ext uri="{FF2B5EF4-FFF2-40B4-BE49-F238E27FC236}">
                    <a16:creationId xmlns:a16="http://schemas.microsoft.com/office/drawing/2014/main" id="{5B03FD5F-21FA-40D0-B8FC-8508FAF06A2B}"/>
                  </a:ext>
                </a:extLst>
              </p:cNvPr>
              <p:cNvPicPr/>
              <p:nvPr/>
            </p:nvPicPr>
            <p:blipFill>
              <a:blip r:embed="rId7"/>
              <a:stretch>
                <a:fillRect/>
              </a:stretch>
            </p:blipFill>
            <p:spPr>
              <a:xfrm>
                <a:off x="1362597" y="948405"/>
                <a:ext cx="306648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Freihand 6">
                <a:extLst>
                  <a:ext uri="{FF2B5EF4-FFF2-40B4-BE49-F238E27FC236}">
                    <a16:creationId xmlns:a16="http://schemas.microsoft.com/office/drawing/2014/main" id="{E1CCA489-708C-47FD-89AF-782AA4F292BC}"/>
                  </a:ext>
                </a:extLst>
              </p14:cNvPr>
              <p14:cNvContentPartPr/>
              <p14:nvPr/>
            </p14:nvContentPartPr>
            <p14:xfrm>
              <a:off x="935277" y="2898165"/>
              <a:ext cx="1080720" cy="41040"/>
            </p14:xfrm>
          </p:contentPart>
        </mc:Choice>
        <mc:Fallback>
          <p:pic>
            <p:nvPicPr>
              <p:cNvPr id="7" name="Freihand 6">
                <a:extLst>
                  <a:ext uri="{FF2B5EF4-FFF2-40B4-BE49-F238E27FC236}">
                    <a16:creationId xmlns:a16="http://schemas.microsoft.com/office/drawing/2014/main" id="{E1CCA489-708C-47FD-89AF-782AA4F292BC}"/>
                  </a:ext>
                </a:extLst>
              </p:cNvPr>
              <p:cNvPicPr/>
              <p:nvPr/>
            </p:nvPicPr>
            <p:blipFill>
              <a:blip r:embed="rId9"/>
              <a:stretch>
                <a:fillRect/>
              </a:stretch>
            </p:blipFill>
            <p:spPr>
              <a:xfrm>
                <a:off x="930957" y="2893845"/>
                <a:ext cx="108936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73131319-CA3A-4ED1-A9E4-5E0094DB5F57}"/>
                  </a:ext>
                </a:extLst>
              </p14:cNvPr>
              <p14:cNvContentPartPr/>
              <p14:nvPr/>
            </p14:nvContentPartPr>
            <p14:xfrm>
              <a:off x="2462757" y="2899245"/>
              <a:ext cx="1264320" cy="22680"/>
            </p14:xfrm>
          </p:contentPart>
        </mc:Choice>
        <mc:Fallback>
          <p:pic>
            <p:nvPicPr>
              <p:cNvPr id="8" name="Freihand 7">
                <a:extLst>
                  <a:ext uri="{FF2B5EF4-FFF2-40B4-BE49-F238E27FC236}">
                    <a16:creationId xmlns:a16="http://schemas.microsoft.com/office/drawing/2014/main" id="{73131319-CA3A-4ED1-A9E4-5E0094DB5F57}"/>
                  </a:ext>
                </a:extLst>
              </p:cNvPr>
              <p:cNvPicPr/>
              <p:nvPr/>
            </p:nvPicPr>
            <p:blipFill>
              <a:blip r:embed="rId11"/>
              <a:stretch>
                <a:fillRect/>
              </a:stretch>
            </p:blipFill>
            <p:spPr>
              <a:xfrm>
                <a:off x="2458437" y="2894925"/>
                <a:ext cx="127296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C10F8276-7CDD-4FF9-8DF3-B8282C611FB9}"/>
                  </a:ext>
                </a:extLst>
              </p14:cNvPr>
              <p14:cNvContentPartPr/>
              <p14:nvPr/>
            </p14:nvContentPartPr>
            <p14:xfrm>
              <a:off x="2929317" y="3383445"/>
              <a:ext cx="1513800" cy="23040"/>
            </p14:xfrm>
          </p:contentPart>
        </mc:Choice>
        <mc:Fallback>
          <p:pic>
            <p:nvPicPr>
              <p:cNvPr id="9" name="Freihand 8">
                <a:extLst>
                  <a:ext uri="{FF2B5EF4-FFF2-40B4-BE49-F238E27FC236}">
                    <a16:creationId xmlns:a16="http://schemas.microsoft.com/office/drawing/2014/main" id="{C10F8276-7CDD-4FF9-8DF3-B8282C611FB9}"/>
                  </a:ext>
                </a:extLst>
              </p:cNvPr>
              <p:cNvPicPr/>
              <p:nvPr/>
            </p:nvPicPr>
            <p:blipFill>
              <a:blip r:embed="rId13"/>
              <a:stretch>
                <a:fillRect/>
              </a:stretch>
            </p:blipFill>
            <p:spPr>
              <a:xfrm>
                <a:off x="2924997" y="3379125"/>
                <a:ext cx="152244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5E68A120-C515-40A6-BFE4-A1ABFC792F69}"/>
                  </a:ext>
                </a:extLst>
              </p14:cNvPr>
              <p14:cNvContentPartPr/>
              <p14:nvPr/>
            </p14:nvContentPartPr>
            <p14:xfrm>
              <a:off x="4862517" y="3366525"/>
              <a:ext cx="1500480" cy="39600"/>
            </p14:xfrm>
          </p:contentPart>
        </mc:Choice>
        <mc:Fallback>
          <p:pic>
            <p:nvPicPr>
              <p:cNvPr id="10" name="Freihand 9">
                <a:extLst>
                  <a:ext uri="{FF2B5EF4-FFF2-40B4-BE49-F238E27FC236}">
                    <a16:creationId xmlns:a16="http://schemas.microsoft.com/office/drawing/2014/main" id="{5E68A120-C515-40A6-BFE4-A1ABFC792F69}"/>
                  </a:ext>
                </a:extLst>
              </p:cNvPr>
              <p:cNvPicPr/>
              <p:nvPr/>
            </p:nvPicPr>
            <p:blipFill>
              <a:blip r:embed="rId15"/>
              <a:stretch>
                <a:fillRect/>
              </a:stretch>
            </p:blipFill>
            <p:spPr>
              <a:xfrm>
                <a:off x="4858197" y="3362205"/>
                <a:ext cx="150912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Freihand 10">
                <a:extLst>
                  <a:ext uri="{FF2B5EF4-FFF2-40B4-BE49-F238E27FC236}">
                    <a16:creationId xmlns:a16="http://schemas.microsoft.com/office/drawing/2014/main" id="{77F8CE29-79A4-4B60-A81E-C45F09E2F758}"/>
                  </a:ext>
                </a:extLst>
              </p14:cNvPr>
              <p14:cNvContentPartPr/>
              <p14:nvPr/>
            </p14:nvContentPartPr>
            <p14:xfrm>
              <a:off x="1523157" y="2555805"/>
              <a:ext cx="3794040" cy="141120"/>
            </p14:xfrm>
          </p:contentPart>
        </mc:Choice>
        <mc:Fallback>
          <p:pic>
            <p:nvPicPr>
              <p:cNvPr id="11" name="Freihand 10">
                <a:extLst>
                  <a:ext uri="{FF2B5EF4-FFF2-40B4-BE49-F238E27FC236}">
                    <a16:creationId xmlns:a16="http://schemas.microsoft.com/office/drawing/2014/main" id="{77F8CE29-79A4-4B60-A81E-C45F09E2F758}"/>
                  </a:ext>
                </a:extLst>
              </p:cNvPr>
              <p:cNvPicPr/>
              <p:nvPr/>
            </p:nvPicPr>
            <p:blipFill>
              <a:blip r:embed="rId17"/>
              <a:stretch>
                <a:fillRect/>
              </a:stretch>
            </p:blipFill>
            <p:spPr>
              <a:xfrm>
                <a:off x="1518837" y="2551485"/>
                <a:ext cx="380268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Freihand 11">
                <a:extLst>
                  <a:ext uri="{FF2B5EF4-FFF2-40B4-BE49-F238E27FC236}">
                    <a16:creationId xmlns:a16="http://schemas.microsoft.com/office/drawing/2014/main" id="{46AB9427-82CA-4430-A32E-110E5F948C05}"/>
                  </a:ext>
                </a:extLst>
              </p14:cNvPr>
              <p14:cNvContentPartPr/>
              <p14:nvPr/>
            </p14:nvContentPartPr>
            <p14:xfrm>
              <a:off x="1044717" y="2893485"/>
              <a:ext cx="2452320" cy="52560"/>
            </p14:xfrm>
          </p:contentPart>
        </mc:Choice>
        <mc:Fallback>
          <p:pic>
            <p:nvPicPr>
              <p:cNvPr id="12" name="Freihand 11">
                <a:extLst>
                  <a:ext uri="{FF2B5EF4-FFF2-40B4-BE49-F238E27FC236}">
                    <a16:creationId xmlns:a16="http://schemas.microsoft.com/office/drawing/2014/main" id="{46AB9427-82CA-4430-A32E-110E5F948C05}"/>
                  </a:ext>
                </a:extLst>
              </p:cNvPr>
              <p:cNvPicPr/>
              <p:nvPr/>
            </p:nvPicPr>
            <p:blipFill>
              <a:blip r:embed="rId19"/>
              <a:stretch>
                <a:fillRect/>
              </a:stretch>
            </p:blipFill>
            <p:spPr>
              <a:xfrm>
                <a:off x="1040397" y="2889165"/>
                <a:ext cx="246096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Freihand 12">
                <a:extLst>
                  <a:ext uri="{FF2B5EF4-FFF2-40B4-BE49-F238E27FC236}">
                    <a16:creationId xmlns:a16="http://schemas.microsoft.com/office/drawing/2014/main" id="{2A1C2246-3F9C-4F03-85DE-04BEABDAFF18}"/>
                  </a:ext>
                </a:extLst>
              </p14:cNvPr>
              <p14:cNvContentPartPr/>
              <p14:nvPr/>
            </p14:nvContentPartPr>
            <p14:xfrm>
              <a:off x="1711437" y="110325"/>
              <a:ext cx="1846440" cy="499680"/>
            </p14:xfrm>
          </p:contentPart>
        </mc:Choice>
        <mc:Fallback>
          <p:pic>
            <p:nvPicPr>
              <p:cNvPr id="13" name="Freihand 12">
                <a:extLst>
                  <a:ext uri="{FF2B5EF4-FFF2-40B4-BE49-F238E27FC236}">
                    <a16:creationId xmlns:a16="http://schemas.microsoft.com/office/drawing/2014/main" id="{2A1C2246-3F9C-4F03-85DE-04BEABDAFF18}"/>
                  </a:ext>
                </a:extLst>
              </p:cNvPr>
              <p:cNvPicPr/>
              <p:nvPr/>
            </p:nvPicPr>
            <p:blipFill>
              <a:blip r:embed="rId21"/>
              <a:stretch>
                <a:fillRect/>
              </a:stretch>
            </p:blipFill>
            <p:spPr>
              <a:xfrm>
                <a:off x="1707117" y="106005"/>
                <a:ext cx="1855080" cy="508320"/>
              </a:xfrm>
              <a:prstGeom prst="rect">
                <a:avLst/>
              </a:prstGeom>
            </p:spPr>
          </p:pic>
        </mc:Fallback>
      </mc:AlternateContent>
      <p:grpSp>
        <p:nvGrpSpPr>
          <p:cNvPr id="27" name="Gruppieren 26">
            <a:extLst>
              <a:ext uri="{FF2B5EF4-FFF2-40B4-BE49-F238E27FC236}">
                <a16:creationId xmlns:a16="http://schemas.microsoft.com/office/drawing/2014/main" id="{DAB9A71B-A85D-4778-A283-AAD0CE1131DA}"/>
              </a:ext>
            </a:extLst>
          </p:cNvPr>
          <p:cNvGrpSpPr/>
          <p:nvPr/>
        </p:nvGrpSpPr>
        <p:grpSpPr>
          <a:xfrm>
            <a:off x="4241877" y="578685"/>
            <a:ext cx="5924880" cy="914040"/>
            <a:chOff x="4241877" y="578685"/>
            <a:chExt cx="5924880" cy="914040"/>
          </a:xfrm>
        </p:grpSpPr>
        <mc:AlternateContent xmlns:mc="http://schemas.openxmlformats.org/markup-compatibility/2006">
          <mc:Choice xmlns:p14="http://schemas.microsoft.com/office/powerpoint/2010/main" Requires="p14">
            <p:contentPart p14:bwMode="auto" r:id="rId22">
              <p14:nvContentPartPr>
                <p14:cNvPr id="14" name="Freihand 13">
                  <a:extLst>
                    <a:ext uri="{FF2B5EF4-FFF2-40B4-BE49-F238E27FC236}">
                      <a16:creationId xmlns:a16="http://schemas.microsoft.com/office/drawing/2014/main" id="{29B5D0EF-43EC-4131-84E7-08BCEF6854F2}"/>
                    </a:ext>
                  </a:extLst>
                </p14:cNvPr>
                <p14:cNvContentPartPr/>
                <p14:nvPr/>
              </p14:nvContentPartPr>
              <p14:xfrm>
                <a:off x="4319997" y="701085"/>
                <a:ext cx="3307320" cy="516960"/>
              </p14:xfrm>
            </p:contentPart>
          </mc:Choice>
          <mc:Fallback>
            <p:pic>
              <p:nvPicPr>
                <p:cNvPr id="14" name="Freihand 13">
                  <a:extLst>
                    <a:ext uri="{FF2B5EF4-FFF2-40B4-BE49-F238E27FC236}">
                      <a16:creationId xmlns:a16="http://schemas.microsoft.com/office/drawing/2014/main" id="{29B5D0EF-43EC-4131-84E7-08BCEF6854F2}"/>
                    </a:ext>
                  </a:extLst>
                </p:cNvPr>
                <p:cNvPicPr/>
                <p:nvPr/>
              </p:nvPicPr>
              <p:blipFill>
                <a:blip r:embed="rId23"/>
                <a:stretch>
                  <a:fillRect/>
                </a:stretch>
              </p:blipFill>
              <p:spPr>
                <a:xfrm>
                  <a:off x="4315677" y="696765"/>
                  <a:ext cx="3315960" cy="5256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5" name="Freihand 14">
                  <a:extLst>
                    <a:ext uri="{FF2B5EF4-FFF2-40B4-BE49-F238E27FC236}">
                      <a16:creationId xmlns:a16="http://schemas.microsoft.com/office/drawing/2014/main" id="{E6D03B23-51D7-4DDC-9F4D-D34E50827134}"/>
                    </a:ext>
                  </a:extLst>
                </p14:cNvPr>
                <p14:cNvContentPartPr/>
                <p14:nvPr/>
              </p14:nvContentPartPr>
              <p14:xfrm>
                <a:off x="4241877" y="578685"/>
                <a:ext cx="300600" cy="252360"/>
              </p14:xfrm>
            </p:contentPart>
          </mc:Choice>
          <mc:Fallback>
            <p:pic>
              <p:nvPicPr>
                <p:cNvPr id="15" name="Freihand 14">
                  <a:extLst>
                    <a:ext uri="{FF2B5EF4-FFF2-40B4-BE49-F238E27FC236}">
                      <a16:creationId xmlns:a16="http://schemas.microsoft.com/office/drawing/2014/main" id="{E6D03B23-51D7-4DDC-9F4D-D34E50827134}"/>
                    </a:ext>
                  </a:extLst>
                </p:cNvPr>
                <p:cNvPicPr/>
                <p:nvPr/>
              </p:nvPicPr>
              <p:blipFill>
                <a:blip r:embed="rId25"/>
                <a:stretch>
                  <a:fillRect/>
                </a:stretch>
              </p:blipFill>
              <p:spPr>
                <a:xfrm>
                  <a:off x="4237557" y="574365"/>
                  <a:ext cx="30924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6" name="Freihand 15">
                  <a:extLst>
                    <a:ext uri="{FF2B5EF4-FFF2-40B4-BE49-F238E27FC236}">
                      <a16:creationId xmlns:a16="http://schemas.microsoft.com/office/drawing/2014/main" id="{DFCD1982-93D9-493C-BF39-871D61AB436D}"/>
                    </a:ext>
                  </a:extLst>
                </p14:cNvPr>
                <p14:cNvContentPartPr/>
                <p14:nvPr/>
              </p14:nvContentPartPr>
              <p14:xfrm>
                <a:off x="7957797" y="1060005"/>
                <a:ext cx="29160" cy="216360"/>
              </p14:xfrm>
            </p:contentPart>
          </mc:Choice>
          <mc:Fallback>
            <p:pic>
              <p:nvPicPr>
                <p:cNvPr id="16" name="Freihand 15">
                  <a:extLst>
                    <a:ext uri="{FF2B5EF4-FFF2-40B4-BE49-F238E27FC236}">
                      <a16:creationId xmlns:a16="http://schemas.microsoft.com/office/drawing/2014/main" id="{DFCD1982-93D9-493C-BF39-871D61AB436D}"/>
                    </a:ext>
                  </a:extLst>
                </p:cNvPr>
                <p:cNvPicPr/>
                <p:nvPr/>
              </p:nvPicPr>
              <p:blipFill>
                <a:blip r:embed="rId27"/>
                <a:stretch>
                  <a:fillRect/>
                </a:stretch>
              </p:blipFill>
              <p:spPr>
                <a:xfrm>
                  <a:off x="7953477" y="1055685"/>
                  <a:ext cx="3780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7" name="Freihand 16">
                  <a:extLst>
                    <a:ext uri="{FF2B5EF4-FFF2-40B4-BE49-F238E27FC236}">
                      <a16:creationId xmlns:a16="http://schemas.microsoft.com/office/drawing/2014/main" id="{11BE7ECF-0E5B-44F6-AB02-31B4C9CC5728}"/>
                    </a:ext>
                  </a:extLst>
                </p14:cNvPr>
                <p14:cNvContentPartPr/>
                <p14:nvPr/>
              </p14:nvContentPartPr>
              <p14:xfrm>
                <a:off x="8069037" y="1056765"/>
                <a:ext cx="83880" cy="137520"/>
              </p14:xfrm>
            </p:contentPart>
          </mc:Choice>
          <mc:Fallback>
            <p:pic>
              <p:nvPicPr>
                <p:cNvPr id="17" name="Freihand 16">
                  <a:extLst>
                    <a:ext uri="{FF2B5EF4-FFF2-40B4-BE49-F238E27FC236}">
                      <a16:creationId xmlns:a16="http://schemas.microsoft.com/office/drawing/2014/main" id="{11BE7ECF-0E5B-44F6-AB02-31B4C9CC5728}"/>
                    </a:ext>
                  </a:extLst>
                </p:cNvPr>
                <p:cNvPicPr/>
                <p:nvPr/>
              </p:nvPicPr>
              <p:blipFill>
                <a:blip r:embed="rId29"/>
                <a:stretch>
                  <a:fillRect/>
                </a:stretch>
              </p:blipFill>
              <p:spPr>
                <a:xfrm>
                  <a:off x="8064717" y="1052445"/>
                  <a:ext cx="9252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8" name="Freihand 17">
                  <a:extLst>
                    <a:ext uri="{FF2B5EF4-FFF2-40B4-BE49-F238E27FC236}">
                      <a16:creationId xmlns:a16="http://schemas.microsoft.com/office/drawing/2014/main" id="{75D777B2-1728-4CC9-BB4E-C081588DA0B2}"/>
                    </a:ext>
                  </a:extLst>
                </p14:cNvPr>
                <p14:cNvContentPartPr/>
                <p14:nvPr/>
              </p14:nvContentPartPr>
              <p14:xfrm>
                <a:off x="8058957" y="1057125"/>
                <a:ext cx="127080" cy="218880"/>
              </p14:xfrm>
            </p:contentPart>
          </mc:Choice>
          <mc:Fallback>
            <p:pic>
              <p:nvPicPr>
                <p:cNvPr id="18" name="Freihand 17">
                  <a:extLst>
                    <a:ext uri="{FF2B5EF4-FFF2-40B4-BE49-F238E27FC236}">
                      <a16:creationId xmlns:a16="http://schemas.microsoft.com/office/drawing/2014/main" id="{75D777B2-1728-4CC9-BB4E-C081588DA0B2}"/>
                    </a:ext>
                  </a:extLst>
                </p:cNvPr>
                <p:cNvPicPr/>
                <p:nvPr/>
              </p:nvPicPr>
              <p:blipFill>
                <a:blip r:embed="rId31"/>
                <a:stretch>
                  <a:fillRect/>
                </a:stretch>
              </p:blipFill>
              <p:spPr>
                <a:xfrm>
                  <a:off x="8054637" y="1052805"/>
                  <a:ext cx="13572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9" name="Freihand 18">
                  <a:extLst>
                    <a:ext uri="{FF2B5EF4-FFF2-40B4-BE49-F238E27FC236}">
                      <a16:creationId xmlns:a16="http://schemas.microsoft.com/office/drawing/2014/main" id="{F42F2287-0062-439C-9597-BBAFAC6CD66A}"/>
                    </a:ext>
                  </a:extLst>
                </p14:cNvPr>
                <p14:cNvContentPartPr/>
                <p14:nvPr/>
              </p14:nvContentPartPr>
              <p14:xfrm>
                <a:off x="8262357" y="1022925"/>
                <a:ext cx="200520" cy="223920"/>
              </p14:xfrm>
            </p:contentPart>
          </mc:Choice>
          <mc:Fallback>
            <p:pic>
              <p:nvPicPr>
                <p:cNvPr id="19" name="Freihand 18">
                  <a:extLst>
                    <a:ext uri="{FF2B5EF4-FFF2-40B4-BE49-F238E27FC236}">
                      <a16:creationId xmlns:a16="http://schemas.microsoft.com/office/drawing/2014/main" id="{F42F2287-0062-439C-9597-BBAFAC6CD66A}"/>
                    </a:ext>
                  </a:extLst>
                </p:cNvPr>
                <p:cNvPicPr/>
                <p:nvPr/>
              </p:nvPicPr>
              <p:blipFill>
                <a:blip r:embed="rId33"/>
                <a:stretch>
                  <a:fillRect/>
                </a:stretch>
              </p:blipFill>
              <p:spPr>
                <a:xfrm>
                  <a:off x="8258037" y="1018605"/>
                  <a:ext cx="20916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0" name="Freihand 19">
                  <a:extLst>
                    <a:ext uri="{FF2B5EF4-FFF2-40B4-BE49-F238E27FC236}">
                      <a16:creationId xmlns:a16="http://schemas.microsoft.com/office/drawing/2014/main" id="{40F4E271-AF45-44ED-A381-42ADCB0BE9D9}"/>
                    </a:ext>
                  </a:extLst>
                </p14:cNvPr>
                <p14:cNvContentPartPr/>
                <p14:nvPr/>
              </p14:nvContentPartPr>
              <p14:xfrm>
                <a:off x="8736477" y="1076925"/>
                <a:ext cx="120240" cy="97560"/>
              </p14:xfrm>
            </p:contentPart>
          </mc:Choice>
          <mc:Fallback>
            <p:pic>
              <p:nvPicPr>
                <p:cNvPr id="20" name="Freihand 19">
                  <a:extLst>
                    <a:ext uri="{FF2B5EF4-FFF2-40B4-BE49-F238E27FC236}">
                      <a16:creationId xmlns:a16="http://schemas.microsoft.com/office/drawing/2014/main" id="{40F4E271-AF45-44ED-A381-42ADCB0BE9D9}"/>
                    </a:ext>
                  </a:extLst>
                </p:cNvPr>
                <p:cNvPicPr/>
                <p:nvPr/>
              </p:nvPicPr>
              <p:blipFill>
                <a:blip r:embed="rId35"/>
                <a:stretch>
                  <a:fillRect/>
                </a:stretch>
              </p:blipFill>
              <p:spPr>
                <a:xfrm>
                  <a:off x="8732157" y="1072605"/>
                  <a:ext cx="1288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1" name="Freihand 20">
                  <a:extLst>
                    <a:ext uri="{FF2B5EF4-FFF2-40B4-BE49-F238E27FC236}">
                      <a16:creationId xmlns:a16="http://schemas.microsoft.com/office/drawing/2014/main" id="{3D03CFB9-D000-46DC-AD92-3078863B657E}"/>
                    </a:ext>
                  </a:extLst>
                </p14:cNvPr>
                <p14:cNvContentPartPr/>
                <p14:nvPr/>
              </p14:nvContentPartPr>
              <p14:xfrm>
                <a:off x="8890917" y="1093125"/>
                <a:ext cx="263520" cy="65520"/>
              </p14:xfrm>
            </p:contentPart>
          </mc:Choice>
          <mc:Fallback>
            <p:pic>
              <p:nvPicPr>
                <p:cNvPr id="21" name="Freihand 20">
                  <a:extLst>
                    <a:ext uri="{FF2B5EF4-FFF2-40B4-BE49-F238E27FC236}">
                      <a16:creationId xmlns:a16="http://schemas.microsoft.com/office/drawing/2014/main" id="{3D03CFB9-D000-46DC-AD92-3078863B657E}"/>
                    </a:ext>
                  </a:extLst>
                </p:cNvPr>
                <p:cNvPicPr/>
                <p:nvPr/>
              </p:nvPicPr>
              <p:blipFill>
                <a:blip r:embed="rId37"/>
                <a:stretch>
                  <a:fillRect/>
                </a:stretch>
              </p:blipFill>
              <p:spPr>
                <a:xfrm>
                  <a:off x="8886597" y="1088805"/>
                  <a:ext cx="2721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2" name="Freihand 21">
                  <a:extLst>
                    <a:ext uri="{FF2B5EF4-FFF2-40B4-BE49-F238E27FC236}">
                      <a16:creationId xmlns:a16="http://schemas.microsoft.com/office/drawing/2014/main" id="{B6539F48-8CAA-4BA6-90BD-4E6713968E7C}"/>
                    </a:ext>
                  </a:extLst>
                </p14:cNvPr>
                <p14:cNvContentPartPr/>
                <p14:nvPr/>
              </p14:nvContentPartPr>
              <p14:xfrm>
                <a:off x="9183237" y="990165"/>
                <a:ext cx="342360" cy="165960"/>
              </p14:xfrm>
            </p:contentPart>
          </mc:Choice>
          <mc:Fallback>
            <p:pic>
              <p:nvPicPr>
                <p:cNvPr id="22" name="Freihand 21">
                  <a:extLst>
                    <a:ext uri="{FF2B5EF4-FFF2-40B4-BE49-F238E27FC236}">
                      <a16:creationId xmlns:a16="http://schemas.microsoft.com/office/drawing/2014/main" id="{B6539F48-8CAA-4BA6-90BD-4E6713968E7C}"/>
                    </a:ext>
                  </a:extLst>
                </p:cNvPr>
                <p:cNvPicPr/>
                <p:nvPr/>
              </p:nvPicPr>
              <p:blipFill>
                <a:blip r:embed="rId39"/>
                <a:stretch>
                  <a:fillRect/>
                </a:stretch>
              </p:blipFill>
              <p:spPr>
                <a:xfrm>
                  <a:off x="9178917" y="985845"/>
                  <a:ext cx="35100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3" name="Freihand 22">
                  <a:extLst>
                    <a:ext uri="{FF2B5EF4-FFF2-40B4-BE49-F238E27FC236}">
                      <a16:creationId xmlns:a16="http://schemas.microsoft.com/office/drawing/2014/main" id="{963A121C-7D48-4603-9ACD-B761C12585B9}"/>
                    </a:ext>
                  </a:extLst>
                </p14:cNvPr>
                <p14:cNvContentPartPr/>
                <p14:nvPr/>
              </p14:nvContentPartPr>
              <p14:xfrm>
                <a:off x="9544677" y="1044525"/>
                <a:ext cx="184680" cy="228240"/>
              </p14:xfrm>
            </p:contentPart>
          </mc:Choice>
          <mc:Fallback>
            <p:pic>
              <p:nvPicPr>
                <p:cNvPr id="23" name="Freihand 22">
                  <a:extLst>
                    <a:ext uri="{FF2B5EF4-FFF2-40B4-BE49-F238E27FC236}">
                      <a16:creationId xmlns:a16="http://schemas.microsoft.com/office/drawing/2014/main" id="{963A121C-7D48-4603-9ACD-B761C12585B9}"/>
                    </a:ext>
                  </a:extLst>
                </p:cNvPr>
                <p:cNvPicPr/>
                <p:nvPr/>
              </p:nvPicPr>
              <p:blipFill>
                <a:blip r:embed="rId41"/>
                <a:stretch>
                  <a:fillRect/>
                </a:stretch>
              </p:blipFill>
              <p:spPr>
                <a:xfrm>
                  <a:off x="9540357" y="1040205"/>
                  <a:ext cx="19332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4" name="Freihand 23">
                  <a:extLst>
                    <a:ext uri="{FF2B5EF4-FFF2-40B4-BE49-F238E27FC236}">
                      <a16:creationId xmlns:a16="http://schemas.microsoft.com/office/drawing/2014/main" id="{6EF13E95-7A98-48A8-A527-FE001EFFE36E}"/>
                    </a:ext>
                  </a:extLst>
                </p14:cNvPr>
                <p14:cNvContentPartPr/>
                <p14:nvPr/>
              </p14:nvContentPartPr>
              <p14:xfrm>
                <a:off x="7768437" y="993405"/>
                <a:ext cx="88920" cy="426960"/>
              </p14:xfrm>
            </p:contentPart>
          </mc:Choice>
          <mc:Fallback>
            <p:pic>
              <p:nvPicPr>
                <p:cNvPr id="24" name="Freihand 23">
                  <a:extLst>
                    <a:ext uri="{FF2B5EF4-FFF2-40B4-BE49-F238E27FC236}">
                      <a16:creationId xmlns:a16="http://schemas.microsoft.com/office/drawing/2014/main" id="{6EF13E95-7A98-48A8-A527-FE001EFFE36E}"/>
                    </a:ext>
                  </a:extLst>
                </p:cNvPr>
                <p:cNvPicPr/>
                <p:nvPr/>
              </p:nvPicPr>
              <p:blipFill>
                <a:blip r:embed="rId43"/>
                <a:stretch>
                  <a:fillRect/>
                </a:stretch>
              </p:blipFill>
              <p:spPr>
                <a:xfrm>
                  <a:off x="7764117" y="989085"/>
                  <a:ext cx="97560" cy="4356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5" name="Freihand 24">
                  <a:extLst>
                    <a:ext uri="{FF2B5EF4-FFF2-40B4-BE49-F238E27FC236}">
                      <a16:creationId xmlns:a16="http://schemas.microsoft.com/office/drawing/2014/main" id="{9A1BC7AE-533E-4CF0-ABC5-37FB35F79164}"/>
                    </a:ext>
                  </a:extLst>
                </p14:cNvPr>
                <p14:cNvContentPartPr/>
                <p14:nvPr/>
              </p14:nvContentPartPr>
              <p14:xfrm>
                <a:off x="7809477" y="722685"/>
                <a:ext cx="2208600" cy="538200"/>
              </p14:xfrm>
            </p:contentPart>
          </mc:Choice>
          <mc:Fallback>
            <p:pic>
              <p:nvPicPr>
                <p:cNvPr id="25" name="Freihand 24">
                  <a:extLst>
                    <a:ext uri="{FF2B5EF4-FFF2-40B4-BE49-F238E27FC236}">
                      <a16:creationId xmlns:a16="http://schemas.microsoft.com/office/drawing/2014/main" id="{9A1BC7AE-533E-4CF0-ABC5-37FB35F79164}"/>
                    </a:ext>
                  </a:extLst>
                </p:cNvPr>
                <p:cNvPicPr/>
                <p:nvPr/>
              </p:nvPicPr>
              <p:blipFill>
                <a:blip r:embed="rId45"/>
                <a:stretch>
                  <a:fillRect/>
                </a:stretch>
              </p:blipFill>
              <p:spPr>
                <a:xfrm>
                  <a:off x="7805157" y="718365"/>
                  <a:ext cx="2217240" cy="5468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6" name="Freihand 25">
                  <a:extLst>
                    <a:ext uri="{FF2B5EF4-FFF2-40B4-BE49-F238E27FC236}">
                      <a16:creationId xmlns:a16="http://schemas.microsoft.com/office/drawing/2014/main" id="{E39C9BEC-5610-4AD0-A419-D28E834E7981}"/>
                    </a:ext>
                  </a:extLst>
                </p14:cNvPr>
                <p14:cNvContentPartPr/>
                <p14:nvPr/>
              </p14:nvContentPartPr>
              <p14:xfrm>
                <a:off x="7758357" y="1293285"/>
                <a:ext cx="2408400" cy="199440"/>
              </p14:xfrm>
            </p:contentPart>
          </mc:Choice>
          <mc:Fallback>
            <p:pic>
              <p:nvPicPr>
                <p:cNvPr id="26" name="Freihand 25">
                  <a:extLst>
                    <a:ext uri="{FF2B5EF4-FFF2-40B4-BE49-F238E27FC236}">
                      <a16:creationId xmlns:a16="http://schemas.microsoft.com/office/drawing/2014/main" id="{E39C9BEC-5610-4AD0-A419-D28E834E7981}"/>
                    </a:ext>
                  </a:extLst>
                </p:cNvPr>
                <p:cNvPicPr/>
                <p:nvPr/>
              </p:nvPicPr>
              <p:blipFill>
                <a:blip r:embed="rId47"/>
                <a:stretch>
                  <a:fillRect/>
                </a:stretch>
              </p:blipFill>
              <p:spPr>
                <a:xfrm>
                  <a:off x="7754037" y="1288965"/>
                  <a:ext cx="2417040" cy="208080"/>
                </a:xfrm>
                <a:prstGeom prst="rect">
                  <a:avLst/>
                </a:prstGeom>
              </p:spPr>
            </p:pic>
          </mc:Fallback>
        </mc:AlternateContent>
      </p:grpSp>
      <p:grpSp>
        <p:nvGrpSpPr>
          <p:cNvPr id="47" name="Gruppieren 46">
            <a:extLst>
              <a:ext uri="{FF2B5EF4-FFF2-40B4-BE49-F238E27FC236}">
                <a16:creationId xmlns:a16="http://schemas.microsoft.com/office/drawing/2014/main" id="{8F71DE23-552C-433A-92E9-67E8E03C8EEA}"/>
              </a:ext>
            </a:extLst>
          </p:cNvPr>
          <p:cNvGrpSpPr/>
          <p:nvPr/>
        </p:nvGrpSpPr>
        <p:grpSpPr>
          <a:xfrm>
            <a:off x="8795517" y="1374645"/>
            <a:ext cx="2702880" cy="778320"/>
            <a:chOff x="8795517" y="1374645"/>
            <a:chExt cx="2702880" cy="778320"/>
          </a:xfrm>
        </p:grpSpPr>
        <mc:AlternateContent xmlns:mc="http://schemas.openxmlformats.org/markup-compatibility/2006">
          <mc:Choice xmlns:p14="http://schemas.microsoft.com/office/powerpoint/2010/main" Requires="p14">
            <p:contentPart p14:bwMode="auto" r:id="rId48">
              <p14:nvContentPartPr>
                <p14:cNvPr id="28" name="Freihand 27">
                  <a:extLst>
                    <a:ext uri="{FF2B5EF4-FFF2-40B4-BE49-F238E27FC236}">
                      <a16:creationId xmlns:a16="http://schemas.microsoft.com/office/drawing/2014/main" id="{B21DC69C-4EF7-4C5D-9E8E-A1A645E6A24C}"/>
                    </a:ext>
                  </a:extLst>
                </p14:cNvPr>
                <p14:cNvContentPartPr/>
                <p14:nvPr/>
              </p14:nvContentPartPr>
              <p14:xfrm>
                <a:off x="8795517" y="1530165"/>
                <a:ext cx="267840" cy="316800"/>
              </p14:xfrm>
            </p:contentPart>
          </mc:Choice>
          <mc:Fallback>
            <p:pic>
              <p:nvPicPr>
                <p:cNvPr id="28" name="Freihand 27">
                  <a:extLst>
                    <a:ext uri="{FF2B5EF4-FFF2-40B4-BE49-F238E27FC236}">
                      <a16:creationId xmlns:a16="http://schemas.microsoft.com/office/drawing/2014/main" id="{B21DC69C-4EF7-4C5D-9E8E-A1A645E6A24C}"/>
                    </a:ext>
                  </a:extLst>
                </p:cNvPr>
                <p:cNvPicPr/>
                <p:nvPr/>
              </p:nvPicPr>
              <p:blipFill>
                <a:blip r:embed="rId49"/>
                <a:stretch>
                  <a:fillRect/>
                </a:stretch>
              </p:blipFill>
              <p:spPr>
                <a:xfrm>
                  <a:off x="8791197" y="1525845"/>
                  <a:ext cx="276480" cy="3254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9" name="Freihand 28">
                  <a:extLst>
                    <a:ext uri="{FF2B5EF4-FFF2-40B4-BE49-F238E27FC236}">
                      <a16:creationId xmlns:a16="http://schemas.microsoft.com/office/drawing/2014/main" id="{CF9764CC-6350-466C-8724-1A65E5306C50}"/>
                    </a:ext>
                  </a:extLst>
                </p14:cNvPr>
                <p14:cNvContentPartPr/>
                <p14:nvPr/>
              </p14:nvContentPartPr>
              <p14:xfrm>
                <a:off x="9026997" y="1679205"/>
                <a:ext cx="163080" cy="191520"/>
              </p14:xfrm>
            </p:contentPart>
          </mc:Choice>
          <mc:Fallback>
            <p:pic>
              <p:nvPicPr>
                <p:cNvPr id="29" name="Freihand 28">
                  <a:extLst>
                    <a:ext uri="{FF2B5EF4-FFF2-40B4-BE49-F238E27FC236}">
                      <a16:creationId xmlns:a16="http://schemas.microsoft.com/office/drawing/2014/main" id="{CF9764CC-6350-466C-8724-1A65E5306C50}"/>
                    </a:ext>
                  </a:extLst>
                </p:cNvPr>
                <p:cNvPicPr/>
                <p:nvPr/>
              </p:nvPicPr>
              <p:blipFill>
                <a:blip r:embed="rId51"/>
                <a:stretch>
                  <a:fillRect/>
                </a:stretch>
              </p:blipFill>
              <p:spPr>
                <a:xfrm>
                  <a:off x="9022677" y="1674885"/>
                  <a:ext cx="17172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1" name="Freihand 30">
                  <a:extLst>
                    <a:ext uri="{FF2B5EF4-FFF2-40B4-BE49-F238E27FC236}">
                      <a16:creationId xmlns:a16="http://schemas.microsoft.com/office/drawing/2014/main" id="{62256EED-8C96-45B1-A4FC-0CE0812103C9}"/>
                    </a:ext>
                  </a:extLst>
                </p14:cNvPr>
                <p14:cNvContentPartPr/>
                <p14:nvPr/>
              </p14:nvContentPartPr>
              <p14:xfrm>
                <a:off x="9447117" y="1664085"/>
                <a:ext cx="40320" cy="197280"/>
              </p14:xfrm>
            </p:contentPart>
          </mc:Choice>
          <mc:Fallback>
            <p:pic>
              <p:nvPicPr>
                <p:cNvPr id="31" name="Freihand 30">
                  <a:extLst>
                    <a:ext uri="{FF2B5EF4-FFF2-40B4-BE49-F238E27FC236}">
                      <a16:creationId xmlns:a16="http://schemas.microsoft.com/office/drawing/2014/main" id="{62256EED-8C96-45B1-A4FC-0CE0812103C9}"/>
                    </a:ext>
                  </a:extLst>
                </p:cNvPr>
                <p:cNvPicPr/>
                <p:nvPr/>
              </p:nvPicPr>
              <p:blipFill>
                <a:blip r:embed="rId53"/>
                <a:stretch>
                  <a:fillRect/>
                </a:stretch>
              </p:blipFill>
              <p:spPr>
                <a:xfrm>
                  <a:off x="9442437" y="1659765"/>
                  <a:ext cx="4896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2" name="Freihand 31">
                  <a:extLst>
                    <a:ext uri="{FF2B5EF4-FFF2-40B4-BE49-F238E27FC236}">
                      <a16:creationId xmlns:a16="http://schemas.microsoft.com/office/drawing/2014/main" id="{7A1C476C-3BBF-45D4-8C75-5390B1327D17}"/>
                    </a:ext>
                  </a:extLst>
                </p14:cNvPr>
                <p14:cNvContentPartPr/>
                <p14:nvPr/>
              </p14:nvContentPartPr>
              <p14:xfrm>
                <a:off x="9358557" y="1788645"/>
                <a:ext cx="260280" cy="72360"/>
              </p14:xfrm>
            </p:contentPart>
          </mc:Choice>
          <mc:Fallback>
            <p:pic>
              <p:nvPicPr>
                <p:cNvPr id="32" name="Freihand 31">
                  <a:extLst>
                    <a:ext uri="{FF2B5EF4-FFF2-40B4-BE49-F238E27FC236}">
                      <a16:creationId xmlns:a16="http://schemas.microsoft.com/office/drawing/2014/main" id="{7A1C476C-3BBF-45D4-8C75-5390B1327D17}"/>
                    </a:ext>
                  </a:extLst>
                </p:cNvPr>
                <p:cNvPicPr/>
                <p:nvPr/>
              </p:nvPicPr>
              <p:blipFill>
                <a:blip r:embed="rId55"/>
                <a:stretch>
                  <a:fillRect/>
                </a:stretch>
              </p:blipFill>
              <p:spPr>
                <a:xfrm>
                  <a:off x="9354237" y="1784325"/>
                  <a:ext cx="26892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3" name="Freihand 32">
                  <a:extLst>
                    <a:ext uri="{FF2B5EF4-FFF2-40B4-BE49-F238E27FC236}">
                      <a16:creationId xmlns:a16="http://schemas.microsoft.com/office/drawing/2014/main" id="{475AC131-5A5C-4ADC-A9C0-BDD2CB891990}"/>
                    </a:ext>
                  </a:extLst>
                </p14:cNvPr>
                <p14:cNvContentPartPr/>
                <p14:nvPr/>
              </p14:nvContentPartPr>
              <p14:xfrm>
                <a:off x="9352797" y="1602525"/>
                <a:ext cx="196920" cy="41040"/>
              </p14:xfrm>
            </p:contentPart>
          </mc:Choice>
          <mc:Fallback>
            <p:pic>
              <p:nvPicPr>
                <p:cNvPr id="33" name="Freihand 32">
                  <a:extLst>
                    <a:ext uri="{FF2B5EF4-FFF2-40B4-BE49-F238E27FC236}">
                      <a16:creationId xmlns:a16="http://schemas.microsoft.com/office/drawing/2014/main" id="{475AC131-5A5C-4ADC-A9C0-BDD2CB891990}"/>
                    </a:ext>
                  </a:extLst>
                </p:cNvPr>
                <p:cNvPicPr/>
                <p:nvPr/>
              </p:nvPicPr>
              <p:blipFill>
                <a:blip r:embed="rId57"/>
                <a:stretch>
                  <a:fillRect/>
                </a:stretch>
              </p:blipFill>
              <p:spPr>
                <a:xfrm>
                  <a:off x="9348477" y="1598205"/>
                  <a:ext cx="20556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4" name="Freihand 33">
                  <a:extLst>
                    <a:ext uri="{FF2B5EF4-FFF2-40B4-BE49-F238E27FC236}">
                      <a16:creationId xmlns:a16="http://schemas.microsoft.com/office/drawing/2014/main" id="{C9A10CA2-8876-4398-A84F-BF0E6DD6CB04}"/>
                    </a:ext>
                  </a:extLst>
                </p14:cNvPr>
                <p14:cNvContentPartPr/>
                <p14:nvPr/>
              </p14:nvContentPartPr>
              <p14:xfrm>
                <a:off x="9664557" y="1701885"/>
                <a:ext cx="155880" cy="84600"/>
              </p14:xfrm>
            </p:contentPart>
          </mc:Choice>
          <mc:Fallback>
            <p:pic>
              <p:nvPicPr>
                <p:cNvPr id="34" name="Freihand 33">
                  <a:extLst>
                    <a:ext uri="{FF2B5EF4-FFF2-40B4-BE49-F238E27FC236}">
                      <a16:creationId xmlns:a16="http://schemas.microsoft.com/office/drawing/2014/main" id="{C9A10CA2-8876-4398-A84F-BF0E6DD6CB04}"/>
                    </a:ext>
                  </a:extLst>
                </p:cNvPr>
                <p:cNvPicPr/>
                <p:nvPr/>
              </p:nvPicPr>
              <p:blipFill>
                <a:blip r:embed="rId59"/>
                <a:stretch>
                  <a:fillRect/>
                </a:stretch>
              </p:blipFill>
              <p:spPr>
                <a:xfrm>
                  <a:off x="9660237" y="1697565"/>
                  <a:ext cx="1645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5" name="Freihand 34">
                  <a:extLst>
                    <a:ext uri="{FF2B5EF4-FFF2-40B4-BE49-F238E27FC236}">
                      <a16:creationId xmlns:a16="http://schemas.microsoft.com/office/drawing/2014/main" id="{0664EBAC-92B7-4500-9E66-4DD61C77F514}"/>
                    </a:ext>
                  </a:extLst>
                </p14:cNvPr>
                <p14:cNvContentPartPr/>
                <p14:nvPr/>
              </p14:nvContentPartPr>
              <p14:xfrm>
                <a:off x="9863997" y="1606485"/>
                <a:ext cx="246960" cy="149400"/>
              </p14:xfrm>
            </p:contentPart>
          </mc:Choice>
          <mc:Fallback>
            <p:pic>
              <p:nvPicPr>
                <p:cNvPr id="35" name="Freihand 34">
                  <a:extLst>
                    <a:ext uri="{FF2B5EF4-FFF2-40B4-BE49-F238E27FC236}">
                      <a16:creationId xmlns:a16="http://schemas.microsoft.com/office/drawing/2014/main" id="{0664EBAC-92B7-4500-9E66-4DD61C77F514}"/>
                    </a:ext>
                  </a:extLst>
                </p:cNvPr>
                <p:cNvPicPr/>
                <p:nvPr/>
              </p:nvPicPr>
              <p:blipFill>
                <a:blip r:embed="rId61"/>
                <a:stretch>
                  <a:fillRect/>
                </a:stretch>
              </p:blipFill>
              <p:spPr>
                <a:xfrm>
                  <a:off x="9859677" y="1602165"/>
                  <a:ext cx="25560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6" name="Freihand 35">
                  <a:extLst>
                    <a:ext uri="{FF2B5EF4-FFF2-40B4-BE49-F238E27FC236}">
                      <a16:creationId xmlns:a16="http://schemas.microsoft.com/office/drawing/2014/main" id="{C16518ED-3AEA-4693-A2F2-72DABB414202}"/>
                    </a:ext>
                  </a:extLst>
                </p14:cNvPr>
                <p14:cNvContentPartPr/>
                <p14:nvPr/>
              </p14:nvContentPartPr>
              <p14:xfrm>
                <a:off x="10138677" y="1639965"/>
                <a:ext cx="108360" cy="93600"/>
              </p14:xfrm>
            </p:contentPart>
          </mc:Choice>
          <mc:Fallback>
            <p:pic>
              <p:nvPicPr>
                <p:cNvPr id="36" name="Freihand 35">
                  <a:extLst>
                    <a:ext uri="{FF2B5EF4-FFF2-40B4-BE49-F238E27FC236}">
                      <a16:creationId xmlns:a16="http://schemas.microsoft.com/office/drawing/2014/main" id="{C16518ED-3AEA-4693-A2F2-72DABB414202}"/>
                    </a:ext>
                  </a:extLst>
                </p:cNvPr>
                <p:cNvPicPr/>
                <p:nvPr/>
              </p:nvPicPr>
              <p:blipFill>
                <a:blip r:embed="rId63"/>
                <a:stretch>
                  <a:fillRect/>
                </a:stretch>
              </p:blipFill>
              <p:spPr>
                <a:xfrm>
                  <a:off x="10134357" y="1635645"/>
                  <a:ext cx="1170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7" name="Freihand 36">
                  <a:extLst>
                    <a:ext uri="{FF2B5EF4-FFF2-40B4-BE49-F238E27FC236}">
                      <a16:creationId xmlns:a16="http://schemas.microsoft.com/office/drawing/2014/main" id="{B2ECD92A-90A8-47A7-902C-8930E789E86A}"/>
                    </a:ext>
                  </a:extLst>
                </p14:cNvPr>
                <p14:cNvContentPartPr/>
                <p14:nvPr/>
              </p14:nvContentPartPr>
              <p14:xfrm>
                <a:off x="10218957" y="1533405"/>
                <a:ext cx="200160" cy="149760"/>
              </p14:xfrm>
            </p:contentPart>
          </mc:Choice>
          <mc:Fallback>
            <p:pic>
              <p:nvPicPr>
                <p:cNvPr id="37" name="Freihand 36">
                  <a:extLst>
                    <a:ext uri="{FF2B5EF4-FFF2-40B4-BE49-F238E27FC236}">
                      <a16:creationId xmlns:a16="http://schemas.microsoft.com/office/drawing/2014/main" id="{B2ECD92A-90A8-47A7-902C-8930E789E86A}"/>
                    </a:ext>
                  </a:extLst>
                </p:cNvPr>
                <p:cNvPicPr/>
                <p:nvPr/>
              </p:nvPicPr>
              <p:blipFill>
                <a:blip r:embed="rId65"/>
                <a:stretch>
                  <a:fillRect/>
                </a:stretch>
              </p:blipFill>
              <p:spPr>
                <a:xfrm>
                  <a:off x="10214637" y="1529085"/>
                  <a:ext cx="2088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8" name="Freihand 37">
                  <a:extLst>
                    <a:ext uri="{FF2B5EF4-FFF2-40B4-BE49-F238E27FC236}">
                      <a16:creationId xmlns:a16="http://schemas.microsoft.com/office/drawing/2014/main" id="{9CE5B004-CBD3-4A80-8A6D-042C466B5A38}"/>
                    </a:ext>
                  </a:extLst>
                </p14:cNvPr>
                <p14:cNvContentPartPr/>
                <p14:nvPr/>
              </p14:nvContentPartPr>
              <p14:xfrm>
                <a:off x="10380237" y="1499565"/>
                <a:ext cx="33840" cy="46440"/>
              </p14:xfrm>
            </p:contentPart>
          </mc:Choice>
          <mc:Fallback>
            <p:pic>
              <p:nvPicPr>
                <p:cNvPr id="38" name="Freihand 37">
                  <a:extLst>
                    <a:ext uri="{FF2B5EF4-FFF2-40B4-BE49-F238E27FC236}">
                      <a16:creationId xmlns:a16="http://schemas.microsoft.com/office/drawing/2014/main" id="{9CE5B004-CBD3-4A80-8A6D-042C466B5A38}"/>
                    </a:ext>
                  </a:extLst>
                </p:cNvPr>
                <p:cNvPicPr/>
                <p:nvPr/>
              </p:nvPicPr>
              <p:blipFill>
                <a:blip r:embed="rId67"/>
                <a:stretch>
                  <a:fillRect/>
                </a:stretch>
              </p:blipFill>
              <p:spPr>
                <a:xfrm>
                  <a:off x="10375917" y="1495245"/>
                  <a:ext cx="4248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9" name="Freihand 38">
                  <a:extLst>
                    <a:ext uri="{FF2B5EF4-FFF2-40B4-BE49-F238E27FC236}">
                      <a16:creationId xmlns:a16="http://schemas.microsoft.com/office/drawing/2014/main" id="{FA0B09D2-224C-4080-B90D-DEA2C7BD53E2}"/>
                    </a:ext>
                  </a:extLst>
                </p14:cNvPr>
                <p14:cNvContentPartPr/>
                <p14:nvPr/>
              </p14:nvContentPartPr>
              <p14:xfrm>
                <a:off x="10465197" y="1579845"/>
                <a:ext cx="74880" cy="104040"/>
              </p14:xfrm>
            </p:contentPart>
          </mc:Choice>
          <mc:Fallback>
            <p:pic>
              <p:nvPicPr>
                <p:cNvPr id="39" name="Freihand 38">
                  <a:extLst>
                    <a:ext uri="{FF2B5EF4-FFF2-40B4-BE49-F238E27FC236}">
                      <a16:creationId xmlns:a16="http://schemas.microsoft.com/office/drawing/2014/main" id="{FA0B09D2-224C-4080-B90D-DEA2C7BD53E2}"/>
                    </a:ext>
                  </a:extLst>
                </p:cNvPr>
                <p:cNvPicPr/>
                <p:nvPr/>
              </p:nvPicPr>
              <p:blipFill>
                <a:blip r:embed="rId69"/>
                <a:stretch>
                  <a:fillRect/>
                </a:stretch>
              </p:blipFill>
              <p:spPr>
                <a:xfrm>
                  <a:off x="10460877" y="1575525"/>
                  <a:ext cx="835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0" name="Freihand 39">
                  <a:extLst>
                    <a:ext uri="{FF2B5EF4-FFF2-40B4-BE49-F238E27FC236}">
                      <a16:creationId xmlns:a16="http://schemas.microsoft.com/office/drawing/2014/main" id="{AC943024-084E-4FE2-B022-5BA1B743C336}"/>
                    </a:ext>
                  </a:extLst>
                </p14:cNvPr>
                <p14:cNvContentPartPr/>
                <p14:nvPr/>
              </p14:nvContentPartPr>
              <p14:xfrm>
                <a:off x="10598397" y="1479765"/>
                <a:ext cx="97560" cy="192240"/>
              </p14:xfrm>
            </p:contentPart>
          </mc:Choice>
          <mc:Fallback>
            <p:pic>
              <p:nvPicPr>
                <p:cNvPr id="40" name="Freihand 39">
                  <a:extLst>
                    <a:ext uri="{FF2B5EF4-FFF2-40B4-BE49-F238E27FC236}">
                      <a16:creationId xmlns:a16="http://schemas.microsoft.com/office/drawing/2014/main" id="{AC943024-084E-4FE2-B022-5BA1B743C336}"/>
                    </a:ext>
                  </a:extLst>
                </p:cNvPr>
                <p:cNvPicPr/>
                <p:nvPr/>
              </p:nvPicPr>
              <p:blipFill>
                <a:blip r:embed="rId71"/>
                <a:stretch>
                  <a:fillRect/>
                </a:stretch>
              </p:blipFill>
              <p:spPr>
                <a:xfrm>
                  <a:off x="10594077" y="1475445"/>
                  <a:ext cx="10620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1" name="Freihand 40">
                  <a:extLst>
                    <a:ext uri="{FF2B5EF4-FFF2-40B4-BE49-F238E27FC236}">
                      <a16:creationId xmlns:a16="http://schemas.microsoft.com/office/drawing/2014/main" id="{CAB51D6D-0E30-4F6C-8179-3D8625B6A84A}"/>
                    </a:ext>
                  </a:extLst>
                </p14:cNvPr>
                <p14:cNvContentPartPr/>
                <p14:nvPr/>
              </p14:nvContentPartPr>
              <p14:xfrm>
                <a:off x="10659597" y="1495605"/>
                <a:ext cx="45720" cy="14400"/>
              </p14:xfrm>
            </p:contentPart>
          </mc:Choice>
          <mc:Fallback>
            <p:pic>
              <p:nvPicPr>
                <p:cNvPr id="41" name="Freihand 40">
                  <a:extLst>
                    <a:ext uri="{FF2B5EF4-FFF2-40B4-BE49-F238E27FC236}">
                      <a16:creationId xmlns:a16="http://schemas.microsoft.com/office/drawing/2014/main" id="{CAB51D6D-0E30-4F6C-8179-3D8625B6A84A}"/>
                    </a:ext>
                  </a:extLst>
                </p:cNvPr>
                <p:cNvPicPr/>
                <p:nvPr/>
              </p:nvPicPr>
              <p:blipFill>
                <a:blip r:embed="rId73"/>
                <a:stretch>
                  <a:fillRect/>
                </a:stretch>
              </p:blipFill>
              <p:spPr>
                <a:xfrm>
                  <a:off x="10655277" y="1491285"/>
                  <a:ext cx="5436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2" name="Freihand 41">
                  <a:extLst>
                    <a:ext uri="{FF2B5EF4-FFF2-40B4-BE49-F238E27FC236}">
                      <a16:creationId xmlns:a16="http://schemas.microsoft.com/office/drawing/2014/main" id="{855612BF-1163-4FC3-AB12-F5FF323E71A0}"/>
                    </a:ext>
                  </a:extLst>
                </p14:cNvPr>
                <p14:cNvContentPartPr/>
                <p14:nvPr/>
              </p14:nvContentPartPr>
              <p14:xfrm>
                <a:off x="10738077" y="1533405"/>
                <a:ext cx="136440" cy="105840"/>
              </p14:xfrm>
            </p:contentPart>
          </mc:Choice>
          <mc:Fallback>
            <p:pic>
              <p:nvPicPr>
                <p:cNvPr id="42" name="Freihand 41">
                  <a:extLst>
                    <a:ext uri="{FF2B5EF4-FFF2-40B4-BE49-F238E27FC236}">
                      <a16:creationId xmlns:a16="http://schemas.microsoft.com/office/drawing/2014/main" id="{855612BF-1163-4FC3-AB12-F5FF323E71A0}"/>
                    </a:ext>
                  </a:extLst>
                </p:cNvPr>
                <p:cNvPicPr/>
                <p:nvPr/>
              </p:nvPicPr>
              <p:blipFill>
                <a:blip r:embed="rId75"/>
                <a:stretch>
                  <a:fillRect/>
                </a:stretch>
              </p:blipFill>
              <p:spPr>
                <a:xfrm>
                  <a:off x="10733757" y="1529085"/>
                  <a:ext cx="1450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3" name="Freihand 42">
                  <a:extLst>
                    <a:ext uri="{FF2B5EF4-FFF2-40B4-BE49-F238E27FC236}">
                      <a16:creationId xmlns:a16="http://schemas.microsoft.com/office/drawing/2014/main" id="{844CE2C7-FC46-4BA8-A8EE-8D6B054C1559}"/>
                    </a:ext>
                  </a:extLst>
                </p14:cNvPr>
                <p14:cNvContentPartPr/>
                <p14:nvPr/>
              </p14:nvContentPartPr>
              <p14:xfrm>
                <a:off x="10847877" y="1384005"/>
                <a:ext cx="320400" cy="204480"/>
              </p14:xfrm>
            </p:contentPart>
          </mc:Choice>
          <mc:Fallback>
            <p:pic>
              <p:nvPicPr>
                <p:cNvPr id="43" name="Freihand 42">
                  <a:extLst>
                    <a:ext uri="{FF2B5EF4-FFF2-40B4-BE49-F238E27FC236}">
                      <a16:creationId xmlns:a16="http://schemas.microsoft.com/office/drawing/2014/main" id="{844CE2C7-FC46-4BA8-A8EE-8D6B054C1559}"/>
                    </a:ext>
                  </a:extLst>
                </p:cNvPr>
                <p:cNvPicPr/>
                <p:nvPr/>
              </p:nvPicPr>
              <p:blipFill>
                <a:blip r:embed="rId77"/>
                <a:stretch>
                  <a:fillRect/>
                </a:stretch>
              </p:blipFill>
              <p:spPr>
                <a:xfrm>
                  <a:off x="10843557" y="1379685"/>
                  <a:ext cx="32904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4" name="Freihand 43">
                  <a:extLst>
                    <a:ext uri="{FF2B5EF4-FFF2-40B4-BE49-F238E27FC236}">
                      <a16:creationId xmlns:a16="http://schemas.microsoft.com/office/drawing/2014/main" id="{59EB4CCF-EFF7-4230-9A91-9120009E85A5}"/>
                    </a:ext>
                  </a:extLst>
                </p14:cNvPr>
                <p14:cNvContentPartPr/>
                <p14:nvPr/>
              </p14:nvContentPartPr>
              <p14:xfrm>
                <a:off x="11168637" y="1374645"/>
                <a:ext cx="10440" cy="104760"/>
              </p14:xfrm>
            </p:contentPart>
          </mc:Choice>
          <mc:Fallback>
            <p:pic>
              <p:nvPicPr>
                <p:cNvPr id="44" name="Freihand 43">
                  <a:extLst>
                    <a:ext uri="{FF2B5EF4-FFF2-40B4-BE49-F238E27FC236}">
                      <a16:creationId xmlns:a16="http://schemas.microsoft.com/office/drawing/2014/main" id="{59EB4CCF-EFF7-4230-9A91-9120009E85A5}"/>
                    </a:ext>
                  </a:extLst>
                </p:cNvPr>
                <p:cNvPicPr/>
                <p:nvPr/>
              </p:nvPicPr>
              <p:blipFill>
                <a:blip r:embed="rId79"/>
                <a:stretch>
                  <a:fillRect/>
                </a:stretch>
              </p:blipFill>
              <p:spPr>
                <a:xfrm>
                  <a:off x="11164317" y="1370325"/>
                  <a:ext cx="190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5" name="Freihand 44">
                  <a:extLst>
                    <a:ext uri="{FF2B5EF4-FFF2-40B4-BE49-F238E27FC236}">
                      <a16:creationId xmlns:a16="http://schemas.microsoft.com/office/drawing/2014/main" id="{1DB39754-D80D-4BFE-8D98-646E76F7B628}"/>
                    </a:ext>
                  </a:extLst>
                </p14:cNvPr>
                <p14:cNvContentPartPr/>
                <p14:nvPr/>
              </p14:nvContentPartPr>
              <p14:xfrm>
                <a:off x="11207157" y="1508565"/>
                <a:ext cx="146160" cy="94320"/>
              </p14:xfrm>
            </p:contentPart>
          </mc:Choice>
          <mc:Fallback>
            <p:pic>
              <p:nvPicPr>
                <p:cNvPr id="45" name="Freihand 44">
                  <a:extLst>
                    <a:ext uri="{FF2B5EF4-FFF2-40B4-BE49-F238E27FC236}">
                      <a16:creationId xmlns:a16="http://schemas.microsoft.com/office/drawing/2014/main" id="{1DB39754-D80D-4BFE-8D98-646E76F7B628}"/>
                    </a:ext>
                  </a:extLst>
                </p:cNvPr>
                <p:cNvPicPr/>
                <p:nvPr/>
              </p:nvPicPr>
              <p:blipFill>
                <a:blip r:embed="rId81"/>
                <a:stretch>
                  <a:fillRect/>
                </a:stretch>
              </p:blipFill>
              <p:spPr>
                <a:xfrm>
                  <a:off x="11202837" y="1504245"/>
                  <a:ext cx="1548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6" name="Freihand 45">
                  <a:extLst>
                    <a:ext uri="{FF2B5EF4-FFF2-40B4-BE49-F238E27FC236}">
                      <a16:creationId xmlns:a16="http://schemas.microsoft.com/office/drawing/2014/main" id="{3443659E-258E-403A-8332-01849916D3A1}"/>
                    </a:ext>
                  </a:extLst>
                </p14:cNvPr>
                <p14:cNvContentPartPr/>
                <p14:nvPr/>
              </p14:nvContentPartPr>
              <p14:xfrm>
                <a:off x="9389517" y="1740045"/>
                <a:ext cx="2108880" cy="412920"/>
              </p14:xfrm>
            </p:contentPart>
          </mc:Choice>
          <mc:Fallback>
            <p:pic>
              <p:nvPicPr>
                <p:cNvPr id="46" name="Freihand 45">
                  <a:extLst>
                    <a:ext uri="{FF2B5EF4-FFF2-40B4-BE49-F238E27FC236}">
                      <a16:creationId xmlns:a16="http://schemas.microsoft.com/office/drawing/2014/main" id="{3443659E-258E-403A-8332-01849916D3A1}"/>
                    </a:ext>
                  </a:extLst>
                </p:cNvPr>
                <p:cNvPicPr/>
                <p:nvPr/>
              </p:nvPicPr>
              <p:blipFill>
                <a:blip r:embed="rId83"/>
                <a:stretch>
                  <a:fillRect/>
                </a:stretch>
              </p:blipFill>
              <p:spPr>
                <a:xfrm>
                  <a:off x="9385197" y="1735725"/>
                  <a:ext cx="2117520" cy="421560"/>
                </a:xfrm>
                <a:prstGeom prst="rect">
                  <a:avLst/>
                </a:prstGeom>
              </p:spPr>
            </p:pic>
          </mc:Fallback>
        </mc:AlternateContent>
      </p:grpSp>
      <p:grpSp>
        <p:nvGrpSpPr>
          <p:cNvPr id="90" name="Gruppieren 89">
            <a:extLst>
              <a:ext uri="{FF2B5EF4-FFF2-40B4-BE49-F238E27FC236}">
                <a16:creationId xmlns:a16="http://schemas.microsoft.com/office/drawing/2014/main" id="{000F51D6-F34A-4EDC-A927-CBF07D4E8AAA}"/>
              </a:ext>
            </a:extLst>
          </p:cNvPr>
          <p:cNvGrpSpPr/>
          <p:nvPr/>
        </p:nvGrpSpPr>
        <p:grpSpPr>
          <a:xfrm>
            <a:off x="8823957" y="2140005"/>
            <a:ext cx="3185280" cy="1706760"/>
            <a:chOff x="8823957" y="2140005"/>
            <a:chExt cx="3185280" cy="1706760"/>
          </a:xfrm>
        </p:grpSpPr>
        <mc:AlternateContent xmlns:mc="http://schemas.openxmlformats.org/markup-compatibility/2006">
          <mc:Choice xmlns:p14="http://schemas.microsoft.com/office/powerpoint/2010/main" Requires="p14">
            <p:contentPart p14:bwMode="auto" r:id="rId84">
              <p14:nvContentPartPr>
                <p14:cNvPr id="48" name="Freihand 47">
                  <a:extLst>
                    <a:ext uri="{FF2B5EF4-FFF2-40B4-BE49-F238E27FC236}">
                      <a16:creationId xmlns:a16="http://schemas.microsoft.com/office/drawing/2014/main" id="{C9578ADE-B337-456F-B9FC-238B2CE69FB6}"/>
                    </a:ext>
                  </a:extLst>
                </p14:cNvPr>
                <p14:cNvContentPartPr/>
                <p14:nvPr/>
              </p14:nvContentPartPr>
              <p14:xfrm>
                <a:off x="9469797" y="2140005"/>
                <a:ext cx="203040" cy="384480"/>
              </p14:xfrm>
            </p:contentPart>
          </mc:Choice>
          <mc:Fallback>
            <p:pic>
              <p:nvPicPr>
                <p:cNvPr id="48" name="Freihand 47">
                  <a:extLst>
                    <a:ext uri="{FF2B5EF4-FFF2-40B4-BE49-F238E27FC236}">
                      <a16:creationId xmlns:a16="http://schemas.microsoft.com/office/drawing/2014/main" id="{C9578ADE-B337-456F-B9FC-238B2CE69FB6}"/>
                    </a:ext>
                  </a:extLst>
                </p:cNvPr>
                <p:cNvPicPr/>
                <p:nvPr/>
              </p:nvPicPr>
              <p:blipFill>
                <a:blip r:embed="rId85"/>
                <a:stretch>
                  <a:fillRect/>
                </a:stretch>
              </p:blipFill>
              <p:spPr>
                <a:xfrm>
                  <a:off x="9465477" y="2135685"/>
                  <a:ext cx="211680" cy="3931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49" name="Freihand 48">
                  <a:extLst>
                    <a:ext uri="{FF2B5EF4-FFF2-40B4-BE49-F238E27FC236}">
                      <a16:creationId xmlns:a16="http://schemas.microsoft.com/office/drawing/2014/main" id="{4B6D77F0-4187-4ACB-AF01-0D453BCE477F}"/>
                    </a:ext>
                  </a:extLst>
                </p14:cNvPr>
                <p14:cNvContentPartPr/>
                <p14:nvPr/>
              </p14:nvContentPartPr>
              <p14:xfrm>
                <a:off x="9406077" y="2358885"/>
                <a:ext cx="286920" cy="288000"/>
              </p14:xfrm>
            </p:contentPart>
          </mc:Choice>
          <mc:Fallback>
            <p:pic>
              <p:nvPicPr>
                <p:cNvPr id="49" name="Freihand 48">
                  <a:extLst>
                    <a:ext uri="{FF2B5EF4-FFF2-40B4-BE49-F238E27FC236}">
                      <a16:creationId xmlns:a16="http://schemas.microsoft.com/office/drawing/2014/main" id="{4B6D77F0-4187-4ACB-AF01-0D453BCE477F}"/>
                    </a:ext>
                  </a:extLst>
                </p:cNvPr>
                <p:cNvPicPr/>
                <p:nvPr/>
              </p:nvPicPr>
              <p:blipFill>
                <a:blip r:embed="rId87"/>
                <a:stretch>
                  <a:fillRect/>
                </a:stretch>
              </p:blipFill>
              <p:spPr>
                <a:xfrm>
                  <a:off x="9401757" y="2354565"/>
                  <a:ext cx="295560" cy="2966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1" name="Freihand 50">
                  <a:extLst>
                    <a:ext uri="{FF2B5EF4-FFF2-40B4-BE49-F238E27FC236}">
                      <a16:creationId xmlns:a16="http://schemas.microsoft.com/office/drawing/2014/main" id="{CE45F71E-0C36-49D8-88BB-0E2C474555D1}"/>
                    </a:ext>
                  </a:extLst>
                </p14:cNvPr>
                <p14:cNvContentPartPr/>
                <p14:nvPr/>
              </p14:nvContentPartPr>
              <p14:xfrm>
                <a:off x="8823957" y="2696565"/>
                <a:ext cx="290520" cy="174600"/>
              </p14:xfrm>
            </p:contentPart>
          </mc:Choice>
          <mc:Fallback>
            <p:pic>
              <p:nvPicPr>
                <p:cNvPr id="51" name="Freihand 50">
                  <a:extLst>
                    <a:ext uri="{FF2B5EF4-FFF2-40B4-BE49-F238E27FC236}">
                      <a16:creationId xmlns:a16="http://schemas.microsoft.com/office/drawing/2014/main" id="{CE45F71E-0C36-49D8-88BB-0E2C474555D1}"/>
                    </a:ext>
                  </a:extLst>
                </p:cNvPr>
                <p:cNvPicPr/>
                <p:nvPr/>
              </p:nvPicPr>
              <p:blipFill>
                <a:blip r:embed="rId89"/>
                <a:stretch>
                  <a:fillRect/>
                </a:stretch>
              </p:blipFill>
              <p:spPr>
                <a:xfrm>
                  <a:off x="8819637" y="2692245"/>
                  <a:ext cx="29916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2" name="Freihand 51">
                  <a:extLst>
                    <a:ext uri="{FF2B5EF4-FFF2-40B4-BE49-F238E27FC236}">
                      <a16:creationId xmlns:a16="http://schemas.microsoft.com/office/drawing/2014/main" id="{60D9CFB0-6BF6-4616-8108-9464D7D9B9AB}"/>
                    </a:ext>
                  </a:extLst>
                </p14:cNvPr>
                <p14:cNvContentPartPr/>
                <p14:nvPr/>
              </p14:nvContentPartPr>
              <p14:xfrm>
                <a:off x="9221757" y="2711685"/>
                <a:ext cx="113040" cy="117720"/>
              </p14:xfrm>
            </p:contentPart>
          </mc:Choice>
          <mc:Fallback>
            <p:pic>
              <p:nvPicPr>
                <p:cNvPr id="52" name="Freihand 51">
                  <a:extLst>
                    <a:ext uri="{FF2B5EF4-FFF2-40B4-BE49-F238E27FC236}">
                      <a16:creationId xmlns:a16="http://schemas.microsoft.com/office/drawing/2014/main" id="{60D9CFB0-6BF6-4616-8108-9464D7D9B9AB}"/>
                    </a:ext>
                  </a:extLst>
                </p:cNvPr>
                <p:cNvPicPr/>
                <p:nvPr/>
              </p:nvPicPr>
              <p:blipFill>
                <a:blip r:embed="rId91"/>
                <a:stretch>
                  <a:fillRect/>
                </a:stretch>
              </p:blipFill>
              <p:spPr>
                <a:xfrm>
                  <a:off x="9217437" y="2707365"/>
                  <a:ext cx="1216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3" name="Freihand 52">
                  <a:extLst>
                    <a:ext uri="{FF2B5EF4-FFF2-40B4-BE49-F238E27FC236}">
                      <a16:creationId xmlns:a16="http://schemas.microsoft.com/office/drawing/2014/main" id="{29F230EB-4121-476D-BEBC-B34DE79A34D9}"/>
                    </a:ext>
                  </a:extLst>
                </p14:cNvPr>
                <p14:cNvContentPartPr/>
                <p14:nvPr/>
              </p14:nvContentPartPr>
              <p14:xfrm>
                <a:off x="9374037" y="2714205"/>
                <a:ext cx="94320" cy="82440"/>
              </p14:xfrm>
            </p:contentPart>
          </mc:Choice>
          <mc:Fallback>
            <p:pic>
              <p:nvPicPr>
                <p:cNvPr id="53" name="Freihand 52">
                  <a:extLst>
                    <a:ext uri="{FF2B5EF4-FFF2-40B4-BE49-F238E27FC236}">
                      <a16:creationId xmlns:a16="http://schemas.microsoft.com/office/drawing/2014/main" id="{29F230EB-4121-476D-BEBC-B34DE79A34D9}"/>
                    </a:ext>
                  </a:extLst>
                </p:cNvPr>
                <p:cNvPicPr/>
                <p:nvPr/>
              </p:nvPicPr>
              <p:blipFill>
                <a:blip r:embed="rId93"/>
                <a:stretch>
                  <a:fillRect/>
                </a:stretch>
              </p:blipFill>
              <p:spPr>
                <a:xfrm>
                  <a:off x="9369717" y="2709885"/>
                  <a:ext cx="10296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4" name="Freihand 53">
                  <a:extLst>
                    <a:ext uri="{FF2B5EF4-FFF2-40B4-BE49-F238E27FC236}">
                      <a16:creationId xmlns:a16="http://schemas.microsoft.com/office/drawing/2014/main" id="{43AA4C96-8F00-4235-912D-1B3C5FA4D785}"/>
                    </a:ext>
                  </a:extLst>
                </p14:cNvPr>
                <p14:cNvContentPartPr/>
                <p14:nvPr/>
              </p14:nvContentPartPr>
              <p14:xfrm>
                <a:off x="9456117" y="2702685"/>
                <a:ext cx="105840" cy="209160"/>
              </p14:xfrm>
            </p:contentPart>
          </mc:Choice>
          <mc:Fallback>
            <p:pic>
              <p:nvPicPr>
                <p:cNvPr id="54" name="Freihand 53">
                  <a:extLst>
                    <a:ext uri="{FF2B5EF4-FFF2-40B4-BE49-F238E27FC236}">
                      <a16:creationId xmlns:a16="http://schemas.microsoft.com/office/drawing/2014/main" id="{43AA4C96-8F00-4235-912D-1B3C5FA4D785}"/>
                    </a:ext>
                  </a:extLst>
                </p:cNvPr>
                <p:cNvPicPr/>
                <p:nvPr/>
              </p:nvPicPr>
              <p:blipFill>
                <a:blip r:embed="rId95"/>
                <a:stretch>
                  <a:fillRect/>
                </a:stretch>
              </p:blipFill>
              <p:spPr>
                <a:xfrm>
                  <a:off x="9451797" y="2698365"/>
                  <a:ext cx="11448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5" name="Freihand 54">
                  <a:extLst>
                    <a:ext uri="{FF2B5EF4-FFF2-40B4-BE49-F238E27FC236}">
                      <a16:creationId xmlns:a16="http://schemas.microsoft.com/office/drawing/2014/main" id="{EC9A1836-23CC-4A61-90C6-C7A4F9822232}"/>
                    </a:ext>
                  </a:extLst>
                </p14:cNvPr>
                <p14:cNvContentPartPr/>
                <p14:nvPr/>
              </p14:nvContentPartPr>
              <p14:xfrm>
                <a:off x="9557997" y="2667045"/>
                <a:ext cx="132480" cy="218160"/>
              </p14:xfrm>
            </p:contentPart>
          </mc:Choice>
          <mc:Fallback>
            <p:pic>
              <p:nvPicPr>
                <p:cNvPr id="55" name="Freihand 54">
                  <a:extLst>
                    <a:ext uri="{FF2B5EF4-FFF2-40B4-BE49-F238E27FC236}">
                      <a16:creationId xmlns:a16="http://schemas.microsoft.com/office/drawing/2014/main" id="{EC9A1836-23CC-4A61-90C6-C7A4F9822232}"/>
                    </a:ext>
                  </a:extLst>
                </p:cNvPr>
                <p:cNvPicPr/>
                <p:nvPr/>
              </p:nvPicPr>
              <p:blipFill>
                <a:blip r:embed="rId97"/>
                <a:stretch>
                  <a:fillRect/>
                </a:stretch>
              </p:blipFill>
              <p:spPr>
                <a:xfrm>
                  <a:off x="9553677" y="2662725"/>
                  <a:ext cx="14112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6" name="Freihand 55">
                  <a:extLst>
                    <a:ext uri="{FF2B5EF4-FFF2-40B4-BE49-F238E27FC236}">
                      <a16:creationId xmlns:a16="http://schemas.microsoft.com/office/drawing/2014/main" id="{4F479BA5-AD8C-421E-A0EF-B4B833E04BD7}"/>
                    </a:ext>
                  </a:extLst>
                </p14:cNvPr>
                <p14:cNvContentPartPr/>
                <p14:nvPr/>
              </p14:nvContentPartPr>
              <p14:xfrm>
                <a:off x="9748797" y="2589285"/>
                <a:ext cx="172080" cy="267120"/>
              </p14:xfrm>
            </p:contentPart>
          </mc:Choice>
          <mc:Fallback>
            <p:pic>
              <p:nvPicPr>
                <p:cNvPr id="56" name="Freihand 55">
                  <a:extLst>
                    <a:ext uri="{FF2B5EF4-FFF2-40B4-BE49-F238E27FC236}">
                      <a16:creationId xmlns:a16="http://schemas.microsoft.com/office/drawing/2014/main" id="{4F479BA5-AD8C-421E-A0EF-B4B833E04BD7}"/>
                    </a:ext>
                  </a:extLst>
                </p:cNvPr>
                <p:cNvPicPr/>
                <p:nvPr/>
              </p:nvPicPr>
              <p:blipFill>
                <a:blip r:embed="rId99"/>
                <a:stretch>
                  <a:fillRect/>
                </a:stretch>
              </p:blipFill>
              <p:spPr>
                <a:xfrm>
                  <a:off x="9744477" y="2584965"/>
                  <a:ext cx="18072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7" name="Freihand 56">
                  <a:extLst>
                    <a:ext uri="{FF2B5EF4-FFF2-40B4-BE49-F238E27FC236}">
                      <a16:creationId xmlns:a16="http://schemas.microsoft.com/office/drawing/2014/main" id="{B5CC89D2-541E-4219-B646-191C658E2936}"/>
                    </a:ext>
                  </a:extLst>
                </p14:cNvPr>
                <p14:cNvContentPartPr/>
                <p14:nvPr/>
              </p14:nvContentPartPr>
              <p14:xfrm>
                <a:off x="10071717" y="2495325"/>
                <a:ext cx="215640" cy="277560"/>
              </p14:xfrm>
            </p:contentPart>
          </mc:Choice>
          <mc:Fallback>
            <p:pic>
              <p:nvPicPr>
                <p:cNvPr id="57" name="Freihand 56">
                  <a:extLst>
                    <a:ext uri="{FF2B5EF4-FFF2-40B4-BE49-F238E27FC236}">
                      <a16:creationId xmlns:a16="http://schemas.microsoft.com/office/drawing/2014/main" id="{B5CC89D2-541E-4219-B646-191C658E2936}"/>
                    </a:ext>
                  </a:extLst>
                </p:cNvPr>
                <p:cNvPicPr/>
                <p:nvPr/>
              </p:nvPicPr>
              <p:blipFill>
                <a:blip r:embed="rId101"/>
                <a:stretch>
                  <a:fillRect/>
                </a:stretch>
              </p:blipFill>
              <p:spPr>
                <a:xfrm>
                  <a:off x="10067397" y="2491005"/>
                  <a:ext cx="224280" cy="2862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8" name="Freihand 57">
                  <a:extLst>
                    <a:ext uri="{FF2B5EF4-FFF2-40B4-BE49-F238E27FC236}">
                      <a16:creationId xmlns:a16="http://schemas.microsoft.com/office/drawing/2014/main" id="{A798AE5B-471C-41FC-B81C-0990FF437761}"/>
                    </a:ext>
                  </a:extLst>
                </p14:cNvPr>
                <p14:cNvContentPartPr/>
                <p14:nvPr/>
              </p14:nvContentPartPr>
              <p14:xfrm>
                <a:off x="10442877" y="2537445"/>
                <a:ext cx="108360" cy="102600"/>
              </p14:xfrm>
            </p:contentPart>
          </mc:Choice>
          <mc:Fallback>
            <p:pic>
              <p:nvPicPr>
                <p:cNvPr id="58" name="Freihand 57">
                  <a:extLst>
                    <a:ext uri="{FF2B5EF4-FFF2-40B4-BE49-F238E27FC236}">
                      <a16:creationId xmlns:a16="http://schemas.microsoft.com/office/drawing/2014/main" id="{A798AE5B-471C-41FC-B81C-0990FF437761}"/>
                    </a:ext>
                  </a:extLst>
                </p:cNvPr>
                <p:cNvPicPr/>
                <p:nvPr/>
              </p:nvPicPr>
              <p:blipFill>
                <a:blip r:embed="rId103"/>
                <a:stretch>
                  <a:fillRect/>
                </a:stretch>
              </p:blipFill>
              <p:spPr>
                <a:xfrm>
                  <a:off x="10438557" y="2533125"/>
                  <a:ext cx="1170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59" name="Freihand 58">
                  <a:extLst>
                    <a:ext uri="{FF2B5EF4-FFF2-40B4-BE49-F238E27FC236}">
                      <a16:creationId xmlns:a16="http://schemas.microsoft.com/office/drawing/2014/main" id="{FB9E4DDA-2A09-47EF-9E86-D3E390361660}"/>
                    </a:ext>
                  </a:extLst>
                </p14:cNvPr>
                <p14:cNvContentPartPr/>
                <p14:nvPr/>
              </p14:nvContentPartPr>
              <p14:xfrm>
                <a:off x="10722237" y="2524125"/>
                <a:ext cx="81360" cy="239400"/>
              </p14:xfrm>
            </p:contentPart>
          </mc:Choice>
          <mc:Fallback>
            <p:pic>
              <p:nvPicPr>
                <p:cNvPr id="59" name="Freihand 58">
                  <a:extLst>
                    <a:ext uri="{FF2B5EF4-FFF2-40B4-BE49-F238E27FC236}">
                      <a16:creationId xmlns:a16="http://schemas.microsoft.com/office/drawing/2014/main" id="{FB9E4DDA-2A09-47EF-9E86-D3E390361660}"/>
                    </a:ext>
                  </a:extLst>
                </p:cNvPr>
                <p:cNvPicPr/>
                <p:nvPr/>
              </p:nvPicPr>
              <p:blipFill>
                <a:blip r:embed="rId105"/>
                <a:stretch>
                  <a:fillRect/>
                </a:stretch>
              </p:blipFill>
              <p:spPr>
                <a:xfrm>
                  <a:off x="10717917" y="2519805"/>
                  <a:ext cx="9000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0" name="Freihand 59">
                  <a:extLst>
                    <a:ext uri="{FF2B5EF4-FFF2-40B4-BE49-F238E27FC236}">
                      <a16:creationId xmlns:a16="http://schemas.microsoft.com/office/drawing/2014/main" id="{F2D14F30-1798-45D1-9F6D-5F2B4D27A271}"/>
                    </a:ext>
                  </a:extLst>
                </p14:cNvPr>
                <p14:cNvContentPartPr/>
                <p14:nvPr/>
              </p14:nvContentPartPr>
              <p14:xfrm>
                <a:off x="10878117" y="2524125"/>
                <a:ext cx="70200" cy="63000"/>
              </p14:xfrm>
            </p:contentPart>
          </mc:Choice>
          <mc:Fallback>
            <p:pic>
              <p:nvPicPr>
                <p:cNvPr id="60" name="Freihand 59">
                  <a:extLst>
                    <a:ext uri="{FF2B5EF4-FFF2-40B4-BE49-F238E27FC236}">
                      <a16:creationId xmlns:a16="http://schemas.microsoft.com/office/drawing/2014/main" id="{F2D14F30-1798-45D1-9F6D-5F2B4D27A271}"/>
                    </a:ext>
                  </a:extLst>
                </p:cNvPr>
                <p:cNvPicPr/>
                <p:nvPr/>
              </p:nvPicPr>
              <p:blipFill>
                <a:blip r:embed="rId107"/>
                <a:stretch>
                  <a:fillRect/>
                </a:stretch>
              </p:blipFill>
              <p:spPr>
                <a:xfrm>
                  <a:off x="10873797" y="2519805"/>
                  <a:ext cx="7884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1" name="Freihand 60">
                  <a:extLst>
                    <a:ext uri="{FF2B5EF4-FFF2-40B4-BE49-F238E27FC236}">
                      <a16:creationId xmlns:a16="http://schemas.microsoft.com/office/drawing/2014/main" id="{01044C8C-047E-47D0-A2D6-E3A4B62D7EFF}"/>
                    </a:ext>
                  </a:extLst>
                </p14:cNvPr>
                <p14:cNvContentPartPr/>
                <p14:nvPr/>
              </p14:nvContentPartPr>
              <p14:xfrm>
                <a:off x="10993317" y="2500725"/>
                <a:ext cx="75960" cy="66240"/>
              </p14:xfrm>
            </p:contentPart>
          </mc:Choice>
          <mc:Fallback>
            <p:pic>
              <p:nvPicPr>
                <p:cNvPr id="61" name="Freihand 60">
                  <a:extLst>
                    <a:ext uri="{FF2B5EF4-FFF2-40B4-BE49-F238E27FC236}">
                      <a16:creationId xmlns:a16="http://schemas.microsoft.com/office/drawing/2014/main" id="{01044C8C-047E-47D0-A2D6-E3A4B62D7EFF}"/>
                    </a:ext>
                  </a:extLst>
                </p:cNvPr>
                <p:cNvPicPr/>
                <p:nvPr/>
              </p:nvPicPr>
              <p:blipFill>
                <a:blip r:embed="rId109"/>
                <a:stretch>
                  <a:fillRect/>
                </a:stretch>
              </p:blipFill>
              <p:spPr>
                <a:xfrm>
                  <a:off x="10988997" y="2496405"/>
                  <a:ext cx="846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2" name="Freihand 61">
                  <a:extLst>
                    <a:ext uri="{FF2B5EF4-FFF2-40B4-BE49-F238E27FC236}">
                      <a16:creationId xmlns:a16="http://schemas.microsoft.com/office/drawing/2014/main" id="{5A882EAA-5896-4943-9113-6F243185370E}"/>
                    </a:ext>
                  </a:extLst>
                </p14:cNvPr>
                <p14:cNvContentPartPr/>
                <p14:nvPr/>
              </p14:nvContentPartPr>
              <p14:xfrm>
                <a:off x="11122917" y="2397045"/>
                <a:ext cx="126000" cy="158400"/>
              </p14:xfrm>
            </p:contentPart>
          </mc:Choice>
          <mc:Fallback>
            <p:pic>
              <p:nvPicPr>
                <p:cNvPr id="62" name="Freihand 61">
                  <a:extLst>
                    <a:ext uri="{FF2B5EF4-FFF2-40B4-BE49-F238E27FC236}">
                      <a16:creationId xmlns:a16="http://schemas.microsoft.com/office/drawing/2014/main" id="{5A882EAA-5896-4943-9113-6F243185370E}"/>
                    </a:ext>
                  </a:extLst>
                </p:cNvPr>
                <p:cNvPicPr/>
                <p:nvPr/>
              </p:nvPicPr>
              <p:blipFill>
                <a:blip r:embed="rId111"/>
                <a:stretch>
                  <a:fillRect/>
                </a:stretch>
              </p:blipFill>
              <p:spPr>
                <a:xfrm>
                  <a:off x="11118597" y="2392725"/>
                  <a:ext cx="13464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4" name="Freihand 63">
                  <a:extLst>
                    <a:ext uri="{FF2B5EF4-FFF2-40B4-BE49-F238E27FC236}">
                      <a16:creationId xmlns:a16="http://schemas.microsoft.com/office/drawing/2014/main" id="{CA15D3DD-A33B-4CF9-BFF9-76F3F0881514}"/>
                    </a:ext>
                  </a:extLst>
                </p14:cNvPr>
                <p14:cNvContentPartPr/>
                <p14:nvPr/>
              </p14:nvContentPartPr>
              <p14:xfrm>
                <a:off x="9360357" y="3042165"/>
                <a:ext cx="168840" cy="237240"/>
              </p14:xfrm>
            </p:contentPart>
          </mc:Choice>
          <mc:Fallback>
            <p:pic>
              <p:nvPicPr>
                <p:cNvPr id="64" name="Freihand 63">
                  <a:extLst>
                    <a:ext uri="{FF2B5EF4-FFF2-40B4-BE49-F238E27FC236}">
                      <a16:creationId xmlns:a16="http://schemas.microsoft.com/office/drawing/2014/main" id="{CA15D3DD-A33B-4CF9-BFF9-76F3F0881514}"/>
                    </a:ext>
                  </a:extLst>
                </p:cNvPr>
                <p:cNvPicPr/>
                <p:nvPr/>
              </p:nvPicPr>
              <p:blipFill>
                <a:blip r:embed="rId113"/>
                <a:stretch>
                  <a:fillRect/>
                </a:stretch>
              </p:blipFill>
              <p:spPr>
                <a:xfrm>
                  <a:off x="9356037" y="3037845"/>
                  <a:ext cx="17748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5" name="Freihand 64">
                  <a:extLst>
                    <a:ext uri="{FF2B5EF4-FFF2-40B4-BE49-F238E27FC236}">
                      <a16:creationId xmlns:a16="http://schemas.microsoft.com/office/drawing/2014/main" id="{4E415980-47D7-43CF-8148-C4880A3CB9DE}"/>
                    </a:ext>
                  </a:extLst>
                </p14:cNvPr>
                <p14:cNvContentPartPr/>
                <p14:nvPr/>
              </p14:nvContentPartPr>
              <p14:xfrm>
                <a:off x="9555477" y="3019485"/>
                <a:ext cx="111960" cy="94680"/>
              </p14:xfrm>
            </p:contentPart>
          </mc:Choice>
          <mc:Fallback>
            <p:pic>
              <p:nvPicPr>
                <p:cNvPr id="65" name="Freihand 64">
                  <a:extLst>
                    <a:ext uri="{FF2B5EF4-FFF2-40B4-BE49-F238E27FC236}">
                      <a16:creationId xmlns:a16="http://schemas.microsoft.com/office/drawing/2014/main" id="{4E415980-47D7-43CF-8148-C4880A3CB9DE}"/>
                    </a:ext>
                  </a:extLst>
                </p:cNvPr>
                <p:cNvPicPr/>
                <p:nvPr/>
              </p:nvPicPr>
              <p:blipFill>
                <a:blip r:embed="rId115"/>
                <a:stretch>
                  <a:fillRect/>
                </a:stretch>
              </p:blipFill>
              <p:spPr>
                <a:xfrm>
                  <a:off x="9551157" y="3015165"/>
                  <a:ext cx="1206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66" name="Freihand 65">
                  <a:extLst>
                    <a:ext uri="{FF2B5EF4-FFF2-40B4-BE49-F238E27FC236}">
                      <a16:creationId xmlns:a16="http://schemas.microsoft.com/office/drawing/2014/main" id="{766B54EF-DE05-4FD2-AA4D-ED2D45F3039A}"/>
                    </a:ext>
                  </a:extLst>
                </p14:cNvPr>
                <p14:cNvContentPartPr/>
                <p14:nvPr/>
              </p14:nvContentPartPr>
              <p14:xfrm>
                <a:off x="9633597" y="2951805"/>
                <a:ext cx="67320" cy="158760"/>
              </p14:xfrm>
            </p:contentPart>
          </mc:Choice>
          <mc:Fallback>
            <p:pic>
              <p:nvPicPr>
                <p:cNvPr id="66" name="Freihand 65">
                  <a:extLst>
                    <a:ext uri="{FF2B5EF4-FFF2-40B4-BE49-F238E27FC236}">
                      <a16:creationId xmlns:a16="http://schemas.microsoft.com/office/drawing/2014/main" id="{766B54EF-DE05-4FD2-AA4D-ED2D45F3039A}"/>
                    </a:ext>
                  </a:extLst>
                </p:cNvPr>
                <p:cNvPicPr/>
                <p:nvPr/>
              </p:nvPicPr>
              <p:blipFill>
                <a:blip r:embed="rId117"/>
                <a:stretch>
                  <a:fillRect/>
                </a:stretch>
              </p:blipFill>
              <p:spPr>
                <a:xfrm>
                  <a:off x="9629277" y="2947485"/>
                  <a:ext cx="7596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67" name="Freihand 66">
                  <a:extLst>
                    <a:ext uri="{FF2B5EF4-FFF2-40B4-BE49-F238E27FC236}">
                      <a16:creationId xmlns:a16="http://schemas.microsoft.com/office/drawing/2014/main" id="{E64E7DDA-13A6-446D-9A36-BDA3433B700B}"/>
                    </a:ext>
                  </a:extLst>
                </p14:cNvPr>
                <p14:cNvContentPartPr/>
                <p14:nvPr/>
              </p14:nvContentPartPr>
              <p14:xfrm>
                <a:off x="9899277" y="2988885"/>
                <a:ext cx="245520" cy="97560"/>
              </p14:xfrm>
            </p:contentPart>
          </mc:Choice>
          <mc:Fallback>
            <p:pic>
              <p:nvPicPr>
                <p:cNvPr id="67" name="Freihand 66">
                  <a:extLst>
                    <a:ext uri="{FF2B5EF4-FFF2-40B4-BE49-F238E27FC236}">
                      <a16:creationId xmlns:a16="http://schemas.microsoft.com/office/drawing/2014/main" id="{E64E7DDA-13A6-446D-9A36-BDA3433B700B}"/>
                    </a:ext>
                  </a:extLst>
                </p:cNvPr>
                <p:cNvPicPr/>
                <p:nvPr/>
              </p:nvPicPr>
              <p:blipFill>
                <a:blip r:embed="rId119"/>
                <a:stretch>
                  <a:fillRect/>
                </a:stretch>
              </p:blipFill>
              <p:spPr>
                <a:xfrm>
                  <a:off x="9894957" y="2984565"/>
                  <a:ext cx="2541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68" name="Freihand 67">
                  <a:extLst>
                    <a:ext uri="{FF2B5EF4-FFF2-40B4-BE49-F238E27FC236}">
                      <a16:creationId xmlns:a16="http://schemas.microsoft.com/office/drawing/2014/main" id="{A3B39FE4-768C-4E90-AD37-A5280C32AA20}"/>
                    </a:ext>
                  </a:extLst>
                </p14:cNvPr>
                <p14:cNvContentPartPr/>
                <p14:nvPr/>
              </p14:nvContentPartPr>
              <p14:xfrm>
                <a:off x="10199877" y="2903565"/>
                <a:ext cx="133920" cy="153000"/>
              </p14:xfrm>
            </p:contentPart>
          </mc:Choice>
          <mc:Fallback>
            <p:pic>
              <p:nvPicPr>
                <p:cNvPr id="68" name="Freihand 67">
                  <a:extLst>
                    <a:ext uri="{FF2B5EF4-FFF2-40B4-BE49-F238E27FC236}">
                      <a16:creationId xmlns:a16="http://schemas.microsoft.com/office/drawing/2014/main" id="{A3B39FE4-768C-4E90-AD37-A5280C32AA20}"/>
                    </a:ext>
                  </a:extLst>
                </p:cNvPr>
                <p:cNvPicPr/>
                <p:nvPr/>
              </p:nvPicPr>
              <p:blipFill>
                <a:blip r:embed="rId121"/>
                <a:stretch>
                  <a:fillRect/>
                </a:stretch>
              </p:blipFill>
              <p:spPr>
                <a:xfrm>
                  <a:off x="10195557" y="2899245"/>
                  <a:ext cx="14256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69" name="Freihand 68">
                  <a:extLst>
                    <a:ext uri="{FF2B5EF4-FFF2-40B4-BE49-F238E27FC236}">
                      <a16:creationId xmlns:a16="http://schemas.microsoft.com/office/drawing/2014/main" id="{607B7EB7-BA39-4676-9801-B4F0BBEC2045}"/>
                    </a:ext>
                  </a:extLst>
                </p14:cNvPr>
                <p14:cNvContentPartPr/>
                <p14:nvPr/>
              </p14:nvContentPartPr>
              <p14:xfrm>
                <a:off x="10334517" y="2872965"/>
                <a:ext cx="41760" cy="78840"/>
              </p14:xfrm>
            </p:contentPart>
          </mc:Choice>
          <mc:Fallback>
            <p:pic>
              <p:nvPicPr>
                <p:cNvPr id="69" name="Freihand 68">
                  <a:extLst>
                    <a:ext uri="{FF2B5EF4-FFF2-40B4-BE49-F238E27FC236}">
                      <a16:creationId xmlns:a16="http://schemas.microsoft.com/office/drawing/2014/main" id="{607B7EB7-BA39-4676-9801-B4F0BBEC2045}"/>
                    </a:ext>
                  </a:extLst>
                </p:cNvPr>
                <p:cNvPicPr/>
                <p:nvPr/>
              </p:nvPicPr>
              <p:blipFill>
                <a:blip r:embed="rId123"/>
                <a:stretch>
                  <a:fillRect/>
                </a:stretch>
              </p:blipFill>
              <p:spPr>
                <a:xfrm>
                  <a:off x="10330197" y="2868645"/>
                  <a:ext cx="504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0" name="Freihand 69">
                  <a:extLst>
                    <a:ext uri="{FF2B5EF4-FFF2-40B4-BE49-F238E27FC236}">
                      <a16:creationId xmlns:a16="http://schemas.microsoft.com/office/drawing/2014/main" id="{73AE7B3D-F53B-4E05-AD2C-9BF382C8800F}"/>
                    </a:ext>
                  </a:extLst>
                </p14:cNvPr>
                <p14:cNvContentPartPr/>
                <p14:nvPr/>
              </p14:nvContentPartPr>
              <p14:xfrm>
                <a:off x="10366917" y="2930205"/>
                <a:ext cx="110880" cy="115200"/>
              </p14:xfrm>
            </p:contentPart>
          </mc:Choice>
          <mc:Fallback>
            <p:pic>
              <p:nvPicPr>
                <p:cNvPr id="70" name="Freihand 69">
                  <a:extLst>
                    <a:ext uri="{FF2B5EF4-FFF2-40B4-BE49-F238E27FC236}">
                      <a16:creationId xmlns:a16="http://schemas.microsoft.com/office/drawing/2014/main" id="{73AE7B3D-F53B-4E05-AD2C-9BF382C8800F}"/>
                    </a:ext>
                  </a:extLst>
                </p:cNvPr>
                <p:cNvPicPr/>
                <p:nvPr/>
              </p:nvPicPr>
              <p:blipFill>
                <a:blip r:embed="rId125"/>
                <a:stretch>
                  <a:fillRect/>
                </a:stretch>
              </p:blipFill>
              <p:spPr>
                <a:xfrm>
                  <a:off x="10362597" y="2925885"/>
                  <a:ext cx="1195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1" name="Freihand 70">
                  <a:extLst>
                    <a:ext uri="{FF2B5EF4-FFF2-40B4-BE49-F238E27FC236}">
                      <a16:creationId xmlns:a16="http://schemas.microsoft.com/office/drawing/2014/main" id="{11CF8AA7-7F3A-4AF7-9B46-DB51A185ABC8}"/>
                    </a:ext>
                  </a:extLst>
                </p14:cNvPr>
                <p14:cNvContentPartPr/>
                <p14:nvPr/>
              </p14:nvContentPartPr>
              <p14:xfrm>
                <a:off x="10542237" y="2865405"/>
                <a:ext cx="120960" cy="182520"/>
              </p14:xfrm>
            </p:contentPart>
          </mc:Choice>
          <mc:Fallback>
            <p:pic>
              <p:nvPicPr>
                <p:cNvPr id="71" name="Freihand 70">
                  <a:extLst>
                    <a:ext uri="{FF2B5EF4-FFF2-40B4-BE49-F238E27FC236}">
                      <a16:creationId xmlns:a16="http://schemas.microsoft.com/office/drawing/2014/main" id="{11CF8AA7-7F3A-4AF7-9B46-DB51A185ABC8}"/>
                    </a:ext>
                  </a:extLst>
                </p:cNvPr>
                <p:cNvPicPr/>
                <p:nvPr/>
              </p:nvPicPr>
              <p:blipFill>
                <a:blip r:embed="rId127"/>
                <a:stretch>
                  <a:fillRect/>
                </a:stretch>
              </p:blipFill>
              <p:spPr>
                <a:xfrm>
                  <a:off x="10537917" y="2861085"/>
                  <a:ext cx="12960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2" name="Freihand 71">
                  <a:extLst>
                    <a:ext uri="{FF2B5EF4-FFF2-40B4-BE49-F238E27FC236}">
                      <a16:creationId xmlns:a16="http://schemas.microsoft.com/office/drawing/2014/main" id="{D76C0160-BA4F-48D8-87C4-183E785081B0}"/>
                    </a:ext>
                  </a:extLst>
                </p14:cNvPr>
                <p14:cNvContentPartPr/>
                <p14:nvPr/>
              </p14:nvContentPartPr>
              <p14:xfrm>
                <a:off x="10624677" y="2876565"/>
                <a:ext cx="168480" cy="120960"/>
              </p14:xfrm>
            </p:contentPart>
          </mc:Choice>
          <mc:Fallback>
            <p:pic>
              <p:nvPicPr>
                <p:cNvPr id="72" name="Freihand 71">
                  <a:extLst>
                    <a:ext uri="{FF2B5EF4-FFF2-40B4-BE49-F238E27FC236}">
                      <a16:creationId xmlns:a16="http://schemas.microsoft.com/office/drawing/2014/main" id="{D76C0160-BA4F-48D8-87C4-183E785081B0}"/>
                    </a:ext>
                  </a:extLst>
                </p:cNvPr>
                <p:cNvPicPr/>
                <p:nvPr/>
              </p:nvPicPr>
              <p:blipFill>
                <a:blip r:embed="rId129"/>
                <a:stretch>
                  <a:fillRect/>
                </a:stretch>
              </p:blipFill>
              <p:spPr>
                <a:xfrm>
                  <a:off x="10620357" y="2872245"/>
                  <a:ext cx="1771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3" name="Freihand 72">
                  <a:extLst>
                    <a:ext uri="{FF2B5EF4-FFF2-40B4-BE49-F238E27FC236}">
                      <a16:creationId xmlns:a16="http://schemas.microsoft.com/office/drawing/2014/main" id="{5CE468CA-70DB-4198-8C88-760D5EE54E11}"/>
                    </a:ext>
                  </a:extLst>
                </p14:cNvPr>
                <p14:cNvContentPartPr/>
                <p14:nvPr/>
              </p14:nvContentPartPr>
              <p14:xfrm>
                <a:off x="10691277" y="2946045"/>
                <a:ext cx="105120" cy="10800"/>
              </p14:xfrm>
            </p:contentPart>
          </mc:Choice>
          <mc:Fallback>
            <p:pic>
              <p:nvPicPr>
                <p:cNvPr id="73" name="Freihand 72">
                  <a:extLst>
                    <a:ext uri="{FF2B5EF4-FFF2-40B4-BE49-F238E27FC236}">
                      <a16:creationId xmlns:a16="http://schemas.microsoft.com/office/drawing/2014/main" id="{5CE468CA-70DB-4198-8C88-760D5EE54E11}"/>
                    </a:ext>
                  </a:extLst>
                </p:cNvPr>
                <p:cNvPicPr/>
                <p:nvPr/>
              </p:nvPicPr>
              <p:blipFill>
                <a:blip r:embed="rId131"/>
                <a:stretch>
                  <a:fillRect/>
                </a:stretch>
              </p:blipFill>
              <p:spPr>
                <a:xfrm>
                  <a:off x="10686957" y="2941725"/>
                  <a:ext cx="11376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74" name="Freihand 73">
                  <a:extLst>
                    <a:ext uri="{FF2B5EF4-FFF2-40B4-BE49-F238E27FC236}">
                      <a16:creationId xmlns:a16="http://schemas.microsoft.com/office/drawing/2014/main" id="{4942ACFA-4EA1-4720-9EB7-84AB6EE111D4}"/>
                    </a:ext>
                  </a:extLst>
                </p14:cNvPr>
                <p14:cNvContentPartPr/>
                <p14:nvPr/>
              </p14:nvContentPartPr>
              <p14:xfrm>
                <a:off x="10806477" y="2898525"/>
                <a:ext cx="84240" cy="45720"/>
              </p14:xfrm>
            </p:contentPart>
          </mc:Choice>
          <mc:Fallback>
            <p:pic>
              <p:nvPicPr>
                <p:cNvPr id="74" name="Freihand 73">
                  <a:extLst>
                    <a:ext uri="{FF2B5EF4-FFF2-40B4-BE49-F238E27FC236}">
                      <a16:creationId xmlns:a16="http://schemas.microsoft.com/office/drawing/2014/main" id="{4942ACFA-4EA1-4720-9EB7-84AB6EE111D4}"/>
                    </a:ext>
                  </a:extLst>
                </p:cNvPr>
                <p:cNvPicPr/>
                <p:nvPr/>
              </p:nvPicPr>
              <p:blipFill>
                <a:blip r:embed="rId133"/>
                <a:stretch>
                  <a:fillRect/>
                </a:stretch>
              </p:blipFill>
              <p:spPr>
                <a:xfrm>
                  <a:off x="10802157" y="2894205"/>
                  <a:ext cx="9288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75" name="Freihand 74">
                  <a:extLst>
                    <a:ext uri="{FF2B5EF4-FFF2-40B4-BE49-F238E27FC236}">
                      <a16:creationId xmlns:a16="http://schemas.microsoft.com/office/drawing/2014/main" id="{FA8DB076-EC63-4883-B247-F924101F4095}"/>
                    </a:ext>
                  </a:extLst>
                </p14:cNvPr>
                <p14:cNvContentPartPr/>
                <p14:nvPr/>
              </p14:nvContentPartPr>
              <p14:xfrm>
                <a:off x="10910517" y="2798085"/>
                <a:ext cx="128520" cy="156240"/>
              </p14:xfrm>
            </p:contentPart>
          </mc:Choice>
          <mc:Fallback>
            <p:pic>
              <p:nvPicPr>
                <p:cNvPr id="75" name="Freihand 74">
                  <a:extLst>
                    <a:ext uri="{FF2B5EF4-FFF2-40B4-BE49-F238E27FC236}">
                      <a16:creationId xmlns:a16="http://schemas.microsoft.com/office/drawing/2014/main" id="{FA8DB076-EC63-4883-B247-F924101F4095}"/>
                    </a:ext>
                  </a:extLst>
                </p:cNvPr>
                <p:cNvPicPr/>
                <p:nvPr/>
              </p:nvPicPr>
              <p:blipFill>
                <a:blip r:embed="rId135"/>
                <a:stretch>
                  <a:fillRect/>
                </a:stretch>
              </p:blipFill>
              <p:spPr>
                <a:xfrm>
                  <a:off x="10906197" y="2793765"/>
                  <a:ext cx="13716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76" name="Freihand 75">
                  <a:extLst>
                    <a:ext uri="{FF2B5EF4-FFF2-40B4-BE49-F238E27FC236}">
                      <a16:creationId xmlns:a16="http://schemas.microsoft.com/office/drawing/2014/main" id="{C9480CB8-C1B7-437F-A4B3-350AEBA400B0}"/>
                    </a:ext>
                  </a:extLst>
                </p14:cNvPr>
                <p14:cNvContentPartPr/>
                <p14:nvPr/>
              </p14:nvContentPartPr>
              <p14:xfrm>
                <a:off x="9766077" y="3284445"/>
                <a:ext cx="258480" cy="168480"/>
              </p14:xfrm>
            </p:contentPart>
          </mc:Choice>
          <mc:Fallback>
            <p:pic>
              <p:nvPicPr>
                <p:cNvPr id="76" name="Freihand 75">
                  <a:extLst>
                    <a:ext uri="{FF2B5EF4-FFF2-40B4-BE49-F238E27FC236}">
                      <a16:creationId xmlns:a16="http://schemas.microsoft.com/office/drawing/2014/main" id="{C9480CB8-C1B7-437F-A4B3-350AEBA400B0}"/>
                    </a:ext>
                  </a:extLst>
                </p:cNvPr>
                <p:cNvPicPr/>
                <p:nvPr/>
              </p:nvPicPr>
              <p:blipFill>
                <a:blip r:embed="rId137"/>
                <a:stretch>
                  <a:fillRect/>
                </a:stretch>
              </p:blipFill>
              <p:spPr>
                <a:xfrm>
                  <a:off x="9761757" y="3280125"/>
                  <a:ext cx="26712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78" name="Freihand 77">
                  <a:extLst>
                    <a:ext uri="{FF2B5EF4-FFF2-40B4-BE49-F238E27FC236}">
                      <a16:creationId xmlns:a16="http://schemas.microsoft.com/office/drawing/2014/main" id="{8159837A-6E83-4F6F-B683-55E1AFB2C848}"/>
                    </a:ext>
                  </a:extLst>
                </p14:cNvPr>
                <p14:cNvContentPartPr/>
                <p14:nvPr/>
              </p14:nvContentPartPr>
              <p14:xfrm>
                <a:off x="10009437" y="3326205"/>
                <a:ext cx="140400" cy="122400"/>
              </p14:xfrm>
            </p:contentPart>
          </mc:Choice>
          <mc:Fallback>
            <p:pic>
              <p:nvPicPr>
                <p:cNvPr id="78" name="Freihand 77">
                  <a:extLst>
                    <a:ext uri="{FF2B5EF4-FFF2-40B4-BE49-F238E27FC236}">
                      <a16:creationId xmlns:a16="http://schemas.microsoft.com/office/drawing/2014/main" id="{8159837A-6E83-4F6F-B683-55E1AFB2C848}"/>
                    </a:ext>
                  </a:extLst>
                </p:cNvPr>
                <p:cNvPicPr/>
                <p:nvPr/>
              </p:nvPicPr>
              <p:blipFill>
                <a:blip r:embed="rId139"/>
                <a:stretch>
                  <a:fillRect/>
                </a:stretch>
              </p:blipFill>
              <p:spPr>
                <a:xfrm>
                  <a:off x="10005117" y="3321885"/>
                  <a:ext cx="1490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79" name="Freihand 78">
                  <a:extLst>
                    <a:ext uri="{FF2B5EF4-FFF2-40B4-BE49-F238E27FC236}">
                      <a16:creationId xmlns:a16="http://schemas.microsoft.com/office/drawing/2014/main" id="{489F99B3-BD91-43B0-A347-5FB3D3C7BF27}"/>
                    </a:ext>
                  </a:extLst>
                </p14:cNvPr>
                <p14:cNvContentPartPr/>
                <p14:nvPr/>
              </p14:nvContentPartPr>
              <p14:xfrm>
                <a:off x="10393197" y="3264645"/>
                <a:ext cx="145440" cy="146160"/>
              </p14:xfrm>
            </p:contentPart>
          </mc:Choice>
          <mc:Fallback>
            <p:pic>
              <p:nvPicPr>
                <p:cNvPr id="79" name="Freihand 78">
                  <a:extLst>
                    <a:ext uri="{FF2B5EF4-FFF2-40B4-BE49-F238E27FC236}">
                      <a16:creationId xmlns:a16="http://schemas.microsoft.com/office/drawing/2014/main" id="{489F99B3-BD91-43B0-A347-5FB3D3C7BF27}"/>
                    </a:ext>
                  </a:extLst>
                </p:cNvPr>
                <p:cNvPicPr/>
                <p:nvPr/>
              </p:nvPicPr>
              <p:blipFill>
                <a:blip r:embed="rId141"/>
                <a:stretch>
                  <a:fillRect/>
                </a:stretch>
              </p:blipFill>
              <p:spPr>
                <a:xfrm>
                  <a:off x="10388877" y="3260325"/>
                  <a:ext cx="15408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0" name="Freihand 79">
                  <a:extLst>
                    <a:ext uri="{FF2B5EF4-FFF2-40B4-BE49-F238E27FC236}">
                      <a16:creationId xmlns:a16="http://schemas.microsoft.com/office/drawing/2014/main" id="{D0F36846-E447-457C-9E1A-DADD40194F12}"/>
                    </a:ext>
                  </a:extLst>
                </p14:cNvPr>
                <p14:cNvContentPartPr/>
                <p14:nvPr/>
              </p14:nvContentPartPr>
              <p14:xfrm>
                <a:off x="10552677" y="3302445"/>
                <a:ext cx="371880" cy="83160"/>
              </p14:xfrm>
            </p:contentPart>
          </mc:Choice>
          <mc:Fallback>
            <p:pic>
              <p:nvPicPr>
                <p:cNvPr id="80" name="Freihand 79">
                  <a:extLst>
                    <a:ext uri="{FF2B5EF4-FFF2-40B4-BE49-F238E27FC236}">
                      <a16:creationId xmlns:a16="http://schemas.microsoft.com/office/drawing/2014/main" id="{D0F36846-E447-457C-9E1A-DADD40194F12}"/>
                    </a:ext>
                  </a:extLst>
                </p:cNvPr>
                <p:cNvPicPr/>
                <p:nvPr/>
              </p:nvPicPr>
              <p:blipFill>
                <a:blip r:embed="rId143"/>
                <a:stretch>
                  <a:fillRect/>
                </a:stretch>
              </p:blipFill>
              <p:spPr>
                <a:xfrm>
                  <a:off x="10548357" y="3298125"/>
                  <a:ext cx="3805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1" name="Freihand 80">
                  <a:extLst>
                    <a:ext uri="{FF2B5EF4-FFF2-40B4-BE49-F238E27FC236}">
                      <a16:creationId xmlns:a16="http://schemas.microsoft.com/office/drawing/2014/main" id="{56464922-AB2B-495B-BF60-116DFD00A44C}"/>
                    </a:ext>
                  </a:extLst>
                </p14:cNvPr>
                <p14:cNvContentPartPr/>
                <p14:nvPr/>
              </p14:nvContentPartPr>
              <p14:xfrm>
                <a:off x="10920957" y="3177885"/>
                <a:ext cx="377280" cy="171000"/>
              </p14:xfrm>
            </p:contentPart>
          </mc:Choice>
          <mc:Fallback>
            <p:pic>
              <p:nvPicPr>
                <p:cNvPr id="81" name="Freihand 80">
                  <a:extLst>
                    <a:ext uri="{FF2B5EF4-FFF2-40B4-BE49-F238E27FC236}">
                      <a16:creationId xmlns:a16="http://schemas.microsoft.com/office/drawing/2014/main" id="{56464922-AB2B-495B-BF60-116DFD00A44C}"/>
                    </a:ext>
                  </a:extLst>
                </p:cNvPr>
                <p:cNvPicPr/>
                <p:nvPr/>
              </p:nvPicPr>
              <p:blipFill>
                <a:blip r:embed="rId145"/>
                <a:stretch>
                  <a:fillRect/>
                </a:stretch>
              </p:blipFill>
              <p:spPr>
                <a:xfrm>
                  <a:off x="10916637" y="3173565"/>
                  <a:ext cx="38592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2" name="Freihand 81">
                  <a:extLst>
                    <a:ext uri="{FF2B5EF4-FFF2-40B4-BE49-F238E27FC236}">
                      <a16:creationId xmlns:a16="http://schemas.microsoft.com/office/drawing/2014/main" id="{CE2BBC18-742A-4047-B69E-2B44C4392811}"/>
                    </a:ext>
                  </a:extLst>
                </p14:cNvPr>
                <p14:cNvContentPartPr/>
                <p14:nvPr/>
              </p14:nvContentPartPr>
              <p14:xfrm>
                <a:off x="10455477" y="3574965"/>
                <a:ext cx="243720" cy="237240"/>
              </p14:xfrm>
            </p:contentPart>
          </mc:Choice>
          <mc:Fallback>
            <p:pic>
              <p:nvPicPr>
                <p:cNvPr id="82" name="Freihand 81">
                  <a:extLst>
                    <a:ext uri="{FF2B5EF4-FFF2-40B4-BE49-F238E27FC236}">
                      <a16:creationId xmlns:a16="http://schemas.microsoft.com/office/drawing/2014/main" id="{CE2BBC18-742A-4047-B69E-2B44C4392811}"/>
                    </a:ext>
                  </a:extLst>
                </p:cNvPr>
                <p:cNvPicPr/>
                <p:nvPr/>
              </p:nvPicPr>
              <p:blipFill>
                <a:blip r:embed="rId147"/>
                <a:stretch>
                  <a:fillRect/>
                </a:stretch>
              </p:blipFill>
              <p:spPr>
                <a:xfrm>
                  <a:off x="10451157" y="3570645"/>
                  <a:ext cx="25236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83" name="Freihand 82">
                  <a:extLst>
                    <a:ext uri="{FF2B5EF4-FFF2-40B4-BE49-F238E27FC236}">
                      <a16:creationId xmlns:a16="http://schemas.microsoft.com/office/drawing/2014/main" id="{CF9FB7E2-450E-49A1-9DDB-6CF0F454E9C4}"/>
                    </a:ext>
                  </a:extLst>
                </p14:cNvPr>
                <p14:cNvContentPartPr/>
                <p14:nvPr/>
              </p14:nvContentPartPr>
              <p14:xfrm>
                <a:off x="10859037" y="3498645"/>
                <a:ext cx="218880" cy="149040"/>
              </p14:xfrm>
            </p:contentPart>
          </mc:Choice>
          <mc:Fallback>
            <p:pic>
              <p:nvPicPr>
                <p:cNvPr id="83" name="Freihand 82">
                  <a:extLst>
                    <a:ext uri="{FF2B5EF4-FFF2-40B4-BE49-F238E27FC236}">
                      <a16:creationId xmlns:a16="http://schemas.microsoft.com/office/drawing/2014/main" id="{CF9FB7E2-450E-49A1-9DDB-6CF0F454E9C4}"/>
                    </a:ext>
                  </a:extLst>
                </p:cNvPr>
                <p:cNvPicPr/>
                <p:nvPr/>
              </p:nvPicPr>
              <p:blipFill>
                <a:blip r:embed="rId149"/>
                <a:stretch>
                  <a:fillRect/>
                </a:stretch>
              </p:blipFill>
              <p:spPr>
                <a:xfrm>
                  <a:off x="10854717" y="3494325"/>
                  <a:ext cx="22752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84" name="Freihand 83">
                  <a:extLst>
                    <a:ext uri="{FF2B5EF4-FFF2-40B4-BE49-F238E27FC236}">
                      <a16:creationId xmlns:a16="http://schemas.microsoft.com/office/drawing/2014/main" id="{BD26C565-C76D-45C6-BE7D-9BA697F2BB99}"/>
                    </a:ext>
                  </a:extLst>
                </p14:cNvPr>
                <p14:cNvContentPartPr/>
                <p14:nvPr/>
              </p14:nvContentPartPr>
              <p14:xfrm>
                <a:off x="11187357" y="3548325"/>
                <a:ext cx="100440" cy="199080"/>
              </p14:xfrm>
            </p:contentPart>
          </mc:Choice>
          <mc:Fallback>
            <p:pic>
              <p:nvPicPr>
                <p:cNvPr id="84" name="Freihand 83">
                  <a:extLst>
                    <a:ext uri="{FF2B5EF4-FFF2-40B4-BE49-F238E27FC236}">
                      <a16:creationId xmlns:a16="http://schemas.microsoft.com/office/drawing/2014/main" id="{BD26C565-C76D-45C6-BE7D-9BA697F2BB99}"/>
                    </a:ext>
                  </a:extLst>
                </p:cNvPr>
                <p:cNvPicPr/>
                <p:nvPr/>
              </p:nvPicPr>
              <p:blipFill>
                <a:blip r:embed="rId151"/>
                <a:stretch>
                  <a:fillRect/>
                </a:stretch>
              </p:blipFill>
              <p:spPr>
                <a:xfrm>
                  <a:off x="11183037" y="3544005"/>
                  <a:ext cx="10908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85" name="Freihand 84">
                  <a:extLst>
                    <a:ext uri="{FF2B5EF4-FFF2-40B4-BE49-F238E27FC236}">
                      <a16:creationId xmlns:a16="http://schemas.microsoft.com/office/drawing/2014/main" id="{C7B2D8C5-8841-4A96-B8DC-24FB0AAB0639}"/>
                    </a:ext>
                  </a:extLst>
                </p14:cNvPr>
                <p14:cNvContentPartPr/>
                <p14:nvPr/>
              </p14:nvContentPartPr>
              <p14:xfrm>
                <a:off x="11308677" y="3526725"/>
                <a:ext cx="80280" cy="85680"/>
              </p14:xfrm>
            </p:contentPart>
          </mc:Choice>
          <mc:Fallback>
            <p:pic>
              <p:nvPicPr>
                <p:cNvPr id="85" name="Freihand 84">
                  <a:extLst>
                    <a:ext uri="{FF2B5EF4-FFF2-40B4-BE49-F238E27FC236}">
                      <a16:creationId xmlns:a16="http://schemas.microsoft.com/office/drawing/2014/main" id="{C7B2D8C5-8841-4A96-B8DC-24FB0AAB0639}"/>
                    </a:ext>
                  </a:extLst>
                </p:cNvPr>
                <p:cNvPicPr/>
                <p:nvPr/>
              </p:nvPicPr>
              <p:blipFill>
                <a:blip r:embed="rId153"/>
                <a:stretch>
                  <a:fillRect/>
                </a:stretch>
              </p:blipFill>
              <p:spPr>
                <a:xfrm>
                  <a:off x="11304357" y="3522405"/>
                  <a:ext cx="889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86" name="Freihand 85">
                  <a:extLst>
                    <a:ext uri="{FF2B5EF4-FFF2-40B4-BE49-F238E27FC236}">
                      <a16:creationId xmlns:a16="http://schemas.microsoft.com/office/drawing/2014/main" id="{2D399A6C-B0C5-497A-B51C-9FCC51A93BE3}"/>
                    </a:ext>
                  </a:extLst>
                </p14:cNvPr>
                <p14:cNvContentPartPr/>
                <p14:nvPr/>
              </p14:nvContentPartPr>
              <p14:xfrm>
                <a:off x="11435757" y="3503325"/>
                <a:ext cx="133560" cy="90720"/>
              </p14:xfrm>
            </p:contentPart>
          </mc:Choice>
          <mc:Fallback>
            <p:pic>
              <p:nvPicPr>
                <p:cNvPr id="86" name="Freihand 85">
                  <a:extLst>
                    <a:ext uri="{FF2B5EF4-FFF2-40B4-BE49-F238E27FC236}">
                      <a16:creationId xmlns:a16="http://schemas.microsoft.com/office/drawing/2014/main" id="{2D399A6C-B0C5-497A-B51C-9FCC51A93BE3}"/>
                    </a:ext>
                  </a:extLst>
                </p:cNvPr>
                <p:cNvPicPr/>
                <p:nvPr/>
              </p:nvPicPr>
              <p:blipFill>
                <a:blip r:embed="rId155"/>
                <a:stretch>
                  <a:fillRect/>
                </a:stretch>
              </p:blipFill>
              <p:spPr>
                <a:xfrm>
                  <a:off x="11431437" y="3499005"/>
                  <a:ext cx="1422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87" name="Freihand 86">
                  <a:extLst>
                    <a:ext uri="{FF2B5EF4-FFF2-40B4-BE49-F238E27FC236}">
                      <a16:creationId xmlns:a16="http://schemas.microsoft.com/office/drawing/2014/main" id="{87FCC476-4A37-4745-9030-104FB6DD5CBF}"/>
                    </a:ext>
                  </a:extLst>
                </p14:cNvPr>
                <p14:cNvContentPartPr/>
                <p14:nvPr/>
              </p14:nvContentPartPr>
              <p14:xfrm>
                <a:off x="11586237" y="3371925"/>
                <a:ext cx="132120" cy="200160"/>
              </p14:xfrm>
            </p:contentPart>
          </mc:Choice>
          <mc:Fallback>
            <p:pic>
              <p:nvPicPr>
                <p:cNvPr id="87" name="Freihand 86">
                  <a:extLst>
                    <a:ext uri="{FF2B5EF4-FFF2-40B4-BE49-F238E27FC236}">
                      <a16:creationId xmlns:a16="http://schemas.microsoft.com/office/drawing/2014/main" id="{87FCC476-4A37-4745-9030-104FB6DD5CBF}"/>
                    </a:ext>
                  </a:extLst>
                </p:cNvPr>
                <p:cNvPicPr/>
                <p:nvPr/>
              </p:nvPicPr>
              <p:blipFill>
                <a:blip r:embed="rId157"/>
                <a:stretch>
                  <a:fillRect/>
                </a:stretch>
              </p:blipFill>
              <p:spPr>
                <a:xfrm>
                  <a:off x="11581917" y="3367605"/>
                  <a:ext cx="14076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88" name="Freihand 87">
                  <a:extLst>
                    <a:ext uri="{FF2B5EF4-FFF2-40B4-BE49-F238E27FC236}">
                      <a16:creationId xmlns:a16="http://schemas.microsoft.com/office/drawing/2014/main" id="{B0706640-1E39-4C0F-B1FB-0C2DB56BB7F2}"/>
                    </a:ext>
                  </a:extLst>
                </p14:cNvPr>
                <p14:cNvContentPartPr/>
                <p14:nvPr/>
              </p14:nvContentPartPr>
              <p14:xfrm>
                <a:off x="11042277" y="3641205"/>
                <a:ext cx="966960" cy="205560"/>
              </p14:xfrm>
            </p:contentPart>
          </mc:Choice>
          <mc:Fallback>
            <p:pic>
              <p:nvPicPr>
                <p:cNvPr id="88" name="Freihand 87">
                  <a:extLst>
                    <a:ext uri="{FF2B5EF4-FFF2-40B4-BE49-F238E27FC236}">
                      <a16:creationId xmlns:a16="http://schemas.microsoft.com/office/drawing/2014/main" id="{B0706640-1E39-4C0F-B1FB-0C2DB56BB7F2}"/>
                    </a:ext>
                  </a:extLst>
                </p:cNvPr>
                <p:cNvPicPr/>
                <p:nvPr/>
              </p:nvPicPr>
              <p:blipFill>
                <a:blip r:embed="rId159"/>
                <a:stretch>
                  <a:fillRect/>
                </a:stretch>
              </p:blipFill>
              <p:spPr>
                <a:xfrm>
                  <a:off x="11037957" y="3636885"/>
                  <a:ext cx="975600" cy="214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0">
            <p14:nvContentPartPr>
              <p14:cNvPr id="91" name="Freihand 90">
                <a:extLst>
                  <a:ext uri="{FF2B5EF4-FFF2-40B4-BE49-F238E27FC236}">
                    <a16:creationId xmlns:a16="http://schemas.microsoft.com/office/drawing/2014/main" id="{DEF18992-CC47-4622-97EB-23F632CABBE4}"/>
                  </a:ext>
                </a:extLst>
              </p14:cNvPr>
              <p14:cNvContentPartPr/>
              <p14:nvPr/>
            </p14:nvContentPartPr>
            <p14:xfrm>
              <a:off x="5093277" y="3869085"/>
              <a:ext cx="2132280" cy="34200"/>
            </p14:xfrm>
          </p:contentPart>
        </mc:Choice>
        <mc:Fallback>
          <p:pic>
            <p:nvPicPr>
              <p:cNvPr id="91" name="Freihand 90">
                <a:extLst>
                  <a:ext uri="{FF2B5EF4-FFF2-40B4-BE49-F238E27FC236}">
                    <a16:creationId xmlns:a16="http://schemas.microsoft.com/office/drawing/2014/main" id="{DEF18992-CC47-4622-97EB-23F632CABBE4}"/>
                  </a:ext>
                </a:extLst>
              </p:cNvPr>
              <p:cNvPicPr/>
              <p:nvPr/>
            </p:nvPicPr>
            <p:blipFill>
              <a:blip r:embed="rId161"/>
              <a:stretch>
                <a:fillRect/>
              </a:stretch>
            </p:blipFill>
            <p:spPr>
              <a:xfrm>
                <a:off x="5088957" y="3864765"/>
                <a:ext cx="214092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92" name="Freihand 91">
                <a:extLst>
                  <a:ext uri="{FF2B5EF4-FFF2-40B4-BE49-F238E27FC236}">
                    <a16:creationId xmlns:a16="http://schemas.microsoft.com/office/drawing/2014/main" id="{24C1E2F9-4B47-4BD4-8F90-0080B069EFAD}"/>
                  </a:ext>
                </a:extLst>
              </p14:cNvPr>
              <p14:cNvContentPartPr/>
              <p14:nvPr/>
            </p14:nvContentPartPr>
            <p14:xfrm>
              <a:off x="3039477" y="4136205"/>
              <a:ext cx="1866240" cy="53280"/>
            </p14:xfrm>
          </p:contentPart>
        </mc:Choice>
        <mc:Fallback>
          <p:pic>
            <p:nvPicPr>
              <p:cNvPr id="92" name="Freihand 91">
                <a:extLst>
                  <a:ext uri="{FF2B5EF4-FFF2-40B4-BE49-F238E27FC236}">
                    <a16:creationId xmlns:a16="http://schemas.microsoft.com/office/drawing/2014/main" id="{24C1E2F9-4B47-4BD4-8F90-0080B069EFAD}"/>
                  </a:ext>
                </a:extLst>
              </p:cNvPr>
              <p:cNvPicPr/>
              <p:nvPr/>
            </p:nvPicPr>
            <p:blipFill>
              <a:blip r:embed="rId163"/>
              <a:stretch>
                <a:fillRect/>
              </a:stretch>
            </p:blipFill>
            <p:spPr>
              <a:xfrm>
                <a:off x="3035157" y="4131885"/>
                <a:ext cx="187488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93" name="Freihand 92">
                <a:extLst>
                  <a:ext uri="{FF2B5EF4-FFF2-40B4-BE49-F238E27FC236}">
                    <a16:creationId xmlns:a16="http://schemas.microsoft.com/office/drawing/2014/main" id="{57AC1CF4-51A6-47E6-84EA-634AC41FA933}"/>
                  </a:ext>
                </a:extLst>
              </p14:cNvPr>
              <p14:cNvContentPartPr/>
              <p14:nvPr/>
            </p14:nvContentPartPr>
            <p14:xfrm>
              <a:off x="3176997" y="4910925"/>
              <a:ext cx="2320920" cy="411840"/>
            </p14:xfrm>
          </p:contentPart>
        </mc:Choice>
        <mc:Fallback>
          <p:pic>
            <p:nvPicPr>
              <p:cNvPr id="93" name="Freihand 92">
                <a:extLst>
                  <a:ext uri="{FF2B5EF4-FFF2-40B4-BE49-F238E27FC236}">
                    <a16:creationId xmlns:a16="http://schemas.microsoft.com/office/drawing/2014/main" id="{57AC1CF4-51A6-47E6-84EA-634AC41FA933}"/>
                  </a:ext>
                </a:extLst>
              </p:cNvPr>
              <p:cNvPicPr/>
              <p:nvPr/>
            </p:nvPicPr>
            <p:blipFill>
              <a:blip r:embed="rId165"/>
              <a:stretch>
                <a:fillRect/>
              </a:stretch>
            </p:blipFill>
            <p:spPr>
              <a:xfrm>
                <a:off x="3172677" y="4906605"/>
                <a:ext cx="2329560" cy="4204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94" name="Freihand 93">
                <a:extLst>
                  <a:ext uri="{FF2B5EF4-FFF2-40B4-BE49-F238E27FC236}">
                    <a16:creationId xmlns:a16="http://schemas.microsoft.com/office/drawing/2014/main" id="{4042DE83-33C5-42CF-9CC1-C2BCCC703394}"/>
                  </a:ext>
                </a:extLst>
              </p14:cNvPr>
              <p14:cNvContentPartPr/>
              <p14:nvPr/>
            </p14:nvContentPartPr>
            <p14:xfrm>
              <a:off x="4236117" y="5184165"/>
              <a:ext cx="1218600" cy="472680"/>
            </p14:xfrm>
          </p:contentPart>
        </mc:Choice>
        <mc:Fallback>
          <p:pic>
            <p:nvPicPr>
              <p:cNvPr id="94" name="Freihand 93">
                <a:extLst>
                  <a:ext uri="{FF2B5EF4-FFF2-40B4-BE49-F238E27FC236}">
                    <a16:creationId xmlns:a16="http://schemas.microsoft.com/office/drawing/2014/main" id="{4042DE83-33C5-42CF-9CC1-C2BCCC703394}"/>
                  </a:ext>
                </a:extLst>
              </p:cNvPr>
              <p:cNvPicPr/>
              <p:nvPr/>
            </p:nvPicPr>
            <p:blipFill>
              <a:blip r:embed="rId167"/>
              <a:stretch>
                <a:fillRect/>
              </a:stretch>
            </p:blipFill>
            <p:spPr>
              <a:xfrm>
                <a:off x="4231797" y="5179845"/>
                <a:ext cx="1227240" cy="481320"/>
              </a:xfrm>
              <a:prstGeom prst="rect">
                <a:avLst/>
              </a:prstGeom>
            </p:spPr>
          </p:pic>
        </mc:Fallback>
      </mc:AlternateContent>
    </p:spTree>
    <p:extLst>
      <p:ext uri="{BB962C8B-B14F-4D97-AF65-F5344CB8AC3E}">
        <p14:creationId xmlns:p14="http://schemas.microsoft.com/office/powerpoint/2010/main" val="3483266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0DFBC97E-FE41-4013-EAA4-67573D485C77}"/>
              </a:ext>
            </a:extLst>
          </p:cNvPr>
          <p:cNvGrpSpPr/>
          <p:nvPr/>
        </p:nvGrpSpPr>
        <p:grpSpPr>
          <a:xfrm>
            <a:off x="177448" y="991942"/>
            <a:ext cx="7828631" cy="5073578"/>
            <a:chOff x="-15591" y="1154502"/>
            <a:chExt cx="5693076" cy="3671901"/>
          </a:xfrm>
        </p:grpSpPr>
        <p:cxnSp>
          <p:nvCxnSpPr>
            <p:cNvPr id="5" name="Gerade Verbindung mit Pfeil 4"/>
            <p:cNvCxnSpPr/>
            <p:nvPr/>
          </p:nvCxnSpPr>
          <p:spPr>
            <a:xfrm>
              <a:off x="2981983" y="3014954"/>
              <a:ext cx="4550" cy="18114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V="1">
              <a:off x="2977433" y="2990348"/>
              <a:ext cx="2685866" cy="2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a:off x="251304" y="3013477"/>
              <a:ext cx="2721808" cy="135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2986533" y="1174620"/>
              <a:ext cx="0" cy="18527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Rechteck 52"/>
                <p:cNvSpPr/>
                <p:nvPr/>
              </p:nvSpPr>
              <p:spPr>
                <a:xfrm>
                  <a:off x="-15591" y="3027468"/>
                  <a:ext cx="811248" cy="553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1600" i="1">
                            <a:latin typeface="Cambria Math" panose="02040503050406030204" pitchFamily="18" charset="0"/>
                          </a:rPr>
                          <m:t>ω</m:t>
                        </m:r>
                        <m:r>
                          <a:rPr lang="de-DE" sz="1600" b="0" i="1" smtClean="0">
                            <a:latin typeface="Cambria Math" panose="02040503050406030204" pitchFamily="18" charset="0"/>
                          </a:rPr>
                          <m:t>=</m:t>
                        </m:r>
                        <m:f>
                          <m:fPr>
                            <m:ctrlPr>
                              <a:rPr lang="de-DE" sz="1600" i="1" smtClean="0">
                                <a:latin typeface="Cambria Math" panose="02040503050406030204" pitchFamily="18" charset="0"/>
                              </a:rPr>
                            </m:ctrlPr>
                          </m:fPr>
                          <m:num>
                            <m:r>
                              <a:rPr lang="de-DE" sz="1600" b="0" i="1" smtClean="0">
                                <a:latin typeface="Cambria Math" panose="02040503050406030204" pitchFamily="18" charset="0"/>
                              </a:rPr>
                              <m:t>𝑤</m:t>
                            </m:r>
                          </m:num>
                          <m:den>
                            <m:r>
                              <a:rPr lang="de-DE" sz="1600" b="0" i="1" smtClean="0">
                                <a:latin typeface="Cambria Math" panose="02040503050406030204" pitchFamily="18" charset="0"/>
                              </a:rPr>
                              <m:t>𝑝</m:t>
                            </m:r>
                          </m:den>
                        </m:f>
                      </m:oMath>
                    </m:oMathPara>
                  </a14:m>
                  <a:endParaRPr lang="de-DE" sz="1600" dirty="0"/>
                </a:p>
              </p:txBody>
            </p:sp>
          </mc:Choice>
          <mc:Fallback xmlns="">
            <p:sp>
              <p:nvSpPr>
                <p:cNvPr id="53" name="Rechteck 52"/>
                <p:cNvSpPr>
                  <a:spLocks noRot="1" noChangeAspect="1" noMove="1" noResize="1" noEditPoints="1" noAdjustHandles="1" noChangeArrowheads="1" noChangeShapeType="1" noTextEdit="1"/>
                </p:cNvSpPr>
                <p:nvPr/>
              </p:nvSpPr>
              <p:spPr>
                <a:xfrm>
                  <a:off x="-15591" y="3027468"/>
                  <a:ext cx="811248" cy="553870"/>
                </a:xfrm>
                <a:prstGeom prst="rect">
                  <a:avLst/>
                </a:prstGeom>
                <a:blipFill>
                  <a:blip r:embed="rId2"/>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4" name="Rechteck 53"/>
                <p:cNvSpPr/>
                <p:nvPr/>
              </p:nvSpPr>
              <p:spPr>
                <a:xfrm>
                  <a:off x="2655381" y="1154502"/>
                  <a:ext cx="392347"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𝑝</m:t>
                        </m:r>
                      </m:oMath>
                    </m:oMathPara>
                  </a14:m>
                  <a:endParaRPr lang="de-DE" sz="2400" dirty="0"/>
                </a:p>
              </p:txBody>
            </p:sp>
          </mc:Choice>
          <mc:Fallback xmlns="">
            <p:sp>
              <p:nvSpPr>
                <p:cNvPr id="54" name="Rechteck 53"/>
                <p:cNvSpPr>
                  <a:spLocks noRot="1" noChangeAspect="1" noMove="1" noResize="1" noEditPoints="1" noAdjustHandles="1" noChangeArrowheads="1" noChangeShapeType="1" noTextEdit="1"/>
                </p:cNvSpPr>
                <p:nvPr/>
              </p:nvSpPr>
              <p:spPr>
                <a:xfrm>
                  <a:off x="2655381" y="1154502"/>
                  <a:ext cx="392347" cy="422321"/>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5" name="Rechteck 54"/>
                <p:cNvSpPr/>
                <p:nvPr/>
              </p:nvSpPr>
              <p:spPr>
                <a:xfrm>
                  <a:off x="5283789" y="2938773"/>
                  <a:ext cx="393696"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𝑦</m:t>
                        </m:r>
                      </m:oMath>
                    </m:oMathPara>
                  </a14:m>
                  <a:endParaRPr lang="de-DE" sz="2400" dirty="0"/>
                </a:p>
              </p:txBody>
            </p:sp>
          </mc:Choice>
          <mc:Fallback xmlns="">
            <p:sp>
              <p:nvSpPr>
                <p:cNvPr id="55" name="Rechteck 54"/>
                <p:cNvSpPr>
                  <a:spLocks noRot="1" noChangeAspect="1" noMove="1" noResize="1" noEditPoints="1" noAdjustHandles="1" noChangeArrowheads="1" noChangeShapeType="1" noTextEdit="1"/>
                </p:cNvSpPr>
                <p:nvPr/>
              </p:nvSpPr>
              <p:spPr>
                <a:xfrm>
                  <a:off x="5283789" y="2938773"/>
                  <a:ext cx="393696" cy="422321"/>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8" name="Rechteck 57"/>
                <p:cNvSpPr/>
                <p:nvPr/>
              </p:nvSpPr>
              <p:spPr>
                <a:xfrm>
                  <a:off x="2643963" y="4394968"/>
                  <a:ext cx="387303"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𝐿</m:t>
                        </m:r>
                      </m:oMath>
                    </m:oMathPara>
                  </a14:m>
                  <a:endParaRPr lang="de-DE" sz="2400" dirty="0"/>
                </a:p>
              </p:txBody>
            </p:sp>
          </mc:Choice>
          <mc:Fallback xmlns="">
            <p:sp>
              <p:nvSpPr>
                <p:cNvPr id="58" name="Rechteck 57"/>
                <p:cNvSpPr>
                  <a:spLocks noRot="1" noChangeAspect="1" noMove="1" noResize="1" noEditPoints="1" noAdjustHandles="1" noChangeArrowheads="1" noChangeShapeType="1" noTextEdit="1"/>
                </p:cNvSpPr>
                <p:nvPr/>
              </p:nvSpPr>
              <p:spPr>
                <a:xfrm>
                  <a:off x="2643963" y="4394968"/>
                  <a:ext cx="387303" cy="422321"/>
                </a:xfrm>
                <a:prstGeom prst="rect">
                  <a:avLst/>
                </a:prstGeom>
                <a:blipFill>
                  <a:blip r:embed="rId5"/>
                  <a:stretch>
                    <a:fillRect/>
                  </a:stretch>
                </a:blipFill>
              </p:spPr>
              <p:txBody>
                <a:bodyPr/>
                <a:lstStyle/>
                <a:p>
                  <a:r>
                    <a:rPr lang="de-DE">
                      <a:noFill/>
                    </a:rPr>
                    <a:t> </a:t>
                  </a:r>
                </a:p>
              </p:txBody>
            </p:sp>
          </mc:Fallback>
        </mc:AlternateContent>
      </p:grpSp>
      <p:sp>
        <p:nvSpPr>
          <p:cNvPr id="60" name="Rechteck 59"/>
          <p:cNvSpPr/>
          <p:nvPr/>
        </p:nvSpPr>
        <p:spPr>
          <a:xfrm>
            <a:off x="5424315" y="3128900"/>
            <a:ext cx="149782" cy="299458"/>
          </a:xfrm>
          <a:prstGeom prst="rect">
            <a:avLst/>
          </a:prstGeom>
        </p:spPr>
        <p:txBody>
          <a:bodyPr wrap="none">
            <a:spAutoFit/>
          </a:bodyPr>
          <a:lstStyle/>
          <a:p>
            <a:endParaRPr lang="de-DE" dirty="0"/>
          </a:p>
        </p:txBody>
      </p:sp>
      <p:sp>
        <p:nvSpPr>
          <p:cNvPr id="72" name="Textfeld 71"/>
          <p:cNvSpPr txBox="1"/>
          <p:nvPr/>
        </p:nvSpPr>
        <p:spPr>
          <a:xfrm>
            <a:off x="1535008" y="43543"/>
            <a:ext cx="4039089" cy="565909"/>
          </a:xfrm>
          <a:prstGeom prst="rect">
            <a:avLst/>
          </a:prstGeom>
          <a:noFill/>
          <a:ln>
            <a:noFill/>
          </a:ln>
        </p:spPr>
        <p:txBody>
          <a:bodyPr vert="horz" wrap="none" lIns="81646" tIns="40823" rIns="81646" bIns="40823" anchorCtr="0" compatLnSpc="0">
            <a:spAutoFit/>
          </a:bodyPr>
          <a:lstStyle/>
          <a:p>
            <a:pPr lvl="0" hangingPunct="0">
              <a:defRPr sz="3600"/>
            </a:pPr>
            <a:r>
              <a:rPr lang="de-DE" sz="3266" b="1"/>
              <a:t>Neoclassical synthesis</a:t>
            </a:r>
            <a:endParaRPr lang="de-DE" sz="3266" dirty="0">
              <a:latin typeface="Arial" pitchFamily="18"/>
              <a:ea typeface="Droid Sans Fallback" pitchFamily="2"/>
              <a:cs typeface="Lohit Hindi" pitchFamily="2"/>
            </a:endParaRPr>
          </a:p>
        </p:txBody>
      </p:sp>
      <p:sp>
        <p:nvSpPr>
          <p:cNvPr id="49" name="Rechteck 48">
            <a:extLst>
              <a:ext uri="{FF2B5EF4-FFF2-40B4-BE49-F238E27FC236}">
                <a16:creationId xmlns:a16="http://schemas.microsoft.com/office/drawing/2014/main" id="{E5DFE926-27A0-4AB7-81FC-9A1D4D8319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1EB3C5CE-6162-449A-84D1-6F3047676601}"/>
                  </a:ext>
                </a:extLst>
              </p14:cNvPr>
              <p14:cNvContentPartPr/>
              <p14:nvPr/>
            </p14:nvContentPartPr>
            <p14:xfrm>
              <a:off x="1113837" y="6201885"/>
              <a:ext cx="77040" cy="320760"/>
            </p14:xfrm>
          </p:contentPart>
        </mc:Choice>
        <mc:Fallback>
          <p:pic>
            <p:nvPicPr>
              <p:cNvPr id="3" name="Freihand 2">
                <a:extLst>
                  <a:ext uri="{FF2B5EF4-FFF2-40B4-BE49-F238E27FC236}">
                    <a16:creationId xmlns:a16="http://schemas.microsoft.com/office/drawing/2014/main" id="{1EB3C5CE-6162-449A-84D1-6F3047676601}"/>
                  </a:ext>
                </a:extLst>
              </p:cNvPr>
              <p:cNvPicPr/>
              <p:nvPr/>
            </p:nvPicPr>
            <p:blipFill>
              <a:blip r:embed="rId7"/>
              <a:stretch>
                <a:fillRect/>
              </a:stretch>
            </p:blipFill>
            <p:spPr>
              <a:xfrm>
                <a:off x="1109517" y="6197565"/>
                <a:ext cx="85680" cy="3294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Freihand 3">
                <a:extLst>
                  <a:ext uri="{FF2B5EF4-FFF2-40B4-BE49-F238E27FC236}">
                    <a16:creationId xmlns:a16="http://schemas.microsoft.com/office/drawing/2014/main" id="{8A9C4CB5-5A14-49BE-BB89-646C22350710}"/>
                  </a:ext>
                </a:extLst>
              </p14:cNvPr>
              <p14:cNvContentPartPr/>
              <p14:nvPr/>
            </p14:nvContentPartPr>
            <p14:xfrm>
              <a:off x="1243077" y="6398805"/>
              <a:ext cx="96120" cy="118800"/>
            </p14:xfrm>
          </p:contentPart>
        </mc:Choice>
        <mc:Fallback>
          <p:pic>
            <p:nvPicPr>
              <p:cNvPr id="4" name="Freihand 3">
                <a:extLst>
                  <a:ext uri="{FF2B5EF4-FFF2-40B4-BE49-F238E27FC236}">
                    <a16:creationId xmlns:a16="http://schemas.microsoft.com/office/drawing/2014/main" id="{8A9C4CB5-5A14-49BE-BB89-646C22350710}"/>
                  </a:ext>
                </a:extLst>
              </p:cNvPr>
              <p:cNvPicPr/>
              <p:nvPr/>
            </p:nvPicPr>
            <p:blipFill>
              <a:blip r:embed="rId9"/>
              <a:stretch>
                <a:fillRect/>
              </a:stretch>
            </p:blipFill>
            <p:spPr>
              <a:xfrm>
                <a:off x="1238757" y="6394485"/>
                <a:ext cx="1047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Freihand 6">
                <a:extLst>
                  <a:ext uri="{FF2B5EF4-FFF2-40B4-BE49-F238E27FC236}">
                    <a16:creationId xmlns:a16="http://schemas.microsoft.com/office/drawing/2014/main" id="{06DBA403-5E09-46E3-A874-A2F79D2ECF72}"/>
                  </a:ext>
                </a:extLst>
              </p14:cNvPr>
              <p14:cNvContentPartPr/>
              <p14:nvPr/>
            </p14:nvContentPartPr>
            <p14:xfrm>
              <a:off x="1409037" y="6244725"/>
              <a:ext cx="115560" cy="272880"/>
            </p14:xfrm>
          </p:contentPart>
        </mc:Choice>
        <mc:Fallback>
          <p:pic>
            <p:nvPicPr>
              <p:cNvPr id="7" name="Freihand 6">
                <a:extLst>
                  <a:ext uri="{FF2B5EF4-FFF2-40B4-BE49-F238E27FC236}">
                    <a16:creationId xmlns:a16="http://schemas.microsoft.com/office/drawing/2014/main" id="{06DBA403-5E09-46E3-A874-A2F79D2ECF72}"/>
                  </a:ext>
                </a:extLst>
              </p:cNvPr>
              <p:cNvPicPr/>
              <p:nvPr/>
            </p:nvPicPr>
            <p:blipFill>
              <a:blip r:embed="rId11"/>
              <a:stretch>
                <a:fillRect/>
              </a:stretch>
            </p:blipFill>
            <p:spPr>
              <a:xfrm>
                <a:off x="1404717" y="6240405"/>
                <a:ext cx="124200" cy="2815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CA4459D7-2BB5-4748-890A-530D9B8C2E6D}"/>
                  </a:ext>
                </a:extLst>
              </p14:cNvPr>
              <p14:cNvContentPartPr/>
              <p14:nvPr/>
            </p14:nvContentPartPr>
            <p14:xfrm>
              <a:off x="1572837" y="6398445"/>
              <a:ext cx="162720" cy="85680"/>
            </p14:xfrm>
          </p:contentPart>
        </mc:Choice>
        <mc:Fallback>
          <p:pic>
            <p:nvPicPr>
              <p:cNvPr id="9" name="Freihand 8">
                <a:extLst>
                  <a:ext uri="{FF2B5EF4-FFF2-40B4-BE49-F238E27FC236}">
                    <a16:creationId xmlns:a16="http://schemas.microsoft.com/office/drawing/2014/main" id="{CA4459D7-2BB5-4748-890A-530D9B8C2E6D}"/>
                  </a:ext>
                </a:extLst>
              </p:cNvPr>
              <p:cNvPicPr/>
              <p:nvPr/>
            </p:nvPicPr>
            <p:blipFill>
              <a:blip r:embed="rId13"/>
              <a:stretch>
                <a:fillRect/>
              </a:stretch>
            </p:blipFill>
            <p:spPr>
              <a:xfrm>
                <a:off x="1568517" y="6394125"/>
                <a:ext cx="171360" cy="94320"/>
              </a:xfrm>
              <a:prstGeom prst="rect">
                <a:avLst/>
              </a:prstGeom>
            </p:spPr>
          </p:pic>
        </mc:Fallback>
      </mc:AlternateContent>
      <p:grpSp>
        <p:nvGrpSpPr>
          <p:cNvPr id="20" name="Gruppieren 19">
            <a:extLst>
              <a:ext uri="{FF2B5EF4-FFF2-40B4-BE49-F238E27FC236}">
                <a16:creationId xmlns:a16="http://schemas.microsoft.com/office/drawing/2014/main" id="{312684B2-F699-450C-B9CF-7609109F7CA5}"/>
              </a:ext>
            </a:extLst>
          </p:cNvPr>
          <p:cNvGrpSpPr/>
          <p:nvPr/>
        </p:nvGrpSpPr>
        <p:grpSpPr>
          <a:xfrm>
            <a:off x="1884957" y="6253005"/>
            <a:ext cx="820440" cy="264240"/>
            <a:chOff x="1884957" y="6253005"/>
            <a:chExt cx="820440" cy="264240"/>
          </a:xfrm>
        </p:grpSpPr>
        <mc:AlternateContent xmlns:mc="http://schemas.openxmlformats.org/markup-compatibility/2006">
          <mc:Choice xmlns:p14="http://schemas.microsoft.com/office/powerpoint/2010/main" Requires="p14">
            <p:contentPart p14:bwMode="auto" r:id="rId14">
              <p14:nvContentPartPr>
                <p14:cNvPr id="11" name="Freihand 10">
                  <a:extLst>
                    <a:ext uri="{FF2B5EF4-FFF2-40B4-BE49-F238E27FC236}">
                      <a16:creationId xmlns:a16="http://schemas.microsoft.com/office/drawing/2014/main" id="{002EF4A4-5663-4C16-A5C1-3D99B3ED35C1}"/>
                    </a:ext>
                  </a:extLst>
                </p14:cNvPr>
                <p14:cNvContentPartPr/>
                <p14:nvPr/>
              </p14:nvContentPartPr>
              <p14:xfrm>
                <a:off x="1884957" y="6398445"/>
                <a:ext cx="182880" cy="94320"/>
              </p14:xfrm>
            </p:contentPart>
          </mc:Choice>
          <mc:Fallback>
            <p:pic>
              <p:nvPicPr>
                <p:cNvPr id="11" name="Freihand 10">
                  <a:extLst>
                    <a:ext uri="{FF2B5EF4-FFF2-40B4-BE49-F238E27FC236}">
                      <a16:creationId xmlns:a16="http://schemas.microsoft.com/office/drawing/2014/main" id="{002EF4A4-5663-4C16-A5C1-3D99B3ED35C1}"/>
                    </a:ext>
                  </a:extLst>
                </p:cNvPr>
                <p:cNvPicPr/>
                <p:nvPr/>
              </p:nvPicPr>
              <p:blipFill>
                <a:blip r:embed="rId15"/>
                <a:stretch>
                  <a:fillRect/>
                </a:stretch>
              </p:blipFill>
              <p:spPr>
                <a:xfrm>
                  <a:off x="1880637" y="6394125"/>
                  <a:ext cx="1915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Freihand 13">
                  <a:extLst>
                    <a:ext uri="{FF2B5EF4-FFF2-40B4-BE49-F238E27FC236}">
                      <a16:creationId xmlns:a16="http://schemas.microsoft.com/office/drawing/2014/main" id="{3C1F020A-408F-4826-9EB8-8F58EC72A27A}"/>
                    </a:ext>
                  </a:extLst>
                </p14:cNvPr>
                <p14:cNvContentPartPr/>
                <p14:nvPr/>
              </p14:nvContentPartPr>
              <p14:xfrm>
                <a:off x="2107797" y="6420765"/>
                <a:ext cx="124200" cy="73440"/>
              </p14:xfrm>
            </p:contentPart>
          </mc:Choice>
          <mc:Fallback>
            <p:pic>
              <p:nvPicPr>
                <p:cNvPr id="14" name="Freihand 13">
                  <a:extLst>
                    <a:ext uri="{FF2B5EF4-FFF2-40B4-BE49-F238E27FC236}">
                      <a16:creationId xmlns:a16="http://schemas.microsoft.com/office/drawing/2014/main" id="{3C1F020A-408F-4826-9EB8-8F58EC72A27A}"/>
                    </a:ext>
                  </a:extLst>
                </p:cNvPr>
                <p:cNvPicPr/>
                <p:nvPr/>
              </p:nvPicPr>
              <p:blipFill>
                <a:blip r:embed="rId17"/>
                <a:stretch>
                  <a:fillRect/>
                </a:stretch>
              </p:blipFill>
              <p:spPr>
                <a:xfrm>
                  <a:off x="2103477" y="6416445"/>
                  <a:ext cx="13284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Freihand 14">
                  <a:extLst>
                    <a:ext uri="{FF2B5EF4-FFF2-40B4-BE49-F238E27FC236}">
                      <a16:creationId xmlns:a16="http://schemas.microsoft.com/office/drawing/2014/main" id="{B8F8DFA5-B5E0-4AD1-A992-0DA41DC41E08}"/>
                    </a:ext>
                  </a:extLst>
                </p14:cNvPr>
                <p14:cNvContentPartPr/>
                <p14:nvPr/>
              </p14:nvContentPartPr>
              <p14:xfrm>
                <a:off x="2240637" y="6385485"/>
                <a:ext cx="56880" cy="117360"/>
              </p14:xfrm>
            </p:contentPart>
          </mc:Choice>
          <mc:Fallback>
            <p:pic>
              <p:nvPicPr>
                <p:cNvPr id="15" name="Freihand 14">
                  <a:extLst>
                    <a:ext uri="{FF2B5EF4-FFF2-40B4-BE49-F238E27FC236}">
                      <a16:creationId xmlns:a16="http://schemas.microsoft.com/office/drawing/2014/main" id="{B8F8DFA5-B5E0-4AD1-A992-0DA41DC41E08}"/>
                    </a:ext>
                  </a:extLst>
                </p:cNvPr>
                <p:cNvPicPr/>
                <p:nvPr/>
              </p:nvPicPr>
              <p:blipFill>
                <a:blip r:embed="rId19"/>
                <a:stretch>
                  <a:fillRect/>
                </a:stretch>
              </p:blipFill>
              <p:spPr>
                <a:xfrm>
                  <a:off x="2236317" y="6381165"/>
                  <a:ext cx="655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Freihand 15">
                  <a:extLst>
                    <a:ext uri="{FF2B5EF4-FFF2-40B4-BE49-F238E27FC236}">
                      <a16:creationId xmlns:a16="http://schemas.microsoft.com/office/drawing/2014/main" id="{9EA387D2-1633-4168-9372-476E9F13E729}"/>
                    </a:ext>
                  </a:extLst>
                </p14:cNvPr>
                <p14:cNvContentPartPr/>
                <p14:nvPr/>
              </p14:nvContentPartPr>
              <p14:xfrm>
                <a:off x="2355477" y="6276045"/>
                <a:ext cx="162000" cy="207000"/>
              </p14:xfrm>
            </p:contentPart>
          </mc:Choice>
          <mc:Fallback>
            <p:pic>
              <p:nvPicPr>
                <p:cNvPr id="16" name="Freihand 15">
                  <a:extLst>
                    <a:ext uri="{FF2B5EF4-FFF2-40B4-BE49-F238E27FC236}">
                      <a16:creationId xmlns:a16="http://schemas.microsoft.com/office/drawing/2014/main" id="{9EA387D2-1633-4168-9372-476E9F13E729}"/>
                    </a:ext>
                  </a:extLst>
                </p:cNvPr>
                <p:cNvPicPr/>
                <p:nvPr/>
              </p:nvPicPr>
              <p:blipFill>
                <a:blip r:embed="rId21"/>
                <a:stretch>
                  <a:fillRect/>
                </a:stretch>
              </p:blipFill>
              <p:spPr>
                <a:xfrm>
                  <a:off x="2351157" y="6271725"/>
                  <a:ext cx="17064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Freihand 16">
                  <a:extLst>
                    <a:ext uri="{FF2B5EF4-FFF2-40B4-BE49-F238E27FC236}">
                      <a16:creationId xmlns:a16="http://schemas.microsoft.com/office/drawing/2014/main" id="{9F888398-5E45-4A6D-8E4D-530AAA758E21}"/>
                    </a:ext>
                  </a:extLst>
                </p14:cNvPr>
                <p14:cNvContentPartPr/>
                <p14:nvPr/>
              </p14:nvContentPartPr>
              <p14:xfrm>
                <a:off x="2429277" y="6427605"/>
                <a:ext cx="48600" cy="42840"/>
              </p14:xfrm>
            </p:contentPart>
          </mc:Choice>
          <mc:Fallback>
            <p:pic>
              <p:nvPicPr>
                <p:cNvPr id="17" name="Freihand 16">
                  <a:extLst>
                    <a:ext uri="{FF2B5EF4-FFF2-40B4-BE49-F238E27FC236}">
                      <a16:creationId xmlns:a16="http://schemas.microsoft.com/office/drawing/2014/main" id="{9F888398-5E45-4A6D-8E4D-530AAA758E21}"/>
                    </a:ext>
                  </a:extLst>
                </p:cNvPr>
                <p:cNvPicPr/>
                <p:nvPr/>
              </p:nvPicPr>
              <p:blipFill>
                <a:blip r:embed="rId23"/>
                <a:stretch>
                  <a:fillRect/>
                </a:stretch>
              </p:blipFill>
              <p:spPr>
                <a:xfrm>
                  <a:off x="2424957" y="6423285"/>
                  <a:ext cx="5724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Freihand 17">
                  <a:extLst>
                    <a:ext uri="{FF2B5EF4-FFF2-40B4-BE49-F238E27FC236}">
                      <a16:creationId xmlns:a16="http://schemas.microsoft.com/office/drawing/2014/main" id="{FC1EF2A9-4995-4B91-96FF-88C3699C78DC}"/>
                    </a:ext>
                  </a:extLst>
                </p14:cNvPr>
                <p14:cNvContentPartPr/>
                <p14:nvPr/>
              </p14:nvContentPartPr>
              <p14:xfrm>
                <a:off x="2535117" y="6253005"/>
                <a:ext cx="170280" cy="262800"/>
              </p14:xfrm>
            </p:contentPart>
          </mc:Choice>
          <mc:Fallback>
            <p:pic>
              <p:nvPicPr>
                <p:cNvPr id="18" name="Freihand 17">
                  <a:extLst>
                    <a:ext uri="{FF2B5EF4-FFF2-40B4-BE49-F238E27FC236}">
                      <a16:creationId xmlns:a16="http://schemas.microsoft.com/office/drawing/2014/main" id="{FC1EF2A9-4995-4B91-96FF-88C3699C78DC}"/>
                    </a:ext>
                  </a:extLst>
                </p:cNvPr>
                <p:cNvPicPr/>
                <p:nvPr/>
              </p:nvPicPr>
              <p:blipFill>
                <a:blip r:embed="rId25"/>
                <a:stretch>
                  <a:fillRect/>
                </a:stretch>
              </p:blipFill>
              <p:spPr>
                <a:xfrm>
                  <a:off x="2530797" y="6248685"/>
                  <a:ext cx="17892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Freihand 18">
                  <a:extLst>
                    <a:ext uri="{FF2B5EF4-FFF2-40B4-BE49-F238E27FC236}">
                      <a16:creationId xmlns:a16="http://schemas.microsoft.com/office/drawing/2014/main" id="{140059FC-DAD7-483A-8999-A1B76E28FB89}"/>
                    </a:ext>
                  </a:extLst>
                </p14:cNvPr>
                <p14:cNvContentPartPr/>
                <p14:nvPr/>
              </p14:nvContentPartPr>
              <p14:xfrm>
                <a:off x="2200317" y="6390525"/>
                <a:ext cx="37800" cy="126720"/>
              </p14:xfrm>
            </p:contentPart>
          </mc:Choice>
          <mc:Fallback>
            <p:pic>
              <p:nvPicPr>
                <p:cNvPr id="19" name="Freihand 18">
                  <a:extLst>
                    <a:ext uri="{FF2B5EF4-FFF2-40B4-BE49-F238E27FC236}">
                      <a16:creationId xmlns:a16="http://schemas.microsoft.com/office/drawing/2014/main" id="{140059FC-DAD7-483A-8999-A1B76E28FB89}"/>
                    </a:ext>
                  </a:extLst>
                </p:cNvPr>
                <p:cNvPicPr/>
                <p:nvPr/>
              </p:nvPicPr>
              <p:blipFill>
                <a:blip r:embed="rId27"/>
                <a:stretch>
                  <a:fillRect/>
                </a:stretch>
              </p:blipFill>
              <p:spPr>
                <a:xfrm>
                  <a:off x="2195997" y="6386205"/>
                  <a:ext cx="46440" cy="135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
            <p14:nvContentPartPr>
              <p14:cNvPr id="21" name="Freihand 20">
                <a:extLst>
                  <a:ext uri="{FF2B5EF4-FFF2-40B4-BE49-F238E27FC236}">
                    <a16:creationId xmlns:a16="http://schemas.microsoft.com/office/drawing/2014/main" id="{C2C39791-DEA6-4F96-BD8A-6F87A4584B6B}"/>
                  </a:ext>
                </a:extLst>
              </p14:cNvPr>
              <p14:cNvContentPartPr/>
              <p14:nvPr/>
            </p14:nvContentPartPr>
            <p14:xfrm>
              <a:off x="366117" y="4144125"/>
              <a:ext cx="622440" cy="53640"/>
            </p14:xfrm>
          </p:contentPart>
        </mc:Choice>
        <mc:Fallback>
          <p:pic>
            <p:nvPicPr>
              <p:cNvPr id="21" name="Freihand 20">
                <a:extLst>
                  <a:ext uri="{FF2B5EF4-FFF2-40B4-BE49-F238E27FC236}">
                    <a16:creationId xmlns:a16="http://schemas.microsoft.com/office/drawing/2014/main" id="{C2C39791-DEA6-4F96-BD8A-6F87A4584B6B}"/>
                  </a:ext>
                </a:extLst>
              </p:cNvPr>
              <p:cNvPicPr/>
              <p:nvPr/>
            </p:nvPicPr>
            <p:blipFill>
              <a:blip r:embed="rId29"/>
              <a:stretch>
                <a:fillRect/>
              </a:stretch>
            </p:blipFill>
            <p:spPr>
              <a:xfrm>
                <a:off x="361797" y="4139805"/>
                <a:ext cx="631080" cy="62280"/>
              </a:xfrm>
              <a:prstGeom prst="rect">
                <a:avLst/>
              </a:prstGeom>
            </p:spPr>
          </p:pic>
        </mc:Fallback>
      </mc:AlternateContent>
      <p:grpSp>
        <p:nvGrpSpPr>
          <p:cNvPr id="28" name="Gruppieren 27">
            <a:extLst>
              <a:ext uri="{FF2B5EF4-FFF2-40B4-BE49-F238E27FC236}">
                <a16:creationId xmlns:a16="http://schemas.microsoft.com/office/drawing/2014/main" id="{FA3CC9DB-D464-44DC-9CDB-0F2C7D897DD6}"/>
              </a:ext>
            </a:extLst>
          </p:cNvPr>
          <p:cNvGrpSpPr/>
          <p:nvPr/>
        </p:nvGrpSpPr>
        <p:grpSpPr>
          <a:xfrm>
            <a:off x="205917" y="4263285"/>
            <a:ext cx="758160" cy="246600"/>
            <a:chOff x="205917" y="4263285"/>
            <a:chExt cx="758160" cy="246600"/>
          </a:xfrm>
        </p:grpSpPr>
        <mc:AlternateContent xmlns:mc="http://schemas.openxmlformats.org/markup-compatibility/2006">
          <mc:Choice xmlns:p14="http://schemas.microsoft.com/office/powerpoint/2010/main" Requires="p14">
            <p:contentPart p14:bwMode="auto" r:id="rId30">
              <p14:nvContentPartPr>
                <p14:cNvPr id="22" name="Freihand 21">
                  <a:extLst>
                    <a:ext uri="{FF2B5EF4-FFF2-40B4-BE49-F238E27FC236}">
                      <a16:creationId xmlns:a16="http://schemas.microsoft.com/office/drawing/2014/main" id="{EBED2698-3FA2-4842-8D33-168A89F51075}"/>
                    </a:ext>
                  </a:extLst>
                </p14:cNvPr>
                <p14:cNvContentPartPr/>
                <p14:nvPr/>
              </p14:nvContentPartPr>
              <p14:xfrm>
                <a:off x="205917" y="4311165"/>
                <a:ext cx="136080" cy="134280"/>
              </p14:xfrm>
            </p:contentPart>
          </mc:Choice>
          <mc:Fallback>
            <p:pic>
              <p:nvPicPr>
                <p:cNvPr id="22" name="Freihand 21">
                  <a:extLst>
                    <a:ext uri="{FF2B5EF4-FFF2-40B4-BE49-F238E27FC236}">
                      <a16:creationId xmlns:a16="http://schemas.microsoft.com/office/drawing/2014/main" id="{EBED2698-3FA2-4842-8D33-168A89F51075}"/>
                    </a:ext>
                  </a:extLst>
                </p:cNvPr>
                <p:cNvPicPr/>
                <p:nvPr/>
              </p:nvPicPr>
              <p:blipFill>
                <a:blip r:embed="rId31"/>
                <a:stretch>
                  <a:fillRect/>
                </a:stretch>
              </p:blipFill>
              <p:spPr>
                <a:xfrm>
                  <a:off x="201597" y="4306845"/>
                  <a:ext cx="14472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3" name="Freihand 22">
                  <a:extLst>
                    <a:ext uri="{FF2B5EF4-FFF2-40B4-BE49-F238E27FC236}">
                      <a16:creationId xmlns:a16="http://schemas.microsoft.com/office/drawing/2014/main" id="{CF1A3E79-7D6D-4A67-A669-DE785D0C70FB}"/>
                    </a:ext>
                  </a:extLst>
                </p14:cNvPr>
                <p14:cNvContentPartPr/>
                <p14:nvPr/>
              </p14:nvContentPartPr>
              <p14:xfrm>
                <a:off x="362157" y="4263285"/>
                <a:ext cx="126360" cy="136440"/>
              </p14:xfrm>
            </p:contentPart>
          </mc:Choice>
          <mc:Fallback>
            <p:pic>
              <p:nvPicPr>
                <p:cNvPr id="23" name="Freihand 22">
                  <a:extLst>
                    <a:ext uri="{FF2B5EF4-FFF2-40B4-BE49-F238E27FC236}">
                      <a16:creationId xmlns:a16="http://schemas.microsoft.com/office/drawing/2014/main" id="{CF1A3E79-7D6D-4A67-A669-DE785D0C70FB}"/>
                    </a:ext>
                  </a:extLst>
                </p:cNvPr>
                <p:cNvPicPr/>
                <p:nvPr/>
              </p:nvPicPr>
              <p:blipFill>
                <a:blip r:embed="rId33"/>
                <a:stretch>
                  <a:fillRect/>
                </a:stretch>
              </p:blipFill>
              <p:spPr>
                <a:xfrm>
                  <a:off x="357837" y="4258965"/>
                  <a:ext cx="13500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4" name="Freihand 23">
                  <a:extLst>
                    <a:ext uri="{FF2B5EF4-FFF2-40B4-BE49-F238E27FC236}">
                      <a16:creationId xmlns:a16="http://schemas.microsoft.com/office/drawing/2014/main" id="{05432031-A8A0-41F5-BC23-AA584BBBE7A0}"/>
                    </a:ext>
                  </a:extLst>
                </p14:cNvPr>
                <p14:cNvContentPartPr/>
                <p14:nvPr/>
              </p14:nvContentPartPr>
              <p14:xfrm>
                <a:off x="560157" y="4318005"/>
                <a:ext cx="115920" cy="76680"/>
              </p14:xfrm>
            </p:contentPart>
          </mc:Choice>
          <mc:Fallback>
            <p:pic>
              <p:nvPicPr>
                <p:cNvPr id="24" name="Freihand 23">
                  <a:extLst>
                    <a:ext uri="{FF2B5EF4-FFF2-40B4-BE49-F238E27FC236}">
                      <a16:creationId xmlns:a16="http://schemas.microsoft.com/office/drawing/2014/main" id="{05432031-A8A0-41F5-BC23-AA584BBBE7A0}"/>
                    </a:ext>
                  </a:extLst>
                </p:cNvPr>
                <p:cNvPicPr/>
                <p:nvPr/>
              </p:nvPicPr>
              <p:blipFill>
                <a:blip r:embed="rId35"/>
                <a:stretch>
                  <a:fillRect/>
                </a:stretch>
              </p:blipFill>
              <p:spPr>
                <a:xfrm>
                  <a:off x="555837" y="4313685"/>
                  <a:ext cx="1245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5" name="Freihand 24">
                  <a:extLst>
                    <a:ext uri="{FF2B5EF4-FFF2-40B4-BE49-F238E27FC236}">
                      <a16:creationId xmlns:a16="http://schemas.microsoft.com/office/drawing/2014/main" id="{F3719682-CDE7-4C75-A893-AA93125B09BB}"/>
                    </a:ext>
                  </a:extLst>
                </p14:cNvPr>
                <p14:cNvContentPartPr/>
                <p14:nvPr/>
              </p14:nvContentPartPr>
              <p14:xfrm>
                <a:off x="717837" y="4303605"/>
                <a:ext cx="73080" cy="79200"/>
              </p14:xfrm>
            </p:contentPart>
          </mc:Choice>
          <mc:Fallback>
            <p:pic>
              <p:nvPicPr>
                <p:cNvPr id="25" name="Freihand 24">
                  <a:extLst>
                    <a:ext uri="{FF2B5EF4-FFF2-40B4-BE49-F238E27FC236}">
                      <a16:creationId xmlns:a16="http://schemas.microsoft.com/office/drawing/2014/main" id="{F3719682-CDE7-4C75-A893-AA93125B09BB}"/>
                    </a:ext>
                  </a:extLst>
                </p:cNvPr>
                <p:cNvPicPr/>
                <p:nvPr/>
              </p:nvPicPr>
              <p:blipFill>
                <a:blip r:embed="rId37"/>
                <a:stretch>
                  <a:fillRect/>
                </a:stretch>
              </p:blipFill>
              <p:spPr>
                <a:xfrm>
                  <a:off x="713517" y="4299285"/>
                  <a:ext cx="817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6" name="Freihand 25">
                  <a:extLst>
                    <a:ext uri="{FF2B5EF4-FFF2-40B4-BE49-F238E27FC236}">
                      <a16:creationId xmlns:a16="http://schemas.microsoft.com/office/drawing/2014/main" id="{53AB7BEB-A4AE-400F-ACED-404C9458BCDF}"/>
                    </a:ext>
                  </a:extLst>
                </p14:cNvPr>
                <p14:cNvContentPartPr/>
                <p14:nvPr/>
              </p14:nvContentPartPr>
              <p14:xfrm>
                <a:off x="766437" y="4305765"/>
                <a:ext cx="135720" cy="204120"/>
              </p14:xfrm>
            </p:contentPart>
          </mc:Choice>
          <mc:Fallback>
            <p:pic>
              <p:nvPicPr>
                <p:cNvPr id="26" name="Freihand 25">
                  <a:extLst>
                    <a:ext uri="{FF2B5EF4-FFF2-40B4-BE49-F238E27FC236}">
                      <a16:creationId xmlns:a16="http://schemas.microsoft.com/office/drawing/2014/main" id="{53AB7BEB-A4AE-400F-ACED-404C9458BCDF}"/>
                    </a:ext>
                  </a:extLst>
                </p:cNvPr>
                <p:cNvPicPr/>
                <p:nvPr/>
              </p:nvPicPr>
              <p:blipFill>
                <a:blip r:embed="rId39"/>
                <a:stretch>
                  <a:fillRect/>
                </a:stretch>
              </p:blipFill>
              <p:spPr>
                <a:xfrm>
                  <a:off x="762117" y="4301445"/>
                  <a:ext cx="14436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7" name="Freihand 26">
                  <a:extLst>
                    <a:ext uri="{FF2B5EF4-FFF2-40B4-BE49-F238E27FC236}">
                      <a16:creationId xmlns:a16="http://schemas.microsoft.com/office/drawing/2014/main" id="{2C1D5A6D-C3F6-43E6-A736-613D8DA13E42}"/>
                    </a:ext>
                  </a:extLst>
                </p14:cNvPr>
                <p14:cNvContentPartPr/>
                <p14:nvPr/>
              </p14:nvContentPartPr>
              <p14:xfrm>
                <a:off x="906477" y="4301805"/>
                <a:ext cx="57600" cy="85680"/>
              </p14:xfrm>
            </p:contentPart>
          </mc:Choice>
          <mc:Fallback>
            <p:pic>
              <p:nvPicPr>
                <p:cNvPr id="27" name="Freihand 26">
                  <a:extLst>
                    <a:ext uri="{FF2B5EF4-FFF2-40B4-BE49-F238E27FC236}">
                      <a16:creationId xmlns:a16="http://schemas.microsoft.com/office/drawing/2014/main" id="{2C1D5A6D-C3F6-43E6-A736-613D8DA13E42}"/>
                    </a:ext>
                  </a:extLst>
                </p:cNvPr>
                <p:cNvPicPr/>
                <p:nvPr/>
              </p:nvPicPr>
              <p:blipFill>
                <a:blip r:embed="rId41"/>
                <a:stretch>
                  <a:fillRect/>
                </a:stretch>
              </p:blipFill>
              <p:spPr>
                <a:xfrm>
                  <a:off x="902157" y="4297485"/>
                  <a:ext cx="66240" cy="94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2">
            <p14:nvContentPartPr>
              <p14:cNvPr id="29" name="Freihand 28">
                <a:extLst>
                  <a:ext uri="{FF2B5EF4-FFF2-40B4-BE49-F238E27FC236}">
                    <a16:creationId xmlns:a16="http://schemas.microsoft.com/office/drawing/2014/main" id="{F42841C9-7282-494A-AE5E-6B9587BF6BA1}"/>
                  </a:ext>
                </a:extLst>
              </p14:cNvPr>
              <p14:cNvContentPartPr/>
              <p14:nvPr/>
            </p14:nvContentPartPr>
            <p14:xfrm>
              <a:off x="3957837" y="5537685"/>
              <a:ext cx="261360" cy="310680"/>
            </p14:xfrm>
          </p:contentPart>
        </mc:Choice>
        <mc:Fallback>
          <p:pic>
            <p:nvPicPr>
              <p:cNvPr id="29" name="Freihand 28">
                <a:extLst>
                  <a:ext uri="{FF2B5EF4-FFF2-40B4-BE49-F238E27FC236}">
                    <a16:creationId xmlns:a16="http://schemas.microsoft.com/office/drawing/2014/main" id="{F42841C9-7282-494A-AE5E-6B9587BF6BA1}"/>
                  </a:ext>
                </a:extLst>
              </p:cNvPr>
              <p:cNvPicPr/>
              <p:nvPr/>
            </p:nvPicPr>
            <p:blipFill>
              <a:blip r:embed="rId43"/>
              <a:stretch>
                <a:fillRect/>
              </a:stretch>
            </p:blipFill>
            <p:spPr>
              <a:xfrm>
                <a:off x="3953517" y="5533365"/>
                <a:ext cx="270000" cy="3193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0" name="Freihand 29">
                <a:extLst>
                  <a:ext uri="{FF2B5EF4-FFF2-40B4-BE49-F238E27FC236}">
                    <a16:creationId xmlns:a16="http://schemas.microsoft.com/office/drawing/2014/main" id="{1E10D016-4234-4A3C-ADD0-DE861879AAAF}"/>
                  </a:ext>
                </a:extLst>
              </p14:cNvPr>
              <p14:cNvContentPartPr/>
              <p14:nvPr/>
            </p14:nvContentPartPr>
            <p14:xfrm>
              <a:off x="1990797" y="3753165"/>
              <a:ext cx="1686240" cy="1543320"/>
            </p14:xfrm>
          </p:contentPart>
        </mc:Choice>
        <mc:Fallback>
          <p:pic>
            <p:nvPicPr>
              <p:cNvPr id="30" name="Freihand 29">
                <a:extLst>
                  <a:ext uri="{FF2B5EF4-FFF2-40B4-BE49-F238E27FC236}">
                    <a16:creationId xmlns:a16="http://schemas.microsoft.com/office/drawing/2014/main" id="{1E10D016-4234-4A3C-ADD0-DE861879AAAF}"/>
                  </a:ext>
                </a:extLst>
              </p:cNvPr>
              <p:cNvPicPr/>
              <p:nvPr/>
            </p:nvPicPr>
            <p:blipFill>
              <a:blip r:embed="rId45"/>
              <a:stretch>
                <a:fillRect/>
              </a:stretch>
            </p:blipFill>
            <p:spPr>
              <a:xfrm>
                <a:off x="1986477" y="3748845"/>
                <a:ext cx="1694880" cy="15519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5" name="Freihand 34">
                <a:extLst>
                  <a:ext uri="{FF2B5EF4-FFF2-40B4-BE49-F238E27FC236}">
                    <a16:creationId xmlns:a16="http://schemas.microsoft.com/office/drawing/2014/main" id="{2A0A26EE-9A3C-41F7-8E03-E7CC3CB9FC29}"/>
                  </a:ext>
                </a:extLst>
              </p14:cNvPr>
              <p14:cNvContentPartPr/>
              <p14:nvPr/>
            </p14:nvContentPartPr>
            <p14:xfrm>
              <a:off x="1938957" y="3909765"/>
              <a:ext cx="1609920" cy="1608840"/>
            </p14:xfrm>
          </p:contentPart>
        </mc:Choice>
        <mc:Fallback>
          <p:pic>
            <p:nvPicPr>
              <p:cNvPr id="35" name="Freihand 34">
                <a:extLst>
                  <a:ext uri="{FF2B5EF4-FFF2-40B4-BE49-F238E27FC236}">
                    <a16:creationId xmlns:a16="http://schemas.microsoft.com/office/drawing/2014/main" id="{2A0A26EE-9A3C-41F7-8E03-E7CC3CB9FC29}"/>
                  </a:ext>
                </a:extLst>
              </p:cNvPr>
              <p:cNvPicPr/>
              <p:nvPr/>
            </p:nvPicPr>
            <p:blipFill>
              <a:blip r:embed="rId47"/>
              <a:stretch>
                <a:fillRect/>
              </a:stretch>
            </p:blipFill>
            <p:spPr>
              <a:xfrm>
                <a:off x="1934637" y="3905445"/>
                <a:ext cx="1618560" cy="1617480"/>
              </a:xfrm>
              <a:prstGeom prst="rect">
                <a:avLst/>
              </a:prstGeom>
            </p:spPr>
          </p:pic>
        </mc:Fallback>
      </mc:AlternateContent>
      <p:grpSp>
        <p:nvGrpSpPr>
          <p:cNvPr id="39" name="Gruppieren 38">
            <a:extLst>
              <a:ext uri="{FF2B5EF4-FFF2-40B4-BE49-F238E27FC236}">
                <a16:creationId xmlns:a16="http://schemas.microsoft.com/office/drawing/2014/main" id="{B73296BD-B5F2-4EB4-B62E-189665DDA054}"/>
              </a:ext>
            </a:extLst>
          </p:cNvPr>
          <p:cNvGrpSpPr/>
          <p:nvPr/>
        </p:nvGrpSpPr>
        <p:grpSpPr>
          <a:xfrm>
            <a:off x="1505517" y="5446965"/>
            <a:ext cx="266040" cy="398880"/>
            <a:chOff x="1505517" y="5446965"/>
            <a:chExt cx="266040" cy="398880"/>
          </a:xfrm>
        </p:grpSpPr>
        <mc:AlternateContent xmlns:mc="http://schemas.openxmlformats.org/markup-compatibility/2006">
          <mc:Choice xmlns:p14="http://schemas.microsoft.com/office/powerpoint/2010/main" Requires="p14">
            <p:contentPart p14:bwMode="auto" r:id="rId48">
              <p14:nvContentPartPr>
                <p14:cNvPr id="37" name="Freihand 36">
                  <a:extLst>
                    <a:ext uri="{FF2B5EF4-FFF2-40B4-BE49-F238E27FC236}">
                      <a16:creationId xmlns:a16="http://schemas.microsoft.com/office/drawing/2014/main" id="{0CC4022D-7B6D-4344-8F89-692FEC8C0688}"/>
                    </a:ext>
                  </a:extLst>
                </p14:cNvPr>
                <p14:cNvContentPartPr/>
                <p14:nvPr/>
              </p14:nvContentPartPr>
              <p14:xfrm>
                <a:off x="1505517" y="5567565"/>
                <a:ext cx="151920" cy="278280"/>
              </p14:xfrm>
            </p:contentPart>
          </mc:Choice>
          <mc:Fallback>
            <p:pic>
              <p:nvPicPr>
                <p:cNvPr id="37" name="Freihand 36">
                  <a:extLst>
                    <a:ext uri="{FF2B5EF4-FFF2-40B4-BE49-F238E27FC236}">
                      <a16:creationId xmlns:a16="http://schemas.microsoft.com/office/drawing/2014/main" id="{0CC4022D-7B6D-4344-8F89-692FEC8C0688}"/>
                    </a:ext>
                  </a:extLst>
                </p:cNvPr>
                <p:cNvPicPr/>
                <p:nvPr/>
              </p:nvPicPr>
              <p:blipFill>
                <a:blip r:embed="rId49"/>
                <a:stretch>
                  <a:fillRect/>
                </a:stretch>
              </p:blipFill>
              <p:spPr>
                <a:xfrm>
                  <a:off x="1501197" y="5563245"/>
                  <a:ext cx="16056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8" name="Freihand 37">
                  <a:extLst>
                    <a:ext uri="{FF2B5EF4-FFF2-40B4-BE49-F238E27FC236}">
                      <a16:creationId xmlns:a16="http://schemas.microsoft.com/office/drawing/2014/main" id="{DAA6EF66-D080-4DE5-B14D-279CA0F99394}"/>
                    </a:ext>
                  </a:extLst>
                </p14:cNvPr>
                <p14:cNvContentPartPr/>
                <p14:nvPr/>
              </p14:nvContentPartPr>
              <p14:xfrm>
                <a:off x="1666797" y="5446965"/>
                <a:ext cx="104760" cy="123840"/>
              </p14:xfrm>
            </p:contentPart>
          </mc:Choice>
          <mc:Fallback>
            <p:pic>
              <p:nvPicPr>
                <p:cNvPr id="38" name="Freihand 37">
                  <a:extLst>
                    <a:ext uri="{FF2B5EF4-FFF2-40B4-BE49-F238E27FC236}">
                      <a16:creationId xmlns:a16="http://schemas.microsoft.com/office/drawing/2014/main" id="{DAA6EF66-D080-4DE5-B14D-279CA0F99394}"/>
                    </a:ext>
                  </a:extLst>
                </p:cNvPr>
                <p:cNvPicPr/>
                <p:nvPr/>
              </p:nvPicPr>
              <p:blipFill>
                <a:blip r:embed="rId51"/>
                <a:stretch>
                  <a:fillRect/>
                </a:stretch>
              </p:blipFill>
              <p:spPr>
                <a:xfrm>
                  <a:off x="1662477" y="5442645"/>
                  <a:ext cx="113400" cy="132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2">
            <p14:nvContentPartPr>
              <p14:cNvPr id="64" name="Freihand 63">
                <a:extLst>
                  <a:ext uri="{FF2B5EF4-FFF2-40B4-BE49-F238E27FC236}">
                    <a16:creationId xmlns:a16="http://schemas.microsoft.com/office/drawing/2014/main" id="{C03DD8D3-2175-4714-A55F-859CCB72E72B}"/>
                  </a:ext>
                </a:extLst>
              </p14:cNvPr>
              <p14:cNvContentPartPr/>
              <p14:nvPr/>
            </p14:nvContentPartPr>
            <p14:xfrm>
              <a:off x="3980877" y="5553525"/>
              <a:ext cx="214200" cy="323280"/>
            </p14:xfrm>
          </p:contentPart>
        </mc:Choice>
        <mc:Fallback>
          <p:pic>
            <p:nvPicPr>
              <p:cNvPr id="64" name="Freihand 63">
                <a:extLst>
                  <a:ext uri="{FF2B5EF4-FFF2-40B4-BE49-F238E27FC236}">
                    <a16:creationId xmlns:a16="http://schemas.microsoft.com/office/drawing/2014/main" id="{C03DD8D3-2175-4714-A55F-859CCB72E72B}"/>
                  </a:ext>
                </a:extLst>
              </p:cNvPr>
              <p:cNvPicPr/>
              <p:nvPr/>
            </p:nvPicPr>
            <p:blipFill>
              <a:blip r:embed="rId53"/>
              <a:stretch>
                <a:fillRect/>
              </a:stretch>
            </p:blipFill>
            <p:spPr>
              <a:xfrm>
                <a:off x="3976557" y="5549205"/>
                <a:ext cx="222840" cy="3319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65" name="Freihand 64">
                <a:extLst>
                  <a:ext uri="{FF2B5EF4-FFF2-40B4-BE49-F238E27FC236}">
                    <a16:creationId xmlns:a16="http://schemas.microsoft.com/office/drawing/2014/main" id="{4FD37FDC-8BF8-4A61-A4DC-F301C4EBB8EA}"/>
                  </a:ext>
                </a:extLst>
              </p14:cNvPr>
              <p14:cNvContentPartPr/>
              <p14:nvPr/>
            </p14:nvContentPartPr>
            <p14:xfrm>
              <a:off x="7607517" y="3600885"/>
              <a:ext cx="216720" cy="284760"/>
            </p14:xfrm>
          </p:contentPart>
        </mc:Choice>
        <mc:Fallback>
          <p:pic>
            <p:nvPicPr>
              <p:cNvPr id="65" name="Freihand 64">
                <a:extLst>
                  <a:ext uri="{FF2B5EF4-FFF2-40B4-BE49-F238E27FC236}">
                    <a16:creationId xmlns:a16="http://schemas.microsoft.com/office/drawing/2014/main" id="{4FD37FDC-8BF8-4A61-A4DC-F301C4EBB8EA}"/>
                  </a:ext>
                </a:extLst>
              </p:cNvPr>
              <p:cNvPicPr/>
              <p:nvPr/>
            </p:nvPicPr>
            <p:blipFill>
              <a:blip r:embed="rId55"/>
              <a:stretch>
                <a:fillRect/>
              </a:stretch>
            </p:blipFill>
            <p:spPr>
              <a:xfrm>
                <a:off x="7603197" y="3596565"/>
                <a:ext cx="225360" cy="2934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70" name="Freihand 69">
                <a:extLst>
                  <a:ext uri="{FF2B5EF4-FFF2-40B4-BE49-F238E27FC236}">
                    <a16:creationId xmlns:a16="http://schemas.microsoft.com/office/drawing/2014/main" id="{DC76E21E-685C-4200-A8F7-66EFFE32FC49}"/>
                  </a:ext>
                </a:extLst>
              </p14:cNvPr>
              <p14:cNvContentPartPr/>
              <p14:nvPr/>
            </p14:nvContentPartPr>
            <p14:xfrm>
              <a:off x="4310637" y="3580725"/>
              <a:ext cx="2196360" cy="2401200"/>
            </p14:xfrm>
          </p:contentPart>
        </mc:Choice>
        <mc:Fallback>
          <p:pic>
            <p:nvPicPr>
              <p:cNvPr id="70" name="Freihand 69">
                <a:extLst>
                  <a:ext uri="{FF2B5EF4-FFF2-40B4-BE49-F238E27FC236}">
                    <a16:creationId xmlns:a16="http://schemas.microsoft.com/office/drawing/2014/main" id="{DC76E21E-685C-4200-A8F7-66EFFE32FC49}"/>
                  </a:ext>
                </a:extLst>
              </p:cNvPr>
              <p:cNvPicPr/>
              <p:nvPr/>
            </p:nvPicPr>
            <p:blipFill>
              <a:blip r:embed="rId57"/>
              <a:stretch>
                <a:fillRect/>
              </a:stretch>
            </p:blipFill>
            <p:spPr>
              <a:xfrm>
                <a:off x="4306317" y="3576405"/>
                <a:ext cx="2205000" cy="24098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85" name="Freihand 84">
                <a:extLst>
                  <a:ext uri="{FF2B5EF4-FFF2-40B4-BE49-F238E27FC236}">
                    <a16:creationId xmlns:a16="http://schemas.microsoft.com/office/drawing/2014/main" id="{54B68B33-BD65-4EAE-9E49-3850E7603990}"/>
                  </a:ext>
                </a:extLst>
              </p14:cNvPr>
              <p14:cNvContentPartPr/>
              <p14:nvPr/>
            </p14:nvContentPartPr>
            <p14:xfrm>
              <a:off x="1695597" y="524685"/>
              <a:ext cx="2145600" cy="107640"/>
            </p14:xfrm>
          </p:contentPart>
        </mc:Choice>
        <mc:Fallback>
          <p:pic>
            <p:nvPicPr>
              <p:cNvPr id="85" name="Freihand 84">
                <a:extLst>
                  <a:ext uri="{FF2B5EF4-FFF2-40B4-BE49-F238E27FC236}">
                    <a16:creationId xmlns:a16="http://schemas.microsoft.com/office/drawing/2014/main" id="{54B68B33-BD65-4EAE-9E49-3850E7603990}"/>
                  </a:ext>
                </a:extLst>
              </p:cNvPr>
              <p:cNvPicPr/>
              <p:nvPr/>
            </p:nvPicPr>
            <p:blipFill>
              <a:blip r:embed="rId59"/>
              <a:stretch>
                <a:fillRect/>
              </a:stretch>
            </p:blipFill>
            <p:spPr>
              <a:xfrm>
                <a:off x="1691277" y="520365"/>
                <a:ext cx="21542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2" name="Freihand 41">
                <a:extLst>
                  <a:ext uri="{FF2B5EF4-FFF2-40B4-BE49-F238E27FC236}">
                    <a16:creationId xmlns:a16="http://schemas.microsoft.com/office/drawing/2014/main" id="{6F24C21C-626A-472D-BF04-B56DFF3D04CF}"/>
                  </a:ext>
                </a:extLst>
              </p14:cNvPr>
              <p14:cNvContentPartPr/>
              <p14:nvPr/>
            </p14:nvContentPartPr>
            <p14:xfrm>
              <a:off x="2887917" y="4266885"/>
              <a:ext cx="36360" cy="250560"/>
            </p14:xfrm>
          </p:contentPart>
        </mc:Choice>
        <mc:Fallback>
          <p:pic>
            <p:nvPicPr>
              <p:cNvPr id="42" name="Freihand 41">
                <a:extLst>
                  <a:ext uri="{FF2B5EF4-FFF2-40B4-BE49-F238E27FC236}">
                    <a16:creationId xmlns:a16="http://schemas.microsoft.com/office/drawing/2014/main" id="{6F24C21C-626A-472D-BF04-B56DFF3D04CF}"/>
                  </a:ext>
                </a:extLst>
              </p:cNvPr>
              <p:cNvPicPr/>
              <p:nvPr/>
            </p:nvPicPr>
            <p:blipFill>
              <a:blip r:embed="rId61"/>
              <a:stretch>
                <a:fillRect/>
              </a:stretch>
            </p:blipFill>
            <p:spPr>
              <a:xfrm>
                <a:off x="2883597" y="4262565"/>
                <a:ext cx="4500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3" name="Freihand 42">
                <a:extLst>
                  <a:ext uri="{FF2B5EF4-FFF2-40B4-BE49-F238E27FC236}">
                    <a16:creationId xmlns:a16="http://schemas.microsoft.com/office/drawing/2014/main" id="{D81D3357-5F0A-413B-9CDB-B5C25E40F6F6}"/>
                  </a:ext>
                </a:extLst>
              </p14:cNvPr>
              <p14:cNvContentPartPr/>
              <p14:nvPr/>
            </p14:nvContentPartPr>
            <p14:xfrm>
              <a:off x="2864517" y="4543005"/>
              <a:ext cx="138960" cy="23760"/>
            </p14:xfrm>
          </p:contentPart>
        </mc:Choice>
        <mc:Fallback>
          <p:pic>
            <p:nvPicPr>
              <p:cNvPr id="43" name="Freihand 42">
                <a:extLst>
                  <a:ext uri="{FF2B5EF4-FFF2-40B4-BE49-F238E27FC236}">
                    <a16:creationId xmlns:a16="http://schemas.microsoft.com/office/drawing/2014/main" id="{D81D3357-5F0A-413B-9CDB-B5C25E40F6F6}"/>
                  </a:ext>
                </a:extLst>
              </p:cNvPr>
              <p:cNvPicPr/>
              <p:nvPr/>
            </p:nvPicPr>
            <p:blipFill>
              <a:blip r:embed="rId63"/>
              <a:stretch>
                <a:fillRect/>
              </a:stretch>
            </p:blipFill>
            <p:spPr>
              <a:xfrm>
                <a:off x="2860197" y="4538685"/>
                <a:ext cx="14760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4" name="Freihand 43">
                <a:extLst>
                  <a:ext uri="{FF2B5EF4-FFF2-40B4-BE49-F238E27FC236}">
                    <a16:creationId xmlns:a16="http://schemas.microsoft.com/office/drawing/2014/main" id="{081BBAC0-AAB5-4223-9DEF-32C1B872CAA3}"/>
                  </a:ext>
                </a:extLst>
              </p14:cNvPr>
              <p14:cNvContentPartPr/>
              <p14:nvPr/>
            </p14:nvContentPartPr>
            <p14:xfrm>
              <a:off x="3205077" y="4574685"/>
              <a:ext cx="202680" cy="14400"/>
            </p14:xfrm>
          </p:contentPart>
        </mc:Choice>
        <mc:Fallback>
          <p:pic>
            <p:nvPicPr>
              <p:cNvPr id="44" name="Freihand 43">
                <a:extLst>
                  <a:ext uri="{FF2B5EF4-FFF2-40B4-BE49-F238E27FC236}">
                    <a16:creationId xmlns:a16="http://schemas.microsoft.com/office/drawing/2014/main" id="{081BBAC0-AAB5-4223-9DEF-32C1B872CAA3}"/>
                  </a:ext>
                </a:extLst>
              </p:cNvPr>
              <p:cNvPicPr/>
              <p:nvPr/>
            </p:nvPicPr>
            <p:blipFill>
              <a:blip r:embed="rId65"/>
              <a:stretch>
                <a:fillRect/>
              </a:stretch>
            </p:blipFill>
            <p:spPr>
              <a:xfrm>
                <a:off x="3200757" y="4570365"/>
                <a:ext cx="2113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5" name="Freihand 44">
                <a:extLst>
                  <a:ext uri="{FF2B5EF4-FFF2-40B4-BE49-F238E27FC236}">
                    <a16:creationId xmlns:a16="http://schemas.microsoft.com/office/drawing/2014/main" id="{B88E7168-1D42-4FDB-88D3-E210D7C791DC}"/>
                  </a:ext>
                </a:extLst>
              </p14:cNvPr>
              <p14:cNvContentPartPr/>
              <p14:nvPr/>
            </p14:nvContentPartPr>
            <p14:xfrm>
              <a:off x="3587037" y="4596285"/>
              <a:ext cx="139320" cy="720"/>
            </p14:xfrm>
          </p:contentPart>
        </mc:Choice>
        <mc:Fallback>
          <p:pic>
            <p:nvPicPr>
              <p:cNvPr id="45" name="Freihand 44">
                <a:extLst>
                  <a:ext uri="{FF2B5EF4-FFF2-40B4-BE49-F238E27FC236}">
                    <a16:creationId xmlns:a16="http://schemas.microsoft.com/office/drawing/2014/main" id="{B88E7168-1D42-4FDB-88D3-E210D7C791DC}"/>
                  </a:ext>
                </a:extLst>
              </p:cNvPr>
              <p:cNvPicPr/>
              <p:nvPr/>
            </p:nvPicPr>
            <p:blipFill>
              <a:blip r:embed="rId67"/>
              <a:stretch>
                <a:fillRect/>
              </a:stretch>
            </p:blipFill>
            <p:spPr>
              <a:xfrm>
                <a:off x="3582717" y="4591965"/>
                <a:ext cx="14796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6" name="Freihand 45">
                <a:extLst>
                  <a:ext uri="{FF2B5EF4-FFF2-40B4-BE49-F238E27FC236}">
                    <a16:creationId xmlns:a16="http://schemas.microsoft.com/office/drawing/2014/main" id="{E499EFF2-E27F-4B96-9BA7-5566D8D20764}"/>
                  </a:ext>
                </a:extLst>
              </p14:cNvPr>
              <p14:cNvContentPartPr/>
              <p14:nvPr/>
            </p14:nvContentPartPr>
            <p14:xfrm>
              <a:off x="3955677" y="4612125"/>
              <a:ext cx="254880" cy="20880"/>
            </p14:xfrm>
          </p:contentPart>
        </mc:Choice>
        <mc:Fallback>
          <p:pic>
            <p:nvPicPr>
              <p:cNvPr id="46" name="Freihand 45">
                <a:extLst>
                  <a:ext uri="{FF2B5EF4-FFF2-40B4-BE49-F238E27FC236}">
                    <a16:creationId xmlns:a16="http://schemas.microsoft.com/office/drawing/2014/main" id="{E499EFF2-E27F-4B96-9BA7-5566D8D20764}"/>
                  </a:ext>
                </a:extLst>
              </p:cNvPr>
              <p:cNvPicPr/>
              <p:nvPr/>
            </p:nvPicPr>
            <p:blipFill>
              <a:blip r:embed="rId69"/>
              <a:stretch>
                <a:fillRect/>
              </a:stretch>
            </p:blipFill>
            <p:spPr>
              <a:xfrm>
                <a:off x="3951357" y="4607805"/>
                <a:ext cx="26352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8" name="Freihand 47">
                <a:extLst>
                  <a:ext uri="{FF2B5EF4-FFF2-40B4-BE49-F238E27FC236}">
                    <a16:creationId xmlns:a16="http://schemas.microsoft.com/office/drawing/2014/main" id="{DB127E1D-7D1F-4A86-9592-12606835F870}"/>
                  </a:ext>
                </a:extLst>
              </p14:cNvPr>
              <p14:cNvContentPartPr/>
              <p14:nvPr/>
            </p14:nvContentPartPr>
            <p14:xfrm>
              <a:off x="4356717" y="4569645"/>
              <a:ext cx="78120" cy="113760"/>
            </p14:xfrm>
          </p:contentPart>
        </mc:Choice>
        <mc:Fallback>
          <p:pic>
            <p:nvPicPr>
              <p:cNvPr id="48" name="Freihand 47">
                <a:extLst>
                  <a:ext uri="{FF2B5EF4-FFF2-40B4-BE49-F238E27FC236}">
                    <a16:creationId xmlns:a16="http://schemas.microsoft.com/office/drawing/2014/main" id="{DB127E1D-7D1F-4A86-9592-12606835F870}"/>
                  </a:ext>
                </a:extLst>
              </p:cNvPr>
              <p:cNvPicPr/>
              <p:nvPr/>
            </p:nvPicPr>
            <p:blipFill>
              <a:blip r:embed="rId71"/>
              <a:stretch>
                <a:fillRect/>
              </a:stretch>
            </p:blipFill>
            <p:spPr>
              <a:xfrm>
                <a:off x="4352397" y="4565325"/>
                <a:ext cx="867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0" name="Freihand 49">
                <a:extLst>
                  <a:ext uri="{FF2B5EF4-FFF2-40B4-BE49-F238E27FC236}">
                    <a16:creationId xmlns:a16="http://schemas.microsoft.com/office/drawing/2014/main" id="{1BDCFB61-EA8C-41FE-AA65-13CE8B62AC9A}"/>
                  </a:ext>
                </a:extLst>
              </p14:cNvPr>
              <p14:cNvContentPartPr/>
              <p14:nvPr/>
            </p14:nvContentPartPr>
            <p14:xfrm>
              <a:off x="4407117" y="4496565"/>
              <a:ext cx="130320" cy="116640"/>
            </p14:xfrm>
          </p:contentPart>
        </mc:Choice>
        <mc:Fallback>
          <p:pic>
            <p:nvPicPr>
              <p:cNvPr id="50" name="Freihand 49">
                <a:extLst>
                  <a:ext uri="{FF2B5EF4-FFF2-40B4-BE49-F238E27FC236}">
                    <a16:creationId xmlns:a16="http://schemas.microsoft.com/office/drawing/2014/main" id="{1BDCFB61-EA8C-41FE-AA65-13CE8B62AC9A}"/>
                  </a:ext>
                </a:extLst>
              </p:cNvPr>
              <p:cNvPicPr/>
              <p:nvPr/>
            </p:nvPicPr>
            <p:blipFill>
              <a:blip r:embed="rId73"/>
              <a:stretch>
                <a:fillRect/>
              </a:stretch>
            </p:blipFill>
            <p:spPr>
              <a:xfrm>
                <a:off x="4402797" y="4492245"/>
                <a:ext cx="1389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73" name="Freihand 72">
                <a:extLst>
                  <a:ext uri="{FF2B5EF4-FFF2-40B4-BE49-F238E27FC236}">
                    <a16:creationId xmlns:a16="http://schemas.microsoft.com/office/drawing/2014/main" id="{01E2D4BE-C984-4E54-B409-0B092C685770}"/>
                  </a:ext>
                </a:extLst>
              </p14:cNvPr>
              <p14:cNvContentPartPr/>
              <p14:nvPr/>
            </p14:nvContentPartPr>
            <p14:xfrm>
              <a:off x="4447077" y="4634805"/>
              <a:ext cx="94320" cy="9720"/>
            </p14:xfrm>
          </p:contentPart>
        </mc:Choice>
        <mc:Fallback>
          <p:pic>
            <p:nvPicPr>
              <p:cNvPr id="73" name="Freihand 72">
                <a:extLst>
                  <a:ext uri="{FF2B5EF4-FFF2-40B4-BE49-F238E27FC236}">
                    <a16:creationId xmlns:a16="http://schemas.microsoft.com/office/drawing/2014/main" id="{01E2D4BE-C984-4E54-B409-0B092C685770}"/>
                  </a:ext>
                </a:extLst>
              </p:cNvPr>
              <p:cNvPicPr/>
              <p:nvPr/>
            </p:nvPicPr>
            <p:blipFill>
              <a:blip r:embed="rId75"/>
              <a:stretch>
                <a:fillRect/>
              </a:stretch>
            </p:blipFill>
            <p:spPr>
              <a:xfrm>
                <a:off x="4442757" y="4630485"/>
                <a:ext cx="10296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74" name="Freihand 73">
                <a:extLst>
                  <a:ext uri="{FF2B5EF4-FFF2-40B4-BE49-F238E27FC236}">
                    <a16:creationId xmlns:a16="http://schemas.microsoft.com/office/drawing/2014/main" id="{B621469B-A18F-4855-8E1F-F40043CDBA5A}"/>
                  </a:ext>
                </a:extLst>
              </p14:cNvPr>
              <p14:cNvContentPartPr/>
              <p14:nvPr/>
            </p14:nvContentPartPr>
            <p14:xfrm>
              <a:off x="4659117" y="4607445"/>
              <a:ext cx="388800" cy="13320"/>
            </p14:xfrm>
          </p:contentPart>
        </mc:Choice>
        <mc:Fallback>
          <p:pic>
            <p:nvPicPr>
              <p:cNvPr id="74" name="Freihand 73">
                <a:extLst>
                  <a:ext uri="{FF2B5EF4-FFF2-40B4-BE49-F238E27FC236}">
                    <a16:creationId xmlns:a16="http://schemas.microsoft.com/office/drawing/2014/main" id="{B621469B-A18F-4855-8E1F-F40043CDBA5A}"/>
                  </a:ext>
                </a:extLst>
              </p:cNvPr>
              <p:cNvPicPr/>
              <p:nvPr/>
            </p:nvPicPr>
            <p:blipFill>
              <a:blip r:embed="rId77"/>
              <a:stretch>
                <a:fillRect/>
              </a:stretch>
            </p:blipFill>
            <p:spPr>
              <a:xfrm>
                <a:off x="4654797" y="4603125"/>
                <a:ext cx="3974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75" name="Freihand 74">
                <a:extLst>
                  <a:ext uri="{FF2B5EF4-FFF2-40B4-BE49-F238E27FC236}">
                    <a16:creationId xmlns:a16="http://schemas.microsoft.com/office/drawing/2014/main" id="{1F2A9E2A-64EB-4F07-A886-BD2211347901}"/>
                  </a:ext>
                </a:extLst>
              </p14:cNvPr>
              <p14:cNvContentPartPr/>
              <p14:nvPr/>
            </p14:nvContentPartPr>
            <p14:xfrm>
              <a:off x="5187237" y="4580445"/>
              <a:ext cx="673560" cy="22320"/>
            </p14:xfrm>
          </p:contentPart>
        </mc:Choice>
        <mc:Fallback>
          <p:pic>
            <p:nvPicPr>
              <p:cNvPr id="75" name="Freihand 74">
                <a:extLst>
                  <a:ext uri="{FF2B5EF4-FFF2-40B4-BE49-F238E27FC236}">
                    <a16:creationId xmlns:a16="http://schemas.microsoft.com/office/drawing/2014/main" id="{1F2A9E2A-64EB-4F07-A886-BD2211347901}"/>
                  </a:ext>
                </a:extLst>
              </p:cNvPr>
              <p:cNvPicPr/>
              <p:nvPr/>
            </p:nvPicPr>
            <p:blipFill>
              <a:blip r:embed="rId79"/>
              <a:stretch>
                <a:fillRect/>
              </a:stretch>
            </p:blipFill>
            <p:spPr>
              <a:xfrm>
                <a:off x="5182917" y="4576125"/>
                <a:ext cx="68220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77" name="Freihand 76">
                <a:extLst>
                  <a:ext uri="{FF2B5EF4-FFF2-40B4-BE49-F238E27FC236}">
                    <a16:creationId xmlns:a16="http://schemas.microsoft.com/office/drawing/2014/main" id="{F252712B-E41B-4B83-92A7-B8F49AF163E2}"/>
                  </a:ext>
                </a:extLst>
              </p14:cNvPr>
              <p14:cNvContentPartPr/>
              <p14:nvPr/>
            </p14:nvContentPartPr>
            <p14:xfrm>
              <a:off x="5947197" y="4364805"/>
              <a:ext cx="25560" cy="160560"/>
            </p14:xfrm>
          </p:contentPart>
        </mc:Choice>
        <mc:Fallback>
          <p:pic>
            <p:nvPicPr>
              <p:cNvPr id="77" name="Freihand 76">
                <a:extLst>
                  <a:ext uri="{FF2B5EF4-FFF2-40B4-BE49-F238E27FC236}">
                    <a16:creationId xmlns:a16="http://schemas.microsoft.com/office/drawing/2014/main" id="{F252712B-E41B-4B83-92A7-B8F49AF163E2}"/>
                  </a:ext>
                </a:extLst>
              </p:cNvPr>
              <p:cNvPicPr/>
              <p:nvPr/>
            </p:nvPicPr>
            <p:blipFill>
              <a:blip r:embed="rId81"/>
              <a:stretch>
                <a:fillRect/>
              </a:stretch>
            </p:blipFill>
            <p:spPr>
              <a:xfrm>
                <a:off x="5942877" y="4360485"/>
                <a:ext cx="3420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78" name="Freihand 77">
                <a:extLst>
                  <a:ext uri="{FF2B5EF4-FFF2-40B4-BE49-F238E27FC236}">
                    <a16:creationId xmlns:a16="http://schemas.microsoft.com/office/drawing/2014/main" id="{2F3860AC-3457-420F-900C-682DD9FF290A}"/>
                  </a:ext>
                </a:extLst>
              </p14:cNvPr>
              <p14:cNvContentPartPr/>
              <p14:nvPr/>
            </p14:nvContentPartPr>
            <p14:xfrm>
              <a:off x="5975277" y="3947565"/>
              <a:ext cx="43920" cy="367200"/>
            </p14:xfrm>
          </p:contentPart>
        </mc:Choice>
        <mc:Fallback>
          <p:pic>
            <p:nvPicPr>
              <p:cNvPr id="78" name="Freihand 77">
                <a:extLst>
                  <a:ext uri="{FF2B5EF4-FFF2-40B4-BE49-F238E27FC236}">
                    <a16:creationId xmlns:a16="http://schemas.microsoft.com/office/drawing/2014/main" id="{2F3860AC-3457-420F-900C-682DD9FF290A}"/>
                  </a:ext>
                </a:extLst>
              </p:cNvPr>
              <p:cNvPicPr/>
              <p:nvPr/>
            </p:nvPicPr>
            <p:blipFill>
              <a:blip r:embed="rId83"/>
              <a:stretch>
                <a:fillRect/>
              </a:stretch>
            </p:blipFill>
            <p:spPr>
              <a:xfrm>
                <a:off x="5970957" y="3943245"/>
                <a:ext cx="52560" cy="3758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86" name="Freihand 85">
                <a:extLst>
                  <a:ext uri="{FF2B5EF4-FFF2-40B4-BE49-F238E27FC236}">
                    <a16:creationId xmlns:a16="http://schemas.microsoft.com/office/drawing/2014/main" id="{6DF37F30-CC96-4C29-AA5D-B6937723CFC3}"/>
                  </a:ext>
                </a:extLst>
              </p14:cNvPr>
              <p14:cNvContentPartPr/>
              <p14:nvPr/>
            </p14:nvContentPartPr>
            <p14:xfrm>
              <a:off x="2726277" y="4404045"/>
              <a:ext cx="267480" cy="339120"/>
            </p14:xfrm>
          </p:contentPart>
        </mc:Choice>
        <mc:Fallback>
          <p:pic>
            <p:nvPicPr>
              <p:cNvPr id="86" name="Freihand 85">
                <a:extLst>
                  <a:ext uri="{FF2B5EF4-FFF2-40B4-BE49-F238E27FC236}">
                    <a16:creationId xmlns:a16="http://schemas.microsoft.com/office/drawing/2014/main" id="{6DF37F30-CC96-4C29-AA5D-B6937723CFC3}"/>
                  </a:ext>
                </a:extLst>
              </p:cNvPr>
              <p:cNvPicPr/>
              <p:nvPr/>
            </p:nvPicPr>
            <p:blipFill>
              <a:blip r:embed="rId85"/>
              <a:stretch>
                <a:fillRect/>
              </a:stretch>
            </p:blipFill>
            <p:spPr>
              <a:xfrm>
                <a:off x="2721957" y="4399725"/>
                <a:ext cx="276120" cy="347760"/>
              </a:xfrm>
              <a:prstGeom prst="rect">
                <a:avLst/>
              </a:prstGeom>
            </p:spPr>
          </p:pic>
        </mc:Fallback>
      </mc:AlternateContent>
      <p:grpSp>
        <p:nvGrpSpPr>
          <p:cNvPr id="92" name="Gruppieren 91">
            <a:extLst>
              <a:ext uri="{FF2B5EF4-FFF2-40B4-BE49-F238E27FC236}">
                <a16:creationId xmlns:a16="http://schemas.microsoft.com/office/drawing/2014/main" id="{A75BE4E9-2455-4FD5-A20D-B49BA47ED21E}"/>
              </a:ext>
            </a:extLst>
          </p:cNvPr>
          <p:cNvGrpSpPr/>
          <p:nvPr/>
        </p:nvGrpSpPr>
        <p:grpSpPr>
          <a:xfrm>
            <a:off x="6618237" y="5705445"/>
            <a:ext cx="661320" cy="376920"/>
            <a:chOff x="6618237" y="5705445"/>
            <a:chExt cx="661320" cy="376920"/>
          </a:xfrm>
        </p:grpSpPr>
        <mc:AlternateContent xmlns:mc="http://schemas.openxmlformats.org/markup-compatibility/2006">
          <mc:Choice xmlns:p14="http://schemas.microsoft.com/office/powerpoint/2010/main" Requires="p14">
            <p:contentPart p14:bwMode="auto" r:id="rId86">
              <p14:nvContentPartPr>
                <p14:cNvPr id="88" name="Freihand 87">
                  <a:extLst>
                    <a:ext uri="{FF2B5EF4-FFF2-40B4-BE49-F238E27FC236}">
                      <a16:creationId xmlns:a16="http://schemas.microsoft.com/office/drawing/2014/main" id="{AC6A1249-3AFF-4866-8D7A-467B50B13066}"/>
                    </a:ext>
                  </a:extLst>
                </p14:cNvPr>
                <p14:cNvContentPartPr/>
                <p14:nvPr/>
              </p14:nvContentPartPr>
              <p14:xfrm>
                <a:off x="6618237" y="5772765"/>
                <a:ext cx="186120" cy="297000"/>
              </p14:xfrm>
            </p:contentPart>
          </mc:Choice>
          <mc:Fallback>
            <p:pic>
              <p:nvPicPr>
                <p:cNvPr id="88" name="Freihand 87">
                  <a:extLst>
                    <a:ext uri="{FF2B5EF4-FFF2-40B4-BE49-F238E27FC236}">
                      <a16:creationId xmlns:a16="http://schemas.microsoft.com/office/drawing/2014/main" id="{AC6A1249-3AFF-4866-8D7A-467B50B13066}"/>
                    </a:ext>
                  </a:extLst>
                </p:cNvPr>
                <p:cNvPicPr/>
                <p:nvPr/>
              </p:nvPicPr>
              <p:blipFill>
                <a:blip r:embed="rId87"/>
                <a:stretch>
                  <a:fillRect/>
                </a:stretch>
              </p:blipFill>
              <p:spPr>
                <a:xfrm>
                  <a:off x="6613917" y="5768445"/>
                  <a:ext cx="194760" cy="3056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89" name="Freihand 88">
                  <a:extLst>
                    <a:ext uri="{FF2B5EF4-FFF2-40B4-BE49-F238E27FC236}">
                      <a16:creationId xmlns:a16="http://schemas.microsoft.com/office/drawing/2014/main" id="{7FA15800-78B3-47EC-81F0-6A8E8BD4086A}"/>
                    </a:ext>
                  </a:extLst>
                </p14:cNvPr>
                <p14:cNvContentPartPr/>
                <p14:nvPr/>
              </p14:nvContentPartPr>
              <p14:xfrm>
                <a:off x="6863037" y="5748645"/>
                <a:ext cx="88560" cy="213840"/>
              </p14:xfrm>
            </p:contentPart>
          </mc:Choice>
          <mc:Fallback>
            <p:pic>
              <p:nvPicPr>
                <p:cNvPr id="89" name="Freihand 88">
                  <a:extLst>
                    <a:ext uri="{FF2B5EF4-FFF2-40B4-BE49-F238E27FC236}">
                      <a16:creationId xmlns:a16="http://schemas.microsoft.com/office/drawing/2014/main" id="{7FA15800-78B3-47EC-81F0-6A8E8BD4086A}"/>
                    </a:ext>
                  </a:extLst>
                </p:cNvPr>
                <p:cNvPicPr/>
                <p:nvPr/>
              </p:nvPicPr>
              <p:blipFill>
                <a:blip r:embed="rId89"/>
                <a:stretch>
                  <a:fillRect/>
                </a:stretch>
              </p:blipFill>
              <p:spPr>
                <a:xfrm>
                  <a:off x="6858717" y="5744325"/>
                  <a:ext cx="9720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90" name="Freihand 89">
                  <a:extLst>
                    <a:ext uri="{FF2B5EF4-FFF2-40B4-BE49-F238E27FC236}">
                      <a16:creationId xmlns:a16="http://schemas.microsoft.com/office/drawing/2014/main" id="{BF7D7A69-48A7-4836-A253-4750D73C589A}"/>
                    </a:ext>
                  </a:extLst>
                </p14:cNvPr>
                <p14:cNvContentPartPr/>
                <p14:nvPr/>
              </p14:nvContentPartPr>
              <p14:xfrm>
                <a:off x="7041237" y="5772405"/>
                <a:ext cx="122400" cy="127080"/>
              </p14:xfrm>
            </p:contentPart>
          </mc:Choice>
          <mc:Fallback>
            <p:pic>
              <p:nvPicPr>
                <p:cNvPr id="90" name="Freihand 89">
                  <a:extLst>
                    <a:ext uri="{FF2B5EF4-FFF2-40B4-BE49-F238E27FC236}">
                      <a16:creationId xmlns:a16="http://schemas.microsoft.com/office/drawing/2014/main" id="{BF7D7A69-48A7-4836-A253-4750D73C589A}"/>
                    </a:ext>
                  </a:extLst>
                </p:cNvPr>
                <p:cNvPicPr/>
                <p:nvPr/>
              </p:nvPicPr>
              <p:blipFill>
                <a:blip r:embed="rId91"/>
                <a:stretch>
                  <a:fillRect/>
                </a:stretch>
              </p:blipFill>
              <p:spPr>
                <a:xfrm>
                  <a:off x="7036917" y="5768085"/>
                  <a:ext cx="1310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91" name="Freihand 90">
                  <a:extLst>
                    <a:ext uri="{FF2B5EF4-FFF2-40B4-BE49-F238E27FC236}">
                      <a16:creationId xmlns:a16="http://schemas.microsoft.com/office/drawing/2014/main" id="{24F506BE-499D-4F15-985E-DAC47706F7AD}"/>
                    </a:ext>
                  </a:extLst>
                </p14:cNvPr>
                <p14:cNvContentPartPr/>
                <p14:nvPr/>
              </p14:nvContentPartPr>
              <p14:xfrm>
                <a:off x="7104957" y="5705445"/>
                <a:ext cx="174600" cy="376920"/>
              </p14:xfrm>
            </p:contentPart>
          </mc:Choice>
          <mc:Fallback>
            <p:pic>
              <p:nvPicPr>
                <p:cNvPr id="91" name="Freihand 90">
                  <a:extLst>
                    <a:ext uri="{FF2B5EF4-FFF2-40B4-BE49-F238E27FC236}">
                      <a16:creationId xmlns:a16="http://schemas.microsoft.com/office/drawing/2014/main" id="{24F506BE-499D-4F15-985E-DAC47706F7AD}"/>
                    </a:ext>
                  </a:extLst>
                </p:cNvPr>
                <p:cNvPicPr/>
                <p:nvPr/>
              </p:nvPicPr>
              <p:blipFill>
                <a:blip r:embed="rId93"/>
                <a:stretch>
                  <a:fillRect/>
                </a:stretch>
              </p:blipFill>
              <p:spPr>
                <a:xfrm>
                  <a:off x="7100637" y="5701125"/>
                  <a:ext cx="183240" cy="385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4">
            <p14:nvContentPartPr>
              <p14:cNvPr id="93" name="Freihand 92">
                <a:extLst>
                  <a:ext uri="{FF2B5EF4-FFF2-40B4-BE49-F238E27FC236}">
                    <a16:creationId xmlns:a16="http://schemas.microsoft.com/office/drawing/2014/main" id="{8EA81D4A-98FD-4FB3-87F4-6F45DA37215B}"/>
                  </a:ext>
                </a:extLst>
              </p14:cNvPr>
              <p14:cNvContentPartPr/>
              <p14:nvPr/>
            </p14:nvContentPartPr>
            <p14:xfrm>
              <a:off x="6047637" y="3462285"/>
              <a:ext cx="360" cy="360"/>
            </p14:xfrm>
          </p:contentPart>
        </mc:Choice>
        <mc:Fallback>
          <p:pic>
            <p:nvPicPr>
              <p:cNvPr id="93" name="Freihand 92">
                <a:extLst>
                  <a:ext uri="{FF2B5EF4-FFF2-40B4-BE49-F238E27FC236}">
                    <a16:creationId xmlns:a16="http://schemas.microsoft.com/office/drawing/2014/main" id="{8EA81D4A-98FD-4FB3-87F4-6F45DA37215B}"/>
                  </a:ext>
                </a:extLst>
              </p:cNvPr>
              <p:cNvPicPr/>
              <p:nvPr/>
            </p:nvPicPr>
            <p:blipFill>
              <a:blip r:embed="rId95"/>
              <a:stretch>
                <a:fillRect/>
              </a:stretch>
            </p:blipFill>
            <p:spPr>
              <a:xfrm>
                <a:off x="6043317" y="345796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94" name="Freihand 93">
                <a:extLst>
                  <a:ext uri="{FF2B5EF4-FFF2-40B4-BE49-F238E27FC236}">
                    <a16:creationId xmlns:a16="http://schemas.microsoft.com/office/drawing/2014/main" id="{FAC50A8F-7533-4889-8207-1CB4C8F1F32E}"/>
                  </a:ext>
                </a:extLst>
              </p14:cNvPr>
              <p14:cNvContentPartPr/>
              <p14:nvPr/>
            </p14:nvContentPartPr>
            <p14:xfrm>
              <a:off x="6038637" y="703965"/>
              <a:ext cx="145080" cy="2799720"/>
            </p14:xfrm>
          </p:contentPart>
        </mc:Choice>
        <mc:Fallback>
          <p:pic>
            <p:nvPicPr>
              <p:cNvPr id="94" name="Freihand 93">
                <a:extLst>
                  <a:ext uri="{FF2B5EF4-FFF2-40B4-BE49-F238E27FC236}">
                    <a16:creationId xmlns:a16="http://schemas.microsoft.com/office/drawing/2014/main" id="{FAC50A8F-7533-4889-8207-1CB4C8F1F32E}"/>
                  </a:ext>
                </a:extLst>
              </p:cNvPr>
              <p:cNvPicPr/>
              <p:nvPr/>
            </p:nvPicPr>
            <p:blipFill>
              <a:blip r:embed="rId97"/>
              <a:stretch>
                <a:fillRect/>
              </a:stretch>
            </p:blipFill>
            <p:spPr>
              <a:xfrm>
                <a:off x="6034317" y="699645"/>
                <a:ext cx="153720" cy="28083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57" name="Freihand 156">
                <a:extLst>
                  <a:ext uri="{FF2B5EF4-FFF2-40B4-BE49-F238E27FC236}">
                    <a16:creationId xmlns:a16="http://schemas.microsoft.com/office/drawing/2014/main" id="{51D6A62D-06C2-4C0F-B73A-F58EAC15DDE1}"/>
                  </a:ext>
                </a:extLst>
              </p14:cNvPr>
              <p14:cNvContentPartPr/>
              <p14:nvPr/>
            </p14:nvContentPartPr>
            <p14:xfrm>
              <a:off x="3820677" y="553125"/>
              <a:ext cx="1748160" cy="60840"/>
            </p14:xfrm>
          </p:contentPart>
        </mc:Choice>
        <mc:Fallback>
          <p:pic>
            <p:nvPicPr>
              <p:cNvPr id="157" name="Freihand 156">
                <a:extLst>
                  <a:ext uri="{FF2B5EF4-FFF2-40B4-BE49-F238E27FC236}">
                    <a16:creationId xmlns:a16="http://schemas.microsoft.com/office/drawing/2014/main" id="{51D6A62D-06C2-4C0F-B73A-F58EAC15DDE1}"/>
                  </a:ext>
                </a:extLst>
              </p:cNvPr>
              <p:cNvPicPr/>
              <p:nvPr/>
            </p:nvPicPr>
            <p:blipFill>
              <a:blip r:embed="rId99"/>
              <a:stretch>
                <a:fillRect/>
              </a:stretch>
            </p:blipFill>
            <p:spPr>
              <a:xfrm>
                <a:off x="3816357" y="548805"/>
                <a:ext cx="175680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222" name="Freihand 221">
                <a:extLst>
                  <a:ext uri="{FF2B5EF4-FFF2-40B4-BE49-F238E27FC236}">
                    <a16:creationId xmlns:a16="http://schemas.microsoft.com/office/drawing/2014/main" id="{A7792FEC-4831-4E9F-B046-BED9ACE6AE01}"/>
                  </a:ext>
                </a:extLst>
              </p14:cNvPr>
              <p14:cNvContentPartPr/>
              <p14:nvPr/>
            </p14:nvContentPartPr>
            <p14:xfrm>
              <a:off x="8097477" y="3243405"/>
              <a:ext cx="514080" cy="108000"/>
            </p14:xfrm>
          </p:contentPart>
        </mc:Choice>
        <mc:Fallback>
          <p:pic>
            <p:nvPicPr>
              <p:cNvPr id="222" name="Freihand 221">
                <a:extLst>
                  <a:ext uri="{FF2B5EF4-FFF2-40B4-BE49-F238E27FC236}">
                    <a16:creationId xmlns:a16="http://schemas.microsoft.com/office/drawing/2014/main" id="{A7792FEC-4831-4E9F-B046-BED9ACE6AE01}"/>
                  </a:ext>
                </a:extLst>
              </p:cNvPr>
              <p:cNvPicPr/>
              <p:nvPr/>
            </p:nvPicPr>
            <p:blipFill>
              <a:blip r:embed="rId101"/>
              <a:stretch>
                <a:fillRect/>
              </a:stretch>
            </p:blipFill>
            <p:spPr>
              <a:xfrm>
                <a:off x="8093157" y="3239085"/>
                <a:ext cx="522720" cy="116640"/>
              </a:xfrm>
              <a:prstGeom prst="rect">
                <a:avLst/>
              </a:prstGeom>
            </p:spPr>
          </p:pic>
        </mc:Fallback>
      </mc:AlternateContent>
      <p:grpSp>
        <p:nvGrpSpPr>
          <p:cNvPr id="241" name="Gruppieren 240">
            <a:extLst>
              <a:ext uri="{FF2B5EF4-FFF2-40B4-BE49-F238E27FC236}">
                <a16:creationId xmlns:a16="http://schemas.microsoft.com/office/drawing/2014/main" id="{BFE052BA-F820-49D5-9307-4AD22913817D}"/>
              </a:ext>
            </a:extLst>
          </p:cNvPr>
          <p:cNvGrpSpPr/>
          <p:nvPr/>
        </p:nvGrpSpPr>
        <p:grpSpPr>
          <a:xfrm>
            <a:off x="5377317" y="6294765"/>
            <a:ext cx="1179360" cy="222480"/>
            <a:chOff x="5377317" y="6294765"/>
            <a:chExt cx="1179360" cy="222480"/>
          </a:xfrm>
        </p:grpSpPr>
        <mc:AlternateContent xmlns:mc="http://schemas.openxmlformats.org/markup-compatibility/2006">
          <mc:Choice xmlns:p14="http://schemas.microsoft.com/office/powerpoint/2010/main" Requires="p14">
            <p:contentPart p14:bwMode="auto" r:id="rId102">
              <p14:nvContentPartPr>
                <p14:cNvPr id="232" name="Freihand 231">
                  <a:extLst>
                    <a:ext uri="{FF2B5EF4-FFF2-40B4-BE49-F238E27FC236}">
                      <a16:creationId xmlns:a16="http://schemas.microsoft.com/office/drawing/2014/main" id="{39BA21CC-F8AD-4D9B-9BC1-9103AC00FD04}"/>
                    </a:ext>
                  </a:extLst>
                </p14:cNvPr>
                <p14:cNvContentPartPr/>
                <p14:nvPr/>
              </p14:nvContentPartPr>
              <p14:xfrm>
                <a:off x="5464077" y="6348765"/>
                <a:ext cx="21600" cy="168480"/>
              </p14:xfrm>
            </p:contentPart>
          </mc:Choice>
          <mc:Fallback>
            <p:pic>
              <p:nvPicPr>
                <p:cNvPr id="232" name="Freihand 231">
                  <a:extLst>
                    <a:ext uri="{FF2B5EF4-FFF2-40B4-BE49-F238E27FC236}">
                      <a16:creationId xmlns:a16="http://schemas.microsoft.com/office/drawing/2014/main" id="{39BA21CC-F8AD-4D9B-9BC1-9103AC00FD04}"/>
                    </a:ext>
                  </a:extLst>
                </p:cNvPr>
                <p:cNvPicPr/>
                <p:nvPr/>
              </p:nvPicPr>
              <p:blipFill>
                <a:blip r:embed="rId103"/>
                <a:stretch>
                  <a:fillRect/>
                </a:stretch>
              </p:blipFill>
              <p:spPr>
                <a:xfrm>
                  <a:off x="5459757" y="6344445"/>
                  <a:ext cx="3024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233" name="Freihand 232">
                  <a:extLst>
                    <a:ext uri="{FF2B5EF4-FFF2-40B4-BE49-F238E27FC236}">
                      <a16:creationId xmlns:a16="http://schemas.microsoft.com/office/drawing/2014/main" id="{2786FCF5-5FC7-43D0-920B-AB3A9CFD19EB}"/>
                    </a:ext>
                  </a:extLst>
                </p14:cNvPr>
                <p14:cNvContentPartPr/>
                <p14:nvPr/>
              </p14:nvContentPartPr>
              <p14:xfrm>
                <a:off x="5377317" y="6331485"/>
                <a:ext cx="170280" cy="85680"/>
              </p14:xfrm>
            </p:contentPart>
          </mc:Choice>
          <mc:Fallback>
            <p:pic>
              <p:nvPicPr>
                <p:cNvPr id="233" name="Freihand 232">
                  <a:extLst>
                    <a:ext uri="{FF2B5EF4-FFF2-40B4-BE49-F238E27FC236}">
                      <a16:creationId xmlns:a16="http://schemas.microsoft.com/office/drawing/2014/main" id="{2786FCF5-5FC7-43D0-920B-AB3A9CFD19EB}"/>
                    </a:ext>
                  </a:extLst>
                </p:cNvPr>
                <p:cNvPicPr/>
                <p:nvPr/>
              </p:nvPicPr>
              <p:blipFill>
                <a:blip r:embed="rId105"/>
                <a:stretch>
                  <a:fillRect/>
                </a:stretch>
              </p:blipFill>
              <p:spPr>
                <a:xfrm>
                  <a:off x="5372997" y="6327165"/>
                  <a:ext cx="1789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234" name="Freihand 233">
                  <a:extLst>
                    <a:ext uri="{FF2B5EF4-FFF2-40B4-BE49-F238E27FC236}">
                      <a16:creationId xmlns:a16="http://schemas.microsoft.com/office/drawing/2014/main" id="{BEE65F9B-BD2B-4DFE-991F-B90FAF53DF45}"/>
                    </a:ext>
                  </a:extLst>
                </p14:cNvPr>
                <p14:cNvContentPartPr/>
                <p14:nvPr/>
              </p14:nvContentPartPr>
              <p14:xfrm>
                <a:off x="5580357" y="6360285"/>
                <a:ext cx="92160" cy="75960"/>
              </p14:xfrm>
            </p:contentPart>
          </mc:Choice>
          <mc:Fallback>
            <p:pic>
              <p:nvPicPr>
                <p:cNvPr id="234" name="Freihand 233">
                  <a:extLst>
                    <a:ext uri="{FF2B5EF4-FFF2-40B4-BE49-F238E27FC236}">
                      <a16:creationId xmlns:a16="http://schemas.microsoft.com/office/drawing/2014/main" id="{BEE65F9B-BD2B-4DFE-991F-B90FAF53DF45}"/>
                    </a:ext>
                  </a:extLst>
                </p:cNvPr>
                <p:cNvPicPr/>
                <p:nvPr/>
              </p:nvPicPr>
              <p:blipFill>
                <a:blip r:embed="rId107"/>
                <a:stretch>
                  <a:fillRect/>
                </a:stretch>
              </p:blipFill>
              <p:spPr>
                <a:xfrm>
                  <a:off x="5576037" y="6355965"/>
                  <a:ext cx="10080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235" name="Freihand 234">
                  <a:extLst>
                    <a:ext uri="{FF2B5EF4-FFF2-40B4-BE49-F238E27FC236}">
                      <a16:creationId xmlns:a16="http://schemas.microsoft.com/office/drawing/2014/main" id="{9546160C-212D-413D-A8DA-86EB8563A1F8}"/>
                    </a:ext>
                  </a:extLst>
                </p14:cNvPr>
                <p14:cNvContentPartPr/>
                <p14:nvPr/>
              </p14:nvContentPartPr>
              <p14:xfrm>
                <a:off x="5670357" y="6370365"/>
                <a:ext cx="64440" cy="58320"/>
              </p14:xfrm>
            </p:contentPart>
          </mc:Choice>
          <mc:Fallback>
            <p:pic>
              <p:nvPicPr>
                <p:cNvPr id="235" name="Freihand 234">
                  <a:extLst>
                    <a:ext uri="{FF2B5EF4-FFF2-40B4-BE49-F238E27FC236}">
                      <a16:creationId xmlns:a16="http://schemas.microsoft.com/office/drawing/2014/main" id="{9546160C-212D-413D-A8DA-86EB8563A1F8}"/>
                    </a:ext>
                  </a:extLst>
                </p:cNvPr>
                <p:cNvPicPr/>
                <p:nvPr/>
              </p:nvPicPr>
              <p:blipFill>
                <a:blip r:embed="rId109"/>
                <a:stretch>
                  <a:fillRect/>
                </a:stretch>
              </p:blipFill>
              <p:spPr>
                <a:xfrm>
                  <a:off x="5666037" y="6366045"/>
                  <a:ext cx="7308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236" name="Freihand 235">
                  <a:extLst>
                    <a:ext uri="{FF2B5EF4-FFF2-40B4-BE49-F238E27FC236}">
                      <a16:creationId xmlns:a16="http://schemas.microsoft.com/office/drawing/2014/main" id="{88A5B988-8559-48D0-9241-23E7E317FA7E}"/>
                    </a:ext>
                  </a:extLst>
                </p14:cNvPr>
                <p14:cNvContentPartPr/>
                <p14:nvPr/>
              </p14:nvContentPartPr>
              <p14:xfrm>
                <a:off x="5787357" y="6303045"/>
                <a:ext cx="252720" cy="122040"/>
              </p14:xfrm>
            </p:contentPart>
          </mc:Choice>
          <mc:Fallback>
            <p:pic>
              <p:nvPicPr>
                <p:cNvPr id="236" name="Freihand 235">
                  <a:extLst>
                    <a:ext uri="{FF2B5EF4-FFF2-40B4-BE49-F238E27FC236}">
                      <a16:creationId xmlns:a16="http://schemas.microsoft.com/office/drawing/2014/main" id="{88A5B988-8559-48D0-9241-23E7E317FA7E}"/>
                    </a:ext>
                  </a:extLst>
                </p:cNvPr>
                <p:cNvPicPr/>
                <p:nvPr/>
              </p:nvPicPr>
              <p:blipFill>
                <a:blip r:embed="rId111"/>
                <a:stretch>
                  <a:fillRect/>
                </a:stretch>
              </p:blipFill>
              <p:spPr>
                <a:xfrm>
                  <a:off x="5783037" y="6298725"/>
                  <a:ext cx="2613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237" name="Freihand 236">
                  <a:extLst>
                    <a:ext uri="{FF2B5EF4-FFF2-40B4-BE49-F238E27FC236}">
                      <a16:creationId xmlns:a16="http://schemas.microsoft.com/office/drawing/2014/main" id="{A9B72434-62F2-44E1-B48C-28C079B7C577}"/>
                    </a:ext>
                  </a:extLst>
                </p14:cNvPr>
                <p14:cNvContentPartPr/>
                <p14:nvPr/>
              </p14:nvContentPartPr>
              <p14:xfrm>
                <a:off x="6070317" y="6368205"/>
                <a:ext cx="73800" cy="51120"/>
              </p14:xfrm>
            </p:contentPart>
          </mc:Choice>
          <mc:Fallback>
            <p:pic>
              <p:nvPicPr>
                <p:cNvPr id="237" name="Freihand 236">
                  <a:extLst>
                    <a:ext uri="{FF2B5EF4-FFF2-40B4-BE49-F238E27FC236}">
                      <a16:creationId xmlns:a16="http://schemas.microsoft.com/office/drawing/2014/main" id="{A9B72434-62F2-44E1-B48C-28C079B7C577}"/>
                    </a:ext>
                  </a:extLst>
                </p:cNvPr>
                <p:cNvPicPr/>
                <p:nvPr/>
              </p:nvPicPr>
              <p:blipFill>
                <a:blip r:embed="rId113"/>
                <a:stretch>
                  <a:fillRect/>
                </a:stretch>
              </p:blipFill>
              <p:spPr>
                <a:xfrm>
                  <a:off x="6065997" y="6363885"/>
                  <a:ext cx="8244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238" name="Freihand 237">
                  <a:extLst>
                    <a:ext uri="{FF2B5EF4-FFF2-40B4-BE49-F238E27FC236}">
                      <a16:creationId xmlns:a16="http://schemas.microsoft.com/office/drawing/2014/main" id="{9AB8DA0A-3182-4949-9023-6B8AB040387A}"/>
                    </a:ext>
                  </a:extLst>
                </p14:cNvPr>
                <p14:cNvContentPartPr/>
                <p14:nvPr/>
              </p14:nvContentPartPr>
              <p14:xfrm>
                <a:off x="6168957" y="6294765"/>
                <a:ext cx="145800" cy="150120"/>
              </p14:xfrm>
            </p:contentPart>
          </mc:Choice>
          <mc:Fallback>
            <p:pic>
              <p:nvPicPr>
                <p:cNvPr id="238" name="Freihand 237">
                  <a:extLst>
                    <a:ext uri="{FF2B5EF4-FFF2-40B4-BE49-F238E27FC236}">
                      <a16:creationId xmlns:a16="http://schemas.microsoft.com/office/drawing/2014/main" id="{9AB8DA0A-3182-4949-9023-6B8AB040387A}"/>
                    </a:ext>
                  </a:extLst>
                </p:cNvPr>
                <p:cNvPicPr/>
                <p:nvPr/>
              </p:nvPicPr>
              <p:blipFill>
                <a:blip r:embed="rId115"/>
                <a:stretch>
                  <a:fillRect/>
                </a:stretch>
              </p:blipFill>
              <p:spPr>
                <a:xfrm>
                  <a:off x="6164637" y="6290445"/>
                  <a:ext cx="1544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239" name="Freihand 238">
                  <a:extLst>
                    <a:ext uri="{FF2B5EF4-FFF2-40B4-BE49-F238E27FC236}">
                      <a16:creationId xmlns:a16="http://schemas.microsoft.com/office/drawing/2014/main" id="{F494F97E-A1BC-4032-A89F-0A92DF7E6869}"/>
                    </a:ext>
                  </a:extLst>
                </p14:cNvPr>
                <p14:cNvContentPartPr/>
                <p14:nvPr/>
              </p14:nvContentPartPr>
              <p14:xfrm>
                <a:off x="6288477" y="6298005"/>
                <a:ext cx="42120" cy="47880"/>
              </p14:xfrm>
            </p:contentPart>
          </mc:Choice>
          <mc:Fallback>
            <p:pic>
              <p:nvPicPr>
                <p:cNvPr id="239" name="Freihand 238">
                  <a:extLst>
                    <a:ext uri="{FF2B5EF4-FFF2-40B4-BE49-F238E27FC236}">
                      <a16:creationId xmlns:a16="http://schemas.microsoft.com/office/drawing/2014/main" id="{F494F97E-A1BC-4032-A89F-0A92DF7E6869}"/>
                    </a:ext>
                  </a:extLst>
                </p:cNvPr>
                <p:cNvPicPr/>
                <p:nvPr/>
              </p:nvPicPr>
              <p:blipFill>
                <a:blip r:embed="rId117"/>
                <a:stretch>
                  <a:fillRect/>
                </a:stretch>
              </p:blipFill>
              <p:spPr>
                <a:xfrm>
                  <a:off x="6284157" y="6293685"/>
                  <a:ext cx="5076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240" name="Freihand 239">
                  <a:extLst>
                    <a:ext uri="{FF2B5EF4-FFF2-40B4-BE49-F238E27FC236}">
                      <a16:creationId xmlns:a16="http://schemas.microsoft.com/office/drawing/2014/main" id="{79F0C1F1-39CC-4377-A402-E64968C4CE8D}"/>
                    </a:ext>
                  </a:extLst>
                </p14:cNvPr>
                <p14:cNvContentPartPr/>
                <p14:nvPr/>
              </p14:nvContentPartPr>
              <p14:xfrm>
                <a:off x="6372717" y="6376845"/>
                <a:ext cx="183960" cy="44280"/>
              </p14:xfrm>
            </p:contentPart>
          </mc:Choice>
          <mc:Fallback>
            <p:pic>
              <p:nvPicPr>
                <p:cNvPr id="240" name="Freihand 239">
                  <a:extLst>
                    <a:ext uri="{FF2B5EF4-FFF2-40B4-BE49-F238E27FC236}">
                      <a16:creationId xmlns:a16="http://schemas.microsoft.com/office/drawing/2014/main" id="{79F0C1F1-39CC-4377-A402-E64968C4CE8D}"/>
                    </a:ext>
                  </a:extLst>
                </p:cNvPr>
                <p:cNvPicPr/>
                <p:nvPr/>
              </p:nvPicPr>
              <p:blipFill>
                <a:blip r:embed="rId119"/>
                <a:stretch>
                  <a:fillRect/>
                </a:stretch>
              </p:blipFill>
              <p:spPr>
                <a:xfrm>
                  <a:off x="6368397" y="6372525"/>
                  <a:ext cx="192600" cy="52920"/>
                </a:xfrm>
                <a:prstGeom prst="rect">
                  <a:avLst/>
                </a:prstGeom>
              </p:spPr>
            </p:pic>
          </mc:Fallback>
        </mc:AlternateContent>
      </p:grpSp>
      <p:grpSp>
        <p:nvGrpSpPr>
          <p:cNvPr id="266" name="Gruppieren 265">
            <a:extLst>
              <a:ext uri="{FF2B5EF4-FFF2-40B4-BE49-F238E27FC236}">
                <a16:creationId xmlns:a16="http://schemas.microsoft.com/office/drawing/2014/main" id="{BE1C76CE-D53A-42FC-89D4-8C717C689564}"/>
              </a:ext>
            </a:extLst>
          </p:cNvPr>
          <p:cNvGrpSpPr/>
          <p:nvPr/>
        </p:nvGrpSpPr>
        <p:grpSpPr>
          <a:xfrm>
            <a:off x="2875677" y="2971245"/>
            <a:ext cx="64080" cy="506880"/>
            <a:chOff x="2875677" y="2971245"/>
            <a:chExt cx="64080" cy="506880"/>
          </a:xfrm>
        </p:grpSpPr>
        <mc:AlternateContent xmlns:mc="http://schemas.openxmlformats.org/markup-compatibility/2006">
          <mc:Choice xmlns:p14="http://schemas.microsoft.com/office/powerpoint/2010/main" Requires="p14">
            <p:contentPart p14:bwMode="auto" r:id="rId120">
              <p14:nvContentPartPr>
                <p14:cNvPr id="258" name="Freihand 257">
                  <a:extLst>
                    <a:ext uri="{FF2B5EF4-FFF2-40B4-BE49-F238E27FC236}">
                      <a16:creationId xmlns:a16="http://schemas.microsoft.com/office/drawing/2014/main" id="{151EC12A-CF82-42CE-AB90-974EDAECC3D5}"/>
                    </a:ext>
                  </a:extLst>
                </p14:cNvPr>
                <p14:cNvContentPartPr/>
                <p14:nvPr/>
              </p14:nvContentPartPr>
              <p14:xfrm>
                <a:off x="2875677" y="3392805"/>
                <a:ext cx="16920" cy="85320"/>
              </p14:xfrm>
            </p:contentPart>
          </mc:Choice>
          <mc:Fallback>
            <p:pic>
              <p:nvPicPr>
                <p:cNvPr id="258" name="Freihand 257">
                  <a:extLst>
                    <a:ext uri="{FF2B5EF4-FFF2-40B4-BE49-F238E27FC236}">
                      <a16:creationId xmlns:a16="http://schemas.microsoft.com/office/drawing/2014/main" id="{151EC12A-CF82-42CE-AB90-974EDAECC3D5}"/>
                    </a:ext>
                  </a:extLst>
                </p:cNvPr>
                <p:cNvPicPr/>
                <p:nvPr/>
              </p:nvPicPr>
              <p:blipFill>
                <a:blip r:embed="rId121"/>
                <a:stretch>
                  <a:fillRect/>
                </a:stretch>
              </p:blipFill>
              <p:spPr>
                <a:xfrm>
                  <a:off x="2871357" y="3388485"/>
                  <a:ext cx="2556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259" name="Freihand 258">
                  <a:extLst>
                    <a:ext uri="{FF2B5EF4-FFF2-40B4-BE49-F238E27FC236}">
                      <a16:creationId xmlns:a16="http://schemas.microsoft.com/office/drawing/2014/main" id="{A3A794A9-D3AA-4775-AE1D-114D55857C0B}"/>
                    </a:ext>
                  </a:extLst>
                </p14:cNvPr>
                <p14:cNvContentPartPr/>
                <p14:nvPr/>
              </p14:nvContentPartPr>
              <p14:xfrm>
                <a:off x="2899437" y="2971245"/>
                <a:ext cx="40320" cy="307800"/>
              </p14:xfrm>
            </p:contentPart>
          </mc:Choice>
          <mc:Fallback>
            <p:pic>
              <p:nvPicPr>
                <p:cNvPr id="259" name="Freihand 258">
                  <a:extLst>
                    <a:ext uri="{FF2B5EF4-FFF2-40B4-BE49-F238E27FC236}">
                      <a16:creationId xmlns:a16="http://schemas.microsoft.com/office/drawing/2014/main" id="{A3A794A9-D3AA-4775-AE1D-114D55857C0B}"/>
                    </a:ext>
                  </a:extLst>
                </p:cNvPr>
                <p:cNvPicPr/>
                <p:nvPr/>
              </p:nvPicPr>
              <p:blipFill>
                <a:blip r:embed="rId123"/>
                <a:stretch>
                  <a:fillRect/>
                </a:stretch>
              </p:blipFill>
              <p:spPr>
                <a:xfrm>
                  <a:off x="2895117" y="2966925"/>
                  <a:ext cx="48960" cy="316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4">
            <p14:nvContentPartPr>
              <p14:cNvPr id="260" name="Freihand 259">
                <a:extLst>
                  <a:ext uri="{FF2B5EF4-FFF2-40B4-BE49-F238E27FC236}">
                    <a16:creationId xmlns:a16="http://schemas.microsoft.com/office/drawing/2014/main" id="{CD7F275D-4CEE-487B-A361-14230D4CC104}"/>
                  </a:ext>
                </a:extLst>
              </p14:cNvPr>
              <p14:cNvContentPartPr/>
              <p14:nvPr/>
            </p14:nvContentPartPr>
            <p14:xfrm>
              <a:off x="2964237" y="2368605"/>
              <a:ext cx="20880" cy="315360"/>
            </p14:xfrm>
          </p:contentPart>
        </mc:Choice>
        <mc:Fallback>
          <p:pic>
            <p:nvPicPr>
              <p:cNvPr id="260" name="Freihand 259">
                <a:extLst>
                  <a:ext uri="{FF2B5EF4-FFF2-40B4-BE49-F238E27FC236}">
                    <a16:creationId xmlns:a16="http://schemas.microsoft.com/office/drawing/2014/main" id="{CD7F275D-4CEE-487B-A361-14230D4CC104}"/>
                  </a:ext>
                </a:extLst>
              </p:cNvPr>
              <p:cNvPicPr/>
              <p:nvPr/>
            </p:nvPicPr>
            <p:blipFill>
              <a:blip r:embed="rId125"/>
              <a:stretch>
                <a:fillRect/>
              </a:stretch>
            </p:blipFill>
            <p:spPr>
              <a:xfrm>
                <a:off x="2959917" y="2364285"/>
                <a:ext cx="29520" cy="3240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261" name="Freihand 260">
                <a:extLst>
                  <a:ext uri="{FF2B5EF4-FFF2-40B4-BE49-F238E27FC236}">
                    <a16:creationId xmlns:a16="http://schemas.microsoft.com/office/drawing/2014/main" id="{98ED0100-852A-48C5-B8BB-DD22D4C73DFB}"/>
                  </a:ext>
                </a:extLst>
              </p14:cNvPr>
              <p14:cNvContentPartPr/>
              <p14:nvPr/>
            </p14:nvContentPartPr>
            <p14:xfrm>
              <a:off x="2976117" y="2172045"/>
              <a:ext cx="15840" cy="113760"/>
            </p14:xfrm>
          </p:contentPart>
        </mc:Choice>
        <mc:Fallback>
          <p:pic>
            <p:nvPicPr>
              <p:cNvPr id="261" name="Freihand 260">
                <a:extLst>
                  <a:ext uri="{FF2B5EF4-FFF2-40B4-BE49-F238E27FC236}">
                    <a16:creationId xmlns:a16="http://schemas.microsoft.com/office/drawing/2014/main" id="{98ED0100-852A-48C5-B8BB-DD22D4C73DFB}"/>
                  </a:ext>
                </a:extLst>
              </p:cNvPr>
              <p:cNvPicPr/>
              <p:nvPr/>
            </p:nvPicPr>
            <p:blipFill>
              <a:blip r:embed="rId127"/>
              <a:stretch>
                <a:fillRect/>
              </a:stretch>
            </p:blipFill>
            <p:spPr>
              <a:xfrm>
                <a:off x="2971797" y="2167725"/>
                <a:ext cx="244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262" name="Freihand 261">
                <a:extLst>
                  <a:ext uri="{FF2B5EF4-FFF2-40B4-BE49-F238E27FC236}">
                    <a16:creationId xmlns:a16="http://schemas.microsoft.com/office/drawing/2014/main" id="{DE68948C-0A86-41FE-A64F-9086EB2F2C55}"/>
                  </a:ext>
                </a:extLst>
              </p14:cNvPr>
              <p14:cNvContentPartPr/>
              <p14:nvPr/>
            </p14:nvContentPartPr>
            <p14:xfrm>
              <a:off x="3058197" y="1985925"/>
              <a:ext cx="149040" cy="27720"/>
            </p14:xfrm>
          </p:contentPart>
        </mc:Choice>
        <mc:Fallback>
          <p:pic>
            <p:nvPicPr>
              <p:cNvPr id="262" name="Freihand 261">
                <a:extLst>
                  <a:ext uri="{FF2B5EF4-FFF2-40B4-BE49-F238E27FC236}">
                    <a16:creationId xmlns:a16="http://schemas.microsoft.com/office/drawing/2014/main" id="{DE68948C-0A86-41FE-A64F-9086EB2F2C55}"/>
                  </a:ext>
                </a:extLst>
              </p:cNvPr>
              <p:cNvPicPr/>
              <p:nvPr/>
            </p:nvPicPr>
            <p:blipFill>
              <a:blip r:embed="rId129"/>
              <a:stretch>
                <a:fillRect/>
              </a:stretch>
            </p:blipFill>
            <p:spPr>
              <a:xfrm>
                <a:off x="3053877" y="1981605"/>
                <a:ext cx="15768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263" name="Freihand 262">
                <a:extLst>
                  <a:ext uri="{FF2B5EF4-FFF2-40B4-BE49-F238E27FC236}">
                    <a16:creationId xmlns:a16="http://schemas.microsoft.com/office/drawing/2014/main" id="{6004D79D-0A16-40F6-9BC9-DD28BEEBB62B}"/>
                  </a:ext>
                </a:extLst>
              </p14:cNvPr>
              <p14:cNvContentPartPr/>
              <p14:nvPr/>
            </p14:nvContentPartPr>
            <p14:xfrm>
              <a:off x="3323877" y="1930845"/>
              <a:ext cx="504360" cy="41760"/>
            </p14:xfrm>
          </p:contentPart>
        </mc:Choice>
        <mc:Fallback>
          <p:pic>
            <p:nvPicPr>
              <p:cNvPr id="263" name="Freihand 262">
                <a:extLst>
                  <a:ext uri="{FF2B5EF4-FFF2-40B4-BE49-F238E27FC236}">
                    <a16:creationId xmlns:a16="http://schemas.microsoft.com/office/drawing/2014/main" id="{6004D79D-0A16-40F6-9BC9-DD28BEEBB62B}"/>
                  </a:ext>
                </a:extLst>
              </p:cNvPr>
              <p:cNvPicPr/>
              <p:nvPr/>
            </p:nvPicPr>
            <p:blipFill>
              <a:blip r:embed="rId131"/>
              <a:stretch>
                <a:fillRect/>
              </a:stretch>
            </p:blipFill>
            <p:spPr>
              <a:xfrm>
                <a:off x="3319557" y="1926525"/>
                <a:ext cx="51300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264" name="Freihand 263">
                <a:extLst>
                  <a:ext uri="{FF2B5EF4-FFF2-40B4-BE49-F238E27FC236}">
                    <a16:creationId xmlns:a16="http://schemas.microsoft.com/office/drawing/2014/main" id="{8C642434-70BD-4A32-ACF1-ABEC9D430C15}"/>
                  </a:ext>
                </a:extLst>
              </p14:cNvPr>
              <p14:cNvContentPartPr/>
              <p14:nvPr/>
            </p14:nvContentPartPr>
            <p14:xfrm>
              <a:off x="4019397" y="1923645"/>
              <a:ext cx="272160" cy="31680"/>
            </p14:xfrm>
          </p:contentPart>
        </mc:Choice>
        <mc:Fallback>
          <p:pic>
            <p:nvPicPr>
              <p:cNvPr id="264" name="Freihand 263">
                <a:extLst>
                  <a:ext uri="{FF2B5EF4-FFF2-40B4-BE49-F238E27FC236}">
                    <a16:creationId xmlns:a16="http://schemas.microsoft.com/office/drawing/2014/main" id="{8C642434-70BD-4A32-ACF1-ABEC9D430C15}"/>
                  </a:ext>
                </a:extLst>
              </p:cNvPr>
              <p:cNvPicPr/>
              <p:nvPr/>
            </p:nvPicPr>
            <p:blipFill>
              <a:blip r:embed="rId133"/>
              <a:stretch>
                <a:fillRect/>
              </a:stretch>
            </p:blipFill>
            <p:spPr>
              <a:xfrm>
                <a:off x="4015077" y="1919325"/>
                <a:ext cx="28080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267" name="Freihand 266">
                <a:extLst>
                  <a:ext uri="{FF2B5EF4-FFF2-40B4-BE49-F238E27FC236}">
                    <a16:creationId xmlns:a16="http://schemas.microsoft.com/office/drawing/2014/main" id="{1833810E-9985-4891-AE09-544FA50C10BC}"/>
                  </a:ext>
                </a:extLst>
              </p14:cNvPr>
              <p14:cNvContentPartPr/>
              <p14:nvPr/>
            </p14:nvContentPartPr>
            <p14:xfrm>
              <a:off x="291597" y="3623205"/>
              <a:ext cx="864720" cy="514800"/>
            </p14:xfrm>
          </p:contentPart>
        </mc:Choice>
        <mc:Fallback>
          <p:pic>
            <p:nvPicPr>
              <p:cNvPr id="267" name="Freihand 266">
                <a:extLst>
                  <a:ext uri="{FF2B5EF4-FFF2-40B4-BE49-F238E27FC236}">
                    <a16:creationId xmlns:a16="http://schemas.microsoft.com/office/drawing/2014/main" id="{1833810E-9985-4891-AE09-544FA50C10BC}"/>
                  </a:ext>
                </a:extLst>
              </p:cNvPr>
              <p:cNvPicPr/>
              <p:nvPr/>
            </p:nvPicPr>
            <p:blipFill>
              <a:blip r:embed="rId135"/>
              <a:stretch>
                <a:fillRect/>
              </a:stretch>
            </p:blipFill>
            <p:spPr>
              <a:xfrm>
                <a:off x="287277" y="3618885"/>
                <a:ext cx="873360" cy="5234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268" name="Freihand 267">
                <a:extLst>
                  <a:ext uri="{FF2B5EF4-FFF2-40B4-BE49-F238E27FC236}">
                    <a16:creationId xmlns:a16="http://schemas.microsoft.com/office/drawing/2014/main" id="{1C8D3D15-19E3-4455-BFDB-1AB54FBAFC6A}"/>
                  </a:ext>
                </a:extLst>
              </p14:cNvPr>
              <p14:cNvContentPartPr/>
              <p14:nvPr/>
            </p14:nvContentPartPr>
            <p14:xfrm>
              <a:off x="3940917" y="1039485"/>
              <a:ext cx="335160" cy="424440"/>
            </p14:xfrm>
          </p:contentPart>
        </mc:Choice>
        <mc:Fallback>
          <p:pic>
            <p:nvPicPr>
              <p:cNvPr id="268" name="Freihand 267">
                <a:extLst>
                  <a:ext uri="{FF2B5EF4-FFF2-40B4-BE49-F238E27FC236}">
                    <a16:creationId xmlns:a16="http://schemas.microsoft.com/office/drawing/2014/main" id="{1C8D3D15-19E3-4455-BFDB-1AB54FBAFC6A}"/>
                  </a:ext>
                </a:extLst>
              </p:cNvPr>
              <p:cNvPicPr/>
              <p:nvPr/>
            </p:nvPicPr>
            <p:blipFill>
              <a:blip r:embed="rId137"/>
              <a:stretch>
                <a:fillRect/>
              </a:stretch>
            </p:blipFill>
            <p:spPr>
              <a:xfrm>
                <a:off x="3936597" y="1035165"/>
                <a:ext cx="343800" cy="4330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279" name="Freihand 278">
                <a:extLst>
                  <a:ext uri="{FF2B5EF4-FFF2-40B4-BE49-F238E27FC236}">
                    <a16:creationId xmlns:a16="http://schemas.microsoft.com/office/drawing/2014/main" id="{3B212CE2-5B65-45C5-A821-28D72E71F574}"/>
                  </a:ext>
                </a:extLst>
              </p14:cNvPr>
              <p14:cNvContentPartPr/>
              <p14:nvPr/>
            </p14:nvContentPartPr>
            <p14:xfrm>
              <a:off x="3934797" y="1051725"/>
              <a:ext cx="348840" cy="437760"/>
            </p14:xfrm>
          </p:contentPart>
        </mc:Choice>
        <mc:Fallback>
          <p:pic>
            <p:nvPicPr>
              <p:cNvPr id="279" name="Freihand 278">
                <a:extLst>
                  <a:ext uri="{FF2B5EF4-FFF2-40B4-BE49-F238E27FC236}">
                    <a16:creationId xmlns:a16="http://schemas.microsoft.com/office/drawing/2014/main" id="{3B212CE2-5B65-45C5-A821-28D72E71F574}"/>
                  </a:ext>
                </a:extLst>
              </p:cNvPr>
              <p:cNvPicPr/>
              <p:nvPr/>
            </p:nvPicPr>
            <p:blipFill>
              <a:blip r:embed="rId139"/>
              <a:stretch>
                <a:fillRect/>
              </a:stretch>
            </p:blipFill>
            <p:spPr>
              <a:xfrm>
                <a:off x="3930477" y="1047405"/>
                <a:ext cx="357480" cy="4464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280" name="Freihand 279">
                <a:extLst>
                  <a:ext uri="{FF2B5EF4-FFF2-40B4-BE49-F238E27FC236}">
                    <a16:creationId xmlns:a16="http://schemas.microsoft.com/office/drawing/2014/main" id="{09D34F22-1900-4C0E-81FA-FCA2C7A007C2}"/>
                  </a:ext>
                </a:extLst>
              </p14:cNvPr>
              <p14:cNvContentPartPr/>
              <p14:nvPr/>
            </p14:nvContentPartPr>
            <p14:xfrm>
              <a:off x="1341357" y="3834165"/>
              <a:ext cx="203760" cy="234720"/>
            </p14:xfrm>
          </p:contentPart>
        </mc:Choice>
        <mc:Fallback>
          <p:pic>
            <p:nvPicPr>
              <p:cNvPr id="280" name="Freihand 279">
                <a:extLst>
                  <a:ext uri="{FF2B5EF4-FFF2-40B4-BE49-F238E27FC236}">
                    <a16:creationId xmlns:a16="http://schemas.microsoft.com/office/drawing/2014/main" id="{09D34F22-1900-4C0E-81FA-FCA2C7A007C2}"/>
                  </a:ext>
                </a:extLst>
              </p:cNvPr>
              <p:cNvPicPr/>
              <p:nvPr/>
            </p:nvPicPr>
            <p:blipFill>
              <a:blip r:embed="rId141"/>
              <a:stretch>
                <a:fillRect/>
              </a:stretch>
            </p:blipFill>
            <p:spPr>
              <a:xfrm>
                <a:off x="1337037" y="3829845"/>
                <a:ext cx="21240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282" name="Freihand 281">
                <a:extLst>
                  <a:ext uri="{FF2B5EF4-FFF2-40B4-BE49-F238E27FC236}">
                    <a16:creationId xmlns:a16="http://schemas.microsoft.com/office/drawing/2014/main" id="{9D6AD31B-1544-4C7B-AA6E-62989A597E22}"/>
                  </a:ext>
                </a:extLst>
              </p14:cNvPr>
              <p14:cNvContentPartPr/>
              <p14:nvPr/>
            </p14:nvContentPartPr>
            <p14:xfrm>
              <a:off x="1204197" y="3855405"/>
              <a:ext cx="93600" cy="16920"/>
            </p14:xfrm>
          </p:contentPart>
        </mc:Choice>
        <mc:Fallback>
          <p:pic>
            <p:nvPicPr>
              <p:cNvPr id="282" name="Freihand 281">
                <a:extLst>
                  <a:ext uri="{FF2B5EF4-FFF2-40B4-BE49-F238E27FC236}">
                    <a16:creationId xmlns:a16="http://schemas.microsoft.com/office/drawing/2014/main" id="{9D6AD31B-1544-4C7B-AA6E-62989A597E22}"/>
                  </a:ext>
                </a:extLst>
              </p:cNvPr>
              <p:cNvPicPr/>
              <p:nvPr/>
            </p:nvPicPr>
            <p:blipFill>
              <a:blip r:embed="rId143"/>
              <a:stretch>
                <a:fillRect/>
              </a:stretch>
            </p:blipFill>
            <p:spPr>
              <a:xfrm>
                <a:off x="1199877" y="3851085"/>
                <a:ext cx="102240" cy="25560"/>
              </a:xfrm>
              <a:prstGeom prst="rect">
                <a:avLst/>
              </a:prstGeom>
            </p:spPr>
          </p:pic>
        </mc:Fallback>
      </mc:AlternateContent>
      <p:grpSp>
        <p:nvGrpSpPr>
          <p:cNvPr id="285" name="Gruppieren 284">
            <a:extLst>
              <a:ext uri="{FF2B5EF4-FFF2-40B4-BE49-F238E27FC236}">
                <a16:creationId xmlns:a16="http://schemas.microsoft.com/office/drawing/2014/main" id="{47A160BA-E218-4C65-8D45-0E93FBA92A7C}"/>
              </a:ext>
            </a:extLst>
          </p:cNvPr>
          <p:cNvGrpSpPr/>
          <p:nvPr/>
        </p:nvGrpSpPr>
        <p:grpSpPr>
          <a:xfrm>
            <a:off x="803517" y="3596925"/>
            <a:ext cx="1042200" cy="517320"/>
            <a:chOff x="803517" y="3596925"/>
            <a:chExt cx="1042200" cy="517320"/>
          </a:xfrm>
        </p:grpSpPr>
        <mc:AlternateContent xmlns:mc="http://schemas.openxmlformats.org/markup-compatibility/2006">
          <mc:Choice xmlns:p14="http://schemas.microsoft.com/office/powerpoint/2010/main" Requires="p14">
            <p:contentPart p14:bwMode="auto" r:id="rId144">
              <p14:nvContentPartPr>
                <p14:cNvPr id="31" name="Freihand 30">
                  <a:extLst>
                    <a:ext uri="{FF2B5EF4-FFF2-40B4-BE49-F238E27FC236}">
                      <a16:creationId xmlns:a16="http://schemas.microsoft.com/office/drawing/2014/main" id="{7A60EF72-C2CB-4929-AB23-8FB78D9EA4E1}"/>
                    </a:ext>
                  </a:extLst>
                </p14:cNvPr>
                <p14:cNvContentPartPr/>
                <p14:nvPr/>
              </p14:nvContentPartPr>
              <p14:xfrm>
                <a:off x="1612437" y="3798165"/>
                <a:ext cx="118440" cy="228240"/>
              </p14:xfrm>
            </p:contentPart>
          </mc:Choice>
          <mc:Fallback>
            <p:pic>
              <p:nvPicPr>
                <p:cNvPr id="31" name="Freihand 30">
                  <a:extLst>
                    <a:ext uri="{FF2B5EF4-FFF2-40B4-BE49-F238E27FC236}">
                      <a16:creationId xmlns:a16="http://schemas.microsoft.com/office/drawing/2014/main" id="{7A60EF72-C2CB-4929-AB23-8FB78D9EA4E1}"/>
                    </a:ext>
                  </a:extLst>
                </p:cNvPr>
                <p:cNvPicPr/>
                <p:nvPr/>
              </p:nvPicPr>
              <p:blipFill>
                <a:blip r:embed="rId145"/>
                <a:stretch>
                  <a:fillRect/>
                </a:stretch>
              </p:blipFill>
              <p:spPr>
                <a:xfrm>
                  <a:off x="1608117" y="3793845"/>
                  <a:ext cx="12708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32" name="Freihand 31">
                  <a:extLst>
                    <a:ext uri="{FF2B5EF4-FFF2-40B4-BE49-F238E27FC236}">
                      <a16:creationId xmlns:a16="http://schemas.microsoft.com/office/drawing/2014/main" id="{80E830AD-227D-45F6-BC2B-7508C8844AB3}"/>
                    </a:ext>
                  </a:extLst>
                </p14:cNvPr>
                <p14:cNvContentPartPr/>
                <p14:nvPr/>
              </p14:nvContentPartPr>
              <p14:xfrm>
                <a:off x="1767957" y="3736605"/>
                <a:ext cx="11160" cy="102600"/>
              </p14:xfrm>
            </p:contentPart>
          </mc:Choice>
          <mc:Fallback>
            <p:pic>
              <p:nvPicPr>
                <p:cNvPr id="32" name="Freihand 31">
                  <a:extLst>
                    <a:ext uri="{FF2B5EF4-FFF2-40B4-BE49-F238E27FC236}">
                      <a16:creationId xmlns:a16="http://schemas.microsoft.com/office/drawing/2014/main" id="{80E830AD-227D-45F6-BC2B-7508C8844AB3}"/>
                    </a:ext>
                  </a:extLst>
                </p:cNvPr>
                <p:cNvPicPr/>
                <p:nvPr/>
              </p:nvPicPr>
              <p:blipFill>
                <a:blip r:embed="rId147"/>
                <a:stretch>
                  <a:fillRect/>
                </a:stretch>
              </p:blipFill>
              <p:spPr>
                <a:xfrm>
                  <a:off x="1763637" y="3732285"/>
                  <a:ext cx="198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33" name="Freihand 32">
                  <a:extLst>
                    <a:ext uri="{FF2B5EF4-FFF2-40B4-BE49-F238E27FC236}">
                      <a16:creationId xmlns:a16="http://schemas.microsoft.com/office/drawing/2014/main" id="{B9605BD6-911F-4692-B50C-548530ACBE56}"/>
                    </a:ext>
                  </a:extLst>
                </p14:cNvPr>
                <p14:cNvContentPartPr/>
                <p14:nvPr/>
              </p14:nvContentPartPr>
              <p14:xfrm>
                <a:off x="1682997" y="3727605"/>
                <a:ext cx="162720" cy="121680"/>
              </p14:xfrm>
            </p:contentPart>
          </mc:Choice>
          <mc:Fallback>
            <p:pic>
              <p:nvPicPr>
                <p:cNvPr id="33" name="Freihand 32">
                  <a:extLst>
                    <a:ext uri="{FF2B5EF4-FFF2-40B4-BE49-F238E27FC236}">
                      <a16:creationId xmlns:a16="http://schemas.microsoft.com/office/drawing/2014/main" id="{B9605BD6-911F-4692-B50C-548530ACBE56}"/>
                    </a:ext>
                  </a:extLst>
                </p:cNvPr>
                <p:cNvPicPr/>
                <p:nvPr/>
              </p:nvPicPr>
              <p:blipFill>
                <a:blip r:embed="rId149"/>
                <a:stretch>
                  <a:fillRect/>
                </a:stretch>
              </p:blipFill>
              <p:spPr>
                <a:xfrm>
                  <a:off x="1678677" y="3723285"/>
                  <a:ext cx="1713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269" name="Freihand 268">
                  <a:extLst>
                    <a:ext uri="{FF2B5EF4-FFF2-40B4-BE49-F238E27FC236}">
                      <a16:creationId xmlns:a16="http://schemas.microsoft.com/office/drawing/2014/main" id="{6AB31277-368C-4E1A-9E4F-787E28492DE8}"/>
                    </a:ext>
                  </a:extLst>
                </p14:cNvPr>
                <p14:cNvContentPartPr/>
                <p14:nvPr/>
              </p14:nvContentPartPr>
              <p14:xfrm>
                <a:off x="803517" y="3609165"/>
                <a:ext cx="209160" cy="174960"/>
              </p14:xfrm>
            </p:contentPart>
          </mc:Choice>
          <mc:Fallback>
            <p:pic>
              <p:nvPicPr>
                <p:cNvPr id="269" name="Freihand 268">
                  <a:extLst>
                    <a:ext uri="{FF2B5EF4-FFF2-40B4-BE49-F238E27FC236}">
                      <a16:creationId xmlns:a16="http://schemas.microsoft.com/office/drawing/2014/main" id="{6AB31277-368C-4E1A-9E4F-787E28492DE8}"/>
                    </a:ext>
                  </a:extLst>
                </p:cNvPr>
                <p:cNvPicPr/>
                <p:nvPr/>
              </p:nvPicPr>
              <p:blipFill>
                <a:blip r:embed="rId151"/>
                <a:stretch>
                  <a:fillRect/>
                </a:stretch>
              </p:blipFill>
              <p:spPr>
                <a:xfrm>
                  <a:off x="799197" y="3604845"/>
                  <a:ext cx="21780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270" name="Freihand 269">
                  <a:extLst>
                    <a:ext uri="{FF2B5EF4-FFF2-40B4-BE49-F238E27FC236}">
                      <a16:creationId xmlns:a16="http://schemas.microsoft.com/office/drawing/2014/main" id="{B3AA5A82-AEF9-408F-AD1E-B45143D8B9A8}"/>
                    </a:ext>
                  </a:extLst>
                </p14:cNvPr>
                <p14:cNvContentPartPr/>
                <p14:nvPr/>
              </p14:nvContentPartPr>
              <p14:xfrm>
                <a:off x="1070277" y="3804285"/>
                <a:ext cx="94320" cy="30240"/>
              </p14:xfrm>
            </p:contentPart>
          </mc:Choice>
          <mc:Fallback>
            <p:pic>
              <p:nvPicPr>
                <p:cNvPr id="270" name="Freihand 269">
                  <a:extLst>
                    <a:ext uri="{FF2B5EF4-FFF2-40B4-BE49-F238E27FC236}">
                      <a16:creationId xmlns:a16="http://schemas.microsoft.com/office/drawing/2014/main" id="{B3AA5A82-AEF9-408F-AD1E-B45143D8B9A8}"/>
                    </a:ext>
                  </a:extLst>
                </p:cNvPr>
                <p:cNvPicPr/>
                <p:nvPr/>
              </p:nvPicPr>
              <p:blipFill>
                <a:blip r:embed="rId153"/>
                <a:stretch>
                  <a:fillRect/>
                </a:stretch>
              </p:blipFill>
              <p:spPr>
                <a:xfrm>
                  <a:off x="1065957" y="3799965"/>
                  <a:ext cx="10296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271" name="Freihand 270">
                  <a:extLst>
                    <a:ext uri="{FF2B5EF4-FFF2-40B4-BE49-F238E27FC236}">
                      <a16:creationId xmlns:a16="http://schemas.microsoft.com/office/drawing/2014/main" id="{533CA3EE-CAB0-40E5-AE29-591B466308FA}"/>
                    </a:ext>
                  </a:extLst>
                </p14:cNvPr>
                <p14:cNvContentPartPr/>
                <p14:nvPr/>
              </p14:nvContentPartPr>
              <p14:xfrm>
                <a:off x="1083237" y="3859365"/>
                <a:ext cx="92880" cy="17640"/>
              </p14:xfrm>
            </p:contentPart>
          </mc:Choice>
          <mc:Fallback>
            <p:pic>
              <p:nvPicPr>
                <p:cNvPr id="271" name="Freihand 270">
                  <a:extLst>
                    <a:ext uri="{FF2B5EF4-FFF2-40B4-BE49-F238E27FC236}">
                      <a16:creationId xmlns:a16="http://schemas.microsoft.com/office/drawing/2014/main" id="{533CA3EE-CAB0-40E5-AE29-591B466308FA}"/>
                    </a:ext>
                  </a:extLst>
                </p:cNvPr>
                <p:cNvPicPr/>
                <p:nvPr/>
              </p:nvPicPr>
              <p:blipFill>
                <a:blip r:embed="rId155"/>
                <a:stretch>
                  <a:fillRect/>
                </a:stretch>
              </p:blipFill>
              <p:spPr>
                <a:xfrm>
                  <a:off x="1078917" y="3855045"/>
                  <a:ext cx="10152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273" name="Freihand 272">
                  <a:extLst>
                    <a:ext uri="{FF2B5EF4-FFF2-40B4-BE49-F238E27FC236}">
                      <a16:creationId xmlns:a16="http://schemas.microsoft.com/office/drawing/2014/main" id="{51ED28A2-0203-4DB7-B86C-168AD42AD847}"/>
                    </a:ext>
                  </a:extLst>
                </p14:cNvPr>
                <p14:cNvContentPartPr/>
                <p14:nvPr/>
              </p14:nvContentPartPr>
              <p14:xfrm>
                <a:off x="1202757" y="3766845"/>
                <a:ext cx="128880" cy="78840"/>
              </p14:xfrm>
            </p:contentPart>
          </mc:Choice>
          <mc:Fallback>
            <p:pic>
              <p:nvPicPr>
                <p:cNvPr id="273" name="Freihand 272">
                  <a:extLst>
                    <a:ext uri="{FF2B5EF4-FFF2-40B4-BE49-F238E27FC236}">
                      <a16:creationId xmlns:a16="http://schemas.microsoft.com/office/drawing/2014/main" id="{51ED28A2-0203-4DB7-B86C-168AD42AD847}"/>
                    </a:ext>
                  </a:extLst>
                </p:cNvPr>
                <p:cNvPicPr/>
                <p:nvPr/>
              </p:nvPicPr>
              <p:blipFill>
                <a:blip r:embed="rId157"/>
                <a:stretch>
                  <a:fillRect/>
                </a:stretch>
              </p:blipFill>
              <p:spPr>
                <a:xfrm>
                  <a:off x="1198437" y="3762525"/>
                  <a:ext cx="1375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274" name="Freihand 273">
                  <a:extLst>
                    <a:ext uri="{FF2B5EF4-FFF2-40B4-BE49-F238E27FC236}">
                      <a16:creationId xmlns:a16="http://schemas.microsoft.com/office/drawing/2014/main" id="{46B20C1E-9ADF-4ECA-8C65-2823747FB67E}"/>
                    </a:ext>
                  </a:extLst>
                </p14:cNvPr>
                <p14:cNvContentPartPr/>
                <p14:nvPr/>
              </p14:nvContentPartPr>
              <p14:xfrm>
                <a:off x="1376277" y="3798165"/>
                <a:ext cx="23040" cy="12600"/>
              </p14:xfrm>
            </p:contentPart>
          </mc:Choice>
          <mc:Fallback>
            <p:pic>
              <p:nvPicPr>
                <p:cNvPr id="274" name="Freihand 273">
                  <a:extLst>
                    <a:ext uri="{FF2B5EF4-FFF2-40B4-BE49-F238E27FC236}">
                      <a16:creationId xmlns:a16="http://schemas.microsoft.com/office/drawing/2014/main" id="{46B20C1E-9ADF-4ECA-8C65-2823747FB67E}"/>
                    </a:ext>
                  </a:extLst>
                </p:cNvPr>
                <p:cNvPicPr/>
                <p:nvPr/>
              </p:nvPicPr>
              <p:blipFill>
                <a:blip r:embed="rId159"/>
                <a:stretch>
                  <a:fillRect/>
                </a:stretch>
              </p:blipFill>
              <p:spPr>
                <a:xfrm>
                  <a:off x="1371957" y="3793845"/>
                  <a:ext cx="3168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275" name="Freihand 274">
                  <a:extLst>
                    <a:ext uri="{FF2B5EF4-FFF2-40B4-BE49-F238E27FC236}">
                      <a16:creationId xmlns:a16="http://schemas.microsoft.com/office/drawing/2014/main" id="{CCDB3932-031A-4B8E-8694-C54749100409}"/>
                    </a:ext>
                  </a:extLst>
                </p14:cNvPr>
                <p14:cNvContentPartPr/>
                <p14:nvPr/>
              </p14:nvContentPartPr>
              <p14:xfrm>
                <a:off x="1468437" y="3663525"/>
                <a:ext cx="11880" cy="123840"/>
              </p14:xfrm>
            </p:contentPart>
          </mc:Choice>
          <mc:Fallback>
            <p:pic>
              <p:nvPicPr>
                <p:cNvPr id="275" name="Freihand 274">
                  <a:extLst>
                    <a:ext uri="{FF2B5EF4-FFF2-40B4-BE49-F238E27FC236}">
                      <a16:creationId xmlns:a16="http://schemas.microsoft.com/office/drawing/2014/main" id="{CCDB3932-031A-4B8E-8694-C54749100409}"/>
                    </a:ext>
                  </a:extLst>
                </p:cNvPr>
                <p:cNvPicPr/>
                <p:nvPr/>
              </p:nvPicPr>
              <p:blipFill>
                <a:blip r:embed="rId161"/>
                <a:stretch>
                  <a:fillRect/>
                </a:stretch>
              </p:blipFill>
              <p:spPr>
                <a:xfrm>
                  <a:off x="1464117" y="3659205"/>
                  <a:ext cx="205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276" name="Freihand 275">
                  <a:extLst>
                    <a:ext uri="{FF2B5EF4-FFF2-40B4-BE49-F238E27FC236}">
                      <a16:creationId xmlns:a16="http://schemas.microsoft.com/office/drawing/2014/main" id="{042E262B-38CE-4579-8C8A-9A6AF0B4F224}"/>
                    </a:ext>
                  </a:extLst>
                </p14:cNvPr>
                <p14:cNvContentPartPr/>
                <p14:nvPr/>
              </p14:nvContentPartPr>
              <p14:xfrm>
                <a:off x="1409757" y="3763605"/>
                <a:ext cx="96480" cy="12600"/>
              </p14:xfrm>
            </p:contentPart>
          </mc:Choice>
          <mc:Fallback>
            <p:pic>
              <p:nvPicPr>
                <p:cNvPr id="276" name="Freihand 275">
                  <a:extLst>
                    <a:ext uri="{FF2B5EF4-FFF2-40B4-BE49-F238E27FC236}">
                      <a16:creationId xmlns:a16="http://schemas.microsoft.com/office/drawing/2014/main" id="{042E262B-38CE-4579-8C8A-9A6AF0B4F224}"/>
                    </a:ext>
                  </a:extLst>
                </p:cNvPr>
                <p:cNvPicPr/>
                <p:nvPr/>
              </p:nvPicPr>
              <p:blipFill>
                <a:blip r:embed="rId163"/>
                <a:stretch>
                  <a:fillRect/>
                </a:stretch>
              </p:blipFill>
              <p:spPr>
                <a:xfrm>
                  <a:off x="1405437" y="3759285"/>
                  <a:ext cx="10512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277" name="Freihand 276">
                  <a:extLst>
                    <a:ext uri="{FF2B5EF4-FFF2-40B4-BE49-F238E27FC236}">
                      <a16:creationId xmlns:a16="http://schemas.microsoft.com/office/drawing/2014/main" id="{67F0D7A9-4544-40BA-8280-56953058B540}"/>
                    </a:ext>
                  </a:extLst>
                </p14:cNvPr>
                <p14:cNvContentPartPr/>
                <p14:nvPr/>
              </p14:nvContentPartPr>
              <p14:xfrm>
                <a:off x="1424157" y="3860805"/>
                <a:ext cx="99720" cy="155880"/>
              </p14:xfrm>
            </p:contentPart>
          </mc:Choice>
          <mc:Fallback>
            <p:pic>
              <p:nvPicPr>
                <p:cNvPr id="277" name="Freihand 276">
                  <a:extLst>
                    <a:ext uri="{FF2B5EF4-FFF2-40B4-BE49-F238E27FC236}">
                      <a16:creationId xmlns:a16="http://schemas.microsoft.com/office/drawing/2014/main" id="{67F0D7A9-4544-40BA-8280-56953058B540}"/>
                    </a:ext>
                  </a:extLst>
                </p:cNvPr>
                <p:cNvPicPr/>
                <p:nvPr/>
              </p:nvPicPr>
              <p:blipFill>
                <a:blip r:embed="rId165"/>
                <a:stretch>
                  <a:fillRect/>
                </a:stretch>
              </p:blipFill>
              <p:spPr>
                <a:xfrm>
                  <a:off x="1419837" y="3856485"/>
                  <a:ext cx="1083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284" name="Freihand 283">
                  <a:extLst>
                    <a:ext uri="{FF2B5EF4-FFF2-40B4-BE49-F238E27FC236}">
                      <a16:creationId xmlns:a16="http://schemas.microsoft.com/office/drawing/2014/main" id="{5F6AF194-E6C3-4DB3-AD84-E0885386318C}"/>
                    </a:ext>
                  </a:extLst>
                </p14:cNvPr>
                <p14:cNvContentPartPr/>
                <p14:nvPr/>
              </p14:nvContentPartPr>
              <p14:xfrm>
                <a:off x="1345677" y="3596925"/>
                <a:ext cx="239040" cy="517320"/>
              </p14:xfrm>
            </p:contentPart>
          </mc:Choice>
          <mc:Fallback>
            <p:pic>
              <p:nvPicPr>
                <p:cNvPr id="284" name="Freihand 283">
                  <a:extLst>
                    <a:ext uri="{FF2B5EF4-FFF2-40B4-BE49-F238E27FC236}">
                      <a16:creationId xmlns:a16="http://schemas.microsoft.com/office/drawing/2014/main" id="{5F6AF194-E6C3-4DB3-AD84-E0885386318C}"/>
                    </a:ext>
                  </a:extLst>
                </p:cNvPr>
                <p:cNvPicPr/>
                <p:nvPr/>
              </p:nvPicPr>
              <p:blipFill>
                <a:blip r:embed="rId167"/>
                <a:stretch>
                  <a:fillRect/>
                </a:stretch>
              </p:blipFill>
              <p:spPr>
                <a:xfrm>
                  <a:off x="1341357" y="3592605"/>
                  <a:ext cx="247680" cy="525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8">
            <p14:nvContentPartPr>
              <p14:cNvPr id="308" name="Freihand 307">
                <a:extLst>
                  <a:ext uri="{FF2B5EF4-FFF2-40B4-BE49-F238E27FC236}">
                    <a16:creationId xmlns:a16="http://schemas.microsoft.com/office/drawing/2014/main" id="{508D46D8-E75F-4BDA-85DF-D44C78B198B9}"/>
                  </a:ext>
                </a:extLst>
              </p14:cNvPr>
              <p14:cNvContentPartPr/>
              <p14:nvPr/>
            </p14:nvContentPartPr>
            <p14:xfrm>
              <a:off x="10579317" y="880005"/>
              <a:ext cx="285840" cy="259920"/>
            </p14:xfrm>
          </p:contentPart>
        </mc:Choice>
        <mc:Fallback>
          <p:pic>
            <p:nvPicPr>
              <p:cNvPr id="308" name="Freihand 307">
                <a:extLst>
                  <a:ext uri="{FF2B5EF4-FFF2-40B4-BE49-F238E27FC236}">
                    <a16:creationId xmlns:a16="http://schemas.microsoft.com/office/drawing/2014/main" id="{508D46D8-E75F-4BDA-85DF-D44C78B198B9}"/>
                  </a:ext>
                </a:extLst>
              </p:cNvPr>
              <p:cNvPicPr/>
              <p:nvPr/>
            </p:nvPicPr>
            <p:blipFill>
              <a:blip r:embed="rId169"/>
              <a:stretch>
                <a:fillRect/>
              </a:stretch>
            </p:blipFill>
            <p:spPr>
              <a:xfrm>
                <a:off x="10574997" y="875685"/>
                <a:ext cx="29448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313" name="Freihand 312">
                <a:extLst>
                  <a:ext uri="{FF2B5EF4-FFF2-40B4-BE49-F238E27FC236}">
                    <a16:creationId xmlns:a16="http://schemas.microsoft.com/office/drawing/2014/main" id="{F875EF3A-03D5-48E9-A437-4F755D019F75}"/>
                  </a:ext>
                </a:extLst>
              </p14:cNvPr>
              <p14:cNvContentPartPr/>
              <p14:nvPr/>
            </p14:nvContentPartPr>
            <p14:xfrm>
              <a:off x="1450437" y="979005"/>
              <a:ext cx="2154960" cy="1931040"/>
            </p14:xfrm>
          </p:contentPart>
        </mc:Choice>
        <mc:Fallback>
          <p:pic>
            <p:nvPicPr>
              <p:cNvPr id="313" name="Freihand 312">
                <a:extLst>
                  <a:ext uri="{FF2B5EF4-FFF2-40B4-BE49-F238E27FC236}">
                    <a16:creationId xmlns:a16="http://schemas.microsoft.com/office/drawing/2014/main" id="{F875EF3A-03D5-48E9-A437-4F755D019F75}"/>
                  </a:ext>
                </a:extLst>
              </p:cNvPr>
              <p:cNvPicPr/>
              <p:nvPr/>
            </p:nvPicPr>
            <p:blipFill>
              <a:blip r:embed="rId171"/>
              <a:stretch>
                <a:fillRect/>
              </a:stretch>
            </p:blipFill>
            <p:spPr>
              <a:xfrm>
                <a:off x="1446117" y="974685"/>
                <a:ext cx="2163600" cy="1939680"/>
              </a:xfrm>
              <a:prstGeom prst="rect">
                <a:avLst/>
              </a:prstGeom>
            </p:spPr>
          </p:pic>
        </mc:Fallback>
      </mc:AlternateContent>
      <p:grpSp>
        <p:nvGrpSpPr>
          <p:cNvPr id="315" name="Gruppieren 314">
            <a:extLst>
              <a:ext uri="{FF2B5EF4-FFF2-40B4-BE49-F238E27FC236}">
                <a16:creationId xmlns:a16="http://schemas.microsoft.com/office/drawing/2014/main" id="{00673560-81F5-4201-A543-E7807C5866A5}"/>
              </a:ext>
            </a:extLst>
          </p:cNvPr>
          <p:cNvGrpSpPr/>
          <p:nvPr/>
        </p:nvGrpSpPr>
        <p:grpSpPr>
          <a:xfrm>
            <a:off x="2831037" y="3573525"/>
            <a:ext cx="536040" cy="455040"/>
            <a:chOff x="2831037" y="3573525"/>
            <a:chExt cx="536040" cy="455040"/>
          </a:xfrm>
        </p:grpSpPr>
        <mc:AlternateContent xmlns:mc="http://schemas.openxmlformats.org/markup-compatibility/2006">
          <mc:Choice xmlns:p14="http://schemas.microsoft.com/office/powerpoint/2010/main" Requires="p14">
            <p:contentPart p14:bwMode="auto" r:id="rId172">
              <p14:nvContentPartPr>
                <p14:cNvPr id="40" name="Freihand 39">
                  <a:extLst>
                    <a:ext uri="{FF2B5EF4-FFF2-40B4-BE49-F238E27FC236}">
                      <a16:creationId xmlns:a16="http://schemas.microsoft.com/office/drawing/2014/main" id="{B89F24EC-A748-497D-A6E4-51ECDB051DB1}"/>
                    </a:ext>
                  </a:extLst>
                </p14:cNvPr>
                <p14:cNvContentPartPr/>
                <p14:nvPr/>
              </p14:nvContentPartPr>
              <p14:xfrm>
                <a:off x="2897277" y="3573525"/>
                <a:ext cx="8640" cy="164520"/>
              </p14:xfrm>
            </p:contentPart>
          </mc:Choice>
          <mc:Fallback>
            <p:pic>
              <p:nvPicPr>
                <p:cNvPr id="40" name="Freihand 39">
                  <a:extLst>
                    <a:ext uri="{FF2B5EF4-FFF2-40B4-BE49-F238E27FC236}">
                      <a16:creationId xmlns:a16="http://schemas.microsoft.com/office/drawing/2014/main" id="{B89F24EC-A748-497D-A6E4-51ECDB051DB1}"/>
                    </a:ext>
                  </a:extLst>
                </p:cNvPr>
                <p:cNvPicPr/>
                <p:nvPr/>
              </p:nvPicPr>
              <p:blipFill>
                <a:blip r:embed="rId173"/>
                <a:stretch>
                  <a:fillRect/>
                </a:stretch>
              </p:blipFill>
              <p:spPr>
                <a:xfrm>
                  <a:off x="2892957" y="3569205"/>
                  <a:ext cx="1728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41" name="Freihand 40">
                  <a:extLst>
                    <a:ext uri="{FF2B5EF4-FFF2-40B4-BE49-F238E27FC236}">
                      <a16:creationId xmlns:a16="http://schemas.microsoft.com/office/drawing/2014/main" id="{8DAF6395-4EB5-4346-A9F4-3EB10BA7317A}"/>
                    </a:ext>
                  </a:extLst>
                </p14:cNvPr>
                <p14:cNvContentPartPr/>
                <p14:nvPr/>
              </p14:nvContentPartPr>
              <p14:xfrm>
                <a:off x="2913837" y="3915885"/>
                <a:ext cx="3600" cy="112680"/>
              </p14:xfrm>
            </p:contentPart>
          </mc:Choice>
          <mc:Fallback>
            <p:pic>
              <p:nvPicPr>
                <p:cNvPr id="41" name="Freihand 40">
                  <a:extLst>
                    <a:ext uri="{FF2B5EF4-FFF2-40B4-BE49-F238E27FC236}">
                      <a16:creationId xmlns:a16="http://schemas.microsoft.com/office/drawing/2014/main" id="{8DAF6395-4EB5-4346-A9F4-3EB10BA7317A}"/>
                    </a:ext>
                  </a:extLst>
                </p:cNvPr>
                <p:cNvPicPr/>
                <p:nvPr/>
              </p:nvPicPr>
              <p:blipFill>
                <a:blip r:embed="rId175"/>
                <a:stretch>
                  <a:fillRect/>
                </a:stretch>
              </p:blipFill>
              <p:spPr>
                <a:xfrm>
                  <a:off x="2909517" y="3911565"/>
                  <a:ext cx="122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52" name="Freihand 51">
                  <a:extLst>
                    <a:ext uri="{FF2B5EF4-FFF2-40B4-BE49-F238E27FC236}">
                      <a16:creationId xmlns:a16="http://schemas.microsoft.com/office/drawing/2014/main" id="{8A749FD5-65D3-4185-8000-9AFB5D75381D}"/>
                    </a:ext>
                  </a:extLst>
                </p14:cNvPr>
                <p14:cNvContentPartPr/>
                <p14:nvPr/>
              </p14:nvContentPartPr>
              <p14:xfrm>
                <a:off x="2999517" y="3599805"/>
                <a:ext cx="143640" cy="87480"/>
              </p14:xfrm>
            </p:contentPart>
          </mc:Choice>
          <mc:Fallback>
            <p:pic>
              <p:nvPicPr>
                <p:cNvPr id="52" name="Freihand 51">
                  <a:extLst>
                    <a:ext uri="{FF2B5EF4-FFF2-40B4-BE49-F238E27FC236}">
                      <a16:creationId xmlns:a16="http://schemas.microsoft.com/office/drawing/2014/main" id="{8A749FD5-65D3-4185-8000-9AFB5D75381D}"/>
                    </a:ext>
                  </a:extLst>
                </p:cNvPr>
                <p:cNvPicPr/>
                <p:nvPr/>
              </p:nvPicPr>
              <p:blipFill>
                <a:blip r:embed="rId177"/>
                <a:stretch>
                  <a:fillRect/>
                </a:stretch>
              </p:blipFill>
              <p:spPr>
                <a:xfrm>
                  <a:off x="2995197" y="3595485"/>
                  <a:ext cx="1522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56" name="Freihand 55">
                  <a:extLst>
                    <a:ext uri="{FF2B5EF4-FFF2-40B4-BE49-F238E27FC236}">
                      <a16:creationId xmlns:a16="http://schemas.microsoft.com/office/drawing/2014/main" id="{B7ABA4AA-0625-423F-A0A9-40435DDEBD79}"/>
                    </a:ext>
                  </a:extLst>
                </p14:cNvPr>
                <p14:cNvContentPartPr/>
                <p14:nvPr/>
              </p14:nvContentPartPr>
              <p14:xfrm>
                <a:off x="2996637" y="3707805"/>
                <a:ext cx="163440" cy="32400"/>
              </p14:xfrm>
            </p:contentPart>
          </mc:Choice>
          <mc:Fallback>
            <p:pic>
              <p:nvPicPr>
                <p:cNvPr id="56" name="Freihand 55">
                  <a:extLst>
                    <a:ext uri="{FF2B5EF4-FFF2-40B4-BE49-F238E27FC236}">
                      <a16:creationId xmlns:a16="http://schemas.microsoft.com/office/drawing/2014/main" id="{B7ABA4AA-0625-423F-A0A9-40435DDEBD79}"/>
                    </a:ext>
                  </a:extLst>
                </p:cNvPr>
                <p:cNvPicPr/>
                <p:nvPr/>
              </p:nvPicPr>
              <p:blipFill>
                <a:blip r:embed="rId179"/>
                <a:stretch>
                  <a:fillRect/>
                </a:stretch>
              </p:blipFill>
              <p:spPr>
                <a:xfrm>
                  <a:off x="2992317" y="3703485"/>
                  <a:ext cx="17208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57" name="Freihand 56">
                  <a:extLst>
                    <a:ext uri="{FF2B5EF4-FFF2-40B4-BE49-F238E27FC236}">
                      <a16:creationId xmlns:a16="http://schemas.microsoft.com/office/drawing/2014/main" id="{0C427EEA-BED7-4E09-A3F7-D7929FBB226F}"/>
                    </a:ext>
                  </a:extLst>
                </p14:cNvPr>
                <p14:cNvContentPartPr/>
                <p14:nvPr/>
              </p14:nvContentPartPr>
              <p14:xfrm>
                <a:off x="3029757" y="3774765"/>
                <a:ext cx="68760" cy="117720"/>
              </p14:xfrm>
            </p:contentPart>
          </mc:Choice>
          <mc:Fallback>
            <p:pic>
              <p:nvPicPr>
                <p:cNvPr id="57" name="Freihand 56">
                  <a:extLst>
                    <a:ext uri="{FF2B5EF4-FFF2-40B4-BE49-F238E27FC236}">
                      <a16:creationId xmlns:a16="http://schemas.microsoft.com/office/drawing/2014/main" id="{0C427EEA-BED7-4E09-A3F7-D7929FBB226F}"/>
                    </a:ext>
                  </a:extLst>
                </p:cNvPr>
                <p:cNvPicPr/>
                <p:nvPr/>
              </p:nvPicPr>
              <p:blipFill>
                <a:blip r:embed="rId181"/>
                <a:stretch>
                  <a:fillRect/>
                </a:stretch>
              </p:blipFill>
              <p:spPr>
                <a:xfrm>
                  <a:off x="3025437" y="3770445"/>
                  <a:ext cx="774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59" name="Freihand 58">
                  <a:extLst>
                    <a:ext uri="{FF2B5EF4-FFF2-40B4-BE49-F238E27FC236}">
                      <a16:creationId xmlns:a16="http://schemas.microsoft.com/office/drawing/2014/main" id="{33ADBF7C-2B7E-4A14-BED4-09F4C4140B75}"/>
                    </a:ext>
                  </a:extLst>
                </p14:cNvPr>
                <p14:cNvContentPartPr/>
                <p14:nvPr/>
              </p14:nvContentPartPr>
              <p14:xfrm>
                <a:off x="3122637" y="3636885"/>
                <a:ext cx="92880" cy="194760"/>
              </p14:xfrm>
            </p:contentPart>
          </mc:Choice>
          <mc:Fallback>
            <p:pic>
              <p:nvPicPr>
                <p:cNvPr id="59" name="Freihand 58">
                  <a:extLst>
                    <a:ext uri="{FF2B5EF4-FFF2-40B4-BE49-F238E27FC236}">
                      <a16:creationId xmlns:a16="http://schemas.microsoft.com/office/drawing/2014/main" id="{33ADBF7C-2B7E-4A14-BED4-09F4C4140B75}"/>
                    </a:ext>
                  </a:extLst>
                </p:cNvPr>
                <p:cNvPicPr/>
                <p:nvPr/>
              </p:nvPicPr>
              <p:blipFill>
                <a:blip r:embed="rId183"/>
                <a:stretch>
                  <a:fillRect/>
                </a:stretch>
              </p:blipFill>
              <p:spPr>
                <a:xfrm>
                  <a:off x="3118317" y="3632565"/>
                  <a:ext cx="10152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61" name="Freihand 60">
                  <a:extLst>
                    <a:ext uri="{FF2B5EF4-FFF2-40B4-BE49-F238E27FC236}">
                      <a16:creationId xmlns:a16="http://schemas.microsoft.com/office/drawing/2014/main" id="{4F03BC93-279F-41AA-B322-4C1F5013CA5A}"/>
                    </a:ext>
                  </a:extLst>
                </p14:cNvPr>
                <p14:cNvContentPartPr/>
                <p14:nvPr/>
              </p14:nvContentPartPr>
              <p14:xfrm>
                <a:off x="2894037" y="3640125"/>
                <a:ext cx="147960" cy="224640"/>
              </p14:xfrm>
            </p:contentPart>
          </mc:Choice>
          <mc:Fallback>
            <p:pic>
              <p:nvPicPr>
                <p:cNvPr id="61" name="Freihand 60">
                  <a:extLst>
                    <a:ext uri="{FF2B5EF4-FFF2-40B4-BE49-F238E27FC236}">
                      <a16:creationId xmlns:a16="http://schemas.microsoft.com/office/drawing/2014/main" id="{4F03BC93-279F-41AA-B322-4C1F5013CA5A}"/>
                    </a:ext>
                  </a:extLst>
                </p:cNvPr>
                <p:cNvPicPr/>
                <p:nvPr/>
              </p:nvPicPr>
              <p:blipFill>
                <a:blip r:embed="rId185"/>
                <a:stretch>
                  <a:fillRect/>
                </a:stretch>
              </p:blipFill>
              <p:spPr>
                <a:xfrm>
                  <a:off x="2889717" y="3635805"/>
                  <a:ext cx="15660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62" name="Freihand 61">
                  <a:extLst>
                    <a:ext uri="{FF2B5EF4-FFF2-40B4-BE49-F238E27FC236}">
                      <a16:creationId xmlns:a16="http://schemas.microsoft.com/office/drawing/2014/main" id="{CB42FF10-CE61-41A2-92DC-4F733EACDF5D}"/>
                    </a:ext>
                  </a:extLst>
                </p14:cNvPr>
                <p14:cNvContentPartPr/>
                <p14:nvPr/>
              </p14:nvContentPartPr>
              <p14:xfrm>
                <a:off x="3221637" y="3594765"/>
                <a:ext cx="145440" cy="104400"/>
              </p14:xfrm>
            </p:contentPart>
          </mc:Choice>
          <mc:Fallback>
            <p:pic>
              <p:nvPicPr>
                <p:cNvPr id="62" name="Freihand 61">
                  <a:extLst>
                    <a:ext uri="{FF2B5EF4-FFF2-40B4-BE49-F238E27FC236}">
                      <a16:creationId xmlns:a16="http://schemas.microsoft.com/office/drawing/2014/main" id="{CB42FF10-CE61-41A2-92DC-4F733EACDF5D}"/>
                    </a:ext>
                  </a:extLst>
                </p:cNvPr>
                <p:cNvPicPr/>
                <p:nvPr/>
              </p:nvPicPr>
              <p:blipFill>
                <a:blip r:embed="rId187"/>
                <a:stretch>
                  <a:fillRect/>
                </a:stretch>
              </p:blipFill>
              <p:spPr>
                <a:xfrm>
                  <a:off x="3217317" y="3590445"/>
                  <a:ext cx="15408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314" name="Freihand 313">
                  <a:extLst>
                    <a:ext uri="{FF2B5EF4-FFF2-40B4-BE49-F238E27FC236}">
                      <a16:creationId xmlns:a16="http://schemas.microsoft.com/office/drawing/2014/main" id="{D51267AE-2A1B-4634-B46A-6F1E18744921}"/>
                    </a:ext>
                  </a:extLst>
                </p14:cNvPr>
                <p14:cNvContentPartPr/>
                <p14:nvPr/>
              </p14:nvContentPartPr>
              <p14:xfrm>
                <a:off x="2831037" y="3575685"/>
                <a:ext cx="451800" cy="370080"/>
              </p14:xfrm>
            </p:contentPart>
          </mc:Choice>
          <mc:Fallback>
            <p:pic>
              <p:nvPicPr>
                <p:cNvPr id="314" name="Freihand 313">
                  <a:extLst>
                    <a:ext uri="{FF2B5EF4-FFF2-40B4-BE49-F238E27FC236}">
                      <a16:creationId xmlns:a16="http://schemas.microsoft.com/office/drawing/2014/main" id="{D51267AE-2A1B-4634-B46A-6F1E18744921}"/>
                    </a:ext>
                  </a:extLst>
                </p:cNvPr>
                <p:cNvPicPr/>
                <p:nvPr/>
              </p:nvPicPr>
              <p:blipFill>
                <a:blip r:embed="rId189"/>
                <a:stretch>
                  <a:fillRect/>
                </a:stretch>
              </p:blipFill>
              <p:spPr>
                <a:xfrm>
                  <a:off x="2826717" y="3571365"/>
                  <a:ext cx="460440" cy="378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0">
            <p14:nvContentPartPr>
              <p14:cNvPr id="316" name="Freihand 315">
                <a:extLst>
                  <a:ext uri="{FF2B5EF4-FFF2-40B4-BE49-F238E27FC236}">
                    <a16:creationId xmlns:a16="http://schemas.microsoft.com/office/drawing/2014/main" id="{E1CB7EB2-B282-43AB-B4D3-41A99942389C}"/>
                  </a:ext>
                </a:extLst>
              </p14:cNvPr>
              <p14:cNvContentPartPr/>
              <p14:nvPr/>
            </p14:nvContentPartPr>
            <p14:xfrm>
              <a:off x="4304877" y="1942725"/>
              <a:ext cx="318240" cy="353520"/>
            </p14:xfrm>
          </p:contentPart>
        </mc:Choice>
        <mc:Fallback>
          <p:pic>
            <p:nvPicPr>
              <p:cNvPr id="316" name="Freihand 315">
                <a:extLst>
                  <a:ext uri="{FF2B5EF4-FFF2-40B4-BE49-F238E27FC236}">
                    <a16:creationId xmlns:a16="http://schemas.microsoft.com/office/drawing/2014/main" id="{E1CB7EB2-B282-43AB-B4D3-41A99942389C}"/>
                  </a:ext>
                </a:extLst>
              </p:cNvPr>
              <p:cNvPicPr/>
              <p:nvPr/>
            </p:nvPicPr>
            <p:blipFill>
              <a:blip r:embed="rId191"/>
              <a:stretch>
                <a:fillRect/>
              </a:stretch>
            </p:blipFill>
            <p:spPr>
              <a:xfrm>
                <a:off x="4300557" y="1938405"/>
                <a:ext cx="326880" cy="362160"/>
              </a:xfrm>
              <a:prstGeom prst="rect">
                <a:avLst/>
              </a:prstGeom>
            </p:spPr>
          </p:pic>
        </mc:Fallback>
      </mc:AlternateContent>
      <p:grpSp>
        <p:nvGrpSpPr>
          <p:cNvPr id="324" name="Gruppieren 323">
            <a:extLst>
              <a:ext uri="{FF2B5EF4-FFF2-40B4-BE49-F238E27FC236}">
                <a16:creationId xmlns:a16="http://schemas.microsoft.com/office/drawing/2014/main" id="{3572C8DD-183B-430B-AAFB-7D9748C406DB}"/>
              </a:ext>
            </a:extLst>
          </p:cNvPr>
          <p:cNvGrpSpPr/>
          <p:nvPr/>
        </p:nvGrpSpPr>
        <p:grpSpPr>
          <a:xfrm>
            <a:off x="3491277" y="553125"/>
            <a:ext cx="545760" cy="527040"/>
            <a:chOff x="3491277" y="553125"/>
            <a:chExt cx="545760" cy="527040"/>
          </a:xfrm>
        </p:grpSpPr>
        <mc:AlternateContent xmlns:mc="http://schemas.openxmlformats.org/markup-compatibility/2006">
          <mc:Choice xmlns:p14="http://schemas.microsoft.com/office/powerpoint/2010/main" Requires="p14">
            <p:contentPart p14:bwMode="auto" r:id="rId192">
              <p14:nvContentPartPr>
                <p14:cNvPr id="318" name="Freihand 317">
                  <a:extLst>
                    <a:ext uri="{FF2B5EF4-FFF2-40B4-BE49-F238E27FC236}">
                      <a16:creationId xmlns:a16="http://schemas.microsoft.com/office/drawing/2014/main" id="{7239B6B7-722A-495A-A9CA-7250DFC0DD4C}"/>
                    </a:ext>
                  </a:extLst>
                </p14:cNvPr>
                <p14:cNvContentPartPr/>
                <p14:nvPr/>
              </p14:nvContentPartPr>
              <p14:xfrm>
                <a:off x="3601077" y="702165"/>
                <a:ext cx="180720" cy="163080"/>
              </p14:xfrm>
            </p:contentPart>
          </mc:Choice>
          <mc:Fallback>
            <p:pic>
              <p:nvPicPr>
                <p:cNvPr id="318" name="Freihand 317">
                  <a:extLst>
                    <a:ext uri="{FF2B5EF4-FFF2-40B4-BE49-F238E27FC236}">
                      <a16:creationId xmlns:a16="http://schemas.microsoft.com/office/drawing/2014/main" id="{7239B6B7-722A-495A-A9CA-7250DFC0DD4C}"/>
                    </a:ext>
                  </a:extLst>
                </p:cNvPr>
                <p:cNvPicPr/>
                <p:nvPr/>
              </p:nvPicPr>
              <p:blipFill>
                <a:blip r:embed="rId193"/>
                <a:stretch>
                  <a:fillRect/>
                </a:stretch>
              </p:blipFill>
              <p:spPr>
                <a:xfrm>
                  <a:off x="3596757" y="697845"/>
                  <a:ext cx="18936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319" name="Freihand 318">
                  <a:extLst>
                    <a:ext uri="{FF2B5EF4-FFF2-40B4-BE49-F238E27FC236}">
                      <a16:creationId xmlns:a16="http://schemas.microsoft.com/office/drawing/2014/main" id="{B6D30661-E4D9-471D-AD60-FD87506E24A5}"/>
                    </a:ext>
                  </a:extLst>
                </p14:cNvPr>
                <p14:cNvContentPartPr/>
                <p14:nvPr/>
              </p14:nvContentPartPr>
              <p14:xfrm>
                <a:off x="3562557" y="805845"/>
                <a:ext cx="278280" cy="101520"/>
              </p14:xfrm>
            </p:contentPart>
          </mc:Choice>
          <mc:Fallback>
            <p:pic>
              <p:nvPicPr>
                <p:cNvPr id="319" name="Freihand 318">
                  <a:extLst>
                    <a:ext uri="{FF2B5EF4-FFF2-40B4-BE49-F238E27FC236}">
                      <a16:creationId xmlns:a16="http://schemas.microsoft.com/office/drawing/2014/main" id="{B6D30661-E4D9-471D-AD60-FD87506E24A5}"/>
                    </a:ext>
                  </a:extLst>
                </p:cNvPr>
                <p:cNvPicPr/>
                <p:nvPr/>
              </p:nvPicPr>
              <p:blipFill>
                <a:blip r:embed="rId195"/>
                <a:stretch>
                  <a:fillRect/>
                </a:stretch>
              </p:blipFill>
              <p:spPr>
                <a:xfrm>
                  <a:off x="3558237" y="801525"/>
                  <a:ext cx="28692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320" name="Freihand 319">
                  <a:extLst>
                    <a:ext uri="{FF2B5EF4-FFF2-40B4-BE49-F238E27FC236}">
                      <a16:creationId xmlns:a16="http://schemas.microsoft.com/office/drawing/2014/main" id="{CD40DF19-9089-4E3D-9814-45FA984424C9}"/>
                    </a:ext>
                  </a:extLst>
                </p14:cNvPr>
                <p14:cNvContentPartPr/>
                <p14:nvPr/>
              </p14:nvContentPartPr>
              <p14:xfrm>
                <a:off x="3690717" y="914205"/>
                <a:ext cx="84960" cy="165960"/>
              </p14:xfrm>
            </p:contentPart>
          </mc:Choice>
          <mc:Fallback>
            <p:pic>
              <p:nvPicPr>
                <p:cNvPr id="320" name="Freihand 319">
                  <a:extLst>
                    <a:ext uri="{FF2B5EF4-FFF2-40B4-BE49-F238E27FC236}">
                      <a16:creationId xmlns:a16="http://schemas.microsoft.com/office/drawing/2014/main" id="{CD40DF19-9089-4E3D-9814-45FA984424C9}"/>
                    </a:ext>
                  </a:extLst>
                </p:cNvPr>
                <p:cNvPicPr/>
                <p:nvPr/>
              </p:nvPicPr>
              <p:blipFill>
                <a:blip r:embed="rId197"/>
                <a:stretch>
                  <a:fillRect/>
                </a:stretch>
              </p:blipFill>
              <p:spPr>
                <a:xfrm>
                  <a:off x="3686397" y="909885"/>
                  <a:ext cx="9360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321" name="Freihand 320">
                  <a:extLst>
                    <a:ext uri="{FF2B5EF4-FFF2-40B4-BE49-F238E27FC236}">
                      <a16:creationId xmlns:a16="http://schemas.microsoft.com/office/drawing/2014/main" id="{3119BE46-9E75-4184-83F2-1D78DF1A66D5}"/>
                    </a:ext>
                  </a:extLst>
                </p14:cNvPr>
                <p14:cNvContentPartPr/>
                <p14:nvPr/>
              </p14:nvContentPartPr>
              <p14:xfrm>
                <a:off x="3774237" y="666525"/>
                <a:ext cx="106560" cy="345600"/>
              </p14:xfrm>
            </p:contentPart>
          </mc:Choice>
          <mc:Fallback>
            <p:pic>
              <p:nvPicPr>
                <p:cNvPr id="321" name="Freihand 320">
                  <a:extLst>
                    <a:ext uri="{FF2B5EF4-FFF2-40B4-BE49-F238E27FC236}">
                      <a16:creationId xmlns:a16="http://schemas.microsoft.com/office/drawing/2014/main" id="{3119BE46-9E75-4184-83F2-1D78DF1A66D5}"/>
                    </a:ext>
                  </a:extLst>
                </p:cNvPr>
                <p:cNvPicPr/>
                <p:nvPr/>
              </p:nvPicPr>
              <p:blipFill>
                <a:blip r:embed="rId199"/>
                <a:stretch>
                  <a:fillRect/>
                </a:stretch>
              </p:blipFill>
              <p:spPr>
                <a:xfrm>
                  <a:off x="3769917" y="662205"/>
                  <a:ext cx="115200" cy="35424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322" name="Freihand 321">
                  <a:extLst>
                    <a:ext uri="{FF2B5EF4-FFF2-40B4-BE49-F238E27FC236}">
                      <a16:creationId xmlns:a16="http://schemas.microsoft.com/office/drawing/2014/main" id="{D8F83599-E8C4-4457-B897-6B453D8F0EA1}"/>
                    </a:ext>
                  </a:extLst>
                </p14:cNvPr>
                <p14:cNvContentPartPr/>
                <p14:nvPr/>
              </p14:nvContentPartPr>
              <p14:xfrm>
                <a:off x="3491277" y="745005"/>
                <a:ext cx="220320" cy="321480"/>
              </p14:xfrm>
            </p:contentPart>
          </mc:Choice>
          <mc:Fallback>
            <p:pic>
              <p:nvPicPr>
                <p:cNvPr id="322" name="Freihand 321">
                  <a:extLst>
                    <a:ext uri="{FF2B5EF4-FFF2-40B4-BE49-F238E27FC236}">
                      <a16:creationId xmlns:a16="http://schemas.microsoft.com/office/drawing/2014/main" id="{D8F83599-E8C4-4457-B897-6B453D8F0EA1}"/>
                    </a:ext>
                  </a:extLst>
                </p:cNvPr>
                <p:cNvPicPr/>
                <p:nvPr/>
              </p:nvPicPr>
              <p:blipFill>
                <a:blip r:embed="rId201"/>
                <a:stretch>
                  <a:fillRect/>
                </a:stretch>
              </p:blipFill>
              <p:spPr>
                <a:xfrm>
                  <a:off x="3486957" y="740685"/>
                  <a:ext cx="228960" cy="33012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323" name="Freihand 322">
                  <a:extLst>
                    <a:ext uri="{FF2B5EF4-FFF2-40B4-BE49-F238E27FC236}">
                      <a16:creationId xmlns:a16="http://schemas.microsoft.com/office/drawing/2014/main" id="{6265EE7A-804C-45FC-82B3-7C57DB060EA6}"/>
                    </a:ext>
                  </a:extLst>
                </p14:cNvPr>
                <p14:cNvContentPartPr/>
                <p14:nvPr/>
              </p14:nvContentPartPr>
              <p14:xfrm>
                <a:off x="3846597" y="553125"/>
                <a:ext cx="190440" cy="162360"/>
              </p14:xfrm>
            </p:contentPart>
          </mc:Choice>
          <mc:Fallback>
            <p:pic>
              <p:nvPicPr>
                <p:cNvPr id="323" name="Freihand 322">
                  <a:extLst>
                    <a:ext uri="{FF2B5EF4-FFF2-40B4-BE49-F238E27FC236}">
                      <a16:creationId xmlns:a16="http://schemas.microsoft.com/office/drawing/2014/main" id="{6265EE7A-804C-45FC-82B3-7C57DB060EA6}"/>
                    </a:ext>
                  </a:extLst>
                </p:cNvPr>
                <p:cNvPicPr/>
                <p:nvPr/>
              </p:nvPicPr>
              <p:blipFill>
                <a:blip r:embed="rId203"/>
                <a:stretch>
                  <a:fillRect/>
                </a:stretch>
              </p:blipFill>
              <p:spPr>
                <a:xfrm>
                  <a:off x="3842277" y="548805"/>
                  <a:ext cx="199080" cy="171000"/>
                </a:xfrm>
                <a:prstGeom prst="rect">
                  <a:avLst/>
                </a:prstGeom>
              </p:spPr>
            </p:pic>
          </mc:Fallback>
        </mc:AlternateContent>
      </p:grpSp>
      <p:grpSp>
        <p:nvGrpSpPr>
          <p:cNvPr id="327" name="Gruppieren 326">
            <a:extLst>
              <a:ext uri="{FF2B5EF4-FFF2-40B4-BE49-F238E27FC236}">
                <a16:creationId xmlns:a16="http://schemas.microsoft.com/office/drawing/2014/main" id="{DAC40C88-722A-4B63-ADB3-E8EF06A64102}"/>
              </a:ext>
            </a:extLst>
          </p:cNvPr>
          <p:cNvGrpSpPr/>
          <p:nvPr/>
        </p:nvGrpSpPr>
        <p:grpSpPr>
          <a:xfrm>
            <a:off x="2920317" y="834645"/>
            <a:ext cx="374040" cy="132480"/>
            <a:chOff x="2920317" y="834645"/>
            <a:chExt cx="374040" cy="132480"/>
          </a:xfrm>
        </p:grpSpPr>
        <mc:AlternateContent xmlns:mc="http://schemas.openxmlformats.org/markup-compatibility/2006">
          <mc:Choice xmlns:p14="http://schemas.microsoft.com/office/powerpoint/2010/main" Requires="p14">
            <p:contentPart p14:bwMode="auto" r:id="rId204">
              <p14:nvContentPartPr>
                <p14:cNvPr id="325" name="Freihand 324">
                  <a:extLst>
                    <a:ext uri="{FF2B5EF4-FFF2-40B4-BE49-F238E27FC236}">
                      <a16:creationId xmlns:a16="http://schemas.microsoft.com/office/drawing/2014/main" id="{C6E40E2C-8071-4FEF-9E68-EA485E699835}"/>
                    </a:ext>
                  </a:extLst>
                </p14:cNvPr>
                <p14:cNvContentPartPr/>
                <p14:nvPr/>
              </p14:nvContentPartPr>
              <p14:xfrm>
                <a:off x="2920317" y="890805"/>
                <a:ext cx="217440" cy="12240"/>
              </p14:xfrm>
            </p:contentPart>
          </mc:Choice>
          <mc:Fallback>
            <p:pic>
              <p:nvPicPr>
                <p:cNvPr id="325" name="Freihand 324">
                  <a:extLst>
                    <a:ext uri="{FF2B5EF4-FFF2-40B4-BE49-F238E27FC236}">
                      <a16:creationId xmlns:a16="http://schemas.microsoft.com/office/drawing/2014/main" id="{C6E40E2C-8071-4FEF-9E68-EA485E699835}"/>
                    </a:ext>
                  </a:extLst>
                </p:cNvPr>
                <p:cNvPicPr/>
                <p:nvPr/>
              </p:nvPicPr>
              <p:blipFill>
                <a:blip r:embed="rId205"/>
                <a:stretch>
                  <a:fillRect/>
                </a:stretch>
              </p:blipFill>
              <p:spPr>
                <a:xfrm>
                  <a:off x="2915997" y="886485"/>
                  <a:ext cx="22608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326" name="Freihand 325">
                  <a:extLst>
                    <a:ext uri="{FF2B5EF4-FFF2-40B4-BE49-F238E27FC236}">
                      <a16:creationId xmlns:a16="http://schemas.microsoft.com/office/drawing/2014/main" id="{48F5B6CE-6874-45E4-8C5F-F862B8D03270}"/>
                    </a:ext>
                  </a:extLst>
                </p14:cNvPr>
                <p14:cNvContentPartPr/>
                <p14:nvPr/>
              </p14:nvContentPartPr>
              <p14:xfrm>
                <a:off x="3144957" y="834645"/>
                <a:ext cx="149400" cy="132480"/>
              </p14:xfrm>
            </p:contentPart>
          </mc:Choice>
          <mc:Fallback>
            <p:pic>
              <p:nvPicPr>
                <p:cNvPr id="326" name="Freihand 325">
                  <a:extLst>
                    <a:ext uri="{FF2B5EF4-FFF2-40B4-BE49-F238E27FC236}">
                      <a16:creationId xmlns:a16="http://schemas.microsoft.com/office/drawing/2014/main" id="{48F5B6CE-6874-45E4-8C5F-F862B8D03270}"/>
                    </a:ext>
                  </a:extLst>
                </p:cNvPr>
                <p:cNvPicPr/>
                <p:nvPr/>
              </p:nvPicPr>
              <p:blipFill>
                <a:blip r:embed="rId207"/>
                <a:stretch>
                  <a:fillRect/>
                </a:stretch>
              </p:blipFill>
              <p:spPr>
                <a:xfrm>
                  <a:off x="3140637" y="830325"/>
                  <a:ext cx="158040" cy="141120"/>
                </a:xfrm>
                <a:prstGeom prst="rect">
                  <a:avLst/>
                </a:prstGeom>
              </p:spPr>
            </p:pic>
          </mc:Fallback>
        </mc:AlternateContent>
      </p:grpSp>
      <p:grpSp>
        <p:nvGrpSpPr>
          <p:cNvPr id="357" name="Gruppieren 356">
            <a:extLst>
              <a:ext uri="{FF2B5EF4-FFF2-40B4-BE49-F238E27FC236}">
                <a16:creationId xmlns:a16="http://schemas.microsoft.com/office/drawing/2014/main" id="{F0E866A2-D903-4E57-A09B-D4CF3ADE7AE3}"/>
              </a:ext>
            </a:extLst>
          </p:cNvPr>
          <p:cNvGrpSpPr/>
          <p:nvPr/>
        </p:nvGrpSpPr>
        <p:grpSpPr>
          <a:xfrm>
            <a:off x="451797" y="649605"/>
            <a:ext cx="1970280" cy="799560"/>
            <a:chOff x="451797" y="649605"/>
            <a:chExt cx="1970280" cy="799560"/>
          </a:xfrm>
        </p:grpSpPr>
        <mc:AlternateContent xmlns:mc="http://schemas.openxmlformats.org/markup-compatibility/2006">
          <mc:Choice xmlns:p14="http://schemas.microsoft.com/office/powerpoint/2010/main" Requires="p14">
            <p:contentPart p14:bwMode="auto" r:id="rId208">
              <p14:nvContentPartPr>
                <p14:cNvPr id="328" name="Freihand 327">
                  <a:extLst>
                    <a:ext uri="{FF2B5EF4-FFF2-40B4-BE49-F238E27FC236}">
                      <a16:creationId xmlns:a16="http://schemas.microsoft.com/office/drawing/2014/main" id="{45B1277E-0C84-4C7E-B740-479F4383A20F}"/>
                    </a:ext>
                  </a:extLst>
                </p14:cNvPr>
                <p14:cNvContentPartPr/>
                <p14:nvPr/>
              </p14:nvContentPartPr>
              <p14:xfrm>
                <a:off x="1366197" y="680925"/>
                <a:ext cx="114840" cy="152640"/>
              </p14:xfrm>
            </p:contentPart>
          </mc:Choice>
          <mc:Fallback>
            <p:pic>
              <p:nvPicPr>
                <p:cNvPr id="328" name="Freihand 327">
                  <a:extLst>
                    <a:ext uri="{FF2B5EF4-FFF2-40B4-BE49-F238E27FC236}">
                      <a16:creationId xmlns:a16="http://schemas.microsoft.com/office/drawing/2014/main" id="{45B1277E-0C84-4C7E-B740-479F4383A20F}"/>
                    </a:ext>
                  </a:extLst>
                </p:cNvPr>
                <p:cNvPicPr/>
                <p:nvPr/>
              </p:nvPicPr>
              <p:blipFill>
                <a:blip r:embed="rId209"/>
                <a:stretch>
                  <a:fillRect/>
                </a:stretch>
              </p:blipFill>
              <p:spPr>
                <a:xfrm>
                  <a:off x="1361877" y="676605"/>
                  <a:ext cx="12348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329" name="Freihand 328">
                  <a:extLst>
                    <a:ext uri="{FF2B5EF4-FFF2-40B4-BE49-F238E27FC236}">
                      <a16:creationId xmlns:a16="http://schemas.microsoft.com/office/drawing/2014/main" id="{8589E40C-ECF3-442A-9C08-ECC97E7C64AE}"/>
                    </a:ext>
                  </a:extLst>
                </p14:cNvPr>
                <p14:cNvContentPartPr/>
                <p14:nvPr/>
              </p14:nvContentPartPr>
              <p14:xfrm>
                <a:off x="1500837" y="741405"/>
                <a:ext cx="71280" cy="138240"/>
              </p14:xfrm>
            </p:contentPart>
          </mc:Choice>
          <mc:Fallback>
            <p:pic>
              <p:nvPicPr>
                <p:cNvPr id="329" name="Freihand 328">
                  <a:extLst>
                    <a:ext uri="{FF2B5EF4-FFF2-40B4-BE49-F238E27FC236}">
                      <a16:creationId xmlns:a16="http://schemas.microsoft.com/office/drawing/2014/main" id="{8589E40C-ECF3-442A-9C08-ECC97E7C64AE}"/>
                    </a:ext>
                  </a:extLst>
                </p:cNvPr>
                <p:cNvPicPr/>
                <p:nvPr/>
              </p:nvPicPr>
              <p:blipFill>
                <a:blip r:embed="rId211"/>
                <a:stretch>
                  <a:fillRect/>
                </a:stretch>
              </p:blipFill>
              <p:spPr>
                <a:xfrm>
                  <a:off x="1496517" y="737085"/>
                  <a:ext cx="799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330" name="Freihand 329">
                  <a:extLst>
                    <a:ext uri="{FF2B5EF4-FFF2-40B4-BE49-F238E27FC236}">
                      <a16:creationId xmlns:a16="http://schemas.microsoft.com/office/drawing/2014/main" id="{E0104B2E-1A94-48F7-AD67-7A17890767EC}"/>
                    </a:ext>
                  </a:extLst>
                </p14:cNvPr>
                <p14:cNvContentPartPr/>
                <p14:nvPr/>
              </p14:nvContentPartPr>
              <p14:xfrm>
                <a:off x="1592277" y="751125"/>
                <a:ext cx="90360" cy="188640"/>
              </p14:xfrm>
            </p:contentPart>
          </mc:Choice>
          <mc:Fallback>
            <p:pic>
              <p:nvPicPr>
                <p:cNvPr id="330" name="Freihand 329">
                  <a:extLst>
                    <a:ext uri="{FF2B5EF4-FFF2-40B4-BE49-F238E27FC236}">
                      <a16:creationId xmlns:a16="http://schemas.microsoft.com/office/drawing/2014/main" id="{E0104B2E-1A94-48F7-AD67-7A17890767EC}"/>
                    </a:ext>
                  </a:extLst>
                </p:cNvPr>
                <p:cNvPicPr/>
                <p:nvPr/>
              </p:nvPicPr>
              <p:blipFill>
                <a:blip r:embed="rId213"/>
                <a:stretch>
                  <a:fillRect/>
                </a:stretch>
              </p:blipFill>
              <p:spPr>
                <a:xfrm>
                  <a:off x="1587957" y="746805"/>
                  <a:ext cx="9900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331" name="Freihand 330">
                  <a:extLst>
                    <a:ext uri="{FF2B5EF4-FFF2-40B4-BE49-F238E27FC236}">
                      <a16:creationId xmlns:a16="http://schemas.microsoft.com/office/drawing/2014/main" id="{2F3E564B-B1DF-4AE4-9571-43E42939786A}"/>
                    </a:ext>
                  </a:extLst>
                </p14:cNvPr>
                <p14:cNvContentPartPr/>
                <p14:nvPr/>
              </p14:nvContentPartPr>
              <p14:xfrm>
                <a:off x="1703157" y="757245"/>
                <a:ext cx="133560" cy="60480"/>
              </p14:xfrm>
            </p:contentPart>
          </mc:Choice>
          <mc:Fallback>
            <p:pic>
              <p:nvPicPr>
                <p:cNvPr id="331" name="Freihand 330">
                  <a:extLst>
                    <a:ext uri="{FF2B5EF4-FFF2-40B4-BE49-F238E27FC236}">
                      <a16:creationId xmlns:a16="http://schemas.microsoft.com/office/drawing/2014/main" id="{2F3E564B-B1DF-4AE4-9571-43E42939786A}"/>
                    </a:ext>
                  </a:extLst>
                </p:cNvPr>
                <p:cNvPicPr/>
                <p:nvPr/>
              </p:nvPicPr>
              <p:blipFill>
                <a:blip r:embed="rId215"/>
                <a:stretch>
                  <a:fillRect/>
                </a:stretch>
              </p:blipFill>
              <p:spPr>
                <a:xfrm>
                  <a:off x="1698837" y="752925"/>
                  <a:ext cx="14220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332" name="Freihand 331">
                  <a:extLst>
                    <a:ext uri="{FF2B5EF4-FFF2-40B4-BE49-F238E27FC236}">
                      <a16:creationId xmlns:a16="http://schemas.microsoft.com/office/drawing/2014/main" id="{CB758EDF-1887-4092-A322-245A3A18C4AC}"/>
                    </a:ext>
                  </a:extLst>
                </p14:cNvPr>
                <p14:cNvContentPartPr/>
                <p14:nvPr/>
              </p14:nvContentPartPr>
              <p14:xfrm>
                <a:off x="1846437" y="671565"/>
                <a:ext cx="96480" cy="153360"/>
              </p14:xfrm>
            </p:contentPart>
          </mc:Choice>
          <mc:Fallback>
            <p:pic>
              <p:nvPicPr>
                <p:cNvPr id="332" name="Freihand 331">
                  <a:extLst>
                    <a:ext uri="{FF2B5EF4-FFF2-40B4-BE49-F238E27FC236}">
                      <a16:creationId xmlns:a16="http://schemas.microsoft.com/office/drawing/2014/main" id="{CB758EDF-1887-4092-A322-245A3A18C4AC}"/>
                    </a:ext>
                  </a:extLst>
                </p:cNvPr>
                <p:cNvPicPr/>
                <p:nvPr/>
              </p:nvPicPr>
              <p:blipFill>
                <a:blip r:embed="rId217"/>
                <a:stretch>
                  <a:fillRect/>
                </a:stretch>
              </p:blipFill>
              <p:spPr>
                <a:xfrm>
                  <a:off x="1842117" y="667245"/>
                  <a:ext cx="10512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333" name="Freihand 332">
                  <a:extLst>
                    <a:ext uri="{FF2B5EF4-FFF2-40B4-BE49-F238E27FC236}">
                      <a16:creationId xmlns:a16="http://schemas.microsoft.com/office/drawing/2014/main" id="{C0502338-6595-4AF1-B3C2-2F29B0EA564D}"/>
                    </a:ext>
                  </a:extLst>
                </p14:cNvPr>
                <p14:cNvContentPartPr/>
                <p14:nvPr/>
              </p14:nvContentPartPr>
              <p14:xfrm>
                <a:off x="1974237" y="649605"/>
                <a:ext cx="180360" cy="163440"/>
              </p14:xfrm>
            </p:contentPart>
          </mc:Choice>
          <mc:Fallback>
            <p:pic>
              <p:nvPicPr>
                <p:cNvPr id="333" name="Freihand 332">
                  <a:extLst>
                    <a:ext uri="{FF2B5EF4-FFF2-40B4-BE49-F238E27FC236}">
                      <a16:creationId xmlns:a16="http://schemas.microsoft.com/office/drawing/2014/main" id="{C0502338-6595-4AF1-B3C2-2F29B0EA564D}"/>
                    </a:ext>
                  </a:extLst>
                </p:cNvPr>
                <p:cNvPicPr/>
                <p:nvPr/>
              </p:nvPicPr>
              <p:blipFill>
                <a:blip r:embed="rId219"/>
                <a:stretch>
                  <a:fillRect/>
                </a:stretch>
              </p:blipFill>
              <p:spPr>
                <a:xfrm>
                  <a:off x="1969917" y="645285"/>
                  <a:ext cx="18900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334" name="Freihand 333">
                  <a:extLst>
                    <a:ext uri="{FF2B5EF4-FFF2-40B4-BE49-F238E27FC236}">
                      <a16:creationId xmlns:a16="http://schemas.microsoft.com/office/drawing/2014/main" id="{B87DFE4D-AE35-4385-8DA6-70A62C571458}"/>
                    </a:ext>
                  </a:extLst>
                </p14:cNvPr>
                <p14:cNvContentPartPr/>
                <p14:nvPr/>
              </p14:nvContentPartPr>
              <p14:xfrm>
                <a:off x="2138757" y="710085"/>
                <a:ext cx="99360" cy="82080"/>
              </p14:xfrm>
            </p:contentPart>
          </mc:Choice>
          <mc:Fallback>
            <p:pic>
              <p:nvPicPr>
                <p:cNvPr id="334" name="Freihand 333">
                  <a:extLst>
                    <a:ext uri="{FF2B5EF4-FFF2-40B4-BE49-F238E27FC236}">
                      <a16:creationId xmlns:a16="http://schemas.microsoft.com/office/drawing/2014/main" id="{B87DFE4D-AE35-4385-8DA6-70A62C571458}"/>
                    </a:ext>
                  </a:extLst>
                </p:cNvPr>
                <p:cNvPicPr/>
                <p:nvPr/>
              </p:nvPicPr>
              <p:blipFill>
                <a:blip r:embed="rId221"/>
                <a:stretch>
                  <a:fillRect/>
                </a:stretch>
              </p:blipFill>
              <p:spPr>
                <a:xfrm>
                  <a:off x="2134437" y="705765"/>
                  <a:ext cx="1080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336" name="Freihand 335">
                  <a:extLst>
                    <a:ext uri="{FF2B5EF4-FFF2-40B4-BE49-F238E27FC236}">
                      <a16:creationId xmlns:a16="http://schemas.microsoft.com/office/drawing/2014/main" id="{70190351-393F-47A8-86C7-95E5B3FC74E8}"/>
                    </a:ext>
                  </a:extLst>
                </p14:cNvPr>
                <p14:cNvContentPartPr/>
                <p14:nvPr/>
              </p14:nvContentPartPr>
              <p14:xfrm>
                <a:off x="1207437" y="955605"/>
                <a:ext cx="138960" cy="140400"/>
              </p14:xfrm>
            </p:contentPart>
          </mc:Choice>
          <mc:Fallback>
            <p:pic>
              <p:nvPicPr>
                <p:cNvPr id="336" name="Freihand 335">
                  <a:extLst>
                    <a:ext uri="{FF2B5EF4-FFF2-40B4-BE49-F238E27FC236}">
                      <a16:creationId xmlns:a16="http://schemas.microsoft.com/office/drawing/2014/main" id="{70190351-393F-47A8-86C7-95E5B3FC74E8}"/>
                    </a:ext>
                  </a:extLst>
                </p:cNvPr>
                <p:cNvPicPr/>
                <p:nvPr/>
              </p:nvPicPr>
              <p:blipFill>
                <a:blip r:embed="rId223"/>
                <a:stretch>
                  <a:fillRect/>
                </a:stretch>
              </p:blipFill>
              <p:spPr>
                <a:xfrm>
                  <a:off x="1203117" y="951285"/>
                  <a:ext cx="1476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337" name="Freihand 336">
                  <a:extLst>
                    <a:ext uri="{FF2B5EF4-FFF2-40B4-BE49-F238E27FC236}">
                      <a16:creationId xmlns:a16="http://schemas.microsoft.com/office/drawing/2014/main" id="{CA0E49E6-5375-4946-8BED-4EE0222D2B8D}"/>
                    </a:ext>
                  </a:extLst>
                </p14:cNvPr>
                <p14:cNvContentPartPr/>
                <p14:nvPr/>
              </p14:nvContentPartPr>
              <p14:xfrm>
                <a:off x="1351077" y="961725"/>
                <a:ext cx="262440" cy="186840"/>
              </p14:xfrm>
            </p:contentPart>
          </mc:Choice>
          <mc:Fallback>
            <p:pic>
              <p:nvPicPr>
                <p:cNvPr id="337" name="Freihand 336">
                  <a:extLst>
                    <a:ext uri="{FF2B5EF4-FFF2-40B4-BE49-F238E27FC236}">
                      <a16:creationId xmlns:a16="http://schemas.microsoft.com/office/drawing/2014/main" id="{CA0E49E6-5375-4946-8BED-4EE0222D2B8D}"/>
                    </a:ext>
                  </a:extLst>
                </p:cNvPr>
                <p:cNvPicPr/>
                <p:nvPr/>
              </p:nvPicPr>
              <p:blipFill>
                <a:blip r:embed="rId225"/>
                <a:stretch>
                  <a:fillRect/>
                </a:stretch>
              </p:blipFill>
              <p:spPr>
                <a:xfrm>
                  <a:off x="1346757" y="957405"/>
                  <a:ext cx="27108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338" name="Freihand 337">
                  <a:extLst>
                    <a:ext uri="{FF2B5EF4-FFF2-40B4-BE49-F238E27FC236}">
                      <a16:creationId xmlns:a16="http://schemas.microsoft.com/office/drawing/2014/main" id="{D4C86EC7-3F58-4D45-AE3F-1343A05FED0B}"/>
                    </a:ext>
                  </a:extLst>
                </p14:cNvPr>
                <p14:cNvContentPartPr/>
                <p14:nvPr/>
              </p14:nvContentPartPr>
              <p14:xfrm>
                <a:off x="1607037" y="968565"/>
                <a:ext cx="101160" cy="85320"/>
              </p14:xfrm>
            </p:contentPart>
          </mc:Choice>
          <mc:Fallback>
            <p:pic>
              <p:nvPicPr>
                <p:cNvPr id="338" name="Freihand 337">
                  <a:extLst>
                    <a:ext uri="{FF2B5EF4-FFF2-40B4-BE49-F238E27FC236}">
                      <a16:creationId xmlns:a16="http://schemas.microsoft.com/office/drawing/2014/main" id="{D4C86EC7-3F58-4D45-AE3F-1343A05FED0B}"/>
                    </a:ext>
                  </a:extLst>
                </p:cNvPr>
                <p:cNvPicPr/>
                <p:nvPr/>
              </p:nvPicPr>
              <p:blipFill>
                <a:blip r:embed="rId227"/>
                <a:stretch>
                  <a:fillRect/>
                </a:stretch>
              </p:blipFill>
              <p:spPr>
                <a:xfrm>
                  <a:off x="1602717" y="964245"/>
                  <a:ext cx="1098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339" name="Freihand 338">
                  <a:extLst>
                    <a:ext uri="{FF2B5EF4-FFF2-40B4-BE49-F238E27FC236}">
                      <a16:creationId xmlns:a16="http://schemas.microsoft.com/office/drawing/2014/main" id="{6DE235AD-C96B-4C4C-BDB5-A17805A86D89}"/>
                    </a:ext>
                  </a:extLst>
                </p14:cNvPr>
                <p14:cNvContentPartPr/>
                <p14:nvPr/>
              </p14:nvContentPartPr>
              <p14:xfrm>
                <a:off x="1732677" y="966765"/>
                <a:ext cx="175680" cy="65880"/>
              </p14:xfrm>
            </p:contentPart>
          </mc:Choice>
          <mc:Fallback>
            <p:pic>
              <p:nvPicPr>
                <p:cNvPr id="339" name="Freihand 338">
                  <a:extLst>
                    <a:ext uri="{FF2B5EF4-FFF2-40B4-BE49-F238E27FC236}">
                      <a16:creationId xmlns:a16="http://schemas.microsoft.com/office/drawing/2014/main" id="{6DE235AD-C96B-4C4C-BDB5-A17805A86D89}"/>
                    </a:ext>
                  </a:extLst>
                </p:cNvPr>
                <p:cNvPicPr/>
                <p:nvPr/>
              </p:nvPicPr>
              <p:blipFill>
                <a:blip r:embed="rId229"/>
                <a:stretch>
                  <a:fillRect/>
                </a:stretch>
              </p:blipFill>
              <p:spPr>
                <a:xfrm>
                  <a:off x="1728357" y="962445"/>
                  <a:ext cx="18432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340" name="Freihand 339">
                  <a:extLst>
                    <a:ext uri="{FF2B5EF4-FFF2-40B4-BE49-F238E27FC236}">
                      <a16:creationId xmlns:a16="http://schemas.microsoft.com/office/drawing/2014/main" id="{74B58639-9DE0-4136-963A-078BC949E498}"/>
                    </a:ext>
                  </a:extLst>
                </p14:cNvPr>
                <p14:cNvContentPartPr/>
                <p14:nvPr/>
              </p14:nvContentPartPr>
              <p14:xfrm>
                <a:off x="1895397" y="906285"/>
                <a:ext cx="244080" cy="118080"/>
              </p14:xfrm>
            </p:contentPart>
          </mc:Choice>
          <mc:Fallback>
            <p:pic>
              <p:nvPicPr>
                <p:cNvPr id="340" name="Freihand 339">
                  <a:extLst>
                    <a:ext uri="{FF2B5EF4-FFF2-40B4-BE49-F238E27FC236}">
                      <a16:creationId xmlns:a16="http://schemas.microsoft.com/office/drawing/2014/main" id="{74B58639-9DE0-4136-963A-078BC949E498}"/>
                    </a:ext>
                  </a:extLst>
                </p:cNvPr>
                <p:cNvPicPr/>
                <p:nvPr/>
              </p:nvPicPr>
              <p:blipFill>
                <a:blip r:embed="rId231"/>
                <a:stretch>
                  <a:fillRect/>
                </a:stretch>
              </p:blipFill>
              <p:spPr>
                <a:xfrm>
                  <a:off x="1891077" y="901965"/>
                  <a:ext cx="2527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341" name="Freihand 340">
                  <a:extLst>
                    <a:ext uri="{FF2B5EF4-FFF2-40B4-BE49-F238E27FC236}">
                      <a16:creationId xmlns:a16="http://schemas.microsoft.com/office/drawing/2014/main" id="{FCB382CF-24D6-42D2-8424-6117D81B4A95}"/>
                    </a:ext>
                  </a:extLst>
                </p14:cNvPr>
                <p14:cNvContentPartPr/>
                <p14:nvPr/>
              </p14:nvContentPartPr>
              <p14:xfrm>
                <a:off x="2138037" y="933645"/>
                <a:ext cx="38160" cy="22680"/>
              </p14:xfrm>
            </p:contentPart>
          </mc:Choice>
          <mc:Fallback>
            <p:pic>
              <p:nvPicPr>
                <p:cNvPr id="341" name="Freihand 340">
                  <a:extLst>
                    <a:ext uri="{FF2B5EF4-FFF2-40B4-BE49-F238E27FC236}">
                      <a16:creationId xmlns:a16="http://schemas.microsoft.com/office/drawing/2014/main" id="{FCB382CF-24D6-42D2-8424-6117D81B4A95}"/>
                    </a:ext>
                  </a:extLst>
                </p:cNvPr>
                <p:cNvPicPr/>
                <p:nvPr/>
              </p:nvPicPr>
              <p:blipFill>
                <a:blip r:embed="rId233"/>
                <a:stretch>
                  <a:fillRect/>
                </a:stretch>
              </p:blipFill>
              <p:spPr>
                <a:xfrm>
                  <a:off x="2133717" y="929325"/>
                  <a:ext cx="4680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342" name="Freihand 341">
                  <a:extLst>
                    <a:ext uri="{FF2B5EF4-FFF2-40B4-BE49-F238E27FC236}">
                      <a16:creationId xmlns:a16="http://schemas.microsoft.com/office/drawing/2014/main" id="{58AEEB05-1D38-4705-9064-A5F6438D8ED6}"/>
                    </a:ext>
                  </a:extLst>
                </p14:cNvPr>
                <p14:cNvContentPartPr/>
                <p14:nvPr/>
              </p14:nvContentPartPr>
              <p14:xfrm>
                <a:off x="2162157" y="949125"/>
                <a:ext cx="104040" cy="170280"/>
              </p14:xfrm>
            </p:contentPart>
          </mc:Choice>
          <mc:Fallback>
            <p:pic>
              <p:nvPicPr>
                <p:cNvPr id="342" name="Freihand 341">
                  <a:extLst>
                    <a:ext uri="{FF2B5EF4-FFF2-40B4-BE49-F238E27FC236}">
                      <a16:creationId xmlns:a16="http://schemas.microsoft.com/office/drawing/2014/main" id="{58AEEB05-1D38-4705-9064-A5F6438D8ED6}"/>
                    </a:ext>
                  </a:extLst>
                </p:cNvPr>
                <p:cNvPicPr/>
                <p:nvPr/>
              </p:nvPicPr>
              <p:blipFill>
                <a:blip r:embed="rId235"/>
                <a:stretch>
                  <a:fillRect/>
                </a:stretch>
              </p:blipFill>
              <p:spPr>
                <a:xfrm>
                  <a:off x="2157837" y="944805"/>
                  <a:ext cx="11268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343" name="Freihand 342">
                  <a:extLst>
                    <a:ext uri="{FF2B5EF4-FFF2-40B4-BE49-F238E27FC236}">
                      <a16:creationId xmlns:a16="http://schemas.microsoft.com/office/drawing/2014/main" id="{58D8063C-8042-422C-9303-8763FBCE4CD0}"/>
                    </a:ext>
                  </a:extLst>
                </p14:cNvPr>
                <p14:cNvContentPartPr/>
                <p14:nvPr/>
              </p14:nvContentPartPr>
              <p14:xfrm>
                <a:off x="1469517" y="1181685"/>
                <a:ext cx="99360" cy="111600"/>
              </p14:xfrm>
            </p:contentPart>
          </mc:Choice>
          <mc:Fallback>
            <p:pic>
              <p:nvPicPr>
                <p:cNvPr id="343" name="Freihand 342">
                  <a:extLst>
                    <a:ext uri="{FF2B5EF4-FFF2-40B4-BE49-F238E27FC236}">
                      <a16:creationId xmlns:a16="http://schemas.microsoft.com/office/drawing/2014/main" id="{58D8063C-8042-422C-9303-8763FBCE4CD0}"/>
                    </a:ext>
                  </a:extLst>
                </p:cNvPr>
                <p:cNvPicPr/>
                <p:nvPr/>
              </p:nvPicPr>
              <p:blipFill>
                <a:blip r:embed="rId237"/>
                <a:stretch>
                  <a:fillRect/>
                </a:stretch>
              </p:blipFill>
              <p:spPr>
                <a:xfrm>
                  <a:off x="1465197" y="1177365"/>
                  <a:ext cx="1080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344" name="Freihand 343">
                  <a:extLst>
                    <a:ext uri="{FF2B5EF4-FFF2-40B4-BE49-F238E27FC236}">
                      <a16:creationId xmlns:a16="http://schemas.microsoft.com/office/drawing/2014/main" id="{D4DE037F-F5B1-4081-B8E4-1E7A8E24A03B}"/>
                    </a:ext>
                  </a:extLst>
                </p14:cNvPr>
                <p14:cNvContentPartPr/>
                <p14:nvPr/>
              </p14:nvContentPartPr>
              <p14:xfrm>
                <a:off x="1547277" y="1177365"/>
                <a:ext cx="132480" cy="102240"/>
              </p14:xfrm>
            </p:contentPart>
          </mc:Choice>
          <mc:Fallback>
            <p:pic>
              <p:nvPicPr>
                <p:cNvPr id="344" name="Freihand 343">
                  <a:extLst>
                    <a:ext uri="{FF2B5EF4-FFF2-40B4-BE49-F238E27FC236}">
                      <a16:creationId xmlns:a16="http://schemas.microsoft.com/office/drawing/2014/main" id="{D4DE037F-F5B1-4081-B8E4-1E7A8E24A03B}"/>
                    </a:ext>
                  </a:extLst>
                </p:cNvPr>
                <p:cNvPicPr/>
                <p:nvPr/>
              </p:nvPicPr>
              <p:blipFill>
                <a:blip r:embed="rId239"/>
                <a:stretch>
                  <a:fillRect/>
                </a:stretch>
              </p:blipFill>
              <p:spPr>
                <a:xfrm>
                  <a:off x="1542957" y="1173045"/>
                  <a:ext cx="1411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345" name="Freihand 344">
                  <a:extLst>
                    <a:ext uri="{FF2B5EF4-FFF2-40B4-BE49-F238E27FC236}">
                      <a16:creationId xmlns:a16="http://schemas.microsoft.com/office/drawing/2014/main" id="{7031FD2A-F77C-45D1-9096-78FBDDEF8ED8}"/>
                    </a:ext>
                  </a:extLst>
                </p14:cNvPr>
                <p14:cNvContentPartPr/>
                <p14:nvPr/>
              </p14:nvContentPartPr>
              <p14:xfrm>
                <a:off x="1697757" y="1107165"/>
                <a:ext cx="222120" cy="162360"/>
              </p14:xfrm>
            </p:contentPart>
          </mc:Choice>
          <mc:Fallback>
            <p:pic>
              <p:nvPicPr>
                <p:cNvPr id="345" name="Freihand 344">
                  <a:extLst>
                    <a:ext uri="{FF2B5EF4-FFF2-40B4-BE49-F238E27FC236}">
                      <a16:creationId xmlns:a16="http://schemas.microsoft.com/office/drawing/2014/main" id="{7031FD2A-F77C-45D1-9096-78FBDDEF8ED8}"/>
                    </a:ext>
                  </a:extLst>
                </p:cNvPr>
                <p:cNvPicPr/>
                <p:nvPr/>
              </p:nvPicPr>
              <p:blipFill>
                <a:blip r:embed="rId241"/>
                <a:stretch>
                  <a:fillRect/>
                </a:stretch>
              </p:blipFill>
              <p:spPr>
                <a:xfrm>
                  <a:off x="1693437" y="1102845"/>
                  <a:ext cx="2307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347" name="Freihand 346">
                  <a:extLst>
                    <a:ext uri="{FF2B5EF4-FFF2-40B4-BE49-F238E27FC236}">
                      <a16:creationId xmlns:a16="http://schemas.microsoft.com/office/drawing/2014/main" id="{69F24B24-B84B-487A-9FFD-DD28029E72DB}"/>
                    </a:ext>
                  </a:extLst>
                </p14:cNvPr>
                <p14:cNvContentPartPr/>
                <p14:nvPr/>
              </p14:nvContentPartPr>
              <p14:xfrm>
                <a:off x="2028597" y="1176285"/>
                <a:ext cx="120960" cy="69480"/>
              </p14:xfrm>
            </p:contentPart>
          </mc:Choice>
          <mc:Fallback>
            <p:pic>
              <p:nvPicPr>
                <p:cNvPr id="347" name="Freihand 346">
                  <a:extLst>
                    <a:ext uri="{FF2B5EF4-FFF2-40B4-BE49-F238E27FC236}">
                      <a16:creationId xmlns:a16="http://schemas.microsoft.com/office/drawing/2014/main" id="{69F24B24-B84B-487A-9FFD-DD28029E72DB}"/>
                    </a:ext>
                  </a:extLst>
                </p:cNvPr>
                <p:cNvPicPr/>
                <p:nvPr/>
              </p:nvPicPr>
              <p:blipFill>
                <a:blip r:embed="rId243"/>
                <a:stretch>
                  <a:fillRect/>
                </a:stretch>
              </p:blipFill>
              <p:spPr>
                <a:xfrm>
                  <a:off x="2024277" y="1171965"/>
                  <a:ext cx="1296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348" name="Freihand 347">
                  <a:extLst>
                    <a:ext uri="{FF2B5EF4-FFF2-40B4-BE49-F238E27FC236}">
                      <a16:creationId xmlns:a16="http://schemas.microsoft.com/office/drawing/2014/main" id="{B88F4F4E-AF09-4232-B3AA-A2C267880094}"/>
                    </a:ext>
                  </a:extLst>
                </p14:cNvPr>
                <p14:cNvContentPartPr/>
                <p14:nvPr/>
              </p14:nvContentPartPr>
              <p14:xfrm>
                <a:off x="2213277" y="1120125"/>
                <a:ext cx="208800" cy="221760"/>
              </p14:xfrm>
            </p:contentPart>
          </mc:Choice>
          <mc:Fallback>
            <p:pic>
              <p:nvPicPr>
                <p:cNvPr id="348" name="Freihand 347">
                  <a:extLst>
                    <a:ext uri="{FF2B5EF4-FFF2-40B4-BE49-F238E27FC236}">
                      <a16:creationId xmlns:a16="http://schemas.microsoft.com/office/drawing/2014/main" id="{B88F4F4E-AF09-4232-B3AA-A2C267880094}"/>
                    </a:ext>
                  </a:extLst>
                </p:cNvPr>
                <p:cNvPicPr/>
                <p:nvPr/>
              </p:nvPicPr>
              <p:blipFill>
                <a:blip r:embed="rId245"/>
                <a:stretch>
                  <a:fillRect/>
                </a:stretch>
              </p:blipFill>
              <p:spPr>
                <a:xfrm>
                  <a:off x="2208957" y="1115805"/>
                  <a:ext cx="21744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350" name="Freihand 349">
                  <a:extLst>
                    <a:ext uri="{FF2B5EF4-FFF2-40B4-BE49-F238E27FC236}">
                      <a16:creationId xmlns:a16="http://schemas.microsoft.com/office/drawing/2014/main" id="{60DDDA75-8EB2-47F9-95F2-4A81B538F207}"/>
                    </a:ext>
                  </a:extLst>
                </p14:cNvPr>
                <p14:cNvContentPartPr/>
                <p14:nvPr/>
              </p14:nvContentPartPr>
              <p14:xfrm>
                <a:off x="451797" y="1234965"/>
                <a:ext cx="90360" cy="120600"/>
              </p14:xfrm>
            </p:contentPart>
          </mc:Choice>
          <mc:Fallback>
            <p:pic>
              <p:nvPicPr>
                <p:cNvPr id="350" name="Freihand 349">
                  <a:extLst>
                    <a:ext uri="{FF2B5EF4-FFF2-40B4-BE49-F238E27FC236}">
                      <a16:creationId xmlns:a16="http://schemas.microsoft.com/office/drawing/2014/main" id="{60DDDA75-8EB2-47F9-95F2-4A81B538F207}"/>
                    </a:ext>
                  </a:extLst>
                </p:cNvPr>
                <p:cNvPicPr/>
                <p:nvPr/>
              </p:nvPicPr>
              <p:blipFill>
                <a:blip r:embed="rId247"/>
                <a:stretch>
                  <a:fillRect/>
                </a:stretch>
              </p:blipFill>
              <p:spPr>
                <a:xfrm>
                  <a:off x="447477" y="1230645"/>
                  <a:ext cx="990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351" name="Freihand 350">
                  <a:extLst>
                    <a:ext uri="{FF2B5EF4-FFF2-40B4-BE49-F238E27FC236}">
                      <a16:creationId xmlns:a16="http://schemas.microsoft.com/office/drawing/2014/main" id="{6F738ED3-7A5E-4D11-AA96-99A1892F148E}"/>
                    </a:ext>
                  </a:extLst>
                </p14:cNvPr>
                <p14:cNvContentPartPr/>
                <p14:nvPr/>
              </p14:nvContentPartPr>
              <p14:xfrm>
                <a:off x="546477" y="1249365"/>
                <a:ext cx="184320" cy="199800"/>
              </p14:xfrm>
            </p:contentPart>
          </mc:Choice>
          <mc:Fallback>
            <p:pic>
              <p:nvPicPr>
                <p:cNvPr id="351" name="Freihand 350">
                  <a:extLst>
                    <a:ext uri="{FF2B5EF4-FFF2-40B4-BE49-F238E27FC236}">
                      <a16:creationId xmlns:a16="http://schemas.microsoft.com/office/drawing/2014/main" id="{6F738ED3-7A5E-4D11-AA96-99A1892F148E}"/>
                    </a:ext>
                  </a:extLst>
                </p:cNvPr>
                <p:cNvPicPr/>
                <p:nvPr/>
              </p:nvPicPr>
              <p:blipFill>
                <a:blip r:embed="rId249"/>
                <a:stretch>
                  <a:fillRect/>
                </a:stretch>
              </p:blipFill>
              <p:spPr>
                <a:xfrm>
                  <a:off x="542157" y="1245045"/>
                  <a:ext cx="19296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352" name="Freihand 351">
                  <a:extLst>
                    <a:ext uri="{FF2B5EF4-FFF2-40B4-BE49-F238E27FC236}">
                      <a16:creationId xmlns:a16="http://schemas.microsoft.com/office/drawing/2014/main" id="{5B305538-5F61-4383-85E5-F5EAB1B25D2C}"/>
                    </a:ext>
                  </a:extLst>
                </p14:cNvPr>
                <p14:cNvContentPartPr/>
                <p14:nvPr/>
              </p14:nvContentPartPr>
              <p14:xfrm>
                <a:off x="766797" y="1161165"/>
                <a:ext cx="96480" cy="156600"/>
              </p14:xfrm>
            </p:contentPart>
          </mc:Choice>
          <mc:Fallback>
            <p:pic>
              <p:nvPicPr>
                <p:cNvPr id="352" name="Freihand 351">
                  <a:extLst>
                    <a:ext uri="{FF2B5EF4-FFF2-40B4-BE49-F238E27FC236}">
                      <a16:creationId xmlns:a16="http://schemas.microsoft.com/office/drawing/2014/main" id="{5B305538-5F61-4383-85E5-F5EAB1B25D2C}"/>
                    </a:ext>
                  </a:extLst>
                </p:cNvPr>
                <p:cNvPicPr/>
                <p:nvPr/>
              </p:nvPicPr>
              <p:blipFill>
                <a:blip r:embed="rId251"/>
                <a:stretch>
                  <a:fillRect/>
                </a:stretch>
              </p:blipFill>
              <p:spPr>
                <a:xfrm>
                  <a:off x="762477" y="1156845"/>
                  <a:ext cx="10512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353" name="Freihand 352">
                  <a:extLst>
                    <a:ext uri="{FF2B5EF4-FFF2-40B4-BE49-F238E27FC236}">
                      <a16:creationId xmlns:a16="http://schemas.microsoft.com/office/drawing/2014/main" id="{CC74B5D2-AD42-4B08-A753-B0B101127E28}"/>
                    </a:ext>
                  </a:extLst>
                </p14:cNvPr>
                <p14:cNvContentPartPr/>
                <p14:nvPr/>
              </p14:nvContentPartPr>
              <p14:xfrm>
                <a:off x="870117" y="1166925"/>
                <a:ext cx="4680" cy="720"/>
              </p14:xfrm>
            </p:contentPart>
          </mc:Choice>
          <mc:Fallback>
            <p:pic>
              <p:nvPicPr>
                <p:cNvPr id="353" name="Freihand 352">
                  <a:extLst>
                    <a:ext uri="{FF2B5EF4-FFF2-40B4-BE49-F238E27FC236}">
                      <a16:creationId xmlns:a16="http://schemas.microsoft.com/office/drawing/2014/main" id="{CC74B5D2-AD42-4B08-A753-B0B101127E28}"/>
                    </a:ext>
                  </a:extLst>
                </p:cNvPr>
                <p:cNvPicPr/>
                <p:nvPr/>
              </p:nvPicPr>
              <p:blipFill>
                <a:blip r:embed="rId253"/>
                <a:stretch>
                  <a:fillRect/>
                </a:stretch>
              </p:blipFill>
              <p:spPr>
                <a:xfrm>
                  <a:off x="865797" y="1162605"/>
                  <a:ext cx="1332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354" name="Freihand 353">
                  <a:extLst>
                    <a:ext uri="{FF2B5EF4-FFF2-40B4-BE49-F238E27FC236}">
                      <a16:creationId xmlns:a16="http://schemas.microsoft.com/office/drawing/2014/main" id="{797D1306-4750-4372-BAFC-FF1A1D821B01}"/>
                    </a:ext>
                  </a:extLst>
                </p14:cNvPr>
                <p14:cNvContentPartPr/>
                <p14:nvPr/>
              </p14:nvContentPartPr>
              <p14:xfrm>
                <a:off x="874077" y="1147485"/>
                <a:ext cx="81000" cy="158760"/>
              </p14:xfrm>
            </p:contentPart>
          </mc:Choice>
          <mc:Fallback>
            <p:pic>
              <p:nvPicPr>
                <p:cNvPr id="354" name="Freihand 353">
                  <a:extLst>
                    <a:ext uri="{FF2B5EF4-FFF2-40B4-BE49-F238E27FC236}">
                      <a16:creationId xmlns:a16="http://schemas.microsoft.com/office/drawing/2014/main" id="{797D1306-4750-4372-BAFC-FF1A1D821B01}"/>
                    </a:ext>
                  </a:extLst>
                </p:cNvPr>
                <p:cNvPicPr/>
                <p:nvPr/>
              </p:nvPicPr>
              <p:blipFill>
                <a:blip r:embed="rId255"/>
                <a:stretch>
                  <a:fillRect/>
                </a:stretch>
              </p:blipFill>
              <p:spPr>
                <a:xfrm>
                  <a:off x="869757" y="1143165"/>
                  <a:ext cx="8964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355" name="Freihand 354">
                  <a:extLst>
                    <a:ext uri="{FF2B5EF4-FFF2-40B4-BE49-F238E27FC236}">
                      <a16:creationId xmlns:a16="http://schemas.microsoft.com/office/drawing/2014/main" id="{E51FFC74-1955-47BA-9F6D-D82F466A5F69}"/>
                    </a:ext>
                  </a:extLst>
                </p14:cNvPr>
                <p14:cNvContentPartPr/>
                <p14:nvPr/>
              </p14:nvContentPartPr>
              <p14:xfrm>
                <a:off x="970557" y="1226325"/>
                <a:ext cx="272880" cy="66960"/>
              </p14:xfrm>
            </p:contentPart>
          </mc:Choice>
          <mc:Fallback>
            <p:pic>
              <p:nvPicPr>
                <p:cNvPr id="355" name="Freihand 354">
                  <a:extLst>
                    <a:ext uri="{FF2B5EF4-FFF2-40B4-BE49-F238E27FC236}">
                      <a16:creationId xmlns:a16="http://schemas.microsoft.com/office/drawing/2014/main" id="{E51FFC74-1955-47BA-9F6D-D82F466A5F69}"/>
                    </a:ext>
                  </a:extLst>
                </p:cNvPr>
                <p:cNvPicPr/>
                <p:nvPr/>
              </p:nvPicPr>
              <p:blipFill>
                <a:blip r:embed="rId257"/>
                <a:stretch>
                  <a:fillRect/>
                </a:stretch>
              </p:blipFill>
              <p:spPr>
                <a:xfrm>
                  <a:off x="966237" y="1222005"/>
                  <a:ext cx="28152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356" name="Freihand 355">
                  <a:extLst>
                    <a:ext uri="{FF2B5EF4-FFF2-40B4-BE49-F238E27FC236}">
                      <a16:creationId xmlns:a16="http://schemas.microsoft.com/office/drawing/2014/main" id="{7F0B59E1-A394-4400-B89D-6E4E6E36565D}"/>
                    </a:ext>
                  </a:extLst>
                </p14:cNvPr>
                <p14:cNvContentPartPr/>
                <p14:nvPr/>
              </p14:nvContentPartPr>
              <p14:xfrm>
                <a:off x="1232277" y="1192485"/>
                <a:ext cx="360" cy="360"/>
              </p14:xfrm>
            </p:contentPart>
          </mc:Choice>
          <mc:Fallback>
            <p:pic>
              <p:nvPicPr>
                <p:cNvPr id="356" name="Freihand 355">
                  <a:extLst>
                    <a:ext uri="{FF2B5EF4-FFF2-40B4-BE49-F238E27FC236}">
                      <a16:creationId xmlns:a16="http://schemas.microsoft.com/office/drawing/2014/main" id="{7F0B59E1-A394-4400-B89D-6E4E6E36565D}"/>
                    </a:ext>
                  </a:extLst>
                </p:cNvPr>
                <p:cNvPicPr/>
                <p:nvPr/>
              </p:nvPicPr>
              <p:blipFill>
                <a:blip r:embed="rId95"/>
                <a:stretch>
                  <a:fillRect/>
                </a:stretch>
              </p:blipFill>
              <p:spPr>
                <a:xfrm>
                  <a:off x="1227957" y="1188165"/>
                  <a:ext cx="9000" cy="9000"/>
                </a:xfrm>
                <a:prstGeom prst="rect">
                  <a:avLst/>
                </a:prstGeom>
              </p:spPr>
            </p:pic>
          </mc:Fallback>
        </mc:AlternateContent>
      </p:grpSp>
      <p:grpSp>
        <p:nvGrpSpPr>
          <p:cNvPr id="360" name="Gruppieren 359">
            <a:extLst>
              <a:ext uri="{FF2B5EF4-FFF2-40B4-BE49-F238E27FC236}">
                <a16:creationId xmlns:a16="http://schemas.microsoft.com/office/drawing/2014/main" id="{6C69D754-CD2C-46AE-8D32-E481BF924986}"/>
              </a:ext>
            </a:extLst>
          </p:cNvPr>
          <p:cNvGrpSpPr/>
          <p:nvPr/>
        </p:nvGrpSpPr>
        <p:grpSpPr>
          <a:xfrm>
            <a:off x="2508117" y="1244325"/>
            <a:ext cx="661680" cy="444960"/>
            <a:chOff x="2508117" y="1244325"/>
            <a:chExt cx="661680" cy="444960"/>
          </a:xfrm>
        </p:grpSpPr>
        <mc:AlternateContent xmlns:mc="http://schemas.openxmlformats.org/markup-compatibility/2006">
          <mc:Choice xmlns:p14="http://schemas.microsoft.com/office/powerpoint/2010/main" Requires="p14">
            <p:contentPart p14:bwMode="auto" r:id="rId259">
              <p14:nvContentPartPr>
                <p14:cNvPr id="358" name="Freihand 357">
                  <a:extLst>
                    <a:ext uri="{FF2B5EF4-FFF2-40B4-BE49-F238E27FC236}">
                      <a16:creationId xmlns:a16="http://schemas.microsoft.com/office/drawing/2014/main" id="{457951D1-A674-406F-92C8-A591610B8427}"/>
                    </a:ext>
                  </a:extLst>
                </p14:cNvPr>
                <p14:cNvContentPartPr/>
                <p14:nvPr/>
              </p14:nvContentPartPr>
              <p14:xfrm>
                <a:off x="2508117" y="1244325"/>
                <a:ext cx="639000" cy="415080"/>
              </p14:xfrm>
            </p:contentPart>
          </mc:Choice>
          <mc:Fallback>
            <p:pic>
              <p:nvPicPr>
                <p:cNvPr id="358" name="Freihand 357">
                  <a:extLst>
                    <a:ext uri="{FF2B5EF4-FFF2-40B4-BE49-F238E27FC236}">
                      <a16:creationId xmlns:a16="http://schemas.microsoft.com/office/drawing/2014/main" id="{457951D1-A674-406F-92C8-A591610B8427}"/>
                    </a:ext>
                  </a:extLst>
                </p:cNvPr>
                <p:cNvPicPr/>
                <p:nvPr/>
              </p:nvPicPr>
              <p:blipFill>
                <a:blip r:embed="rId260"/>
                <a:stretch>
                  <a:fillRect/>
                </a:stretch>
              </p:blipFill>
              <p:spPr>
                <a:xfrm>
                  <a:off x="2503797" y="1240005"/>
                  <a:ext cx="647640" cy="42372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359" name="Freihand 358">
                  <a:extLst>
                    <a:ext uri="{FF2B5EF4-FFF2-40B4-BE49-F238E27FC236}">
                      <a16:creationId xmlns:a16="http://schemas.microsoft.com/office/drawing/2014/main" id="{1A6A99B8-6271-46B6-AB10-F146B9439B0D}"/>
                    </a:ext>
                  </a:extLst>
                </p14:cNvPr>
                <p14:cNvContentPartPr/>
                <p14:nvPr/>
              </p14:nvContentPartPr>
              <p14:xfrm>
                <a:off x="2968917" y="1421085"/>
                <a:ext cx="200880" cy="268200"/>
              </p14:xfrm>
            </p:contentPart>
          </mc:Choice>
          <mc:Fallback>
            <p:pic>
              <p:nvPicPr>
                <p:cNvPr id="359" name="Freihand 358">
                  <a:extLst>
                    <a:ext uri="{FF2B5EF4-FFF2-40B4-BE49-F238E27FC236}">
                      <a16:creationId xmlns:a16="http://schemas.microsoft.com/office/drawing/2014/main" id="{1A6A99B8-6271-46B6-AB10-F146B9439B0D}"/>
                    </a:ext>
                  </a:extLst>
                </p:cNvPr>
                <p:cNvPicPr/>
                <p:nvPr/>
              </p:nvPicPr>
              <p:blipFill>
                <a:blip r:embed="rId262"/>
                <a:stretch>
                  <a:fillRect/>
                </a:stretch>
              </p:blipFill>
              <p:spPr>
                <a:xfrm>
                  <a:off x="2964597" y="1416765"/>
                  <a:ext cx="209520" cy="276840"/>
                </a:xfrm>
                <a:prstGeom prst="rect">
                  <a:avLst/>
                </a:prstGeom>
              </p:spPr>
            </p:pic>
          </mc:Fallback>
        </mc:AlternateContent>
      </p:grpSp>
      <p:grpSp>
        <p:nvGrpSpPr>
          <p:cNvPr id="391" name="Gruppieren 390">
            <a:extLst>
              <a:ext uri="{FF2B5EF4-FFF2-40B4-BE49-F238E27FC236}">
                <a16:creationId xmlns:a16="http://schemas.microsoft.com/office/drawing/2014/main" id="{800D2041-EE64-4947-908A-7693BFC6C7E9}"/>
              </a:ext>
            </a:extLst>
          </p:cNvPr>
          <p:cNvGrpSpPr/>
          <p:nvPr/>
        </p:nvGrpSpPr>
        <p:grpSpPr>
          <a:xfrm>
            <a:off x="2758317" y="1820325"/>
            <a:ext cx="3418920" cy="2826720"/>
            <a:chOff x="2758317" y="1820325"/>
            <a:chExt cx="3418920" cy="2826720"/>
          </a:xfrm>
        </p:grpSpPr>
        <mc:AlternateContent xmlns:mc="http://schemas.openxmlformats.org/markup-compatibility/2006">
          <mc:Choice xmlns:p14="http://schemas.microsoft.com/office/powerpoint/2010/main" Requires="p14">
            <p:contentPart p14:bwMode="auto" r:id="rId263">
              <p14:nvContentPartPr>
                <p14:cNvPr id="361" name="Freihand 360">
                  <a:extLst>
                    <a:ext uri="{FF2B5EF4-FFF2-40B4-BE49-F238E27FC236}">
                      <a16:creationId xmlns:a16="http://schemas.microsoft.com/office/drawing/2014/main" id="{9D9C997F-FB83-4216-ADAB-13641F7E5C42}"/>
                    </a:ext>
                  </a:extLst>
                </p14:cNvPr>
                <p14:cNvContentPartPr/>
                <p14:nvPr/>
              </p14:nvContentPartPr>
              <p14:xfrm>
                <a:off x="6071037" y="1820325"/>
                <a:ext cx="106200" cy="108720"/>
              </p14:xfrm>
            </p:contentPart>
          </mc:Choice>
          <mc:Fallback>
            <p:pic>
              <p:nvPicPr>
                <p:cNvPr id="361" name="Freihand 360">
                  <a:extLst>
                    <a:ext uri="{FF2B5EF4-FFF2-40B4-BE49-F238E27FC236}">
                      <a16:creationId xmlns:a16="http://schemas.microsoft.com/office/drawing/2014/main" id="{9D9C997F-FB83-4216-ADAB-13641F7E5C42}"/>
                    </a:ext>
                  </a:extLst>
                </p:cNvPr>
                <p:cNvPicPr/>
                <p:nvPr/>
              </p:nvPicPr>
              <p:blipFill>
                <a:blip r:embed="rId264"/>
                <a:stretch>
                  <a:fillRect/>
                </a:stretch>
              </p:blipFill>
              <p:spPr>
                <a:xfrm>
                  <a:off x="6066717" y="1816005"/>
                  <a:ext cx="1148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362" name="Freihand 361">
                  <a:extLst>
                    <a:ext uri="{FF2B5EF4-FFF2-40B4-BE49-F238E27FC236}">
                      <a16:creationId xmlns:a16="http://schemas.microsoft.com/office/drawing/2014/main" id="{3AD62A76-B06C-455A-99C5-F828B5549DFB}"/>
                    </a:ext>
                  </a:extLst>
                </p14:cNvPr>
                <p14:cNvContentPartPr/>
                <p14:nvPr/>
              </p14:nvContentPartPr>
              <p14:xfrm>
                <a:off x="2990517" y="1968285"/>
                <a:ext cx="82440" cy="142920"/>
              </p14:xfrm>
            </p:contentPart>
          </mc:Choice>
          <mc:Fallback>
            <p:pic>
              <p:nvPicPr>
                <p:cNvPr id="362" name="Freihand 361">
                  <a:extLst>
                    <a:ext uri="{FF2B5EF4-FFF2-40B4-BE49-F238E27FC236}">
                      <a16:creationId xmlns:a16="http://schemas.microsoft.com/office/drawing/2014/main" id="{3AD62A76-B06C-455A-99C5-F828B5549DFB}"/>
                    </a:ext>
                  </a:extLst>
                </p:cNvPr>
                <p:cNvPicPr/>
                <p:nvPr/>
              </p:nvPicPr>
              <p:blipFill>
                <a:blip r:embed="rId266"/>
                <a:stretch>
                  <a:fillRect/>
                </a:stretch>
              </p:blipFill>
              <p:spPr>
                <a:xfrm>
                  <a:off x="2986197" y="1963965"/>
                  <a:ext cx="910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363" name="Freihand 362">
                  <a:extLst>
                    <a:ext uri="{FF2B5EF4-FFF2-40B4-BE49-F238E27FC236}">
                      <a16:creationId xmlns:a16="http://schemas.microsoft.com/office/drawing/2014/main" id="{03A0AA0E-EED5-4C8D-9E86-D2F82D8B002B}"/>
                    </a:ext>
                  </a:extLst>
                </p14:cNvPr>
                <p14:cNvContentPartPr/>
                <p14:nvPr/>
              </p14:nvContentPartPr>
              <p14:xfrm>
                <a:off x="2758317" y="4472085"/>
                <a:ext cx="82440" cy="174960"/>
              </p14:xfrm>
            </p:contentPart>
          </mc:Choice>
          <mc:Fallback>
            <p:pic>
              <p:nvPicPr>
                <p:cNvPr id="363" name="Freihand 362">
                  <a:extLst>
                    <a:ext uri="{FF2B5EF4-FFF2-40B4-BE49-F238E27FC236}">
                      <a16:creationId xmlns:a16="http://schemas.microsoft.com/office/drawing/2014/main" id="{03A0AA0E-EED5-4C8D-9E86-D2F82D8B002B}"/>
                    </a:ext>
                  </a:extLst>
                </p:cNvPr>
                <p:cNvPicPr/>
                <p:nvPr/>
              </p:nvPicPr>
              <p:blipFill>
                <a:blip r:embed="rId268"/>
                <a:stretch>
                  <a:fillRect/>
                </a:stretch>
              </p:blipFill>
              <p:spPr>
                <a:xfrm>
                  <a:off x="2753997" y="4467765"/>
                  <a:ext cx="9108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364" name="Freihand 363">
                  <a:extLst>
                    <a:ext uri="{FF2B5EF4-FFF2-40B4-BE49-F238E27FC236}">
                      <a16:creationId xmlns:a16="http://schemas.microsoft.com/office/drawing/2014/main" id="{D1E2A01D-622E-4321-859C-4A2CFFA27EE1}"/>
                    </a:ext>
                  </a:extLst>
                </p14:cNvPr>
                <p14:cNvContentPartPr/>
                <p14:nvPr/>
              </p14:nvContentPartPr>
              <p14:xfrm>
                <a:off x="5882397" y="4496565"/>
                <a:ext cx="118800" cy="142200"/>
              </p14:xfrm>
            </p:contentPart>
          </mc:Choice>
          <mc:Fallback>
            <p:pic>
              <p:nvPicPr>
                <p:cNvPr id="364" name="Freihand 363">
                  <a:extLst>
                    <a:ext uri="{FF2B5EF4-FFF2-40B4-BE49-F238E27FC236}">
                      <a16:creationId xmlns:a16="http://schemas.microsoft.com/office/drawing/2014/main" id="{D1E2A01D-622E-4321-859C-4A2CFFA27EE1}"/>
                    </a:ext>
                  </a:extLst>
                </p:cNvPr>
                <p:cNvPicPr/>
                <p:nvPr/>
              </p:nvPicPr>
              <p:blipFill>
                <a:blip r:embed="rId270"/>
                <a:stretch>
                  <a:fillRect/>
                </a:stretch>
              </p:blipFill>
              <p:spPr>
                <a:xfrm>
                  <a:off x="5878077" y="4492245"/>
                  <a:ext cx="12744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365" name="Freihand 364">
                  <a:extLst>
                    <a:ext uri="{FF2B5EF4-FFF2-40B4-BE49-F238E27FC236}">
                      <a16:creationId xmlns:a16="http://schemas.microsoft.com/office/drawing/2014/main" id="{4F344A90-1FE1-46A2-BFE6-DD88BFA25EC4}"/>
                    </a:ext>
                  </a:extLst>
                </p14:cNvPr>
                <p14:cNvContentPartPr/>
                <p14:nvPr/>
              </p14:nvContentPartPr>
              <p14:xfrm>
                <a:off x="3117237" y="3317925"/>
                <a:ext cx="1406520" cy="1121400"/>
              </p14:xfrm>
            </p:contentPart>
          </mc:Choice>
          <mc:Fallback>
            <p:pic>
              <p:nvPicPr>
                <p:cNvPr id="365" name="Freihand 364">
                  <a:extLst>
                    <a:ext uri="{FF2B5EF4-FFF2-40B4-BE49-F238E27FC236}">
                      <a16:creationId xmlns:a16="http://schemas.microsoft.com/office/drawing/2014/main" id="{4F344A90-1FE1-46A2-BFE6-DD88BFA25EC4}"/>
                    </a:ext>
                  </a:extLst>
                </p:cNvPr>
                <p:cNvPicPr/>
                <p:nvPr/>
              </p:nvPicPr>
              <p:blipFill>
                <a:blip r:embed="rId272"/>
                <a:stretch>
                  <a:fillRect/>
                </a:stretch>
              </p:blipFill>
              <p:spPr>
                <a:xfrm>
                  <a:off x="3112917" y="3313605"/>
                  <a:ext cx="1415160" cy="113004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366" name="Freihand 365">
                  <a:extLst>
                    <a:ext uri="{FF2B5EF4-FFF2-40B4-BE49-F238E27FC236}">
                      <a16:creationId xmlns:a16="http://schemas.microsoft.com/office/drawing/2014/main" id="{F380E16C-648B-43E6-8629-0ED6652BBF23}"/>
                    </a:ext>
                  </a:extLst>
                </p14:cNvPr>
                <p14:cNvContentPartPr/>
                <p14:nvPr/>
              </p14:nvContentPartPr>
              <p14:xfrm>
                <a:off x="3375357" y="2045325"/>
                <a:ext cx="1302480" cy="1231920"/>
              </p14:xfrm>
            </p:contentPart>
          </mc:Choice>
          <mc:Fallback>
            <p:pic>
              <p:nvPicPr>
                <p:cNvPr id="366" name="Freihand 365">
                  <a:extLst>
                    <a:ext uri="{FF2B5EF4-FFF2-40B4-BE49-F238E27FC236}">
                      <a16:creationId xmlns:a16="http://schemas.microsoft.com/office/drawing/2014/main" id="{F380E16C-648B-43E6-8629-0ED6652BBF23}"/>
                    </a:ext>
                  </a:extLst>
                </p:cNvPr>
                <p:cNvPicPr/>
                <p:nvPr/>
              </p:nvPicPr>
              <p:blipFill>
                <a:blip r:embed="rId274"/>
                <a:stretch>
                  <a:fillRect/>
                </a:stretch>
              </p:blipFill>
              <p:spPr>
                <a:xfrm>
                  <a:off x="3371037" y="2041005"/>
                  <a:ext cx="1311120" cy="124056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367" name="Freihand 366">
                  <a:extLst>
                    <a:ext uri="{FF2B5EF4-FFF2-40B4-BE49-F238E27FC236}">
                      <a16:creationId xmlns:a16="http://schemas.microsoft.com/office/drawing/2014/main" id="{56C81FD0-68F1-4CD4-8FDD-F7644F0F95D5}"/>
                    </a:ext>
                  </a:extLst>
                </p14:cNvPr>
                <p14:cNvContentPartPr/>
                <p14:nvPr/>
              </p14:nvContentPartPr>
              <p14:xfrm>
                <a:off x="4750197" y="2005365"/>
                <a:ext cx="1240200" cy="1098720"/>
              </p14:xfrm>
            </p:contentPart>
          </mc:Choice>
          <mc:Fallback>
            <p:pic>
              <p:nvPicPr>
                <p:cNvPr id="367" name="Freihand 366">
                  <a:extLst>
                    <a:ext uri="{FF2B5EF4-FFF2-40B4-BE49-F238E27FC236}">
                      <a16:creationId xmlns:a16="http://schemas.microsoft.com/office/drawing/2014/main" id="{56C81FD0-68F1-4CD4-8FDD-F7644F0F95D5}"/>
                    </a:ext>
                  </a:extLst>
                </p:cNvPr>
                <p:cNvPicPr/>
                <p:nvPr/>
              </p:nvPicPr>
              <p:blipFill>
                <a:blip r:embed="rId276"/>
                <a:stretch>
                  <a:fillRect/>
                </a:stretch>
              </p:blipFill>
              <p:spPr>
                <a:xfrm>
                  <a:off x="4745877" y="2001045"/>
                  <a:ext cx="1248840" cy="110736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369" name="Freihand 368">
                  <a:extLst>
                    <a:ext uri="{FF2B5EF4-FFF2-40B4-BE49-F238E27FC236}">
                      <a16:creationId xmlns:a16="http://schemas.microsoft.com/office/drawing/2014/main" id="{3F3EFCAC-BA36-42A1-869E-9A1EE75C3C3F}"/>
                    </a:ext>
                  </a:extLst>
                </p14:cNvPr>
                <p14:cNvContentPartPr/>
                <p14:nvPr/>
              </p14:nvContentPartPr>
              <p14:xfrm>
                <a:off x="4850997" y="3349605"/>
                <a:ext cx="969480" cy="955440"/>
              </p14:xfrm>
            </p:contentPart>
          </mc:Choice>
          <mc:Fallback>
            <p:pic>
              <p:nvPicPr>
                <p:cNvPr id="369" name="Freihand 368">
                  <a:extLst>
                    <a:ext uri="{FF2B5EF4-FFF2-40B4-BE49-F238E27FC236}">
                      <a16:creationId xmlns:a16="http://schemas.microsoft.com/office/drawing/2014/main" id="{3F3EFCAC-BA36-42A1-869E-9A1EE75C3C3F}"/>
                    </a:ext>
                  </a:extLst>
                </p:cNvPr>
                <p:cNvPicPr/>
                <p:nvPr/>
              </p:nvPicPr>
              <p:blipFill>
                <a:blip r:embed="rId278"/>
                <a:stretch>
                  <a:fillRect/>
                </a:stretch>
              </p:blipFill>
              <p:spPr>
                <a:xfrm>
                  <a:off x="4846677" y="3345285"/>
                  <a:ext cx="978120" cy="96408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370" name="Freihand 369">
                  <a:extLst>
                    <a:ext uri="{FF2B5EF4-FFF2-40B4-BE49-F238E27FC236}">
                      <a16:creationId xmlns:a16="http://schemas.microsoft.com/office/drawing/2014/main" id="{9981F565-D444-47DA-8B0B-68A60909FC2D}"/>
                    </a:ext>
                  </a:extLst>
                </p14:cNvPr>
                <p14:cNvContentPartPr/>
                <p14:nvPr/>
              </p14:nvContentPartPr>
              <p14:xfrm>
                <a:off x="4563357" y="2521965"/>
                <a:ext cx="102240" cy="141840"/>
              </p14:xfrm>
            </p:contentPart>
          </mc:Choice>
          <mc:Fallback>
            <p:pic>
              <p:nvPicPr>
                <p:cNvPr id="370" name="Freihand 369">
                  <a:extLst>
                    <a:ext uri="{FF2B5EF4-FFF2-40B4-BE49-F238E27FC236}">
                      <a16:creationId xmlns:a16="http://schemas.microsoft.com/office/drawing/2014/main" id="{9981F565-D444-47DA-8B0B-68A60909FC2D}"/>
                    </a:ext>
                  </a:extLst>
                </p:cNvPr>
                <p:cNvPicPr/>
                <p:nvPr/>
              </p:nvPicPr>
              <p:blipFill>
                <a:blip r:embed="rId280"/>
                <a:stretch>
                  <a:fillRect/>
                </a:stretch>
              </p:blipFill>
              <p:spPr>
                <a:xfrm>
                  <a:off x="4559037" y="2517645"/>
                  <a:ext cx="1108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371" name="Freihand 370">
                  <a:extLst>
                    <a:ext uri="{FF2B5EF4-FFF2-40B4-BE49-F238E27FC236}">
                      <a16:creationId xmlns:a16="http://schemas.microsoft.com/office/drawing/2014/main" id="{93475493-D8F6-4611-8705-8AB14AB209F5}"/>
                    </a:ext>
                  </a:extLst>
                </p14:cNvPr>
                <p14:cNvContentPartPr/>
                <p14:nvPr/>
              </p14:nvContentPartPr>
              <p14:xfrm>
                <a:off x="4694037" y="2453565"/>
                <a:ext cx="274680" cy="148680"/>
              </p14:xfrm>
            </p:contentPart>
          </mc:Choice>
          <mc:Fallback>
            <p:pic>
              <p:nvPicPr>
                <p:cNvPr id="371" name="Freihand 370">
                  <a:extLst>
                    <a:ext uri="{FF2B5EF4-FFF2-40B4-BE49-F238E27FC236}">
                      <a16:creationId xmlns:a16="http://schemas.microsoft.com/office/drawing/2014/main" id="{93475493-D8F6-4611-8705-8AB14AB209F5}"/>
                    </a:ext>
                  </a:extLst>
                </p:cNvPr>
                <p:cNvPicPr/>
                <p:nvPr/>
              </p:nvPicPr>
              <p:blipFill>
                <a:blip r:embed="rId282"/>
                <a:stretch>
                  <a:fillRect/>
                </a:stretch>
              </p:blipFill>
              <p:spPr>
                <a:xfrm>
                  <a:off x="4689717" y="2449245"/>
                  <a:ext cx="28332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373" name="Freihand 372">
                  <a:extLst>
                    <a:ext uri="{FF2B5EF4-FFF2-40B4-BE49-F238E27FC236}">
                      <a16:creationId xmlns:a16="http://schemas.microsoft.com/office/drawing/2014/main" id="{64D75DFF-4FF0-44B4-8430-9D92A89A3C4B}"/>
                    </a:ext>
                  </a:extLst>
                </p14:cNvPr>
                <p14:cNvContentPartPr/>
                <p14:nvPr/>
              </p14:nvContentPartPr>
              <p14:xfrm>
                <a:off x="4995357" y="2267445"/>
                <a:ext cx="293040" cy="230760"/>
              </p14:xfrm>
            </p:contentPart>
          </mc:Choice>
          <mc:Fallback>
            <p:pic>
              <p:nvPicPr>
                <p:cNvPr id="373" name="Freihand 372">
                  <a:extLst>
                    <a:ext uri="{FF2B5EF4-FFF2-40B4-BE49-F238E27FC236}">
                      <a16:creationId xmlns:a16="http://schemas.microsoft.com/office/drawing/2014/main" id="{64D75DFF-4FF0-44B4-8430-9D92A89A3C4B}"/>
                    </a:ext>
                  </a:extLst>
                </p:cNvPr>
                <p:cNvPicPr/>
                <p:nvPr/>
              </p:nvPicPr>
              <p:blipFill>
                <a:blip r:embed="rId284"/>
                <a:stretch>
                  <a:fillRect/>
                </a:stretch>
              </p:blipFill>
              <p:spPr>
                <a:xfrm>
                  <a:off x="4991037" y="2263125"/>
                  <a:ext cx="30168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374" name="Freihand 373">
                  <a:extLst>
                    <a:ext uri="{FF2B5EF4-FFF2-40B4-BE49-F238E27FC236}">
                      <a16:creationId xmlns:a16="http://schemas.microsoft.com/office/drawing/2014/main" id="{DC1740C7-8236-4553-A10F-06F8E4EB5D68}"/>
                    </a:ext>
                  </a:extLst>
                </p14:cNvPr>
                <p14:cNvContentPartPr/>
                <p14:nvPr/>
              </p14:nvContentPartPr>
              <p14:xfrm>
                <a:off x="4672797" y="2757405"/>
                <a:ext cx="134640" cy="129240"/>
              </p14:xfrm>
            </p:contentPart>
          </mc:Choice>
          <mc:Fallback>
            <p:pic>
              <p:nvPicPr>
                <p:cNvPr id="374" name="Freihand 373">
                  <a:extLst>
                    <a:ext uri="{FF2B5EF4-FFF2-40B4-BE49-F238E27FC236}">
                      <a16:creationId xmlns:a16="http://schemas.microsoft.com/office/drawing/2014/main" id="{DC1740C7-8236-4553-A10F-06F8E4EB5D68}"/>
                    </a:ext>
                  </a:extLst>
                </p:cNvPr>
                <p:cNvPicPr/>
                <p:nvPr/>
              </p:nvPicPr>
              <p:blipFill>
                <a:blip r:embed="rId286"/>
                <a:stretch>
                  <a:fillRect/>
                </a:stretch>
              </p:blipFill>
              <p:spPr>
                <a:xfrm>
                  <a:off x="4668477" y="2753085"/>
                  <a:ext cx="14328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375" name="Freihand 374">
                  <a:extLst>
                    <a:ext uri="{FF2B5EF4-FFF2-40B4-BE49-F238E27FC236}">
                      <a16:creationId xmlns:a16="http://schemas.microsoft.com/office/drawing/2014/main" id="{1AF28BBE-C8C5-4AB0-968B-0CBA21D00595}"/>
                    </a:ext>
                  </a:extLst>
                </p14:cNvPr>
                <p14:cNvContentPartPr/>
                <p14:nvPr/>
              </p14:nvContentPartPr>
              <p14:xfrm>
                <a:off x="4790877" y="2735085"/>
                <a:ext cx="205920" cy="271080"/>
              </p14:xfrm>
            </p:contentPart>
          </mc:Choice>
          <mc:Fallback>
            <p:pic>
              <p:nvPicPr>
                <p:cNvPr id="375" name="Freihand 374">
                  <a:extLst>
                    <a:ext uri="{FF2B5EF4-FFF2-40B4-BE49-F238E27FC236}">
                      <a16:creationId xmlns:a16="http://schemas.microsoft.com/office/drawing/2014/main" id="{1AF28BBE-C8C5-4AB0-968B-0CBA21D00595}"/>
                    </a:ext>
                  </a:extLst>
                </p:cNvPr>
                <p:cNvPicPr/>
                <p:nvPr/>
              </p:nvPicPr>
              <p:blipFill>
                <a:blip r:embed="rId288"/>
                <a:stretch>
                  <a:fillRect/>
                </a:stretch>
              </p:blipFill>
              <p:spPr>
                <a:xfrm>
                  <a:off x="4786557" y="2730765"/>
                  <a:ext cx="214560" cy="27972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376" name="Freihand 375">
                  <a:extLst>
                    <a:ext uri="{FF2B5EF4-FFF2-40B4-BE49-F238E27FC236}">
                      <a16:creationId xmlns:a16="http://schemas.microsoft.com/office/drawing/2014/main" id="{E3702F5F-B831-4549-AF60-1E528F9FA265}"/>
                    </a:ext>
                  </a:extLst>
                </p14:cNvPr>
                <p14:cNvContentPartPr/>
                <p14:nvPr/>
              </p14:nvContentPartPr>
              <p14:xfrm>
                <a:off x="5025957" y="2622405"/>
                <a:ext cx="38160" cy="200520"/>
              </p14:xfrm>
            </p:contentPart>
          </mc:Choice>
          <mc:Fallback>
            <p:pic>
              <p:nvPicPr>
                <p:cNvPr id="376" name="Freihand 375">
                  <a:extLst>
                    <a:ext uri="{FF2B5EF4-FFF2-40B4-BE49-F238E27FC236}">
                      <a16:creationId xmlns:a16="http://schemas.microsoft.com/office/drawing/2014/main" id="{E3702F5F-B831-4549-AF60-1E528F9FA265}"/>
                    </a:ext>
                  </a:extLst>
                </p:cNvPr>
                <p:cNvPicPr/>
                <p:nvPr/>
              </p:nvPicPr>
              <p:blipFill>
                <a:blip r:embed="rId290"/>
                <a:stretch>
                  <a:fillRect/>
                </a:stretch>
              </p:blipFill>
              <p:spPr>
                <a:xfrm>
                  <a:off x="5021637" y="2618085"/>
                  <a:ext cx="4680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378" name="Freihand 377">
                  <a:extLst>
                    <a:ext uri="{FF2B5EF4-FFF2-40B4-BE49-F238E27FC236}">
                      <a16:creationId xmlns:a16="http://schemas.microsoft.com/office/drawing/2014/main" id="{F86FC384-DAB7-4824-9E9B-E912B71136E2}"/>
                    </a:ext>
                  </a:extLst>
                </p14:cNvPr>
                <p14:cNvContentPartPr/>
                <p14:nvPr/>
              </p14:nvContentPartPr>
              <p14:xfrm>
                <a:off x="5120277" y="2547885"/>
                <a:ext cx="14040" cy="214200"/>
              </p14:xfrm>
            </p:contentPart>
          </mc:Choice>
          <mc:Fallback>
            <p:pic>
              <p:nvPicPr>
                <p:cNvPr id="378" name="Freihand 377">
                  <a:extLst>
                    <a:ext uri="{FF2B5EF4-FFF2-40B4-BE49-F238E27FC236}">
                      <a16:creationId xmlns:a16="http://schemas.microsoft.com/office/drawing/2014/main" id="{F86FC384-DAB7-4824-9E9B-E912B71136E2}"/>
                    </a:ext>
                  </a:extLst>
                </p:cNvPr>
                <p:cNvPicPr/>
                <p:nvPr/>
              </p:nvPicPr>
              <p:blipFill>
                <a:blip r:embed="rId292"/>
                <a:stretch>
                  <a:fillRect/>
                </a:stretch>
              </p:blipFill>
              <p:spPr>
                <a:xfrm>
                  <a:off x="5115957" y="2543565"/>
                  <a:ext cx="2268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379" name="Freihand 378">
                  <a:extLst>
                    <a:ext uri="{FF2B5EF4-FFF2-40B4-BE49-F238E27FC236}">
                      <a16:creationId xmlns:a16="http://schemas.microsoft.com/office/drawing/2014/main" id="{CCA3B422-1744-4ED7-A61A-B6516FCB0241}"/>
                    </a:ext>
                  </a:extLst>
                </p14:cNvPr>
                <p14:cNvContentPartPr/>
                <p14:nvPr/>
              </p14:nvContentPartPr>
              <p14:xfrm>
                <a:off x="5179677" y="2657685"/>
                <a:ext cx="5760" cy="99000"/>
              </p14:xfrm>
            </p:contentPart>
          </mc:Choice>
          <mc:Fallback>
            <p:pic>
              <p:nvPicPr>
                <p:cNvPr id="379" name="Freihand 378">
                  <a:extLst>
                    <a:ext uri="{FF2B5EF4-FFF2-40B4-BE49-F238E27FC236}">
                      <a16:creationId xmlns:a16="http://schemas.microsoft.com/office/drawing/2014/main" id="{CCA3B422-1744-4ED7-A61A-B6516FCB0241}"/>
                    </a:ext>
                  </a:extLst>
                </p:cNvPr>
                <p:cNvPicPr/>
                <p:nvPr/>
              </p:nvPicPr>
              <p:blipFill>
                <a:blip r:embed="rId294"/>
                <a:stretch>
                  <a:fillRect/>
                </a:stretch>
              </p:blipFill>
              <p:spPr>
                <a:xfrm>
                  <a:off x="5175357" y="2653365"/>
                  <a:ext cx="1440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380" name="Freihand 379">
                  <a:extLst>
                    <a:ext uri="{FF2B5EF4-FFF2-40B4-BE49-F238E27FC236}">
                      <a16:creationId xmlns:a16="http://schemas.microsoft.com/office/drawing/2014/main" id="{CEE21785-CE86-4955-9761-BD5C1C28FEC2}"/>
                    </a:ext>
                  </a:extLst>
                </p14:cNvPr>
                <p14:cNvContentPartPr/>
                <p14:nvPr/>
              </p14:nvContentPartPr>
              <p14:xfrm>
                <a:off x="5193717" y="2557965"/>
                <a:ext cx="360" cy="360"/>
              </p14:xfrm>
            </p:contentPart>
          </mc:Choice>
          <mc:Fallback>
            <p:pic>
              <p:nvPicPr>
                <p:cNvPr id="380" name="Freihand 379">
                  <a:extLst>
                    <a:ext uri="{FF2B5EF4-FFF2-40B4-BE49-F238E27FC236}">
                      <a16:creationId xmlns:a16="http://schemas.microsoft.com/office/drawing/2014/main" id="{CEE21785-CE86-4955-9761-BD5C1C28FEC2}"/>
                    </a:ext>
                  </a:extLst>
                </p:cNvPr>
                <p:cNvPicPr/>
                <p:nvPr/>
              </p:nvPicPr>
              <p:blipFill>
                <a:blip r:embed="rId296"/>
                <a:stretch>
                  <a:fillRect/>
                </a:stretch>
              </p:blipFill>
              <p:spPr>
                <a:xfrm>
                  <a:off x="5189397" y="255364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381" name="Freihand 380">
                  <a:extLst>
                    <a:ext uri="{FF2B5EF4-FFF2-40B4-BE49-F238E27FC236}">
                      <a16:creationId xmlns:a16="http://schemas.microsoft.com/office/drawing/2014/main" id="{3F7A0353-8CAD-4851-8550-81A4E7BF0B09}"/>
                    </a:ext>
                  </a:extLst>
                </p14:cNvPr>
                <p14:cNvContentPartPr/>
                <p14:nvPr/>
              </p14:nvContentPartPr>
              <p14:xfrm>
                <a:off x="5246277" y="2490645"/>
                <a:ext cx="106920" cy="246960"/>
              </p14:xfrm>
            </p:contentPart>
          </mc:Choice>
          <mc:Fallback>
            <p:pic>
              <p:nvPicPr>
                <p:cNvPr id="381" name="Freihand 380">
                  <a:extLst>
                    <a:ext uri="{FF2B5EF4-FFF2-40B4-BE49-F238E27FC236}">
                      <a16:creationId xmlns:a16="http://schemas.microsoft.com/office/drawing/2014/main" id="{3F7A0353-8CAD-4851-8550-81A4E7BF0B09}"/>
                    </a:ext>
                  </a:extLst>
                </p:cNvPr>
                <p:cNvPicPr/>
                <p:nvPr/>
              </p:nvPicPr>
              <p:blipFill>
                <a:blip r:embed="rId298"/>
                <a:stretch>
                  <a:fillRect/>
                </a:stretch>
              </p:blipFill>
              <p:spPr>
                <a:xfrm>
                  <a:off x="5241957" y="2486325"/>
                  <a:ext cx="11556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382" name="Freihand 381">
                  <a:extLst>
                    <a:ext uri="{FF2B5EF4-FFF2-40B4-BE49-F238E27FC236}">
                      <a16:creationId xmlns:a16="http://schemas.microsoft.com/office/drawing/2014/main" id="{F2067D2E-20C8-4748-B252-9A8AE3850745}"/>
                    </a:ext>
                  </a:extLst>
                </p14:cNvPr>
                <p14:cNvContentPartPr/>
                <p14:nvPr/>
              </p14:nvContentPartPr>
              <p14:xfrm>
                <a:off x="5366517" y="2565165"/>
                <a:ext cx="334800" cy="99720"/>
              </p14:xfrm>
            </p:contentPart>
          </mc:Choice>
          <mc:Fallback>
            <p:pic>
              <p:nvPicPr>
                <p:cNvPr id="382" name="Freihand 381">
                  <a:extLst>
                    <a:ext uri="{FF2B5EF4-FFF2-40B4-BE49-F238E27FC236}">
                      <a16:creationId xmlns:a16="http://schemas.microsoft.com/office/drawing/2014/main" id="{F2067D2E-20C8-4748-B252-9A8AE3850745}"/>
                    </a:ext>
                  </a:extLst>
                </p:cNvPr>
                <p:cNvPicPr/>
                <p:nvPr/>
              </p:nvPicPr>
              <p:blipFill>
                <a:blip r:embed="rId300"/>
                <a:stretch>
                  <a:fillRect/>
                </a:stretch>
              </p:blipFill>
              <p:spPr>
                <a:xfrm>
                  <a:off x="5362197" y="2560845"/>
                  <a:ext cx="3434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383" name="Freihand 382">
                  <a:extLst>
                    <a:ext uri="{FF2B5EF4-FFF2-40B4-BE49-F238E27FC236}">
                      <a16:creationId xmlns:a16="http://schemas.microsoft.com/office/drawing/2014/main" id="{8B6A3F31-3EEE-40DD-959C-B2D56B07D119}"/>
                    </a:ext>
                  </a:extLst>
                </p14:cNvPr>
                <p14:cNvContentPartPr/>
                <p14:nvPr/>
              </p14:nvContentPartPr>
              <p14:xfrm>
                <a:off x="5709237" y="2492445"/>
                <a:ext cx="4320" cy="18000"/>
              </p14:xfrm>
            </p:contentPart>
          </mc:Choice>
          <mc:Fallback>
            <p:pic>
              <p:nvPicPr>
                <p:cNvPr id="383" name="Freihand 382">
                  <a:extLst>
                    <a:ext uri="{FF2B5EF4-FFF2-40B4-BE49-F238E27FC236}">
                      <a16:creationId xmlns:a16="http://schemas.microsoft.com/office/drawing/2014/main" id="{8B6A3F31-3EEE-40DD-959C-B2D56B07D119}"/>
                    </a:ext>
                  </a:extLst>
                </p:cNvPr>
                <p:cNvPicPr/>
                <p:nvPr/>
              </p:nvPicPr>
              <p:blipFill>
                <a:blip r:embed="rId302"/>
                <a:stretch>
                  <a:fillRect/>
                </a:stretch>
              </p:blipFill>
              <p:spPr>
                <a:xfrm>
                  <a:off x="5704917" y="2488125"/>
                  <a:ext cx="1296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384" name="Freihand 383">
                  <a:extLst>
                    <a:ext uri="{FF2B5EF4-FFF2-40B4-BE49-F238E27FC236}">
                      <a16:creationId xmlns:a16="http://schemas.microsoft.com/office/drawing/2014/main" id="{850BE380-688B-46AB-9A5F-AEA59E28259B}"/>
                    </a:ext>
                  </a:extLst>
                </p14:cNvPr>
                <p14:cNvContentPartPr/>
                <p14:nvPr/>
              </p14:nvContentPartPr>
              <p14:xfrm>
                <a:off x="5163477" y="2775405"/>
                <a:ext cx="226440" cy="300600"/>
              </p14:xfrm>
            </p:contentPart>
          </mc:Choice>
          <mc:Fallback>
            <p:pic>
              <p:nvPicPr>
                <p:cNvPr id="384" name="Freihand 383">
                  <a:extLst>
                    <a:ext uri="{FF2B5EF4-FFF2-40B4-BE49-F238E27FC236}">
                      <a16:creationId xmlns:a16="http://schemas.microsoft.com/office/drawing/2014/main" id="{850BE380-688B-46AB-9A5F-AEA59E28259B}"/>
                    </a:ext>
                  </a:extLst>
                </p:cNvPr>
                <p:cNvPicPr/>
                <p:nvPr/>
              </p:nvPicPr>
              <p:blipFill>
                <a:blip r:embed="rId304"/>
                <a:stretch>
                  <a:fillRect/>
                </a:stretch>
              </p:blipFill>
              <p:spPr>
                <a:xfrm>
                  <a:off x="5159157" y="2771085"/>
                  <a:ext cx="235080" cy="30924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385" name="Freihand 384">
                  <a:extLst>
                    <a:ext uri="{FF2B5EF4-FFF2-40B4-BE49-F238E27FC236}">
                      <a16:creationId xmlns:a16="http://schemas.microsoft.com/office/drawing/2014/main" id="{5475042A-BA34-479F-8B6E-E55C9F3CA3BE}"/>
                    </a:ext>
                  </a:extLst>
                </p14:cNvPr>
                <p14:cNvContentPartPr/>
                <p14:nvPr/>
              </p14:nvContentPartPr>
              <p14:xfrm>
                <a:off x="5492877" y="2749845"/>
                <a:ext cx="265680" cy="177480"/>
              </p14:xfrm>
            </p:contentPart>
          </mc:Choice>
          <mc:Fallback>
            <p:pic>
              <p:nvPicPr>
                <p:cNvPr id="385" name="Freihand 384">
                  <a:extLst>
                    <a:ext uri="{FF2B5EF4-FFF2-40B4-BE49-F238E27FC236}">
                      <a16:creationId xmlns:a16="http://schemas.microsoft.com/office/drawing/2014/main" id="{5475042A-BA34-479F-8B6E-E55C9F3CA3BE}"/>
                    </a:ext>
                  </a:extLst>
                </p:cNvPr>
                <p:cNvPicPr/>
                <p:nvPr/>
              </p:nvPicPr>
              <p:blipFill>
                <a:blip r:embed="rId306"/>
                <a:stretch>
                  <a:fillRect/>
                </a:stretch>
              </p:blipFill>
              <p:spPr>
                <a:xfrm>
                  <a:off x="5488557" y="2745525"/>
                  <a:ext cx="27432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386" name="Freihand 385">
                  <a:extLst>
                    <a:ext uri="{FF2B5EF4-FFF2-40B4-BE49-F238E27FC236}">
                      <a16:creationId xmlns:a16="http://schemas.microsoft.com/office/drawing/2014/main" id="{FAEE4484-65A4-4601-BF90-3727B1D4B5D8}"/>
                    </a:ext>
                  </a:extLst>
                </p14:cNvPr>
                <p14:cNvContentPartPr/>
                <p14:nvPr/>
              </p14:nvContentPartPr>
              <p14:xfrm>
                <a:off x="5133237" y="3146205"/>
                <a:ext cx="101160" cy="168480"/>
              </p14:xfrm>
            </p:contentPart>
          </mc:Choice>
          <mc:Fallback>
            <p:pic>
              <p:nvPicPr>
                <p:cNvPr id="386" name="Freihand 385">
                  <a:extLst>
                    <a:ext uri="{FF2B5EF4-FFF2-40B4-BE49-F238E27FC236}">
                      <a16:creationId xmlns:a16="http://schemas.microsoft.com/office/drawing/2014/main" id="{FAEE4484-65A4-4601-BF90-3727B1D4B5D8}"/>
                    </a:ext>
                  </a:extLst>
                </p:cNvPr>
                <p:cNvPicPr/>
                <p:nvPr/>
              </p:nvPicPr>
              <p:blipFill>
                <a:blip r:embed="rId308"/>
                <a:stretch>
                  <a:fillRect/>
                </a:stretch>
              </p:blipFill>
              <p:spPr>
                <a:xfrm>
                  <a:off x="5128917" y="3141885"/>
                  <a:ext cx="10980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387" name="Freihand 386">
                  <a:extLst>
                    <a:ext uri="{FF2B5EF4-FFF2-40B4-BE49-F238E27FC236}">
                      <a16:creationId xmlns:a16="http://schemas.microsoft.com/office/drawing/2014/main" id="{FB525E9F-5F07-495C-9083-8E50C6B838FC}"/>
                    </a:ext>
                  </a:extLst>
                </p14:cNvPr>
                <p14:cNvContentPartPr/>
                <p14:nvPr/>
              </p14:nvContentPartPr>
              <p14:xfrm>
                <a:off x="5266437" y="3150885"/>
                <a:ext cx="116640" cy="105120"/>
              </p14:xfrm>
            </p:contentPart>
          </mc:Choice>
          <mc:Fallback>
            <p:pic>
              <p:nvPicPr>
                <p:cNvPr id="387" name="Freihand 386">
                  <a:extLst>
                    <a:ext uri="{FF2B5EF4-FFF2-40B4-BE49-F238E27FC236}">
                      <a16:creationId xmlns:a16="http://schemas.microsoft.com/office/drawing/2014/main" id="{FB525E9F-5F07-495C-9083-8E50C6B838FC}"/>
                    </a:ext>
                  </a:extLst>
                </p:cNvPr>
                <p:cNvPicPr/>
                <p:nvPr/>
              </p:nvPicPr>
              <p:blipFill>
                <a:blip r:embed="rId310"/>
                <a:stretch>
                  <a:fillRect/>
                </a:stretch>
              </p:blipFill>
              <p:spPr>
                <a:xfrm>
                  <a:off x="5262117" y="3146565"/>
                  <a:ext cx="1252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388" name="Freihand 387">
                  <a:extLst>
                    <a:ext uri="{FF2B5EF4-FFF2-40B4-BE49-F238E27FC236}">
                      <a16:creationId xmlns:a16="http://schemas.microsoft.com/office/drawing/2014/main" id="{085155A3-4465-459A-AD4F-78FE8ECE2B88}"/>
                    </a:ext>
                  </a:extLst>
                </p14:cNvPr>
                <p14:cNvContentPartPr/>
                <p14:nvPr/>
              </p14:nvContentPartPr>
              <p14:xfrm>
                <a:off x="5365077" y="3159165"/>
                <a:ext cx="207720" cy="83880"/>
              </p14:xfrm>
            </p:contentPart>
          </mc:Choice>
          <mc:Fallback>
            <p:pic>
              <p:nvPicPr>
                <p:cNvPr id="388" name="Freihand 387">
                  <a:extLst>
                    <a:ext uri="{FF2B5EF4-FFF2-40B4-BE49-F238E27FC236}">
                      <a16:creationId xmlns:a16="http://schemas.microsoft.com/office/drawing/2014/main" id="{085155A3-4465-459A-AD4F-78FE8ECE2B88}"/>
                    </a:ext>
                  </a:extLst>
                </p:cNvPr>
                <p:cNvPicPr/>
                <p:nvPr/>
              </p:nvPicPr>
              <p:blipFill>
                <a:blip r:embed="rId312"/>
                <a:stretch>
                  <a:fillRect/>
                </a:stretch>
              </p:blipFill>
              <p:spPr>
                <a:xfrm>
                  <a:off x="5360757" y="3154845"/>
                  <a:ext cx="2163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389" name="Freihand 388">
                  <a:extLst>
                    <a:ext uri="{FF2B5EF4-FFF2-40B4-BE49-F238E27FC236}">
                      <a16:creationId xmlns:a16="http://schemas.microsoft.com/office/drawing/2014/main" id="{D7ABEE43-EE66-400E-8BBA-3C5542654B28}"/>
                    </a:ext>
                  </a:extLst>
                </p14:cNvPr>
                <p14:cNvContentPartPr/>
                <p14:nvPr/>
              </p14:nvContentPartPr>
              <p14:xfrm>
                <a:off x="5606997" y="3100485"/>
                <a:ext cx="309240" cy="184320"/>
              </p14:xfrm>
            </p:contentPart>
          </mc:Choice>
          <mc:Fallback>
            <p:pic>
              <p:nvPicPr>
                <p:cNvPr id="389" name="Freihand 388">
                  <a:extLst>
                    <a:ext uri="{FF2B5EF4-FFF2-40B4-BE49-F238E27FC236}">
                      <a16:creationId xmlns:a16="http://schemas.microsoft.com/office/drawing/2014/main" id="{D7ABEE43-EE66-400E-8BBA-3C5542654B28}"/>
                    </a:ext>
                  </a:extLst>
                </p:cNvPr>
                <p:cNvPicPr/>
                <p:nvPr/>
              </p:nvPicPr>
              <p:blipFill>
                <a:blip r:embed="rId314"/>
                <a:stretch>
                  <a:fillRect/>
                </a:stretch>
              </p:blipFill>
              <p:spPr>
                <a:xfrm>
                  <a:off x="5602677" y="3096165"/>
                  <a:ext cx="31788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390" name="Freihand 389">
                  <a:extLst>
                    <a:ext uri="{FF2B5EF4-FFF2-40B4-BE49-F238E27FC236}">
                      <a16:creationId xmlns:a16="http://schemas.microsoft.com/office/drawing/2014/main" id="{0887F5C6-C3E3-4BA4-8C29-5C1BC873E978}"/>
                    </a:ext>
                  </a:extLst>
                </p14:cNvPr>
                <p14:cNvContentPartPr/>
                <p14:nvPr/>
              </p14:nvContentPartPr>
              <p14:xfrm>
                <a:off x="5145477" y="3154125"/>
                <a:ext cx="905040" cy="283680"/>
              </p14:xfrm>
            </p:contentPart>
          </mc:Choice>
          <mc:Fallback>
            <p:pic>
              <p:nvPicPr>
                <p:cNvPr id="390" name="Freihand 389">
                  <a:extLst>
                    <a:ext uri="{FF2B5EF4-FFF2-40B4-BE49-F238E27FC236}">
                      <a16:creationId xmlns:a16="http://schemas.microsoft.com/office/drawing/2014/main" id="{0887F5C6-C3E3-4BA4-8C29-5C1BC873E978}"/>
                    </a:ext>
                  </a:extLst>
                </p:cNvPr>
                <p:cNvPicPr/>
                <p:nvPr/>
              </p:nvPicPr>
              <p:blipFill>
                <a:blip r:embed="rId316"/>
                <a:stretch>
                  <a:fillRect/>
                </a:stretch>
              </p:blipFill>
              <p:spPr>
                <a:xfrm>
                  <a:off x="5141157" y="3149805"/>
                  <a:ext cx="913680" cy="292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17">
            <p14:nvContentPartPr>
              <p14:cNvPr id="79" name="Freihand 78">
                <a:extLst>
                  <a:ext uri="{FF2B5EF4-FFF2-40B4-BE49-F238E27FC236}">
                    <a16:creationId xmlns:a16="http://schemas.microsoft.com/office/drawing/2014/main" id="{50F163A9-FCE2-4FF3-AC7E-42F2FDC39E5F}"/>
                  </a:ext>
                </a:extLst>
              </p14:cNvPr>
              <p14:cNvContentPartPr/>
              <p14:nvPr/>
            </p14:nvContentPartPr>
            <p14:xfrm>
              <a:off x="6019917" y="3550125"/>
              <a:ext cx="10080" cy="208440"/>
            </p14:xfrm>
          </p:contentPart>
        </mc:Choice>
        <mc:Fallback>
          <p:pic>
            <p:nvPicPr>
              <p:cNvPr id="79" name="Freihand 78">
                <a:extLst>
                  <a:ext uri="{FF2B5EF4-FFF2-40B4-BE49-F238E27FC236}">
                    <a16:creationId xmlns:a16="http://schemas.microsoft.com/office/drawing/2014/main" id="{50F163A9-FCE2-4FF3-AC7E-42F2FDC39E5F}"/>
                  </a:ext>
                </a:extLst>
              </p:cNvPr>
              <p:cNvPicPr/>
              <p:nvPr/>
            </p:nvPicPr>
            <p:blipFill>
              <a:blip r:embed="rId318"/>
              <a:stretch>
                <a:fillRect/>
              </a:stretch>
            </p:blipFill>
            <p:spPr>
              <a:xfrm>
                <a:off x="6015597" y="3545805"/>
                <a:ext cx="1872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80" name="Freihand 79">
                <a:extLst>
                  <a:ext uri="{FF2B5EF4-FFF2-40B4-BE49-F238E27FC236}">
                    <a16:creationId xmlns:a16="http://schemas.microsoft.com/office/drawing/2014/main" id="{C1E9372D-D36E-4B75-A793-CF9863162172}"/>
                  </a:ext>
                </a:extLst>
              </p14:cNvPr>
              <p14:cNvContentPartPr/>
              <p14:nvPr/>
            </p14:nvContentPartPr>
            <p14:xfrm>
              <a:off x="6086157" y="3636885"/>
              <a:ext cx="73440" cy="51120"/>
            </p14:xfrm>
          </p:contentPart>
        </mc:Choice>
        <mc:Fallback>
          <p:pic>
            <p:nvPicPr>
              <p:cNvPr id="80" name="Freihand 79">
                <a:extLst>
                  <a:ext uri="{FF2B5EF4-FFF2-40B4-BE49-F238E27FC236}">
                    <a16:creationId xmlns:a16="http://schemas.microsoft.com/office/drawing/2014/main" id="{C1E9372D-D36E-4B75-A793-CF9863162172}"/>
                  </a:ext>
                </a:extLst>
              </p:cNvPr>
              <p:cNvPicPr/>
              <p:nvPr/>
            </p:nvPicPr>
            <p:blipFill>
              <a:blip r:embed="rId320"/>
              <a:stretch>
                <a:fillRect/>
              </a:stretch>
            </p:blipFill>
            <p:spPr>
              <a:xfrm>
                <a:off x="6081837" y="3632565"/>
                <a:ext cx="8208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81" name="Freihand 80">
                <a:extLst>
                  <a:ext uri="{FF2B5EF4-FFF2-40B4-BE49-F238E27FC236}">
                    <a16:creationId xmlns:a16="http://schemas.microsoft.com/office/drawing/2014/main" id="{554A1DE8-90DE-4C8B-BEF2-155C10B77BEF}"/>
                  </a:ext>
                </a:extLst>
              </p14:cNvPr>
              <p14:cNvContentPartPr/>
              <p14:nvPr/>
            </p14:nvContentPartPr>
            <p14:xfrm>
              <a:off x="6135837" y="3632565"/>
              <a:ext cx="41400" cy="140760"/>
            </p14:xfrm>
          </p:contentPart>
        </mc:Choice>
        <mc:Fallback>
          <p:pic>
            <p:nvPicPr>
              <p:cNvPr id="81" name="Freihand 80">
                <a:extLst>
                  <a:ext uri="{FF2B5EF4-FFF2-40B4-BE49-F238E27FC236}">
                    <a16:creationId xmlns:a16="http://schemas.microsoft.com/office/drawing/2014/main" id="{554A1DE8-90DE-4C8B-BEF2-155C10B77BEF}"/>
                  </a:ext>
                </a:extLst>
              </p:cNvPr>
              <p:cNvPicPr/>
              <p:nvPr/>
            </p:nvPicPr>
            <p:blipFill>
              <a:blip r:embed="rId322"/>
              <a:stretch>
                <a:fillRect/>
              </a:stretch>
            </p:blipFill>
            <p:spPr>
              <a:xfrm>
                <a:off x="6131517" y="3628245"/>
                <a:ext cx="5004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82" name="Freihand 81">
                <a:extLst>
                  <a:ext uri="{FF2B5EF4-FFF2-40B4-BE49-F238E27FC236}">
                    <a16:creationId xmlns:a16="http://schemas.microsoft.com/office/drawing/2014/main" id="{87281C6D-CC88-4225-BD68-731ABB9ED243}"/>
                  </a:ext>
                </a:extLst>
              </p14:cNvPr>
              <p14:cNvContentPartPr/>
              <p14:nvPr/>
            </p14:nvContentPartPr>
            <p14:xfrm>
              <a:off x="6187677" y="3599085"/>
              <a:ext cx="153000" cy="88200"/>
            </p14:xfrm>
          </p:contentPart>
        </mc:Choice>
        <mc:Fallback>
          <p:pic>
            <p:nvPicPr>
              <p:cNvPr id="82" name="Freihand 81">
                <a:extLst>
                  <a:ext uri="{FF2B5EF4-FFF2-40B4-BE49-F238E27FC236}">
                    <a16:creationId xmlns:a16="http://schemas.microsoft.com/office/drawing/2014/main" id="{87281C6D-CC88-4225-BD68-731ABB9ED243}"/>
                  </a:ext>
                </a:extLst>
              </p:cNvPr>
              <p:cNvPicPr/>
              <p:nvPr/>
            </p:nvPicPr>
            <p:blipFill>
              <a:blip r:embed="rId324"/>
              <a:stretch>
                <a:fillRect/>
              </a:stretch>
            </p:blipFill>
            <p:spPr>
              <a:xfrm>
                <a:off x="6183357" y="3594765"/>
                <a:ext cx="1616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95" name="Freihand 94">
                <a:extLst>
                  <a:ext uri="{FF2B5EF4-FFF2-40B4-BE49-F238E27FC236}">
                    <a16:creationId xmlns:a16="http://schemas.microsoft.com/office/drawing/2014/main" id="{7946B305-511C-4E50-94A2-A27060AFE992}"/>
                  </a:ext>
                </a:extLst>
              </p14:cNvPr>
              <p14:cNvContentPartPr/>
              <p14:nvPr/>
            </p14:nvContentPartPr>
            <p14:xfrm>
              <a:off x="6252477" y="549525"/>
              <a:ext cx="94680" cy="79560"/>
            </p14:xfrm>
          </p:contentPart>
        </mc:Choice>
        <mc:Fallback>
          <p:pic>
            <p:nvPicPr>
              <p:cNvPr id="95" name="Freihand 94">
                <a:extLst>
                  <a:ext uri="{FF2B5EF4-FFF2-40B4-BE49-F238E27FC236}">
                    <a16:creationId xmlns:a16="http://schemas.microsoft.com/office/drawing/2014/main" id="{7946B305-511C-4E50-94A2-A27060AFE992}"/>
                  </a:ext>
                </a:extLst>
              </p:cNvPr>
              <p:cNvPicPr/>
              <p:nvPr/>
            </p:nvPicPr>
            <p:blipFill>
              <a:blip r:embed="rId326"/>
              <a:stretch>
                <a:fillRect/>
              </a:stretch>
            </p:blipFill>
            <p:spPr>
              <a:xfrm>
                <a:off x="6248157" y="545205"/>
                <a:ext cx="1033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96" name="Freihand 95">
                <a:extLst>
                  <a:ext uri="{FF2B5EF4-FFF2-40B4-BE49-F238E27FC236}">
                    <a16:creationId xmlns:a16="http://schemas.microsoft.com/office/drawing/2014/main" id="{CE9301E0-A1F8-449A-9DE3-8CF71F5EAEE9}"/>
                  </a:ext>
                </a:extLst>
              </p14:cNvPr>
              <p14:cNvContentPartPr/>
              <p14:nvPr/>
            </p14:nvContentPartPr>
            <p14:xfrm>
              <a:off x="6323037" y="527925"/>
              <a:ext cx="48600" cy="227520"/>
            </p14:xfrm>
          </p:contentPart>
        </mc:Choice>
        <mc:Fallback>
          <p:pic>
            <p:nvPicPr>
              <p:cNvPr id="96" name="Freihand 95">
                <a:extLst>
                  <a:ext uri="{FF2B5EF4-FFF2-40B4-BE49-F238E27FC236}">
                    <a16:creationId xmlns:a16="http://schemas.microsoft.com/office/drawing/2014/main" id="{CE9301E0-A1F8-449A-9DE3-8CF71F5EAEE9}"/>
                  </a:ext>
                </a:extLst>
              </p:cNvPr>
              <p:cNvPicPr/>
              <p:nvPr/>
            </p:nvPicPr>
            <p:blipFill>
              <a:blip r:embed="rId328"/>
              <a:stretch>
                <a:fillRect/>
              </a:stretch>
            </p:blipFill>
            <p:spPr>
              <a:xfrm>
                <a:off x="6318717" y="523605"/>
                <a:ext cx="5724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98" name="Freihand 97">
                <a:extLst>
                  <a:ext uri="{FF2B5EF4-FFF2-40B4-BE49-F238E27FC236}">
                    <a16:creationId xmlns:a16="http://schemas.microsoft.com/office/drawing/2014/main" id="{41ACE1BA-9B8F-4F5A-ACEA-09C1DCB9B2CB}"/>
                  </a:ext>
                </a:extLst>
              </p14:cNvPr>
              <p14:cNvContentPartPr/>
              <p14:nvPr/>
            </p14:nvContentPartPr>
            <p14:xfrm>
              <a:off x="6432477" y="372045"/>
              <a:ext cx="75240" cy="121680"/>
            </p14:xfrm>
          </p:contentPart>
        </mc:Choice>
        <mc:Fallback>
          <p:pic>
            <p:nvPicPr>
              <p:cNvPr id="98" name="Freihand 97">
                <a:extLst>
                  <a:ext uri="{FF2B5EF4-FFF2-40B4-BE49-F238E27FC236}">
                    <a16:creationId xmlns:a16="http://schemas.microsoft.com/office/drawing/2014/main" id="{41ACE1BA-9B8F-4F5A-ACEA-09C1DCB9B2CB}"/>
                  </a:ext>
                </a:extLst>
              </p:cNvPr>
              <p:cNvPicPr/>
              <p:nvPr/>
            </p:nvPicPr>
            <p:blipFill>
              <a:blip r:embed="rId330"/>
              <a:stretch>
                <a:fillRect/>
              </a:stretch>
            </p:blipFill>
            <p:spPr>
              <a:xfrm>
                <a:off x="6428157" y="367725"/>
                <a:ext cx="838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00" name="Freihand 99">
                <a:extLst>
                  <a:ext uri="{FF2B5EF4-FFF2-40B4-BE49-F238E27FC236}">
                    <a16:creationId xmlns:a16="http://schemas.microsoft.com/office/drawing/2014/main" id="{7CAECC8E-CB00-4C76-9B3F-6373280CAE4D}"/>
                  </a:ext>
                </a:extLst>
              </p14:cNvPr>
              <p14:cNvContentPartPr/>
              <p14:nvPr/>
            </p14:nvContentPartPr>
            <p14:xfrm>
              <a:off x="6412317" y="631605"/>
              <a:ext cx="60480" cy="87120"/>
            </p14:xfrm>
          </p:contentPart>
        </mc:Choice>
        <mc:Fallback>
          <p:pic>
            <p:nvPicPr>
              <p:cNvPr id="100" name="Freihand 99">
                <a:extLst>
                  <a:ext uri="{FF2B5EF4-FFF2-40B4-BE49-F238E27FC236}">
                    <a16:creationId xmlns:a16="http://schemas.microsoft.com/office/drawing/2014/main" id="{7CAECC8E-CB00-4C76-9B3F-6373280CAE4D}"/>
                  </a:ext>
                </a:extLst>
              </p:cNvPr>
              <p:cNvPicPr/>
              <p:nvPr/>
            </p:nvPicPr>
            <p:blipFill>
              <a:blip r:embed="rId332"/>
              <a:stretch>
                <a:fillRect/>
              </a:stretch>
            </p:blipFill>
            <p:spPr>
              <a:xfrm>
                <a:off x="6407997" y="627285"/>
                <a:ext cx="691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01" name="Freihand 100">
                <a:extLst>
                  <a:ext uri="{FF2B5EF4-FFF2-40B4-BE49-F238E27FC236}">
                    <a16:creationId xmlns:a16="http://schemas.microsoft.com/office/drawing/2014/main" id="{531ED6C5-6D5A-4DC8-8138-192236D9C907}"/>
                  </a:ext>
                </a:extLst>
              </p14:cNvPr>
              <p14:cNvContentPartPr/>
              <p14:nvPr/>
            </p14:nvContentPartPr>
            <p14:xfrm>
              <a:off x="6482517" y="656805"/>
              <a:ext cx="34560" cy="58680"/>
            </p14:xfrm>
          </p:contentPart>
        </mc:Choice>
        <mc:Fallback>
          <p:pic>
            <p:nvPicPr>
              <p:cNvPr id="101" name="Freihand 100">
                <a:extLst>
                  <a:ext uri="{FF2B5EF4-FFF2-40B4-BE49-F238E27FC236}">
                    <a16:creationId xmlns:a16="http://schemas.microsoft.com/office/drawing/2014/main" id="{531ED6C5-6D5A-4DC8-8138-192236D9C907}"/>
                  </a:ext>
                </a:extLst>
              </p:cNvPr>
              <p:cNvPicPr/>
              <p:nvPr/>
            </p:nvPicPr>
            <p:blipFill>
              <a:blip r:embed="rId334"/>
              <a:stretch>
                <a:fillRect/>
              </a:stretch>
            </p:blipFill>
            <p:spPr>
              <a:xfrm>
                <a:off x="6478197" y="652485"/>
                <a:ext cx="4320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02" name="Freihand 101">
                <a:extLst>
                  <a:ext uri="{FF2B5EF4-FFF2-40B4-BE49-F238E27FC236}">
                    <a16:creationId xmlns:a16="http://schemas.microsoft.com/office/drawing/2014/main" id="{F25C30B6-DFDD-4CEA-B7C6-7BF251925D57}"/>
                  </a:ext>
                </a:extLst>
              </p14:cNvPr>
              <p14:cNvContentPartPr/>
              <p14:nvPr/>
            </p14:nvContentPartPr>
            <p14:xfrm>
              <a:off x="6553437" y="657165"/>
              <a:ext cx="94680" cy="36000"/>
            </p14:xfrm>
          </p:contentPart>
        </mc:Choice>
        <mc:Fallback>
          <p:pic>
            <p:nvPicPr>
              <p:cNvPr id="102" name="Freihand 101">
                <a:extLst>
                  <a:ext uri="{FF2B5EF4-FFF2-40B4-BE49-F238E27FC236}">
                    <a16:creationId xmlns:a16="http://schemas.microsoft.com/office/drawing/2014/main" id="{F25C30B6-DFDD-4CEA-B7C6-7BF251925D57}"/>
                  </a:ext>
                </a:extLst>
              </p:cNvPr>
              <p:cNvPicPr/>
              <p:nvPr/>
            </p:nvPicPr>
            <p:blipFill>
              <a:blip r:embed="rId336"/>
              <a:stretch>
                <a:fillRect/>
              </a:stretch>
            </p:blipFill>
            <p:spPr>
              <a:xfrm>
                <a:off x="6549117" y="652845"/>
                <a:ext cx="10332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03" name="Freihand 102">
                <a:extLst>
                  <a:ext uri="{FF2B5EF4-FFF2-40B4-BE49-F238E27FC236}">
                    <a16:creationId xmlns:a16="http://schemas.microsoft.com/office/drawing/2014/main" id="{41E2E501-CD59-4DB1-BCC3-4587114DA501}"/>
                  </a:ext>
                </a:extLst>
              </p14:cNvPr>
              <p14:cNvContentPartPr/>
              <p14:nvPr/>
            </p14:nvContentPartPr>
            <p14:xfrm>
              <a:off x="6654957" y="647805"/>
              <a:ext cx="78840" cy="163080"/>
            </p14:xfrm>
          </p:contentPart>
        </mc:Choice>
        <mc:Fallback>
          <p:pic>
            <p:nvPicPr>
              <p:cNvPr id="103" name="Freihand 102">
                <a:extLst>
                  <a:ext uri="{FF2B5EF4-FFF2-40B4-BE49-F238E27FC236}">
                    <a16:creationId xmlns:a16="http://schemas.microsoft.com/office/drawing/2014/main" id="{41E2E501-CD59-4DB1-BCC3-4587114DA501}"/>
                  </a:ext>
                </a:extLst>
              </p:cNvPr>
              <p:cNvPicPr/>
              <p:nvPr/>
            </p:nvPicPr>
            <p:blipFill>
              <a:blip r:embed="rId338"/>
              <a:stretch>
                <a:fillRect/>
              </a:stretch>
            </p:blipFill>
            <p:spPr>
              <a:xfrm>
                <a:off x="6650637" y="643485"/>
                <a:ext cx="8748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105" name="Freihand 104">
                <a:extLst>
                  <a:ext uri="{FF2B5EF4-FFF2-40B4-BE49-F238E27FC236}">
                    <a16:creationId xmlns:a16="http://schemas.microsoft.com/office/drawing/2014/main" id="{659C12DA-15D7-498A-A81E-1C86CDD86706}"/>
                  </a:ext>
                </a:extLst>
              </p14:cNvPr>
              <p14:cNvContentPartPr/>
              <p14:nvPr/>
            </p14:nvContentPartPr>
            <p14:xfrm>
              <a:off x="6845757" y="427125"/>
              <a:ext cx="226800" cy="105120"/>
            </p14:xfrm>
          </p:contentPart>
        </mc:Choice>
        <mc:Fallback>
          <p:pic>
            <p:nvPicPr>
              <p:cNvPr id="105" name="Freihand 104">
                <a:extLst>
                  <a:ext uri="{FF2B5EF4-FFF2-40B4-BE49-F238E27FC236}">
                    <a16:creationId xmlns:a16="http://schemas.microsoft.com/office/drawing/2014/main" id="{659C12DA-15D7-498A-A81E-1C86CDD86706}"/>
                  </a:ext>
                </a:extLst>
              </p:cNvPr>
              <p:cNvPicPr/>
              <p:nvPr/>
            </p:nvPicPr>
            <p:blipFill>
              <a:blip r:embed="rId340"/>
              <a:stretch>
                <a:fillRect/>
              </a:stretch>
            </p:blipFill>
            <p:spPr>
              <a:xfrm>
                <a:off x="6841437" y="422805"/>
                <a:ext cx="2354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106" name="Freihand 105">
                <a:extLst>
                  <a:ext uri="{FF2B5EF4-FFF2-40B4-BE49-F238E27FC236}">
                    <a16:creationId xmlns:a16="http://schemas.microsoft.com/office/drawing/2014/main" id="{359F1BDC-007D-43D8-955D-9FEB813C5CF4}"/>
                  </a:ext>
                </a:extLst>
              </p14:cNvPr>
              <p14:cNvContentPartPr/>
              <p14:nvPr/>
            </p14:nvContentPartPr>
            <p14:xfrm>
              <a:off x="6813717" y="437565"/>
              <a:ext cx="172800" cy="104400"/>
            </p14:xfrm>
          </p:contentPart>
        </mc:Choice>
        <mc:Fallback>
          <p:pic>
            <p:nvPicPr>
              <p:cNvPr id="106" name="Freihand 105">
                <a:extLst>
                  <a:ext uri="{FF2B5EF4-FFF2-40B4-BE49-F238E27FC236}">
                    <a16:creationId xmlns:a16="http://schemas.microsoft.com/office/drawing/2014/main" id="{359F1BDC-007D-43D8-955D-9FEB813C5CF4}"/>
                  </a:ext>
                </a:extLst>
              </p:cNvPr>
              <p:cNvPicPr/>
              <p:nvPr/>
            </p:nvPicPr>
            <p:blipFill>
              <a:blip r:embed="rId342"/>
              <a:stretch>
                <a:fillRect/>
              </a:stretch>
            </p:blipFill>
            <p:spPr>
              <a:xfrm>
                <a:off x="6809397" y="433245"/>
                <a:ext cx="1814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108" name="Freihand 107">
                <a:extLst>
                  <a:ext uri="{FF2B5EF4-FFF2-40B4-BE49-F238E27FC236}">
                    <a16:creationId xmlns:a16="http://schemas.microsoft.com/office/drawing/2014/main" id="{3D2EC581-F852-4467-89A1-E35CE8BBC897}"/>
                  </a:ext>
                </a:extLst>
              </p14:cNvPr>
              <p14:cNvContentPartPr/>
              <p14:nvPr/>
            </p14:nvContentPartPr>
            <p14:xfrm>
              <a:off x="7197837" y="255765"/>
              <a:ext cx="61200" cy="177480"/>
            </p14:xfrm>
          </p:contentPart>
        </mc:Choice>
        <mc:Fallback>
          <p:pic>
            <p:nvPicPr>
              <p:cNvPr id="108" name="Freihand 107">
                <a:extLst>
                  <a:ext uri="{FF2B5EF4-FFF2-40B4-BE49-F238E27FC236}">
                    <a16:creationId xmlns:a16="http://schemas.microsoft.com/office/drawing/2014/main" id="{3D2EC581-F852-4467-89A1-E35CE8BBC897}"/>
                  </a:ext>
                </a:extLst>
              </p:cNvPr>
              <p:cNvPicPr/>
              <p:nvPr/>
            </p:nvPicPr>
            <p:blipFill>
              <a:blip r:embed="rId344"/>
              <a:stretch>
                <a:fillRect/>
              </a:stretch>
            </p:blipFill>
            <p:spPr>
              <a:xfrm>
                <a:off x="7193517" y="251445"/>
                <a:ext cx="6984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109" name="Freihand 108">
                <a:extLst>
                  <a:ext uri="{FF2B5EF4-FFF2-40B4-BE49-F238E27FC236}">
                    <a16:creationId xmlns:a16="http://schemas.microsoft.com/office/drawing/2014/main" id="{FDA516FC-2A32-4FF1-AD5F-02A54309E820}"/>
                  </a:ext>
                </a:extLst>
              </p14:cNvPr>
              <p14:cNvContentPartPr/>
              <p14:nvPr/>
            </p14:nvContentPartPr>
            <p14:xfrm>
              <a:off x="7304037" y="335685"/>
              <a:ext cx="61560" cy="66240"/>
            </p14:xfrm>
          </p:contentPart>
        </mc:Choice>
        <mc:Fallback>
          <p:pic>
            <p:nvPicPr>
              <p:cNvPr id="109" name="Freihand 108">
                <a:extLst>
                  <a:ext uri="{FF2B5EF4-FFF2-40B4-BE49-F238E27FC236}">
                    <a16:creationId xmlns:a16="http://schemas.microsoft.com/office/drawing/2014/main" id="{FDA516FC-2A32-4FF1-AD5F-02A54309E820}"/>
                  </a:ext>
                </a:extLst>
              </p:cNvPr>
              <p:cNvPicPr/>
              <p:nvPr/>
            </p:nvPicPr>
            <p:blipFill>
              <a:blip r:embed="rId346"/>
              <a:stretch>
                <a:fillRect/>
              </a:stretch>
            </p:blipFill>
            <p:spPr>
              <a:xfrm>
                <a:off x="7299717" y="331365"/>
                <a:ext cx="702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111" name="Freihand 110">
                <a:extLst>
                  <a:ext uri="{FF2B5EF4-FFF2-40B4-BE49-F238E27FC236}">
                    <a16:creationId xmlns:a16="http://schemas.microsoft.com/office/drawing/2014/main" id="{73CC2D9B-7074-415D-9204-8315B9361A80}"/>
                  </a:ext>
                </a:extLst>
              </p14:cNvPr>
              <p14:cNvContentPartPr/>
              <p14:nvPr/>
            </p14:nvContentPartPr>
            <p14:xfrm>
              <a:off x="7392957" y="212205"/>
              <a:ext cx="67680" cy="161280"/>
            </p14:xfrm>
          </p:contentPart>
        </mc:Choice>
        <mc:Fallback>
          <p:pic>
            <p:nvPicPr>
              <p:cNvPr id="111" name="Freihand 110">
                <a:extLst>
                  <a:ext uri="{FF2B5EF4-FFF2-40B4-BE49-F238E27FC236}">
                    <a16:creationId xmlns:a16="http://schemas.microsoft.com/office/drawing/2014/main" id="{73CC2D9B-7074-415D-9204-8315B9361A80}"/>
                  </a:ext>
                </a:extLst>
              </p:cNvPr>
              <p:cNvPicPr/>
              <p:nvPr/>
            </p:nvPicPr>
            <p:blipFill>
              <a:blip r:embed="rId348"/>
              <a:stretch>
                <a:fillRect/>
              </a:stretch>
            </p:blipFill>
            <p:spPr>
              <a:xfrm>
                <a:off x="7388637" y="207885"/>
                <a:ext cx="7632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112" name="Freihand 111">
                <a:extLst>
                  <a:ext uri="{FF2B5EF4-FFF2-40B4-BE49-F238E27FC236}">
                    <a16:creationId xmlns:a16="http://schemas.microsoft.com/office/drawing/2014/main" id="{55260438-A054-4FD5-ACB4-F71A7EE0C025}"/>
                  </a:ext>
                </a:extLst>
              </p14:cNvPr>
              <p14:cNvContentPartPr/>
              <p14:nvPr/>
            </p14:nvContentPartPr>
            <p14:xfrm>
              <a:off x="7464597" y="278805"/>
              <a:ext cx="71640" cy="75600"/>
            </p14:xfrm>
          </p:contentPart>
        </mc:Choice>
        <mc:Fallback>
          <p:pic>
            <p:nvPicPr>
              <p:cNvPr id="112" name="Freihand 111">
                <a:extLst>
                  <a:ext uri="{FF2B5EF4-FFF2-40B4-BE49-F238E27FC236}">
                    <a16:creationId xmlns:a16="http://schemas.microsoft.com/office/drawing/2014/main" id="{55260438-A054-4FD5-ACB4-F71A7EE0C025}"/>
                  </a:ext>
                </a:extLst>
              </p:cNvPr>
              <p:cNvPicPr/>
              <p:nvPr/>
            </p:nvPicPr>
            <p:blipFill>
              <a:blip r:embed="rId350"/>
              <a:stretch>
                <a:fillRect/>
              </a:stretch>
            </p:blipFill>
            <p:spPr>
              <a:xfrm>
                <a:off x="7460277" y="274485"/>
                <a:ext cx="802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113" name="Freihand 112">
                <a:extLst>
                  <a:ext uri="{FF2B5EF4-FFF2-40B4-BE49-F238E27FC236}">
                    <a16:creationId xmlns:a16="http://schemas.microsoft.com/office/drawing/2014/main" id="{B47781B4-CB4A-4BF2-8F78-46F1D7B8C4DF}"/>
                  </a:ext>
                </a:extLst>
              </p14:cNvPr>
              <p14:cNvContentPartPr/>
              <p14:nvPr/>
            </p14:nvContentPartPr>
            <p14:xfrm>
              <a:off x="7538397" y="179445"/>
              <a:ext cx="181080" cy="234720"/>
            </p14:xfrm>
          </p:contentPart>
        </mc:Choice>
        <mc:Fallback>
          <p:pic>
            <p:nvPicPr>
              <p:cNvPr id="113" name="Freihand 112">
                <a:extLst>
                  <a:ext uri="{FF2B5EF4-FFF2-40B4-BE49-F238E27FC236}">
                    <a16:creationId xmlns:a16="http://schemas.microsoft.com/office/drawing/2014/main" id="{B47781B4-CB4A-4BF2-8F78-46F1D7B8C4DF}"/>
                  </a:ext>
                </a:extLst>
              </p:cNvPr>
              <p:cNvPicPr/>
              <p:nvPr/>
            </p:nvPicPr>
            <p:blipFill>
              <a:blip r:embed="rId352"/>
              <a:stretch>
                <a:fillRect/>
              </a:stretch>
            </p:blipFill>
            <p:spPr>
              <a:xfrm>
                <a:off x="7534077" y="175125"/>
                <a:ext cx="18972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115" name="Freihand 114">
                <a:extLst>
                  <a:ext uri="{FF2B5EF4-FFF2-40B4-BE49-F238E27FC236}">
                    <a16:creationId xmlns:a16="http://schemas.microsoft.com/office/drawing/2014/main" id="{05A41137-3F7E-4644-A98F-CE56110C8BC9}"/>
                  </a:ext>
                </a:extLst>
              </p14:cNvPr>
              <p14:cNvContentPartPr/>
              <p14:nvPr/>
            </p14:nvContentPartPr>
            <p14:xfrm>
              <a:off x="7817397" y="226605"/>
              <a:ext cx="102240" cy="41040"/>
            </p14:xfrm>
          </p:contentPart>
        </mc:Choice>
        <mc:Fallback>
          <p:pic>
            <p:nvPicPr>
              <p:cNvPr id="115" name="Freihand 114">
                <a:extLst>
                  <a:ext uri="{FF2B5EF4-FFF2-40B4-BE49-F238E27FC236}">
                    <a16:creationId xmlns:a16="http://schemas.microsoft.com/office/drawing/2014/main" id="{05A41137-3F7E-4644-A98F-CE56110C8BC9}"/>
                  </a:ext>
                </a:extLst>
              </p:cNvPr>
              <p:cNvPicPr/>
              <p:nvPr/>
            </p:nvPicPr>
            <p:blipFill>
              <a:blip r:embed="rId354"/>
              <a:stretch>
                <a:fillRect/>
              </a:stretch>
            </p:blipFill>
            <p:spPr>
              <a:xfrm>
                <a:off x="7813077" y="222285"/>
                <a:ext cx="11088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116" name="Freihand 115">
                <a:extLst>
                  <a:ext uri="{FF2B5EF4-FFF2-40B4-BE49-F238E27FC236}">
                    <a16:creationId xmlns:a16="http://schemas.microsoft.com/office/drawing/2014/main" id="{0835AD25-E147-44EB-B311-B87842F241D3}"/>
                  </a:ext>
                </a:extLst>
              </p14:cNvPr>
              <p14:cNvContentPartPr/>
              <p14:nvPr/>
            </p14:nvContentPartPr>
            <p14:xfrm>
              <a:off x="7886877" y="181965"/>
              <a:ext cx="360" cy="360"/>
            </p14:xfrm>
          </p:contentPart>
        </mc:Choice>
        <mc:Fallback>
          <p:pic>
            <p:nvPicPr>
              <p:cNvPr id="116" name="Freihand 115">
                <a:extLst>
                  <a:ext uri="{FF2B5EF4-FFF2-40B4-BE49-F238E27FC236}">
                    <a16:creationId xmlns:a16="http://schemas.microsoft.com/office/drawing/2014/main" id="{0835AD25-E147-44EB-B311-B87842F241D3}"/>
                  </a:ext>
                </a:extLst>
              </p:cNvPr>
              <p:cNvPicPr/>
              <p:nvPr/>
            </p:nvPicPr>
            <p:blipFill>
              <a:blip r:embed="rId95"/>
              <a:stretch>
                <a:fillRect/>
              </a:stretch>
            </p:blipFill>
            <p:spPr>
              <a:xfrm>
                <a:off x="7882557" y="17764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117" name="Freihand 116">
                <a:extLst>
                  <a:ext uri="{FF2B5EF4-FFF2-40B4-BE49-F238E27FC236}">
                    <a16:creationId xmlns:a16="http://schemas.microsoft.com/office/drawing/2014/main" id="{CB4A60CE-384F-4EBE-9DC2-B95B5D23B52B}"/>
                  </a:ext>
                </a:extLst>
              </p14:cNvPr>
              <p14:cNvContentPartPr/>
              <p14:nvPr/>
            </p14:nvContentPartPr>
            <p14:xfrm>
              <a:off x="7976517" y="115725"/>
              <a:ext cx="101520" cy="160560"/>
            </p14:xfrm>
          </p:contentPart>
        </mc:Choice>
        <mc:Fallback>
          <p:pic>
            <p:nvPicPr>
              <p:cNvPr id="117" name="Freihand 116">
                <a:extLst>
                  <a:ext uri="{FF2B5EF4-FFF2-40B4-BE49-F238E27FC236}">
                    <a16:creationId xmlns:a16="http://schemas.microsoft.com/office/drawing/2014/main" id="{CB4A60CE-384F-4EBE-9DC2-B95B5D23B52B}"/>
                  </a:ext>
                </a:extLst>
              </p:cNvPr>
              <p:cNvPicPr/>
              <p:nvPr/>
            </p:nvPicPr>
            <p:blipFill>
              <a:blip r:embed="rId357"/>
              <a:stretch>
                <a:fillRect/>
              </a:stretch>
            </p:blipFill>
            <p:spPr>
              <a:xfrm>
                <a:off x="7972197" y="111405"/>
                <a:ext cx="11016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118" name="Freihand 117">
                <a:extLst>
                  <a:ext uri="{FF2B5EF4-FFF2-40B4-BE49-F238E27FC236}">
                    <a16:creationId xmlns:a16="http://schemas.microsoft.com/office/drawing/2014/main" id="{E396FC24-B25B-4065-8FA8-C65D5F83E2B9}"/>
                  </a:ext>
                </a:extLst>
              </p14:cNvPr>
              <p14:cNvContentPartPr/>
              <p14:nvPr/>
            </p14:nvContentPartPr>
            <p14:xfrm>
              <a:off x="8120877" y="176925"/>
              <a:ext cx="76320" cy="64080"/>
            </p14:xfrm>
          </p:contentPart>
        </mc:Choice>
        <mc:Fallback>
          <p:pic>
            <p:nvPicPr>
              <p:cNvPr id="118" name="Freihand 117">
                <a:extLst>
                  <a:ext uri="{FF2B5EF4-FFF2-40B4-BE49-F238E27FC236}">
                    <a16:creationId xmlns:a16="http://schemas.microsoft.com/office/drawing/2014/main" id="{E396FC24-B25B-4065-8FA8-C65D5F83E2B9}"/>
                  </a:ext>
                </a:extLst>
              </p:cNvPr>
              <p:cNvPicPr/>
              <p:nvPr/>
            </p:nvPicPr>
            <p:blipFill>
              <a:blip r:embed="rId359"/>
              <a:stretch>
                <a:fillRect/>
              </a:stretch>
            </p:blipFill>
            <p:spPr>
              <a:xfrm>
                <a:off x="8116557" y="172605"/>
                <a:ext cx="8496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119" name="Freihand 118">
                <a:extLst>
                  <a:ext uri="{FF2B5EF4-FFF2-40B4-BE49-F238E27FC236}">
                    <a16:creationId xmlns:a16="http://schemas.microsoft.com/office/drawing/2014/main" id="{CF890235-903B-4C18-BF95-198A18924DDA}"/>
                  </a:ext>
                </a:extLst>
              </p14:cNvPr>
              <p14:cNvContentPartPr/>
              <p14:nvPr/>
            </p14:nvContentPartPr>
            <p14:xfrm>
              <a:off x="8213757" y="169365"/>
              <a:ext cx="51840" cy="61920"/>
            </p14:xfrm>
          </p:contentPart>
        </mc:Choice>
        <mc:Fallback>
          <p:pic>
            <p:nvPicPr>
              <p:cNvPr id="119" name="Freihand 118">
                <a:extLst>
                  <a:ext uri="{FF2B5EF4-FFF2-40B4-BE49-F238E27FC236}">
                    <a16:creationId xmlns:a16="http://schemas.microsoft.com/office/drawing/2014/main" id="{CF890235-903B-4C18-BF95-198A18924DDA}"/>
                  </a:ext>
                </a:extLst>
              </p:cNvPr>
              <p:cNvPicPr/>
              <p:nvPr/>
            </p:nvPicPr>
            <p:blipFill>
              <a:blip r:embed="rId361"/>
              <a:stretch>
                <a:fillRect/>
              </a:stretch>
            </p:blipFill>
            <p:spPr>
              <a:xfrm>
                <a:off x="8209437" y="165045"/>
                <a:ext cx="604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120" name="Freihand 119">
                <a:extLst>
                  <a:ext uri="{FF2B5EF4-FFF2-40B4-BE49-F238E27FC236}">
                    <a16:creationId xmlns:a16="http://schemas.microsoft.com/office/drawing/2014/main" id="{214770A7-9FAE-44F1-B285-ECCCE9E57B67}"/>
                  </a:ext>
                </a:extLst>
              </p14:cNvPr>
              <p14:cNvContentPartPr/>
              <p14:nvPr/>
            </p14:nvContentPartPr>
            <p14:xfrm>
              <a:off x="8313837" y="104925"/>
              <a:ext cx="91440" cy="124560"/>
            </p14:xfrm>
          </p:contentPart>
        </mc:Choice>
        <mc:Fallback>
          <p:pic>
            <p:nvPicPr>
              <p:cNvPr id="120" name="Freihand 119">
                <a:extLst>
                  <a:ext uri="{FF2B5EF4-FFF2-40B4-BE49-F238E27FC236}">
                    <a16:creationId xmlns:a16="http://schemas.microsoft.com/office/drawing/2014/main" id="{214770A7-9FAE-44F1-B285-ECCCE9E57B67}"/>
                  </a:ext>
                </a:extLst>
              </p:cNvPr>
              <p:cNvPicPr/>
              <p:nvPr/>
            </p:nvPicPr>
            <p:blipFill>
              <a:blip r:embed="rId363"/>
              <a:stretch>
                <a:fillRect/>
              </a:stretch>
            </p:blipFill>
            <p:spPr>
              <a:xfrm>
                <a:off x="8309517" y="100605"/>
                <a:ext cx="1000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121" name="Freihand 120">
                <a:extLst>
                  <a:ext uri="{FF2B5EF4-FFF2-40B4-BE49-F238E27FC236}">
                    <a16:creationId xmlns:a16="http://schemas.microsoft.com/office/drawing/2014/main" id="{244C2DF4-2177-4FFD-BCC6-8F58971652B2}"/>
                  </a:ext>
                </a:extLst>
              </p14:cNvPr>
              <p14:cNvContentPartPr/>
              <p14:nvPr/>
            </p14:nvContentPartPr>
            <p14:xfrm>
              <a:off x="8395557" y="99525"/>
              <a:ext cx="39240" cy="26280"/>
            </p14:xfrm>
          </p:contentPart>
        </mc:Choice>
        <mc:Fallback>
          <p:pic>
            <p:nvPicPr>
              <p:cNvPr id="121" name="Freihand 120">
                <a:extLst>
                  <a:ext uri="{FF2B5EF4-FFF2-40B4-BE49-F238E27FC236}">
                    <a16:creationId xmlns:a16="http://schemas.microsoft.com/office/drawing/2014/main" id="{244C2DF4-2177-4FFD-BCC6-8F58971652B2}"/>
                  </a:ext>
                </a:extLst>
              </p:cNvPr>
              <p:cNvPicPr/>
              <p:nvPr/>
            </p:nvPicPr>
            <p:blipFill>
              <a:blip r:embed="rId365"/>
              <a:stretch>
                <a:fillRect/>
              </a:stretch>
            </p:blipFill>
            <p:spPr>
              <a:xfrm>
                <a:off x="8391237" y="95205"/>
                <a:ext cx="4788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122" name="Freihand 121">
                <a:extLst>
                  <a:ext uri="{FF2B5EF4-FFF2-40B4-BE49-F238E27FC236}">
                    <a16:creationId xmlns:a16="http://schemas.microsoft.com/office/drawing/2014/main" id="{50EC69C2-1262-446C-B9D8-2AB4DA5C75B4}"/>
                  </a:ext>
                </a:extLst>
              </p14:cNvPr>
              <p14:cNvContentPartPr/>
              <p14:nvPr/>
            </p14:nvContentPartPr>
            <p14:xfrm>
              <a:off x="8420037" y="126885"/>
              <a:ext cx="72000" cy="66960"/>
            </p14:xfrm>
          </p:contentPart>
        </mc:Choice>
        <mc:Fallback>
          <p:pic>
            <p:nvPicPr>
              <p:cNvPr id="122" name="Freihand 121">
                <a:extLst>
                  <a:ext uri="{FF2B5EF4-FFF2-40B4-BE49-F238E27FC236}">
                    <a16:creationId xmlns:a16="http://schemas.microsoft.com/office/drawing/2014/main" id="{50EC69C2-1262-446C-B9D8-2AB4DA5C75B4}"/>
                  </a:ext>
                </a:extLst>
              </p:cNvPr>
              <p:cNvPicPr/>
              <p:nvPr/>
            </p:nvPicPr>
            <p:blipFill>
              <a:blip r:embed="rId367"/>
              <a:stretch>
                <a:fillRect/>
              </a:stretch>
            </p:blipFill>
            <p:spPr>
              <a:xfrm>
                <a:off x="8415717" y="122565"/>
                <a:ext cx="8064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124" name="Freihand 123">
                <a:extLst>
                  <a:ext uri="{FF2B5EF4-FFF2-40B4-BE49-F238E27FC236}">
                    <a16:creationId xmlns:a16="http://schemas.microsoft.com/office/drawing/2014/main" id="{7254D171-E7A4-4A7C-9549-B66833B02FE5}"/>
                  </a:ext>
                </a:extLst>
              </p14:cNvPr>
              <p14:cNvContentPartPr/>
              <p14:nvPr/>
            </p14:nvContentPartPr>
            <p14:xfrm>
              <a:off x="8607597" y="148125"/>
              <a:ext cx="220680" cy="75240"/>
            </p14:xfrm>
          </p:contentPart>
        </mc:Choice>
        <mc:Fallback>
          <p:pic>
            <p:nvPicPr>
              <p:cNvPr id="124" name="Freihand 123">
                <a:extLst>
                  <a:ext uri="{FF2B5EF4-FFF2-40B4-BE49-F238E27FC236}">
                    <a16:creationId xmlns:a16="http://schemas.microsoft.com/office/drawing/2014/main" id="{7254D171-E7A4-4A7C-9549-B66833B02FE5}"/>
                  </a:ext>
                </a:extLst>
              </p:cNvPr>
              <p:cNvPicPr/>
              <p:nvPr/>
            </p:nvPicPr>
            <p:blipFill>
              <a:blip r:embed="rId369"/>
              <a:stretch>
                <a:fillRect/>
              </a:stretch>
            </p:blipFill>
            <p:spPr>
              <a:xfrm>
                <a:off x="8603277" y="143805"/>
                <a:ext cx="2293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125" name="Freihand 124">
                <a:extLst>
                  <a:ext uri="{FF2B5EF4-FFF2-40B4-BE49-F238E27FC236}">
                    <a16:creationId xmlns:a16="http://schemas.microsoft.com/office/drawing/2014/main" id="{6DCF227D-A5C2-4451-A800-3E023D2D36F5}"/>
                  </a:ext>
                </a:extLst>
              </p14:cNvPr>
              <p14:cNvContentPartPr/>
              <p14:nvPr/>
            </p14:nvContentPartPr>
            <p14:xfrm>
              <a:off x="8864277" y="91245"/>
              <a:ext cx="110160" cy="114840"/>
            </p14:xfrm>
          </p:contentPart>
        </mc:Choice>
        <mc:Fallback>
          <p:pic>
            <p:nvPicPr>
              <p:cNvPr id="125" name="Freihand 124">
                <a:extLst>
                  <a:ext uri="{FF2B5EF4-FFF2-40B4-BE49-F238E27FC236}">
                    <a16:creationId xmlns:a16="http://schemas.microsoft.com/office/drawing/2014/main" id="{6DCF227D-A5C2-4451-A800-3E023D2D36F5}"/>
                  </a:ext>
                </a:extLst>
              </p:cNvPr>
              <p:cNvPicPr/>
              <p:nvPr/>
            </p:nvPicPr>
            <p:blipFill>
              <a:blip r:embed="rId371"/>
              <a:stretch>
                <a:fillRect/>
              </a:stretch>
            </p:blipFill>
            <p:spPr>
              <a:xfrm>
                <a:off x="8859957" y="86925"/>
                <a:ext cx="1188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126" name="Freihand 125">
                <a:extLst>
                  <a:ext uri="{FF2B5EF4-FFF2-40B4-BE49-F238E27FC236}">
                    <a16:creationId xmlns:a16="http://schemas.microsoft.com/office/drawing/2014/main" id="{C18F492E-C8F7-4102-99EF-6E1D9D3D278C}"/>
                  </a:ext>
                </a:extLst>
              </p14:cNvPr>
              <p14:cNvContentPartPr/>
              <p14:nvPr/>
            </p14:nvContentPartPr>
            <p14:xfrm>
              <a:off x="8796237" y="61725"/>
              <a:ext cx="17280" cy="9360"/>
            </p14:xfrm>
          </p:contentPart>
        </mc:Choice>
        <mc:Fallback>
          <p:pic>
            <p:nvPicPr>
              <p:cNvPr id="126" name="Freihand 125">
                <a:extLst>
                  <a:ext uri="{FF2B5EF4-FFF2-40B4-BE49-F238E27FC236}">
                    <a16:creationId xmlns:a16="http://schemas.microsoft.com/office/drawing/2014/main" id="{C18F492E-C8F7-4102-99EF-6E1D9D3D278C}"/>
                  </a:ext>
                </a:extLst>
              </p:cNvPr>
              <p:cNvPicPr/>
              <p:nvPr/>
            </p:nvPicPr>
            <p:blipFill>
              <a:blip r:embed="rId373"/>
              <a:stretch>
                <a:fillRect/>
              </a:stretch>
            </p:blipFill>
            <p:spPr>
              <a:xfrm>
                <a:off x="8791917" y="57405"/>
                <a:ext cx="259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127" name="Freihand 126">
                <a:extLst>
                  <a:ext uri="{FF2B5EF4-FFF2-40B4-BE49-F238E27FC236}">
                    <a16:creationId xmlns:a16="http://schemas.microsoft.com/office/drawing/2014/main" id="{7C212EAE-FA92-45A6-BB7A-CE901F193D28}"/>
                  </a:ext>
                </a:extLst>
              </p14:cNvPr>
              <p14:cNvContentPartPr/>
              <p14:nvPr/>
            </p14:nvContentPartPr>
            <p14:xfrm>
              <a:off x="9114117" y="123645"/>
              <a:ext cx="112320" cy="80640"/>
            </p14:xfrm>
          </p:contentPart>
        </mc:Choice>
        <mc:Fallback>
          <p:pic>
            <p:nvPicPr>
              <p:cNvPr id="127" name="Freihand 126">
                <a:extLst>
                  <a:ext uri="{FF2B5EF4-FFF2-40B4-BE49-F238E27FC236}">
                    <a16:creationId xmlns:a16="http://schemas.microsoft.com/office/drawing/2014/main" id="{7C212EAE-FA92-45A6-BB7A-CE901F193D28}"/>
                  </a:ext>
                </a:extLst>
              </p:cNvPr>
              <p:cNvPicPr/>
              <p:nvPr/>
            </p:nvPicPr>
            <p:blipFill>
              <a:blip r:embed="rId375"/>
              <a:stretch>
                <a:fillRect/>
              </a:stretch>
            </p:blipFill>
            <p:spPr>
              <a:xfrm>
                <a:off x="9109797" y="119325"/>
                <a:ext cx="1209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128" name="Freihand 127">
                <a:extLst>
                  <a:ext uri="{FF2B5EF4-FFF2-40B4-BE49-F238E27FC236}">
                    <a16:creationId xmlns:a16="http://schemas.microsoft.com/office/drawing/2014/main" id="{5D18DA27-7AF0-4073-8C7B-1332C760F42D}"/>
                  </a:ext>
                </a:extLst>
              </p14:cNvPr>
              <p14:cNvContentPartPr/>
              <p14:nvPr/>
            </p14:nvContentPartPr>
            <p14:xfrm>
              <a:off x="9253437" y="121845"/>
              <a:ext cx="74520" cy="78120"/>
            </p14:xfrm>
          </p:contentPart>
        </mc:Choice>
        <mc:Fallback>
          <p:pic>
            <p:nvPicPr>
              <p:cNvPr id="128" name="Freihand 127">
                <a:extLst>
                  <a:ext uri="{FF2B5EF4-FFF2-40B4-BE49-F238E27FC236}">
                    <a16:creationId xmlns:a16="http://schemas.microsoft.com/office/drawing/2014/main" id="{5D18DA27-7AF0-4073-8C7B-1332C760F42D}"/>
                  </a:ext>
                </a:extLst>
              </p:cNvPr>
              <p:cNvPicPr/>
              <p:nvPr/>
            </p:nvPicPr>
            <p:blipFill>
              <a:blip r:embed="rId377"/>
              <a:stretch>
                <a:fillRect/>
              </a:stretch>
            </p:blipFill>
            <p:spPr>
              <a:xfrm>
                <a:off x="9249117" y="117525"/>
                <a:ext cx="831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129" name="Freihand 128">
                <a:extLst>
                  <a:ext uri="{FF2B5EF4-FFF2-40B4-BE49-F238E27FC236}">
                    <a16:creationId xmlns:a16="http://schemas.microsoft.com/office/drawing/2014/main" id="{73695882-4942-49A6-BDBD-6CB9A8C86A00}"/>
                  </a:ext>
                </a:extLst>
              </p14:cNvPr>
              <p14:cNvContentPartPr/>
              <p14:nvPr/>
            </p14:nvContentPartPr>
            <p14:xfrm>
              <a:off x="9309957" y="126165"/>
              <a:ext cx="68040" cy="138240"/>
            </p14:xfrm>
          </p:contentPart>
        </mc:Choice>
        <mc:Fallback>
          <p:pic>
            <p:nvPicPr>
              <p:cNvPr id="129" name="Freihand 128">
                <a:extLst>
                  <a:ext uri="{FF2B5EF4-FFF2-40B4-BE49-F238E27FC236}">
                    <a16:creationId xmlns:a16="http://schemas.microsoft.com/office/drawing/2014/main" id="{73695882-4942-49A6-BDBD-6CB9A8C86A00}"/>
                  </a:ext>
                </a:extLst>
              </p:cNvPr>
              <p:cNvPicPr/>
              <p:nvPr/>
            </p:nvPicPr>
            <p:blipFill>
              <a:blip r:embed="rId379"/>
              <a:stretch>
                <a:fillRect/>
              </a:stretch>
            </p:blipFill>
            <p:spPr>
              <a:xfrm>
                <a:off x="9305637" y="121845"/>
                <a:ext cx="7668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130" name="Freihand 129">
                <a:extLst>
                  <a:ext uri="{FF2B5EF4-FFF2-40B4-BE49-F238E27FC236}">
                    <a16:creationId xmlns:a16="http://schemas.microsoft.com/office/drawing/2014/main" id="{71525630-44E7-4BC1-8C56-BA278ACC0B15}"/>
                  </a:ext>
                </a:extLst>
              </p14:cNvPr>
              <p14:cNvContentPartPr/>
              <p14:nvPr/>
            </p14:nvContentPartPr>
            <p14:xfrm>
              <a:off x="9416877" y="118605"/>
              <a:ext cx="48240" cy="56160"/>
            </p14:xfrm>
          </p:contentPart>
        </mc:Choice>
        <mc:Fallback>
          <p:pic>
            <p:nvPicPr>
              <p:cNvPr id="130" name="Freihand 129">
                <a:extLst>
                  <a:ext uri="{FF2B5EF4-FFF2-40B4-BE49-F238E27FC236}">
                    <a16:creationId xmlns:a16="http://schemas.microsoft.com/office/drawing/2014/main" id="{71525630-44E7-4BC1-8C56-BA278ACC0B15}"/>
                  </a:ext>
                </a:extLst>
              </p:cNvPr>
              <p:cNvPicPr/>
              <p:nvPr/>
            </p:nvPicPr>
            <p:blipFill>
              <a:blip r:embed="rId381"/>
              <a:stretch>
                <a:fillRect/>
              </a:stretch>
            </p:blipFill>
            <p:spPr>
              <a:xfrm>
                <a:off x="9412557" y="114285"/>
                <a:ext cx="5688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131" name="Freihand 130">
                <a:extLst>
                  <a:ext uri="{FF2B5EF4-FFF2-40B4-BE49-F238E27FC236}">
                    <a16:creationId xmlns:a16="http://schemas.microsoft.com/office/drawing/2014/main" id="{5EA50FC1-8ABB-491C-A505-EE6445F65918}"/>
                  </a:ext>
                </a:extLst>
              </p14:cNvPr>
              <p14:cNvContentPartPr/>
              <p14:nvPr/>
            </p14:nvContentPartPr>
            <p14:xfrm>
              <a:off x="9480597" y="115725"/>
              <a:ext cx="67680" cy="51120"/>
            </p14:xfrm>
          </p:contentPart>
        </mc:Choice>
        <mc:Fallback>
          <p:pic>
            <p:nvPicPr>
              <p:cNvPr id="131" name="Freihand 130">
                <a:extLst>
                  <a:ext uri="{FF2B5EF4-FFF2-40B4-BE49-F238E27FC236}">
                    <a16:creationId xmlns:a16="http://schemas.microsoft.com/office/drawing/2014/main" id="{5EA50FC1-8ABB-491C-A505-EE6445F65918}"/>
                  </a:ext>
                </a:extLst>
              </p:cNvPr>
              <p:cNvPicPr/>
              <p:nvPr/>
            </p:nvPicPr>
            <p:blipFill>
              <a:blip r:embed="rId383"/>
              <a:stretch>
                <a:fillRect/>
              </a:stretch>
            </p:blipFill>
            <p:spPr>
              <a:xfrm>
                <a:off x="9476277" y="111405"/>
                <a:ext cx="7632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132" name="Freihand 131">
                <a:extLst>
                  <a:ext uri="{FF2B5EF4-FFF2-40B4-BE49-F238E27FC236}">
                    <a16:creationId xmlns:a16="http://schemas.microsoft.com/office/drawing/2014/main" id="{9BF99562-E1FD-4FB8-B8B6-D6EFA90CDA02}"/>
                  </a:ext>
                </a:extLst>
              </p14:cNvPr>
              <p14:cNvContentPartPr/>
              <p14:nvPr/>
            </p14:nvContentPartPr>
            <p14:xfrm>
              <a:off x="9542157" y="73605"/>
              <a:ext cx="65880" cy="103320"/>
            </p14:xfrm>
          </p:contentPart>
        </mc:Choice>
        <mc:Fallback>
          <p:pic>
            <p:nvPicPr>
              <p:cNvPr id="132" name="Freihand 131">
                <a:extLst>
                  <a:ext uri="{FF2B5EF4-FFF2-40B4-BE49-F238E27FC236}">
                    <a16:creationId xmlns:a16="http://schemas.microsoft.com/office/drawing/2014/main" id="{9BF99562-E1FD-4FB8-B8B6-D6EFA90CDA02}"/>
                  </a:ext>
                </a:extLst>
              </p:cNvPr>
              <p:cNvPicPr/>
              <p:nvPr/>
            </p:nvPicPr>
            <p:blipFill>
              <a:blip r:embed="rId385"/>
              <a:stretch>
                <a:fillRect/>
              </a:stretch>
            </p:blipFill>
            <p:spPr>
              <a:xfrm>
                <a:off x="9537837" y="69285"/>
                <a:ext cx="745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133" name="Freihand 132">
                <a:extLst>
                  <a:ext uri="{FF2B5EF4-FFF2-40B4-BE49-F238E27FC236}">
                    <a16:creationId xmlns:a16="http://schemas.microsoft.com/office/drawing/2014/main" id="{978528DF-9C87-4971-A3CA-8295E428BA7A}"/>
                  </a:ext>
                </a:extLst>
              </p14:cNvPr>
              <p14:cNvContentPartPr/>
              <p14:nvPr/>
            </p14:nvContentPartPr>
            <p14:xfrm>
              <a:off x="9769677" y="66045"/>
              <a:ext cx="66600" cy="84960"/>
            </p14:xfrm>
          </p:contentPart>
        </mc:Choice>
        <mc:Fallback>
          <p:pic>
            <p:nvPicPr>
              <p:cNvPr id="133" name="Freihand 132">
                <a:extLst>
                  <a:ext uri="{FF2B5EF4-FFF2-40B4-BE49-F238E27FC236}">
                    <a16:creationId xmlns:a16="http://schemas.microsoft.com/office/drawing/2014/main" id="{978528DF-9C87-4971-A3CA-8295E428BA7A}"/>
                  </a:ext>
                </a:extLst>
              </p:cNvPr>
              <p:cNvPicPr/>
              <p:nvPr/>
            </p:nvPicPr>
            <p:blipFill>
              <a:blip r:embed="rId387"/>
              <a:stretch>
                <a:fillRect/>
              </a:stretch>
            </p:blipFill>
            <p:spPr>
              <a:xfrm>
                <a:off x="9765357" y="61725"/>
                <a:ext cx="752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134" name="Freihand 133">
                <a:extLst>
                  <a:ext uri="{FF2B5EF4-FFF2-40B4-BE49-F238E27FC236}">
                    <a16:creationId xmlns:a16="http://schemas.microsoft.com/office/drawing/2014/main" id="{620FB661-3E86-4350-9581-AA4B49DCC94C}"/>
                  </a:ext>
                </a:extLst>
              </p14:cNvPr>
              <p14:cNvContentPartPr/>
              <p14:nvPr/>
            </p14:nvContentPartPr>
            <p14:xfrm>
              <a:off x="9852477" y="106725"/>
              <a:ext cx="65880" cy="56520"/>
            </p14:xfrm>
          </p:contentPart>
        </mc:Choice>
        <mc:Fallback>
          <p:pic>
            <p:nvPicPr>
              <p:cNvPr id="134" name="Freihand 133">
                <a:extLst>
                  <a:ext uri="{FF2B5EF4-FFF2-40B4-BE49-F238E27FC236}">
                    <a16:creationId xmlns:a16="http://schemas.microsoft.com/office/drawing/2014/main" id="{620FB661-3E86-4350-9581-AA4B49DCC94C}"/>
                  </a:ext>
                </a:extLst>
              </p:cNvPr>
              <p:cNvPicPr/>
              <p:nvPr/>
            </p:nvPicPr>
            <p:blipFill>
              <a:blip r:embed="rId389"/>
              <a:stretch>
                <a:fillRect/>
              </a:stretch>
            </p:blipFill>
            <p:spPr>
              <a:xfrm>
                <a:off x="9848157" y="102405"/>
                <a:ext cx="7452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135" name="Freihand 134">
                <a:extLst>
                  <a:ext uri="{FF2B5EF4-FFF2-40B4-BE49-F238E27FC236}">
                    <a16:creationId xmlns:a16="http://schemas.microsoft.com/office/drawing/2014/main" id="{1A3B3C72-9127-489B-AEF4-61475513D204}"/>
                  </a:ext>
                </a:extLst>
              </p14:cNvPr>
              <p14:cNvContentPartPr/>
              <p14:nvPr/>
            </p14:nvContentPartPr>
            <p14:xfrm>
              <a:off x="10069197" y="87285"/>
              <a:ext cx="66240" cy="170280"/>
            </p14:xfrm>
          </p:contentPart>
        </mc:Choice>
        <mc:Fallback>
          <p:pic>
            <p:nvPicPr>
              <p:cNvPr id="135" name="Freihand 134">
                <a:extLst>
                  <a:ext uri="{FF2B5EF4-FFF2-40B4-BE49-F238E27FC236}">
                    <a16:creationId xmlns:a16="http://schemas.microsoft.com/office/drawing/2014/main" id="{1A3B3C72-9127-489B-AEF4-61475513D204}"/>
                  </a:ext>
                </a:extLst>
              </p:cNvPr>
              <p:cNvPicPr/>
              <p:nvPr/>
            </p:nvPicPr>
            <p:blipFill>
              <a:blip r:embed="rId391"/>
              <a:stretch>
                <a:fillRect/>
              </a:stretch>
            </p:blipFill>
            <p:spPr>
              <a:xfrm>
                <a:off x="10064877" y="82965"/>
                <a:ext cx="7488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136" name="Freihand 135">
                <a:extLst>
                  <a:ext uri="{FF2B5EF4-FFF2-40B4-BE49-F238E27FC236}">
                    <a16:creationId xmlns:a16="http://schemas.microsoft.com/office/drawing/2014/main" id="{00B68EFD-7AEE-4F3C-8A5B-0BD5713659D3}"/>
                  </a:ext>
                </a:extLst>
              </p14:cNvPr>
              <p14:cNvContentPartPr/>
              <p14:nvPr/>
            </p14:nvContentPartPr>
            <p14:xfrm>
              <a:off x="10157037" y="96285"/>
              <a:ext cx="103680" cy="46800"/>
            </p14:xfrm>
          </p:contentPart>
        </mc:Choice>
        <mc:Fallback>
          <p:pic>
            <p:nvPicPr>
              <p:cNvPr id="136" name="Freihand 135">
                <a:extLst>
                  <a:ext uri="{FF2B5EF4-FFF2-40B4-BE49-F238E27FC236}">
                    <a16:creationId xmlns:a16="http://schemas.microsoft.com/office/drawing/2014/main" id="{00B68EFD-7AEE-4F3C-8A5B-0BD5713659D3}"/>
                  </a:ext>
                </a:extLst>
              </p:cNvPr>
              <p:cNvPicPr/>
              <p:nvPr/>
            </p:nvPicPr>
            <p:blipFill>
              <a:blip r:embed="rId393"/>
              <a:stretch>
                <a:fillRect/>
              </a:stretch>
            </p:blipFill>
            <p:spPr>
              <a:xfrm>
                <a:off x="10152717" y="91965"/>
                <a:ext cx="11232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137" name="Freihand 136">
                <a:extLst>
                  <a:ext uri="{FF2B5EF4-FFF2-40B4-BE49-F238E27FC236}">
                    <a16:creationId xmlns:a16="http://schemas.microsoft.com/office/drawing/2014/main" id="{E84CC32E-6528-4D38-A8D6-63584B1D8218}"/>
                  </a:ext>
                </a:extLst>
              </p14:cNvPr>
              <p14:cNvContentPartPr/>
              <p14:nvPr/>
            </p14:nvContentPartPr>
            <p14:xfrm>
              <a:off x="10232637" y="63885"/>
              <a:ext cx="27360" cy="2160"/>
            </p14:xfrm>
          </p:contentPart>
        </mc:Choice>
        <mc:Fallback>
          <p:pic>
            <p:nvPicPr>
              <p:cNvPr id="137" name="Freihand 136">
                <a:extLst>
                  <a:ext uri="{FF2B5EF4-FFF2-40B4-BE49-F238E27FC236}">
                    <a16:creationId xmlns:a16="http://schemas.microsoft.com/office/drawing/2014/main" id="{E84CC32E-6528-4D38-A8D6-63584B1D8218}"/>
                  </a:ext>
                </a:extLst>
              </p:cNvPr>
              <p:cNvPicPr/>
              <p:nvPr/>
            </p:nvPicPr>
            <p:blipFill>
              <a:blip r:embed="rId395"/>
              <a:stretch>
                <a:fillRect/>
              </a:stretch>
            </p:blipFill>
            <p:spPr>
              <a:xfrm>
                <a:off x="10228317" y="59565"/>
                <a:ext cx="3600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138" name="Freihand 137">
                <a:extLst>
                  <a:ext uri="{FF2B5EF4-FFF2-40B4-BE49-F238E27FC236}">
                    <a16:creationId xmlns:a16="http://schemas.microsoft.com/office/drawing/2014/main" id="{EA324B54-40C0-4FEF-B31B-CBDE7050EC09}"/>
                  </a:ext>
                </a:extLst>
              </p14:cNvPr>
              <p14:cNvContentPartPr/>
              <p14:nvPr/>
            </p14:nvContentPartPr>
            <p14:xfrm>
              <a:off x="10279797" y="89085"/>
              <a:ext cx="70560" cy="59400"/>
            </p14:xfrm>
          </p:contentPart>
        </mc:Choice>
        <mc:Fallback>
          <p:pic>
            <p:nvPicPr>
              <p:cNvPr id="138" name="Freihand 137">
                <a:extLst>
                  <a:ext uri="{FF2B5EF4-FFF2-40B4-BE49-F238E27FC236}">
                    <a16:creationId xmlns:a16="http://schemas.microsoft.com/office/drawing/2014/main" id="{EA324B54-40C0-4FEF-B31B-CBDE7050EC09}"/>
                  </a:ext>
                </a:extLst>
              </p:cNvPr>
              <p:cNvPicPr/>
              <p:nvPr/>
            </p:nvPicPr>
            <p:blipFill>
              <a:blip r:embed="rId397"/>
              <a:stretch>
                <a:fillRect/>
              </a:stretch>
            </p:blipFill>
            <p:spPr>
              <a:xfrm>
                <a:off x="10275477" y="84765"/>
                <a:ext cx="7920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139" name="Freihand 138">
                <a:extLst>
                  <a:ext uri="{FF2B5EF4-FFF2-40B4-BE49-F238E27FC236}">
                    <a16:creationId xmlns:a16="http://schemas.microsoft.com/office/drawing/2014/main" id="{519AA6C4-072C-4A72-BC1C-5D4F8AEF5776}"/>
                  </a:ext>
                </a:extLst>
              </p14:cNvPr>
              <p14:cNvContentPartPr/>
              <p14:nvPr/>
            </p14:nvContentPartPr>
            <p14:xfrm>
              <a:off x="10371597" y="77925"/>
              <a:ext cx="154800" cy="75960"/>
            </p14:xfrm>
          </p:contentPart>
        </mc:Choice>
        <mc:Fallback>
          <p:pic>
            <p:nvPicPr>
              <p:cNvPr id="139" name="Freihand 138">
                <a:extLst>
                  <a:ext uri="{FF2B5EF4-FFF2-40B4-BE49-F238E27FC236}">
                    <a16:creationId xmlns:a16="http://schemas.microsoft.com/office/drawing/2014/main" id="{519AA6C4-072C-4A72-BC1C-5D4F8AEF5776}"/>
                  </a:ext>
                </a:extLst>
              </p:cNvPr>
              <p:cNvPicPr/>
              <p:nvPr/>
            </p:nvPicPr>
            <p:blipFill>
              <a:blip r:embed="rId399"/>
              <a:stretch>
                <a:fillRect/>
              </a:stretch>
            </p:blipFill>
            <p:spPr>
              <a:xfrm>
                <a:off x="10367277" y="73605"/>
                <a:ext cx="1634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144" name="Freihand 143">
                <a:extLst>
                  <a:ext uri="{FF2B5EF4-FFF2-40B4-BE49-F238E27FC236}">
                    <a16:creationId xmlns:a16="http://schemas.microsoft.com/office/drawing/2014/main" id="{0F256AEC-968C-4DB3-9290-E25C65058F16}"/>
                  </a:ext>
                </a:extLst>
              </p14:cNvPr>
              <p14:cNvContentPartPr/>
              <p14:nvPr/>
            </p14:nvContentPartPr>
            <p14:xfrm>
              <a:off x="10685157" y="98445"/>
              <a:ext cx="116640" cy="153000"/>
            </p14:xfrm>
          </p:contentPart>
        </mc:Choice>
        <mc:Fallback>
          <p:pic>
            <p:nvPicPr>
              <p:cNvPr id="144" name="Freihand 143">
                <a:extLst>
                  <a:ext uri="{FF2B5EF4-FFF2-40B4-BE49-F238E27FC236}">
                    <a16:creationId xmlns:a16="http://schemas.microsoft.com/office/drawing/2014/main" id="{0F256AEC-968C-4DB3-9290-E25C65058F16}"/>
                  </a:ext>
                </a:extLst>
              </p:cNvPr>
              <p:cNvPicPr/>
              <p:nvPr/>
            </p:nvPicPr>
            <p:blipFill>
              <a:blip r:embed="rId401"/>
              <a:stretch>
                <a:fillRect/>
              </a:stretch>
            </p:blipFill>
            <p:spPr>
              <a:xfrm>
                <a:off x="10680837" y="94125"/>
                <a:ext cx="12528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145" name="Freihand 144">
                <a:extLst>
                  <a:ext uri="{FF2B5EF4-FFF2-40B4-BE49-F238E27FC236}">
                    <a16:creationId xmlns:a16="http://schemas.microsoft.com/office/drawing/2014/main" id="{FAB72796-26C8-4F81-9D26-DEE65DAD0301}"/>
                  </a:ext>
                </a:extLst>
              </p14:cNvPr>
              <p14:cNvContentPartPr/>
              <p14:nvPr/>
            </p14:nvContentPartPr>
            <p14:xfrm>
              <a:off x="10055157" y="421365"/>
              <a:ext cx="189720" cy="19800"/>
            </p14:xfrm>
          </p:contentPart>
        </mc:Choice>
        <mc:Fallback>
          <p:pic>
            <p:nvPicPr>
              <p:cNvPr id="145" name="Freihand 144">
                <a:extLst>
                  <a:ext uri="{FF2B5EF4-FFF2-40B4-BE49-F238E27FC236}">
                    <a16:creationId xmlns:a16="http://schemas.microsoft.com/office/drawing/2014/main" id="{FAB72796-26C8-4F81-9D26-DEE65DAD0301}"/>
                  </a:ext>
                </a:extLst>
              </p:cNvPr>
              <p:cNvPicPr/>
              <p:nvPr/>
            </p:nvPicPr>
            <p:blipFill>
              <a:blip r:embed="rId403"/>
              <a:stretch>
                <a:fillRect/>
              </a:stretch>
            </p:blipFill>
            <p:spPr>
              <a:xfrm>
                <a:off x="10050837" y="417045"/>
                <a:ext cx="19836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146" name="Freihand 145">
                <a:extLst>
                  <a:ext uri="{FF2B5EF4-FFF2-40B4-BE49-F238E27FC236}">
                    <a16:creationId xmlns:a16="http://schemas.microsoft.com/office/drawing/2014/main" id="{EE3E1A36-2AA3-4F6C-ADE1-FD2EE02EFD7B}"/>
                  </a:ext>
                </a:extLst>
              </p14:cNvPr>
              <p14:cNvContentPartPr/>
              <p14:nvPr/>
            </p14:nvContentPartPr>
            <p14:xfrm>
              <a:off x="10196637" y="360885"/>
              <a:ext cx="97560" cy="182160"/>
            </p14:xfrm>
          </p:contentPart>
        </mc:Choice>
        <mc:Fallback>
          <p:pic>
            <p:nvPicPr>
              <p:cNvPr id="146" name="Freihand 145">
                <a:extLst>
                  <a:ext uri="{FF2B5EF4-FFF2-40B4-BE49-F238E27FC236}">
                    <a16:creationId xmlns:a16="http://schemas.microsoft.com/office/drawing/2014/main" id="{EE3E1A36-2AA3-4F6C-ADE1-FD2EE02EFD7B}"/>
                  </a:ext>
                </a:extLst>
              </p:cNvPr>
              <p:cNvPicPr/>
              <p:nvPr/>
            </p:nvPicPr>
            <p:blipFill>
              <a:blip r:embed="rId405"/>
              <a:stretch>
                <a:fillRect/>
              </a:stretch>
            </p:blipFill>
            <p:spPr>
              <a:xfrm>
                <a:off x="10192317" y="356565"/>
                <a:ext cx="10620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147" name="Freihand 146">
                <a:extLst>
                  <a:ext uri="{FF2B5EF4-FFF2-40B4-BE49-F238E27FC236}">
                    <a16:creationId xmlns:a16="http://schemas.microsoft.com/office/drawing/2014/main" id="{80065FA6-23C7-47BA-BCA3-3288D4DC9208}"/>
                  </a:ext>
                </a:extLst>
              </p14:cNvPr>
              <p14:cNvContentPartPr/>
              <p14:nvPr/>
            </p14:nvContentPartPr>
            <p14:xfrm>
              <a:off x="10407237" y="368085"/>
              <a:ext cx="198720" cy="116640"/>
            </p14:xfrm>
          </p:contentPart>
        </mc:Choice>
        <mc:Fallback>
          <p:pic>
            <p:nvPicPr>
              <p:cNvPr id="147" name="Freihand 146">
                <a:extLst>
                  <a:ext uri="{FF2B5EF4-FFF2-40B4-BE49-F238E27FC236}">
                    <a16:creationId xmlns:a16="http://schemas.microsoft.com/office/drawing/2014/main" id="{80065FA6-23C7-47BA-BCA3-3288D4DC9208}"/>
                  </a:ext>
                </a:extLst>
              </p:cNvPr>
              <p:cNvPicPr/>
              <p:nvPr/>
            </p:nvPicPr>
            <p:blipFill>
              <a:blip r:embed="rId407"/>
              <a:stretch>
                <a:fillRect/>
              </a:stretch>
            </p:blipFill>
            <p:spPr>
              <a:xfrm>
                <a:off x="10402917" y="363765"/>
                <a:ext cx="2073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148" name="Freihand 147">
                <a:extLst>
                  <a:ext uri="{FF2B5EF4-FFF2-40B4-BE49-F238E27FC236}">
                    <a16:creationId xmlns:a16="http://schemas.microsoft.com/office/drawing/2014/main" id="{9A92CB1A-6750-476A-A0CE-5BC44C14C138}"/>
                  </a:ext>
                </a:extLst>
              </p14:cNvPr>
              <p14:cNvContentPartPr/>
              <p14:nvPr/>
            </p14:nvContentPartPr>
            <p14:xfrm>
              <a:off x="10604517" y="304005"/>
              <a:ext cx="111240" cy="131760"/>
            </p14:xfrm>
          </p:contentPart>
        </mc:Choice>
        <mc:Fallback>
          <p:pic>
            <p:nvPicPr>
              <p:cNvPr id="148" name="Freihand 147">
                <a:extLst>
                  <a:ext uri="{FF2B5EF4-FFF2-40B4-BE49-F238E27FC236}">
                    <a16:creationId xmlns:a16="http://schemas.microsoft.com/office/drawing/2014/main" id="{9A92CB1A-6750-476A-A0CE-5BC44C14C138}"/>
                  </a:ext>
                </a:extLst>
              </p:cNvPr>
              <p:cNvPicPr/>
              <p:nvPr/>
            </p:nvPicPr>
            <p:blipFill>
              <a:blip r:embed="rId409"/>
              <a:stretch>
                <a:fillRect/>
              </a:stretch>
            </p:blipFill>
            <p:spPr>
              <a:xfrm>
                <a:off x="10600197" y="299685"/>
                <a:ext cx="11988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149" name="Freihand 148">
                <a:extLst>
                  <a:ext uri="{FF2B5EF4-FFF2-40B4-BE49-F238E27FC236}">
                    <a16:creationId xmlns:a16="http://schemas.microsoft.com/office/drawing/2014/main" id="{903C92E8-501D-4FA2-964C-BA59F7958C17}"/>
                  </a:ext>
                </a:extLst>
              </p14:cNvPr>
              <p14:cNvContentPartPr/>
              <p14:nvPr/>
            </p14:nvContentPartPr>
            <p14:xfrm>
              <a:off x="10731237" y="276285"/>
              <a:ext cx="11520" cy="41760"/>
            </p14:xfrm>
          </p:contentPart>
        </mc:Choice>
        <mc:Fallback>
          <p:pic>
            <p:nvPicPr>
              <p:cNvPr id="149" name="Freihand 148">
                <a:extLst>
                  <a:ext uri="{FF2B5EF4-FFF2-40B4-BE49-F238E27FC236}">
                    <a16:creationId xmlns:a16="http://schemas.microsoft.com/office/drawing/2014/main" id="{903C92E8-501D-4FA2-964C-BA59F7958C17}"/>
                  </a:ext>
                </a:extLst>
              </p:cNvPr>
              <p:cNvPicPr/>
              <p:nvPr/>
            </p:nvPicPr>
            <p:blipFill>
              <a:blip r:embed="rId411"/>
              <a:stretch>
                <a:fillRect/>
              </a:stretch>
            </p:blipFill>
            <p:spPr>
              <a:xfrm>
                <a:off x="10726917" y="271965"/>
                <a:ext cx="2016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150" name="Freihand 149">
                <a:extLst>
                  <a:ext uri="{FF2B5EF4-FFF2-40B4-BE49-F238E27FC236}">
                    <a16:creationId xmlns:a16="http://schemas.microsoft.com/office/drawing/2014/main" id="{1ACE63BB-BC51-4008-9ABA-A2973ABD2800}"/>
                  </a:ext>
                </a:extLst>
              </p14:cNvPr>
              <p14:cNvContentPartPr/>
              <p14:nvPr/>
            </p14:nvContentPartPr>
            <p14:xfrm>
              <a:off x="10769037" y="361965"/>
              <a:ext cx="71280" cy="77760"/>
            </p14:xfrm>
          </p:contentPart>
        </mc:Choice>
        <mc:Fallback>
          <p:pic>
            <p:nvPicPr>
              <p:cNvPr id="150" name="Freihand 149">
                <a:extLst>
                  <a:ext uri="{FF2B5EF4-FFF2-40B4-BE49-F238E27FC236}">
                    <a16:creationId xmlns:a16="http://schemas.microsoft.com/office/drawing/2014/main" id="{1ACE63BB-BC51-4008-9ABA-A2973ABD2800}"/>
                  </a:ext>
                </a:extLst>
              </p:cNvPr>
              <p:cNvPicPr/>
              <p:nvPr/>
            </p:nvPicPr>
            <p:blipFill>
              <a:blip r:embed="rId413"/>
              <a:stretch>
                <a:fillRect/>
              </a:stretch>
            </p:blipFill>
            <p:spPr>
              <a:xfrm>
                <a:off x="10764717" y="357645"/>
                <a:ext cx="799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151" name="Freihand 150">
                <a:extLst>
                  <a:ext uri="{FF2B5EF4-FFF2-40B4-BE49-F238E27FC236}">
                    <a16:creationId xmlns:a16="http://schemas.microsoft.com/office/drawing/2014/main" id="{5C6719AB-D10D-4269-8B4F-ABC9A22ECEA9}"/>
                  </a:ext>
                </a:extLst>
              </p14:cNvPr>
              <p14:cNvContentPartPr/>
              <p14:nvPr/>
            </p14:nvContentPartPr>
            <p14:xfrm>
              <a:off x="10862637" y="273045"/>
              <a:ext cx="133560" cy="165960"/>
            </p14:xfrm>
          </p:contentPart>
        </mc:Choice>
        <mc:Fallback>
          <p:pic>
            <p:nvPicPr>
              <p:cNvPr id="151" name="Freihand 150">
                <a:extLst>
                  <a:ext uri="{FF2B5EF4-FFF2-40B4-BE49-F238E27FC236}">
                    <a16:creationId xmlns:a16="http://schemas.microsoft.com/office/drawing/2014/main" id="{5C6719AB-D10D-4269-8B4F-ABC9A22ECEA9}"/>
                  </a:ext>
                </a:extLst>
              </p:cNvPr>
              <p:cNvPicPr/>
              <p:nvPr/>
            </p:nvPicPr>
            <p:blipFill>
              <a:blip r:embed="rId415"/>
              <a:stretch>
                <a:fillRect/>
              </a:stretch>
            </p:blipFill>
            <p:spPr>
              <a:xfrm>
                <a:off x="10858317" y="268725"/>
                <a:ext cx="14220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152" name="Freihand 151">
                <a:extLst>
                  <a:ext uri="{FF2B5EF4-FFF2-40B4-BE49-F238E27FC236}">
                    <a16:creationId xmlns:a16="http://schemas.microsoft.com/office/drawing/2014/main" id="{E47649D0-F30F-4A20-BEA3-0C6178207DE6}"/>
                  </a:ext>
                </a:extLst>
              </p14:cNvPr>
              <p14:cNvContentPartPr/>
              <p14:nvPr/>
            </p14:nvContentPartPr>
            <p14:xfrm>
              <a:off x="11170077" y="269805"/>
              <a:ext cx="257040" cy="157320"/>
            </p14:xfrm>
          </p:contentPart>
        </mc:Choice>
        <mc:Fallback>
          <p:pic>
            <p:nvPicPr>
              <p:cNvPr id="152" name="Freihand 151">
                <a:extLst>
                  <a:ext uri="{FF2B5EF4-FFF2-40B4-BE49-F238E27FC236}">
                    <a16:creationId xmlns:a16="http://schemas.microsoft.com/office/drawing/2014/main" id="{E47649D0-F30F-4A20-BEA3-0C6178207DE6}"/>
                  </a:ext>
                </a:extLst>
              </p:cNvPr>
              <p:cNvPicPr/>
              <p:nvPr/>
            </p:nvPicPr>
            <p:blipFill>
              <a:blip r:embed="rId417"/>
              <a:stretch>
                <a:fillRect/>
              </a:stretch>
            </p:blipFill>
            <p:spPr>
              <a:xfrm>
                <a:off x="11165757" y="265485"/>
                <a:ext cx="26568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153" name="Freihand 152">
                <a:extLst>
                  <a:ext uri="{FF2B5EF4-FFF2-40B4-BE49-F238E27FC236}">
                    <a16:creationId xmlns:a16="http://schemas.microsoft.com/office/drawing/2014/main" id="{CD430C16-734F-445E-9FD6-BF7367E1D831}"/>
                  </a:ext>
                </a:extLst>
              </p14:cNvPr>
              <p14:cNvContentPartPr/>
              <p14:nvPr/>
            </p14:nvContentPartPr>
            <p14:xfrm>
              <a:off x="11393637" y="300765"/>
              <a:ext cx="37800" cy="12960"/>
            </p14:xfrm>
          </p:contentPart>
        </mc:Choice>
        <mc:Fallback>
          <p:pic>
            <p:nvPicPr>
              <p:cNvPr id="153" name="Freihand 152">
                <a:extLst>
                  <a:ext uri="{FF2B5EF4-FFF2-40B4-BE49-F238E27FC236}">
                    <a16:creationId xmlns:a16="http://schemas.microsoft.com/office/drawing/2014/main" id="{CD430C16-734F-445E-9FD6-BF7367E1D831}"/>
                  </a:ext>
                </a:extLst>
              </p:cNvPr>
              <p:cNvPicPr/>
              <p:nvPr/>
            </p:nvPicPr>
            <p:blipFill>
              <a:blip r:embed="rId419"/>
              <a:stretch>
                <a:fillRect/>
              </a:stretch>
            </p:blipFill>
            <p:spPr>
              <a:xfrm>
                <a:off x="11389317" y="296445"/>
                <a:ext cx="4644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154" name="Freihand 153">
                <a:extLst>
                  <a:ext uri="{FF2B5EF4-FFF2-40B4-BE49-F238E27FC236}">
                    <a16:creationId xmlns:a16="http://schemas.microsoft.com/office/drawing/2014/main" id="{38052A9C-08E2-4D41-A8FD-937186334D65}"/>
                  </a:ext>
                </a:extLst>
              </p14:cNvPr>
              <p14:cNvContentPartPr/>
              <p14:nvPr/>
            </p14:nvContentPartPr>
            <p14:xfrm>
              <a:off x="11438997" y="333165"/>
              <a:ext cx="112680" cy="63720"/>
            </p14:xfrm>
          </p:contentPart>
        </mc:Choice>
        <mc:Fallback>
          <p:pic>
            <p:nvPicPr>
              <p:cNvPr id="154" name="Freihand 153">
                <a:extLst>
                  <a:ext uri="{FF2B5EF4-FFF2-40B4-BE49-F238E27FC236}">
                    <a16:creationId xmlns:a16="http://schemas.microsoft.com/office/drawing/2014/main" id="{38052A9C-08E2-4D41-A8FD-937186334D65}"/>
                  </a:ext>
                </a:extLst>
              </p:cNvPr>
              <p:cNvPicPr/>
              <p:nvPr/>
            </p:nvPicPr>
            <p:blipFill>
              <a:blip r:embed="rId421"/>
              <a:stretch>
                <a:fillRect/>
              </a:stretch>
            </p:blipFill>
            <p:spPr>
              <a:xfrm>
                <a:off x="11434677" y="328845"/>
                <a:ext cx="12132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158" name="Freihand 157">
                <a:extLst>
                  <a:ext uri="{FF2B5EF4-FFF2-40B4-BE49-F238E27FC236}">
                    <a16:creationId xmlns:a16="http://schemas.microsoft.com/office/drawing/2014/main" id="{79B4656E-0DD1-4C0E-98C2-283045683981}"/>
                  </a:ext>
                </a:extLst>
              </p14:cNvPr>
              <p14:cNvContentPartPr/>
              <p14:nvPr/>
            </p14:nvContentPartPr>
            <p14:xfrm>
              <a:off x="5262477" y="980445"/>
              <a:ext cx="2039400" cy="2246040"/>
            </p14:xfrm>
          </p:contentPart>
        </mc:Choice>
        <mc:Fallback>
          <p:pic>
            <p:nvPicPr>
              <p:cNvPr id="158" name="Freihand 157">
                <a:extLst>
                  <a:ext uri="{FF2B5EF4-FFF2-40B4-BE49-F238E27FC236}">
                    <a16:creationId xmlns:a16="http://schemas.microsoft.com/office/drawing/2014/main" id="{79B4656E-0DD1-4C0E-98C2-283045683981}"/>
                  </a:ext>
                </a:extLst>
              </p:cNvPr>
              <p:cNvPicPr/>
              <p:nvPr/>
            </p:nvPicPr>
            <p:blipFill>
              <a:blip r:embed="rId423"/>
              <a:stretch>
                <a:fillRect/>
              </a:stretch>
            </p:blipFill>
            <p:spPr>
              <a:xfrm>
                <a:off x="5258157" y="976125"/>
                <a:ext cx="2048040" cy="225468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42" name="Freihand 241">
                <a:extLst>
                  <a:ext uri="{FF2B5EF4-FFF2-40B4-BE49-F238E27FC236}">
                    <a16:creationId xmlns:a16="http://schemas.microsoft.com/office/drawing/2014/main" id="{F8B6370C-BD4F-468C-AE46-CFC5CCE0FDC5}"/>
                  </a:ext>
                </a:extLst>
              </p14:cNvPr>
              <p14:cNvContentPartPr/>
              <p14:nvPr/>
            </p14:nvContentPartPr>
            <p14:xfrm>
              <a:off x="6948717" y="1305525"/>
              <a:ext cx="80280" cy="100080"/>
            </p14:xfrm>
          </p:contentPart>
        </mc:Choice>
        <mc:Fallback>
          <p:pic>
            <p:nvPicPr>
              <p:cNvPr id="242" name="Freihand 241">
                <a:extLst>
                  <a:ext uri="{FF2B5EF4-FFF2-40B4-BE49-F238E27FC236}">
                    <a16:creationId xmlns:a16="http://schemas.microsoft.com/office/drawing/2014/main" id="{F8B6370C-BD4F-468C-AE46-CFC5CCE0FDC5}"/>
                  </a:ext>
                </a:extLst>
              </p:cNvPr>
              <p:cNvPicPr/>
              <p:nvPr/>
            </p:nvPicPr>
            <p:blipFill>
              <a:blip r:embed="rId425"/>
              <a:stretch>
                <a:fillRect/>
              </a:stretch>
            </p:blipFill>
            <p:spPr>
              <a:xfrm>
                <a:off x="6944397" y="1301205"/>
                <a:ext cx="889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43" name="Freihand 242">
                <a:extLst>
                  <a:ext uri="{FF2B5EF4-FFF2-40B4-BE49-F238E27FC236}">
                    <a16:creationId xmlns:a16="http://schemas.microsoft.com/office/drawing/2014/main" id="{08A1038C-2466-489E-B290-66DDF338EDCA}"/>
                  </a:ext>
                </a:extLst>
              </p14:cNvPr>
              <p14:cNvContentPartPr/>
              <p14:nvPr/>
            </p14:nvContentPartPr>
            <p14:xfrm>
              <a:off x="7095957" y="1324965"/>
              <a:ext cx="275400" cy="49680"/>
            </p14:xfrm>
          </p:contentPart>
        </mc:Choice>
        <mc:Fallback>
          <p:pic>
            <p:nvPicPr>
              <p:cNvPr id="243" name="Freihand 242">
                <a:extLst>
                  <a:ext uri="{FF2B5EF4-FFF2-40B4-BE49-F238E27FC236}">
                    <a16:creationId xmlns:a16="http://schemas.microsoft.com/office/drawing/2014/main" id="{08A1038C-2466-489E-B290-66DDF338EDCA}"/>
                  </a:ext>
                </a:extLst>
              </p:cNvPr>
              <p:cNvPicPr/>
              <p:nvPr/>
            </p:nvPicPr>
            <p:blipFill>
              <a:blip r:embed="rId427"/>
              <a:stretch>
                <a:fillRect/>
              </a:stretch>
            </p:blipFill>
            <p:spPr>
              <a:xfrm>
                <a:off x="7091637" y="1320645"/>
                <a:ext cx="28404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44" name="Freihand 243">
                <a:extLst>
                  <a:ext uri="{FF2B5EF4-FFF2-40B4-BE49-F238E27FC236}">
                    <a16:creationId xmlns:a16="http://schemas.microsoft.com/office/drawing/2014/main" id="{A5062D24-9305-4DD9-B0E4-56A4D3137D20}"/>
                  </a:ext>
                </a:extLst>
              </p14:cNvPr>
              <p14:cNvContentPartPr/>
              <p14:nvPr/>
            </p14:nvContentPartPr>
            <p14:xfrm>
              <a:off x="7383597" y="1318845"/>
              <a:ext cx="194760" cy="45000"/>
            </p14:xfrm>
          </p:contentPart>
        </mc:Choice>
        <mc:Fallback>
          <p:pic>
            <p:nvPicPr>
              <p:cNvPr id="244" name="Freihand 243">
                <a:extLst>
                  <a:ext uri="{FF2B5EF4-FFF2-40B4-BE49-F238E27FC236}">
                    <a16:creationId xmlns:a16="http://schemas.microsoft.com/office/drawing/2014/main" id="{A5062D24-9305-4DD9-B0E4-56A4D3137D20}"/>
                  </a:ext>
                </a:extLst>
              </p:cNvPr>
              <p:cNvPicPr/>
              <p:nvPr/>
            </p:nvPicPr>
            <p:blipFill>
              <a:blip r:embed="rId429"/>
              <a:stretch>
                <a:fillRect/>
              </a:stretch>
            </p:blipFill>
            <p:spPr>
              <a:xfrm>
                <a:off x="7379277" y="1314525"/>
                <a:ext cx="20340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45" name="Freihand 244">
                <a:extLst>
                  <a:ext uri="{FF2B5EF4-FFF2-40B4-BE49-F238E27FC236}">
                    <a16:creationId xmlns:a16="http://schemas.microsoft.com/office/drawing/2014/main" id="{209CED15-1A62-4F8B-BF91-6D647E568882}"/>
                  </a:ext>
                </a:extLst>
              </p14:cNvPr>
              <p14:cNvContentPartPr/>
              <p14:nvPr/>
            </p14:nvContentPartPr>
            <p14:xfrm>
              <a:off x="7663677" y="1278885"/>
              <a:ext cx="101160" cy="74880"/>
            </p14:xfrm>
          </p:contentPart>
        </mc:Choice>
        <mc:Fallback>
          <p:pic>
            <p:nvPicPr>
              <p:cNvPr id="245" name="Freihand 244">
                <a:extLst>
                  <a:ext uri="{FF2B5EF4-FFF2-40B4-BE49-F238E27FC236}">
                    <a16:creationId xmlns:a16="http://schemas.microsoft.com/office/drawing/2014/main" id="{209CED15-1A62-4F8B-BF91-6D647E568882}"/>
                  </a:ext>
                </a:extLst>
              </p:cNvPr>
              <p:cNvPicPr/>
              <p:nvPr/>
            </p:nvPicPr>
            <p:blipFill>
              <a:blip r:embed="rId431"/>
              <a:stretch>
                <a:fillRect/>
              </a:stretch>
            </p:blipFill>
            <p:spPr>
              <a:xfrm>
                <a:off x="7659357" y="1274565"/>
                <a:ext cx="1098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46" name="Freihand 245">
                <a:extLst>
                  <a:ext uri="{FF2B5EF4-FFF2-40B4-BE49-F238E27FC236}">
                    <a16:creationId xmlns:a16="http://schemas.microsoft.com/office/drawing/2014/main" id="{375D8E45-84E2-457E-8EC9-733AD8C13F8E}"/>
                  </a:ext>
                </a:extLst>
              </p14:cNvPr>
              <p14:cNvContentPartPr/>
              <p14:nvPr/>
            </p14:nvContentPartPr>
            <p14:xfrm>
              <a:off x="7811637" y="1202565"/>
              <a:ext cx="217440" cy="109080"/>
            </p14:xfrm>
          </p:contentPart>
        </mc:Choice>
        <mc:Fallback>
          <p:pic>
            <p:nvPicPr>
              <p:cNvPr id="246" name="Freihand 245">
                <a:extLst>
                  <a:ext uri="{FF2B5EF4-FFF2-40B4-BE49-F238E27FC236}">
                    <a16:creationId xmlns:a16="http://schemas.microsoft.com/office/drawing/2014/main" id="{375D8E45-84E2-457E-8EC9-733AD8C13F8E}"/>
                  </a:ext>
                </a:extLst>
              </p:cNvPr>
              <p:cNvPicPr/>
              <p:nvPr/>
            </p:nvPicPr>
            <p:blipFill>
              <a:blip r:embed="rId433"/>
              <a:stretch>
                <a:fillRect/>
              </a:stretch>
            </p:blipFill>
            <p:spPr>
              <a:xfrm>
                <a:off x="7807317" y="1198245"/>
                <a:ext cx="2260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47" name="Freihand 246">
                <a:extLst>
                  <a:ext uri="{FF2B5EF4-FFF2-40B4-BE49-F238E27FC236}">
                    <a16:creationId xmlns:a16="http://schemas.microsoft.com/office/drawing/2014/main" id="{31823462-B49B-49C1-A8FA-944ABAAA1B69}"/>
                  </a:ext>
                </a:extLst>
              </p14:cNvPr>
              <p14:cNvContentPartPr/>
              <p14:nvPr/>
            </p14:nvContentPartPr>
            <p14:xfrm>
              <a:off x="8019717" y="1149645"/>
              <a:ext cx="113760" cy="276120"/>
            </p14:xfrm>
          </p:contentPart>
        </mc:Choice>
        <mc:Fallback>
          <p:pic>
            <p:nvPicPr>
              <p:cNvPr id="247" name="Freihand 246">
                <a:extLst>
                  <a:ext uri="{FF2B5EF4-FFF2-40B4-BE49-F238E27FC236}">
                    <a16:creationId xmlns:a16="http://schemas.microsoft.com/office/drawing/2014/main" id="{31823462-B49B-49C1-A8FA-944ABAAA1B69}"/>
                  </a:ext>
                </a:extLst>
              </p:cNvPr>
              <p:cNvPicPr/>
              <p:nvPr/>
            </p:nvPicPr>
            <p:blipFill>
              <a:blip r:embed="rId435"/>
              <a:stretch>
                <a:fillRect/>
              </a:stretch>
            </p:blipFill>
            <p:spPr>
              <a:xfrm>
                <a:off x="8015397" y="1145325"/>
                <a:ext cx="122400" cy="28476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48" name="Freihand 247">
                <a:extLst>
                  <a:ext uri="{FF2B5EF4-FFF2-40B4-BE49-F238E27FC236}">
                    <a16:creationId xmlns:a16="http://schemas.microsoft.com/office/drawing/2014/main" id="{0FEE6748-251C-44C9-93E3-4F23DF304313}"/>
                  </a:ext>
                </a:extLst>
              </p14:cNvPr>
              <p14:cNvContentPartPr/>
              <p14:nvPr/>
            </p14:nvContentPartPr>
            <p14:xfrm>
              <a:off x="7970397" y="1091325"/>
              <a:ext cx="19800" cy="9720"/>
            </p14:xfrm>
          </p:contentPart>
        </mc:Choice>
        <mc:Fallback>
          <p:pic>
            <p:nvPicPr>
              <p:cNvPr id="248" name="Freihand 247">
                <a:extLst>
                  <a:ext uri="{FF2B5EF4-FFF2-40B4-BE49-F238E27FC236}">
                    <a16:creationId xmlns:a16="http://schemas.microsoft.com/office/drawing/2014/main" id="{0FEE6748-251C-44C9-93E3-4F23DF304313}"/>
                  </a:ext>
                </a:extLst>
              </p:cNvPr>
              <p:cNvPicPr/>
              <p:nvPr/>
            </p:nvPicPr>
            <p:blipFill>
              <a:blip r:embed="rId437"/>
              <a:stretch>
                <a:fillRect/>
              </a:stretch>
            </p:blipFill>
            <p:spPr>
              <a:xfrm>
                <a:off x="7966077" y="1087005"/>
                <a:ext cx="2844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49" name="Freihand 248">
                <a:extLst>
                  <a:ext uri="{FF2B5EF4-FFF2-40B4-BE49-F238E27FC236}">
                    <a16:creationId xmlns:a16="http://schemas.microsoft.com/office/drawing/2014/main" id="{A17DB54B-D349-4042-881D-0CA33B8D4F76}"/>
                  </a:ext>
                </a:extLst>
              </p14:cNvPr>
              <p14:cNvContentPartPr/>
              <p14:nvPr/>
            </p14:nvContentPartPr>
            <p14:xfrm>
              <a:off x="8377197" y="1169445"/>
              <a:ext cx="198720" cy="82440"/>
            </p14:xfrm>
          </p:contentPart>
        </mc:Choice>
        <mc:Fallback>
          <p:pic>
            <p:nvPicPr>
              <p:cNvPr id="249" name="Freihand 248">
                <a:extLst>
                  <a:ext uri="{FF2B5EF4-FFF2-40B4-BE49-F238E27FC236}">
                    <a16:creationId xmlns:a16="http://schemas.microsoft.com/office/drawing/2014/main" id="{A17DB54B-D349-4042-881D-0CA33B8D4F76}"/>
                  </a:ext>
                </a:extLst>
              </p:cNvPr>
              <p:cNvPicPr/>
              <p:nvPr/>
            </p:nvPicPr>
            <p:blipFill>
              <a:blip r:embed="rId439"/>
              <a:stretch>
                <a:fillRect/>
              </a:stretch>
            </p:blipFill>
            <p:spPr>
              <a:xfrm>
                <a:off x="8372877" y="1165125"/>
                <a:ext cx="20736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50" name="Freihand 249">
                <a:extLst>
                  <a:ext uri="{FF2B5EF4-FFF2-40B4-BE49-F238E27FC236}">
                    <a16:creationId xmlns:a16="http://schemas.microsoft.com/office/drawing/2014/main" id="{D519008F-55AF-4D75-890D-7DE1D603DC1F}"/>
                  </a:ext>
                </a:extLst>
              </p14:cNvPr>
              <p14:cNvContentPartPr/>
              <p14:nvPr/>
            </p14:nvContentPartPr>
            <p14:xfrm>
              <a:off x="8636037" y="1138845"/>
              <a:ext cx="119520" cy="82440"/>
            </p14:xfrm>
          </p:contentPart>
        </mc:Choice>
        <mc:Fallback>
          <p:pic>
            <p:nvPicPr>
              <p:cNvPr id="250" name="Freihand 249">
                <a:extLst>
                  <a:ext uri="{FF2B5EF4-FFF2-40B4-BE49-F238E27FC236}">
                    <a16:creationId xmlns:a16="http://schemas.microsoft.com/office/drawing/2014/main" id="{D519008F-55AF-4D75-890D-7DE1D603DC1F}"/>
                  </a:ext>
                </a:extLst>
              </p:cNvPr>
              <p:cNvPicPr/>
              <p:nvPr/>
            </p:nvPicPr>
            <p:blipFill>
              <a:blip r:embed="rId441"/>
              <a:stretch>
                <a:fillRect/>
              </a:stretch>
            </p:blipFill>
            <p:spPr>
              <a:xfrm>
                <a:off x="8631717" y="1134525"/>
                <a:ext cx="12816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51" name="Freihand 250">
                <a:extLst>
                  <a:ext uri="{FF2B5EF4-FFF2-40B4-BE49-F238E27FC236}">
                    <a16:creationId xmlns:a16="http://schemas.microsoft.com/office/drawing/2014/main" id="{E0992E50-BFD1-4301-AB52-DB6BDF20CB48}"/>
                  </a:ext>
                </a:extLst>
              </p14:cNvPr>
              <p14:cNvContentPartPr/>
              <p14:nvPr/>
            </p14:nvContentPartPr>
            <p14:xfrm>
              <a:off x="8782917" y="1038405"/>
              <a:ext cx="74880" cy="170280"/>
            </p14:xfrm>
          </p:contentPart>
        </mc:Choice>
        <mc:Fallback>
          <p:pic>
            <p:nvPicPr>
              <p:cNvPr id="251" name="Freihand 250">
                <a:extLst>
                  <a:ext uri="{FF2B5EF4-FFF2-40B4-BE49-F238E27FC236}">
                    <a16:creationId xmlns:a16="http://schemas.microsoft.com/office/drawing/2014/main" id="{E0992E50-BFD1-4301-AB52-DB6BDF20CB48}"/>
                  </a:ext>
                </a:extLst>
              </p:cNvPr>
              <p:cNvPicPr/>
              <p:nvPr/>
            </p:nvPicPr>
            <p:blipFill>
              <a:blip r:embed="rId443"/>
              <a:stretch>
                <a:fillRect/>
              </a:stretch>
            </p:blipFill>
            <p:spPr>
              <a:xfrm>
                <a:off x="8778597" y="1034085"/>
                <a:ext cx="8352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52" name="Freihand 251">
                <a:extLst>
                  <a:ext uri="{FF2B5EF4-FFF2-40B4-BE49-F238E27FC236}">
                    <a16:creationId xmlns:a16="http://schemas.microsoft.com/office/drawing/2014/main" id="{828D87B8-AE0C-4153-BF51-26DB6BB0F745}"/>
                  </a:ext>
                </a:extLst>
              </p14:cNvPr>
              <p14:cNvContentPartPr/>
              <p14:nvPr/>
            </p14:nvContentPartPr>
            <p14:xfrm>
              <a:off x="8823237" y="1197165"/>
              <a:ext cx="42120" cy="8280"/>
            </p14:xfrm>
          </p:contentPart>
        </mc:Choice>
        <mc:Fallback>
          <p:pic>
            <p:nvPicPr>
              <p:cNvPr id="252" name="Freihand 251">
                <a:extLst>
                  <a:ext uri="{FF2B5EF4-FFF2-40B4-BE49-F238E27FC236}">
                    <a16:creationId xmlns:a16="http://schemas.microsoft.com/office/drawing/2014/main" id="{828D87B8-AE0C-4153-BF51-26DB6BB0F745}"/>
                  </a:ext>
                </a:extLst>
              </p:cNvPr>
              <p:cNvPicPr/>
              <p:nvPr/>
            </p:nvPicPr>
            <p:blipFill>
              <a:blip r:embed="rId445"/>
              <a:stretch>
                <a:fillRect/>
              </a:stretch>
            </p:blipFill>
            <p:spPr>
              <a:xfrm>
                <a:off x="8818917" y="1192845"/>
                <a:ext cx="5076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53" name="Freihand 252">
                <a:extLst>
                  <a:ext uri="{FF2B5EF4-FFF2-40B4-BE49-F238E27FC236}">
                    <a16:creationId xmlns:a16="http://schemas.microsoft.com/office/drawing/2014/main" id="{4D508884-5B45-4273-9268-2741D2086AA6}"/>
                  </a:ext>
                </a:extLst>
              </p14:cNvPr>
              <p14:cNvContentPartPr/>
              <p14:nvPr/>
            </p14:nvContentPartPr>
            <p14:xfrm>
              <a:off x="8908197" y="1119405"/>
              <a:ext cx="150120" cy="100080"/>
            </p14:xfrm>
          </p:contentPart>
        </mc:Choice>
        <mc:Fallback>
          <p:pic>
            <p:nvPicPr>
              <p:cNvPr id="253" name="Freihand 252">
                <a:extLst>
                  <a:ext uri="{FF2B5EF4-FFF2-40B4-BE49-F238E27FC236}">
                    <a16:creationId xmlns:a16="http://schemas.microsoft.com/office/drawing/2014/main" id="{4D508884-5B45-4273-9268-2741D2086AA6}"/>
                  </a:ext>
                </a:extLst>
              </p:cNvPr>
              <p:cNvPicPr/>
              <p:nvPr/>
            </p:nvPicPr>
            <p:blipFill>
              <a:blip r:embed="rId447"/>
              <a:stretch>
                <a:fillRect/>
              </a:stretch>
            </p:blipFill>
            <p:spPr>
              <a:xfrm>
                <a:off x="8903877" y="1115085"/>
                <a:ext cx="1587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54" name="Freihand 253">
                <a:extLst>
                  <a:ext uri="{FF2B5EF4-FFF2-40B4-BE49-F238E27FC236}">
                    <a16:creationId xmlns:a16="http://schemas.microsoft.com/office/drawing/2014/main" id="{E1000BCA-AD6A-4CC5-95F2-C3A11A0CAF69}"/>
                  </a:ext>
                </a:extLst>
              </p14:cNvPr>
              <p14:cNvContentPartPr/>
              <p14:nvPr/>
            </p14:nvContentPartPr>
            <p14:xfrm>
              <a:off x="9110517" y="987285"/>
              <a:ext cx="41760" cy="204840"/>
            </p14:xfrm>
          </p:contentPart>
        </mc:Choice>
        <mc:Fallback>
          <p:pic>
            <p:nvPicPr>
              <p:cNvPr id="254" name="Freihand 253">
                <a:extLst>
                  <a:ext uri="{FF2B5EF4-FFF2-40B4-BE49-F238E27FC236}">
                    <a16:creationId xmlns:a16="http://schemas.microsoft.com/office/drawing/2014/main" id="{E1000BCA-AD6A-4CC5-95F2-C3A11A0CAF69}"/>
                  </a:ext>
                </a:extLst>
              </p:cNvPr>
              <p:cNvPicPr/>
              <p:nvPr/>
            </p:nvPicPr>
            <p:blipFill>
              <a:blip r:embed="rId449"/>
              <a:stretch>
                <a:fillRect/>
              </a:stretch>
            </p:blipFill>
            <p:spPr>
              <a:xfrm>
                <a:off x="9106197" y="982965"/>
                <a:ext cx="5040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55" name="Freihand 254">
                <a:extLst>
                  <a:ext uri="{FF2B5EF4-FFF2-40B4-BE49-F238E27FC236}">
                    <a16:creationId xmlns:a16="http://schemas.microsoft.com/office/drawing/2014/main" id="{F033F10B-302A-4E18-B74D-BD21FE2BC820}"/>
                  </a:ext>
                </a:extLst>
              </p14:cNvPr>
              <p14:cNvContentPartPr/>
              <p14:nvPr/>
            </p14:nvContentPartPr>
            <p14:xfrm>
              <a:off x="9062997" y="1076565"/>
              <a:ext cx="189720" cy="56160"/>
            </p14:xfrm>
          </p:contentPart>
        </mc:Choice>
        <mc:Fallback>
          <p:pic>
            <p:nvPicPr>
              <p:cNvPr id="255" name="Freihand 254">
                <a:extLst>
                  <a:ext uri="{FF2B5EF4-FFF2-40B4-BE49-F238E27FC236}">
                    <a16:creationId xmlns:a16="http://schemas.microsoft.com/office/drawing/2014/main" id="{F033F10B-302A-4E18-B74D-BD21FE2BC820}"/>
                  </a:ext>
                </a:extLst>
              </p:cNvPr>
              <p:cNvPicPr/>
              <p:nvPr/>
            </p:nvPicPr>
            <p:blipFill>
              <a:blip r:embed="rId451"/>
              <a:stretch>
                <a:fillRect/>
              </a:stretch>
            </p:blipFill>
            <p:spPr>
              <a:xfrm>
                <a:off x="9058677" y="1072245"/>
                <a:ext cx="19836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86" name="Freihand 285">
                <a:extLst>
                  <a:ext uri="{FF2B5EF4-FFF2-40B4-BE49-F238E27FC236}">
                    <a16:creationId xmlns:a16="http://schemas.microsoft.com/office/drawing/2014/main" id="{D4ECD50F-5E8F-47E8-BF3D-024ACA18220B}"/>
                  </a:ext>
                </a:extLst>
              </p14:cNvPr>
              <p14:cNvContentPartPr/>
              <p14:nvPr/>
            </p14:nvContentPartPr>
            <p14:xfrm>
              <a:off x="9936357" y="898725"/>
              <a:ext cx="114120" cy="266760"/>
            </p14:xfrm>
          </p:contentPart>
        </mc:Choice>
        <mc:Fallback>
          <p:pic>
            <p:nvPicPr>
              <p:cNvPr id="286" name="Freihand 285">
                <a:extLst>
                  <a:ext uri="{FF2B5EF4-FFF2-40B4-BE49-F238E27FC236}">
                    <a16:creationId xmlns:a16="http://schemas.microsoft.com/office/drawing/2014/main" id="{D4ECD50F-5E8F-47E8-BF3D-024ACA18220B}"/>
                  </a:ext>
                </a:extLst>
              </p:cNvPr>
              <p:cNvPicPr/>
              <p:nvPr/>
            </p:nvPicPr>
            <p:blipFill>
              <a:blip r:embed="rId453"/>
              <a:stretch>
                <a:fillRect/>
              </a:stretch>
            </p:blipFill>
            <p:spPr>
              <a:xfrm>
                <a:off x="9932037" y="894405"/>
                <a:ext cx="12276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87" name="Freihand 286">
                <a:extLst>
                  <a:ext uri="{FF2B5EF4-FFF2-40B4-BE49-F238E27FC236}">
                    <a16:creationId xmlns:a16="http://schemas.microsoft.com/office/drawing/2014/main" id="{28CA04E4-2046-4905-ADA9-A28F6B30F879}"/>
                  </a:ext>
                </a:extLst>
              </p14:cNvPr>
              <p14:cNvContentPartPr/>
              <p14:nvPr/>
            </p14:nvContentPartPr>
            <p14:xfrm>
              <a:off x="10081077" y="865605"/>
              <a:ext cx="78840" cy="157680"/>
            </p14:xfrm>
          </p:contentPart>
        </mc:Choice>
        <mc:Fallback>
          <p:pic>
            <p:nvPicPr>
              <p:cNvPr id="287" name="Freihand 286">
                <a:extLst>
                  <a:ext uri="{FF2B5EF4-FFF2-40B4-BE49-F238E27FC236}">
                    <a16:creationId xmlns:a16="http://schemas.microsoft.com/office/drawing/2014/main" id="{28CA04E4-2046-4905-ADA9-A28F6B30F879}"/>
                  </a:ext>
                </a:extLst>
              </p:cNvPr>
              <p:cNvPicPr/>
              <p:nvPr/>
            </p:nvPicPr>
            <p:blipFill>
              <a:blip r:embed="rId455"/>
              <a:stretch>
                <a:fillRect/>
              </a:stretch>
            </p:blipFill>
            <p:spPr>
              <a:xfrm>
                <a:off x="10076757" y="861285"/>
                <a:ext cx="8748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88" name="Freihand 287">
                <a:extLst>
                  <a:ext uri="{FF2B5EF4-FFF2-40B4-BE49-F238E27FC236}">
                    <a16:creationId xmlns:a16="http://schemas.microsoft.com/office/drawing/2014/main" id="{79324895-6443-4BEF-B457-883E0FD7EB51}"/>
                  </a:ext>
                </a:extLst>
              </p14:cNvPr>
              <p14:cNvContentPartPr/>
              <p14:nvPr/>
            </p14:nvContentPartPr>
            <p14:xfrm>
              <a:off x="10167477" y="906285"/>
              <a:ext cx="108000" cy="117360"/>
            </p14:xfrm>
          </p:contentPart>
        </mc:Choice>
        <mc:Fallback>
          <p:pic>
            <p:nvPicPr>
              <p:cNvPr id="288" name="Freihand 287">
                <a:extLst>
                  <a:ext uri="{FF2B5EF4-FFF2-40B4-BE49-F238E27FC236}">
                    <a16:creationId xmlns:a16="http://schemas.microsoft.com/office/drawing/2014/main" id="{79324895-6443-4BEF-B457-883E0FD7EB51}"/>
                  </a:ext>
                </a:extLst>
              </p:cNvPr>
              <p:cNvPicPr/>
              <p:nvPr/>
            </p:nvPicPr>
            <p:blipFill>
              <a:blip r:embed="rId457"/>
              <a:stretch>
                <a:fillRect/>
              </a:stretch>
            </p:blipFill>
            <p:spPr>
              <a:xfrm>
                <a:off x="10163157" y="901965"/>
                <a:ext cx="1166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89" name="Freihand 288">
                <a:extLst>
                  <a:ext uri="{FF2B5EF4-FFF2-40B4-BE49-F238E27FC236}">
                    <a16:creationId xmlns:a16="http://schemas.microsoft.com/office/drawing/2014/main" id="{B803B634-B670-441D-BCD0-CC064252BBB8}"/>
                  </a:ext>
                </a:extLst>
              </p14:cNvPr>
              <p14:cNvContentPartPr/>
              <p14:nvPr/>
            </p14:nvContentPartPr>
            <p14:xfrm>
              <a:off x="10267197" y="849765"/>
              <a:ext cx="75600" cy="163440"/>
            </p14:xfrm>
          </p:contentPart>
        </mc:Choice>
        <mc:Fallback>
          <p:pic>
            <p:nvPicPr>
              <p:cNvPr id="289" name="Freihand 288">
                <a:extLst>
                  <a:ext uri="{FF2B5EF4-FFF2-40B4-BE49-F238E27FC236}">
                    <a16:creationId xmlns:a16="http://schemas.microsoft.com/office/drawing/2014/main" id="{B803B634-B670-441D-BCD0-CC064252BBB8}"/>
                  </a:ext>
                </a:extLst>
              </p:cNvPr>
              <p:cNvPicPr/>
              <p:nvPr/>
            </p:nvPicPr>
            <p:blipFill>
              <a:blip r:embed="rId459"/>
              <a:stretch>
                <a:fillRect/>
              </a:stretch>
            </p:blipFill>
            <p:spPr>
              <a:xfrm>
                <a:off x="10262877" y="845445"/>
                <a:ext cx="8424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90" name="Freihand 289">
                <a:extLst>
                  <a:ext uri="{FF2B5EF4-FFF2-40B4-BE49-F238E27FC236}">
                    <a16:creationId xmlns:a16="http://schemas.microsoft.com/office/drawing/2014/main" id="{3F45BEFB-8385-4367-A70D-1ED297E48A88}"/>
                  </a:ext>
                </a:extLst>
              </p14:cNvPr>
              <p14:cNvContentPartPr/>
              <p14:nvPr/>
            </p14:nvContentPartPr>
            <p14:xfrm>
              <a:off x="10441797" y="872445"/>
              <a:ext cx="127800" cy="23040"/>
            </p14:xfrm>
          </p:contentPart>
        </mc:Choice>
        <mc:Fallback>
          <p:pic>
            <p:nvPicPr>
              <p:cNvPr id="290" name="Freihand 289">
                <a:extLst>
                  <a:ext uri="{FF2B5EF4-FFF2-40B4-BE49-F238E27FC236}">
                    <a16:creationId xmlns:a16="http://schemas.microsoft.com/office/drawing/2014/main" id="{3F45BEFB-8385-4367-A70D-1ED297E48A88}"/>
                  </a:ext>
                </a:extLst>
              </p:cNvPr>
              <p:cNvPicPr/>
              <p:nvPr/>
            </p:nvPicPr>
            <p:blipFill>
              <a:blip r:embed="rId461"/>
              <a:stretch>
                <a:fillRect/>
              </a:stretch>
            </p:blipFill>
            <p:spPr>
              <a:xfrm>
                <a:off x="10437477" y="868125"/>
                <a:ext cx="13644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91" name="Freihand 290">
                <a:extLst>
                  <a:ext uri="{FF2B5EF4-FFF2-40B4-BE49-F238E27FC236}">
                    <a16:creationId xmlns:a16="http://schemas.microsoft.com/office/drawing/2014/main" id="{B4969C79-0B77-4E9C-A482-9F06B19FD9F1}"/>
                  </a:ext>
                </a:extLst>
              </p14:cNvPr>
              <p14:cNvContentPartPr/>
              <p14:nvPr/>
            </p14:nvContentPartPr>
            <p14:xfrm>
              <a:off x="10454397" y="890805"/>
              <a:ext cx="143640" cy="44640"/>
            </p14:xfrm>
          </p:contentPart>
        </mc:Choice>
        <mc:Fallback>
          <p:pic>
            <p:nvPicPr>
              <p:cNvPr id="291" name="Freihand 290">
                <a:extLst>
                  <a:ext uri="{FF2B5EF4-FFF2-40B4-BE49-F238E27FC236}">
                    <a16:creationId xmlns:a16="http://schemas.microsoft.com/office/drawing/2014/main" id="{B4969C79-0B77-4E9C-A482-9F06B19FD9F1}"/>
                  </a:ext>
                </a:extLst>
              </p:cNvPr>
              <p:cNvPicPr/>
              <p:nvPr/>
            </p:nvPicPr>
            <p:blipFill>
              <a:blip r:embed="rId463"/>
              <a:stretch>
                <a:fillRect/>
              </a:stretch>
            </p:blipFill>
            <p:spPr>
              <a:xfrm>
                <a:off x="10450077" y="886485"/>
                <a:ext cx="15228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92" name="Freihand 291">
                <a:extLst>
                  <a:ext uri="{FF2B5EF4-FFF2-40B4-BE49-F238E27FC236}">
                    <a16:creationId xmlns:a16="http://schemas.microsoft.com/office/drawing/2014/main" id="{BED19890-3891-49E3-A34C-CA1EE368DC4A}"/>
                  </a:ext>
                </a:extLst>
              </p14:cNvPr>
              <p14:cNvContentPartPr/>
              <p14:nvPr/>
            </p14:nvContentPartPr>
            <p14:xfrm>
              <a:off x="10641237" y="717285"/>
              <a:ext cx="198360" cy="154800"/>
            </p14:xfrm>
          </p:contentPart>
        </mc:Choice>
        <mc:Fallback>
          <p:pic>
            <p:nvPicPr>
              <p:cNvPr id="292" name="Freihand 291">
                <a:extLst>
                  <a:ext uri="{FF2B5EF4-FFF2-40B4-BE49-F238E27FC236}">
                    <a16:creationId xmlns:a16="http://schemas.microsoft.com/office/drawing/2014/main" id="{BED19890-3891-49E3-A34C-CA1EE368DC4A}"/>
                  </a:ext>
                </a:extLst>
              </p:cNvPr>
              <p:cNvPicPr/>
              <p:nvPr/>
            </p:nvPicPr>
            <p:blipFill>
              <a:blip r:embed="rId465"/>
              <a:stretch>
                <a:fillRect/>
              </a:stretch>
            </p:blipFill>
            <p:spPr>
              <a:xfrm>
                <a:off x="10636917" y="712965"/>
                <a:ext cx="20700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93" name="Freihand 292">
                <a:extLst>
                  <a:ext uri="{FF2B5EF4-FFF2-40B4-BE49-F238E27FC236}">
                    <a16:creationId xmlns:a16="http://schemas.microsoft.com/office/drawing/2014/main" id="{BA3D854F-0331-4CA7-8088-7B7210EE8B1E}"/>
                  </a:ext>
                </a:extLst>
              </p14:cNvPr>
              <p14:cNvContentPartPr/>
              <p14:nvPr/>
            </p14:nvContentPartPr>
            <p14:xfrm>
              <a:off x="10690197" y="903045"/>
              <a:ext cx="95400" cy="158760"/>
            </p14:xfrm>
          </p:contentPart>
        </mc:Choice>
        <mc:Fallback>
          <p:pic>
            <p:nvPicPr>
              <p:cNvPr id="293" name="Freihand 292">
                <a:extLst>
                  <a:ext uri="{FF2B5EF4-FFF2-40B4-BE49-F238E27FC236}">
                    <a16:creationId xmlns:a16="http://schemas.microsoft.com/office/drawing/2014/main" id="{BA3D854F-0331-4CA7-8088-7B7210EE8B1E}"/>
                  </a:ext>
                </a:extLst>
              </p:cNvPr>
              <p:cNvPicPr/>
              <p:nvPr/>
            </p:nvPicPr>
            <p:blipFill>
              <a:blip r:embed="rId467"/>
              <a:stretch>
                <a:fillRect/>
              </a:stretch>
            </p:blipFill>
            <p:spPr>
              <a:xfrm>
                <a:off x="10685877" y="898725"/>
                <a:ext cx="10404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94" name="Freihand 293">
                <a:extLst>
                  <a:ext uri="{FF2B5EF4-FFF2-40B4-BE49-F238E27FC236}">
                    <a16:creationId xmlns:a16="http://schemas.microsoft.com/office/drawing/2014/main" id="{54DBD1A2-A78C-481C-85BB-695F3CDCBC24}"/>
                  </a:ext>
                </a:extLst>
              </p14:cNvPr>
              <p14:cNvContentPartPr/>
              <p14:nvPr/>
            </p14:nvContentPartPr>
            <p14:xfrm>
              <a:off x="10691997" y="934725"/>
              <a:ext cx="160560" cy="62640"/>
            </p14:xfrm>
          </p:contentPart>
        </mc:Choice>
        <mc:Fallback>
          <p:pic>
            <p:nvPicPr>
              <p:cNvPr id="294" name="Freihand 293">
                <a:extLst>
                  <a:ext uri="{FF2B5EF4-FFF2-40B4-BE49-F238E27FC236}">
                    <a16:creationId xmlns:a16="http://schemas.microsoft.com/office/drawing/2014/main" id="{54DBD1A2-A78C-481C-85BB-695F3CDCBC24}"/>
                  </a:ext>
                </a:extLst>
              </p:cNvPr>
              <p:cNvPicPr/>
              <p:nvPr/>
            </p:nvPicPr>
            <p:blipFill>
              <a:blip r:embed="rId469"/>
              <a:stretch>
                <a:fillRect/>
              </a:stretch>
            </p:blipFill>
            <p:spPr>
              <a:xfrm>
                <a:off x="10687677" y="930405"/>
                <a:ext cx="1692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96" name="Freihand 295">
                <a:extLst>
                  <a:ext uri="{FF2B5EF4-FFF2-40B4-BE49-F238E27FC236}">
                    <a16:creationId xmlns:a16="http://schemas.microsoft.com/office/drawing/2014/main" id="{1B5DB24F-7359-4E92-832C-603B8477D62C}"/>
                  </a:ext>
                </a:extLst>
              </p14:cNvPr>
              <p14:cNvContentPartPr/>
              <p14:nvPr/>
            </p14:nvContentPartPr>
            <p14:xfrm>
              <a:off x="10128237" y="1426845"/>
              <a:ext cx="228240" cy="642240"/>
            </p14:xfrm>
          </p:contentPart>
        </mc:Choice>
        <mc:Fallback>
          <p:pic>
            <p:nvPicPr>
              <p:cNvPr id="296" name="Freihand 295">
                <a:extLst>
                  <a:ext uri="{FF2B5EF4-FFF2-40B4-BE49-F238E27FC236}">
                    <a16:creationId xmlns:a16="http://schemas.microsoft.com/office/drawing/2014/main" id="{1B5DB24F-7359-4E92-832C-603B8477D62C}"/>
                  </a:ext>
                </a:extLst>
              </p:cNvPr>
              <p:cNvPicPr/>
              <p:nvPr/>
            </p:nvPicPr>
            <p:blipFill>
              <a:blip r:embed="rId471"/>
              <a:stretch>
                <a:fillRect/>
              </a:stretch>
            </p:blipFill>
            <p:spPr>
              <a:xfrm>
                <a:off x="10123917" y="1422525"/>
                <a:ext cx="236880" cy="65088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97" name="Freihand 296">
                <a:extLst>
                  <a:ext uri="{FF2B5EF4-FFF2-40B4-BE49-F238E27FC236}">
                    <a16:creationId xmlns:a16="http://schemas.microsoft.com/office/drawing/2014/main" id="{19425BDE-2436-4579-8B30-40A16C589C83}"/>
                  </a:ext>
                </a:extLst>
              </p14:cNvPr>
              <p14:cNvContentPartPr/>
              <p14:nvPr/>
            </p14:nvContentPartPr>
            <p14:xfrm>
              <a:off x="10175397" y="1675245"/>
              <a:ext cx="1126440" cy="458640"/>
            </p14:xfrm>
          </p:contentPart>
        </mc:Choice>
        <mc:Fallback>
          <p:pic>
            <p:nvPicPr>
              <p:cNvPr id="297" name="Freihand 296">
                <a:extLst>
                  <a:ext uri="{FF2B5EF4-FFF2-40B4-BE49-F238E27FC236}">
                    <a16:creationId xmlns:a16="http://schemas.microsoft.com/office/drawing/2014/main" id="{19425BDE-2436-4579-8B30-40A16C589C83}"/>
                  </a:ext>
                </a:extLst>
              </p:cNvPr>
              <p:cNvPicPr/>
              <p:nvPr/>
            </p:nvPicPr>
            <p:blipFill>
              <a:blip r:embed="rId473"/>
              <a:stretch>
                <a:fillRect/>
              </a:stretch>
            </p:blipFill>
            <p:spPr>
              <a:xfrm>
                <a:off x="10171077" y="1670925"/>
                <a:ext cx="1135080" cy="46728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98" name="Freihand 297">
                <a:extLst>
                  <a:ext uri="{FF2B5EF4-FFF2-40B4-BE49-F238E27FC236}">
                    <a16:creationId xmlns:a16="http://schemas.microsoft.com/office/drawing/2014/main" id="{D2F64DC2-3800-4FF6-BE4B-D224B26C9ED6}"/>
                  </a:ext>
                </a:extLst>
              </p14:cNvPr>
              <p14:cNvContentPartPr/>
              <p14:nvPr/>
            </p14:nvContentPartPr>
            <p14:xfrm>
              <a:off x="11212917" y="1612245"/>
              <a:ext cx="202680" cy="173880"/>
            </p14:xfrm>
          </p:contentPart>
        </mc:Choice>
        <mc:Fallback>
          <p:pic>
            <p:nvPicPr>
              <p:cNvPr id="298" name="Freihand 297">
                <a:extLst>
                  <a:ext uri="{FF2B5EF4-FFF2-40B4-BE49-F238E27FC236}">
                    <a16:creationId xmlns:a16="http://schemas.microsoft.com/office/drawing/2014/main" id="{D2F64DC2-3800-4FF6-BE4B-D224B26C9ED6}"/>
                  </a:ext>
                </a:extLst>
              </p:cNvPr>
              <p:cNvPicPr/>
              <p:nvPr/>
            </p:nvPicPr>
            <p:blipFill>
              <a:blip r:embed="rId475"/>
              <a:stretch>
                <a:fillRect/>
              </a:stretch>
            </p:blipFill>
            <p:spPr>
              <a:xfrm>
                <a:off x="11208597" y="1607925"/>
                <a:ext cx="21132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99" name="Freihand 298">
                <a:extLst>
                  <a:ext uri="{FF2B5EF4-FFF2-40B4-BE49-F238E27FC236}">
                    <a16:creationId xmlns:a16="http://schemas.microsoft.com/office/drawing/2014/main" id="{C671F7E7-6C62-4DCE-AA80-E56F384B9095}"/>
                  </a:ext>
                </a:extLst>
              </p14:cNvPr>
              <p14:cNvContentPartPr/>
              <p14:nvPr/>
            </p14:nvContentPartPr>
            <p14:xfrm>
              <a:off x="10022037" y="1291485"/>
              <a:ext cx="190440" cy="177480"/>
            </p14:xfrm>
          </p:contentPart>
        </mc:Choice>
        <mc:Fallback>
          <p:pic>
            <p:nvPicPr>
              <p:cNvPr id="299" name="Freihand 298">
                <a:extLst>
                  <a:ext uri="{FF2B5EF4-FFF2-40B4-BE49-F238E27FC236}">
                    <a16:creationId xmlns:a16="http://schemas.microsoft.com/office/drawing/2014/main" id="{C671F7E7-6C62-4DCE-AA80-E56F384B9095}"/>
                  </a:ext>
                </a:extLst>
              </p:cNvPr>
              <p:cNvPicPr/>
              <p:nvPr/>
            </p:nvPicPr>
            <p:blipFill>
              <a:blip r:embed="rId477"/>
              <a:stretch>
                <a:fillRect/>
              </a:stretch>
            </p:blipFill>
            <p:spPr>
              <a:xfrm>
                <a:off x="10017717" y="1287165"/>
                <a:ext cx="19908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301" name="Freihand 300">
                <a:extLst>
                  <a:ext uri="{FF2B5EF4-FFF2-40B4-BE49-F238E27FC236}">
                    <a16:creationId xmlns:a16="http://schemas.microsoft.com/office/drawing/2014/main" id="{1F100D50-27AD-4B3E-870D-9D4145841E9C}"/>
                  </a:ext>
                </a:extLst>
              </p14:cNvPr>
              <p14:cNvContentPartPr/>
              <p14:nvPr/>
            </p14:nvContentPartPr>
            <p14:xfrm>
              <a:off x="9640437" y="1369245"/>
              <a:ext cx="109080" cy="219240"/>
            </p14:xfrm>
          </p:contentPart>
        </mc:Choice>
        <mc:Fallback>
          <p:pic>
            <p:nvPicPr>
              <p:cNvPr id="301" name="Freihand 300">
                <a:extLst>
                  <a:ext uri="{FF2B5EF4-FFF2-40B4-BE49-F238E27FC236}">
                    <a16:creationId xmlns:a16="http://schemas.microsoft.com/office/drawing/2014/main" id="{1F100D50-27AD-4B3E-870D-9D4145841E9C}"/>
                  </a:ext>
                </a:extLst>
              </p:cNvPr>
              <p:cNvPicPr/>
              <p:nvPr/>
            </p:nvPicPr>
            <p:blipFill>
              <a:blip r:embed="rId479"/>
              <a:stretch>
                <a:fillRect/>
              </a:stretch>
            </p:blipFill>
            <p:spPr>
              <a:xfrm>
                <a:off x="9636117" y="1364925"/>
                <a:ext cx="11772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302" name="Freihand 301">
                <a:extLst>
                  <a:ext uri="{FF2B5EF4-FFF2-40B4-BE49-F238E27FC236}">
                    <a16:creationId xmlns:a16="http://schemas.microsoft.com/office/drawing/2014/main" id="{67D065AF-EB70-4CFE-9217-F91F9B3674F4}"/>
                  </a:ext>
                </a:extLst>
              </p14:cNvPr>
              <p14:cNvContentPartPr/>
              <p14:nvPr/>
            </p14:nvContentPartPr>
            <p14:xfrm>
              <a:off x="9748077" y="1325685"/>
              <a:ext cx="100440" cy="116280"/>
            </p14:xfrm>
          </p:contentPart>
        </mc:Choice>
        <mc:Fallback>
          <p:pic>
            <p:nvPicPr>
              <p:cNvPr id="302" name="Freihand 301">
                <a:extLst>
                  <a:ext uri="{FF2B5EF4-FFF2-40B4-BE49-F238E27FC236}">
                    <a16:creationId xmlns:a16="http://schemas.microsoft.com/office/drawing/2014/main" id="{67D065AF-EB70-4CFE-9217-F91F9B3674F4}"/>
                  </a:ext>
                </a:extLst>
              </p:cNvPr>
              <p:cNvPicPr/>
              <p:nvPr/>
            </p:nvPicPr>
            <p:blipFill>
              <a:blip r:embed="rId481"/>
              <a:stretch>
                <a:fillRect/>
              </a:stretch>
            </p:blipFill>
            <p:spPr>
              <a:xfrm>
                <a:off x="9743757" y="1321365"/>
                <a:ext cx="1090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303" name="Freihand 302">
                <a:extLst>
                  <a:ext uri="{FF2B5EF4-FFF2-40B4-BE49-F238E27FC236}">
                    <a16:creationId xmlns:a16="http://schemas.microsoft.com/office/drawing/2014/main" id="{C58783AB-A81F-45FC-9D30-4F00E0AF65D9}"/>
                  </a:ext>
                </a:extLst>
              </p14:cNvPr>
              <p14:cNvContentPartPr/>
              <p14:nvPr/>
            </p14:nvContentPartPr>
            <p14:xfrm>
              <a:off x="9825837" y="1291845"/>
              <a:ext cx="141120" cy="160920"/>
            </p14:xfrm>
          </p:contentPart>
        </mc:Choice>
        <mc:Fallback>
          <p:pic>
            <p:nvPicPr>
              <p:cNvPr id="303" name="Freihand 302">
                <a:extLst>
                  <a:ext uri="{FF2B5EF4-FFF2-40B4-BE49-F238E27FC236}">
                    <a16:creationId xmlns:a16="http://schemas.microsoft.com/office/drawing/2014/main" id="{C58783AB-A81F-45FC-9D30-4F00E0AF65D9}"/>
                  </a:ext>
                </a:extLst>
              </p:cNvPr>
              <p:cNvPicPr/>
              <p:nvPr/>
            </p:nvPicPr>
            <p:blipFill>
              <a:blip r:embed="rId483"/>
              <a:stretch>
                <a:fillRect/>
              </a:stretch>
            </p:blipFill>
            <p:spPr>
              <a:xfrm>
                <a:off x="9821517" y="1287525"/>
                <a:ext cx="14976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304" name="Freihand 303">
                <a:extLst>
                  <a:ext uri="{FF2B5EF4-FFF2-40B4-BE49-F238E27FC236}">
                    <a16:creationId xmlns:a16="http://schemas.microsoft.com/office/drawing/2014/main" id="{7E06FF7C-78B3-4F5B-925B-8F1DCA1340DD}"/>
                  </a:ext>
                </a:extLst>
              </p14:cNvPr>
              <p14:cNvContentPartPr/>
              <p14:nvPr/>
            </p14:nvContentPartPr>
            <p14:xfrm>
              <a:off x="11398677" y="1821765"/>
              <a:ext cx="39240" cy="174600"/>
            </p14:xfrm>
          </p:contentPart>
        </mc:Choice>
        <mc:Fallback>
          <p:pic>
            <p:nvPicPr>
              <p:cNvPr id="304" name="Freihand 303">
                <a:extLst>
                  <a:ext uri="{FF2B5EF4-FFF2-40B4-BE49-F238E27FC236}">
                    <a16:creationId xmlns:a16="http://schemas.microsoft.com/office/drawing/2014/main" id="{7E06FF7C-78B3-4F5B-925B-8F1DCA1340DD}"/>
                  </a:ext>
                </a:extLst>
              </p:cNvPr>
              <p:cNvPicPr/>
              <p:nvPr/>
            </p:nvPicPr>
            <p:blipFill>
              <a:blip r:embed="rId485"/>
              <a:stretch>
                <a:fillRect/>
              </a:stretch>
            </p:blipFill>
            <p:spPr>
              <a:xfrm>
                <a:off x="11394357" y="1817445"/>
                <a:ext cx="4788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305" name="Freihand 304">
                <a:extLst>
                  <a:ext uri="{FF2B5EF4-FFF2-40B4-BE49-F238E27FC236}">
                    <a16:creationId xmlns:a16="http://schemas.microsoft.com/office/drawing/2014/main" id="{9BF527B5-DC14-4E9B-AF82-ED1F68341383}"/>
                  </a:ext>
                </a:extLst>
              </p14:cNvPr>
              <p14:cNvContentPartPr/>
              <p14:nvPr/>
            </p14:nvContentPartPr>
            <p14:xfrm>
              <a:off x="11379237" y="1873605"/>
              <a:ext cx="114120" cy="68400"/>
            </p14:xfrm>
          </p:contentPart>
        </mc:Choice>
        <mc:Fallback>
          <p:pic>
            <p:nvPicPr>
              <p:cNvPr id="305" name="Freihand 304">
                <a:extLst>
                  <a:ext uri="{FF2B5EF4-FFF2-40B4-BE49-F238E27FC236}">
                    <a16:creationId xmlns:a16="http://schemas.microsoft.com/office/drawing/2014/main" id="{9BF527B5-DC14-4E9B-AF82-ED1F68341383}"/>
                  </a:ext>
                </a:extLst>
              </p:cNvPr>
              <p:cNvPicPr/>
              <p:nvPr/>
            </p:nvPicPr>
            <p:blipFill>
              <a:blip r:embed="rId487"/>
              <a:stretch>
                <a:fillRect/>
              </a:stretch>
            </p:blipFill>
            <p:spPr>
              <a:xfrm>
                <a:off x="11374917" y="1869285"/>
                <a:ext cx="1227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306" name="Freihand 305">
                <a:extLst>
                  <a:ext uri="{FF2B5EF4-FFF2-40B4-BE49-F238E27FC236}">
                    <a16:creationId xmlns:a16="http://schemas.microsoft.com/office/drawing/2014/main" id="{48019272-1D83-4F4F-A9EB-B5CD967C9CE3}"/>
                  </a:ext>
                </a:extLst>
              </p14:cNvPr>
              <p14:cNvContentPartPr/>
              <p14:nvPr/>
            </p14:nvContentPartPr>
            <p14:xfrm>
              <a:off x="10222197" y="1283565"/>
              <a:ext cx="1245960" cy="331920"/>
            </p14:xfrm>
          </p:contentPart>
        </mc:Choice>
        <mc:Fallback>
          <p:pic>
            <p:nvPicPr>
              <p:cNvPr id="306" name="Freihand 305">
                <a:extLst>
                  <a:ext uri="{FF2B5EF4-FFF2-40B4-BE49-F238E27FC236}">
                    <a16:creationId xmlns:a16="http://schemas.microsoft.com/office/drawing/2014/main" id="{48019272-1D83-4F4F-A9EB-B5CD967C9CE3}"/>
                  </a:ext>
                </a:extLst>
              </p:cNvPr>
              <p:cNvPicPr/>
              <p:nvPr/>
            </p:nvPicPr>
            <p:blipFill>
              <a:blip r:embed="rId489"/>
              <a:stretch>
                <a:fillRect/>
              </a:stretch>
            </p:blipFill>
            <p:spPr>
              <a:xfrm>
                <a:off x="10217877" y="1279245"/>
                <a:ext cx="1254600" cy="34056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310" name="Freihand 309">
                <a:extLst>
                  <a:ext uri="{FF2B5EF4-FFF2-40B4-BE49-F238E27FC236}">
                    <a16:creationId xmlns:a16="http://schemas.microsoft.com/office/drawing/2014/main" id="{15FFD395-3D93-4504-985E-E6AE9720FF06}"/>
                  </a:ext>
                </a:extLst>
              </p14:cNvPr>
              <p14:cNvContentPartPr/>
              <p14:nvPr/>
            </p14:nvContentPartPr>
            <p14:xfrm>
              <a:off x="11392917" y="1782525"/>
              <a:ext cx="15480" cy="3960"/>
            </p14:xfrm>
          </p:contentPart>
        </mc:Choice>
        <mc:Fallback>
          <p:pic>
            <p:nvPicPr>
              <p:cNvPr id="310" name="Freihand 309">
                <a:extLst>
                  <a:ext uri="{FF2B5EF4-FFF2-40B4-BE49-F238E27FC236}">
                    <a16:creationId xmlns:a16="http://schemas.microsoft.com/office/drawing/2014/main" id="{15FFD395-3D93-4504-985E-E6AE9720FF06}"/>
                  </a:ext>
                </a:extLst>
              </p:cNvPr>
              <p:cNvPicPr/>
              <p:nvPr/>
            </p:nvPicPr>
            <p:blipFill>
              <a:blip r:embed="rId491"/>
              <a:stretch>
                <a:fillRect/>
              </a:stretch>
            </p:blipFill>
            <p:spPr>
              <a:xfrm>
                <a:off x="11388597" y="1778205"/>
                <a:ext cx="2412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311" name="Freihand 310">
                <a:extLst>
                  <a:ext uri="{FF2B5EF4-FFF2-40B4-BE49-F238E27FC236}">
                    <a16:creationId xmlns:a16="http://schemas.microsoft.com/office/drawing/2014/main" id="{C5E17CA4-A6C9-41FF-AE1A-FB067E7C8057}"/>
                  </a:ext>
                </a:extLst>
              </p14:cNvPr>
              <p14:cNvContentPartPr/>
              <p14:nvPr/>
            </p14:nvContentPartPr>
            <p14:xfrm>
              <a:off x="11057037" y="1641045"/>
              <a:ext cx="74520" cy="133560"/>
            </p14:xfrm>
          </p:contentPart>
        </mc:Choice>
        <mc:Fallback>
          <p:pic>
            <p:nvPicPr>
              <p:cNvPr id="311" name="Freihand 310">
                <a:extLst>
                  <a:ext uri="{FF2B5EF4-FFF2-40B4-BE49-F238E27FC236}">
                    <a16:creationId xmlns:a16="http://schemas.microsoft.com/office/drawing/2014/main" id="{C5E17CA4-A6C9-41FF-AE1A-FB067E7C8057}"/>
                  </a:ext>
                </a:extLst>
              </p:cNvPr>
              <p:cNvPicPr/>
              <p:nvPr/>
            </p:nvPicPr>
            <p:blipFill>
              <a:blip r:embed="rId493"/>
              <a:stretch>
                <a:fillRect/>
              </a:stretch>
            </p:blipFill>
            <p:spPr>
              <a:xfrm>
                <a:off x="11052717" y="1636725"/>
                <a:ext cx="831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224" name="Freihand 223">
                <a:extLst>
                  <a:ext uri="{FF2B5EF4-FFF2-40B4-BE49-F238E27FC236}">
                    <a16:creationId xmlns:a16="http://schemas.microsoft.com/office/drawing/2014/main" id="{04F50665-2AEC-4EE8-B3B2-EF26912FD9C7}"/>
                  </a:ext>
                </a:extLst>
              </p14:cNvPr>
              <p14:cNvContentPartPr/>
              <p14:nvPr/>
            </p14:nvContentPartPr>
            <p14:xfrm>
              <a:off x="4304157" y="1916805"/>
              <a:ext cx="180720" cy="16560"/>
            </p14:xfrm>
          </p:contentPart>
        </mc:Choice>
        <mc:Fallback>
          <p:pic>
            <p:nvPicPr>
              <p:cNvPr id="224" name="Freihand 223">
                <a:extLst>
                  <a:ext uri="{FF2B5EF4-FFF2-40B4-BE49-F238E27FC236}">
                    <a16:creationId xmlns:a16="http://schemas.microsoft.com/office/drawing/2014/main" id="{04F50665-2AEC-4EE8-B3B2-EF26912FD9C7}"/>
                  </a:ext>
                </a:extLst>
              </p:cNvPr>
              <p:cNvPicPr/>
              <p:nvPr/>
            </p:nvPicPr>
            <p:blipFill>
              <a:blip r:embed="rId495"/>
              <a:stretch>
                <a:fillRect/>
              </a:stretch>
            </p:blipFill>
            <p:spPr>
              <a:xfrm>
                <a:off x="4299837" y="1912485"/>
                <a:ext cx="18936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225" name="Freihand 224">
                <a:extLst>
                  <a:ext uri="{FF2B5EF4-FFF2-40B4-BE49-F238E27FC236}">
                    <a16:creationId xmlns:a16="http://schemas.microsoft.com/office/drawing/2014/main" id="{CDFA32C9-F9B2-487D-AE16-FD81975BB515}"/>
                  </a:ext>
                </a:extLst>
              </p14:cNvPr>
              <p14:cNvContentPartPr/>
              <p14:nvPr/>
            </p14:nvContentPartPr>
            <p14:xfrm>
              <a:off x="4634997" y="1895565"/>
              <a:ext cx="293760" cy="9360"/>
            </p14:xfrm>
          </p:contentPart>
        </mc:Choice>
        <mc:Fallback>
          <p:pic>
            <p:nvPicPr>
              <p:cNvPr id="225" name="Freihand 224">
                <a:extLst>
                  <a:ext uri="{FF2B5EF4-FFF2-40B4-BE49-F238E27FC236}">
                    <a16:creationId xmlns:a16="http://schemas.microsoft.com/office/drawing/2014/main" id="{CDFA32C9-F9B2-487D-AE16-FD81975BB515}"/>
                  </a:ext>
                </a:extLst>
              </p:cNvPr>
              <p:cNvPicPr/>
              <p:nvPr/>
            </p:nvPicPr>
            <p:blipFill>
              <a:blip r:embed="rId497"/>
              <a:stretch>
                <a:fillRect/>
              </a:stretch>
            </p:blipFill>
            <p:spPr>
              <a:xfrm>
                <a:off x="4630677" y="1891245"/>
                <a:ext cx="3024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226" name="Freihand 225">
                <a:extLst>
                  <a:ext uri="{FF2B5EF4-FFF2-40B4-BE49-F238E27FC236}">
                    <a16:creationId xmlns:a16="http://schemas.microsoft.com/office/drawing/2014/main" id="{6AD4F57E-D5A6-45DF-8F75-0112FC0CFD25}"/>
                  </a:ext>
                </a:extLst>
              </p14:cNvPr>
              <p14:cNvContentPartPr/>
              <p14:nvPr/>
            </p14:nvContentPartPr>
            <p14:xfrm>
              <a:off x="5104077" y="1898085"/>
              <a:ext cx="608760" cy="19080"/>
            </p14:xfrm>
          </p:contentPart>
        </mc:Choice>
        <mc:Fallback>
          <p:pic>
            <p:nvPicPr>
              <p:cNvPr id="226" name="Freihand 225">
                <a:extLst>
                  <a:ext uri="{FF2B5EF4-FFF2-40B4-BE49-F238E27FC236}">
                    <a16:creationId xmlns:a16="http://schemas.microsoft.com/office/drawing/2014/main" id="{6AD4F57E-D5A6-45DF-8F75-0112FC0CFD25}"/>
                  </a:ext>
                </a:extLst>
              </p:cNvPr>
              <p:cNvPicPr/>
              <p:nvPr/>
            </p:nvPicPr>
            <p:blipFill>
              <a:blip r:embed="rId499"/>
              <a:stretch>
                <a:fillRect/>
              </a:stretch>
            </p:blipFill>
            <p:spPr>
              <a:xfrm>
                <a:off x="5099757" y="1893765"/>
                <a:ext cx="61740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227" name="Freihand 226">
                <a:extLst>
                  <a:ext uri="{FF2B5EF4-FFF2-40B4-BE49-F238E27FC236}">
                    <a16:creationId xmlns:a16="http://schemas.microsoft.com/office/drawing/2014/main" id="{C2B88AE5-42CB-4C28-A60D-92048BFEF938}"/>
                  </a:ext>
                </a:extLst>
              </p14:cNvPr>
              <p14:cNvContentPartPr/>
              <p14:nvPr/>
            </p14:nvContentPartPr>
            <p14:xfrm>
              <a:off x="5897157" y="1880805"/>
              <a:ext cx="216720" cy="15840"/>
            </p14:xfrm>
          </p:contentPart>
        </mc:Choice>
        <mc:Fallback>
          <p:pic>
            <p:nvPicPr>
              <p:cNvPr id="227" name="Freihand 226">
                <a:extLst>
                  <a:ext uri="{FF2B5EF4-FFF2-40B4-BE49-F238E27FC236}">
                    <a16:creationId xmlns:a16="http://schemas.microsoft.com/office/drawing/2014/main" id="{C2B88AE5-42CB-4C28-A60D-92048BFEF938}"/>
                  </a:ext>
                </a:extLst>
              </p:cNvPr>
              <p:cNvPicPr/>
              <p:nvPr/>
            </p:nvPicPr>
            <p:blipFill>
              <a:blip r:embed="rId501"/>
              <a:stretch>
                <a:fillRect/>
              </a:stretch>
            </p:blipFill>
            <p:spPr>
              <a:xfrm>
                <a:off x="5892837" y="1876485"/>
                <a:ext cx="22536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229" name="Freihand 228">
                <a:extLst>
                  <a:ext uri="{FF2B5EF4-FFF2-40B4-BE49-F238E27FC236}">
                    <a16:creationId xmlns:a16="http://schemas.microsoft.com/office/drawing/2014/main" id="{C1386073-CDA6-4A02-80E3-ED12828FF8A3}"/>
                  </a:ext>
                </a:extLst>
              </p14:cNvPr>
              <p14:cNvContentPartPr/>
              <p14:nvPr/>
            </p14:nvContentPartPr>
            <p14:xfrm>
              <a:off x="4372917" y="2046405"/>
              <a:ext cx="111960" cy="216720"/>
            </p14:xfrm>
          </p:contentPart>
        </mc:Choice>
        <mc:Fallback>
          <p:pic>
            <p:nvPicPr>
              <p:cNvPr id="229" name="Freihand 228">
                <a:extLst>
                  <a:ext uri="{FF2B5EF4-FFF2-40B4-BE49-F238E27FC236}">
                    <a16:creationId xmlns:a16="http://schemas.microsoft.com/office/drawing/2014/main" id="{C1386073-CDA6-4A02-80E3-ED12828FF8A3}"/>
                  </a:ext>
                </a:extLst>
              </p:cNvPr>
              <p:cNvPicPr/>
              <p:nvPr/>
            </p:nvPicPr>
            <p:blipFill>
              <a:blip r:embed="rId503"/>
              <a:stretch>
                <a:fillRect/>
              </a:stretch>
            </p:blipFill>
            <p:spPr>
              <a:xfrm>
                <a:off x="4368597" y="2042085"/>
                <a:ext cx="12060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230" name="Freihand 229">
                <a:extLst>
                  <a:ext uri="{FF2B5EF4-FFF2-40B4-BE49-F238E27FC236}">
                    <a16:creationId xmlns:a16="http://schemas.microsoft.com/office/drawing/2014/main" id="{C731CE72-4CD3-4786-A0F5-6CAC739ABA08}"/>
                  </a:ext>
                </a:extLst>
              </p14:cNvPr>
              <p14:cNvContentPartPr/>
              <p14:nvPr/>
            </p14:nvContentPartPr>
            <p14:xfrm>
              <a:off x="4513677" y="1998525"/>
              <a:ext cx="130320" cy="128880"/>
            </p14:xfrm>
          </p:contentPart>
        </mc:Choice>
        <mc:Fallback>
          <p:pic>
            <p:nvPicPr>
              <p:cNvPr id="230" name="Freihand 229">
                <a:extLst>
                  <a:ext uri="{FF2B5EF4-FFF2-40B4-BE49-F238E27FC236}">
                    <a16:creationId xmlns:a16="http://schemas.microsoft.com/office/drawing/2014/main" id="{C731CE72-4CD3-4786-A0F5-6CAC739ABA08}"/>
                  </a:ext>
                </a:extLst>
              </p:cNvPr>
              <p:cNvPicPr/>
              <p:nvPr/>
            </p:nvPicPr>
            <p:blipFill>
              <a:blip r:embed="rId505"/>
              <a:stretch>
                <a:fillRect/>
              </a:stretch>
            </p:blipFill>
            <p:spPr>
              <a:xfrm>
                <a:off x="4509357" y="1994205"/>
                <a:ext cx="138960" cy="137520"/>
              </a:xfrm>
              <a:prstGeom prst="rect">
                <a:avLst/>
              </a:prstGeom>
            </p:spPr>
          </p:pic>
        </mc:Fallback>
      </mc:AlternateContent>
      <p:grpSp>
        <p:nvGrpSpPr>
          <p:cNvPr id="401" name="Gruppieren 400">
            <a:extLst>
              <a:ext uri="{FF2B5EF4-FFF2-40B4-BE49-F238E27FC236}">
                <a16:creationId xmlns:a16="http://schemas.microsoft.com/office/drawing/2014/main" id="{658A1988-BF61-4426-9706-56B2AF09AD85}"/>
              </a:ext>
            </a:extLst>
          </p:cNvPr>
          <p:cNvGrpSpPr/>
          <p:nvPr/>
        </p:nvGrpSpPr>
        <p:grpSpPr>
          <a:xfrm>
            <a:off x="7471797" y="2161245"/>
            <a:ext cx="3870000" cy="1665360"/>
            <a:chOff x="7471797" y="2161245"/>
            <a:chExt cx="3870000" cy="1665360"/>
          </a:xfrm>
        </p:grpSpPr>
        <mc:AlternateContent xmlns:mc="http://schemas.openxmlformats.org/markup-compatibility/2006">
          <mc:Choice xmlns:p14="http://schemas.microsoft.com/office/powerpoint/2010/main" Requires="p14">
            <p:contentPart p14:bwMode="auto" r:id="rId506">
              <p14:nvContentPartPr>
                <p14:cNvPr id="66" name="Freihand 65">
                  <a:extLst>
                    <a:ext uri="{FF2B5EF4-FFF2-40B4-BE49-F238E27FC236}">
                      <a16:creationId xmlns:a16="http://schemas.microsoft.com/office/drawing/2014/main" id="{F2447ED6-F8CB-426D-A947-D7F772264A8A}"/>
                    </a:ext>
                  </a:extLst>
                </p14:cNvPr>
                <p14:cNvContentPartPr/>
                <p14:nvPr/>
              </p14:nvContentPartPr>
              <p14:xfrm>
                <a:off x="7929717" y="3668205"/>
                <a:ext cx="240480" cy="103320"/>
              </p14:xfrm>
            </p:contentPart>
          </mc:Choice>
          <mc:Fallback>
            <p:pic>
              <p:nvPicPr>
                <p:cNvPr id="66" name="Freihand 65">
                  <a:extLst>
                    <a:ext uri="{FF2B5EF4-FFF2-40B4-BE49-F238E27FC236}">
                      <a16:creationId xmlns:a16="http://schemas.microsoft.com/office/drawing/2014/main" id="{F2447ED6-F8CB-426D-A947-D7F772264A8A}"/>
                    </a:ext>
                  </a:extLst>
                </p:cNvPr>
                <p:cNvPicPr/>
                <p:nvPr/>
              </p:nvPicPr>
              <p:blipFill>
                <a:blip r:embed="rId507"/>
                <a:stretch>
                  <a:fillRect/>
                </a:stretch>
              </p:blipFill>
              <p:spPr>
                <a:xfrm>
                  <a:off x="7925397" y="3663885"/>
                  <a:ext cx="2491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67" name="Freihand 66">
                  <a:extLst>
                    <a:ext uri="{FF2B5EF4-FFF2-40B4-BE49-F238E27FC236}">
                      <a16:creationId xmlns:a16="http://schemas.microsoft.com/office/drawing/2014/main" id="{69356091-C69F-4792-82A4-9415C30B7918}"/>
                    </a:ext>
                  </a:extLst>
                </p14:cNvPr>
                <p14:cNvContentPartPr/>
                <p14:nvPr/>
              </p14:nvContentPartPr>
              <p14:xfrm>
                <a:off x="8137437" y="3595845"/>
                <a:ext cx="151920" cy="230760"/>
              </p14:xfrm>
            </p:contentPart>
          </mc:Choice>
          <mc:Fallback>
            <p:pic>
              <p:nvPicPr>
                <p:cNvPr id="67" name="Freihand 66">
                  <a:extLst>
                    <a:ext uri="{FF2B5EF4-FFF2-40B4-BE49-F238E27FC236}">
                      <a16:creationId xmlns:a16="http://schemas.microsoft.com/office/drawing/2014/main" id="{69356091-C69F-4792-82A4-9415C30B7918}"/>
                    </a:ext>
                  </a:extLst>
                </p:cNvPr>
                <p:cNvPicPr/>
                <p:nvPr/>
              </p:nvPicPr>
              <p:blipFill>
                <a:blip r:embed="rId509"/>
                <a:stretch>
                  <a:fillRect/>
                </a:stretch>
              </p:blipFill>
              <p:spPr>
                <a:xfrm>
                  <a:off x="8133117" y="3591525"/>
                  <a:ext cx="16056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68" name="Freihand 67">
                  <a:extLst>
                    <a:ext uri="{FF2B5EF4-FFF2-40B4-BE49-F238E27FC236}">
                      <a16:creationId xmlns:a16="http://schemas.microsoft.com/office/drawing/2014/main" id="{DDFC4BBB-5FC8-4A44-9F48-695146BE4290}"/>
                    </a:ext>
                  </a:extLst>
                </p14:cNvPr>
                <p14:cNvContentPartPr/>
                <p14:nvPr/>
              </p14:nvContentPartPr>
              <p14:xfrm>
                <a:off x="8329317" y="3588645"/>
                <a:ext cx="186120" cy="181080"/>
              </p14:xfrm>
            </p:contentPart>
          </mc:Choice>
          <mc:Fallback>
            <p:pic>
              <p:nvPicPr>
                <p:cNvPr id="68" name="Freihand 67">
                  <a:extLst>
                    <a:ext uri="{FF2B5EF4-FFF2-40B4-BE49-F238E27FC236}">
                      <a16:creationId xmlns:a16="http://schemas.microsoft.com/office/drawing/2014/main" id="{DDFC4BBB-5FC8-4A44-9F48-695146BE4290}"/>
                    </a:ext>
                  </a:extLst>
                </p:cNvPr>
                <p:cNvPicPr/>
                <p:nvPr/>
              </p:nvPicPr>
              <p:blipFill>
                <a:blip r:embed="rId511"/>
                <a:stretch>
                  <a:fillRect/>
                </a:stretch>
              </p:blipFill>
              <p:spPr>
                <a:xfrm>
                  <a:off x="8324997" y="3584325"/>
                  <a:ext cx="19476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171" name="Freihand 170">
                  <a:extLst>
                    <a:ext uri="{FF2B5EF4-FFF2-40B4-BE49-F238E27FC236}">
                      <a16:creationId xmlns:a16="http://schemas.microsoft.com/office/drawing/2014/main" id="{9D45BA39-BE6A-4899-8AFD-2E24C5BE6524}"/>
                    </a:ext>
                  </a:extLst>
                </p14:cNvPr>
                <p14:cNvContentPartPr/>
                <p14:nvPr/>
              </p14:nvContentPartPr>
              <p14:xfrm>
                <a:off x="8770317" y="2942085"/>
                <a:ext cx="128520" cy="272880"/>
              </p14:xfrm>
            </p:contentPart>
          </mc:Choice>
          <mc:Fallback>
            <p:pic>
              <p:nvPicPr>
                <p:cNvPr id="171" name="Freihand 170">
                  <a:extLst>
                    <a:ext uri="{FF2B5EF4-FFF2-40B4-BE49-F238E27FC236}">
                      <a16:creationId xmlns:a16="http://schemas.microsoft.com/office/drawing/2014/main" id="{9D45BA39-BE6A-4899-8AFD-2E24C5BE6524}"/>
                    </a:ext>
                  </a:extLst>
                </p:cNvPr>
                <p:cNvPicPr/>
                <p:nvPr/>
              </p:nvPicPr>
              <p:blipFill>
                <a:blip r:embed="rId513"/>
                <a:stretch>
                  <a:fillRect/>
                </a:stretch>
              </p:blipFill>
              <p:spPr>
                <a:xfrm>
                  <a:off x="8765997" y="2937765"/>
                  <a:ext cx="137160" cy="28152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172" name="Freihand 171">
                  <a:extLst>
                    <a:ext uri="{FF2B5EF4-FFF2-40B4-BE49-F238E27FC236}">
                      <a16:creationId xmlns:a16="http://schemas.microsoft.com/office/drawing/2014/main" id="{CFC42621-DF74-4F3D-ADF9-54559A0C1513}"/>
                    </a:ext>
                  </a:extLst>
                </p14:cNvPr>
                <p14:cNvContentPartPr/>
                <p14:nvPr/>
              </p14:nvContentPartPr>
              <p14:xfrm>
                <a:off x="8913957" y="3026325"/>
                <a:ext cx="183960" cy="50040"/>
              </p14:xfrm>
            </p:contentPart>
          </mc:Choice>
          <mc:Fallback>
            <p:pic>
              <p:nvPicPr>
                <p:cNvPr id="172" name="Freihand 171">
                  <a:extLst>
                    <a:ext uri="{FF2B5EF4-FFF2-40B4-BE49-F238E27FC236}">
                      <a16:creationId xmlns:a16="http://schemas.microsoft.com/office/drawing/2014/main" id="{CFC42621-DF74-4F3D-ADF9-54559A0C1513}"/>
                    </a:ext>
                  </a:extLst>
                </p:cNvPr>
                <p:cNvPicPr/>
                <p:nvPr/>
              </p:nvPicPr>
              <p:blipFill>
                <a:blip r:embed="rId515"/>
                <a:stretch>
                  <a:fillRect/>
                </a:stretch>
              </p:blipFill>
              <p:spPr>
                <a:xfrm>
                  <a:off x="8909637" y="3022005"/>
                  <a:ext cx="19260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174" name="Freihand 173">
                  <a:extLst>
                    <a:ext uri="{FF2B5EF4-FFF2-40B4-BE49-F238E27FC236}">
                      <a16:creationId xmlns:a16="http://schemas.microsoft.com/office/drawing/2014/main" id="{1DA64BD1-FD23-4A7C-A875-DA24E43B7ACC}"/>
                    </a:ext>
                  </a:extLst>
                </p14:cNvPr>
                <p14:cNvContentPartPr/>
                <p14:nvPr/>
              </p14:nvContentPartPr>
              <p14:xfrm>
                <a:off x="9191517" y="2865405"/>
                <a:ext cx="223920" cy="166680"/>
              </p14:xfrm>
            </p:contentPart>
          </mc:Choice>
          <mc:Fallback>
            <p:pic>
              <p:nvPicPr>
                <p:cNvPr id="174" name="Freihand 173">
                  <a:extLst>
                    <a:ext uri="{FF2B5EF4-FFF2-40B4-BE49-F238E27FC236}">
                      <a16:creationId xmlns:a16="http://schemas.microsoft.com/office/drawing/2014/main" id="{1DA64BD1-FD23-4A7C-A875-DA24E43B7ACC}"/>
                    </a:ext>
                  </a:extLst>
                </p:cNvPr>
                <p:cNvPicPr/>
                <p:nvPr/>
              </p:nvPicPr>
              <p:blipFill>
                <a:blip r:embed="rId517"/>
                <a:stretch>
                  <a:fillRect/>
                </a:stretch>
              </p:blipFill>
              <p:spPr>
                <a:xfrm>
                  <a:off x="9187197" y="2861085"/>
                  <a:ext cx="23256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175" name="Freihand 174">
                  <a:extLst>
                    <a:ext uri="{FF2B5EF4-FFF2-40B4-BE49-F238E27FC236}">
                      <a16:creationId xmlns:a16="http://schemas.microsoft.com/office/drawing/2014/main" id="{A73B1B8C-53B1-4BC7-99DF-43EEB1E75BB8}"/>
                    </a:ext>
                  </a:extLst>
                </p14:cNvPr>
                <p14:cNvContentPartPr/>
                <p14:nvPr/>
              </p14:nvContentPartPr>
              <p14:xfrm>
                <a:off x="9586077" y="2783685"/>
                <a:ext cx="127080" cy="181440"/>
              </p14:xfrm>
            </p:contentPart>
          </mc:Choice>
          <mc:Fallback>
            <p:pic>
              <p:nvPicPr>
                <p:cNvPr id="175" name="Freihand 174">
                  <a:extLst>
                    <a:ext uri="{FF2B5EF4-FFF2-40B4-BE49-F238E27FC236}">
                      <a16:creationId xmlns:a16="http://schemas.microsoft.com/office/drawing/2014/main" id="{A73B1B8C-53B1-4BC7-99DF-43EEB1E75BB8}"/>
                    </a:ext>
                  </a:extLst>
                </p:cNvPr>
                <p:cNvPicPr/>
                <p:nvPr/>
              </p:nvPicPr>
              <p:blipFill>
                <a:blip r:embed="rId519"/>
                <a:stretch>
                  <a:fillRect/>
                </a:stretch>
              </p:blipFill>
              <p:spPr>
                <a:xfrm>
                  <a:off x="9581757" y="2779365"/>
                  <a:ext cx="13572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176" name="Freihand 175">
                  <a:extLst>
                    <a:ext uri="{FF2B5EF4-FFF2-40B4-BE49-F238E27FC236}">
                      <a16:creationId xmlns:a16="http://schemas.microsoft.com/office/drawing/2014/main" id="{7E9EAB3F-18AD-4094-86DC-F4692411B362}"/>
                    </a:ext>
                  </a:extLst>
                </p14:cNvPr>
                <p14:cNvContentPartPr/>
                <p14:nvPr/>
              </p14:nvContentPartPr>
              <p14:xfrm>
                <a:off x="9676437" y="2871885"/>
                <a:ext cx="67320" cy="37800"/>
              </p14:xfrm>
            </p:contentPart>
          </mc:Choice>
          <mc:Fallback>
            <p:pic>
              <p:nvPicPr>
                <p:cNvPr id="176" name="Freihand 175">
                  <a:extLst>
                    <a:ext uri="{FF2B5EF4-FFF2-40B4-BE49-F238E27FC236}">
                      <a16:creationId xmlns:a16="http://schemas.microsoft.com/office/drawing/2014/main" id="{7E9EAB3F-18AD-4094-86DC-F4692411B362}"/>
                    </a:ext>
                  </a:extLst>
                </p:cNvPr>
                <p:cNvPicPr/>
                <p:nvPr/>
              </p:nvPicPr>
              <p:blipFill>
                <a:blip r:embed="rId521"/>
                <a:stretch>
                  <a:fillRect/>
                </a:stretch>
              </p:blipFill>
              <p:spPr>
                <a:xfrm>
                  <a:off x="9672117" y="2867565"/>
                  <a:ext cx="7596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177" name="Freihand 176">
                  <a:extLst>
                    <a:ext uri="{FF2B5EF4-FFF2-40B4-BE49-F238E27FC236}">
                      <a16:creationId xmlns:a16="http://schemas.microsoft.com/office/drawing/2014/main" id="{A6CD270C-639C-47B7-A806-DBD535AC7F95}"/>
                    </a:ext>
                  </a:extLst>
                </p14:cNvPr>
                <p14:cNvContentPartPr/>
                <p14:nvPr/>
              </p14:nvContentPartPr>
              <p14:xfrm>
                <a:off x="9764997" y="2809245"/>
                <a:ext cx="162360" cy="214560"/>
              </p14:xfrm>
            </p:contentPart>
          </mc:Choice>
          <mc:Fallback>
            <p:pic>
              <p:nvPicPr>
                <p:cNvPr id="177" name="Freihand 176">
                  <a:extLst>
                    <a:ext uri="{FF2B5EF4-FFF2-40B4-BE49-F238E27FC236}">
                      <a16:creationId xmlns:a16="http://schemas.microsoft.com/office/drawing/2014/main" id="{A6CD270C-639C-47B7-A806-DBD535AC7F95}"/>
                    </a:ext>
                  </a:extLst>
                </p:cNvPr>
                <p:cNvPicPr/>
                <p:nvPr/>
              </p:nvPicPr>
              <p:blipFill>
                <a:blip r:embed="rId523"/>
                <a:stretch>
                  <a:fillRect/>
                </a:stretch>
              </p:blipFill>
              <p:spPr>
                <a:xfrm>
                  <a:off x="9760677" y="2804925"/>
                  <a:ext cx="17100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178" name="Freihand 177">
                  <a:extLst>
                    <a:ext uri="{FF2B5EF4-FFF2-40B4-BE49-F238E27FC236}">
                      <a16:creationId xmlns:a16="http://schemas.microsoft.com/office/drawing/2014/main" id="{54672B46-48B8-4E62-826C-D37BD2815855}"/>
                    </a:ext>
                  </a:extLst>
                </p14:cNvPr>
                <p14:cNvContentPartPr/>
                <p14:nvPr/>
              </p14:nvContentPartPr>
              <p14:xfrm>
                <a:off x="9971997" y="2792325"/>
                <a:ext cx="105120" cy="71280"/>
              </p14:xfrm>
            </p:contentPart>
          </mc:Choice>
          <mc:Fallback>
            <p:pic>
              <p:nvPicPr>
                <p:cNvPr id="178" name="Freihand 177">
                  <a:extLst>
                    <a:ext uri="{FF2B5EF4-FFF2-40B4-BE49-F238E27FC236}">
                      <a16:creationId xmlns:a16="http://schemas.microsoft.com/office/drawing/2014/main" id="{54672B46-48B8-4E62-826C-D37BD2815855}"/>
                    </a:ext>
                  </a:extLst>
                </p:cNvPr>
                <p:cNvPicPr/>
                <p:nvPr/>
              </p:nvPicPr>
              <p:blipFill>
                <a:blip r:embed="rId525"/>
                <a:stretch>
                  <a:fillRect/>
                </a:stretch>
              </p:blipFill>
              <p:spPr>
                <a:xfrm>
                  <a:off x="9967677" y="2788005"/>
                  <a:ext cx="11376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179" name="Freihand 178">
                  <a:extLst>
                    <a:ext uri="{FF2B5EF4-FFF2-40B4-BE49-F238E27FC236}">
                      <a16:creationId xmlns:a16="http://schemas.microsoft.com/office/drawing/2014/main" id="{CF5B2EBC-0520-47CD-BFCD-0093642C2D3F}"/>
                    </a:ext>
                  </a:extLst>
                </p14:cNvPr>
                <p14:cNvContentPartPr/>
                <p14:nvPr/>
              </p14:nvContentPartPr>
              <p14:xfrm>
                <a:off x="10101597" y="2746605"/>
                <a:ext cx="75960" cy="87480"/>
              </p14:xfrm>
            </p:contentPart>
          </mc:Choice>
          <mc:Fallback>
            <p:pic>
              <p:nvPicPr>
                <p:cNvPr id="179" name="Freihand 178">
                  <a:extLst>
                    <a:ext uri="{FF2B5EF4-FFF2-40B4-BE49-F238E27FC236}">
                      <a16:creationId xmlns:a16="http://schemas.microsoft.com/office/drawing/2014/main" id="{CF5B2EBC-0520-47CD-BFCD-0093642C2D3F}"/>
                    </a:ext>
                  </a:extLst>
                </p:cNvPr>
                <p:cNvPicPr/>
                <p:nvPr/>
              </p:nvPicPr>
              <p:blipFill>
                <a:blip r:embed="rId527"/>
                <a:stretch>
                  <a:fillRect/>
                </a:stretch>
              </p:blipFill>
              <p:spPr>
                <a:xfrm>
                  <a:off x="10097277" y="2742285"/>
                  <a:ext cx="846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180" name="Freihand 179">
                  <a:extLst>
                    <a:ext uri="{FF2B5EF4-FFF2-40B4-BE49-F238E27FC236}">
                      <a16:creationId xmlns:a16="http://schemas.microsoft.com/office/drawing/2014/main" id="{3C4DCD56-C3C1-4CCA-8CB2-CF22D746496D}"/>
                    </a:ext>
                  </a:extLst>
                </p14:cNvPr>
                <p14:cNvContentPartPr/>
                <p14:nvPr/>
              </p14:nvContentPartPr>
              <p14:xfrm>
                <a:off x="10202757" y="2725005"/>
                <a:ext cx="82440" cy="81720"/>
              </p14:xfrm>
            </p:contentPart>
          </mc:Choice>
          <mc:Fallback>
            <p:pic>
              <p:nvPicPr>
                <p:cNvPr id="180" name="Freihand 179">
                  <a:extLst>
                    <a:ext uri="{FF2B5EF4-FFF2-40B4-BE49-F238E27FC236}">
                      <a16:creationId xmlns:a16="http://schemas.microsoft.com/office/drawing/2014/main" id="{3C4DCD56-C3C1-4CCA-8CB2-CF22D746496D}"/>
                    </a:ext>
                  </a:extLst>
                </p:cNvPr>
                <p:cNvPicPr/>
                <p:nvPr/>
              </p:nvPicPr>
              <p:blipFill>
                <a:blip r:embed="rId529"/>
                <a:stretch>
                  <a:fillRect/>
                </a:stretch>
              </p:blipFill>
              <p:spPr>
                <a:xfrm>
                  <a:off x="10198437" y="2720685"/>
                  <a:ext cx="910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181" name="Freihand 180">
                  <a:extLst>
                    <a:ext uri="{FF2B5EF4-FFF2-40B4-BE49-F238E27FC236}">
                      <a16:creationId xmlns:a16="http://schemas.microsoft.com/office/drawing/2014/main" id="{CBF5E5C4-4464-4B7C-B233-4725EAE887CD}"/>
                    </a:ext>
                  </a:extLst>
                </p14:cNvPr>
                <p14:cNvContentPartPr/>
                <p14:nvPr/>
              </p14:nvContentPartPr>
              <p14:xfrm>
                <a:off x="10311117" y="2663805"/>
                <a:ext cx="42120" cy="102240"/>
              </p14:xfrm>
            </p:contentPart>
          </mc:Choice>
          <mc:Fallback>
            <p:pic>
              <p:nvPicPr>
                <p:cNvPr id="181" name="Freihand 180">
                  <a:extLst>
                    <a:ext uri="{FF2B5EF4-FFF2-40B4-BE49-F238E27FC236}">
                      <a16:creationId xmlns:a16="http://schemas.microsoft.com/office/drawing/2014/main" id="{CBF5E5C4-4464-4B7C-B233-4725EAE887CD}"/>
                    </a:ext>
                  </a:extLst>
                </p:cNvPr>
                <p:cNvPicPr/>
                <p:nvPr/>
              </p:nvPicPr>
              <p:blipFill>
                <a:blip r:embed="rId531"/>
                <a:stretch>
                  <a:fillRect/>
                </a:stretch>
              </p:blipFill>
              <p:spPr>
                <a:xfrm>
                  <a:off x="10306797" y="2659485"/>
                  <a:ext cx="507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182" name="Freihand 181">
                  <a:extLst>
                    <a:ext uri="{FF2B5EF4-FFF2-40B4-BE49-F238E27FC236}">
                      <a16:creationId xmlns:a16="http://schemas.microsoft.com/office/drawing/2014/main" id="{4308100B-44DD-4EED-AB8E-C40AD002A391}"/>
                    </a:ext>
                  </a:extLst>
                </p14:cNvPr>
                <p14:cNvContentPartPr/>
                <p14:nvPr/>
              </p14:nvContentPartPr>
              <p14:xfrm>
                <a:off x="10312917" y="2617005"/>
                <a:ext cx="33480" cy="35640"/>
              </p14:xfrm>
            </p:contentPart>
          </mc:Choice>
          <mc:Fallback>
            <p:pic>
              <p:nvPicPr>
                <p:cNvPr id="182" name="Freihand 181">
                  <a:extLst>
                    <a:ext uri="{FF2B5EF4-FFF2-40B4-BE49-F238E27FC236}">
                      <a16:creationId xmlns:a16="http://schemas.microsoft.com/office/drawing/2014/main" id="{4308100B-44DD-4EED-AB8E-C40AD002A391}"/>
                    </a:ext>
                  </a:extLst>
                </p:cNvPr>
                <p:cNvPicPr/>
                <p:nvPr/>
              </p:nvPicPr>
              <p:blipFill>
                <a:blip r:embed="rId533"/>
                <a:stretch>
                  <a:fillRect/>
                </a:stretch>
              </p:blipFill>
              <p:spPr>
                <a:xfrm>
                  <a:off x="10308597" y="2612685"/>
                  <a:ext cx="4212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183" name="Freihand 182">
                  <a:extLst>
                    <a:ext uri="{FF2B5EF4-FFF2-40B4-BE49-F238E27FC236}">
                      <a16:creationId xmlns:a16="http://schemas.microsoft.com/office/drawing/2014/main" id="{9C0BD699-6A4A-4396-BF68-BB137E785904}"/>
                    </a:ext>
                  </a:extLst>
                </p14:cNvPr>
                <p14:cNvContentPartPr/>
                <p14:nvPr/>
              </p14:nvContentPartPr>
              <p14:xfrm>
                <a:off x="10400037" y="2672805"/>
                <a:ext cx="194760" cy="59760"/>
              </p14:xfrm>
            </p:contentPart>
          </mc:Choice>
          <mc:Fallback>
            <p:pic>
              <p:nvPicPr>
                <p:cNvPr id="183" name="Freihand 182">
                  <a:extLst>
                    <a:ext uri="{FF2B5EF4-FFF2-40B4-BE49-F238E27FC236}">
                      <a16:creationId xmlns:a16="http://schemas.microsoft.com/office/drawing/2014/main" id="{9C0BD699-6A4A-4396-BF68-BB137E785904}"/>
                    </a:ext>
                  </a:extLst>
                </p:cNvPr>
                <p:cNvPicPr/>
                <p:nvPr/>
              </p:nvPicPr>
              <p:blipFill>
                <a:blip r:embed="rId535"/>
                <a:stretch>
                  <a:fillRect/>
                </a:stretch>
              </p:blipFill>
              <p:spPr>
                <a:xfrm>
                  <a:off x="10395717" y="2668485"/>
                  <a:ext cx="20340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184" name="Freihand 183">
                  <a:extLst>
                    <a:ext uri="{FF2B5EF4-FFF2-40B4-BE49-F238E27FC236}">
                      <a16:creationId xmlns:a16="http://schemas.microsoft.com/office/drawing/2014/main" id="{5F3871E0-8845-4770-AD93-CA947C276F1F}"/>
                    </a:ext>
                  </a:extLst>
                </p14:cNvPr>
                <p14:cNvContentPartPr/>
                <p14:nvPr/>
              </p14:nvContentPartPr>
              <p14:xfrm>
                <a:off x="10740597" y="2560485"/>
                <a:ext cx="207000" cy="80280"/>
              </p14:xfrm>
            </p:contentPart>
          </mc:Choice>
          <mc:Fallback>
            <p:pic>
              <p:nvPicPr>
                <p:cNvPr id="184" name="Freihand 183">
                  <a:extLst>
                    <a:ext uri="{FF2B5EF4-FFF2-40B4-BE49-F238E27FC236}">
                      <a16:creationId xmlns:a16="http://schemas.microsoft.com/office/drawing/2014/main" id="{5F3871E0-8845-4770-AD93-CA947C276F1F}"/>
                    </a:ext>
                  </a:extLst>
                </p:cNvPr>
                <p:cNvPicPr/>
                <p:nvPr/>
              </p:nvPicPr>
              <p:blipFill>
                <a:blip r:embed="rId537"/>
                <a:stretch>
                  <a:fillRect/>
                </a:stretch>
              </p:blipFill>
              <p:spPr>
                <a:xfrm>
                  <a:off x="10736277" y="2556165"/>
                  <a:ext cx="2156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185" name="Freihand 184">
                  <a:extLst>
                    <a:ext uri="{FF2B5EF4-FFF2-40B4-BE49-F238E27FC236}">
                      <a16:creationId xmlns:a16="http://schemas.microsoft.com/office/drawing/2014/main" id="{3B1008FB-9461-4C9F-8FCE-C5912D8FF8B1}"/>
                    </a:ext>
                  </a:extLst>
                </p14:cNvPr>
                <p14:cNvContentPartPr/>
                <p14:nvPr/>
              </p14:nvContentPartPr>
              <p14:xfrm>
                <a:off x="10961637" y="2523405"/>
                <a:ext cx="59040" cy="75960"/>
              </p14:xfrm>
            </p:contentPart>
          </mc:Choice>
          <mc:Fallback>
            <p:pic>
              <p:nvPicPr>
                <p:cNvPr id="185" name="Freihand 184">
                  <a:extLst>
                    <a:ext uri="{FF2B5EF4-FFF2-40B4-BE49-F238E27FC236}">
                      <a16:creationId xmlns:a16="http://schemas.microsoft.com/office/drawing/2014/main" id="{3B1008FB-9461-4C9F-8FCE-C5912D8FF8B1}"/>
                    </a:ext>
                  </a:extLst>
                </p:cNvPr>
                <p:cNvPicPr/>
                <p:nvPr/>
              </p:nvPicPr>
              <p:blipFill>
                <a:blip r:embed="rId539"/>
                <a:stretch>
                  <a:fillRect/>
                </a:stretch>
              </p:blipFill>
              <p:spPr>
                <a:xfrm>
                  <a:off x="10957317" y="2519085"/>
                  <a:ext cx="676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186" name="Freihand 185">
                  <a:extLst>
                    <a:ext uri="{FF2B5EF4-FFF2-40B4-BE49-F238E27FC236}">
                      <a16:creationId xmlns:a16="http://schemas.microsoft.com/office/drawing/2014/main" id="{0F61DD74-FBA8-423C-ABBF-58BC93749CFA}"/>
                    </a:ext>
                  </a:extLst>
                </p14:cNvPr>
                <p14:cNvContentPartPr/>
                <p14:nvPr/>
              </p14:nvContentPartPr>
              <p14:xfrm>
                <a:off x="11053437" y="2397045"/>
                <a:ext cx="144360" cy="178200"/>
              </p14:xfrm>
            </p:contentPart>
          </mc:Choice>
          <mc:Fallback>
            <p:pic>
              <p:nvPicPr>
                <p:cNvPr id="186" name="Freihand 185">
                  <a:extLst>
                    <a:ext uri="{FF2B5EF4-FFF2-40B4-BE49-F238E27FC236}">
                      <a16:creationId xmlns:a16="http://schemas.microsoft.com/office/drawing/2014/main" id="{0F61DD74-FBA8-423C-ABBF-58BC93749CFA}"/>
                    </a:ext>
                  </a:extLst>
                </p:cNvPr>
                <p:cNvPicPr/>
                <p:nvPr/>
              </p:nvPicPr>
              <p:blipFill>
                <a:blip r:embed="rId541"/>
                <a:stretch>
                  <a:fillRect/>
                </a:stretch>
              </p:blipFill>
              <p:spPr>
                <a:xfrm>
                  <a:off x="11049117" y="2392725"/>
                  <a:ext cx="15300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187" name="Freihand 186">
                  <a:extLst>
                    <a:ext uri="{FF2B5EF4-FFF2-40B4-BE49-F238E27FC236}">
                      <a16:creationId xmlns:a16="http://schemas.microsoft.com/office/drawing/2014/main" id="{870B2FC7-206A-42F3-B5D4-DEF030A29195}"/>
                    </a:ext>
                  </a:extLst>
                </p14:cNvPr>
                <p14:cNvContentPartPr/>
                <p14:nvPr/>
              </p14:nvContentPartPr>
              <p14:xfrm>
                <a:off x="11207877" y="2433405"/>
                <a:ext cx="133920" cy="114480"/>
              </p14:xfrm>
            </p:contentPart>
          </mc:Choice>
          <mc:Fallback>
            <p:pic>
              <p:nvPicPr>
                <p:cNvPr id="187" name="Freihand 186">
                  <a:extLst>
                    <a:ext uri="{FF2B5EF4-FFF2-40B4-BE49-F238E27FC236}">
                      <a16:creationId xmlns:a16="http://schemas.microsoft.com/office/drawing/2014/main" id="{870B2FC7-206A-42F3-B5D4-DEF030A29195}"/>
                    </a:ext>
                  </a:extLst>
                </p:cNvPr>
                <p:cNvPicPr/>
                <p:nvPr/>
              </p:nvPicPr>
              <p:blipFill>
                <a:blip r:embed="rId543"/>
                <a:stretch>
                  <a:fillRect/>
                </a:stretch>
              </p:blipFill>
              <p:spPr>
                <a:xfrm>
                  <a:off x="11203557" y="2429085"/>
                  <a:ext cx="1425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190" name="Freihand 189">
                  <a:extLst>
                    <a:ext uri="{FF2B5EF4-FFF2-40B4-BE49-F238E27FC236}">
                      <a16:creationId xmlns:a16="http://schemas.microsoft.com/office/drawing/2014/main" id="{8999AC63-0DCB-411D-B9F7-008DEC835A5C}"/>
                    </a:ext>
                  </a:extLst>
                </p14:cNvPr>
                <p14:cNvContentPartPr/>
                <p14:nvPr/>
              </p14:nvContentPartPr>
              <p14:xfrm>
                <a:off x="9346677" y="3110925"/>
                <a:ext cx="134280" cy="187920"/>
              </p14:xfrm>
            </p:contentPart>
          </mc:Choice>
          <mc:Fallback>
            <p:pic>
              <p:nvPicPr>
                <p:cNvPr id="190" name="Freihand 189">
                  <a:extLst>
                    <a:ext uri="{FF2B5EF4-FFF2-40B4-BE49-F238E27FC236}">
                      <a16:creationId xmlns:a16="http://schemas.microsoft.com/office/drawing/2014/main" id="{8999AC63-0DCB-411D-B9F7-008DEC835A5C}"/>
                    </a:ext>
                  </a:extLst>
                </p:cNvPr>
                <p:cNvPicPr/>
                <p:nvPr/>
              </p:nvPicPr>
              <p:blipFill>
                <a:blip r:embed="rId545"/>
                <a:stretch>
                  <a:fillRect/>
                </a:stretch>
              </p:blipFill>
              <p:spPr>
                <a:xfrm>
                  <a:off x="9342357" y="3106605"/>
                  <a:ext cx="14292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191" name="Freihand 190">
                  <a:extLst>
                    <a:ext uri="{FF2B5EF4-FFF2-40B4-BE49-F238E27FC236}">
                      <a16:creationId xmlns:a16="http://schemas.microsoft.com/office/drawing/2014/main" id="{4376B48F-FB50-4C0E-B2BA-D77EE869D44C}"/>
                    </a:ext>
                  </a:extLst>
                </p14:cNvPr>
                <p14:cNvContentPartPr/>
                <p14:nvPr/>
              </p14:nvContentPartPr>
              <p14:xfrm>
                <a:off x="9305277" y="3267885"/>
                <a:ext cx="230040" cy="81000"/>
              </p14:xfrm>
            </p:contentPart>
          </mc:Choice>
          <mc:Fallback>
            <p:pic>
              <p:nvPicPr>
                <p:cNvPr id="191" name="Freihand 190">
                  <a:extLst>
                    <a:ext uri="{FF2B5EF4-FFF2-40B4-BE49-F238E27FC236}">
                      <a16:creationId xmlns:a16="http://schemas.microsoft.com/office/drawing/2014/main" id="{4376B48F-FB50-4C0E-B2BA-D77EE869D44C}"/>
                    </a:ext>
                  </a:extLst>
                </p:cNvPr>
                <p:cNvPicPr/>
                <p:nvPr/>
              </p:nvPicPr>
              <p:blipFill>
                <a:blip r:embed="rId547"/>
                <a:stretch>
                  <a:fillRect/>
                </a:stretch>
              </p:blipFill>
              <p:spPr>
                <a:xfrm>
                  <a:off x="9300957" y="3263565"/>
                  <a:ext cx="2386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192" name="Freihand 191">
                  <a:extLst>
                    <a:ext uri="{FF2B5EF4-FFF2-40B4-BE49-F238E27FC236}">
                      <a16:creationId xmlns:a16="http://schemas.microsoft.com/office/drawing/2014/main" id="{89077569-6D2F-48E2-9D7B-D5A5C03D248E}"/>
                    </a:ext>
                  </a:extLst>
                </p14:cNvPr>
                <p14:cNvContentPartPr/>
                <p14:nvPr/>
              </p14:nvContentPartPr>
              <p14:xfrm>
                <a:off x="9423357" y="3339165"/>
                <a:ext cx="87120" cy="162360"/>
              </p14:xfrm>
            </p:contentPart>
          </mc:Choice>
          <mc:Fallback>
            <p:pic>
              <p:nvPicPr>
                <p:cNvPr id="192" name="Freihand 191">
                  <a:extLst>
                    <a:ext uri="{FF2B5EF4-FFF2-40B4-BE49-F238E27FC236}">
                      <a16:creationId xmlns:a16="http://schemas.microsoft.com/office/drawing/2014/main" id="{89077569-6D2F-48E2-9D7B-D5A5C03D248E}"/>
                    </a:ext>
                  </a:extLst>
                </p:cNvPr>
                <p:cNvPicPr/>
                <p:nvPr/>
              </p:nvPicPr>
              <p:blipFill>
                <a:blip r:embed="rId549"/>
                <a:stretch>
                  <a:fillRect/>
                </a:stretch>
              </p:blipFill>
              <p:spPr>
                <a:xfrm>
                  <a:off x="9419037" y="3334845"/>
                  <a:ext cx="957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193" name="Freihand 192">
                  <a:extLst>
                    <a:ext uri="{FF2B5EF4-FFF2-40B4-BE49-F238E27FC236}">
                      <a16:creationId xmlns:a16="http://schemas.microsoft.com/office/drawing/2014/main" id="{8BF60E90-2966-4F78-8ACE-A55CA1084FEE}"/>
                    </a:ext>
                  </a:extLst>
                </p14:cNvPr>
                <p14:cNvContentPartPr/>
                <p14:nvPr/>
              </p14:nvContentPartPr>
              <p14:xfrm>
                <a:off x="9648357" y="3193725"/>
                <a:ext cx="133200" cy="36360"/>
              </p14:xfrm>
            </p:contentPart>
          </mc:Choice>
          <mc:Fallback>
            <p:pic>
              <p:nvPicPr>
                <p:cNvPr id="193" name="Freihand 192">
                  <a:extLst>
                    <a:ext uri="{FF2B5EF4-FFF2-40B4-BE49-F238E27FC236}">
                      <a16:creationId xmlns:a16="http://schemas.microsoft.com/office/drawing/2014/main" id="{8BF60E90-2966-4F78-8ACE-A55CA1084FEE}"/>
                    </a:ext>
                  </a:extLst>
                </p:cNvPr>
                <p:cNvPicPr/>
                <p:nvPr/>
              </p:nvPicPr>
              <p:blipFill>
                <a:blip r:embed="rId551"/>
                <a:stretch>
                  <a:fillRect/>
                </a:stretch>
              </p:blipFill>
              <p:spPr>
                <a:xfrm>
                  <a:off x="9644037" y="3189405"/>
                  <a:ext cx="14184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194" name="Freihand 193">
                  <a:extLst>
                    <a:ext uri="{FF2B5EF4-FFF2-40B4-BE49-F238E27FC236}">
                      <a16:creationId xmlns:a16="http://schemas.microsoft.com/office/drawing/2014/main" id="{0A000846-9FB3-473D-9CD1-36DB6D9D8E77}"/>
                    </a:ext>
                  </a:extLst>
                </p14:cNvPr>
                <p14:cNvContentPartPr/>
                <p14:nvPr/>
              </p14:nvContentPartPr>
              <p14:xfrm>
                <a:off x="9662757" y="3204525"/>
                <a:ext cx="144720" cy="71280"/>
              </p14:xfrm>
            </p:contentPart>
          </mc:Choice>
          <mc:Fallback>
            <p:pic>
              <p:nvPicPr>
                <p:cNvPr id="194" name="Freihand 193">
                  <a:extLst>
                    <a:ext uri="{FF2B5EF4-FFF2-40B4-BE49-F238E27FC236}">
                      <a16:creationId xmlns:a16="http://schemas.microsoft.com/office/drawing/2014/main" id="{0A000846-9FB3-473D-9CD1-36DB6D9D8E77}"/>
                    </a:ext>
                  </a:extLst>
                </p:cNvPr>
                <p:cNvPicPr/>
                <p:nvPr/>
              </p:nvPicPr>
              <p:blipFill>
                <a:blip r:embed="rId553"/>
                <a:stretch>
                  <a:fillRect/>
                </a:stretch>
              </p:blipFill>
              <p:spPr>
                <a:xfrm>
                  <a:off x="9658437" y="3200205"/>
                  <a:ext cx="15336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195" name="Freihand 194">
                  <a:extLst>
                    <a:ext uri="{FF2B5EF4-FFF2-40B4-BE49-F238E27FC236}">
                      <a16:creationId xmlns:a16="http://schemas.microsoft.com/office/drawing/2014/main" id="{0A7A39D4-FBDB-42BA-8A2D-26E51DE91897}"/>
                    </a:ext>
                  </a:extLst>
                </p14:cNvPr>
                <p14:cNvContentPartPr/>
                <p14:nvPr/>
              </p14:nvContentPartPr>
              <p14:xfrm>
                <a:off x="9908277" y="3082845"/>
                <a:ext cx="171000" cy="124560"/>
              </p14:xfrm>
            </p:contentPart>
          </mc:Choice>
          <mc:Fallback>
            <p:pic>
              <p:nvPicPr>
                <p:cNvPr id="195" name="Freihand 194">
                  <a:extLst>
                    <a:ext uri="{FF2B5EF4-FFF2-40B4-BE49-F238E27FC236}">
                      <a16:creationId xmlns:a16="http://schemas.microsoft.com/office/drawing/2014/main" id="{0A7A39D4-FBDB-42BA-8A2D-26E51DE91897}"/>
                    </a:ext>
                  </a:extLst>
                </p:cNvPr>
                <p:cNvPicPr/>
                <p:nvPr/>
              </p:nvPicPr>
              <p:blipFill>
                <a:blip r:embed="rId555"/>
                <a:stretch>
                  <a:fillRect/>
                </a:stretch>
              </p:blipFill>
              <p:spPr>
                <a:xfrm>
                  <a:off x="9903957" y="3078525"/>
                  <a:ext cx="1796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196" name="Freihand 195">
                  <a:extLst>
                    <a:ext uri="{FF2B5EF4-FFF2-40B4-BE49-F238E27FC236}">
                      <a16:creationId xmlns:a16="http://schemas.microsoft.com/office/drawing/2014/main" id="{39BE4EE0-A673-4F72-9E8F-E1164822AAEC}"/>
                    </a:ext>
                  </a:extLst>
                </p14:cNvPr>
                <p14:cNvContentPartPr/>
                <p14:nvPr/>
              </p14:nvContentPartPr>
              <p14:xfrm>
                <a:off x="10193397" y="2958645"/>
                <a:ext cx="102960" cy="132840"/>
              </p14:xfrm>
            </p:contentPart>
          </mc:Choice>
          <mc:Fallback>
            <p:pic>
              <p:nvPicPr>
                <p:cNvPr id="196" name="Freihand 195">
                  <a:extLst>
                    <a:ext uri="{FF2B5EF4-FFF2-40B4-BE49-F238E27FC236}">
                      <a16:creationId xmlns:a16="http://schemas.microsoft.com/office/drawing/2014/main" id="{39BE4EE0-A673-4F72-9E8F-E1164822AAEC}"/>
                    </a:ext>
                  </a:extLst>
                </p:cNvPr>
                <p:cNvPicPr/>
                <p:nvPr/>
              </p:nvPicPr>
              <p:blipFill>
                <a:blip r:embed="rId557"/>
                <a:stretch>
                  <a:fillRect/>
                </a:stretch>
              </p:blipFill>
              <p:spPr>
                <a:xfrm>
                  <a:off x="10189077" y="2954325"/>
                  <a:ext cx="11160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197" name="Freihand 196">
                  <a:extLst>
                    <a:ext uri="{FF2B5EF4-FFF2-40B4-BE49-F238E27FC236}">
                      <a16:creationId xmlns:a16="http://schemas.microsoft.com/office/drawing/2014/main" id="{1828D7F8-7728-41DA-8D5D-11A69A9DE893}"/>
                    </a:ext>
                  </a:extLst>
                </p14:cNvPr>
                <p14:cNvContentPartPr/>
                <p14:nvPr/>
              </p14:nvContentPartPr>
              <p14:xfrm>
                <a:off x="10328037" y="2983845"/>
                <a:ext cx="11160" cy="68400"/>
              </p14:xfrm>
            </p:contentPart>
          </mc:Choice>
          <mc:Fallback>
            <p:pic>
              <p:nvPicPr>
                <p:cNvPr id="197" name="Freihand 196">
                  <a:extLst>
                    <a:ext uri="{FF2B5EF4-FFF2-40B4-BE49-F238E27FC236}">
                      <a16:creationId xmlns:a16="http://schemas.microsoft.com/office/drawing/2014/main" id="{1828D7F8-7728-41DA-8D5D-11A69A9DE893}"/>
                    </a:ext>
                  </a:extLst>
                </p:cNvPr>
                <p:cNvPicPr/>
                <p:nvPr/>
              </p:nvPicPr>
              <p:blipFill>
                <a:blip r:embed="rId559"/>
                <a:stretch>
                  <a:fillRect/>
                </a:stretch>
              </p:blipFill>
              <p:spPr>
                <a:xfrm>
                  <a:off x="10323717" y="2979525"/>
                  <a:ext cx="1980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198" name="Freihand 197">
                  <a:extLst>
                    <a:ext uri="{FF2B5EF4-FFF2-40B4-BE49-F238E27FC236}">
                      <a16:creationId xmlns:a16="http://schemas.microsoft.com/office/drawing/2014/main" id="{8C333671-058C-4E01-B9AE-CE4DF2B98540}"/>
                    </a:ext>
                  </a:extLst>
                </p14:cNvPr>
                <p14:cNvContentPartPr/>
                <p14:nvPr/>
              </p14:nvContentPartPr>
              <p14:xfrm>
                <a:off x="10296717" y="2914365"/>
                <a:ext cx="11880" cy="360"/>
              </p14:xfrm>
            </p:contentPart>
          </mc:Choice>
          <mc:Fallback>
            <p:pic>
              <p:nvPicPr>
                <p:cNvPr id="198" name="Freihand 197">
                  <a:extLst>
                    <a:ext uri="{FF2B5EF4-FFF2-40B4-BE49-F238E27FC236}">
                      <a16:creationId xmlns:a16="http://schemas.microsoft.com/office/drawing/2014/main" id="{8C333671-058C-4E01-B9AE-CE4DF2B98540}"/>
                    </a:ext>
                  </a:extLst>
                </p:cNvPr>
                <p:cNvPicPr/>
                <p:nvPr/>
              </p:nvPicPr>
              <p:blipFill>
                <a:blip r:embed="rId561"/>
                <a:stretch>
                  <a:fillRect/>
                </a:stretch>
              </p:blipFill>
              <p:spPr>
                <a:xfrm>
                  <a:off x="10292397" y="2910045"/>
                  <a:ext cx="2052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199" name="Freihand 198">
                  <a:extLst>
                    <a:ext uri="{FF2B5EF4-FFF2-40B4-BE49-F238E27FC236}">
                      <a16:creationId xmlns:a16="http://schemas.microsoft.com/office/drawing/2014/main" id="{051A6146-9A1A-491D-BBFD-4C67E676D42A}"/>
                    </a:ext>
                  </a:extLst>
                </p14:cNvPr>
                <p14:cNvContentPartPr/>
                <p14:nvPr/>
              </p14:nvContentPartPr>
              <p14:xfrm>
                <a:off x="10430637" y="2987085"/>
                <a:ext cx="21240" cy="63000"/>
              </p14:xfrm>
            </p:contentPart>
          </mc:Choice>
          <mc:Fallback>
            <p:pic>
              <p:nvPicPr>
                <p:cNvPr id="199" name="Freihand 198">
                  <a:extLst>
                    <a:ext uri="{FF2B5EF4-FFF2-40B4-BE49-F238E27FC236}">
                      <a16:creationId xmlns:a16="http://schemas.microsoft.com/office/drawing/2014/main" id="{051A6146-9A1A-491D-BBFD-4C67E676D42A}"/>
                    </a:ext>
                  </a:extLst>
                </p:cNvPr>
                <p:cNvPicPr/>
                <p:nvPr/>
              </p:nvPicPr>
              <p:blipFill>
                <a:blip r:embed="rId563"/>
                <a:stretch>
                  <a:fillRect/>
                </a:stretch>
              </p:blipFill>
              <p:spPr>
                <a:xfrm>
                  <a:off x="10426317" y="2982765"/>
                  <a:ext cx="2988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200" name="Freihand 199">
                  <a:extLst>
                    <a:ext uri="{FF2B5EF4-FFF2-40B4-BE49-F238E27FC236}">
                      <a16:creationId xmlns:a16="http://schemas.microsoft.com/office/drawing/2014/main" id="{AC479C0F-5A34-4E15-913A-6290DFD56A16}"/>
                    </a:ext>
                  </a:extLst>
                </p14:cNvPr>
                <p14:cNvContentPartPr/>
                <p14:nvPr/>
              </p14:nvContentPartPr>
              <p14:xfrm>
                <a:off x="10486437" y="2880885"/>
                <a:ext cx="86400" cy="145440"/>
              </p14:xfrm>
            </p:contentPart>
          </mc:Choice>
          <mc:Fallback>
            <p:pic>
              <p:nvPicPr>
                <p:cNvPr id="200" name="Freihand 199">
                  <a:extLst>
                    <a:ext uri="{FF2B5EF4-FFF2-40B4-BE49-F238E27FC236}">
                      <a16:creationId xmlns:a16="http://schemas.microsoft.com/office/drawing/2014/main" id="{AC479C0F-5A34-4E15-913A-6290DFD56A16}"/>
                    </a:ext>
                  </a:extLst>
                </p:cNvPr>
                <p:cNvPicPr/>
                <p:nvPr/>
              </p:nvPicPr>
              <p:blipFill>
                <a:blip r:embed="rId565"/>
                <a:stretch>
                  <a:fillRect/>
                </a:stretch>
              </p:blipFill>
              <p:spPr>
                <a:xfrm>
                  <a:off x="10482117" y="2876565"/>
                  <a:ext cx="9504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201" name="Freihand 200">
                  <a:extLst>
                    <a:ext uri="{FF2B5EF4-FFF2-40B4-BE49-F238E27FC236}">
                      <a16:creationId xmlns:a16="http://schemas.microsoft.com/office/drawing/2014/main" id="{5257B6F4-803D-4A82-AAEE-EC185EF5243E}"/>
                    </a:ext>
                  </a:extLst>
                </p14:cNvPr>
                <p14:cNvContentPartPr/>
                <p14:nvPr/>
              </p14:nvContentPartPr>
              <p14:xfrm>
                <a:off x="10586877" y="2795925"/>
                <a:ext cx="77040" cy="255960"/>
              </p14:xfrm>
            </p:contentPart>
          </mc:Choice>
          <mc:Fallback>
            <p:pic>
              <p:nvPicPr>
                <p:cNvPr id="201" name="Freihand 200">
                  <a:extLst>
                    <a:ext uri="{FF2B5EF4-FFF2-40B4-BE49-F238E27FC236}">
                      <a16:creationId xmlns:a16="http://schemas.microsoft.com/office/drawing/2014/main" id="{5257B6F4-803D-4A82-AAEE-EC185EF5243E}"/>
                    </a:ext>
                  </a:extLst>
                </p:cNvPr>
                <p:cNvPicPr/>
                <p:nvPr/>
              </p:nvPicPr>
              <p:blipFill>
                <a:blip r:embed="rId567"/>
                <a:stretch>
                  <a:fillRect/>
                </a:stretch>
              </p:blipFill>
              <p:spPr>
                <a:xfrm>
                  <a:off x="10582557" y="2791605"/>
                  <a:ext cx="8568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203" name="Freihand 202">
                  <a:extLst>
                    <a:ext uri="{FF2B5EF4-FFF2-40B4-BE49-F238E27FC236}">
                      <a16:creationId xmlns:a16="http://schemas.microsoft.com/office/drawing/2014/main" id="{87B136C4-960D-4441-9EFD-7A27D999C8D8}"/>
                    </a:ext>
                  </a:extLst>
                </p14:cNvPr>
                <p14:cNvContentPartPr/>
                <p14:nvPr/>
              </p14:nvContentPartPr>
              <p14:xfrm>
                <a:off x="9514077" y="3647685"/>
                <a:ext cx="99360" cy="61920"/>
              </p14:xfrm>
            </p:contentPart>
          </mc:Choice>
          <mc:Fallback>
            <p:pic>
              <p:nvPicPr>
                <p:cNvPr id="203" name="Freihand 202">
                  <a:extLst>
                    <a:ext uri="{FF2B5EF4-FFF2-40B4-BE49-F238E27FC236}">
                      <a16:creationId xmlns:a16="http://schemas.microsoft.com/office/drawing/2014/main" id="{87B136C4-960D-4441-9EFD-7A27D999C8D8}"/>
                    </a:ext>
                  </a:extLst>
                </p:cNvPr>
                <p:cNvPicPr/>
                <p:nvPr/>
              </p:nvPicPr>
              <p:blipFill>
                <a:blip r:embed="rId569"/>
                <a:stretch>
                  <a:fillRect/>
                </a:stretch>
              </p:blipFill>
              <p:spPr>
                <a:xfrm>
                  <a:off x="9509757" y="3643365"/>
                  <a:ext cx="10800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204" name="Freihand 203">
                  <a:extLst>
                    <a:ext uri="{FF2B5EF4-FFF2-40B4-BE49-F238E27FC236}">
                      <a16:creationId xmlns:a16="http://schemas.microsoft.com/office/drawing/2014/main" id="{33D84D38-2276-4A51-8A10-141059096075}"/>
                    </a:ext>
                  </a:extLst>
                </p14:cNvPr>
                <p14:cNvContentPartPr/>
                <p14:nvPr/>
              </p14:nvContentPartPr>
              <p14:xfrm>
                <a:off x="9611997" y="3634005"/>
                <a:ext cx="17280" cy="136800"/>
              </p14:xfrm>
            </p:contentPart>
          </mc:Choice>
          <mc:Fallback>
            <p:pic>
              <p:nvPicPr>
                <p:cNvPr id="204" name="Freihand 203">
                  <a:extLst>
                    <a:ext uri="{FF2B5EF4-FFF2-40B4-BE49-F238E27FC236}">
                      <a16:creationId xmlns:a16="http://schemas.microsoft.com/office/drawing/2014/main" id="{33D84D38-2276-4A51-8A10-141059096075}"/>
                    </a:ext>
                  </a:extLst>
                </p:cNvPr>
                <p:cNvPicPr/>
                <p:nvPr/>
              </p:nvPicPr>
              <p:blipFill>
                <a:blip r:embed="rId571"/>
                <a:stretch>
                  <a:fillRect/>
                </a:stretch>
              </p:blipFill>
              <p:spPr>
                <a:xfrm>
                  <a:off x="9607677" y="3629685"/>
                  <a:ext cx="259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205" name="Freihand 204">
                  <a:extLst>
                    <a:ext uri="{FF2B5EF4-FFF2-40B4-BE49-F238E27FC236}">
                      <a16:creationId xmlns:a16="http://schemas.microsoft.com/office/drawing/2014/main" id="{DF1D4841-A151-4C43-8577-0AEE7903B9DA}"/>
                    </a:ext>
                  </a:extLst>
                </p14:cNvPr>
                <p14:cNvContentPartPr/>
                <p14:nvPr/>
              </p14:nvContentPartPr>
              <p14:xfrm>
                <a:off x="9617397" y="3536805"/>
                <a:ext cx="103320" cy="141120"/>
              </p14:xfrm>
            </p:contentPart>
          </mc:Choice>
          <mc:Fallback>
            <p:pic>
              <p:nvPicPr>
                <p:cNvPr id="205" name="Freihand 204">
                  <a:extLst>
                    <a:ext uri="{FF2B5EF4-FFF2-40B4-BE49-F238E27FC236}">
                      <a16:creationId xmlns:a16="http://schemas.microsoft.com/office/drawing/2014/main" id="{DF1D4841-A151-4C43-8577-0AEE7903B9DA}"/>
                    </a:ext>
                  </a:extLst>
                </p:cNvPr>
                <p:cNvPicPr/>
                <p:nvPr/>
              </p:nvPicPr>
              <p:blipFill>
                <a:blip r:embed="rId573"/>
                <a:stretch>
                  <a:fillRect/>
                </a:stretch>
              </p:blipFill>
              <p:spPr>
                <a:xfrm>
                  <a:off x="9613077" y="3532485"/>
                  <a:ext cx="11196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206" name="Freihand 205">
                  <a:extLst>
                    <a:ext uri="{FF2B5EF4-FFF2-40B4-BE49-F238E27FC236}">
                      <a16:creationId xmlns:a16="http://schemas.microsoft.com/office/drawing/2014/main" id="{D5808C6F-E5CA-4F32-807A-22A3E75C23D7}"/>
                    </a:ext>
                  </a:extLst>
                </p14:cNvPr>
                <p14:cNvContentPartPr/>
                <p14:nvPr/>
              </p14:nvContentPartPr>
              <p14:xfrm>
                <a:off x="9818277" y="3513765"/>
                <a:ext cx="134280" cy="57600"/>
              </p14:xfrm>
            </p:contentPart>
          </mc:Choice>
          <mc:Fallback>
            <p:pic>
              <p:nvPicPr>
                <p:cNvPr id="206" name="Freihand 205">
                  <a:extLst>
                    <a:ext uri="{FF2B5EF4-FFF2-40B4-BE49-F238E27FC236}">
                      <a16:creationId xmlns:a16="http://schemas.microsoft.com/office/drawing/2014/main" id="{D5808C6F-E5CA-4F32-807A-22A3E75C23D7}"/>
                    </a:ext>
                  </a:extLst>
                </p:cNvPr>
                <p:cNvPicPr/>
                <p:nvPr/>
              </p:nvPicPr>
              <p:blipFill>
                <a:blip r:embed="rId575"/>
                <a:stretch>
                  <a:fillRect/>
                </a:stretch>
              </p:blipFill>
              <p:spPr>
                <a:xfrm>
                  <a:off x="9813957" y="3509445"/>
                  <a:ext cx="14292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207" name="Freihand 206">
                  <a:extLst>
                    <a:ext uri="{FF2B5EF4-FFF2-40B4-BE49-F238E27FC236}">
                      <a16:creationId xmlns:a16="http://schemas.microsoft.com/office/drawing/2014/main" id="{E93B4E30-52A7-42F8-B12B-41BA72B02A9D}"/>
                    </a:ext>
                  </a:extLst>
                </p14:cNvPr>
                <p14:cNvContentPartPr/>
                <p14:nvPr/>
              </p14:nvContentPartPr>
              <p14:xfrm>
                <a:off x="9847077" y="3551565"/>
                <a:ext cx="113400" cy="56880"/>
              </p14:xfrm>
            </p:contentPart>
          </mc:Choice>
          <mc:Fallback>
            <p:pic>
              <p:nvPicPr>
                <p:cNvPr id="207" name="Freihand 206">
                  <a:extLst>
                    <a:ext uri="{FF2B5EF4-FFF2-40B4-BE49-F238E27FC236}">
                      <a16:creationId xmlns:a16="http://schemas.microsoft.com/office/drawing/2014/main" id="{E93B4E30-52A7-42F8-B12B-41BA72B02A9D}"/>
                    </a:ext>
                  </a:extLst>
                </p:cNvPr>
                <p:cNvPicPr/>
                <p:nvPr/>
              </p:nvPicPr>
              <p:blipFill>
                <a:blip r:embed="rId577"/>
                <a:stretch>
                  <a:fillRect/>
                </a:stretch>
              </p:blipFill>
              <p:spPr>
                <a:xfrm>
                  <a:off x="9842757" y="3547245"/>
                  <a:ext cx="1220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209" name="Freihand 208">
                  <a:extLst>
                    <a:ext uri="{FF2B5EF4-FFF2-40B4-BE49-F238E27FC236}">
                      <a16:creationId xmlns:a16="http://schemas.microsoft.com/office/drawing/2014/main" id="{D634E73B-F71B-4012-9BA0-C430A6A6F9C1}"/>
                    </a:ext>
                  </a:extLst>
                </p14:cNvPr>
                <p14:cNvContentPartPr/>
                <p14:nvPr/>
              </p14:nvContentPartPr>
              <p14:xfrm>
                <a:off x="10050117" y="3417645"/>
                <a:ext cx="106560" cy="60840"/>
              </p14:xfrm>
            </p:contentPart>
          </mc:Choice>
          <mc:Fallback>
            <p:pic>
              <p:nvPicPr>
                <p:cNvPr id="209" name="Freihand 208">
                  <a:extLst>
                    <a:ext uri="{FF2B5EF4-FFF2-40B4-BE49-F238E27FC236}">
                      <a16:creationId xmlns:a16="http://schemas.microsoft.com/office/drawing/2014/main" id="{D634E73B-F71B-4012-9BA0-C430A6A6F9C1}"/>
                    </a:ext>
                  </a:extLst>
                </p:cNvPr>
                <p:cNvPicPr/>
                <p:nvPr/>
              </p:nvPicPr>
              <p:blipFill>
                <a:blip r:embed="rId579"/>
                <a:stretch>
                  <a:fillRect/>
                </a:stretch>
              </p:blipFill>
              <p:spPr>
                <a:xfrm>
                  <a:off x="10045797" y="3413325"/>
                  <a:ext cx="11520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210" name="Freihand 209">
                  <a:extLst>
                    <a:ext uri="{FF2B5EF4-FFF2-40B4-BE49-F238E27FC236}">
                      <a16:creationId xmlns:a16="http://schemas.microsoft.com/office/drawing/2014/main" id="{3F5F7214-6257-41E4-A737-EB858CC82EFF}"/>
                    </a:ext>
                  </a:extLst>
                </p14:cNvPr>
                <p14:cNvContentPartPr/>
                <p14:nvPr/>
              </p14:nvContentPartPr>
              <p14:xfrm>
                <a:off x="10156677" y="3388125"/>
                <a:ext cx="50040" cy="213480"/>
              </p14:xfrm>
            </p:contentPart>
          </mc:Choice>
          <mc:Fallback>
            <p:pic>
              <p:nvPicPr>
                <p:cNvPr id="210" name="Freihand 209">
                  <a:extLst>
                    <a:ext uri="{FF2B5EF4-FFF2-40B4-BE49-F238E27FC236}">
                      <a16:creationId xmlns:a16="http://schemas.microsoft.com/office/drawing/2014/main" id="{3F5F7214-6257-41E4-A737-EB858CC82EFF}"/>
                    </a:ext>
                  </a:extLst>
                </p:cNvPr>
                <p:cNvPicPr/>
                <p:nvPr/>
              </p:nvPicPr>
              <p:blipFill>
                <a:blip r:embed="rId581"/>
                <a:stretch>
                  <a:fillRect/>
                </a:stretch>
              </p:blipFill>
              <p:spPr>
                <a:xfrm>
                  <a:off x="10152357" y="3383805"/>
                  <a:ext cx="5868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212" name="Freihand 211">
                  <a:extLst>
                    <a:ext uri="{FF2B5EF4-FFF2-40B4-BE49-F238E27FC236}">
                      <a16:creationId xmlns:a16="http://schemas.microsoft.com/office/drawing/2014/main" id="{96914807-1C66-4F73-AA44-96AE949186A7}"/>
                    </a:ext>
                  </a:extLst>
                </p14:cNvPr>
                <p14:cNvContentPartPr/>
                <p14:nvPr/>
              </p14:nvContentPartPr>
              <p14:xfrm>
                <a:off x="10366557" y="3284805"/>
                <a:ext cx="154080" cy="101160"/>
              </p14:xfrm>
            </p:contentPart>
          </mc:Choice>
          <mc:Fallback>
            <p:pic>
              <p:nvPicPr>
                <p:cNvPr id="212" name="Freihand 211">
                  <a:extLst>
                    <a:ext uri="{FF2B5EF4-FFF2-40B4-BE49-F238E27FC236}">
                      <a16:creationId xmlns:a16="http://schemas.microsoft.com/office/drawing/2014/main" id="{96914807-1C66-4F73-AA44-96AE949186A7}"/>
                    </a:ext>
                  </a:extLst>
                </p:cNvPr>
                <p:cNvPicPr/>
                <p:nvPr/>
              </p:nvPicPr>
              <p:blipFill>
                <a:blip r:embed="rId583"/>
                <a:stretch>
                  <a:fillRect/>
                </a:stretch>
              </p:blipFill>
              <p:spPr>
                <a:xfrm>
                  <a:off x="10362237" y="3280485"/>
                  <a:ext cx="1627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214" name="Freihand 213">
                  <a:extLst>
                    <a:ext uri="{FF2B5EF4-FFF2-40B4-BE49-F238E27FC236}">
                      <a16:creationId xmlns:a16="http://schemas.microsoft.com/office/drawing/2014/main" id="{9337CFBC-027C-4DC0-84FC-8A80148A6348}"/>
                    </a:ext>
                  </a:extLst>
                </p14:cNvPr>
                <p14:cNvContentPartPr/>
                <p14:nvPr/>
              </p14:nvContentPartPr>
              <p14:xfrm>
                <a:off x="10841397" y="3058365"/>
                <a:ext cx="12240" cy="15120"/>
              </p14:xfrm>
            </p:contentPart>
          </mc:Choice>
          <mc:Fallback>
            <p:pic>
              <p:nvPicPr>
                <p:cNvPr id="214" name="Freihand 213">
                  <a:extLst>
                    <a:ext uri="{FF2B5EF4-FFF2-40B4-BE49-F238E27FC236}">
                      <a16:creationId xmlns:a16="http://schemas.microsoft.com/office/drawing/2014/main" id="{9337CFBC-027C-4DC0-84FC-8A80148A6348}"/>
                    </a:ext>
                  </a:extLst>
                </p:cNvPr>
                <p:cNvPicPr/>
                <p:nvPr/>
              </p:nvPicPr>
              <p:blipFill>
                <a:blip r:embed="rId585"/>
                <a:stretch>
                  <a:fillRect/>
                </a:stretch>
              </p:blipFill>
              <p:spPr>
                <a:xfrm>
                  <a:off x="10837077" y="3054045"/>
                  <a:ext cx="2088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216" name="Freihand 215">
                  <a:extLst>
                    <a:ext uri="{FF2B5EF4-FFF2-40B4-BE49-F238E27FC236}">
                      <a16:creationId xmlns:a16="http://schemas.microsoft.com/office/drawing/2014/main" id="{D1B2AAA2-1D6C-484D-9306-7767DA0AEE68}"/>
                    </a:ext>
                  </a:extLst>
                </p14:cNvPr>
                <p14:cNvContentPartPr/>
                <p14:nvPr/>
              </p14:nvContentPartPr>
              <p14:xfrm>
                <a:off x="10762917" y="3118125"/>
                <a:ext cx="70560" cy="116280"/>
              </p14:xfrm>
            </p:contentPart>
          </mc:Choice>
          <mc:Fallback>
            <p:pic>
              <p:nvPicPr>
                <p:cNvPr id="216" name="Freihand 215">
                  <a:extLst>
                    <a:ext uri="{FF2B5EF4-FFF2-40B4-BE49-F238E27FC236}">
                      <a16:creationId xmlns:a16="http://schemas.microsoft.com/office/drawing/2014/main" id="{D1B2AAA2-1D6C-484D-9306-7767DA0AEE68}"/>
                    </a:ext>
                  </a:extLst>
                </p:cNvPr>
                <p:cNvPicPr/>
                <p:nvPr/>
              </p:nvPicPr>
              <p:blipFill>
                <a:blip r:embed="rId587"/>
                <a:stretch>
                  <a:fillRect/>
                </a:stretch>
              </p:blipFill>
              <p:spPr>
                <a:xfrm>
                  <a:off x="10758597" y="3113805"/>
                  <a:ext cx="7920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217" name="Freihand 216">
                  <a:extLst>
                    <a:ext uri="{FF2B5EF4-FFF2-40B4-BE49-F238E27FC236}">
                      <a16:creationId xmlns:a16="http://schemas.microsoft.com/office/drawing/2014/main" id="{A315F637-7D00-439F-9705-AA383CDDF812}"/>
                    </a:ext>
                  </a:extLst>
                </p14:cNvPr>
                <p14:cNvContentPartPr/>
                <p14:nvPr/>
              </p14:nvContentPartPr>
              <p14:xfrm>
                <a:off x="10763637" y="3169965"/>
                <a:ext cx="103680" cy="85680"/>
              </p14:xfrm>
            </p:contentPart>
          </mc:Choice>
          <mc:Fallback>
            <p:pic>
              <p:nvPicPr>
                <p:cNvPr id="217" name="Freihand 216">
                  <a:extLst>
                    <a:ext uri="{FF2B5EF4-FFF2-40B4-BE49-F238E27FC236}">
                      <a16:creationId xmlns:a16="http://schemas.microsoft.com/office/drawing/2014/main" id="{A315F637-7D00-439F-9705-AA383CDDF812}"/>
                    </a:ext>
                  </a:extLst>
                </p:cNvPr>
                <p:cNvPicPr/>
                <p:nvPr/>
              </p:nvPicPr>
              <p:blipFill>
                <a:blip r:embed="rId589"/>
                <a:stretch>
                  <a:fillRect/>
                </a:stretch>
              </p:blipFill>
              <p:spPr>
                <a:xfrm>
                  <a:off x="10759317" y="3165645"/>
                  <a:ext cx="1123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218" name="Freihand 217">
                  <a:extLst>
                    <a:ext uri="{FF2B5EF4-FFF2-40B4-BE49-F238E27FC236}">
                      <a16:creationId xmlns:a16="http://schemas.microsoft.com/office/drawing/2014/main" id="{E0D3440A-CCCB-4D55-8508-59BB43D3B7EE}"/>
                    </a:ext>
                  </a:extLst>
                </p14:cNvPr>
                <p14:cNvContentPartPr/>
                <p14:nvPr/>
              </p14:nvContentPartPr>
              <p14:xfrm>
                <a:off x="10707117" y="3033885"/>
                <a:ext cx="267120" cy="115200"/>
              </p14:xfrm>
            </p:contentPart>
          </mc:Choice>
          <mc:Fallback>
            <p:pic>
              <p:nvPicPr>
                <p:cNvPr id="218" name="Freihand 217">
                  <a:extLst>
                    <a:ext uri="{FF2B5EF4-FFF2-40B4-BE49-F238E27FC236}">
                      <a16:creationId xmlns:a16="http://schemas.microsoft.com/office/drawing/2014/main" id="{E0D3440A-CCCB-4D55-8508-59BB43D3B7EE}"/>
                    </a:ext>
                  </a:extLst>
                </p:cNvPr>
                <p:cNvPicPr/>
                <p:nvPr/>
              </p:nvPicPr>
              <p:blipFill>
                <a:blip r:embed="rId591"/>
                <a:stretch>
                  <a:fillRect/>
                </a:stretch>
              </p:blipFill>
              <p:spPr>
                <a:xfrm>
                  <a:off x="10702797" y="3029565"/>
                  <a:ext cx="27576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219" name="Freihand 218">
                  <a:extLst>
                    <a:ext uri="{FF2B5EF4-FFF2-40B4-BE49-F238E27FC236}">
                      <a16:creationId xmlns:a16="http://schemas.microsoft.com/office/drawing/2014/main" id="{0AC3B080-8B03-4320-AF4B-EE18C72F9CEA}"/>
                    </a:ext>
                  </a:extLst>
                </p14:cNvPr>
                <p14:cNvContentPartPr/>
                <p14:nvPr/>
              </p14:nvContentPartPr>
              <p14:xfrm>
                <a:off x="10905477" y="3059085"/>
                <a:ext cx="114480" cy="55800"/>
              </p14:xfrm>
            </p:contentPart>
          </mc:Choice>
          <mc:Fallback>
            <p:pic>
              <p:nvPicPr>
                <p:cNvPr id="219" name="Freihand 218">
                  <a:extLst>
                    <a:ext uri="{FF2B5EF4-FFF2-40B4-BE49-F238E27FC236}">
                      <a16:creationId xmlns:a16="http://schemas.microsoft.com/office/drawing/2014/main" id="{0AC3B080-8B03-4320-AF4B-EE18C72F9CEA}"/>
                    </a:ext>
                  </a:extLst>
                </p:cNvPr>
                <p:cNvPicPr/>
                <p:nvPr/>
              </p:nvPicPr>
              <p:blipFill>
                <a:blip r:embed="rId593"/>
                <a:stretch>
                  <a:fillRect/>
                </a:stretch>
              </p:blipFill>
              <p:spPr>
                <a:xfrm>
                  <a:off x="10901157" y="3054765"/>
                  <a:ext cx="12312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220" name="Freihand 219">
                  <a:extLst>
                    <a:ext uri="{FF2B5EF4-FFF2-40B4-BE49-F238E27FC236}">
                      <a16:creationId xmlns:a16="http://schemas.microsoft.com/office/drawing/2014/main" id="{ED1F2041-0ED4-4D55-B113-A91A1BEEC2DA}"/>
                    </a:ext>
                  </a:extLst>
                </p14:cNvPr>
                <p14:cNvContentPartPr/>
                <p14:nvPr/>
              </p14:nvContentPartPr>
              <p14:xfrm>
                <a:off x="11053077" y="2925525"/>
                <a:ext cx="148680" cy="147960"/>
              </p14:xfrm>
            </p:contentPart>
          </mc:Choice>
          <mc:Fallback>
            <p:pic>
              <p:nvPicPr>
                <p:cNvPr id="220" name="Freihand 219">
                  <a:extLst>
                    <a:ext uri="{FF2B5EF4-FFF2-40B4-BE49-F238E27FC236}">
                      <a16:creationId xmlns:a16="http://schemas.microsoft.com/office/drawing/2014/main" id="{ED1F2041-0ED4-4D55-B113-A91A1BEEC2DA}"/>
                    </a:ext>
                  </a:extLst>
                </p:cNvPr>
                <p:cNvPicPr/>
                <p:nvPr/>
              </p:nvPicPr>
              <p:blipFill>
                <a:blip r:embed="rId595"/>
                <a:stretch>
                  <a:fillRect/>
                </a:stretch>
              </p:blipFill>
              <p:spPr>
                <a:xfrm>
                  <a:off x="11048757" y="2921205"/>
                  <a:ext cx="15732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159" name="Freihand 158">
                  <a:extLst>
                    <a:ext uri="{FF2B5EF4-FFF2-40B4-BE49-F238E27FC236}">
                      <a16:creationId xmlns:a16="http://schemas.microsoft.com/office/drawing/2014/main" id="{69BADC29-353A-46E2-B010-2093BFD4802B}"/>
                    </a:ext>
                  </a:extLst>
                </p14:cNvPr>
                <p14:cNvContentPartPr/>
                <p14:nvPr/>
              </p14:nvContentPartPr>
              <p14:xfrm>
                <a:off x="7471797" y="3081045"/>
                <a:ext cx="124560" cy="83520"/>
              </p14:xfrm>
            </p:contentPart>
          </mc:Choice>
          <mc:Fallback>
            <p:pic>
              <p:nvPicPr>
                <p:cNvPr id="159" name="Freihand 158">
                  <a:extLst>
                    <a:ext uri="{FF2B5EF4-FFF2-40B4-BE49-F238E27FC236}">
                      <a16:creationId xmlns:a16="http://schemas.microsoft.com/office/drawing/2014/main" id="{69BADC29-353A-46E2-B010-2093BFD4802B}"/>
                    </a:ext>
                  </a:extLst>
                </p:cNvPr>
                <p:cNvPicPr/>
                <p:nvPr/>
              </p:nvPicPr>
              <p:blipFill>
                <a:blip r:embed="rId597"/>
                <a:stretch>
                  <a:fillRect/>
                </a:stretch>
              </p:blipFill>
              <p:spPr>
                <a:xfrm>
                  <a:off x="7467477" y="3076725"/>
                  <a:ext cx="1332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160" name="Freihand 159">
                  <a:extLst>
                    <a:ext uri="{FF2B5EF4-FFF2-40B4-BE49-F238E27FC236}">
                      <a16:creationId xmlns:a16="http://schemas.microsoft.com/office/drawing/2014/main" id="{03BAF9C0-B8AD-4615-A7B9-658DF3318B45}"/>
                    </a:ext>
                  </a:extLst>
                </p14:cNvPr>
                <p14:cNvContentPartPr/>
                <p14:nvPr/>
              </p14:nvContentPartPr>
              <p14:xfrm>
                <a:off x="7562517" y="3089325"/>
                <a:ext cx="48960" cy="181440"/>
              </p14:xfrm>
            </p:contentPart>
          </mc:Choice>
          <mc:Fallback>
            <p:pic>
              <p:nvPicPr>
                <p:cNvPr id="160" name="Freihand 159">
                  <a:extLst>
                    <a:ext uri="{FF2B5EF4-FFF2-40B4-BE49-F238E27FC236}">
                      <a16:creationId xmlns:a16="http://schemas.microsoft.com/office/drawing/2014/main" id="{03BAF9C0-B8AD-4615-A7B9-658DF3318B45}"/>
                    </a:ext>
                  </a:extLst>
                </p:cNvPr>
                <p:cNvPicPr/>
                <p:nvPr/>
              </p:nvPicPr>
              <p:blipFill>
                <a:blip r:embed="rId599"/>
                <a:stretch>
                  <a:fillRect/>
                </a:stretch>
              </p:blipFill>
              <p:spPr>
                <a:xfrm>
                  <a:off x="7558197" y="3085005"/>
                  <a:ext cx="5760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161" name="Freihand 160">
                  <a:extLst>
                    <a:ext uri="{FF2B5EF4-FFF2-40B4-BE49-F238E27FC236}">
                      <a16:creationId xmlns:a16="http://schemas.microsoft.com/office/drawing/2014/main" id="{6385CFD4-3DAF-42BC-9BAE-7FE9293B2237}"/>
                    </a:ext>
                  </a:extLst>
                </p14:cNvPr>
                <p14:cNvContentPartPr/>
                <p14:nvPr/>
              </p14:nvContentPartPr>
              <p14:xfrm>
                <a:off x="7727037" y="2964405"/>
                <a:ext cx="22320" cy="110880"/>
              </p14:xfrm>
            </p:contentPart>
          </mc:Choice>
          <mc:Fallback>
            <p:pic>
              <p:nvPicPr>
                <p:cNvPr id="161" name="Freihand 160">
                  <a:extLst>
                    <a:ext uri="{FF2B5EF4-FFF2-40B4-BE49-F238E27FC236}">
                      <a16:creationId xmlns:a16="http://schemas.microsoft.com/office/drawing/2014/main" id="{6385CFD4-3DAF-42BC-9BAE-7FE9293B2237}"/>
                    </a:ext>
                  </a:extLst>
                </p:cNvPr>
                <p:cNvPicPr/>
                <p:nvPr/>
              </p:nvPicPr>
              <p:blipFill>
                <a:blip r:embed="rId601"/>
                <a:stretch>
                  <a:fillRect/>
                </a:stretch>
              </p:blipFill>
              <p:spPr>
                <a:xfrm>
                  <a:off x="7722717" y="2960085"/>
                  <a:ext cx="309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162" name="Freihand 161">
                  <a:extLst>
                    <a:ext uri="{FF2B5EF4-FFF2-40B4-BE49-F238E27FC236}">
                      <a16:creationId xmlns:a16="http://schemas.microsoft.com/office/drawing/2014/main" id="{E13B604F-7A24-46F1-9A3D-3C9420D9D429}"/>
                    </a:ext>
                  </a:extLst>
                </p14:cNvPr>
                <p14:cNvContentPartPr/>
                <p14:nvPr/>
              </p14:nvContentPartPr>
              <p14:xfrm>
                <a:off x="7653237" y="2964045"/>
                <a:ext cx="140400" cy="123120"/>
              </p14:xfrm>
            </p:contentPart>
          </mc:Choice>
          <mc:Fallback>
            <p:pic>
              <p:nvPicPr>
                <p:cNvPr id="162" name="Freihand 161">
                  <a:extLst>
                    <a:ext uri="{FF2B5EF4-FFF2-40B4-BE49-F238E27FC236}">
                      <a16:creationId xmlns:a16="http://schemas.microsoft.com/office/drawing/2014/main" id="{E13B604F-7A24-46F1-9A3D-3C9420D9D429}"/>
                    </a:ext>
                  </a:extLst>
                </p:cNvPr>
                <p:cNvPicPr/>
                <p:nvPr/>
              </p:nvPicPr>
              <p:blipFill>
                <a:blip r:embed="rId603"/>
                <a:stretch>
                  <a:fillRect/>
                </a:stretch>
              </p:blipFill>
              <p:spPr>
                <a:xfrm>
                  <a:off x="7648917" y="2959725"/>
                  <a:ext cx="14904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163" name="Freihand 162">
                  <a:extLst>
                    <a:ext uri="{FF2B5EF4-FFF2-40B4-BE49-F238E27FC236}">
                      <a16:creationId xmlns:a16="http://schemas.microsoft.com/office/drawing/2014/main" id="{1C661E7E-4AC4-483B-A4F6-568A57877C3F}"/>
                    </a:ext>
                  </a:extLst>
                </p14:cNvPr>
                <p14:cNvContentPartPr/>
                <p14:nvPr/>
              </p14:nvContentPartPr>
              <p14:xfrm>
                <a:off x="7895157" y="3117765"/>
                <a:ext cx="155520" cy="12960"/>
              </p14:xfrm>
            </p:contentPart>
          </mc:Choice>
          <mc:Fallback>
            <p:pic>
              <p:nvPicPr>
                <p:cNvPr id="163" name="Freihand 162">
                  <a:extLst>
                    <a:ext uri="{FF2B5EF4-FFF2-40B4-BE49-F238E27FC236}">
                      <a16:creationId xmlns:a16="http://schemas.microsoft.com/office/drawing/2014/main" id="{1C661E7E-4AC4-483B-A4F6-568A57877C3F}"/>
                    </a:ext>
                  </a:extLst>
                </p:cNvPr>
                <p:cNvPicPr/>
                <p:nvPr/>
              </p:nvPicPr>
              <p:blipFill>
                <a:blip r:embed="rId605"/>
                <a:stretch>
                  <a:fillRect/>
                </a:stretch>
              </p:blipFill>
              <p:spPr>
                <a:xfrm>
                  <a:off x="7890837" y="3113445"/>
                  <a:ext cx="16416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164" name="Freihand 163">
                  <a:extLst>
                    <a:ext uri="{FF2B5EF4-FFF2-40B4-BE49-F238E27FC236}">
                      <a16:creationId xmlns:a16="http://schemas.microsoft.com/office/drawing/2014/main" id="{0A70E002-24CB-4AD5-8531-F4B527BD9FFB}"/>
                    </a:ext>
                  </a:extLst>
                </p14:cNvPr>
                <p14:cNvContentPartPr/>
                <p14:nvPr/>
              </p14:nvContentPartPr>
              <p14:xfrm>
                <a:off x="7962837" y="3157005"/>
                <a:ext cx="87480" cy="13320"/>
              </p14:xfrm>
            </p:contentPart>
          </mc:Choice>
          <mc:Fallback>
            <p:pic>
              <p:nvPicPr>
                <p:cNvPr id="164" name="Freihand 163">
                  <a:extLst>
                    <a:ext uri="{FF2B5EF4-FFF2-40B4-BE49-F238E27FC236}">
                      <a16:creationId xmlns:a16="http://schemas.microsoft.com/office/drawing/2014/main" id="{0A70E002-24CB-4AD5-8531-F4B527BD9FFB}"/>
                    </a:ext>
                  </a:extLst>
                </p:cNvPr>
                <p:cNvPicPr/>
                <p:nvPr/>
              </p:nvPicPr>
              <p:blipFill>
                <a:blip r:embed="rId607"/>
                <a:stretch>
                  <a:fillRect/>
                </a:stretch>
              </p:blipFill>
              <p:spPr>
                <a:xfrm>
                  <a:off x="7958517" y="3152685"/>
                  <a:ext cx="961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165" name="Freihand 164">
                  <a:extLst>
                    <a:ext uri="{FF2B5EF4-FFF2-40B4-BE49-F238E27FC236}">
                      <a16:creationId xmlns:a16="http://schemas.microsoft.com/office/drawing/2014/main" id="{6C88FA93-DBAB-46B9-93F4-80B2B850F8AF}"/>
                    </a:ext>
                  </a:extLst>
                </p14:cNvPr>
                <p14:cNvContentPartPr/>
                <p14:nvPr/>
              </p14:nvContentPartPr>
              <p14:xfrm>
                <a:off x="7809477" y="3106965"/>
                <a:ext cx="5760" cy="105120"/>
              </p14:xfrm>
            </p:contentPart>
          </mc:Choice>
          <mc:Fallback>
            <p:pic>
              <p:nvPicPr>
                <p:cNvPr id="165" name="Freihand 164">
                  <a:extLst>
                    <a:ext uri="{FF2B5EF4-FFF2-40B4-BE49-F238E27FC236}">
                      <a16:creationId xmlns:a16="http://schemas.microsoft.com/office/drawing/2014/main" id="{6C88FA93-DBAB-46B9-93F4-80B2B850F8AF}"/>
                    </a:ext>
                  </a:extLst>
                </p:cNvPr>
                <p:cNvPicPr/>
                <p:nvPr/>
              </p:nvPicPr>
              <p:blipFill>
                <a:blip r:embed="rId609"/>
                <a:stretch>
                  <a:fillRect/>
                </a:stretch>
              </p:blipFill>
              <p:spPr>
                <a:xfrm>
                  <a:off x="7805157" y="3102645"/>
                  <a:ext cx="144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167" name="Freihand 166">
                  <a:extLst>
                    <a:ext uri="{FF2B5EF4-FFF2-40B4-BE49-F238E27FC236}">
                      <a16:creationId xmlns:a16="http://schemas.microsoft.com/office/drawing/2014/main" id="{EC1038BE-D408-4178-8CD2-3B9A5192C790}"/>
                    </a:ext>
                  </a:extLst>
                </p14:cNvPr>
                <p14:cNvContentPartPr/>
                <p14:nvPr/>
              </p14:nvContentPartPr>
              <p14:xfrm>
                <a:off x="8172357" y="3019845"/>
                <a:ext cx="163080" cy="173520"/>
              </p14:xfrm>
            </p:contentPart>
          </mc:Choice>
          <mc:Fallback>
            <p:pic>
              <p:nvPicPr>
                <p:cNvPr id="167" name="Freihand 166">
                  <a:extLst>
                    <a:ext uri="{FF2B5EF4-FFF2-40B4-BE49-F238E27FC236}">
                      <a16:creationId xmlns:a16="http://schemas.microsoft.com/office/drawing/2014/main" id="{EC1038BE-D408-4178-8CD2-3B9A5192C790}"/>
                    </a:ext>
                  </a:extLst>
                </p:cNvPr>
                <p:cNvPicPr/>
                <p:nvPr/>
              </p:nvPicPr>
              <p:blipFill>
                <a:blip r:embed="rId611"/>
                <a:stretch>
                  <a:fillRect/>
                </a:stretch>
              </p:blipFill>
              <p:spPr>
                <a:xfrm>
                  <a:off x="8168037" y="3015525"/>
                  <a:ext cx="17172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168" name="Freihand 167">
                  <a:extLst>
                    <a:ext uri="{FF2B5EF4-FFF2-40B4-BE49-F238E27FC236}">
                      <a16:creationId xmlns:a16="http://schemas.microsoft.com/office/drawing/2014/main" id="{B81C38EE-F362-477B-B8B0-CC9F6298F748}"/>
                    </a:ext>
                  </a:extLst>
                </p14:cNvPr>
                <p14:cNvContentPartPr/>
                <p14:nvPr/>
              </p14:nvContentPartPr>
              <p14:xfrm>
                <a:off x="8238237" y="3099045"/>
                <a:ext cx="131760" cy="28800"/>
              </p14:xfrm>
            </p:contentPart>
          </mc:Choice>
          <mc:Fallback>
            <p:pic>
              <p:nvPicPr>
                <p:cNvPr id="168" name="Freihand 167">
                  <a:extLst>
                    <a:ext uri="{FF2B5EF4-FFF2-40B4-BE49-F238E27FC236}">
                      <a16:creationId xmlns:a16="http://schemas.microsoft.com/office/drawing/2014/main" id="{B81C38EE-F362-477B-B8B0-CC9F6298F748}"/>
                    </a:ext>
                  </a:extLst>
                </p:cNvPr>
                <p:cNvPicPr/>
                <p:nvPr/>
              </p:nvPicPr>
              <p:blipFill>
                <a:blip r:embed="rId613"/>
                <a:stretch>
                  <a:fillRect/>
                </a:stretch>
              </p:blipFill>
              <p:spPr>
                <a:xfrm>
                  <a:off x="8233917" y="3094725"/>
                  <a:ext cx="1404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169" name="Freihand 168">
                  <a:extLst>
                    <a:ext uri="{FF2B5EF4-FFF2-40B4-BE49-F238E27FC236}">
                      <a16:creationId xmlns:a16="http://schemas.microsoft.com/office/drawing/2014/main" id="{58912A68-C780-44BC-884B-A4A085CE227E}"/>
                    </a:ext>
                  </a:extLst>
                </p14:cNvPr>
                <p14:cNvContentPartPr/>
                <p14:nvPr/>
              </p14:nvContentPartPr>
              <p14:xfrm>
                <a:off x="8379357" y="2999685"/>
                <a:ext cx="197280" cy="176760"/>
              </p14:xfrm>
            </p:contentPart>
          </mc:Choice>
          <mc:Fallback>
            <p:pic>
              <p:nvPicPr>
                <p:cNvPr id="169" name="Freihand 168">
                  <a:extLst>
                    <a:ext uri="{FF2B5EF4-FFF2-40B4-BE49-F238E27FC236}">
                      <a16:creationId xmlns:a16="http://schemas.microsoft.com/office/drawing/2014/main" id="{58912A68-C780-44BC-884B-A4A085CE227E}"/>
                    </a:ext>
                  </a:extLst>
                </p:cNvPr>
                <p:cNvPicPr/>
                <p:nvPr/>
              </p:nvPicPr>
              <p:blipFill>
                <a:blip r:embed="rId615"/>
                <a:stretch>
                  <a:fillRect/>
                </a:stretch>
              </p:blipFill>
              <p:spPr>
                <a:xfrm>
                  <a:off x="8375037" y="2995365"/>
                  <a:ext cx="20592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392" name="Freihand 391">
                  <a:extLst>
                    <a:ext uri="{FF2B5EF4-FFF2-40B4-BE49-F238E27FC236}">
                      <a16:creationId xmlns:a16="http://schemas.microsoft.com/office/drawing/2014/main" id="{484BADB6-C27E-4BAA-8DA7-6D6074C1FA54}"/>
                    </a:ext>
                  </a:extLst>
                </p14:cNvPr>
                <p14:cNvContentPartPr/>
                <p14:nvPr/>
              </p14:nvContentPartPr>
              <p14:xfrm>
                <a:off x="8045997" y="2773965"/>
                <a:ext cx="562320" cy="595440"/>
              </p14:xfrm>
            </p:contentPart>
          </mc:Choice>
          <mc:Fallback>
            <p:pic>
              <p:nvPicPr>
                <p:cNvPr id="392" name="Freihand 391">
                  <a:extLst>
                    <a:ext uri="{FF2B5EF4-FFF2-40B4-BE49-F238E27FC236}">
                      <a16:creationId xmlns:a16="http://schemas.microsoft.com/office/drawing/2014/main" id="{484BADB6-C27E-4BAA-8DA7-6D6074C1FA54}"/>
                    </a:ext>
                  </a:extLst>
                </p:cNvPr>
                <p:cNvPicPr/>
                <p:nvPr/>
              </p:nvPicPr>
              <p:blipFill>
                <a:blip r:embed="rId617"/>
                <a:stretch>
                  <a:fillRect/>
                </a:stretch>
              </p:blipFill>
              <p:spPr>
                <a:xfrm>
                  <a:off x="8041677" y="2769645"/>
                  <a:ext cx="570960" cy="60408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393" name="Freihand 392">
                  <a:extLst>
                    <a:ext uri="{FF2B5EF4-FFF2-40B4-BE49-F238E27FC236}">
                      <a16:creationId xmlns:a16="http://schemas.microsoft.com/office/drawing/2014/main" id="{6DDD464A-00FE-4BE7-A149-E229F79925C9}"/>
                    </a:ext>
                  </a:extLst>
                </p14:cNvPr>
                <p14:cNvContentPartPr/>
                <p14:nvPr/>
              </p14:nvContentPartPr>
              <p14:xfrm>
                <a:off x="8578437" y="2545005"/>
                <a:ext cx="169920" cy="261360"/>
              </p14:xfrm>
            </p:contentPart>
          </mc:Choice>
          <mc:Fallback>
            <p:pic>
              <p:nvPicPr>
                <p:cNvPr id="393" name="Freihand 392">
                  <a:extLst>
                    <a:ext uri="{FF2B5EF4-FFF2-40B4-BE49-F238E27FC236}">
                      <a16:creationId xmlns:a16="http://schemas.microsoft.com/office/drawing/2014/main" id="{6DDD464A-00FE-4BE7-A149-E229F79925C9}"/>
                    </a:ext>
                  </a:extLst>
                </p:cNvPr>
                <p:cNvPicPr/>
                <p:nvPr/>
              </p:nvPicPr>
              <p:blipFill>
                <a:blip r:embed="rId619"/>
                <a:stretch>
                  <a:fillRect/>
                </a:stretch>
              </p:blipFill>
              <p:spPr>
                <a:xfrm>
                  <a:off x="8574117" y="2540685"/>
                  <a:ext cx="17856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395" name="Freihand 394">
                  <a:extLst>
                    <a:ext uri="{FF2B5EF4-FFF2-40B4-BE49-F238E27FC236}">
                      <a16:creationId xmlns:a16="http://schemas.microsoft.com/office/drawing/2014/main" id="{B03FA1C2-BA8C-4D3A-8AD3-2737FE9C210B}"/>
                    </a:ext>
                  </a:extLst>
                </p14:cNvPr>
                <p14:cNvContentPartPr/>
                <p14:nvPr/>
              </p14:nvContentPartPr>
              <p14:xfrm>
                <a:off x="8703717" y="2591445"/>
                <a:ext cx="100080" cy="213840"/>
              </p14:xfrm>
            </p:contentPart>
          </mc:Choice>
          <mc:Fallback>
            <p:pic>
              <p:nvPicPr>
                <p:cNvPr id="395" name="Freihand 394">
                  <a:extLst>
                    <a:ext uri="{FF2B5EF4-FFF2-40B4-BE49-F238E27FC236}">
                      <a16:creationId xmlns:a16="http://schemas.microsoft.com/office/drawing/2014/main" id="{B03FA1C2-BA8C-4D3A-8AD3-2737FE9C210B}"/>
                    </a:ext>
                  </a:extLst>
                </p:cNvPr>
                <p:cNvPicPr/>
                <p:nvPr/>
              </p:nvPicPr>
              <p:blipFill>
                <a:blip r:embed="rId621"/>
                <a:stretch>
                  <a:fillRect/>
                </a:stretch>
              </p:blipFill>
              <p:spPr>
                <a:xfrm>
                  <a:off x="8699397" y="2587125"/>
                  <a:ext cx="10872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396" name="Freihand 395">
                  <a:extLst>
                    <a:ext uri="{FF2B5EF4-FFF2-40B4-BE49-F238E27FC236}">
                      <a16:creationId xmlns:a16="http://schemas.microsoft.com/office/drawing/2014/main" id="{E98C4EE1-83B7-403A-B061-086FCCF12E04}"/>
                    </a:ext>
                  </a:extLst>
                </p14:cNvPr>
                <p14:cNvContentPartPr/>
                <p14:nvPr/>
              </p14:nvContentPartPr>
              <p14:xfrm>
                <a:off x="8868957" y="2605125"/>
                <a:ext cx="62280" cy="69120"/>
              </p14:xfrm>
            </p:contentPart>
          </mc:Choice>
          <mc:Fallback>
            <p:pic>
              <p:nvPicPr>
                <p:cNvPr id="396" name="Freihand 395">
                  <a:extLst>
                    <a:ext uri="{FF2B5EF4-FFF2-40B4-BE49-F238E27FC236}">
                      <a16:creationId xmlns:a16="http://schemas.microsoft.com/office/drawing/2014/main" id="{E98C4EE1-83B7-403A-B061-086FCCF12E04}"/>
                    </a:ext>
                  </a:extLst>
                </p:cNvPr>
                <p:cNvPicPr/>
                <p:nvPr/>
              </p:nvPicPr>
              <p:blipFill>
                <a:blip r:embed="rId623"/>
                <a:stretch>
                  <a:fillRect/>
                </a:stretch>
              </p:blipFill>
              <p:spPr>
                <a:xfrm>
                  <a:off x="8864637" y="2600805"/>
                  <a:ext cx="709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397" name="Freihand 396">
                  <a:extLst>
                    <a:ext uri="{FF2B5EF4-FFF2-40B4-BE49-F238E27FC236}">
                      <a16:creationId xmlns:a16="http://schemas.microsoft.com/office/drawing/2014/main" id="{89D5E850-ED28-4D86-877A-D3C0737191DC}"/>
                    </a:ext>
                  </a:extLst>
                </p14:cNvPr>
                <p14:cNvContentPartPr/>
                <p14:nvPr/>
              </p14:nvContentPartPr>
              <p14:xfrm>
                <a:off x="8913597" y="2380125"/>
                <a:ext cx="147960" cy="190440"/>
              </p14:xfrm>
            </p:contentPart>
          </mc:Choice>
          <mc:Fallback>
            <p:pic>
              <p:nvPicPr>
                <p:cNvPr id="397" name="Freihand 396">
                  <a:extLst>
                    <a:ext uri="{FF2B5EF4-FFF2-40B4-BE49-F238E27FC236}">
                      <a16:creationId xmlns:a16="http://schemas.microsoft.com/office/drawing/2014/main" id="{89D5E850-ED28-4D86-877A-D3C0737191DC}"/>
                    </a:ext>
                  </a:extLst>
                </p:cNvPr>
                <p:cNvPicPr/>
                <p:nvPr/>
              </p:nvPicPr>
              <p:blipFill>
                <a:blip r:embed="rId625"/>
                <a:stretch>
                  <a:fillRect/>
                </a:stretch>
              </p:blipFill>
              <p:spPr>
                <a:xfrm>
                  <a:off x="8909277" y="2375805"/>
                  <a:ext cx="15660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398" name="Freihand 397">
                  <a:extLst>
                    <a:ext uri="{FF2B5EF4-FFF2-40B4-BE49-F238E27FC236}">
                      <a16:creationId xmlns:a16="http://schemas.microsoft.com/office/drawing/2014/main" id="{1FA76C24-FCA0-440A-86C7-D998E7581016}"/>
                    </a:ext>
                  </a:extLst>
                </p14:cNvPr>
                <p14:cNvContentPartPr/>
                <p14:nvPr/>
              </p14:nvContentPartPr>
              <p14:xfrm>
                <a:off x="9088197" y="2450685"/>
                <a:ext cx="41760" cy="109080"/>
              </p14:xfrm>
            </p:contentPart>
          </mc:Choice>
          <mc:Fallback>
            <p:pic>
              <p:nvPicPr>
                <p:cNvPr id="398" name="Freihand 397">
                  <a:extLst>
                    <a:ext uri="{FF2B5EF4-FFF2-40B4-BE49-F238E27FC236}">
                      <a16:creationId xmlns:a16="http://schemas.microsoft.com/office/drawing/2014/main" id="{1FA76C24-FCA0-440A-86C7-D998E7581016}"/>
                    </a:ext>
                  </a:extLst>
                </p:cNvPr>
                <p:cNvPicPr/>
                <p:nvPr/>
              </p:nvPicPr>
              <p:blipFill>
                <a:blip r:embed="rId627"/>
                <a:stretch>
                  <a:fillRect/>
                </a:stretch>
              </p:blipFill>
              <p:spPr>
                <a:xfrm>
                  <a:off x="9083877" y="2446365"/>
                  <a:ext cx="5040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399" name="Freihand 398">
                  <a:extLst>
                    <a:ext uri="{FF2B5EF4-FFF2-40B4-BE49-F238E27FC236}">
                      <a16:creationId xmlns:a16="http://schemas.microsoft.com/office/drawing/2014/main" id="{F9F1828A-D01F-4EA1-8C25-512AAAF98E20}"/>
                    </a:ext>
                  </a:extLst>
                </p14:cNvPr>
                <p14:cNvContentPartPr/>
                <p14:nvPr/>
              </p14:nvContentPartPr>
              <p14:xfrm>
                <a:off x="9062637" y="2222445"/>
                <a:ext cx="191520" cy="241920"/>
              </p14:xfrm>
            </p:contentPart>
          </mc:Choice>
          <mc:Fallback>
            <p:pic>
              <p:nvPicPr>
                <p:cNvPr id="399" name="Freihand 398">
                  <a:extLst>
                    <a:ext uri="{FF2B5EF4-FFF2-40B4-BE49-F238E27FC236}">
                      <a16:creationId xmlns:a16="http://schemas.microsoft.com/office/drawing/2014/main" id="{F9F1828A-D01F-4EA1-8C25-512AAAF98E20}"/>
                    </a:ext>
                  </a:extLst>
                </p:cNvPr>
                <p:cNvPicPr/>
                <p:nvPr/>
              </p:nvPicPr>
              <p:blipFill>
                <a:blip r:embed="rId629"/>
                <a:stretch>
                  <a:fillRect/>
                </a:stretch>
              </p:blipFill>
              <p:spPr>
                <a:xfrm>
                  <a:off x="9058317" y="2218125"/>
                  <a:ext cx="20016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400" name="Freihand 399">
                  <a:extLst>
                    <a:ext uri="{FF2B5EF4-FFF2-40B4-BE49-F238E27FC236}">
                      <a16:creationId xmlns:a16="http://schemas.microsoft.com/office/drawing/2014/main" id="{A228A4D8-718E-4637-AF1C-7198BAD9FDD9}"/>
                    </a:ext>
                  </a:extLst>
                </p14:cNvPr>
                <p14:cNvContentPartPr/>
                <p14:nvPr/>
              </p14:nvContentPartPr>
              <p14:xfrm>
                <a:off x="9192957" y="2161245"/>
                <a:ext cx="129600" cy="327240"/>
              </p14:xfrm>
            </p:contentPart>
          </mc:Choice>
          <mc:Fallback>
            <p:pic>
              <p:nvPicPr>
                <p:cNvPr id="400" name="Freihand 399">
                  <a:extLst>
                    <a:ext uri="{FF2B5EF4-FFF2-40B4-BE49-F238E27FC236}">
                      <a16:creationId xmlns:a16="http://schemas.microsoft.com/office/drawing/2014/main" id="{A228A4D8-718E-4637-AF1C-7198BAD9FDD9}"/>
                    </a:ext>
                  </a:extLst>
                </p:cNvPr>
                <p:cNvPicPr/>
                <p:nvPr/>
              </p:nvPicPr>
              <p:blipFill>
                <a:blip r:embed="rId631"/>
                <a:stretch>
                  <a:fillRect/>
                </a:stretch>
              </p:blipFill>
              <p:spPr>
                <a:xfrm>
                  <a:off x="9188637" y="2156925"/>
                  <a:ext cx="138240" cy="335880"/>
                </a:xfrm>
                <a:prstGeom prst="rect">
                  <a:avLst/>
                </a:prstGeom>
              </p:spPr>
            </p:pic>
          </mc:Fallback>
        </mc:AlternateContent>
      </p:grpSp>
    </p:spTree>
    <p:extLst>
      <p:ext uri="{BB962C8B-B14F-4D97-AF65-F5344CB8AC3E}">
        <p14:creationId xmlns:p14="http://schemas.microsoft.com/office/powerpoint/2010/main" val="51036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 Verbindung mit Pfeil 4"/>
          <p:cNvCxnSpPr/>
          <p:nvPr/>
        </p:nvCxnSpPr>
        <p:spPr>
          <a:xfrm>
            <a:off x="2981983" y="3014954"/>
            <a:ext cx="4550" cy="18114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V="1">
            <a:off x="2977433" y="2990348"/>
            <a:ext cx="2685866" cy="2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a:off x="251304" y="3013477"/>
            <a:ext cx="2721808" cy="135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2986533" y="1174620"/>
            <a:ext cx="0" cy="18527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Freihandform 14"/>
          <p:cNvSpPr/>
          <p:nvPr/>
        </p:nvSpPr>
        <p:spPr>
          <a:xfrm>
            <a:off x="3321118" y="1262748"/>
            <a:ext cx="2065787" cy="1357556"/>
          </a:xfrm>
          <a:custGeom>
            <a:avLst/>
            <a:gdLst>
              <a:gd name="connsiteX0" fmla="*/ 0 w 2882900"/>
              <a:gd name="connsiteY0" fmla="*/ 0 h 2089150"/>
              <a:gd name="connsiteX1" fmla="*/ 1149350 w 2882900"/>
              <a:gd name="connsiteY1" fmla="*/ 1511300 h 2089150"/>
              <a:gd name="connsiteX2" fmla="*/ 2882900 w 2882900"/>
              <a:gd name="connsiteY2" fmla="*/ 2089150 h 2089150"/>
              <a:gd name="connsiteX3" fmla="*/ 2882900 w 2882900"/>
              <a:gd name="connsiteY3" fmla="*/ 2089150 h 2089150"/>
            </a:gdLst>
            <a:ahLst/>
            <a:cxnLst>
              <a:cxn ang="0">
                <a:pos x="connsiteX0" y="connsiteY0"/>
              </a:cxn>
              <a:cxn ang="0">
                <a:pos x="connsiteX1" y="connsiteY1"/>
              </a:cxn>
              <a:cxn ang="0">
                <a:pos x="connsiteX2" y="connsiteY2"/>
              </a:cxn>
              <a:cxn ang="0">
                <a:pos x="connsiteX3" y="connsiteY3"/>
              </a:cxn>
            </a:cxnLst>
            <a:rect l="l" t="t" r="r" b="b"/>
            <a:pathLst>
              <a:path w="2882900" h="2089150">
                <a:moveTo>
                  <a:pt x="0" y="0"/>
                </a:moveTo>
                <a:cubicBezTo>
                  <a:pt x="334433" y="581554"/>
                  <a:pt x="668867" y="1163108"/>
                  <a:pt x="1149350" y="1511300"/>
                </a:cubicBezTo>
                <a:cubicBezTo>
                  <a:pt x="1629833" y="1859492"/>
                  <a:pt x="2882900" y="2089150"/>
                  <a:pt x="2882900" y="2089150"/>
                </a:cubicBezTo>
                <a:lnTo>
                  <a:pt x="2882900" y="208915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Freihandform 15"/>
          <p:cNvSpPr/>
          <p:nvPr/>
        </p:nvSpPr>
        <p:spPr>
          <a:xfrm>
            <a:off x="2987828" y="3021843"/>
            <a:ext cx="1641075" cy="1499099"/>
          </a:xfrm>
          <a:custGeom>
            <a:avLst/>
            <a:gdLst>
              <a:gd name="connsiteX0" fmla="*/ 0 w 3238150"/>
              <a:gd name="connsiteY0" fmla="*/ 0 h 2306972"/>
              <a:gd name="connsiteX1" fmla="*/ 1853967 w 3238150"/>
              <a:gd name="connsiteY1" fmla="*/ 713064 h 2306972"/>
              <a:gd name="connsiteX2" fmla="*/ 3238150 w 3238150"/>
              <a:gd name="connsiteY2" fmla="*/ 2306972 h 2306972"/>
              <a:gd name="connsiteX3" fmla="*/ 3238150 w 3238150"/>
              <a:gd name="connsiteY3" fmla="*/ 2306972 h 2306972"/>
            </a:gdLst>
            <a:ahLst/>
            <a:cxnLst>
              <a:cxn ang="0">
                <a:pos x="connsiteX0" y="connsiteY0"/>
              </a:cxn>
              <a:cxn ang="0">
                <a:pos x="connsiteX1" y="connsiteY1"/>
              </a:cxn>
              <a:cxn ang="0">
                <a:pos x="connsiteX2" y="connsiteY2"/>
              </a:cxn>
              <a:cxn ang="0">
                <a:pos x="connsiteX3" y="connsiteY3"/>
              </a:cxn>
            </a:cxnLst>
            <a:rect l="l" t="t" r="r" b="b"/>
            <a:pathLst>
              <a:path w="3238150" h="2306972">
                <a:moveTo>
                  <a:pt x="0" y="0"/>
                </a:moveTo>
                <a:cubicBezTo>
                  <a:pt x="657137" y="164284"/>
                  <a:pt x="1314275" y="328569"/>
                  <a:pt x="1853967" y="713064"/>
                </a:cubicBezTo>
                <a:cubicBezTo>
                  <a:pt x="2393659" y="1097559"/>
                  <a:pt x="3238150" y="2306972"/>
                  <a:pt x="3238150" y="2306972"/>
                </a:cubicBezTo>
                <a:lnTo>
                  <a:pt x="3238150" y="2306972"/>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reihandform 16"/>
          <p:cNvSpPr/>
          <p:nvPr/>
        </p:nvSpPr>
        <p:spPr>
          <a:xfrm>
            <a:off x="690735" y="3174478"/>
            <a:ext cx="1960460" cy="1089338"/>
          </a:xfrm>
          <a:custGeom>
            <a:avLst/>
            <a:gdLst>
              <a:gd name="connsiteX0" fmla="*/ 2735912 w 2735912"/>
              <a:gd name="connsiteY0" fmla="*/ 0 h 1676388"/>
              <a:gd name="connsiteX1" fmla="*/ 1704066 w 2735912"/>
              <a:gd name="connsiteY1" fmla="*/ 1023457 h 1676388"/>
              <a:gd name="connsiteX2" fmla="*/ 152102 w 2735912"/>
              <a:gd name="connsiteY2" fmla="*/ 1619075 h 1676388"/>
              <a:gd name="connsiteX3" fmla="*/ 143713 w 2735912"/>
              <a:gd name="connsiteY3" fmla="*/ 1619075 h 1676388"/>
            </a:gdLst>
            <a:ahLst/>
            <a:cxnLst>
              <a:cxn ang="0">
                <a:pos x="connsiteX0" y="connsiteY0"/>
              </a:cxn>
              <a:cxn ang="0">
                <a:pos x="connsiteX1" y="connsiteY1"/>
              </a:cxn>
              <a:cxn ang="0">
                <a:pos x="connsiteX2" y="connsiteY2"/>
              </a:cxn>
              <a:cxn ang="0">
                <a:pos x="connsiteX3" y="connsiteY3"/>
              </a:cxn>
            </a:cxnLst>
            <a:rect l="l" t="t" r="r" b="b"/>
            <a:pathLst>
              <a:path w="2735912" h="1676388">
                <a:moveTo>
                  <a:pt x="2735912" y="0"/>
                </a:moveTo>
                <a:cubicBezTo>
                  <a:pt x="2435306" y="376805"/>
                  <a:pt x="2134701" y="753611"/>
                  <a:pt x="1704066" y="1023457"/>
                </a:cubicBezTo>
                <a:cubicBezTo>
                  <a:pt x="1273431" y="1293303"/>
                  <a:pt x="152102" y="1619075"/>
                  <a:pt x="152102" y="1619075"/>
                </a:cubicBezTo>
                <a:cubicBezTo>
                  <a:pt x="-107957" y="1718345"/>
                  <a:pt x="17878" y="1668710"/>
                  <a:pt x="143713" y="161907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reihandform 17"/>
          <p:cNvSpPr/>
          <p:nvPr/>
        </p:nvSpPr>
        <p:spPr>
          <a:xfrm>
            <a:off x="1112313" y="3327114"/>
            <a:ext cx="1382591" cy="1013937"/>
          </a:xfrm>
          <a:custGeom>
            <a:avLst/>
            <a:gdLst>
              <a:gd name="connsiteX0" fmla="*/ 0 w 1929468"/>
              <a:gd name="connsiteY0" fmla="*/ 0 h 1560353"/>
              <a:gd name="connsiteX1" fmla="*/ 1124125 w 1929468"/>
              <a:gd name="connsiteY1" fmla="*/ 402672 h 1560353"/>
              <a:gd name="connsiteX2" fmla="*/ 1929468 w 1929468"/>
              <a:gd name="connsiteY2" fmla="*/ 1560353 h 1560353"/>
            </a:gdLst>
            <a:ahLst/>
            <a:cxnLst>
              <a:cxn ang="0">
                <a:pos x="connsiteX0" y="connsiteY0"/>
              </a:cxn>
              <a:cxn ang="0">
                <a:pos x="connsiteX1" y="connsiteY1"/>
              </a:cxn>
              <a:cxn ang="0">
                <a:pos x="connsiteX2" y="connsiteY2"/>
              </a:cxn>
            </a:cxnLst>
            <a:rect l="l" t="t" r="r" b="b"/>
            <a:pathLst>
              <a:path w="1929468" h="1560353">
                <a:moveTo>
                  <a:pt x="0" y="0"/>
                </a:moveTo>
                <a:cubicBezTo>
                  <a:pt x="401273" y="71306"/>
                  <a:pt x="802547" y="142613"/>
                  <a:pt x="1124125" y="402672"/>
                </a:cubicBezTo>
                <a:cubicBezTo>
                  <a:pt x="1445703" y="662731"/>
                  <a:pt x="1687585" y="1111542"/>
                  <a:pt x="1929468" y="156035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Freihandform 33"/>
          <p:cNvSpPr/>
          <p:nvPr/>
        </p:nvSpPr>
        <p:spPr>
          <a:xfrm>
            <a:off x="865852" y="1337401"/>
            <a:ext cx="1586973" cy="1406428"/>
          </a:xfrm>
          <a:custGeom>
            <a:avLst/>
            <a:gdLst>
              <a:gd name="connsiteX0" fmla="*/ 2214694 w 2214694"/>
              <a:gd name="connsiteY0" fmla="*/ 0 h 2164359"/>
              <a:gd name="connsiteX1" fmla="*/ 1669409 w 2214694"/>
              <a:gd name="connsiteY1" fmla="*/ 1409350 h 2164359"/>
              <a:gd name="connsiteX2" fmla="*/ 0 w 2214694"/>
              <a:gd name="connsiteY2" fmla="*/ 2164359 h 2164359"/>
            </a:gdLst>
            <a:ahLst/>
            <a:cxnLst>
              <a:cxn ang="0">
                <a:pos x="connsiteX0" y="connsiteY0"/>
              </a:cxn>
              <a:cxn ang="0">
                <a:pos x="connsiteX1" y="connsiteY1"/>
              </a:cxn>
              <a:cxn ang="0">
                <a:pos x="connsiteX2" y="connsiteY2"/>
              </a:cxn>
            </a:cxnLst>
            <a:rect l="l" t="t" r="r" b="b"/>
            <a:pathLst>
              <a:path w="2214694" h="2164359">
                <a:moveTo>
                  <a:pt x="2214694" y="0"/>
                </a:moveTo>
                <a:cubicBezTo>
                  <a:pt x="2126609" y="524312"/>
                  <a:pt x="2038525" y="1048624"/>
                  <a:pt x="1669409" y="1409350"/>
                </a:cubicBezTo>
                <a:cubicBezTo>
                  <a:pt x="1300293" y="1770077"/>
                  <a:pt x="650146" y="1967218"/>
                  <a:pt x="0" y="216435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6" name="Gerader Verbinder 35"/>
          <p:cNvCxnSpPr/>
          <p:nvPr/>
        </p:nvCxnSpPr>
        <p:spPr>
          <a:xfrm flipH="1" flipV="1">
            <a:off x="4156871" y="1337401"/>
            <a:ext cx="13025" cy="16652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feld 50"/>
              <p:cNvSpPr txBox="1"/>
              <p:nvPr/>
            </p:nvSpPr>
            <p:spPr>
              <a:xfrm>
                <a:off x="4173013" y="1139943"/>
                <a:ext cx="368769" cy="338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𝑆</m:t>
                          </m:r>
                        </m:sup>
                      </m:sSup>
                    </m:oMath>
                  </m:oMathPara>
                </a14:m>
                <a:endParaRPr lang="de-DE" sz="2400" dirty="0"/>
              </a:p>
            </p:txBody>
          </p:sp>
        </mc:Choice>
        <mc:Fallback xmlns="">
          <p:sp>
            <p:nvSpPr>
              <p:cNvPr id="51" name="Textfeld 50"/>
              <p:cNvSpPr txBox="1">
                <a:spLocks noRot="1" noChangeAspect="1" noMove="1" noResize="1" noEditPoints="1" noAdjustHandles="1" noChangeArrowheads="1" noChangeShapeType="1" noTextEdit="1"/>
              </p:cNvSpPr>
              <p:nvPr/>
            </p:nvSpPr>
            <p:spPr>
              <a:xfrm>
                <a:off x="4173013" y="1139943"/>
                <a:ext cx="368769" cy="338972"/>
              </a:xfrm>
              <a:prstGeom prst="rect">
                <a:avLst/>
              </a:prstGeom>
              <a:blipFill>
                <a:blip r:embed="rId2"/>
                <a:stretch>
                  <a:fillRect l="-25000" t="-3571" r="-11667" b="-357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3" name="Rechteck 52"/>
              <p:cNvSpPr/>
              <p:nvPr/>
            </p:nvSpPr>
            <p:spPr>
              <a:xfrm>
                <a:off x="-15591" y="3027468"/>
                <a:ext cx="811248" cy="553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1600" i="1">
                          <a:latin typeface="Cambria Math" panose="02040503050406030204" pitchFamily="18" charset="0"/>
                        </a:rPr>
                        <m:t>ω</m:t>
                      </m:r>
                      <m:r>
                        <a:rPr lang="de-DE" sz="1600" b="0" i="1" smtClean="0">
                          <a:latin typeface="Cambria Math" panose="02040503050406030204" pitchFamily="18" charset="0"/>
                        </a:rPr>
                        <m:t>=</m:t>
                      </m:r>
                      <m:f>
                        <m:fPr>
                          <m:ctrlPr>
                            <a:rPr lang="de-DE" sz="1600" i="1" smtClean="0">
                              <a:latin typeface="Cambria Math" panose="02040503050406030204" pitchFamily="18" charset="0"/>
                            </a:rPr>
                          </m:ctrlPr>
                        </m:fPr>
                        <m:num>
                          <m:r>
                            <a:rPr lang="de-DE" sz="1600" b="0" i="1" smtClean="0">
                              <a:latin typeface="Cambria Math" panose="02040503050406030204" pitchFamily="18" charset="0"/>
                            </a:rPr>
                            <m:t>𝑤</m:t>
                          </m:r>
                        </m:num>
                        <m:den>
                          <m:r>
                            <a:rPr lang="de-DE" sz="1600" b="0" i="1" smtClean="0">
                              <a:latin typeface="Cambria Math" panose="02040503050406030204" pitchFamily="18" charset="0"/>
                            </a:rPr>
                            <m:t>𝑝</m:t>
                          </m:r>
                        </m:den>
                      </m:f>
                    </m:oMath>
                  </m:oMathPara>
                </a14:m>
                <a:endParaRPr lang="de-DE" sz="1600" dirty="0"/>
              </a:p>
            </p:txBody>
          </p:sp>
        </mc:Choice>
        <mc:Fallback xmlns="">
          <p:sp>
            <p:nvSpPr>
              <p:cNvPr id="53" name="Rechteck 52"/>
              <p:cNvSpPr>
                <a:spLocks noRot="1" noChangeAspect="1" noMove="1" noResize="1" noEditPoints="1" noAdjustHandles="1" noChangeArrowheads="1" noChangeShapeType="1" noTextEdit="1"/>
              </p:cNvSpPr>
              <p:nvPr/>
            </p:nvSpPr>
            <p:spPr>
              <a:xfrm>
                <a:off x="-15591" y="3027468"/>
                <a:ext cx="811248" cy="553870"/>
              </a:xfrm>
              <a:prstGeom prst="rect">
                <a:avLst/>
              </a:prstGeom>
              <a:blipFill>
                <a:blip r:embed="rId4"/>
                <a:stretch>
                  <a:fillRect b="-444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4" name="Rechteck 53"/>
              <p:cNvSpPr/>
              <p:nvPr/>
            </p:nvSpPr>
            <p:spPr>
              <a:xfrm>
                <a:off x="2655381" y="1154502"/>
                <a:ext cx="392347"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𝑝</m:t>
                      </m:r>
                    </m:oMath>
                  </m:oMathPara>
                </a14:m>
                <a:endParaRPr lang="de-DE" sz="2400" dirty="0"/>
              </a:p>
            </p:txBody>
          </p:sp>
        </mc:Choice>
        <mc:Fallback xmlns="">
          <p:sp>
            <p:nvSpPr>
              <p:cNvPr id="54" name="Rechteck 53"/>
              <p:cNvSpPr>
                <a:spLocks noRot="1" noChangeAspect="1" noMove="1" noResize="1" noEditPoints="1" noAdjustHandles="1" noChangeArrowheads="1" noChangeShapeType="1" noTextEdit="1"/>
              </p:cNvSpPr>
              <p:nvPr/>
            </p:nvSpPr>
            <p:spPr>
              <a:xfrm>
                <a:off x="2655381" y="1154502"/>
                <a:ext cx="392347" cy="422321"/>
              </a:xfrm>
              <a:prstGeom prst="rect">
                <a:avLst/>
              </a:prstGeom>
              <a:blipFill>
                <a:blip r:embed="rId5"/>
                <a:stretch>
                  <a:fillRect b="-200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5" name="Rechteck 54"/>
              <p:cNvSpPr/>
              <p:nvPr/>
            </p:nvSpPr>
            <p:spPr>
              <a:xfrm>
                <a:off x="5283789" y="2938773"/>
                <a:ext cx="393696"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𝑦</m:t>
                      </m:r>
                    </m:oMath>
                  </m:oMathPara>
                </a14:m>
                <a:endParaRPr lang="de-DE" sz="2400" dirty="0"/>
              </a:p>
            </p:txBody>
          </p:sp>
        </mc:Choice>
        <mc:Fallback xmlns="">
          <p:sp>
            <p:nvSpPr>
              <p:cNvPr id="55" name="Rechteck 54"/>
              <p:cNvSpPr>
                <a:spLocks noRot="1" noChangeAspect="1" noMove="1" noResize="1" noEditPoints="1" noAdjustHandles="1" noChangeArrowheads="1" noChangeShapeType="1" noTextEdit="1"/>
              </p:cNvSpPr>
              <p:nvPr/>
            </p:nvSpPr>
            <p:spPr>
              <a:xfrm>
                <a:off x="5283789" y="2938773"/>
                <a:ext cx="393696" cy="422321"/>
              </a:xfrm>
              <a:prstGeom prst="rect">
                <a:avLst/>
              </a:prstGeom>
              <a:blipFill>
                <a:blip r:embed="rId6"/>
                <a:stretch>
                  <a:fillRect b="-2173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8" name="Rechteck 57"/>
              <p:cNvSpPr/>
              <p:nvPr/>
            </p:nvSpPr>
            <p:spPr>
              <a:xfrm>
                <a:off x="2643963" y="4394968"/>
                <a:ext cx="387303"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𝐿</m:t>
                      </m:r>
                    </m:oMath>
                  </m:oMathPara>
                </a14:m>
                <a:endParaRPr lang="de-DE" sz="2400" dirty="0"/>
              </a:p>
            </p:txBody>
          </p:sp>
        </mc:Choice>
        <mc:Fallback xmlns="">
          <p:sp>
            <p:nvSpPr>
              <p:cNvPr id="58" name="Rechteck 57"/>
              <p:cNvSpPr>
                <a:spLocks noRot="1" noChangeAspect="1" noMove="1" noResize="1" noEditPoints="1" noAdjustHandles="1" noChangeArrowheads="1" noChangeShapeType="1" noTextEdit="1"/>
              </p:cNvSpPr>
              <p:nvPr/>
            </p:nvSpPr>
            <p:spPr>
              <a:xfrm>
                <a:off x="2643963" y="4394968"/>
                <a:ext cx="387303" cy="422321"/>
              </a:xfrm>
              <a:prstGeom prst="rect">
                <a:avLst/>
              </a:prstGeom>
              <a:blipFill>
                <a:blip r:embed="rId7"/>
                <a:stretch>
                  <a:fillRect b="-4348"/>
                </a:stretch>
              </a:blipFill>
            </p:spPr>
            <p:txBody>
              <a:bodyPr/>
              <a:lstStyle/>
              <a:p>
                <a:r>
                  <a:rPr lang="de-DE">
                    <a:noFill/>
                  </a:rPr>
                  <a:t> </a:t>
                </a:r>
              </a:p>
            </p:txBody>
          </p:sp>
        </mc:Fallback>
      </mc:AlternateContent>
      <p:sp>
        <p:nvSpPr>
          <p:cNvPr id="60" name="Rechteck 59"/>
          <p:cNvSpPr/>
          <p:nvPr/>
        </p:nvSpPr>
        <p:spPr>
          <a:xfrm>
            <a:off x="5424315" y="3128900"/>
            <a:ext cx="149782" cy="299458"/>
          </a:xfrm>
          <a:prstGeom prst="rect">
            <a:avLst/>
          </a:prstGeom>
        </p:spPr>
        <p:txBody>
          <a:bodyPr wrap="none">
            <a:spAutoFit/>
          </a:bodyPr>
          <a:lstStyle/>
          <a:p>
            <a:endParaRPr lang="de-DE" dirty="0"/>
          </a:p>
        </p:txBody>
      </p:sp>
      <mc:AlternateContent xmlns:mc="http://schemas.openxmlformats.org/markup-compatibility/2006" xmlns:a14="http://schemas.microsoft.com/office/drawing/2010/main">
        <mc:Choice Requires="a14">
          <p:sp>
            <p:nvSpPr>
              <p:cNvPr id="61" name="Textfeld 60"/>
              <p:cNvSpPr txBox="1"/>
              <p:nvPr/>
            </p:nvSpPr>
            <p:spPr>
              <a:xfrm>
                <a:off x="712050" y="4224925"/>
                <a:ext cx="331463" cy="338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𝑆</m:t>
                          </m:r>
                        </m:sup>
                      </m:sSup>
                    </m:oMath>
                  </m:oMathPara>
                </a14:m>
                <a:endParaRPr lang="de-DE" sz="2400" dirty="0"/>
              </a:p>
            </p:txBody>
          </p:sp>
        </mc:Choice>
        <mc:Fallback xmlns="">
          <p:sp>
            <p:nvSpPr>
              <p:cNvPr id="61" name="Textfeld 60"/>
              <p:cNvSpPr txBox="1">
                <a:spLocks noRot="1" noChangeAspect="1" noMove="1" noResize="1" noEditPoints="1" noAdjustHandles="1" noChangeArrowheads="1" noChangeShapeType="1" noTextEdit="1"/>
              </p:cNvSpPr>
              <p:nvPr/>
            </p:nvSpPr>
            <p:spPr>
              <a:xfrm>
                <a:off x="712050" y="4224925"/>
                <a:ext cx="331463" cy="338972"/>
              </a:xfrm>
              <a:prstGeom prst="rect">
                <a:avLst/>
              </a:prstGeom>
              <a:blipFill>
                <a:blip r:embed="rId8"/>
                <a:stretch>
                  <a:fillRect l="-27778" t="-1786" r="-11111"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2" name="Textfeld 61"/>
              <p:cNvSpPr txBox="1"/>
              <p:nvPr/>
            </p:nvSpPr>
            <p:spPr>
              <a:xfrm>
                <a:off x="2101960" y="4235398"/>
                <a:ext cx="359676"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𝐷</m:t>
                          </m:r>
                        </m:sup>
                      </m:sSup>
                    </m:oMath>
                  </m:oMathPara>
                </a14:m>
                <a:endParaRPr lang="de-DE" sz="2400" dirty="0"/>
              </a:p>
            </p:txBody>
          </p:sp>
        </mc:Choice>
        <mc:Fallback xmlns="">
          <p:sp>
            <p:nvSpPr>
              <p:cNvPr id="62" name="Textfeld 61"/>
              <p:cNvSpPr txBox="1">
                <a:spLocks noRot="1" noChangeAspect="1" noMove="1" noResize="1" noEditPoints="1" noAdjustHandles="1" noChangeArrowheads="1" noChangeShapeType="1" noTextEdit="1"/>
              </p:cNvSpPr>
              <p:nvPr/>
            </p:nvSpPr>
            <p:spPr>
              <a:xfrm>
                <a:off x="2101960" y="4235398"/>
                <a:ext cx="359676" cy="337857"/>
              </a:xfrm>
              <a:prstGeom prst="rect">
                <a:avLst/>
              </a:prstGeom>
              <a:blipFill>
                <a:blip r:embed="rId9"/>
                <a:stretch>
                  <a:fillRect l="-25424" r="-10169" b="-1636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5" name="Textfeld 64"/>
              <p:cNvSpPr txBox="1"/>
              <p:nvPr/>
            </p:nvSpPr>
            <p:spPr>
              <a:xfrm>
                <a:off x="1769574" y="1957701"/>
                <a:ext cx="399855"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𝑤</m:t>
                          </m:r>
                        </m:e>
                        <m:sup>
                          <m:r>
                            <a:rPr lang="de-DE" sz="2400" b="0" i="1" smtClean="0">
                              <a:latin typeface="Cambria Math" panose="02040503050406030204" pitchFamily="18" charset="0"/>
                            </a:rPr>
                            <m:t>∗</m:t>
                          </m:r>
                        </m:sup>
                      </m:sSup>
                    </m:oMath>
                  </m:oMathPara>
                </a14:m>
                <a:endParaRPr lang="de-DE" sz="2400" dirty="0"/>
              </a:p>
            </p:txBody>
          </p:sp>
        </mc:Choice>
        <mc:Fallback xmlns="">
          <p:sp>
            <p:nvSpPr>
              <p:cNvPr id="65" name="Textfeld 64"/>
              <p:cNvSpPr txBox="1">
                <a:spLocks noRot="1" noChangeAspect="1" noMove="1" noResize="1" noEditPoints="1" noAdjustHandles="1" noChangeArrowheads="1" noChangeShapeType="1" noTextEdit="1"/>
              </p:cNvSpPr>
              <p:nvPr/>
            </p:nvSpPr>
            <p:spPr>
              <a:xfrm>
                <a:off x="1769574" y="1957701"/>
                <a:ext cx="399855" cy="337857"/>
              </a:xfrm>
              <a:prstGeom prst="rect">
                <a:avLst/>
              </a:prstGeom>
              <a:blipFill>
                <a:blip r:embed="rId10"/>
                <a:stretch>
                  <a:fillRect l="-13636" r="-6061" b="-714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6" name="Textfeld 65"/>
              <p:cNvSpPr txBox="1"/>
              <p:nvPr/>
            </p:nvSpPr>
            <p:spPr>
              <a:xfrm>
                <a:off x="2619186" y="2251143"/>
                <a:ext cx="337562"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𝑝</m:t>
                          </m:r>
                        </m:e>
                        <m:sup>
                          <m:r>
                            <a:rPr lang="de-DE" sz="2400" b="0" i="1" smtClean="0">
                              <a:latin typeface="Cambria Math" panose="02040503050406030204" pitchFamily="18" charset="0"/>
                            </a:rPr>
                            <m:t>∗</m:t>
                          </m:r>
                        </m:sup>
                      </m:sSup>
                    </m:oMath>
                  </m:oMathPara>
                </a14:m>
                <a:endParaRPr lang="de-DE" sz="2400" dirty="0"/>
              </a:p>
            </p:txBody>
          </p:sp>
        </mc:Choice>
        <mc:Fallback xmlns="">
          <p:sp>
            <p:nvSpPr>
              <p:cNvPr id="66" name="Textfeld 65"/>
              <p:cNvSpPr txBox="1">
                <a:spLocks noRot="1" noChangeAspect="1" noMove="1" noResize="1" noEditPoints="1" noAdjustHandles="1" noChangeArrowheads="1" noChangeShapeType="1" noTextEdit="1"/>
              </p:cNvSpPr>
              <p:nvPr/>
            </p:nvSpPr>
            <p:spPr>
              <a:xfrm>
                <a:off x="2619186" y="2251143"/>
                <a:ext cx="337562" cy="337857"/>
              </a:xfrm>
              <a:prstGeom prst="rect">
                <a:avLst/>
              </a:prstGeom>
              <a:blipFill>
                <a:blip r:embed="rId11"/>
                <a:stretch>
                  <a:fillRect l="-27273" r="-7273" b="-357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8" name="Textfeld 67"/>
              <p:cNvSpPr txBox="1"/>
              <p:nvPr/>
            </p:nvSpPr>
            <p:spPr>
              <a:xfrm>
                <a:off x="2108821" y="2499379"/>
                <a:ext cx="415576" cy="4622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1400" b="0" i="1" dirty="0" smtClean="0">
                              <a:latin typeface="Cambria Math" panose="02040503050406030204" pitchFamily="18" charset="0"/>
                            </a:rPr>
                          </m:ctrlPr>
                        </m:sSupPr>
                        <m:e>
                          <m:d>
                            <m:dPr>
                              <m:ctrlPr>
                                <a:rPr lang="de-DE" sz="1400" b="0" i="1" dirty="0" smtClean="0">
                                  <a:latin typeface="Cambria Math" panose="02040503050406030204" pitchFamily="18" charset="0"/>
                                </a:rPr>
                              </m:ctrlPr>
                            </m:dPr>
                            <m:e>
                              <m:f>
                                <m:fPr>
                                  <m:ctrlPr>
                                    <a:rPr lang="de-DE" sz="1400" b="0" i="1" dirty="0" smtClean="0">
                                      <a:latin typeface="Cambria Math" panose="02040503050406030204" pitchFamily="18" charset="0"/>
                                    </a:rPr>
                                  </m:ctrlPr>
                                </m:fPr>
                                <m:num>
                                  <m:r>
                                    <a:rPr lang="de-DE" sz="1400" b="0" i="1" dirty="0" smtClean="0">
                                      <a:latin typeface="Cambria Math" panose="02040503050406030204" pitchFamily="18" charset="0"/>
                                    </a:rPr>
                                    <m:t>𝑤</m:t>
                                  </m:r>
                                </m:num>
                                <m:den>
                                  <m:r>
                                    <a:rPr lang="de-DE" sz="1400" b="0" i="1" dirty="0" smtClean="0">
                                      <a:latin typeface="Cambria Math" panose="02040503050406030204" pitchFamily="18" charset="0"/>
                                    </a:rPr>
                                    <m:t>𝑝</m:t>
                                  </m:r>
                                </m:den>
                              </m:f>
                            </m:e>
                          </m:d>
                        </m:e>
                        <m:sup>
                          <m:r>
                            <a:rPr lang="de-DE" sz="1400" b="0" i="1" dirty="0" smtClean="0">
                              <a:latin typeface="Cambria Math" panose="02040503050406030204" pitchFamily="18" charset="0"/>
                            </a:rPr>
                            <m:t>∗</m:t>
                          </m:r>
                        </m:sup>
                      </m:sSup>
                    </m:oMath>
                  </m:oMathPara>
                </a14:m>
                <a:endParaRPr lang="de-DE" sz="1400" dirty="0"/>
              </a:p>
            </p:txBody>
          </p:sp>
        </mc:Choice>
        <mc:Fallback xmlns="">
          <p:sp>
            <p:nvSpPr>
              <p:cNvPr id="68" name="Textfeld 67"/>
              <p:cNvSpPr txBox="1">
                <a:spLocks noRot="1" noChangeAspect="1" noMove="1" noResize="1" noEditPoints="1" noAdjustHandles="1" noChangeArrowheads="1" noChangeShapeType="1" noTextEdit="1"/>
              </p:cNvSpPr>
              <p:nvPr/>
            </p:nvSpPr>
            <p:spPr>
              <a:xfrm>
                <a:off x="2108821" y="2499379"/>
                <a:ext cx="415576" cy="462265"/>
              </a:xfrm>
              <a:prstGeom prst="rect">
                <a:avLst/>
              </a:prstGeom>
              <a:blipFill>
                <a:blip r:embed="rId12"/>
                <a:stretch>
                  <a:fillRect b="-789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9" name="Textfeld 68"/>
              <p:cNvSpPr txBox="1"/>
              <p:nvPr/>
            </p:nvSpPr>
            <p:spPr>
              <a:xfrm>
                <a:off x="2644131" y="3739882"/>
                <a:ext cx="307766"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m:t>
                          </m:r>
                        </m:sup>
                      </m:sSup>
                    </m:oMath>
                  </m:oMathPara>
                </a14:m>
                <a:endParaRPr lang="de-DE" sz="2400" dirty="0"/>
              </a:p>
            </p:txBody>
          </p:sp>
        </mc:Choice>
        <mc:Fallback xmlns="">
          <p:sp>
            <p:nvSpPr>
              <p:cNvPr id="69" name="Textfeld 68"/>
              <p:cNvSpPr txBox="1">
                <a:spLocks noRot="1" noChangeAspect="1" noMove="1" noResize="1" noEditPoints="1" noAdjustHandles="1" noChangeArrowheads="1" noChangeShapeType="1" noTextEdit="1"/>
              </p:cNvSpPr>
              <p:nvPr/>
            </p:nvSpPr>
            <p:spPr>
              <a:xfrm>
                <a:off x="2644131" y="3739882"/>
                <a:ext cx="307766" cy="337857"/>
              </a:xfrm>
              <a:prstGeom prst="rect">
                <a:avLst/>
              </a:prstGeom>
              <a:blipFill>
                <a:blip r:embed="rId13"/>
                <a:stretch>
                  <a:fillRect l="-30000" r="-8000"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6" name="Textfeld 75"/>
              <p:cNvSpPr txBox="1"/>
              <p:nvPr/>
            </p:nvSpPr>
            <p:spPr>
              <a:xfrm>
                <a:off x="4251033" y="3036716"/>
                <a:ext cx="345071"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m:t>
                          </m:r>
                        </m:sup>
                      </m:sSup>
                    </m:oMath>
                  </m:oMathPara>
                </a14:m>
                <a:endParaRPr lang="de-DE" sz="2400" dirty="0"/>
              </a:p>
            </p:txBody>
          </p:sp>
        </mc:Choice>
        <mc:Fallback xmlns="">
          <p:sp>
            <p:nvSpPr>
              <p:cNvPr id="76" name="Textfeld 75"/>
              <p:cNvSpPr txBox="1">
                <a:spLocks noRot="1" noChangeAspect="1" noMove="1" noResize="1" noEditPoints="1" noAdjustHandles="1" noChangeArrowheads="1" noChangeShapeType="1" noTextEdit="1"/>
              </p:cNvSpPr>
              <p:nvPr/>
            </p:nvSpPr>
            <p:spPr>
              <a:xfrm>
                <a:off x="4251033" y="3036716"/>
                <a:ext cx="345071" cy="337857"/>
              </a:xfrm>
              <a:prstGeom prst="rect">
                <a:avLst/>
              </a:prstGeom>
              <a:blipFill>
                <a:blip r:embed="rId14"/>
                <a:stretch>
                  <a:fillRect l="-26316" r="-7018" b="-35714"/>
                </a:stretch>
              </a:blipFill>
            </p:spPr>
            <p:txBody>
              <a:bodyPr/>
              <a:lstStyle/>
              <a:p>
                <a:r>
                  <a:rPr lang="de-DE">
                    <a:noFill/>
                  </a:rPr>
                  <a:t> </a:t>
                </a:r>
              </a:p>
            </p:txBody>
          </p:sp>
        </mc:Fallback>
      </mc:AlternateContent>
      <p:sp>
        <p:nvSpPr>
          <p:cNvPr id="46" name="Textfeld 45"/>
          <p:cNvSpPr txBox="1"/>
          <p:nvPr/>
        </p:nvSpPr>
        <p:spPr>
          <a:xfrm>
            <a:off x="3974504" y="865366"/>
            <a:ext cx="1702981" cy="301606"/>
          </a:xfrm>
          <a:prstGeom prst="rect">
            <a:avLst/>
          </a:prstGeom>
          <a:noFill/>
          <a:ln>
            <a:noFill/>
          </a:ln>
        </p:spPr>
        <p:txBody>
          <a:bodyPr vert="horz" wrap="square" lIns="81646" tIns="40823" rIns="81646" bIns="40823" anchorCtr="0" compatLnSpc="0">
            <a:spAutoFit/>
          </a:bodyPr>
          <a:lstStyle/>
          <a:p>
            <a:pPr>
              <a:defRPr/>
            </a:pPr>
            <a:r>
              <a:rPr lang="de-DE" altLang="en-US" sz="1400" dirty="0"/>
              <a:t>Produktionsniveau</a:t>
            </a:r>
            <a:endParaRPr lang="de-DE" sz="1400" dirty="0"/>
          </a:p>
        </p:txBody>
      </p:sp>
      <p:sp>
        <p:nvSpPr>
          <p:cNvPr id="50" name="Textfeld 49"/>
          <p:cNvSpPr txBox="1"/>
          <p:nvPr/>
        </p:nvSpPr>
        <p:spPr>
          <a:xfrm>
            <a:off x="3904629" y="4500189"/>
            <a:ext cx="1702981" cy="301606"/>
          </a:xfrm>
          <a:prstGeom prst="rect">
            <a:avLst/>
          </a:prstGeom>
          <a:noFill/>
          <a:ln>
            <a:noFill/>
          </a:ln>
        </p:spPr>
        <p:txBody>
          <a:bodyPr vert="horz" wrap="square" lIns="81646" tIns="40823" rIns="81646" bIns="40823" anchorCtr="0" compatLnSpc="0">
            <a:spAutoFit/>
          </a:bodyPr>
          <a:lstStyle/>
          <a:p>
            <a:pPr>
              <a:defRPr/>
            </a:pPr>
            <a:r>
              <a:rPr lang="de-DE" altLang="en-US" sz="1400" dirty="0"/>
              <a:t>Produktionsfunktion</a:t>
            </a:r>
            <a:endParaRPr lang="de-DE" sz="1400" dirty="0"/>
          </a:p>
        </p:txBody>
      </p:sp>
      <p:sp>
        <p:nvSpPr>
          <p:cNvPr id="59" name="Textfeld 58"/>
          <p:cNvSpPr txBox="1"/>
          <p:nvPr/>
        </p:nvSpPr>
        <p:spPr>
          <a:xfrm>
            <a:off x="1217161" y="4665136"/>
            <a:ext cx="1173591" cy="301606"/>
          </a:xfrm>
          <a:prstGeom prst="rect">
            <a:avLst/>
          </a:prstGeom>
          <a:noFill/>
          <a:ln>
            <a:noFill/>
          </a:ln>
        </p:spPr>
        <p:txBody>
          <a:bodyPr vert="horz" wrap="square" lIns="81646" tIns="40823" rIns="81646" bIns="40823" anchorCtr="0" compatLnSpc="0">
            <a:spAutoFit/>
          </a:bodyPr>
          <a:lstStyle/>
          <a:p>
            <a:pPr>
              <a:defRPr/>
            </a:pPr>
            <a:r>
              <a:rPr lang="de-DE" altLang="en-US" sz="1400" dirty="0"/>
              <a:t>Arbeitsmarkt</a:t>
            </a:r>
            <a:endParaRPr lang="de-DE" sz="1400" dirty="0"/>
          </a:p>
        </p:txBody>
      </p:sp>
      <p:sp>
        <p:nvSpPr>
          <p:cNvPr id="67" name="Textfeld 66"/>
          <p:cNvSpPr txBox="1"/>
          <p:nvPr/>
        </p:nvSpPr>
        <p:spPr>
          <a:xfrm>
            <a:off x="586109" y="889130"/>
            <a:ext cx="2052198" cy="301606"/>
          </a:xfrm>
          <a:prstGeom prst="rect">
            <a:avLst/>
          </a:prstGeom>
          <a:noFill/>
          <a:ln>
            <a:noFill/>
          </a:ln>
        </p:spPr>
        <p:txBody>
          <a:bodyPr vert="horz" wrap="square" lIns="81646" tIns="40823" rIns="81646" bIns="40823" anchorCtr="0" compatLnSpc="0">
            <a:spAutoFit/>
          </a:bodyPr>
          <a:lstStyle/>
          <a:p>
            <a:pPr>
              <a:defRPr/>
            </a:pPr>
            <a:r>
              <a:rPr lang="de-DE" altLang="en-US" sz="1400" dirty="0"/>
              <a:t>Preis- und Reallohnniveau</a:t>
            </a:r>
            <a:endParaRPr lang="de-DE" sz="1400" dirty="0"/>
          </a:p>
        </p:txBody>
      </p:sp>
      <p:sp>
        <p:nvSpPr>
          <p:cNvPr id="72" name="Textfeld 71"/>
          <p:cNvSpPr txBox="1"/>
          <p:nvPr/>
        </p:nvSpPr>
        <p:spPr>
          <a:xfrm>
            <a:off x="1043513" y="-47321"/>
            <a:ext cx="7633341" cy="565909"/>
          </a:xfrm>
          <a:prstGeom prst="rect">
            <a:avLst/>
          </a:prstGeom>
          <a:noFill/>
          <a:ln>
            <a:noFill/>
          </a:ln>
        </p:spPr>
        <p:txBody>
          <a:bodyPr vert="horz" wrap="none" lIns="81646" tIns="40823" rIns="81646" bIns="40823" anchorCtr="0" compatLnSpc="0">
            <a:spAutoFit/>
          </a:bodyPr>
          <a:lstStyle/>
          <a:p>
            <a:pPr lvl="0" hangingPunct="0">
              <a:defRPr sz="3600"/>
            </a:pPr>
            <a:r>
              <a:rPr lang="de-DE" sz="3266" b="1"/>
              <a:t>Neoclassical model of general equilibrium</a:t>
            </a:r>
            <a:endParaRPr lang="de-DE" sz="3266" dirty="0">
              <a:latin typeface="Arial" pitchFamily="18"/>
              <a:ea typeface="Droid Sans Fallback" pitchFamily="2"/>
              <a:cs typeface="Lohit Hindi" pitchFamily="2"/>
            </a:endParaRPr>
          </a:p>
        </p:txBody>
      </p:sp>
      <p:cxnSp>
        <p:nvCxnSpPr>
          <p:cNvPr id="87" name="Gerader Verbinder 86"/>
          <p:cNvCxnSpPr/>
          <p:nvPr/>
        </p:nvCxnSpPr>
        <p:spPr>
          <a:xfrm flipV="1">
            <a:off x="2111345" y="3726889"/>
            <a:ext cx="872913" cy="1225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8" name="Gerader Verbinder 87"/>
          <p:cNvCxnSpPr/>
          <p:nvPr/>
        </p:nvCxnSpPr>
        <p:spPr>
          <a:xfrm>
            <a:off x="2101960" y="3013477"/>
            <a:ext cx="0" cy="704967"/>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9" name="Gerader Verbinder 88"/>
          <p:cNvCxnSpPr/>
          <p:nvPr/>
        </p:nvCxnSpPr>
        <p:spPr>
          <a:xfrm>
            <a:off x="3004932" y="3724903"/>
            <a:ext cx="1151939" cy="954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0" name="Gerader Verbinder 89"/>
          <p:cNvCxnSpPr/>
          <p:nvPr/>
        </p:nvCxnSpPr>
        <p:spPr>
          <a:xfrm>
            <a:off x="4156871" y="2990348"/>
            <a:ext cx="6512" cy="749534"/>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1" name="Gerader Verbinder 90"/>
          <p:cNvCxnSpPr/>
          <p:nvPr/>
        </p:nvCxnSpPr>
        <p:spPr>
          <a:xfrm>
            <a:off x="2981983" y="2260305"/>
            <a:ext cx="1187913" cy="266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2" name="Gerader Verbinder 91"/>
          <p:cNvCxnSpPr/>
          <p:nvPr/>
        </p:nvCxnSpPr>
        <p:spPr>
          <a:xfrm>
            <a:off x="2108821" y="2251143"/>
            <a:ext cx="0" cy="751507"/>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3" name="Gerader Verbinder 92"/>
          <p:cNvCxnSpPr/>
          <p:nvPr/>
        </p:nvCxnSpPr>
        <p:spPr>
          <a:xfrm>
            <a:off x="2096730" y="2241183"/>
            <a:ext cx="860360" cy="5071"/>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9" name="Rechteck 48">
            <a:extLst>
              <a:ext uri="{FF2B5EF4-FFF2-40B4-BE49-F238E27FC236}">
                <a16:creationId xmlns:a16="http://schemas.microsoft.com/office/drawing/2014/main" id="{E5DFE926-27A0-4AB7-81FC-9A1D4D8319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A8040612-5555-A235-6056-50FED552CBA0}"/>
              </a:ext>
            </a:extLst>
          </p:cNvPr>
          <p:cNvSpPr txBox="1"/>
          <p:nvPr/>
        </p:nvSpPr>
        <p:spPr>
          <a:xfrm>
            <a:off x="413760" y="866159"/>
            <a:ext cx="2133918" cy="369332"/>
          </a:xfrm>
          <a:prstGeom prst="rect">
            <a:avLst/>
          </a:prstGeom>
          <a:solidFill>
            <a:schemeClr val="bg1"/>
          </a:solidFill>
        </p:spPr>
        <p:txBody>
          <a:bodyPr wrap="none" rtlCol="0">
            <a:spAutoFit/>
          </a:bodyPr>
          <a:lstStyle/>
          <a:p>
            <a:r>
              <a:rPr lang="de-DE"/>
              <a:t> price and real wages</a:t>
            </a:r>
          </a:p>
        </p:txBody>
      </p:sp>
      <p:sp>
        <p:nvSpPr>
          <p:cNvPr id="3" name="Textfeld 2">
            <a:extLst>
              <a:ext uri="{FF2B5EF4-FFF2-40B4-BE49-F238E27FC236}">
                <a16:creationId xmlns:a16="http://schemas.microsoft.com/office/drawing/2014/main" id="{3CFABAD4-7DF4-58CB-4611-8B6048E72B37}"/>
              </a:ext>
            </a:extLst>
          </p:cNvPr>
          <p:cNvSpPr txBox="1"/>
          <p:nvPr/>
        </p:nvSpPr>
        <p:spPr>
          <a:xfrm>
            <a:off x="3689160" y="778767"/>
            <a:ext cx="2108269" cy="369332"/>
          </a:xfrm>
          <a:prstGeom prst="rect">
            <a:avLst/>
          </a:prstGeom>
          <a:solidFill>
            <a:schemeClr val="bg1"/>
          </a:solidFill>
        </p:spPr>
        <p:txBody>
          <a:bodyPr wrap="none" rtlCol="0">
            <a:spAutoFit/>
          </a:bodyPr>
          <a:lstStyle/>
          <a:p>
            <a:r>
              <a:rPr lang="de-DE"/>
              <a:t> production               </a:t>
            </a:r>
          </a:p>
        </p:txBody>
      </p:sp>
      <p:sp>
        <p:nvSpPr>
          <p:cNvPr id="6" name="Textfeld 5">
            <a:extLst>
              <a:ext uri="{FF2B5EF4-FFF2-40B4-BE49-F238E27FC236}">
                <a16:creationId xmlns:a16="http://schemas.microsoft.com/office/drawing/2014/main" id="{4587B458-4905-C870-13AD-7BDB5249A199}"/>
              </a:ext>
            </a:extLst>
          </p:cNvPr>
          <p:cNvSpPr txBox="1"/>
          <p:nvPr/>
        </p:nvSpPr>
        <p:spPr>
          <a:xfrm>
            <a:off x="3808365" y="4500189"/>
            <a:ext cx="2024913" cy="369332"/>
          </a:xfrm>
          <a:prstGeom prst="rect">
            <a:avLst/>
          </a:prstGeom>
          <a:solidFill>
            <a:schemeClr val="bg1"/>
          </a:solidFill>
        </p:spPr>
        <p:txBody>
          <a:bodyPr wrap="none" rtlCol="0">
            <a:spAutoFit/>
          </a:bodyPr>
          <a:lstStyle/>
          <a:p>
            <a:r>
              <a:rPr lang="de-DE"/>
              <a:t>Production function</a:t>
            </a:r>
          </a:p>
        </p:txBody>
      </p:sp>
      <p:sp>
        <p:nvSpPr>
          <p:cNvPr id="7" name="Textfeld 6">
            <a:extLst>
              <a:ext uri="{FF2B5EF4-FFF2-40B4-BE49-F238E27FC236}">
                <a16:creationId xmlns:a16="http://schemas.microsoft.com/office/drawing/2014/main" id="{B4639C69-502D-31C5-65CE-12A63DD1DFD1}"/>
              </a:ext>
            </a:extLst>
          </p:cNvPr>
          <p:cNvSpPr txBox="1"/>
          <p:nvPr/>
        </p:nvSpPr>
        <p:spPr>
          <a:xfrm>
            <a:off x="948199" y="4664330"/>
            <a:ext cx="1377300" cy="369332"/>
          </a:xfrm>
          <a:prstGeom prst="rect">
            <a:avLst/>
          </a:prstGeom>
          <a:solidFill>
            <a:schemeClr val="bg1"/>
          </a:solidFill>
        </p:spPr>
        <p:txBody>
          <a:bodyPr wrap="none" rtlCol="0">
            <a:spAutoFit/>
          </a:bodyPr>
          <a:lstStyle/>
          <a:p>
            <a:r>
              <a:rPr lang="de-DE"/>
              <a:t>Labormarket</a:t>
            </a:r>
          </a:p>
        </p:txBody>
      </p:sp>
      <mc:AlternateContent xmlns:mc="http://schemas.openxmlformats.org/markup-compatibility/2006" xmlns:a14="http://schemas.microsoft.com/office/drawing/2010/main">
        <mc:Choice Requires="a14">
          <p:sp>
            <p:nvSpPr>
              <p:cNvPr id="9" name="Textfeld 8">
                <a:extLst>
                  <a:ext uri="{FF2B5EF4-FFF2-40B4-BE49-F238E27FC236}">
                    <a16:creationId xmlns:a16="http://schemas.microsoft.com/office/drawing/2014/main" id="{1B961FE4-AE06-D79C-8C0B-7E2B16084711}"/>
                  </a:ext>
                </a:extLst>
              </p:cNvPr>
              <p:cNvSpPr txBox="1"/>
              <p:nvPr/>
            </p:nvSpPr>
            <p:spPr>
              <a:xfrm>
                <a:off x="5480637" y="2316127"/>
                <a:ext cx="157767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𝐷</m:t>
                          </m:r>
                        </m:sup>
                      </m:sSup>
                      <m:r>
                        <a:rPr lang="de-DE" sz="2400" b="0" i="1" smtClean="0">
                          <a:latin typeface="Cambria Math" panose="02040503050406030204" pitchFamily="18" charset="0"/>
                        </a:rPr>
                        <m:t>(</m:t>
                      </m:r>
                      <m:r>
                        <a:rPr lang="de-DE" sz="2400" b="0" i="1" smtClean="0">
                          <a:latin typeface="Cambria Math" panose="02040503050406030204" pitchFamily="18" charset="0"/>
                        </a:rPr>
                        <m:t>𝑝</m:t>
                      </m:r>
                      <m:r>
                        <a:rPr lang="de-DE" sz="2400" b="0" i="1" smtClean="0">
                          <a:latin typeface="Cambria Math" panose="02040503050406030204" pitchFamily="18" charset="0"/>
                        </a:rPr>
                        <m:t>,</m:t>
                      </m:r>
                      <m:r>
                        <a:rPr lang="de-DE" sz="2400" b="0" i="1" smtClean="0">
                          <a:latin typeface="Cambria Math" panose="02040503050406030204" pitchFamily="18" charset="0"/>
                        </a:rPr>
                        <m:t>𝐺</m:t>
                      </m:r>
                      <m:r>
                        <a:rPr lang="de-DE" sz="2400" b="0" i="1" smtClean="0">
                          <a:latin typeface="Cambria Math" panose="02040503050406030204" pitchFamily="18" charset="0"/>
                        </a:rPr>
                        <m:t>,</m:t>
                      </m:r>
                      <m:r>
                        <a:rPr lang="de-DE" sz="2400" b="0" i="1" smtClean="0">
                          <a:latin typeface="Cambria Math" panose="02040503050406030204" pitchFamily="18" charset="0"/>
                        </a:rPr>
                        <m:t>𝑀</m:t>
                      </m:r>
                      <m:r>
                        <a:rPr lang="de-DE" sz="2400" b="0" i="1" smtClean="0">
                          <a:latin typeface="Cambria Math" panose="02040503050406030204" pitchFamily="18" charset="0"/>
                        </a:rPr>
                        <m:t>)</m:t>
                      </m:r>
                    </m:oMath>
                  </m:oMathPara>
                </a14:m>
                <a:endParaRPr lang="de-DE" sz="2400" dirty="0"/>
              </a:p>
            </p:txBody>
          </p:sp>
        </mc:Choice>
        <mc:Fallback xmlns="">
          <p:sp>
            <p:nvSpPr>
              <p:cNvPr id="9" name="Textfeld 8">
                <a:extLst>
                  <a:ext uri="{FF2B5EF4-FFF2-40B4-BE49-F238E27FC236}">
                    <a16:creationId xmlns:a16="http://schemas.microsoft.com/office/drawing/2014/main" id="{1B961FE4-AE06-D79C-8C0B-7E2B16084711}"/>
                  </a:ext>
                </a:extLst>
              </p:cNvPr>
              <p:cNvSpPr txBox="1">
                <a:spLocks noRot="1" noChangeAspect="1" noMove="1" noResize="1" noEditPoints="1" noAdjustHandles="1" noChangeArrowheads="1" noChangeShapeType="1" noTextEdit="1"/>
              </p:cNvSpPr>
              <p:nvPr/>
            </p:nvSpPr>
            <p:spPr>
              <a:xfrm>
                <a:off x="5480637" y="2316127"/>
                <a:ext cx="1577676" cy="369332"/>
              </a:xfrm>
              <a:prstGeom prst="rect">
                <a:avLst/>
              </a:prstGeom>
              <a:blipFill>
                <a:blip r:embed="rId15"/>
                <a:stretch>
                  <a:fillRect l="-4247" r="-6178" b="-34426"/>
                </a:stretch>
              </a:blipFill>
            </p:spPr>
            <p:txBody>
              <a:bodyPr/>
              <a:lstStyle/>
              <a:p>
                <a:r>
                  <a:rPr lang="de-DE">
                    <a:noFill/>
                  </a:rPr>
                  <a:t> </a:t>
                </a:r>
              </a:p>
            </p:txBody>
          </p:sp>
        </mc:Fallback>
      </mc:AlternateContent>
      <mc:AlternateContent xmlns:mc="http://schemas.openxmlformats.org/markup-compatibility/2006">
        <mc:Choice xmlns:p14="http://schemas.microsoft.com/office/powerpoint/2010/main" Requires="p14">
          <p:contentPart p14:bwMode="auto" r:id="rId16">
            <p14:nvContentPartPr>
              <p14:cNvPr id="4" name="Freihand 3">
                <a:extLst>
                  <a:ext uri="{FF2B5EF4-FFF2-40B4-BE49-F238E27FC236}">
                    <a16:creationId xmlns:a16="http://schemas.microsoft.com/office/drawing/2014/main" id="{418D72BA-7E5A-4640-A287-399308CBD0BB}"/>
                  </a:ext>
                </a:extLst>
              </p14:cNvPr>
              <p14:cNvContentPartPr/>
              <p14:nvPr/>
            </p14:nvContentPartPr>
            <p14:xfrm>
              <a:off x="6018477" y="2678543"/>
              <a:ext cx="824040" cy="88560"/>
            </p14:xfrm>
          </p:contentPart>
        </mc:Choice>
        <mc:Fallback>
          <p:pic>
            <p:nvPicPr>
              <p:cNvPr id="4" name="Freihand 3">
                <a:extLst>
                  <a:ext uri="{FF2B5EF4-FFF2-40B4-BE49-F238E27FC236}">
                    <a16:creationId xmlns:a16="http://schemas.microsoft.com/office/drawing/2014/main" id="{418D72BA-7E5A-4640-A287-399308CBD0BB}"/>
                  </a:ext>
                </a:extLst>
              </p:cNvPr>
              <p:cNvPicPr/>
              <p:nvPr/>
            </p:nvPicPr>
            <p:blipFill>
              <a:blip r:embed="rId17"/>
              <a:stretch>
                <a:fillRect/>
              </a:stretch>
            </p:blipFill>
            <p:spPr>
              <a:xfrm>
                <a:off x="6014157" y="2674223"/>
                <a:ext cx="832680" cy="97200"/>
              </a:xfrm>
              <a:prstGeom prst="rect">
                <a:avLst/>
              </a:prstGeom>
            </p:spPr>
          </p:pic>
        </mc:Fallback>
      </mc:AlternateContent>
      <p:grpSp>
        <p:nvGrpSpPr>
          <p:cNvPr id="28" name="Gruppieren 27">
            <a:extLst>
              <a:ext uri="{FF2B5EF4-FFF2-40B4-BE49-F238E27FC236}">
                <a16:creationId xmlns:a16="http://schemas.microsoft.com/office/drawing/2014/main" id="{6179576A-DAD2-46E4-B7AE-E92EC88194FE}"/>
              </a:ext>
            </a:extLst>
          </p:cNvPr>
          <p:cNvGrpSpPr/>
          <p:nvPr/>
        </p:nvGrpSpPr>
        <p:grpSpPr>
          <a:xfrm>
            <a:off x="7961757" y="465983"/>
            <a:ext cx="1541160" cy="327240"/>
            <a:chOff x="7961757" y="465983"/>
            <a:chExt cx="1541160" cy="327240"/>
          </a:xfrm>
        </p:grpSpPr>
        <mc:AlternateContent xmlns:mc="http://schemas.openxmlformats.org/markup-compatibility/2006">
          <mc:Choice xmlns:p14="http://schemas.microsoft.com/office/powerpoint/2010/main" Requires="p14">
            <p:contentPart p14:bwMode="auto" r:id="rId18">
              <p14:nvContentPartPr>
                <p14:cNvPr id="11" name="Freihand 10">
                  <a:extLst>
                    <a:ext uri="{FF2B5EF4-FFF2-40B4-BE49-F238E27FC236}">
                      <a16:creationId xmlns:a16="http://schemas.microsoft.com/office/drawing/2014/main" id="{1E31E06F-8C53-4CB9-B033-0BCE91F9888A}"/>
                    </a:ext>
                  </a:extLst>
                </p14:cNvPr>
                <p14:cNvContentPartPr/>
                <p14:nvPr/>
              </p14:nvContentPartPr>
              <p14:xfrm>
                <a:off x="8067237" y="580463"/>
                <a:ext cx="7920" cy="156240"/>
              </p14:xfrm>
            </p:contentPart>
          </mc:Choice>
          <mc:Fallback>
            <p:pic>
              <p:nvPicPr>
                <p:cNvPr id="11" name="Freihand 10">
                  <a:extLst>
                    <a:ext uri="{FF2B5EF4-FFF2-40B4-BE49-F238E27FC236}">
                      <a16:creationId xmlns:a16="http://schemas.microsoft.com/office/drawing/2014/main" id="{1E31E06F-8C53-4CB9-B033-0BCE91F9888A}"/>
                    </a:ext>
                  </a:extLst>
                </p:cNvPr>
                <p:cNvPicPr/>
                <p:nvPr/>
              </p:nvPicPr>
              <p:blipFill>
                <a:blip r:embed="rId19"/>
                <a:stretch>
                  <a:fillRect/>
                </a:stretch>
              </p:blipFill>
              <p:spPr>
                <a:xfrm>
                  <a:off x="8062917" y="576143"/>
                  <a:ext cx="1656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Freihand 12">
                  <a:extLst>
                    <a:ext uri="{FF2B5EF4-FFF2-40B4-BE49-F238E27FC236}">
                      <a16:creationId xmlns:a16="http://schemas.microsoft.com/office/drawing/2014/main" id="{2D2A69D8-E014-4B31-84F7-D4716A85F90E}"/>
                    </a:ext>
                  </a:extLst>
                </p14:cNvPr>
                <p14:cNvContentPartPr/>
                <p14:nvPr/>
              </p14:nvContentPartPr>
              <p14:xfrm>
                <a:off x="7961757" y="541943"/>
                <a:ext cx="184320" cy="28080"/>
              </p14:xfrm>
            </p:contentPart>
          </mc:Choice>
          <mc:Fallback>
            <p:pic>
              <p:nvPicPr>
                <p:cNvPr id="13" name="Freihand 12">
                  <a:extLst>
                    <a:ext uri="{FF2B5EF4-FFF2-40B4-BE49-F238E27FC236}">
                      <a16:creationId xmlns:a16="http://schemas.microsoft.com/office/drawing/2014/main" id="{2D2A69D8-E014-4B31-84F7-D4716A85F90E}"/>
                    </a:ext>
                  </a:extLst>
                </p:cNvPr>
                <p:cNvPicPr/>
                <p:nvPr/>
              </p:nvPicPr>
              <p:blipFill>
                <a:blip r:embed="rId21"/>
                <a:stretch>
                  <a:fillRect/>
                </a:stretch>
              </p:blipFill>
              <p:spPr>
                <a:xfrm>
                  <a:off x="7957437" y="537623"/>
                  <a:ext cx="19296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Freihand 13">
                  <a:extLst>
                    <a:ext uri="{FF2B5EF4-FFF2-40B4-BE49-F238E27FC236}">
                      <a16:creationId xmlns:a16="http://schemas.microsoft.com/office/drawing/2014/main" id="{C9E1FB7C-575A-4075-BF18-8B3F9FDA8A45}"/>
                    </a:ext>
                  </a:extLst>
                </p14:cNvPr>
                <p14:cNvContentPartPr/>
                <p14:nvPr/>
              </p14:nvContentPartPr>
              <p14:xfrm>
                <a:off x="7981917" y="624743"/>
                <a:ext cx="228600" cy="113040"/>
              </p14:xfrm>
            </p:contentPart>
          </mc:Choice>
          <mc:Fallback>
            <p:pic>
              <p:nvPicPr>
                <p:cNvPr id="14" name="Freihand 13">
                  <a:extLst>
                    <a:ext uri="{FF2B5EF4-FFF2-40B4-BE49-F238E27FC236}">
                      <a16:creationId xmlns:a16="http://schemas.microsoft.com/office/drawing/2014/main" id="{C9E1FB7C-575A-4075-BF18-8B3F9FDA8A45}"/>
                    </a:ext>
                  </a:extLst>
                </p:cNvPr>
                <p:cNvPicPr/>
                <p:nvPr/>
              </p:nvPicPr>
              <p:blipFill>
                <a:blip r:embed="rId23"/>
                <a:stretch>
                  <a:fillRect/>
                </a:stretch>
              </p:blipFill>
              <p:spPr>
                <a:xfrm>
                  <a:off x="7977597" y="620423"/>
                  <a:ext cx="2372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9" name="Freihand 18">
                  <a:extLst>
                    <a:ext uri="{FF2B5EF4-FFF2-40B4-BE49-F238E27FC236}">
                      <a16:creationId xmlns:a16="http://schemas.microsoft.com/office/drawing/2014/main" id="{86A2BAB2-2860-4238-AEA2-102FA08627D9}"/>
                    </a:ext>
                  </a:extLst>
                </p14:cNvPr>
                <p14:cNvContentPartPr/>
                <p14:nvPr/>
              </p14:nvContentPartPr>
              <p14:xfrm>
                <a:off x="8189277" y="559943"/>
                <a:ext cx="37080" cy="42840"/>
              </p14:xfrm>
            </p:contentPart>
          </mc:Choice>
          <mc:Fallback>
            <p:pic>
              <p:nvPicPr>
                <p:cNvPr id="19" name="Freihand 18">
                  <a:extLst>
                    <a:ext uri="{FF2B5EF4-FFF2-40B4-BE49-F238E27FC236}">
                      <a16:creationId xmlns:a16="http://schemas.microsoft.com/office/drawing/2014/main" id="{86A2BAB2-2860-4238-AEA2-102FA08627D9}"/>
                    </a:ext>
                  </a:extLst>
                </p:cNvPr>
                <p:cNvPicPr/>
                <p:nvPr/>
              </p:nvPicPr>
              <p:blipFill>
                <a:blip r:embed="rId25"/>
                <a:stretch>
                  <a:fillRect/>
                </a:stretch>
              </p:blipFill>
              <p:spPr>
                <a:xfrm>
                  <a:off x="8184957" y="555623"/>
                  <a:ext cx="4572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0" name="Freihand 19">
                  <a:extLst>
                    <a:ext uri="{FF2B5EF4-FFF2-40B4-BE49-F238E27FC236}">
                      <a16:creationId xmlns:a16="http://schemas.microsoft.com/office/drawing/2014/main" id="{ED81B129-039F-49FA-A81A-A34E5C0862EC}"/>
                    </a:ext>
                  </a:extLst>
                </p14:cNvPr>
                <p14:cNvContentPartPr/>
                <p14:nvPr/>
              </p14:nvContentPartPr>
              <p14:xfrm>
                <a:off x="8256237" y="605663"/>
                <a:ext cx="182880" cy="105120"/>
              </p14:xfrm>
            </p:contentPart>
          </mc:Choice>
          <mc:Fallback>
            <p:pic>
              <p:nvPicPr>
                <p:cNvPr id="20" name="Freihand 19">
                  <a:extLst>
                    <a:ext uri="{FF2B5EF4-FFF2-40B4-BE49-F238E27FC236}">
                      <a16:creationId xmlns:a16="http://schemas.microsoft.com/office/drawing/2014/main" id="{ED81B129-039F-49FA-A81A-A34E5C0862EC}"/>
                    </a:ext>
                  </a:extLst>
                </p:cNvPr>
                <p:cNvPicPr/>
                <p:nvPr/>
              </p:nvPicPr>
              <p:blipFill>
                <a:blip r:embed="rId27"/>
                <a:stretch>
                  <a:fillRect/>
                </a:stretch>
              </p:blipFill>
              <p:spPr>
                <a:xfrm>
                  <a:off x="8251917" y="601343"/>
                  <a:ext cx="1915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1" name="Freihand 20">
                  <a:extLst>
                    <a:ext uri="{FF2B5EF4-FFF2-40B4-BE49-F238E27FC236}">
                      <a16:creationId xmlns:a16="http://schemas.microsoft.com/office/drawing/2014/main" id="{84BC6494-CA62-44B4-B8B5-5EBCFE111B16}"/>
                    </a:ext>
                  </a:extLst>
                </p14:cNvPr>
                <p14:cNvContentPartPr/>
                <p14:nvPr/>
              </p14:nvContentPartPr>
              <p14:xfrm>
                <a:off x="8494557" y="528623"/>
                <a:ext cx="195840" cy="149400"/>
              </p14:xfrm>
            </p:contentPart>
          </mc:Choice>
          <mc:Fallback>
            <p:pic>
              <p:nvPicPr>
                <p:cNvPr id="21" name="Freihand 20">
                  <a:extLst>
                    <a:ext uri="{FF2B5EF4-FFF2-40B4-BE49-F238E27FC236}">
                      <a16:creationId xmlns:a16="http://schemas.microsoft.com/office/drawing/2014/main" id="{84BC6494-CA62-44B4-B8B5-5EBCFE111B16}"/>
                    </a:ext>
                  </a:extLst>
                </p:cNvPr>
                <p:cNvPicPr/>
                <p:nvPr/>
              </p:nvPicPr>
              <p:blipFill>
                <a:blip r:embed="rId29"/>
                <a:stretch>
                  <a:fillRect/>
                </a:stretch>
              </p:blipFill>
              <p:spPr>
                <a:xfrm>
                  <a:off x="8490237" y="524303"/>
                  <a:ext cx="20448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3" name="Freihand 22">
                  <a:extLst>
                    <a:ext uri="{FF2B5EF4-FFF2-40B4-BE49-F238E27FC236}">
                      <a16:creationId xmlns:a16="http://schemas.microsoft.com/office/drawing/2014/main" id="{63B599BA-3005-4B32-9D56-442B50EE6706}"/>
                    </a:ext>
                  </a:extLst>
                </p14:cNvPr>
                <p14:cNvContentPartPr/>
                <p14:nvPr/>
              </p14:nvContentPartPr>
              <p14:xfrm>
                <a:off x="8842317" y="591263"/>
                <a:ext cx="91440" cy="187920"/>
              </p14:xfrm>
            </p:contentPart>
          </mc:Choice>
          <mc:Fallback>
            <p:pic>
              <p:nvPicPr>
                <p:cNvPr id="23" name="Freihand 22">
                  <a:extLst>
                    <a:ext uri="{FF2B5EF4-FFF2-40B4-BE49-F238E27FC236}">
                      <a16:creationId xmlns:a16="http://schemas.microsoft.com/office/drawing/2014/main" id="{63B599BA-3005-4B32-9D56-442B50EE6706}"/>
                    </a:ext>
                  </a:extLst>
                </p:cNvPr>
                <p:cNvPicPr/>
                <p:nvPr/>
              </p:nvPicPr>
              <p:blipFill>
                <a:blip r:embed="rId31"/>
                <a:stretch>
                  <a:fillRect/>
                </a:stretch>
              </p:blipFill>
              <p:spPr>
                <a:xfrm>
                  <a:off x="8837997" y="586943"/>
                  <a:ext cx="10008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4" name="Freihand 23">
                  <a:extLst>
                    <a:ext uri="{FF2B5EF4-FFF2-40B4-BE49-F238E27FC236}">
                      <a16:creationId xmlns:a16="http://schemas.microsoft.com/office/drawing/2014/main" id="{72777FE4-F184-41FE-9F5D-F8564D27B6B4}"/>
                    </a:ext>
                  </a:extLst>
                </p14:cNvPr>
                <p14:cNvContentPartPr/>
                <p14:nvPr/>
              </p14:nvContentPartPr>
              <p14:xfrm>
                <a:off x="8974077" y="501983"/>
                <a:ext cx="246240" cy="156240"/>
              </p14:xfrm>
            </p:contentPart>
          </mc:Choice>
          <mc:Fallback>
            <p:pic>
              <p:nvPicPr>
                <p:cNvPr id="24" name="Freihand 23">
                  <a:extLst>
                    <a:ext uri="{FF2B5EF4-FFF2-40B4-BE49-F238E27FC236}">
                      <a16:creationId xmlns:a16="http://schemas.microsoft.com/office/drawing/2014/main" id="{72777FE4-F184-41FE-9F5D-F8564D27B6B4}"/>
                    </a:ext>
                  </a:extLst>
                </p:cNvPr>
                <p:cNvPicPr/>
                <p:nvPr/>
              </p:nvPicPr>
              <p:blipFill>
                <a:blip r:embed="rId33"/>
                <a:stretch>
                  <a:fillRect/>
                </a:stretch>
              </p:blipFill>
              <p:spPr>
                <a:xfrm>
                  <a:off x="8969757" y="497663"/>
                  <a:ext cx="25488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5" name="Freihand 24">
                  <a:extLst>
                    <a:ext uri="{FF2B5EF4-FFF2-40B4-BE49-F238E27FC236}">
                      <a16:creationId xmlns:a16="http://schemas.microsoft.com/office/drawing/2014/main" id="{8EC2F124-5BCE-4B5E-A6BF-34CD42AAD223}"/>
                    </a:ext>
                  </a:extLst>
                </p14:cNvPr>
                <p14:cNvContentPartPr/>
                <p14:nvPr/>
              </p14:nvContentPartPr>
              <p14:xfrm>
                <a:off x="9208437" y="465983"/>
                <a:ext cx="10440" cy="18000"/>
              </p14:xfrm>
            </p:contentPart>
          </mc:Choice>
          <mc:Fallback>
            <p:pic>
              <p:nvPicPr>
                <p:cNvPr id="25" name="Freihand 24">
                  <a:extLst>
                    <a:ext uri="{FF2B5EF4-FFF2-40B4-BE49-F238E27FC236}">
                      <a16:creationId xmlns:a16="http://schemas.microsoft.com/office/drawing/2014/main" id="{8EC2F124-5BCE-4B5E-A6BF-34CD42AAD223}"/>
                    </a:ext>
                  </a:extLst>
                </p:cNvPr>
                <p:cNvPicPr/>
                <p:nvPr/>
              </p:nvPicPr>
              <p:blipFill>
                <a:blip r:embed="rId35"/>
                <a:stretch>
                  <a:fillRect/>
                </a:stretch>
              </p:blipFill>
              <p:spPr>
                <a:xfrm>
                  <a:off x="9204117" y="461663"/>
                  <a:ext cx="1908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6" name="Freihand 25">
                  <a:extLst>
                    <a:ext uri="{FF2B5EF4-FFF2-40B4-BE49-F238E27FC236}">
                      <a16:creationId xmlns:a16="http://schemas.microsoft.com/office/drawing/2014/main" id="{C5D65818-423B-412E-814A-405F0510937D}"/>
                    </a:ext>
                  </a:extLst>
                </p14:cNvPr>
                <p14:cNvContentPartPr/>
                <p14:nvPr/>
              </p14:nvContentPartPr>
              <p14:xfrm>
                <a:off x="9260277" y="560303"/>
                <a:ext cx="83520" cy="68760"/>
              </p14:xfrm>
            </p:contentPart>
          </mc:Choice>
          <mc:Fallback>
            <p:pic>
              <p:nvPicPr>
                <p:cNvPr id="26" name="Freihand 25">
                  <a:extLst>
                    <a:ext uri="{FF2B5EF4-FFF2-40B4-BE49-F238E27FC236}">
                      <a16:creationId xmlns:a16="http://schemas.microsoft.com/office/drawing/2014/main" id="{C5D65818-423B-412E-814A-405F0510937D}"/>
                    </a:ext>
                  </a:extLst>
                </p:cNvPr>
                <p:cNvPicPr/>
                <p:nvPr/>
              </p:nvPicPr>
              <p:blipFill>
                <a:blip r:embed="rId37"/>
                <a:stretch>
                  <a:fillRect/>
                </a:stretch>
              </p:blipFill>
              <p:spPr>
                <a:xfrm>
                  <a:off x="9255957" y="555983"/>
                  <a:ext cx="921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7" name="Freihand 26">
                  <a:extLst>
                    <a:ext uri="{FF2B5EF4-FFF2-40B4-BE49-F238E27FC236}">
                      <a16:creationId xmlns:a16="http://schemas.microsoft.com/office/drawing/2014/main" id="{1D017EA5-1906-4E98-9DEE-C7C9D0DC2820}"/>
                    </a:ext>
                  </a:extLst>
                </p14:cNvPr>
                <p14:cNvContentPartPr/>
                <p14:nvPr/>
              </p14:nvContentPartPr>
              <p14:xfrm>
                <a:off x="9305637" y="546263"/>
                <a:ext cx="197280" cy="246960"/>
              </p14:xfrm>
            </p:contentPart>
          </mc:Choice>
          <mc:Fallback>
            <p:pic>
              <p:nvPicPr>
                <p:cNvPr id="27" name="Freihand 26">
                  <a:extLst>
                    <a:ext uri="{FF2B5EF4-FFF2-40B4-BE49-F238E27FC236}">
                      <a16:creationId xmlns:a16="http://schemas.microsoft.com/office/drawing/2014/main" id="{1D017EA5-1906-4E98-9DEE-C7C9D0DC2820}"/>
                    </a:ext>
                  </a:extLst>
                </p:cNvPr>
                <p:cNvPicPr/>
                <p:nvPr/>
              </p:nvPicPr>
              <p:blipFill>
                <a:blip r:embed="rId39"/>
                <a:stretch>
                  <a:fillRect/>
                </a:stretch>
              </p:blipFill>
              <p:spPr>
                <a:xfrm>
                  <a:off x="9301317" y="541943"/>
                  <a:ext cx="205920" cy="255600"/>
                </a:xfrm>
                <a:prstGeom prst="rect">
                  <a:avLst/>
                </a:prstGeom>
              </p:spPr>
            </p:pic>
          </mc:Fallback>
        </mc:AlternateContent>
      </p:grpSp>
      <p:grpSp>
        <p:nvGrpSpPr>
          <p:cNvPr id="31" name="Gruppieren 30">
            <a:extLst>
              <a:ext uri="{FF2B5EF4-FFF2-40B4-BE49-F238E27FC236}">
                <a16:creationId xmlns:a16="http://schemas.microsoft.com/office/drawing/2014/main" id="{50BB1302-746D-42A9-9922-52D913AD0F71}"/>
              </a:ext>
            </a:extLst>
          </p:cNvPr>
          <p:cNvGrpSpPr/>
          <p:nvPr/>
        </p:nvGrpSpPr>
        <p:grpSpPr>
          <a:xfrm>
            <a:off x="9682557" y="574703"/>
            <a:ext cx="28440" cy="86760"/>
            <a:chOff x="9682557" y="574703"/>
            <a:chExt cx="28440" cy="86760"/>
          </a:xfrm>
        </p:grpSpPr>
        <mc:AlternateContent xmlns:mc="http://schemas.openxmlformats.org/markup-compatibility/2006">
          <mc:Choice xmlns:p14="http://schemas.microsoft.com/office/powerpoint/2010/main" Requires="p14">
            <p:contentPart p14:bwMode="auto" r:id="rId40">
              <p14:nvContentPartPr>
                <p14:cNvPr id="29" name="Freihand 28">
                  <a:extLst>
                    <a:ext uri="{FF2B5EF4-FFF2-40B4-BE49-F238E27FC236}">
                      <a16:creationId xmlns:a16="http://schemas.microsoft.com/office/drawing/2014/main" id="{ED287C86-0971-4978-B3CF-BF5B0E51E1DB}"/>
                    </a:ext>
                  </a:extLst>
                </p14:cNvPr>
                <p14:cNvContentPartPr/>
                <p14:nvPr/>
              </p14:nvContentPartPr>
              <p14:xfrm>
                <a:off x="9700917" y="574703"/>
                <a:ext cx="10080" cy="18000"/>
              </p14:xfrm>
            </p:contentPart>
          </mc:Choice>
          <mc:Fallback>
            <p:pic>
              <p:nvPicPr>
                <p:cNvPr id="29" name="Freihand 28">
                  <a:extLst>
                    <a:ext uri="{FF2B5EF4-FFF2-40B4-BE49-F238E27FC236}">
                      <a16:creationId xmlns:a16="http://schemas.microsoft.com/office/drawing/2014/main" id="{ED287C86-0971-4978-B3CF-BF5B0E51E1DB}"/>
                    </a:ext>
                  </a:extLst>
                </p:cNvPr>
                <p:cNvPicPr/>
                <p:nvPr/>
              </p:nvPicPr>
              <p:blipFill>
                <a:blip r:embed="rId41"/>
                <a:stretch>
                  <a:fillRect/>
                </a:stretch>
              </p:blipFill>
              <p:spPr>
                <a:xfrm>
                  <a:off x="9696597" y="570383"/>
                  <a:ext cx="1872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0" name="Freihand 29">
                  <a:extLst>
                    <a:ext uri="{FF2B5EF4-FFF2-40B4-BE49-F238E27FC236}">
                      <a16:creationId xmlns:a16="http://schemas.microsoft.com/office/drawing/2014/main" id="{70505158-686F-4011-8FBA-C70880FDE293}"/>
                    </a:ext>
                  </a:extLst>
                </p14:cNvPr>
                <p14:cNvContentPartPr/>
                <p14:nvPr/>
              </p14:nvContentPartPr>
              <p14:xfrm>
                <a:off x="9682557" y="646703"/>
                <a:ext cx="14400" cy="14760"/>
              </p14:xfrm>
            </p:contentPart>
          </mc:Choice>
          <mc:Fallback>
            <p:pic>
              <p:nvPicPr>
                <p:cNvPr id="30" name="Freihand 29">
                  <a:extLst>
                    <a:ext uri="{FF2B5EF4-FFF2-40B4-BE49-F238E27FC236}">
                      <a16:creationId xmlns:a16="http://schemas.microsoft.com/office/drawing/2014/main" id="{70505158-686F-4011-8FBA-C70880FDE293}"/>
                    </a:ext>
                  </a:extLst>
                </p:cNvPr>
                <p:cNvPicPr/>
                <p:nvPr/>
              </p:nvPicPr>
              <p:blipFill>
                <a:blip r:embed="rId43"/>
                <a:stretch>
                  <a:fillRect/>
                </a:stretch>
              </p:blipFill>
              <p:spPr>
                <a:xfrm>
                  <a:off x="9678237" y="642383"/>
                  <a:ext cx="23040" cy="23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4">
            <p14:nvContentPartPr>
              <p14:cNvPr id="32" name="Freihand 31">
                <a:extLst>
                  <a:ext uri="{FF2B5EF4-FFF2-40B4-BE49-F238E27FC236}">
                    <a16:creationId xmlns:a16="http://schemas.microsoft.com/office/drawing/2014/main" id="{42E9C816-451A-4D4F-8057-7817BD687E5D}"/>
                  </a:ext>
                </a:extLst>
              </p14:cNvPr>
              <p14:cNvContentPartPr/>
              <p14:nvPr/>
            </p14:nvContentPartPr>
            <p14:xfrm>
              <a:off x="9934197" y="460223"/>
              <a:ext cx="150840" cy="232560"/>
            </p14:xfrm>
          </p:contentPart>
        </mc:Choice>
        <mc:Fallback>
          <p:pic>
            <p:nvPicPr>
              <p:cNvPr id="32" name="Freihand 31">
                <a:extLst>
                  <a:ext uri="{FF2B5EF4-FFF2-40B4-BE49-F238E27FC236}">
                    <a16:creationId xmlns:a16="http://schemas.microsoft.com/office/drawing/2014/main" id="{42E9C816-451A-4D4F-8057-7817BD687E5D}"/>
                  </a:ext>
                </a:extLst>
              </p:cNvPr>
              <p:cNvPicPr/>
              <p:nvPr/>
            </p:nvPicPr>
            <p:blipFill>
              <a:blip r:embed="rId45"/>
              <a:stretch>
                <a:fillRect/>
              </a:stretch>
            </p:blipFill>
            <p:spPr>
              <a:xfrm>
                <a:off x="9929877" y="455903"/>
                <a:ext cx="159480" cy="241200"/>
              </a:xfrm>
              <a:prstGeom prst="rect">
                <a:avLst/>
              </a:prstGeom>
            </p:spPr>
          </p:pic>
        </mc:Fallback>
      </mc:AlternateContent>
      <p:grpSp>
        <p:nvGrpSpPr>
          <p:cNvPr id="37" name="Gruppieren 36">
            <a:extLst>
              <a:ext uri="{FF2B5EF4-FFF2-40B4-BE49-F238E27FC236}">
                <a16:creationId xmlns:a16="http://schemas.microsoft.com/office/drawing/2014/main" id="{66677832-7AED-42A3-8811-150D1BED9C94}"/>
              </a:ext>
            </a:extLst>
          </p:cNvPr>
          <p:cNvGrpSpPr/>
          <p:nvPr/>
        </p:nvGrpSpPr>
        <p:grpSpPr>
          <a:xfrm>
            <a:off x="10169997" y="417743"/>
            <a:ext cx="182520" cy="228960"/>
            <a:chOff x="10169997" y="417743"/>
            <a:chExt cx="182520" cy="228960"/>
          </a:xfrm>
        </p:grpSpPr>
        <mc:AlternateContent xmlns:mc="http://schemas.openxmlformats.org/markup-compatibility/2006">
          <mc:Choice xmlns:p14="http://schemas.microsoft.com/office/powerpoint/2010/main" Requires="p14">
            <p:contentPart p14:bwMode="auto" r:id="rId46">
              <p14:nvContentPartPr>
                <p14:cNvPr id="33" name="Freihand 32">
                  <a:extLst>
                    <a:ext uri="{FF2B5EF4-FFF2-40B4-BE49-F238E27FC236}">
                      <a16:creationId xmlns:a16="http://schemas.microsoft.com/office/drawing/2014/main" id="{901B6E8B-DDF8-4308-A46F-6D2AA5B858C5}"/>
                    </a:ext>
                  </a:extLst>
                </p14:cNvPr>
                <p14:cNvContentPartPr/>
                <p14:nvPr/>
              </p14:nvContentPartPr>
              <p14:xfrm>
                <a:off x="10271877" y="510983"/>
                <a:ext cx="21960" cy="135720"/>
              </p14:xfrm>
            </p:contentPart>
          </mc:Choice>
          <mc:Fallback>
            <p:pic>
              <p:nvPicPr>
                <p:cNvPr id="33" name="Freihand 32">
                  <a:extLst>
                    <a:ext uri="{FF2B5EF4-FFF2-40B4-BE49-F238E27FC236}">
                      <a16:creationId xmlns:a16="http://schemas.microsoft.com/office/drawing/2014/main" id="{901B6E8B-DDF8-4308-A46F-6D2AA5B858C5}"/>
                    </a:ext>
                  </a:extLst>
                </p:cNvPr>
                <p:cNvPicPr/>
                <p:nvPr/>
              </p:nvPicPr>
              <p:blipFill>
                <a:blip r:embed="rId47"/>
                <a:stretch>
                  <a:fillRect/>
                </a:stretch>
              </p:blipFill>
              <p:spPr>
                <a:xfrm>
                  <a:off x="10267557" y="506663"/>
                  <a:ext cx="3060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5" name="Freihand 34">
                  <a:extLst>
                    <a:ext uri="{FF2B5EF4-FFF2-40B4-BE49-F238E27FC236}">
                      <a16:creationId xmlns:a16="http://schemas.microsoft.com/office/drawing/2014/main" id="{0DDDA622-E369-4FDA-BAAC-EC988CDCACCB}"/>
                    </a:ext>
                  </a:extLst>
                </p14:cNvPr>
                <p14:cNvContentPartPr/>
                <p14:nvPr/>
              </p14:nvContentPartPr>
              <p14:xfrm>
                <a:off x="10169997" y="417743"/>
                <a:ext cx="182520" cy="147960"/>
              </p14:xfrm>
            </p:contentPart>
          </mc:Choice>
          <mc:Fallback>
            <p:pic>
              <p:nvPicPr>
                <p:cNvPr id="35" name="Freihand 34">
                  <a:extLst>
                    <a:ext uri="{FF2B5EF4-FFF2-40B4-BE49-F238E27FC236}">
                      <a16:creationId xmlns:a16="http://schemas.microsoft.com/office/drawing/2014/main" id="{0DDDA622-E369-4FDA-BAAC-EC988CDCACCB}"/>
                    </a:ext>
                  </a:extLst>
                </p:cNvPr>
                <p:cNvPicPr/>
                <p:nvPr/>
              </p:nvPicPr>
              <p:blipFill>
                <a:blip r:embed="rId49"/>
                <a:stretch>
                  <a:fillRect/>
                </a:stretch>
              </p:blipFill>
              <p:spPr>
                <a:xfrm>
                  <a:off x="10165677" y="413423"/>
                  <a:ext cx="191160" cy="156600"/>
                </a:xfrm>
                <a:prstGeom prst="rect">
                  <a:avLst/>
                </a:prstGeom>
              </p:spPr>
            </p:pic>
          </mc:Fallback>
        </mc:AlternateContent>
      </p:grpSp>
      <p:grpSp>
        <p:nvGrpSpPr>
          <p:cNvPr id="41" name="Gruppieren 40">
            <a:extLst>
              <a:ext uri="{FF2B5EF4-FFF2-40B4-BE49-F238E27FC236}">
                <a16:creationId xmlns:a16="http://schemas.microsoft.com/office/drawing/2014/main" id="{5F957E8E-0640-4456-BEB2-EB8748474534}"/>
              </a:ext>
            </a:extLst>
          </p:cNvPr>
          <p:cNvGrpSpPr/>
          <p:nvPr/>
        </p:nvGrpSpPr>
        <p:grpSpPr>
          <a:xfrm>
            <a:off x="10735197" y="379943"/>
            <a:ext cx="476640" cy="282240"/>
            <a:chOff x="10735197" y="379943"/>
            <a:chExt cx="476640" cy="282240"/>
          </a:xfrm>
        </p:grpSpPr>
        <mc:AlternateContent xmlns:mc="http://schemas.openxmlformats.org/markup-compatibility/2006">
          <mc:Choice xmlns:p14="http://schemas.microsoft.com/office/powerpoint/2010/main" Requires="p14">
            <p:contentPart p14:bwMode="auto" r:id="rId50">
              <p14:nvContentPartPr>
                <p14:cNvPr id="38" name="Freihand 37">
                  <a:extLst>
                    <a:ext uri="{FF2B5EF4-FFF2-40B4-BE49-F238E27FC236}">
                      <a16:creationId xmlns:a16="http://schemas.microsoft.com/office/drawing/2014/main" id="{C45C5038-51B1-48A3-9FB2-2B2DC5F323CB}"/>
                    </a:ext>
                  </a:extLst>
                </p14:cNvPr>
                <p14:cNvContentPartPr/>
                <p14:nvPr/>
              </p14:nvContentPartPr>
              <p14:xfrm>
                <a:off x="10735197" y="467423"/>
                <a:ext cx="143640" cy="194760"/>
              </p14:xfrm>
            </p:contentPart>
          </mc:Choice>
          <mc:Fallback>
            <p:pic>
              <p:nvPicPr>
                <p:cNvPr id="38" name="Freihand 37">
                  <a:extLst>
                    <a:ext uri="{FF2B5EF4-FFF2-40B4-BE49-F238E27FC236}">
                      <a16:creationId xmlns:a16="http://schemas.microsoft.com/office/drawing/2014/main" id="{C45C5038-51B1-48A3-9FB2-2B2DC5F323CB}"/>
                    </a:ext>
                  </a:extLst>
                </p:cNvPr>
                <p:cNvPicPr/>
                <p:nvPr/>
              </p:nvPicPr>
              <p:blipFill>
                <a:blip r:embed="rId51"/>
                <a:stretch>
                  <a:fillRect/>
                </a:stretch>
              </p:blipFill>
              <p:spPr>
                <a:xfrm>
                  <a:off x="10730877" y="463103"/>
                  <a:ext cx="15228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9" name="Freihand 38">
                  <a:extLst>
                    <a:ext uri="{FF2B5EF4-FFF2-40B4-BE49-F238E27FC236}">
                      <a16:creationId xmlns:a16="http://schemas.microsoft.com/office/drawing/2014/main" id="{7547FA2E-D29D-4AEC-A7F0-283FC93703A4}"/>
                    </a:ext>
                  </a:extLst>
                </p14:cNvPr>
                <p14:cNvContentPartPr/>
                <p14:nvPr/>
              </p14:nvContentPartPr>
              <p14:xfrm>
                <a:off x="10907277" y="379943"/>
                <a:ext cx="17280" cy="88560"/>
              </p14:xfrm>
            </p:contentPart>
          </mc:Choice>
          <mc:Fallback>
            <p:pic>
              <p:nvPicPr>
                <p:cNvPr id="39" name="Freihand 38">
                  <a:extLst>
                    <a:ext uri="{FF2B5EF4-FFF2-40B4-BE49-F238E27FC236}">
                      <a16:creationId xmlns:a16="http://schemas.microsoft.com/office/drawing/2014/main" id="{7547FA2E-D29D-4AEC-A7F0-283FC93703A4}"/>
                    </a:ext>
                  </a:extLst>
                </p:cNvPr>
                <p:cNvPicPr/>
                <p:nvPr/>
              </p:nvPicPr>
              <p:blipFill>
                <a:blip r:embed="rId53"/>
                <a:stretch>
                  <a:fillRect/>
                </a:stretch>
              </p:blipFill>
              <p:spPr>
                <a:xfrm>
                  <a:off x="10902957" y="375623"/>
                  <a:ext cx="259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0" name="Freihand 39">
                  <a:extLst>
                    <a:ext uri="{FF2B5EF4-FFF2-40B4-BE49-F238E27FC236}">
                      <a16:creationId xmlns:a16="http://schemas.microsoft.com/office/drawing/2014/main" id="{6E2DA26E-62FF-44FA-AFC8-1BF5FFA3C642}"/>
                    </a:ext>
                  </a:extLst>
                </p14:cNvPr>
                <p14:cNvContentPartPr/>
                <p14:nvPr/>
              </p14:nvContentPartPr>
              <p14:xfrm>
                <a:off x="11036877" y="499823"/>
                <a:ext cx="174960" cy="117360"/>
              </p14:xfrm>
            </p:contentPart>
          </mc:Choice>
          <mc:Fallback>
            <p:pic>
              <p:nvPicPr>
                <p:cNvPr id="40" name="Freihand 39">
                  <a:extLst>
                    <a:ext uri="{FF2B5EF4-FFF2-40B4-BE49-F238E27FC236}">
                      <a16:creationId xmlns:a16="http://schemas.microsoft.com/office/drawing/2014/main" id="{6E2DA26E-62FF-44FA-AFC8-1BF5FFA3C642}"/>
                    </a:ext>
                  </a:extLst>
                </p:cNvPr>
                <p:cNvPicPr/>
                <p:nvPr/>
              </p:nvPicPr>
              <p:blipFill>
                <a:blip r:embed="rId55"/>
                <a:stretch>
                  <a:fillRect/>
                </a:stretch>
              </p:blipFill>
              <p:spPr>
                <a:xfrm>
                  <a:off x="11032557" y="495503"/>
                  <a:ext cx="183600" cy="126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6">
            <p14:nvContentPartPr>
              <p14:cNvPr id="42" name="Freihand 41">
                <a:extLst>
                  <a:ext uri="{FF2B5EF4-FFF2-40B4-BE49-F238E27FC236}">
                    <a16:creationId xmlns:a16="http://schemas.microsoft.com/office/drawing/2014/main" id="{8AEF4F69-09EB-4A1F-9300-E9E8C3D77401}"/>
                  </a:ext>
                </a:extLst>
              </p14:cNvPr>
              <p14:cNvContentPartPr/>
              <p14:nvPr/>
            </p14:nvContentPartPr>
            <p14:xfrm>
              <a:off x="11375277" y="422783"/>
              <a:ext cx="169920" cy="259200"/>
            </p14:xfrm>
          </p:contentPart>
        </mc:Choice>
        <mc:Fallback>
          <p:pic>
            <p:nvPicPr>
              <p:cNvPr id="42" name="Freihand 41">
                <a:extLst>
                  <a:ext uri="{FF2B5EF4-FFF2-40B4-BE49-F238E27FC236}">
                    <a16:creationId xmlns:a16="http://schemas.microsoft.com/office/drawing/2014/main" id="{8AEF4F69-09EB-4A1F-9300-E9E8C3D77401}"/>
                  </a:ext>
                </a:extLst>
              </p:cNvPr>
              <p:cNvPicPr/>
              <p:nvPr/>
            </p:nvPicPr>
            <p:blipFill>
              <a:blip r:embed="rId57"/>
              <a:stretch>
                <a:fillRect/>
              </a:stretch>
            </p:blipFill>
            <p:spPr>
              <a:xfrm>
                <a:off x="11370957" y="418463"/>
                <a:ext cx="17856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8" name="Freihand 47">
                <a:extLst>
                  <a:ext uri="{FF2B5EF4-FFF2-40B4-BE49-F238E27FC236}">
                    <a16:creationId xmlns:a16="http://schemas.microsoft.com/office/drawing/2014/main" id="{EB7A59F7-5A01-4FE2-8ADE-0BC8CEF3F565}"/>
                  </a:ext>
                </a:extLst>
              </p14:cNvPr>
              <p14:cNvContentPartPr/>
              <p14:nvPr/>
            </p14:nvContentPartPr>
            <p14:xfrm>
              <a:off x="10885317" y="374543"/>
              <a:ext cx="52920" cy="88560"/>
            </p14:xfrm>
          </p:contentPart>
        </mc:Choice>
        <mc:Fallback>
          <p:pic>
            <p:nvPicPr>
              <p:cNvPr id="48" name="Freihand 47">
                <a:extLst>
                  <a:ext uri="{FF2B5EF4-FFF2-40B4-BE49-F238E27FC236}">
                    <a16:creationId xmlns:a16="http://schemas.microsoft.com/office/drawing/2014/main" id="{EB7A59F7-5A01-4FE2-8ADE-0BC8CEF3F565}"/>
                  </a:ext>
                </a:extLst>
              </p:cNvPr>
              <p:cNvPicPr/>
              <p:nvPr/>
            </p:nvPicPr>
            <p:blipFill>
              <a:blip r:embed="rId59"/>
              <a:stretch>
                <a:fillRect/>
              </a:stretch>
            </p:blipFill>
            <p:spPr>
              <a:xfrm>
                <a:off x="10880997" y="370223"/>
                <a:ext cx="61560" cy="97200"/>
              </a:xfrm>
              <a:prstGeom prst="rect">
                <a:avLst/>
              </a:prstGeom>
            </p:spPr>
          </p:pic>
        </mc:Fallback>
      </mc:AlternateContent>
      <p:grpSp>
        <p:nvGrpSpPr>
          <p:cNvPr id="57" name="Gruppieren 56">
            <a:extLst>
              <a:ext uri="{FF2B5EF4-FFF2-40B4-BE49-F238E27FC236}">
                <a16:creationId xmlns:a16="http://schemas.microsoft.com/office/drawing/2014/main" id="{25724ED6-E431-49EA-AC7F-066C530C63BF}"/>
              </a:ext>
            </a:extLst>
          </p:cNvPr>
          <p:cNvGrpSpPr/>
          <p:nvPr/>
        </p:nvGrpSpPr>
        <p:grpSpPr>
          <a:xfrm>
            <a:off x="10587957" y="260423"/>
            <a:ext cx="1086840" cy="650520"/>
            <a:chOff x="10587957" y="260423"/>
            <a:chExt cx="1086840" cy="650520"/>
          </a:xfrm>
        </p:grpSpPr>
        <mc:AlternateContent xmlns:mc="http://schemas.openxmlformats.org/markup-compatibility/2006">
          <mc:Choice xmlns:p14="http://schemas.microsoft.com/office/powerpoint/2010/main" Requires="p14">
            <p:contentPart p14:bwMode="auto" r:id="rId60">
              <p14:nvContentPartPr>
                <p14:cNvPr id="43" name="Freihand 42">
                  <a:extLst>
                    <a:ext uri="{FF2B5EF4-FFF2-40B4-BE49-F238E27FC236}">
                      <a16:creationId xmlns:a16="http://schemas.microsoft.com/office/drawing/2014/main" id="{5E502747-3BC1-4F3E-BF9B-A434079C0575}"/>
                    </a:ext>
                  </a:extLst>
                </p14:cNvPr>
                <p14:cNvContentPartPr/>
                <p14:nvPr/>
              </p14:nvContentPartPr>
              <p14:xfrm>
                <a:off x="10587957" y="760103"/>
                <a:ext cx="1086840" cy="20520"/>
              </p14:xfrm>
            </p:contentPart>
          </mc:Choice>
          <mc:Fallback>
            <p:pic>
              <p:nvPicPr>
                <p:cNvPr id="43" name="Freihand 42">
                  <a:extLst>
                    <a:ext uri="{FF2B5EF4-FFF2-40B4-BE49-F238E27FC236}">
                      <a16:creationId xmlns:a16="http://schemas.microsoft.com/office/drawing/2014/main" id="{5E502747-3BC1-4F3E-BF9B-A434079C0575}"/>
                    </a:ext>
                  </a:extLst>
                </p:cNvPr>
                <p:cNvPicPr/>
                <p:nvPr/>
              </p:nvPicPr>
              <p:blipFill>
                <a:blip r:embed="rId61"/>
                <a:stretch>
                  <a:fillRect/>
                </a:stretch>
              </p:blipFill>
              <p:spPr>
                <a:xfrm>
                  <a:off x="10583637" y="755783"/>
                  <a:ext cx="109548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4" name="Freihand 43">
                  <a:extLst>
                    <a:ext uri="{FF2B5EF4-FFF2-40B4-BE49-F238E27FC236}">
                      <a16:creationId xmlns:a16="http://schemas.microsoft.com/office/drawing/2014/main" id="{FBD90F96-D86D-45DD-9211-BDA1F483D661}"/>
                    </a:ext>
                  </a:extLst>
                </p14:cNvPr>
                <p14:cNvContentPartPr/>
                <p14:nvPr/>
              </p14:nvContentPartPr>
              <p14:xfrm>
                <a:off x="10688757" y="463823"/>
                <a:ext cx="192600" cy="233280"/>
              </p14:xfrm>
            </p:contentPart>
          </mc:Choice>
          <mc:Fallback>
            <p:pic>
              <p:nvPicPr>
                <p:cNvPr id="44" name="Freihand 43">
                  <a:extLst>
                    <a:ext uri="{FF2B5EF4-FFF2-40B4-BE49-F238E27FC236}">
                      <a16:creationId xmlns:a16="http://schemas.microsoft.com/office/drawing/2014/main" id="{FBD90F96-D86D-45DD-9211-BDA1F483D661}"/>
                    </a:ext>
                  </a:extLst>
                </p:cNvPr>
                <p:cNvPicPr/>
                <p:nvPr/>
              </p:nvPicPr>
              <p:blipFill>
                <a:blip r:embed="rId63"/>
                <a:stretch>
                  <a:fillRect/>
                </a:stretch>
              </p:blipFill>
              <p:spPr>
                <a:xfrm>
                  <a:off x="10684437" y="459503"/>
                  <a:ext cx="20124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5" name="Freihand 44">
                  <a:extLst>
                    <a:ext uri="{FF2B5EF4-FFF2-40B4-BE49-F238E27FC236}">
                      <a16:creationId xmlns:a16="http://schemas.microsoft.com/office/drawing/2014/main" id="{0928ADB1-FB91-4364-9213-907BA6333D6D}"/>
                    </a:ext>
                  </a:extLst>
                </p14:cNvPr>
                <p14:cNvContentPartPr/>
                <p14:nvPr/>
              </p14:nvContentPartPr>
              <p14:xfrm>
                <a:off x="10702797" y="469943"/>
                <a:ext cx="182160" cy="235440"/>
              </p14:xfrm>
            </p:contentPart>
          </mc:Choice>
          <mc:Fallback>
            <p:pic>
              <p:nvPicPr>
                <p:cNvPr id="45" name="Freihand 44">
                  <a:extLst>
                    <a:ext uri="{FF2B5EF4-FFF2-40B4-BE49-F238E27FC236}">
                      <a16:creationId xmlns:a16="http://schemas.microsoft.com/office/drawing/2014/main" id="{0928ADB1-FB91-4364-9213-907BA6333D6D}"/>
                    </a:ext>
                  </a:extLst>
                </p:cNvPr>
                <p:cNvPicPr/>
                <p:nvPr/>
              </p:nvPicPr>
              <p:blipFill>
                <a:blip r:embed="rId65"/>
                <a:stretch>
                  <a:fillRect/>
                </a:stretch>
              </p:blipFill>
              <p:spPr>
                <a:xfrm>
                  <a:off x="10698477" y="465623"/>
                  <a:ext cx="19080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56" name="Freihand 55">
                  <a:extLst>
                    <a:ext uri="{FF2B5EF4-FFF2-40B4-BE49-F238E27FC236}">
                      <a16:creationId xmlns:a16="http://schemas.microsoft.com/office/drawing/2014/main" id="{B7C02196-588B-42A0-AEE3-6580AB8613D7}"/>
                    </a:ext>
                  </a:extLst>
                </p14:cNvPr>
                <p14:cNvContentPartPr/>
                <p14:nvPr/>
              </p14:nvContentPartPr>
              <p14:xfrm>
                <a:off x="10607757" y="260423"/>
                <a:ext cx="366840" cy="650520"/>
              </p14:xfrm>
            </p:contentPart>
          </mc:Choice>
          <mc:Fallback>
            <p:pic>
              <p:nvPicPr>
                <p:cNvPr id="56" name="Freihand 55">
                  <a:extLst>
                    <a:ext uri="{FF2B5EF4-FFF2-40B4-BE49-F238E27FC236}">
                      <a16:creationId xmlns:a16="http://schemas.microsoft.com/office/drawing/2014/main" id="{B7C02196-588B-42A0-AEE3-6580AB8613D7}"/>
                    </a:ext>
                  </a:extLst>
                </p:cNvPr>
                <p:cNvPicPr/>
                <p:nvPr/>
              </p:nvPicPr>
              <p:blipFill>
                <a:blip r:embed="rId67"/>
                <a:stretch>
                  <a:fillRect/>
                </a:stretch>
              </p:blipFill>
              <p:spPr>
                <a:xfrm>
                  <a:off x="10603437" y="256103"/>
                  <a:ext cx="375480" cy="659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8">
            <p14:nvContentPartPr>
              <p14:cNvPr id="63" name="Freihand 62">
                <a:extLst>
                  <a:ext uri="{FF2B5EF4-FFF2-40B4-BE49-F238E27FC236}">
                    <a16:creationId xmlns:a16="http://schemas.microsoft.com/office/drawing/2014/main" id="{DD94F2D0-FBDC-4DEE-AAED-AEC08B08B938}"/>
                  </a:ext>
                </a:extLst>
              </p14:cNvPr>
              <p14:cNvContentPartPr/>
              <p14:nvPr/>
            </p14:nvContentPartPr>
            <p14:xfrm>
              <a:off x="6289917" y="2214143"/>
              <a:ext cx="285480" cy="537840"/>
            </p14:xfrm>
          </p:contentPart>
        </mc:Choice>
        <mc:Fallback>
          <p:pic>
            <p:nvPicPr>
              <p:cNvPr id="63" name="Freihand 62">
                <a:extLst>
                  <a:ext uri="{FF2B5EF4-FFF2-40B4-BE49-F238E27FC236}">
                    <a16:creationId xmlns:a16="http://schemas.microsoft.com/office/drawing/2014/main" id="{DD94F2D0-FBDC-4DEE-AAED-AEC08B08B938}"/>
                  </a:ext>
                </a:extLst>
              </p:cNvPr>
              <p:cNvPicPr/>
              <p:nvPr/>
            </p:nvPicPr>
            <p:blipFill>
              <a:blip r:embed="rId69"/>
              <a:stretch>
                <a:fillRect/>
              </a:stretch>
            </p:blipFill>
            <p:spPr>
              <a:xfrm>
                <a:off x="6285597" y="2209823"/>
                <a:ext cx="294120" cy="5464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97" name="Freihand 96">
                <a:extLst>
                  <a:ext uri="{FF2B5EF4-FFF2-40B4-BE49-F238E27FC236}">
                    <a16:creationId xmlns:a16="http://schemas.microsoft.com/office/drawing/2014/main" id="{18C014A6-C66F-47E2-8D65-F8C7522D7F1A}"/>
                  </a:ext>
                </a:extLst>
              </p14:cNvPr>
              <p14:cNvContentPartPr/>
              <p14:nvPr/>
            </p14:nvContentPartPr>
            <p14:xfrm>
              <a:off x="3926157" y="4811543"/>
              <a:ext cx="1709280" cy="51120"/>
            </p14:xfrm>
          </p:contentPart>
        </mc:Choice>
        <mc:Fallback>
          <p:pic>
            <p:nvPicPr>
              <p:cNvPr id="97" name="Freihand 96">
                <a:extLst>
                  <a:ext uri="{FF2B5EF4-FFF2-40B4-BE49-F238E27FC236}">
                    <a16:creationId xmlns:a16="http://schemas.microsoft.com/office/drawing/2014/main" id="{18C014A6-C66F-47E2-8D65-F8C7522D7F1A}"/>
                  </a:ext>
                </a:extLst>
              </p:cNvPr>
              <p:cNvPicPr/>
              <p:nvPr/>
            </p:nvPicPr>
            <p:blipFill>
              <a:blip r:embed="rId71"/>
              <a:stretch>
                <a:fillRect/>
              </a:stretch>
            </p:blipFill>
            <p:spPr>
              <a:xfrm>
                <a:off x="3921837" y="4807223"/>
                <a:ext cx="171792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98" name="Freihand 97">
                <a:extLst>
                  <a:ext uri="{FF2B5EF4-FFF2-40B4-BE49-F238E27FC236}">
                    <a16:creationId xmlns:a16="http://schemas.microsoft.com/office/drawing/2014/main" id="{C00365DD-F9D6-4001-B198-C444A32CD291}"/>
                  </a:ext>
                </a:extLst>
              </p14:cNvPr>
              <p14:cNvContentPartPr/>
              <p14:nvPr/>
            </p14:nvContentPartPr>
            <p14:xfrm>
              <a:off x="640797" y="4598423"/>
              <a:ext cx="329040" cy="36000"/>
            </p14:xfrm>
          </p:contentPart>
        </mc:Choice>
        <mc:Fallback>
          <p:pic>
            <p:nvPicPr>
              <p:cNvPr id="98" name="Freihand 97">
                <a:extLst>
                  <a:ext uri="{FF2B5EF4-FFF2-40B4-BE49-F238E27FC236}">
                    <a16:creationId xmlns:a16="http://schemas.microsoft.com/office/drawing/2014/main" id="{C00365DD-F9D6-4001-B198-C444A32CD291}"/>
                  </a:ext>
                </a:extLst>
              </p:cNvPr>
              <p:cNvPicPr/>
              <p:nvPr/>
            </p:nvPicPr>
            <p:blipFill>
              <a:blip r:embed="rId73"/>
              <a:stretch>
                <a:fillRect/>
              </a:stretch>
            </p:blipFill>
            <p:spPr>
              <a:xfrm>
                <a:off x="636477" y="4594103"/>
                <a:ext cx="33768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99" name="Freihand 98">
                <a:extLst>
                  <a:ext uri="{FF2B5EF4-FFF2-40B4-BE49-F238E27FC236}">
                    <a16:creationId xmlns:a16="http://schemas.microsoft.com/office/drawing/2014/main" id="{C00E3555-F3C3-4503-AC49-2D7502380BA2}"/>
                  </a:ext>
                </a:extLst>
              </p14:cNvPr>
              <p14:cNvContentPartPr/>
              <p14:nvPr/>
            </p14:nvContentPartPr>
            <p14:xfrm>
              <a:off x="2042277" y="4613903"/>
              <a:ext cx="351000" cy="85320"/>
            </p14:xfrm>
          </p:contentPart>
        </mc:Choice>
        <mc:Fallback>
          <p:pic>
            <p:nvPicPr>
              <p:cNvPr id="99" name="Freihand 98">
                <a:extLst>
                  <a:ext uri="{FF2B5EF4-FFF2-40B4-BE49-F238E27FC236}">
                    <a16:creationId xmlns:a16="http://schemas.microsoft.com/office/drawing/2014/main" id="{C00E3555-F3C3-4503-AC49-2D7502380BA2}"/>
                  </a:ext>
                </a:extLst>
              </p:cNvPr>
              <p:cNvPicPr/>
              <p:nvPr/>
            </p:nvPicPr>
            <p:blipFill>
              <a:blip r:embed="rId75"/>
              <a:stretch>
                <a:fillRect/>
              </a:stretch>
            </p:blipFill>
            <p:spPr>
              <a:xfrm>
                <a:off x="2037957" y="4609583"/>
                <a:ext cx="3596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64" name="Freihand 63">
                <a:extLst>
                  <a:ext uri="{FF2B5EF4-FFF2-40B4-BE49-F238E27FC236}">
                    <a16:creationId xmlns:a16="http://schemas.microsoft.com/office/drawing/2014/main" id="{3908DF06-2013-4EDC-9D69-74667195B4C6}"/>
                  </a:ext>
                </a:extLst>
              </p14:cNvPr>
              <p14:cNvContentPartPr/>
              <p14:nvPr/>
            </p14:nvContentPartPr>
            <p14:xfrm>
              <a:off x="3538797" y="1034063"/>
              <a:ext cx="1804680" cy="1241640"/>
            </p14:xfrm>
          </p:contentPart>
        </mc:Choice>
        <mc:Fallback>
          <p:pic>
            <p:nvPicPr>
              <p:cNvPr id="64" name="Freihand 63">
                <a:extLst>
                  <a:ext uri="{FF2B5EF4-FFF2-40B4-BE49-F238E27FC236}">
                    <a16:creationId xmlns:a16="http://schemas.microsoft.com/office/drawing/2014/main" id="{3908DF06-2013-4EDC-9D69-74667195B4C6}"/>
                  </a:ext>
                </a:extLst>
              </p:cNvPr>
              <p:cNvPicPr/>
              <p:nvPr/>
            </p:nvPicPr>
            <p:blipFill>
              <a:blip r:embed="rId77"/>
              <a:stretch>
                <a:fillRect/>
              </a:stretch>
            </p:blipFill>
            <p:spPr>
              <a:xfrm>
                <a:off x="3534477" y="1029743"/>
                <a:ext cx="1813320" cy="12502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70" name="Freihand 69">
                <a:extLst>
                  <a:ext uri="{FF2B5EF4-FFF2-40B4-BE49-F238E27FC236}">
                    <a16:creationId xmlns:a16="http://schemas.microsoft.com/office/drawing/2014/main" id="{3AE2C482-D3E2-47C3-9A9B-6A823B67E8A6}"/>
                  </a:ext>
                </a:extLst>
              </p14:cNvPr>
              <p14:cNvContentPartPr/>
              <p14:nvPr/>
            </p14:nvContentPartPr>
            <p14:xfrm>
              <a:off x="5492877" y="2161583"/>
              <a:ext cx="110160" cy="66240"/>
            </p14:xfrm>
          </p:contentPart>
        </mc:Choice>
        <mc:Fallback>
          <p:pic>
            <p:nvPicPr>
              <p:cNvPr id="70" name="Freihand 69">
                <a:extLst>
                  <a:ext uri="{FF2B5EF4-FFF2-40B4-BE49-F238E27FC236}">
                    <a16:creationId xmlns:a16="http://schemas.microsoft.com/office/drawing/2014/main" id="{3AE2C482-D3E2-47C3-9A9B-6A823B67E8A6}"/>
                  </a:ext>
                </a:extLst>
              </p:cNvPr>
              <p:cNvPicPr/>
              <p:nvPr/>
            </p:nvPicPr>
            <p:blipFill>
              <a:blip r:embed="rId79"/>
              <a:stretch>
                <a:fillRect/>
              </a:stretch>
            </p:blipFill>
            <p:spPr>
              <a:xfrm>
                <a:off x="5488557" y="2157263"/>
                <a:ext cx="1188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71" name="Freihand 70">
                <a:extLst>
                  <a:ext uri="{FF2B5EF4-FFF2-40B4-BE49-F238E27FC236}">
                    <a16:creationId xmlns:a16="http://schemas.microsoft.com/office/drawing/2014/main" id="{F2C1D35D-1AE6-4D04-A73B-845B6589044A}"/>
                  </a:ext>
                </a:extLst>
              </p14:cNvPr>
              <p14:cNvContentPartPr/>
              <p14:nvPr/>
            </p14:nvContentPartPr>
            <p14:xfrm>
              <a:off x="5568477" y="2143583"/>
              <a:ext cx="67680" cy="195480"/>
            </p14:xfrm>
          </p:contentPart>
        </mc:Choice>
        <mc:Fallback>
          <p:pic>
            <p:nvPicPr>
              <p:cNvPr id="71" name="Freihand 70">
                <a:extLst>
                  <a:ext uri="{FF2B5EF4-FFF2-40B4-BE49-F238E27FC236}">
                    <a16:creationId xmlns:a16="http://schemas.microsoft.com/office/drawing/2014/main" id="{F2C1D35D-1AE6-4D04-A73B-845B6589044A}"/>
                  </a:ext>
                </a:extLst>
              </p:cNvPr>
              <p:cNvPicPr/>
              <p:nvPr/>
            </p:nvPicPr>
            <p:blipFill>
              <a:blip r:embed="rId81"/>
              <a:stretch>
                <a:fillRect/>
              </a:stretch>
            </p:blipFill>
            <p:spPr>
              <a:xfrm>
                <a:off x="5564157" y="2139263"/>
                <a:ext cx="7632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73" name="Freihand 72">
                <a:extLst>
                  <a:ext uri="{FF2B5EF4-FFF2-40B4-BE49-F238E27FC236}">
                    <a16:creationId xmlns:a16="http://schemas.microsoft.com/office/drawing/2014/main" id="{7C45312C-4A8B-42EA-8FBE-49C20BBA9B33}"/>
                  </a:ext>
                </a:extLst>
              </p14:cNvPr>
              <p14:cNvContentPartPr/>
              <p14:nvPr/>
            </p14:nvContentPartPr>
            <p14:xfrm>
              <a:off x="5722557" y="2063303"/>
              <a:ext cx="18000" cy="127800"/>
            </p14:xfrm>
          </p:contentPart>
        </mc:Choice>
        <mc:Fallback>
          <p:pic>
            <p:nvPicPr>
              <p:cNvPr id="73" name="Freihand 72">
                <a:extLst>
                  <a:ext uri="{FF2B5EF4-FFF2-40B4-BE49-F238E27FC236}">
                    <a16:creationId xmlns:a16="http://schemas.microsoft.com/office/drawing/2014/main" id="{7C45312C-4A8B-42EA-8FBE-49C20BBA9B33}"/>
                  </a:ext>
                </a:extLst>
              </p:cNvPr>
              <p:cNvPicPr/>
              <p:nvPr/>
            </p:nvPicPr>
            <p:blipFill>
              <a:blip r:embed="rId83"/>
              <a:stretch>
                <a:fillRect/>
              </a:stretch>
            </p:blipFill>
            <p:spPr>
              <a:xfrm>
                <a:off x="5718237" y="2058983"/>
                <a:ext cx="2664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74" name="Freihand 73">
                <a:extLst>
                  <a:ext uri="{FF2B5EF4-FFF2-40B4-BE49-F238E27FC236}">
                    <a16:creationId xmlns:a16="http://schemas.microsoft.com/office/drawing/2014/main" id="{29131DFE-6911-4D38-9505-268C39755001}"/>
                  </a:ext>
                </a:extLst>
              </p14:cNvPr>
              <p14:cNvContentPartPr/>
              <p14:nvPr/>
            </p14:nvContentPartPr>
            <p14:xfrm>
              <a:off x="5623197" y="2040983"/>
              <a:ext cx="160200" cy="131400"/>
            </p14:xfrm>
          </p:contentPart>
        </mc:Choice>
        <mc:Fallback>
          <p:pic>
            <p:nvPicPr>
              <p:cNvPr id="74" name="Freihand 73">
                <a:extLst>
                  <a:ext uri="{FF2B5EF4-FFF2-40B4-BE49-F238E27FC236}">
                    <a16:creationId xmlns:a16="http://schemas.microsoft.com/office/drawing/2014/main" id="{29131DFE-6911-4D38-9505-268C39755001}"/>
                  </a:ext>
                </a:extLst>
              </p:cNvPr>
              <p:cNvPicPr/>
              <p:nvPr/>
            </p:nvPicPr>
            <p:blipFill>
              <a:blip r:embed="rId85"/>
              <a:stretch>
                <a:fillRect/>
              </a:stretch>
            </p:blipFill>
            <p:spPr>
              <a:xfrm>
                <a:off x="5618877" y="2036663"/>
                <a:ext cx="1688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77" name="Freihand 76">
                <a:extLst>
                  <a:ext uri="{FF2B5EF4-FFF2-40B4-BE49-F238E27FC236}">
                    <a16:creationId xmlns:a16="http://schemas.microsoft.com/office/drawing/2014/main" id="{9061504F-0081-4F79-9EF2-EACC94A6C557}"/>
                  </a:ext>
                </a:extLst>
              </p14:cNvPr>
              <p14:cNvContentPartPr/>
              <p14:nvPr/>
            </p14:nvContentPartPr>
            <p14:xfrm>
              <a:off x="5918037" y="1986983"/>
              <a:ext cx="50040" cy="252000"/>
            </p14:xfrm>
          </p:contentPart>
        </mc:Choice>
        <mc:Fallback>
          <p:pic>
            <p:nvPicPr>
              <p:cNvPr id="77" name="Freihand 76">
                <a:extLst>
                  <a:ext uri="{FF2B5EF4-FFF2-40B4-BE49-F238E27FC236}">
                    <a16:creationId xmlns:a16="http://schemas.microsoft.com/office/drawing/2014/main" id="{9061504F-0081-4F79-9EF2-EACC94A6C557}"/>
                  </a:ext>
                </a:extLst>
              </p:cNvPr>
              <p:cNvPicPr/>
              <p:nvPr/>
            </p:nvPicPr>
            <p:blipFill>
              <a:blip r:embed="rId87"/>
              <a:stretch>
                <a:fillRect/>
              </a:stretch>
            </p:blipFill>
            <p:spPr>
              <a:xfrm>
                <a:off x="5913717" y="1982663"/>
                <a:ext cx="5868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79" name="Freihand 78">
                <a:extLst>
                  <a:ext uri="{FF2B5EF4-FFF2-40B4-BE49-F238E27FC236}">
                    <a16:creationId xmlns:a16="http://schemas.microsoft.com/office/drawing/2014/main" id="{36DBAAB4-E6A6-4761-9507-43ED028D1D34}"/>
                  </a:ext>
                </a:extLst>
              </p14:cNvPr>
              <p14:cNvContentPartPr/>
              <p14:nvPr/>
            </p14:nvContentPartPr>
            <p14:xfrm>
              <a:off x="6026757" y="2049623"/>
              <a:ext cx="105840" cy="227880"/>
            </p14:xfrm>
          </p:contentPart>
        </mc:Choice>
        <mc:Fallback>
          <p:pic>
            <p:nvPicPr>
              <p:cNvPr id="79" name="Freihand 78">
                <a:extLst>
                  <a:ext uri="{FF2B5EF4-FFF2-40B4-BE49-F238E27FC236}">
                    <a16:creationId xmlns:a16="http://schemas.microsoft.com/office/drawing/2014/main" id="{36DBAAB4-E6A6-4761-9507-43ED028D1D34}"/>
                  </a:ext>
                </a:extLst>
              </p:cNvPr>
              <p:cNvPicPr/>
              <p:nvPr/>
            </p:nvPicPr>
            <p:blipFill>
              <a:blip r:embed="rId89"/>
              <a:stretch>
                <a:fillRect/>
              </a:stretch>
            </p:blipFill>
            <p:spPr>
              <a:xfrm>
                <a:off x="6022437" y="2045303"/>
                <a:ext cx="11448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81" name="Freihand 80">
                <a:extLst>
                  <a:ext uri="{FF2B5EF4-FFF2-40B4-BE49-F238E27FC236}">
                    <a16:creationId xmlns:a16="http://schemas.microsoft.com/office/drawing/2014/main" id="{0AE38FEE-E093-4687-BC9B-1E940895EE73}"/>
                  </a:ext>
                </a:extLst>
              </p14:cNvPr>
              <p14:cNvContentPartPr/>
              <p14:nvPr/>
            </p14:nvContentPartPr>
            <p14:xfrm>
              <a:off x="6040797" y="2037743"/>
              <a:ext cx="120240" cy="274680"/>
            </p14:xfrm>
          </p:contentPart>
        </mc:Choice>
        <mc:Fallback>
          <p:pic>
            <p:nvPicPr>
              <p:cNvPr id="81" name="Freihand 80">
                <a:extLst>
                  <a:ext uri="{FF2B5EF4-FFF2-40B4-BE49-F238E27FC236}">
                    <a16:creationId xmlns:a16="http://schemas.microsoft.com/office/drawing/2014/main" id="{0AE38FEE-E093-4687-BC9B-1E940895EE73}"/>
                  </a:ext>
                </a:extLst>
              </p:cNvPr>
              <p:cNvPicPr/>
              <p:nvPr/>
            </p:nvPicPr>
            <p:blipFill>
              <a:blip r:embed="rId91"/>
              <a:stretch>
                <a:fillRect/>
              </a:stretch>
            </p:blipFill>
            <p:spPr>
              <a:xfrm>
                <a:off x="6036477" y="2033423"/>
                <a:ext cx="12888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82" name="Freihand 81">
                <a:extLst>
                  <a:ext uri="{FF2B5EF4-FFF2-40B4-BE49-F238E27FC236}">
                    <a16:creationId xmlns:a16="http://schemas.microsoft.com/office/drawing/2014/main" id="{891ACAB8-CE97-4332-A800-8F412957260A}"/>
                  </a:ext>
                </a:extLst>
              </p14:cNvPr>
              <p14:cNvContentPartPr/>
              <p14:nvPr/>
            </p14:nvContentPartPr>
            <p14:xfrm>
              <a:off x="6038997" y="2058623"/>
              <a:ext cx="133920" cy="214920"/>
            </p14:xfrm>
          </p:contentPart>
        </mc:Choice>
        <mc:Fallback>
          <p:pic>
            <p:nvPicPr>
              <p:cNvPr id="82" name="Freihand 81">
                <a:extLst>
                  <a:ext uri="{FF2B5EF4-FFF2-40B4-BE49-F238E27FC236}">
                    <a16:creationId xmlns:a16="http://schemas.microsoft.com/office/drawing/2014/main" id="{891ACAB8-CE97-4332-A800-8F412957260A}"/>
                  </a:ext>
                </a:extLst>
              </p:cNvPr>
              <p:cNvPicPr/>
              <p:nvPr/>
            </p:nvPicPr>
            <p:blipFill>
              <a:blip r:embed="rId93"/>
              <a:stretch>
                <a:fillRect/>
              </a:stretch>
            </p:blipFill>
            <p:spPr>
              <a:xfrm>
                <a:off x="6034677" y="2054303"/>
                <a:ext cx="14256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83" name="Freihand 82">
                <a:extLst>
                  <a:ext uri="{FF2B5EF4-FFF2-40B4-BE49-F238E27FC236}">
                    <a16:creationId xmlns:a16="http://schemas.microsoft.com/office/drawing/2014/main" id="{CF7DC88C-1B6E-46CA-AA46-5E1984D2514A}"/>
                  </a:ext>
                </a:extLst>
              </p14:cNvPr>
              <p14:cNvContentPartPr/>
              <p14:nvPr/>
            </p14:nvContentPartPr>
            <p14:xfrm>
              <a:off x="6253917" y="2118743"/>
              <a:ext cx="8640" cy="100080"/>
            </p14:xfrm>
          </p:contentPart>
        </mc:Choice>
        <mc:Fallback>
          <p:pic>
            <p:nvPicPr>
              <p:cNvPr id="83" name="Freihand 82">
                <a:extLst>
                  <a:ext uri="{FF2B5EF4-FFF2-40B4-BE49-F238E27FC236}">
                    <a16:creationId xmlns:a16="http://schemas.microsoft.com/office/drawing/2014/main" id="{CF7DC88C-1B6E-46CA-AA46-5E1984D2514A}"/>
                  </a:ext>
                </a:extLst>
              </p:cNvPr>
              <p:cNvPicPr/>
              <p:nvPr/>
            </p:nvPicPr>
            <p:blipFill>
              <a:blip r:embed="rId95"/>
              <a:stretch>
                <a:fillRect/>
              </a:stretch>
            </p:blipFill>
            <p:spPr>
              <a:xfrm>
                <a:off x="6249597" y="2114423"/>
                <a:ext cx="172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84" name="Freihand 83">
                <a:extLst>
                  <a:ext uri="{FF2B5EF4-FFF2-40B4-BE49-F238E27FC236}">
                    <a16:creationId xmlns:a16="http://schemas.microsoft.com/office/drawing/2014/main" id="{02849320-A3F7-4D86-BD98-C7EE82B5DE9C}"/>
                  </a:ext>
                </a:extLst>
              </p14:cNvPr>
              <p14:cNvContentPartPr/>
              <p14:nvPr/>
            </p14:nvContentPartPr>
            <p14:xfrm>
              <a:off x="6372717" y="1943423"/>
              <a:ext cx="139680" cy="196200"/>
            </p14:xfrm>
          </p:contentPart>
        </mc:Choice>
        <mc:Fallback>
          <p:pic>
            <p:nvPicPr>
              <p:cNvPr id="84" name="Freihand 83">
                <a:extLst>
                  <a:ext uri="{FF2B5EF4-FFF2-40B4-BE49-F238E27FC236}">
                    <a16:creationId xmlns:a16="http://schemas.microsoft.com/office/drawing/2014/main" id="{02849320-A3F7-4D86-BD98-C7EE82B5DE9C}"/>
                  </a:ext>
                </a:extLst>
              </p:cNvPr>
              <p:cNvPicPr/>
              <p:nvPr/>
            </p:nvPicPr>
            <p:blipFill>
              <a:blip r:embed="rId97"/>
              <a:stretch>
                <a:fillRect/>
              </a:stretch>
            </p:blipFill>
            <p:spPr>
              <a:xfrm>
                <a:off x="6368397" y="1939103"/>
                <a:ext cx="14832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85" name="Freihand 84">
                <a:extLst>
                  <a:ext uri="{FF2B5EF4-FFF2-40B4-BE49-F238E27FC236}">
                    <a16:creationId xmlns:a16="http://schemas.microsoft.com/office/drawing/2014/main" id="{FB257669-0AC1-48E9-A1BF-4DACB89A2CA4}"/>
                  </a:ext>
                </a:extLst>
              </p14:cNvPr>
              <p14:cNvContentPartPr/>
              <p14:nvPr/>
            </p14:nvContentPartPr>
            <p14:xfrm>
              <a:off x="6530037" y="1877183"/>
              <a:ext cx="6480" cy="109440"/>
            </p14:xfrm>
          </p:contentPart>
        </mc:Choice>
        <mc:Fallback>
          <p:pic>
            <p:nvPicPr>
              <p:cNvPr id="85" name="Freihand 84">
                <a:extLst>
                  <a:ext uri="{FF2B5EF4-FFF2-40B4-BE49-F238E27FC236}">
                    <a16:creationId xmlns:a16="http://schemas.microsoft.com/office/drawing/2014/main" id="{FB257669-0AC1-48E9-A1BF-4DACB89A2CA4}"/>
                  </a:ext>
                </a:extLst>
              </p:cNvPr>
              <p:cNvPicPr/>
              <p:nvPr/>
            </p:nvPicPr>
            <p:blipFill>
              <a:blip r:embed="rId99"/>
              <a:stretch>
                <a:fillRect/>
              </a:stretch>
            </p:blipFill>
            <p:spPr>
              <a:xfrm>
                <a:off x="6525717" y="1872863"/>
                <a:ext cx="1512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86" name="Freihand 85">
                <a:extLst>
                  <a:ext uri="{FF2B5EF4-FFF2-40B4-BE49-F238E27FC236}">
                    <a16:creationId xmlns:a16="http://schemas.microsoft.com/office/drawing/2014/main" id="{D4B2859B-DFE3-481E-8F1D-88BEF6BD8DDB}"/>
                  </a:ext>
                </a:extLst>
              </p14:cNvPr>
              <p14:cNvContentPartPr/>
              <p14:nvPr/>
            </p14:nvContentPartPr>
            <p14:xfrm>
              <a:off x="6656757" y="2141423"/>
              <a:ext cx="8280" cy="111240"/>
            </p14:xfrm>
          </p:contentPart>
        </mc:Choice>
        <mc:Fallback>
          <p:pic>
            <p:nvPicPr>
              <p:cNvPr id="86" name="Freihand 85">
                <a:extLst>
                  <a:ext uri="{FF2B5EF4-FFF2-40B4-BE49-F238E27FC236}">
                    <a16:creationId xmlns:a16="http://schemas.microsoft.com/office/drawing/2014/main" id="{D4B2859B-DFE3-481E-8F1D-88BEF6BD8DDB}"/>
                  </a:ext>
                </a:extLst>
              </p:cNvPr>
              <p:cNvPicPr/>
              <p:nvPr/>
            </p:nvPicPr>
            <p:blipFill>
              <a:blip r:embed="rId101"/>
              <a:stretch>
                <a:fillRect/>
              </a:stretch>
            </p:blipFill>
            <p:spPr>
              <a:xfrm>
                <a:off x="6652437" y="2137103"/>
                <a:ext cx="169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94" name="Freihand 93">
                <a:extLst>
                  <a:ext uri="{FF2B5EF4-FFF2-40B4-BE49-F238E27FC236}">
                    <a16:creationId xmlns:a16="http://schemas.microsoft.com/office/drawing/2014/main" id="{69F11DCB-A8CB-4677-9889-5663B90F9E80}"/>
                  </a:ext>
                </a:extLst>
              </p14:cNvPr>
              <p14:cNvContentPartPr/>
              <p14:nvPr/>
            </p14:nvContentPartPr>
            <p14:xfrm>
              <a:off x="6755397" y="1932263"/>
              <a:ext cx="134280" cy="190440"/>
            </p14:xfrm>
          </p:contentPart>
        </mc:Choice>
        <mc:Fallback>
          <p:pic>
            <p:nvPicPr>
              <p:cNvPr id="94" name="Freihand 93">
                <a:extLst>
                  <a:ext uri="{FF2B5EF4-FFF2-40B4-BE49-F238E27FC236}">
                    <a16:creationId xmlns:a16="http://schemas.microsoft.com/office/drawing/2014/main" id="{69F11DCB-A8CB-4677-9889-5663B90F9E80}"/>
                  </a:ext>
                </a:extLst>
              </p:cNvPr>
              <p:cNvPicPr/>
              <p:nvPr/>
            </p:nvPicPr>
            <p:blipFill>
              <a:blip r:embed="rId103"/>
              <a:stretch>
                <a:fillRect/>
              </a:stretch>
            </p:blipFill>
            <p:spPr>
              <a:xfrm>
                <a:off x="6751077" y="1927943"/>
                <a:ext cx="14292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95" name="Freihand 94">
                <a:extLst>
                  <a:ext uri="{FF2B5EF4-FFF2-40B4-BE49-F238E27FC236}">
                    <a16:creationId xmlns:a16="http://schemas.microsoft.com/office/drawing/2014/main" id="{3AC5516D-132A-4480-A1E3-1829D2E21031}"/>
                  </a:ext>
                </a:extLst>
              </p14:cNvPr>
              <p14:cNvContentPartPr/>
              <p14:nvPr/>
            </p14:nvContentPartPr>
            <p14:xfrm>
              <a:off x="6908037" y="1864583"/>
              <a:ext cx="109440" cy="337320"/>
            </p14:xfrm>
          </p:contentPart>
        </mc:Choice>
        <mc:Fallback>
          <p:pic>
            <p:nvPicPr>
              <p:cNvPr id="95" name="Freihand 94">
                <a:extLst>
                  <a:ext uri="{FF2B5EF4-FFF2-40B4-BE49-F238E27FC236}">
                    <a16:creationId xmlns:a16="http://schemas.microsoft.com/office/drawing/2014/main" id="{3AC5516D-132A-4480-A1E3-1829D2E21031}"/>
                  </a:ext>
                </a:extLst>
              </p:cNvPr>
              <p:cNvPicPr/>
              <p:nvPr/>
            </p:nvPicPr>
            <p:blipFill>
              <a:blip r:embed="rId105"/>
              <a:stretch>
                <a:fillRect/>
              </a:stretch>
            </p:blipFill>
            <p:spPr>
              <a:xfrm>
                <a:off x="6903717" y="1860263"/>
                <a:ext cx="118080" cy="3459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04" name="Freihand 103">
                <a:extLst>
                  <a:ext uri="{FF2B5EF4-FFF2-40B4-BE49-F238E27FC236}">
                    <a16:creationId xmlns:a16="http://schemas.microsoft.com/office/drawing/2014/main" id="{CB25048B-7F09-4EF6-A2E5-BADCB01E3C69}"/>
                  </a:ext>
                </a:extLst>
              </p14:cNvPr>
              <p14:cNvContentPartPr/>
              <p14:nvPr/>
            </p14:nvContentPartPr>
            <p14:xfrm>
              <a:off x="4083477" y="1022903"/>
              <a:ext cx="496080" cy="553320"/>
            </p14:xfrm>
          </p:contentPart>
        </mc:Choice>
        <mc:Fallback>
          <p:pic>
            <p:nvPicPr>
              <p:cNvPr id="104" name="Freihand 103">
                <a:extLst>
                  <a:ext uri="{FF2B5EF4-FFF2-40B4-BE49-F238E27FC236}">
                    <a16:creationId xmlns:a16="http://schemas.microsoft.com/office/drawing/2014/main" id="{CB25048B-7F09-4EF6-A2E5-BADCB01E3C69}"/>
                  </a:ext>
                </a:extLst>
              </p:cNvPr>
              <p:cNvPicPr/>
              <p:nvPr/>
            </p:nvPicPr>
            <p:blipFill>
              <a:blip r:embed="rId107"/>
              <a:stretch>
                <a:fillRect/>
              </a:stretch>
            </p:blipFill>
            <p:spPr>
              <a:xfrm>
                <a:off x="4079157" y="1018583"/>
                <a:ext cx="504720" cy="5619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05" name="Freihand 104">
                <a:extLst>
                  <a:ext uri="{FF2B5EF4-FFF2-40B4-BE49-F238E27FC236}">
                    <a16:creationId xmlns:a16="http://schemas.microsoft.com/office/drawing/2014/main" id="{43C387D9-A277-488D-B6F5-E965A04D4474}"/>
                  </a:ext>
                </a:extLst>
              </p14:cNvPr>
              <p14:cNvContentPartPr/>
              <p14:nvPr/>
            </p14:nvContentPartPr>
            <p14:xfrm>
              <a:off x="5411877" y="1878263"/>
              <a:ext cx="464760" cy="535320"/>
            </p14:xfrm>
          </p:contentPart>
        </mc:Choice>
        <mc:Fallback>
          <p:pic>
            <p:nvPicPr>
              <p:cNvPr id="105" name="Freihand 104">
                <a:extLst>
                  <a:ext uri="{FF2B5EF4-FFF2-40B4-BE49-F238E27FC236}">
                    <a16:creationId xmlns:a16="http://schemas.microsoft.com/office/drawing/2014/main" id="{43C387D9-A277-488D-B6F5-E965A04D4474}"/>
                  </a:ext>
                </a:extLst>
              </p:cNvPr>
              <p:cNvPicPr/>
              <p:nvPr/>
            </p:nvPicPr>
            <p:blipFill>
              <a:blip r:embed="rId109"/>
              <a:stretch>
                <a:fillRect/>
              </a:stretch>
            </p:blipFill>
            <p:spPr>
              <a:xfrm>
                <a:off x="5407557" y="1873943"/>
                <a:ext cx="473400" cy="543960"/>
              </a:xfrm>
              <a:prstGeom prst="rect">
                <a:avLst/>
              </a:prstGeom>
            </p:spPr>
          </p:pic>
        </mc:Fallback>
      </mc:AlternateContent>
      <p:grpSp>
        <p:nvGrpSpPr>
          <p:cNvPr id="119" name="Gruppieren 118">
            <a:extLst>
              <a:ext uri="{FF2B5EF4-FFF2-40B4-BE49-F238E27FC236}">
                <a16:creationId xmlns:a16="http://schemas.microsoft.com/office/drawing/2014/main" id="{FF8D4194-FE21-4480-A992-94A2AA2ED57B}"/>
              </a:ext>
            </a:extLst>
          </p:cNvPr>
          <p:cNvGrpSpPr/>
          <p:nvPr/>
        </p:nvGrpSpPr>
        <p:grpSpPr>
          <a:xfrm>
            <a:off x="978477" y="1274543"/>
            <a:ext cx="3217680" cy="1169640"/>
            <a:chOff x="978477" y="1274543"/>
            <a:chExt cx="3217680" cy="1169640"/>
          </a:xfrm>
        </p:grpSpPr>
        <mc:AlternateContent xmlns:mc="http://schemas.openxmlformats.org/markup-compatibility/2006">
          <mc:Choice xmlns:p14="http://schemas.microsoft.com/office/powerpoint/2010/main" Requires="p14">
            <p:contentPart p14:bwMode="auto" r:id="rId110">
              <p14:nvContentPartPr>
                <p14:cNvPr id="100" name="Freihand 99">
                  <a:extLst>
                    <a:ext uri="{FF2B5EF4-FFF2-40B4-BE49-F238E27FC236}">
                      <a16:creationId xmlns:a16="http://schemas.microsoft.com/office/drawing/2014/main" id="{6ADFC2E5-A988-4512-99EC-E6D70F95C59F}"/>
                    </a:ext>
                  </a:extLst>
                </p14:cNvPr>
                <p14:cNvContentPartPr/>
                <p14:nvPr/>
              </p14:nvContentPartPr>
              <p14:xfrm>
                <a:off x="2994117" y="1700783"/>
                <a:ext cx="154800" cy="13320"/>
              </p14:xfrm>
            </p:contentPart>
          </mc:Choice>
          <mc:Fallback>
            <p:pic>
              <p:nvPicPr>
                <p:cNvPr id="100" name="Freihand 99">
                  <a:extLst>
                    <a:ext uri="{FF2B5EF4-FFF2-40B4-BE49-F238E27FC236}">
                      <a16:creationId xmlns:a16="http://schemas.microsoft.com/office/drawing/2014/main" id="{6ADFC2E5-A988-4512-99EC-E6D70F95C59F}"/>
                    </a:ext>
                  </a:extLst>
                </p:cNvPr>
                <p:cNvPicPr/>
                <p:nvPr/>
              </p:nvPicPr>
              <p:blipFill>
                <a:blip r:embed="rId111"/>
                <a:stretch>
                  <a:fillRect/>
                </a:stretch>
              </p:blipFill>
              <p:spPr>
                <a:xfrm>
                  <a:off x="2989797" y="1696463"/>
                  <a:ext cx="1634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01" name="Freihand 100">
                  <a:extLst>
                    <a:ext uri="{FF2B5EF4-FFF2-40B4-BE49-F238E27FC236}">
                      <a16:creationId xmlns:a16="http://schemas.microsoft.com/office/drawing/2014/main" id="{FF55D30A-FF52-431E-81B1-5AC3FC8BC3BA}"/>
                    </a:ext>
                  </a:extLst>
                </p14:cNvPr>
                <p14:cNvContentPartPr/>
                <p14:nvPr/>
              </p14:nvContentPartPr>
              <p14:xfrm>
                <a:off x="3237117" y="1678823"/>
                <a:ext cx="538200" cy="19080"/>
              </p14:xfrm>
            </p:contentPart>
          </mc:Choice>
          <mc:Fallback>
            <p:pic>
              <p:nvPicPr>
                <p:cNvPr id="101" name="Freihand 100">
                  <a:extLst>
                    <a:ext uri="{FF2B5EF4-FFF2-40B4-BE49-F238E27FC236}">
                      <a16:creationId xmlns:a16="http://schemas.microsoft.com/office/drawing/2014/main" id="{FF55D30A-FF52-431E-81B1-5AC3FC8BC3BA}"/>
                    </a:ext>
                  </a:extLst>
                </p:cNvPr>
                <p:cNvPicPr/>
                <p:nvPr/>
              </p:nvPicPr>
              <p:blipFill>
                <a:blip r:embed="rId113"/>
                <a:stretch>
                  <a:fillRect/>
                </a:stretch>
              </p:blipFill>
              <p:spPr>
                <a:xfrm>
                  <a:off x="3232797" y="1674503"/>
                  <a:ext cx="54684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02" name="Freihand 101">
                  <a:extLst>
                    <a:ext uri="{FF2B5EF4-FFF2-40B4-BE49-F238E27FC236}">
                      <a16:creationId xmlns:a16="http://schemas.microsoft.com/office/drawing/2014/main" id="{31434CFE-3314-45A6-8D7D-EBA1FDCB2AAF}"/>
                    </a:ext>
                  </a:extLst>
                </p14:cNvPr>
                <p14:cNvContentPartPr/>
                <p14:nvPr/>
              </p14:nvContentPartPr>
              <p14:xfrm>
                <a:off x="3885477" y="1697543"/>
                <a:ext cx="310680" cy="15120"/>
              </p14:xfrm>
            </p:contentPart>
          </mc:Choice>
          <mc:Fallback>
            <p:pic>
              <p:nvPicPr>
                <p:cNvPr id="102" name="Freihand 101">
                  <a:extLst>
                    <a:ext uri="{FF2B5EF4-FFF2-40B4-BE49-F238E27FC236}">
                      <a16:creationId xmlns:a16="http://schemas.microsoft.com/office/drawing/2014/main" id="{31434CFE-3314-45A6-8D7D-EBA1FDCB2AAF}"/>
                    </a:ext>
                  </a:extLst>
                </p:cNvPr>
                <p:cNvPicPr/>
                <p:nvPr/>
              </p:nvPicPr>
              <p:blipFill>
                <a:blip r:embed="rId115"/>
                <a:stretch>
                  <a:fillRect/>
                </a:stretch>
              </p:blipFill>
              <p:spPr>
                <a:xfrm>
                  <a:off x="3881157" y="1693223"/>
                  <a:ext cx="31932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07" name="Freihand 106">
                  <a:extLst>
                    <a:ext uri="{FF2B5EF4-FFF2-40B4-BE49-F238E27FC236}">
                      <a16:creationId xmlns:a16="http://schemas.microsoft.com/office/drawing/2014/main" id="{4D0640FF-922A-48BF-B30F-0A8C9BA07A53}"/>
                    </a:ext>
                  </a:extLst>
                </p14:cNvPr>
                <p14:cNvContentPartPr/>
                <p14:nvPr/>
              </p14:nvContentPartPr>
              <p14:xfrm>
                <a:off x="3069357" y="1790423"/>
                <a:ext cx="74520" cy="130680"/>
              </p14:xfrm>
            </p:contentPart>
          </mc:Choice>
          <mc:Fallback>
            <p:pic>
              <p:nvPicPr>
                <p:cNvPr id="107" name="Freihand 106">
                  <a:extLst>
                    <a:ext uri="{FF2B5EF4-FFF2-40B4-BE49-F238E27FC236}">
                      <a16:creationId xmlns:a16="http://schemas.microsoft.com/office/drawing/2014/main" id="{4D0640FF-922A-48BF-B30F-0A8C9BA07A53}"/>
                    </a:ext>
                  </a:extLst>
                </p:cNvPr>
                <p:cNvPicPr/>
                <p:nvPr/>
              </p:nvPicPr>
              <p:blipFill>
                <a:blip r:embed="rId117"/>
                <a:stretch>
                  <a:fillRect/>
                </a:stretch>
              </p:blipFill>
              <p:spPr>
                <a:xfrm>
                  <a:off x="3065037" y="1786103"/>
                  <a:ext cx="8316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08" name="Freihand 107">
                  <a:extLst>
                    <a:ext uri="{FF2B5EF4-FFF2-40B4-BE49-F238E27FC236}">
                      <a16:creationId xmlns:a16="http://schemas.microsoft.com/office/drawing/2014/main" id="{F4FA4006-0884-47C3-AD99-0D3F1AF2DB74}"/>
                    </a:ext>
                  </a:extLst>
                </p14:cNvPr>
                <p14:cNvContentPartPr/>
                <p14:nvPr/>
              </p14:nvContentPartPr>
              <p14:xfrm>
                <a:off x="3156837" y="1763063"/>
                <a:ext cx="77040" cy="73440"/>
              </p14:xfrm>
            </p:contentPart>
          </mc:Choice>
          <mc:Fallback>
            <p:pic>
              <p:nvPicPr>
                <p:cNvPr id="108" name="Freihand 107">
                  <a:extLst>
                    <a:ext uri="{FF2B5EF4-FFF2-40B4-BE49-F238E27FC236}">
                      <a16:creationId xmlns:a16="http://schemas.microsoft.com/office/drawing/2014/main" id="{F4FA4006-0884-47C3-AD99-0D3F1AF2DB74}"/>
                    </a:ext>
                  </a:extLst>
                </p:cNvPr>
                <p:cNvPicPr/>
                <p:nvPr/>
              </p:nvPicPr>
              <p:blipFill>
                <a:blip r:embed="rId119"/>
                <a:stretch>
                  <a:fillRect/>
                </a:stretch>
              </p:blipFill>
              <p:spPr>
                <a:xfrm>
                  <a:off x="3152517" y="1758743"/>
                  <a:ext cx="8568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09" name="Freihand 108">
                  <a:extLst>
                    <a:ext uri="{FF2B5EF4-FFF2-40B4-BE49-F238E27FC236}">
                      <a16:creationId xmlns:a16="http://schemas.microsoft.com/office/drawing/2014/main" id="{988E8982-66B8-457E-85CF-CFD098747D12}"/>
                    </a:ext>
                  </a:extLst>
                </p14:cNvPr>
                <p14:cNvContentPartPr/>
                <p14:nvPr/>
              </p14:nvContentPartPr>
              <p14:xfrm>
                <a:off x="3264477" y="1689983"/>
                <a:ext cx="4680" cy="89640"/>
              </p14:xfrm>
            </p:contentPart>
          </mc:Choice>
          <mc:Fallback>
            <p:pic>
              <p:nvPicPr>
                <p:cNvPr id="109" name="Freihand 108">
                  <a:extLst>
                    <a:ext uri="{FF2B5EF4-FFF2-40B4-BE49-F238E27FC236}">
                      <a16:creationId xmlns:a16="http://schemas.microsoft.com/office/drawing/2014/main" id="{988E8982-66B8-457E-85CF-CFD098747D12}"/>
                    </a:ext>
                  </a:extLst>
                </p:cNvPr>
                <p:cNvPicPr/>
                <p:nvPr/>
              </p:nvPicPr>
              <p:blipFill>
                <a:blip r:embed="rId121"/>
                <a:stretch>
                  <a:fillRect/>
                </a:stretch>
              </p:blipFill>
              <p:spPr>
                <a:xfrm>
                  <a:off x="3260157" y="1685663"/>
                  <a:ext cx="133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11" name="Freihand 110">
                  <a:extLst>
                    <a:ext uri="{FF2B5EF4-FFF2-40B4-BE49-F238E27FC236}">
                      <a16:creationId xmlns:a16="http://schemas.microsoft.com/office/drawing/2014/main" id="{90E2243C-A23F-4A81-85D0-74CB5630BFCA}"/>
                    </a:ext>
                  </a:extLst>
                </p14:cNvPr>
                <p14:cNvContentPartPr/>
                <p14:nvPr/>
              </p14:nvContentPartPr>
              <p14:xfrm>
                <a:off x="2684157" y="1708703"/>
                <a:ext cx="293040" cy="11520"/>
              </p14:xfrm>
            </p:contentPart>
          </mc:Choice>
          <mc:Fallback>
            <p:pic>
              <p:nvPicPr>
                <p:cNvPr id="111" name="Freihand 110">
                  <a:extLst>
                    <a:ext uri="{FF2B5EF4-FFF2-40B4-BE49-F238E27FC236}">
                      <a16:creationId xmlns:a16="http://schemas.microsoft.com/office/drawing/2014/main" id="{90E2243C-A23F-4A81-85D0-74CB5630BFCA}"/>
                    </a:ext>
                  </a:extLst>
                </p:cNvPr>
                <p:cNvPicPr/>
                <p:nvPr/>
              </p:nvPicPr>
              <p:blipFill>
                <a:blip r:embed="rId123"/>
                <a:stretch>
                  <a:fillRect/>
                </a:stretch>
              </p:blipFill>
              <p:spPr>
                <a:xfrm>
                  <a:off x="2679837" y="1704383"/>
                  <a:ext cx="30168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12" name="Freihand 111">
                  <a:extLst>
                    <a:ext uri="{FF2B5EF4-FFF2-40B4-BE49-F238E27FC236}">
                      <a16:creationId xmlns:a16="http://schemas.microsoft.com/office/drawing/2014/main" id="{62B093AA-00A4-4727-AE28-F52FCFE165DA}"/>
                    </a:ext>
                  </a:extLst>
                </p14:cNvPr>
                <p14:cNvContentPartPr/>
                <p14:nvPr/>
              </p14:nvContentPartPr>
              <p14:xfrm>
                <a:off x="2469597" y="1721303"/>
                <a:ext cx="159480" cy="15480"/>
              </p14:xfrm>
            </p:contentPart>
          </mc:Choice>
          <mc:Fallback>
            <p:pic>
              <p:nvPicPr>
                <p:cNvPr id="112" name="Freihand 111">
                  <a:extLst>
                    <a:ext uri="{FF2B5EF4-FFF2-40B4-BE49-F238E27FC236}">
                      <a16:creationId xmlns:a16="http://schemas.microsoft.com/office/drawing/2014/main" id="{62B093AA-00A4-4727-AE28-F52FCFE165DA}"/>
                    </a:ext>
                  </a:extLst>
                </p:cNvPr>
                <p:cNvPicPr/>
                <p:nvPr/>
              </p:nvPicPr>
              <p:blipFill>
                <a:blip r:embed="rId125"/>
                <a:stretch>
                  <a:fillRect/>
                </a:stretch>
              </p:blipFill>
              <p:spPr>
                <a:xfrm>
                  <a:off x="2465277" y="1716983"/>
                  <a:ext cx="1681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13" name="Freihand 112">
                  <a:extLst>
                    <a:ext uri="{FF2B5EF4-FFF2-40B4-BE49-F238E27FC236}">
                      <a16:creationId xmlns:a16="http://schemas.microsoft.com/office/drawing/2014/main" id="{8FF3D20A-54C8-453B-8E58-2E2783EF00EF}"/>
                    </a:ext>
                  </a:extLst>
                </p14:cNvPr>
                <p14:cNvContentPartPr/>
                <p14:nvPr/>
              </p14:nvContentPartPr>
              <p14:xfrm>
                <a:off x="2406957" y="1738583"/>
                <a:ext cx="21960" cy="3240"/>
              </p14:xfrm>
            </p:contentPart>
          </mc:Choice>
          <mc:Fallback>
            <p:pic>
              <p:nvPicPr>
                <p:cNvPr id="113" name="Freihand 112">
                  <a:extLst>
                    <a:ext uri="{FF2B5EF4-FFF2-40B4-BE49-F238E27FC236}">
                      <a16:creationId xmlns:a16="http://schemas.microsoft.com/office/drawing/2014/main" id="{8FF3D20A-54C8-453B-8E58-2E2783EF00EF}"/>
                    </a:ext>
                  </a:extLst>
                </p:cNvPr>
                <p:cNvPicPr/>
                <p:nvPr/>
              </p:nvPicPr>
              <p:blipFill>
                <a:blip r:embed="rId127"/>
                <a:stretch>
                  <a:fillRect/>
                </a:stretch>
              </p:blipFill>
              <p:spPr>
                <a:xfrm>
                  <a:off x="2402637" y="1734263"/>
                  <a:ext cx="3060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14" name="Freihand 113">
                  <a:extLst>
                    <a:ext uri="{FF2B5EF4-FFF2-40B4-BE49-F238E27FC236}">
                      <a16:creationId xmlns:a16="http://schemas.microsoft.com/office/drawing/2014/main" id="{EF249F5F-BD08-42D8-9DA3-83E5D26183D7}"/>
                    </a:ext>
                  </a:extLst>
                </p14:cNvPr>
                <p14:cNvContentPartPr/>
                <p14:nvPr/>
              </p14:nvContentPartPr>
              <p14:xfrm>
                <a:off x="2074677" y="1732823"/>
                <a:ext cx="270720" cy="10800"/>
              </p14:xfrm>
            </p:contentPart>
          </mc:Choice>
          <mc:Fallback>
            <p:pic>
              <p:nvPicPr>
                <p:cNvPr id="114" name="Freihand 113">
                  <a:extLst>
                    <a:ext uri="{FF2B5EF4-FFF2-40B4-BE49-F238E27FC236}">
                      <a16:creationId xmlns:a16="http://schemas.microsoft.com/office/drawing/2014/main" id="{EF249F5F-BD08-42D8-9DA3-83E5D26183D7}"/>
                    </a:ext>
                  </a:extLst>
                </p:cNvPr>
                <p:cNvPicPr/>
                <p:nvPr/>
              </p:nvPicPr>
              <p:blipFill>
                <a:blip r:embed="rId129"/>
                <a:stretch>
                  <a:fillRect/>
                </a:stretch>
              </p:blipFill>
              <p:spPr>
                <a:xfrm>
                  <a:off x="2070357" y="1728503"/>
                  <a:ext cx="27936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15" name="Freihand 114">
                  <a:extLst>
                    <a:ext uri="{FF2B5EF4-FFF2-40B4-BE49-F238E27FC236}">
                      <a16:creationId xmlns:a16="http://schemas.microsoft.com/office/drawing/2014/main" id="{857D94A6-1985-4E85-80F0-6AFCF6DCC6B0}"/>
                    </a:ext>
                  </a:extLst>
                </p14:cNvPr>
                <p14:cNvContentPartPr/>
                <p14:nvPr/>
              </p14:nvContentPartPr>
              <p14:xfrm>
                <a:off x="2066757" y="1761263"/>
                <a:ext cx="4680" cy="151560"/>
              </p14:xfrm>
            </p:contentPart>
          </mc:Choice>
          <mc:Fallback>
            <p:pic>
              <p:nvPicPr>
                <p:cNvPr id="115" name="Freihand 114">
                  <a:extLst>
                    <a:ext uri="{FF2B5EF4-FFF2-40B4-BE49-F238E27FC236}">
                      <a16:creationId xmlns:a16="http://schemas.microsoft.com/office/drawing/2014/main" id="{857D94A6-1985-4E85-80F0-6AFCF6DCC6B0}"/>
                    </a:ext>
                  </a:extLst>
                </p:cNvPr>
                <p:cNvPicPr/>
                <p:nvPr/>
              </p:nvPicPr>
              <p:blipFill>
                <a:blip r:embed="rId131"/>
                <a:stretch>
                  <a:fillRect/>
                </a:stretch>
              </p:blipFill>
              <p:spPr>
                <a:xfrm>
                  <a:off x="2062437" y="1756943"/>
                  <a:ext cx="1332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16" name="Freihand 115">
                  <a:extLst>
                    <a:ext uri="{FF2B5EF4-FFF2-40B4-BE49-F238E27FC236}">
                      <a16:creationId xmlns:a16="http://schemas.microsoft.com/office/drawing/2014/main" id="{C702BF0A-57BF-4178-AB82-5494066FA53C}"/>
                    </a:ext>
                  </a:extLst>
                </p14:cNvPr>
                <p14:cNvContentPartPr/>
                <p14:nvPr/>
              </p14:nvContentPartPr>
              <p14:xfrm>
                <a:off x="2063877" y="1980143"/>
                <a:ext cx="8280" cy="207000"/>
              </p14:xfrm>
            </p:contentPart>
          </mc:Choice>
          <mc:Fallback>
            <p:pic>
              <p:nvPicPr>
                <p:cNvPr id="116" name="Freihand 115">
                  <a:extLst>
                    <a:ext uri="{FF2B5EF4-FFF2-40B4-BE49-F238E27FC236}">
                      <a16:creationId xmlns:a16="http://schemas.microsoft.com/office/drawing/2014/main" id="{C702BF0A-57BF-4178-AB82-5494066FA53C}"/>
                    </a:ext>
                  </a:extLst>
                </p:cNvPr>
                <p:cNvPicPr/>
                <p:nvPr/>
              </p:nvPicPr>
              <p:blipFill>
                <a:blip r:embed="rId133"/>
                <a:stretch>
                  <a:fillRect/>
                </a:stretch>
              </p:blipFill>
              <p:spPr>
                <a:xfrm>
                  <a:off x="2059557" y="1975823"/>
                  <a:ext cx="1692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18" name="Freihand 117">
                  <a:extLst>
                    <a:ext uri="{FF2B5EF4-FFF2-40B4-BE49-F238E27FC236}">
                      <a16:creationId xmlns:a16="http://schemas.microsoft.com/office/drawing/2014/main" id="{9EF4B545-49F5-4ADE-B1CA-2F69140883E1}"/>
                    </a:ext>
                  </a:extLst>
                </p14:cNvPr>
                <p14:cNvContentPartPr/>
                <p14:nvPr/>
              </p14:nvContentPartPr>
              <p14:xfrm>
                <a:off x="978477" y="1274543"/>
                <a:ext cx="1183680" cy="1169640"/>
              </p14:xfrm>
            </p:contentPart>
          </mc:Choice>
          <mc:Fallback>
            <p:pic>
              <p:nvPicPr>
                <p:cNvPr id="118" name="Freihand 117">
                  <a:extLst>
                    <a:ext uri="{FF2B5EF4-FFF2-40B4-BE49-F238E27FC236}">
                      <a16:creationId xmlns:a16="http://schemas.microsoft.com/office/drawing/2014/main" id="{9EF4B545-49F5-4ADE-B1CA-2F69140883E1}"/>
                    </a:ext>
                  </a:extLst>
                </p:cNvPr>
                <p:cNvPicPr/>
                <p:nvPr/>
              </p:nvPicPr>
              <p:blipFill>
                <a:blip r:embed="rId135"/>
                <a:stretch>
                  <a:fillRect/>
                </a:stretch>
              </p:blipFill>
              <p:spPr>
                <a:xfrm>
                  <a:off x="974157" y="1270223"/>
                  <a:ext cx="1192320" cy="1178280"/>
                </a:xfrm>
                <a:prstGeom prst="rect">
                  <a:avLst/>
                </a:prstGeom>
              </p:spPr>
            </p:pic>
          </mc:Fallback>
        </mc:AlternateContent>
      </p:grpSp>
      <p:grpSp>
        <p:nvGrpSpPr>
          <p:cNvPr id="127" name="Gruppieren 126">
            <a:extLst>
              <a:ext uri="{FF2B5EF4-FFF2-40B4-BE49-F238E27FC236}">
                <a16:creationId xmlns:a16="http://schemas.microsoft.com/office/drawing/2014/main" id="{E2E02D3A-515D-4B5B-9255-CE0263E70B99}"/>
              </a:ext>
            </a:extLst>
          </p:cNvPr>
          <p:cNvGrpSpPr/>
          <p:nvPr/>
        </p:nvGrpSpPr>
        <p:grpSpPr>
          <a:xfrm>
            <a:off x="7732797" y="1031543"/>
            <a:ext cx="286560" cy="164520"/>
            <a:chOff x="7732797" y="1031543"/>
            <a:chExt cx="286560" cy="164520"/>
          </a:xfrm>
        </p:grpSpPr>
        <mc:AlternateContent xmlns:mc="http://schemas.openxmlformats.org/markup-compatibility/2006">
          <mc:Choice xmlns:p14="http://schemas.microsoft.com/office/powerpoint/2010/main" Requires="p14">
            <p:contentPart p14:bwMode="auto" r:id="rId136">
              <p14:nvContentPartPr>
                <p14:cNvPr id="124" name="Freihand 123">
                  <a:extLst>
                    <a:ext uri="{FF2B5EF4-FFF2-40B4-BE49-F238E27FC236}">
                      <a16:creationId xmlns:a16="http://schemas.microsoft.com/office/drawing/2014/main" id="{9294FA5B-31C3-4FFE-8096-7F27814267FD}"/>
                    </a:ext>
                  </a:extLst>
                </p14:cNvPr>
                <p14:cNvContentPartPr/>
                <p14:nvPr/>
              </p14:nvContentPartPr>
              <p14:xfrm>
                <a:off x="7732797" y="1098143"/>
                <a:ext cx="172080" cy="5400"/>
              </p14:xfrm>
            </p:contentPart>
          </mc:Choice>
          <mc:Fallback>
            <p:pic>
              <p:nvPicPr>
                <p:cNvPr id="124" name="Freihand 123">
                  <a:extLst>
                    <a:ext uri="{FF2B5EF4-FFF2-40B4-BE49-F238E27FC236}">
                      <a16:creationId xmlns:a16="http://schemas.microsoft.com/office/drawing/2014/main" id="{9294FA5B-31C3-4FFE-8096-7F27814267FD}"/>
                    </a:ext>
                  </a:extLst>
                </p:cNvPr>
                <p:cNvPicPr/>
                <p:nvPr/>
              </p:nvPicPr>
              <p:blipFill>
                <a:blip r:embed="rId137"/>
                <a:stretch>
                  <a:fillRect/>
                </a:stretch>
              </p:blipFill>
              <p:spPr>
                <a:xfrm>
                  <a:off x="7728477" y="1093823"/>
                  <a:ext cx="18072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25" name="Freihand 124">
                  <a:extLst>
                    <a:ext uri="{FF2B5EF4-FFF2-40B4-BE49-F238E27FC236}">
                      <a16:creationId xmlns:a16="http://schemas.microsoft.com/office/drawing/2014/main" id="{A336A9C1-9E7D-4F16-B768-8E66A1D9E779}"/>
                    </a:ext>
                  </a:extLst>
                </p14:cNvPr>
                <p14:cNvContentPartPr/>
                <p14:nvPr/>
              </p14:nvContentPartPr>
              <p14:xfrm>
                <a:off x="7749357" y="1154663"/>
                <a:ext cx="117720" cy="14400"/>
              </p14:xfrm>
            </p:contentPart>
          </mc:Choice>
          <mc:Fallback>
            <p:pic>
              <p:nvPicPr>
                <p:cNvPr id="125" name="Freihand 124">
                  <a:extLst>
                    <a:ext uri="{FF2B5EF4-FFF2-40B4-BE49-F238E27FC236}">
                      <a16:creationId xmlns:a16="http://schemas.microsoft.com/office/drawing/2014/main" id="{A336A9C1-9E7D-4F16-B768-8E66A1D9E779}"/>
                    </a:ext>
                  </a:extLst>
                </p:cNvPr>
                <p:cNvPicPr/>
                <p:nvPr/>
              </p:nvPicPr>
              <p:blipFill>
                <a:blip r:embed="rId139"/>
                <a:stretch>
                  <a:fillRect/>
                </a:stretch>
              </p:blipFill>
              <p:spPr>
                <a:xfrm>
                  <a:off x="7745037" y="1150343"/>
                  <a:ext cx="12636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26" name="Freihand 125">
                  <a:extLst>
                    <a:ext uri="{FF2B5EF4-FFF2-40B4-BE49-F238E27FC236}">
                      <a16:creationId xmlns:a16="http://schemas.microsoft.com/office/drawing/2014/main" id="{892EA704-E60E-412C-9A49-47381F199EA1}"/>
                    </a:ext>
                  </a:extLst>
                </p14:cNvPr>
                <p14:cNvContentPartPr/>
                <p14:nvPr/>
              </p14:nvContentPartPr>
              <p14:xfrm>
                <a:off x="7926477" y="1031543"/>
                <a:ext cx="92880" cy="164520"/>
              </p14:xfrm>
            </p:contentPart>
          </mc:Choice>
          <mc:Fallback>
            <p:pic>
              <p:nvPicPr>
                <p:cNvPr id="126" name="Freihand 125">
                  <a:extLst>
                    <a:ext uri="{FF2B5EF4-FFF2-40B4-BE49-F238E27FC236}">
                      <a16:creationId xmlns:a16="http://schemas.microsoft.com/office/drawing/2014/main" id="{892EA704-E60E-412C-9A49-47381F199EA1}"/>
                    </a:ext>
                  </a:extLst>
                </p:cNvPr>
                <p:cNvPicPr/>
                <p:nvPr/>
              </p:nvPicPr>
              <p:blipFill>
                <a:blip r:embed="rId141"/>
                <a:stretch>
                  <a:fillRect/>
                </a:stretch>
              </p:blipFill>
              <p:spPr>
                <a:xfrm>
                  <a:off x="7922157" y="1027223"/>
                  <a:ext cx="101520" cy="173160"/>
                </a:xfrm>
                <a:prstGeom prst="rect">
                  <a:avLst/>
                </a:prstGeom>
              </p:spPr>
            </p:pic>
          </mc:Fallback>
        </mc:AlternateContent>
      </p:grpSp>
      <p:grpSp>
        <p:nvGrpSpPr>
          <p:cNvPr id="213" name="Gruppieren 212">
            <a:extLst>
              <a:ext uri="{FF2B5EF4-FFF2-40B4-BE49-F238E27FC236}">
                <a16:creationId xmlns:a16="http://schemas.microsoft.com/office/drawing/2014/main" id="{391DE381-EE0B-4F85-8050-88CC527B70B5}"/>
              </a:ext>
            </a:extLst>
          </p:cNvPr>
          <p:cNvGrpSpPr/>
          <p:nvPr/>
        </p:nvGrpSpPr>
        <p:grpSpPr>
          <a:xfrm>
            <a:off x="8302677" y="1611503"/>
            <a:ext cx="3329640" cy="539640"/>
            <a:chOff x="8302677" y="1611503"/>
            <a:chExt cx="3329640" cy="539640"/>
          </a:xfrm>
        </p:grpSpPr>
        <mc:AlternateContent xmlns:mc="http://schemas.openxmlformats.org/markup-compatibility/2006">
          <mc:Choice xmlns:p14="http://schemas.microsoft.com/office/powerpoint/2010/main" Requires="p14">
            <p:contentPart p14:bwMode="auto" r:id="rId142">
              <p14:nvContentPartPr>
                <p14:cNvPr id="174" name="Freihand 173">
                  <a:extLst>
                    <a:ext uri="{FF2B5EF4-FFF2-40B4-BE49-F238E27FC236}">
                      <a16:creationId xmlns:a16="http://schemas.microsoft.com/office/drawing/2014/main" id="{885771C2-2E3F-496F-8C98-C1CF3F067CEA}"/>
                    </a:ext>
                  </a:extLst>
                </p14:cNvPr>
                <p14:cNvContentPartPr/>
                <p14:nvPr/>
              </p14:nvContentPartPr>
              <p14:xfrm>
                <a:off x="8302677" y="1662983"/>
                <a:ext cx="217800" cy="165960"/>
              </p14:xfrm>
            </p:contentPart>
          </mc:Choice>
          <mc:Fallback>
            <p:pic>
              <p:nvPicPr>
                <p:cNvPr id="174" name="Freihand 173">
                  <a:extLst>
                    <a:ext uri="{FF2B5EF4-FFF2-40B4-BE49-F238E27FC236}">
                      <a16:creationId xmlns:a16="http://schemas.microsoft.com/office/drawing/2014/main" id="{885771C2-2E3F-496F-8C98-C1CF3F067CEA}"/>
                    </a:ext>
                  </a:extLst>
                </p:cNvPr>
                <p:cNvPicPr/>
                <p:nvPr/>
              </p:nvPicPr>
              <p:blipFill>
                <a:blip r:embed="rId143"/>
                <a:stretch>
                  <a:fillRect/>
                </a:stretch>
              </p:blipFill>
              <p:spPr>
                <a:xfrm>
                  <a:off x="8298357" y="1658663"/>
                  <a:ext cx="22644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75" name="Freihand 174">
                  <a:extLst>
                    <a:ext uri="{FF2B5EF4-FFF2-40B4-BE49-F238E27FC236}">
                      <a16:creationId xmlns:a16="http://schemas.microsoft.com/office/drawing/2014/main" id="{BB14C2E6-896C-4A2A-918A-7A3C60F8C478}"/>
                    </a:ext>
                  </a:extLst>
                </p14:cNvPr>
                <p14:cNvContentPartPr/>
                <p14:nvPr/>
              </p14:nvContentPartPr>
              <p14:xfrm>
                <a:off x="8694717" y="1741463"/>
                <a:ext cx="114840" cy="101160"/>
              </p14:xfrm>
            </p:contentPart>
          </mc:Choice>
          <mc:Fallback>
            <p:pic>
              <p:nvPicPr>
                <p:cNvPr id="175" name="Freihand 174">
                  <a:extLst>
                    <a:ext uri="{FF2B5EF4-FFF2-40B4-BE49-F238E27FC236}">
                      <a16:creationId xmlns:a16="http://schemas.microsoft.com/office/drawing/2014/main" id="{BB14C2E6-896C-4A2A-918A-7A3C60F8C478}"/>
                    </a:ext>
                  </a:extLst>
                </p:cNvPr>
                <p:cNvPicPr/>
                <p:nvPr/>
              </p:nvPicPr>
              <p:blipFill>
                <a:blip r:embed="rId145"/>
                <a:stretch>
                  <a:fillRect/>
                </a:stretch>
              </p:blipFill>
              <p:spPr>
                <a:xfrm>
                  <a:off x="8690397" y="1737143"/>
                  <a:ext cx="1234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76" name="Freihand 175">
                  <a:extLst>
                    <a:ext uri="{FF2B5EF4-FFF2-40B4-BE49-F238E27FC236}">
                      <a16:creationId xmlns:a16="http://schemas.microsoft.com/office/drawing/2014/main" id="{8858E38C-B12F-4897-8213-F47A35F6F6FD}"/>
                    </a:ext>
                  </a:extLst>
                </p14:cNvPr>
                <p14:cNvContentPartPr/>
                <p14:nvPr/>
              </p14:nvContentPartPr>
              <p14:xfrm>
                <a:off x="8847717" y="1775303"/>
                <a:ext cx="307800" cy="58680"/>
              </p14:xfrm>
            </p:contentPart>
          </mc:Choice>
          <mc:Fallback>
            <p:pic>
              <p:nvPicPr>
                <p:cNvPr id="176" name="Freihand 175">
                  <a:extLst>
                    <a:ext uri="{FF2B5EF4-FFF2-40B4-BE49-F238E27FC236}">
                      <a16:creationId xmlns:a16="http://schemas.microsoft.com/office/drawing/2014/main" id="{8858E38C-B12F-4897-8213-F47A35F6F6FD}"/>
                    </a:ext>
                  </a:extLst>
                </p:cNvPr>
                <p:cNvPicPr/>
                <p:nvPr/>
              </p:nvPicPr>
              <p:blipFill>
                <a:blip r:embed="rId147"/>
                <a:stretch>
                  <a:fillRect/>
                </a:stretch>
              </p:blipFill>
              <p:spPr>
                <a:xfrm>
                  <a:off x="8843397" y="1770983"/>
                  <a:ext cx="31644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77" name="Freihand 176">
                  <a:extLst>
                    <a:ext uri="{FF2B5EF4-FFF2-40B4-BE49-F238E27FC236}">
                      <a16:creationId xmlns:a16="http://schemas.microsoft.com/office/drawing/2014/main" id="{564DFDFE-C9F6-4E4B-B644-BB053813FE0B}"/>
                    </a:ext>
                  </a:extLst>
                </p14:cNvPr>
                <p14:cNvContentPartPr/>
                <p14:nvPr/>
              </p14:nvContentPartPr>
              <p14:xfrm>
                <a:off x="9199077" y="1773863"/>
                <a:ext cx="202320" cy="69840"/>
              </p14:xfrm>
            </p:contentPart>
          </mc:Choice>
          <mc:Fallback>
            <p:pic>
              <p:nvPicPr>
                <p:cNvPr id="177" name="Freihand 176">
                  <a:extLst>
                    <a:ext uri="{FF2B5EF4-FFF2-40B4-BE49-F238E27FC236}">
                      <a16:creationId xmlns:a16="http://schemas.microsoft.com/office/drawing/2014/main" id="{564DFDFE-C9F6-4E4B-B644-BB053813FE0B}"/>
                    </a:ext>
                  </a:extLst>
                </p:cNvPr>
                <p:cNvPicPr/>
                <p:nvPr/>
              </p:nvPicPr>
              <p:blipFill>
                <a:blip r:embed="rId149"/>
                <a:stretch>
                  <a:fillRect/>
                </a:stretch>
              </p:blipFill>
              <p:spPr>
                <a:xfrm>
                  <a:off x="9194757" y="1769543"/>
                  <a:ext cx="2109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78" name="Freihand 177">
                  <a:extLst>
                    <a:ext uri="{FF2B5EF4-FFF2-40B4-BE49-F238E27FC236}">
                      <a16:creationId xmlns:a16="http://schemas.microsoft.com/office/drawing/2014/main" id="{32FD96E5-22C1-432B-A8A2-E0C1A65894C8}"/>
                    </a:ext>
                  </a:extLst>
                </p14:cNvPr>
                <p14:cNvContentPartPr/>
                <p14:nvPr/>
              </p14:nvContentPartPr>
              <p14:xfrm>
                <a:off x="9394557" y="1725623"/>
                <a:ext cx="42480" cy="26640"/>
              </p14:xfrm>
            </p:contentPart>
          </mc:Choice>
          <mc:Fallback>
            <p:pic>
              <p:nvPicPr>
                <p:cNvPr id="178" name="Freihand 177">
                  <a:extLst>
                    <a:ext uri="{FF2B5EF4-FFF2-40B4-BE49-F238E27FC236}">
                      <a16:creationId xmlns:a16="http://schemas.microsoft.com/office/drawing/2014/main" id="{32FD96E5-22C1-432B-A8A2-E0C1A65894C8}"/>
                    </a:ext>
                  </a:extLst>
                </p:cNvPr>
                <p:cNvPicPr/>
                <p:nvPr/>
              </p:nvPicPr>
              <p:blipFill>
                <a:blip r:embed="rId151"/>
                <a:stretch>
                  <a:fillRect/>
                </a:stretch>
              </p:blipFill>
              <p:spPr>
                <a:xfrm>
                  <a:off x="9390237" y="1721303"/>
                  <a:ext cx="5112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79" name="Freihand 178">
                  <a:extLst>
                    <a:ext uri="{FF2B5EF4-FFF2-40B4-BE49-F238E27FC236}">
                      <a16:creationId xmlns:a16="http://schemas.microsoft.com/office/drawing/2014/main" id="{8720512C-D290-4A80-B9D3-1DB108934BEC}"/>
                    </a:ext>
                  </a:extLst>
                </p14:cNvPr>
                <p14:cNvContentPartPr/>
                <p14:nvPr/>
              </p14:nvContentPartPr>
              <p14:xfrm>
                <a:off x="9460797" y="1696463"/>
                <a:ext cx="223200" cy="132840"/>
              </p14:xfrm>
            </p:contentPart>
          </mc:Choice>
          <mc:Fallback>
            <p:pic>
              <p:nvPicPr>
                <p:cNvPr id="179" name="Freihand 178">
                  <a:extLst>
                    <a:ext uri="{FF2B5EF4-FFF2-40B4-BE49-F238E27FC236}">
                      <a16:creationId xmlns:a16="http://schemas.microsoft.com/office/drawing/2014/main" id="{8720512C-D290-4A80-B9D3-1DB108934BEC}"/>
                    </a:ext>
                  </a:extLst>
                </p:cNvPr>
                <p:cNvPicPr/>
                <p:nvPr/>
              </p:nvPicPr>
              <p:blipFill>
                <a:blip r:embed="rId153"/>
                <a:stretch>
                  <a:fillRect/>
                </a:stretch>
              </p:blipFill>
              <p:spPr>
                <a:xfrm>
                  <a:off x="9456477" y="1692143"/>
                  <a:ext cx="23184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80" name="Freihand 179">
                  <a:extLst>
                    <a:ext uri="{FF2B5EF4-FFF2-40B4-BE49-F238E27FC236}">
                      <a16:creationId xmlns:a16="http://schemas.microsoft.com/office/drawing/2014/main" id="{D981DF03-1D57-4D9C-A283-228F27E17474}"/>
                    </a:ext>
                  </a:extLst>
                </p14:cNvPr>
                <p14:cNvContentPartPr/>
                <p14:nvPr/>
              </p14:nvContentPartPr>
              <p14:xfrm>
                <a:off x="9844197" y="1740023"/>
                <a:ext cx="183240" cy="67680"/>
              </p14:xfrm>
            </p:contentPart>
          </mc:Choice>
          <mc:Fallback>
            <p:pic>
              <p:nvPicPr>
                <p:cNvPr id="180" name="Freihand 179">
                  <a:extLst>
                    <a:ext uri="{FF2B5EF4-FFF2-40B4-BE49-F238E27FC236}">
                      <a16:creationId xmlns:a16="http://schemas.microsoft.com/office/drawing/2014/main" id="{D981DF03-1D57-4D9C-A283-228F27E17474}"/>
                    </a:ext>
                  </a:extLst>
                </p:cNvPr>
                <p:cNvPicPr/>
                <p:nvPr/>
              </p:nvPicPr>
              <p:blipFill>
                <a:blip r:embed="rId155"/>
                <a:stretch>
                  <a:fillRect/>
                </a:stretch>
              </p:blipFill>
              <p:spPr>
                <a:xfrm>
                  <a:off x="9839877" y="1735703"/>
                  <a:ext cx="1918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81" name="Freihand 180">
                  <a:extLst>
                    <a:ext uri="{FF2B5EF4-FFF2-40B4-BE49-F238E27FC236}">
                      <a16:creationId xmlns:a16="http://schemas.microsoft.com/office/drawing/2014/main" id="{7275ABFD-C4E2-4451-B4BA-C77FFC85B3F4}"/>
                    </a:ext>
                  </a:extLst>
                </p14:cNvPr>
                <p14:cNvContentPartPr/>
                <p14:nvPr/>
              </p14:nvContentPartPr>
              <p14:xfrm>
                <a:off x="10038957" y="1711943"/>
                <a:ext cx="272880" cy="240120"/>
              </p14:xfrm>
            </p:contentPart>
          </mc:Choice>
          <mc:Fallback>
            <p:pic>
              <p:nvPicPr>
                <p:cNvPr id="181" name="Freihand 180">
                  <a:extLst>
                    <a:ext uri="{FF2B5EF4-FFF2-40B4-BE49-F238E27FC236}">
                      <a16:creationId xmlns:a16="http://schemas.microsoft.com/office/drawing/2014/main" id="{7275ABFD-C4E2-4451-B4BA-C77FFC85B3F4}"/>
                    </a:ext>
                  </a:extLst>
                </p:cNvPr>
                <p:cNvPicPr/>
                <p:nvPr/>
              </p:nvPicPr>
              <p:blipFill>
                <a:blip r:embed="rId157"/>
                <a:stretch>
                  <a:fillRect/>
                </a:stretch>
              </p:blipFill>
              <p:spPr>
                <a:xfrm>
                  <a:off x="10034637" y="1707623"/>
                  <a:ext cx="28152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82" name="Freihand 181">
                  <a:extLst>
                    <a:ext uri="{FF2B5EF4-FFF2-40B4-BE49-F238E27FC236}">
                      <a16:creationId xmlns:a16="http://schemas.microsoft.com/office/drawing/2014/main" id="{1F33D536-6AD3-4844-B37C-1D97D4117F46}"/>
                    </a:ext>
                  </a:extLst>
                </p14:cNvPr>
                <p14:cNvContentPartPr/>
                <p14:nvPr/>
              </p14:nvContentPartPr>
              <p14:xfrm>
                <a:off x="10464837" y="1700423"/>
                <a:ext cx="186120" cy="101880"/>
              </p14:xfrm>
            </p:contentPart>
          </mc:Choice>
          <mc:Fallback>
            <p:pic>
              <p:nvPicPr>
                <p:cNvPr id="182" name="Freihand 181">
                  <a:extLst>
                    <a:ext uri="{FF2B5EF4-FFF2-40B4-BE49-F238E27FC236}">
                      <a16:creationId xmlns:a16="http://schemas.microsoft.com/office/drawing/2014/main" id="{1F33D536-6AD3-4844-B37C-1D97D4117F46}"/>
                    </a:ext>
                  </a:extLst>
                </p:cNvPr>
                <p:cNvPicPr/>
                <p:nvPr/>
              </p:nvPicPr>
              <p:blipFill>
                <a:blip r:embed="rId159"/>
                <a:stretch>
                  <a:fillRect/>
                </a:stretch>
              </p:blipFill>
              <p:spPr>
                <a:xfrm>
                  <a:off x="10460517" y="1696103"/>
                  <a:ext cx="1947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83" name="Freihand 182">
                  <a:extLst>
                    <a:ext uri="{FF2B5EF4-FFF2-40B4-BE49-F238E27FC236}">
                      <a16:creationId xmlns:a16="http://schemas.microsoft.com/office/drawing/2014/main" id="{44946A95-453A-43B9-B8A1-C830CC7222D6}"/>
                    </a:ext>
                  </a:extLst>
                </p14:cNvPr>
                <p14:cNvContentPartPr/>
                <p14:nvPr/>
              </p14:nvContentPartPr>
              <p14:xfrm>
                <a:off x="10729797" y="1633103"/>
                <a:ext cx="91080" cy="112320"/>
              </p14:xfrm>
            </p:contentPart>
          </mc:Choice>
          <mc:Fallback>
            <p:pic>
              <p:nvPicPr>
                <p:cNvPr id="183" name="Freihand 182">
                  <a:extLst>
                    <a:ext uri="{FF2B5EF4-FFF2-40B4-BE49-F238E27FC236}">
                      <a16:creationId xmlns:a16="http://schemas.microsoft.com/office/drawing/2014/main" id="{44946A95-453A-43B9-B8A1-C830CC7222D6}"/>
                    </a:ext>
                  </a:extLst>
                </p:cNvPr>
                <p:cNvPicPr/>
                <p:nvPr/>
              </p:nvPicPr>
              <p:blipFill>
                <a:blip r:embed="rId161"/>
                <a:stretch>
                  <a:fillRect/>
                </a:stretch>
              </p:blipFill>
              <p:spPr>
                <a:xfrm>
                  <a:off x="10725477" y="1628783"/>
                  <a:ext cx="997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85" name="Freihand 184">
                  <a:extLst>
                    <a:ext uri="{FF2B5EF4-FFF2-40B4-BE49-F238E27FC236}">
                      <a16:creationId xmlns:a16="http://schemas.microsoft.com/office/drawing/2014/main" id="{F7D37145-6456-44D8-B4E8-427213591062}"/>
                    </a:ext>
                  </a:extLst>
                </p14:cNvPr>
                <p14:cNvContentPartPr/>
                <p14:nvPr/>
              </p14:nvContentPartPr>
              <p14:xfrm>
                <a:off x="10955157" y="1619783"/>
                <a:ext cx="128520" cy="156240"/>
              </p14:xfrm>
            </p:contentPart>
          </mc:Choice>
          <mc:Fallback>
            <p:pic>
              <p:nvPicPr>
                <p:cNvPr id="185" name="Freihand 184">
                  <a:extLst>
                    <a:ext uri="{FF2B5EF4-FFF2-40B4-BE49-F238E27FC236}">
                      <a16:creationId xmlns:a16="http://schemas.microsoft.com/office/drawing/2014/main" id="{F7D37145-6456-44D8-B4E8-427213591062}"/>
                    </a:ext>
                  </a:extLst>
                </p:cNvPr>
                <p:cNvPicPr/>
                <p:nvPr/>
              </p:nvPicPr>
              <p:blipFill>
                <a:blip r:embed="rId163"/>
                <a:stretch>
                  <a:fillRect/>
                </a:stretch>
              </p:blipFill>
              <p:spPr>
                <a:xfrm>
                  <a:off x="10950837" y="1615463"/>
                  <a:ext cx="13716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86" name="Freihand 185">
                  <a:extLst>
                    <a:ext uri="{FF2B5EF4-FFF2-40B4-BE49-F238E27FC236}">
                      <a16:creationId xmlns:a16="http://schemas.microsoft.com/office/drawing/2014/main" id="{2DD2C62B-24B7-438D-BC16-D8006C633362}"/>
                    </a:ext>
                  </a:extLst>
                </p14:cNvPr>
                <p14:cNvContentPartPr/>
                <p14:nvPr/>
              </p14:nvContentPartPr>
              <p14:xfrm>
                <a:off x="11087277" y="1691063"/>
                <a:ext cx="103320" cy="93960"/>
              </p14:xfrm>
            </p:contentPart>
          </mc:Choice>
          <mc:Fallback>
            <p:pic>
              <p:nvPicPr>
                <p:cNvPr id="186" name="Freihand 185">
                  <a:extLst>
                    <a:ext uri="{FF2B5EF4-FFF2-40B4-BE49-F238E27FC236}">
                      <a16:creationId xmlns:a16="http://schemas.microsoft.com/office/drawing/2014/main" id="{2DD2C62B-24B7-438D-BC16-D8006C633362}"/>
                    </a:ext>
                  </a:extLst>
                </p:cNvPr>
                <p:cNvPicPr/>
                <p:nvPr/>
              </p:nvPicPr>
              <p:blipFill>
                <a:blip r:embed="rId165"/>
                <a:stretch>
                  <a:fillRect/>
                </a:stretch>
              </p:blipFill>
              <p:spPr>
                <a:xfrm>
                  <a:off x="11082957" y="1686743"/>
                  <a:ext cx="1119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87" name="Freihand 186">
                  <a:extLst>
                    <a:ext uri="{FF2B5EF4-FFF2-40B4-BE49-F238E27FC236}">
                      <a16:creationId xmlns:a16="http://schemas.microsoft.com/office/drawing/2014/main" id="{18DCA6AC-95B1-4774-BD84-51C44D1D4FA5}"/>
                    </a:ext>
                  </a:extLst>
                </p14:cNvPr>
                <p14:cNvContentPartPr/>
                <p14:nvPr/>
              </p14:nvContentPartPr>
              <p14:xfrm>
                <a:off x="11232357" y="1682063"/>
                <a:ext cx="72720" cy="79920"/>
              </p14:xfrm>
            </p:contentPart>
          </mc:Choice>
          <mc:Fallback>
            <p:pic>
              <p:nvPicPr>
                <p:cNvPr id="187" name="Freihand 186">
                  <a:extLst>
                    <a:ext uri="{FF2B5EF4-FFF2-40B4-BE49-F238E27FC236}">
                      <a16:creationId xmlns:a16="http://schemas.microsoft.com/office/drawing/2014/main" id="{18DCA6AC-95B1-4774-BD84-51C44D1D4FA5}"/>
                    </a:ext>
                  </a:extLst>
                </p:cNvPr>
                <p:cNvPicPr/>
                <p:nvPr/>
              </p:nvPicPr>
              <p:blipFill>
                <a:blip r:embed="rId167"/>
                <a:stretch>
                  <a:fillRect/>
                </a:stretch>
              </p:blipFill>
              <p:spPr>
                <a:xfrm>
                  <a:off x="11228037" y="1677743"/>
                  <a:ext cx="813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88" name="Freihand 187">
                  <a:extLst>
                    <a:ext uri="{FF2B5EF4-FFF2-40B4-BE49-F238E27FC236}">
                      <a16:creationId xmlns:a16="http://schemas.microsoft.com/office/drawing/2014/main" id="{CC8F3F74-CF71-4BF5-A750-E69003257CBB}"/>
                    </a:ext>
                  </a:extLst>
                </p14:cNvPr>
                <p14:cNvContentPartPr/>
                <p14:nvPr/>
              </p14:nvContentPartPr>
              <p14:xfrm>
                <a:off x="11446557" y="1611503"/>
                <a:ext cx="72000" cy="162720"/>
              </p14:xfrm>
            </p:contentPart>
          </mc:Choice>
          <mc:Fallback>
            <p:pic>
              <p:nvPicPr>
                <p:cNvPr id="188" name="Freihand 187">
                  <a:extLst>
                    <a:ext uri="{FF2B5EF4-FFF2-40B4-BE49-F238E27FC236}">
                      <a16:creationId xmlns:a16="http://schemas.microsoft.com/office/drawing/2014/main" id="{CC8F3F74-CF71-4BF5-A750-E69003257CBB}"/>
                    </a:ext>
                  </a:extLst>
                </p:cNvPr>
                <p:cNvPicPr/>
                <p:nvPr/>
              </p:nvPicPr>
              <p:blipFill>
                <a:blip r:embed="rId169"/>
                <a:stretch>
                  <a:fillRect/>
                </a:stretch>
              </p:blipFill>
              <p:spPr>
                <a:xfrm>
                  <a:off x="11442237" y="1607183"/>
                  <a:ext cx="8064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89" name="Freihand 188">
                  <a:extLst>
                    <a:ext uri="{FF2B5EF4-FFF2-40B4-BE49-F238E27FC236}">
                      <a16:creationId xmlns:a16="http://schemas.microsoft.com/office/drawing/2014/main" id="{B957970E-DCA3-46D6-A178-50689C229DAF}"/>
                    </a:ext>
                  </a:extLst>
                </p14:cNvPr>
                <p14:cNvContentPartPr/>
                <p14:nvPr/>
              </p14:nvContentPartPr>
              <p14:xfrm>
                <a:off x="11565717" y="1681343"/>
                <a:ext cx="66600" cy="72360"/>
              </p14:xfrm>
            </p:contentPart>
          </mc:Choice>
          <mc:Fallback>
            <p:pic>
              <p:nvPicPr>
                <p:cNvPr id="189" name="Freihand 188">
                  <a:extLst>
                    <a:ext uri="{FF2B5EF4-FFF2-40B4-BE49-F238E27FC236}">
                      <a16:creationId xmlns:a16="http://schemas.microsoft.com/office/drawing/2014/main" id="{B957970E-DCA3-46D6-A178-50689C229DAF}"/>
                    </a:ext>
                  </a:extLst>
                </p:cNvPr>
                <p:cNvPicPr/>
                <p:nvPr/>
              </p:nvPicPr>
              <p:blipFill>
                <a:blip r:embed="rId171"/>
                <a:stretch>
                  <a:fillRect/>
                </a:stretch>
              </p:blipFill>
              <p:spPr>
                <a:xfrm>
                  <a:off x="11561397" y="1677023"/>
                  <a:ext cx="752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91" name="Freihand 190">
                  <a:extLst>
                    <a:ext uri="{FF2B5EF4-FFF2-40B4-BE49-F238E27FC236}">
                      <a16:creationId xmlns:a16="http://schemas.microsoft.com/office/drawing/2014/main" id="{96950800-54A9-45AC-BFE3-3C43EF399C92}"/>
                    </a:ext>
                  </a:extLst>
                </p14:cNvPr>
                <p14:cNvContentPartPr/>
                <p14:nvPr/>
              </p14:nvContentPartPr>
              <p14:xfrm>
                <a:off x="8346957" y="2023343"/>
                <a:ext cx="201960" cy="118440"/>
              </p14:xfrm>
            </p:contentPart>
          </mc:Choice>
          <mc:Fallback>
            <p:pic>
              <p:nvPicPr>
                <p:cNvPr id="191" name="Freihand 190">
                  <a:extLst>
                    <a:ext uri="{FF2B5EF4-FFF2-40B4-BE49-F238E27FC236}">
                      <a16:creationId xmlns:a16="http://schemas.microsoft.com/office/drawing/2014/main" id="{96950800-54A9-45AC-BFE3-3C43EF399C92}"/>
                    </a:ext>
                  </a:extLst>
                </p:cNvPr>
                <p:cNvPicPr/>
                <p:nvPr/>
              </p:nvPicPr>
              <p:blipFill>
                <a:blip r:embed="rId173"/>
                <a:stretch>
                  <a:fillRect/>
                </a:stretch>
              </p:blipFill>
              <p:spPr>
                <a:xfrm>
                  <a:off x="8342637" y="2019023"/>
                  <a:ext cx="2106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92" name="Freihand 191">
                  <a:extLst>
                    <a:ext uri="{FF2B5EF4-FFF2-40B4-BE49-F238E27FC236}">
                      <a16:creationId xmlns:a16="http://schemas.microsoft.com/office/drawing/2014/main" id="{7772837E-3558-4611-A1B4-D0730B89392F}"/>
                    </a:ext>
                  </a:extLst>
                </p14:cNvPr>
                <p14:cNvContentPartPr/>
                <p14:nvPr/>
              </p14:nvContentPartPr>
              <p14:xfrm>
                <a:off x="8479437" y="1984103"/>
                <a:ext cx="360" cy="360"/>
              </p14:xfrm>
            </p:contentPart>
          </mc:Choice>
          <mc:Fallback>
            <p:pic>
              <p:nvPicPr>
                <p:cNvPr id="192" name="Freihand 191">
                  <a:extLst>
                    <a:ext uri="{FF2B5EF4-FFF2-40B4-BE49-F238E27FC236}">
                      <a16:creationId xmlns:a16="http://schemas.microsoft.com/office/drawing/2014/main" id="{7772837E-3558-4611-A1B4-D0730B89392F}"/>
                    </a:ext>
                  </a:extLst>
                </p:cNvPr>
                <p:cNvPicPr/>
                <p:nvPr/>
              </p:nvPicPr>
              <p:blipFill>
                <a:blip r:embed="rId175"/>
                <a:stretch>
                  <a:fillRect/>
                </a:stretch>
              </p:blipFill>
              <p:spPr>
                <a:xfrm>
                  <a:off x="8475117" y="197978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93" name="Freihand 192">
                  <a:extLst>
                    <a:ext uri="{FF2B5EF4-FFF2-40B4-BE49-F238E27FC236}">
                      <a16:creationId xmlns:a16="http://schemas.microsoft.com/office/drawing/2014/main" id="{51A466B6-3B15-4EAC-8602-444E71DADE55}"/>
                    </a:ext>
                  </a:extLst>
                </p14:cNvPr>
                <p14:cNvContentPartPr/>
                <p14:nvPr/>
              </p14:nvContentPartPr>
              <p14:xfrm>
                <a:off x="8607237" y="2055743"/>
                <a:ext cx="109440" cy="85320"/>
              </p14:xfrm>
            </p:contentPart>
          </mc:Choice>
          <mc:Fallback>
            <p:pic>
              <p:nvPicPr>
                <p:cNvPr id="193" name="Freihand 192">
                  <a:extLst>
                    <a:ext uri="{FF2B5EF4-FFF2-40B4-BE49-F238E27FC236}">
                      <a16:creationId xmlns:a16="http://schemas.microsoft.com/office/drawing/2014/main" id="{51A466B6-3B15-4EAC-8602-444E71DADE55}"/>
                    </a:ext>
                  </a:extLst>
                </p:cNvPr>
                <p:cNvPicPr/>
                <p:nvPr/>
              </p:nvPicPr>
              <p:blipFill>
                <a:blip r:embed="rId177"/>
                <a:stretch>
                  <a:fillRect/>
                </a:stretch>
              </p:blipFill>
              <p:spPr>
                <a:xfrm>
                  <a:off x="8602917" y="2051423"/>
                  <a:ext cx="1180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94" name="Freihand 193">
                  <a:extLst>
                    <a:ext uri="{FF2B5EF4-FFF2-40B4-BE49-F238E27FC236}">
                      <a16:creationId xmlns:a16="http://schemas.microsoft.com/office/drawing/2014/main" id="{297A8E2A-E45D-4E11-A370-1190EBBB7CFB}"/>
                    </a:ext>
                  </a:extLst>
                </p14:cNvPr>
                <p14:cNvContentPartPr/>
                <p14:nvPr/>
              </p14:nvContentPartPr>
              <p14:xfrm>
                <a:off x="8750877" y="2064383"/>
                <a:ext cx="178920" cy="84600"/>
              </p14:xfrm>
            </p:contentPart>
          </mc:Choice>
          <mc:Fallback>
            <p:pic>
              <p:nvPicPr>
                <p:cNvPr id="194" name="Freihand 193">
                  <a:extLst>
                    <a:ext uri="{FF2B5EF4-FFF2-40B4-BE49-F238E27FC236}">
                      <a16:creationId xmlns:a16="http://schemas.microsoft.com/office/drawing/2014/main" id="{297A8E2A-E45D-4E11-A370-1190EBBB7CFB}"/>
                    </a:ext>
                  </a:extLst>
                </p:cNvPr>
                <p:cNvPicPr/>
                <p:nvPr/>
              </p:nvPicPr>
              <p:blipFill>
                <a:blip r:embed="rId179"/>
                <a:stretch>
                  <a:fillRect/>
                </a:stretch>
              </p:blipFill>
              <p:spPr>
                <a:xfrm>
                  <a:off x="8746557" y="2060063"/>
                  <a:ext cx="1875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95" name="Freihand 194">
                  <a:extLst>
                    <a:ext uri="{FF2B5EF4-FFF2-40B4-BE49-F238E27FC236}">
                      <a16:creationId xmlns:a16="http://schemas.microsoft.com/office/drawing/2014/main" id="{7C0D4D50-9181-4B1B-BFDE-C61052165FDE}"/>
                    </a:ext>
                  </a:extLst>
                </p14:cNvPr>
                <p14:cNvContentPartPr/>
                <p14:nvPr/>
              </p14:nvContentPartPr>
              <p14:xfrm>
                <a:off x="8912517" y="2079863"/>
                <a:ext cx="123840" cy="62640"/>
              </p14:xfrm>
            </p:contentPart>
          </mc:Choice>
          <mc:Fallback>
            <p:pic>
              <p:nvPicPr>
                <p:cNvPr id="195" name="Freihand 194">
                  <a:extLst>
                    <a:ext uri="{FF2B5EF4-FFF2-40B4-BE49-F238E27FC236}">
                      <a16:creationId xmlns:a16="http://schemas.microsoft.com/office/drawing/2014/main" id="{7C0D4D50-9181-4B1B-BFDE-C61052165FDE}"/>
                    </a:ext>
                  </a:extLst>
                </p:cNvPr>
                <p:cNvPicPr/>
                <p:nvPr/>
              </p:nvPicPr>
              <p:blipFill>
                <a:blip r:embed="rId181"/>
                <a:stretch>
                  <a:fillRect/>
                </a:stretch>
              </p:blipFill>
              <p:spPr>
                <a:xfrm>
                  <a:off x="8908197" y="2075543"/>
                  <a:ext cx="13248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96" name="Freihand 195">
                  <a:extLst>
                    <a:ext uri="{FF2B5EF4-FFF2-40B4-BE49-F238E27FC236}">
                      <a16:creationId xmlns:a16="http://schemas.microsoft.com/office/drawing/2014/main" id="{33AD54C4-D77C-4686-BF98-71ADF2725E38}"/>
                    </a:ext>
                  </a:extLst>
                </p14:cNvPr>
                <p14:cNvContentPartPr/>
                <p14:nvPr/>
              </p14:nvContentPartPr>
              <p14:xfrm>
                <a:off x="9021957" y="2059343"/>
                <a:ext cx="98640" cy="87120"/>
              </p14:xfrm>
            </p:contentPart>
          </mc:Choice>
          <mc:Fallback>
            <p:pic>
              <p:nvPicPr>
                <p:cNvPr id="196" name="Freihand 195">
                  <a:extLst>
                    <a:ext uri="{FF2B5EF4-FFF2-40B4-BE49-F238E27FC236}">
                      <a16:creationId xmlns:a16="http://schemas.microsoft.com/office/drawing/2014/main" id="{33AD54C4-D77C-4686-BF98-71ADF2725E38}"/>
                    </a:ext>
                  </a:extLst>
                </p:cNvPr>
                <p:cNvPicPr/>
                <p:nvPr/>
              </p:nvPicPr>
              <p:blipFill>
                <a:blip r:embed="rId183"/>
                <a:stretch>
                  <a:fillRect/>
                </a:stretch>
              </p:blipFill>
              <p:spPr>
                <a:xfrm>
                  <a:off x="9017637" y="2055023"/>
                  <a:ext cx="1072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97" name="Freihand 196">
                  <a:extLst>
                    <a:ext uri="{FF2B5EF4-FFF2-40B4-BE49-F238E27FC236}">
                      <a16:creationId xmlns:a16="http://schemas.microsoft.com/office/drawing/2014/main" id="{624B3429-15A8-416E-9A80-2DA2750DA639}"/>
                    </a:ext>
                  </a:extLst>
                </p14:cNvPr>
                <p14:cNvContentPartPr/>
                <p14:nvPr/>
              </p14:nvContentPartPr>
              <p14:xfrm>
                <a:off x="9139317" y="2041343"/>
                <a:ext cx="84600" cy="96120"/>
              </p14:xfrm>
            </p:contentPart>
          </mc:Choice>
          <mc:Fallback>
            <p:pic>
              <p:nvPicPr>
                <p:cNvPr id="197" name="Freihand 196">
                  <a:extLst>
                    <a:ext uri="{FF2B5EF4-FFF2-40B4-BE49-F238E27FC236}">
                      <a16:creationId xmlns:a16="http://schemas.microsoft.com/office/drawing/2014/main" id="{624B3429-15A8-416E-9A80-2DA2750DA639}"/>
                    </a:ext>
                  </a:extLst>
                </p:cNvPr>
                <p:cNvPicPr/>
                <p:nvPr/>
              </p:nvPicPr>
              <p:blipFill>
                <a:blip r:embed="rId185"/>
                <a:stretch>
                  <a:fillRect/>
                </a:stretch>
              </p:blipFill>
              <p:spPr>
                <a:xfrm>
                  <a:off x="9134997" y="2037023"/>
                  <a:ext cx="932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98" name="Freihand 197">
                  <a:extLst>
                    <a:ext uri="{FF2B5EF4-FFF2-40B4-BE49-F238E27FC236}">
                      <a16:creationId xmlns:a16="http://schemas.microsoft.com/office/drawing/2014/main" id="{B14E979B-65AC-455A-8E57-225F62F07191}"/>
                    </a:ext>
                  </a:extLst>
                </p14:cNvPr>
                <p14:cNvContentPartPr/>
                <p14:nvPr/>
              </p14:nvContentPartPr>
              <p14:xfrm>
                <a:off x="9401757" y="2000303"/>
                <a:ext cx="129600" cy="139320"/>
              </p14:xfrm>
            </p:contentPart>
          </mc:Choice>
          <mc:Fallback>
            <p:pic>
              <p:nvPicPr>
                <p:cNvPr id="198" name="Freihand 197">
                  <a:extLst>
                    <a:ext uri="{FF2B5EF4-FFF2-40B4-BE49-F238E27FC236}">
                      <a16:creationId xmlns:a16="http://schemas.microsoft.com/office/drawing/2014/main" id="{B14E979B-65AC-455A-8E57-225F62F07191}"/>
                    </a:ext>
                  </a:extLst>
                </p:cNvPr>
                <p:cNvPicPr/>
                <p:nvPr/>
              </p:nvPicPr>
              <p:blipFill>
                <a:blip r:embed="rId187"/>
                <a:stretch>
                  <a:fillRect/>
                </a:stretch>
              </p:blipFill>
              <p:spPr>
                <a:xfrm>
                  <a:off x="9397437" y="1995983"/>
                  <a:ext cx="13824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99" name="Freihand 198">
                  <a:extLst>
                    <a:ext uri="{FF2B5EF4-FFF2-40B4-BE49-F238E27FC236}">
                      <a16:creationId xmlns:a16="http://schemas.microsoft.com/office/drawing/2014/main" id="{03A2399A-AF00-4454-B217-8D774256466A}"/>
                    </a:ext>
                  </a:extLst>
                </p14:cNvPr>
                <p14:cNvContentPartPr/>
                <p14:nvPr/>
              </p14:nvContentPartPr>
              <p14:xfrm>
                <a:off x="9516957" y="2079143"/>
                <a:ext cx="88920" cy="61200"/>
              </p14:xfrm>
            </p:contentPart>
          </mc:Choice>
          <mc:Fallback>
            <p:pic>
              <p:nvPicPr>
                <p:cNvPr id="199" name="Freihand 198">
                  <a:extLst>
                    <a:ext uri="{FF2B5EF4-FFF2-40B4-BE49-F238E27FC236}">
                      <a16:creationId xmlns:a16="http://schemas.microsoft.com/office/drawing/2014/main" id="{03A2399A-AF00-4454-B217-8D774256466A}"/>
                    </a:ext>
                  </a:extLst>
                </p:cNvPr>
                <p:cNvPicPr/>
                <p:nvPr/>
              </p:nvPicPr>
              <p:blipFill>
                <a:blip r:embed="rId189"/>
                <a:stretch>
                  <a:fillRect/>
                </a:stretch>
              </p:blipFill>
              <p:spPr>
                <a:xfrm>
                  <a:off x="9512637" y="2074823"/>
                  <a:ext cx="975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200" name="Freihand 199">
                  <a:extLst>
                    <a:ext uri="{FF2B5EF4-FFF2-40B4-BE49-F238E27FC236}">
                      <a16:creationId xmlns:a16="http://schemas.microsoft.com/office/drawing/2014/main" id="{96513971-020D-46AB-8963-BF16B818616D}"/>
                    </a:ext>
                  </a:extLst>
                </p14:cNvPr>
                <p14:cNvContentPartPr/>
                <p14:nvPr/>
              </p14:nvContentPartPr>
              <p14:xfrm>
                <a:off x="9766437" y="2048543"/>
                <a:ext cx="168480" cy="102600"/>
              </p14:xfrm>
            </p:contentPart>
          </mc:Choice>
          <mc:Fallback>
            <p:pic>
              <p:nvPicPr>
                <p:cNvPr id="200" name="Freihand 199">
                  <a:extLst>
                    <a:ext uri="{FF2B5EF4-FFF2-40B4-BE49-F238E27FC236}">
                      <a16:creationId xmlns:a16="http://schemas.microsoft.com/office/drawing/2014/main" id="{96513971-020D-46AB-8963-BF16B818616D}"/>
                    </a:ext>
                  </a:extLst>
                </p:cNvPr>
                <p:cNvPicPr/>
                <p:nvPr/>
              </p:nvPicPr>
              <p:blipFill>
                <a:blip r:embed="rId191"/>
                <a:stretch>
                  <a:fillRect/>
                </a:stretch>
              </p:blipFill>
              <p:spPr>
                <a:xfrm>
                  <a:off x="9762117" y="2044223"/>
                  <a:ext cx="1771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201" name="Freihand 200">
                  <a:extLst>
                    <a:ext uri="{FF2B5EF4-FFF2-40B4-BE49-F238E27FC236}">
                      <a16:creationId xmlns:a16="http://schemas.microsoft.com/office/drawing/2014/main" id="{6EB7552D-5CAE-4343-85A4-E5CA10EABA70}"/>
                    </a:ext>
                  </a:extLst>
                </p14:cNvPr>
                <p14:cNvContentPartPr/>
                <p14:nvPr/>
              </p14:nvContentPartPr>
              <p14:xfrm>
                <a:off x="9993597" y="1999223"/>
                <a:ext cx="101520" cy="102240"/>
              </p14:xfrm>
            </p:contentPart>
          </mc:Choice>
          <mc:Fallback>
            <p:pic>
              <p:nvPicPr>
                <p:cNvPr id="201" name="Freihand 200">
                  <a:extLst>
                    <a:ext uri="{FF2B5EF4-FFF2-40B4-BE49-F238E27FC236}">
                      <a16:creationId xmlns:a16="http://schemas.microsoft.com/office/drawing/2014/main" id="{6EB7552D-5CAE-4343-85A4-E5CA10EABA70}"/>
                    </a:ext>
                  </a:extLst>
                </p:cNvPr>
                <p:cNvPicPr/>
                <p:nvPr/>
              </p:nvPicPr>
              <p:blipFill>
                <a:blip r:embed="rId193"/>
                <a:stretch>
                  <a:fillRect/>
                </a:stretch>
              </p:blipFill>
              <p:spPr>
                <a:xfrm>
                  <a:off x="9989277" y="1994903"/>
                  <a:ext cx="1101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202" name="Freihand 201">
                  <a:extLst>
                    <a:ext uri="{FF2B5EF4-FFF2-40B4-BE49-F238E27FC236}">
                      <a16:creationId xmlns:a16="http://schemas.microsoft.com/office/drawing/2014/main" id="{5554B5C2-2C3F-472C-9E37-92BAA9742888}"/>
                    </a:ext>
                  </a:extLst>
                </p14:cNvPr>
                <p14:cNvContentPartPr/>
                <p14:nvPr/>
              </p14:nvContentPartPr>
              <p14:xfrm>
                <a:off x="10157757" y="1947383"/>
                <a:ext cx="12600" cy="85680"/>
              </p14:xfrm>
            </p:contentPart>
          </mc:Choice>
          <mc:Fallback>
            <p:pic>
              <p:nvPicPr>
                <p:cNvPr id="202" name="Freihand 201">
                  <a:extLst>
                    <a:ext uri="{FF2B5EF4-FFF2-40B4-BE49-F238E27FC236}">
                      <a16:creationId xmlns:a16="http://schemas.microsoft.com/office/drawing/2014/main" id="{5554B5C2-2C3F-472C-9E37-92BAA9742888}"/>
                    </a:ext>
                  </a:extLst>
                </p:cNvPr>
                <p:cNvPicPr/>
                <p:nvPr/>
              </p:nvPicPr>
              <p:blipFill>
                <a:blip r:embed="rId195"/>
                <a:stretch>
                  <a:fillRect/>
                </a:stretch>
              </p:blipFill>
              <p:spPr>
                <a:xfrm>
                  <a:off x="10153437" y="1943063"/>
                  <a:ext cx="212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205" name="Freihand 204">
                  <a:extLst>
                    <a:ext uri="{FF2B5EF4-FFF2-40B4-BE49-F238E27FC236}">
                      <a16:creationId xmlns:a16="http://schemas.microsoft.com/office/drawing/2014/main" id="{323A58E2-C545-4C6D-8F55-80EBC473FB79}"/>
                    </a:ext>
                  </a:extLst>
                </p14:cNvPr>
                <p14:cNvContentPartPr/>
                <p14:nvPr/>
              </p14:nvContentPartPr>
              <p14:xfrm>
                <a:off x="10319037" y="2027663"/>
                <a:ext cx="95040" cy="108000"/>
              </p14:xfrm>
            </p:contentPart>
          </mc:Choice>
          <mc:Fallback>
            <p:pic>
              <p:nvPicPr>
                <p:cNvPr id="205" name="Freihand 204">
                  <a:extLst>
                    <a:ext uri="{FF2B5EF4-FFF2-40B4-BE49-F238E27FC236}">
                      <a16:creationId xmlns:a16="http://schemas.microsoft.com/office/drawing/2014/main" id="{323A58E2-C545-4C6D-8F55-80EBC473FB79}"/>
                    </a:ext>
                  </a:extLst>
                </p:cNvPr>
                <p:cNvPicPr/>
                <p:nvPr/>
              </p:nvPicPr>
              <p:blipFill>
                <a:blip r:embed="rId197"/>
                <a:stretch>
                  <a:fillRect/>
                </a:stretch>
              </p:blipFill>
              <p:spPr>
                <a:xfrm>
                  <a:off x="10314717" y="2023343"/>
                  <a:ext cx="1036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206" name="Freihand 205">
                  <a:extLst>
                    <a:ext uri="{FF2B5EF4-FFF2-40B4-BE49-F238E27FC236}">
                      <a16:creationId xmlns:a16="http://schemas.microsoft.com/office/drawing/2014/main" id="{6317E045-91B6-4177-8D9D-C0EF91C7E18B}"/>
                    </a:ext>
                  </a:extLst>
                </p14:cNvPr>
                <p14:cNvContentPartPr/>
                <p14:nvPr/>
              </p14:nvContentPartPr>
              <p14:xfrm>
                <a:off x="10455477" y="2053943"/>
                <a:ext cx="161640" cy="58320"/>
              </p14:xfrm>
            </p:contentPart>
          </mc:Choice>
          <mc:Fallback>
            <p:pic>
              <p:nvPicPr>
                <p:cNvPr id="206" name="Freihand 205">
                  <a:extLst>
                    <a:ext uri="{FF2B5EF4-FFF2-40B4-BE49-F238E27FC236}">
                      <a16:creationId xmlns:a16="http://schemas.microsoft.com/office/drawing/2014/main" id="{6317E045-91B6-4177-8D9D-C0EF91C7E18B}"/>
                    </a:ext>
                  </a:extLst>
                </p:cNvPr>
                <p:cNvPicPr/>
                <p:nvPr/>
              </p:nvPicPr>
              <p:blipFill>
                <a:blip r:embed="rId199"/>
                <a:stretch>
                  <a:fillRect/>
                </a:stretch>
              </p:blipFill>
              <p:spPr>
                <a:xfrm>
                  <a:off x="10451157" y="2049623"/>
                  <a:ext cx="17028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207" name="Freihand 206">
                  <a:extLst>
                    <a:ext uri="{FF2B5EF4-FFF2-40B4-BE49-F238E27FC236}">
                      <a16:creationId xmlns:a16="http://schemas.microsoft.com/office/drawing/2014/main" id="{EC455313-A6BA-4D00-B96A-A8B8475476F5}"/>
                    </a:ext>
                  </a:extLst>
                </p14:cNvPr>
                <p14:cNvContentPartPr/>
                <p14:nvPr/>
              </p14:nvContentPartPr>
              <p14:xfrm>
                <a:off x="10581837" y="1988063"/>
                <a:ext cx="36720" cy="20520"/>
              </p14:xfrm>
            </p:contentPart>
          </mc:Choice>
          <mc:Fallback>
            <p:pic>
              <p:nvPicPr>
                <p:cNvPr id="207" name="Freihand 206">
                  <a:extLst>
                    <a:ext uri="{FF2B5EF4-FFF2-40B4-BE49-F238E27FC236}">
                      <a16:creationId xmlns:a16="http://schemas.microsoft.com/office/drawing/2014/main" id="{EC455313-A6BA-4D00-B96A-A8B8475476F5}"/>
                    </a:ext>
                  </a:extLst>
                </p:cNvPr>
                <p:cNvPicPr/>
                <p:nvPr/>
              </p:nvPicPr>
              <p:blipFill>
                <a:blip r:embed="rId201"/>
                <a:stretch>
                  <a:fillRect/>
                </a:stretch>
              </p:blipFill>
              <p:spPr>
                <a:xfrm>
                  <a:off x="10577517" y="1983743"/>
                  <a:ext cx="4536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208" name="Freihand 207">
                  <a:extLst>
                    <a:ext uri="{FF2B5EF4-FFF2-40B4-BE49-F238E27FC236}">
                      <a16:creationId xmlns:a16="http://schemas.microsoft.com/office/drawing/2014/main" id="{F18F4AEC-7DEC-4DDC-BC6E-1FE5B190D371}"/>
                    </a:ext>
                  </a:extLst>
                </p14:cNvPr>
                <p14:cNvContentPartPr/>
                <p14:nvPr/>
              </p14:nvContentPartPr>
              <p14:xfrm>
                <a:off x="10673637" y="2029463"/>
                <a:ext cx="118080" cy="83160"/>
              </p14:xfrm>
            </p:contentPart>
          </mc:Choice>
          <mc:Fallback>
            <p:pic>
              <p:nvPicPr>
                <p:cNvPr id="208" name="Freihand 207">
                  <a:extLst>
                    <a:ext uri="{FF2B5EF4-FFF2-40B4-BE49-F238E27FC236}">
                      <a16:creationId xmlns:a16="http://schemas.microsoft.com/office/drawing/2014/main" id="{F18F4AEC-7DEC-4DDC-BC6E-1FE5B190D371}"/>
                    </a:ext>
                  </a:extLst>
                </p:cNvPr>
                <p:cNvPicPr/>
                <p:nvPr/>
              </p:nvPicPr>
              <p:blipFill>
                <a:blip r:embed="rId203"/>
                <a:stretch>
                  <a:fillRect/>
                </a:stretch>
              </p:blipFill>
              <p:spPr>
                <a:xfrm>
                  <a:off x="10669317" y="2025143"/>
                  <a:ext cx="1267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209" name="Freihand 208">
                  <a:extLst>
                    <a:ext uri="{FF2B5EF4-FFF2-40B4-BE49-F238E27FC236}">
                      <a16:creationId xmlns:a16="http://schemas.microsoft.com/office/drawing/2014/main" id="{1EBC0AC1-D912-47A6-8766-F0D066209AAA}"/>
                    </a:ext>
                  </a:extLst>
                </p14:cNvPr>
                <p14:cNvContentPartPr/>
                <p14:nvPr/>
              </p14:nvContentPartPr>
              <p14:xfrm>
                <a:off x="10810797" y="2037023"/>
                <a:ext cx="127440" cy="64800"/>
              </p14:xfrm>
            </p:contentPart>
          </mc:Choice>
          <mc:Fallback>
            <p:pic>
              <p:nvPicPr>
                <p:cNvPr id="209" name="Freihand 208">
                  <a:extLst>
                    <a:ext uri="{FF2B5EF4-FFF2-40B4-BE49-F238E27FC236}">
                      <a16:creationId xmlns:a16="http://schemas.microsoft.com/office/drawing/2014/main" id="{1EBC0AC1-D912-47A6-8766-F0D066209AAA}"/>
                    </a:ext>
                  </a:extLst>
                </p:cNvPr>
                <p:cNvPicPr/>
                <p:nvPr/>
              </p:nvPicPr>
              <p:blipFill>
                <a:blip r:embed="rId205"/>
                <a:stretch>
                  <a:fillRect/>
                </a:stretch>
              </p:blipFill>
              <p:spPr>
                <a:xfrm>
                  <a:off x="10806477" y="2032703"/>
                  <a:ext cx="13608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210" name="Freihand 209">
                  <a:extLst>
                    <a:ext uri="{FF2B5EF4-FFF2-40B4-BE49-F238E27FC236}">
                      <a16:creationId xmlns:a16="http://schemas.microsoft.com/office/drawing/2014/main" id="{E61CE893-6D00-41FB-9DD3-168EB4A83749}"/>
                    </a:ext>
                  </a:extLst>
                </p14:cNvPr>
                <p14:cNvContentPartPr/>
                <p14:nvPr/>
              </p14:nvContentPartPr>
              <p14:xfrm>
                <a:off x="11081877" y="1993823"/>
                <a:ext cx="167040" cy="114840"/>
              </p14:xfrm>
            </p:contentPart>
          </mc:Choice>
          <mc:Fallback>
            <p:pic>
              <p:nvPicPr>
                <p:cNvPr id="210" name="Freihand 209">
                  <a:extLst>
                    <a:ext uri="{FF2B5EF4-FFF2-40B4-BE49-F238E27FC236}">
                      <a16:creationId xmlns:a16="http://schemas.microsoft.com/office/drawing/2014/main" id="{E61CE893-6D00-41FB-9DD3-168EB4A83749}"/>
                    </a:ext>
                  </a:extLst>
                </p:cNvPr>
                <p:cNvPicPr/>
                <p:nvPr/>
              </p:nvPicPr>
              <p:blipFill>
                <a:blip r:embed="rId207"/>
                <a:stretch>
                  <a:fillRect/>
                </a:stretch>
              </p:blipFill>
              <p:spPr>
                <a:xfrm>
                  <a:off x="11077557" y="1989503"/>
                  <a:ext cx="17568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211" name="Freihand 210">
                  <a:extLst>
                    <a:ext uri="{FF2B5EF4-FFF2-40B4-BE49-F238E27FC236}">
                      <a16:creationId xmlns:a16="http://schemas.microsoft.com/office/drawing/2014/main" id="{889AA686-8077-4427-A134-50C26CD893CD}"/>
                    </a:ext>
                  </a:extLst>
                </p14:cNvPr>
                <p14:cNvContentPartPr/>
                <p14:nvPr/>
              </p14:nvContentPartPr>
              <p14:xfrm>
                <a:off x="11301117" y="2008943"/>
                <a:ext cx="90720" cy="61920"/>
              </p14:xfrm>
            </p:contentPart>
          </mc:Choice>
          <mc:Fallback>
            <p:pic>
              <p:nvPicPr>
                <p:cNvPr id="211" name="Freihand 210">
                  <a:extLst>
                    <a:ext uri="{FF2B5EF4-FFF2-40B4-BE49-F238E27FC236}">
                      <a16:creationId xmlns:a16="http://schemas.microsoft.com/office/drawing/2014/main" id="{889AA686-8077-4427-A134-50C26CD893CD}"/>
                    </a:ext>
                  </a:extLst>
                </p:cNvPr>
                <p:cNvPicPr/>
                <p:nvPr/>
              </p:nvPicPr>
              <p:blipFill>
                <a:blip r:embed="rId209"/>
                <a:stretch>
                  <a:fillRect/>
                </a:stretch>
              </p:blipFill>
              <p:spPr>
                <a:xfrm>
                  <a:off x="11296797" y="2004623"/>
                  <a:ext cx="9936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212" name="Freihand 211">
                  <a:extLst>
                    <a:ext uri="{FF2B5EF4-FFF2-40B4-BE49-F238E27FC236}">
                      <a16:creationId xmlns:a16="http://schemas.microsoft.com/office/drawing/2014/main" id="{72CED281-85F3-42B0-98BD-7541D3A9BA50}"/>
                    </a:ext>
                  </a:extLst>
                </p14:cNvPr>
                <p14:cNvContentPartPr/>
                <p14:nvPr/>
              </p14:nvContentPartPr>
              <p14:xfrm>
                <a:off x="11459877" y="1920383"/>
                <a:ext cx="19800" cy="144000"/>
              </p14:xfrm>
            </p:contentPart>
          </mc:Choice>
          <mc:Fallback>
            <p:pic>
              <p:nvPicPr>
                <p:cNvPr id="212" name="Freihand 211">
                  <a:extLst>
                    <a:ext uri="{FF2B5EF4-FFF2-40B4-BE49-F238E27FC236}">
                      <a16:creationId xmlns:a16="http://schemas.microsoft.com/office/drawing/2014/main" id="{72CED281-85F3-42B0-98BD-7541D3A9BA50}"/>
                    </a:ext>
                  </a:extLst>
                </p:cNvPr>
                <p:cNvPicPr/>
                <p:nvPr/>
              </p:nvPicPr>
              <p:blipFill>
                <a:blip r:embed="rId211"/>
                <a:stretch>
                  <a:fillRect/>
                </a:stretch>
              </p:blipFill>
              <p:spPr>
                <a:xfrm>
                  <a:off x="11455557" y="1916063"/>
                  <a:ext cx="28440" cy="152640"/>
                </a:xfrm>
                <a:prstGeom prst="rect">
                  <a:avLst/>
                </a:prstGeom>
              </p:spPr>
            </p:pic>
          </mc:Fallback>
        </mc:AlternateContent>
      </p:grpSp>
      <p:grpSp>
        <p:nvGrpSpPr>
          <p:cNvPr id="225" name="Gruppieren 224">
            <a:extLst>
              <a:ext uri="{FF2B5EF4-FFF2-40B4-BE49-F238E27FC236}">
                <a16:creationId xmlns:a16="http://schemas.microsoft.com/office/drawing/2014/main" id="{CAB23354-3E1C-4A81-A617-A274119AFE2C}"/>
              </a:ext>
            </a:extLst>
          </p:cNvPr>
          <p:cNvGrpSpPr/>
          <p:nvPr/>
        </p:nvGrpSpPr>
        <p:grpSpPr>
          <a:xfrm>
            <a:off x="8337237" y="2285063"/>
            <a:ext cx="2243880" cy="338040"/>
            <a:chOff x="8337237" y="2285063"/>
            <a:chExt cx="2243880" cy="338040"/>
          </a:xfrm>
        </p:grpSpPr>
        <mc:AlternateContent xmlns:mc="http://schemas.openxmlformats.org/markup-compatibility/2006">
          <mc:Choice xmlns:p14="http://schemas.microsoft.com/office/powerpoint/2010/main" Requires="p14">
            <p:contentPart p14:bwMode="auto" r:id="rId212">
              <p14:nvContentPartPr>
                <p14:cNvPr id="214" name="Freihand 213">
                  <a:extLst>
                    <a:ext uri="{FF2B5EF4-FFF2-40B4-BE49-F238E27FC236}">
                      <a16:creationId xmlns:a16="http://schemas.microsoft.com/office/drawing/2014/main" id="{B83E2689-0261-4B73-9B9D-C9CD75010AD3}"/>
                    </a:ext>
                  </a:extLst>
                </p14:cNvPr>
                <p14:cNvContentPartPr/>
                <p14:nvPr/>
              </p14:nvContentPartPr>
              <p14:xfrm>
                <a:off x="8337237" y="2370383"/>
                <a:ext cx="215280" cy="102600"/>
              </p14:xfrm>
            </p:contentPart>
          </mc:Choice>
          <mc:Fallback>
            <p:pic>
              <p:nvPicPr>
                <p:cNvPr id="214" name="Freihand 213">
                  <a:extLst>
                    <a:ext uri="{FF2B5EF4-FFF2-40B4-BE49-F238E27FC236}">
                      <a16:creationId xmlns:a16="http://schemas.microsoft.com/office/drawing/2014/main" id="{B83E2689-0261-4B73-9B9D-C9CD75010AD3}"/>
                    </a:ext>
                  </a:extLst>
                </p:cNvPr>
                <p:cNvPicPr/>
                <p:nvPr/>
              </p:nvPicPr>
              <p:blipFill>
                <a:blip r:embed="rId213"/>
                <a:stretch>
                  <a:fillRect/>
                </a:stretch>
              </p:blipFill>
              <p:spPr>
                <a:xfrm>
                  <a:off x="8332917" y="2366063"/>
                  <a:ext cx="2239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215" name="Freihand 214">
                  <a:extLst>
                    <a:ext uri="{FF2B5EF4-FFF2-40B4-BE49-F238E27FC236}">
                      <a16:creationId xmlns:a16="http://schemas.microsoft.com/office/drawing/2014/main" id="{517C96A4-15E2-4B02-B70A-F129390EB379}"/>
                    </a:ext>
                  </a:extLst>
                </p14:cNvPr>
                <p14:cNvContentPartPr/>
                <p14:nvPr/>
              </p14:nvContentPartPr>
              <p14:xfrm>
                <a:off x="8592477" y="2373623"/>
                <a:ext cx="289800" cy="249480"/>
              </p14:xfrm>
            </p:contentPart>
          </mc:Choice>
          <mc:Fallback>
            <p:pic>
              <p:nvPicPr>
                <p:cNvPr id="215" name="Freihand 214">
                  <a:extLst>
                    <a:ext uri="{FF2B5EF4-FFF2-40B4-BE49-F238E27FC236}">
                      <a16:creationId xmlns:a16="http://schemas.microsoft.com/office/drawing/2014/main" id="{517C96A4-15E2-4B02-B70A-F129390EB379}"/>
                    </a:ext>
                  </a:extLst>
                </p:cNvPr>
                <p:cNvPicPr/>
                <p:nvPr/>
              </p:nvPicPr>
              <p:blipFill>
                <a:blip r:embed="rId215"/>
                <a:stretch>
                  <a:fillRect/>
                </a:stretch>
              </p:blipFill>
              <p:spPr>
                <a:xfrm>
                  <a:off x="8588157" y="2369303"/>
                  <a:ext cx="29844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216" name="Freihand 215">
                  <a:extLst>
                    <a:ext uri="{FF2B5EF4-FFF2-40B4-BE49-F238E27FC236}">
                      <a16:creationId xmlns:a16="http://schemas.microsoft.com/office/drawing/2014/main" id="{0F29EDB6-DEEB-4EA9-94BF-30A36FEBA9C4}"/>
                    </a:ext>
                  </a:extLst>
                </p14:cNvPr>
                <p14:cNvContentPartPr/>
                <p14:nvPr/>
              </p14:nvContentPartPr>
              <p14:xfrm>
                <a:off x="8909637" y="2368223"/>
                <a:ext cx="68760" cy="75240"/>
              </p14:xfrm>
            </p:contentPart>
          </mc:Choice>
          <mc:Fallback>
            <p:pic>
              <p:nvPicPr>
                <p:cNvPr id="216" name="Freihand 215">
                  <a:extLst>
                    <a:ext uri="{FF2B5EF4-FFF2-40B4-BE49-F238E27FC236}">
                      <a16:creationId xmlns:a16="http://schemas.microsoft.com/office/drawing/2014/main" id="{0F29EDB6-DEEB-4EA9-94BF-30A36FEBA9C4}"/>
                    </a:ext>
                  </a:extLst>
                </p:cNvPr>
                <p:cNvPicPr/>
                <p:nvPr/>
              </p:nvPicPr>
              <p:blipFill>
                <a:blip r:embed="rId217"/>
                <a:stretch>
                  <a:fillRect/>
                </a:stretch>
              </p:blipFill>
              <p:spPr>
                <a:xfrm>
                  <a:off x="8905317" y="2363903"/>
                  <a:ext cx="774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217" name="Freihand 216">
                  <a:extLst>
                    <a:ext uri="{FF2B5EF4-FFF2-40B4-BE49-F238E27FC236}">
                      <a16:creationId xmlns:a16="http://schemas.microsoft.com/office/drawing/2014/main" id="{A0395CBB-C05E-4551-B0F5-C3723C8A8942}"/>
                    </a:ext>
                  </a:extLst>
                </p14:cNvPr>
                <p14:cNvContentPartPr/>
                <p14:nvPr/>
              </p14:nvContentPartPr>
              <p14:xfrm>
                <a:off x="9132837" y="2323583"/>
                <a:ext cx="138960" cy="119880"/>
              </p14:xfrm>
            </p:contentPart>
          </mc:Choice>
          <mc:Fallback>
            <p:pic>
              <p:nvPicPr>
                <p:cNvPr id="217" name="Freihand 216">
                  <a:extLst>
                    <a:ext uri="{FF2B5EF4-FFF2-40B4-BE49-F238E27FC236}">
                      <a16:creationId xmlns:a16="http://schemas.microsoft.com/office/drawing/2014/main" id="{A0395CBB-C05E-4551-B0F5-C3723C8A8942}"/>
                    </a:ext>
                  </a:extLst>
                </p:cNvPr>
                <p:cNvPicPr/>
                <p:nvPr/>
              </p:nvPicPr>
              <p:blipFill>
                <a:blip r:embed="rId219"/>
                <a:stretch>
                  <a:fillRect/>
                </a:stretch>
              </p:blipFill>
              <p:spPr>
                <a:xfrm>
                  <a:off x="9128517" y="2319263"/>
                  <a:ext cx="1476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218" name="Freihand 217">
                  <a:extLst>
                    <a:ext uri="{FF2B5EF4-FFF2-40B4-BE49-F238E27FC236}">
                      <a16:creationId xmlns:a16="http://schemas.microsoft.com/office/drawing/2014/main" id="{903C5985-4F53-4E6E-A365-D84023243DD8}"/>
                    </a:ext>
                  </a:extLst>
                </p14:cNvPr>
                <p14:cNvContentPartPr/>
                <p14:nvPr/>
              </p14:nvContentPartPr>
              <p14:xfrm>
                <a:off x="9273237" y="2371823"/>
                <a:ext cx="95760" cy="68040"/>
              </p14:xfrm>
            </p:contentPart>
          </mc:Choice>
          <mc:Fallback>
            <p:pic>
              <p:nvPicPr>
                <p:cNvPr id="218" name="Freihand 217">
                  <a:extLst>
                    <a:ext uri="{FF2B5EF4-FFF2-40B4-BE49-F238E27FC236}">
                      <a16:creationId xmlns:a16="http://schemas.microsoft.com/office/drawing/2014/main" id="{903C5985-4F53-4E6E-A365-D84023243DD8}"/>
                    </a:ext>
                  </a:extLst>
                </p:cNvPr>
                <p:cNvPicPr/>
                <p:nvPr/>
              </p:nvPicPr>
              <p:blipFill>
                <a:blip r:embed="rId221"/>
                <a:stretch>
                  <a:fillRect/>
                </a:stretch>
              </p:blipFill>
              <p:spPr>
                <a:xfrm>
                  <a:off x="9268917" y="2367503"/>
                  <a:ext cx="10440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219" name="Freihand 218">
                  <a:extLst>
                    <a:ext uri="{FF2B5EF4-FFF2-40B4-BE49-F238E27FC236}">
                      <a16:creationId xmlns:a16="http://schemas.microsoft.com/office/drawing/2014/main" id="{4CCE38FB-E94D-44FB-AFEB-4C3F8494A38E}"/>
                    </a:ext>
                  </a:extLst>
                </p14:cNvPr>
                <p14:cNvContentPartPr/>
                <p14:nvPr/>
              </p14:nvContentPartPr>
              <p14:xfrm>
                <a:off x="9376197" y="2294423"/>
                <a:ext cx="504360" cy="142920"/>
              </p14:xfrm>
            </p:contentPart>
          </mc:Choice>
          <mc:Fallback>
            <p:pic>
              <p:nvPicPr>
                <p:cNvPr id="219" name="Freihand 218">
                  <a:extLst>
                    <a:ext uri="{FF2B5EF4-FFF2-40B4-BE49-F238E27FC236}">
                      <a16:creationId xmlns:a16="http://schemas.microsoft.com/office/drawing/2014/main" id="{4CCE38FB-E94D-44FB-AFEB-4C3F8494A38E}"/>
                    </a:ext>
                  </a:extLst>
                </p:cNvPr>
                <p:cNvPicPr/>
                <p:nvPr/>
              </p:nvPicPr>
              <p:blipFill>
                <a:blip r:embed="rId223"/>
                <a:stretch>
                  <a:fillRect/>
                </a:stretch>
              </p:blipFill>
              <p:spPr>
                <a:xfrm>
                  <a:off x="9371877" y="2290103"/>
                  <a:ext cx="51300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220" name="Freihand 219">
                  <a:extLst>
                    <a:ext uri="{FF2B5EF4-FFF2-40B4-BE49-F238E27FC236}">
                      <a16:creationId xmlns:a16="http://schemas.microsoft.com/office/drawing/2014/main" id="{7B0D8F59-A1FA-4B4C-B988-13312A971261}"/>
                    </a:ext>
                  </a:extLst>
                </p14:cNvPr>
                <p14:cNvContentPartPr/>
                <p14:nvPr/>
              </p14:nvContentPartPr>
              <p14:xfrm>
                <a:off x="9878397" y="2330783"/>
                <a:ext cx="23760" cy="12240"/>
              </p14:xfrm>
            </p:contentPart>
          </mc:Choice>
          <mc:Fallback>
            <p:pic>
              <p:nvPicPr>
                <p:cNvPr id="220" name="Freihand 219">
                  <a:extLst>
                    <a:ext uri="{FF2B5EF4-FFF2-40B4-BE49-F238E27FC236}">
                      <a16:creationId xmlns:a16="http://schemas.microsoft.com/office/drawing/2014/main" id="{7B0D8F59-A1FA-4B4C-B988-13312A971261}"/>
                    </a:ext>
                  </a:extLst>
                </p:cNvPr>
                <p:cNvPicPr/>
                <p:nvPr/>
              </p:nvPicPr>
              <p:blipFill>
                <a:blip r:embed="rId225"/>
                <a:stretch>
                  <a:fillRect/>
                </a:stretch>
              </p:blipFill>
              <p:spPr>
                <a:xfrm>
                  <a:off x="9874077" y="2326463"/>
                  <a:ext cx="3240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221" name="Freihand 220">
                  <a:extLst>
                    <a:ext uri="{FF2B5EF4-FFF2-40B4-BE49-F238E27FC236}">
                      <a16:creationId xmlns:a16="http://schemas.microsoft.com/office/drawing/2014/main" id="{9434F07F-DB97-4EBB-BE6A-831AB98FB41A}"/>
                    </a:ext>
                  </a:extLst>
                </p14:cNvPr>
                <p14:cNvContentPartPr/>
                <p14:nvPr/>
              </p14:nvContentPartPr>
              <p14:xfrm>
                <a:off x="9945357" y="2305223"/>
                <a:ext cx="138960" cy="115200"/>
              </p14:xfrm>
            </p:contentPart>
          </mc:Choice>
          <mc:Fallback>
            <p:pic>
              <p:nvPicPr>
                <p:cNvPr id="221" name="Freihand 220">
                  <a:extLst>
                    <a:ext uri="{FF2B5EF4-FFF2-40B4-BE49-F238E27FC236}">
                      <a16:creationId xmlns:a16="http://schemas.microsoft.com/office/drawing/2014/main" id="{9434F07F-DB97-4EBB-BE6A-831AB98FB41A}"/>
                    </a:ext>
                  </a:extLst>
                </p:cNvPr>
                <p:cNvPicPr/>
                <p:nvPr/>
              </p:nvPicPr>
              <p:blipFill>
                <a:blip r:embed="rId227"/>
                <a:stretch>
                  <a:fillRect/>
                </a:stretch>
              </p:blipFill>
              <p:spPr>
                <a:xfrm>
                  <a:off x="9941037" y="2300903"/>
                  <a:ext cx="1476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222" name="Freihand 221">
                  <a:extLst>
                    <a:ext uri="{FF2B5EF4-FFF2-40B4-BE49-F238E27FC236}">
                      <a16:creationId xmlns:a16="http://schemas.microsoft.com/office/drawing/2014/main" id="{EA1AE2D6-EB3B-4E0B-9AC5-293E11034FA7}"/>
                    </a:ext>
                  </a:extLst>
                </p14:cNvPr>
                <p14:cNvContentPartPr/>
                <p14:nvPr/>
              </p14:nvContentPartPr>
              <p14:xfrm>
                <a:off x="9903597" y="2327183"/>
                <a:ext cx="100080" cy="93960"/>
              </p14:xfrm>
            </p:contentPart>
          </mc:Choice>
          <mc:Fallback>
            <p:pic>
              <p:nvPicPr>
                <p:cNvPr id="222" name="Freihand 221">
                  <a:extLst>
                    <a:ext uri="{FF2B5EF4-FFF2-40B4-BE49-F238E27FC236}">
                      <a16:creationId xmlns:a16="http://schemas.microsoft.com/office/drawing/2014/main" id="{EA1AE2D6-EB3B-4E0B-9AC5-293E11034FA7}"/>
                    </a:ext>
                  </a:extLst>
                </p:cNvPr>
                <p:cNvPicPr/>
                <p:nvPr/>
              </p:nvPicPr>
              <p:blipFill>
                <a:blip r:embed="rId229"/>
                <a:stretch>
                  <a:fillRect/>
                </a:stretch>
              </p:blipFill>
              <p:spPr>
                <a:xfrm>
                  <a:off x="9899277" y="2322863"/>
                  <a:ext cx="1087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223" name="Freihand 222">
                  <a:extLst>
                    <a:ext uri="{FF2B5EF4-FFF2-40B4-BE49-F238E27FC236}">
                      <a16:creationId xmlns:a16="http://schemas.microsoft.com/office/drawing/2014/main" id="{B48EFCCF-B390-4E6A-B25A-331AC8AF1E66}"/>
                    </a:ext>
                  </a:extLst>
                </p14:cNvPr>
                <p14:cNvContentPartPr/>
                <p14:nvPr/>
              </p14:nvContentPartPr>
              <p14:xfrm>
                <a:off x="10255677" y="2285063"/>
                <a:ext cx="97560" cy="147600"/>
              </p14:xfrm>
            </p:contentPart>
          </mc:Choice>
          <mc:Fallback>
            <p:pic>
              <p:nvPicPr>
                <p:cNvPr id="223" name="Freihand 222">
                  <a:extLst>
                    <a:ext uri="{FF2B5EF4-FFF2-40B4-BE49-F238E27FC236}">
                      <a16:creationId xmlns:a16="http://schemas.microsoft.com/office/drawing/2014/main" id="{B48EFCCF-B390-4E6A-B25A-331AC8AF1E66}"/>
                    </a:ext>
                  </a:extLst>
                </p:cNvPr>
                <p:cNvPicPr/>
                <p:nvPr/>
              </p:nvPicPr>
              <p:blipFill>
                <a:blip r:embed="rId231"/>
                <a:stretch>
                  <a:fillRect/>
                </a:stretch>
              </p:blipFill>
              <p:spPr>
                <a:xfrm>
                  <a:off x="10251357" y="2280743"/>
                  <a:ext cx="10620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224" name="Freihand 223">
                  <a:extLst>
                    <a:ext uri="{FF2B5EF4-FFF2-40B4-BE49-F238E27FC236}">
                      <a16:creationId xmlns:a16="http://schemas.microsoft.com/office/drawing/2014/main" id="{004B5656-3EBB-4A1D-B9FB-67FDA790A49D}"/>
                    </a:ext>
                  </a:extLst>
                </p14:cNvPr>
                <p14:cNvContentPartPr/>
                <p14:nvPr/>
              </p14:nvContentPartPr>
              <p14:xfrm>
                <a:off x="10412997" y="2344103"/>
                <a:ext cx="168120" cy="277200"/>
              </p14:xfrm>
            </p:contentPart>
          </mc:Choice>
          <mc:Fallback>
            <p:pic>
              <p:nvPicPr>
                <p:cNvPr id="224" name="Freihand 223">
                  <a:extLst>
                    <a:ext uri="{FF2B5EF4-FFF2-40B4-BE49-F238E27FC236}">
                      <a16:creationId xmlns:a16="http://schemas.microsoft.com/office/drawing/2014/main" id="{004B5656-3EBB-4A1D-B9FB-67FDA790A49D}"/>
                    </a:ext>
                  </a:extLst>
                </p:cNvPr>
                <p:cNvPicPr/>
                <p:nvPr/>
              </p:nvPicPr>
              <p:blipFill>
                <a:blip r:embed="rId233"/>
                <a:stretch>
                  <a:fillRect/>
                </a:stretch>
              </p:blipFill>
              <p:spPr>
                <a:xfrm>
                  <a:off x="10408677" y="2339783"/>
                  <a:ext cx="176760" cy="285840"/>
                </a:xfrm>
                <a:prstGeom prst="rect">
                  <a:avLst/>
                </a:prstGeom>
              </p:spPr>
            </p:pic>
          </mc:Fallback>
        </mc:AlternateContent>
      </p:grpSp>
      <p:grpSp>
        <p:nvGrpSpPr>
          <p:cNvPr id="241" name="Gruppieren 240">
            <a:extLst>
              <a:ext uri="{FF2B5EF4-FFF2-40B4-BE49-F238E27FC236}">
                <a16:creationId xmlns:a16="http://schemas.microsoft.com/office/drawing/2014/main" id="{3228A6AD-DE0A-4064-9E00-111F16B157FE}"/>
              </a:ext>
            </a:extLst>
          </p:cNvPr>
          <p:cNvGrpSpPr/>
          <p:nvPr/>
        </p:nvGrpSpPr>
        <p:grpSpPr>
          <a:xfrm>
            <a:off x="10709997" y="2232503"/>
            <a:ext cx="798480" cy="171720"/>
            <a:chOff x="10709997" y="2232503"/>
            <a:chExt cx="798480" cy="171720"/>
          </a:xfrm>
        </p:grpSpPr>
        <mc:AlternateContent xmlns:mc="http://schemas.openxmlformats.org/markup-compatibility/2006">
          <mc:Choice xmlns:p14="http://schemas.microsoft.com/office/powerpoint/2010/main" Requires="p14">
            <p:contentPart p14:bwMode="auto" r:id="rId234">
              <p14:nvContentPartPr>
                <p14:cNvPr id="226" name="Freihand 225">
                  <a:extLst>
                    <a:ext uri="{FF2B5EF4-FFF2-40B4-BE49-F238E27FC236}">
                      <a16:creationId xmlns:a16="http://schemas.microsoft.com/office/drawing/2014/main" id="{BA0268CE-78A9-4E8E-A6AE-2FAE4F3E40D1}"/>
                    </a:ext>
                  </a:extLst>
                </p14:cNvPr>
                <p14:cNvContentPartPr/>
                <p14:nvPr/>
              </p14:nvContentPartPr>
              <p14:xfrm>
                <a:off x="10709997" y="2249783"/>
                <a:ext cx="207000" cy="154440"/>
              </p14:xfrm>
            </p:contentPart>
          </mc:Choice>
          <mc:Fallback>
            <p:pic>
              <p:nvPicPr>
                <p:cNvPr id="226" name="Freihand 225">
                  <a:extLst>
                    <a:ext uri="{FF2B5EF4-FFF2-40B4-BE49-F238E27FC236}">
                      <a16:creationId xmlns:a16="http://schemas.microsoft.com/office/drawing/2014/main" id="{BA0268CE-78A9-4E8E-A6AE-2FAE4F3E40D1}"/>
                    </a:ext>
                  </a:extLst>
                </p:cNvPr>
                <p:cNvPicPr/>
                <p:nvPr/>
              </p:nvPicPr>
              <p:blipFill>
                <a:blip r:embed="rId235"/>
                <a:stretch>
                  <a:fillRect/>
                </a:stretch>
              </p:blipFill>
              <p:spPr>
                <a:xfrm>
                  <a:off x="10705677" y="2245463"/>
                  <a:ext cx="21564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227" name="Freihand 226">
                  <a:extLst>
                    <a:ext uri="{FF2B5EF4-FFF2-40B4-BE49-F238E27FC236}">
                      <a16:creationId xmlns:a16="http://schemas.microsoft.com/office/drawing/2014/main" id="{252719CF-34B8-4505-9297-9AEF39BD45DF}"/>
                    </a:ext>
                  </a:extLst>
                </p14:cNvPr>
                <p14:cNvContentPartPr/>
                <p14:nvPr/>
              </p14:nvContentPartPr>
              <p14:xfrm>
                <a:off x="11068197" y="2232863"/>
                <a:ext cx="49680" cy="150480"/>
              </p14:xfrm>
            </p:contentPart>
          </mc:Choice>
          <mc:Fallback>
            <p:pic>
              <p:nvPicPr>
                <p:cNvPr id="227" name="Freihand 226">
                  <a:extLst>
                    <a:ext uri="{FF2B5EF4-FFF2-40B4-BE49-F238E27FC236}">
                      <a16:creationId xmlns:a16="http://schemas.microsoft.com/office/drawing/2014/main" id="{252719CF-34B8-4505-9297-9AEF39BD45DF}"/>
                    </a:ext>
                  </a:extLst>
                </p:cNvPr>
                <p:cNvPicPr/>
                <p:nvPr/>
              </p:nvPicPr>
              <p:blipFill>
                <a:blip r:embed="rId237"/>
                <a:stretch>
                  <a:fillRect/>
                </a:stretch>
              </p:blipFill>
              <p:spPr>
                <a:xfrm>
                  <a:off x="11063877" y="2228543"/>
                  <a:ext cx="5832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228" name="Freihand 227">
                  <a:extLst>
                    <a:ext uri="{FF2B5EF4-FFF2-40B4-BE49-F238E27FC236}">
                      <a16:creationId xmlns:a16="http://schemas.microsoft.com/office/drawing/2014/main" id="{7D617418-0B31-4705-AD1D-26E35D9EF6A8}"/>
                    </a:ext>
                  </a:extLst>
                </p14:cNvPr>
                <p14:cNvContentPartPr/>
                <p14:nvPr/>
              </p14:nvContentPartPr>
              <p14:xfrm>
                <a:off x="11165037" y="2300543"/>
                <a:ext cx="54720" cy="61920"/>
              </p14:xfrm>
            </p:contentPart>
          </mc:Choice>
          <mc:Fallback>
            <p:pic>
              <p:nvPicPr>
                <p:cNvPr id="228" name="Freihand 227">
                  <a:extLst>
                    <a:ext uri="{FF2B5EF4-FFF2-40B4-BE49-F238E27FC236}">
                      <a16:creationId xmlns:a16="http://schemas.microsoft.com/office/drawing/2014/main" id="{7D617418-0B31-4705-AD1D-26E35D9EF6A8}"/>
                    </a:ext>
                  </a:extLst>
                </p:cNvPr>
                <p:cNvPicPr/>
                <p:nvPr/>
              </p:nvPicPr>
              <p:blipFill>
                <a:blip r:embed="rId239"/>
                <a:stretch>
                  <a:fillRect/>
                </a:stretch>
              </p:blipFill>
              <p:spPr>
                <a:xfrm>
                  <a:off x="11160717" y="2296223"/>
                  <a:ext cx="6336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229" name="Freihand 228">
                  <a:extLst>
                    <a:ext uri="{FF2B5EF4-FFF2-40B4-BE49-F238E27FC236}">
                      <a16:creationId xmlns:a16="http://schemas.microsoft.com/office/drawing/2014/main" id="{13473F74-1187-4C56-A910-33D95F102444}"/>
                    </a:ext>
                  </a:extLst>
                </p14:cNvPr>
                <p14:cNvContentPartPr/>
                <p14:nvPr/>
              </p14:nvContentPartPr>
              <p14:xfrm>
                <a:off x="11247477" y="2232503"/>
                <a:ext cx="89640" cy="140760"/>
              </p14:xfrm>
            </p:contentPart>
          </mc:Choice>
          <mc:Fallback>
            <p:pic>
              <p:nvPicPr>
                <p:cNvPr id="229" name="Freihand 228">
                  <a:extLst>
                    <a:ext uri="{FF2B5EF4-FFF2-40B4-BE49-F238E27FC236}">
                      <a16:creationId xmlns:a16="http://schemas.microsoft.com/office/drawing/2014/main" id="{13473F74-1187-4C56-A910-33D95F102444}"/>
                    </a:ext>
                  </a:extLst>
                </p:cNvPr>
                <p:cNvPicPr/>
                <p:nvPr/>
              </p:nvPicPr>
              <p:blipFill>
                <a:blip r:embed="rId241"/>
                <a:stretch>
                  <a:fillRect/>
                </a:stretch>
              </p:blipFill>
              <p:spPr>
                <a:xfrm>
                  <a:off x="11243157" y="2228183"/>
                  <a:ext cx="9828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230" name="Freihand 229">
                  <a:extLst>
                    <a:ext uri="{FF2B5EF4-FFF2-40B4-BE49-F238E27FC236}">
                      <a16:creationId xmlns:a16="http://schemas.microsoft.com/office/drawing/2014/main" id="{F74C30AC-5247-4514-88C0-9B7221F37E04}"/>
                    </a:ext>
                  </a:extLst>
                </p14:cNvPr>
                <p14:cNvContentPartPr/>
                <p14:nvPr/>
              </p14:nvContentPartPr>
              <p14:xfrm>
                <a:off x="11337837" y="2282903"/>
                <a:ext cx="170640" cy="67680"/>
              </p14:xfrm>
            </p:contentPart>
          </mc:Choice>
          <mc:Fallback>
            <p:pic>
              <p:nvPicPr>
                <p:cNvPr id="230" name="Freihand 229">
                  <a:extLst>
                    <a:ext uri="{FF2B5EF4-FFF2-40B4-BE49-F238E27FC236}">
                      <a16:creationId xmlns:a16="http://schemas.microsoft.com/office/drawing/2014/main" id="{F74C30AC-5247-4514-88C0-9B7221F37E04}"/>
                    </a:ext>
                  </a:extLst>
                </p:cNvPr>
                <p:cNvPicPr/>
                <p:nvPr/>
              </p:nvPicPr>
              <p:blipFill>
                <a:blip r:embed="rId243"/>
                <a:stretch>
                  <a:fillRect/>
                </a:stretch>
              </p:blipFill>
              <p:spPr>
                <a:xfrm>
                  <a:off x="11333517" y="2278583"/>
                  <a:ext cx="179280" cy="76320"/>
                </a:xfrm>
                <a:prstGeom prst="rect">
                  <a:avLst/>
                </a:prstGeom>
              </p:spPr>
            </p:pic>
          </mc:Fallback>
        </mc:AlternateContent>
      </p:grpSp>
      <p:grpSp>
        <p:nvGrpSpPr>
          <p:cNvPr id="270" name="Gruppieren 269">
            <a:extLst>
              <a:ext uri="{FF2B5EF4-FFF2-40B4-BE49-F238E27FC236}">
                <a16:creationId xmlns:a16="http://schemas.microsoft.com/office/drawing/2014/main" id="{EC58D2A9-BD98-4D4E-8C03-E70F15D18FE1}"/>
              </a:ext>
            </a:extLst>
          </p:cNvPr>
          <p:cNvGrpSpPr/>
          <p:nvPr/>
        </p:nvGrpSpPr>
        <p:grpSpPr>
          <a:xfrm>
            <a:off x="8244357" y="848663"/>
            <a:ext cx="3817080" cy="691200"/>
            <a:chOff x="8244357" y="848663"/>
            <a:chExt cx="3817080" cy="691200"/>
          </a:xfrm>
        </p:grpSpPr>
        <mc:AlternateContent xmlns:mc="http://schemas.openxmlformats.org/markup-compatibility/2006">
          <mc:Choice xmlns:p14="http://schemas.microsoft.com/office/powerpoint/2010/main" Requires="p14">
            <p:contentPart p14:bwMode="auto" r:id="rId244">
              <p14:nvContentPartPr>
                <p14:cNvPr id="128" name="Freihand 127">
                  <a:extLst>
                    <a:ext uri="{FF2B5EF4-FFF2-40B4-BE49-F238E27FC236}">
                      <a16:creationId xmlns:a16="http://schemas.microsoft.com/office/drawing/2014/main" id="{938511AF-A048-42B8-A17D-21AE4A036585}"/>
                    </a:ext>
                  </a:extLst>
                </p14:cNvPr>
                <p14:cNvContentPartPr/>
                <p14:nvPr/>
              </p14:nvContentPartPr>
              <p14:xfrm>
                <a:off x="8244357" y="1052783"/>
                <a:ext cx="99000" cy="61200"/>
              </p14:xfrm>
            </p:contentPart>
          </mc:Choice>
          <mc:Fallback>
            <p:pic>
              <p:nvPicPr>
                <p:cNvPr id="128" name="Freihand 127">
                  <a:extLst>
                    <a:ext uri="{FF2B5EF4-FFF2-40B4-BE49-F238E27FC236}">
                      <a16:creationId xmlns:a16="http://schemas.microsoft.com/office/drawing/2014/main" id="{938511AF-A048-42B8-A17D-21AE4A036585}"/>
                    </a:ext>
                  </a:extLst>
                </p:cNvPr>
                <p:cNvPicPr/>
                <p:nvPr/>
              </p:nvPicPr>
              <p:blipFill>
                <a:blip r:embed="rId245"/>
                <a:stretch>
                  <a:fillRect/>
                </a:stretch>
              </p:blipFill>
              <p:spPr>
                <a:xfrm>
                  <a:off x="8240037" y="1048463"/>
                  <a:ext cx="10764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29" name="Freihand 128">
                  <a:extLst>
                    <a:ext uri="{FF2B5EF4-FFF2-40B4-BE49-F238E27FC236}">
                      <a16:creationId xmlns:a16="http://schemas.microsoft.com/office/drawing/2014/main" id="{6673AC8D-0243-4B4C-8253-CE5B3B7DBD9A}"/>
                    </a:ext>
                  </a:extLst>
                </p14:cNvPr>
                <p14:cNvContentPartPr/>
                <p14:nvPr/>
              </p14:nvContentPartPr>
              <p14:xfrm>
                <a:off x="8326797" y="1052423"/>
                <a:ext cx="38880" cy="178920"/>
              </p14:xfrm>
            </p:contentPart>
          </mc:Choice>
          <mc:Fallback>
            <p:pic>
              <p:nvPicPr>
                <p:cNvPr id="129" name="Freihand 128">
                  <a:extLst>
                    <a:ext uri="{FF2B5EF4-FFF2-40B4-BE49-F238E27FC236}">
                      <a16:creationId xmlns:a16="http://schemas.microsoft.com/office/drawing/2014/main" id="{6673AC8D-0243-4B4C-8253-CE5B3B7DBD9A}"/>
                    </a:ext>
                  </a:extLst>
                </p:cNvPr>
                <p:cNvPicPr/>
                <p:nvPr/>
              </p:nvPicPr>
              <p:blipFill>
                <a:blip r:embed="rId247"/>
                <a:stretch>
                  <a:fillRect/>
                </a:stretch>
              </p:blipFill>
              <p:spPr>
                <a:xfrm>
                  <a:off x="8322477" y="1048103"/>
                  <a:ext cx="4752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30" name="Freihand 129">
                  <a:extLst>
                    <a:ext uri="{FF2B5EF4-FFF2-40B4-BE49-F238E27FC236}">
                      <a16:creationId xmlns:a16="http://schemas.microsoft.com/office/drawing/2014/main" id="{3B959408-C98B-46CA-83D2-E7B7AF0E22D2}"/>
                    </a:ext>
                  </a:extLst>
                </p14:cNvPr>
                <p14:cNvContentPartPr/>
                <p14:nvPr/>
              </p14:nvContentPartPr>
              <p14:xfrm>
                <a:off x="8437317" y="964223"/>
                <a:ext cx="18360" cy="140040"/>
              </p14:xfrm>
            </p:contentPart>
          </mc:Choice>
          <mc:Fallback>
            <p:pic>
              <p:nvPicPr>
                <p:cNvPr id="130" name="Freihand 129">
                  <a:extLst>
                    <a:ext uri="{FF2B5EF4-FFF2-40B4-BE49-F238E27FC236}">
                      <a16:creationId xmlns:a16="http://schemas.microsoft.com/office/drawing/2014/main" id="{3B959408-C98B-46CA-83D2-E7B7AF0E22D2}"/>
                    </a:ext>
                  </a:extLst>
                </p:cNvPr>
                <p:cNvPicPr/>
                <p:nvPr/>
              </p:nvPicPr>
              <p:blipFill>
                <a:blip r:embed="rId249"/>
                <a:stretch>
                  <a:fillRect/>
                </a:stretch>
              </p:blipFill>
              <p:spPr>
                <a:xfrm>
                  <a:off x="8432997" y="959903"/>
                  <a:ext cx="270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31" name="Freihand 130">
                  <a:extLst>
                    <a:ext uri="{FF2B5EF4-FFF2-40B4-BE49-F238E27FC236}">
                      <a16:creationId xmlns:a16="http://schemas.microsoft.com/office/drawing/2014/main" id="{0B7B4F3A-C1C5-4931-BC1C-25C8E2B6BC3C}"/>
                    </a:ext>
                  </a:extLst>
                </p14:cNvPr>
                <p14:cNvContentPartPr/>
                <p14:nvPr/>
              </p14:nvContentPartPr>
              <p14:xfrm>
                <a:off x="8360277" y="956303"/>
                <a:ext cx="159840" cy="136800"/>
              </p14:xfrm>
            </p:contentPart>
          </mc:Choice>
          <mc:Fallback>
            <p:pic>
              <p:nvPicPr>
                <p:cNvPr id="131" name="Freihand 130">
                  <a:extLst>
                    <a:ext uri="{FF2B5EF4-FFF2-40B4-BE49-F238E27FC236}">
                      <a16:creationId xmlns:a16="http://schemas.microsoft.com/office/drawing/2014/main" id="{0B7B4F3A-C1C5-4931-BC1C-25C8E2B6BC3C}"/>
                    </a:ext>
                  </a:extLst>
                </p:cNvPr>
                <p:cNvPicPr/>
                <p:nvPr/>
              </p:nvPicPr>
              <p:blipFill>
                <a:blip r:embed="rId251"/>
                <a:stretch>
                  <a:fillRect/>
                </a:stretch>
              </p:blipFill>
              <p:spPr>
                <a:xfrm>
                  <a:off x="8355957" y="951983"/>
                  <a:ext cx="1684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33" name="Freihand 132">
                  <a:extLst>
                    <a:ext uri="{FF2B5EF4-FFF2-40B4-BE49-F238E27FC236}">
                      <a16:creationId xmlns:a16="http://schemas.microsoft.com/office/drawing/2014/main" id="{DB7F02A9-7D9F-46B0-9E4A-5FD6928E5DC1}"/>
                    </a:ext>
                  </a:extLst>
                </p14:cNvPr>
                <p14:cNvContentPartPr/>
                <p14:nvPr/>
              </p14:nvContentPartPr>
              <p14:xfrm>
                <a:off x="8660877" y="1050263"/>
                <a:ext cx="171000" cy="85680"/>
              </p14:xfrm>
            </p:contentPart>
          </mc:Choice>
          <mc:Fallback>
            <p:pic>
              <p:nvPicPr>
                <p:cNvPr id="133" name="Freihand 132">
                  <a:extLst>
                    <a:ext uri="{FF2B5EF4-FFF2-40B4-BE49-F238E27FC236}">
                      <a16:creationId xmlns:a16="http://schemas.microsoft.com/office/drawing/2014/main" id="{DB7F02A9-7D9F-46B0-9E4A-5FD6928E5DC1}"/>
                    </a:ext>
                  </a:extLst>
                </p:cNvPr>
                <p:cNvPicPr/>
                <p:nvPr/>
              </p:nvPicPr>
              <p:blipFill>
                <a:blip r:embed="rId253"/>
                <a:stretch>
                  <a:fillRect/>
                </a:stretch>
              </p:blipFill>
              <p:spPr>
                <a:xfrm>
                  <a:off x="8656557" y="1045943"/>
                  <a:ext cx="1796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34" name="Freihand 133">
                  <a:extLst>
                    <a:ext uri="{FF2B5EF4-FFF2-40B4-BE49-F238E27FC236}">
                      <a16:creationId xmlns:a16="http://schemas.microsoft.com/office/drawing/2014/main" id="{E8809BC7-200C-4118-9053-C6F637BEE42A}"/>
                    </a:ext>
                  </a:extLst>
                </p14:cNvPr>
                <p14:cNvContentPartPr/>
                <p14:nvPr/>
              </p14:nvContentPartPr>
              <p14:xfrm>
                <a:off x="8827917" y="1049903"/>
                <a:ext cx="262080" cy="92880"/>
              </p14:xfrm>
            </p:contentPart>
          </mc:Choice>
          <mc:Fallback>
            <p:pic>
              <p:nvPicPr>
                <p:cNvPr id="134" name="Freihand 133">
                  <a:extLst>
                    <a:ext uri="{FF2B5EF4-FFF2-40B4-BE49-F238E27FC236}">
                      <a16:creationId xmlns:a16="http://schemas.microsoft.com/office/drawing/2014/main" id="{E8809BC7-200C-4118-9053-C6F637BEE42A}"/>
                    </a:ext>
                  </a:extLst>
                </p:cNvPr>
                <p:cNvPicPr/>
                <p:nvPr/>
              </p:nvPicPr>
              <p:blipFill>
                <a:blip r:embed="rId255"/>
                <a:stretch>
                  <a:fillRect/>
                </a:stretch>
              </p:blipFill>
              <p:spPr>
                <a:xfrm>
                  <a:off x="8823597" y="1045583"/>
                  <a:ext cx="2707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35" name="Freihand 134">
                  <a:extLst>
                    <a:ext uri="{FF2B5EF4-FFF2-40B4-BE49-F238E27FC236}">
                      <a16:creationId xmlns:a16="http://schemas.microsoft.com/office/drawing/2014/main" id="{B2EC269A-F475-49E3-A43B-7BFC3F62D2F2}"/>
                    </a:ext>
                  </a:extLst>
                </p14:cNvPr>
                <p14:cNvContentPartPr/>
                <p14:nvPr/>
              </p14:nvContentPartPr>
              <p14:xfrm>
                <a:off x="9127077" y="1031903"/>
                <a:ext cx="67680" cy="81720"/>
              </p14:xfrm>
            </p:contentPart>
          </mc:Choice>
          <mc:Fallback>
            <p:pic>
              <p:nvPicPr>
                <p:cNvPr id="135" name="Freihand 134">
                  <a:extLst>
                    <a:ext uri="{FF2B5EF4-FFF2-40B4-BE49-F238E27FC236}">
                      <a16:creationId xmlns:a16="http://schemas.microsoft.com/office/drawing/2014/main" id="{B2EC269A-F475-49E3-A43B-7BFC3F62D2F2}"/>
                    </a:ext>
                  </a:extLst>
                </p:cNvPr>
                <p:cNvPicPr/>
                <p:nvPr/>
              </p:nvPicPr>
              <p:blipFill>
                <a:blip r:embed="rId257"/>
                <a:stretch>
                  <a:fillRect/>
                </a:stretch>
              </p:blipFill>
              <p:spPr>
                <a:xfrm>
                  <a:off x="9122757" y="1027583"/>
                  <a:ext cx="763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36" name="Freihand 135">
                  <a:extLst>
                    <a:ext uri="{FF2B5EF4-FFF2-40B4-BE49-F238E27FC236}">
                      <a16:creationId xmlns:a16="http://schemas.microsoft.com/office/drawing/2014/main" id="{1E145C66-5C53-4743-9374-1C2E444DC78A}"/>
                    </a:ext>
                  </a:extLst>
                </p14:cNvPr>
                <p14:cNvContentPartPr/>
                <p14:nvPr/>
              </p14:nvContentPartPr>
              <p14:xfrm>
                <a:off x="9301317" y="968903"/>
                <a:ext cx="77760" cy="141480"/>
              </p14:xfrm>
            </p:contentPart>
          </mc:Choice>
          <mc:Fallback>
            <p:pic>
              <p:nvPicPr>
                <p:cNvPr id="136" name="Freihand 135">
                  <a:extLst>
                    <a:ext uri="{FF2B5EF4-FFF2-40B4-BE49-F238E27FC236}">
                      <a16:creationId xmlns:a16="http://schemas.microsoft.com/office/drawing/2014/main" id="{1E145C66-5C53-4743-9374-1C2E444DC78A}"/>
                    </a:ext>
                  </a:extLst>
                </p:cNvPr>
                <p:cNvPicPr/>
                <p:nvPr/>
              </p:nvPicPr>
              <p:blipFill>
                <a:blip r:embed="rId259"/>
                <a:stretch>
                  <a:fillRect/>
                </a:stretch>
              </p:blipFill>
              <p:spPr>
                <a:xfrm>
                  <a:off x="9296997" y="964583"/>
                  <a:ext cx="864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37" name="Freihand 136">
                  <a:extLst>
                    <a:ext uri="{FF2B5EF4-FFF2-40B4-BE49-F238E27FC236}">
                      <a16:creationId xmlns:a16="http://schemas.microsoft.com/office/drawing/2014/main" id="{3B8B103E-228A-4ECC-8808-7AB18E4CE7F9}"/>
                    </a:ext>
                  </a:extLst>
                </p14:cNvPr>
                <p14:cNvContentPartPr/>
                <p14:nvPr/>
              </p14:nvContentPartPr>
              <p14:xfrm>
                <a:off x="9413997" y="1030463"/>
                <a:ext cx="70560" cy="68040"/>
              </p14:xfrm>
            </p:contentPart>
          </mc:Choice>
          <mc:Fallback>
            <p:pic>
              <p:nvPicPr>
                <p:cNvPr id="137" name="Freihand 136">
                  <a:extLst>
                    <a:ext uri="{FF2B5EF4-FFF2-40B4-BE49-F238E27FC236}">
                      <a16:creationId xmlns:a16="http://schemas.microsoft.com/office/drawing/2014/main" id="{3B8B103E-228A-4ECC-8808-7AB18E4CE7F9}"/>
                    </a:ext>
                  </a:extLst>
                </p:cNvPr>
                <p:cNvPicPr/>
                <p:nvPr/>
              </p:nvPicPr>
              <p:blipFill>
                <a:blip r:embed="rId261"/>
                <a:stretch>
                  <a:fillRect/>
                </a:stretch>
              </p:blipFill>
              <p:spPr>
                <a:xfrm>
                  <a:off x="9409677" y="1026143"/>
                  <a:ext cx="7920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38" name="Freihand 137">
                  <a:extLst>
                    <a:ext uri="{FF2B5EF4-FFF2-40B4-BE49-F238E27FC236}">
                      <a16:creationId xmlns:a16="http://schemas.microsoft.com/office/drawing/2014/main" id="{726B2607-9EFB-417D-A1FB-4A00B2133F86}"/>
                    </a:ext>
                  </a:extLst>
                </p14:cNvPr>
                <p14:cNvContentPartPr/>
                <p14:nvPr/>
              </p14:nvContentPartPr>
              <p14:xfrm>
                <a:off x="9705957" y="942983"/>
                <a:ext cx="204120" cy="122400"/>
              </p14:xfrm>
            </p:contentPart>
          </mc:Choice>
          <mc:Fallback>
            <p:pic>
              <p:nvPicPr>
                <p:cNvPr id="138" name="Freihand 137">
                  <a:extLst>
                    <a:ext uri="{FF2B5EF4-FFF2-40B4-BE49-F238E27FC236}">
                      <a16:creationId xmlns:a16="http://schemas.microsoft.com/office/drawing/2014/main" id="{726B2607-9EFB-417D-A1FB-4A00B2133F86}"/>
                    </a:ext>
                  </a:extLst>
                </p:cNvPr>
                <p:cNvPicPr/>
                <p:nvPr/>
              </p:nvPicPr>
              <p:blipFill>
                <a:blip r:embed="rId263"/>
                <a:stretch>
                  <a:fillRect/>
                </a:stretch>
              </p:blipFill>
              <p:spPr>
                <a:xfrm>
                  <a:off x="9701637" y="938663"/>
                  <a:ext cx="21276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39" name="Freihand 138">
                  <a:extLst>
                    <a:ext uri="{FF2B5EF4-FFF2-40B4-BE49-F238E27FC236}">
                      <a16:creationId xmlns:a16="http://schemas.microsoft.com/office/drawing/2014/main" id="{A3955856-6201-412C-9A0C-3122C236B96F}"/>
                    </a:ext>
                  </a:extLst>
                </p14:cNvPr>
                <p14:cNvContentPartPr/>
                <p14:nvPr/>
              </p14:nvContentPartPr>
              <p14:xfrm>
                <a:off x="10093677" y="979343"/>
                <a:ext cx="119880" cy="74880"/>
              </p14:xfrm>
            </p:contentPart>
          </mc:Choice>
          <mc:Fallback>
            <p:pic>
              <p:nvPicPr>
                <p:cNvPr id="139" name="Freihand 138">
                  <a:extLst>
                    <a:ext uri="{FF2B5EF4-FFF2-40B4-BE49-F238E27FC236}">
                      <a16:creationId xmlns:a16="http://schemas.microsoft.com/office/drawing/2014/main" id="{A3955856-6201-412C-9A0C-3122C236B96F}"/>
                    </a:ext>
                  </a:extLst>
                </p:cNvPr>
                <p:cNvPicPr/>
                <p:nvPr/>
              </p:nvPicPr>
              <p:blipFill>
                <a:blip r:embed="rId265"/>
                <a:stretch>
                  <a:fillRect/>
                </a:stretch>
              </p:blipFill>
              <p:spPr>
                <a:xfrm>
                  <a:off x="10089357" y="975023"/>
                  <a:ext cx="12852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40" name="Freihand 139">
                  <a:extLst>
                    <a:ext uri="{FF2B5EF4-FFF2-40B4-BE49-F238E27FC236}">
                      <a16:creationId xmlns:a16="http://schemas.microsoft.com/office/drawing/2014/main" id="{3476811C-516E-4FF9-9C19-601C01B0E524}"/>
                    </a:ext>
                  </a:extLst>
                </p14:cNvPr>
                <p14:cNvContentPartPr/>
                <p14:nvPr/>
              </p14:nvContentPartPr>
              <p14:xfrm>
                <a:off x="10193757" y="976103"/>
                <a:ext cx="98280" cy="182520"/>
              </p14:xfrm>
            </p:contentPart>
          </mc:Choice>
          <mc:Fallback>
            <p:pic>
              <p:nvPicPr>
                <p:cNvPr id="140" name="Freihand 139">
                  <a:extLst>
                    <a:ext uri="{FF2B5EF4-FFF2-40B4-BE49-F238E27FC236}">
                      <a16:creationId xmlns:a16="http://schemas.microsoft.com/office/drawing/2014/main" id="{3476811C-516E-4FF9-9C19-601C01B0E524}"/>
                    </a:ext>
                  </a:extLst>
                </p:cNvPr>
                <p:cNvPicPr/>
                <p:nvPr/>
              </p:nvPicPr>
              <p:blipFill>
                <a:blip r:embed="rId267"/>
                <a:stretch>
                  <a:fillRect/>
                </a:stretch>
              </p:blipFill>
              <p:spPr>
                <a:xfrm>
                  <a:off x="10189437" y="971783"/>
                  <a:ext cx="10692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41" name="Freihand 140">
                  <a:extLst>
                    <a:ext uri="{FF2B5EF4-FFF2-40B4-BE49-F238E27FC236}">
                      <a16:creationId xmlns:a16="http://schemas.microsoft.com/office/drawing/2014/main" id="{E718A4A6-0F31-44BE-8381-45EA241BCB00}"/>
                    </a:ext>
                  </a:extLst>
                </p14:cNvPr>
                <p14:cNvContentPartPr/>
                <p14:nvPr/>
              </p14:nvContentPartPr>
              <p14:xfrm>
                <a:off x="10272237" y="964943"/>
                <a:ext cx="127080" cy="170280"/>
              </p14:xfrm>
            </p:contentPart>
          </mc:Choice>
          <mc:Fallback>
            <p:pic>
              <p:nvPicPr>
                <p:cNvPr id="141" name="Freihand 140">
                  <a:extLst>
                    <a:ext uri="{FF2B5EF4-FFF2-40B4-BE49-F238E27FC236}">
                      <a16:creationId xmlns:a16="http://schemas.microsoft.com/office/drawing/2014/main" id="{E718A4A6-0F31-44BE-8381-45EA241BCB00}"/>
                    </a:ext>
                  </a:extLst>
                </p:cNvPr>
                <p:cNvPicPr/>
                <p:nvPr/>
              </p:nvPicPr>
              <p:blipFill>
                <a:blip r:embed="rId269"/>
                <a:stretch>
                  <a:fillRect/>
                </a:stretch>
              </p:blipFill>
              <p:spPr>
                <a:xfrm>
                  <a:off x="10267917" y="960623"/>
                  <a:ext cx="13572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42" name="Freihand 141">
                  <a:extLst>
                    <a:ext uri="{FF2B5EF4-FFF2-40B4-BE49-F238E27FC236}">
                      <a16:creationId xmlns:a16="http://schemas.microsoft.com/office/drawing/2014/main" id="{E3E8FDC5-8D31-4B92-A5DA-EE30AEFB0840}"/>
                    </a:ext>
                  </a:extLst>
                </p14:cNvPr>
                <p14:cNvContentPartPr/>
                <p14:nvPr/>
              </p14:nvContentPartPr>
              <p14:xfrm>
                <a:off x="10432437" y="976103"/>
                <a:ext cx="137160" cy="63360"/>
              </p14:xfrm>
            </p:contentPart>
          </mc:Choice>
          <mc:Fallback>
            <p:pic>
              <p:nvPicPr>
                <p:cNvPr id="142" name="Freihand 141">
                  <a:extLst>
                    <a:ext uri="{FF2B5EF4-FFF2-40B4-BE49-F238E27FC236}">
                      <a16:creationId xmlns:a16="http://schemas.microsoft.com/office/drawing/2014/main" id="{E3E8FDC5-8D31-4B92-A5DA-EE30AEFB0840}"/>
                    </a:ext>
                  </a:extLst>
                </p:cNvPr>
                <p:cNvPicPr/>
                <p:nvPr/>
              </p:nvPicPr>
              <p:blipFill>
                <a:blip r:embed="rId271"/>
                <a:stretch>
                  <a:fillRect/>
                </a:stretch>
              </p:blipFill>
              <p:spPr>
                <a:xfrm>
                  <a:off x="10428117" y="971783"/>
                  <a:ext cx="1458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43" name="Freihand 142">
                  <a:extLst>
                    <a:ext uri="{FF2B5EF4-FFF2-40B4-BE49-F238E27FC236}">
                      <a16:creationId xmlns:a16="http://schemas.microsoft.com/office/drawing/2014/main" id="{C8A30640-C8FB-4DFF-B648-99F3C38B7033}"/>
                    </a:ext>
                  </a:extLst>
                </p14:cNvPr>
                <p14:cNvContentPartPr/>
                <p14:nvPr/>
              </p14:nvContentPartPr>
              <p14:xfrm>
                <a:off x="10753917" y="982223"/>
                <a:ext cx="5760" cy="94320"/>
              </p14:xfrm>
            </p:contentPart>
          </mc:Choice>
          <mc:Fallback>
            <p:pic>
              <p:nvPicPr>
                <p:cNvPr id="143" name="Freihand 142">
                  <a:extLst>
                    <a:ext uri="{FF2B5EF4-FFF2-40B4-BE49-F238E27FC236}">
                      <a16:creationId xmlns:a16="http://schemas.microsoft.com/office/drawing/2014/main" id="{C8A30640-C8FB-4DFF-B648-99F3C38B7033}"/>
                    </a:ext>
                  </a:extLst>
                </p:cNvPr>
                <p:cNvPicPr/>
                <p:nvPr/>
              </p:nvPicPr>
              <p:blipFill>
                <a:blip r:embed="rId273"/>
                <a:stretch>
                  <a:fillRect/>
                </a:stretch>
              </p:blipFill>
              <p:spPr>
                <a:xfrm>
                  <a:off x="10749597" y="977903"/>
                  <a:ext cx="144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44" name="Freihand 143">
                  <a:extLst>
                    <a:ext uri="{FF2B5EF4-FFF2-40B4-BE49-F238E27FC236}">
                      <a16:creationId xmlns:a16="http://schemas.microsoft.com/office/drawing/2014/main" id="{2A42350B-E230-44DA-ABE3-6DF3C9DE47E4}"/>
                    </a:ext>
                  </a:extLst>
                </p14:cNvPr>
                <p14:cNvContentPartPr/>
                <p14:nvPr/>
              </p14:nvContentPartPr>
              <p14:xfrm>
                <a:off x="10762197" y="950543"/>
                <a:ext cx="14760" cy="16920"/>
              </p14:xfrm>
            </p:contentPart>
          </mc:Choice>
          <mc:Fallback>
            <p:pic>
              <p:nvPicPr>
                <p:cNvPr id="144" name="Freihand 143">
                  <a:extLst>
                    <a:ext uri="{FF2B5EF4-FFF2-40B4-BE49-F238E27FC236}">
                      <a16:creationId xmlns:a16="http://schemas.microsoft.com/office/drawing/2014/main" id="{2A42350B-E230-44DA-ABE3-6DF3C9DE47E4}"/>
                    </a:ext>
                  </a:extLst>
                </p:cNvPr>
                <p:cNvPicPr/>
                <p:nvPr/>
              </p:nvPicPr>
              <p:blipFill>
                <a:blip r:embed="rId275"/>
                <a:stretch>
                  <a:fillRect/>
                </a:stretch>
              </p:blipFill>
              <p:spPr>
                <a:xfrm>
                  <a:off x="10757877" y="946223"/>
                  <a:ext cx="2340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45" name="Freihand 144">
                  <a:extLst>
                    <a:ext uri="{FF2B5EF4-FFF2-40B4-BE49-F238E27FC236}">
                      <a16:creationId xmlns:a16="http://schemas.microsoft.com/office/drawing/2014/main" id="{0FD198BF-3310-4950-86F7-F965122017ED}"/>
                    </a:ext>
                  </a:extLst>
                </p14:cNvPr>
                <p14:cNvContentPartPr/>
                <p14:nvPr/>
              </p14:nvContentPartPr>
              <p14:xfrm>
                <a:off x="10745637" y="986183"/>
                <a:ext cx="77760" cy="61200"/>
              </p14:xfrm>
            </p:contentPart>
          </mc:Choice>
          <mc:Fallback>
            <p:pic>
              <p:nvPicPr>
                <p:cNvPr id="145" name="Freihand 144">
                  <a:extLst>
                    <a:ext uri="{FF2B5EF4-FFF2-40B4-BE49-F238E27FC236}">
                      <a16:creationId xmlns:a16="http://schemas.microsoft.com/office/drawing/2014/main" id="{0FD198BF-3310-4950-86F7-F965122017ED}"/>
                    </a:ext>
                  </a:extLst>
                </p:cNvPr>
                <p:cNvPicPr/>
                <p:nvPr/>
              </p:nvPicPr>
              <p:blipFill>
                <a:blip r:embed="rId277"/>
                <a:stretch>
                  <a:fillRect/>
                </a:stretch>
              </p:blipFill>
              <p:spPr>
                <a:xfrm>
                  <a:off x="10741317" y="981863"/>
                  <a:ext cx="8640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46" name="Freihand 145">
                  <a:extLst>
                    <a:ext uri="{FF2B5EF4-FFF2-40B4-BE49-F238E27FC236}">
                      <a16:creationId xmlns:a16="http://schemas.microsoft.com/office/drawing/2014/main" id="{4C242F55-1D36-4081-909A-0CE45F8E96EA}"/>
                    </a:ext>
                  </a:extLst>
                </p14:cNvPr>
                <p14:cNvContentPartPr/>
                <p14:nvPr/>
              </p14:nvContentPartPr>
              <p14:xfrm>
                <a:off x="10852557" y="980423"/>
                <a:ext cx="5040" cy="74880"/>
              </p14:xfrm>
            </p:contentPart>
          </mc:Choice>
          <mc:Fallback>
            <p:pic>
              <p:nvPicPr>
                <p:cNvPr id="146" name="Freihand 145">
                  <a:extLst>
                    <a:ext uri="{FF2B5EF4-FFF2-40B4-BE49-F238E27FC236}">
                      <a16:creationId xmlns:a16="http://schemas.microsoft.com/office/drawing/2014/main" id="{4C242F55-1D36-4081-909A-0CE45F8E96EA}"/>
                    </a:ext>
                  </a:extLst>
                </p:cNvPr>
                <p:cNvPicPr/>
                <p:nvPr/>
              </p:nvPicPr>
              <p:blipFill>
                <a:blip r:embed="rId279"/>
                <a:stretch>
                  <a:fillRect/>
                </a:stretch>
              </p:blipFill>
              <p:spPr>
                <a:xfrm>
                  <a:off x="10848237" y="976103"/>
                  <a:ext cx="136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47" name="Freihand 146">
                  <a:extLst>
                    <a:ext uri="{FF2B5EF4-FFF2-40B4-BE49-F238E27FC236}">
                      <a16:creationId xmlns:a16="http://schemas.microsoft.com/office/drawing/2014/main" id="{DB652383-A3CC-4BAB-B95D-96B0384751F7}"/>
                    </a:ext>
                  </a:extLst>
                </p14:cNvPr>
                <p14:cNvContentPartPr/>
                <p14:nvPr/>
              </p14:nvContentPartPr>
              <p14:xfrm>
                <a:off x="10852557" y="933983"/>
                <a:ext cx="33480" cy="46080"/>
              </p14:xfrm>
            </p:contentPart>
          </mc:Choice>
          <mc:Fallback>
            <p:pic>
              <p:nvPicPr>
                <p:cNvPr id="147" name="Freihand 146">
                  <a:extLst>
                    <a:ext uri="{FF2B5EF4-FFF2-40B4-BE49-F238E27FC236}">
                      <a16:creationId xmlns:a16="http://schemas.microsoft.com/office/drawing/2014/main" id="{DB652383-A3CC-4BAB-B95D-96B0384751F7}"/>
                    </a:ext>
                  </a:extLst>
                </p:cNvPr>
                <p:cNvPicPr/>
                <p:nvPr/>
              </p:nvPicPr>
              <p:blipFill>
                <a:blip r:embed="rId281"/>
                <a:stretch>
                  <a:fillRect/>
                </a:stretch>
              </p:blipFill>
              <p:spPr>
                <a:xfrm>
                  <a:off x="10848237" y="929663"/>
                  <a:ext cx="4212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48" name="Freihand 147">
                  <a:extLst>
                    <a:ext uri="{FF2B5EF4-FFF2-40B4-BE49-F238E27FC236}">
                      <a16:creationId xmlns:a16="http://schemas.microsoft.com/office/drawing/2014/main" id="{019D9432-0856-4D65-A1A8-E0866141F7B3}"/>
                    </a:ext>
                  </a:extLst>
                </p14:cNvPr>
                <p14:cNvContentPartPr/>
                <p14:nvPr/>
              </p14:nvContentPartPr>
              <p14:xfrm>
                <a:off x="10870557" y="990143"/>
                <a:ext cx="109440" cy="152640"/>
              </p14:xfrm>
            </p:contentPart>
          </mc:Choice>
          <mc:Fallback>
            <p:pic>
              <p:nvPicPr>
                <p:cNvPr id="148" name="Freihand 147">
                  <a:extLst>
                    <a:ext uri="{FF2B5EF4-FFF2-40B4-BE49-F238E27FC236}">
                      <a16:creationId xmlns:a16="http://schemas.microsoft.com/office/drawing/2014/main" id="{019D9432-0856-4D65-A1A8-E0866141F7B3}"/>
                    </a:ext>
                  </a:extLst>
                </p:cNvPr>
                <p:cNvPicPr/>
                <p:nvPr/>
              </p:nvPicPr>
              <p:blipFill>
                <a:blip r:embed="rId283"/>
                <a:stretch>
                  <a:fillRect/>
                </a:stretch>
              </p:blipFill>
              <p:spPr>
                <a:xfrm>
                  <a:off x="10866237" y="985823"/>
                  <a:ext cx="11808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49" name="Freihand 148">
                  <a:extLst>
                    <a:ext uri="{FF2B5EF4-FFF2-40B4-BE49-F238E27FC236}">
                      <a16:creationId xmlns:a16="http://schemas.microsoft.com/office/drawing/2014/main" id="{FD3B3ADD-6FEF-45D8-A7AA-D8A99B231E89}"/>
                    </a:ext>
                  </a:extLst>
                </p14:cNvPr>
                <p14:cNvContentPartPr/>
                <p14:nvPr/>
              </p14:nvContentPartPr>
              <p14:xfrm>
                <a:off x="10984317" y="898343"/>
                <a:ext cx="222480" cy="145080"/>
              </p14:xfrm>
            </p:contentPart>
          </mc:Choice>
          <mc:Fallback>
            <p:pic>
              <p:nvPicPr>
                <p:cNvPr id="149" name="Freihand 148">
                  <a:extLst>
                    <a:ext uri="{FF2B5EF4-FFF2-40B4-BE49-F238E27FC236}">
                      <a16:creationId xmlns:a16="http://schemas.microsoft.com/office/drawing/2014/main" id="{FD3B3ADD-6FEF-45D8-A7AA-D8A99B231E89}"/>
                    </a:ext>
                  </a:extLst>
                </p:cNvPr>
                <p:cNvPicPr/>
                <p:nvPr/>
              </p:nvPicPr>
              <p:blipFill>
                <a:blip r:embed="rId285"/>
                <a:stretch>
                  <a:fillRect/>
                </a:stretch>
              </p:blipFill>
              <p:spPr>
                <a:xfrm>
                  <a:off x="10979997" y="894023"/>
                  <a:ext cx="23112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53" name="Freihand 152">
                  <a:extLst>
                    <a:ext uri="{FF2B5EF4-FFF2-40B4-BE49-F238E27FC236}">
                      <a16:creationId xmlns:a16="http://schemas.microsoft.com/office/drawing/2014/main" id="{2A849F7A-DF19-4573-86D5-868C50E00D82}"/>
                    </a:ext>
                  </a:extLst>
                </p14:cNvPr>
                <p14:cNvContentPartPr/>
                <p14:nvPr/>
              </p14:nvContentPartPr>
              <p14:xfrm>
                <a:off x="8275677" y="1375703"/>
                <a:ext cx="118800" cy="117720"/>
              </p14:xfrm>
            </p:contentPart>
          </mc:Choice>
          <mc:Fallback>
            <p:pic>
              <p:nvPicPr>
                <p:cNvPr id="153" name="Freihand 152">
                  <a:extLst>
                    <a:ext uri="{FF2B5EF4-FFF2-40B4-BE49-F238E27FC236}">
                      <a16:creationId xmlns:a16="http://schemas.microsoft.com/office/drawing/2014/main" id="{2A849F7A-DF19-4573-86D5-868C50E00D82}"/>
                    </a:ext>
                  </a:extLst>
                </p:cNvPr>
                <p:cNvPicPr/>
                <p:nvPr/>
              </p:nvPicPr>
              <p:blipFill>
                <a:blip r:embed="rId287"/>
                <a:stretch>
                  <a:fillRect/>
                </a:stretch>
              </p:blipFill>
              <p:spPr>
                <a:xfrm>
                  <a:off x="8271357" y="1371383"/>
                  <a:ext cx="12744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54" name="Freihand 153">
                  <a:extLst>
                    <a:ext uri="{FF2B5EF4-FFF2-40B4-BE49-F238E27FC236}">
                      <a16:creationId xmlns:a16="http://schemas.microsoft.com/office/drawing/2014/main" id="{89F54E94-5AF8-450C-A52D-209597CD1938}"/>
                    </a:ext>
                  </a:extLst>
                </p14:cNvPr>
                <p14:cNvContentPartPr/>
                <p14:nvPr/>
              </p14:nvContentPartPr>
              <p14:xfrm>
                <a:off x="8400957" y="1415303"/>
                <a:ext cx="160560" cy="72000"/>
              </p14:xfrm>
            </p:contentPart>
          </mc:Choice>
          <mc:Fallback>
            <p:pic>
              <p:nvPicPr>
                <p:cNvPr id="154" name="Freihand 153">
                  <a:extLst>
                    <a:ext uri="{FF2B5EF4-FFF2-40B4-BE49-F238E27FC236}">
                      <a16:creationId xmlns:a16="http://schemas.microsoft.com/office/drawing/2014/main" id="{89F54E94-5AF8-450C-A52D-209597CD1938}"/>
                    </a:ext>
                  </a:extLst>
                </p:cNvPr>
                <p:cNvPicPr/>
                <p:nvPr/>
              </p:nvPicPr>
              <p:blipFill>
                <a:blip r:embed="rId289"/>
                <a:stretch>
                  <a:fillRect/>
                </a:stretch>
              </p:blipFill>
              <p:spPr>
                <a:xfrm>
                  <a:off x="8396637" y="1410983"/>
                  <a:ext cx="1692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56" name="Freihand 155">
                  <a:extLst>
                    <a:ext uri="{FF2B5EF4-FFF2-40B4-BE49-F238E27FC236}">
                      <a16:creationId xmlns:a16="http://schemas.microsoft.com/office/drawing/2014/main" id="{CD24C994-D0F7-49D9-8FE6-7FD8BEE0D937}"/>
                    </a:ext>
                  </a:extLst>
                </p14:cNvPr>
                <p14:cNvContentPartPr/>
                <p14:nvPr/>
              </p14:nvContentPartPr>
              <p14:xfrm>
                <a:off x="8413197" y="1415303"/>
                <a:ext cx="127080" cy="115200"/>
              </p14:xfrm>
            </p:contentPart>
          </mc:Choice>
          <mc:Fallback>
            <p:pic>
              <p:nvPicPr>
                <p:cNvPr id="156" name="Freihand 155">
                  <a:extLst>
                    <a:ext uri="{FF2B5EF4-FFF2-40B4-BE49-F238E27FC236}">
                      <a16:creationId xmlns:a16="http://schemas.microsoft.com/office/drawing/2014/main" id="{CD24C994-D0F7-49D9-8FE6-7FD8BEE0D937}"/>
                    </a:ext>
                  </a:extLst>
                </p:cNvPr>
                <p:cNvPicPr/>
                <p:nvPr/>
              </p:nvPicPr>
              <p:blipFill>
                <a:blip r:embed="rId291"/>
                <a:stretch>
                  <a:fillRect/>
                </a:stretch>
              </p:blipFill>
              <p:spPr>
                <a:xfrm>
                  <a:off x="8408877" y="1410983"/>
                  <a:ext cx="1357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57" name="Freihand 156">
                  <a:extLst>
                    <a:ext uri="{FF2B5EF4-FFF2-40B4-BE49-F238E27FC236}">
                      <a16:creationId xmlns:a16="http://schemas.microsoft.com/office/drawing/2014/main" id="{AAE40E8C-EA94-4900-B440-338441E4F899}"/>
                    </a:ext>
                  </a:extLst>
                </p14:cNvPr>
                <p14:cNvContentPartPr/>
                <p14:nvPr/>
              </p14:nvContentPartPr>
              <p14:xfrm>
                <a:off x="8675277" y="1340063"/>
                <a:ext cx="142560" cy="147600"/>
              </p14:xfrm>
            </p:contentPart>
          </mc:Choice>
          <mc:Fallback>
            <p:pic>
              <p:nvPicPr>
                <p:cNvPr id="157" name="Freihand 156">
                  <a:extLst>
                    <a:ext uri="{FF2B5EF4-FFF2-40B4-BE49-F238E27FC236}">
                      <a16:creationId xmlns:a16="http://schemas.microsoft.com/office/drawing/2014/main" id="{AAE40E8C-EA94-4900-B440-338441E4F899}"/>
                    </a:ext>
                  </a:extLst>
                </p:cNvPr>
                <p:cNvPicPr/>
                <p:nvPr/>
              </p:nvPicPr>
              <p:blipFill>
                <a:blip r:embed="rId293"/>
                <a:stretch>
                  <a:fillRect/>
                </a:stretch>
              </p:blipFill>
              <p:spPr>
                <a:xfrm>
                  <a:off x="8670957" y="1335743"/>
                  <a:ext cx="15120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59" name="Freihand 158">
                  <a:extLst>
                    <a:ext uri="{FF2B5EF4-FFF2-40B4-BE49-F238E27FC236}">
                      <a16:creationId xmlns:a16="http://schemas.microsoft.com/office/drawing/2014/main" id="{0C7745B7-EC8C-4272-B0B0-C063BCCF20E1}"/>
                    </a:ext>
                  </a:extLst>
                </p14:cNvPr>
                <p14:cNvContentPartPr/>
                <p14:nvPr/>
              </p14:nvContentPartPr>
              <p14:xfrm>
                <a:off x="8576277" y="1423223"/>
                <a:ext cx="63360" cy="70560"/>
              </p14:xfrm>
            </p:contentPart>
          </mc:Choice>
          <mc:Fallback>
            <p:pic>
              <p:nvPicPr>
                <p:cNvPr id="159" name="Freihand 158">
                  <a:extLst>
                    <a:ext uri="{FF2B5EF4-FFF2-40B4-BE49-F238E27FC236}">
                      <a16:creationId xmlns:a16="http://schemas.microsoft.com/office/drawing/2014/main" id="{0C7745B7-EC8C-4272-B0B0-C063BCCF20E1}"/>
                    </a:ext>
                  </a:extLst>
                </p:cNvPr>
                <p:cNvPicPr/>
                <p:nvPr/>
              </p:nvPicPr>
              <p:blipFill>
                <a:blip r:embed="rId295"/>
                <a:stretch>
                  <a:fillRect/>
                </a:stretch>
              </p:blipFill>
              <p:spPr>
                <a:xfrm>
                  <a:off x="8571957" y="1418903"/>
                  <a:ext cx="7200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60" name="Freihand 159">
                  <a:extLst>
                    <a:ext uri="{FF2B5EF4-FFF2-40B4-BE49-F238E27FC236}">
                      <a16:creationId xmlns:a16="http://schemas.microsoft.com/office/drawing/2014/main" id="{B86CA1AA-A36A-4AB6-9C57-51063A42AE99}"/>
                    </a:ext>
                  </a:extLst>
                </p14:cNvPr>
                <p14:cNvContentPartPr/>
                <p14:nvPr/>
              </p14:nvContentPartPr>
              <p14:xfrm>
                <a:off x="8837997" y="1410263"/>
                <a:ext cx="179280" cy="57960"/>
              </p14:xfrm>
            </p:contentPart>
          </mc:Choice>
          <mc:Fallback>
            <p:pic>
              <p:nvPicPr>
                <p:cNvPr id="160" name="Freihand 159">
                  <a:extLst>
                    <a:ext uri="{FF2B5EF4-FFF2-40B4-BE49-F238E27FC236}">
                      <a16:creationId xmlns:a16="http://schemas.microsoft.com/office/drawing/2014/main" id="{B86CA1AA-A36A-4AB6-9C57-51063A42AE99}"/>
                    </a:ext>
                  </a:extLst>
                </p:cNvPr>
                <p:cNvPicPr/>
                <p:nvPr/>
              </p:nvPicPr>
              <p:blipFill>
                <a:blip r:embed="rId297"/>
                <a:stretch>
                  <a:fillRect/>
                </a:stretch>
              </p:blipFill>
              <p:spPr>
                <a:xfrm>
                  <a:off x="8833677" y="1405943"/>
                  <a:ext cx="18792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61" name="Freihand 160">
                  <a:extLst>
                    <a:ext uri="{FF2B5EF4-FFF2-40B4-BE49-F238E27FC236}">
                      <a16:creationId xmlns:a16="http://schemas.microsoft.com/office/drawing/2014/main" id="{79E73729-9BE0-4115-8ECF-B17B2A03A089}"/>
                    </a:ext>
                  </a:extLst>
                </p14:cNvPr>
                <p14:cNvContentPartPr/>
                <p14:nvPr/>
              </p14:nvContentPartPr>
              <p14:xfrm>
                <a:off x="9222117" y="1371743"/>
                <a:ext cx="105120" cy="64440"/>
              </p14:xfrm>
            </p:contentPart>
          </mc:Choice>
          <mc:Fallback>
            <p:pic>
              <p:nvPicPr>
                <p:cNvPr id="161" name="Freihand 160">
                  <a:extLst>
                    <a:ext uri="{FF2B5EF4-FFF2-40B4-BE49-F238E27FC236}">
                      <a16:creationId xmlns:a16="http://schemas.microsoft.com/office/drawing/2014/main" id="{79E73729-9BE0-4115-8ECF-B17B2A03A089}"/>
                    </a:ext>
                  </a:extLst>
                </p:cNvPr>
                <p:cNvPicPr/>
                <p:nvPr/>
              </p:nvPicPr>
              <p:blipFill>
                <a:blip r:embed="rId299"/>
                <a:stretch>
                  <a:fillRect/>
                </a:stretch>
              </p:blipFill>
              <p:spPr>
                <a:xfrm>
                  <a:off x="9217797" y="1367423"/>
                  <a:ext cx="1137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62" name="Freihand 161">
                  <a:extLst>
                    <a:ext uri="{FF2B5EF4-FFF2-40B4-BE49-F238E27FC236}">
                      <a16:creationId xmlns:a16="http://schemas.microsoft.com/office/drawing/2014/main" id="{E8FE813C-A57E-4F1F-918E-E4004321476D}"/>
                    </a:ext>
                  </a:extLst>
                </p14:cNvPr>
                <p14:cNvContentPartPr/>
                <p14:nvPr/>
              </p14:nvContentPartPr>
              <p14:xfrm>
                <a:off x="9326157" y="1356983"/>
                <a:ext cx="366840" cy="84960"/>
              </p14:xfrm>
            </p:contentPart>
          </mc:Choice>
          <mc:Fallback>
            <p:pic>
              <p:nvPicPr>
                <p:cNvPr id="162" name="Freihand 161">
                  <a:extLst>
                    <a:ext uri="{FF2B5EF4-FFF2-40B4-BE49-F238E27FC236}">
                      <a16:creationId xmlns:a16="http://schemas.microsoft.com/office/drawing/2014/main" id="{E8FE813C-A57E-4F1F-918E-E4004321476D}"/>
                    </a:ext>
                  </a:extLst>
                </p:cNvPr>
                <p:cNvPicPr/>
                <p:nvPr/>
              </p:nvPicPr>
              <p:blipFill>
                <a:blip r:embed="rId301"/>
                <a:stretch>
                  <a:fillRect/>
                </a:stretch>
              </p:blipFill>
              <p:spPr>
                <a:xfrm>
                  <a:off x="9321837" y="1352663"/>
                  <a:ext cx="3754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63" name="Freihand 162">
                  <a:extLst>
                    <a:ext uri="{FF2B5EF4-FFF2-40B4-BE49-F238E27FC236}">
                      <a16:creationId xmlns:a16="http://schemas.microsoft.com/office/drawing/2014/main" id="{3C437C40-FAA5-49C0-9D4D-279D70A632D9}"/>
                    </a:ext>
                  </a:extLst>
                </p14:cNvPr>
                <p14:cNvContentPartPr/>
                <p14:nvPr/>
              </p14:nvContentPartPr>
              <p14:xfrm>
                <a:off x="9912957" y="1328183"/>
                <a:ext cx="110880" cy="73080"/>
              </p14:xfrm>
            </p:contentPart>
          </mc:Choice>
          <mc:Fallback>
            <p:pic>
              <p:nvPicPr>
                <p:cNvPr id="163" name="Freihand 162">
                  <a:extLst>
                    <a:ext uri="{FF2B5EF4-FFF2-40B4-BE49-F238E27FC236}">
                      <a16:creationId xmlns:a16="http://schemas.microsoft.com/office/drawing/2014/main" id="{3C437C40-FAA5-49C0-9D4D-279D70A632D9}"/>
                    </a:ext>
                  </a:extLst>
                </p:cNvPr>
                <p:cNvPicPr/>
                <p:nvPr/>
              </p:nvPicPr>
              <p:blipFill>
                <a:blip r:embed="rId303"/>
                <a:stretch>
                  <a:fillRect/>
                </a:stretch>
              </p:blipFill>
              <p:spPr>
                <a:xfrm>
                  <a:off x="9908637" y="1323863"/>
                  <a:ext cx="1195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64" name="Freihand 163">
                  <a:extLst>
                    <a:ext uri="{FF2B5EF4-FFF2-40B4-BE49-F238E27FC236}">
                      <a16:creationId xmlns:a16="http://schemas.microsoft.com/office/drawing/2014/main" id="{9FF5F046-D2DE-40D3-9859-F385B3D89FC6}"/>
                    </a:ext>
                  </a:extLst>
                </p14:cNvPr>
                <p14:cNvContentPartPr/>
                <p14:nvPr/>
              </p14:nvContentPartPr>
              <p14:xfrm>
                <a:off x="10020237" y="1259063"/>
                <a:ext cx="156960" cy="132120"/>
              </p14:xfrm>
            </p:contentPart>
          </mc:Choice>
          <mc:Fallback>
            <p:pic>
              <p:nvPicPr>
                <p:cNvPr id="164" name="Freihand 163">
                  <a:extLst>
                    <a:ext uri="{FF2B5EF4-FFF2-40B4-BE49-F238E27FC236}">
                      <a16:creationId xmlns:a16="http://schemas.microsoft.com/office/drawing/2014/main" id="{9FF5F046-D2DE-40D3-9859-F385B3D89FC6}"/>
                    </a:ext>
                  </a:extLst>
                </p:cNvPr>
                <p:cNvPicPr/>
                <p:nvPr/>
              </p:nvPicPr>
              <p:blipFill>
                <a:blip r:embed="rId305"/>
                <a:stretch>
                  <a:fillRect/>
                </a:stretch>
              </p:blipFill>
              <p:spPr>
                <a:xfrm>
                  <a:off x="10015917" y="1254743"/>
                  <a:ext cx="1656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65" name="Freihand 164">
                  <a:extLst>
                    <a:ext uri="{FF2B5EF4-FFF2-40B4-BE49-F238E27FC236}">
                      <a16:creationId xmlns:a16="http://schemas.microsoft.com/office/drawing/2014/main" id="{8E685F5F-040F-46D7-BB48-A3639E27A9AE}"/>
                    </a:ext>
                  </a:extLst>
                </p14:cNvPr>
                <p14:cNvContentPartPr/>
                <p14:nvPr/>
              </p14:nvContentPartPr>
              <p14:xfrm>
                <a:off x="10229757" y="1335743"/>
                <a:ext cx="232560" cy="194040"/>
              </p14:xfrm>
            </p:contentPart>
          </mc:Choice>
          <mc:Fallback>
            <p:pic>
              <p:nvPicPr>
                <p:cNvPr id="165" name="Freihand 164">
                  <a:extLst>
                    <a:ext uri="{FF2B5EF4-FFF2-40B4-BE49-F238E27FC236}">
                      <a16:creationId xmlns:a16="http://schemas.microsoft.com/office/drawing/2014/main" id="{8E685F5F-040F-46D7-BB48-A3639E27A9AE}"/>
                    </a:ext>
                  </a:extLst>
                </p:cNvPr>
                <p:cNvPicPr/>
                <p:nvPr/>
              </p:nvPicPr>
              <p:blipFill>
                <a:blip r:embed="rId307"/>
                <a:stretch>
                  <a:fillRect/>
                </a:stretch>
              </p:blipFill>
              <p:spPr>
                <a:xfrm>
                  <a:off x="10225437" y="1331423"/>
                  <a:ext cx="24120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66" name="Freihand 165">
                  <a:extLst>
                    <a:ext uri="{FF2B5EF4-FFF2-40B4-BE49-F238E27FC236}">
                      <a16:creationId xmlns:a16="http://schemas.microsoft.com/office/drawing/2014/main" id="{4470950F-D752-4503-B3AA-E2506864C536}"/>
                    </a:ext>
                  </a:extLst>
                </p14:cNvPr>
                <p14:cNvContentPartPr/>
                <p14:nvPr/>
              </p14:nvContentPartPr>
              <p14:xfrm>
                <a:off x="10490397" y="1288943"/>
                <a:ext cx="109080" cy="92880"/>
              </p14:xfrm>
            </p:contentPart>
          </mc:Choice>
          <mc:Fallback>
            <p:pic>
              <p:nvPicPr>
                <p:cNvPr id="166" name="Freihand 165">
                  <a:extLst>
                    <a:ext uri="{FF2B5EF4-FFF2-40B4-BE49-F238E27FC236}">
                      <a16:creationId xmlns:a16="http://schemas.microsoft.com/office/drawing/2014/main" id="{4470950F-D752-4503-B3AA-E2506864C536}"/>
                    </a:ext>
                  </a:extLst>
                </p:cNvPr>
                <p:cNvPicPr/>
                <p:nvPr/>
              </p:nvPicPr>
              <p:blipFill>
                <a:blip r:embed="rId309"/>
                <a:stretch>
                  <a:fillRect/>
                </a:stretch>
              </p:blipFill>
              <p:spPr>
                <a:xfrm>
                  <a:off x="10486077" y="1284623"/>
                  <a:ext cx="1177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70" name="Freihand 169">
                  <a:extLst>
                    <a:ext uri="{FF2B5EF4-FFF2-40B4-BE49-F238E27FC236}">
                      <a16:creationId xmlns:a16="http://schemas.microsoft.com/office/drawing/2014/main" id="{0188B31A-4003-4102-BD31-012221DB9030}"/>
                    </a:ext>
                  </a:extLst>
                </p14:cNvPr>
                <p14:cNvContentPartPr/>
                <p14:nvPr/>
              </p14:nvContentPartPr>
              <p14:xfrm>
                <a:off x="10910157" y="1318103"/>
                <a:ext cx="188640" cy="81360"/>
              </p14:xfrm>
            </p:contentPart>
          </mc:Choice>
          <mc:Fallback>
            <p:pic>
              <p:nvPicPr>
                <p:cNvPr id="170" name="Freihand 169">
                  <a:extLst>
                    <a:ext uri="{FF2B5EF4-FFF2-40B4-BE49-F238E27FC236}">
                      <a16:creationId xmlns:a16="http://schemas.microsoft.com/office/drawing/2014/main" id="{0188B31A-4003-4102-BD31-012221DB9030}"/>
                    </a:ext>
                  </a:extLst>
                </p:cNvPr>
                <p:cNvPicPr/>
                <p:nvPr/>
              </p:nvPicPr>
              <p:blipFill>
                <a:blip r:embed="rId311"/>
                <a:stretch>
                  <a:fillRect/>
                </a:stretch>
              </p:blipFill>
              <p:spPr>
                <a:xfrm>
                  <a:off x="10905837" y="1313783"/>
                  <a:ext cx="1972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71" name="Freihand 170">
                  <a:extLst>
                    <a:ext uri="{FF2B5EF4-FFF2-40B4-BE49-F238E27FC236}">
                      <a16:creationId xmlns:a16="http://schemas.microsoft.com/office/drawing/2014/main" id="{7D417CA1-AAF9-4EE0-BBC0-6C8093CA9615}"/>
                    </a:ext>
                  </a:extLst>
                </p14:cNvPr>
                <p14:cNvContentPartPr/>
                <p14:nvPr/>
              </p14:nvContentPartPr>
              <p14:xfrm>
                <a:off x="11142717" y="1256183"/>
                <a:ext cx="52200" cy="68760"/>
              </p14:xfrm>
            </p:contentPart>
          </mc:Choice>
          <mc:Fallback>
            <p:pic>
              <p:nvPicPr>
                <p:cNvPr id="171" name="Freihand 170">
                  <a:extLst>
                    <a:ext uri="{FF2B5EF4-FFF2-40B4-BE49-F238E27FC236}">
                      <a16:creationId xmlns:a16="http://schemas.microsoft.com/office/drawing/2014/main" id="{7D417CA1-AAF9-4EE0-BBC0-6C8093CA9615}"/>
                    </a:ext>
                  </a:extLst>
                </p:cNvPr>
                <p:cNvPicPr/>
                <p:nvPr/>
              </p:nvPicPr>
              <p:blipFill>
                <a:blip r:embed="rId313"/>
                <a:stretch>
                  <a:fillRect/>
                </a:stretch>
              </p:blipFill>
              <p:spPr>
                <a:xfrm>
                  <a:off x="11138397" y="1251863"/>
                  <a:ext cx="608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72" name="Freihand 171">
                  <a:extLst>
                    <a:ext uri="{FF2B5EF4-FFF2-40B4-BE49-F238E27FC236}">
                      <a16:creationId xmlns:a16="http://schemas.microsoft.com/office/drawing/2014/main" id="{63D6ADFC-A66D-495C-B6A7-7EC9EF0EB526}"/>
                    </a:ext>
                  </a:extLst>
                </p14:cNvPr>
                <p14:cNvContentPartPr/>
                <p14:nvPr/>
              </p14:nvContentPartPr>
              <p14:xfrm>
                <a:off x="11135877" y="1205423"/>
                <a:ext cx="264600" cy="334440"/>
              </p14:xfrm>
            </p:contentPart>
          </mc:Choice>
          <mc:Fallback>
            <p:pic>
              <p:nvPicPr>
                <p:cNvPr id="172" name="Freihand 171">
                  <a:extLst>
                    <a:ext uri="{FF2B5EF4-FFF2-40B4-BE49-F238E27FC236}">
                      <a16:creationId xmlns:a16="http://schemas.microsoft.com/office/drawing/2014/main" id="{63D6ADFC-A66D-495C-B6A7-7EC9EF0EB526}"/>
                    </a:ext>
                  </a:extLst>
                </p:cNvPr>
                <p:cNvPicPr/>
                <p:nvPr/>
              </p:nvPicPr>
              <p:blipFill>
                <a:blip r:embed="rId315"/>
                <a:stretch>
                  <a:fillRect/>
                </a:stretch>
              </p:blipFill>
              <p:spPr>
                <a:xfrm>
                  <a:off x="11131557" y="1201103"/>
                  <a:ext cx="273240" cy="34308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52" name="Freihand 251">
                  <a:extLst>
                    <a:ext uri="{FF2B5EF4-FFF2-40B4-BE49-F238E27FC236}">
                      <a16:creationId xmlns:a16="http://schemas.microsoft.com/office/drawing/2014/main" id="{5722286D-A936-4AAF-98FE-00C4BFE9A102}"/>
                    </a:ext>
                  </a:extLst>
                </p14:cNvPr>
                <p14:cNvContentPartPr/>
                <p14:nvPr/>
              </p14:nvContentPartPr>
              <p14:xfrm>
                <a:off x="11234157" y="978263"/>
                <a:ext cx="119160" cy="13680"/>
              </p14:xfrm>
            </p:contentPart>
          </mc:Choice>
          <mc:Fallback>
            <p:pic>
              <p:nvPicPr>
                <p:cNvPr id="252" name="Freihand 251">
                  <a:extLst>
                    <a:ext uri="{FF2B5EF4-FFF2-40B4-BE49-F238E27FC236}">
                      <a16:creationId xmlns:a16="http://schemas.microsoft.com/office/drawing/2014/main" id="{5722286D-A936-4AAF-98FE-00C4BFE9A102}"/>
                    </a:ext>
                  </a:extLst>
                </p:cNvPr>
                <p:cNvPicPr/>
                <p:nvPr/>
              </p:nvPicPr>
              <p:blipFill>
                <a:blip r:embed="rId317"/>
                <a:stretch>
                  <a:fillRect/>
                </a:stretch>
              </p:blipFill>
              <p:spPr>
                <a:xfrm>
                  <a:off x="11229837" y="973943"/>
                  <a:ext cx="1278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53" name="Freihand 252">
                  <a:extLst>
                    <a:ext uri="{FF2B5EF4-FFF2-40B4-BE49-F238E27FC236}">
                      <a16:creationId xmlns:a16="http://schemas.microsoft.com/office/drawing/2014/main" id="{4970DD26-EDB6-4B7A-A328-B35A41130838}"/>
                    </a:ext>
                  </a:extLst>
                </p14:cNvPr>
                <p14:cNvContentPartPr/>
                <p14:nvPr/>
              </p14:nvContentPartPr>
              <p14:xfrm>
                <a:off x="11336397" y="938303"/>
                <a:ext cx="63000" cy="123840"/>
              </p14:xfrm>
            </p:contentPart>
          </mc:Choice>
          <mc:Fallback>
            <p:pic>
              <p:nvPicPr>
                <p:cNvPr id="253" name="Freihand 252">
                  <a:extLst>
                    <a:ext uri="{FF2B5EF4-FFF2-40B4-BE49-F238E27FC236}">
                      <a16:creationId xmlns:a16="http://schemas.microsoft.com/office/drawing/2014/main" id="{4970DD26-EDB6-4B7A-A328-B35A41130838}"/>
                    </a:ext>
                  </a:extLst>
                </p:cNvPr>
                <p:cNvPicPr/>
                <p:nvPr/>
              </p:nvPicPr>
              <p:blipFill>
                <a:blip r:embed="rId319"/>
                <a:stretch>
                  <a:fillRect/>
                </a:stretch>
              </p:blipFill>
              <p:spPr>
                <a:xfrm>
                  <a:off x="11332077" y="933983"/>
                  <a:ext cx="716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55" name="Freihand 254">
                  <a:extLst>
                    <a:ext uri="{FF2B5EF4-FFF2-40B4-BE49-F238E27FC236}">
                      <a16:creationId xmlns:a16="http://schemas.microsoft.com/office/drawing/2014/main" id="{37A2524C-00FC-40B2-B610-E05A5020F128}"/>
                    </a:ext>
                  </a:extLst>
                </p14:cNvPr>
                <p14:cNvContentPartPr/>
                <p14:nvPr/>
              </p14:nvContentPartPr>
              <p14:xfrm>
                <a:off x="11489757" y="877463"/>
                <a:ext cx="114840" cy="51480"/>
              </p14:xfrm>
            </p:contentPart>
          </mc:Choice>
          <mc:Fallback>
            <p:pic>
              <p:nvPicPr>
                <p:cNvPr id="255" name="Freihand 254">
                  <a:extLst>
                    <a:ext uri="{FF2B5EF4-FFF2-40B4-BE49-F238E27FC236}">
                      <a16:creationId xmlns:a16="http://schemas.microsoft.com/office/drawing/2014/main" id="{37A2524C-00FC-40B2-B610-E05A5020F128}"/>
                    </a:ext>
                  </a:extLst>
                </p:cNvPr>
                <p:cNvPicPr/>
                <p:nvPr/>
              </p:nvPicPr>
              <p:blipFill>
                <a:blip r:embed="rId321"/>
                <a:stretch>
                  <a:fillRect/>
                </a:stretch>
              </p:blipFill>
              <p:spPr>
                <a:xfrm>
                  <a:off x="11485437" y="873143"/>
                  <a:ext cx="12348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56" name="Freihand 255">
                  <a:extLst>
                    <a:ext uri="{FF2B5EF4-FFF2-40B4-BE49-F238E27FC236}">
                      <a16:creationId xmlns:a16="http://schemas.microsoft.com/office/drawing/2014/main" id="{AA193448-8747-497B-880D-B5A57F68BC25}"/>
                    </a:ext>
                  </a:extLst>
                </p14:cNvPr>
                <p14:cNvContentPartPr/>
                <p14:nvPr/>
              </p14:nvContentPartPr>
              <p14:xfrm>
                <a:off x="11577597" y="861623"/>
                <a:ext cx="23400" cy="6480"/>
              </p14:xfrm>
            </p:contentPart>
          </mc:Choice>
          <mc:Fallback>
            <p:pic>
              <p:nvPicPr>
                <p:cNvPr id="256" name="Freihand 255">
                  <a:extLst>
                    <a:ext uri="{FF2B5EF4-FFF2-40B4-BE49-F238E27FC236}">
                      <a16:creationId xmlns:a16="http://schemas.microsoft.com/office/drawing/2014/main" id="{AA193448-8747-497B-880D-B5A57F68BC25}"/>
                    </a:ext>
                  </a:extLst>
                </p:cNvPr>
                <p:cNvPicPr/>
                <p:nvPr/>
              </p:nvPicPr>
              <p:blipFill>
                <a:blip r:embed="rId323"/>
                <a:stretch>
                  <a:fillRect/>
                </a:stretch>
              </p:blipFill>
              <p:spPr>
                <a:xfrm>
                  <a:off x="11573277" y="857303"/>
                  <a:ext cx="3204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57" name="Freihand 256">
                  <a:extLst>
                    <a:ext uri="{FF2B5EF4-FFF2-40B4-BE49-F238E27FC236}">
                      <a16:creationId xmlns:a16="http://schemas.microsoft.com/office/drawing/2014/main" id="{CE727A52-5B8B-4E75-9187-4A774F66264A}"/>
                    </a:ext>
                  </a:extLst>
                </p14:cNvPr>
                <p14:cNvContentPartPr/>
                <p14:nvPr/>
              </p14:nvContentPartPr>
              <p14:xfrm>
                <a:off x="11610357" y="856943"/>
                <a:ext cx="207720" cy="86400"/>
              </p14:xfrm>
            </p:contentPart>
          </mc:Choice>
          <mc:Fallback>
            <p:pic>
              <p:nvPicPr>
                <p:cNvPr id="257" name="Freihand 256">
                  <a:extLst>
                    <a:ext uri="{FF2B5EF4-FFF2-40B4-BE49-F238E27FC236}">
                      <a16:creationId xmlns:a16="http://schemas.microsoft.com/office/drawing/2014/main" id="{CE727A52-5B8B-4E75-9187-4A774F66264A}"/>
                    </a:ext>
                  </a:extLst>
                </p:cNvPr>
                <p:cNvPicPr/>
                <p:nvPr/>
              </p:nvPicPr>
              <p:blipFill>
                <a:blip r:embed="rId325"/>
                <a:stretch>
                  <a:fillRect/>
                </a:stretch>
              </p:blipFill>
              <p:spPr>
                <a:xfrm>
                  <a:off x="11606037" y="852623"/>
                  <a:ext cx="2163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58" name="Freihand 257">
                  <a:extLst>
                    <a:ext uri="{FF2B5EF4-FFF2-40B4-BE49-F238E27FC236}">
                      <a16:creationId xmlns:a16="http://schemas.microsoft.com/office/drawing/2014/main" id="{68B2B061-F819-45CA-BBD8-DE7C79AEFADE}"/>
                    </a:ext>
                  </a:extLst>
                </p14:cNvPr>
                <p14:cNvContentPartPr/>
                <p14:nvPr/>
              </p14:nvContentPartPr>
              <p14:xfrm>
                <a:off x="11836437" y="856943"/>
                <a:ext cx="60120" cy="59760"/>
              </p14:xfrm>
            </p:contentPart>
          </mc:Choice>
          <mc:Fallback>
            <p:pic>
              <p:nvPicPr>
                <p:cNvPr id="258" name="Freihand 257">
                  <a:extLst>
                    <a:ext uri="{FF2B5EF4-FFF2-40B4-BE49-F238E27FC236}">
                      <a16:creationId xmlns:a16="http://schemas.microsoft.com/office/drawing/2014/main" id="{68B2B061-F819-45CA-BBD8-DE7C79AEFADE}"/>
                    </a:ext>
                  </a:extLst>
                </p:cNvPr>
                <p:cNvPicPr/>
                <p:nvPr/>
              </p:nvPicPr>
              <p:blipFill>
                <a:blip r:embed="rId327"/>
                <a:stretch>
                  <a:fillRect/>
                </a:stretch>
              </p:blipFill>
              <p:spPr>
                <a:xfrm>
                  <a:off x="11832117" y="852623"/>
                  <a:ext cx="6876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59" name="Freihand 258">
                  <a:extLst>
                    <a:ext uri="{FF2B5EF4-FFF2-40B4-BE49-F238E27FC236}">
                      <a16:creationId xmlns:a16="http://schemas.microsoft.com/office/drawing/2014/main" id="{04A86E68-50C7-41B9-A332-60B5E90A74D2}"/>
                    </a:ext>
                  </a:extLst>
                </p14:cNvPr>
                <p14:cNvContentPartPr/>
                <p14:nvPr/>
              </p14:nvContentPartPr>
              <p14:xfrm>
                <a:off x="11916357" y="858023"/>
                <a:ext cx="73080" cy="63000"/>
              </p14:xfrm>
            </p:contentPart>
          </mc:Choice>
          <mc:Fallback>
            <p:pic>
              <p:nvPicPr>
                <p:cNvPr id="259" name="Freihand 258">
                  <a:extLst>
                    <a:ext uri="{FF2B5EF4-FFF2-40B4-BE49-F238E27FC236}">
                      <a16:creationId xmlns:a16="http://schemas.microsoft.com/office/drawing/2014/main" id="{04A86E68-50C7-41B9-A332-60B5E90A74D2}"/>
                    </a:ext>
                  </a:extLst>
                </p:cNvPr>
                <p:cNvPicPr/>
                <p:nvPr/>
              </p:nvPicPr>
              <p:blipFill>
                <a:blip r:embed="rId329"/>
                <a:stretch>
                  <a:fillRect/>
                </a:stretch>
              </p:blipFill>
              <p:spPr>
                <a:xfrm>
                  <a:off x="11912037" y="853703"/>
                  <a:ext cx="8172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60" name="Freihand 259">
                  <a:extLst>
                    <a:ext uri="{FF2B5EF4-FFF2-40B4-BE49-F238E27FC236}">
                      <a16:creationId xmlns:a16="http://schemas.microsoft.com/office/drawing/2014/main" id="{F90755EB-20DA-4414-821D-A777F5280F71}"/>
                    </a:ext>
                  </a:extLst>
                </p14:cNvPr>
                <p14:cNvContentPartPr/>
                <p14:nvPr/>
              </p14:nvContentPartPr>
              <p14:xfrm>
                <a:off x="11961717" y="848663"/>
                <a:ext cx="72720" cy="77040"/>
              </p14:xfrm>
            </p:contentPart>
          </mc:Choice>
          <mc:Fallback>
            <p:pic>
              <p:nvPicPr>
                <p:cNvPr id="260" name="Freihand 259">
                  <a:extLst>
                    <a:ext uri="{FF2B5EF4-FFF2-40B4-BE49-F238E27FC236}">
                      <a16:creationId xmlns:a16="http://schemas.microsoft.com/office/drawing/2014/main" id="{F90755EB-20DA-4414-821D-A777F5280F71}"/>
                    </a:ext>
                  </a:extLst>
                </p:cNvPr>
                <p:cNvPicPr/>
                <p:nvPr/>
              </p:nvPicPr>
              <p:blipFill>
                <a:blip r:embed="rId331"/>
                <a:stretch>
                  <a:fillRect/>
                </a:stretch>
              </p:blipFill>
              <p:spPr>
                <a:xfrm>
                  <a:off x="11957397" y="844343"/>
                  <a:ext cx="813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62" name="Freihand 261">
                  <a:extLst>
                    <a:ext uri="{FF2B5EF4-FFF2-40B4-BE49-F238E27FC236}">
                      <a16:creationId xmlns:a16="http://schemas.microsoft.com/office/drawing/2014/main" id="{F40ADA25-351E-45D9-9C2E-21F3362290AE}"/>
                    </a:ext>
                  </a:extLst>
                </p14:cNvPr>
                <p14:cNvContentPartPr/>
                <p14:nvPr/>
              </p14:nvContentPartPr>
              <p14:xfrm>
                <a:off x="11437557" y="1073663"/>
                <a:ext cx="78120" cy="150840"/>
              </p14:xfrm>
            </p:contentPart>
          </mc:Choice>
          <mc:Fallback>
            <p:pic>
              <p:nvPicPr>
                <p:cNvPr id="262" name="Freihand 261">
                  <a:extLst>
                    <a:ext uri="{FF2B5EF4-FFF2-40B4-BE49-F238E27FC236}">
                      <a16:creationId xmlns:a16="http://schemas.microsoft.com/office/drawing/2014/main" id="{F40ADA25-351E-45D9-9C2E-21F3362290AE}"/>
                    </a:ext>
                  </a:extLst>
                </p:cNvPr>
                <p:cNvPicPr/>
                <p:nvPr/>
              </p:nvPicPr>
              <p:blipFill>
                <a:blip r:embed="rId333"/>
                <a:stretch>
                  <a:fillRect/>
                </a:stretch>
              </p:blipFill>
              <p:spPr>
                <a:xfrm>
                  <a:off x="11433237" y="1069343"/>
                  <a:ext cx="8676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63" name="Freihand 262">
                  <a:extLst>
                    <a:ext uri="{FF2B5EF4-FFF2-40B4-BE49-F238E27FC236}">
                      <a16:creationId xmlns:a16="http://schemas.microsoft.com/office/drawing/2014/main" id="{3DD39DA8-9E42-45BF-8D95-EBABD8B2B993}"/>
                    </a:ext>
                  </a:extLst>
                </p14:cNvPr>
                <p14:cNvContentPartPr/>
                <p14:nvPr/>
              </p14:nvContentPartPr>
              <p14:xfrm>
                <a:off x="11531517" y="1043063"/>
                <a:ext cx="90000" cy="74160"/>
              </p14:xfrm>
            </p:contentPart>
          </mc:Choice>
          <mc:Fallback>
            <p:pic>
              <p:nvPicPr>
                <p:cNvPr id="263" name="Freihand 262">
                  <a:extLst>
                    <a:ext uri="{FF2B5EF4-FFF2-40B4-BE49-F238E27FC236}">
                      <a16:creationId xmlns:a16="http://schemas.microsoft.com/office/drawing/2014/main" id="{3DD39DA8-9E42-45BF-8D95-EBABD8B2B993}"/>
                    </a:ext>
                  </a:extLst>
                </p:cNvPr>
                <p:cNvPicPr/>
                <p:nvPr/>
              </p:nvPicPr>
              <p:blipFill>
                <a:blip r:embed="rId335"/>
                <a:stretch>
                  <a:fillRect/>
                </a:stretch>
              </p:blipFill>
              <p:spPr>
                <a:xfrm>
                  <a:off x="11527197" y="1038743"/>
                  <a:ext cx="986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64" name="Freihand 263">
                  <a:extLst>
                    <a:ext uri="{FF2B5EF4-FFF2-40B4-BE49-F238E27FC236}">
                      <a16:creationId xmlns:a16="http://schemas.microsoft.com/office/drawing/2014/main" id="{50EF2FB2-4DF4-4F03-A88D-283D159A3460}"/>
                    </a:ext>
                  </a:extLst>
                </p14:cNvPr>
                <p14:cNvContentPartPr/>
                <p14:nvPr/>
              </p14:nvContentPartPr>
              <p14:xfrm>
                <a:off x="11649237" y="1042703"/>
                <a:ext cx="62280" cy="112680"/>
              </p14:xfrm>
            </p:contentPart>
          </mc:Choice>
          <mc:Fallback>
            <p:pic>
              <p:nvPicPr>
                <p:cNvPr id="264" name="Freihand 263">
                  <a:extLst>
                    <a:ext uri="{FF2B5EF4-FFF2-40B4-BE49-F238E27FC236}">
                      <a16:creationId xmlns:a16="http://schemas.microsoft.com/office/drawing/2014/main" id="{50EF2FB2-4DF4-4F03-A88D-283D159A3460}"/>
                    </a:ext>
                  </a:extLst>
                </p:cNvPr>
                <p:cNvPicPr/>
                <p:nvPr/>
              </p:nvPicPr>
              <p:blipFill>
                <a:blip r:embed="rId337"/>
                <a:stretch>
                  <a:fillRect/>
                </a:stretch>
              </p:blipFill>
              <p:spPr>
                <a:xfrm>
                  <a:off x="11644917" y="1038383"/>
                  <a:ext cx="709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65" name="Freihand 264">
                  <a:extLst>
                    <a:ext uri="{FF2B5EF4-FFF2-40B4-BE49-F238E27FC236}">
                      <a16:creationId xmlns:a16="http://schemas.microsoft.com/office/drawing/2014/main" id="{B701D3BC-4103-4B6B-9257-44B76F6C1112}"/>
                    </a:ext>
                  </a:extLst>
                </p14:cNvPr>
                <p14:cNvContentPartPr/>
                <p14:nvPr/>
              </p14:nvContentPartPr>
              <p14:xfrm>
                <a:off x="11724837" y="1086983"/>
                <a:ext cx="43560" cy="71280"/>
              </p14:xfrm>
            </p:contentPart>
          </mc:Choice>
          <mc:Fallback>
            <p:pic>
              <p:nvPicPr>
                <p:cNvPr id="265" name="Freihand 264">
                  <a:extLst>
                    <a:ext uri="{FF2B5EF4-FFF2-40B4-BE49-F238E27FC236}">
                      <a16:creationId xmlns:a16="http://schemas.microsoft.com/office/drawing/2014/main" id="{B701D3BC-4103-4B6B-9257-44B76F6C1112}"/>
                    </a:ext>
                  </a:extLst>
                </p:cNvPr>
                <p:cNvPicPr/>
                <p:nvPr/>
              </p:nvPicPr>
              <p:blipFill>
                <a:blip r:embed="rId339"/>
                <a:stretch>
                  <a:fillRect/>
                </a:stretch>
              </p:blipFill>
              <p:spPr>
                <a:xfrm>
                  <a:off x="11720517" y="1082663"/>
                  <a:ext cx="522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66" name="Freihand 265">
                  <a:extLst>
                    <a:ext uri="{FF2B5EF4-FFF2-40B4-BE49-F238E27FC236}">
                      <a16:creationId xmlns:a16="http://schemas.microsoft.com/office/drawing/2014/main" id="{8C7F0E3C-830E-4A09-BBE6-87F29E71AC18}"/>
                    </a:ext>
                  </a:extLst>
                </p14:cNvPr>
                <p14:cNvContentPartPr/>
                <p14:nvPr/>
              </p14:nvContentPartPr>
              <p14:xfrm>
                <a:off x="11817717" y="1066463"/>
                <a:ext cx="82440" cy="150480"/>
              </p14:xfrm>
            </p:contentPart>
          </mc:Choice>
          <mc:Fallback>
            <p:pic>
              <p:nvPicPr>
                <p:cNvPr id="266" name="Freihand 265">
                  <a:extLst>
                    <a:ext uri="{FF2B5EF4-FFF2-40B4-BE49-F238E27FC236}">
                      <a16:creationId xmlns:a16="http://schemas.microsoft.com/office/drawing/2014/main" id="{8C7F0E3C-830E-4A09-BBE6-87F29E71AC18}"/>
                    </a:ext>
                  </a:extLst>
                </p:cNvPr>
                <p:cNvPicPr/>
                <p:nvPr/>
              </p:nvPicPr>
              <p:blipFill>
                <a:blip r:embed="rId341"/>
                <a:stretch>
                  <a:fillRect/>
                </a:stretch>
              </p:blipFill>
              <p:spPr>
                <a:xfrm>
                  <a:off x="11813397" y="1062143"/>
                  <a:ext cx="9108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68" name="Freihand 267">
                  <a:extLst>
                    <a:ext uri="{FF2B5EF4-FFF2-40B4-BE49-F238E27FC236}">
                      <a16:creationId xmlns:a16="http://schemas.microsoft.com/office/drawing/2014/main" id="{A9A194F9-EB68-4C57-A683-E309CE95CE72}"/>
                    </a:ext>
                  </a:extLst>
                </p14:cNvPr>
                <p14:cNvContentPartPr/>
                <p14:nvPr/>
              </p14:nvContentPartPr>
              <p14:xfrm>
                <a:off x="11926437" y="1021823"/>
                <a:ext cx="92880" cy="101160"/>
              </p14:xfrm>
            </p:contentPart>
          </mc:Choice>
          <mc:Fallback>
            <p:pic>
              <p:nvPicPr>
                <p:cNvPr id="268" name="Freihand 267">
                  <a:extLst>
                    <a:ext uri="{FF2B5EF4-FFF2-40B4-BE49-F238E27FC236}">
                      <a16:creationId xmlns:a16="http://schemas.microsoft.com/office/drawing/2014/main" id="{A9A194F9-EB68-4C57-A683-E309CE95CE72}"/>
                    </a:ext>
                  </a:extLst>
                </p:cNvPr>
                <p:cNvPicPr/>
                <p:nvPr/>
              </p:nvPicPr>
              <p:blipFill>
                <a:blip r:embed="rId343"/>
                <a:stretch>
                  <a:fillRect/>
                </a:stretch>
              </p:blipFill>
              <p:spPr>
                <a:xfrm>
                  <a:off x="11922117" y="1017503"/>
                  <a:ext cx="1015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69" name="Freihand 268">
                  <a:extLst>
                    <a:ext uri="{FF2B5EF4-FFF2-40B4-BE49-F238E27FC236}">
                      <a16:creationId xmlns:a16="http://schemas.microsoft.com/office/drawing/2014/main" id="{70B31140-56D3-4DC2-8C83-E7565D6AD0ED}"/>
                    </a:ext>
                  </a:extLst>
                </p14:cNvPr>
                <p14:cNvContentPartPr/>
                <p14:nvPr/>
              </p14:nvContentPartPr>
              <p14:xfrm>
                <a:off x="12052437" y="930743"/>
                <a:ext cx="9000" cy="122400"/>
              </p14:xfrm>
            </p:contentPart>
          </mc:Choice>
          <mc:Fallback>
            <p:pic>
              <p:nvPicPr>
                <p:cNvPr id="269" name="Freihand 268">
                  <a:extLst>
                    <a:ext uri="{FF2B5EF4-FFF2-40B4-BE49-F238E27FC236}">
                      <a16:creationId xmlns:a16="http://schemas.microsoft.com/office/drawing/2014/main" id="{70B31140-56D3-4DC2-8C83-E7565D6AD0ED}"/>
                    </a:ext>
                  </a:extLst>
                </p:cNvPr>
                <p:cNvPicPr/>
                <p:nvPr/>
              </p:nvPicPr>
              <p:blipFill>
                <a:blip r:embed="rId345"/>
                <a:stretch>
                  <a:fillRect/>
                </a:stretch>
              </p:blipFill>
              <p:spPr>
                <a:xfrm>
                  <a:off x="12048117" y="926423"/>
                  <a:ext cx="17640" cy="131040"/>
                </a:xfrm>
                <a:prstGeom prst="rect">
                  <a:avLst/>
                </a:prstGeom>
              </p:spPr>
            </p:pic>
          </mc:Fallback>
        </mc:AlternateContent>
      </p:grpSp>
      <p:grpSp>
        <p:nvGrpSpPr>
          <p:cNvPr id="320" name="Gruppieren 319">
            <a:extLst>
              <a:ext uri="{FF2B5EF4-FFF2-40B4-BE49-F238E27FC236}">
                <a16:creationId xmlns:a16="http://schemas.microsoft.com/office/drawing/2014/main" id="{9489600A-111D-48AE-8C93-400B2667DF22}"/>
              </a:ext>
            </a:extLst>
          </p:cNvPr>
          <p:cNvGrpSpPr/>
          <p:nvPr/>
        </p:nvGrpSpPr>
        <p:grpSpPr>
          <a:xfrm>
            <a:off x="8308077" y="2554703"/>
            <a:ext cx="3217320" cy="1388880"/>
            <a:chOff x="8308077" y="2554703"/>
            <a:chExt cx="3217320" cy="1388880"/>
          </a:xfrm>
        </p:grpSpPr>
        <mc:AlternateContent xmlns:mc="http://schemas.openxmlformats.org/markup-compatibility/2006">
          <mc:Choice xmlns:p14="http://schemas.microsoft.com/office/powerpoint/2010/main" Requires="p14">
            <p:contentPart p14:bwMode="auto" r:id="rId346">
              <p14:nvContentPartPr>
                <p14:cNvPr id="247" name="Freihand 246">
                  <a:extLst>
                    <a:ext uri="{FF2B5EF4-FFF2-40B4-BE49-F238E27FC236}">
                      <a16:creationId xmlns:a16="http://schemas.microsoft.com/office/drawing/2014/main" id="{79597A23-5AF2-4681-9C67-FF2E11F4EB15}"/>
                    </a:ext>
                  </a:extLst>
                </p14:cNvPr>
                <p14:cNvContentPartPr/>
                <p14:nvPr/>
              </p14:nvContentPartPr>
              <p14:xfrm>
                <a:off x="10501197" y="2554703"/>
                <a:ext cx="199080" cy="134280"/>
              </p14:xfrm>
            </p:contentPart>
          </mc:Choice>
          <mc:Fallback>
            <p:pic>
              <p:nvPicPr>
                <p:cNvPr id="247" name="Freihand 246">
                  <a:extLst>
                    <a:ext uri="{FF2B5EF4-FFF2-40B4-BE49-F238E27FC236}">
                      <a16:creationId xmlns:a16="http://schemas.microsoft.com/office/drawing/2014/main" id="{79597A23-5AF2-4681-9C67-FF2E11F4EB15}"/>
                    </a:ext>
                  </a:extLst>
                </p:cNvPr>
                <p:cNvPicPr/>
                <p:nvPr/>
              </p:nvPicPr>
              <p:blipFill>
                <a:blip r:embed="rId347"/>
                <a:stretch>
                  <a:fillRect/>
                </a:stretch>
              </p:blipFill>
              <p:spPr>
                <a:xfrm>
                  <a:off x="10496877" y="2550383"/>
                  <a:ext cx="20772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48" name="Freihand 247">
                  <a:extLst>
                    <a:ext uri="{FF2B5EF4-FFF2-40B4-BE49-F238E27FC236}">
                      <a16:creationId xmlns:a16="http://schemas.microsoft.com/office/drawing/2014/main" id="{1C5DE229-48B7-4DF3-A0AA-2E25A8022BDF}"/>
                    </a:ext>
                  </a:extLst>
                </p14:cNvPr>
                <p14:cNvContentPartPr/>
                <p14:nvPr/>
              </p14:nvContentPartPr>
              <p14:xfrm>
                <a:off x="10859037" y="2597183"/>
                <a:ext cx="93600" cy="82800"/>
              </p14:xfrm>
            </p:contentPart>
          </mc:Choice>
          <mc:Fallback>
            <p:pic>
              <p:nvPicPr>
                <p:cNvPr id="248" name="Freihand 247">
                  <a:extLst>
                    <a:ext uri="{FF2B5EF4-FFF2-40B4-BE49-F238E27FC236}">
                      <a16:creationId xmlns:a16="http://schemas.microsoft.com/office/drawing/2014/main" id="{1C5DE229-48B7-4DF3-A0AA-2E25A8022BDF}"/>
                    </a:ext>
                  </a:extLst>
                </p:cNvPr>
                <p:cNvPicPr/>
                <p:nvPr/>
              </p:nvPicPr>
              <p:blipFill>
                <a:blip r:embed="rId349"/>
                <a:stretch>
                  <a:fillRect/>
                </a:stretch>
              </p:blipFill>
              <p:spPr>
                <a:xfrm>
                  <a:off x="10854717" y="2592863"/>
                  <a:ext cx="1022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49" name="Freihand 248">
                  <a:extLst>
                    <a:ext uri="{FF2B5EF4-FFF2-40B4-BE49-F238E27FC236}">
                      <a16:creationId xmlns:a16="http://schemas.microsoft.com/office/drawing/2014/main" id="{9B0CD46A-7586-4A43-AB7D-4E29E40F90E3}"/>
                    </a:ext>
                  </a:extLst>
                </p14:cNvPr>
                <p14:cNvContentPartPr/>
                <p14:nvPr/>
              </p14:nvContentPartPr>
              <p14:xfrm>
                <a:off x="10991157" y="2615183"/>
                <a:ext cx="363240" cy="54000"/>
              </p14:xfrm>
            </p:contentPart>
          </mc:Choice>
          <mc:Fallback>
            <p:pic>
              <p:nvPicPr>
                <p:cNvPr id="249" name="Freihand 248">
                  <a:extLst>
                    <a:ext uri="{FF2B5EF4-FFF2-40B4-BE49-F238E27FC236}">
                      <a16:creationId xmlns:a16="http://schemas.microsoft.com/office/drawing/2014/main" id="{9B0CD46A-7586-4A43-AB7D-4E29E40F90E3}"/>
                    </a:ext>
                  </a:extLst>
                </p:cNvPr>
                <p:cNvPicPr/>
                <p:nvPr/>
              </p:nvPicPr>
              <p:blipFill>
                <a:blip r:embed="rId351"/>
                <a:stretch>
                  <a:fillRect/>
                </a:stretch>
              </p:blipFill>
              <p:spPr>
                <a:xfrm>
                  <a:off x="10986837" y="2610863"/>
                  <a:ext cx="37188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50" name="Freihand 249">
                  <a:extLst>
                    <a:ext uri="{FF2B5EF4-FFF2-40B4-BE49-F238E27FC236}">
                      <a16:creationId xmlns:a16="http://schemas.microsoft.com/office/drawing/2014/main" id="{4F8191CA-367B-4791-81B7-32DE7EF5E1FC}"/>
                    </a:ext>
                  </a:extLst>
                </p14:cNvPr>
                <p14:cNvContentPartPr/>
                <p14:nvPr/>
              </p14:nvContentPartPr>
              <p14:xfrm>
                <a:off x="11408397" y="2587463"/>
                <a:ext cx="117000" cy="81720"/>
              </p14:xfrm>
            </p:contentPart>
          </mc:Choice>
          <mc:Fallback>
            <p:pic>
              <p:nvPicPr>
                <p:cNvPr id="250" name="Freihand 249">
                  <a:extLst>
                    <a:ext uri="{FF2B5EF4-FFF2-40B4-BE49-F238E27FC236}">
                      <a16:creationId xmlns:a16="http://schemas.microsoft.com/office/drawing/2014/main" id="{4F8191CA-367B-4791-81B7-32DE7EF5E1FC}"/>
                    </a:ext>
                  </a:extLst>
                </p:cNvPr>
                <p:cNvPicPr/>
                <p:nvPr/>
              </p:nvPicPr>
              <p:blipFill>
                <a:blip r:embed="rId353"/>
                <a:stretch>
                  <a:fillRect/>
                </a:stretch>
              </p:blipFill>
              <p:spPr>
                <a:xfrm>
                  <a:off x="11404077" y="2583143"/>
                  <a:ext cx="1256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99" name="Freihand 298">
                  <a:extLst>
                    <a:ext uri="{FF2B5EF4-FFF2-40B4-BE49-F238E27FC236}">
                      <a16:creationId xmlns:a16="http://schemas.microsoft.com/office/drawing/2014/main" id="{A8C38CB8-1189-4EB8-8CEE-0C3651DDC4D7}"/>
                    </a:ext>
                  </a:extLst>
                </p14:cNvPr>
                <p14:cNvContentPartPr/>
                <p14:nvPr/>
              </p14:nvContentPartPr>
              <p14:xfrm>
                <a:off x="10498317" y="3395303"/>
                <a:ext cx="281880" cy="82080"/>
              </p14:xfrm>
            </p:contentPart>
          </mc:Choice>
          <mc:Fallback>
            <p:pic>
              <p:nvPicPr>
                <p:cNvPr id="299" name="Freihand 298">
                  <a:extLst>
                    <a:ext uri="{FF2B5EF4-FFF2-40B4-BE49-F238E27FC236}">
                      <a16:creationId xmlns:a16="http://schemas.microsoft.com/office/drawing/2014/main" id="{A8C38CB8-1189-4EB8-8CEE-0C3651DDC4D7}"/>
                    </a:ext>
                  </a:extLst>
                </p:cNvPr>
                <p:cNvPicPr/>
                <p:nvPr/>
              </p:nvPicPr>
              <p:blipFill>
                <a:blip r:embed="rId355"/>
                <a:stretch>
                  <a:fillRect/>
                </a:stretch>
              </p:blipFill>
              <p:spPr>
                <a:xfrm>
                  <a:off x="10493997" y="3390983"/>
                  <a:ext cx="2905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300" name="Freihand 299">
                  <a:extLst>
                    <a:ext uri="{FF2B5EF4-FFF2-40B4-BE49-F238E27FC236}">
                      <a16:creationId xmlns:a16="http://schemas.microsoft.com/office/drawing/2014/main" id="{2CCFE101-4333-42AC-82E6-D6E719B22BE8}"/>
                    </a:ext>
                  </a:extLst>
                </p14:cNvPr>
                <p14:cNvContentPartPr/>
                <p14:nvPr/>
              </p14:nvContentPartPr>
              <p14:xfrm>
                <a:off x="10801077" y="3340943"/>
                <a:ext cx="316080" cy="230400"/>
              </p14:xfrm>
            </p:contentPart>
          </mc:Choice>
          <mc:Fallback>
            <p:pic>
              <p:nvPicPr>
                <p:cNvPr id="300" name="Freihand 299">
                  <a:extLst>
                    <a:ext uri="{FF2B5EF4-FFF2-40B4-BE49-F238E27FC236}">
                      <a16:creationId xmlns:a16="http://schemas.microsoft.com/office/drawing/2014/main" id="{2CCFE101-4333-42AC-82E6-D6E719B22BE8}"/>
                    </a:ext>
                  </a:extLst>
                </p:cNvPr>
                <p:cNvPicPr/>
                <p:nvPr/>
              </p:nvPicPr>
              <p:blipFill>
                <a:blip r:embed="rId357"/>
                <a:stretch>
                  <a:fillRect/>
                </a:stretch>
              </p:blipFill>
              <p:spPr>
                <a:xfrm>
                  <a:off x="10796757" y="3336623"/>
                  <a:ext cx="32472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31" name="Freihand 230">
                  <a:extLst>
                    <a:ext uri="{FF2B5EF4-FFF2-40B4-BE49-F238E27FC236}">
                      <a16:creationId xmlns:a16="http://schemas.microsoft.com/office/drawing/2014/main" id="{F18CCB18-29C3-4453-B20E-1B0C684B4B7F}"/>
                    </a:ext>
                  </a:extLst>
                </p14:cNvPr>
                <p14:cNvContentPartPr/>
                <p14:nvPr/>
              </p14:nvContentPartPr>
              <p14:xfrm>
                <a:off x="8325717" y="2651903"/>
                <a:ext cx="136440" cy="108360"/>
              </p14:xfrm>
            </p:contentPart>
          </mc:Choice>
          <mc:Fallback>
            <p:pic>
              <p:nvPicPr>
                <p:cNvPr id="231" name="Freihand 230">
                  <a:extLst>
                    <a:ext uri="{FF2B5EF4-FFF2-40B4-BE49-F238E27FC236}">
                      <a16:creationId xmlns:a16="http://schemas.microsoft.com/office/drawing/2014/main" id="{F18CCB18-29C3-4453-B20E-1B0C684B4B7F}"/>
                    </a:ext>
                  </a:extLst>
                </p:cNvPr>
                <p:cNvPicPr/>
                <p:nvPr/>
              </p:nvPicPr>
              <p:blipFill>
                <a:blip r:embed="rId359"/>
                <a:stretch>
                  <a:fillRect/>
                </a:stretch>
              </p:blipFill>
              <p:spPr>
                <a:xfrm>
                  <a:off x="8321397" y="2647583"/>
                  <a:ext cx="1450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32" name="Freihand 231">
                  <a:extLst>
                    <a:ext uri="{FF2B5EF4-FFF2-40B4-BE49-F238E27FC236}">
                      <a16:creationId xmlns:a16="http://schemas.microsoft.com/office/drawing/2014/main" id="{2BA6AEA8-6EB7-41EB-ACC9-43949A702D81}"/>
                    </a:ext>
                  </a:extLst>
                </p14:cNvPr>
                <p14:cNvContentPartPr/>
                <p14:nvPr/>
              </p14:nvContentPartPr>
              <p14:xfrm>
                <a:off x="8514357" y="2661263"/>
                <a:ext cx="151560" cy="90720"/>
              </p14:xfrm>
            </p:contentPart>
          </mc:Choice>
          <mc:Fallback>
            <p:pic>
              <p:nvPicPr>
                <p:cNvPr id="232" name="Freihand 231">
                  <a:extLst>
                    <a:ext uri="{FF2B5EF4-FFF2-40B4-BE49-F238E27FC236}">
                      <a16:creationId xmlns:a16="http://schemas.microsoft.com/office/drawing/2014/main" id="{2BA6AEA8-6EB7-41EB-ACC9-43949A702D81}"/>
                    </a:ext>
                  </a:extLst>
                </p:cNvPr>
                <p:cNvPicPr/>
                <p:nvPr/>
              </p:nvPicPr>
              <p:blipFill>
                <a:blip r:embed="rId361"/>
                <a:stretch>
                  <a:fillRect/>
                </a:stretch>
              </p:blipFill>
              <p:spPr>
                <a:xfrm>
                  <a:off x="8510037" y="2656943"/>
                  <a:ext cx="1602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33" name="Freihand 232">
                  <a:extLst>
                    <a:ext uri="{FF2B5EF4-FFF2-40B4-BE49-F238E27FC236}">
                      <a16:creationId xmlns:a16="http://schemas.microsoft.com/office/drawing/2014/main" id="{BBCE5EB0-2387-41C0-8C9A-E29A7C5786C0}"/>
                    </a:ext>
                  </a:extLst>
                </p14:cNvPr>
                <p14:cNvContentPartPr/>
                <p14:nvPr/>
              </p14:nvContentPartPr>
              <p14:xfrm>
                <a:off x="8666637" y="2620943"/>
                <a:ext cx="71640" cy="123120"/>
              </p14:xfrm>
            </p:contentPart>
          </mc:Choice>
          <mc:Fallback>
            <p:pic>
              <p:nvPicPr>
                <p:cNvPr id="233" name="Freihand 232">
                  <a:extLst>
                    <a:ext uri="{FF2B5EF4-FFF2-40B4-BE49-F238E27FC236}">
                      <a16:creationId xmlns:a16="http://schemas.microsoft.com/office/drawing/2014/main" id="{BBCE5EB0-2387-41C0-8C9A-E29A7C5786C0}"/>
                    </a:ext>
                  </a:extLst>
                </p:cNvPr>
                <p:cNvPicPr/>
                <p:nvPr/>
              </p:nvPicPr>
              <p:blipFill>
                <a:blip r:embed="rId363"/>
                <a:stretch>
                  <a:fillRect/>
                </a:stretch>
              </p:blipFill>
              <p:spPr>
                <a:xfrm>
                  <a:off x="8662317" y="2616623"/>
                  <a:ext cx="802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34" name="Freihand 233">
                  <a:extLst>
                    <a:ext uri="{FF2B5EF4-FFF2-40B4-BE49-F238E27FC236}">
                      <a16:creationId xmlns:a16="http://schemas.microsoft.com/office/drawing/2014/main" id="{95F3695C-0F34-48A6-9E60-20E94668738D}"/>
                    </a:ext>
                  </a:extLst>
                </p14:cNvPr>
                <p14:cNvContentPartPr/>
                <p14:nvPr/>
              </p14:nvContentPartPr>
              <p14:xfrm>
                <a:off x="8712357" y="2699783"/>
                <a:ext cx="53280" cy="59040"/>
              </p14:xfrm>
            </p:contentPart>
          </mc:Choice>
          <mc:Fallback>
            <p:pic>
              <p:nvPicPr>
                <p:cNvPr id="234" name="Freihand 233">
                  <a:extLst>
                    <a:ext uri="{FF2B5EF4-FFF2-40B4-BE49-F238E27FC236}">
                      <a16:creationId xmlns:a16="http://schemas.microsoft.com/office/drawing/2014/main" id="{95F3695C-0F34-48A6-9E60-20E94668738D}"/>
                    </a:ext>
                  </a:extLst>
                </p:cNvPr>
                <p:cNvPicPr/>
                <p:nvPr/>
              </p:nvPicPr>
              <p:blipFill>
                <a:blip r:embed="rId365"/>
                <a:stretch>
                  <a:fillRect/>
                </a:stretch>
              </p:blipFill>
              <p:spPr>
                <a:xfrm>
                  <a:off x="8708037" y="2695463"/>
                  <a:ext cx="6192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35" name="Freihand 234">
                  <a:extLst>
                    <a:ext uri="{FF2B5EF4-FFF2-40B4-BE49-F238E27FC236}">
                      <a16:creationId xmlns:a16="http://schemas.microsoft.com/office/drawing/2014/main" id="{4208C505-77E5-4B15-B626-1A6CB9102EA2}"/>
                    </a:ext>
                  </a:extLst>
                </p14:cNvPr>
                <p14:cNvContentPartPr/>
                <p14:nvPr/>
              </p14:nvContentPartPr>
              <p14:xfrm>
                <a:off x="8770317" y="2597903"/>
                <a:ext cx="224280" cy="156600"/>
              </p14:xfrm>
            </p:contentPart>
          </mc:Choice>
          <mc:Fallback>
            <p:pic>
              <p:nvPicPr>
                <p:cNvPr id="235" name="Freihand 234">
                  <a:extLst>
                    <a:ext uri="{FF2B5EF4-FFF2-40B4-BE49-F238E27FC236}">
                      <a16:creationId xmlns:a16="http://schemas.microsoft.com/office/drawing/2014/main" id="{4208C505-77E5-4B15-B626-1A6CB9102EA2}"/>
                    </a:ext>
                  </a:extLst>
                </p:cNvPr>
                <p:cNvPicPr/>
                <p:nvPr/>
              </p:nvPicPr>
              <p:blipFill>
                <a:blip r:embed="rId367"/>
                <a:stretch>
                  <a:fillRect/>
                </a:stretch>
              </p:blipFill>
              <p:spPr>
                <a:xfrm>
                  <a:off x="8765997" y="2593583"/>
                  <a:ext cx="23292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36" name="Freihand 235">
                  <a:extLst>
                    <a:ext uri="{FF2B5EF4-FFF2-40B4-BE49-F238E27FC236}">
                      <a16:creationId xmlns:a16="http://schemas.microsoft.com/office/drawing/2014/main" id="{20B02A02-F92F-42FD-884E-E2B45FA65B85}"/>
                    </a:ext>
                  </a:extLst>
                </p14:cNvPr>
                <p14:cNvContentPartPr/>
                <p14:nvPr/>
              </p14:nvContentPartPr>
              <p14:xfrm>
                <a:off x="9175677" y="2588183"/>
                <a:ext cx="130680" cy="155160"/>
              </p14:xfrm>
            </p:contentPart>
          </mc:Choice>
          <mc:Fallback>
            <p:pic>
              <p:nvPicPr>
                <p:cNvPr id="236" name="Freihand 235">
                  <a:extLst>
                    <a:ext uri="{FF2B5EF4-FFF2-40B4-BE49-F238E27FC236}">
                      <a16:creationId xmlns:a16="http://schemas.microsoft.com/office/drawing/2014/main" id="{20B02A02-F92F-42FD-884E-E2B45FA65B85}"/>
                    </a:ext>
                  </a:extLst>
                </p:cNvPr>
                <p:cNvPicPr/>
                <p:nvPr/>
              </p:nvPicPr>
              <p:blipFill>
                <a:blip r:embed="rId369"/>
                <a:stretch>
                  <a:fillRect/>
                </a:stretch>
              </p:blipFill>
              <p:spPr>
                <a:xfrm>
                  <a:off x="9171357" y="2583863"/>
                  <a:ext cx="13932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37" name="Freihand 236">
                  <a:extLst>
                    <a:ext uri="{FF2B5EF4-FFF2-40B4-BE49-F238E27FC236}">
                      <a16:creationId xmlns:a16="http://schemas.microsoft.com/office/drawing/2014/main" id="{1500209E-D50A-4202-A413-F451BA184AFD}"/>
                    </a:ext>
                  </a:extLst>
                </p14:cNvPr>
                <p14:cNvContentPartPr/>
                <p14:nvPr/>
              </p14:nvContentPartPr>
              <p14:xfrm>
                <a:off x="9300597" y="2645063"/>
                <a:ext cx="118440" cy="75960"/>
              </p14:xfrm>
            </p:contentPart>
          </mc:Choice>
          <mc:Fallback>
            <p:pic>
              <p:nvPicPr>
                <p:cNvPr id="237" name="Freihand 236">
                  <a:extLst>
                    <a:ext uri="{FF2B5EF4-FFF2-40B4-BE49-F238E27FC236}">
                      <a16:creationId xmlns:a16="http://schemas.microsoft.com/office/drawing/2014/main" id="{1500209E-D50A-4202-A413-F451BA184AFD}"/>
                    </a:ext>
                  </a:extLst>
                </p:cNvPr>
                <p:cNvPicPr/>
                <p:nvPr/>
              </p:nvPicPr>
              <p:blipFill>
                <a:blip r:embed="rId371"/>
                <a:stretch>
                  <a:fillRect/>
                </a:stretch>
              </p:blipFill>
              <p:spPr>
                <a:xfrm>
                  <a:off x="9296277" y="2640743"/>
                  <a:ext cx="1270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38" name="Freihand 237">
                  <a:extLst>
                    <a:ext uri="{FF2B5EF4-FFF2-40B4-BE49-F238E27FC236}">
                      <a16:creationId xmlns:a16="http://schemas.microsoft.com/office/drawing/2014/main" id="{82B9B86E-0B0F-41BD-9EF1-E2FF8B5DE504}"/>
                    </a:ext>
                  </a:extLst>
                </p14:cNvPr>
                <p14:cNvContentPartPr/>
                <p14:nvPr/>
              </p14:nvContentPartPr>
              <p14:xfrm>
                <a:off x="9437397" y="2628503"/>
                <a:ext cx="86040" cy="83880"/>
              </p14:xfrm>
            </p:contentPart>
          </mc:Choice>
          <mc:Fallback>
            <p:pic>
              <p:nvPicPr>
                <p:cNvPr id="238" name="Freihand 237">
                  <a:extLst>
                    <a:ext uri="{FF2B5EF4-FFF2-40B4-BE49-F238E27FC236}">
                      <a16:creationId xmlns:a16="http://schemas.microsoft.com/office/drawing/2014/main" id="{82B9B86E-0B0F-41BD-9EF1-E2FF8B5DE504}"/>
                    </a:ext>
                  </a:extLst>
                </p:cNvPr>
                <p:cNvPicPr/>
                <p:nvPr/>
              </p:nvPicPr>
              <p:blipFill>
                <a:blip r:embed="rId373"/>
                <a:stretch>
                  <a:fillRect/>
                </a:stretch>
              </p:blipFill>
              <p:spPr>
                <a:xfrm>
                  <a:off x="9433077" y="2624183"/>
                  <a:ext cx="946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42" name="Freihand 241">
                  <a:extLst>
                    <a:ext uri="{FF2B5EF4-FFF2-40B4-BE49-F238E27FC236}">
                      <a16:creationId xmlns:a16="http://schemas.microsoft.com/office/drawing/2014/main" id="{9E1CD48A-8B02-445D-83B2-BB88B7E5AADE}"/>
                    </a:ext>
                  </a:extLst>
                </p14:cNvPr>
                <p14:cNvContentPartPr/>
                <p14:nvPr/>
              </p14:nvContentPartPr>
              <p14:xfrm>
                <a:off x="9639717" y="2565863"/>
                <a:ext cx="114120" cy="132120"/>
              </p14:xfrm>
            </p:contentPart>
          </mc:Choice>
          <mc:Fallback>
            <p:pic>
              <p:nvPicPr>
                <p:cNvPr id="242" name="Freihand 241">
                  <a:extLst>
                    <a:ext uri="{FF2B5EF4-FFF2-40B4-BE49-F238E27FC236}">
                      <a16:creationId xmlns:a16="http://schemas.microsoft.com/office/drawing/2014/main" id="{9E1CD48A-8B02-445D-83B2-BB88B7E5AADE}"/>
                    </a:ext>
                  </a:extLst>
                </p:cNvPr>
                <p:cNvPicPr/>
                <p:nvPr/>
              </p:nvPicPr>
              <p:blipFill>
                <a:blip r:embed="rId375"/>
                <a:stretch>
                  <a:fillRect/>
                </a:stretch>
              </p:blipFill>
              <p:spPr>
                <a:xfrm>
                  <a:off x="9635397" y="2561543"/>
                  <a:ext cx="12276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43" name="Freihand 242">
                  <a:extLst>
                    <a:ext uri="{FF2B5EF4-FFF2-40B4-BE49-F238E27FC236}">
                      <a16:creationId xmlns:a16="http://schemas.microsoft.com/office/drawing/2014/main" id="{229B8F81-6340-4B8A-83A0-7059A1834507}"/>
                    </a:ext>
                  </a:extLst>
                </p14:cNvPr>
                <p14:cNvContentPartPr/>
                <p14:nvPr/>
              </p14:nvContentPartPr>
              <p14:xfrm>
                <a:off x="9763917" y="2643263"/>
                <a:ext cx="83160" cy="73800"/>
              </p14:xfrm>
            </p:contentPart>
          </mc:Choice>
          <mc:Fallback>
            <p:pic>
              <p:nvPicPr>
                <p:cNvPr id="243" name="Freihand 242">
                  <a:extLst>
                    <a:ext uri="{FF2B5EF4-FFF2-40B4-BE49-F238E27FC236}">
                      <a16:creationId xmlns:a16="http://schemas.microsoft.com/office/drawing/2014/main" id="{229B8F81-6340-4B8A-83A0-7059A1834507}"/>
                    </a:ext>
                  </a:extLst>
                </p:cNvPr>
                <p:cNvPicPr/>
                <p:nvPr/>
              </p:nvPicPr>
              <p:blipFill>
                <a:blip r:embed="rId377"/>
                <a:stretch>
                  <a:fillRect/>
                </a:stretch>
              </p:blipFill>
              <p:spPr>
                <a:xfrm>
                  <a:off x="9759597" y="2638943"/>
                  <a:ext cx="918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44" name="Freihand 243">
                  <a:extLst>
                    <a:ext uri="{FF2B5EF4-FFF2-40B4-BE49-F238E27FC236}">
                      <a16:creationId xmlns:a16="http://schemas.microsoft.com/office/drawing/2014/main" id="{57EC2C1D-F059-4822-BD26-FBC38C306956}"/>
                    </a:ext>
                  </a:extLst>
                </p14:cNvPr>
                <p14:cNvContentPartPr/>
                <p14:nvPr/>
              </p14:nvContentPartPr>
              <p14:xfrm>
                <a:off x="10007637" y="2580263"/>
                <a:ext cx="99000" cy="103680"/>
              </p14:xfrm>
            </p:contentPart>
          </mc:Choice>
          <mc:Fallback>
            <p:pic>
              <p:nvPicPr>
                <p:cNvPr id="244" name="Freihand 243">
                  <a:extLst>
                    <a:ext uri="{FF2B5EF4-FFF2-40B4-BE49-F238E27FC236}">
                      <a16:creationId xmlns:a16="http://schemas.microsoft.com/office/drawing/2014/main" id="{57EC2C1D-F059-4822-BD26-FBC38C306956}"/>
                    </a:ext>
                  </a:extLst>
                </p:cNvPr>
                <p:cNvPicPr/>
                <p:nvPr/>
              </p:nvPicPr>
              <p:blipFill>
                <a:blip r:embed="rId379"/>
                <a:stretch>
                  <a:fillRect/>
                </a:stretch>
              </p:blipFill>
              <p:spPr>
                <a:xfrm>
                  <a:off x="10003317" y="2575943"/>
                  <a:ext cx="1076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45" name="Freihand 244">
                  <a:extLst>
                    <a:ext uri="{FF2B5EF4-FFF2-40B4-BE49-F238E27FC236}">
                      <a16:creationId xmlns:a16="http://schemas.microsoft.com/office/drawing/2014/main" id="{4FAED1E2-81E6-4F9B-BBBE-F0D8286DD19E}"/>
                    </a:ext>
                  </a:extLst>
                </p14:cNvPr>
                <p14:cNvContentPartPr/>
                <p14:nvPr/>
              </p14:nvContentPartPr>
              <p14:xfrm>
                <a:off x="10157757" y="2619143"/>
                <a:ext cx="103680" cy="84240"/>
              </p14:xfrm>
            </p:contentPart>
          </mc:Choice>
          <mc:Fallback>
            <p:pic>
              <p:nvPicPr>
                <p:cNvPr id="245" name="Freihand 244">
                  <a:extLst>
                    <a:ext uri="{FF2B5EF4-FFF2-40B4-BE49-F238E27FC236}">
                      <a16:creationId xmlns:a16="http://schemas.microsoft.com/office/drawing/2014/main" id="{4FAED1E2-81E6-4F9B-BBBE-F0D8286DD19E}"/>
                    </a:ext>
                  </a:extLst>
                </p:cNvPr>
                <p:cNvPicPr/>
                <p:nvPr/>
              </p:nvPicPr>
              <p:blipFill>
                <a:blip r:embed="rId381"/>
                <a:stretch>
                  <a:fillRect/>
                </a:stretch>
              </p:blipFill>
              <p:spPr>
                <a:xfrm>
                  <a:off x="10153437" y="2614823"/>
                  <a:ext cx="1123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71" name="Freihand 270">
                  <a:extLst>
                    <a:ext uri="{FF2B5EF4-FFF2-40B4-BE49-F238E27FC236}">
                      <a16:creationId xmlns:a16="http://schemas.microsoft.com/office/drawing/2014/main" id="{0AEA72AF-9304-4014-9C71-966F0F567783}"/>
                    </a:ext>
                  </a:extLst>
                </p14:cNvPr>
                <p14:cNvContentPartPr/>
                <p14:nvPr/>
              </p14:nvContentPartPr>
              <p14:xfrm>
                <a:off x="8308077" y="3021983"/>
                <a:ext cx="135360" cy="17280"/>
              </p14:xfrm>
            </p:contentPart>
          </mc:Choice>
          <mc:Fallback>
            <p:pic>
              <p:nvPicPr>
                <p:cNvPr id="271" name="Freihand 270">
                  <a:extLst>
                    <a:ext uri="{FF2B5EF4-FFF2-40B4-BE49-F238E27FC236}">
                      <a16:creationId xmlns:a16="http://schemas.microsoft.com/office/drawing/2014/main" id="{0AEA72AF-9304-4014-9C71-966F0F567783}"/>
                    </a:ext>
                  </a:extLst>
                </p:cNvPr>
                <p:cNvPicPr/>
                <p:nvPr/>
              </p:nvPicPr>
              <p:blipFill>
                <a:blip r:embed="rId383"/>
                <a:stretch>
                  <a:fillRect/>
                </a:stretch>
              </p:blipFill>
              <p:spPr>
                <a:xfrm>
                  <a:off x="8303757" y="3017663"/>
                  <a:ext cx="14400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72" name="Freihand 271">
                  <a:extLst>
                    <a:ext uri="{FF2B5EF4-FFF2-40B4-BE49-F238E27FC236}">
                      <a16:creationId xmlns:a16="http://schemas.microsoft.com/office/drawing/2014/main" id="{F70150D7-6508-468D-A66C-50C941D6A9B6}"/>
                    </a:ext>
                  </a:extLst>
                </p14:cNvPr>
                <p14:cNvContentPartPr/>
                <p14:nvPr/>
              </p14:nvContentPartPr>
              <p14:xfrm>
                <a:off x="8311677" y="3057623"/>
                <a:ext cx="155520" cy="10440"/>
              </p14:xfrm>
            </p:contentPart>
          </mc:Choice>
          <mc:Fallback>
            <p:pic>
              <p:nvPicPr>
                <p:cNvPr id="272" name="Freihand 271">
                  <a:extLst>
                    <a:ext uri="{FF2B5EF4-FFF2-40B4-BE49-F238E27FC236}">
                      <a16:creationId xmlns:a16="http://schemas.microsoft.com/office/drawing/2014/main" id="{F70150D7-6508-468D-A66C-50C941D6A9B6}"/>
                    </a:ext>
                  </a:extLst>
                </p:cNvPr>
                <p:cNvPicPr/>
                <p:nvPr/>
              </p:nvPicPr>
              <p:blipFill>
                <a:blip r:embed="rId385"/>
                <a:stretch>
                  <a:fillRect/>
                </a:stretch>
              </p:blipFill>
              <p:spPr>
                <a:xfrm>
                  <a:off x="8307357" y="3053303"/>
                  <a:ext cx="16416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73" name="Freihand 272">
                  <a:extLst>
                    <a:ext uri="{FF2B5EF4-FFF2-40B4-BE49-F238E27FC236}">
                      <a16:creationId xmlns:a16="http://schemas.microsoft.com/office/drawing/2014/main" id="{2904B800-A764-4570-8C37-8E62894C3DBA}"/>
                    </a:ext>
                  </a:extLst>
                </p14:cNvPr>
                <p14:cNvContentPartPr/>
                <p14:nvPr/>
              </p14:nvContentPartPr>
              <p14:xfrm>
                <a:off x="8481237" y="2987423"/>
                <a:ext cx="50040" cy="127800"/>
              </p14:xfrm>
            </p:contentPart>
          </mc:Choice>
          <mc:Fallback>
            <p:pic>
              <p:nvPicPr>
                <p:cNvPr id="273" name="Freihand 272">
                  <a:extLst>
                    <a:ext uri="{FF2B5EF4-FFF2-40B4-BE49-F238E27FC236}">
                      <a16:creationId xmlns:a16="http://schemas.microsoft.com/office/drawing/2014/main" id="{2904B800-A764-4570-8C37-8E62894C3DBA}"/>
                    </a:ext>
                  </a:extLst>
                </p:cNvPr>
                <p:cNvPicPr/>
                <p:nvPr/>
              </p:nvPicPr>
              <p:blipFill>
                <a:blip r:embed="rId387"/>
                <a:stretch>
                  <a:fillRect/>
                </a:stretch>
              </p:blipFill>
              <p:spPr>
                <a:xfrm>
                  <a:off x="8476917" y="2983103"/>
                  <a:ext cx="5868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74" name="Freihand 273">
                  <a:extLst>
                    <a:ext uri="{FF2B5EF4-FFF2-40B4-BE49-F238E27FC236}">
                      <a16:creationId xmlns:a16="http://schemas.microsoft.com/office/drawing/2014/main" id="{AD59BEAF-7457-4B55-A813-3716FA662E31}"/>
                    </a:ext>
                  </a:extLst>
                </p14:cNvPr>
                <p14:cNvContentPartPr/>
                <p14:nvPr/>
              </p14:nvContentPartPr>
              <p14:xfrm>
                <a:off x="8739717" y="2924423"/>
                <a:ext cx="163800" cy="95760"/>
              </p14:xfrm>
            </p:contentPart>
          </mc:Choice>
          <mc:Fallback>
            <p:pic>
              <p:nvPicPr>
                <p:cNvPr id="274" name="Freihand 273">
                  <a:extLst>
                    <a:ext uri="{FF2B5EF4-FFF2-40B4-BE49-F238E27FC236}">
                      <a16:creationId xmlns:a16="http://schemas.microsoft.com/office/drawing/2014/main" id="{AD59BEAF-7457-4B55-A813-3716FA662E31}"/>
                    </a:ext>
                  </a:extLst>
                </p:cNvPr>
                <p:cNvPicPr/>
                <p:nvPr/>
              </p:nvPicPr>
              <p:blipFill>
                <a:blip r:embed="rId389"/>
                <a:stretch>
                  <a:fillRect/>
                </a:stretch>
              </p:blipFill>
              <p:spPr>
                <a:xfrm>
                  <a:off x="8735397" y="2920103"/>
                  <a:ext cx="1724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75" name="Freihand 274">
                  <a:extLst>
                    <a:ext uri="{FF2B5EF4-FFF2-40B4-BE49-F238E27FC236}">
                      <a16:creationId xmlns:a16="http://schemas.microsoft.com/office/drawing/2014/main" id="{E08D065B-B472-430D-B0AF-E12823C3C95E}"/>
                    </a:ext>
                  </a:extLst>
                </p14:cNvPr>
                <p14:cNvContentPartPr/>
                <p14:nvPr/>
              </p14:nvContentPartPr>
              <p14:xfrm>
                <a:off x="8981637" y="2885903"/>
                <a:ext cx="78480" cy="104040"/>
              </p14:xfrm>
            </p:contentPart>
          </mc:Choice>
          <mc:Fallback>
            <p:pic>
              <p:nvPicPr>
                <p:cNvPr id="275" name="Freihand 274">
                  <a:extLst>
                    <a:ext uri="{FF2B5EF4-FFF2-40B4-BE49-F238E27FC236}">
                      <a16:creationId xmlns:a16="http://schemas.microsoft.com/office/drawing/2014/main" id="{E08D065B-B472-430D-B0AF-E12823C3C95E}"/>
                    </a:ext>
                  </a:extLst>
                </p:cNvPr>
                <p:cNvPicPr/>
                <p:nvPr/>
              </p:nvPicPr>
              <p:blipFill>
                <a:blip r:embed="rId391"/>
                <a:stretch>
                  <a:fillRect/>
                </a:stretch>
              </p:blipFill>
              <p:spPr>
                <a:xfrm>
                  <a:off x="8977317" y="2881583"/>
                  <a:ext cx="871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76" name="Freihand 275">
                  <a:extLst>
                    <a:ext uri="{FF2B5EF4-FFF2-40B4-BE49-F238E27FC236}">
                      <a16:creationId xmlns:a16="http://schemas.microsoft.com/office/drawing/2014/main" id="{77D2B649-8879-4029-99A9-5F848C6B1F98}"/>
                    </a:ext>
                  </a:extLst>
                </p14:cNvPr>
                <p14:cNvContentPartPr/>
                <p14:nvPr/>
              </p14:nvContentPartPr>
              <p14:xfrm>
                <a:off x="9073797" y="2822543"/>
                <a:ext cx="21240" cy="71640"/>
              </p14:xfrm>
            </p:contentPart>
          </mc:Choice>
          <mc:Fallback>
            <p:pic>
              <p:nvPicPr>
                <p:cNvPr id="276" name="Freihand 275">
                  <a:extLst>
                    <a:ext uri="{FF2B5EF4-FFF2-40B4-BE49-F238E27FC236}">
                      <a16:creationId xmlns:a16="http://schemas.microsoft.com/office/drawing/2014/main" id="{77D2B649-8879-4029-99A9-5F848C6B1F98}"/>
                    </a:ext>
                  </a:extLst>
                </p:cNvPr>
                <p:cNvPicPr/>
                <p:nvPr/>
              </p:nvPicPr>
              <p:blipFill>
                <a:blip r:embed="rId393"/>
                <a:stretch>
                  <a:fillRect/>
                </a:stretch>
              </p:blipFill>
              <p:spPr>
                <a:xfrm>
                  <a:off x="9069477" y="2818223"/>
                  <a:ext cx="2988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78" name="Freihand 277">
                  <a:extLst>
                    <a:ext uri="{FF2B5EF4-FFF2-40B4-BE49-F238E27FC236}">
                      <a16:creationId xmlns:a16="http://schemas.microsoft.com/office/drawing/2014/main" id="{770C2E2B-4920-4045-BE24-0D0366439175}"/>
                    </a:ext>
                  </a:extLst>
                </p14:cNvPr>
                <p14:cNvContentPartPr/>
                <p14:nvPr/>
              </p14:nvContentPartPr>
              <p14:xfrm>
                <a:off x="8708757" y="3031703"/>
                <a:ext cx="385560" cy="37800"/>
              </p14:xfrm>
            </p:contentPart>
          </mc:Choice>
          <mc:Fallback>
            <p:pic>
              <p:nvPicPr>
                <p:cNvPr id="278" name="Freihand 277">
                  <a:extLst>
                    <a:ext uri="{FF2B5EF4-FFF2-40B4-BE49-F238E27FC236}">
                      <a16:creationId xmlns:a16="http://schemas.microsoft.com/office/drawing/2014/main" id="{770C2E2B-4920-4045-BE24-0D0366439175}"/>
                    </a:ext>
                  </a:extLst>
                </p:cNvPr>
                <p:cNvPicPr/>
                <p:nvPr/>
              </p:nvPicPr>
              <p:blipFill>
                <a:blip r:embed="rId395"/>
                <a:stretch>
                  <a:fillRect/>
                </a:stretch>
              </p:blipFill>
              <p:spPr>
                <a:xfrm>
                  <a:off x="8704437" y="3027383"/>
                  <a:ext cx="39420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79" name="Freihand 278">
                  <a:extLst>
                    <a:ext uri="{FF2B5EF4-FFF2-40B4-BE49-F238E27FC236}">
                      <a16:creationId xmlns:a16="http://schemas.microsoft.com/office/drawing/2014/main" id="{A943064C-048F-4B34-8174-9A966832E1FB}"/>
                    </a:ext>
                  </a:extLst>
                </p14:cNvPr>
                <p14:cNvContentPartPr/>
                <p14:nvPr/>
              </p14:nvContentPartPr>
              <p14:xfrm>
                <a:off x="8799477" y="3131783"/>
                <a:ext cx="120600" cy="205920"/>
              </p14:xfrm>
            </p:contentPart>
          </mc:Choice>
          <mc:Fallback>
            <p:pic>
              <p:nvPicPr>
                <p:cNvPr id="279" name="Freihand 278">
                  <a:extLst>
                    <a:ext uri="{FF2B5EF4-FFF2-40B4-BE49-F238E27FC236}">
                      <a16:creationId xmlns:a16="http://schemas.microsoft.com/office/drawing/2014/main" id="{A943064C-048F-4B34-8174-9A966832E1FB}"/>
                    </a:ext>
                  </a:extLst>
                </p:cNvPr>
                <p:cNvPicPr/>
                <p:nvPr/>
              </p:nvPicPr>
              <p:blipFill>
                <a:blip r:embed="rId397"/>
                <a:stretch>
                  <a:fillRect/>
                </a:stretch>
              </p:blipFill>
              <p:spPr>
                <a:xfrm>
                  <a:off x="8795157" y="3127463"/>
                  <a:ext cx="12924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80" name="Freihand 279">
                  <a:extLst>
                    <a:ext uri="{FF2B5EF4-FFF2-40B4-BE49-F238E27FC236}">
                      <a16:creationId xmlns:a16="http://schemas.microsoft.com/office/drawing/2014/main" id="{25EB0E5F-914E-46BD-88AE-401BA3906A13}"/>
                    </a:ext>
                  </a:extLst>
                </p14:cNvPr>
                <p14:cNvContentPartPr/>
                <p14:nvPr/>
              </p14:nvContentPartPr>
              <p14:xfrm>
                <a:off x="8947077" y="3091823"/>
                <a:ext cx="98640" cy="75600"/>
              </p14:xfrm>
            </p:contentPart>
          </mc:Choice>
          <mc:Fallback>
            <p:pic>
              <p:nvPicPr>
                <p:cNvPr id="280" name="Freihand 279">
                  <a:extLst>
                    <a:ext uri="{FF2B5EF4-FFF2-40B4-BE49-F238E27FC236}">
                      <a16:creationId xmlns:a16="http://schemas.microsoft.com/office/drawing/2014/main" id="{25EB0E5F-914E-46BD-88AE-401BA3906A13}"/>
                    </a:ext>
                  </a:extLst>
                </p:cNvPr>
                <p:cNvPicPr/>
                <p:nvPr/>
              </p:nvPicPr>
              <p:blipFill>
                <a:blip r:embed="rId399"/>
                <a:stretch>
                  <a:fillRect/>
                </a:stretch>
              </p:blipFill>
              <p:spPr>
                <a:xfrm>
                  <a:off x="8942757" y="3087503"/>
                  <a:ext cx="1072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81" name="Freihand 280">
                  <a:extLst>
                    <a:ext uri="{FF2B5EF4-FFF2-40B4-BE49-F238E27FC236}">
                      <a16:creationId xmlns:a16="http://schemas.microsoft.com/office/drawing/2014/main" id="{4AD9DE24-F2D2-4A3C-A937-E4871A7BD8ED}"/>
                    </a:ext>
                  </a:extLst>
                </p14:cNvPr>
                <p14:cNvContentPartPr/>
                <p14:nvPr/>
              </p14:nvContentPartPr>
              <p14:xfrm>
                <a:off x="9070197" y="3052943"/>
                <a:ext cx="5760" cy="57600"/>
              </p14:xfrm>
            </p:contentPart>
          </mc:Choice>
          <mc:Fallback>
            <p:pic>
              <p:nvPicPr>
                <p:cNvPr id="281" name="Freihand 280">
                  <a:extLst>
                    <a:ext uri="{FF2B5EF4-FFF2-40B4-BE49-F238E27FC236}">
                      <a16:creationId xmlns:a16="http://schemas.microsoft.com/office/drawing/2014/main" id="{4AD9DE24-F2D2-4A3C-A937-E4871A7BD8ED}"/>
                    </a:ext>
                  </a:extLst>
                </p:cNvPr>
                <p:cNvPicPr/>
                <p:nvPr/>
              </p:nvPicPr>
              <p:blipFill>
                <a:blip r:embed="rId401"/>
                <a:stretch>
                  <a:fillRect/>
                </a:stretch>
              </p:blipFill>
              <p:spPr>
                <a:xfrm>
                  <a:off x="9065877" y="3048623"/>
                  <a:ext cx="1440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82" name="Freihand 281">
                  <a:extLst>
                    <a:ext uri="{FF2B5EF4-FFF2-40B4-BE49-F238E27FC236}">
                      <a16:creationId xmlns:a16="http://schemas.microsoft.com/office/drawing/2014/main" id="{AF920C03-5D05-481C-97D4-D6F76CEC95EC}"/>
                    </a:ext>
                  </a:extLst>
                </p14:cNvPr>
                <p14:cNvContentPartPr/>
                <p14:nvPr/>
              </p14:nvContentPartPr>
              <p14:xfrm>
                <a:off x="9273957" y="3028463"/>
                <a:ext cx="156240" cy="16200"/>
              </p14:xfrm>
            </p:contentPart>
          </mc:Choice>
          <mc:Fallback>
            <p:pic>
              <p:nvPicPr>
                <p:cNvPr id="282" name="Freihand 281">
                  <a:extLst>
                    <a:ext uri="{FF2B5EF4-FFF2-40B4-BE49-F238E27FC236}">
                      <a16:creationId xmlns:a16="http://schemas.microsoft.com/office/drawing/2014/main" id="{AF920C03-5D05-481C-97D4-D6F76CEC95EC}"/>
                    </a:ext>
                  </a:extLst>
                </p:cNvPr>
                <p:cNvPicPr/>
                <p:nvPr/>
              </p:nvPicPr>
              <p:blipFill>
                <a:blip r:embed="rId403"/>
                <a:stretch>
                  <a:fillRect/>
                </a:stretch>
              </p:blipFill>
              <p:spPr>
                <a:xfrm>
                  <a:off x="9269637" y="3024143"/>
                  <a:ext cx="16488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83" name="Freihand 282">
                  <a:extLst>
                    <a:ext uri="{FF2B5EF4-FFF2-40B4-BE49-F238E27FC236}">
                      <a16:creationId xmlns:a16="http://schemas.microsoft.com/office/drawing/2014/main" id="{FD7B3823-BE4F-4178-B0C2-04EC0C2ED00B}"/>
                    </a:ext>
                  </a:extLst>
                </p14:cNvPr>
                <p14:cNvContentPartPr/>
                <p14:nvPr/>
              </p14:nvContentPartPr>
              <p14:xfrm>
                <a:off x="9286557" y="3069503"/>
                <a:ext cx="137160" cy="22320"/>
              </p14:xfrm>
            </p:contentPart>
          </mc:Choice>
          <mc:Fallback>
            <p:pic>
              <p:nvPicPr>
                <p:cNvPr id="283" name="Freihand 282">
                  <a:extLst>
                    <a:ext uri="{FF2B5EF4-FFF2-40B4-BE49-F238E27FC236}">
                      <a16:creationId xmlns:a16="http://schemas.microsoft.com/office/drawing/2014/main" id="{FD7B3823-BE4F-4178-B0C2-04EC0C2ED00B}"/>
                    </a:ext>
                  </a:extLst>
                </p:cNvPr>
                <p:cNvPicPr/>
                <p:nvPr/>
              </p:nvPicPr>
              <p:blipFill>
                <a:blip r:embed="rId405"/>
                <a:stretch>
                  <a:fillRect/>
                </a:stretch>
              </p:blipFill>
              <p:spPr>
                <a:xfrm>
                  <a:off x="9282237" y="3065183"/>
                  <a:ext cx="14580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86" name="Freihand 285">
                  <a:extLst>
                    <a:ext uri="{FF2B5EF4-FFF2-40B4-BE49-F238E27FC236}">
                      <a16:creationId xmlns:a16="http://schemas.microsoft.com/office/drawing/2014/main" id="{E32D5600-9C13-402E-B9B4-5196C360B34B}"/>
                    </a:ext>
                  </a:extLst>
                </p14:cNvPr>
                <p14:cNvContentPartPr/>
                <p14:nvPr/>
              </p14:nvContentPartPr>
              <p14:xfrm>
                <a:off x="9589317" y="2901383"/>
                <a:ext cx="201600" cy="113400"/>
              </p14:xfrm>
            </p:contentPart>
          </mc:Choice>
          <mc:Fallback>
            <p:pic>
              <p:nvPicPr>
                <p:cNvPr id="286" name="Freihand 285">
                  <a:extLst>
                    <a:ext uri="{FF2B5EF4-FFF2-40B4-BE49-F238E27FC236}">
                      <a16:creationId xmlns:a16="http://schemas.microsoft.com/office/drawing/2014/main" id="{E32D5600-9C13-402E-B9B4-5196C360B34B}"/>
                    </a:ext>
                  </a:extLst>
                </p:cNvPr>
                <p:cNvPicPr/>
                <p:nvPr/>
              </p:nvPicPr>
              <p:blipFill>
                <a:blip r:embed="rId407"/>
                <a:stretch>
                  <a:fillRect/>
                </a:stretch>
              </p:blipFill>
              <p:spPr>
                <a:xfrm>
                  <a:off x="9584997" y="2897063"/>
                  <a:ext cx="21024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87" name="Freihand 286">
                  <a:extLst>
                    <a:ext uri="{FF2B5EF4-FFF2-40B4-BE49-F238E27FC236}">
                      <a16:creationId xmlns:a16="http://schemas.microsoft.com/office/drawing/2014/main" id="{589CE931-6EEA-4C49-AE1F-9AC2E3F1FBA7}"/>
                    </a:ext>
                  </a:extLst>
                </p14:cNvPr>
                <p14:cNvContentPartPr/>
                <p14:nvPr/>
              </p14:nvContentPartPr>
              <p14:xfrm>
                <a:off x="9848517" y="2840543"/>
                <a:ext cx="90360" cy="104040"/>
              </p14:xfrm>
            </p:contentPart>
          </mc:Choice>
          <mc:Fallback>
            <p:pic>
              <p:nvPicPr>
                <p:cNvPr id="287" name="Freihand 286">
                  <a:extLst>
                    <a:ext uri="{FF2B5EF4-FFF2-40B4-BE49-F238E27FC236}">
                      <a16:creationId xmlns:a16="http://schemas.microsoft.com/office/drawing/2014/main" id="{589CE931-6EEA-4C49-AE1F-9AC2E3F1FBA7}"/>
                    </a:ext>
                  </a:extLst>
                </p:cNvPr>
                <p:cNvPicPr/>
                <p:nvPr/>
              </p:nvPicPr>
              <p:blipFill>
                <a:blip r:embed="rId409"/>
                <a:stretch>
                  <a:fillRect/>
                </a:stretch>
              </p:blipFill>
              <p:spPr>
                <a:xfrm>
                  <a:off x="9844197" y="2836223"/>
                  <a:ext cx="990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89" name="Freihand 288">
                  <a:extLst>
                    <a:ext uri="{FF2B5EF4-FFF2-40B4-BE49-F238E27FC236}">
                      <a16:creationId xmlns:a16="http://schemas.microsoft.com/office/drawing/2014/main" id="{44937DF1-9E3C-472E-8B46-CC0799E5F73F}"/>
                    </a:ext>
                  </a:extLst>
                </p14:cNvPr>
                <p14:cNvContentPartPr/>
                <p14:nvPr/>
              </p14:nvContentPartPr>
              <p14:xfrm>
                <a:off x="9545397" y="3021263"/>
                <a:ext cx="300600" cy="38160"/>
              </p14:xfrm>
            </p:contentPart>
          </mc:Choice>
          <mc:Fallback>
            <p:pic>
              <p:nvPicPr>
                <p:cNvPr id="289" name="Freihand 288">
                  <a:extLst>
                    <a:ext uri="{FF2B5EF4-FFF2-40B4-BE49-F238E27FC236}">
                      <a16:creationId xmlns:a16="http://schemas.microsoft.com/office/drawing/2014/main" id="{44937DF1-9E3C-472E-8B46-CC0799E5F73F}"/>
                    </a:ext>
                  </a:extLst>
                </p:cNvPr>
                <p:cNvPicPr/>
                <p:nvPr/>
              </p:nvPicPr>
              <p:blipFill>
                <a:blip r:embed="rId411"/>
                <a:stretch>
                  <a:fillRect/>
                </a:stretch>
              </p:blipFill>
              <p:spPr>
                <a:xfrm>
                  <a:off x="9541077" y="3016943"/>
                  <a:ext cx="30924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90" name="Freihand 289">
                  <a:extLst>
                    <a:ext uri="{FF2B5EF4-FFF2-40B4-BE49-F238E27FC236}">
                      <a16:creationId xmlns:a16="http://schemas.microsoft.com/office/drawing/2014/main" id="{AF8DB866-3FAC-4519-8F39-303126BA50F2}"/>
                    </a:ext>
                  </a:extLst>
                </p14:cNvPr>
                <p14:cNvContentPartPr/>
                <p14:nvPr/>
              </p14:nvContentPartPr>
              <p14:xfrm>
                <a:off x="9628557" y="3151583"/>
                <a:ext cx="99360" cy="188640"/>
              </p14:xfrm>
            </p:contentPart>
          </mc:Choice>
          <mc:Fallback>
            <p:pic>
              <p:nvPicPr>
                <p:cNvPr id="290" name="Freihand 289">
                  <a:extLst>
                    <a:ext uri="{FF2B5EF4-FFF2-40B4-BE49-F238E27FC236}">
                      <a16:creationId xmlns:a16="http://schemas.microsoft.com/office/drawing/2014/main" id="{AF8DB866-3FAC-4519-8F39-303126BA50F2}"/>
                    </a:ext>
                  </a:extLst>
                </p:cNvPr>
                <p:cNvPicPr/>
                <p:nvPr/>
              </p:nvPicPr>
              <p:blipFill>
                <a:blip r:embed="rId413"/>
                <a:stretch>
                  <a:fillRect/>
                </a:stretch>
              </p:blipFill>
              <p:spPr>
                <a:xfrm>
                  <a:off x="9624237" y="3147263"/>
                  <a:ext cx="10800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91" name="Freihand 290">
                  <a:extLst>
                    <a:ext uri="{FF2B5EF4-FFF2-40B4-BE49-F238E27FC236}">
                      <a16:creationId xmlns:a16="http://schemas.microsoft.com/office/drawing/2014/main" id="{65C71D4D-CD72-4D66-8434-2FB94EA58119}"/>
                    </a:ext>
                  </a:extLst>
                </p14:cNvPr>
                <p14:cNvContentPartPr/>
                <p14:nvPr/>
              </p14:nvContentPartPr>
              <p14:xfrm>
                <a:off x="9771477" y="3099023"/>
                <a:ext cx="135000" cy="93600"/>
              </p14:xfrm>
            </p:contentPart>
          </mc:Choice>
          <mc:Fallback>
            <p:pic>
              <p:nvPicPr>
                <p:cNvPr id="291" name="Freihand 290">
                  <a:extLst>
                    <a:ext uri="{FF2B5EF4-FFF2-40B4-BE49-F238E27FC236}">
                      <a16:creationId xmlns:a16="http://schemas.microsoft.com/office/drawing/2014/main" id="{65C71D4D-CD72-4D66-8434-2FB94EA58119}"/>
                    </a:ext>
                  </a:extLst>
                </p:cNvPr>
                <p:cNvPicPr/>
                <p:nvPr/>
              </p:nvPicPr>
              <p:blipFill>
                <a:blip r:embed="rId415"/>
                <a:stretch>
                  <a:fillRect/>
                </a:stretch>
              </p:blipFill>
              <p:spPr>
                <a:xfrm>
                  <a:off x="9767157" y="3094703"/>
                  <a:ext cx="1436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93" name="Freihand 292">
                  <a:extLst>
                    <a:ext uri="{FF2B5EF4-FFF2-40B4-BE49-F238E27FC236}">
                      <a16:creationId xmlns:a16="http://schemas.microsoft.com/office/drawing/2014/main" id="{0EFDFE58-31D8-401A-8935-92F7A616D002}"/>
                    </a:ext>
                  </a:extLst>
                </p14:cNvPr>
                <p14:cNvContentPartPr/>
                <p14:nvPr/>
              </p14:nvContentPartPr>
              <p14:xfrm>
                <a:off x="8514357" y="3516983"/>
                <a:ext cx="226440" cy="13680"/>
              </p14:xfrm>
            </p:contentPart>
          </mc:Choice>
          <mc:Fallback>
            <p:pic>
              <p:nvPicPr>
                <p:cNvPr id="293" name="Freihand 292">
                  <a:extLst>
                    <a:ext uri="{FF2B5EF4-FFF2-40B4-BE49-F238E27FC236}">
                      <a16:creationId xmlns:a16="http://schemas.microsoft.com/office/drawing/2014/main" id="{0EFDFE58-31D8-401A-8935-92F7A616D002}"/>
                    </a:ext>
                  </a:extLst>
                </p:cNvPr>
                <p:cNvPicPr/>
                <p:nvPr/>
              </p:nvPicPr>
              <p:blipFill>
                <a:blip r:embed="rId417"/>
                <a:stretch>
                  <a:fillRect/>
                </a:stretch>
              </p:blipFill>
              <p:spPr>
                <a:xfrm>
                  <a:off x="8510037" y="3512663"/>
                  <a:ext cx="23508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94" name="Freihand 293">
                  <a:extLst>
                    <a:ext uri="{FF2B5EF4-FFF2-40B4-BE49-F238E27FC236}">
                      <a16:creationId xmlns:a16="http://schemas.microsoft.com/office/drawing/2014/main" id="{215B8A0A-FBC4-4BAE-A3A4-2F2F06384394}"/>
                    </a:ext>
                  </a:extLst>
                </p14:cNvPr>
                <p14:cNvContentPartPr/>
                <p14:nvPr/>
              </p14:nvContentPartPr>
              <p14:xfrm>
                <a:off x="8742237" y="3419423"/>
                <a:ext cx="96480" cy="210600"/>
              </p14:xfrm>
            </p:contentPart>
          </mc:Choice>
          <mc:Fallback>
            <p:pic>
              <p:nvPicPr>
                <p:cNvPr id="294" name="Freihand 293">
                  <a:extLst>
                    <a:ext uri="{FF2B5EF4-FFF2-40B4-BE49-F238E27FC236}">
                      <a16:creationId xmlns:a16="http://schemas.microsoft.com/office/drawing/2014/main" id="{215B8A0A-FBC4-4BAE-A3A4-2F2F06384394}"/>
                    </a:ext>
                  </a:extLst>
                </p:cNvPr>
                <p:cNvPicPr/>
                <p:nvPr/>
              </p:nvPicPr>
              <p:blipFill>
                <a:blip r:embed="rId419"/>
                <a:stretch>
                  <a:fillRect/>
                </a:stretch>
              </p:blipFill>
              <p:spPr>
                <a:xfrm>
                  <a:off x="8737917" y="3415103"/>
                  <a:ext cx="10512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95" name="Freihand 294">
                  <a:extLst>
                    <a:ext uri="{FF2B5EF4-FFF2-40B4-BE49-F238E27FC236}">
                      <a16:creationId xmlns:a16="http://schemas.microsoft.com/office/drawing/2014/main" id="{2ADB92AA-BB4B-4941-AF84-30E24FD0992F}"/>
                    </a:ext>
                  </a:extLst>
                </p14:cNvPr>
                <p14:cNvContentPartPr/>
                <p14:nvPr/>
              </p14:nvContentPartPr>
              <p14:xfrm>
                <a:off x="9025557" y="3493943"/>
                <a:ext cx="186120" cy="84240"/>
              </p14:xfrm>
            </p:contentPart>
          </mc:Choice>
          <mc:Fallback>
            <p:pic>
              <p:nvPicPr>
                <p:cNvPr id="295" name="Freihand 294">
                  <a:extLst>
                    <a:ext uri="{FF2B5EF4-FFF2-40B4-BE49-F238E27FC236}">
                      <a16:creationId xmlns:a16="http://schemas.microsoft.com/office/drawing/2014/main" id="{2ADB92AA-BB4B-4941-AF84-30E24FD0992F}"/>
                    </a:ext>
                  </a:extLst>
                </p:cNvPr>
                <p:cNvPicPr/>
                <p:nvPr/>
              </p:nvPicPr>
              <p:blipFill>
                <a:blip r:embed="rId421"/>
                <a:stretch>
                  <a:fillRect/>
                </a:stretch>
              </p:blipFill>
              <p:spPr>
                <a:xfrm>
                  <a:off x="9021237" y="3489623"/>
                  <a:ext cx="1947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96" name="Freihand 295">
                  <a:extLst>
                    <a:ext uri="{FF2B5EF4-FFF2-40B4-BE49-F238E27FC236}">
                      <a16:creationId xmlns:a16="http://schemas.microsoft.com/office/drawing/2014/main" id="{39EAF704-EE6F-4CFF-8E79-69601835BF82}"/>
                    </a:ext>
                  </a:extLst>
                </p14:cNvPr>
                <p14:cNvContentPartPr/>
                <p14:nvPr/>
              </p14:nvContentPartPr>
              <p14:xfrm>
                <a:off x="9342357" y="3364343"/>
                <a:ext cx="216000" cy="174600"/>
              </p14:xfrm>
            </p:contentPart>
          </mc:Choice>
          <mc:Fallback>
            <p:pic>
              <p:nvPicPr>
                <p:cNvPr id="296" name="Freihand 295">
                  <a:extLst>
                    <a:ext uri="{FF2B5EF4-FFF2-40B4-BE49-F238E27FC236}">
                      <a16:creationId xmlns:a16="http://schemas.microsoft.com/office/drawing/2014/main" id="{39EAF704-EE6F-4CFF-8E79-69601835BF82}"/>
                    </a:ext>
                  </a:extLst>
                </p:cNvPr>
                <p:cNvPicPr/>
                <p:nvPr/>
              </p:nvPicPr>
              <p:blipFill>
                <a:blip r:embed="rId423"/>
                <a:stretch>
                  <a:fillRect/>
                </a:stretch>
              </p:blipFill>
              <p:spPr>
                <a:xfrm>
                  <a:off x="9338037" y="3360023"/>
                  <a:ext cx="22464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97" name="Freihand 296">
                  <a:extLst>
                    <a:ext uri="{FF2B5EF4-FFF2-40B4-BE49-F238E27FC236}">
                      <a16:creationId xmlns:a16="http://schemas.microsoft.com/office/drawing/2014/main" id="{4DDB3879-0C53-4EAB-A058-D9B1453ECE40}"/>
                    </a:ext>
                  </a:extLst>
                </p14:cNvPr>
                <p14:cNvContentPartPr/>
                <p14:nvPr/>
              </p14:nvContentPartPr>
              <p14:xfrm>
                <a:off x="9711357" y="3416903"/>
                <a:ext cx="280440" cy="105840"/>
              </p14:xfrm>
            </p:contentPart>
          </mc:Choice>
          <mc:Fallback>
            <p:pic>
              <p:nvPicPr>
                <p:cNvPr id="297" name="Freihand 296">
                  <a:extLst>
                    <a:ext uri="{FF2B5EF4-FFF2-40B4-BE49-F238E27FC236}">
                      <a16:creationId xmlns:a16="http://schemas.microsoft.com/office/drawing/2014/main" id="{4DDB3879-0C53-4EAB-A058-D9B1453ECE40}"/>
                    </a:ext>
                  </a:extLst>
                </p:cNvPr>
                <p:cNvPicPr/>
                <p:nvPr/>
              </p:nvPicPr>
              <p:blipFill>
                <a:blip r:embed="rId425"/>
                <a:stretch>
                  <a:fillRect/>
                </a:stretch>
              </p:blipFill>
              <p:spPr>
                <a:xfrm>
                  <a:off x="9707037" y="3412583"/>
                  <a:ext cx="2890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98" name="Freihand 297">
                  <a:extLst>
                    <a:ext uri="{FF2B5EF4-FFF2-40B4-BE49-F238E27FC236}">
                      <a16:creationId xmlns:a16="http://schemas.microsoft.com/office/drawing/2014/main" id="{11CF2813-2801-4E1D-BDD8-3881D02F1333}"/>
                    </a:ext>
                  </a:extLst>
                </p14:cNvPr>
                <p14:cNvContentPartPr/>
                <p14:nvPr/>
              </p14:nvContentPartPr>
              <p14:xfrm>
                <a:off x="10019877" y="3357863"/>
                <a:ext cx="155880" cy="140040"/>
              </p14:xfrm>
            </p:contentPart>
          </mc:Choice>
          <mc:Fallback>
            <p:pic>
              <p:nvPicPr>
                <p:cNvPr id="298" name="Freihand 297">
                  <a:extLst>
                    <a:ext uri="{FF2B5EF4-FFF2-40B4-BE49-F238E27FC236}">
                      <a16:creationId xmlns:a16="http://schemas.microsoft.com/office/drawing/2014/main" id="{11CF2813-2801-4E1D-BDD8-3881D02F1333}"/>
                    </a:ext>
                  </a:extLst>
                </p:cNvPr>
                <p:cNvPicPr/>
                <p:nvPr/>
              </p:nvPicPr>
              <p:blipFill>
                <a:blip r:embed="rId427"/>
                <a:stretch>
                  <a:fillRect/>
                </a:stretch>
              </p:blipFill>
              <p:spPr>
                <a:xfrm>
                  <a:off x="10015557" y="3353543"/>
                  <a:ext cx="16452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304" name="Freihand 303">
                  <a:extLst>
                    <a:ext uri="{FF2B5EF4-FFF2-40B4-BE49-F238E27FC236}">
                      <a16:creationId xmlns:a16="http://schemas.microsoft.com/office/drawing/2014/main" id="{FBC1E59F-1046-4D41-95CA-6D871847F47C}"/>
                    </a:ext>
                  </a:extLst>
                </p14:cNvPr>
                <p14:cNvContentPartPr/>
                <p14:nvPr/>
              </p14:nvContentPartPr>
              <p14:xfrm>
                <a:off x="8962557" y="3762143"/>
                <a:ext cx="117720" cy="181440"/>
              </p14:xfrm>
            </p:contentPart>
          </mc:Choice>
          <mc:Fallback>
            <p:pic>
              <p:nvPicPr>
                <p:cNvPr id="304" name="Freihand 303">
                  <a:extLst>
                    <a:ext uri="{FF2B5EF4-FFF2-40B4-BE49-F238E27FC236}">
                      <a16:creationId xmlns:a16="http://schemas.microsoft.com/office/drawing/2014/main" id="{FBC1E59F-1046-4D41-95CA-6D871847F47C}"/>
                    </a:ext>
                  </a:extLst>
                </p:cNvPr>
                <p:cNvPicPr/>
                <p:nvPr/>
              </p:nvPicPr>
              <p:blipFill>
                <a:blip r:embed="rId429"/>
                <a:stretch>
                  <a:fillRect/>
                </a:stretch>
              </p:blipFill>
              <p:spPr>
                <a:xfrm>
                  <a:off x="8958237" y="3757823"/>
                  <a:ext cx="12636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305" name="Freihand 304">
                  <a:extLst>
                    <a:ext uri="{FF2B5EF4-FFF2-40B4-BE49-F238E27FC236}">
                      <a16:creationId xmlns:a16="http://schemas.microsoft.com/office/drawing/2014/main" id="{9E11077C-199A-43D5-8710-4A56814D1AED}"/>
                    </a:ext>
                  </a:extLst>
                </p14:cNvPr>
                <p14:cNvContentPartPr/>
                <p14:nvPr/>
              </p14:nvContentPartPr>
              <p14:xfrm>
                <a:off x="9139317" y="3740903"/>
                <a:ext cx="124560" cy="101880"/>
              </p14:xfrm>
            </p:contentPart>
          </mc:Choice>
          <mc:Fallback>
            <p:pic>
              <p:nvPicPr>
                <p:cNvPr id="305" name="Freihand 304">
                  <a:extLst>
                    <a:ext uri="{FF2B5EF4-FFF2-40B4-BE49-F238E27FC236}">
                      <a16:creationId xmlns:a16="http://schemas.microsoft.com/office/drawing/2014/main" id="{9E11077C-199A-43D5-8710-4A56814D1AED}"/>
                    </a:ext>
                  </a:extLst>
                </p:cNvPr>
                <p:cNvPicPr/>
                <p:nvPr/>
              </p:nvPicPr>
              <p:blipFill>
                <a:blip r:embed="rId431"/>
                <a:stretch>
                  <a:fillRect/>
                </a:stretch>
              </p:blipFill>
              <p:spPr>
                <a:xfrm>
                  <a:off x="9134997" y="3736583"/>
                  <a:ext cx="1332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306" name="Freihand 305">
                  <a:extLst>
                    <a:ext uri="{FF2B5EF4-FFF2-40B4-BE49-F238E27FC236}">
                      <a16:creationId xmlns:a16="http://schemas.microsoft.com/office/drawing/2014/main" id="{10E31274-1869-4477-AAF4-41738807C4E2}"/>
                    </a:ext>
                  </a:extLst>
                </p14:cNvPr>
                <p14:cNvContentPartPr/>
                <p14:nvPr/>
              </p14:nvContentPartPr>
              <p14:xfrm>
                <a:off x="9266757" y="3651623"/>
                <a:ext cx="8640" cy="54000"/>
              </p14:xfrm>
            </p:contentPart>
          </mc:Choice>
          <mc:Fallback>
            <p:pic>
              <p:nvPicPr>
                <p:cNvPr id="306" name="Freihand 305">
                  <a:extLst>
                    <a:ext uri="{FF2B5EF4-FFF2-40B4-BE49-F238E27FC236}">
                      <a16:creationId xmlns:a16="http://schemas.microsoft.com/office/drawing/2014/main" id="{10E31274-1869-4477-AAF4-41738807C4E2}"/>
                    </a:ext>
                  </a:extLst>
                </p:cNvPr>
                <p:cNvPicPr/>
                <p:nvPr/>
              </p:nvPicPr>
              <p:blipFill>
                <a:blip r:embed="rId433"/>
                <a:stretch>
                  <a:fillRect/>
                </a:stretch>
              </p:blipFill>
              <p:spPr>
                <a:xfrm>
                  <a:off x="9262437" y="3647303"/>
                  <a:ext cx="1728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307" name="Freihand 306">
                  <a:extLst>
                    <a:ext uri="{FF2B5EF4-FFF2-40B4-BE49-F238E27FC236}">
                      <a16:creationId xmlns:a16="http://schemas.microsoft.com/office/drawing/2014/main" id="{AA8015D0-5143-4BA6-86AD-7D1DD9EBE81A}"/>
                    </a:ext>
                  </a:extLst>
                </p14:cNvPr>
                <p14:cNvContentPartPr/>
                <p14:nvPr/>
              </p14:nvContentPartPr>
              <p14:xfrm>
                <a:off x="9307437" y="3734783"/>
                <a:ext cx="198720" cy="101160"/>
              </p14:xfrm>
            </p:contentPart>
          </mc:Choice>
          <mc:Fallback>
            <p:pic>
              <p:nvPicPr>
                <p:cNvPr id="307" name="Freihand 306">
                  <a:extLst>
                    <a:ext uri="{FF2B5EF4-FFF2-40B4-BE49-F238E27FC236}">
                      <a16:creationId xmlns:a16="http://schemas.microsoft.com/office/drawing/2014/main" id="{AA8015D0-5143-4BA6-86AD-7D1DD9EBE81A}"/>
                    </a:ext>
                  </a:extLst>
                </p:cNvPr>
                <p:cNvPicPr/>
                <p:nvPr/>
              </p:nvPicPr>
              <p:blipFill>
                <a:blip r:embed="rId435"/>
                <a:stretch>
                  <a:fillRect/>
                </a:stretch>
              </p:blipFill>
              <p:spPr>
                <a:xfrm>
                  <a:off x="9303117" y="3730463"/>
                  <a:ext cx="2073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309" name="Freihand 308">
                  <a:extLst>
                    <a:ext uri="{FF2B5EF4-FFF2-40B4-BE49-F238E27FC236}">
                      <a16:creationId xmlns:a16="http://schemas.microsoft.com/office/drawing/2014/main" id="{9BF9B7C8-83AA-4D75-9BD2-F2C4085579F7}"/>
                    </a:ext>
                  </a:extLst>
                </p14:cNvPr>
                <p14:cNvContentPartPr/>
                <p14:nvPr/>
              </p14:nvContentPartPr>
              <p14:xfrm>
                <a:off x="9648717" y="3747383"/>
                <a:ext cx="87120" cy="91080"/>
              </p14:xfrm>
            </p:contentPart>
          </mc:Choice>
          <mc:Fallback>
            <p:pic>
              <p:nvPicPr>
                <p:cNvPr id="309" name="Freihand 308">
                  <a:extLst>
                    <a:ext uri="{FF2B5EF4-FFF2-40B4-BE49-F238E27FC236}">
                      <a16:creationId xmlns:a16="http://schemas.microsoft.com/office/drawing/2014/main" id="{9BF9B7C8-83AA-4D75-9BD2-F2C4085579F7}"/>
                    </a:ext>
                  </a:extLst>
                </p:cNvPr>
                <p:cNvPicPr/>
                <p:nvPr/>
              </p:nvPicPr>
              <p:blipFill>
                <a:blip r:embed="rId437"/>
                <a:stretch>
                  <a:fillRect/>
                </a:stretch>
              </p:blipFill>
              <p:spPr>
                <a:xfrm>
                  <a:off x="9644397" y="3743063"/>
                  <a:ext cx="957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310" name="Freihand 309">
                  <a:extLst>
                    <a:ext uri="{FF2B5EF4-FFF2-40B4-BE49-F238E27FC236}">
                      <a16:creationId xmlns:a16="http://schemas.microsoft.com/office/drawing/2014/main" id="{3D6C894E-D690-45DB-888C-52176985E8A3}"/>
                    </a:ext>
                  </a:extLst>
                </p14:cNvPr>
                <p14:cNvContentPartPr/>
                <p14:nvPr/>
              </p14:nvContentPartPr>
              <p14:xfrm>
                <a:off x="9661677" y="3683303"/>
                <a:ext cx="114840" cy="166680"/>
              </p14:xfrm>
            </p:contentPart>
          </mc:Choice>
          <mc:Fallback>
            <p:pic>
              <p:nvPicPr>
                <p:cNvPr id="310" name="Freihand 309">
                  <a:extLst>
                    <a:ext uri="{FF2B5EF4-FFF2-40B4-BE49-F238E27FC236}">
                      <a16:creationId xmlns:a16="http://schemas.microsoft.com/office/drawing/2014/main" id="{3D6C894E-D690-45DB-888C-52176985E8A3}"/>
                    </a:ext>
                  </a:extLst>
                </p:cNvPr>
                <p:cNvPicPr/>
                <p:nvPr/>
              </p:nvPicPr>
              <p:blipFill>
                <a:blip r:embed="rId439"/>
                <a:stretch>
                  <a:fillRect/>
                </a:stretch>
              </p:blipFill>
              <p:spPr>
                <a:xfrm>
                  <a:off x="9657357" y="3678983"/>
                  <a:ext cx="12348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311" name="Freihand 310">
                  <a:extLst>
                    <a:ext uri="{FF2B5EF4-FFF2-40B4-BE49-F238E27FC236}">
                      <a16:creationId xmlns:a16="http://schemas.microsoft.com/office/drawing/2014/main" id="{F03CB7DB-DD33-428E-813A-FD392082DBEC}"/>
                    </a:ext>
                  </a:extLst>
                </p14:cNvPr>
                <p14:cNvContentPartPr/>
                <p14:nvPr/>
              </p14:nvContentPartPr>
              <p14:xfrm>
                <a:off x="9793797" y="3740543"/>
                <a:ext cx="312120" cy="123840"/>
              </p14:xfrm>
            </p:contentPart>
          </mc:Choice>
          <mc:Fallback>
            <p:pic>
              <p:nvPicPr>
                <p:cNvPr id="311" name="Freihand 310">
                  <a:extLst>
                    <a:ext uri="{FF2B5EF4-FFF2-40B4-BE49-F238E27FC236}">
                      <a16:creationId xmlns:a16="http://schemas.microsoft.com/office/drawing/2014/main" id="{F03CB7DB-DD33-428E-813A-FD392082DBEC}"/>
                    </a:ext>
                  </a:extLst>
                </p:cNvPr>
                <p:cNvPicPr/>
                <p:nvPr/>
              </p:nvPicPr>
              <p:blipFill>
                <a:blip r:embed="rId441"/>
                <a:stretch>
                  <a:fillRect/>
                </a:stretch>
              </p:blipFill>
              <p:spPr>
                <a:xfrm>
                  <a:off x="9789477" y="3736223"/>
                  <a:ext cx="32076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312" name="Freihand 311">
                  <a:extLst>
                    <a:ext uri="{FF2B5EF4-FFF2-40B4-BE49-F238E27FC236}">
                      <a16:creationId xmlns:a16="http://schemas.microsoft.com/office/drawing/2014/main" id="{E675F134-9DB7-4227-A6BC-E69D9BDA8AF5}"/>
                    </a:ext>
                  </a:extLst>
                </p14:cNvPr>
                <p14:cNvContentPartPr/>
                <p14:nvPr/>
              </p14:nvContentPartPr>
              <p14:xfrm>
                <a:off x="10257117" y="3739463"/>
                <a:ext cx="179280" cy="63360"/>
              </p14:xfrm>
            </p:contentPart>
          </mc:Choice>
          <mc:Fallback>
            <p:pic>
              <p:nvPicPr>
                <p:cNvPr id="312" name="Freihand 311">
                  <a:extLst>
                    <a:ext uri="{FF2B5EF4-FFF2-40B4-BE49-F238E27FC236}">
                      <a16:creationId xmlns:a16="http://schemas.microsoft.com/office/drawing/2014/main" id="{E675F134-9DB7-4227-A6BC-E69D9BDA8AF5}"/>
                    </a:ext>
                  </a:extLst>
                </p:cNvPr>
                <p:cNvPicPr/>
                <p:nvPr/>
              </p:nvPicPr>
              <p:blipFill>
                <a:blip r:embed="rId443"/>
                <a:stretch>
                  <a:fillRect/>
                </a:stretch>
              </p:blipFill>
              <p:spPr>
                <a:xfrm>
                  <a:off x="10252797" y="3735143"/>
                  <a:ext cx="1879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313" name="Freihand 312">
                  <a:extLst>
                    <a:ext uri="{FF2B5EF4-FFF2-40B4-BE49-F238E27FC236}">
                      <a16:creationId xmlns:a16="http://schemas.microsoft.com/office/drawing/2014/main" id="{869F808D-C626-488E-8101-5DA4B8FEF761}"/>
                    </a:ext>
                  </a:extLst>
                </p14:cNvPr>
                <p14:cNvContentPartPr/>
                <p14:nvPr/>
              </p14:nvContentPartPr>
              <p14:xfrm>
                <a:off x="10414797" y="3680783"/>
                <a:ext cx="36000" cy="16920"/>
              </p14:xfrm>
            </p:contentPart>
          </mc:Choice>
          <mc:Fallback>
            <p:pic>
              <p:nvPicPr>
                <p:cNvPr id="313" name="Freihand 312">
                  <a:extLst>
                    <a:ext uri="{FF2B5EF4-FFF2-40B4-BE49-F238E27FC236}">
                      <a16:creationId xmlns:a16="http://schemas.microsoft.com/office/drawing/2014/main" id="{869F808D-C626-488E-8101-5DA4B8FEF761}"/>
                    </a:ext>
                  </a:extLst>
                </p:cNvPr>
                <p:cNvPicPr/>
                <p:nvPr/>
              </p:nvPicPr>
              <p:blipFill>
                <a:blip r:embed="rId445"/>
                <a:stretch>
                  <a:fillRect/>
                </a:stretch>
              </p:blipFill>
              <p:spPr>
                <a:xfrm>
                  <a:off x="10410477" y="3676463"/>
                  <a:ext cx="446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314" name="Freihand 313">
                  <a:extLst>
                    <a:ext uri="{FF2B5EF4-FFF2-40B4-BE49-F238E27FC236}">
                      <a16:creationId xmlns:a16="http://schemas.microsoft.com/office/drawing/2014/main" id="{84ADDAE1-5BF3-4A80-BB28-4EE465AFF04A}"/>
                    </a:ext>
                  </a:extLst>
                </p14:cNvPr>
                <p14:cNvContentPartPr/>
                <p14:nvPr/>
              </p14:nvContentPartPr>
              <p14:xfrm>
                <a:off x="10477077" y="3701663"/>
                <a:ext cx="127800" cy="83520"/>
              </p14:xfrm>
            </p:contentPart>
          </mc:Choice>
          <mc:Fallback>
            <p:pic>
              <p:nvPicPr>
                <p:cNvPr id="314" name="Freihand 313">
                  <a:extLst>
                    <a:ext uri="{FF2B5EF4-FFF2-40B4-BE49-F238E27FC236}">
                      <a16:creationId xmlns:a16="http://schemas.microsoft.com/office/drawing/2014/main" id="{84ADDAE1-5BF3-4A80-BB28-4EE465AFF04A}"/>
                    </a:ext>
                  </a:extLst>
                </p:cNvPr>
                <p:cNvPicPr/>
                <p:nvPr/>
              </p:nvPicPr>
              <p:blipFill>
                <a:blip r:embed="rId447"/>
                <a:stretch>
                  <a:fillRect/>
                </a:stretch>
              </p:blipFill>
              <p:spPr>
                <a:xfrm>
                  <a:off x="10472757" y="3697343"/>
                  <a:ext cx="1364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315" name="Freihand 314">
                  <a:extLst>
                    <a:ext uri="{FF2B5EF4-FFF2-40B4-BE49-F238E27FC236}">
                      <a16:creationId xmlns:a16="http://schemas.microsoft.com/office/drawing/2014/main" id="{FAD5AAA6-8035-4CDD-AF89-6E15D5E3510A}"/>
                    </a:ext>
                  </a:extLst>
                </p14:cNvPr>
                <p14:cNvContentPartPr/>
                <p14:nvPr/>
              </p14:nvContentPartPr>
              <p14:xfrm>
                <a:off x="10612077" y="3679343"/>
                <a:ext cx="282240" cy="109440"/>
              </p14:xfrm>
            </p:contentPart>
          </mc:Choice>
          <mc:Fallback>
            <p:pic>
              <p:nvPicPr>
                <p:cNvPr id="315" name="Freihand 314">
                  <a:extLst>
                    <a:ext uri="{FF2B5EF4-FFF2-40B4-BE49-F238E27FC236}">
                      <a16:creationId xmlns:a16="http://schemas.microsoft.com/office/drawing/2014/main" id="{FAD5AAA6-8035-4CDD-AF89-6E15D5E3510A}"/>
                    </a:ext>
                  </a:extLst>
                </p:cNvPr>
                <p:cNvPicPr/>
                <p:nvPr/>
              </p:nvPicPr>
              <p:blipFill>
                <a:blip r:embed="rId449"/>
                <a:stretch>
                  <a:fillRect/>
                </a:stretch>
              </p:blipFill>
              <p:spPr>
                <a:xfrm>
                  <a:off x="10607757" y="3675023"/>
                  <a:ext cx="2908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316" name="Freihand 315">
                  <a:extLst>
                    <a:ext uri="{FF2B5EF4-FFF2-40B4-BE49-F238E27FC236}">
                      <a16:creationId xmlns:a16="http://schemas.microsoft.com/office/drawing/2014/main" id="{DDB3AB9B-5F5D-42BA-B4BF-54CB20172823}"/>
                    </a:ext>
                  </a:extLst>
                </p14:cNvPr>
                <p14:cNvContentPartPr/>
                <p14:nvPr/>
              </p14:nvContentPartPr>
              <p14:xfrm>
                <a:off x="10901157" y="3660623"/>
                <a:ext cx="82440" cy="78840"/>
              </p14:xfrm>
            </p:contentPart>
          </mc:Choice>
          <mc:Fallback>
            <p:pic>
              <p:nvPicPr>
                <p:cNvPr id="316" name="Freihand 315">
                  <a:extLst>
                    <a:ext uri="{FF2B5EF4-FFF2-40B4-BE49-F238E27FC236}">
                      <a16:creationId xmlns:a16="http://schemas.microsoft.com/office/drawing/2014/main" id="{DDB3AB9B-5F5D-42BA-B4BF-54CB20172823}"/>
                    </a:ext>
                  </a:extLst>
                </p:cNvPr>
                <p:cNvPicPr/>
                <p:nvPr/>
              </p:nvPicPr>
              <p:blipFill>
                <a:blip r:embed="rId451"/>
                <a:stretch>
                  <a:fillRect/>
                </a:stretch>
              </p:blipFill>
              <p:spPr>
                <a:xfrm>
                  <a:off x="10896837" y="3656303"/>
                  <a:ext cx="9108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317" name="Freihand 316">
                  <a:extLst>
                    <a:ext uri="{FF2B5EF4-FFF2-40B4-BE49-F238E27FC236}">
                      <a16:creationId xmlns:a16="http://schemas.microsoft.com/office/drawing/2014/main" id="{493914E7-8992-46BD-84BE-B3CE4353E118}"/>
                    </a:ext>
                  </a:extLst>
                </p14:cNvPr>
                <p14:cNvContentPartPr/>
                <p14:nvPr/>
              </p14:nvContentPartPr>
              <p14:xfrm>
                <a:off x="10997997" y="3645143"/>
                <a:ext cx="145800" cy="85320"/>
              </p14:xfrm>
            </p:contentPart>
          </mc:Choice>
          <mc:Fallback>
            <p:pic>
              <p:nvPicPr>
                <p:cNvPr id="317" name="Freihand 316">
                  <a:extLst>
                    <a:ext uri="{FF2B5EF4-FFF2-40B4-BE49-F238E27FC236}">
                      <a16:creationId xmlns:a16="http://schemas.microsoft.com/office/drawing/2014/main" id="{493914E7-8992-46BD-84BE-B3CE4353E118}"/>
                    </a:ext>
                  </a:extLst>
                </p:cNvPr>
                <p:cNvPicPr/>
                <p:nvPr/>
              </p:nvPicPr>
              <p:blipFill>
                <a:blip r:embed="rId453"/>
                <a:stretch>
                  <a:fillRect/>
                </a:stretch>
              </p:blipFill>
              <p:spPr>
                <a:xfrm>
                  <a:off x="10993677" y="3640823"/>
                  <a:ext cx="1544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318" name="Freihand 317">
                  <a:extLst>
                    <a:ext uri="{FF2B5EF4-FFF2-40B4-BE49-F238E27FC236}">
                      <a16:creationId xmlns:a16="http://schemas.microsoft.com/office/drawing/2014/main" id="{9680EADA-5EA0-4828-8654-BDAF81D66C05}"/>
                    </a:ext>
                  </a:extLst>
                </p14:cNvPr>
                <p14:cNvContentPartPr/>
                <p14:nvPr/>
              </p14:nvContentPartPr>
              <p14:xfrm>
                <a:off x="11113917" y="3581783"/>
                <a:ext cx="179640" cy="142200"/>
              </p14:xfrm>
            </p:contentPart>
          </mc:Choice>
          <mc:Fallback>
            <p:pic>
              <p:nvPicPr>
                <p:cNvPr id="318" name="Freihand 317">
                  <a:extLst>
                    <a:ext uri="{FF2B5EF4-FFF2-40B4-BE49-F238E27FC236}">
                      <a16:creationId xmlns:a16="http://schemas.microsoft.com/office/drawing/2014/main" id="{9680EADA-5EA0-4828-8654-BDAF81D66C05}"/>
                    </a:ext>
                  </a:extLst>
                </p:cNvPr>
                <p:cNvPicPr/>
                <p:nvPr/>
              </p:nvPicPr>
              <p:blipFill>
                <a:blip r:embed="rId455"/>
                <a:stretch>
                  <a:fillRect/>
                </a:stretch>
              </p:blipFill>
              <p:spPr>
                <a:xfrm>
                  <a:off x="11109597" y="3577463"/>
                  <a:ext cx="18828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319" name="Freihand 318">
                  <a:extLst>
                    <a:ext uri="{FF2B5EF4-FFF2-40B4-BE49-F238E27FC236}">
                      <a16:creationId xmlns:a16="http://schemas.microsoft.com/office/drawing/2014/main" id="{67B97D29-88E9-43FE-B14D-7ED1B22CF732}"/>
                    </a:ext>
                  </a:extLst>
                </p14:cNvPr>
                <p14:cNvContentPartPr/>
                <p14:nvPr/>
              </p14:nvContentPartPr>
              <p14:xfrm>
                <a:off x="11370957" y="3495743"/>
                <a:ext cx="28080" cy="236880"/>
              </p14:xfrm>
            </p:contentPart>
          </mc:Choice>
          <mc:Fallback>
            <p:pic>
              <p:nvPicPr>
                <p:cNvPr id="319" name="Freihand 318">
                  <a:extLst>
                    <a:ext uri="{FF2B5EF4-FFF2-40B4-BE49-F238E27FC236}">
                      <a16:creationId xmlns:a16="http://schemas.microsoft.com/office/drawing/2014/main" id="{67B97D29-88E9-43FE-B14D-7ED1B22CF732}"/>
                    </a:ext>
                  </a:extLst>
                </p:cNvPr>
                <p:cNvPicPr/>
                <p:nvPr/>
              </p:nvPicPr>
              <p:blipFill>
                <a:blip r:embed="rId457"/>
                <a:stretch>
                  <a:fillRect/>
                </a:stretch>
              </p:blipFill>
              <p:spPr>
                <a:xfrm>
                  <a:off x="11366637" y="3491423"/>
                  <a:ext cx="36720" cy="245520"/>
                </a:xfrm>
                <a:prstGeom prst="rect">
                  <a:avLst/>
                </a:prstGeom>
              </p:spPr>
            </p:pic>
          </mc:Fallback>
        </mc:AlternateContent>
      </p:grpSp>
      <p:grpSp>
        <p:nvGrpSpPr>
          <p:cNvPr id="443" name="Gruppieren 442">
            <a:extLst>
              <a:ext uri="{FF2B5EF4-FFF2-40B4-BE49-F238E27FC236}">
                <a16:creationId xmlns:a16="http://schemas.microsoft.com/office/drawing/2014/main" id="{62540708-4DFD-450D-9DC2-92CCE3813710}"/>
              </a:ext>
            </a:extLst>
          </p:cNvPr>
          <p:cNvGrpSpPr/>
          <p:nvPr/>
        </p:nvGrpSpPr>
        <p:grpSpPr>
          <a:xfrm>
            <a:off x="3560757" y="1031183"/>
            <a:ext cx="5111280" cy="5427000"/>
            <a:chOff x="3560757" y="1031183"/>
            <a:chExt cx="5111280" cy="5427000"/>
          </a:xfrm>
        </p:grpSpPr>
        <mc:AlternateContent xmlns:mc="http://schemas.openxmlformats.org/markup-compatibility/2006">
          <mc:Choice xmlns:p14="http://schemas.microsoft.com/office/powerpoint/2010/main" Requires="p14">
            <p:contentPart p14:bwMode="auto" r:id="rId458">
              <p14:nvContentPartPr>
                <p14:cNvPr id="321" name="Freihand 320">
                  <a:extLst>
                    <a:ext uri="{FF2B5EF4-FFF2-40B4-BE49-F238E27FC236}">
                      <a16:creationId xmlns:a16="http://schemas.microsoft.com/office/drawing/2014/main" id="{C9B51E2C-0E39-40FA-973B-D4A0096165E0}"/>
                    </a:ext>
                  </a:extLst>
                </p14:cNvPr>
                <p14:cNvContentPartPr/>
                <p14:nvPr/>
              </p14:nvContentPartPr>
              <p14:xfrm>
                <a:off x="6284157" y="4267583"/>
                <a:ext cx="169920" cy="129600"/>
              </p14:xfrm>
            </p:contentPart>
          </mc:Choice>
          <mc:Fallback>
            <p:pic>
              <p:nvPicPr>
                <p:cNvPr id="321" name="Freihand 320">
                  <a:extLst>
                    <a:ext uri="{FF2B5EF4-FFF2-40B4-BE49-F238E27FC236}">
                      <a16:creationId xmlns:a16="http://schemas.microsoft.com/office/drawing/2014/main" id="{C9B51E2C-0E39-40FA-973B-D4A0096165E0}"/>
                    </a:ext>
                  </a:extLst>
                </p:cNvPr>
                <p:cNvPicPr/>
                <p:nvPr/>
              </p:nvPicPr>
              <p:blipFill>
                <a:blip r:embed="rId459"/>
                <a:stretch>
                  <a:fillRect/>
                </a:stretch>
              </p:blipFill>
              <p:spPr>
                <a:xfrm>
                  <a:off x="6279837" y="4263263"/>
                  <a:ext cx="1785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322" name="Freihand 321">
                  <a:extLst>
                    <a:ext uri="{FF2B5EF4-FFF2-40B4-BE49-F238E27FC236}">
                      <a16:creationId xmlns:a16="http://schemas.microsoft.com/office/drawing/2014/main" id="{4B9CF292-1A7E-4915-BBF6-33F2039AF397}"/>
                    </a:ext>
                  </a:extLst>
                </p14:cNvPr>
                <p14:cNvContentPartPr/>
                <p14:nvPr/>
              </p14:nvContentPartPr>
              <p14:xfrm>
                <a:off x="6477117" y="4273343"/>
                <a:ext cx="189000" cy="94680"/>
              </p14:xfrm>
            </p:contentPart>
          </mc:Choice>
          <mc:Fallback>
            <p:pic>
              <p:nvPicPr>
                <p:cNvPr id="322" name="Freihand 321">
                  <a:extLst>
                    <a:ext uri="{FF2B5EF4-FFF2-40B4-BE49-F238E27FC236}">
                      <a16:creationId xmlns:a16="http://schemas.microsoft.com/office/drawing/2014/main" id="{4B9CF292-1A7E-4915-BBF6-33F2039AF397}"/>
                    </a:ext>
                  </a:extLst>
                </p:cNvPr>
                <p:cNvPicPr/>
                <p:nvPr/>
              </p:nvPicPr>
              <p:blipFill>
                <a:blip r:embed="rId461"/>
                <a:stretch>
                  <a:fillRect/>
                </a:stretch>
              </p:blipFill>
              <p:spPr>
                <a:xfrm>
                  <a:off x="6472797" y="4269023"/>
                  <a:ext cx="1976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323" name="Freihand 322">
                  <a:extLst>
                    <a:ext uri="{FF2B5EF4-FFF2-40B4-BE49-F238E27FC236}">
                      <a16:creationId xmlns:a16="http://schemas.microsoft.com/office/drawing/2014/main" id="{BDF47ADE-91E5-442E-B889-DD31DFD93DAD}"/>
                    </a:ext>
                  </a:extLst>
                </p14:cNvPr>
                <p14:cNvContentPartPr/>
                <p14:nvPr/>
              </p14:nvContentPartPr>
              <p14:xfrm>
                <a:off x="6713277" y="4293863"/>
                <a:ext cx="99000" cy="66240"/>
              </p14:xfrm>
            </p:contentPart>
          </mc:Choice>
          <mc:Fallback>
            <p:pic>
              <p:nvPicPr>
                <p:cNvPr id="323" name="Freihand 322">
                  <a:extLst>
                    <a:ext uri="{FF2B5EF4-FFF2-40B4-BE49-F238E27FC236}">
                      <a16:creationId xmlns:a16="http://schemas.microsoft.com/office/drawing/2014/main" id="{BDF47ADE-91E5-442E-B889-DD31DFD93DAD}"/>
                    </a:ext>
                  </a:extLst>
                </p:cNvPr>
                <p:cNvPicPr/>
                <p:nvPr/>
              </p:nvPicPr>
              <p:blipFill>
                <a:blip r:embed="rId463"/>
                <a:stretch>
                  <a:fillRect/>
                </a:stretch>
              </p:blipFill>
              <p:spPr>
                <a:xfrm>
                  <a:off x="6708957" y="4289543"/>
                  <a:ext cx="1076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324" name="Freihand 323">
                  <a:extLst>
                    <a:ext uri="{FF2B5EF4-FFF2-40B4-BE49-F238E27FC236}">
                      <a16:creationId xmlns:a16="http://schemas.microsoft.com/office/drawing/2014/main" id="{21413F6F-CC45-458C-8326-4D6A76392FA0}"/>
                    </a:ext>
                  </a:extLst>
                </p14:cNvPr>
                <p14:cNvContentPartPr/>
                <p14:nvPr/>
              </p14:nvContentPartPr>
              <p14:xfrm>
                <a:off x="6779157" y="4171103"/>
                <a:ext cx="114840" cy="206280"/>
              </p14:xfrm>
            </p:contentPart>
          </mc:Choice>
          <mc:Fallback>
            <p:pic>
              <p:nvPicPr>
                <p:cNvPr id="324" name="Freihand 323">
                  <a:extLst>
                    <a:ext uri="{FF2B5EF4-FFF2-40B4-BE49-F238E27FC236}">
                      <a16:creationId xmlns:a16="http://schemas.microsoft.com/office/drawing/2014/main" id="{21413F6F-CC45-458C-8326-4D6A76392FA0}"/>
                    </a:ext>
                  </a:extLst>
                </p:cNvPr>
                <p:cNvPicPr/>
                <p:nvPr/>
              </p:nvPicPr>
              <p:blipFill>
                <a:blip r:embed="rId465"/>
                <a:stretch>
                  <a:fillRect/>
                </a:stretch>
              </p:blipFill>
              <p:spPr>
                <a:xfrm>
                  <a:off x="6774837" y="4166783"/>
                  <a:ext cx="12348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325" name="Freihand 324">
                  <a:extLst>
                    <a:ext uri="{FF2B5EF4-FFF2-40B4-BE49-F238E27FC236}">
                      <a16:creationId xmlns:a16="http://schemas.microsoft.com/office/drawing/2014/main" id="{AF21EFEF-92B5-43D3-9B56-2A471FC34A1C}"/>
                    </a:ext>
                  </a:extLst>
                </p14:cNvPr>
                <p14:cNvContentPartPr/>
                <p14:nvPr/>
              </p14:nvContentPartPr>
              <p14:xfrm>
                <a:off x="6895797" y="4266863"/>
                <a:ext cx="264600" cy="161280"/>
              </p14:xfrm>
            </p:contentPart>
          </mc:Choice>
          <mc:Fallback>
            <p:pic>
              <p:nvPicPr>
                <p:cNvPr id="325" name="Freihand 324">
                  <a:extLst>
                    <a:ext uri="{FF2B5EF4-FFF2-40B4-BE49-F238E27FC236}">
                      <a16:creationId xmlns:a16="http://schemas.microsoft.com/office/drawing/2014/main" id="{AF21EFEF-92B5-43D3-9B56-2A471FC34A1C}"/>
                    </a:ext>
                  </a:extLst>
                </p:cNvPr>
                <p:cNvPicPr/>
                <p:nvPr/>
              </p:nvPicPr>
              <p:blipFill>
                <a:blip r:embed="rId467"/>
                <a:stretch>
                  <a:fillRect/>
                </a:stretch>
              </p:blipFill>
              <p:spPr>
                <a:xfrm>
                  <a:off x="6891477" y="4262543"/>
                  <a:ext cx="27324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326" name="Freihand 325">
                  <a:extLst>
                    <a:ext uri="{FF2B5EF4-FFF2-40B4-BE49-F238E27FC236}">
                      <a16:creationId xmlns:a16="http://schemas.microsoft.com/office/drawing/2014/main" id="{7BD3FE79-CD7B-4990-AF64-114FE21317B1}"/>
                    </a:ext>
                  </a:extLst>
                </p14:cNvPr>
                <p14:cNvContentPartPr/>
                <p14:nvPr/>
              </p14:nvContentPartPr>
              <p14:xfrm>
                <a:off x="7242837" y="4237343"/>
                <a:ext cx="122400" cy="185040"/>
              </p14:xfrm>
            </p:contentPart>
          </mc:Choice>
          <mc:Fallback>
            <p:pic>
              <p:nvPicPr>
                <p:cNvPr id="326" name="Freihand 325">
                  <a:extLst>
                    <a:ext uri="{FF2B5EF4-FFF2-40B4-BE49-F238E27FC236}">
                      <a16:creationId xmlns:a16="http://schemas.microsoft.com/office/drawing/2014/main" id="{7BD3FE79-CD7B-4990-AF64-114FE21317B1}"/>
                    </a:ext>
                  </a:extLst>
                </p:cNvPr>
                <p:cNvPicPr/>
                <p:nvPr/>
              </p:nvPicPr>
              <p:blipFill>
                <a:blip r:embed="rId469"/>
                <a:stretch>
                  <a:fillRect/>
                </a:stretch>
              </p:blipFill>
              <p:spPr>
                <a:xfrm>
                  <a:off x="7238517" y="4233023"/>
                  <a:ext cx="13104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327" name="Freihand 326">
                  <a:extLst>
                    <a:ext uri="{FF2B5EF4-FFF2-40B4-BE49-F238E27FC236}">
                      <a16:creationId xmlns:a16="http://schemas.microsoft.com/office/drawing/2014/main" id="{E5CF4934-C8F4-460D-8987-57BAF96F3A05}"/>
                    </a:ext>
                  </a:extLst>
                </p14:cNvPr>
                <p14:cNvContentPartPr/>
                <p14:nvPr/>
              </p14:nvContentPartPr>
              <p14:xfrm>
                <a:off x="7393677" y="4155623"/>
                <a:ext cx="218880" cy="140040"/>
              </p14:xfrm>
            </p:contentPart>
          </mc:Choice>
          <mc:Fallback>
            <p:pic>
              <p:nvPicPr>
                <p:cNvPr id="327" name="Freihand 326">
                  <a:extLst>
                    <a:ext uri="{FF2B5EF4-FFF2-40B4-BE49-F238E27FC236}">
                      <a16:creationId xmlns:a16="http://schemas.microsoft.com/office/drawing/2014/main" id="{E5CF4934-C8F4-460D-8987-57BAF96F3A05}"/>
                    </a:ext>
                  </a:extLst>
                </p:cNvPr>
                <p:cNvPicPr/>
                <p:nvPr/>
              </p:nvPicPr>
              <p:blipFill>
                <a:blip r:embed="rId471"/>
                <a:stretch>
                  <a:fillRect/>
                </a:stretch>
              </p:blipFill>
              <p:spPr>
                <a:xfrm>
                  <a:off x="7389357" y="4151303"/>
                  <a:ext cx="22752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328" name="Freihand 327">
                  <a:extLst>
                    <a:ext uri="{FF2B5EF4-FFF2-40B4-BE49-F238E27FC236}">
                      <a16:creationId xmlns:a16="http://schemas.microsoft.com/office/drawing/2014/main" id="{6B33B35A-8013-4857-B5DE-C99807EDF4F3}"/>
                    </a:ext>
                  </a:extLst>
                </p14:cNvPr>
                <p14:cNvContentPartPr/>
                <p14:nvPr/>
              </p14:nvContentPartPr>
              <p14:xfrm>
                <a:off x="7623717" y="4224743"/>
                <a:ext cx="14760" cy="72000"/>
              </p14:xfrm>
            </p:contentPart>
          </mc:Choice>
          <mc:Fallback>
            <p:pic>
              <p:nvPicPr>
                <p:cNvPr id="328" name="Freihand 327">
                  <a:extLst>
                    <a:ext uri="{FF2B5EF4-FFF2-40B4-BE49-F238E27FC236}">
                      <a16:creationId xmlns:a16="http://schemas.microsoft.com/office/drawing/2014/main" id="{6B33B35A-8013-4857-B5DE-C99807EDF4F3}"/>
                    </a:ext>
                  </a:extLst>
                </p:cNvPr>
                <p:cNvPicPr/>
                <p:nvPr/>
              </p:nvPicPr>
              <p:blipFill>
                <a:blip r:embed="rId473"/>
                <a:stretch>
                  <a:fillRect/>
                </a:stretch>
              </p:blipFill>
              <p:spPr>
                <a:xfrm>
                  <a:off x="7619397" y="4220423"/>
                  <a:ext cx="234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329" name="Freihand 328">
                  <a:extLst>
                    <a:ext uri="{FF2B5EF4-FFF2-40B4-BE49-F238E27FC236}">
                      <a16:creationId xmlns:a16="http://schemas.microsoft.com/office/drawing/2014/main" id="{F530F437-3806-4D55-9626-9A64BBEB2B7A}"/>
                    </a:ext>
                  </a:extLst>
                </p14:cNvPr>
                <p14:cNvContentPartPr/>
                <p14:nvPr/>
              </p14:nvContentPartPr>
              <p14:xfrm>
                <a:off x="7641357" y="4175783"/>
                <a:ext cx="23760" cy="36720"/>
              </p14:xfrm>
            </p:contentPart>
          </mc:Choice>
          <mc:Fallback>
            <p:pic>
              <p:nvPicPr>
                <p:cNvPr id="329" name="Freihand 328">
                  <a:extLst>
                    <a:ext uri="{FF2B5EF4-FFF2-40B4-BE49-F238E27FC236}">
                      <a16:creationId xmlns:a16="http://schemas.microsoft.com/office/drawing/2014/main" id="{F530F437-3806-4D55-9626-9A64BBEB2B7A}"/>
                    </a:ext>
                  </a:extLst>
                </p:cNvPr>
                <p:cNvPicPr/>
                <p:nvPr/>
              </p:nvPicPr>
              <p:blipFill>
                <a:blip r:embed="rId475"/>
                <a:stretch>
                  <a:fillRect/>
                </a:stretch>
              </p:blipFill>
              <p:spPr>
                <a:xfrm>
                  <a:off x="7637037" y="4171463"/>
                  <a:ext cx="3240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330" name="Freihand 329">
                  <a:extLst>
                    <a:ext uri="{FF2B5EF4-FFF2-40B4-BE49-F238E27FC236}">
                      <a16:creationId xmlns:a16="http://schemas.microsoft.com/office/drawing/2014/main" id="{277A64A4-A6FD-4FDD-A654-BBAD607650BF}"/>
                    </a:ext>
                  </a:extLst>
                </p14:cNvPr>
                <p14:cNvContentPartPr/>
                <p14:nvPr/>
              </p14:nvContentPartPr>
              <p14:xfrm>
                <a:off x="7678077" y="4222943"/>
                <a:ext cx="70920" cy="70920"/>
              </p14:xfrm>
            </p:contentPart>
          </mc:Choice>
          <mc:Fallback>
            <p:pic>
              <p:nvPicPr>
                <p:cNvPr id="330" name="Freihand 329">
                  <a:extLst>
                    <a:ext uri="{FF2B5EF4-FFF2-40B4-BE49-F238E27FC236}">
                      <a16:creationId xmlns:a16="http://schemas.microsoft.com/office/drawing/2014/main" id="{277A64A4-A6FD-4FDD-A654-BBAD607650BF}"/>
                    </a:ext>
                  </a:extLst>
                </p:cNvPr>
                <p:cNvPicPr/>
                <p:nvPr/>
              </p:nvPicPr>
              <p:blipFill>
                <a:blip r:embed="rId477"/>
                <a:stretch>
                  <a:fillRect/>
                </a:stretch>
              </p:blipFill>
              <p:spPr>
                <a:xfrm>
                  <a:off x="7673757" y="4218623"/>
                  <a:ext cx="795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331" name="Freihand 330">
                  <a:extLst>
                    <a:ext uri="{FF2B5EF4-FFF2-40B4-BE49-F238E27FC236}">
                      <a16:creationId xmlns:a16="http://schemas.microsoft.com/office/drawing/2014/main" id="{06748AB5-7283-4FAA-98C2-BE3CB31BF8D2}"/>
                    </a:ext>
                  </a:extLst>
                </p14:cNvPr>
                <p14:cNvContentPartPr/>
                <p14:nvPr/>
              </p14:nvContentPartPr>
              <p14:xfrm>
                <a:off x="7774557" y="4208903"/>
                <a:ext cx="102240" cy="241200"/>
              </p14:xfrm>
            </p:contentPart>
          </mc:Choice>
          <mc:Fallback>
            <p:pic>
              <p:nvPicPr>
                <p:cNvPr id="331" name="Freihand 330">
                  <a:extLst>
                    <a:ext uri="{FF2B5EF4-FFF2-40B4-BE49-F238E27FC236}">
                      <a16:creationId xmlns:a16="http://schemas.microsoft.com/office/drawing/2014/main" id="{06748AB5-7283-4FAA-98C2-BE3CB31BF8D2}"/>
                    </a:ext>
                  </a:extLst>
                </p:cNvPr>
                <p:cNvPicPr/>
                <p:nvPr/>
              </p:nvPicPr>
              <p:blipFill>
                <a:blip r:embed="rId479"/>
                <a:stretch>
                  <a:fillRect/>
                </a:stretch>
              </p:blipFill>
              <p:spPr>
                <a:xfrm>
                  <a:off x="7770237" y="4204583"/>
                  <a:ext cx="11088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333" name="Freihand 332">
                  <a:extLst>
                    <a:ext uri="{FF2B5EF4-FFF2-40B4-BE49-F238E27FC236}">
                      <a16:creationId xmlns:a16="http://schemas.microsoft.com/office/drawing/2014/main" id="{9DC1D926-59E5-4EF9-8C07-AD2621EE32C3}"/>
                    </a:ext>
                  </a:extLst>
                </p14:cNvPr>
                <p14:cNvContentPartPr/>
                <p14:nvPr/>
              </p14:nvContentPartPr>
              <p14:xfrm>
                <a:off x="6319077" y="4705703"/>
                <a:ext cx="360" cy="360"/>
              </p14:xfrm>
            </p:contentPart>
          </mc:Choice>
          <mc:Fallback>
            <p:pic>
              <p:nvPicPr>
                <p:cNvPr id="333" name="Freihand 332">
                  <a:extLst>
                    <a:ext uri="{FF2B5EF4-FFF2-40B4-BE49-F238E27FC236}">
                      <a16:creationId xmlns:a16="http://schemas.microsoft.com/office/drawing/2014/main" id="{9DC1D926-59E5-4EF9-8C07-AD2621EE32C3}"/>
                    </a:ext>
                  </a:extLst>
                </p:cNvPr>
                <p:cNvPicPr/>
                <p:nvPr/>
              </p:nvPicPr>
              <p:blipFill>
                <a:blip r:embed="rId481"/>
                <a:stretch>
                  <a:fillRect/>
                </a:stretch>
              </p:blipFill>
              <p:spPr>
                <a:xfrm>
                  <a:off x="6314757" y="470138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334" name="Freihand 333">
                  <a:extLst>
                    <a:ext uri="{FF2B5EF4-FFF2-40B4-BE49-F238E27FC236}">
                      <a16:creationId xmlns:a16="http://schemas.microsoft.com/office/drawing/2014/main" id="{58DBC8EE-81E7-4D64-863E-B64E198FC318}"/>
                    </a:ext>
                  </a:extLst>
                </p14:cNvPr>
                <p14:cNvContentPartPr/>
                <p14:nvPr/>
              </p14:nvContentPartPr>
              <p14:xfrm>
                <a:off x="6292077" y="4544423"/>
                <a:ext cx="103320" cy="189720"/>
              </p14:xfrm>
            </p:contentPart>
          </mc:Choice>
          <mc:Fallback>
            <p:pic>
              <p:nvPicPr>
                <p:cNvPr id="334" name="Freihand 333">
                  <a:extLst>
                    <a:ext uri="{FF2B5EF4-FFF2-40B4-BE49-F238E27FC236}">
                      <a16:creationId xmlns:a16="http://schemas.microsoft.com/office/drawing/2014/main" id="{58DBC8EE-81E7-4D64-863E-B64E198FC318}"/>
                    </a:ext>
                  </a:extLst>
                </p:cNvPr>
                <p:cNvPicPr/>
                <p:nvPr/>
              </p:nvPicPr>
              <p:blipFill>
                <a:blip r:embed="rId483"/>
                <a:stretch>
                  <a:fillRect/>
                </a:stretch>
              </p:blipFill>
              <p:spPr>
                <a:xfrm>
                  <a:off x="6287757" y="4540103"/>
                  <a:ext cx="11196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335" name="Freihand 334">
                  <a:extLst>
                    <a:ext uri="{FF2B5EF4-FFF2-40B4-BE49-F238E27FC236}">
                      <a16:creationId xmlns:a16="http://schemas.microsoft.com/office/drawing/2014/main" id="{8B672B13-2110-46B2-8FAA-756B0C2AC1A6}"/>
                    </a:ext>
                  </a:extLst>
                </p14:cNvPr>
                <p14:cNvContentPartPr/>
                <p14:nvPr/>
              </p14:nvContentPartPr>
              <p14:xfrm>
                <a:off x="6503037" y="4565663"/>
                <a:ext cx="20520" cy="160560"/>
              </p14:xfrm>
            </p:contentPart>
          </mc:Choice>
          <mc:Fallback>
            <p:pic>
              <p:nvPicPr>
                <p:cNvPr id="335" name="Freihand 334">
                  <a:extLst>
                    <a:ext uri="{FF2B5EF4-FFF2-40B4-BE49-F238E27FC236}">
                      <a16:creationId xmlns:a16="http://schemas.microsoft.com/office/drawing/2014/main" id="{8B672B13-2110-46B2-8FAA-756B0C2AC1A6}"/>
                    </a:ext>
                  </a:extLst>
                </p:cNvPr>
                <p:cNvPicPr/>
                <p:nvPr/>
              </p:nvPicPr>
              <p:blipFill>
                <a:blip r:embed="rId485"/>
                <a:stretch>
                  <a:fillRect/>
                </a:stretch>
              </p:blipFill>
              <p:spPr>
                <a:xfrm>
                  <a:off x="6498717" y="4561343"/>
                  <a:ext cx="2916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336" name="Freihand 335">
                  <a:extLst>
                    <a:ext uri="{FF2B5EF4-FFF2-40B4-BE49-F238E27FC236}">
                      <a16:creationId xmlns:a16="http://schemas.microsoft.com/office/drawing/2014/main" id="{0F5C18FF-0624-49A0-979A-B99808A46DB3}"/>
                    </a:ext>
                  </a:extLst>
                </p14:cNvPr>
                <p14:cNvContentPartPr/>
                <p14:nvPr/>
              </p14:nvContentPartPr>
              <p14:xfrm>
                <a:off x="6410877" y="4476383"/>
                <a:ext cx="162000" cy="139680"/>
              </p14:xfrm>
            </p:contentPart>
          </mc:Choice>
          <mc:Fallback>
            <p:pic>
              <p:nvPicPr>
                <p:cNvPr id="336" name="Freihand 335">
                  <a:extLst>
                    <a:ext uri="{FF2B5EF4-FFF2-40B4-BE49-F238E27FC236}">
                      <a16:creationId xmlns:a16="http://schemas.microsoft.com/office/drawing/2014/main" id="{0F5C18FF-0624-49A0-979A-B99808A46DB3}"/>
                    </a:ext>
                  </a:extLst>
                </p:cNvPr>
                <p:cNvPicPr/>
                <p:nvPr/>
              </p:nvPicPr>
              <p:blipFill>
                <a:blip r:embed="rId487"/>
                <a:stretch>
                  <a:fillRect/>
                </a:stretch>
              </p:blipFill>
              <p:spPr>
                <a:xfrm>
                  <a:off x="6406557" y="4472063"/>
                  <a:ext cx="17064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338" name="Freihand 337">
                  <a:extLst>
                    <a:ext uri="{FF2B5EF4-FFF2-40B4-BE49-F238E27FC236}">
                      <a16:creationId xmlns:a16="http://schemas.microsoft.com/office/drawing/2014/main" id="{323BA157-6E10-4257-BAD2-1A08449DCC46}"/>
                    </a:ext>
                  </a:extLst>
                </p14:cNvPr>
                <p14:cNvContentPartPr/>
                <p14:nvPr/>
              </p14:nvContentPartPr>
              <p14:xfrm>
                <a:off x="6769077" y="4530743"/>
                <a:ext cx="108720" cy="177840"/>
              </p14:xfrm>
            </p:contentPart>
          </mc:Choice>
          <mc:Fallback>
            <p:pic>
              <p:nvPicPr>
                <p:cNvPr id="338" name="Freihand 337">
                  <a:extLst>
                    <a:ext uri="{FF2B5EF4-FFF2-40B4-BE49-F238E27FC236}">
                      <a16:creationId xmlns:a16="http://schemas.microsoft.com/office/drawing/2014/main" id="{323BA157-6E10-4257-BAD2-1A08449DCC46}"/>
                    </a:ext>
                  </a:extLst>
                </p:cNvPr>
                <p:cNvPicPr/>
                <p:nvPr/>
              </p:nvPicPr>
              <p:blipFill>
                <a:blip r:embed="rId489"/>
                <a:stretch>
                  <a:fillRect/>
                </a:stretch>
              </p:blipFill>
              <p:spPr>
                <a:xfrm>
                  <a:off x="6764757" y="4526423"/>
                  <a:ext cx="11736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339" name="Freihand 338">
                  <a:extLst>
                    <a:ext uri="{FF2B5EF4-FFF2-40B4-BE49-F238E27FC236}">
                      <a16:creationId xmlns:a16="http://schemas.microsoft.com/office/drawing/2014/main" id="{90A0D962-BDC6-4275-808F-579812A8E8CF}"/>
                    </a:ext>
                  </a:extLst>
                </p14:cNvPr>
                <p14:cNvContentPartPr/>
                <p14:nvPr/>
              </p14:nvContentPartPr>
              <p14:xfrm>
                <a:off x="6886797" y="4591943"/>
                <a:ext cx="56880" cy="95760"/>
              </p14:xfrm>
            </p:contentPart>
          </mc:Choice>
          <mc:Fallback>
            <p:pic>
              <p:nvPicPr>
                <p:cNvPr id="339" name="Freihand 338">
                  <a:extLst>
                    <a:ext uri="{FF2B5EF4-FFF2-40B4-BE49-F238E27FC236}">
                      <a16:creationId xmlns:a16="http://schemas.microsoft.com/office/drawing/2014/main" id="{90A0D962-BDC6-4275-808F-579812A8E8CF}"/>
                    </a:ext>
                  </a:extLst>
                </p:cNvPr>
                <p:cNvPicPr/>
                <p:nvPr/>
              </p:nvPicPr>
              <p:blipFill>
                <a:blip r:embed="rId491"/>
                <a:stretch>
                  <a:fillRect/>
                </a:stretch>
              </p:blipFill>
              <p:spPr>
                <a:xfrm>
                  <a:off x="6882477" y="4587623"/>
                  <a:ext cx="655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340" name="Freihand 339">
                  <a:extLst>
                    <a:ext uri="{FF2B5EF4-FFF2-40B4-BE49-F238E27FC236}">
                      <a16:creationId xmlns:a16="http://schemas.microsoft.com/office/drawing/2014/main" id="{84E6CE84-41CE-4D24-B3BB-A0400AB3D2C0}"/>
                    </a:ext>
                  </a:extLst>
                </p14:cNvPr>
                <p14:cNvContentPartPr/>
                <p14:nvPr/>
              </p14:nvContentPartPr>
              <p14:xfrm>
                <a:off x="7088037" y="4526423"/>
                <a:ext cx="133560" cy="159120"/>
              </p14:xfrm>
            </p:contentPart>
          </mc:Choice>
          <mc:Fallback>
            <p:pic>
              <p:nvPicPr>
                <p:cNvPr id="340" name="Freihand 339">
                  <a:extLst>
                    <a:ext uri="{FF2B5EF4-FFF2-40B4-BE49-F238E27FC236}">
                      <a16:creationId xmlns:a16="http://schemas.microsoft.com/office/drawing/2014/main" id="{84E6CE84-41CE-4D24-B3BB-A0400AB3D2C0}"/>
                    </a:ext>
                  </a:extLst>
                </p:cNvPr>
                <p:cNvPicPr/>
                <p:nvPr/>
              </p:nvPicPr>
              <p:blipFill>
                <a:blip r:embed="rId493"/>
                <a:stretch>
                  <a:fillRect/>
                </a:stretch>
              </p:blipFill>
              <p:spPr>
                <a:xfrm>
                  <a:off x="7083717" y="4522103"/>
                  <a:ext cx="1422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341" name="Freihand 340">
                  <a:extLst>
                    <a:ext uri="{FF2B5EF4-FFF2-40B4-BE49-F238E27FC236}">
                      <a16:creationId xmlns:a16="http://schemas.microsoft.com/office/drawing/2014/main" id="{35946903-37CA-4C21-BEB0-3C62F9197AE3}"/>
                    </a:ext>
                  </a:extLst>
                </p14:cNvPr>
                <p14:cNvContentPartPr/>
                <p14:nvPr/>
              </p14:nvContentPartPr>
              <p14:xfrm>
                <a:off x="7275237" y="4441823"/>
                <a:ext cx="15480" cy="83160"/>
              </p14:xfrm>
            </p:contentPart>
          </mc:Choice>
          <mc:Fallback>
            <p:pic>
              <p:nvPicPr>
                <p:cNvPr id="341" name="Freihand 340">
                  <a:extLst>
                    <a:ext uri="{FF2B5EF4-FFF2-40B4-BE49-F238E27FC236}">
                      <a16:creationId xmlns:a16="http://schemas.microsoft.com/office/drawing/2014/main" id="{35946903-37CA-4C21-BEB0-3C62F9197AE3}"/>
                    </a:ext>
                  </a:extLst>
                </p:cNvPr>
                <p:cNvPicPr/>
                <p:nvPr/>
              </p:nvPicPr>
              <p:blipFill>
                <a:blip r:embed="rId495"/>
                <a:stretch>
                  <a:fillRect/>
                </a:stretch>
              </p:blipFill>
              <p:spPr>
                <a:xfrm>
                  <a:off x="7270917" y="4437503"/>
                  <a:ext cx="241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343" name="Freihand 342">
                  <a:extLst>
                    <a:ext uri="{FF2B5EF4-FFF2-40B4-BE49-F238E27FC236}">
                      <a16:creationId xmlns:a16="http://schemas.microsoft.com/office/drawing/2014/main" id="{68710767-E981-45B7-A611-67A1066A9EB2}"/>
                    </a:ext>
                  </a:extLst>
                </p14:cNvPr>
                <p14:cNvContentPartPr/>
                <p14:nvPr/>
              </p14:nvContentPartPr>
              <p14:xfrm>
                <a:off x="7392957" y="4542263"/>
                <a:ext cx="207000" cy="99360"/>
              </p14:xfrm>
            </p:contentPart>
          </mc:Choice>
          <mc:Fallback>
            <p:pic>
              <p:nvPicPr>
                <p:cNvPr id="343" name="Freihand 342">
                  <a:extLst>
                    <a:ext uri="{FF2B5EF4-FFF2-40B4-BE49-F238E27FC236}">
                      <a16:creationId xmlns:a16="http://schemas.microsoft.com/office/drawing/2014/main" id="{68710767-E981-45B7-A611-67A1066A9EB2}"/>
                    </a:ext>
                  </a:extLst>
                </p:cNvPr>
                <p:cNvPicPr/>
                <p:nvPr/>
              </p:nvPicPr>
              <p:blipFill>
                <a:blip r:embed="rId497"/>
                <a:stretch>
                  <a:fillRect/>
                </a:stretch>
              </p:blipFill>
              <p:spPr>
                <a:xfrm>
                  <a:off x="7388637" y="4537943"/>
                  <a:ext cx="2156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344" name="Freihand 343">
                  <a:extLst>
                    <a:ext uri="{FF2B5EF4-FFF2-40B4-BE49-F238E27FC236}">
                      <a16:creationId xmlns:a16="http://schemas.microsoft.com/office/drawing/2014/main" id="{F8C61481-0C91-4A8F-85F9-FCFEB04BE111}"/>
                    </a:ext>
                  </a:extLst>
                </p14:cNvPr>
                <p14:cNvContentPartPr/>
                <p14:nvPr/>
              </p14:nvContentPartPr>
              <p14:xfrm>
                <a:off x="7722717" y="4483223"/>
                <a:ext cx="187920" cy="159120"/>
              </p14:xfrm>
            </p:contentPart>
          </mc:Choice>
          <mc:Fallback>
            <p:pic>
              <p:nvPicPr>
                <p:cNvPr id="344" name="Freihand 343">
                  <a:extLst>
                    <a:ext uri="{FF2B5EF4-FFF2-40B4-BE49-F238E27FC236}">
                      <a16:creationId xmlns:a16="http://schemas.microsoft.com/office/drawing/2014/main" id="{F8C61481-0C91-4A8F-85F9-FCFEB04BE111}"/>
                    </a:ext>
                  </a:extLst>
                </p:cNvPr>
                <p:cNvPicPr/>
                <p:nvPr/>
              </p:nvPicPr>
              <p:blipFill>
                <a:blip r:embed="rId499"/>
                <a:stretch>
                  <a:fillRect/>
                </a:stretch>
              </p:blipFill>
              <p:spPr>
                <a:xfrm>
                  <a:off x="7718397" y="4478903"/>
                  <a:ext cx="19656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346" name="Freihand 345">
                  <a:extLst>
                    <a:ext uri="{FF2B5EF4-FFF2-40B4-BE49-F238E27FC236}">
                      <a16:creationId xmlns:a16="http://schemas.microsoft.com/office/drawing/2014/main" id="{B10BDE79-73E1-4CE7-AADE-176B13FD3F37}"/>
                    </a:ext>
                  </a:extLst>
                </p14:cNvPr>
                <p14:cNvContentPartPr/>
                <p14:nvPr/>
              </p14:nvContentPartPr>
              <p14:xfrm>
                <a:off x="3560757" y="1031183"/>
                <a:ext cx="61920" cy="92880"/>
              </p14:xfrm>
            </p:contentPart>
          </mc:Choice>
          <mc:Fallback>
            <p:pic>
              <p:nvPicPr>
                <p:cNvPr id="346" name="Freihand 345">
                  <a:extLst>
                    <a:ext uri="{FF2B5EF4-FFF2-40B4-BE49-F238E27FC236}">
                      <a16:creationId xmlns:a16="http://schemas.microsoft.com/office/drawing/2014/main" id="{B10BDE79-73E1-4CE7-AADE-176B13FD3F37}"/>
                    </a:ext>
                  </a:extLst>
                </p:cNvPr>
                <p:cNvPicPr/>
                <p:nvPr/>
              </p:nvPicPr>
              <p:blipFill>
                <a:blip r:embed="rId501"/>
                <a:stretch>
                  <a:fillRect/>
                </a:stretch>
              </p:blipFill>
              <p:spPr>
                <a:xfrm>
                  <a:off x="3556437" y="1026863"/>
                  <a:ext cx="705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347" name="Freihand 346">
                  <a:extLst>
                    <a:ext uri="{FF2B5EF4-FFF2-40B4-BE49-F238E27FC236}">
                      <a16:creationId xmlns:a16="http://schemas.microsoft.com/office/drawing/2014/main" id="{4F63C691-32C8-46DF-8091-E8E165AE039D}"/>
                    </a:ext>
                  </a:extLst>
                </p14:cNvPr>
                <p14:cNvContentPartPr/>
                <p14:nvPr/>
              </p14:nvContentPartPr>
              <p14:xfrm>
                <a:off x="3681717" y="1192823"/>
                <a:ext cx="70200" cy="66600"/>
              </p14:xfrm>
            </p:contentPart>
          </mc:Choice>
          <mc:Fallback>
            <p:pic>
              <p:nvPicPr>
                <p:cNvPr id="347" name="Freihand 346">
                  <a:extLst>
                    <a:ext uri="{FF2B5EF4-FFF2-40B4-BE49-F238E27FC236}">
                      <a16:creationId xmlns:a16="http://schemas.microsoft.com/office/drawing/2014/main" id="{4F63C691-32C8-46DF-8091-E8E165AE039D}"/>
                    </a:ext>
                  </a:extLst>
                </p:cNvPr>
                <p:cNvPicPr/>
                <p:nvPr/>
              </p:nvPicPr>
              <p:blipFill>
                <a:blip r:embed="rId503"/>
                <a:stretch>
                  <a:fillRect/>
                </a:stretch>
              </p:blipFill>
              <p:spPr>
                <a:xfrm>
                  <a:off x="3677397" y="1188503"/>
                  <a:ext cx="788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348" name="Freihand 347">
                  <a:extLst>
                    <a:ext uri="{FF2B5EF4-FFF2-40B4-BE49-F238E27FC236}">
                      <a16:creationId xmlns:a16="http://schemas.microsoft.com/office/drawing/2014/main" id="{19658E27-4B29-4CD6-A581-CB2FD776F9FF}"/>
                    </a:ext>
                  </a:extLst>
                </p14:cNvPr>
                <p14:cNvContentPartPr/>
                <p14:nvPr/>
              </p14:nvContentPartPr>
              <p14:xfrm>
                <a:off x="3831477" y="1337543"/>
                <a:ext cx="202680" cy="209880"/>
              </p14:xfrm>
            </p:contentPart>
          </mc:Choice>
          <mc:Fallback>
            <p:pic>
              <p:nvPicPr>
                <p:cNvPr id="348" name="Freihand 347">
                  <a:extLst>
                    <a:ext uri="{FF2B5EF4-FFF2-40B4-BE49-F238E27FC236}">
                      <a16:creationId xmlns:a16="http://schemas.microsoft.com/office/drawing/2014/main" id="{19658E27-4B29-4CD6-A581-CB2FD776F9FF}"/>
                    </a:ext>
                  </a:extLst>
                </p:cNvPr>
                <p:cNvPicPr/>
                <p:nvPr/>
              </p:nvPicPr>
              <p:blipFill>
                <a:blip r:embed="rId505"/>
                <a:stretch>
                  <a:fillRect/>
                </a:stretch>
              </p:blipFill>
              <p:spPr>
                <a:xfrm>
                  <a:off x="3827157" y="1333223"/>
                  <a:ext cx="21132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349" name="Freihand 348">
                  <a:extLst>
                    <a:ext uri="{FF2B5EF4-FFF2-40B4-BE49-F238E27FC236}">
                      <a16:creationId xmlns:a16="http://schemas.microsoft.com/office/drawing/2014/main" id="{EB96C556-BEE5-41C8-B154-87B07BBAF8E6}"/>
                    </a:ext>
                  </a:extLst>
                </p14:cNvPr>
                <p14:cNvContentPartPr/>
                <p14:nvPr/>
              </p14:nvContentPartPr>
              <p14:xfrm>
                <a:off x="4150797" y="1630943"/>
                <a:ext cx="286560" cy="174240"/>
              </p14:xfrm>
            </p:contentPart>
          </mc:Choice>
          <mc:Fallback>
            <p:pic>
              <p:nvPicPr>
                <p:cNvPr id="349" name="Freihand 348">
                  <a:extLst>
                    <a:ext uri="{FF2B5EF4-FFF2-40B4-BE49-F238E27FC236}">
                      <a16:creationId xmlns:a16="http://schemas.microsoft.com/office/drawing/2014/main" id="{EB96C556-BEE5-41C8-B154-87B07BBAF8E6}"/>
                    </a:ext>
                  </a:extLst>
                </p:cNvPr>
                <p:cNvPicPr/>
                <p:nvPr/>
              </p:nvPicPr>
              <p:blipFill>
                <a:blip r:embed="rId507"/>
                <a:stretch>
                  <a:fillRect/>
                </a:stretch>
              </p:blipFill>
              <p:spPr>
                <a:xfrm>
                  <a:off x="4146477" y="1626623"/>
                  <a:ext cx="29520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350" name="Freihand 349">
                  <a:extLst>
                    <a:ext uri="{FF2B5EF4-FFF2-40B4-BE49-F238E27FC236}">
                      <a16:creationId xmlns:a16="http://schemas.microsoft.com/office/drawing/2014/main" id="{67F8764D-FE87-4704-942F-5F5CA9F69A00}"/>
                    </a:ext>
                  </a:extLst>
                </p14:cNvPr>
                <p14:cNvContentPartPr/>
                <p14:nvPr/>
              </p14:nvContentPartPr>
              <p14:xfrm>
                <a:off x="4595037" y="1906343"/>
                <a:ext cx="68400" cy="33480"/>
              </p14:xfrm>
            </p:contentPart>
          </mc:Choice>
          <mc:Fallback>
            <p:pic>
              <p:nvPicPr>
                <p:cNvPr id="350" name="Freihand 349">
                  <a:extLst>
                    <a:ext uri="{FF2B5EF4-FFF2-40B4-BE49-F238E27FC236}">
                      <a16:creationId xmlns:a16="http://schemas.microsoft.com/office/drawing/2014/main" id="{67F8764D-FE87-4704-942F-5F5CA9F69A00}"/>
                    </a:ext>
                  </a:extLst>
                </p:cNvPr>
                <p:cNvPicPr/>
                <p:nvPr/>
              </p:nvPicPr>
              <p:blipFill>
                <a:blip r:embed="rId509"/>
                <a:stretch>
                  <a:fillRect/>
                </a:stretch>
              </p:blipFill>
              <p:spPr>
                <a:xfrm>
                  <a:off x="4590717" y="1902023"/>
                  <a:ext cx="7704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351" name="Freihand 350">
                  <a:extLst>
                    <a:ext uri="{FF2B5EF4-FFF2-40B4-BE49-F238E27FC236}">
                      <a16:creationId xmlns:a16="http://schemas.microsoft.com/office/drawing/2014/main" id="{578D67F4-F111-4165-A5FA-2F64773537FC}"/>
                    </a:ext>
                  </a:extLst>
                </p14:cNvPr>
                <p14:cNvContentPartPr/>
                <p14:nvPr/>
              </p14:nvContentPartPr>
              <p14:xfrm>
                <a:off x="4705197" y="1958543"/>
                <a:ext cx="556200" cy="195120"/>
              </p14:xfrm>
            </p:contentPart>
          </mc:Choice>
          <mc:Fallback>
            <p:pic>
              <p:nvPicPr>
                <p:cNvPr id="351" name="Freihand 350">
                  <a:extLst>
                    <a:ext uri="{FF2B5EF4-FFF2-40B4-BE49-F238E27FC236}">
                      <a16:creationId xmlns:a16="http://schemas.microsoft.com/office/drawing/2014/main" id="{578D67F4-F111-4165-A5FA-2F64773537FC}"/>
                    </a:ext>
                  </a:extLst>
                </p:cNvPr>
                <p:cNvPicPr/>
                <p:nvPr/>
              </p:nvPicPr>
              <p:blipFill>
                <a:blip r:embed="rId511"/>
                <a:stretch>
                  <a:fillRect/>
                </a:stretch>
              </p:blipFill>
              <p:spPr>
                <a:xfrm>
                  <a:off x="4700877" y="1954223"/>
                  <a:ext cx="56484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354" name="Freihand 353">
                  <a:extLst>
                    <a:ext uri="{FF2B5EF4-FFF2-40B4-BE49-F238E27FC236}">
                      <a16:creationId xmlns:a16="http://schemas.microsoft.com/office/drawing/2014/main" id="{0751A943-ECB5-4152-B603-E810532268DA}"/>
                    </a:ext>
                  </a:extLst>
                </p14:cNvPr>
                <p14:cNvContentPartPr/>
                <p14:nvPr/>
              </p14:nvContentPartPr>
              <p14:xfrm>
                <a:off x="5214597" y="1855223"/>
                <a:ext cx="100080" cy="81000"/>
              </p14:xfrm>
            </p:contentPart>
          </mc:Choice>
          <mc:Fallback>
            <p:pic>
              <p:nvPicPr>
                <p:cNvPr id="354" name="Freihand 353">
                  <a:extLst>
                    <a:ext uri="{FF2B5EF4-FFF2-40B4-BE49-F238E27FC236}">
                      <a16:creationId xmlns:a16="http://schemas.microsoft.com/office/drawing/2014/main" id="{0751A943-ECB5-4152-B603-E810532268DA}"/>
                    </a:ext>
                  </a:extLst>
                </p:cNvPr>
                <p:cNvPicPr/>
                <p:nvPr/>
              </p:nvPicPr>
              <p:blipFill>
                <a:blip r:embed="rId513"/>
                <a:stretch>
                  <a:fillRect/>
                </a:stretch>
              </p:blipFill>
              <p:spPr>
                <a:xfrm>
                  <a:off x="5210277" y="1850903"/>
                  <a:ext cx="1087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355" name="Freihand 354">
                  <a:extLst>
                    <a:ext uri="{FF2B5EF4-FFF2-40B4-BE49-F238E27FC236}">
                      <a16:creationId xmlns:a16="http://schemas.microsoft.com/office/drawing/2014/main" id="{19DA5599-9E5E-4563-994A-772F5DF3439E}"/>
                    </a:ext>
                  </a:extLst>
                </p14:cNvPr>
                <p14:cNvContentPartPr/>
                <p14:nvPr/>
              </p14:nvContentPartPr>
              <p14:xfrm>
                <a:off x="5322237" y="1810943"/>
                <a:ext cx="7560" cy="259200"/>
              </p14:xfrm>
            </p:contentPart>
          </mc:Choice>
          <mc:Fallback>
            <p:pic>
              <p:nvPicPr>
                <p:cNvPr id="355" name="Freihand 354">
                  <a:extLst>
                    <a:ext uri="{FF2B5EF4-FFF2-40B4-BE49-F238E27FC236}">
                      <a16:creationId xmlns:a16="http://schemas.microsoft.com/office/drawing/2014/main" id="{19DA5599-9E5E-4563-994A-772F5DF3439E}"/>
                    </a:ext>
                  </a:extLst>
                </p:cNvPr>
                <p:cNvPicPr/>
                <p:nvPr/>
              </p:nvPicPr>
              <p:blipFill>
                <a:blip r:embed="rId515"/>
                <a:stretch>
                  <a:fillRect/>
                </a:stretch>
              </p:blipFill>
              <p:spPr>
                <a:xfrm>
                  <a:off x="5317917" y="1806623"/>
                  <a:ext cx="1620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356" name="Freihand 355">
                  <a:extLst>
                    <a:ext uri="{FF2B5EF4-FFF2-40B4-BE49-F238E27FC236}">
                      <a16:creationId xmlns:a16="http://schemas.microsoft.com/office/drawing/2014/main" id="{026FBF41-A30F-4779-BC58-26E3DEDB1C37}"/>
                    </a:ext>
                  </a:extLst>
                </p14:cNvPr>
                <p14:cNvContentPartPr/>
                <p14:nvPr/>
              </p14:nvContentPartPr>
              <p14:xfrm>
                <a:off x="5370837" y="1731743"/>
                <a:ext cx="10440" cy="97200"/>
              </p14:xfrm>
            </p:contentPart>
          </mc:Choice>
          <mc:Fallback>
            <p:pic>
              <p:nvPicPr>
                <p:cNvPr id="356" name="Freihand 355">
                  <a:extLst>
                    <a:ext uri="{FF2B5EF4-FFF2-40B4-BE49-F238E27FC236}">
                      <a16:creationId xmlns:a16="http://schemas.microsoft.com/office/drawing/2014/main" id="{026FBF41-A30F-4779-BC58-26E3DEDB1C37}"/>
                    </a:ext>
                  </a:extLst>
                </p:cNvPr>
                <p:cNvPicPr/>
                <p:nvPr/>
              </p:nvPicPr>
              <p:blipFill>
                <a:blip r:embed="rId517"/>
                <a:stretch>
                  <a:fillRect/>
                </a:stretch>
              </p:blipFill>
              <p:spPr>
                <a:xfrm>
                  <a:off x="5366517" y="1727423"/>
                  <a:ext cx="190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357" name="Freihand 356">
                  <a:extLst>
                    <a:ext uri="{FF2B5EF4-FFF2-40B4-BE49-F238E27FC236}">
                      <a16:creationId xmlns:a16="http://schemas.microsoft.com/office/drawing/2014/main" id="{54A11168-BAC4-4E3C-B68D-03B4A9E4E032}"/>
                    </a:ext>
                  </a:extLst>
                </p14:cNvPr>
                <p14:cNvContentPartPr/>
                <p14:nvPr/>
              </p14:nvContentPartPr>
              <p14:xfrm>
                <a:off x="5286237" y="1577663"/>
                <a:ext cx="376560" cy="275040"/>
              </p14:xfrm>
            </p:contentPart>
          </mc:Choice>
          <mc:Fallback>
            <p:pic>
              <p:nvPicPr>
                <p:cNvPr id="357" name="Freihand 356">
                  <a:extLst>
                    <a:ext uri="{FF2B5EF4-FFF2-40B4-BE49-F238E27FC236}">
                      <a16:creationId xmlns:a16="http://schemas.microsoft.com/office/drawing/2014/main" id="{54A11168-BAC4-4E3C-B68D-03B4A9E4E032}"/>
                    </a:ext>
                  </a:extLst>
                </p:cNvPr>
                <p:cNvPicPr/>
                <p:nvPr/>
              </p:nvPicPr>
              <p:blipFill>
                <a:blip r:embed="rId519"/>
                <a:stretch>
                  <a:fillRect/>
                </a:stretch>
              </p:blipFill>
              <p:spPr>
                <a:xfrm>
                  <a:off x="5281917" y="1573343"/>
                  <a:ext cx="385200" cy="28368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58" name="Freihand 357">
                  <a:extLst>
                    <a:ext uri="{FF2B5EF4-FFF2-40B4-BE49-F238E27FC236}">
                      <a16:creationId xmlns:a16="http://schemas.microsoft.com/office/drawing/2014/main" id="{0AD3ED1D-4D33-4D42-9177-52D2FEF8108C}"/>
                    </a:ext>
                  </a:extLst>
                </p14:cNvPr>
                <p14:cNvContentPartPr/>
                <p14:nvPr/>
              </p14:nvContentPartPr>
              <p14:xfrm>
                <a:off x="5711037" y="1630943"/>
                <a:ext cx="117000" cy="246600"/>
              </p14:xfrm>
            </p:contentPart>
          </mc:Choice>
          <mc:Fallback>
            <p:pic>
              <p:nvPicPr>
                <p:cNvPr id="358" name="Freihand 357">
                  <a:extLst>
                    <a:ext uri="{FF2B5EF4-FFF2-40B4-BE49-F238E27FC236}">
                      <a16:creationId xmlns:a16="http://schemas.microsoft.com/office/drawing/2014/main" id="{0AD3ED1D-4D33-4D42-9177-52D2FEF8108C}"/>
                    </a:ext>
                  </a:extLst>
                </p:cNvPr>
                <p:cNvPicPr/>
                <p:nvPr/>
              </p:nvPicPr>
              <p:blipFill>
                <a:blip r:embed="rId521"/>
                <a:stretch>
                  <a:fillRect/>
                </a:stretch>
              </p:blipFill>
              <p:spPr>
                <a:xfrm>
                  <a:off x="5706717" y="1626623"/>
                  <a:ext cx="12564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59" name="Freihand 358">
                  <a:extLst>
                    <a:ext uri="{FF2B5EF4-FFF2-40B4-BE49-F238E27FC236}">
                      <a16:creationId xmlns:a16="http://schemas.microsoft.com/office/drawing/2014/main" id="{BFF02277-116F-4002-99D6-0F42DF78755C}"/>
                    </a:ext>
                  </a:extLst>
                </p14:cNvPr>
                <p14:cNvContentPartPr/>
                <p14:nvPr/>
              </p14:nvContentPartPr>
              <p14:xfrm>
                <a:off x="5914077" y="1685663"/>
                <a:ext cx="7560" cy="84960"/>
              </p14:xfrm>
            </p:contentPart>
          </mc:Choice>
          <mc:Fallback>
            <p:pic>
              <p:nvPicPr>
                <p:cNvPr id="359" name="Freihand 358">
                  <a:extLst>
                    <a:ext uri="{FF2B5EF4-FFF2-40B4-BE49-F238E27FC236}">
                      <a16:creationId xmlns:a16="http://schemas.microsoft.com/office/drawing/2014/main" id="{BFF02277-116F-4002-99D6-0F42DF78755C}"/>
                    </a:ext>
                  </a:extLst>
                </p:cNvPr>
                <p:cNvPicPr/>
                <p:nvPr/>
              </p:nvPicPr>
              <p:blipFill>
                <a:blip r:embed="rId523"/>
                <a:stretch>
                  <a:fillRect/>
                </a:stretch>
              </p:blipFill>
              <p:spPr>
                <a:xfrm>
                  <a:off x="5909757" y="1681343"/>
                  <a:ext cx="162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60" name="Freihand 359">
                  <a:extLst>
                    <a:ext uri="{FF2B5EF4-FFF2-40B4-BE49-F238E27FC236}">
                      <a16:creationId xmlns:a16="http://schemas.microsoft.com/office/drawing/2014/main" id="{D0671F29-2259-47B9-9179-376F02BEA124}"/>
                    </a:ext>
                  </a:extLst>
                </p14:cNvPr>
                <p14:cNvContentPartPr/>
                <p14:nvPr/>
              </p14:nvContentPartPr>
              <p14:xfrm>
                <a:off x="5997237" y="1484423"/>
                <a:ext cx="138960" cy="197280"/>
              </p14:xfrm>
            </p:contentPart>
          </mc:Choice>
          <mc:Fallback>
            <p:pic>
              <p:nvPicPr>
                <p:cNvPr id="360" name="Freihand 359">
                  <a:extLst>
                    <a:ext uri="{FF2B5EF4-FFF2-40B4-BE49-F238E27FC236}">
                      <a16:creationId xmlns:a16="http://schemas.microsoft.com/office/drawing/2014/main" id="{D0671F29-2259-47B9-9179-376F02BEA124}"/>
                    </a:ext>
                  </a:extLst>
                </p:cNvPr>
                <p:cNvPicPr/>
                <p:nvPr/>
              </p:nvPicPr>
              <p:blipFill>
                <a:blip r:embed="rId525"/>
                <a:stretch>
                  <a:fillRect/>
                </a:stretch>
              </p:blipFill>
              <p:spPr>
                <a:xfrm>
                  <a:off x="5992917" y="1480103"/>
                  <a:ext cx="14760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61" name="Freihand 360">
                  <a:extLst>
                    <a:ext uri="{FF2B5EF4-FFF2-40B4-BE49-F238E27FC236}">
                      <a16:creationId xmlns:a16="http://schemas.microsoft.com/office/drawing/2014/main" id="{4BBF04FE-CA75-406A-A5A9-B641AE898BF0}"/>
                    </a:ext>
                  </a:extLst>
                </p14:cNvPr>
                <p14:cNvContentPartPr/>
                <p14:nvPr/>
              </p14:nvContentPartPr>
              <p14:xfrm>
                <a:off x="6179037" y="1590263"/>
                <a:ext cx="21240" cy="106200"/>
              </p14:xfrm>
            </p:contentPart>
          </mc:Choice>
          <mc:Fallback>
            <p:pic>
              <p:nvPicPr>
                <p:cNvPr id="361" name="Freihand 360">
                  <a:extLst>
                    <a:ext uri="{FF2B5EF4-FFF2-40B4-BE49-F238E27FC236}">
                      <a16:creationId xmlns:a16="http://schemas.microsoft.com/office/drawing/2014/main" id="{4BBF04FE-CA75-406A-A5A9-B641AE898BF0}"/>
                    </a:ext>
                  </a:extLst>
                </p:cNvPr>
                <p:cNvPicPr/>
                <p:nvPr/>
              </p:nvPicPr>
              <p:blipFill>
                <a:blip r:embed="rId527"/>
                <a:stretch>
                  <a:fillRect/>
                </a:stretch>
              </p:blipFill>
              <p:spPr>
                <a:xfrm>
                  <a:off x="6174717" y="1585943"/>
                  <a:ext cx="298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62" name="Freihand 361">
                  <a:extLst>
                    <a:ext uri="{FF2B5EF4-FFF2-40B4-BE49-F238E27FC236}">
                      <a16:creationId xmlns:a16="http://schemas.microsoft.com/office/drawing/2014/main" id="{B62ED97B-5935-4CFB-B9E4-364191356CC9}"/>
                    </a:ext>
                  </a:extLst>
                </p14:cNvPr>
                <p14:cNvContentPartPr/>
                <p14:nvPr/>
              </p14:nvContentPartPr>
              <p14:xfrm>
                <a:off x="6288117" y="1568303"/>
                <a:ext cx="25920" cy="108000"/>
              </p14:xfrm>
            </p:contentPart>
          </mc:Choice>
          <mc:Fallback>
            <p:pic>
              <p:nvPicPr>
                <p:cNvPr id="362" name="Freihand 361">
                  <a:extLst>
                    <a:ext uri="{FF2B5EF4-FFF2-40B4-BE49-F238E27FC236}">
                      <a16:creationId xmlns:a16="http://schemas.microsoft.com/office/drawing/2014/main" id="{B62ED97B-5935-4CFB-B9E4-364191356CC9}"/>
                    </a:ext>
                  </a:extLst>
                </p:cNvPr>
                <p:cNvPicPr/>
                <p:nvPr/>
              </p:nvPicPr>
              <p:blipFill>
                <a:blip r:embed="rId529"/>
                <a:stretch>
                  <a:fillRect/>
                </a:stretch>
              </p:blipFill>
              <p:spPr>
                <a:xfrm>
                  <a:off x="6283797" y="1563983"/>
                  <a:ext cx="345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63" name="Freihand 362">
                  <a:extLst>
                    <a:ext uri="{FF2B5EF4-FFF2-40B4-BE49-F238E27FC236}">
                      <a16:creationId xmlns:a16="http://schemas.microsoft.com/office/drawing/2014/main" id="{73B2A20E-70C7-4B81-97F9-EFD1E8F3DEBD}"/>
                    </a:ext>
                  </a:extLst>
                </p14:cNvPr>
                <p14:cNvContentPartPr/>
                <p14:nvPr/>
              </p14:nvContentPartPr>
              <p14:xfrm>
                <a:off x="6260397" y="1369223"/>
                <a:ext cx="179280" cy="282600"/>
              </p14:xfrm>
            </p:contentPart>
          </mc:Choice>
          <mc:Fallback>
            <p:pic>
              <p:nvPicPr>
                <p:cNvPr id="363" name="Freihand 362">
                  <a:extLst>
                    <a:ext uri="{FF2B5EF4-FFF2-40B4-BE49-F238E27FC236}">
                      <a16:creationId xmlns:a16="http://schemas.microsoft.com/office/drawing/2014/main" id="{73B2A20E-70C7-4B81-97F9-EFD1E8F3DEBD}"/>
                    </a:ext>
                  </a:extLst>
                </p:cNvPr>
                <p:cNvPicPr/>
                <p:nvPr/>
              </p:nvPicPr>
              <p:blipFill>
                <a:blip r:embed="rId531"/>
                <a:stretch>
                  <a:fillRect/>
                </a:stretch>
              </p:blipFill>
              <p:spPr>
                <a:xfrm>
                  <a:off x="6256077" y="1364903"/>
                  <a:ext cx="187920" cy="29124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64" name="Freihand 363">
                  <a:extLst>
                    <a:ext uri="{FF2B5EF4-FFF2-40B4-BE49-F238E27FC236}">
                      <a16:creationId xmlns:a16="http://schemas.microsoft.com/office/drawing/2014/main" id="{4BE5B8A4-37FC-433A-94DA-8CDCC686BE68}"/>
                    </a:ext>
                  </a:extLst>
                </p14:cNvPr>
                <p14:cNvContentPartPr/>
                <p14:nvPr/>
              </p14:nvContentPartPr>
              <p14:xfrm>
                <a:off x="6399717" y="1263743"/>
                <a:ext cx="38160" cy="97920"/>
              </p14:xfrm>
            </p:contentPart>
          </mc:Choice>
          <mc:Fallback>
            <p:pic>
              <p:nvPicPr>
                <p:cNvPr id="364" name="Freihand 363">
                  <a:extLst>
                    <a:ext uri="{FF2B5EF4-FFF2-40B4-BE49-F238E27FC236}">
                      <a16:creationId xmlns:a16="http://schemas.microsoft.com/office/drawing/2014/main" id="{4BE5B8A4-37FC-433A-94DA-8CDCC686BE68}"/>
                    </a:ext>
                  </a:extLst>
                </p:cNvPr>
                <p:cNvPicPr/>
                <p:nvPr/>
              </p:nvPicPr>
              <p:blipFill>
                <a:blip r:embed="rId533"/>
                <a:stretch>
                  <a:fillRect/>
                </a:stretch>
              </p:blipFill>
              <p:spPr>
                <a:xfrm>
                  <a:off x="6395397" y="1259423"/>
                  <a:ext cx="468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65" name="Freihand 364">
                  <a:extLst>
                    <a:ext uri="{FF2B5EF4-FFF2-40B4-BE49-F238E27FC236}">
                      <a16:creationId xmlns:a16="http://schemas.microsoft.com/office/drawing/2014/main" id="{44E9D3F0-3469-4BAB-9234-2B94A6B5FB6F}"/>
                    </a:ext>
                  </a:extLst>
                </p14:cNvPr>
                <p14:cNvContentPartPr/>
                <p14:nvPr/>
              </p14:nvContentPartPr>
              <p14:xfrm>
                <a:off x="6464877" y="1229183"/>
                <a:ext cx="110880" cy="402840"/>
              </p14:xfrm>
            </p:contentPart>
          </mc:Choice>
          <mc:Fallback>
            <p:pic>
              <p:nvPicPr>
                <p:cNvPr id="365" name="Freihand 364">
                  <a:extLst>
                    <a:ext uri="{FF2B5EF4-FFF2-40B4-BE49-F238E27FC236}">
                      <a16:creationId xmlns:a16="http://schemas.microsoft.com/office/drawing/2014/main" id="{44E9D3F0-3469-4BAB-9234-2B94A6B5FB6F}"/>
                    </a:ext>
                  </a:extLst>
                </p:cNvPr>
                <p:cNvPicPr/>
                <p:nvPr/>
              </p:nvPicPr>
              <p:blipFill>
                <a:blip r:embed="rId535"/>
                <a:stretch>
                  <a:fillRect/>
                </a:stretch>
              </p:blipFill>
              <p:spPr>
                <a:xfrm>
                  <a:off x="6460557" y="1224863"/>
                  <a:ext cx="119520" cy="41148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67" name="Freihand 366">
                  <a:extLst>
                    <a:ext uri="{FF2B5EF4-FFF2-40B4-BE49-F238E27FC236}">
                      <a16:creationId xmlns:a16="http://schemas.microsoft.com/office/drawing/2014/main" id="{31986404-CA95-439D-BB2F-66A8027F121D}"/>
                    </a:ext>
                  </a:extLst>
                </p14:cNvPr>
                <p14:cNvContentPartPr/>
                <p14:nvPr/>
              </p14:nvContentPartPr>
              <p14:xfrm>
                <a:off x="5900397" y="5048783"/>
                <a:ext cx="227880" cy="9720"/>
              </p14:xfrm>
            </p:contentPart>
          </mc:Choice>
          <mc:Fallback>
            <p:pic>
              <p:nvPicPr>
                <p:cNvPr id="367" name="Freihand 366">
                  <a:extLst>
                    <a:ext uri="{FF2B5EF4-FFF2-40B4-BE49-F238E27FC236}">
                      <a16:creationId xmlns:a16="http://schemas.microsoft.com/office/drawing/2014/main" id="{31986404-CA95-439D-BB2F-66A8027F121D}"/>
                    </a:ext>
                  </a:extLst>
                </p:cNvPr>
                <p:cNvPicPr/>
                <p:nvPr/>
              </p:nvPicPr>
              <p:blipFill>
                <a:blip r:embed="rId537"/>
                <a:stretch>
                  <a:fillRect/>
                </a:stretch>
              </p:blipFill>
              <p:spPr>
                <a:xfrm>
                  <a:off x="5896077" y="5044463"/>
                  <a:ext cx="23652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68" name="Freihand 367">
                  <a:extLst>
                    <a:ext uri="{FF2B5EF4-FFF2-40B4-BE49-F238E27FC236}">
                      <a16:creationId xmlns:a16="http://schemas.microsoft.com/office/drawing/2014/main" id="{68111091-6F3B-468D-8E92-322B7E2B7EC5}"/>
                    </a:ext>
                  </a:extLst>
                </p14:cNvPr>
                <p14:cNvContentPartPr/>
                <p14:nvPr/>
              </p14:nvContentPartPr>
              <p14:xfrm>
                <a:off x="5865477" y="4983623"/>
                <a:ext cx="324000" cy="182880"/>
              </p14:xfrm>
            </p:contentPart>
          </mc:Choice>
          <mc:Fallback>
            <p:pic>
              <p:nvPicPr>
                <p:cNvPr id="368" name="Freihand 367">
                  <a:extLst>
                    <a:ext uri="{FF2B5EF4-FFF2-40B4-BE49-F238E27FC236}">
                      <a16:creationId xmlns:a16="http://schemas.microsoft.com/office/drawing/2014/main" id="{68111091-6F3B-468D-8E92-322B7E2B7EC5}"/>
                    </a:ext>
                  </a:extLst>
                </p:cNvPr>
                <p:cNvPicPr/>
                <p:nvPr/>
              </p:nvPicPr>
              <p:blipFill>
                <a:blip r:embed="rId539"/>
                <a:stretch>
                  <a:fillRect/>
                </a:stretch>
              </p:blipFill>
              <p:spPr>
                <a:xfrm>
                  <a:off x="5861157" y="4979303"/>
                  <a:ext cx="33264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69" name="Freihand 368">
                  <a:extLst>
                    <a:ext uri="{FF2B5EF4-FFF2-40B4-BE49-F238E27FC236}">
                      <a16:creationId xmlns:a16="http://schemas.microsoft.com/office/drawing/2014/main" id="{5A26992C-D2D1-4C57-85B7-B6FD8457146B}"/>
                    </a:ext>
                  </a:extLst>
                </p14:cNvPr>
                <p14:cNvContentPartPr/>
                <p14:nvPr/>
              </p14:nvContentPartPr>
              <p14:xfrm>
                <a:off x="6389277" y="5028983"/>
                <a:ext cx="173160" cy="101160"/>
              </p14:xfrm>
            </p:contentPart>
          </mc:Choice>
          <mc:Fallback>
            <p:pic>
              <p:nvPicPr>
                <p:cNvPr id="369" name="Freihand 368">
                  <a:extLst>
                    <a:ext uri="{FF2B5EF4-FFF2-40B4-BE49-F238E27FC236}">
                      <a16:creationId xmlns:a16="http://schemas.microsoft.com/office/drawing/2014/main" id="{5A26992C-D2D1-4C57-85B7-B6FD8457146B}"/>
                    </a:ext>
                  </a:extLst>
                </p:cNvPr>
                <p:cNvPicPr/>
                <p:nvPr/>
              </p:nvPicPr>
              <p:blipFill>
                <a:blip r:embed="rId541"/>
                <a:stretch>
                  <a:fillRect/>
                </a:stretch>
              </p:blipFill>
              <p:spPr>
                <a:xfrm>
                  <a:off x="6384957" y="5024663"/>
                  <a:ext cx="1818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70" name="Freihand 369">
                  <a:extLst>
                    <a:ext uri="{FF2B5EF4-FFF2-40B4-BE49-F238E27FC236}">
                      <a16:creationId xmlns:a16="http://schemas.microsoft.com/office/drawing/2014/main" id="{C785CB87-7E59-440E-A316-BC67E5E9B556}"/>
                    </a:ext>
                  </a:extLst>
                </p14:cNvPr>
                <p14:cNvContentPartPr/>
                <p14:nvPr/>
              </p14:nvContentPartPr>
              <p14:xfrm>
                <a:off x="6589797" y="4906583"/>
                <a:ext cx="36360" cy="233640"/>
              </p14:xfrm>
            </p:contentPart>
          </mc:Choice>
          <mc:Fallback>
            <p:pic>
              <p:nvPicPr>
                <p:cNvPr id="370" name="Freihand 369">
                  <a:extLst>
                    <a:ext uri="{FF2B5EF4-FFF2-40B4-BE49-F238E27FC236}">
                      <a16:creationId xmlns:a16="http://schemas.microsoft.com/office/drawing/2014/main" id="{C785CB87-7E59-440E-A316-BC67E5E9B556}"/>
                    </a:ext>
                  </a:extLst>
                </p:cNvPr>
                <p:cNvPicPr/>
                <p:nvPr/>
              </p:nvPicPr>
              <p:blipFill>
                <a:blip r:embed="rId543"/>
                <a:stretch>
                  <a:fillRect/>
                </a:stretch>
              </p:blipFill>
              <p:spPr>
                <a:xfrm>
                  <a:off x="6585477" y="4902263"/>
                  <a:ext cx="4500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71" name="Freihand 370">
                  <a:extLst>
                    <a:ext uri="{FF2B5EF4-FFF2-40B4-BE49-F238E27FC236}">
                      <a16:creationId xmlns:a16="http://schemas.microsoft.com/office/drawing/2014/main" id="{694F2A66-2195-4DEF-B54B-9C221B5A6931}"/>
                    </a:ext>
                  </a:extLst>
                </p14:cNvPr>
                <p14:cNvContentPartPr/>
                <p14:nvPr/>
              </p14:nvContentPartPr>
              <p14:xfrm>
                <a:off x="6671877" y="5014583"/>
                <a:ext cx="119880" cy="83520"/>
              </p14:xfrm>
            </p:contentPart>
          </mc:Choice>
          <mc:Fallback>
            <p:pic>
              <p:nvPicPr>
                <p:cNvPr id="371" name="Freihand 370">
                  <a:extLst>
                    <a:ext uri="{FF2B5EF4-FFF2-40B4-BE49-F238E27FC236}">
                      <a16:creationId xmlns:a16="http://schemas.microsoft.com/office/drawing/2014/main" id="{694F2A66-2195-4DEF-B54B-9C221B5A6931}"/>
                    </a:ext>
                  </a:extLst>
                </p:cNvPr>
                <p:cNvPicPr/>
                <p:nvPr/>
              </p:nvPicPr>
              <p:blipFill>
                <a:blip r:embed="rId545"/>
                <a:stretch>
                  <a:fillRect/>
                </a:stretch>
              </p:blipFill>
              <p:spPr>
                <a:xfrm>
                  <a:off x="6667557" y="5010263"/>
                  <a:ext cx="1285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72" name="Freihand 371">
                  <a:extLst>
                    <a:ext uri="{FF2B5EF4-FFF2-40B4-BE49-F238E27FC236}">
                      <a16:creationId xmlns:a16="http://schemas.microsoft.com/office/drawing/2014/main" id="{ED0E7CD9-2D53-459D-BEDE-59B7131E4BE7}"/>
                    </a:ext>
                  </a:extLst>
                </p14:cNvPr>
                <p14:cNvContentPartPr/>
                <p14:nvPr/>
              </p14:nvContentPartPr>
              <p14:xfrm>
                <a:off x="6830277" y="5025743"/>
                <a:ext cx="72000" cy="63000"/>
              </p14:xfrm>
            </p:contentPart>
          </mc:Choice>
          <mc:Fallback>
            <p:pic>
              <p:nvPicPr>
                <p:cNvPr id="372" name="Freihand 371">
                  <a:extLst>
                    <a:ext uri="{FF2B5EF4-FFF2-40B4-BE49-F238E27FC236}">
                      <a16:creationId xmlns:a16="http://schemas.microsoft.com/office/drawing/2014/main" id="{ED0E7CD9-2D53-459D-BEDE-59B7131E4BE7}"/>
                    </a:ext>
                  </a:extLst>
                </p:cNvPr>
                <p:cNvPicPr/>
                <p:nvPr/>
              </p:nvPicPr>
              <p:blipFill>
                <a:blip r:embed="rId547"/>
                <a:stretch>
                  <a:fillRect/>
                </a:stretch>
              </p:blipFill>
              <p:spPr>
                <a:xfrm>
                  <a:off x="6825957" y="5021423"/>
                  <a:ext cx="8064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73" name="Freihand 372">
                  <a:extLst>
                    <a:ext uri="{FF2B5EF4-FFF2-40B4-BE49-F238E27FC236}">
                      <a16:creationId xmlns:a16="http://schemas.microsoft.com/office/drawing/2014/main" id="{3DCAEC9A-1CD8-4226-9C4E-A5E6E4D53C5D}"/>
                    </a:ext>
                  </a:extLst>
                </p14:cNvPr>
                <p14:cNvContentPartPr/>
                <p14:nvPr/>
              </p14:nvContentPartPr>
              <p14:xfrm>
                <a:off x="7030077" y="4959863"/>
                <a:ext cx="143280" cy="146520"/>
              </p14:xfrm>
            </p:contentPart>
          </mc:Choice>
          <mc:Fallback>
            <p:pic>
              <p:nvPicPr>
                <p:cNvPr id="373" name="Freihand 372">
                  <a:extLst>
                    <a:ext uri="{FF2B5EF4-FFF2-40B4-BE49-F238E27FC236}">
                      <a16:creationId xmlns:a16="http://schemas.microsoft.com/office/drawing/2014/main" id="{3DCAEC9A-1CD8-4226-9C4E-A5E6E4D53C5D}"/>
                    </a:ext>
                  </a:extLst>
                </p:cNvPr>
                <p:cNvPicPr/>
                <p:nvPr/>
              </p:nvPicPr>
              <p:blipFill>
                <a:blip r:embed="rId549"/>
                <a:stretch>
                  <a:fillRect/>
                </a:stretch>
              </p:blipFill>
              <p:spPr>
                <a:xfrm>
                  <a:off x="7025757" y="4955543"/>
                  <a:ext cx="1519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74" name="Freihand 373">
                  <a:extLst>
                    <a:ext uri="{FF2B5EF4-FFF2-40B4-BE49-F238E27FC236}">
                      <a16:creationId xmlns:a16="http://schemas.microsoft.com/office/drawing/2014/main" id="{0CF70A43-65EA-4BF5-83E6-D816F1F3AE4C}"/>
                    </a:ext>
                  </a:extLst>
                </p14:cNvPr>
                <p14:cNvContentPartPr/>
                <p14:nvPr/>
              </p14:nvContentPartPr>
              <p14:xfrm>
                <a:off x="7163997" y="4895063"/>
                <a:ext cx="168840" cy="168120"/>
              </p14:xfrm>
            </p:contentPart>
          </mc:Choice>
          <mc:Fallback>
            <p:pic>
              <p:nvPicPr>
                <p:cNvPr id="374" name="Freihand 373">
                  <a:extLst>
                    <a:ext uri="{FF2B5EF4-FFF2-40B4-BE49-F238E27FC236}">
                      <a16:creationId xmlns:a16="http://schemas.microsoft.com/office/drawing/2014/main" id="{0CF70A43-65EA-4BF5-83E6-D816F1F3AE4C}"/>
                    </a:ext>
                  </a:extLst>
                </p:cNvPr>
                <p:cNvPicPr/>
                <p:nvPr/>
              </p:nvPicPr>
              <p:blipFill>
                <a:blip r:embed="rId551"/>
                <a:stretch>
                  <a:fillRect/>
                </a:stretch>
              </p:blipFill>
              <p:spPr>
                <a:xfrm>
                  <a:off x="7159677" y="4890743"/>
                  <a:ext cx="17748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75" name="Freihand 374">
                  <a:extLst>
                    <a:ext uri="{FF2B5EF4-FFF2-40B4-BE49-F238E27FC236}">
                      <a16:creationId xmlns:a16="http://schemas.microsoft.com/office/drawing/2014/main" id="{CDA4FDAD-72DB-4F58-9669-0B9B3D21FE5A}"/>
                    </a:ext>
                  </a:extLst>
                </p14:cNvPr>
                <p14:cNvContentPartPr/>
                <p14:nvPr/>
              </p14:nvContentPartPr>
              <p14:xfrm>
                <a:off x="7342557" y="4838183"/>
                <a:ext cx="5040" cy="54360"/>
              </p14:xfrm>
            </p:contentPart>
          </mc:Choice>
          <mc:Fallback>
            <p:pic>
              <p:nvPicPr>
                <p:cNvPr id="375" name="Freihand 374">
                  <a:extLst>
                    <a:ext uri="{FF2B5EF4-FFF2-40B4-BE49-F238E27FC236}">
                      <a16:creationId xmlns:a16="http://schemas.microsoft.com/office/drawing/2014/main" id="{CDA4FDAD-72DB-4F58-9669-0B9B3D21FE5A}"/>
                    </a:ext>
                  </a:extLst>
                </p:cNvPr>
                <p:cNvPicPr/>
                <p:nvPr/>
              </p:nvPicPr>
              <p:blipFill>
                <a:blip r:embed="rId553"/>
                <a:stretch>
                  <a:fillRect/>
                </a:stretch>
              </p:blipFill>
              <p:spPr>
                <a:xfrm>
                  <a:off x="7338237" y="4833863"/>
                  <a:ext cx="1368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76" name="Freihand 375">
                  <a:extLst>
                    <a:ext uri="{FF2B5EF4-FFF2-40B4-BE49-F238E27FC236}">
                      <a16:creationId xmlns:a16="http://schemas.microsoft.com/office/drawing/2014/main" id="{B7E56A93-EDBE-4292-A654-CB84DB68469D}"/>
                    </a:ext>
                  </a:extLst>
                </p14:cNvPr>
                <p14:cNvContentPartPr/>
                <p14:nvPr/>
              </p14:nvContentPartPr>
              <p14:xfrm>
                <a:off x="7407717" y="4846823"/>
                <a:ext cx="303840" cy="273600"/>
              </p14:xfrm>
            </p:contentPart>
          </mc:Choice>
          <mc:Fallback>
            <p:pic>
              <p:nvPicPr>
                <p:cNvPr id="376" name="Freihand 375">
                  <a:extLst>
                    <a:ext uri="{FF2B5EF4-FFF2-40B4-BE49-F238E27FC236}">
                      <a16:creationId xmlns:a16="http://schemas.microsoft.com/office/drawing/2014/main" id="{B7E56A93-EDBE-4292-A654-CB84DB68469D}"/>
                    </a:ext>
                  </a:extLst>
                </p:cNvPr>
                <p:cNvPicPr/>
                <p:nvPr/>
              </p:nvPicPr>
              <p:blipFill>
                <a:blip r:embed="rId555"/>
                <a:stretch>
                  <a:fillRect/>
                </a:stretch>
              </p:blipFill>
              <p:spPr>
                <a:xfrm>
                  <a:off x="7403397" y="4842503"/>
                  <a:ext cx="312480" cy="28224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77" name="Freihand 376">
                  <a:extLst>
                    <a:ext uri="{FF2B5EF4-FFF2-40B4-BE49-F238E27FC236}">
                      <a16:creationId xmlns:a16="http://schemas.microsoft.com/office/drawing/2014/main" id="{20EF0461-350D-4405-A7AC-A51C75455DDC}"/>
                    </a:ext>
                  </a:extLst>
                </p14:cNvPr>
                <p14:cNvContentPartPr/>
                <p14:nvPr/>
              </p14:nvContentPartPr>
              <p14:xfrm>
                <a:off x="7843317" y="4815143"/>
                <a:ext cx="457920" cy="291600"/>
              </p14:xfrm>
            </p:contentPart>
          </mc:Choice>
          <mc:Fallback>
            <p:pic>
              <p:nvPicPr>
                <p:cNvPr id="377" name="Freihand 376">
                  <a:extLst>
                    <a:ext uri="{FF2B5EF4-FFF2-40B4-BE49-F238E27FC236}">
                      <a16:creationId xmlns:a16="http://schemas.microsoft.com/office/drawing/2014/main" id="{20EF0461-350D-4405-A7AC-A51C75455DDC}"/>
                    </a:ext>
                  </a:extLst>
                </p:cNvPr>
                <p:cNvPicPr/>
                <p:nvPr/>
              </p:nvPicPr>
              <p:blipFill>
                <a:blip r:embed="rId557"/>
                <a:stretch>
                  <a:fillRect/>
                </a:stretch>
              </p:blipFill>
              <p:spPr>
                <a:xfrm>
                  <a:off x="7838997" y="4810823"/>
                  <a:ext cx="466560" cy="30024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378" name="Freihand 377">
                  <a:extLst>
                    <a:ext uri="{FF2B5EF4-FFF2-40B4-BE49-F238E27FC236}">
                      <a16:creationId xmlns:a16="http://schemas.microsoft.com/office/drawing/2014/main" id="{B66FD49E-59A9-42E0-A92C-707A73068D6F}"/>
                    </a:ext>
                  </a:extLst>
                </p14:cNvPr>
                <p14:cNvContentPartPr/>
                <p14:nvPr/>
              </p14:nvContentPartPr>
              <p14:xfrm>
                <a:off x="5721477" y="5378183"/>
                <a:ext cx="137160" cy="66960"/>
              </p14:xfrm>
            </p:contentPart>
          </mc:Choice>
          <mc:Fallback>
            <p:pic>
              <p:nvPicPr>
                <p:cNvPr id="378" name="Freihand 377">
                  <a:extLst>
                    <a:ext uri="{FF2B5EF4-FFF2-40B4-BE49-F238E27FC236}">
                      <a16:creationId xmlns:a16="http://schemas.microsoft.com/office/drawing/2014/main" id="{B66FD49E-59A9-42E0-A92C-707A73068D6F}"/>
                    </a:ext>
                  </a:extLst>
                </p:cNvPr>
                <p:cNvPicPr/>
                <p:nvPr/>
              </p:nvPicPr>
              <p:blipFill>
                <a:blip r:embed="rId559"/>
                <a:stretch>
                  <a:fillRect/>
                </a:stretch>
              </p:blipFill>
              <p:spPr>
                <a:xfrm>
                  <a:off x="5717157" y="5373863"/>
                  <a:ext cx="14580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379" name="Freihand 378">
                  <a:extLst>
                    <a:ext uri="{FF2B5EF4-FFF2-40B4-BE49-F238E27FC236}">
                      <a16:creationId xmlns:a16="http://schemas.microsoft.com/office/drawing/2014/main" id="{E9A65A45-3C30-4C0B-9E40-C5F6AC6840B8}"/>
                    </a:ext>
                  </a:extLst>
                </p14:cNvPr>
                <p14:cNvContentPartPr/>
                <p14:nvPr/>
              </p14:nvContentPartPr>
              <p14:xfrm>
                <a:off x="5805717" y="5367383"/>
                <a:ext cx="63720" cy="224280"/>
              </p14:xfrm>
            </p:contentPart>
          </mc:Choice>
          <mc:Fallback>
            <p:pic>
              <p:nvPicPr>
                <p:cNvPr id="379" name="Freihand 378">
                  <a:extLst>
                    <a:ext uri="{FF2B5EF4-FFF2-40B4-BE49-F238E27FC236}">
                      <a16:creationId xmlns:a16="http://schemas.microsoft.com/office/drawing/2014/main" id="{E9A65A45-3C30-4C0B-9E40-C5F6AC6840B8}"/>
                    </a:ext>
                  </a:extLst>
                </p:cNvPr>
                <p:cNvPicPr/>
                <p:nvPr/>
              </p:nvPicPr>
              <p:blipFill>
                <a:blip r:embed="rId561"/>
                <a:stretch>
                  <a:fillRect/>
                </a:stretch>
              </p:blipFill>
              <p:spPr>
                <a:xfrm>
                  <a:off x="5801397" y="5363063"/>
                  <a:ext cx="7236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380" name="Freihand 379">
                  <a:extLst>
                    <a:ext uri="{FF2B5EF4-FFF2-40B4-BE49-F238E27FC236}">
                      <a16:creationId xmlns:a16="http://schemas.microsoft.com/office/drawing/2014/main" id="{9CC90DE6-D74C-4862-AE49-CDE51C257CAF}"/>
                    </a:ext>
                  </a:extLst>
                </p14:cNvPr>
                <p14:cNvContentPartPr/>
                <p14:nvPr/>
              </p14:nvContentPartPr>
              <p14:xfrm>
                <a:off x="5843157" y="5275943"/>
                <a:ext cx="163800" cy="178200"/>
              </p14:xfrm>
            </p:contentPart>
          </mc:Choice>
          <mc:Fallback>
            <p:pic>
              <p:nvPicPr>
                <p:cNvPr id="380" name="Freihand 379">
                  <a:extLst>
                    <a:ext uri="{FF2B5EF4-FFF2-40B4-BE49-F238E27FC236}">
                      <a16:creationId xmlns:a16="http://schemas.microsoft.com/office/drawing/2014/main" id="{9CC90DE6-D74C-4862-AE49-CDE51C257CAF}"/>
                    </a:ext>
                  </a:extLst>
                </p:cNvPr>
                <p:cNvPicPr/>
                <p:nvPr/>
              </p:nvPicPr>
              <p:blipFill>
                <a:blip r:embed="rId563"/>
                <a:stretch>
                  <a:fillRect/>
                </a:stretch>
              </p:blipFill>
              <p:spPr>
                <a:xfrm>
                  <a:off x="5838837" y="5271623"/>
                  <a:ext cx="17244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381" name="Freihand 380">
                  <a:extLst>
                    <a:ext uri="{FF2B5EF4-FFF2-40B4-BE49-F238E27FC236}">
                      <a16:creationId xmlns:a16="http://schemas.microsoft.com/office/drawing/2014/main" id="{C085EAB2-FC40-4868-BC35-9264EEE3CD3C}"/>
                    </a:ext>
                  </a:extLst>
                </p14:cNvPr>
                <p14:cNvContentPartPr/>
                <p14:nvPr/>
              </p14:nvContentPartPr>
              <p14:xfrm>
                <a:off x="6162477" y="5281703"/>
                <a:ext cx="112680" cy="189360"/>
              </p14:xfrm>
            </p:contentPart>
          </mc:Choice>
          <mc:Fallback>
            <p:pic>
              <p:nvPicPr>
                <p:cNvPr id="381" name="Freihand 380">
                  <a:extLst>
                    <a:ext uri="{FF2B5EF4-FFF2-40B4-BE49-F238E27FC236}">
                      <a16:creationId xmlns:a16="http://schemas.microsoft.com/office/drawing/2014/main" id="{C085EAB2-FC40-4868-BC35-9264EEE3CD3C}"/>
                    </a:ext>
                  </a:extLst>
                </p:cNvPr>
                <p:cNvPicPr/>
                <p:nvPr/>
              </p:nvPicPr>
              <p:blipFill>
                <a:blip r:embed="rId565"/>
                <a:stretch>
                  <a:fillRect/>
                </a:stretch>
              </p:blipFill>
              <p:spPr>
                <a:xfrm>
                  <a:off x="6158157" y="5277383"/>
                  <a:ext cx="12132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382" name="Freihand 381">
                  <a:extLst>
                    <a:ext uri="{FF2B5EF4-FFF2-40B4-BE49-F238E27FC236}">
                      <a16:creationId xmlns:a16="http://schemas.microsoft.com/office/drawing/2014/main" id="{879E91A3-D9BC-4E36-AC41-EF5DCACFE111}"/>
                    </a:ext>
                  </a:extLst>
                </p14:cNvPr>
                <p14:cNvContentPartPr/>
                <p14:nvPr/>
              </p14:nvContentPartPr>
              <p14:xfrm>
                <a:off x="6263277" y="5352623"/>
                <a:ext cx="85680" cy="88920"/>
              </p14:xfrm>
            </p:contentPart>
          </mc:Choice>
          <mc:Fallback>
            <p:pic>
              <p:nvPicPr>
                <p:cNvPr id="382" name="Freihand 381">
                  <a:extLst>
                    <a:ext uri="{FF2B5EF4-FFF2-40B4-BE49-F238E27FC236}">
                      <a16:creationId xmlns:a16="http://schemas.microsoft.com/office/drawing/2014/main" id="{879E91A3-D9BC-4E36-AC41-EF5DCACFE111}"/>
                    </a:ext>
                  </a:extLst>
                </p:cNvPr>
                <p:cNvPicPr/>
                <p:nvPr/>
              </p:nvPicPr>
              <p:blipFill>
                <a:blip r:embed="rId567"/>
                <a:stretch>
                  <a:fillRect/>
                </a:stretch>
              </p:blipFill>
              <p:spPr>
                <a:xfrm>
                  <a:off x="6258957" y="5348303"/>
                  <a:ext cx="943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386" name="Freihand 385">
                  <a:extLst>
                    <a:ext uri="{FF2B5EF4-FFF2-40B4-BE49-F238E27FC236}">
                      <a16:creationId xmlns:a16="http://schemas.microsoft.com/office/drawing/2014/main" id="{00FC58A6-8DD3-4EF3-BE7D-ECBF48D5D97E}"/>
                    </a:ext>
                  </a:extLst>
                </p14:cNvPr>
                <p14:cNvContentPartPr/>
                <p14:nvPr/>
              </p14:nvContentPartPr>
              <p14:xfrm>
                <a:off x="6484677" y="5272343"/>
                <a:ext cx="297000" cy="178920"/>
              </p14:xfrm>
            </p:contentPart>
          </mc:Choice>
          <mc:Fallback>
            <p:pic>
              <p:nvPicPr>
                <p:cNvPr id="386" name="Freihand 385">
                  <a:extLst>
                    <a:ext uri="{FF2B5EF4-FFF2-40B4-BE49-F238E27FC236}">
                      <a16:creationId xmlns:a16="http://schemas.microsoft.com/office/drawing/2014/main" id="{00FC58A6-8DD3-4EF3-BE7D-ECBF48D5D97E}"/>
                    </a:ext>
                  </a:extLst>
                </p:cNvPr>
                <p:cNvPicPr/>
                <p:nvPr/>
              </p:nvPicPr>
              <p:blipFill>
                <a:blip r:embed="rId569"/>
                <a:stretch>
                  <a:fillRect/>
                </a:stretch>
              </p:blipFill>
              <p:spPr>
                <a:xfrm>
                  <a:off x="6480357" y="5268023"/>
                  <a:ext cx="30564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387" name="Freihand 386">
                  <a:extLst>
                    <a:ext uri="{FF2B5EF4-FFF2-40B4-BE49-F238E27FC236}">
                      <a16:creationId xmlns:a16="http://schemas.microsoft.com/office/drawing/2014/main" id="{4191E4A2-01ED-4F7A-9D58-9E3CE3E92930}"/>
                    </a:ext>
                  </a:extLst>
                </p14:cNvPr>
                <p14:cNvContentPartPr/>
                <p14:nvPr/>
              </p14:nvContentPartPr>
              <p14:xfrm>
                <a:off x="6914517" y="5313383"/>
                <a:ext cx="173520" cy="90360"/>
              </p14:xfrm>
            </p:contentPart>
          </mc:Choice>
          <mc:Fallback>
            <p:pic>
              <p:nvPicPr>
                <p:cNvPr id="387" name="Freihand 386">
                  <a:extLst>
                    <a:ext uri="{FF2B5EF4-FFF2-40B4-BE49-F238E27FC236}">
                      <a16:creationId xmlns:a16="http://schemas.microsoft.com/office/drawing/2014/main" id="{4191E4A2-01ED-4F7A-9D58-9E3CE3E92930}"/>
                    </a:ext>
                  </a:extLst>
                </p:cNvPr>
                <p:cNvPicPr/>
                <p:nvPr/>
              </p:nvPicPr>
              <p:blipFill>
                <a:blip r:embed="rId571"/>
                <a:stretch>
                  <a:fillRect/>
                </a:stretch>
              </p:blipFill>
              <p:spPr>
                <a:xfrm>
                  <a:off x="6910197" y="5309063"/>
                  <a:ext cx="1821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388" name="Freihand 387">
                  <a:extLst>
                    <a:ext uri="{FF2B5EF4-FFF2-40B4-BE49-F238E27FC236}">
                      <a16:creationId xmlns:a16="http://schemas.microsoft.com/office/drawing/2014/main" id="{B090908C-0214-44A1-B771-B714FC4BFD57}"/>
                    </a:ext>
                  </a:extLst>
                </p14:cNvPr>
                <p14:cNvContentPartPr/>
                <p14:nvPr/>
              </p14:nvContentPartPr>
              <p14:xfrm>
                <a:off x="7067517" y="5305463"/>
                <a:ext cx="110160" cy="219960"/>
              </p14:xfrm>
            </p:contentPart>
          </mc:Choice>
          <mc:Fallback>
            <p:pic>
              <p:nvPicPr>
                <p:cNvPr id="388" name="Freihand 387">
                  <a:extLst>
                    <a:ext uri="{FF2B5EF4-FFF2-40B4-BE49-F238E27FC236}">
                      <a16:creationId xmlns:a16="http://schemas.microsoft.com/office/drawing/2014/main" id="{B090908C-0214-44A1-B771-B714FC4BFD57}"/>
                    </a:ext>
                  </a:extLst>
                </p:cNvPr>
                <p:cNvPicPr/>
                <p:nvPr/>
              </p:nvPicPr>
              <p:blipFill>
                <a:blip r:embed="rId573"/>
                <a:stretch>
                  <a:fillRect/>
                </a:stretch>
              </p:blipFill>
              <p:spPr>
                <a:xfrm>
                  <a:off x="7063197" y="5301143"/>
                  <a:ext cx="11880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389" name="Freihand 388">
                  <a:extLst>
                    <a:ext uri="{FF2B5EF4-FFF2-40B4-BE49-F238E27FC236}">
                      <a16:creationId xmlns:a16="http://schemas.microsoft.com/office/drawing/2014/main" id="{97C03313-9525-4D0A-BB6D-72F7515CF2B6}"/>
                    </a:ext>
                  </a:extLst>
                </p14:cNvPr>
                <p14:cNvContentPartPr/>
                <p14:nvPr/>
              </p14:nvContentPartPr>
              <p14:xfrm>
                <a:off x="7173357" y="5287103"/>
                <a:ext cx="114480" cy="192600"/>
              </p14:xfrm>
            </p:contentPart>
          </mc:Choice>
          <mc:Fallback>
            <p:pic>
              <p:nvPicPr>
                <p:cNvPr id="389" name="Freihand 388">
                  <a:extLst>
                    <a:ext uri="{FF2B5EF4-FFF2-40B4-BE49-F238E27FC236}">
                      <a16:creationId xmlns:a16="http://schemas.microsoft.com/office/drawing/2014/main" id="{97C03313-9525-4D0A-BB6D-72F7515CF2B6}"/>
                    </a:ext>
                  </a:extLst>
                </p:cNvPr>
                <p:cNvPicPr/>
                <p:nvPr/>
              </p:nvPicPr>
              <p:blipFill>
                <a:blip r:embed="rId575"/>
                <a:stretch>
                  <a:fillRect/>
                </a:stretch>
              </p:blipFill>
              <p:spPr>
                <a:xfrm>
                  <a:off x="7169037" y="5282783"/>
                  <a:ext cx="12312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390" name="Freihand 389">
                  <a:extLst>
                    <a:ext uri="{FF2B5EF4-FFF2-40B4-BE49-F238E27FC236}">
                      <a16:creationId xmlns:a16="http://schemas.microsoft.com/office/drawing/2014/main" id="{4A93EB91-25E6-4997-A4B4-5C16F3EA3F8A}"/>
                    </a:ext>
                  </a:extLst>
                </p14:cNvPr>
                <p14:cNvContentPartPr/>
                <p14:nvPr/>
              </p14:nvContentPartPr>
              <p14:xfrm>
                <a:off x="7335717" y="5257583"/>
                <a:ext cx="164160" cy="90360"/>
              </p14:xfrm>
            </p:contentPart>
          </mc:Choice>
          <mc:Fallback>
            <p:pic>
              <p:nvPicPr>
                <p:cNvPr id="390" name="Freihand 389">
                  <a:extLst>
                    <a:ext uri="{FF2B5EF4-FFF2-40B4-BE49-F238E27FC236}">
                      <a16:creationId xmlns:a16="http://schemas.microsoft.com/office/drawing/2014/main" id="{4A93EB91-25E6-4997-A4B4-5C16F3EA3F8A}"/>
                    </a:ext>
                  </a:extLst>
                </p:cNvPr>
                <p:cNvPicPr/>
                <p:nvPr/>
              </p:nvPicPr>
              <p:blipFill>
                <a:blip r:embed="rId577"/>
                <a:stretch>
                  <a:fillRect/>
                </a:stretch>
              </p:blipFill>
              <p:spPr>
                <a:xfrm>
                  <a:off x="7331397" y="5253263"/>
                  <a:ext cx="1728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391" name="Freihand 390">
                  <a:extLst>
                    <a:ext uri="{FF2B5EF4-FFF2-40B4-BE49-F238E27FC236}">
                      <a16:creationId xmlns:a16="http://schemas.microsoft.com/office/drawing/2014/main" id="{B75CA507-2D85-40E4-A3C1-63CED1B57593}"/>
                    </a:ext>
                  </a:extLst>
                </p14:cNvPr>
                <p14:cNvContentPartPr/>
                <p14:nvPr/>
              </p14:nvContentPartPr>
              <p14:xfrm>
                <a:off x="7624797" y="5212583"/>
                <a:ext cx="151560" cy="123840"/>
              </p14:xfrm>
            </p:contentPart>
          </mc:Choice>
          <mc:Fallback>
            <p:pic>
              <p:nvPicPr>
                <p:cNvPr id="391" name="Freihand 390">
                  <a:extLst>
                    <a:ext uri="{FF2B5EF4-FFF2-40B4-BE49-F238E27FC236}">
                      <a16:creationId xmlns:a16="http://schemas.microsoft.com/office/drawing/2014/main" id="{B75CA507-2D85-40E4-A3C1-63CED1B57593}"/>
                    </a:ext>
                  </a:extLst>
                </p:cNvPr>
                <p:cNvPicPr/>
                <p:nvPr/>
              </p:nvPicPr>
              <p:blipFill>
                <a:blip r:embed="rId579"/>
                <a:stretch>
                  <a:fillRect/>
                </a:stretch>
              </p:blipFill>
              <p:spPr>
                <a:xfrm>
                  <a:off x="7620477" y="5208263"/>
                  <a:ext cx="1602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392" name="Freihand 391">
                  <a:extLst>
                    <a:ext uri="{FF2B5EF4-FFF2-40B4-BE49-F238E27FC236}">
                      <a16:creationId xmlns:a16="http://schemas.microsoft.com/office/drawing/2014/main" id="{2036797C-29D9-4A2D-8EB5-50456AE45C6E}"/>
                    </a:ext>
                  </a:extLst>
                </p14:cNvPr>
                <p14:cNvContentPartPr/>
                <p14:nvPr/>
              </p14:nvContentPartPr>
              <p14:xfrm>
                <a:off x="7775997" y="5135183"/>
                <a:ext cx="27360" cy="54000"/>
              </p14:xfrm>
            </p:contentPart>
          </mc:Choice>
          <mc:Fallback>
            <p:pic>
              <p:nvPicPr>
                <p:cNvPr id="392" name="Freihand 391">
                  <a:extLst>
                    <a:ext uri="{FF2B5EF4-FFF2-40B4-BE49-F238E27FC236}">
                      <a16:creationId xmlns:a16="http://schemas.microsoft.com/office/drawing/2014/main" id="{2036797C-29D9-4A2D-8EB5-50456AE45C6E}"/>
                    </a:ext>
                  </a:extLst>
                </p:cNvPr>
                <p:cNvPicPr/>
                <p:nvPr/>
              </p:nvPicPr>
              <p:blipFill>
                <a:blip r:embed="rId581"/>
                <a:stretch>
                  <a:fillRect/>
                </a:stretch>
              </p:blipFill>
              <p:spPr>
                <a:xfrm>
                  <a:off x="7771677" y="5130863"/>
                  <a:ext cx="3600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393" name="Freihand 392">
                  <a:extLst>
                    <a:ext uri="{FF2B5EF4-FFF2-40B4-BE49-F238E27FC236}">
                      <a16:creationId xmlns:a16="http://schemas.microsoft.com/office/drawing/2014/main" id="{FEC85847-614B-4BFC-93DB-1DF0E2227FB4}"/>
                    </a:ext>
                  </a:extLst>
                </p14:cNvPr>
                <p14:cNvContentPartPr/>
                <p14:nvPr/>
              </p14:nvContentPartPr>
              <p14:xfrm>
                <a:off x="7779237" y="5106743"/>
                <a:ext cx="384840" cy="324360"/>
              </p14:xfrm>
            </p:contentPart>
          </mc:Choice>
          <mc:Fallback>
            <p:pic>
              <p:nvPicPr>
                <p:cNvPr id="393" name="Freihand 392">
                  <a:extLst>
                    <a:ext uri="{FF2B5EF4-FFF2-40B4-BE49-F238E27FC236}">
                      <a16:creationId xmlns:a16="http://schemas.microsoft.com/office/drawing/2014/main" id="{FEC85847-614B-4BFC-93DB-1DF0E2227FB4}"/>
                    </a:ext>
                  </a:extLst>
                </p:cNvPr>
                <p:cNvPicPr/>
                <p:nvPr/>
              </p:nvPicPr>
              <p:blipFill>
                <a:blip r:embed="rId583"/>
                <a:stretch>
                  <a:fillRect/>
                </a:stretch>
              </p:blipFill>
              <p:spPr>
                <a:xfrm>
                  <a:off x="7774917" y="5102423"/>
                  <a:ext cx="393480" cy="33300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395" name="Freihand 394">
                  <a:extLst>
                    <a:ext uri="{FF2B5EF4-FFF2-40B4-BE49-F238E27FC236}">
                      <a16:creationId xmlns:a16="http://schemas.microsoft.com/office/drawing/2014/main" id="{0E92DFA4-5782-49EE-919A-169DFE617C1B}"/>
                    </a:ext>
                  </a:extLst>
                </p14:cNvPr>
                <p14:cNvContentPartPr/>
                <p14:nvPr/>
              </p14:nvContentPartPr>
              <p14:xfrm>
                <a:off x="5672517" y="5698583"/>
                <a:ext cx="129600" cy="157680"/>
              </p14:xfrm>
            </p:contentPart>
          </mc:Choice>
          <mc:Fallback>
            <p:pic>
              <p:nvPicPr>
                <p:cNvPr id="395" name="Freihand 394">
                  <a:extLst>
                    <a:ext uri="{FF2B5EF4-FFF2-40B4-BE49-F238E27FC236}">
                      <a16:creationId xmlns:a16="http://schemas.microsoft.com/office/drawing/2014/main" id="{0E92DFA4-5782-49EE-919A-169DFE617C1B}"/>
                    </a:ext>
                  </a:extLst>
                </p:cNvPr>
                <p:cNvPicPr/>
                <p:nvPr/>
              </p:nvPicPr>
              <p:blipFill>
                <a:blip r:embed="rId585"/>
                <a:stretch>
                  <a:fillRect/>
                </a:stretch>
              </p:blipFill>
              <p:spPr>
                <a:xfrm>
                  <a:off x="5668197" y="5694263"/>
                  <a:ext cx="13824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396" name="Freihand 395">
                  <a:extLst>
                    <a:ext uri="{FF2B5EF4-FFF2-40B4-BE49-F238E27FC236}">
                      <a16:creationId xmlns:a16="http://schemas.microsoft.com/office/drawing/2014/main" id="{BDFAF994-A1BA-44DD-BE78-1751DC4B4A27}"/>
                    </a:ext>
                  </a:extLst>
                </p14:cNvPr>
                <p14:cNvContentPartPr/>
                <p14:nvPr/>
              </p14:nvContentPartPr>
              <p14:xfrm>
                <a:off x="5853237" y="5706143"/>
                <a:ext cx="245160" cy="152280"/>
              </p14:xfrm>
            </p:contentPart>
          </mc:Choice>
          <mc:Fallback>
            <p:pic>
              <p:nvPicPr>
                <p:cNvPr id="396" name="Freihand 395">
                  <a:extLst>
                    <a:ext uri="{FF2B5EF4-FFF2-40B4-BE49-F238E27FC236}">
                      <a16:creationId xmlns:a16="http://schemas.microsoft.com/office/drawing/2014/main" id="{BDFAF994-A1BA-44DD-BE78-1751DC4B4A27}"/>
                    </a:ext>
                  </a:extLst>
                </p:cNvPr>
                <p:cNvPicPr/>
                <p:nvPr/>
              </p:nvPicPr>
              <p:blipFill>
                <a:blip r:embed="rId587"/>
                <a:stretch>
                  <a:fillRect/>
                </a:stretch>
              </p:blipFill>
              <p:spPr>
                <a:xfrm>
                  <a:off x="5848917" y="5701823"/>
                  <a:ext cx="2538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397" name="Freihand 396">
                  <a:extLst>
                    <a:ext uri="{FF2B5EF4-FFF2-40B4-BE49-F238E27FC236}">
                      <a16:creationId xmlns:a16="http://schemas.microsoft.com/office/drawing/2014/main" id="{8282AAD1-0D66-4EB3-8C77-B3A9BDC1E370}"/>
                    </a:ext>
                  </a:extLst>
                </p14:cNvPr>
                <p14:cNvContentPartPr/>
                <p14:nvPr/>
              </p14:nvContentPartPr>
              <p14:xfrm>
                <a:off x="6148437" y="5745383"/>
                <a:ext cx="360" cy="360"/>
              </p14:xfrm>
            </p:contentPart>
          </mc:Choice>
          <mc:Fallback>
            <p:pic>
              <p:nvPicPr>
                <p:cNvPr id="397" name="Freihand 396">
                  <a:extLst>
                    <a:ext uri="{FF2B5EF4-FFF2-40B4-BE49-F238E27FC236}">
                      <a16:creationId xmlns:a16="http://schemas.microsoft.com/office/drawing/2014/main" id="{8282AAD1-0D66-4EB3-8C77-B3A9BDC1E370}"/>
                    </a:ext>
                  </a:extLst>
                </p:cNvPr>
                <p:cNvPicPr/>
                <p:nvPr/>
              </p:nvPicPr>
              <p:blipFill>
                <a:blip r:embed="rId481"/>
                <a:stretch>
                  <a:fillRect/>
                </a:stretch>
              </p:blipFill>
              <p:spPr>
                <a:xfrm>
                  <a:off x="6144117" y="574106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398" name="Freihand 397">
                  <a:extLst>
                    <a:ext uri="{FF2B5EF4-FFF2-40B4-BE49-F238E27FC236}">
                      <a16:creationId xmlns:a16="http://schemas.microsoft.com/office/drawing/2014/main" id="{173ED4A2-FAEA-4C89-96BE-DD7ACC30AE36}"/>
                    </a:ext>
                  </a:extLst>
                </p14:cNvPr>
                <p14:cNvContentPartPr/>
                <p14:nvPr/>
              </p14:nvContentPartPr>
              <p14:xfrm>
                <a:off x="6152757" y="5698223"/>
                <a:ext cx="116280" cy="234000"/>
              </p14:xfrm>
            </p:contentPart>
          </mc:Choice>
          <mc:Fallback>
            <p:pic>
              <p:nvPicPr>
                <p:cNvPr id="398" name="Freihand 397">
                  <a:extLst>
                    <a:ext uri="{FF2B5EF4-FFF2-40B4-BE49-F238E27FC236}">
                      <a16:creationId xmlns:a16="http://schemas.microsoft.com/office/drawing/2014/main" id="{173ED4A2-FAEA-4C89-96BE-DD7ACC30AE36}"/>
                    </a:ext>
                  </a:extLst>
                </p:cNvPr>
                <p:cNvPicPr/>
                <p:nvPr/>
              </p:nvPicPr>
              <p:blipFill>
                <a:blip r:embed="rId590"/>
                <a:stretch>
                  <a:fillRect/>
                </a:stretch>
              </p:blipFill>
              <p:spPr>
                <a:xfrm>
                  <a:off x="6148437" y="5693903"/>
                  <a:ext cx="12492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399" name="Freihand 398">
                  <a:extLst>
                    <a:ext uri="{FF2B5EF4-FFF2-40B4-BE49-F238E27FC236}">
                      <a16:creationId xmlns:a16="http://schemas.microsoft.com/office/drawing/2014/main" id="{A397FE21-C23F-4B2B-93AE-E013F2956AA8}"/>
                    </a:ext>
                  </a:extLst>
                </p14:cNvPr>
                <p14:cNvContentPartPr/>
                <p14:nvPr/>
              </p14:nvContentPartPr>
              <p14:xfrm>
                <a:off x="6394317" y="5561063"/>
                <a:ext cx="227520" cy="210960"/>
              </p14:xfrm>
            </p:contentPart>
          </mc:Choice>
          <mc:Fallback>
            <p:pic>
              <p:nvPicPr>
                <p:cNvPr id="399" name="Freihand 398">
                  <a:extLst>
                    <a:ext uri="{FF2B5EF4-FFF2-40B4-BE49-F238E27FC236}">
                      <a16:creationId xmlns:a16="http://schemas.microsoft.com/office/drawing/2014/main" id="{A397FE21-C23F-4B2B-93AE-E013F2956AA8}"/>
                    </a:ext>
                  </a:extLst>
                </p:cNvPr>
                <p:cNvPicPr/>
                <p:nvPr/>
              </p:nvPicPr>
              <p:blipFill>
                <a:blip r:embed="rId592"/>
                <a:stretch>
                  <a:fillRect/>
                </a:stretch>
              </p:blipFill>
              <p:spPr>
                <a:xfrm>
                  <a:off x="6389997" y="5556743"/>
                  <a:ext cx="23616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401" name="Freihand 400">
                  <a:extLst>
                    <a:ext uri="{FF2B5EF4-FFF2-40B4-BE49-F238E27FC236}">
                      <a16:creationId xmlns:a16="http://schemas.microsoft.com/office/drawing/2014/main" id="{0A1D5718-0CAB-4B0B-A8B3-C2E72880DD45}"/>
                    </a:ext>
                  </a:extLst>
                </p14:cNvPr>
                <p14:cNvContentPartPr/>
                <p14:nvPr/>
              </p14:nvContentPartPr>
              <p14:xfrm>
                <a:off x="6629397" y="5642783"/>
                <a:ext cx="126360" cy="113400"/>
              </p14:xfrm>
            </p:contentPart>
          </mc:Choice>
          <mc:Fallback>
            <p:pic>
              <p:nvPicPr>
                <p:cNvPr id="401" name="Freihand 400">
                  <a:extLst>
                    <a:ext uri="{FF2B5EF4-FFF2-40B4-BE49-F238E27FC236}">
                      <a16:creationId xmlns:a16="http://schemas.microsoft.com/office/drawing/2014/main" id="{0A1D5718-0CAB-4B0B-A8B3-C2E72880DD45}"/>
                    </a:ext>
                  </a:extLst>
                </p:cNvPr>
                <p:cNvPicPr/>
                <p:nvPr/>
              </p:nvPicPr>
              <p:blipFill>
                <a:blip r:embed="rId594"/>
                <a:stretch>
                  <a:fillRect/>
                </a:stretch>
              </p:blipFill>
              <p:spPr>
                <a:xfrm>
                  <a:off x="6625077" y="5638463"/>
                  <a:ext cx="1350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402" name="Freihand 401">
                  <a:extLst>
                    <a:ext uri="{FF2B5EF4-FFF2-40B4-BE49-F238E27FC236}">
                      <a16:creationId xmlns:a16="http://schemas.microsoft.com/office/drawing/2014/main" id="{D0F67F24-9F25-4405-AE98-ECCE6ABBB4FF}"/>
                    </a:ext>
                  </a:extLst>
                </p14:cNvPr>
                <p14:cNvContentPartPr/>
                <p14:nvPr/>
              </p14:nvContentPartPr>
              <p14:xfrm>
                <a:off x="6782757" y="5639543"/>
                <a:ext cx="101160" cy="115560"/>
              </p14:xfrm>
            </p:contentPart>
          </mc:Choice>
          <mc:Fallback>
            <p:pic>
              <p:nvPicPr>
                <p:cNvPr id="402" name="Freihand 401">
                  <a:extLst>
                    <a:ext uri="{FF2B5EF4-FFF2-40B4-BE49-F238E27FC236}">
                      <a16:creationId xmlns:a16="http://schemas.microsoft.com/office/drawing/2014/main" id="{D0F67F24-9F25-4405-AE98-ECCE6ABBB4FF}"/>
                    </a:ext>
                  </a:extLst>
                </p:cNvPr>
                <p:cNvPicPr/>
                <p:nvPr/>
              </p:nvPicPr>
              <p:blipFill>
                <a:blip r:embed="rId596"/>
                <a:stretch>
                  <a:fillRect/>
                </a:stretch>
              </p:blipFill>
              <p:spPr>
                <a:xfrm>
                  <a:off x="6778437" y="5635223"/>
                  <a:ext cx="10980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404" name="Freihand 403">
                  <a:extLst>
                    <a:ext uri="{FF2B5EF4-FFF2-40B4-BE49-F238E27FC236}">
                      <a16:creationId xmlns:a16="http://schemas.microsoft.com/office/drawing/2014/main" id="{49E0AEBC-45E4-4185-818F-E1D5316766CD}"/>
                    </a:ext>
                  </a:extLst>
                </p14:cNvPr>
                <p14:cNvContentPartPr/>
                <p14:nvPr/>
              </p14:nvContentPartPr>
              <p14:xfrm>
                <a:off x="6979317" y="5647823"/>
                <a:ext cx="197640" cy="74160"/>
              </p14:xfrm>
            </p:contentPart>
          </mc:Choice>
          <mc:Fallback>
            <p:pic>
              <p:nvPicPr>
                <p:cNvPr id="404" name="Freihand 403">
                  <a:extLst>
                    <a:ext uri="{FF2B5EF4-FFF2-40B4-BE49-F238E27FC236}">
                      <a16:creationId xmlns:a16="http://schemas.microsoft.com/office/drawing/2014/main" id="{49E0AEBC-45E4-4185-818F-E1D5316766CD}"/>
                    </a:ext>
                  </a:extLst>
                </p:cNvPr>
                <p:cNvPicPr/>
                <p:nvPr/>
              </p:nvPicPr>
              <p:blipFill>
                <a:blip r:embed="rId598"/>
                <a:stretch>
                  <a:fillRect/>
                </a:stretch>
              </p:blipFill>
              <p:spPr>
                <a:xfrm>
                  <a:off x="6974997" y="5643503"/>
                  <a:ext cx="2062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405" name="Freihand 404">
                  <a:extLst>
                    <a:ext uri="{FF2B5EF4-FFF2-40B4-BE49-F238E27FC236}">
                      <a16:creationId xmlns:a16="http://schemas.microsoft.com/office/drawing/2014/main" id="{C208574B-C70D-4ACE-9EEB-B38035121A11}"/>
                    </a:ext>
                  </a:extLst>
                </p14:cNvPr>
                <p14:cNvContentPartPr/>
                <p14:nvPr/>
              </p14:nvContentPartPr>
              <p14:xfrm>
                <a:off x="7183077" y="5568623"/>
                <a:ext cx="10800" cy="32400"/>
              </p14:xfrm>
            </p:contentPart>
          </mc:Choice>
          <mc:Fallback>
            <p:pic>
              <p:nvPicPr>
                <p:cNvPr id="405" name="Freihand 404">
                  <a:extLst>
                    <a:ext uri="{FF2B5EF4-FFF2-40B4-BE49-F238E27FC236}">
                      <a16:creationId xmlns:a16="http://schemas.microsoft.com/office/drawing/2014/main" id="{C208574B-C70D-4ACE-9EEB-B38035121A11}"/>
                    </a:ext>
                  </a:extLst>
                </p:cNvPr>
                <p:cNvPicPr/>
                <p:nvPr/>
              </p:nvPicPr>
              <p:blipFill>
                <a:blip r:embed="rId600"/>
                <a:stretch>
                  <a:fillRect/>
                </a:stretch>
              </p:blipFill>
              <p:spPr>
                <a:xfrm>
                  <a:off x="7178757" y="5564303"/>
                  <a:ext cx="1944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406" name="Freihand 405">
                  <a:extLst>
                    <a:ext uri="{FF2B5EF4-FFF2-40B4-BE49-F238E27FC236}">
                      <a16:creationId xmlns:a16="http://schemas.microsoft.com/office/drawing/2014/main" id="{A5E173A4-E8DB-498D-8EA3-FF7773A3EE5A}"/>
                    </a:ext>
                  </a:extLst>
                </p14:cNvPr>
                <p14:cNvContentPartPr/>
                <p14:nvPr/>
              </p14:nvContentPartPr>
              <p14:xfrm>
                <a:off x="7292157" y="5501663"/>
                <a:ext cx="258480" cy="176760"/>
              </p14:xfrm>
            </p:contentPart>
          </mc:Choice>
          <mc:Fallback>
            <p:pic>
              <p:nvPicPr>
                <p:cNvPr id="406" name="Freihand 405">
                  <a:extLst>
                    <a:ext uri="{FF2B5EF4-FFF2-40B4-BE49-F238E27FC236}">
                      <a16:creationId xmlns:a16="http://schemas.microsoft.com/office/drawing/2014/main" id="{A5E173A4-E8DB-498D-8EA3-FF7773A3EE5A}"/>
                    </a:ext>
                  </a:extLst>
                </p:cNvPr>
                <p:cNvPicPr/>
                <p:nvPr/>
              </p:nvPicPr>
              <p:blipFill>
                <a:blip r:embed="rId602"/>
                <a:stretch>
                  <a:fillRect/>
                </a:stretch>
              </p:blipFill>
              <p:spPr>
                <a:xfrm>
                  <a:off x="7287837" y="5497343"/>
                  <a:ext cx="26712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407" name="Freihand 406">
                  <a:extLst>
                    <a:ext uri="{FF2B5EF4-FFF2-40B4-BE49-F238E27FC236}">
                      <a16:creationId xmlns:a16="http://schemas.microsoft.com/office/drawing/2014/main" id="{AFC58206-AAF4-4903-8370-A360190D332B}"/>
                    </a:ext>
                  </a:extLst>
                </p14:cNvPr>
                <p14:cNvContentPartPr/>
                <p14:nvPr/>
              </p14:nvContentPartPr>
              <p14:xfrm>
                <a:off x="7661157" y="5535503"/>
                <a:ext cx="173520" cy="101520"/>
              </p14:xfrm>
            </p:contentPart>
          </mc:Choice>
          <mc:Fallback>
            <p:pic>
              <p:nvPicPr>
                <p:cNvPr id="407" name="Freihand 406">
                  <a:extLst>
                    <a:ext uri="{FF2B5EF4-FFF2-40B4-BE49-F238E27FC236}">
                      <a16:creationId xmlns:a16="http://schemas.microsoft.com/office/drawing/2014/main" id="{AFC58206-AAF4-4903-8370-A360190D332B}"/>
                    </a:ext>
                  </a:extLst>
                </p:cNvPr>
                <p:cNvPicPr/>
                <p:nvPr/>
              </p:nvPicPr>
              <p:blipFill>
                <a:blip r:embed="rId604"/>
                <a:stretch>
                  <a:fillRect/>
                </a:stretch>
              </p:blipFill>
              <p:spPr>
                <a:xfrm>
                  <a:off x="7656837" y="5531183"/>
                  <a:ext cx="1821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408" name="Freihand 407">
                  <a:extLst>
                    <a:ext uri="{FF2B5EF4-FFF2-40B4-BE49-F238E27FC236}">
                      <a16:creationId xmlns:a16="http://schemas.microsoft.com/office/drawing/2014/main" id="{BFB42F92-65F6-4708-8558-48F471EC9948}"/>
                    </a:ext>
                  </a:extLst>
                </p14:cNvPr>
                <p14:cNvContentPartPr/>
                <p14:nvPr/>
              </p14:nvContentPartPr>
              <p14:xfrm>
                <a:off x="7845837" y="5493743"/>
                <a:ext cx="347040" cy="243360"/>
              </p14:xfrm>
            </p:contentPart>
          </mc:Choice>
          <mc:Fallback>
            <p:pic>
              <p:nvPicPr>
                <p:cNvPr id="408" name="Freihand 407">
                  <a:extLst>
                    <a:ext uri="{FF2B5EF4-FFF2-40B4-BE49-F238E27FC236}">
                      <a16:creationId xmlns:a16="http://schemas.microsoft.com/office/drawing/2014/main" id="{BFB42F92-65F6-4708-8558-48F471EC9948}"/>
                    </a:ext>
                  </a:extLst>
                </p:cNvPr>
                <p:cNvPicPr/>
                <p:nvPr/>
              </p:nvPicPr>
              <p:blipFill>
                <a:blip r:embed="rId606"/>
                <a:stretch>
                  <a:fillRect/>
                </a:stretch>
              </p:blipFill>
              <p:spPr>
                <a:xfrm>
                  <a:off x="7841517" y="5489423"/>
                  <a:ext cx="35568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409" name="Freihand 408">
                  <a:extLst>
                    <a:ext uri="{FF2B5EF4-FFF2-40B4-BE49-F238E27FC236}">
                      <a16:creationId xmlns:a16="http://schemas.microsoft.com/office/drawing/2014/main" id="{B1D0D3EC-E236-4C9C-A7EE-3EDCFB1F4A56}"/>
                    </a:ext>
                  </a:extLst>
                </p14:cNvPr>
                <p14:cNvContentPartPr/>
                <p14:nvPr/>
              </p14:nvContentPartPr>
              <p14:xfrm>
                <a:off x="8207277" y="5375303"/>
                <a:ext cx="186840" cy="140760"/>
              </p14:xfrm>
            </p:contentPart>
          </mc:Choice>
          <mc:Fallback>
            <p:pic>
              <p:nvPicPr>
                <p:cNvPr id="409" name="Freihand 408">
                  <a:extLst>
                    <a:ext uri="{FF2B5EF4-FFF2-40B4-BE49-F238E27FC236}">
                      <a16:creationId xmlns:a16="http://schemas.microsoft.com/office/drawing/2014/main" id="{B1D0D3EC-E236-4C9C-A7EE-3EDCFB1F4A56}"/>
                    </a:ext>
                  </a:extLst>
                </p:cNvPr>
                <p:cNvPicPr/>
                <p:nvPr/>
              </p:nvPicPr>
              <p:blipFill>
                <a:blip r:embed="rId608"/>
                <a:stretch>
                  <a:fillRect/>
                </a:stretch>
              </p:blipFill>
              <p:spPr>
                <a:xfrm>
                  <a:off x="8202957" y="5370983"/>
                  <a:ext cx="19548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410" name="Freihand 409">
                  <a:extLst>
                    <a:ext uri="{FF2B5EF4-FFF2-40B4-BE49-F238E27FC236}">
                      <a16:creationId xmlns:a16="http://schemas.microsoft.com/office/drawing/2014/main" id="{116E60CD-7862-4169-89DE-B6231308D2AF}"/>
                    </a:ext>
                  </a:extLst>
                </p14:cNvPr>
                <p14:cNvContentPartPr/>
                <p14:nvPr/>
              </p14:nvContentPartPr>
              <p14:xfrm>
                <a:off x="8388717" y="5361263"/>
                <a:ext cx="283320" cy="122040"/>
              </p14:xfrm>
            </p:contentPart>
          </mc:Choice>
          <mc:Fallback>
            <p:pic>
              <p:nvPicPr>
                <p:cNvPr id="410" name="Freihand 409">
                  <a:extLst>
                    <a:ext uri="{FF2B5EF4-FFF2-40B4-BE49-F238E27FC236}">
                      <a16:creationId xmlns:a16="http://schemas.microsoft.com/office/drawing/2014/main" id="{116E60CD-7862-4169-89DE-B6231308D2AF}"/>
                    </a:ext>
                  </a:extLst>
                </p:cNvPr>
                <p:cNvPicPr/>
                <p:nvPr/>
              </p:nvPicPr>
              <p:blipFill>
                <a:blip r:embed="rId610"/>
                <a:stretch>
                  <a:fillRect/>
                </a:stretch>
              </p:blipFill>
              <p:spPr>
                <a:xfrm>
                  <a:off x="8384397" y="5356943"/>
                  <a:ext cx="2919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411" name="Freihand 410">
                  <a:extLst>
                    <a:ext uri="{FF2B5EF4-FFF2-40B4-BE49-F238E27FC236}">
                      <a16:creationId xmlns:a16="http://schemas.microsoft.com/office/drawing/2014/main" id="{0C23F0AF-65EB-4D83-AFB7-8E033580FAC5}"/>
                    </a:ext>
                  </a:extLst>
                </p14:cNvPr>
                <p14:cNvContentPartPr/>
                <p14:nvPr/>
              </p14:nvContentPartPr>
              <p14:xfrm>
                <a:off x="5739477" y="5996303"/>
                <a:ext cx="111960" cy="197640"/>
              </p14:xfrm>
            </p:contentPart>
          </mc:Choice>
          <mc:Fallback>
            <p:pic>
              <p:nvPicPr>
                <p:cNvPr id="411" name="Freihand 410">
                  <a:extLst>
                    <a:ext uri="{FF2B5EF4-FFF2-40B4-BE49-F238E27FC236}">
                      <a16:creationId xmlns:a16="http://schemas.microsoft.com/office/drawing/2014/main" id="{0C23F0AF-65EB-4D83-AFB7-8E033580FAC5}"/>
                    </a:ext>
                  </a:extLst>
                </p:cNvPr>
                <p:cNvPicPr/>
                <p:nvPr/>
              </p:nvPicPr>
              <p:blipFill>
                <a:blip r:embed="rId612"/>
                <a:stretch>
                  <a:fillRect/>
                </a:stretch>
              </p:blipFill>
              <p:spPr>
                <a:xfrm>
                  <a:off x="5735157" y="5991983"/>
                  <a:ext cx="12060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412" name="Freihand 411">
                  <a:extLst>
                    <a:ext uri="{FF2B5EF4-FFF2-40B4-BE49-F238E27FC236}">
                      <a16:creationId xmlns:a16="http://schemas.microsoft.com/office/drawing/2014/main" id="{50CEDD80-AEF9-42C5-9E1F-DBE47EE40DD8}"/>
                    </a:ext>
                  </a:extLst>
                </p14:cNvPr>
                <p14:cNvContentPartPr/>
                <p14:nvPr/>
              </p14:nvContentPartPr>
              <p14:xfrm>
                <a:off x="5838477" y="5959223"/>
                <a:ext cx="72360" cy="192240"/>
              </p14:xfrm>
            </p:contentPart>
          </mc:Choice>
          <mc:Fallback>
            <p:pic>
              <p:nvPicPr>
                <p:cNvPr id="412" name="Freihand 411">
                  <a:extLst>
                    <a:ext uri="{FF2B5EF4-FFF2-40B4-BE49-F238E27FC236}">
                      <a16:creationId xmlns:a16="http://schemas.microsoft.com/office/drawing/2014/main" id="{50CEDD80-AEF9-42C5-9E1F-DBE47EE40DD8}"/>
                    </a:ext>
                  </a:extLst>
                </p:cNvPr>
                <p:cNvPicPr/>
                <p:nvPr/>
              </p:nvPicPr>
              <p:blipFill>
                <a:blip r:embed="rId614"/>
                <a:stretch>
                  <a:fillRect/>
                </a:stretch>
              </p:blipFill>
              <p:spPr>
                <a:xfrm>
                  <a:off x="5834157" y="5954903"/>
                  <a:ext cx="8100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413" name="Freihand 412">
                  <a:extLst>
                    <a:ext uri="{FF2B5EF4-FFF2-40B4-BE49-F238E27FC236}">
                      <a16:creationId xmlns:a16="http://schemas.microsoft.com/office/drawing/2014/main" id="{7897BE3D-BE8E-4A9F-9087-156C8E81472F}"/>
                    </a:ext>
                  </a:extLst>
                </p14:cNvPr>
                <p14:cNvContentPartPr/>
                <p14:nvPr/>
              </p14:nvContentPartPr>
              <p14:xfrm>
                <a:off x="5926677" y="6043823"/>
                <a:ext cx="110880" cy="95400"/>
              </p14:xfrm>
            </p:contentPart>
          </mc:Choice>
          <mc:Fallback>
            <p:pic>
              <p:nvPicPr>
                <p:cNvPr id="413" name="Freihand 412">
                  <a:extLst>
                    <a:ext uri="{FF2B5EF4-FFF2-40B4-BE49-F238E27FC236}">
                      <a16:creationId xmlns:a16="http://schemas.microsoft.com/office/drawing/2014/main" id="{7897BE3D-BE8E-4A9F-9087-156C8E81472F}"/>
                    </a:ext>
                  </a:extLst>
                </p:cNvPr>
                <p:cNvPicPr/>
                <p:nvPr/>
              </p:nvPicPr>
              <p:blipFill>
                <a:blip r:embed="rId616"/>
                <a:stretch>
                  <a:fillRect/>
                </a:stretch>
              </p:blipFill>
              <p:spPr>
                <a:xfrm>
                  <a:off x="5922357" y="6039503"/>
                  <a:ext cx="1195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416" name="Freihand 415">
                  <a:extLst>
                    <a:ext uri="{FF2B5EF4-FFF2-40B4-BE49-F238E27FC236}">
                      <a16:creationId xmlns:a16="http://schemas.microsoft.com/office/drawing/2014/main" id="{2C5436D4-C1F6-4A2C-BFC8-CAE768F07B3B}"/>
                    </a:ext>
                  </a:extLst>
                </p14:cNvPr>
                <p14:cNvContentPartPr/>
                <p14:nvPr/>
              </p14:nvContentPartPr>
              <p14:xfrm>
                <a:off x="6053757" y="6027983"/>
                <a:ext cx="105840" cy="178560"/>
              </p14:xfrm>
            </p:contentPart>
          </mc:Choice>
          <mc:Fallback>
            <p:pic>
              <p:nvPicPr>
                <p:cNvPr id="416" name="Freihand 415">
                  <a:extLst>
                    <a:ext uri="{FF2B5EF4-FFF2-40B4-BE49-F238E27FC236}">
                      <a16:creationId xmlns:a16="http://schemas.microsoft.com/office/drawing/2014/main" id="{2C5436D4-C1F6-4A2C-BFC8-CAE768F07B3B}"/>
                    </a:ext>
                  </a:extLst>
                </p:cNvPr>
                <p:cNvPicPr/>
                <p:nvPr/>
              </p:nvPicPr>
              <p:blipFill>
                <a:blip r:embed="rId618"/>
                <a:stretch>
                  <a:fillRect/>
                </a:stretch>
              </p:blipFill>
              <p:spPr>
                <a:xfrm>
                  <a:off x="6049437" y="6023663"/>
                  <a:ext cx="11448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417" name="Freihand 416">
                  <a:extLst>
                    <a:ext uri="{FF2B5EF4-FFF2-40B4-BE49-F238E27FC236}">
                      <a16:creationId xmlns:a16="http://schemas.microsoft.com/office/drawing/2014/main" id="{C00877B0-372D-40CE-8240-157A13F33481}"/>
                    </a:ext>
                  </a:extLst>
                </p14:cNvPr>
                <p14:cNvContentPartPr/>
                <p14:nvPr/>
              </p14:nvContentPartPr>
              <p14:xfrm>
                <a:off x="6185877" y="6022223"/>
                <a:ext cx="63000" cy="96840"/>
              </p14:xfrm>
            </p:contentPart>
          </mc:Choice>
          <mc:Fallback>
            <p:pic>
              <p:nvPicPr>
                <p:cNvPr id="417" name="Freihand 416">
                  <a:extLst>
                    <a:ext uri="{FF2B5EF4-FFF2-40B4-BE49-F238E27FC236}">
                      <a16:creationId xmlns:a16="http://schemas.microsoft.com/office/drawing/2014/main" id="{C00877B0-372D-40CE-8240-157A13F33481}"/>
                    </a:ext>
                  </a:extLst>
                </p:cNvPr>
                <p:cNvPicPr/>
                <p:nvPr/>
              </p:nvPicPr>
              <p:blipFill>
                <a:blip r:embed="rId620"/>
                <a:stretch>
                  <a:fillRect/>
                </a:stretch>
              </p:blipFill>
              <p:spPr>
                <a:xfrm>
                  <a:off x="6181557" y="6017903"/>
                  <a:ext cx="716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418" name="Freihand 417">
                  <a:extLst>
                    <a:ext uri="{FF2B5EF4-FFF2-40B4-BE49-F238E27FC236}">
                      <a16:creationId xmlns:a16="http://schemas.microsoft.com/office/drawing/2014/main" id="{74013CD1-DBA0-4461-BF06-ACD23A7C34AC}"/>
                    </a:ext>
                  </a:extLst>
                </p14:cNvPr>
                <p14:cNvContentPartPr/>
                <p14:nvPr/>
              </p14:nvContentPartPr>
              <p14:xfrm>
                <a:off x="6367677" y="5900543"/>
                <a:ext cx="184680" cy="136080"/>
              </p14:xfrm>
            </p:contentPart>
          </mc:Choice>
          <mc:Fallback>
            <p:pic>
              <p:nvPicPr>
                <p:cNvPr id="418" name="Freihand 417">
                  <a:extLst>
                    <a:ext uri="{FF2B5EF4-FFF2-40B4-BE49-F238E27FC236}">
                      <a16:creationId xmlns:a16="http://schemas.microsoft.com/office/drawing/2014/main" id="{74013CD1-DBA0-4461-BF06-ACD23A7C34AC}"/>
                    </a:ext>
                  </a:extLst>
                </p:cNvPr>
                <p:cNvPicPr/>
                <p:nvPr/>
              </p:nvPicPr>
              <p:blipFill>
                <a:blip r:embed="rId622"/>
                <a:stretch>
                  <a:fillRect/>
                </a:stretch>
              </p:blipFill>
              <p:spPr>
                <a:xfrm>
                  <a:off x="6363357" y="5896223"/>
                  <a:ext cx="19332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419" name="Freihand 418">
                  <a:extLst>
                    <a:ext uri="{FF2B5EF4-FFF2-40B4-BE49-F238E27FC236}">
                      <a16:creationId xmlns:a16="http://schemas.microsoft.com/office/drawing/2014/main" id="{BD5DB985-FED4-4F52-935A-2F9B1C343BA1}"/>
                    </a:ext>
                  </a:extLst>
                </p14:cNvPr>
                <p14:cNvContentPartPr/>
                <p14:nvPr/>
              </p14:nvContentPartPr>
              <p14:xfrm>
                <a:off x="6551277" y="5910983"/>
                <a:ext cx="115560" cy="117360"/>
              </p14:xfrm>
            </p:contentPart>
          </mc:Choice>
          <mc:Fallback>
            <p:pic>
              <p:nvPicPr>
                <p:cNvPr id="419" name="Freihand 418">
                  <a:extLst>
                    <a:ext uri="{FF2B5EF4-FFF2-40B4-BE49-F238E27FC236}">
                      <a16:creationId xmlns:a16="http://schemas.microsoft.com/office/drawing/2014/main" id="{BD5DB985-FED4-4F52-935A-2F9B1C343BA1}"/>
                    </a:ext>
                  </a:extLst>
                </p:cNvPr>
                <p:cNvPicPr/>
                <p:nvPr/>
              </p:nvPicPr>
              <p:blipFill>
                <a:blip r:embed="rId624"/>
                <a:stretch>
                  <a:fillRect/>
                </a:stretch>
              </p:blipFill>
              <p:spPr>
                <a:xfrm>
                  <a:off x="6546957" y="5906663"/>
                  <a:ext cx="1242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420" name="Freihand 419">
                  <a:extLst>
                    <a:ext uri="{FF2B5EF4-FFF2-40B4-BE49-F238E27FC236}">
                      <a16:creationId xmlns:a16="http://schemas.microsoft.com/office/drawing/2014/main" id="{1BBA08AA-58C0-41F3-868D-BF149B7B7287}"/>
                    </a:ext>
                  </a:extLst>
                </p14:cNvPr>
                <p14:cNvContentPartPr/>
                <p14:nvPr/>
              </p14:nvContentPartPr>
              <p14:xfrm>
                <a:off x="6815877" y="5893703"/>
                <a:ext cx="104400" cy="114120"/>
              </p14:xfrm>
            </p:contentPart>
          </mc:Choice>
          <mc:Fallback>
            <p:pic>
              <p:nvPicPr>
                <p:cNvPr id="420" name="Freihand 419">
                  <a:extLst>
                    <a:ext uri="{FF2B5EF4-FFF2-40B4-BE49-F238E27FC236}">
                      <a16:creationId xmlns:a16="http://schemas.microsoft.com/office/drawing/2014/main" id="{1BBA08AA-58C0-41F3-868D-BF149B7B7287}"/>
                    </a:ext>
                  </a:extLst>
                </p:cNvPr>
                <p:cNvPicPr/>
                <p:nvPr/>
              </p:nvPicPr>
              <p:blipFill>
                <a:blip r:embed="rId626"/>
                <a:stretch>
                  <a:fillRect/>
                </a:stretch>
              </p:blipFill>
              <p:spPr>
                <a:xfrm>
                  <a:off x="6811557" y="5889383"/>
                  <a:ext cx="1130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421" name="Freihand 420">
                  <a:extLst>
                    <a:ext uri="{FF2B5EF4-FFF2-40B4-BE49-F238E27FC236}">
                      <a16:creationId xmlns:a16="http://schemas.microsoft.com/office/drawing/2014/main" id="{D418C44A-F4AC-452F-BA9C-76848B41F2D8}"/>
                    </a:ext>
                  </a:extLst>
                </p14:cNvPr>
                <p14:cNvContentPartPr/>
                <p14:nvPr/>
              </p14:nvContentPartPr>
              <p14:xfrm>
                <a:off x="6942957" y="5920343"/>
                <a:ext cx="343440" cy="76680"/>
              </p14:xfrm>
            </p:contentPart>
          </mc:Choice>
          <mc:Fallback>
            <p:pic>
              <p:nvPicPr>
                <p:cNvPr id="421" name="Freihand 420">
                  <a:extLst>
                    <a:ext uri="{FF2B5EF4-FFF2-40B4-BE49-F238E27FC236}">
                      <a16:creationId xmlns:a16="http://schemas.microsoft.com/office/drawing/2014/main" id="{D418C44A-F4AC-452F-BA9C-76848B41F2D8}"/>
                    </a:ext>
                  </a:extLst>
                </p:cNvPr>
                <p:cNvPicPr/>
                <p:nvPr/>
              </p:nvPicPr>
              <p:blipFill>
                <a:blip r:embed="rId628"/>
                <a:stretch>
                  <a:fillRect/>
                </a:stretch>
              </p:blipFill>
              <p:spPr>
                <a:xfrm>
                  <a:off x="6938637" y="5916023"/>
                  <a:ext cx="3520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422" name="Freihand 421">
                  <a:extLst>
                    <a:ext uri="{FF2B5EF4-FFF2-40B4-BE49-F238E27FC236}">
                      <a16:creationId xmlns:a16="http://schemas.microsoft.com/office/drawing/2014/main" id="{E2FD9919-1BA0-4FA5-9A22-2D4C1728DC5E}"/>
                    </a:ext>
                  </a:extLst>
                </p14:cNvPr>
                <p14:cNvContentPartPr/>
                <p14:nvPr/>
              </p14:nvContentPartPr>
              <p14:xfrm>
                <a:off x="7351557" y="5878583"/>
                <a:ext cx="43560" cy="73800"/>
              </p14:xfrm>
            </p:contentPart>
          </mc:Choice>
          <mc:Fallback>
            <p:pic>
              <p:nvPicPr>
                <p:cNvPr id="422" name="Freihand 421">
                  <a:extLst>
                    <a:ext uri="{FF2B5EF4-FFF2-40B4-BE49-F238E27FC236}">
                      <a16:creationId xmlns:a16="http://schemas.microsoft.com/office/drawing/2014/main" id="{E2FD9919-1BA0-4FA5-9A22-2D4C1728DC5E}"/>
                    </a:ext>
                  </a:extLst>
                </p:cNvPr>
                <p:cNvPicPr/>
                <p:nvPr/>
              </p:nvPicPr>
              <p:blipFill>
                <a:blip r:embed="rId630"/>
                <a:stretch>
                  <a:fillRect/>
                </a:stretch>
              </p:blipFill>
              <p:spPr>
                <a:xfrm>
                  <a:off x="7347237" y="5874263"/>
                  <a:ext cx="522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423" name="Freihand 422">
                  <a:extLst>
                    <a:ext uri="{FF2B5EF4-FFF2-40B4-BE49-F238E27FC236}">
                      <a16:creationId xmlns:a16="http://schemas.microsoft.com/office/drawing/2014/main" id="{DF41B3A2-A8F7-4AA6-BA91-2BE9C7FC40EE}"/>
                    </a:ext>
                  </a:extLst>
                </p14:cNvPr>
                <p14:cNvContentPartPr/>
                <p14:nvPr/>
              </p14:nvContentPartPr>
              <p14:xfrm>
                <a:off x="7527957" y="5810903"/>
                <a:ext cx="106560" cy="78840"/>
              </p14:xfrm>
            </p:contentPart>
          </mc:Choice>
          <mc:Fallback>
            <p:pic>
              <p:nvPicPr>
                <p:cNvPr id="423" name="Freihand 422">
                  <a:extLst>
                    <a:ext uri="{FF2B5EF4-FFF2-40B4-BE49-F238E27FC236}">
                      <a16:creationId xmlns:a16="http://schemas.microsoft.com/office/drawing/2014/main" id="{DF41B3A2-A8F7-4AA6-BA91-2BE9C7FC40EE}"/>
                    </a:ext>
                  </a:extLst>
                </p:cNvPr>
                <p:cNvPicPr/>
                <p:nvPr/>
              </p:nvPicPr>
              <p:blipFill>
                <a:blip r:embed="rId632"/>
                <a:stretch>
                  <a:fillRect/>
                </a:stretch>
              </p:blipFill>
              <p:spPr>
                <a:xfrm>
                  <a:off x="7523637" y="5806583"/>
                  <a:ext cx="1152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424" name="Freihand 423">
                  <a:extLst>
                    <a:ext uri="{FF2B5EF4-FFF2-40B4-BE49-F238E27FC236}">
                      <a16:creationId xmlns:a16="http://schemas.microsoft.com/office/drawing/2014/main" id="{4BB27FD0-84DA-45D4-9414-A1C825A83B51}"/>
                    </a:ext>
                  </a:extLst>
                </p14:cNvPr>
                <p14:cNvContentPartPr/>
                <p14:nvPr/>
              </p14:nvContentPartPr>
              <p14:xfrm>
                <a:off x="7653957" y="5770223"/>
                <a:ext cx="374760" cy="168480"/>
              </p14:xfrm>
            </p:contentPart>
          </mc:Choice>
          <mc:Fallback>
            <p:pic>
              <p:nvPicPr>
                <p:cNvPr id="424" name="Freihand 423">
                  <a:extLst>
                    <a:ext uri="{FF2B5EF4-FFF2-40B4-BE49-F238E27FC236}">
                      <a16:creationId xmlns:a16="http://schemas.microsoft.com/office/drawing/2014/main" id="{4BB27FD0-84DA-45D4-9414-A1C825A83B51}"/>
                    </a:ext>
                  </a:extLst>
                </p:cNvPr>
                <p:cNvPicPr/>
                <p:nvPr/>
              </p:nvPicPr>
              <p:blipFill>
                <a:blip r:embed="rId634"/>
                <a:stretch>
                  <a:fillRect/>
                </a:stretch>
              </p:blipFill>
              <p:spPr>
                <a:xfrm>
                  <a:off x="7649637" y="5765903"/>
                  <a:ext cx="38340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425" name="Freihand 424">
                  <a:extLst>
                    <a:ext uri="{FF2B5EF4-FFF2-40B4-BE49-F238E27FC236}">
                      <a16:creationId xmlns:a16="http://schemas.microsoft.com/office/drawing/2014/main" id="{4FBB9BEF-C948-4266-9ADE-15D920D602F9}"/>
                    </a:ext>
                  </a:extLst>
                </p14:cNvPr>
                <p14:cNvContentPartPr/>
                <p14:nvPr/>
              </p14:nvContentPartPr>
              <p14:xfrm>
                <a:off x="8061837" y="5711543"/>
                <a:ext cx="238680" cy="91800"/>
              </p14:xfrm>
            </p:contentPart>
          </mc:Choice>
          <mc:Fallback>
            <p:pic>
              <p:nvPicPr>
                <p:cNvPr id="425" name="Freihand 424">
                  <a:extLst>
                    <a:ext uri="{FF2B5EF4-FFF2-40B4-BE49-F238E27FC236}">
                      <a16:creationId xmlns:a16="http://schemas.microsoft.com/office/drawing/2014/main" id="{4FBB9BEF-C948-4266-9ADE-15D920D602F9}"/>
                    </a:ext>
                  </a:extLst>
                </p:cNvPr>
                <p:cNvPicPr/>
                <p:nvPr/>
              </p:nvPicPr>
              <p:blipFill>
                <a:blip r:embed="rId636"/>
                <a:stretch>
                  <a:fillRect/>
                </a:stretch>
              </p:blipFill>
              <p:spPr>
                <a:xfrm>
                  <a:off x="8057517" y="5707223"/>
                  <a:ext cx="2473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426" name="Freihand 425">
                  <a:extLst>
                    <a:ext uri="{FF2B5EF4-FFF2-40B4-BE49-F238E27FC236}">
                      <a16:creationId xmlns:a16="http://schemas.microsoft.com/office/drawing/2014/main" id="{569E7D11-9111-47F6-A19A-B2445A3DD790}"/>
                    </a:ext>
                  </a:extLst>
                </p14:cNvPr>
                <p14:cNvContentPartPr/>
                <p14:nvPr/>
              </p14:nvContentPartPr>
              <p14:xfrm>
                <a:off x="8312037" y="5607503"/>
                <a:ext cx="37440" cy="187200"/>
              </p14:xfrm>
            </p:contentPart>
          </mc:Choice>
          <mc:Fallback>
            <p:pic>
              <p:nvPicPr>
                <p:cNvPr id="426" name="Freihand 425">
                  <a:extLst>
                    <a:ext uri="{FF2B5EF4-FFF2-40B4-BE49-F238E27FC236}">
                      <a16:creationId xmlns:a16="http://schemas.microsoft.com/office/drawing/2014/main" id="{569E7D11-9111-47F6-A19A-B2445A3DD790}"/>
                    </a:ext>
                  </a:extLst>
                </p:cNvPr>
                <p:cNvPicPr/>
                <p:nvPr/>
              </p:nvPicPr>
              <p:blipFill>
                <a:blip r:embed="rId638"/>
                <a:stretch>
                  <a:fillRect/>
                </a:stretch>
              </p:blipFill>
              <p:spPr>
                <a:xfrm>
                  <a:off x="8307717" y="5603183"/>
                  <a:ext cx="4608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428" name="Freihand 427">
                  <a:extLst>
                    <a:ext uri="{FF2B5EF4-FFF2-40B4-BE49-F238E27FC236}">
                      <a16:creationId xmlns:a16="http://schemas.microsoft.com/office/drawing/2014/main" id="{EEA0D4E8-4ED4-4F30-941D-AEBBA893B3B6}"/>
                    </a:ext>
                  </a:extLst>
                </p14:cNvPr>
                <p14:cNvContentPartPr/>
                <p14:nvPr/>
              </p14:nvContentPartPr>
              <p14:xfrm>
                <a:off x="5791677" y="6259823"/>
                <a:ext cx="64080" cy="190080"/>
              </p14:xfrm>
            </p:contentPart>
          </mc:Choice>
          <mc:Fallback>
            <p:pic>
              <p:nvPicPr>
                <p:cNvPr id="428" name="Freihand 427">
                  <a:extLst>
                    <a:ext uri="{FF2B5EF4-FFF2-40B4-BE49-F238E27FC236}">
                      <a16:creationId xmlns:a16="http://schemas.microsoft.com/office/drawing/2014/main" id="{EEA0D4E8-4ED4-4F30-941D-AEBBA893B3B6}"/>
                    </a:ext>
                  </a:extLst>
                </p:cNvPr>
                <p:cNvPicPr/>
                <p:nvPr/>
              </p:nvPicPr>
              <p:blipFill>
                <a:blip r:embed="rId640"/>
                <a:stretch>
                  <a:fillRect/>
                </a:stretch>
              </p:blipFill>
              <p:spPr>
                <a:xfrm>
                  <a:off x="5787357" y="6255503"/>
                  <a:ext cx="7272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429" name="Freihand 428">
                  <a:extLst>
                    <a:ext uri="{FF2B5EF4-FFF2-40B4-BE49-F238E27FC236}">
                      <a16:creationId xmlns:a16="http://schemas.microsoft.com/office/drawing/2014/main" id="{1F107531-2B13-4E20-82AB-C20DAE707B18}"/>
                    </a:ext>
                  </a:extLst>
                </p14:cNvPr>
                <p14:cNvContentPartPr/>
                <p14:nvPr/>
              </p14:nvContentPartPr>
              <p14:xfrm>
                <a:off x="5745237" y="6340463"/>
                <a:ext cx="174960" cy="15480"/>
              </p14:xfrm>
            </p:contentPart>
          </mc:Choice>
          <mc:Fallback>
            <p:pic>
              <p:nvPicPr>
                <p:cNvPr id="429" name="Freihand 428">
                  <a:extLst>
                    <a:ext uri="{FF2B5EF4-FFF2-40B4-BE49-F238E27FC236}">
                      <a16:creationId xmlns:a16="http://schemas.microsoft.com/office/drawing/2014/main" id="{1F107531-2B13-4E20-82AB-C20DAE707B18}"/>
                    </a:ext>
                  </a:extLst>
                </p:cNvPr>
                <p:cNvPicPr/>
                <p:nvPr/>
              </p:nvPicPr>
              <p:blipFill>
                <a:blip r:embed="rId642"/>
                <a:stretch>
                  <a:fillRect/>
                </a:stretch>
              </p:blipFill>
              <p:spPr>
                <a:xfrm>
                  <a:off x="5740917" y="6336143"/>
                  <a:ext cx="18360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430" name="Freihand 429">
                  <a:extLst>
                    <a:ext uri="{FF2B5EF4-FFF2-40B4-BE49-F238E27FC236}">
                      <a16:creationId xmlns:a16="http://schemas.microsoft.com/office/drawing/2014/main" id="{51083107-57FE-46E3-AA67-AB8B5E2F622D}"/>
                    </a:ext>
                  </a:extLst>
                </p14:cNvPr>
                <p14:cNvContentPartPr/>
                <p14:nvPr/>
              </p14:nvContentPartPr>
              <p14:xfrm>
                <a:off x="5888517" y="6310223"/>
                <a:ext cx="104400" cy="95400"/>
              </p14:xfrm>
            </p:contentPart>
          </mc:Choice>
          <mc:Fallback>
            <p:pic>
              <p:nvPicPr>
                <p:cNvPr id="430" name="Freihand 429">
                  <a:extLst>
                    <a:ext uri="{FF2B5EF4-FFF2-40B4-BE49-F238E27FC236}">
                      <a16:creationId xmlns:a16="http://schemas.microsoft.com/office/drawing/2014/main" id="{51083107-57FE-46E3-AA67-AB8B5E2F622D}"/>
                    </a:ext>
                  </a:extLst>
                </p:cNvPr>
                <p:cNvPicPr/>
                <p:nvPr/>
              </p:nvPicPr>
              <p:blipFill>
                <a:blip r:embed="rId644"/>
                <a:stretch>
                  <a:fillRect/>
                </a:stretch>
              </p:blipFill>
              <p:spPr>
                <a:xfrm>
                  <a:off x="5884197" y="6305903"/>
                  <a:ext cx="1130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431" name="Freihand 430">
                  <a:extLst>
                    <a:ext uri="{FF2B5EF4-FFF2-40B4-BE49-F238E27FC236}">
                      <a16:creationId xmlns:a16="http://schemas.microsoft.com/office/drawing/2014/main" id="{D3687693-EC3B-4273-9835-B46FD5ECF66E}"/>
                    </a:ext>
                  </a:extLst>
                </p14:cNvPr>
                <p14:cNvContentPartPr/>
                <p14:nvPr/>
              </p14:nvContentPartPr>
              <p14:xfrm>
                <a:off x="6155997" y="6229223"/>
                <a:ext cx="180360" cy="228960"/>
              </p14:xfrm>
            </p:contentPart>
          </mc:Choice>
          <mc:Fallback>
            <p:pic>
              <p:nvPicPr>
                <p:cNvPr id="431" name="Freihand 430">
                  <a:extLst>
                    <a:ext uri="{FF2B5EF4-FFF2-40B4-BE49-F238E27FC236}">
                      <a16:creationId xmlns:a16="http://schemas.microsoft.com/office/drawing/2014/main" id="{D3687693-EC3B-4273-9835-B46FD5ECF66E}"/>
                    </a:ext>
                  </a:extLst>
                </p:cNvPr>
                <p:cNvPicPr/>
                <p:nvPr/>
              </p:nvPicPr>
              <p:blipFill>
                <a:blip r:embed="rId646"/>
                <a:stretch>
                  <a:fillRect/>
                </a:stretch>
              </p:blipFill>
              <p:spPr>
                <a:xfrm>
                  <a:off x="6151677" y="6224903"/>
                  <a:ext cx="18900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432" name="Freihand 431">
                  <a:extLst>
                    <a:ext uri="{FF2B5EF4-FFF2-40B4-BE49-F238E27FC236}">
                      <a16:creationId xmlns:a16="http://schemas.microsoft.com/office/drawing/2014/main" id="{605500FC-E326-4CCF-91A4-188EF7D69AF2}"/>
                    </a:ext>
                  </a:extLst>
                </p14:cNvPr>
                <p14:cNvContentPartPr/>
                <p14:nvPr/>
              </p14:nvContentPartPr>
              <p14:xfrm>
                <a:off x="6275157" y="6192143"/>
                <a:ext cx="61920" cy="60840"/>
              </p14:xfrm>
            </p:contentPart>
          </mc:Choice>
          <mc:Fallback>
            <p:pic>
              <p:nvPicPr>
                <p:cNvPr id="432" name="Freihand 431">
                  <a:extLst>
                    <a:ext uri="{FF2B5EF4-FFF2-40B4-BE49-F238E27FC236}">
                      <a16:creationId xmlns:a16="http://schemas.microsoft.com/office/drawing/2014/main" id="{605500FC-E326-4CCF-91A4-188EF7D69AF2}"/>
                    </a:ext>
                  </a:extLst>
                </p:cNvPr>
                <p:cNvPicPr/>
                <p:nvPr/>
              </p:nvPicPr>
              <p:blipFill>
                <a:blip r:embed="rId648"/>
                <a:stretch>
                  <a:fillRect/>
                </a:stretch>
              </p:blipFill>
              <p:spPr>
                <a:xfrm>
                  <a:off x="6270837" y="6187823"/>
                  <a:ext cx="7056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433" name="Freihand 432">
                  <a:extLst>
                    <a:ext uri="{FF2B5EF4-FFF2-40B4-BE49-F238E27FC236}">
                      <a16:creationId xmlns:a16="http://schemas.microsoft.com/office/drawing/2014/main" id="{2BD5B45F-5768-4CF3-A731-3D869248A0FB}"/>
                    </a:ext>
                  </a:extLst>
                </p14:cNvPr>
                <p14:cNvContentPartPr/>
                <p14:nvPr/>
              </p14:nvContentPartPr>
              <p14:xfrm>
                <a:off x="6366237" y="6238583"/>
                <a:ext cx="195840" cy="107640"/>
              </p14:xfrm>
            </p:contentPart>
          </mc:Choice>
          <mc:Fallback>
            <p:pic>
              <p:nvPicPr>
                <p:cNvPr id="433" name="Freihand 432">
                  <a:extLst>
                    <a:ext uri="{FF2B5EF4-FFF2-40B4-BE49-F238E27FC236}">
                      <a16:creationId xmlns:a16="http://schemas.microsoft.com/office/drawing/2014/main" id="{2BD5B45F-5768-4CF3-A731-3D869248A0FB}"/>
                    </a:ext>
                  </a:extLst>
                </p:cNvPr>
                <p:cNvPicPr/>
                <p:nvPr/>
              </p:nvPicPr>
              <p:blipFill>
                <a:blip r:embed="rId650"/>
                <a:stretch>
                  <a:fillRect/>
                </a:stretch>
              </p:blipFill>
              <p:spPr>
                <a:xfrm>
                  <a:off x="6361557" y="6234263"/>
                  <a:ext cx="2044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434" name="Freihand 433">
                  <a:extLst>
                    <a:ext uri="{FF2B5EF4-FFF2-40B4-BE49-F238E27FC236}">
                      <a16:creationId xmlns:a16="http://schemas.microsoft.com/office/drawing/2014/main" id="{E0F16F59-8588-4630-8078-76AE0A83298D}"/>
                    </a:ext>
                  </a:extLst>
                </p14:cNvPr>
                <p14:cNvContentPartPr/>
                <p14:nvPr/>
              </p14:nvContentPartPr>
              <p14:xfrm>
                <a:off x="6574677" y="6139943"/>
                <a:ext cx="207000" cy="149760"/>
              </p14:xfrm>
            </p:contentPart>
          </mc:Choice>
          <mc:Fallback>
            <p:pic>
              <p:nvPicPr>
                <p:cNvPr id="434" name="Freihand 433">
                  <a:extLst>
                    <a:ext uri="{FF2B5EF4-FFF2-40B4-BE49-F238E27FC236}">
                      <a16:creationId xmlns:a16="http://schemas.microsoft.com/office/drawing/2014/main" id="{E0F16F59-8588-4630-8078-76AE0A83298D}"/>
                    </a:ext>
                  </a:extLst>
                </p:cNvPr>
                <p:cNvPicPr/>
                <p:nvPr/>
              </p:nvPicPr>
              <p:blipFill>
                <a:blip r:embed="rId652"/>
                <a:stretch>
                  <a:fillRect/>
                </a:stretch>
              </p:blipFill>
              <p:spPr>
                <a:xfrm>
                  <a:off x="6570357" y="6135623"/>
                  <a:ext cx="21564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435" name="Freihand 434">
                  <a:extLst>
                    <a:ext uri="{FF2B5EF4-FFF2-40B4-BE49-F238E27FC236}">
                      <a16:creationId xmlns:a16="http://schemas.microsoft.com/office/drawing/2014/main" id="{2E1B2163-75D0-436F-894C-41E2643BBBC5}"/>
                    </a:ext>
                  </a:extLst>
                </p14:cNvPr>
                <p14:cNvContentPartPr/>
                <p14:nvPr/>
              </p14:nvContentPartPr>
              <p14:xfrm>
                <a:off x="6919557" y="6139223"/>
                <a:ext cx="112320" cy="204120"/>
              </p14:xfrm>
            </p:contentPart>
          </mc:Choice>
          <mc:Fallback>
            <p:pic>
              <p:nvPicPr>
                <p:cNvPr id="435" name="Freihand 434">
                  <a:extLst>
                    <a:ext uri="{FF2B5EF4-FFF2-40B4-BE49-F238E27FC236}">
                      <a16:creationId xmlns:a16="http://schemas.microsoft.com/office/drawing/2014/main" id="{2E1B2163-75D0-436F-894C-41E2643BBBC5}"/>
                    </a:ext>
                  </a:extLst>
                </p:cNvPr>
                <p:cNvPicPr/>
                <p:nvPr/>
              </p:nvPicPr>
              <p:blipFill>
                <a:blip r:embed="rId654"/>
                <a:stretch>
                  <a:fillRect/>
                </a:stretch>
              </p:blipFill>
              <p:spPr>
                <a:xfrm>
                  <a:off x="6915237" y="6134903"/>
                  <a:ext cx="12096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436" name="Freihand 435">
                  <a:extLst>
                    <a:ext uri="{FF2B5EF4-FFF2-40B4-BE49-F238E27FC236}">
                      <a16:creationId xmlns:a16="http://schemas.microsoft.com/office/drawing/2014/main" id="{3F18D353-9EA4-49E6-BF07-A23C381225E1}"/>
                    </a:ext>
                  </a:extLst>
                </p14:cNvPr>
                <p14:cNvContentPartPr/>
                <p14:nvPr/>
              </p14:nvContentPartPr>
              <p14:xfrm>
                <a:off x="7043037" y="6082703"/>
                <a:ext cx="250560" cy="140400"/>
              </p14:xfrm>
            </p:contentPart>
          </mc:Choice>
          <mc:Fallback>
            <p:pic>
              <p:nvPicPr>
                <p:cNvPr id="436" name="Freihand 435">
                  <a:extLst>
                    <a:ext uri="{FF2B5EF4-FFF2-40B4-BE49-F238E27FC236}">
                      <a16:creationId xmlns:a16="http://schemas.microsoft.com/office/drawing/2014/main" id="{3F18D353-9EA4-49E6-BF07-A23C381225E1}"/>
                    </a:ext>
                  </a:extLst>
                </p:cNvPr>
                <p:cNvPicPr/>
                <p:nvPr/>
              </p:nvPicPr>
              <p:blipFill>
                <a:blip r:embed="rId656"/>
                <a:stretch>
                  <a:fillRect/>
                </a:stretch>
              </p:blipFill>
              <p:spPr>
                <a:xfrm>
                  <a:off x="7038717" y="6078383"/>
                  <a:ext cx="2592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437" name="Freihand 436">
                  <a:extLst>
                    <a:ext uri="{FF2B5EF4-FFF2-40B4-BE49-F238E27FC236}">
                      <a16:creationId xmlns:a16="http://schemas.microsoft.com/office/drawing/2014/main" id="{D5CBACB1-1A8F-4C76-937E-540A2BA3C3DD}"/>
                    </a:ext>
                  </a:extLst>
                </p14:cNvPr>
                <p14:cNvContentPartPr/>
                <p14:nvPr/>
              </p14:nvContentPartPr>
              <p14:xfrm>
                <a:off x="7270917" y="6028343"/>
                <a:ext cx="21960" cy="48960"/>
              </p14:xfrm>
            </p:contentPart>
          </mc:Choice>
          <mc:Fallback>
            <p:pic>
              <p:nvPicPr>
                <p:cNvPr id="437" name="Freihand 436">
                  <a:extLst>
                    <a:ext uri="{FF2B5EF4-FFF2-40B4-BE49-F238E27FC236}">
                      <a16:creationId xmlns:a16="http://schemas.microsoft.com/office/drawing/2014/main" id="{D5CBACB1-1A8F-4C76-937E-540A2BA3C3DD}"/>
                    </a:ext>
                  </a:extLst>
                </p:cNvPr>
                <p:cNvPicPr/>
                <p:nvPr/>
              </p:nvPicPr>
              <p:blipFill>
                <a:blip r:embed="rId658"/>
                <a:stretch>
                  <a:fillRect/>
                </a:stretch>
              </p:blipFill>
              <p:spPr>
                <a:xfrm>
                  <a:off x="7266597" y="6024023"/>
                  <a:ext cx="3060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438" name="Freihand 437">
                  <a:extLst>
                    <a:ext uri="{FF2B5EF4-FFF2-40B4-BE49-F238E27FC236}">
                      <a16:creationId xmlns:a16="http://schemas.microsoft.com/office/drawing/2014/main" id="{0B74FC02-4303-43C0-B03E-4F8B9A67A247}"/>
                    </a:ext>
                  </a:extLst>
                </p14:cNvPr>
                <p14:cNvContentPartPr/>
                <p14:nvPr/>
              </p14:nvContentPartPr>
              <p14:xfrm>
                <a:off x="7320237" y="6085223"/>
                <a:ext cx="190800" cy="240480"/>
              </p14:xfrm>
            </p:contentPart>
          </mc:Choice>
          <mc:Fallback>
            <p:pic>
              <p:nvPicPr>
                <p:cNvPr id="438" name="Freihand 437">
                  <a:extLst>
                    <a:ext uri="{FF2B5EF4-FFF2-40B4-BE49-F238E27FC236}">
                      <a16:creationId xmlns:a16="http://schemas.microsoft.com/office/drawing/2014/main" id="{0B74FC02-4303-43C0-B03E-4F8B9A67A247}"/>
                    </a:ext>
                  </a:extLst>
                </p:cNvPr>
                <p:cNvPicPr/>
                <p:nvPr/>
              </p:nvPicPr>
              <p:blipFill>
                <a:blip r:embed="rId660"/>
                <a:stretch>
                  <a:fillRect/>
                </a:stretch>
              </p:blipFill>
              <p:spPr>
                <a:xfrm>
                  <a:off x="7315917" y="6080903"/>
                  <a:ext cx="19944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439" name="Freihand 438">
                  <a:extLst>
                    <a:ext uri="{FF2B5EF4-FFF2-40B4-BE49-F238E27FC236}">
                      <a16:creationId xmlns:a16="http://schemas.microsoft.com/office/drawing/2014/main" id="{CD6BAE4B-B502-4886-B81D-11AFC9B454AC}"/>
                    </a:ext>
                  </a:extLst>
                </p14:cNvPr>
                <p14:cNvContentPartPr/>
                <p14:nvPr/>
              </p14:nvContentPartPr>
              <p14:xfrm>
                <a:off x="7581957" y="5965343"/>
                <a:ext cx="20880" cy="193680"/>
              </p14:xfrm>
            </p:contentPart>
          </mc:Choice>
          <mc:Fallback>
            <p:pic>
              <p:nvPicPr>
                <p:cNvPr id="439" name="Freihand 438">
                  <a:extLst>
                    <a:ext uri="{FF2B5EF4-FFF2-40B4-BE49-F238E27FC236}">
                      <a16:creationId xmlns:a16="http://schemas.microsoft.com/office/drawing/2014/main" id="{CD6BAE4B-B502-4886-B81D-11AFC9B454AC}"/>
                    </a:ext>
                  </a:extLst>
                </p:cNvPr>
                <p:cNvPicPr/>
                <p:nvPr/>
              </p:nvPicPr>
              <p:blipFill>
                <a:blip r:embed="rId662"/>
                <a:stretch>
                  <a:fillRect/>
                </a:stretch>
              </p:blipFill>
              <p:spPr>
                <a:xfrm>
                  <a:off x="7577637" y="5961023"/>
                  <a:ext cx="2952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441" name="Freihand 440">
                  <a:extLst>
                    <a:ext uri="{FF2B5EF4-FFF2-40B4-BE49-F238E27FC236}">
                      <a16:creationId xmlns:a16="http://schemas.microsoft.com/office/drawing/2014/main" id="{4F6C0770-B835-4490-BFD9-EFC05D08082A}"/>
                    </a:ext>
                  </a:extLst>
                </p14:cNvPr>
                <p14:cNvContentPartPr/>
                <p14:nvPr/>
              </p14:nvContentPartPr>
              <p14:xfrm>
                <a:off x="7588797" y="1572623"/>
                <a:ext cx="784800" cy="3835800"/>
              </p14:xfrm>
            </p:contentPart>
          </mc:Choice>
          <mc:Fallback>
            <p:pic>
              <p:nvPicPr>
                <p:cNvPr id="441" name="Freihand 440">
                  <a:extLst>
                    <a:ext uri="{FF2B5EF4-FFF2-40B4-BE49-F238E27FC236}">
                      <a16:creationId xmlns:a16="http://schemas.microsoft.com/office/drawing/2014/main" id="{4F6C0770-B835-4490-BFD9-EFC05D08082A}"/>
                    </a:ext>
                  </a:extLst>
                </p:cNvPr>
                <p:cNvPicPr/>
                <p:nvPr/>
              </p:nvPicPr>
              <p:blipFill>
                <a:blip r:embed="rId664"/>
                <a:stretch>
                  <a:fillRect/>
                </a:stretch>
              </p:blipFill>
              <p:spPr>
                <a:xfrm>
                  <a:off x="7584477" y="1568303"/>
                  <a:ext cx="793440" cy="384444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442" name="Freihand 441">
                  <a:extLst>
                    <a:ext uri="{FF2B5EF4-FFF2-40B4-BE49-F238E27FC236}">
                      <a16:creationId xmlns:a16="http://schemas.microsoft.com/office/drawing/2014/main" id="{7768EF53-930E-4832-A494-C4021BDE8CB9}"/>
                    </a:ext>
                  </a:extLst>
                </p14:cNvPr>
                <p14:cNvContentPartPr/>
                <p14:nvPr/>
              </p14:nvContentPartPr>
              <p14:xfrm>
                <a:off x="7889757" y="1485863"/>
                <a:ext cx="180000" cy="273600"/>
              </p14:xfrm>
            </p:contentPart>
          </mc:Choice>
          <mc:Fallback>
            <p:pic>
              <p:nvPicPr>
                <p:cNvPr id="442" name="Freihand 441">
                  <a:extLst>
                    <a:ext uri="{FF2B5EF4-FFF2-40B4-BE49-F238E27FC236}">
                      <a16:creationId xmlns:a16="http://schemas.microsoft.com/office/drawing/2014/main" id="{7768EF53-930E-4832-A494-C4021BDE8CB9}"/>
                    </a:ext>
                  </a:extLst>
                </p:cNvPr>
                <p:cNvPicPr/>
                <p:nvPr/>
              </p:nvPicPr>
              <p:blipFill>
                <a:blip r:embed="rId666"/>
                <a:stretch>
                  <a:fillRect/>
                </a:stretch>
              </p:blipFill>
              <p:spPr>
                <a:xfrm>
                  <a:off x="7885437" y="1481543"/>
                  <a:ext cx="188640" cy="282240"/>
                </a:xfrm>
                <a:prstGeom prst="rect">
                  <a:avLst/>
                </a:prstGeom>
              </p:spPr>
            </p:pic>
          </mc:Fallback>
        </mc:AlternateContent>
      </p:grpSp>
      <p:grpSp>
        <p:nvGrpSpPr>
          <p:cNvPr id="456" name="Gruppieren 455">
            <a:extLst>
              <a:ext uri="{FF2B5EF4-FFF2-40B4-BE49-F238E27FC236}">
                <a16:creationId xmlns:a16="http://schemas.microsoft.com/office/drawing/2014/main" id="{AC5FB17D-154E-4984-AA88-32D56C6B1BE0}"/>
              </a:ext>
            </a:extLst>
          </p:cNvPr>
          <p:cNvGrpSpPr/>
          <p:nvPr/>
        </p:nvGrpSpPr>
        <p:grpSpPr>
          <a:xfrm>
            <a:off x="701637" y="1341503"/>
            <a:ext cx="1378080" cy="1034640"/>
            <a:chOff x="701637" y="1341503"/>
            <a:chExt cx="1378080" cy="1034640"/>
          </a:xfrm>
        </p:grpSpPr>
        <mc:AlternateContent xmlns:mc="http://schemas.openxmlformats.org/markup-compatibility/2006">
          <mc:Choice xmlns:p14="http://schemas.microsoft.com/office/powerpoint/2010/main" Requires="p14">
            <p:contentPart p14:bwMode="auto" r:id="rId667">
              <p14:nvContentPartPr>
                <p14:cNvPr id="444" name="Freihand 443">
                  <a:extLst>
                    <a:ext uri="{FF2B5EF4-FFF2-40B4-BE49-F238E27FC236}">
                      <a16:creationId xmlns:a16="http://schemas.microsoft.com/office/drawing/2014/main" id="{DDFCE3BA-68CA-41BB-9AF8-39AD6416B629}"/>
                    </a:ext>
                  </a:extLst>
                </p14:cNvPr>
                <p14:cNvContentPartPr/>
                <p14:nvPr/>
              </p14:nvContentPartPr>
              <p14:xfrm>
                <a:off x="980997" y="2354543"/>
                <a:ext cx="62280" cy="18720"/>
              </p14:xfrm>
            </p:contentPart>
          </mc:Choice>
          <mc:Fallback>
            <p:pic>
              <p:nvPicPr>
                <p:cNvPr id="444" name="Freihand 443">
                  <a:extLst>
                    <a:ext uri="{FF2B5EF4-FFF2-40B4-BE49-F238E27FC236}">
                      <a16:creationId xmlns:a16="http://schemas.microsoft.com/office/drawing/2014/main" id="{DDFCE3BA-68CA-41BB-9AF8-39AD6416B629}"/>
                    </a:ext>
                  </a:extLst>
                </p:cNvPr>
                <p:cNvPicPr/>
                <p:nvPr/>
              </p:nvPicPr>
              <p:blipFill>
                <a:blip r:embed="rId668"/>
                <a:stretch>
                  <a:fillRect/>
                </a:stretch>
              </p:blipFill>
              <p:spPr>
                <a:xfrm>
                  <a:off x="976677" y="2350223"/>
                  <a:ext cx="709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445" name="Freihand 444">
                  <a:extLst>
                    <a:ext uri="{FF2B5EF4-FFF2-40B4-BE49-F238E27FC236}">
                      <a16:creationId xmlns:a16="http://schemas.microsoft.com/office/drawing/2014/main" id="{C5F856D9-437A-43C0-A46F-68279CA68958}"/>
                    </a:ext>
                  </a:extLst>
                </p14:cNvPr>
                <p14:cNvContentPartPr/>
                <p14:nvPr/>
              </p14:nvContentPartPr>
              <p14:xfrm>
                <a:off x="1096557" y="2199743"/>
                <a:ext cx="191520" cy="117360"/>
              </p14:xfrm>
            </p:contentPart>
          </mc:Choice>
          <mc:Fallback>
            <p:pic>
              <p:nvPicPr>
                <p:cNvPr id="445" name="Freihand 444">
                  <a:extLst>
                    <a:ext uri="{FF2B5EF4-FFF2-40B4-BE49-F238E27FC236}">
                      <a16:creationId xmlns:a16="http://schemas.microsoft.com/office/drawing/2014/main" id="{C5F856D9-437A-43C0-A46F-68279CA68958}"/>
                    </a:ext>
                  </a:extLst>
                </p:cNvPr>
                <p:cNvPicPr/>
                <p:nvPr/>
              </p:nvPicPr>
              <p:blipFill>
                <a:blip r:embed="rId670"/>
                <a:stretch>
                  <a:fillRect/>
                </a:stretch>
              </p:blipFill>
              <p:spPr>
                <a:xfrm>
                  <a:off x="1092237" y="2195423"/>
                  <a:ext cx="2001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446" name="Freihand 445">
                  <a:extLst>
                    <a:ext uri="{FF2B5EF4-FFF2-40B4-BE49-F238E27FC236}">
                      <a16:creationId xmlns:a16="http://schemas.microsoft.com/office/drawing/2014/main" id="{4437611B-495C-48E5-9534-2E8DFD80577F}"/>
                    </a:ext>
                  </a:extLst>
                </p14:cNvPr>
                <p14:cNvContentPartPr/>
                <p14:nvPr/>
              </p14:nvContentPartPr>
              <p14:xfrm>
                <a:off x="1332717" y="2011823"/>
                <a:ext cx="263160" cy="163440"/>
              </p14:xfrm>
            </p:contentPart>
          </mc:Choice>
          <mc:Fallback>
            <p:pic>
              <p:nvPicPr>
                <p:cNvPr id="446" name="Freihand 445">
                  <a:extLst>
                    <a:ext uri="{FF2B5EF4-FFF2-40B4-BE49-F238E27FC236}">
                      <a16:creationId xmlns:a16="http://schemas.microsoft.com/office/drawing/2014/main" id="{4437611B-495C-48E5-9534-2E8DFD80577F}"/>
                    </a:ext>
                  </a:extLst>
                </p:cNvPr>
                <p:cNvPicPr/>
                <p:nvPr/>
              </p:nvPicPr>
              <p:blipFill>
                <a:blip r:embed="rId672"/>
                <a:stretch>
                  <a:fillRect/>
                </a:stretch>
              </p:blipFill>
              <p:spPr>
                <a:xfrm>
                  <a:off x="1328397" y="2007503"/>
                  <a:ext cx="27180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447" name="Freihand 446">
                  <a:extLst>
                    <a:ext uri="{FF2B5EF4-FFF2-40B4-BE49-F238E27FC236}">
                      <a16:creationId xmlns:a16="http://schemas.microsoft.com/office/drawing/2014/main" id="{26757A34-B22A-4F6E-B144-B20058F20DCD}"/>
                    </a:ext>
                  </a:extLst>
                </p14:cNvPr>
                <p14:cNvContentPartPr/>
                <p14:nvPr/>
              </p14:nvContentPartPr>
              <p14:xfrm>
                <a:off x="1641597" y="1760903"/>
                <a:ext cx="235800" cy="221400"/>
              </p14:xfrm>
            </p:contentPart>
          </mc:Choice>
          <mc:Fallback>
            <p:pic>
              <p:nvPicPr>
                <p:cNvPr id="447" name="Freihand 446">
                  <a:extLst>
                    <a:ext uri="{FF2B5EF4-FFF2-40B4-BE49-F238E27FC236}">
                      <a16:creationId xmlns:a16="http://schemas.microsoft.com/office/drawing/2014/main" id="{26757A34-B22A-4F6E-B144-B20058F20DCD}"/>
                    </a:ext>
                  </a:extLst>
                </p:cNvPr>
                <p:cNvPicPr/>
                <p:nvPr/>
              </p:nvPicPr>
              <p:blipFill>
                <a:blip r:embed="rId674"/>
                <a:stretch>
                  <a:fillRect/>
                </a:stretch>
              </p:blipFill>
              <p:spPr>
                <a:xfrm>
                  <a:off x="1637277" y="1756583"/>
                  <a:ext cx="24444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448" name="Freihand 447">
                  <a:extLst>
                    <a:ext uri="{FF2B5EF4-FFF2-40B4-BE49-F238E27FC236}">
                      <a16:creationId xmlns:a16="http://schemas.microsoft.com/office/drawing/2014/main" id="{54536CF9-6FCB-4935-B2BF-A514EE9A765B}"/>
                    </a:ext>
                  </a:extLst>
                </p14:cNvPr>
                <p14:cNvContentPartPr/>
                <p14:nvPr/>
              </p14:nvContentPartPr>
              <p14:xfrm>
                <a:off x="1908717" y="1341503"/>
                <a:ext cx="171000" cy="378000"/>
              </p14:xfrm>
            </p:contentPart>
          </mc:Choice>
          <mc:Fallback>
            <p:pic>
              <p:nvPicPr>
                <p:cNvPr id="448" name="Freihand 447">
                  <a:extLst>
                    <a:ext uri="{FF2B5EF4-FFF2-40B4-BE49-F238E27FC236}">
                      <a16:creationId xmlns:a16="http://schemas.microsoft.com/office/drawing/2014/main" id="{54536CF9-6FCB-4935-B2BF-A514EE9A765B}"/>
                    </a:ext>
                  </a:extLst>
                </p:cNvPr>
                <p:cNvPicPr/>
                <p:nvPr/>
              </p:nvPicPr>
              <p:blipFill>
                <a:blip r:embed="rId676"/>
                <a:stretch>
                  <a:fillRect/>
                </a:stretch>
              </p:blipFill>
              <p:spPr>
                <a:xfrm>
                  <a:off x="1904397" y="1337183"/>
                  <a:ext cx="179640" cy="38664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450" name="Freihand 449">
                  <a:extLst>
                    <a:ext uri="{FF2B5EF4-FFF2-40B4-BE49-F238E27FC236}">
                      <a16:creationId xmlns:a16="http://schemas.microsoft.com/office/drawing/2014/main" id="{340CF33D-2AA8-49E7-BF0F-1A226C9C3495}"/>
                    </a:ext>
                  </a:extLst>
                </p14:cNvPr>
                <p14:cNvContentPartPr/>
                <p14:nvPr/>
              </p14:nvContentPartPr>
              <p14:xfrm>
                <a:off x="701637" y="2265623"/>
                <a:ext cx="113040" cy="110520"/>
              </p14:xfrm>
            </p:contentPart>
          </mc:Choice>
          <mc:Fallback>
            <p:pic>
              <p:nvPicPr>
                <p:cNvPr id="450" name="Freihand 449">
                  <a:extLst>
                    <a:ext uri="{FF2B5EF4-FFF2-40B4-BE49-F238E27FC236}">
                      <a16:creationId xmlns:a16="http://schemas.microsoft.com/office/drawing/2014/main" id="{340CF33D-2AA8-49E7-BF0F-1A226C9C3495}"/>
                    </a:ext>
                  </a:extLst>
                </p:cNvPr>
                <p:cNvPicPr/>
                <p:nvPr/>
              </p:nvPicPr>
              <p:blipFill>
                <a:blip r:embed="rId678"/>
                <a:stretch>
                  <a:fillRect/>
                </a:stretch>
              </p:blipFill>
              <p:spPr>
                <a:xfrm>
                  <a:off x="697317" y="2261303"/>
                  <a:ext cx="1216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451" name="Freihand 450">
                  <a:extLst>
                    <a:ext uri="{FF2B5EF4-FFF2-40B4-BE49-F238E27FC236}">
                      <a16:creationId xmlns:a16="http://schemas.microsoft.com/office/drawing/2014/main" id="{64EE9FFD-6D52-4CFB-9BBB-ED68DA76DA2B}"/>
                    </a:ext>
                  </a:extLst>
                </p14:cNvPr>
                <p14:cNvContentPartPr/>
                <p14:nvPr/>
              </p14:nvContentPartPr>
              <p14:xfrm>
                <a:off x="854277" y="2152223"/>
                <a:ext cx="92520" cy="100080"/>
              </p14:xfrm>
            </p:contentPart>
          </mc:Choice>
          <mc:Fallback>
            <p:pic>
              <p:nvPicPr>
                <p:cNvPr id="451" name="Freihand 450">
                  <a:extLst>
                    <a:ext uri="{FF2B5EF4-FFF2-40B4-BE49-F238E27FC236}">
                      <a16:creationId xmlns:a16="http://schemas.microsoft.com/office/drawing/2014/main" id="{64EE9FFD-6D52-4CFB-9BBB-ED68DA76DA2B}"/>
                    </a:ext>
                  </a:extLst>
                </p:cNvPr>
                <p:cNvPicPr/>
                <p:nvPr/>
              </p:nvPicPr>
              <p:blipFill>
                <a:blip r:embed="rId680"/>
                <a:stretch>
                  <a:fillRect/>
                </a:stretch>
              </p:blipFill>
              <p:spPr>
                <a:xfrm>
                  <a:off x="849957" y="2147903"/>
                  <a:ext cx="1011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452" name="Freihand 451">
                  <a:extLst>
                    <a:ext uri="{FF2B5EF4-FFF2-40B4-BE49-F238E27FC236}">
                      <a16:creationId xmlns:a16="http://schemas.microsoft.com/office/drawing/2014/main" id="{AEA84CFC-A659-42BF-A2A5-B0C2AEE9F20A}"/>
                    </a:ext>
                  </a:extLst>
                </p14:cNvPr>
                <p14:cNvContentPartPr/>
                <p14:nvPr/>
              </p14:nvContentPartPr>
              <p14:xfrm>
                <a:off x="944997" y="2044943"/>
                <a:ext cx="82080" cy="183240"/>
              </p14:xfrm>
            </p:contentPart>
          </mc:Choice>
          <mc:Fallback>
            <p:pic>
              <p:nvPicPr>
                <p:cNvPr id="452" name="Freihand 451">
                  <a:extLst>
                    <a:ext uri="{FF2B5EF4-FFF2-40B4-BE49-F238E27FC236}">
                      <a16:creationId xmlns:a16="http://schemas.microsoft.com/office/drawing/2014/main" id="{AEA84CFC-A659-42BF-A2A5-B0C2AEE9F20A}"/>
                    </a:ext>
                  </a:extLst>
                </p:cNvPr>
                <p:cNvPicPr/>
                <p:nvPr/>
              </p:nvPicPr>
              <p:blipFill>
                <a:blip r:embed="rId682"/>
                <a:stretch>
                  <a:fillRect/>
                </a:stretch>
              </p:blipFill>
              <p:spPr>
                <a:xfrm>
                  <a:off x="940677" y="2040623"/>
                  <a:ext cx="9072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453" name="Freihand 452">
                  <a:extLst>
                    <a:ext uri="{FF2B5EF4-FFF2-40B4-BE49-F238E27FC236}">
                      <a16:creationId xmlns:a16="http://schemas.microsoft.com/office/drawing/2014/main" id="{59C635EA-4152-44A2-863E-A0A03001703B}"/>
                    </a:ext>
                  </a:extLst>
                </p14:cNvPr>
                <p14:cNvContentPartPr/>
                <p14:nvPr/>
              </p14:nvContentPartPr>
              <p14:xfrm>
                <a:off x="1042197" y="2020823"/>
                <a:ext cx="115200" cy="117360"/>
              </p14:xfrm>
            </p:contentPart>
          </mc:Choice>
          <mc:Fallback>
            <p:pic>
              <p:nvPicPr>
                <p:cNvPr id="453" name="Freihand 452">
                  <a:extLst>
                    <a:ext uri="{FF2B5EF4-FFF2-40B4-BE49-F238E27FC236}">
                      <a16:creationId xmlns:a16="http://schemas.microsoft.com/office/drawing/2014/main" id="{59C635EA-4152-44A2-863E-A0A03001703B}"/>
                    </a:ext>
                  </a:extLst>
                </p:cNvPr>
                <p:cNvPicPr/>
                <p:nvPr/>
              </p:nvPicPr>
              <p:blipFill>
                <a:blip r:embed="rId684"/>
                <a:stretch>
                  <a:fillRect/>
                </a:stretch>
              </p:blipFill>
              <p:spPr>
                <a:xfrm>
                  <a:off x="1037877" y="2016503"/>
                  <a:ext cx="1238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454" name="Freihand 453">
                  <a:extLst>
                    <a:ext uri="{FF2B5EF4-FFF2-40B4-BE49-F238E27FC236}">
                      <a16:creationId xmlns:a16="http://schemas.microsoft.com/office/drawing/2014/main" id="{3C17CC2B-09E8-4A23-ADD4-0FA2A834D41F}"/>
                    </a:ext>
                  </a:extLst>
                </p14:cNvPr>
                <p14:cNvContentPartPr/>
                <p14:nvPr/>
              </p14:nvContentPartPr>
              <p14:xfrm>
                <a:off x="1102677" y="1948463"/>
                <a:ext cx="37080" cy="57240"/>
              </p14:xfrm>
            </p:contentPart>
          </mc:Choice>
          <mc:Fallback>
            <p:pic>
              <p:nvPicPr>
                <p:cNvPr id="454" name="Freihand 453">
                  <a:extLst>
                    <a:ext uri="{FF2B5EF4-FFF2-40B4-BE49-F238E27FC236}">
                      <a16:creationId xmlns:a16="http://schemas.microsoft.com/office/drawing/2014/main" id="{3C17CC2B-09E8-4A23-ADD4-0FA2A834D41F}"/>
                    </a:ext>
                  </a:extLst>
                </p:cNvPr>
                <p:cNvPicPr/>
                <p:nvPr/>
              </p:nvPicPr>
              <p:blipFill>
                <a:blip r:embed="rId686"/>
                <a:stretch>
                  <a:fillRect/>
                </a:stretch>
              </p:blipFill>
              <p:spPr>
                <a:xfrm>
                  <a:off x="1098357" y="1944143"/>
                  <a:ext cx="4572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455" name="Freihand 454">
                  <a:extLst>
                    <a:ext uri="{FF2B5EF4-FFF2-40B4-BE49-F238E27FC236}">
                      <a16:creationId xmlns:a16="http://schemas.microsoft.com/office/drawing/2014/main" id="{BB4E203F-9AF6-456C-84A8-13D2C28F30E8}"/>
                    </a:ext>
                  </a:extLst>
                </p14:cNvPr>
                <p14:cNvContentPartPr/>
                <p14:nvPr/>
              </p14:nvContentPartPr>
              <p14:xfrm>
                <a:off x="1125717" y="1891943"/>
                <a:ext cx="97200" cy="235440"/>
              </p14:xfrm>
            </p:contentPart>
          </mc:Choice>
          <mc:Fallback>
            <p:pic>
              <p:nvPicPr>
                <p:cNvPr id="455" name="Freihand 454">
                  <a:extLst>
                    <a:ext uri="{FF2B5EF4-FFF2-40B4-BE49-F238E27FC236}">
                      <a16:creationId xmlns:a16="http://schemas.microsoft.com/office/drawing/2014/main" id="{BB4E203F-9AF6-456C-84A8-13D2C28F30E8}"/>
                    </a:ext>
                  </a:extLst>
                </p:cNvPr>
                <p:cNvPicPr/>
                <p:nvPr/>
              </p:nvPicPr>
              <p:blipFill>
                <a:blip r:embed="rId688"/>
                <a:stretch>
                  <a:fillRect/>
                </a:stretch>
              </p:blipFill>
              <p:spPr>
                <a:xfrm>
                  <a:off x="1121397" y="1887623"/>
                  <a:ext cx="105840" cy="244080"/>
                </a:xfrm>
                <a:prstGeom prst="rect">
                  <a:avLst/>
                </a:prstGeom>
              </p:spPr>
            </p:pic>
          </mc:Fallback>
        </mc:AlternateContent>
      </p:grpSp>
      <p:grpSp>
        <p:nvGrpSpPr>
          <p:cNvPr id="465" name="Gruppieren 464">
            <a:extLst>
              <a:ext uri="{FF2B5EF4-FFF2-40B4-BE49-F238E27FC236}">
                <a16:creationId xmlns:a16="http://schemas.microsoft.com/office/drawing/2014/main" id="{C9844A93-471B-4AA9-9589-53219C2C8A83}"/>
              </a:ext>
            </a:extLst>
          </p:cNvPr>
          <p:cNvGrpSpPr/>
          <p:nvPr/>
        </p:nvGrpSpPr>
        <p:grpSpPr>
          <a:xfrm>
            <a:off x="1859037" y="1009223"/>
            <a:ext cx="681480" cy="410400"/>
            <a:chOff x="1859037" y="1009223"/>
            <a:chExt cx="681480" cy="410400"/>
          </a:xfrm>
        </p:grpSpPr>
        <mc:AlternateContent xmlns:mc="http://schemas.openxmlformats.org/markup-compatibility/2006">
          <mc:Choice xmlns:p14="http://schemas.microsoft.com/office/powerpoint/2010/main" Requires="p14">
            <p:contentPart p14:bwMode="auto" r:id="rId689">
              <p14:nvContentPartPr>
                <p14:cNvPr id="120" name="Freihand 119">
                  <a:extLst>
                    <a:ext uri="{FF2B5EF4-FFF2-40B4-BE49-F238E27FC236}">
                      <a16:creationId xmlns:a16="http://schemas.microsoft.com/office/drawing/2014/main" id="{D228EF7E-97B3-430B-9A90-AA948A5CD403}"/>
                    </a:ext>
                  </a:extLst>
                </p14:cNvPr>
                <p14:cNvContentPartPr/>
                <p14:nvPr/>
              </p14:nvContentPartPr>
              <p14:xfrm>
                <a:off x="1859037" y="1304423"/>
                <a:ext cx="141120" cy="115200"/>
              </p14:xfrm>
            </p:contentPart>
          </mc:Choice>
          <mc:Fallback>
            <p:pic>
              <p:nvPicPr>
                <p:cNvPr id="120" name="Freihand 119">
                  <a:extLst>
                    <a:ext uri="{FF2B5EF4-FFF2-40B4-BE49-F238E27FC236}">
                      <a16:creationId xmlns:a16="http://schemas.microsoft.com/office/drawing/2014/main" id="{D228EF7E-97B3-430B-9A90-AA948A5CD403}"/>
                    </a:ext>
                  </a:extLst>
                </p:cNvPr>
                <p:cNvPicPr/>
                <p:nvPr/>
              </p:nvPicPr>
              <p:blipFill>
                <a:blip r:embed="rId690"/>
                <a:stretch>
                  <a:fillRect/>
                </a:stretch>
              </p:blipFill>
              <p:spPr>
                <a:xfrm>
                  <a:off x="1854717" y="1300103"/>
                  <a:ext cx="14976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121" name="Freihand 120">
                  <a:extLst>
                    <a:ext uri="{FF2B5EF4-FFF2-40B4-BE49-F238E27FC236}">
                      <a16:creationId xmlns:a16="http://schemas.microsoft.com/office/drawing/2014/main" id="{9E912495-0410-4938-9F17-0591447EC8EC}"/>
                    </a:ext>
                  </a:extLst>
                </p14:cNvPr>
                <p14:cNvContentPartPr/>
                <p14:nvPr/>
              </p14:nvContentPartPr>
              <p14:xfrm>
                <a:off x="2000517" y="1199303"/>
                <a:ext cx="94320" cy="101520"/>
              </p14:xfrm>
            </p:contentPart>
          </mc:Choice>
          <mc:Fallback>
            <p:pic>
              <p:nvPicPr>
                <p:cNvPr id="121" name="Freihand 120">
                  <a:extLst>
                    <a:ext uri="{FF2B5EF4-FFF2-40B4-BE49-F238E27FC236}">
                      <a16:creationId xmlns:a16="http://schemas.microsoft.com/office/drawing/2014/main" id="{9E912495-0410-4938-9F17-0591447EC8EC}"/>
                    </a:ext>
                  </a:extLst>
                </p:cNvPr>
                <p:cNvPicPr/>
                <p:nvPr/>
              </p:nvPicPr>
              <p:blipFill>
                <a:blip r:embed="rId692"/>
                <a:stretch>
                  <a:fillRect/>
                </a:stretch>
              </p:blipFill>
              <p:spPr>
                <a:xfrm>
                  <a:off x="1996197" y="1194983"/>
                  <a:ext cx="1029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693">
              <p14:nvContentPartPr>
                <p14:cNvPr id="122" name="Freihand 121">
                  <a:extLst>
                    <a:ext uri="{FF2B5EF4-FFF2-40B4-BE49-F238E27FC236}">
                      <a16:creationId xmlns:a16="http://schemas.microsoft.com/office/drawing/2014/main" id="{077955BD-3F90-437B-9D80-F8991C8BA84C}"/>
                    </a:ext>
                  </a:extLst>
                </p14:cNvPr>
                <p14:cNvContentPartPr/>
                <p14:nvPr/>
              </p14:nvContentPartPr>
              <p14:xfrm>
                <a:off x="2090517" y="1143143"/>
                <a:ext cx="29520" cy="62640"/>
              </p14:xfrm>
            </p:contentPart>
          </mc:Choice>
          <mc:Fallback>
            <p:pic>
              <p:nvPicPr>
                <p:cNvPr id="122" name="Freihand 121">
                  <a:extLst>
                    <a:ext uri="{FF2B5EF4-FFF2-40B4-BE49-F238E27FC236}">
                      <a16:creationId xmlns:a16="http://schemas.microsoft.com/office/drawing/2014/main" id="{077955BD-3F90-437B-9D80-F8991C8BA84C}"/>
                    </a:ext>
                  </a:extLst>
                </p:cNvPr>
                <p:cNvPicPr/>
                <p:nvPr/>
              </p:nvPicPr>
              <p:blipFill>
                <a:blip r:embed="rId694"/>
                <a:stretch>
                  <a:fillRect/>
                </a:stretch>
              </p:blipFill>
              <p:spPr>
                <a:xfrm>
                  <a:off x="2086197" y="1138823"/>
                  <a:ext cx="381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695">
              <p14:nvContentPartPr>
                <p14:cNvPr id="457" name="Freihand 456">
                  <a:extLst>
                    <a:ext uri="{FF2B5EF4-FFF2-40B4-BE49-F238E27FC236}">
                      <a16:creationId xmlns:a16="http://schemas.microsoft.com/office/drawing/2014/main" id="{06D2E6EC-1B2F-42B7-93CB-1A376988BD3F}"/>
                    </a:ext>
                  </a:extLst>
                </p14:cNvPr>
                <p14:cNvContentPartPr/>
                <p14:nvPr/>
              </p14:nvContentPartPr>
              <p14:xfrm>
                <a:off x="2192397" y="1135583"/>
                <a:ext cx="103680" cy="132480"/>
              </p14:xfrm>
            </p:contentPart>
          </mc:Choice>
          <mc:Fallback>
            <p:pic>
              <p:nvPicPr>
                <p:cNvPr id="457" name="Freihand 456">
                  <a:extLst>
                    <a:ext uri="{FF2B5EF4-FFF2-40B4-BE49-F238E27FC236}">
                      <a16:creationId xmlns:a16="http://schemas.microsoft.com/office/drawing/2014/main" id="{06D2E6EC-1B2F-42B7-93CB-1A376988BD3F}"/>
                    </a:ext>
                  </a:extLst>
                </p:cNvPr>
                <p:cNvPicPr/>
                <p:nvPr/>
              </p:nvPicPr>
              <p:blipFill>
                <a:blip r:embed="rId696"/>
                <a:stretch>
                  <a:fillRect/>
                </a:stretch>
              </p:blipFill>
              <p:spPr>
                <a:xfrm>
                  <a:off x="2188077" y="1131263"/>
                  <a:ext cx="11232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697">
              <p14:nvContentPartPr>
                <p14:cNvPr id="459" name="Freihand 458">
                  <a:extLst>
                    <a:ext uri="{FF2B5EF4-FFF2-40B4-BE49-F238E27FC236}">
                      <a16:creationId xmlns:a16="http://schemas.microsoft.com/office/drawing/2014/main" id="{83A7995A-8B07-4410-85EF-1231553FCD2C}"/>
                    </a:ext>
                  </a:extLst>
                </p14:cNvPr>
                <p14:cNvContentPartPr/>
                <p14:nvPr/>
              </p14:nvContentPartPr>
              <p14:xfrm>
                <a:off x="2305437" y="1136663"/>
                <a:ext cx="102960" cy="112320"/>
              </p14:xfrm>
            </p:contentPart>
          </mc:Choice>
          <mc:Fallback>
            <p:pic>
              <p:nvPicPr>
                <p:cNvPr id="459" name="Freihand 458">
                  <a:extLst>
                    <a:ext uri="{FF2B5EF4-FFF2-40B4-BE49-F238E27FC236}">
                      <a16:creationId xmlns:a16="http://schemas.microsoft.com/office/drawing/2014/main" id="{83A7995A-8B07-4410-85EF-1231553FCD2C}"/>
                    </a:ext>
                  </a:extLst>
                </p:cNvPr>
                <p:cNvPicPr/>
                <p:nvPr/>
              </p:nvPicPr>
              <p:blipFill>
                <a:blip r:embed="rId698"/>
                <a:stretch>
                  <a:fillRect/>
                </a:stretch>
              </p:blipFill>
              <p:spPr>
                <a:xfrm>
                  <a:off x="2301117" y="1132343"/>
                  <a:ext cx="1116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460" name="Freihand 459">
                  <a:extLst>
                    <a:ext uri="{FF2B5EF4-FFF2-40B4-BE49-F238E27FC236}">
                      <a16:creationId xmlns:a16="http://schemas.microsoft.com/office/drawing/2014/main" id="{BC758836-4581-46F1-99E2-FF50ED754CF2}"/>
                    </a:ext>
                  </a:extLst>
                </p14:cNvPr>
                <p14:cNvContentPartPr/>
                <p14:nvPr/>
              </p14:nvContentPartPr>
              <p14:xfrm>
                <a:off x="2452317" y="1135943"/>
                <a:ext cx="360" cy="360"/>
              </p14:xfrm>
            </p:contentPart>
          </mc:Choice>
          <mc:Fallback>
            <p:pic>
              <p:nvPicPr>
                <p:cNvPr id="460" name="Freihand 459">
                  <a:extLst>
                    <a:ext uri="{FF2B5EF4-FFF2-40B4-BE49-F238E27FC236}">
                      <a16:creationId xmlns:a16="http://schemas.microsoft.com/office/drawing/2014/main" id="{BC758836-4581-46F1-99E2-FF50ED754CF2}"/>
                    </a:ext>
                  </a:extLst>
                </p:cNvPr>
                <p:cNvPicPr/>
                <p:nvPr/>
              </p:nvPicPr>
              <p:blipFill>
                <a:blip r:embed="rId175"/>
                <a:stretch>
                  <a:fillRect/>
                </a:stretch>
              </p:blipFill>
              <p:spPr>
                <a:xfrm>
                  <a:off x="2447997" y="113162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461" name="Freihand 460">
                  <a:extLst>
                    <a:ext uri="{FF2B5EF4-FFF2-40B4-BE49-F238E27FC236}">
                      <a16:creationId xmlns:a16="http://schemas.microsoft.com/office/drawing/2014/main" id="{432FE609-97E3-41C0-8C0E-E71FF35BF10A}"/>
                    </a:ext>
                  </a:extLst>
                </p14:cNvPr>
                <p14:cNvContentPartPr/>
                <p14:nvPr/>
              </p14:nvContentPartPr>
              <p14:xfrm>
                <a:off x="2431437" y="1098143"/>
                <a:ext cx="10440" cy="16920"/>
              </p14:xfrm>
            </p:contentPart>
          </mc:Choice>
          <mc:Fallback>
            <p:pic>
              <p:nvPicPr>
                <p:cNvPr id="461" name="Freihand 460">
                  <a:extLst>
                    <a:ext uri="{FF2B5EF4-FFF2-40B4-BE49-F238E27FC236}">
                      <a16:creationId xmlns:a16="http://schemas.microsoft.com/office/drawing/2014/main" id="{432FE609-97E3-41C0-8C0E-E71FF35BF10A}"/>
                    </a:ext>
                  </a:extLst>
                </p:cNvPr>
                <p:cNvPicPr/>
                <p:nvPr/>
              </p:nvPicPr>
              <p:blipFill>
                <a:blip r:embed="rId701"/>
                <a:stretch>
                  <a:fillRect/>
                </a:stretch>
              </p:blipFill>
              <p:spPr>
                <a:xfrm>
                  <a:off x="2427117" y="1093823"/>
                  <a:ext cx="1908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462" name="Freihand 461">
                  <a:extLst>
                    <a:ext uri="{FF2B5EF4-FFF2-40B4-BE49-F238E27FC236}">
                      <a16:creationId xmlns:a16="http://schemas.microsoft.com/office/drawing/2014/main" id="{00BC948D-70D2-4301-8D7E-DB08FFBA4A03}"/>
                    </a:ext>
                  </a:extLst>
                </p14:cNvPr>
                <p14:cNvContentPartPr/>
                <p14:nvPr/>
              </p14:nvContentPartPr>
              <p14:xfrm>
                <a:off x="2429637" y="1066823"/>
                <a:ext cx="360" cy="360"/>
              </p14:xfrm>
            </p:contentPart>
          </mc:Choice>
          <mc:Fallback>
            <p:pic>
              <p:nvPicPr>
                <p:cNvPr id="462" name="Freihand 461">
                  <a:extLst>
                    <a:ext uri="{FF2B5EF4-FFF2-40B4-BE49-F238E27FC236}">
                      <a16:creationId xmlns:a16="http://schemas.microsoft.com/office/drawing/2014/main" id="{00BC948D-70D2-4301-8D7E-DB08FFBA4A03}"/>
                    </a:ext>
                  </a:extLst>
                </p:cNvPr>
                <p:cNvPicPr/>
                <p:nvPr/>
              </p:nvPicPr>
              <p:blipFill>
                <a:blip r:embed="rId175"/>
                <a:stretch>
                  <a:fillRect/>
                </a:stretch>
              </p:blipFill>
              <p:spPr>
                <a:xfrm>
                  <a:off x="2425317" y="106250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463" name="Freihand 462">
                  <a:extLst>
                    <a:ext uri="{FF2B5EF4-FFF2-40B4-BE49-F238E27FC236}">
                      <a16:creationId xmlns:a16="http://schemas.microsoft.com/office/drawing/2014/main" id="{2551A341-7867-49B7-B2CE-3661AE7A3D26}"/>
                    </a:ext>
                  </a:extLst>
                </p14:cNvPr>
                <p14:cNvContentPartPr/>
                <p14:nvPr/>
              </p14:nvContentPartPr>
              <p14:xfrm>
                <a:off x="2429637" y="1028663"/>
                <a:ext cx="29520" cy="74160"/>
              </p14:xfrm>
            </p:contentPart>
          </mc:Choice>
          <mc:Fallback>
            <p:pic>
              <p:nvPicPr>
                <p:cNvPr id="463" name="Freihand 462">
                  <a:extLst>
                    <a:ext uri="{FF2B5EF4-FFF2-40B4-BE49-F238E27FC236}">
                      <a16:creationId xmlns:a16="http://schemas.microsoft.com/office/drawing/2014/main" id="{2551A341-7867-49B7-B2CE-3661AE7A3D26}"/>
                    </a:ext>
                  </a:extLst>
                </p:cNvPr>
                <p:cNvPicPr/>
                <p:nvPr/>
              </p:nvPicPr>
              <p:blipFill>
                <a:blip r:embed="rId704"/>
                <a:stretch>
                  <a:fillRect/>
                </a:stretch>
              </p:blipFill>
              <p:spPr>
                <a:xfrm>
                  <a:off x="2425317" y="1024343"/>
                  <a:ext cx="381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464" name="Freihand 463">
                  <a:extLst>
                    <a:ext uri="{FF2B5EF4-FFF2-40B4-BE49-F238E27FC236}">
                      <a16:creationId xmlns:a16="http://schemas.microsoft.com/office/drawing/2014/main" id="{2C66216E-A287-4F80-93ED-57562934A6FA}"/>
                    </a:ext>
                  </a:extLst>
                </p14:cNvPr>
                <p14:cNvContentPartPr/>
                <p14:nvPr/>
              </p14:nvContentPartPr>
              <p14:xfrm>
                <a:off x="2474277" y="1009223"/>
                <a:ext cx="66240" cy="250920"/>
              </p14:xfrm>
            </p:contentPart>
          </mc:Choice>
          <mc:Fallback>
            <p:pic>
              <p:nvPicPr>
                <p:cNvPr id="464" name="Freihand 463">
                  <a:extLst>
                    <a:ext uri="{FF2B5EF4-FFF2-40B4-BE49-F238E27FC236}">
                      <a16:creationId xmlns:a16="http://schemas.microsoft.com/office/drawing/2014/main" id="{2C66216E-A287-4F80-93ED-57562934A6FA}"/>
                    </a:ext>
                  </a:extLst>
                </p:cNvPr>
                <p:cNvPicPr/>
                <p:nvPr/>
              </p:nvPicPr>
              <p:blipFill>
                <a:blip r:embed="rId706"/>
                <a:stretch>
                  <a:fillRect/>
                </a:stretch>
              </p:blipFill>
              <p:spPr>
                <a:xfrm>
                  <a:off x="2469957" y="1004903"/>
                  <a:ext cx="74880" cy="259560"/>
                </a:xfrm>
                <a:prstGeom prst="rect">
                  <a:avLst/>
                </a:prstGeom>
              </p:spPr>
            </p:pic>
          </mc:Fallback>
        </mc:AlternateContent>
      </p:grpSp>
    </p:spTree>
    <p:extLst>
      <p:ext uri="{BB962C8B-B14F-4D97-AF65-F5344CB8AC3E}">
        <p14:creationId xmlns:p14="http://schemas.microsoft.com/office/powerpoint/2010/main" val="302096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9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93"/>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9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34" grpId="0" animBg="1"/>
      <p:bldP spid="51" grpId="0"/>
      <p:bldP spid="53" grpId="0"/>
      <p:bldP spid="54" grpId="0"/>
      <p:bldP spid="55" grpId="0"/>
      <p:bldP spid="58" grpId="0"/>
      <p:bldP spid="61" grpId="0"/>
      <p:bldP spid="62" grpId="0"/>
      <p:bldP spid="65" grpId="0"/>
      <p:bldP spid="66" grpId="0"/>
      <p:bldP spid="68" grpId="0"/>
      <p:bldP spid="69" grpId="0"/>
      <p:bldP spid="76" grpId="0"/>
      <p:bldP spid="46" grpId="0"/>
      <p:bldP spid="50" grpId="0"/>
      <p:bldP spid="59" grpId="0"/>
      <p:bldP spid="67"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259555" y="41486"/>
            <a:ext cx="9692303" cy="565909"/>
          </a:xfrm>
          <a:prstGeom prst="rect">
            <a:avLst/>
          </a:prstGeom>
          <a:noFill/>
          <a:ln>
            <a:noFill/>
          </a:ln>
        </p:spPr>
        <p:txBody>
          <a:bodyPr vert="horz" wrap="none" lIns="81646" tIns="40823" rIns="81646" bIns="40823" anchorCtr="0" compatLnSpc="0">
            <a:spAutoFit/>
          </a:bodyPr>
          <a:lstStyle/>
          <a:p>
            <a:pPr lvl="0" hangingPunct="0">
              <a:defRPr sz="3600"/>
            </a:pPr>
            <a:r>
              <a:rPr lang="de-DE" sz="3266" b="1"/>
              <a:t>Monetary and Fiscal policy in the Neocalssical theory</a:t>
            </a:r>
            <a:endParaRPr lang="de-DE" sz="3266" dirty="0">
              <a:latin typeface="Arial" pitchFamily="18"/>
              <a:ea typeface="Droid Sans Fallback" pitchFamily="2"/>
              <a:cs typeface="Lohit Hindi" pitchFamily="2"/>
            </a:endParaRPr>
          </a:p>
        </p:txBody>
      </p:sp>
      <mc:AlternateContent xmlns:mc="http://schemas.openxmlformats.org/markup-compatibility/2006" xmlns:a14="http://schemas.microsoft.com/office/drawing/2010/main">
        <mc:Choice Requires="a14">
          <p:sp>
            <p:nvSpPr>
              <p:cNvPr id="4" name="Textfeld 3"/>
              <p:cNvSpPr txBox="1"/>
              <p:nvPr/>
            </p:nvSpPr>
            <p:spPr>
              <a:xfrm>
                <a:off x="81643" y="673401"/>
                <a:ext cx="11968843" cy="884009"/>
              </a:xfrm>
              <a:prstGeom prst="rect">
                <a:avLst/>
              </a:prstGeom>
              <a:noFill/>
              <a:ln>
                <a:noFill/>
              </a:ln>
            </p:spPr>
            <p:txBody>
              <a:bodyPr vert="horz" wrap="square" lIns="81646" tIns="40823" rIns="81646" bIns="40823" anchorCtr="0" compatLnSpc="0">
                <a:spAutoFit/>
              </a:bodyPr>
              <a:lstStyle/>
              <a:p>
                <a:r>
                  <a:rPr lang="de-DE"/>
                  <a:t>In the neocalssical theory monetary and fiscal policy have ultimately no effect on real variables since the production level </a:t>
                </a:r>
                <a:r>
                  <a:rPr lang="de-DE" err="1"/>
                  <a:t>y</a:t>
                </a:r>
                <a:r>
                  <a:rPr lang="de-DE" baseline="30000" err="1"/>
                  <a:t>S</a:t>
                </a:r>
                <a:r>
                  <a:rPr lang="de-DE"/>
                  <a:t> depends only on the framework conditions of the economy. Thus only the production function and preferences of households are relevant. Whilst this framework is not change production level</a:t>
                </a:r>
                <a:r>
                  <a:rPr lang="en-US" altLang="en-US"/>
                  <a:t> </a:t>
                </a:r>
                <a:r>
                  <a:rPr lang="en-US" altLang="en-US" dirty="0"/>
                  <a:t>y</a:t>
                </a:r>
                <a:r>
                  <a:rPr lang="en-US" altLang="en-US"/>
                  <a:t>* and real wage </a:t>
                </a:r>
                <a14:m>
                  <m:oMath xmlns:m="http://schemas.openxmlformats.org/officeDocument/2006/math">
                    <m:r>
                      <m:rPr>
                        <m:sty m:val="p"/>
                      </m:rPr>
                      <a:rPr lang="el-GR" i="1">
                        <a:latin typeface="Cambria Math" panose="02040503050406030204" pitchFamily="18" charset="0"/>
                      </a:rPr>
                      <m:t>ω</m:t>
                    </m:r>
                  </m:oMath>
                </a14:m>
                <a:r>
                  <a:rPr lang="en-US" altLang="en-US"/>
                  <a:t>* stays unchanged.</a:t>
                </a:r>
                <a:endParaRPr lang="de-DE" altLang="en-US" dirty="0"/>
              </a:p>
            </p:txBody>
          </p:sp>
        </mc:Choice>
        <mc:Fallback xmlns="">
          <p:sp>
            <p:nvSpPr>
              <p:cNvPr id="4" name="Textfeld 3"/>
              <p:cNvSpPr txBox="1">
                <a:spLocks noRot="1" noChangeAspect="1" noMove="1" noResize="1" noEditPoints="1" noAdjustHandles="1" noChangeArrowheads="1" noChangeShapeType="1" noTextEdit="1"/>
              </p:cNvSpPr>
              <p:nvPr/>
            </p:nvSpPr>
            <p:spPr>
              <a:xfrm>
                <a:off x="81643" y="673401"/>
                <a:ext cx="11968843" cy="884009"/>
              </a:xfrm>
              <a:prstGeom prst="rect">
                <a:avLst/>
              </a:prstGeom>
              <a:blipFill>
                <a:blip r:embed="rId3"/>
                <a:stretch>
                  <a:fillRect l="-458" t="-11034" r="-611" b="-10345"/>
                </a:stretch>
              </a:blipFill>
              <a:ln>
                <a:no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 name="Textfeld 5"/>
              <p:cNvSpPr txBox="1"/>
              <p:nvPr/>
            </p:nvSpPr>
            <p:spPr>
              <a:xfrm>
                <a:off x="0" y="2135695"/>
                <a:ext cx="12192000" cy="884009"/>
              </a:xfrm>
              <a:prstGeom prst="rect">
                <a:avLst/>
              </a:prstGeom>
              <a:noFill/>
              <a:ln>
                <a:noFill/>
              </a:ln>
            </p:spPr>
            <p:txBody>
              <a:bodyPr vert="horz" wrap="square" lIns="81646" tIns="40823" rIns="81646" bIns="40823" anchorCtr="0" compatLnSpc="0">
                <a:spAutoFit/>
              </a:bodyPr>
              <a:lstStyle/>
              <a:p>
                <a:r>
                  <a:rPr lang="de-DE" b="1"/>
                  <a:t>Monetary policy: </a:t>
                </a:r>
                <a:r>
                  <a:rPr lang="de-DE"/>
                  <a:t>An increase of the amount of money shifts the curve of the camebridge equation to the leftand thus price level is increased 1:1. Therefore an increased amount of money increases nominal wages, but this increase is totally absorbed by the increase of price implying, that real wages  </a:t>
                </a:r>
                <a14:m>
                  <m:oMath xmlns:m="http://schemas.openxmlformats.org/officeDocument/2006/math">
                    <m:r>
                      <m:rPr>
                        <m:sty m:val="p"/>
                      </m:rPr>
                      <a:rPr lang="el-GR" i="1">
                        <a:latin typeface="Cambria Math" panose="02040503050406030204" pitchFamily="18" charset="0"/>
                      </a:rPr>
                      <m:t>ω</m:t>
                    </m:r>
                  </m:oMath>
                </a14:m>
                <a:r>
                  <a:rPr lang="en-US" altLang="en-US" dirty="0"/>
                  <a:t>* </a:t>
                </a:r>
                <a:r>
                  <a:rPr lang="de-DE"/>
                  <a:t>are not changed and so the level of output</a:t>
                </a:r>
                <a:r>
                  <a:rPr lang="en-US" altLang="en-US"/>
                  <a:t> y*</a:t>
                </a:r>
                <a:endParaRPr lang="de-DE" dirty="0"/>
              </a:p>
            </p:txBody>
          </p:sp>
        </mc:Choice>
        <mc:Fallback xmlns="">
          <p:sp>
            <p:nvSpPr>
              <p:cNvPr id="6" name="Textfeld 5"/>
              <p:cNvSpPr txBox="1">
                <a:spLocks noRot="1" noChangeAspect="1" noMove="1" noResize="1" noEditPoints="1" noAdjustHandles="1" noChangeArrowheads="1" noChangeShapeType="1" noTextEdit="1"/>
              </p:cNvSpPr>
              <p:nvPr/>
            </p:nvSpPr>
            <p:spPr>
              <a:xfrm>
                <a:off x="0" y="2135695"/>
                <a:ext cx="12192000" cy="884009"/>
              </a:xfrm>
              <a:prstGeom prst="rect">
                <a:avLst/>
              </a:prstGeom>
              <a:blipFill>
                <a:blip r:embed="rId4"/>
                <a:stretch>
                  <a:fillRect l="-450" t="-3448" r="-800" b="-10345"/>
                </a:stretch>
              </a:blipFill>
              <a:ln>
                <a:no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 name="Textfeld 6"/>
              <p:cNvSpPr txBox="1"/>
              <p:nvPr/>
            </p:nvSpPr>
            <p:spPr>
              <a:xfrm>
                <a:off x="103413" y="3251480"/>
                <a:ext cx="11968843" cy="878815"/>
              </a:xfrm>
              <a:prstGeom prst="rect">
                <a:avLst/>
              </a:prstGeom>
              <a:noFill/>
              <a:ln>
                <a:noFill/>
              </a:ln>
            </p:spPr>
            <p:txBody>
              <a:bodyPr vert="horz" wrap="square" lIns="81646" tIns="40823" rIns="81646" bIns="40823" anchorCtr="0" compatLnSpc="0">
                <a:spAutoFit/>
              </a:bodyPr>
              <a:lstStyle/>
              <a:p>
                <a:r>
                  <a:rPr lang="de-DE" b="1"/>
                  <a:t>Fiscal policy: </a:t>
                </a:r>
                <a:r>
                  <a:rPr lang="de-DE"/>
                  <a:t>Increased governement expenditure increases the demand for goods in general. Enterprises can react via an increase of quantity and prices. This time in opposite to Keynes prices are fully flexible and therefore additional demand is totally absorbed by an increase of prices and again that real wages  </a:t>
                </a:r>
                <a14:m>
                  <m:oMath xmlns:m="http://schemas.openxmlformats.org/officeDocument/2006/math">
                    <m:r>
                      <m:rPr>
                        <m:sty m:val="p"/>
                      </m:rPr>
                      <a:rPr lang="el-GR" i="1">
                        <a:latin typeface="Cambria Math" panose="02040503050406030204" pitchFamily="18" charset="0"/>
                      </a:rPr>
                      <m:t>ω</m:t>
                    </m:r>
                  </m:oMath>
                </a14:m>
                <a:r>
                  <a:rPr lang="en-US" altLang="en-US" dirty="0"/>
                  <a:t>* </a:t>
                </a:r>
                <a:r>
                  <a:rPr lang="de-DE"/>
                  <a:t>are not changed and so the level of output</a:t>
                </a:r>
                <a:r>
                  <a:rPr lang="en-US" altLang="en-US"/>
                  <a:t> y*</a:t>
                </a:r>
                <a:endParaRPr lang="de-DE" dirty="0"/>
              </a:p>
            </p:txBody>
          </p:sp>
        </mc:Choice>
        <mc:Fallback xmlns="">
          <p:sp>
            <p:nvSpPr>
              <p:cNvPr id="7" name="Textfeld 6"/>
              <p:cNvSpPr txBox="1">
                <a:spLocks noRot="1" noChangeAspect="1" noMove="1" noResize="1" noEditPoints="1" noAdjustHandles="1" noChangeArrowheads="1" noChangeShapeType="1" noTextEdit="1"/>
              </p:cNvSpPr>
              <p:nvPr/>
            </p:nvSpPr>
            <p:spPr>
              <a:xfrm>
                <a:off x="103413" y="3251480"/>
                <a:ext cx="11968843" cy="878815"/>
              </a:xfrm>
              <a:prstGeom prst="rect">
                <a:avLst/>
              </a:prstGeom>
              <a:blipFill>
                <a:blip r:embed="rId5"/>
                <a:stretch>
                  <a:fillRect l="-458" t="-3448" b="-10345"/>
                </a:stretch>
              </a:blipFill>
              <a:ln>
                <a:noFill/>
              </a:ln>
            </p:spPr>
            <p:txBody>
              <a:bodyPr/>
              <a:lstStyle/>
              <a:p>
                <a:r>
                  <a:rPr lang="de-DE">
                    <a:noFill/>
                  </a:rPr>
                  <a:t> </a:t>
                </a:r>
              </a:p>
            </p:txBody>
          </p:sp>
        </mc:Fallback>
      </mc:AlternateContent>
      <p:sp>
        <p:nvSpPr>
          <p:cNvPr id="9" name="Rechteck 8">
            <a:extLst>
              <a:ext uri="{FF2B5EF4-FFF2-40B4-BE49-F238E27FC236}">
                <a16:creationId xmlns:a16="http://schemas.microsoft.com/office/drawing/2014/main" id="{5A4DE060-DAA8-4E93-A083-A9D978C081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6">
            <p14:nvContentPartPr>
              <p14:cNvPr id="2" name="Freihand 1">
                <a:extLst>
                  <a:ext uri="{FF2B5EF4-FFF2-40B4-BE49-F238E27FC236}">
                    <a16:creationId xmlns:a16="http://schemas.microsoft.com/office/drawing/2014/main" id="{2D1CF56C-9179-4340-9721-53F555BE55C7}"/>
                  </a:ext>
                </a:extLst>
              </p14:cNvPr>
              <p14:cNvContentPartPr/>
              <p14:nvPr/>
            </p14:nvContentPartPr>
            <p14:xfrm>
              <a:off x="2458797" y="563565"/>
              <a:ext cx="2671200" cy="477360"/>
            </p14:xfrm>
          </p:contentPart>
        </mc:Choice>
        <mc:Fallback>
          <p:pic>
            <p:nvPicPr>
              <p:cNvPr id="2" name="Freihand 1">
                <a:extLst>
                  <a:ext uri="{FF2B5EF4-FFF2-40B4-BE49-F238E27FC236}">
                    <a16:creationId xmlns:a16="http://schemas.microsoft.com/office/drawing/2014/main" id="{2D1CF56C-9179-4340-9721-53F555BE55C7}"/>
                  </a:ext>
                </a:extLst>
              </p:cNvPr>
              <p:cNvPicPr/>
              <p:nvPr/>
            </p:nvPicPr>
            <p:blipFill>
              <a:blip r:embed="rId7"/>
              <a:stretch>
                <a:fillRect/>
              </a:stretch>
            </p:blipFill>
            <p:spPr>
              <a:xfrm>
                <a:off x="2454477" y="559245"/>
                <a:ext cx="2679840" cy="486000"/>
              </a:xfrm>
              <a:prstGeom prst="rect">
                <a:avLst/>
              </a:prstGeom>
            </p:spPr>
          </p:pic>
        </mc:Fallback>
      </mc:AlternateContent>
      <p:grpSp>
        <p:nvGrpSpPr>
          <p:cNvPr id="10" name="Gruppieren 9">
            <a:extLst>
              <a:ext uri="{FF2B5EF4-FFF2-40B4-BE49-F238E27FC236}">
                <a16:creationId xmlns:a16="http://schemas.microsoft.com/office/drawing/2014/main" id="{EE196195-5BF0-4D6F-8C45-C1D78FDEB24A}"/>
              </a:ext>
            </a:extLst>
          </p:cNvPr>
          <p:cNvGrpSpPr/>
          <p:nvPr/>
        </p:nvGrpSpPr>
        <p:grpSpPr>
          <a:xfrm>
            <a:off x="6505197" y="985845"/>
            <a:ext cx="2431440" cy="91440"/>
            <a:chOff x="6505197" y="985845"/>
            <a:chExt cx="2431440" cy="91440"/>
          </a:xfrm>
        </p:grpSpPr>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32BAA294-31AD-44EA-985A-80BCC224D0C9}"/>
                    </a:ext>
                  </a:extLst>
                </p14:cNvPr>
                <p14:cNvContentPartPr/>
                <p14:nvPr/>
              </p14:nvContentPartPr>
              <p14:xfrm>
                <a:off x="6505197" y="985845"/>
                <a:ext cx="786240" cy="45720"/>
              </p14:xfrm>
            </p:contentPart>
          </mc:Choice>
          <mc:Fallback>
            <p:pic>
              <p:nvPicPr>
                <p:cNvPr id="5" name="Freihand 4">
                  <a:extLst>
                    <a:ext uri="{FF2B5EF4-FFF2-40B4-BE49-F238E27FC236}">
                      <a16:creationId xmlns:a16="http://schemas.microsoft.com/office/drawing/2014/main" id="{32BAA294-31AD-44EA-985A-80BCC224D0C9}"/>
                    </a:ext>
                  </a:extLst>
                </p:cNvPr>
                <p:cNvPicPr/>
                <p:nvPr/>
              </p:nvPicPr>
              <p:blipFill>
                <a:blip r:embed="rId9"/>
                <a:stretch>
                  <a:fillRect/>
                </a:stretch>
              </p:blipFill>
              <p:spPr>
                <a:xfrm>
                  <a:off x="6500877" y="981525"/>
                  <a:ext cx="79488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0460147E-066F-4E43-83CF-F6D87D8E0184}"/>
                    </a:ext>
                  </a:extLst>
                </p14:cNvPr>
                <p14:cNvContentPartPr/>
                <p14:nvPr/>
              </p14:nvContentPartPr>
              <p14:xfrm>
                <a:off x="7542717" y="987285"/>
                <a:ext cx="1393920" cy="90000"/>
              </p14:xfrm>
            </p:contentPart>
          </mc:Choice>
          <mc:Fallback>
            <p:pic>
              <p:nvPicPr>
                <p:cNvPr id="8" name="Freihand 7">
                  <a:extLst>
                    <a:ext uri="{FF2B5EF4-FFF2-40B4-BE49-F238E27FC236}">
                      <a16:creationId xmlns:a16="http://schemas.microsoft.com/office/drawing/2014/main" id="{0460147E-066F-4E43-83CF-F6D87D8E0184}"/>
                    </a:ext>
                  </a:extLst>
                </p:cNvPr>
                <p:cNvPicPr/>
                <p:nvPr/>
              </p:nvPicPr>
              <p:blipFill>
                <a:blip r:embed="rId11"/>
                <a:stretch>
                  <a:fillRect/>
                </a:stretch>
              </p:blipFill>
              <p:spPr>
                <a:xfrm>
                  <a:off x="7538397" y="982965"/>
                  <a:ext cx="1402560" cy="98640"/>
                </a:xfrm>
                <a:prstGeom prst="rect">
                  <a:avLst/>
                </a:prstGeom>
              </p:spPr>
            </p:pic>
          </mc:Fallback>
        </mc:AlternateContent>
      </p:grpSp>
      <p:grpSp>
        <p:nvGrpSpPr>
          <p:cNvPr id="29" name="Gruppieren 28">
            <a:extLst>
              <a:ext uri="{FF2B5EF4-FFF2-40B4-BE49-F238E27FC236}">
                <a16:creationId xmlns:a16="http://schemas.microsoft.com/office/drawing/2014/main" id="{0F90BFE7-FDF9-4189-9EC0-E9206211E597}"/>
              </a:ext>
            </a:extLst>
          </p:cNvPr>
          <p:cNvGrpSpPr/>
          <p:nvPr/>
        </p:nvGrpSpPr>
        <p:grpSpPr>
          <a:xfrm>
            <a:off x="6440757" y="472845"/>
            <a:ext cx="2472120" cy="289800"/>
            <a:chOff x="6440757" y="472845"/>
            <a:chExt cx="2472120" cy="289800"/>
          </a:xfrm>
        </p:grpSpPr>
        <mc:AlternateContent xmlns:mc="http://schemas.openxmlformats.org/markup-compatibility/2006">
          <mc:Choice xmlns:p14="http://schemas.microsoft.com/office/powerpoint/2010/main" Requires="p14">
            <p:contentPart p14:bwMode="auto" r:id="rId12">
              <p14:nvContentPartPr>
                <p14:cNvPr id="11" name="Freihand 10">
                  <a:extLst>
                    <a:ext uri="{FF2B5EF4-FFF2-40B4-BE49-F238E27FC236}">
                      <a16:creationId xmlns:a16="http://schemas.microsoft.com/office/drawing/2014/main" id="{A31C48D5-8C63-49B7-A2D5-24494FE8751F}"/>
                    </a:ext>
                  </a:extLst>
                </p14:cNvPr>
                <p14:cNvContentPartPr/>
                <p14:nvPr/>
              </p14:nvContentPartPr>
              <p14:xfrm>
                <a:off x="6440757" y="635205"/>
                <a:ext cx="132840" cy="76320"/>
              </p14:xfrm>
            </p:contentPart>
          </mc:Choice>
          <mc:Fallback>
            <p:pic>
              <p:nvPicPr>
                <p:cNvPr id="11" name="Freihand 10">
                  <a:extLst>
                    <a:ext uri="{FF2B5EF4-FFF2-40B4-BE49-F238E27FC236}">
                      <a16:creationId xmlns:a16="http://schemas.microsoft.com/office/drawing/2014/main" id="{A31C48D5-8C63-49B7-A2D5-24494FE8751F}"/>
                    </a:ext>
                  </a:extLst>
                </p:cNvPr>
                <p:cNvPicPr/>
                <p:nvPr/>
              </p:nvPicPr>
              <p:blipFill>
                <a:blip r:embed="rId13"/>
                <a:stretch>
                  <a:fillRect/>
                </a:stretch>
              </p:blipFill>
              <p:spPr>
                <a:xfrm>
                  <a:off x="6436437" y="630885"/>
                  <a:ext cx="1414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Freihand 11">
                  <a:extLst>
                    <a:ext uri="{FF2B5EF4-FFF2-40B4-BE49-F238E27FC236}">
                      <a16:creationId xmlns:a16="http://schemas.microsoft.com/office/drawing/2014/main" id="{A137A794-8FE3-45AD-909C-C36ADBF4A91C}"/>
                    </a:ext>
                  </a:extLst>
                </p14:cNvPr>
                <p14:cNvContentPartPr/>
                <p14:nvPr/>
              </p14:nvContentPartPr>
              <p14:xfrm>
                <a:off x="6641997" y="561405"/>
                <a:ext cx="31680" cy="153360"/>
              </p14:xfrm>
            </p:contentPart>
          </mc:Choice>
          <mc:Fallback>
            <p:pic>
              <p:nvPicPr>
                <p:cNvPr id="12" name="Freihand 11">
                  <a:extLst>
                    <a:ext uri="{FF2B5EF4-FFF2-40B4-BE49-F238E27FC236}">
                      <a16:creationId xmlns:a16="http://schemas.microsoft.com/office/drawing/2014/main" id="{A137A794-8FE3-45AD-909C-C36ADBF4A91C}"/>
                    </a:ext>
                  </a:extLst>
                </p:cNvPr>
                <p:cNvPicPr/>
                <p:nvPr/>
              </p:nvPicPr>
              <p:blipFill>
                <a:blip r:embed="rId15"/>
                <a:stretch>
                  <a:fillRect/>
                </a:stretch>
              </p:blipFill>
              <p:spPr>
                <a:xfrm>
                  <a:off x="6637677" y="557085"/>
                  <a:ext cx="4032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Freihand 12">
                  <a:extLst>
                    <a:ext uri="{FF2B5EF4-FFF2-40B4-BE49-F238E27FC236}">
                      <a16:creationId xmlns:a16="http://schemas.microsoft.com/office/drawing/2014/main" id="{C97025B3-E533-416E-A8CB-517DA1462D6E}"/>
                    </a:ext>
                  </a:extLst>
                </p14:cNvPr>
                <p14:cNvContentPartPr/>
                <p14:nvPr/>
              </p14:nvContentPartPr>
              <p14:xfrm>
                <a:off x="6700677" y="643125"/>
                <a:ext cx="92520" cy="73080"/>
              </p14:xfrm>
            </p:contentPart>
          </mc:Choice>
          <mc:Fallback>
            <p:pic>
              <p:nvPicPr>
                <p:cNvPr id="13" name="Freihand 12">
                  <a:extLst>
                    <a:ext uri="{FF2B5EF4-FFF2-40B4-BE49-F238E27FC236}">
                      <a16:creationId xmlns:a16="http://schemas.microsoft.com/office/drawing/2014/main" id="{C97025B3-E533-416E-A8CB-517DA1462D6E}"/>
                    </a:ext>
                  </a:extLst>
                </p:cNvPr>
                <p:cNvPicPr/>
                <p:nvPr/>
              </p:nvPicPr>
              <p:blipFill>
                <a:blip r:embed="rId17"/>
                <a:stretch>
                  <a:fillRect/>
                </a:stretch>
              </p:blipFill>
              <p:spPr>
                <a:xfrm>
                  <a:off x="6696357" y="638805"/>
                  <a:ext cx="10116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Freihand 13">
                  <a:extLst>
                    <a:ext uri="{FF2B5EF4-FFF2-40B4-BE49-F238E27FC236}">
                      <a16:creationId xmlns:a16="http://schemas.microsoft.com/office/drawing/2014/main" id="{11B7D2A4-8D72-46FE-8527-B2418AF597CD}"/>
                    </a:ext>
                  </a:extLst>
                </p14:cNvPr>
                <p14:cNvContentPartPr/>
                <p14:nvPr/>
              </p14:nvContentPartPr>
              <p14:xfrm>
                <a:off x="6768357" y="626565"/>
                <a:ext cx="136440" cy="85320"/>
              </p14:xfrm>
            </p:contentPart>
          </mc:Choice>
          <mc:Fallback>
            <p:pic>
              <p:nvPicPr>
                <p:cNvPr id="14" name="Freihand 13">
                  <a:extLst>
                    <a:ext uri="{FF2B5EF4-FFF2-40B4-BE49-F238E27FC236}">
                      <a16:creationId xmlns:a16="http://schemas.microsoft.com/office/drawing/2014/main" id="{11B7D2A4-8D72-46FE-8527-B2418AF597CD}"/>
                    </a:ext>
                  </a:extLst>
                </p:cNvPr>
                <p:cNvPicPr/>
                <p:nvPr/>
              </p:nvPicPr>
              <p:blipFill>
                <a:blip r:embed="rId19"/>
                <a:stretch>
                  <a:fillRect/>
                </a:stretch>
              </p:blipFill>
              <p:spPr>
                <a:xfrm>
                  <a:off x="6764037" y="622245"/>
                  <a:ext cx="1450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Freihand 14">
                  <a:extLst>
                    <a:ext uri="{FF2B5EF4-FFF2-40B4-BE49-F238E27FC236}">
                      <a16:creationId xmlns:a16="http://schemas.microsoft.com/office/drawing/2014/main" id="{3124E692-6B90-4289-A761-60C0AC3D2301}"/>
                    </a:ext>
                  </a:extLst>
                </p14:cNvPr>
                <p14:cNvContentPartPr/>
                <p14:nvPr/>
              </p14:nvContentPartPr>
              <p14:xfrm>
                <a:off x="6900477" y="622605"/>
                <a:ext cx="82440" cy="83160"/>
              </p14:xfrm>
            </p:contentPart>
          </mc:Choice>
          <mc:Fallback>
            <p:pic>
              <p:nvPicPr>
                <p:cNvPr id="15" name="Freihand 14">
                  <a:extLst>
                    <a:ext uri="{FF2B5EF4-FFF2-40B4-BE49-F238E27FC236}">
                      <a16:creationId xmlns:a16="http://schemas.microsoft.com/office/drawing/2014/main" id="{3124E692-6B90-4289-A761-60C0AC3D2301}"/>
                    </a:ext>
                  </a:extLst>
                </p:cNvPr>
                <p:cNvPicPr/>
                <p:nvPr/>
              </p:nvPicPr>
              <p:blipFill>
                <a:blip r:embed="rId21"/>
                <a:stretch>
                  <a:fillRect/>
                </a:stretch>
              </p:blipFill>
              <p:spPr>
                <a:xfrm>
                  <a:off x="6896157" y="618285"/>
                  <a:ext cx="910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Freihand 15">
                  <a:extLst>
                    <a:ext uri="{FF2B5EF4-FFF2-40B4-BE49-F238E27FC236}">
                      <a16:creationId xmlns:a16="http://schemas.microsoft.com/office/drawing/2014/main" id="{D58A286F-745F-47FA-BC04-27E1F4D64F93}"/>
                    </a:ext>
                  </a:extLst>
                </p14:cNvPr>
                <p14:cNvContentPartPr/>
                <p14:nvPr/>
              </p14:nvContentPartPr>
              <p14:xfrm>
                <a:off x="7030797" y="591285"/>
                <a:ext cx="30240" cy="104400"/>
              </p14:xfrm>
            </p:contentPart>
          </mc:Choice>
          <mc:Fallback>
            <p:pic>
              <p:nvPicPr>
                <p:cNvPr id="16" name="Freihand 15">
                  <a:extLst>
                    <a:ext uri="{FF2B5EF4-FFF2-40B4-BE49-F238E27FC236}">
                      <a16:creationId xmlns:a16="http://schemas.microsoft.com/office/drawing/2014/main" id="{D58A286F-745F-47FA-BC04-27E1F4D64F93}"/>
                    </a:ext>
                  </a:extLst>
                </p:cNvPr>
                <p:cNvPicPr/>
                <p:nvPr/>
              </p:nvPicPr>
              <p:blipFill>
                <a:blip r:embed="rId23"/>
                <a:stretch>
                  <a:fillRect/>
                </a:stretch>
              </p:blipFill>
              <p:spPr>
                <a:xfrm>
                  <a:off x="7026477" y="586965"/>
                  <a:ext cx="3888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Freihand 16">
                  <a:extLst>
                    <a:ext uri="{FF2B5EF4-FFF2-40B4-BE49-F238E27FC236}">
                      <a16:creationId xmlns:a16="http://schemas.microsoft.com/office/drawing/2014/main" id="{8B26CF6B-1186-420F-8F41-ED6988FA2BAD}"/>
                    </a:ext>
                  </a:extLst>
                </p14:cNvPr>
                <p14:cNvContentPartPr/>
                <p14:nvPr/>
              </p14:nvContentPartPr>
              <p14:xfrm>
                <a:off x="7076157" y="619365"/>
                <a:ext cx="72000" cy="68760"/>
              </p14:xfrm>
            </p:contentPart>
          </mc:Choice>
          <mc:Fallback>
            <p:pic>
              <p:nvPicPr>
                <p:cNvPr id="17" name="Freihand 16">
                  <a:extLst>
                    <a:ext uri="{FF2B5EF4-FFF2-40B4-BE49-F238E27FC236}">
                      <a16:creationId xmlns:a16="http://schemas.microsoft.com/office/drawing/2014/main" id="{8B26CF6B-1186-420F-8F41-ED6988FA2BAD}"/>
                    </a:ext>
                  </a:extLst>
                </p:cNvPr>
                <p:cNvPicPr/>
                <p:nvPr/>
              </p:nvPicPr>
              <p:blipFill>
                <a:blip r:embed="rId25"/>
                <a:stretch>
                  <a:fillRect/>
                </a:stretch>
              </p:blipFill>
              <p:spPr>
                <a:xfrm>
                  <a:off x="7071837" y="615045"/>
                  <a:ext cx="806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Freihand 17">
                  <a:extLst>
                    <a:ext uri="{FF2B5EF4-FFF2-40B4-BE49-F238E27FC236}">
                      <a16:creationId xmlns:a16="http://schemas.microsoft.com/office/drawing/2014/main" id="{FA2D60C1-E56B-41F5-BFB4-D2F593D38C1E}"/>
                    </a:ext>
                  </a:extLst>
                </p14:cNvPr>
                <p14:cNvContentPartPr/>
                <p14:nvPr/>
              </p14:nvContentPartPr>
              <p14:xfrm>
                <a:off x="7171557" y="565365"/>
                <a:ext cx="210240" cy="117720"/>
              </p14:xfrm>
            </p:contentPart>
          </mc:Choice>
          <mc:Fallback>
            <p:pic>
              <p:nvPicPr>
                <p:cNvPr id="18" name="Freihand 17">
                  <a:extLst>
                    <a:ext uri="{FF2B5EF4-FFF2-40B4-BE49-F238E27FC236}">
                      <a16:creationId xmlns:a16="http://schemas.microsoft.com/office/drawing/2014/main" id="{FA2D60C1-E56B-41F5-BFB4-D2F593D38C1E}"/>
                    </a:ext>
                  </a:extLst>
                </p:cNvPr>
                <p:cNvPicPr/>
                <p:nvPr/>
              </p:nvPicPr>
              <p:blipFill>
                <a:blip r:embed="rId27"/>
                <a:stretch>
                  <a:fillRect/>
                </a:stretch>
              </p:blipFill>
              <p:spPr>
                <a:xfrm>
                  <a:off x="7167237" y="561045"/>
                  <a:ext cx="2188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Freihand 18">
                  <a:extLst>
                    <a:ext uri="{FF2B5EF4-FFF2-40B4-BE49-F238E27FC236}">
                      <a16:creationId xmlns:a16="http://schemas.microsoft.com/office/drawing/2014/main" id="{054A97F0-202A-449F-9D74-75A02FC9AAFD}"/>
                    </a:ext>
                  </a:extLst>
                </p14:cNvPr>
                <p14:cNvContentPartPr/>
                <p14:nvPr/>
              </p14:nvContentPartPr>
              <p14:xfrm>
                <a:off x="7523997" y="627285"/>
                <a:ext cx="10800" cy="87120"/>
              </p14:xfrm>
            </p:contentPart>
          </mc:Choice>
          <mc:Fallback>
            <p:pic>
              <p:nvPicPr>
                <p:cNvPr id="19" name="Freihand 18">
                  <a:extLst>
                    <a:ext uri="{FF2B5EF4-FFF2-40B4-BE49-F238E27FC236}">
                      <a16:creationId xmlns:a16="http://schemas.microsoft.com/office/drawing/2014/main" id="{054A97F0-202A-449F-9D74-75A02FC9AAFD}"/>
                    </a:ext>
                  </a:extLst>
                </p:cNvPr>
                <p:cNvPicPr/>
                <p:nvPr/>
              </p:nvPicPr>
              <p:blipFill>
                <a:blip r:embed="rId29"/>
                <a:stretch>
                  <a:fillRect/>
                </a:stretch>
              </p:blipFill>
              <p:spPr>
                <a:xfrm>
                  <a:off x="7519677" y="622965"/>
                  <a:ext cx="194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Freihand 19">
                  <a:extLst>
                    <a:ext uri="{FF2B5EF4-FFF2-40B4-BE49-F238E27FC236}">
                      <a16:creationId xmlns:a16="http://schemas.microsoft.com/office/drawing/2014/main" id="{A153C5E1-A674-4BCD-A39C-F602628A45C2}"/>
                    </a:ext>
                  </a:extLst>
                </p14:cNvPr>
                <p14:cNvContentPartPr/>
                <p14:nvPr/>
              </p14:nvContentPartPr>
              <p14:xfrm>
                <a:off x="7404117" y="585885"/>
                <a:ext cx="206640" cy="110160"/>
              </p14:xfrm>
            </p:contentPart>
          </mc:Choice>
          <mc:Fallback>
            <p:pic>
              <p:nvPicPr>
                <p:cNvPr id="20" name="Freihand 19">
                  <a:extLst>
                    <a:ext uri="{FF2B5EF4-FFF2-40B4-BE49-F238E27FC236}">
                      <a16:creationId xmlns:a16="http://schemas.microsoft.com/office/drawing/2014/main" id="{A153C5E1-A674-4BCD-A39C-F602628A45C2}"/>
                    </a:ext>
                  </a:extLst>
                </p:cNvPr>
                <p:cNvPicPr/>
                <p:nvPr/>
              </p:nvPicPr>
              <p:blipFill>
                <a:blip r:embed="rId31"/>
                <a:stretch>
                  <a:fillRect/>
                </a:stretch>
              </p:blipFill>
              <p:spPr>
                <a:xfrm>
                  <a:off x="7399797" y="581565"/>
                  <a:ext cx="2152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Freihand 20">
                  <a:extLst>
                    <a:ext uri="{FF2B5EF4-FFF2-40B4-BE49-F238E27FC236}">
                      <a16:creationId xmlns:a16="http://schemas.microsoft.com/office/drawing/2014/main" id="{AD2DC05F-BDD8-42AF-9403-DEC6858B518D}"/>
                    </a:ext>
                  </a:extLst>
                </p14:cNvPr>
                <p14:cNvContentPartPr/>
                <p14:nvPr/>
              </p14:nvContentPartPr>
              <p14:xfrm>
                <a:off x="7656117" y="570765"/>
                <a:ext cx="36360" cy="135720"/>
              </p14:xfrm>
            </p:contentPart>
          </mc:Choice>
          <mc:Fallback>
            <p:pic>
              <p:nvPicPr>
                <p:cNvPr id="21" name="Freihand 20">
                  <a:extLst>
                    <a:ext uri="{FF2B5EF4-FFF2-40B4-BE49-F238E27FC236}">
                      <a16:creationId xmlns:a16="http://schemas.microsoft.com/office/drawing/2014/main" id="{AD2DC05F-BDD8-42AF-9403-DEC6858B518D}"/>
                    </a:ext>
                  </a:extLst>
                </p:cNvPr>
                <p:cNvPicPr/>
                <p:nvPr/>
              </p:nvPicPr>
              <p:blipFill>
                <a:blip r:embed="rId33"/>
                <a:stretch>
                  <a:fillRect/>
                </a:stretch>
              </p:blipFill>
              <p:spPr>
                <a:xfrm>
                  <a:off x="7651797" y="566445"/>
                  <a:ext cx="4500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Freihand 21">
                  <a:extLst>
                    <a:ext uri="{FF2B5EF4-FFF2-40B4-BE49-F238E27FC236}">
                      <a16:creationId xmlns:a16="http://schemas.microsoft.com/office/drawing/2014/main" id="{30471E3C-493A-46BE-8E92-B005AC37B51D}"/>
                    </a:ext>
                  </a:extLst>
                </p14:cNvPr>
                <p14:cNvContentPartPr/>
                <p14:nvPr/>
              </p14:nvContentPartPr>
              <p14:xfrm>
                <a:off x="7719837" y="537285"/>
                <a:ext cx="201960" cy="162360"/>
              </p14:xfrm>
            </p:contentPart>
          </mc:Choice>
          <mc:Fallback>
            <p:pic>
              <p:nvPicPr>
                <p:cNvPr id="22" name="Freihand 21">
                  <a:extLst>
                    <a:ext uri="{FF2B5EF4-FFF2-40B4-BE49-F238E27FC236}">
                      <a16:creationId xmlns:a16="http://schemas.microsoft.com/office/drawing/2014/main" id="{30471E3C-493A-46BE-8E92-B005AC37B51D}"/>
                    </a:ext>
                  </a:extLst>
                </p:cNvPr>
                <p:cNvPicPr/>
                <p:nvPr/>
              </p:nvPicPr>
              <p:blipFill>
                <a:blip r:embed="rId35"/>
                <a:stretch>
                  <a:fillRect/>
                </a:stretch>
              </p:blipFill>
              <p:spPr>
                <a:xfrm>
                  <a:off x="7715517" y="532965"/>
                  <a:ext cx="21060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Freihand 22">
                  <a:extLst>
                    <a:ext uri="{FF2B5EF4-FFF2-40B4-BE49-F238E27FC236}">
                      <a16:creationId xmlns:a16="http://schemas.microsoft.com/office/drawing/2014/main" id="{B222830C-8C97-4790-AD4C-3C3126FE4915}"/>
                    </a:ext>
                  </a:extLst>
                </p14:cNvPr>
                <p14:cNvContentPartPr/>
                <p14:nvPr/>
              </p14:nvContentPartPr>
              <p14:xfrm>
                <a:off x="7943037" y="618285"/>
                <a:ext cx="64800" cy="55440"/>
              </p14:xfrm>
            </p:contentPart>
          </mc:Choice>
          <mc:Fallback>
            <p:pic>
              <p:nvPicPr>
                <p:cNvPr id="23" name="Freihand 22">
                  <a:extLst>
                    <a:ext uri="{FF2B5EF4-FFF2-40B4-BE49-F238E27FC236}">
                      <a16:creationId xmlns:a16="http://schemas.microsoft.com/office/drawing/2014/main" id="{B222830C-8C97-4790-AD4C-3C3126FE4915}"/>
                    </a:ext>
                  </a:extLst>
                </p:cNvPr>
                <p:cNvPicPr/>
                <p:nvPr/>
              </p:nvPicPr>
              <p:blipFill>
                <a:blip r:embed="rId37"/>
                <a:stretch>
                  <a:fillRect/>
                </a:stretch>
              </p:blipFill>
              <p:spPr>
                <a:xfrm>
                  <a:off x="7938717" y="613965"/>
                  <a:ext cx="7344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4" name="Freihand 23">
                  <a:extLst>
                    <a:ext uri="{FF2B5EF4-FFF2-40B4-BE49-F238E27FC236}">
                      <a16:creationId xmlns:a16="http://schemas.microsoft.com/office/drawing/2014/main" id="{45F900A8-887B-45F8-B1D1-6380D30C4C6F}"/>
                    </a:ext>
                  </a:extLst>
                </p14:cNvPr>
                <p14:cNvContentPartPr/>
                <p14:nvPr/>
              </p14:nvContentPartPr>
              <p14:xfrm>
                <a:off x="8025117" y="544845"/>
                <a:ext cx="109800" cy="122400"/>
              </p14:xfrm>
            </p:contentPart>
          </mc:Choice>
          <mc:Fallback>
            <p:pic>
              <p:nvPicPr>
                <p:cNvPr id="24" name="Freihand 23">
                  <a:extLst>
                    <a:ext uri="{FF2B5EF4-FFF2-40B4-BE49-F238E27FC236}">
                      <a16:creationId xmlns:a16="http://schemas.microsoft.com/office/drawing/2014/main" id="{45F900A8-887B-45F8-B1D1-6380D30C4C6F}"/>
                    </a:ext>
                  </a:extLst>
                </p:cNvPr>
                <p:cNvPicPr/>
                <p:nvPr/>
              </p:nvPicPr>
              <p:blipFill>
                <a:blip r:embed="rId39"/>
                <a:stretch>
                  <a:fillRect/>
                </a:stretch>
              </p:blipFill>
              <p:spPr>
                <a:xfrm>
                  <a:off x="8020797" y="540525"/>
                  <a:ext cx="1184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5" name="Freihand 24">
                  <a:extLst>
                    <a:ext uri="{FF2B5EF4-FFF2-40B4-BE49-F238E27FC236}">
                      <a16:creationId xmlns:a16="http://schemas.microsoft.com/office/drawing/2014/main" id="{09904912-214C-45D5-A00F-603F9527340D}"/>
                    </a:ext>
                  </a:extLst>
                </p14:cNvPr>
                <p14:cNvContentPartPr/>
                <p14:nvPr/>
              </p14:nvContentPartPr>
              <p14:xfrm>
                <a:off x="8144277" y="607845"/>
                <a:ext cx="388800" cy="46080"/>
              </p14:xfrm>
            </p:contentPart>
          </mc:Choice>
          <mc:Fallback>
            <p:pic>
              <p:nvPicPr>
                <p:cNvPr id="25" name="Freihand 24">
                  <a:extLst>
                    <a:ext uri="{FF2B5EF4-FFF2-40B4-BE49-F238E27FC236}">
                      <a16:creationId xmlns:a16="http://schemas.microsoft.com/office/drawing/2014/main" id="{09904912-214C-45D5-A00F-603F9527340D}"/>
                    </a:ext>
                  </a:extLst>
                </p:cNvPr>
                <p:cNvPicPr/>
                <p:nvPr/>
              </p:nvPicPr>
              <p:blipFill>
                <a:blip r:embed="rId41"/>
                <a:stretch>
                  <a:fillRect/>
                </a:stretch>
              </p:blipFill>
              <p:spPr>
                <a:xfrm>
                  <a:off x="8139957" y="603525"/>
                  <a:ext cx="39744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6" name="Freihand 25">
                  <a:extLst>
                    <a:ext uri="{FF2B5EF4-FFF2-40B4-BE49-F238E27FC236}">
                      <a16:creationId xmlns:a16="http://schemas.microsoft.com/office/drawing/2014/main" id="{965A99E0-0492-4B10-BF0C-5C17085AB642}"/>
                    </a:ext>
                  </a:extLst>
                </p14:cNvPr>
                <p14:cNvContentPartPr/>
                <p14:nvPr/>
              </p14:nvContentPartPr>
              <p14:xfrm>
                <a:off x="8512197" y="604605"/>
                <a:ext cx="294120" cy="158040"/>
              </p14:xfrm>
            </p:contentPart>
          </mc:Choice>
          <mc:Fallback>
            <p:pic>
              <p:nvPicPr>
                <p:cNvPr id="26" name="Freihand 25">
                  <a:extLst>
                    <a:ext uri="{FF2B5EF4-FFF2-40B4-BE49-F238E27FC236}">
                      <a16:creationId xmlns:a16="http://schemas.microsoft.com/office/drawing/2014/main" id="{965A99E0-0492-4B10-BF0C-5C17085AB642}"/>
                    </a:ext>
                  </a:extLst>
                </p:cNvPr>
                <p:cNvPicPr/>
                <p:nvPr/>
              </p:nvPicPr>
              <p:blipFill>
                <a:blip r:embed="rId43"/>
                <a:stretch>
                  <a:fillRect/>
                </a:stretch>
              </p:blipFill>
              <p:spPr>
                <a:xfrm>
                  <a:off x="8507877" y="600285"/>
                  <a:ext cx="30276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7" name="Freihand 26">
                  <a:extLst>
                    <a:ext uri="{FF2B5EF4-FFF2-40B4-BE49-F238E27FC236}">
                      <a16:creationId xmlns:a16="http://schemas.microsoft.com/office/drawing/2014/main" id="{01BBF4E8-4B20-4C9D-B0EF-D3AB1E502E27}"/>
                    </a:ext>
                  </a:extLst>
                </p14:cNvPr>
                <p14:cNvContentPartPr/>
                <p14:nvPr/>
              </p14:nvContentPartPr>
              <p14:xfrm>
                <a:off x="8862837" y="472845"/>
                <a:ext cx="48960" cy="105840"/>
              </p14:xfrm>
            </p:contentPart>
          </mc:Choice>
          <mc:Fallback>
            <p:pic>
              <p:nvPicPr>
                <p:cNvPr id="27" name="Freihand 26">
                  <a:extLst>
                    <a:ext uri="{FF2B5EF4-FFF2-40B4-BE49-F238E27FC236}">
                      <a16:creationId xmlns:a16="http://schemas.microsoft.com/office/drawing/2014/main" id="{01BBF4E8-4B20-4C9D-B0EF-D3AB1E502E27}"/>
                    </a:ext>
                  </a:extLst>
                </p:cNvPr>
                <p:cNvPicPr/>
                <p:nvPr/>
              </p:nvPicPr>
              <p:blipFill>
                <a:blip r:embed="rId45"/>
                <a:stretch>
                  <a:fillRect/>
                </a:stretch>
              </p:blipFill>
              <p:spPr>
                <a:xfrm>
                  <a:off x="8858517" y="468525"/>
                  <a:ext cx="576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8" name="Freihand 27">
                  <a:extLst>
                    <a:ext uri="{FF2B5EF4-FFF2-40B4-BE49-F238E27FC236}">
                      <a16:creationId xmlns:a16="http://schemas.microsoft.com/office/drawing/2014/main" id="{D39117E0-C073-4039-A25F-49EC5D81B5A4}"/>
                    </a:ext>
                  </a:extLst>
                </p14:cNvPr>
                <p14:cNvContentPartPr/>
                <p14:nvPr/>
              </p14:nvContentPartPr>
              <p14:xfrm>
                <a:off x="8898837" y="654285"/>
                <a:ext cx="14040" cy="17640"/>
              </p14:xfrm>
            </p:contentPart>
          </mc:Choice>
          <mc:Fallback>
            <p:pic>
              <p:nvPicPr>
                <p:cNvPr id="28" name="Freihand 27">
                  <a:extLst>
                    <a:ext uri="{FF2B5EF4-FFF2-40B4-BE49-F238E27FC236}">
                      <a16:creationId xmlns:a16="http://schemas.microsoft.com/office/drawing/2014/main" id="{D39117E0-C073-4039-A25F-49EC5D81B5A4}"/>
                    </a:ext>
                  </a:extLst>
                </p:cNvPr>
                <p:cNvPicPr/>
                <p:nvPr/>
              </p:nvPicPr>
              <p:blipFill>
                <a:blip r:embed="rId47"/>
                <a:stretch>
                  <a:fillRect/>
                </a:stretch>
              </p:blipFill>
              <p:spPr>
                <a:xfrm>
                  <a:off x="8894517" y="649965"/>
                  <a:ext cx="22680" cy="26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8">
            <p14:nvContentPartPr>
              <p14:cNvPr id="30" name="Freihand 29">
                <a:extLst>
                  <a:ext uri="{FF2B5EF4-FFF2-40B4-BE49-F238E27FC236}">
                    <a16:creationId xmlns:a16="http://schemas.microsoft.com/office/drawing/2014/main" id="{B41732E6-90C8-4366-8058-3AC698A53898}"/>
                  </a:ext>
                </a:extLst>
              </p14:cNvPr>
              <p14:cNvContentPartPr/>
              <p14:nvPr/>
            </p14:nvContentPartPr>
            <p14:xfrm>
              <a:off x="149037" y="2450325"/>
              <a:ext cx="1321200" cy="35640"/>
            </p14:xfrm>
          </p:contentPart>
        </mc:Choice>
        <mc:Fallback>
          <p:pic>
            <p:nvPicPr>
              <p:cNvPr id="30" name="Freihand 29">
                <a:extLst>
                  <a:ext uri="{FF2B5EF4-FFF2-40B4-BE49-F238E27FC236}">
                    <a16:creationId xmlns:a16="http://schemas.microsoft.com/office/drawing/2014/main" id="{B41732E6-90C8-4366-8058-3AC698A53898}"/>
                  </a:ext>
                </a:extLst>
              </p:cNvPr>
              <p:cNvPicPr/>
              <p:nvPr/>
            </p:nvPicPr>
            <p:blipFill>
              <a:blip r:embed="rId49"/>
              <a:stretch>
                <a:fillRect/>
              </a:stretch>
            </p:blipFill>
            <p:spPr>
              <a:xfrm>
                <a:off x="144717" y="2446005"/>
                <a:ext cx="132984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1" name="Freihand 30">
                <a:extLst>
                  <a:ext uri="{FF2B5EF4-FFF2-40B4-BE49-F238E27FC236}">
                    <a16:creationId xmlns:a16="http://schemas.microsoft.com/office/drawing/2014/main" id="{3100E7E9-DA20-4237-B238-DAF412FB0F45}"/>
                  </a:ext>
                </a:extLst>
              </p14:cNvPr>
              <p14:cNvContentPartPr/>
              <p14:nvPr/>
            </p14:nvContentPartPr>
            <p14:xfrm>
              <a:off x="237237" y="3545445"/>
              <a:ext cx="956880" cy="70920"/>
            </p14:xfrm>
          </p:contentPart>
        </mc:Choice>
        <mc:Fallback>
          <p:pic>
            <p:nvPicPr>
              <p:cNvPr id="31" name="Freihand 30">
                <a:extLst>
                  <a:ext uri="{FF2B5EF4-FFF2-40B4-BE49-F238E27FC236}">
                    <a16:creationId xmlns:a16="http://schemas.microsoft.com/office/drawing/2014/main" id="{3100E7E9-DA20-4237-B238-DAF412FB0F45}"/>
                  </a:ext>
                </a:extLst>
              </p:cNvPr>
              <p:cNvPicPr/>
              <p:nvPr/>
            </p:nvPicPr>
            <p:blipFill>
              <a:blip r:embed="rId51"/>
              <a:stretch>
                <a:fillRect/>
              </a:stretch>
            </p:blipFill>
            <p:spPr>
              <a:xfrm>
                <a:off x="232917" y="3541125"/>
                <a:ext cx="965520" cy="79560"/>
              </a:xfrm>
              <a:prstGeom prst="rect">
                <a:avLst/>
              </a:prstGeom>
            </p:spPr>
          </p:pic>
        </mc:Fallback>
      </mc:AlternateContent>
    </p:spTree>
    <p:extLst>
      <p:ext uri="{BB962C8B-B14F-4D97-AF65-F5344CB8AC3E}">
        <p14:creationId xmlns:p14="http://schemas.microsoft.com/office/powerpoint/2010/main" val="147604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2652823" y="893"/>
            <a:ext cx="7375415"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Neoclassical and Keynesian theory </a:t>
            </a:r>
            <a:endParaRPr lang="de-DE" sz="2400" b="1" dirty="0">
              <a:solidFill>
                <a:srgbClr val="000000"/>
              </a:solidFill>
              <a:latin typeface="Sparkasse Rg" pitchFamily="34" charset="0"/>
            </a:endParaRPr>
          </a:p>
        </p:txBody>
      </p:sp>
      <p:sp>
        <p:nvSpPr>
          <p:cNvPr id="6" name="Textfeld 5"/>
          <p:cNvSpPr txBox="1"/>
          <p:nvPr/>
        </p:nvSpPr>
        <p:spPr>
          <a:xfrm>
            <a:off x="130392" y="410614"/>
            <a:ext cx="11968843" cy="3724274"/>
          </a:xfrm>
          <a:prstGeom prst="rect">
            <a:avLst/>
          </a:prstGeom>
          <a:noFill/>
          <a:ln>
            <a:noFill/>
          </a:ln>
        </p:spPr>
        <p:txBody>
          <a:bodyPr vert="horz" wrap="square" lIns="81646" tIns="40823" rIns="81646" bIns="40823" anchorCtr="0" compatLnSpc="0">
            <a:spAutoFit/>
          </a:bodyPr>
          <a:lstStyle/>
          <a:p>
            <a:r>
              <a:rPr lang="de-DE" sz="1900" dirty="0">
                <a:solidFill>
                  <a:srgbClr val="000000"/>
                </a:solidFill>
              </a:rPr>
              <a:t>In </a:t>
            </a:r>
            <a:r>
              <a:rPr lang="de-DE" sz="1900" dirty="0" err="1">
                <a:solidFill>
                  <a:srgbClr val="000000"/>
                </a:solidFill>
              </a:rPr>
              <a:t>the</a:t>
            </a:r>
            <a:r>
              <a:rPr lang="de-DE" sz="1900" dirty="0">
                <a:solidFill>
                  <a:srgbClr val="000000"/>
                </a:solidFill>
              </a:rPr>
              <a:t> </a:t>
            </a:r>
            <a:r>
              <a:rPr lang="de-DE" sz="1900" dirty="0" err="1">
                <a:solidFill>
                  <a:srgbClr val="000000"/>
                </a:solidFill>
              </a:rPr>
              <a:t>short</a:t>
            </a:r>
            <a:r>
              <a:rPr lang="de-DE" sz="1900" dirty="0">
                <a:solidFill>
                  <a:srgbClr val="000000"/>
                </a:solidFill>
              </a:rPr>
              <a:t> </a:t>
            </a:r>
            <a:r>
              <a:rPr lang="de-DE" sz="1900" dirty="0" err="1">
                <a:solidFill>
                  <a:srgbClr val="000000"/>
                </a:solidFill>
              </a:rPr>
              <a:t>run</a:t>
            </a:r>
            <a:r>
              <a:rPr lang="de-DE" sz="1900" dirty="0">
                <a:solidFill>
                  <a:srgbClr val="000000"/>
                </a:solidFill>
              </a:rPr>
              <a:t> an </a:t>
            </a:r>
            <a:r>
              <a:rPr lang="de-DE" sz="1900" dirty="0" err="1">
                <a:solidFill>
                  <a:srgbClr val="000000"/>
                </a:solidFill>
              </a:rPr>
              <a:t>impulse</a:t>
            </a:r>
            <a:r>
              <a:rPr lang="de-DE" sz="1900" dirty="0">
                <a:solidFill>
                  <a:srgbClr val="000000"/>
                </a:solidFill>
              </a:rPr>
              <a:t> via </a:t>
            </a:r>
            <a:r>
              <a:rPr lang="de-DE" sz="1900" dirty="0" err="1">
                <a:solidFill>
                  <a:srgbClr val="000000"/>
                </a:solidFill>
              </a:rPr>
              <a:t>fiscal</a:t>
            </a:r>
            <a:r>
              <a:rPr lang="de-DE" sz="1900" dirty="0">
                <a:solidFill>
                  <a:srgbClr val="000000"/>
                </a:solidFill>
              </a:rPr>
              <a:t> </a:t>
            </a:r>
            <a:r>
              <a:rPr lang="de-DE" sz="1900" dirty="0" err="1">
                <a:solidFill>
                  <a:srgbClr val="000000"/>
                </a:solidFill>
              </a:rPr>
              <a:t>policy</a:t>
            </a:r>
            <a:r>
              <a:rPr lang="de-DE" sz="1900" dirty="0">
                <a:solidFill>
                  <a:srgbClr val="000000"/>
                </a:solidFill>
              </a:rPr>
              <a:t> </a:t>
            </a:r>
            <a:r>
              <a:rPr lang="de-DE" sz="1900" dirty="0" err="1">
                <a:solidFill>
                  <a:srgbClr val="000000"/>
                </a:solidFill>
              </a:rPr>
              <a:t>can</a:t>
            </a:r>
            <a:r>
              <a:rPr lang="de-DE" sz="1900" dirty="0">
                <a:solidFill>
                  <a:srgbClr val="000000"/>
                </a:solidFill>
              </a:rPr>
              <a:t> </a:t>
            </a:r>
            <a:r>
              <a:rPr lang="de-DE" sz="1900" dirty="0" err="1">
                <a:solidFill>
                  <a:srgbClr val="000000"/>
                </a:solidFill>
              </a:rPr>
              <a:t>work</a:t>
            </a:r>
            <a:r>
              <a:rPr lang="de-DE" sz="1900" dirty="0">
                <a:solidFill>
                  <a:srgbClr val="000000"/>
                </a:solidFill>
              </a:rPr>
              <a:t>, </a:t>
            </a:r>
            <a:r>
              <a:rPr lang="de-DE" sz="1900" dirty="0" err="1">
                <a:solidFill>
                  <a:srgbClr val="000000"/>
                </a:solidFill>
              </a:rPr>
              <a:t>since</a:t>
            </a:r>
            <a:r>
              <a:rPr lang="de-DE" sz="1900" dirty="0">
                <a:solidFill>
                  <a:srgbClr val="000000"/>
                </a:solidFill>
              </a:rPr>
              <a:t> in </a:t>
            </a:r>
            <a:r>
              <a:rPr lang="de-DE" sz="1900" dirty="0" err="1">
                <a:solidFill>
                  <a:srgbClr val="000000"/>
                </a:solidFill>
              </a:rPr>
              <a:t>practice</a:t>
            </a:r>
            <a:r>
              <a:rPr lang="de-DE" sz="1900" dirty="0">
                <a:solidFill>
                  <a:srgbClr val="000000"/>
                </a:solidFill>
              </a:rPr>
              <a:t> </a:t>
            </a:r>
            <a:r>
              <a:rPr lang="de-DE" sz="1900" dirty="0" err="1">
                <a:solidFill>
                  <a:srgbClr val="000000"/>
                </a:solidFill>
              </a:rPr>
              <a:t>prices</a:t>
            </a:r>
            <a:r>
              <a:rPr lang="de-DE" sz="1900" dirty="0">
                <a:solidFill>
                  <a:srgbClr val="000000"/>
                </a:solidFill>
              </a:rPr>
              <a:t> </a:t>
            </a:r>
            <a:r>
              <a:rPr lang="de-DE" sz="1900" dirty="0" err="1">
                <a:solidFill>
                  <a:srgbClr val="000000"/>
                </a:solidFill>
              </a:rPr>
              <a:t>are</a:t>
            </a:r>
            <a:r>
              <a:rPr lang="de-DE" sz="1900" dirty="0">
                <a:solidFill>
                  <a:srgbClr val="000000"/>
                </a:solidFill>
              </a:rPr>
              <a:t> not fully flexible. But in </a:t>
            </a:r>
            <a:r>
              <a:rPr lang="de-DE" sz="1900" dirty="0" err="1">
                <a:solidFill>
                  <a:srgbClr val="000000"/>
                </a:solidFill>
              </a:rPr>
              <a:t>the</a:t>
            </a:r>
            <a:r>
              <a:rPr lang="de-DE" sz="1900" dirty="0">
                <a:solidFill>
                  <a:srgbClr val="000000"/>
                </a:solidFill>
              </a:rPr>
              <a:t> </a:t>
            </a:r>
            <a:r>
              <a:rPr lang="de-DE" sz="1900" dirty="0" err="1">
                <a:solidFill>
                  <a:srgbClr val="000000"/>
                </a:solidFill>
              </a:rPr>
              <a:t>long</a:t>
            </a:r>
            <a:r>
              <a:rPr lang="de-DE" sz="1900" dirty="0">
                <a:solidFill>
                  <a:srgbClr val="000000"/>
                </a:solidFill>
              </a:rPr>
              <a:t> </a:t>
            </a:r>
            <a:r>
              <a:rPr lang="de-DE" sz="1900" dirty="0" err="1">
                <a:solidFill>
                  <a:srgbClr val="000000"/>
                </a:solidFill>
              </a:rPr>
              <a:t>run</a:t>
            </a:r>
            <a:r>
              <a:rPr lang="de-DE" sz="1900" dirty="0">
                <a:solidFill>
                  <a:srgbClr val="000000"/>
                </a:solidFill>
              </a:rPr>
              <a:t> </a:t>
            </a:r>
            <a:r>
              <a:rPr lang="de-DE" sz="1900" dirty="0" err="1">
                <a:solidFill>
                  <a:srgbClr val="000000"/>
                </a:solidFill>
              </a:rPr>
              <a:t>prices</a:t>
            </a:r>
            <a:r>
              <a:rPr lang="de-DE" sz="1900" dirty="0">
                <a:solidFill>
                  <a:srgbClr val="000000"/>
                </a:solidFill>
              </a:rPr>
              <a:t> will </a:t>
            </a:r>
            <a:r>
              <a:rPr lang="de-DE" sz="1900" dirty="0" err="1">
                <a:solidFill>
                  <a:srgbClr val="000000"/>
                </a:solidFill>
              </a:rPr>
              <a:t>change</a:t>
            </a:r>
            <a:r>
              <a:rPr lang="de-DE" sz="1900" dirty="0">
                <a:solidFill>
                  <a:srgbClr val="000000"/>
                </a:solidFill>
              </a:rPr>
              <a:t> and </a:t>
            </a:r>
            <a:r>
              <a:rPr lang="de-DE" sz="1900" dirty="0" err="1">
                <a:solidFill>
                  <a:srgbClr val="000000"/>
                </a:solidFill>
              </a:rPr>
              <a:t>artificially</a:t>
            </a:r>
            <a:r>
              <a:rPr lang="de-DE" sz="1900" dirty="0">
                <a:solidFill>
                  <a:srgbClr val="000000"/>
                </a:solidFill>
              </a:rPr>
              <a:t> </a:t>
            </a:r>
            <a:r>
              <a:rPr lang="de-DE" sz="1900" dirty="0" err="1">
                <a:solidFill>
                  <a:srgbClr val="000000"/>
                </a:solidFill>
              </a:rPr>
              <a:t>stimulated</a:t>
            </a:r>
            <a:r>
              <a:rPr lang="de-DE" sz="1900" dirty="0">
                <a:solidFill>
                  <a:srgbClr val="000000"/>
                </a:solidFill>
              </a:rPr>
              <a:t> </a:t>
            </a:r>
            <a:r>
              <a:rPr lang="de-DE" sz="1900" dirty="0" err="1">
                <a:solidFill>
                  <a:srgbClr val="000000"/>
                </a:solidFill>
              </a:rPr>
              <a:t>demand</a:t>
            </a:r>
            <a:r>
              <a:rPr lang="de-DE" sz="1900" dirty="0">
                <a:solidFill>
                  <a:srgbClr val="000000"/>
                </a:solidFill>
              </a:rPr>
              <a:t> will </a:t>
            </a:r>
            <a:r>
              <a:rPr lang="de-DE" sz="1900" dirty="0" err="1">
                <a:solidFill>
                  <a:srgbClr val="000000"/>
                </a:solidFill>
              </a:rPr>
              <a:t>be</a:t>
            </a:r>
            <a:r>
              <a:rPr lang="de-DE" sz="1900" dirty="0">
                <a:solidFill>
                  <a:srgbClr val="000000"/>
                </a:solidFill>
              </a:rPr>
              <a:t> </a:t>
            </a:r>
            <a:r>
              <a:rPr lang="de-DE" sz="1900" dirty="0" err="1">
                <a:solidFill>
                  <a:srgbClr val="000000"/>
                </a:solidFill>
              </a:rPr>
              <a:t>absorbed</a:t>
            </a:r>
            <a:r>
              <a:rPr lang="de-DE" sz="1900" dirty="0">
                <a:solidFill>
                  <a:srgbClr val="000000"/>
                </a:solidFill>
              </a:rPr>
              <a:t> via an </a:t>
            </a:r>
            <a:r>
              <a:rPr lang="de-DE" sz="1900" dirty="0" err="1">
                <a:solidFill>
                  <a:srgbClr val="000000"/>
                </a:solidFill>
              </a:rPr>
              <a:t>price</a:t>
            </a:r>
            <a:r>
              <a:rPr lang="de-DE" sz="1900" dirty="0">
                <a:solidFill>
                  <a:srgbClr val="000000"/>
                </a:solidFill>
              </a:rPr>
              <a:t> </a:t>
            </a:r>
            <a:r>
              <a:rPr lang="de-DE" sz="1900" dirty="0" err="1">
                <a:solidFill>
                  <a:srgbClr val="000000"/>
                </a:solidFill>
              </a:rPr>
              <a:t>level</a:t>
            </a:r>
            <a:r>
              <a:rPr lang="de-DE" sz="1900" dirty="0">
                <a:solidFill>
                  <a:srgbClr val="000000"/>
                </a:solidFill>
              </a:rPr>
              <a:t> </a:t>
            </a:r>
            <a:r>
              <a:rPr lang="de-DE" sz="1900" dirty="0" err="1">
                <a:solidFill>
                  <a:srgbClr val="000000"/>
                </a:solidFill>
              </a:rPr>
              <a:t>increase</a:t>
            </a:r>
            <a:r>
              <a:rPr lang="de-DE" sz="1900" dirty="0">
                <a:solidFill>
                  <a:srgbClr val="000000"/>
                </a:solidFill>
              </a:rPr>
              <a:t>.</a:t>
            </a:r>
          </a:p>
          <a:p>
            <a:endParaRPr lang="de-DE" sz="1900" dirty="0">
              <a:solidFill>
                <a:srgbClr val="000000"/>
              </a:solidFill>
            </a:endParaRPr>
          </a:p>
          <a:p>
            <a:r>
              <a:rPr lang="de-DE" sz="1900" dirty="0">
                <a:solidFill>
                  <a:srgbClr val="000000"/>
                </a:solidFill>
              </a:rPr>
              <a:t>A </a:t>
            </a:r>
            <a:r>
              <a:rPr lang="de-DE" sz="1900" dirty="0" err="1">
                <a:solidFill>
                  <a:srgbClr val="000000"/>
                </a:solidFill>
              </a:rPr>
              <a:t>similar</a:t>
            </a:r>
            <a:r>
              <a:rPr lang="de-DE" sz="1900" dirty="0">
                <a:solidFill>
                  <a:srgbClr val="000000"/>
                </a:solidFill>
              </a:rPr>
              <a:t> </a:t>
            </a:r>
            <a:r>
              <a:rPr lang="de-DE" sz="1900" dirty="0" err="1">
                <a:solidFill>
                  <a:srgbClr val="000000"/>
                </a:solidFill>
              </a:rPr>
              <a:t>reasoning</a:t>
            </a:r>
            <a:r>
              <a:rPr lang="de-DE" sz="1900" dirty="0">
                <a:solidFill>
                  <a:srgbClr val="000000"/>
                </a:solidFill>
              </a:rPr>
              <a:t> </a:t>
            </a:r>
            <a:r>
              <a:rPr lang="de-DE" sz="1900" dirty="0" err="1">
                <a:solidFill>
                  <a:srgbClr val="000000"/>
                </a:solidFill>
              </a:rPr>
              <a:t>is</a:t>
            </a:r>
            <a:r>
              <a:rPr lang="de-DE" sz="1900" dirty="0">
                <a:solidFill>
                  <a:srgbClr val="000000"/>
                </a:solidFill>
              </a:rPr>
              <a:t> </a:t>
            </a:r>
            <a:r>
              <a:rPr lang="de-DE" sz="1900" dirty="0" err="1">
                <a:solidFill>
                  <a:srgbClr val="000000"/>
                </a:solidFill>
              </a:rPr>
              <a:t>seein</a:t>
            </a:r>
            <a:r>
              <a:rPr lang="de-DE" sz="1900" dirty="0">
                <a:solidFill>
                  <a:srgbClr val="000000"/>
                </a:solidFill>
              </a:rPr>
              <a:t> </a:t>
            </a:r>
            <a:r>
              <a:rPr lang="de-DE" sz="1900" dirty="0" err="1">
                <a:solidFill>
                  <a:srgbClr val="000000"/>
                </a:solidFill>
              </a:rPr>
              <a:t>case</a:t>
            </a:r>
            <a:r>
              <a:rPr lang="de-DE" sz="1900" dirty="0">
                <a:solidFill>
                  <a:srgbClr val="000000"/>
                </a:solidFill>
              </a:rPr>
              <a:t> </a:t>
            </a:r>
            <a:r>
              <a:rPr lang="de-DE" sz="1900" dirty="0" err="1">
                <a:solidFill>
                  <a:srgbClr val="000000"/>
                </a:solidFill>
              </a:rPr>
              <a:t>of</a:t>
            </a:r>
            <a:r>
              <a:rPr lang="de-DE" sz="1900" dirty="0">
                <a:solidFill>
                  <a:srgbClr val="000000"/>
                </a:solidFill>
              </a:rPr>
              <a:t> </a:t>
            </a:r>
            <a:r>
              <a:rPr lang="de-DE" sz="1900" dirty="0" err="1">
                <a:solidFill>
                  <a:srgbClr val="000000"/>
                </a:solidFill>
              </a:rPr>
              <a:t>monetary</a:t>
            </a:r>
            <a:r>
              <a:rPr lang="de-DE" sz="1900" dirty="0">
                <a:solidFill>
                  <a:srgbClr val="000000"/>
                </a:solidFill>
              </a:rPr>
              <a:t> </a:t>
            </a:r>
            <a:r>
              <a:rPr lang="de-DE" sz="1900" dirty="0" err="1">
                <a:solidFill>
                  <a:srgbClr val="000000"/>
                </a:solidFill>
              </a:rPr>
              <a:t>policy</a:t>
            </a:r>
            <a:r>
              <a:rPr lang="de-DE" sz="1900" dirty="0">
                <a:solidFill>
                  <a:srgbClr val="000000"/>
                </a:solidFill>
              </a:rPr>
              <a:t>. An </a:t>
            </a:r>
            <a:r>
              <a:rPr lang="de-DE" sz="1900" dirty="0" err="1">
                <a:solidFill>
                  <a:srgbClr val="000000"/>
                </a:solidFill>
              </a:rPr>
              <a:t>induced</a:t>
            </a:r>
            <a:r>
              <a:rPr lang="de-DE" sz="1900" dirty="0">
                <a:solidFill>
                  <a:srgbClr val="000000"/>
                </a:solidFill>
              </a:rPr>
              <a:t> </a:t>
            </a:r>
            <a:r>
              <a:rPr lang="de-DE" sz="1900" dirty="0" err="1">
                <a:solidFill>
                  <a:srgbClr val="000000"/>
                </a:solidFill>
              </a:rPr>
              <a:t>increase</a:t>
            </a:r>
            <a:r>
              <a:rPr lang="de-DE" sz="1900" dirty="0">
                <a:solidFill>
                  <a:srgbClr val="000000"/>
                </a:solidFill>
              </a:rPr>
              <a:t> </a:t>
            </a:r>
            <a:r>
              <a:rPr lang="de-DE" sz="1900" dirty="0" err="1">
                <a:solidFill>
                  <a:srgbClr val="000000"/>
                </a:solidFill>
              </a:rPr>
              <a:t>of</a:t>
            </a:r>
            <a:r>
              <a:rPr lang="de-DE" sz="1900" dirty="0">
                <a:solidFill>
                  <a:srgbClr val="000000"/>
                </a:solidFill>
              </a:rPr>
              <a:t> </a:t>
            </a:r>
            <a:r>
              <a:rPr lang="de-DE" sz="1900" dirty="0" err="1">
                <a:solidFill>
                  <a:srgbClr val="000000"/>
                </a:solidFill>
              </a:rPr>
              <a:t>the</a:t>
            </a:r>
            <a:r>
              <a:rPr lang="de-DE" sz="1900" dirty="0">
                <a:solidFill>
                  <a:srgbClr val="000000"/>
                </a:solidFill>
              </a:rPr>
              <a:t> </a:t>
            </a:r>
            <a:r>
              <a:rPr lang="de-DE" sz="1900" dirty="0" err="1">
                <a:solidFill>
                  <a:srgbClr val="000000"/>
                </a:solidFill>
              </a:rPr>
              <a:t>amount</a:t>
            </a:r>
            <a:r>
              <a:rPr lang="de-DE" sz="1900" dirty="0">
                <a:solidFill>
                  <a:srgbClr val="000000"/>
                </a:solidFill>
              </a:rPr>
              <a:t> </a:t>
            </a:r>
            <a:r>
              <a:rPr lang="de-DE" sz="1900" dirty="0" err="1">
                <a:solidFill>
                  <a:srgbClr val="000000"/>
                </a:solidFill>
              </a:rPr>
              <a:t>of</a:t>
            </a:r>
            <a:r>
              <a:rPr lang="de-DE" sz="1900" dirty="0">
                <a:solidFill>
                  <a:srgbClr val="000000"/>
                </a:solidFill>
              </a:rPr>
              <a:t> </a:t>
            </a:r>
            <a:r>
              <a:rPr lang="de-DE" sz="1900" dirty="0" err="1">
                <a:solidFill>
                  <a:srgbClr val="000000"/>
                </a:solidFill>
              </a:rPr>
              <a:t>money</a:t>
            </a:r>
            <a:r>
              <a:rPr lang="de-DE" sz="1900" dirty="0">
                <a:solidFill>
                  <a:srgbClr val="000000"/>
                </a:solidFill>
              </a:rPr>
              <a:t> </a:t>
            </a:r>
            <a:r>
              <a:rPr lang="de-DE" sz="1900" dirty="0" err="1">
                <a:solidFill>
                  <a:srgbClr val="000000"/>
                </a:solidFill>
              </a:rPr>
              <a:t>channeled</a:t>
            </a:r>
            <a:r>
              <a:rPr lang="de-DE" sz="1900" dirty="0">
                <a:solidFill>
                  <a:srgbClr val="000000"/>
                </a:solidFill>
              </a:rPr>
              <a:t> </a:t>
            </a:r>
            <a:r>
              <a:rPr lang="de-DE" sz="1900" dirty="0" err="1">
                <a:solidFill>
                  <a:srgbClr val="000000"/>
                </a:solidFill>
              </a:rPr>
              <a:t>byreduced</a:t>
            </a:r>
            <a:r>
              <a:rPr lang="de-DE" sz="1900" dirty="0">
                <a:solidFill>
                  <a:srgbClr val="000000"/>
                </a:solidFill>
              </a:rPr>
              <a:t> </a:t>
            </a:r>
            <a:r>
              <a:rPr lang="de-DE" sz="1900" dirty="0" err="1">
                <a:solidFill>
                  <a:srgbClr val="000000"/>
                </a:solidFill>
              </a:rPr>
              <a:t>interest</a:t>
            </a:r>
            <a:r>
              <a:rPr lang="de-DE" sz="1900" dirty="0">
                <a:solidFill>
                  <a:srgbClr val="000000"/>
                </a:solidFill>
              </a:rPr>
              <a:t> </a:t>
            </a:r>
            <a:r>
              <a:rPr lang="de-DE" sz="1900" dirty="0" err="1">
                <a:solidFill>
                  <a:srgbClr val="000000"/>
                </a:solidFill>
              </a:rPr>
              <a:t>rates</a:t>
            </a:r>
            <a:r>
              <a:rPr lang="de-DE" sz="1900" dirty="0">
                <a:solidFill>
                  <a:srgbClr val="000000"/>
                </a:solidFill>
              </a:rPr>
              <a:t> </a:t>
            </a:r>
            <a:r>
              <a:rPr lang="de-DE" sz="1900" dirty="0" err="1">
                <a:solidFill>
                  <a:srgbClr val="000000"/>
                </a:solidFill>
              </a:rPr>
              <a:t>can</a:t>
            </a:r>
            <a:r>
              <a:rPr lang="de-DE" sz="1900" dirty="0">
                <a:solidFill>
                  <a:srgbClr val="000000"/>
                </a:solidFill>
              </a:rPr>
              <a:t> </a:t>
            </a:r>
            <a:r>
              <a:rPr lang="de-DE" sz="1900" dirty="0" err="1">
                <a:solidFill>
                  <a:srgbClr val="000000"/>
                </a:solidFill>
              </a:rPr>
              <a:t>stimulated</a:t>
            </a:r>
            <a:r>
              <a:rPr lang="de-DE" sz="1900" dirty="0">
                <a:solidFill>
                  <a:srgbClr val="000000"/>
                </a:solidFill>
              </a:rPr>
              <a:t> </a:t>
            </a:r>
            <a:r>
              <a:rPr lang="de-DE" sz="1900" dirty="0" err="1">
                <a:solidFill>
                  <a:srgbClr val="000000"/>
                </a:solidFill>
              </a:rPr>
              <a:t>investment</a:t>
            </a:r>
            <a:r>
              <a:rPr lang="de-DE" sz="1900" dirty="0">
                <a:solidFill>
                  <a:srgbClr val="000000"/>
                </a:solidFill>
              </a:rPr>
              <a:t> </a:t>
            </a:r>
            <a:r>
              <a:rPr lang="de-DE" sz="1900" dirty="0" err="1">
                <a:solidFill>
                  <a:srgbClr val="000000"/>
                </a:solidFill>
              </a:rPr>
              <a:t>if</a:t>
            </a:r>
            <a:r>
              <a:rPr lang="de-DE" sz="1900" dirty="0">
                <a:solidFill>
                  <a:srgbClr val="000000"/>
                </a:solidFill>
              </a:rPr>
              <a:t> </a:t>
            </a:r>
            <a:r>
              <a:rPr lang="de-DE" sz="1900" dirty="0" err="1">
                <a:solidFill>
                  <a:srgbClr val="000000"/>
                </a:solidFill>
              </a:rPr>
              <a:t>prices</a:t>
            </a:r>
            <a:r>
              <a:rPr lang="de-DE" sz="1900" dirty="0">
                <a:solidFill>
                  <a:srgbClr val="000000"/>
                </a:solidFill>
              </a:rPr>
              <a:t> </a:t>
            </a:r>
            <a:r>
              <a:rPr lang="de-DE" sz="1900" dirty="0" err="1">
                <a:solidFill>
                  <a:srgbClr val="000000"/>
                </a:solidFill>
              </a:rPr>
              <a:t>are</a:t>
            </a:r>
            <a:r>
              <a:rPr lang="de-DE" sz="1900" dirty="0">
                <a:solidFill>
                  <a:srgbClr val="000000"/>
                </a:solidFill>
              </a:rPr>
              <a:t> rigid in </a:t>
            </a:r>
            <a:r>
              <a:rPr lang="de-DE" sz="1900" dirty="0" err="1">
                <a:solidFill>
                  <a:srgbClr val="000000"/>
                </a:solidFill>
              </a:rPr>
              <a:t>the</a:t>
            </a:r>
            <a:r>
              <a:rPr lang="de-DE" sz="1900" dirty="0">
                <a:solidFill>
                  <a:srgbClr val="000000"/>
                </a:solidFill>
              </a:rPr>
              <a:t> </a:t>
            </a:r>
            <a:r>
              <a:rPr lang="de-DE" sz="1900" dirty="0" err="1">
                <a:solidFill>
                  <a:srgbClr val="000000"/>
                </a:solidFill>
              </a:rPr>
              <a:t>short</a:t>
            </a:r>
            <a:r>
              <a:rPr lang="de-DE" sz="1900" dirty="0">
                <a:solidFill>
                  <a:srgbClr val="000000"/>
                </a:solidFill>
              </a:rPr>
              <a:t> </a:t>
            </a:r>
            <a:r>
              <a:rPr lang="de-DE" sz="1900" dirty="0" err="1">
                <a:solidFill>
                  <a:srgbClr val="000000"/>
                </a:solidFill>
              </a:rPr>
              <a:t>run</a:t>
            </a:r>
            <a:r>
              <a:rPr lang="de-DE" sz="1900" dirty="0">
                <a:solidFill>
                  <a:srgbClr val="000000"/>
                </a:solidFill>
              </a:rPr>
              <a:t>. But in </a:t>
            </a:r>
            <a:r>
              <a:rPr lang="de-DE" sz="1900" dirty="0" err="1">
                <a:solidFill>
                  <a:srgbClr val="000000"/>
                </a:solidFill>
              </a:rPr>
              <a:t>the</a:t>
            </a:r>
            <a:r>
              <a:rPr lang="de-DE" sz="1900" dirty="0">
                <a:solidFill>
                  <a:srgbClr val="000000"/>
                </a:solidFill>
              </a:rPr>
              <a:t> </a:t>
            </a:r>
            <a:r>
              <a:rPr lang="de-DE" sz="1900" dirty="0" err="1">
                <a:solidFill>
                  <a:srgbClr val="000000"/>
                </a:solidFill>
              </a:rPr>
              <a:t>long</a:t>
            </a:r>
            <a:r>
              <a:rPr lang="de-DE" sz="1900" dirty="0">
                <a:solidFill>
                  <a:srgbClr val="000000"/>
                </a:solidFill>
              </a:rPr>
              <a:t> rund will </a:t>
            </a:r>
            <a:r>
              <a:rPr lang="de-DE" sz="1900" dirty="0" err="1">
                <a:solidFill>
                  <a:srgbClr val="000000"/>
                </a:solidFill>
              </a:rPr>
              <a:t>become</a:t>
            </a:r>
            <a:r>
              <a:rPr lang="de-DE" sz="1900" dirty="0">
                <a:solidFill>
                  <a:srgbClr val="000000"/>
                </a:solidFill>
              </a:rPr>
              <a:t> flexible and </a:t>
            </a:r>
            <a:r>
              <a:rPr lang="de-DE" sz="1900" dirty="0" err="1">
                <a:solidFill>
                  <a:srgbClr val="000000"/>
                </a:solidFill>
              </a:rPr>
              <a:t>adjust</a:t>
            </a:r>
            <a:r>
              <a:rPr lang="de-DE" sz="1900" dirty="0">
                <a:solidFill>
                  <a:srgbClr val="000000"/>
                </a:solidFill>
              </a:rPr>
              <a:t> and </a:t>
            </a:r>
            <a:r>
              <a:rPr lang="de-DE" sz="1900" dirty="0" err="1">
                <a:solidFill>
                  <a:srgbClr val="000000"/>
                </a:solidFill>
              </a:rPr>
              <a:t>thus</a:t>
            </a:r>
            <a:r>
              <a:rPr lang="de-DE" sz="1900" dirty="0">
                <a:solidFill>
                  <a:srgbClr val="000000"/>
                </a:solidFill>
              </a:rPr>
              <a:t> </a:t>
            </a:r>
            <a:r>
              <a:rPr lang="de-DE" sz="1900" dirty="0" err="1">
                <a:solidFill>
                  <a:srgbClr val="000000"/>
                </a:solidFill>
              </a:rPr>
              <a:t>the</a:t>
            </a:r>
            <a:r>
              <a:rPr lang="de-DE" sz="1900" dirty="0">
                <a:solidFill>
                  <a:srgbClr val="000000"/>
                </a:solidFill>
              </a:rPr>
              <a:t> </a:t>
            </a:r>
            <a:r>
              <a:rPr lang="de-DE" sz="1900" dirty="0" err="1">
                <a:solidFill>
                  <a:srgbClr val="000000"/>
                </a:solidFill>
              </a:rPr>
              <a:t>stimulus</a:t>
            </a:r>
            <a:r>
              <a:rPr lang="de-DE" sz="1900" dirty="0">
                <a:solidFill>
                  <a:srgbClr val="000000"/>
                </a:solidFill>
              </a:rPr>
              <a:t> will </a:t>
            </a:r>
            <a:r>
              <a:rPr lang="de-DE" sz="1900" dirty="0" err="1">
                <a:solidFill>
                  <a:srgbClr val="000000"/>
                </a:solidFill>
              </a:rPr>
              <a:t>be</a:t>
            </a:r>
            <a:r>
              <a:rPr lang="de-DE" sz="1900" dirty="0">
                <a:solidFill>
                  <a:srgbClr val="000000"/>
                </a:solidFill>
              </a:rPr>
              <a:t> </a:t>
            </a:r>
            <a:r>
              <a:rPr lang="de-DE" sz="1900" dirty="0" err="1">
                <a:solidFill>
                  <a:srgbClr val="000000"/>
                </a:solidFill>
              </a:rPr>
              <a:t>absorbed</a:t>
            </a:r>
            <a:r>
              <a:rPr lang="de-DE" sz="1900" dirty="0">
                <a:solidFill>
                  <a:srgbClr val="000000"/>
                </a:solidFill>
              </a:rPr>
              <a:t> </a:t>
            </a:r>
            <a:r>
              <a:rPr lang="de-DE" sz="1900" dirty="0" err="1">
                <a:solidFill>
                  <a:srgbClr val="000000"/>
                </a:solidFill>
              </a:rPr>
              <a:t>by</a:t>
            </a:r>
            <a:r>
              <a:rPr lang="de-DE" sz="1900" dirty="0">
                <a:solidFill>
                  <a:srgbClr val="000000"/>
                </a:solidFill>
              </a:rPr>
              <a:t> </a:t>
            </a:r>
            <a:r>
              <a:rPr lang="de-DE" sz="1900" dirty="0" err="1">
                <a:solidFill>
                  <a:srgbClr val="000000"/>
                </a:solidFill>
              </a:rPr>
              <a:t>anincreasing</a:t>
            </a:r>
            <a:r>
              <a:rPr lang="de-DE" sz="1900" dirty="0">
                <a:solidFill>
                  <a:srgbClr val="000000"/>
                </a:solidFill>
              </a:rPr>
              <a:t> </a:t>
            </a:r>
            <a:r>
              <a:rPr lang="de-DE" sz="1900" dirty="0" err="1">
                <a:solidFill>
                  <a:srgbClr val="000000"/>
                </a:solidFill>
              </a:rPr>
              <a:t>price</a:t>
            </a:r>
            <a:r>
              <a:rPr lang="de-DE" sz="1900" dirty="0">
                <a:solidFill>
                  <a:srgbClr val="000000"/>
                </a:solidFill>
              </a:rPr>
              <a:t> </a:t>
            </a:r>
            <a:r>
              <a:rPr lang="de-DE" sz="1900" dirty="0" err="1">
                <a:solidFill>
                  <a:srgbClr val="000000"/>
                </a:solidFill>
              </a:rPr>
              <a:t>level</a:t>
            </a:r>
            <a:r>
              <a:rPr lang="de-DE" sz="1900" dirty="0">
                <a:solidFill>
                  <a:srgbClr val="000000"/>
                </a:solidFill>
              </a:rPr>
              <a:t>.</a:t>
            </a:r>
          </a:p>
          <a:p>
            <a:endParaRPr lang="de-DE" sz="1900" dirty="0">
              <a:solidFill>
                <a:srgbClr val="000000"/>
              </a:solidFill>
            </a:endParaRPr>
          </a:p>
          <a:p>
            <a:r>
              <a:rPr lang="de-DE" sz="1900" dirty="0">
                <a:solidFill>
                  <a:srgbClr val="000000"/>
                </a:solidFill>
              </a:rPr>
              <a:t>In </a:t>
            </a:r>
            <a:r>
              <a:rPr lang="de-DE" sz="1900" dirty="0" err="1">
                <a:solidFill>
                  <a:srgbClr val="000000"/>
                </a:solidFill>
              </a:rPr>
              <a:t>general</a:t>
            </a:r>
            <a:r>
              <a:rPr lang="de-DE" sz="1900" dirty="0">
                <a:solidFill>
                  <a:srgbClr val="000000"/>
                </a:solidFill>
              </a:rPr>
              <a:t>, </a:t>
            </a:r>
            <a:r>
              <a:rPr lang="de-DE" sz="1900" dirty="0" err="1">
                <a:solidFill>
                  <a:srgbClr val="000000"/>
                </a:solidFill>
              </a:rPr>
              <a:t>we</a:t>
            </a:r>
            <a:r>
              <a:rPr lang="de-DE" sz="1900" dirty="0">
                <a:solidFill>
                  <a:srgbClr val="000000"/>
                </a:solidFill>
              </a:rPr>
              <a:t> </a:t>
            </a:r>
            <a:r>
              <a:rPr lang="de-DE" sz="1900" dirty="0" err="1">
                <a:solidFill>
                  <a:srgbClr val="000000"/>
                </a:solidFill>
              </a:rPr>
              <a:t>have</a:t>
            </a:r>
            <a:r>
              <a:rPr lang="de-DE" sz="1900" dirty="0">
                <a:solidFill>
                  <a:srgbClr val="000000"/>
                </a:solidFill>
              </a:rPr>
              <a:t>:  </a:t>
            </a:r>
          </a:p>
          <a:p>
            <a:endParaRPr lang="de-DE" sz="1900" dirty="0">
              <a:solidFill>
                <a:srgbClr val="000000"/>
              </a:solidFill>
            </a:endParaRPr>
          </a:p>
          <a:p>
            <a:r>
              <a:rPr lang="de-DE" sz="1900" dirty="0">
                <a:solidFill>
                  <a:srgbClr val="000000"/>
                </a:solidFill>
              </a:rPr>
              <a:t>→ Keynes: </a:t>
            </a:r>
            <a:r>
              <a:rPr lang="de-DE" sz="1900" dirty="0" err="1">
                <a:solidFill>
                  <a:srgbClr val="000000"/>
                </a:solidFill>
              </a:rPr>
              <a:t>short</a:t>
            </a:r>
            <a:r>
              <a:rPr lang="de-DE" sz="1900" dirty="0">
                <a:solidFill>
                  <a:srgbClr val="000000"/>
                </a:solidFill>
              </a:rPr>
              <a:t> </a:t>
            </a:r>
            <a:r>
              <a:rPr lang="de-DE" sz="1900" dirty="0" err="1">
                <a:solidFill>
                  <a:srgbClr val="000000"/>
                </a:solidFill>
              </a:rPr>
              <a:t>run</a:t>
            </a:r>
            <a:endParaRPr lang="de-DE" sz="1900" dirty="0">
              <a:solidFill>
                <a:srgbClr val="000000"/>
              </a:solidFill>
            </a:endParaRPr>
          </a:p>
          <a:p>
            <a:endParaRPr lang="de-DE" sz="1900" dirty="0">
              <a:solidFill>
                <a:srgbClr val="000000"/>
              </a:solidFill>
            </a:endParaRPr>
          </a:p>
          <a:p>
            <a:r>
              <a:rPr lang="de-DE" sz="1900" dirty="0">
                <a:solidFill>
                  <a:srgbClr val="000000"/>
                </a:solidFill>
              </a:rPr>
              <a:t>→ Neoclassic: </a:t>
            </a:r>
            <a:r>
              <a:rPr lang="de-DE" sz="1900" dirty="0" err="1">
                <a:solidFill>
                  <a:srgbClr val="000000"/>
                </a:solidFill>
              </a:rPr>
              <a:t>long</a:t>
            </a:r>
            <a:r>
              <a:rPr lang="de-DE" sz="1900" dirty="0">
                <a:solidFill>
                  <a:srgbClr val="000000"/>
                </a:solidFill>
              </a:rPr>
              <a:t> </a:t>
            </a:r>
            <a:r>
              <a:rPr lang="de-DE" sz="1900" dirty="0" err="1">
                <a:solidFill>
                  <a:srgbClr val="000000"/>
                </a:solidFill>
              </a:rPr>
              <a:t>run</a:t>
            </a:r>
            <a:endParaRPr lang="de-DE" sz="1900" dirty="0">
              <a:solidFill>
                <a:srgbClr val="000000"/>
              </a:solidFill>
            </a:endParaRPr>
          </a:p>
          <a:p>
            <a:endParaRPr lang="de-DE" sz="1900" dirty="0">
              <a:solidFill>
                <a:srgbClr val="000000"/>
              </a:solidFill>
            </a:endParaRPr>
          </a:p>
        </p:txBody>
      </p:sp>
      <p:sp>
        <p:nvSpPr>
          <p:cNvPr id="4" name="Rechteck 3">
            <a:extLst>
              <a:ext uri="{FF2B5EF4-FFF2-40B4-BE49-F238E27FC236}">
                <a16:creationId xmlns:a16="http://schemas.microsoft.com/office/drawing/2014/main" id="{91587F6B-BA64-40B3-A972-004A3B3F743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15A40215-D33D-792E-7264-AC5DB3C31097}"/>
              </a:ext>
            </a:extLst>
          </p:cNvPr>
          <p:cNvSpPr txBox="1"/>
          <p:nvPr/>
        </p:nvSpPr>
        <p:spPr>
          <a:xfrm>
            <a:off x="92764" y="4255760"/>
            <a:ext cx="8504075" cy="1754326"/>
          </a:xfrm>
          <a:prstGeom prst="rect">
            <a:avLst/>
          </a:prstGeom>
          <a:noFill/>
        </p:spPr>
        <p:txBody>
          <a:bodyPr wrap="square">
            <a:spAutoFit/>
          </a:bodyPr>
          <a:lstStyle/>
          <a:p>
            <a:r>
              <a:rPr lang="de-DE" sz="1800">
                <a:solidFill>
                  <a:srgbClr val="000000"/>
                </a:solidFill>
              </a:rPr>
              <a:t>Caution! We are in social sciences and thus, there is no „true“ model, since we can always change the framework conditions by ourselves. Please stay sceptical if people tell you, that the economy functions in a specific way. It is much more important to observe the circumstances and apply the „right“ theory in the „right“ time. For example the development of inflation rates over the last 10 years can be well explained via a crossing from keynesan theory to neoclassical theory</a:t>
            </a:r>
            <a:endParaRPr lang="de-DE" sz="1800" dirty="0">
              <a:solidFill>
                <a:srgbClr val="000000"/>
              </a:solidFill>
            </a:endParaRPr>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B3AC777D-894F-43C7-AEEC-B4A3C514E9F1}"/>
                  </a:ext>
                </a:extLst>
              </p14:cNvPr>
              <p14:cNvContentPartPr/>
              <p14:nvPr/>
            </p14:nvContentPartPr>
            <p14:xfrm>
              <a:off x="865077" y="713685"/>
              <a:ext cx="3535920" cy="90720"/>
            </p14:xfrm>
          </p:contentPart>
        </mc:Choice>
        <mc:Fallback>
          <p:pic>
            <p:nvPicPr>
              <p:cNvPr id="2" name="Freihand 1">
                <a:extLst>
                  <a:ext uri="{FF2B5EF4-FFF2-40B4-BE49-F238E27FC236}">
                    <a16:creationId xmlns:a16="http://schemas.microsoft.com/office/drawing/2014/main" id="{B3AC777D-894F-43C7-AEEC-B4A3C514E9F1}"/>
                  </a:ext>
                </a:extLst>
              </p:cNvPr>
              <p:cNvPicPr/>
              <p:nvPr/>
            </p:nvPicPr>
            <p:blipFill>
              <a:blip r:embed="rId4"/>
              <a:stretch>
                <a:fillRect/>
              </a:stretch>
            </p:blipFill>
            <p:spPr>
              <a:xfrm>
                <a:off x="860757" y="709365"/>
                <a:ext cx="35445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B1B16EE5-48B0-4903-A368-ACE8D75357D8}"/>
                  </a:ext>
                </a:extLst>
              </p14:cNvPr>
              <p14:cNvContentPartPr/>
              <p14:nvPr/>
            </p14:nvContentPartPr>
            <p14:xfrm>
              <a:off x="371157" y="3259965"/>
              <a:ext cx="2113920" cy="59040"/>
            </p14:xfrm>
          </p:contentPart>
        </mc:Choice>
        <mc:Fallback>
          <p:pic>
            <p:nvPicPr>
              <p:cNvPr id="3" name="Freihand 2">
                <a:extLst>
                  <a:ext uri="{FF2B5EF4-FFF2-40B4-BE49-F238E27FC236}">
                    <a16:creationId xmlns:a16="http://schemas.microsoft.com/office/drawing/2014/main" id="{B1B16EE5-48B0-4903-A368-ACE8D75357D8}"/>
                  </a:ext>
                </a:extLst>
              </p:cNvPr>
              <p:cNvPicPr/>
              <p:nvPr/>
            </p:nvPicPr>
            <p:blipFill>
              <a:blip r:embed="rId6"/>
              <a:stretch>
                <a:fillRect/>
              </a:stretch>
            </p:blipFill>
            <p:spPr>
              <a:xfrm>
                <a:off x="366837" y="3255645"/>
                <a:ext cx="212256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D78B9D3B-4E09-4E9D-B1B4-AD44C9C04955}"/>
                  </a:ext>
                </a:extLst>
              </p14:cNvPr>
              <p14:cNvContentPartPr/>
              <p14:nvPr/>
            </p14:nvContentPartPr>
            <p14:xfrm>
              <a:off x="5232237" y="4153485"/>
              <a:ext cx="1427760" cy="495000"/>
            </p14:xfrm>
          </p:contentPart>
        </mc:Choice>
        <mc:Fallback>
          <p:pic>
            <p:nvPicPr>
              <p:cNvPr id="5" name="Freihand 4">
                <a:extLst>
                  <a:ext uri="{FF2B5EF4-FFF2-40B4-BE49-F238E27FC236}">
                    <a16:creationId xmlns:a16="http://schemas.microsoft.com/office/drawing/2014/main" id="{D78B9D3B-4E09-4E9D-B1B4-AD44C9C04955}"/>
                  </a:ext>
                </a:extLst>
              </p:cNvPr>
              <p:cNvPicPr/>
              <p:nvPr/>
            </p:nvPicPr>
            <p:blipFill>
              <a:blip r:embed="rId8"/>
              <a:stretch>
                <a:fillRect/>
              </a:stretch>
            </p:blipFill>
            <p:spPr>
              <a:xfrm>
                <a:off x="5227917" y="4149165"/>
                <a:ext cx="1436400" cy="503640"/>
              </a:xfrm>
              <a:prstGeom prst="rect">
                <a:avLst/>
              </a:prstGeom>
            </p:spPr>
          </p:pic>
        </mc:Fallback>
      </mc:AlternateContent>
    </p:spTree>
    <p:extLst>
      <p:ext uri="{BB962C8B-B14F-4D97-AF65-F5344CB8AC3E}">
        <p14:creationId xmlns:p14="http://schemas.microsoft.com/office/powerpoint/2010/main" val="24701159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19554" y="2265082"/>
            <a:ext cx="9149918" cy="1309430"/>
          </a:xfrm>
        </p:spPr>
        <p:txBody>
          <a:bodyPr>
            <a:noAutofit/>
          </a:bodyPr>
          <a:lstStyle/>
          <a:p>
            <a:r>
              <a:rPr lang="de-DE" sz="5000">
                <a:latin typeface="Times New Roman" panose="02020603050405020304" pitchFamily="18" charset="0"/>
                <a:cs typeface="Times New Roman" panose="02020603050405020304" pitchFamily="18" charset="0"/>
              </a:rPr>
              <a:t>Macroeconomics</a:t>
            </a:r>
            <a:endParaRPr lang="de-DE" sz="5000" dirty="0">
              <a:latin typeface="Times New Roman" panose="02020603050405020304" pitchFamily="18" charset="0"/>
              <a:cs typeface="Times New Roman" panose="02020603050405020304" pitchFamily="18" charset="0"/>
            </a:endParaRP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2147" y="4747574"/>
            <a:ext cx="9077325" cy="438788"/>
          </a:xfrm>
        </p:spPr>
        <p:txBody>
          <a:bodyPr>
            <a:noAutofit/>
          </a:bodyPr>
          <a:lstStyle/>
          <a:p>
            <a:r>
              <a:rPr lang="de-DE" dirty="0">
                <a:latin typeface="Times New Roman" panose="02020603050405020304" pitchFamily="18" charset="0"/>
                <a:cs typeface="Times New Roman" panose="02020603050405020304" pitchFamily="18" charset="0"/>
              </a:rPr>
              <a:t>Winter </a:t>
            </a:r>
            <a:r>
              <a:rPr lang="de-DE">
                <a:latin typeface="Times New Roman" panose="02020603050405020304" pitchFamily="18" charset="0"/>
                <a:cs typeface="Times New Roman" panose="02020603050405020304" pitchFamily="18" charset="0"/>
              </a:rPr>
              <a:t>Term 2024</a:t>
            </a:r>
            <a:endParaRPr lang="de-DE" dirty="0">
              <a:latin typeface="Times New Roman" panose="02020603050405020304" pitchFamily="18" charset="0"/>
              <a:cs typeface="Times New Roman" panose="02020603050405020304" pitchFamily="18" charset="0"/>
            </a:endParaRP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1411" y="54702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2" y="253071"/>
            <a:ext cx="2581275" cy="1771650"/>
          </a:xfrm>
          <a:prstGeom prst="rect">
            <a:avLst/>
          </a:prstGeom>
        </p:spPr>
      </p:pic>
    </p:spTree>
    <p:extLst>
      <p:ext uri="{BB962C8B-B14F-4D97-AF65-F5344CB8AC3E}">
        <p14:creationId xmlns:p14="http://schemas.microsoft.com/office/powerpoint/2010/main" val="2071565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9" name="Picture 2" descr="File:Salmo trutta fari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095" y="483597"/>
            <a:ext cx="4633156" cy="1800538"/>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9"/>
          <p:cNvSpPr/>
          <p:nvPr/>
        </p:nvSpPr>
        <p:spPr>
          <a:xfrm>
            <a:off x="163504" y="2307190"/>
            <a:ext cx="2834430" cy="246221"/>
          </a:xfrm>
          <a:prstGeom prst="rect">
            <a:avLst/>
          </a:prstGeom>
        </p:spPr>
        <p:txBody>
          <a:bodyPr wrap="none">
            <a:spAutoFit/>
          </a:bodyPr>
          <a:lstStyle/>
          <a:p>
            <a:r>
              <a:rPr lang="it-IT" sz="1000" u="sng" dirty="0">
                <a:solidFill>
                  <a:srgbClr val="0000CC"/>
                </a:solidFill>
                <a:latin typeface="Helvetica Neue"/>
                <a:hlinkClick r:id="rId4"/>
              </a:rPr>
              <a:t>Apple2000</a:t>
            </a:r>
            <a:r>
              <a:rPr lang="it-IT" sz="1000" dirty="0">
                <a:solidFill>
                  <a:srgbClr val="333333"/>
                </a:solidFill>
                <a:latin typeface="Helvetica Neue"/>
              </a:rPr>
              <a:t>, </a:t>
            </a:r>
            <a:r>
              <a:rPr lang="it-IT" sz="1000" u="sng" dirty="0">
                <a:solidFill>
                  <a:srgbClr val="0000CC"/>
                </a:solidFill>
                <a:latin typeface="Helvetica Neue"/>
                <a:hlinkClick r:id="rId5"/>
              </a:rPr>
              <a:t>Salmo </a:t>
            </a:r>
            <a:r>
              <a:rPr lang="it-IT" sz="1000" u="sng" dirty="0" err="1">
                <a:solidFill>
                  <a:srgbClr val="0000CC"/>
                </a:solidFill>
                <a:latin typeface="Helvetica Neue"/>
                <a:hlinkClick r:id="rId5"/>
              </a:rPr>
              <a:t>trutta</a:t>
            </a:r>
            <a:r>
              <a:rPr lang="it-IT" sz="1000" u="sng" dirty="0">
                <a:solidFill>
                  <a:srgbClr val="0000CC"/>
                </a:solidFill>
                <a:latin typeface="Helvetica Neue"/>
                <a:hlinkClick r:id="rId5"/>
              </a:rPr>
              <a:t> fario-1</a:t>
            </a:r>
            <a:r>
              <a:rPr lang="it-IT" sz="1000" dirty="0">
                <a:solidFill>
                  <a:srgbClr val="333333"/>
                </a:solidFill>
                <a:latin typeface="Helvetica Neue"/>
              </a:rPr>
              <a:t>, </a:t>
            </a:r>
            <a:r>
              <a:rPr lang="it-IT" sz="1000" u="sng" dirty="0">
                <a:solidFill>
                  <a:srgbClr val="0000CC"/>
                </a:solidFill>
                <a:latin typeface="Helvetica Neue"/>
                <a:hlinkClick r:id="rId6"/>
              </a:rPr>
              <a:t>CC BY-SA 3.0</a:t>
            </a:r>
            <a:endParaRPr lang="de-DE" sz="1000" dirty="0"/>
          </a:p>
        </p:txBody>
      </p:sp>
      <p:sp>
        <p:nvSpPr>
          <p:cNvPr id="11" name="Rechteck 10"/>
          <p:cNvSpPr/>
          <p:nvPr/>
        </p:nvSpPr>
        <p:spPr>
          <a:xfrm>
            <a:off x="7986747" y="2651851"/>
            <a:ext cx="3968991" cy="246221"/>
          </a:xfrm>
          <a:prstGeom prst="rect">
            <a:avLst/>
          </a:prstGeom>
        </p:spPr>
        <p:txBody>
          <a:bodyPr wrap="square">
            <a:spAutoFit/>
          </a:bodyPr>
          <a:lstStyle/>
          <a:p>
            <a:r>
              <a:rPr lang="de-DE" sz="1000">
                <a:solidFill>
                  <a:srgbClr val="333333"/>
                </a:solidFill>
                <a:latin typeface="Helvetica Neue"/>
                <a:hlinkClick r:id="rId7"/>
              </a:rPr>
              <a:t>Encyclopedia britannica</a:t>
            </a:r>
            <a:endParaRPr lang="de-DE" sz="1000" dirty="0"/>
          </a:p>
        </p:txBody>
      </p:sp>
      <p:sp>
        <p:nvSpPr>
          <p:cNvPr id="13" name="Rechteck 12"/>
          <p:cNvSpPr/>
          <p:nvPr/>
        </p:nvSpPr>
        <p:spPr>
          <a:xfrm>
            <a:off x="2459673" y="6604020"/>
            <a:ext cx="3831337" cy="246221"/>
          </a:xfrm>
          <a:prstGeom prst="rect">
            <a:avLst/>
          </a:prstGeom>
        </p:spPr>
        <p:txBody>
          <a:bodyPr wrap="square">
            <a:spAutoFit/>
          </a:bodyPr>
          <a:lstStyle/>
          <a:p>
            <a:r>
              <a:rPr lang="de-DE" sz="1000" dirty="0">
                <a:solidFill>
                  <a:srgbClr val="333333"/>
                </a:solidFill>
                <a:latin typeface="Helvetica Neue"/>
              </a:rPr>
              <a:t>© Hans </a:t>
            </a:r>
            <a:r>
              <a:rPr lang="de-DE" sz="1000" dirty="0" err="1">
                <a:solidFill>
                  <a:srgbClr val="333333"/>
                </a:solidFill>
                <a:latin typeface="Helvetica Neue"/>
              </a:rPr>
              <a:t>Hillewaert</a:t>
            </a:r>
            <a:r>
              <a:rPr lang="de-DE" sz="1000" dirty="0">
                <a:solidFill>
                  <a:srgbClr val="333333"/>
                </a:solidFill>
                <a:latin typeface="Helvetica Neue"/>
              </a:rPr>
              <a:t>, </a:t>
            </a:r>
            <a:r>
              <a:rPr lang="de-DE" sz="1000" u="sng" dirty="0" err="1">
                <a:solidFill>
                  <a:srgbClr val="0000CC"/>
                </a:solidFill>
                <a:latin typeface="Helvetica Neue"/>
                <a:hlinkClick r:id="rId8"/>
              </a:rPr>
              <a:t>Platichthys</a:t>
            </a:r>
            <a:r>
              <a:rPr lang="de-DE" sz="1000" u="sng" dirty="0">
                <a:solidFill>
                  <a:srgbClr val="0000CC"/>
                </a:solidFill>
                <a:latin typeface="Helvetica Neue"/>
                <a:hlinkClick r:id="rId8"/>
              </a:rPr>
              <a:t> </a:t>
            </a:r>
            <a:r>
              <a:rPr lang="de-DE" sz="1000" u="sng" dirty="0" err="1">
                <a:solidFill>
                  <a:srgbClr val="0000CC"/>
                </a:solidFill>
                <a:latin typeface="Helvetica Neue"/>
                <a:hlinkClick r:id="rId8"/>
              </a:rPr>
              <a:t>flesus</a:t>
            </a:r>
            <a:r>
              <a:rPr lang="de-DE" sz="1000" u="sng" dirty="0">
                <a:solidFill>
                  <a:srgbClr val="0000CC"/>
                </a:solidFill>
                <a:latin typeface="Helvetica Neue"/>
                <a:hlinkClick r:id="rId8"/>
              </a:rPr>
              <a:t> 1</a:t>
            </a:r>
            <a:r>
              <a:rPr lang="de-DE" sz="1000" dirty="0">
                <a:solidFill>
                  <a:srgbClr val="333333"/>
                </a:solidFill>
                <a:latin typeface="Helvetica Neue"/>
              </a:rPr>
              <a:t>, </a:t>
            </a:r>
            <a:r>
              <a:rPr lang="de-DE" sz="1000" u="sng" dirty="0">
                <a:solidFill>
                  <a:srgbClr val="0000CC"/>
                </a:solidFill>
                <a:latin typeface="Helvetica Neue"/>
                <a:hlinkClick r:id="rId9"/>
              </a:rPr>
              <a:t>CC BY-SA 4.0</a:t>
            </a:r>
            <a:endParaRPr lang="de-DE" sz="1000" dirty="0"/>
          </a:p>
        </p:txBody>
      </p:sp>
      <p:pic>
        <p:nvPicPr>
          <p:cNvPr id="14" name="Picture 6" descr="https://upload.wikimedia.org/wikipedia/commons/2/22/Platichthys_flesus_1.jpg"/>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2679144" y="4491552"/>
            <a:ext cx="2775146" cy="2081359"/>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a:extLst>
              <a:ext uri="{FF2B5EF4-FFF2-40B4-BE49-F238E27FC236}">
                <a16:creationId xmlns:a16="http://schemas.microsoft.com/office/drawing/2014/main" id="{D9B0E9F7-AD00-9454-02D6-DD28D971E23C}"/>
              </a:ext>
            </a:extLst>
          </p:cNvPr>
          <p:cNvPicPr>
            <a:picLocks noChangeAspect="1"/>
          </p:cNvPicPr>
          <p:nvPr/>
        </p:nvPicPr>
        <p:blipFill>
          <a:blip r:embed="rId11"/>
          <a:stretch>
            <a:fillRect/>
          </a:stretch>
        </p:blipFill>
        <p:spPr>
          <a:xfrm>
            <a:off x="8118704" y="282170"/>
            <a:ext cx="3536034" cy="2203391"/>
          </a:xfrm>
          <a:prstGeom prst="rect">
            <a:avLst/>
          </a:prstGeom>
        </p:spPr>
      </p:pic>
    </p:spTree>
    <p:extLst>
      <p:ext uri="{BB962C8B-B14F-4D97-AF65-F5344CB8AC3E}">
        <p14:creationId xmlns:p14="http://schemas.microsoft.com/office/powerpoint/2010/main" val="291096174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3635078" y="25515"/>
            <a:ext cx="3259324"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a:t>The Neoclassical Model</a:t>
            </a:r>
            <a:endParaRPr lang="de-DE" sz="2400" b="1" dirty="0">
              <a:latin typeface="Arial" pitchFamily="18"/>
              <a:ea typeface="Droid Sans Fallback" pitchFamily="2"/>
              <a:cs typeface="Lohit Hindi" pitchFamily="2"/>
            </a:endParaRPr>
          </a:p>
        </p:txBody>
      </p:sp>
      <p:sp>
        <p:nvSpPr>
          <p:cNvPr id="13" name="Rechteck 12">
            <a:extLst>
              <a:ext uri="{FF2B5EF4-FFF2-40B4-BE49-F238E27FC236}">
                <a16:creationId xmlns:a16="http://schemas.microsoft.com/office/drawing/2014/main" id="{B706C477-8DBF-4B8A-82DC-1ACB81B1700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F273F471-E285-0FDA-44FC-04FE84812863}"/>
              </a:ext>
            </a:extLst>
          </p:cNvPr>
          <p:cNvPicPr>
            <a:picLocks noChangeAspect="1"/>
          </p:cNvPicPr>
          <p:nvPr/>
        </p:nvPicPr>
        <p:blipFill>
          <a:blip r:embed="rId3"/>
          <a:stretch>
            <a:fillRect/>
          </a:stretch>
        </p:blipFill>
        <p:spPr>
          <a:xfrm>
            <a:off x="0" y="614294"/>
            <a:ext cx="8700644" cy="5100706"/>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21A80600-1E01-4885-A00C-2F8C1EBDC8F5}"/>
                  </a:ext>
                </a:extLst>
              </p14:cNvPr>
              <p14:cNvContentPartPr/>
              <p14:nvPr/>
            </p14:nvContentPartPr>
            <p14:xfrm>
              <a:off x="3670557" y="543405"/>
              <a:ext cx="4143240" cy="34560"/>
            </p14:xfrm>
          </p:contentPart>
        </mc:Choice>
        <mc:Fallback xmlns="">
          <p:pic>
            <p:nvPicPr>
              <p:cNvPr id="2" name="Freihand 1">
                <a:extLst>
                  <a:ext uri="{FF2B5EF4-FFF2-40B4-BE49-F238E27FC236}">
                    <a16:creationId xmlns:a16="http://schemas.microsoft.com/office/drawing/2014/main" id="{21A80600-1E01-4885-A00C-2F8C1EBDC8F5}"/>
                  </a:ext>
                </a:extLst>
              </p:cNvPr>
              <p:cNvPicPr/>
              <p:nvPr/>
            </p:nvPicPr>
            <p:blipFill>
              <a:blip r:embed="rId5"/>
              <a:stretch>
                <a:fillRect/>
              </a:stretch>
            </p:blipFill>
            <p:spPr>
              <a:xfrm>
                <a:off x="3666237" y="539085"/>
                <a:ext cx="41518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4" name="Freihand 103">
                <a:extLst>
                  <a:ext uri="{FF2B5EF4-FFF2-40B4-BE49-F238E27FC236}">
                    <a16:creationId xmlns:a16="http://schemas.microsoft.com/office/drawing/2014/main" id="{BAFF4583-E2BE-4D13-AFBD-11A0CFCF9F27}"/>
                  </a:ext>
                </a:extLst>
              </p14:cNvPr>
              <p14:cNvContentPartPr/>
              <p14:nvPr/>
            </p14:nvContentPartPr>
            <p14:xfrm>
              <a:off x="9476277" y="1839765"/>
              <a:ext cx="653760" cy="388440"/>
            </p14:xfrm>
          </p:contentPart>
        </mc:Choice>
        <mc:Fallback xmlns="">
          <p:pic>
            <p:nvPicPr>
              <p:cNvPr id="104" name="Freihand 103">
                <a:extLst>
                  <a:ext uri="{FF2B5EF4-FFF2-40B4-BE49-F238E27FC236}">
                    <a16:creationId xmlns:a16="http://schemas.microsoft.com/office/drawing/2014/main" id="{BAFF4583-E2BE-4D13-AFBD-11A0CFCF9F27}"/>
                  </a:ext>
                </a:extLst>
              </p:cNvPr>
              <p:cNvPicPr/>
              <p:nvPr/>
            </p:nvPicPr>
            <p:blipFill>
              <a:blip r:embed="rId7"/>
              <a:stretch>
                <a:fillRect/>
              </a:stretch>
            </p:blipFill>
            <p:spPr>
              <a:xfrm>
                <a:off x="9471957" y="1835445"/>
                <a:ext cx="662400" cy="397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7" name="Freihand 116">
                <a:extLst>
                  <a:ext uri="{FF2B5EF4-FFF2-40B4-BE49-F238E27FC236}">
                    <a16:creationId xmlns:a16="http://schemas.microsoft.com/office/drawing/2014/main" id="{91353BFD-E2AA-40FD-B0F9-FB8A8EF54A1E}"/>
                  </a:ext>
                </a:extLst>
              </p14:cNvPr>
              <p14:cNvContentPartPr/>
              <p14:nvPr/>
            </p14:nvContentPartPr>
            <p14:xfrm>
              <a:off x="8272797" y="1793685"/>
              <a:ext cx="458640" cy="915120"/>
            </p14:xfrm>
          </p:contentPart>
        </mc:Choice>
        <mc:Fallback xmlns="">
          <p:pic>
            <p:nvPicPr>
              <p:cNvPr id="117" name="Freihand 116">
                <a:extLst>
                  <a:ext uri="{FF2B5EF4-FFF2-40B4-BE49-F238E27FC236}">
                    <a16:creationId xmlns:a16="http://schemas.microsoft.com/office/drawing/2014/main" id="{91353BFD-E2AA-40FD-B0F9-FB8A8EF54A1E}"/>
                  </a:ext>
                </a:extLst>
              </p:cNvPr>
              <p:cNvPicPr/>
              <p:nvPr/>
            </p:nvPicPr>
            <p:blipFill>
              <a:blip r:embed="rId9"/>
              <a:stretch>
                <a:fillRect/>
              </a:stretch>
            </p:blipFill>
            <p:spPr>
              <a:xfrm>
                <a:off x="8268477" y="1789365"/>
                <a:ext cx="467280" cy="923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8" name="Freihand 117">
                <a:extLst>
                  <a:ext uri="{FF2B5EF4-FFF2-40B4-BE49-F238E27FC236}">
                    <a16:creationId xmlns:a16="http://schemas.microsoft.com/office/drawing/2014/main" id="{17F2FFF1-84D4-4D51-AEEE-2DF627599384}"/>
                  </a:ext>
                </a:extLst>
              </p14:cNvPr>
              <p14:cNvContentPartPr/>
              <p14:nvPr/>
            </p14:nvContentPartPr>
            <p14:xfrm>
              <a:off x="8514717" y="2500365"/>
              <a:ext cx="160920" cy="212760"/>
            </p14:xfrm>
          </p:contentPart>
        </mc:Choice>
        <mc:Fallback xmlns="">
          <p:pic>
            <p:nvPicPr>
              <p:cNvPr id="118" name="Freihand 117">
                <a:extLst>
                  <a:ext uri="{FF2B5EF4-FFF2-40B4-BE49-F238E27FC236}">
                    <a16:creationId xmlns:a16="http://schemas.microsoft.com/office/drawing/2014/main" id="{17F2FFF1-84D4-4D51-AEEE-2DF627599384}"/>
                  </a:ext>
                </a:extLst>
              </p:cNvPr>
              <p:cNvPicPr/>
              <p:nvPr/>
            </p:nvPicPr>
            <p:blipFill>
              <a:blip r:embed="rId11"/>
              <a:stretch>
                <a:fillRect/>
              </a:stretch>
            </p:blipFill>
            <p:spPr>
              <a:xfrm>
                <a:off x="8510397" y="2496045"/>
                <a:ext cx="169560" cy="221400"/>
              </a:xfrm>
              <a:prstGeom prst="rect">
                <a:avLst/>
              </a:prstGeom>
            </p:spPr>
          </p:pic>
        </mc:Fallback>
      </mc:AlternateContent>
      <p:grpSp>
        <p:nvGrpSpPr>
          <p:cNvPr id="125" name="Gruppieren 124">
            <a:extLst>
              <a:ext uri="{FF2B5EF4-FFF2-40B4-BE49-F238E27FC236}">
                <a16:creationId xmlns:a16="http://schemas.microsoft.com/office/drawing/2014/main" id="{ABA939C1-7364-4DF6-AAEC-27C9324729A2}"/>
              </a:ext>
            </a:extLst>
          </p:cNvPr>
          <p:cNvGrpSpPr/>
          <p:nvPr/>
        </p:nvGrpSpPr>
        <p:grpSpPr>
          <a:xfrm>
            <a:off x="8954637" y="2388405"/>
            <a:ext cx="627480" cy="255600"/>
            <a:chOff x="8954637" y="2388405"/>
            <a:chExt cx="627480" cy="255600"/>
          </a:xfrm>
        </p:grpSpPr>
        <mc:AlternateContent xmlns:mc="http://schemas.openxmlformats.org/markup-compatibility/2006" xmlns:p14="http://schemas.microsoft.com/office/powerpoint/2010/main">
          <mc:Choice Requires="p14">
            <p:contentPart p14:bwMode="auto" r:id="rId12">
              <p14:nvContentPartPr>
                <p14:cNvPr id="120" name="Freihand 119">
                  <a:extLst>
                    <a:ext uri="{FF2B5EF4-FFF2-40B4-BE49-F238E27FC236}">
                      <a16:creationId xmlns:a16="http://schemas.microsoft.com/office/drawing/2014/main" id="{575F482A-8B8D-4F43-A372-5AF0B00A4D5E}"/>
                    </a:ext>
                  </a:extLst>
                </p14:cNvPr>
                <p14:cNvContentPartPr/>
                <p14:nvPr/>
              </p14:nvContentPartPr>
              <p14:xfrm>
                <a:off x="8954637" y="2509005"/>
                <a:ext cx="126720" cy="135000"/>
              </p14:xfrm>
            </p:contentPart>
          </mc:Choice>
          <mc:Fallback xmlns="">
            <p:pic>
              <p:nvPicPr>
                <p:cNvPr id="120" name="Freihand 119">
                  <a:extLst>
                    <a:ext uri="{FF2B5EF4-FFF2-40B4-BE49-F238E27FC236}">
                      <a16:creationId xmlns:a16="http://schemas.microsoft.com/office/drawing/2014/main" id="{575F482A-8B8D-4F43-A372-5AF0B00A4D5E}"/>
                    </a:ext>
                  </a:extLst>
                </p:cNvPr>
                <p:cNvPicPr/>
                <p:nvPr/>
              </p:nvPicPr>
              <p:blipFill>
                <a:blip r:embed="rId13"/>
                <a:stretch>
                  <a:fillRect/>
                </a:stretch>
              </p:blipFill>
              <p:spPr>
                <a:xfrm>
                  <a:off x="8950317" y="2504685"/>
                  <a:ext cx="1353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1" name="Freihand 120">
                  <a:extLst>
                    <a:ext uri="{FF2B5EF4-FFF2-40B4-BE49-F238E27FC236}">
                      <a16:creationId xmlns:a16="http://schemas.microsoft.com/office/drawing/2014/main" id="{BEC5EBDD-94D2-4D2E-BEE5-924E17182EB3}"/>
                    </a:ext>
                  </a:extLst>
                </p14:cNvPr>
                <p14:cNvContentPartPr/>
                <p14:nvPr/>
              </p14:nvContentPartPr>
              <p14:xfrm>
                <a:off x="9088197" y="2423325"/>
                <a:ext cx="81720" cy="182880"/>
              </p14:xfrm>
            </p:contentPart>
          </mc:Choice>
          <mc:Fallback xmlns="">
            <p:pic>
              <p:nvPicPr>
                <p:cNvPr id="121" name="Freihand 120">
                  <a:extLst>
                    <a:ext uri="{FF2B5EF4-FFF2-40B4-BE49-F238E27FC236}">
                      <a16:creationId xmlns:a16="http://schemas.microsoft.com/office/drawing/2014/main" id="{BEC5EBDD-94D2-4D2E-BEE5-924E17182EB3}"/>
                    </a:ext>
                  </a:extLst>
                </p:cNvPr>
                <p:cNvPicPr/>
                <p:nvPr/>
              </p:nvPicPr>
              <p:blipFill>
                <a:blip r:embed="rId15"/>
                <a:stretch>
                  <a:fillRect/>
                </a:stretch>
              </p:blipFill>
              <p:spPr>
                <a:xfrm>
                  <a:off x="9083877" y="2419005"/>
                  <a:ext cx="9036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2" name="Freihand 121">
                  <a:extLst>
                    <a:ext uri="{FF2B5EF4-FFF2-40B4-BE49-F238E27FC236}">
                      <a16:creationId xmlns:a16="http://schemas.microsoft.com/office/drawing/2014/main" id="{D5D58C00-25D9-4A15-A7D3-4A09E57DB4CD}"/>
                    </a:ext>
                  </a:extLst>
                </p14:cNvPr>
                <p14:cNvContentPartPr/>
                <p14:nvPr/>
              </p14:nvContentPartPr>
              <p14:xfrm>
                <a:off x="9223557" y="2425125"/>
                <a:ext cx="78840" cy="143640"/>
              </p14:xfrm>
            </p:contentPart>
          </mc:Choice>
          <mc:Fallback xmlns="">
            <p:pic>
              <p:nvPicPr>
                <p:cNvPr id="122" name="Freihand 121">
                  <a:extLst>
                    <a:ext uri="{FF2B5EF4-FFF2-40B4-BE49-F238E27FC236}">
                      <a16:creationId xmlns:a16="http://schemas.microsoft.com/office/drawing/2014/main" id="{D5D58C00-25D9-4A15-A7D3-4A09E57DB4CD}"/>
                    </a:ext>
                  </a:extLst>
                </p:cNvPr>
                <p:cNvPicPr/>
                <p:nvPr/>
              </p:nvPicPr>
              <p:blipFill>
                <a:blip r:embed="rId17"/>
                <a:stretch>
                  <a:fillRect/>
                </a:stretch>
              </p:blipFill>
              <p:spPr>
                <a:xfrm>
                  <a:off x="9219237" y="2420805"/>
                  <a:ext cx="874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3" name="Freihand 122">
                  <a:extLst>
                    <a:ext uri="{FF2B5EF4-FFF2-40B4-BE49-F238E27FC236}">
                      <a16:creationId xmlns:a16="http://schemas.microsoft.com/office/drawing/2014/main" id="{6AFA9CB1-BF69-40EC-BBB8-0AC74EC150E4}"/>
                    </a:ext>
                  </a:extLst>
                </p14:cNvPr>
                <p14:cNvContentPartPr/>
                <p14:nvPr/>
              </p14:nvContentPartPr>
              <p14:xfrm>
                <a:off x="9316077" y="2480565"/>
                <a:ext cx="266040" cy="67320"/>
              </p14:xfrm>
            </p:contentPart>
          </mc:Choice>
          <mc:Fallback xmlns="">
            <p:pic>
              <p:nvPicPr>
                <p:cNvPr id="123" name="Freihand 122">
                  <a:extLst>
                    <a:ext uri="{FF2B5EF4-FFF2-40B4-BE49-F238E27FC236}">
                      <a16:creationId xmlns:a16="http://schemas.microsoft.com/office/drawing/2014/main" id="{6AFA9CB1-BF69-40EC-BBB8-0AC74EC150E4}"/>
                    </a:ext>
                  </a:extLst>
                </p:cNvPr>
                <p:cNvPicPr/>
                <p:nvPr/>
              </p:nvPicPr>
              <p:blipFill>
                <a:blip r:embed="rId19"/>
                <a:stretch>
                  <a:fillRect/>
                </a:stretch>
              </p:blipFill>
              <p:spPr>
                <a:xfrm>
                  <a:off x="9311757" y="2476245"/>
                  <a:ext cx="2746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4" name="Freihand 123">
                  <a:extLst>
                    <a:ext uri="{FF2B5EF4-FFF2-40B4-BE49-F238E27FC236}">
                      <a16:creationId xmlns:a16="http://schemas.microsoft.com/office/drawing/2014/main" id="{13981332-8F91-4E00-BBFA-EB0C9DF11ABF}"/>
                    </a:ext>
                  </a:extLst>
                </p14:cNvPr>
                <p14:cNvContentPartPr/>
                <p14:nvPr/>
              </p14:nvContentPartPr>
              <p14:xfrm>
                <a:off x="9483117" y="2388405"/>
                <a:ext cx="19080" cy="6840"/>
              </p14:xfrm>
            </p:contentPart>
          </mc:Choice>
          <mc:Fallback xmlns="">
            <p:pic>
              <p:nvPicPr>
                <p:cNvPr id="124" name="Freihand 123">
                  <a:extLst>
                    <a:ext uri="{FF2B5EF4-FFF2-40B4-BE49-F238E27FC236}">
                      <a16:creationId xmlns:a16="http://schemas.microsoft.com/office/drawing/2014/main" id="{13981332-8F91-4E00-BBFA-EB0C9DF11ABF}"/>
                    </a:ext>
                  </a:extLst>
                </p:cNvPr>
                <p:cNvPicPr/>
                <p:nvPr/>
              </p:nvPicPr>
              <p:blipFill>
                <a:blip r:embed="rId21"/>
                <a:stretch>
                  <a:fillRect/>
                </a:stretch>
              </p:blipFill>
              <p:spPr>
                <a:xfrm>
                  <a:off x="9478797" y="2384085"/>
                  <a:ext cx="27720" cy="15480"/>
                </a:xfrm>
                <a:prstGeom prst="rect">
                  <a:avLst/>
                </a:prstGeom>
              </p:spPr>
            </p:pic>
          </mc:Fallback>
        </mc:AlternateContent>
      </p:grpSp>
      <p:grpSp>
        <p:nvGrpSpPr>
          <p:cNvPr id="133" name="Gruppieren 132">
            <a:extLst>
              <a:ext uri="{FF2B5EF4-FFF2-40B4-BE49-F238E27FC236}">
                <a16:creationId xmlns:a16="http://schemas.microsoft.com/office/drawing/2014/main" id="{6C32D8B6-00B5-4491-803C-CF19A99F21E2}"/>
              </a:ext>
            </a:extLst>
          </p:cNvPr>
          <p:cNvGrpSpPr/>
          <p:nvPr/>
        </p:nvGrpSpPr>
        <p:grpSpPr>
          <a:xfrm>
            <a:off x="9823677" y="2344125"/>
            <a:ext cx="529920" cy="179640"/>
            <a:chOff x="9823677" y="2344125"/>
            <a:chExt cx="529920" cy="179640"/>
          </a:xfrm>
        </p:grpSpPr>
        <mc:AlternateContent xmlns:mc="http://schemas.openxmlformats.org/markup-compatibility/2006" xmlns:p14="http://schemas.microsoft.com/office/powerpoint/2010/main">
          <mc:Choice Requires="p14">
            <p:contentPart p14:bwMode="auto" r:id="rId22">
              <p14:nvContentPartPr>
                <p14:cNvPr id="126" name="Freihand 125">
                  <a:extLst>
                    <a:ext uri="{FF2B5EF4-FFF2-40B4-BE49-F238E27FC236}">
                      <a16:creationId xmlns:a16="http://schemas.microsoft.com/office/drawing/2014/main" id="{D8D97AB8-FB09-4680-9589-F13468909F98}"/>
                    </a:ext>
                  </a:extLst>
                </p14:cNvPr>
                <p14:cNvContentPartPr/>
                <p14:nvPr/>
              </p14:nvContentPartPr>
              <p14:xfrm>
                <a:off x="9823677" y="2385525"/>
                <a:ext cx="133920" cy="138240"/>
              </p14:xfrm>
            </p:contentPart>
          </mc:Choice>
          <mc:Fallback xmlns="">
            <p:pic>
              <p:nvPicPr>
                <p:cNvPr id="126" name="Freihand 125">
                  <a:extLst>
                    <a:ext uri="{FF2B5EF4-FFF2-40B4-BE49-F238E27FC236}">
                      <a16:creationId xmlns:a16="http://schemas.microsoft.com/office/drawing/2014/main" id="{D8D97AB8-FB09-4680-9589-F13468909F98}"/>
                    </a:ext>
                  </a:extLst>
                </p:cNvPr>
                <p:cNvPicPr/>
                <p:nvPr/>
              </p:nvPicPr>
              <p:blipFill>
                <a:blip r:embed="rId23"/>
                <a:stretch>
                  <a:fillRect/>
                </a:stretch>
              </p:blipFill>
              <p:spPr>
                <a:xfrm>
                  <a:off x="9819357" y="2381205"/>
                  <a:ext cx="1425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27" name="Freihand 126">
                  <a:extLst>
                    <a:ext uri="{FF2B5EF4-FFF2-40B4-BE49-F238E27FC236}">
                      <a16:creationId xmlns:a16="http://schemas.microsoft.com/office/drawing/2014/main" id="{58865DC2-A533-407C-A2C9-FD5F4665D6D7}"/>
                    </a:ext>
                  </a:extLst>
                </p14:cNvPr>
                <p14:cNvContentPartPr/>
                <p14:nvPr/>
              </p14:nvContentPartPr>
              <p14:xfrm>
                <a:off x="10017357" y="2410005"/>
                <a:ext cx="100080" cy="88200"/>
              </p14:xfrm>
            </p:contentPart>
          </mc:Choice>
          <mc:Fallback xmlns="">
            <p:pic>
              <p:nvPicPr>
                <p:cNvPr id="127" name="Freihand 126">
                  <a:extLst>
                    <a:ext uri="{FF2B5EF4-FFF2-40B4-BE49-F238E27FC236}">
                      <a16:creationId xmlns:a16="http://schemas.microsoft.com/office/drawing/2014/main" id="{58865DC2-A533-407C-A2C9-FD5F4665D6D7}"/>
                    </a:ext>
                  </a:extLst>
                </p:cNvPr>
                <p:cNvPicPr/>
                <p:nvPr/>
              </p:nvPicPr>
              <p:blipFill>
                <a:blip r:embed="rId25"/>
                <a:stretch>
                  <a:fillRect/>
                </a:stretch>
              </p:blipFill>
              <p:spPr>
                <a:xfrm>
                  <a:off x="10013037" y="2405685"/>
                  <a:ext cx="1087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28" name="Freihand 127">
                  <a:extLst>
                    <a:ext uri="{FF2B5EF4-FFF2-40B4-BE49-F238E27FC236}">
                      <a16:creationId xmlns:a16="http://schemas.microsoft.com/office/drawing/2014/main" id="{BA3CEC5B-7A73-4CD0-8092-CC09A3FE039B}"/>
                    </a:ext>
                  </a:extLst>
                </p14:cNvPr>
                <p14:cNvContentPartPr/>
                <p14:nvPr/>
              </p14:nvContentPartPr>
              <p14:xfrm>
                <a:off x="10132197" y="2344125"/>
                <a:ext cx="72720" cy="142920"/>
              </p14:xfrm>
            </p:contentPart>
          </mc:Choice>
          <mc:Fallback xmlns="">
            <p:pic>
              <p:nvPicPr>
                <p:cNvPr id="128" name="Freihand 127">
                  <a:extLst>
                    <a:ext uri="{FF2B5EF4-FFF2-40B4-BE49-F238E27FC236}">
                      <a16:creationId xmlns:a16="http://schemas.microsoft.com/office/drawing/2014/main" id="{BA3CEC5B-7A73-4CD0-8092-CC09A3FE039B}"/>
                    </a:ext>
                  </a:extLst>
                </p:cNvPr>
                <p:cNvPicPr/>
                <p:nvPr/>
              </p:nvPicPr>
              <p:blipFill>
                <a:blip r:embed="rId27"/>
                <a:stretch>
                  <a:fillRect/>
                </a:stretch>
              </p:blipFill>
              <p:spPr>
                <a:xfrm>
                  <a:off x="10127877" y="2339805"/>
                  <a:ext cx="813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29" name="Freihand 128">
                  <a:extLst>
                    <a:ext uri="{FF2B5EF4-FFF2-40B4-BE49-F238E27FC236}">
                      <a16:creationId xmlns:a16="http://schemas.microsoft.com/office/drawing/2014/main" id="{9549C2A7-5EDE-4AC3-B927-1D906A29CFE3}"/>
                    </a:ext>
                  </a:extLst>
                </p14:cNvPr>
                <p14:cNvContentPartPr/>
                <p14:nvPr/>
              </p14:nvContentPartPr>
              <p14:xfrm>
                <a:off x="10216437" y="2395965"/>
                <a:ext cx="137160" cy="76680"/>
              </p14:xfrm>
            </p:contentPart>
          </mc:Choice>
          <mc:Fallback xmlns="">
            <p:pic>
              <p:nvPicPr>
                <p:cNvPr id="129" name="Freihand 128">
                  <a:extLst>
                    <a:ext uri="{FF2B5EF4-FFF2-40B4-BE49-F238E27FC236}">
                      <a16:creationId xmlns:a16="http://schemas.microsoft.com/office/drawing/2014/main" id="{9549C2A7-5EDE-4AC3-B927-1D906A29CFE3}"/>
                    </a:ext>
                  </a:extLst>
                </p:cNvPr>
                <p:cNvPicPr/>
                <p:nvPr/>
              </p:nvPicPr>
              <p:blipFill>
                <a:blip r:embed="rId29"/>
                <a:stretch>
                  <a:fillRect/>
                </a:stretch>
              </p:blipFill>
              <p:spPr>
                <a:xfrm>
                  <a:off x="10212117" y="2391645"/>
                  <a:ext cx="145800" cy="85320"/>
                </a:xfrm>
                <a:prstGeom prst="rect">
                  <a:avLst/>
                </a:prstGeom>
              </p:spPr>
            </p:pic>
          </mc:Fallback>
        </mc:AlternateContent>
      </p:grpSp>
      <p:grpSp>
        <p:nvGrpSpPr>
          <p:cNvPr id="132" name="Gruppieren 131">
            <a:extLst>
              <a:ext uri="{FF2B5EF4-FFF2-40B4-BE49-F238E27FC236}">
                <a16:creationId xmlns:a16="http://schemas.microsoft.com/office/drawing/2014/main" id="{04EB0C96-7CF6-4C05-9536-36EB117130F8}"/>
              </a:ext>
            </a:extLst>
          </p:cNvPr>
          <p:cNvGrpSpPr/>
          <p:nvPr/>
        </p:nvGrpSpPr>
        <p:grpSpPr>
          <a:xfrm>
            <a:off x="10570317" y="2319645"/>
            <a:ext cx="334080" cy="129240"/>
            <a:chOff x="10570317" y="2319645"/>
            <a:chExt cx="334080" cy="129240"/>
          </a:xfrm>
        </p:grpSpPr>
        <mc:AlternateContent xmlns:mc="http://schemas.openxmlformats.org/markup-compatibility/2006" xmlns:p14="http://schemas.microsoft.com/office/powerpoint/2010/main">
          <mc:Choice Requires="p14">
            <p:contentPart p14:bwMode="auto" r:id="rId30">
              <p14:nvContentPartPr>
                <p14:cNvPr id="130" name="Freihand 129">
                  <a:extLst>
                    <a:ext uri="{FF2B5EF4-FFF2-40B4-BE49-F238E27FC236}">
                      <a16:creationId xmlns:a16="http://schemas.microsoft.com/office/drawing/2014/main" id="{5B146D6B-3C4D-4A10-B9F3-B8FBB2DB8B7C}"/>
                    </a:ext>
                  </a:extLst>
                </p14:cNvPr>
                <p14:cNvContentPartPr/>
                <p14:nvPr/>
              </p14:nvContentPartPr>
              <p14:xfrm>
                <a:off x="10570317" y="2379765"/>
                <a:ext cx="185040" cy="69120"/>
              </p14:xfrm>
            </p:contentPart>
          </mc:Choice>
          <mc:Fallback xmlns="">
            <p:pic>
              <p:nvPicPr>
                <p:cNvPr id="130" name="Freihand 129">
                  <a:extLst>
                    <a:ext uri="{FF2B5EF4-FFF2-40B4-BE49-F238E27FC236}">
                      <a16:creationId xmlns:a16="http://schemas.microsoft.com/office/drawing/2014/main" id="{5B146D6B-3C4D-4A10-B9F3-B8FBB2DB8B7C}"/>
                    </a:ext>
                  </a:extLst>
                </p:cNvPr>
                <p:cNvPicPr/>
                <p:nvPr/>
              </p:nvPicPr>
              <p:blipFill>
                <a:blip r:embed="rId31"/>
                <a:stretch>
                  <a:fillRect/>
                </a:stretch>
              </p:blipFill>
              <p:spPr>
                <a:xfrm>
                  <a:off x="10565997" y="2375445"/>
                  <a:ext cx="1936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31" name="Freihand 130">
                  <a:extLst>
                    <a:ext uri="{FF2B5EF4-FFF2-40B4-BE49-F238E27FC236}">
                      <a16:creationId xmlns:a16="http://schemas.microsoft.com/office/drawing/2014/main" id="{98FC24C8-31ED-4335-97C9-67301817DB55}"/>
                    </a:ext>
                  </a:extLst>
                </p14:cNvPr>
                <p14:cNvContentPartPr/>
                <p14:nvPr/>
              </p14:nvContentPartPr>
              <p14:xfrm>
                <a:off x="10798557" y="2319645"/>
                <a:ext cx="105840" cy="99000"/>
              </p14:xfrm>
            </p:contentPart>
          </mc:Choice>
          <mc:Fallback xmlns="">
            <p:pic>
              <p:nvPicPr>
                <p:cNvPr id="131" name="Freihand 130">
                  <a:extLst>
                    <a:ext uri="{FF2B5EF4-FFF2-40B4-BE49-F238E27FC236}">
                      <a16:creationId xmlns:a16="http://schemas.microsoft.com/office/drawing/2014/main" id="{98FC24C8-31ED-4335-97C9-67301817DB55}"/>
                    </a:ext>
                  </a:extLst>
                </p:cNvPr>
                <p:cNvPicPr/>
                <p:nvPr/>
              </p:nvPicPr>
              <p:blipFill>
                <a:blip r:embed="rId33"/>
                <a:stretch>
                  <a:fillRect/>
                </a:stretch>
              </p:blipFill>
              <p:spPr>
                <a:xfrm>
                  <a:off x="10794237" y="2315325"/>
                  <a:ext cx="114480" cy="107640"/>
                </a:xfrm>
                <a:prstGeom prst="rect">
                  <a:avLst/>
                </a:prstGeom>
              </p:spPr>
            </p:pic>
          </mc:Fallback>
        </mc:AlternateContent>
      </p:grpSp>
      <p:grpSp>
        <p:nvGrpSpPr>
          <p:cNvPr id="143" name="Gruppieren 142">
            <a:extLst>
              <a:ext uri="{FF2B5EF4-FFF2-40B4-BE49-F238E27FC236}">
                <a16:creationId xmlns:a16="http://schemas.microsoft.com/office/drawing/2014/main" id="{4CF27164-ED1E-4FF7-8CE6-8688EA149C87}"/>
              </a:ext>
            </a:extLst>
          </p:cNvPr>
          <p:cNvGrpSpPr/>
          <p:nvPr/>
        </p:nvGrpSpPr>
        <p:grpSpPr>
          <a:xfrm>
            <a:off x="9831957" y="2594685"/>
            <a:ext cx="705600" cy="295920"/>
            <a:chOff x="9831957" y="2594685"/>
            <a:chExt cx="705600" cy="295920"/>
          </a:xfrm>
        </p:grpSpPr>
        <mc:AlternateContent xmlns:mc="http://schemas.openxmlformats.org/markup-compatibility/2006" xmlns:p14="http://schemas.microsoft.com/office/powerpoint/2010/main">
          <mc:Choice Requires="p14">
            <p:contentPart p14:bwMode="auto" r:id="rId34">
              <p14:nvContentPartPr>
                <p14:cNvPr id="134" name="Freihand 133">
                  <a:extLst>
                    <a:ext uri="{FF2B5EF4-FFF2-40B4-BE49-F238E27FC236}">
                      <a16:creationId xmlns:a16="http://schemas.microsoft.com/office/drawing/2014/main" id="{CEBACB37-8D68-4839-8727-410BC4EF3698}"/>
                    </a:ext>
                  </a:extLst>
                </p14:cNvPr>
                <p14:cNvContentPartPr/>
                <p14:nvPr/>
              </p14:nvContentPartPr>
              <p14:xfrm>
                <a:off x="9831957" y="2650845"/>
                <a:ext cx="107280" cy="165240"/>
              </p14:xfrm>
            </p:contentPart>
          </mc:Choice>
          <mc:Fallback xmlns="">
            <p:pic>
              <p:nvPicPr>
                <p:cNvPr id="134" name="Freihand 133">
                  <a:extLst>
                    <a:ext uri="{FF2B5EF4-FFF2-40B4-BE49-F238E27FC236}">
                      <a16:creationId xmlns:a16="http://schemas.microsoft.com/office/drawing/2014/main" id="{CEBACB37-8D68-4839-8727-410BC4EF3698}"/>
                    </a:ext>
                  </a:extLst>
                </p:cNvPr>
                <p:cNvPicPr/>
                <p:nvPr/>
              </p:nvPicPr>
              <p:blipFill>
                <a:blip r:embed="rId35"/>
                <a:stretch>
                  <a:fillRect/>
                </a:stretch>
              </p:blipFill>
              <p:spPr>
                <a:xfrm>
                  <a:off x="9827637" y="2646525"/>
                  <a:ext cx="1159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35" name="Freihand 134">
                  <a:extLst>
                    <a:ext uri="{FF2B5EF4-FFF2-40B4-BE49-F238E27FC236}">
                      <a16:creationId xmlns:a16="http://schemas.microsoft.com/office/drawing/2014/main" id="{D2D37D4C-FDED-460E-9CE9-08072EF2B2B7}"/>
                    </a:ext>
                  </a:extLst>
                </p14:cNvPr>
                <p14:cNvContentPartPr/>
                <p14:nvPr/>
              </p14:nvContentPartPr>
              <p14:xfrm>
                <a:off x="9899277" y="2750205"/>
                <a:ext cx="68040" cy="44640"/>
              </p14:xfrm>
            </p:contentPart>
          </mc:Choice>
          <mc:Fallback xmlns="">
            <p:pic>
              <p:nvPicPr>
                <p:cNvPr id="135" name="Freihand 134">
                  <a:extLst>
                    <a:ext uri="{FF2B5EF4-FFF2-40B4-BE49-F238E27FC236}">
                      <a16:creationId xmlns:a16="http://schemas.microsoft.com/office/drawing/2014/main" id="{D2D37D4C-FDED-460E-9CE9-08072EF2B2B7}"/>
                    </a:ext>
                  </a:extLst>
                </p:cNvPr>
                <p:cNvPicPr/>
                <p:nvPr/>
              </p:nvPicPr>
              <p:blipFill>
                <a:blip r:embed="rId37"/>
                <a:stretch>
                  <a:fillRect/>
                </a:stretch>
              </p:blipFill>
              <p:spPr>
                <a:xfrm>
                  <a:off x="9894957" y="2745885"/>
                  <a:ext cx="7668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36" name="Freihand 135">
                  <a:extLst>
                    <a:ext uri="{FF2B5EF4-FFF2-40B4-BE49-F238E27FC236}">
                      <a16:creationId xmlns:a16="http://schemas.microsoft.com/office/drawing/2014/main" id="{B58B66D3-5572-4075-B16C-DF36BDA36075}"/>
                    </a:ext>
                  </a:extLst>
                </p14:cNvPr>
                <p14:cNvContentPartPr/>
                <p14:nvPr/>
              </p14:nvContentPartPr>
              <p14:xfrm>
                <a:off x="9976317" y="2743365"/>
                <a:ext cx="87480" cy="68040"/>
              </p14:xfrm>
            </p:contentPart>
          </mc:Choice>
          <mc:Fallback xmlns="">
            <p:pic>
              <p:nvPicPr>
                <p:cNvPr id="136" name="Freihand 135">
                  <a:extLst>
                    <a:ext uri="{FF2B5EF4-FFF2-40B4-BE49-F238E27FC236}">
                      <a16:creationId xmlns:a16="http://schemas.microsoft.com/office/drawing/2014/main" id="{B58B66D3-5572-4075-B16C-DF36BDA36075}"/>
                    </a:ext>
                  </a:extLst>
                </p:cNvPr>
                <p:cNvPicPr/>
                <p:nvPr/>
              </p:nvPicPr>
              <p:blipFill>
                <a:blip r:embed="rId39"/>
                <a:stretch>
                  <a:fillRect/>
                </a:stretch>
              </p:blipFill>
              <p:spPr>
                <a:xfrm>
                  <a:off x="9971997" y="2739045"/>
                  <a:ext cx="961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37" name="Freihand 136">
                  <a:extLst>
                    <a:ext uri="{FF2B5EF4-FFF2-40B4-BE49-F238E27FC236}">
                      <a16:creationId xmlns:a16="http://schemas.microsoft.com/office/drawing/2014/main" id="{D9F27468-F9CB-4357-B505-E01A83D68D0F}"/>
                    </a:ext>
                  </a:extLst>
                </p14:cNvPr>
                <p14:cNvContentPartPr/>
                <p14:nvPr/>
              </p14:nvContentPartPr>
              <p14:xfrm>
                <a:off x="10081797" y="2719965"/>
                <a:ext cx="10440" cy="47160"/>
              </p14:xfrm>
            </p:contentPart>
          </mc:Choice>
          <mc:Fallback xmlns="">
            <p:pic>
              <p:nvPicPr>
                <p:cNvPr id="137" name="Freihand 136">
                  <a:extLst>
                    <a:ext uri="{FF2B5EF4-FFF2-40B4-BE49-F238E27FC236}">
                      <a16:creationId xmlns:a16="http://schemas.microsoft.com/office/drawing/2014/main" id="{D9F27468-F9CB-4357-B505-E01A83D68D0F}"/>
                    </a:ext>
                  </a:extLst>
                </p:cNvPr>
                <p:cNvPicPr/>
                <p:nvPr/>
              </p:nvPicPr>
              <p:blipFill>
                <a:blip r:embed="rId41"/>
                <a:stretch>
                  <a:fillRect/>
                </a:stretch>
              </p:blipFill>
              <p:spPr>
                <a:xfrm>
                  <a:off x="10077477" y="2715645"/>
                  <a:ext cx="1908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38" name="Freihand 137">
                  <a:extLst>
                    <a:ext uri="{FF2B5EF4-FFF2-40B4-BE49-F238E27FC236}">
                      <a16:creationId xmlns:a16="http://schemas.microsoft.com/office/drawing/2014/main" id="{DDAE61DE-0158-4177-B867-1CF32B63BE04}"/>
                    </a:ext>
                  </a:extLst>
                </p14:cNvPr>
                <p14:cNvContentPartPr/>
                <p14:nvPr/>
              </p14:nvContentPartPr>
              <p14:xfrm>
                <a:off x="9842397" y="2689725"/>
                <a:ext cx="142560" cy="114120"/>
              </p14:xfrm>
            </p:contentPart>
          </mc:Choice>
          <mc:Fallback xmlns="">
            <p:pic>
              <p:nvPicPr>
                <p:cNvPr id="138" name="Freihand 137">
                  <a:extLst>
                    <a:ext uri="{FF2B5EF4-FFF2-40B4-BE49-F238E27FC236}">
                      <a16:creationId xmlns:a16="http://schemas.microsoft.com/office/drawing/2014/main" id="{DDAE61DE-0158-4177-B867-1CF32B63BE04}"/>
                    </a:ext>
                  </a:extLst>
                </p:cNvPr>
                <p:cNvPicPr/>
                <p:nvPr/>
              </p:nvPicPr>
              <p:blipFill>
                <a:blip r:embed="rId43"/>
                <a:stretch>
                  <a:fillRect/>
                </a:stretch>
              </p:blipFill>
              <p:spPr>
                <a:xfrm>
                  <a:off x="9838077" y="2685405"/>
                  <a:ext cx="1512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39" name="Freihand 138">
                  <a:extLst>
                    <a:ext uri="{FF2B5EF4-FFF2-40B4-BE49-F238E27FC236}">
                      <a16:creationId xmlns:a16="http://schemas.microsoft.com/office/drawing/2014/main" id="{2529EDB8-97F6-45ED-A516-CC285CBF734C}"/>
                    </a:ext>
                  </a:extLst>
                </p14:cNvPr>
                <p14:cNvContentPartPr/>
                <p14:nvPr/>
              </p14:nvContentPartPr>
              <p14:xfrm>
                <a:off x="10090797" y="2704845"/>
                <a:ext cx="82080" cy="185760"/>
              </p14:xfrm>
            </p:contentPart>
          </mc:Choice>
          <mc:Fallback xmlns="">
            <p:pic>
              <p:nvPicPr>
                <p:cNvPr id="139" name="Freihand 138">
                  <a:extLst>
                    <a:ext uri="{FF2B5EF4-FFF2-40B4-BE49-F238E27FC236}">
                      <a16:creationId xmlns:a16="http://schemas.microsoft.com/office/drawing/2014/main" id="{2529EDB8-97F6-45ED-A516-CC285CBF734C}"/>
                    </a:ext>
                  </a:extLst>
                </p:cNvPr>
                <p:cNvPicPr/>
                <p:nvPr/>
              </p:nvPicPr>
              <p:blipFill>
                <a:blip r:embed="rId45"/>
                <a:stretch>
                  <a:fillRect/>
                </a:stretch>
              </p:blipFill>
              <p:spPr>
                <a:xfrm>
                  <a:off x="10086477" y="2700525"/>
                  <a:ext cx="9072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40" name="Freihand 139">
                  <a:extLst>
                    <a:ext uri="{FF2B5EF4-FFF2-40B4-BE49-F238E27FC236}">
                      <a16:creationId xmlns:a16="http://schemas.microsoft.com/office/drawing/2014/main" id="{9B112023-900F-4BBF-9D08-541A1B713EEF}"/>
                    </a:ext>
                  </a:extLst>
                </p14:cNvPr>
                <p14:cNvContentPartPr/>
                <p14:nvPr/>
              </p14:nvContentPartPr>
              <p14:xfrm>
                <a:off x="10222197" y="2706645"/>
                <a:ext cx="40680" cy="60840"/>
              </p14:xfrm>
            </p:contentPart>
          </mc:Choice>
          <mc:Fallback xmlns="">
            <p:pic>
              <p:nvPicPr>
                <p:cNvPr id="140" name="Freihand 139">
                  <a:extLst>
                    <a:ext uri="{FF2B5EF4-FFF2-40B4-BE49-F238E27FC236}">
                      <a16:creationId xmlns:a16="http://schemas.microsoft.com/office/drawing/2014/main" id="{9B112023-900F-4BBF-9D08-541A1B713EEF}"/>
                    </a:ext>
                  </a:extLst>
                </p:cNvPr>
                <p:cNvPicPr/>
                <p:nvPr/>
              </p:nvPicPr>
              <p:blipFill>
                <a:blip r:embed="rId47"/>
                <a:stretch>
                  <a:fillRect/>
                </a:stretch>
              </p:blipFill>
              <p:spPr>
                <a:xfrm>
                  <a:off x="10217877" y="2702325"/>
                  <a:ext cx="4932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41" name="Freihand 140">
                  <a:extLst>
                    <a:ext uri="{FF2B5EF4-FFF2-40B4-BE49-F238E27FC236}">
                      <a16:creationId xmlns:a16="http://schemas.microsoft.com/office/drawing/2014/main" id="{3A2E4D87-4942-4992-A860-4E896650F7AC}"/>
                    </a:ext>
                  </a:extLst>
                </p14:cNvPr>
                <p14:cNvContentPartPr/>
                <p14:nvPr/>
              </p14:nvContentPartPr>
              <p14:xfrm>
                <a:off x="10290237" y="2594685"/>
                <a:ext cx="247320" cy="161280"/>
              </p14:xfrm>
            </p:contentPart>
          </mc:Choice>
          <mc:Fallback xmlns="">
            <p:pic>
              <p:nvPicPr>
                <p:cNvPr id="141" name="Freihand 140">
                  <a:extLst>
                    <a:ext uri="{FF2B5EF4-FFF2-40B4-BE49-F238E27FC236}">
                      <a16:creationId xmlns:a16="http://schemas.microsoft.com/office/drawing/2014/main" id="{3A2E4D87-4942-4992-A860-4E896650F7AC}"/>
                    </a:ext>
                  </a:extLst>
                </p:cNvPr>
                <p:cNvPicPr/>
                <p:nvPr/>
              </p:nvPicPr>
              <p:blipFill>
                <a:blip r:embed="rId49"/>
                <a:stretch>
                  <a:fillRect/>
                </a:stretch>
              </p:blipFill>
              <p:spPr>
                <a:xfrm>
                  <a:off x="10285917" y="2590365"/>
                  <a:ext cx="255960" cy="169920"/>
                </a:xfrm>
                <a:prstGeom prst="rect">
                  <a:avLst/>
                </a:prstGeom>
              </p:spPr>
            </p:pic>
          </mc:Fallback>
        </mc:AlternateContent>
      </p:grpSp>
      <p:grpSp>
        <p:nvGrpSpPr>
          <p:cNvPr id="151" name="Gruppieren 150">
            <a:extLst>
              <a:ext uri="{FF2B5EF4-FFF2-40B4-BE49-F238E27FC236}">
                <a16:creationId xmlns:a16="http://schemas.microsoft.com/office/drawing/2014/main" id="{840A9795-0E89-4CC4-A135-20265B607B32}"/>
              </a:ext>
            </a:extLst>
          </p:cNvPr>
          <p:cNvGrpSpPr/>
          <p:nvPr/>
        </p:nvGrpSpPr>
        <p:grpSpPr>
          <a:xfrm>
            <a:off x="10826997" y="2529885"/>
            <a:ext cx="860400" cy="177120"/>
            <a:chOff x="10826997" y="2529885"/>
            <a:chExt cx="860400" cy="177120"/>
          </a:xfrm>
        </p:grpSpPr>
        <mc:AlternateContent xmlns:mc="http://schemas.openxmlformats.org/markup-compatibility/2006" xmlns:p14="http://schemas.microsoft.com/office/powerpoint/2010/main">
          <mc:Choice Requires="p14">
            <p:contentPart p14:bwMode="auto" r:id="rId50">
              <p14:nvContentPartPr>
                <p14:cNvPr id="142" name="Freihand 141">
                  <a:extLst>
                    <a:ext uri="{FF2B5EF4-FFF2-40B4-BE49-F238E27FC236}">
                      <a16:creationId xmlns:a16="http://schemas.microsoft.com/office/drawing/2014/main" id="{83E2A757-E9C6-4848-B655-9BE6D5E7078A}"/>
                    </a:ext>
                  </a:extLst>
                </p14:cNvPr>
                <p14:cNvContentPartPr/>
                <p14:nvPr/>
              </p14:nvContentPartPr>
              <p14:xfrm>
                <a:off x="10826997" y="2586765"/>
                <a:ext cx="111960" cy="120240"/>
              </p14:xfrm>
            </p:contentPart>
          </mc:Choice>
          <mc:Fallback xmlns="">
            <p:pic>
              <p:nvPicPr>
                <p:cNvPr id="142" name="Freihand 141">
                  <a:extLst>
                    <a:ext uri="{FF2B5EF4-FFF2-40B4-BE49-F238E27FC236}">
                      <a16:creationId xmlns:a16="http://schemas.microsoft.com/office/drawing/2014/main" id="{83E2A757-E9C6-4848-B655-9BE6D5E7078A}"/>
                    </a:ext>
                  </a:extLst>
                </p:cNvPr>
                <p:cNvPicPr/>
                <p:nvPr/>
              </p:nvPicPr>
              <p:blipFill>
                <a:blip r:embed="rId51"/>
                <a:stretch>
                  <a:fillRect/>
                </a:stretch>
              </p:blipFill>
              <p:spPr>
                <a:xfrm>
                  <a:off x="10822677" y="2582445"/>
                  <a:ext cx="1206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44" name="Freihand 143">
                  <a:extLst>
                    <a:ext uri="{FF2B5EF4-FFF2-40B4-BE49-F238E27FC236}">
                      <a16:creationId xmlns:a16="http://schemas.microsoft.com/office/drawing/2014/main" id="{8A6B5FEE-9A72-49A1-AE49-A95BBE341043}"/>
                    </a:ext>
                  </a:extLst>
                </p14:cNvPr>
                <p14:cNvContentPartPr/>
                <p14:nvPr/>
              </p14:nvContentPartPr>
              <p14:xfrm>
                <a:off x="10966677" y="2608725"/>
                <a:ext cx="293400" cy="80280"/>
              </p14:xfrm>
            </p:contentPart>
          </mc:Choice>
          <mc:Fallback xmlns="">
            <p:pic>
              <p:nvPicPr>
                <p:cNvPr id="144" name="Freihand 143">
                  <a:extLst>
                    <a:ext uri="{FF2B5EF4-FFF2-40B4-BE49-F238E27FC236}">
                      <a16:creationId xmlns:a16="http://schemas.microsoft.com/office/drawing/2014/main" id="{8A6B5FEE-9A72-49A1-AE49-A95BBE341043}"/>
                    </a:ext>
                  </a:extLst>
                </p:cNvPr>
                <p:cNvPicPr/>
                <p:nvPr/>
              </p:nvPicPr>
              <p:blipFill>
                <a:blip r:embed="rId53"/>
                <a:stretch>
                  <a:fillRect/>
                </a:stretch>
              </p:blipFill>
              <p:spPr>
                <a:xfrm>
                  <a:off x="10962357" y="2604405"/>
                  <a:ext cx="3020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45" name="Freihand 144">
                  <a:extLst>
                    <a:ext uri="{FF2B5EF4-FFF2-40B4-BE49-F238E27FC236}">
                      <a16:creationId xmlns:a16="http://schemas.microsoft.com/office/drawing/2014/main" id="{834C78CE-26D1-4B76-9F17-1E1AC1C9B5A8}"/>
                    </a:ext>
                  </a:extLst>
                </p14:cNvPr>
                <p14:cNvContentPartPr/>
                <p14:nvPr/>
              </p14:nvContentPartPr>
              <p14:xfrm>
                <a:off x="11260797" y="2607645"/>
                <a:ext cx="205920" cy="45360"/>
              </p14:xfrm>
            </p:contentPart>
          </mc:Choice>
          <mc:Fallback xmlns="">
            <p:pic>
              <p:nvPicPr>
                <p:cNvPr id="145" name="Freihand 144">
                  <a:extLst>
                    <a:ext uri="{FF2B5EF4-FFF2-40B4-BE49-F238E27FC236}">
                      <a16:creationId xmlns:a16="http://schemas.microsoft.com/office/drawing/2014/main" id="{834C78CE-26D1-4B76-9F17-1E1AC1C9B5A8}"/>
                    </a:ext>
                  </a:extLst>
                </p:cNvPr>
                <p:cNvPicPr/>
                <p:nvPr/>
              </p:nvPicPr>
              <p:blipFill>
                <a:blip r:embed="rId55"/>
                <a:stretch>
                  <a:fillRect/>
                </a:stretch>
              </p:blipFill>
              <p:spPr>
                <a:xfrm>
                  <a:off x="11256477" y="2603325"/>
                  <a:ext cx="21456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46" name="Freihand 145">
                  <a:extLst>
                    <a:ext uri="{FF2B5EF4-FFF2-40B4-BE49-F238E27FC236}">
                      <a16:creationId xmlns:a16="http://schemas.microsoft.com/office/drawing/2014/main" id="{DF0E4715-E445-475A-AD06-E4F8B1D3BF9B}"/>
                    </a:ext>
                  </a:extLst>
                </p14:cNvPr>
                <p14:cNvContentPartPr/>
                <p14:nvPr/>
              </p14:nvContentPartPr>
              <p14:xfrm>
                <a:off x="11540517" y="2598645"/>
                <a:ext cx="6480" cy="2520"/>
              </p14:xfrm>
            </p:contentPart>
          </mc:Choice>
          <mc:Fallback xmlns="">
            <p:pic>
              <p:nvPicPr>
                <p:cNvPr id="146" name="Freihand 145">
                  <a:extLst>
                    <a:ext uri="{FF2B5EF4-FFF2-40B4-BE49-F238E27FC236}">
                      <a16:creationId xmlns:a16="http://schemas.microsoft.com/office/drawing/2014/main" id="{DF0E4715-E445-475A-AD06-E4F8B1D3BF9B}"/>
                    </a:ext>
                  </a:extLst>
                </p:cNvPr>
                <p:cNvPicPr/>
                <p:nvPr/>
              </p:nvPicPr>
              <p:blipFill>
                <a:blip r:embed="rId57"/>
                <a:stretch>
                  <a:fillRect/>
                </a:stretch>
              </p:blipFill>
              <p:spPr>
                <a:xfrm>
                  <a:off x="11536197" y="2594325"/>
                  <a:ext cx="1512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47" name="Freihand 146">
                  <a:extLst>
                    <a:ext uri="{FF2B5EF4-FFF2-40B4-BE49-F238E27FC236}">
                      <a16:creationId xmlns:a16="http://schemas.microsoft.com/office/drawing/2014/main" id="{6A3A287C-AE38-4BEF-8AE2-4A23020EA87F}"/>
                    </a:ext>
                  </a:extLst>
                </p14:cNvPr>
                <p14:cNvContentPartPr/>
                <p14:nvPr/>
              </p14:nvContentPartPr>
              <p14:xfrm>
                <a:off x="11477517" y="2598645"/>
                <a:ext cx="81720" cy="54720"/>
              </p14:xfrm>
            </p:contentPart>
          </mc:Choice>
          <mc:Fallback xmlns="">
            <p:pic>
              <p:nvPicPr>
                <p:cNvPr id="147" name="Freihand 146">
                  <a:extLst>
                    <a:ext uri="{FF2B5EF4-FFF2-40B4-BE49-F238E27FC236}">
                      <a16:creationId xmlns:a16="http://schemas.microsoft.com/office/drawing/2014/main" id="{6A3A287C-AE38-4BEF-8AE2-4A23020EA87F}"/>
                    </a:ext>
                  </a:extLst>
                </p:cNvPr>
                <p:cNvPicPr/>
                <p:nvPr/>
              </p:nvPicPr>
              <p:blipFill>
                <a:blip r:embed="rId59"/>
                <a:stretch>
                  <a:fillRect/>
                </a:stretch>
              </p:blipFill>
              <p:spPr>
                <a:xfrm>
                  <a:off x="11473197" y="2594325"/>
                  <a:ext cx="9036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49" name="Freihand 148">
                  <a:extLst>
                    <a:ext uri="{FF2B5EF4-FFF2-40B4-BE49-F238E27FC236}">
                      <a16:creationId xmlns:a16="http://schemas.microsoft.com/office/drawing/2014/main" id="{CE748E00-26B2-45B8-8AF0-9D49ECDC5795}"/>
                    </a:ext>
                  </a:extLst>
                </p14:cNvPr>
                <p14:cNvContentPartPr/>
                <p14:nvPr/>
              </p14:nvContentPartPr>
              <p14:xfrm>
                <a:off x="11567877" y="2601165"/>
                <a:ext cx="360" cy="17640"/>
              </p14:xfrm>
            </p:contentPart>
          </mc:Choice>
          <mc:Fallback xmlns="">
            <p:pic>
              <p:nvPicPr>
                <p:cNvPr id="149" name="Freihand 148">
                  <a:extLst>
                    <a:ext uri="{FF2B5EF4-FFF2-40B4-BE49-F238E27FC236}">
                      <a16:creationId xmlns:a16="http://schemas.microsoft.com/office/drawing/2014/main" id="{CE748E00-26B2-45B8-8AF0-9D49ECDC5795}"/>
                    </a:ext>
                  </a:extLst>
                </p:cNvPr>
                <p:cNvPicPr/>
                <p:nvPr/>
              </p:nvPicPr>
              <p:blipFill>
                <a:blip r:embed="rId61"/>
                <a:stretch>
                  <a:fillRect/>
                </a:stretch>
              </p:blipFill>
              <p:spPr>
                <a:xfrm>
                  <a:off x="11563557" y="2596845"/>
                  <a:ext cx="90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50" name="Freihand 149">
                  <a:extLst>
                    <a:ext uri="{FF2B5EF4-FFF2-40B4-BE49-F238E27FC236}">
                      <a16:creationId xmlns:a16="http://schemas.microsoft.com/office/drawing/2014/main" id="{E13ABCF5-6EB5-4C7A-BF69-2230998BF7E9}"/>
                    </a:ext>
                  </a:extLst>
                </p14:cNvPr>
                <p14:cNvContentPartPr/>
                <p14:nvPr/>
              </p14:nvContentPartPr>
              <p14:xfrm>
                <a:off x="11582637" y="2529885"/>
                <a:ext cx="104760" cy="122400"/>
              </p14:xfrm>
            </p:contentPart>
          </mc:Choice>
          <mc:Fallback xmlns="">
            <p:pic>
              <p:nvPicPr>
                <p:cNvPr id="150" name="Freihand 149">
                  <a:extLst>
                    <a:ext uri="{FF2B5EF4-FFF2-40B4-BE49-F238E27FC236}">
                      <a16:creationId xmlns:a16="http://schemas.microsoft.com/office/drawing/2014/main" id="{E13ABCF5-6EB5-4C7A-BF69-2230998BF7E9}"/>
                    </a:ext>
                  </a:extLst>
                </p:cNvPr>
                <p:cNvPicPr/>
                <p:nvPr/>
              </p:nvPicPr>
              <p:blipFill>
                <a:blip r:embed="rId63"/>
                <a:stretch>
                  <a:fillRect/>
                </a:stretch>
              </p:blipFill>
              <p:spPr>
                <a:xfrm>
                  <a:off x="11578317" y="2525565"/>
                  <a:ext cx="113400" cy="131040"/>
                </a:xfrm>
                <a:prstGeom prst="rect">
                  <a:avLst/>
                </a:prstGeom>
              </p:spPr>
            </p:pic>
          </mc:Fallback>
        </mc:AlternateContent>
      </p:grpSp>
      <p:grpSp>
        <p:nvGrpSpPr>
          <p:cNvPr id="177" name="Gruppieren 176">
            <a:extLst>
              <a:ext uri="{FF2B5EF4-FFF2-40B4-BE49-F238E27FC236}">
                <a16:creationId xmlns:a16="http://schemas.microsoft.com/office/drawing/2014/main" id="{CBA2D758-47D3-452C-BB39-13C88F1828A9}"/>
              </a:ext>
            </a:extLst>
          </p:cNvPr>
          <p:cNvGrpSpPr/>
          <p:nvPr/>
        </p:nvGrpSpPr>
        <p:grpSpPr>
          <a:xfrm>
            <a:off x="7940877" y="31485"/>
            <a:ext cx="4043880" cy="1320840"/>
            <a:chOff x="7940877" y="31485"/>
            <a:chExt cx="4043880" cy="1320840"/>
          </a:xfrm>
        </p:grpSpPr>
        <mc:AlternateContent xmlns:mc="http://schemas.openxmlformats.org/markup-compatibility/2006" xmlns:p14="http://schemas.microsoft.com/office/powerpoint/2010/main">
          <mc:Choice Requires="p14">
            <p:contentPart p14:bwMode="auto" r:id="rId64">
              <p14:nvContentPartPr>
                <p14:cNvPr id="48" name="Freihand 47">
                  <a:extLst>
                    <a:ext uri="{FF2B5EF4-FFF2-40B4-BE49-F238E27FC236}">
                      <a16:creationId xmlns:a16="http://schemas.microsoft.com/office/drawing/2014/main" id="{776BF0AF-679F-4F4F-AB31-9819CA948243}"/>
                    </a:ext>
                  </a:extLst>
                </p14:cNvPr>
                <p14:cNvContentPartPr/>
                <p14:nvPr/>
              </p14:nvContentPartPr>
              <p14:xfrm>
                <a:off x="7940877" y="1247925"/>
                <a:ext cx="199440" cy="92880"/>
              </p14:xfrm>
            </p:contentPart>
          </mc:Choice>
          <mc:Fallback xmlns="">
            <p:pic>
              <p:nvPicPr>
                <p:cNvPr id="48" name="Freihand 47">
                  <a:extLst>
                    <a:ext uri="{FF2B5EF4-FFF2-40B4-BE49-F238E27FC236}">
                      <a16:creationId xmlns:a16="http://schemas.microsoft.com/office/drawing/2014/main" id="{776BF0AF-679F-4F4F-AB31-9819CA948243}"/>
                    </a:ext>
                  </a:extLst>
                </p:cNvPr>
                <p:cNvPicPr/>
                <p:nvPr/>
              </p:nvPicPr>
              <p:blipFill>
                <a:blip r:embed="rId65"/>
                <a:stretch>
                  <a:fillRect/>
                </a:stretch>
              </p:blipFill>
              <p:spPr>
                <a:xfrm>
                  <a:off x="7936557" y="1243605"/>
                  <a:ext cx="2080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9" name="Freihand 48">
                  <a:extLst>
                    <a:ext uri="{FF2B5EF4-FFF2-40B4-BE49-F238E27FC236}">
                      <a16:creationId xmlns:a16="http://schemas.microsoft.com/office/drawing/2014/main" id="{B1BA2D41-BB95-4248-951E-F351DDBE3DBF}"/>
                    </a:ext>
                  </a:extLst>
                </p14:cNvPr>
                <p14:cNvContentPartPr/>
                <p14:nvPr/>
              </p14:nvContentPartPr>
              <p14:xfrm>
                <a:off x="8133117" y="1249365"/>
                <a:ext cx="21960" cy="78840"/>
              </p14:xfrm>
            </p:contentPart>
          </mc:Choice>
          <mc:Fallback xmlns="">
            <p:pic>
              <p:nvPicPr>
                <p:cNvPr id="49" name="Freihand 48">
                  <a:extLst>
                    <a:ext uri="{FF2B5EF4-FFF2-40B4-BE49-F238E27FC236}">
                      <a16:creationId xmlns:a16="http://schemas.microsoft.com/office/drawing/2014/main" id="{B1BA2D41-BB95-4248-951E-F351DDBE3DBF}"/>
                    </a:ext>
                  </a:extLst>
                </p:cNvPr>
                <p:cNvPicPr/>
                <p:nvPr/>
              </p:nvPicPr>
              <p:blipFill>
                <a:blip r:embed="rId67"/>
                <a:stretch>
                  <a:fillRect/>
                </a:stretch>
              </p:blipFill>
              <p:spPr>
                <a:xfrm>
                  <a:off x="8128797" y="1245045"/>
                  <a:ext cx="306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0" name="Freihand 49">
                  <a:extLst>
                    <a:ext uri="{FF2B5EF4-FFF2-40B4-BE49-F238E27FC236}">
                      <a16:creationId xmlns:a16="http://schemas.microsoft.com/office/drawing/2014/main" id="{236FF8B5-6DDA-40A3-BC08-1DF1CC135D37}"/>
                    </a:ext>
                  </a:extLst>
                </p14:cNvPr>
                <p14:cNvContentPartPr/>
                <p14:nvPr/>
              </p14:nvContentPartPr>
              <p14:xfrm>
                <a:off x="8130957" y="1248285"/>
                <a:ext cx="105480" cy="77040"/>
              </p14:xfrm>
            </p:contentPart>
          </mc:Choice>
          <mc:Fallback xmlns="">
            <p:pic>
              <p:nvPicPr>
                <p:cNvPr id="50" name="Freihand 49">
                  <a:extLst>
                    <a:ext uri="{FF2B5EF4-FFF2-40B4-BE49-F238E27FC236}">
                      <a16:creationId xmlns:a16="http://schemas.microsoft.com/office/drawing/2014/main" id="{236FF8B5-6DDA-40A3-BC08-1DF1CC135D37}"/>
                    </a:ext>
                  </a:extLst>
                </p:cNvPr>
                <p:cNvPicPr/>
                <p:nvPr/>
              </p:nvPicPr>
              <p:blipFill>
                <a:blip r:embed="rId69"/>
                <a:stretch>
                  <a:fillRect/>
                </a:stretch>
              </p:blipFill>
              <p:spPr>
                <a:xfrm>
                  <a:off x="8126637" y="1243965"/>
                  <a:ext cx="1141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1" name="Freihand 50">
                  <a:extLst>
                    <a:ext uri="{FF2B5EF4-FFF2-40B4-BE49-F238E27FC236}">
                      <a16:creationId xmlns:a16="http://schemas.microsoft.com/office/drawing/2014/main" id="{088E5693-1081-431D-A5B4-FC0E2D187E04}"/>
                    </a:ext>
                  </a:extLst>
                </p14:cNvPr>
                <p14:cNvContentPartPr/>
                <p14:nvPr/>
              </p14:nvContentPartPr>
              <p14:xfrm>
                <a:off x="8245797" y="1225605"/>
                <a:ext cx="97560" cy="106920"/>
              </p14:xfrm>
            </p:contentPart>
          </mc:Choice>
          <mc:Fallback xmlns="">
            <p:pic>
              <p:nvPicPr>
                <p:cNvPr id="51" name="Freihand 50">
                  <a:extLst>
                    <a:ext uri="{FF2B5EF4-FFF2-40B4-BE49-F238E27FC236}">
                      <a16:creationId xmlns:a16="http://schemas.microsoft.com/office/drawing/2014/main" id="{088E5693-1081-431D-A5B4-FC0E2D187E04}"/>
                    </a:ext>
                  </a:extLst>
                </p:cNvPr>
                <p:cNvPicPr/>
                <p:nvPr/>
              </p:nvPicPr>
              <p:blipFill>
                <a:blip r:embed="rId71"/>
                <a:stretch>
                  <a:fillRect/>
                </a:stretch>
              </p:blipFill>
              <p:spPr>
                <a:xfrm>
                  <a:off x="8241477" y="1221285"/>
                  <a:ext cx="1062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 name="Freihand 3">
                  <a:extLst>
                    <a:ext uri="{FF2B5EF4-FFF2-40B4-BE49-F238E27FC236}">
                      <a16:creationId xmlns:a16="http://schemas.microsoft.com/office/drawing/2014/main" id="{9078AA52-C41B-4648-BA9C-5786B375C0D7}"/>
                    </a:ext>
                  </a:extLst>
                </p14:cNvPr>
                <p14:cNvContentPartPr/>
                <p14:nvPr/>
              </p14:nvContentPartPr>
              <p14:xfrm>
                <a:off x="8753037" y="499485"/>
                <a:ext cx="153720" cy="208800"/>
              </p14:xfrm>
            </p:contentPart>
          </mc:Choice>
          <mc:Fallback xmlns="">
            <p:pic>
              <p:nvPicPr>
                <p:cNvPr id="4" name="Freihand 3">
                  <a:extLst>
                    <a:ext uri="{FF2B5EF4-FFF2-40B4-BE49-F238E27FC236}">
                      <a16:creationId xmlns:a16="http://schemas.microsoft.com/office/drawing/2014/main" id="{9078AA52-C41B-4648-BA9C-5786B375C0D7}"/>
                    </a:ext>
                  </a:extLst>
                </p:cNvPr>
                <p:cNvPicPr/>
                <p:nvPr/>
              </p:nvPicPr>
              <p:blipFill>
                <a:blip r:embed="rId73"/>
                <a:stretch>
                  <a:fillRect/>
                </a:stretch>
              </p:blipFill>
              <p:spPr>
                <a:xfrm>
                  <a:off x="8748717" y="495165"/>
                  <a:ext cx="16236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 name="Freihand 4">
                  <a:extLst>
                    <a:ext uri="{FF2B5EF4-FFF2-40B4-BE49-F238E27FC236}">
                      <a16:creationId xmlns:a16="http://schemas.microsoft.com/office/drawing/2014/main" id="{5EEB9364-9FF7-435C-88C9-493460ED89EC}"/>
                    </a:ext>
                  </a:extLst>
                </p14:cNvPr>
                <p14:cNvContentPartPr/>
                <p14:nvPr/>
              </p14:nvContentPartPr>
              <p14:xfrm>
                <a:off x="8935197" y="527925"/>
                <a:ext cx="11160" cy="141840"/>
              </p14:xfrm>
            </p:contentPart>
          </mc:Choice>
          <mc:Fallback xmlns="">
            <p:pic>
              <p:nvPicPr>
                <p:cNvPr id="5" name="Freihand 4">
                  <a:extLst>
                    <a:ext uri="{FF2B5EF4-FFF2-40B4-BE49-F238E27FC236}">
                      <a16:creationId xmlns:a16="http://schemas.microsoft.com/office/drawing/2014/main" id="{5EEB9364-9FF7-435C-88C9-493460ED89EC}"/>
                    </a:ext>
                  </a:extLst>
                </p:cNvPr>
                <p:cNvPicPr/>
                <p:nvPr/>
              </p:nvPicPr>
              <p:blipFill>
                <a:blip r:embed="rId75"/>
                <a:stretch>
                  <a:fillRect/>
                </a:stretch>
              </p:blipFill>
              <p:spPr>
                <a:xfrm>
                  <a:off x="8930877" y="523605"/>
                  <a:ext cx="198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 name="Freihand 6">
                  <a:extLst>
                    <a:ext uri="{FF2B5EF4-FFF2-40B4-BE49-F238E27FC236}">
                      <a16:creationId xmlns:a16="http://schemas.microsoft.com/office/drawing/2014/main" id="{FF19C662-D5E2-4FA9-A67A-742F948A0A76}"/>
                    </a:ext>
                  </a:extLst>
                </p14:cNvPr>
                <p14:cNvContentPartPr/>
                <p14:nvPr/>
              </p14:nvContentPartPr>
              <p14:xfrm>
                <a:off x="8977677" y="595245"/>
                <a:ext cx="101880" cy="73800"/>
              </p14:xfrm>
            </p:contentPart>
          </mc:Choice>
          <mc:Fallback xmlns="">
            <p:pic>
              <p:nvPicPr>
                <p:cNvPr id="7" name="Freihand 6">
                  <a:extLst>
                    <a:ext uri="{FF2B5EF4-FFF2-40B4-BE49-F238E27FC236}">
                      <a16:creationId xmlns:a16="http://schemas.microsoft.com/office/drawing/2014/main" id="{FF19C662-D5E2-4FA9-A67A-742F948A0A76}"/>
                    </a:ext>
                  </a:extLst>
                </p:cNvPr>
                <p:cNvPicPr/>
                <p:nvPr/>
              </p:nvPicPr>
              <p:blipFill>
                <a:blip r:embed="rId77"/>
                <a:stretch>
                  <a:fillRect/>
                </a:stretch>
              </p:blipFill>
              <p:spPr>
                <a:xfrm>
                  <a:off x="8973357" y="590925"/>
                  <a:ext cx="1105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8" name="Freihand 7">
                  <a:extLst>
                    <a:ext uri="{FF2B5EF4-FFF2-40B4-BE49-F238E27FC236}">
                      <a16:creationId xmlns:a16="http://schemas.microsoft.com/office/drawing/2014/main" id="{2B6A27EE-5738-4E21-8591-74306B0FFE10}"/>
                    </a:ext>
                  </a:extLst>
                </p14:cNvPr>
                <p14:cNvContentPartPr/>
                <p14:nvPr/>
              </p14:nvContentPartPr>
              <p14:xfrm>
                <a:off x="9105837" y="584805"/>
                <a:ext cx="60840" cy="86760"/>
              </p14:xfrm>
            </p:contentPart>
          </mc:Choice>
          <mc:Fallback xmlns="">
            <p:pic>
              <p:nvPicPr>
                <p:cNvPr id="8" name="Freihand 7">
                  <a:extLst>
                    <a:ext uri="{FF2B5EF4-FFF2-40B4-BE49-F238E27FC236}">
                      <a16:creationId xmlns:a16="http://schemas.microsoft.com/office/drawing/2014/main" id="{2B6A27EE-5738-4E21-8591-74306B0FFE10}"/>
                    </a:ext>
                  </a:extLst>
                </p:cNvPr>
                <p:cNvPicPr/>
                <p:nvPr/>
              </p:nvPicPr>
              <p:blipFill>
                <a:blip r:embed="rId79"/>
                <a:stretch>
                  <a:fillRect/>
                </a:stretch>
              </p:blipFill>
              <p:spPr>
                <a:xfrm>
                  <a:off x="9101517" y="580485"/>
                  <a:ext cx="694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9" name="Freihand 8">
                  <a:extLst>
                    <a:ext uri="{FF2B5EF4-FFF2-40B4-BE49-F238E27FC236}">
                      <a16:creationId xmlns:a16="http://schemas.microsoft.com/office/drawing/2014/main" id="{12A4D6AC-F89B-4544-B3E5-A092B4E0D337}"/>
                    </a:ext>
                  </a:extLst>
                </p14:cNvPr>
                <p14:cNvContentPartPr/>
                <p14:nvPr/>
              </p14:nvContentPartPr>
              <p14:xfrm>
                <a:off x="9189357" y="601365"/>
                <a:ext cx="58320" cy="46440"/>
              </p14:xfrm>
            </p:contentPart>
          </mc:Choice>
          <mc:Fallback xmlns="">
            <p:pic>
              <p:nvPicPr>
                <p:cNvPr id="9" name="Freihand 8">
                  <a:extLst>
                    <a:ext uri="{FF2B5EF4-FFF2-40B4-BE49-F238E27FC236}">
                      <a16:creationId xmlns:a16="http://schemas.microsoft.com/office/drawing/2014/main" id="{12A4D6AC-F89B-4544-B3E5-A092B4E0D337}"/>
                    </a:ext>
                  </a:extLst>
                </p:cNvPr>
                <p:cNvPicPr/>
                <p:nvPr/>
              </p:nvPicPr>
              <p:blipFill>
                <a:blip r:embed="rId81"/>
                <a:stretch>
                  <a:fillRect/>
                </a:stretch>
              </p:blipFill>
              <p:spPr>
                <a:xfrm>
                  <a:off x="9185037" y="597045"/>
                  <a:ext cx="6696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0" name="Freihand 9">
                  <a:extLst>
                    <a:ext uri="{FF2B5EF4-FFF2-40B4-BE49-F238E27FC236}">
                      <a16:creationId xmlns:a16="http://schemas.microsoft.com/office/drawing/2014/main" id="{60EC02DC-AC39-4541-B303-3EDE135EBCEA}"/>
                    </a:ext>
                  </a:extLst>
                </p14:cNvPr>
                <p14:cNvContentPartPr/>
                <p14:nvPr/>
              </p14:nvContentPartPr>
              <p14:xfrm>
                <a:off x="9310317" y="565725"/>
                <a:ext cx="122400" cy="88920"/>
              </p14:xfrm>
            </p:contentPart>
          </mc:Choice>
          <mc:Fallback xmlns="">
            <p:pic>
              <p:nvPicPr>
                <p:cNvPr id="10" name="Freihand 9">
                  <a:extLst>
                    <a:ext uri="{FF2B5EF4-FFF2-40B4-BE49-F238E27FC236}">
                      <a16:creationId xmlns:a16="http://schemas.microsoft.com/office/drawing/2014/main" id="{60EC02DC-AC39-4541-B303-3EDE135EBCEA}"/>
                    </a:ext>
                  </a:extLst>
                </p:cNvPr>
                <p:cNvPicPr/>
                <p:nvPr/>
              </p:nvPicPr>
              <p:blipFill>
                <a:blip r:embed="rId83"/>
                <a:stretch>
                  <a:fillRect/>
                </a:stretch>
              </p:blipFill>
              <p:spPr>
                <a:xfrm>
                  <a:off x="9305997" y="561405"/>
                  <a:ext cx="1310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1" name="Freihand 10">
                  <a:extLst>
                    <a:ext uri="{FF2B5EF4-FFF2-40B4-BE49-F238E27FC236}">
                      <a16:creationId xmlns:a16="http://schemas.microsoft.com/office/drawing/2014/main" id="{884A7EE9-4D19-46AF-854E-641405E98D31}"/>
                    </a:ext>
                  </a:extLst>
                </p14:cNvPr>
                <p14:cNvContentPartPr/>
                <p14:nvPr/>
              </p14:nvContentPartPr>
              <p14:xfrm>
                <a:off x="9450717" y="594885"/>
                <a:ext cx="91440" cy="65880"/>
              </p14:xfrm>
            </p:contentPart>
          </mc:Choice>
          <mc:Fallback xmlns="">
            <p:pic>
              <p:nvPicPr>
                <p:cNvPr id="11" name="Freihand 10">
                  <a:extLst>
                    <a:ext uri="{FF2B5EF4-FFF2-40B4-BE49-F238E27FC236}">
                      <a16:creationId xmlns:a16="http://schemas.microsoft.com/office/drawing/2014/main" id="{884A7EE9-4D19-46AF-854E-641405E98D31}"/>
                    </a:ext>
                  </a:extLst>
                </p:cNvPr>
                <p:cNvPicPr/>
                <p:nvPr/>
              </p:nvPicPr>
              <p:blipFill>
                <a:blip r:embed="rId85"/>
                <a:stretch>
                  <a:fillRect/>
                </a:stretch>
              </p:blipFill>
              <p:spPr>
                <a:xfrm>
                  <a:off x="9446397" y="590565"/>
                  <a:ext cx="1000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2" name="Freihand 11">
                  <a:extLst>
                    <a:ext uri="{FF2B5EF4-FFF2-40B4-BE49-F238E27FC236}">
                      <a16:creationId xmlns:a16="http://schemas.microsoft.com/office/drawing/2014/main" id="{7E9A31E6-C9B8-4AF1-BF58-C9680FAB8C42}"/>
                    </a:ext>
                  </a:extLst>
                </p14:cNvPr>
                <p14:cNvContentPartPr/>
                <p14:nvPr/>
              </p14:nvContentPartPr>
              <p14:xfrm>
                <a:off x="9588237" y="609645"/>
                <a:ext cx="180000" cy="31680"/>
              </p14:xfrm>
            </p:contentPart>
          </mc:Choice>
          <mc:Fallback xmlns="">
            <p:pic>
              <p:nvPicPr>
                <p:cNvPr id="12" name="Freihand 11">
                  <a:extLst>
                    <a:ext uri="{FF2B5EF4-FFF2-40B4-BE49-F238E27FC236}">
                      <a16:creationId xmlns:a16="http://schemas.microsoft.com/office/drawing/2014/main" id="{7E9A31E6-C9B8-4AF1-BF58-C9680FAB8C42}"/>
                    </a:ext>
                  </a:extLst>
                </p:cNvPr>
                <p:cNvPicPr/>
                <p:nvPr/>
              </p:nvPicPr>
              <p:blipFill>
                <a:blip r:embed="rId87"/>
                <a:stretch>
                  <a:fillRect/>
                </a:stretch>
              </p:blipFill>
              <p:spPr>
                <a:xfrm>
                  <a:off x="9583917" y="605325"/>
                  <a:ext cx="18864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4" name="Freihand 13">
                  <a:extLst>
                    <a:ext uri="{FF2B5EF4-FFF2-40B4-BE49-F238E27FC236}">
                      <a16:creationId xmlns:a16="http://schemas.microsoft.com/office/drawing/2014/main" id="{7DFE4742-4A1D-48BD-A897-321618B2E091}"/>
                    </a:ext>
                  </a:extLst>
                </p14:cNvPr>
                <p14:cNvContentPartPr/>
                <p14:nvPr/>
              </p14:nvContentPartPr>
              <p14:xfrm>
                <a:off x="9816117" y="602445"/>
                <a:ext cx="208080" cy="42840"/>
              </p14:xfrm>
            </p:contentPart>
          </mc:Choice>
          <mc:Fallback xmlns="">
            <p:pic>
              <p:nvPicPr>
                <p:cNvPr id="14" name="Freihand 13">
                  <a:extLst>
                    <a:ext uri="{FF2B5EF4-FFF2-40B4-BE49-F238E27FC236}">
                      <a16:creationId xmlns:a16="http://schemas.microsoft.com/office/drawing/2014/main" id="{7DFE4742-4A1D-48BD-A897-321618B2E091}"/>
                    </a:ext>
                  </a:extLst>
                </p:cNvPr>
                <p:cNvPicPr/>
                <p:nvPr/>
              </p:nvPicPr>
              <p:blipFill>
                <a:blip r:embed="rId89"/>
                <a:stretch>
                  <a:fillRect/>
                </a:stretch>
              </p:blipFill>
              <p:spPr>
                <a:xfrm>
                  <a:off x="9811797" y="598125"/>
                  <a:ext cx="21672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5" name="Freihand 14">
                  <a:extLst>
                    <a:ext uri="{FF2B5EF4-FFF2-40B4-BE49-F238E27FC236}">
                      <a16:creationId xmlns:a16="http://schemas.microsoft.com/office/drawing/2014/main" id="{A8379D95-F4B9-4048-A695-668D3E76C564}"/>
                    </a:ext>
                  </a:extLst>
                </p14:cNvPr>
                <p14:cNvContentPartPr/>
                <p14:nvPr/>
              </p14:nvContentPartPr>
              <p14:xfrm>
                <a:off x="9998637" y="522885"/>
                <a:ext cx="4320" cy="20520"/>
              </p14:xfrm>
            </p:contentPart>
          </mc:Choice>
          <mc:Fallback xmlns="">
            <p:pic>
              <p:nvPicPr>
                <p:cNvPr id="15" name="Freihand 14">
                  <a:extLst>
                    <a:ext uri="{FF2B5EF4-FFF2-40B4-BE49-F238E27FC236}">
                      <a16:creationId xmlns:a16="http://schemas.microsoft.com/office/drawing/2014/main" id="{A8379D95-F4B9-4048-A695-668D3E76C564}"/>
                    </a:ext>
                  </a:extLst>
                </p:cNvPr>
                <p:cNvPicPr/>
                <p:nvPr/>
              </p:nvPicPr>
              <p:blipFill>
                <a:blip r:embed="rId91"/>
                <a:stretch>
                  <a:fillRect/>
                </a:stretch>
              </p:blipFill>
              <p:spPr>
                <a:xfrm>
                  <a:off x="9994317" y="518565"/>
                  <a:ext cx="1296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6" name="Freihand 15">
                  <a:extLst>
                    <a:ext uri="{FF2B5EF4-FFF2-40B4-BE49-F238E27FC236}">
                      <a16:creationId xmlns:a16="http://schemas.microsoft.com/office/drawing/2014/main" id="{073F033B-474D-45E3-9DCE-9FF1FE955E9C}"/>
                    </a:ext>
                  </a:extLst>
                </p14:cNvPr>
                <p14:cNvContentPartPr/>
                <p14:nvPr/>
              </p14:nvContentPartPr>
              <p14:xfrm>
                <a:off x="10059837" y="577245"/>
                <a:ext cx="70200" cy="71280"/>
              </p14:xfrm>
            </p:contentPart>
          </mc:Choice>
          <mc:Fallback xmlns="">
            <p:pic>
              <p:nvPicPr>
                <p:cNvPr id="16" name="Freihand 15">
                  <a:extLst>
                    <a:ext uri="{FF2B5EF4-FFF2-40B4-BE49-F238E27FC236}">
                      <a16:creationId xmlns:a16="http://schemas.microsoft.com/office/drawing/2014/main" id="{073F033B-474D-45E3-9DCE-9FF1FE955E9C}"/>
                    </a:ext>
                  </a:extLst>
                </p:cNvPr>
                <p:cNvPicPr/>
                <p:nvPr/>
              </p:nvPicPr>
              <p:blipFill>
                <a:blip r:embed="rId93"/>
                <a:stretch>
                  <a:fillRect/>
                </a:stretch>
              </p:blipFill>
              <p:spPr>
                <a:xfrm>
                  <a:off x="10055517" y="572925"/>
                  <a:ext cx="788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7" name="Freihand 16">
                  <a:extLst>
                    <a:ext uri="{FF2B5EF4-FFF2-40B4-BE49-F238E27FC236}">
                      <a16:creationId xmlns:a16="http://schemas.microsoft.com/office/drawing/2014/main" id="{930DFFAD-3A49-440E-92AC-6A75DE74198F}"/>
                    </a:ext>
                  </a:extLst>
                </p14:cNvPr>
                <p14:cNvContentPartPr/>
                <p14:nvPr/>
              </p14:nvContentPartPr>
              <p14:xfrm>
                <a:off x="10163877" y="570045"/>
                <a:ext cx="90720" cy="92160"/>
              </p14:xfrm>
            </p:contentPart>
          </mc:Choice>
          <mc:Fallback xmlns="">
            <p:pic>
              <p:nvPicPr>
                <p:cNvPr id="17" name="Freihand 16">
                  <a:extLst>
                    <a:ext uri="{FF2B5EF4-FFF2-40B4-BE49-F238E27FC236}">
                      <a16:creationId xmlns:a16="http://schemas.microsoft.com/office/drawing/2014/main" id="{930DFFAD-3A49-440E-92AC-6A75DE74198F}"/>
                    </a:ext>
                  </a:extLst>
                </p:cNvPr>
                <p:cNvPicPr/>
                <p:nvPr/>
              </p:nvPicPr>
              <p:blipFill>
                <a:blip r:embed="rId95"/>
                <a:stretch>
                  <a:fillRect/>
                </a:stretch>
              </p:blipFill>
              <p:spPr>
                <a:xfrm>
                  <a:off x="10159557" y="565725"/>
                  <a:ext cx="993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9" name="Freihand 18">
                  <a:extLst>
                    <a:ext uri="{FF2B5EF4-FFF2-40B4-BE49-F238E27FC236}">
                      <a16:creationId xmlns:a16="http://schemas.microsoft.com/office/drawing/2014/main" id="{7BB8436F-F580-4F19-BB22-2DE73CABE139}"/>
                    </a:ext>
                  </a:extLst>
                </p14:cNvPr>
                <p14:cNvContentPartPr/>
                <p14:nvPr/>
              </p14:nvContentPartPr>
              <p14:xfrm>
                <a:off x="8800557" y="934365"/>
                <a:ext cx="125640" cy="80640"/>
              </p14:xfrm>
            </p:contentPart>
          </mc:Choice>
          <mc:Fallback xmlns="">
            <p:pic>
              <p:nvPicPr>
                <p:cNvPr id="19" name="Freihand 18">
                  <a:extLst>
                    <a:ext uri="{FF2B5EF4-FFF2-40B4-BE49-F238E27FC236}">
                      <a16:creationId xmlns:a16="http://schemas.microsoft.com/office/drawing/2014/main" id="{7BB8436F-F580-4F19-BB22-2DE73CABE139}"/>
                    </a:ext>
                  </a:extLst>
                </p:cNvPr>
                <p:cNvPicPr/>
                <p:nvPr/>
              </p:nvPicPr>
              <p:blipFill>
                <a:blip r:embed="rId97"/>
                <a:stretch>
                  <a:fillRect/>
                </a:stretch>
              </p:blipFill>
              <p:spPr>
                <a:xfrm>
                  <a:off x="8796237" y="930045"/>
                  <a:ext cx="1342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20" name="Freihand 19">
                  <a:extLst>
                    <a:ext uri="{FF2B5EF4-FFF2-40B4-BE49-F238E27FC236}">
                      <a16:creationId xmlns:a16="http://schemas.microsoft.com/office/drawing/2014/main" id="{E4DBB6EC-2D5F-48F1-8E95-72EE0A47A233}"/>
                    </a:ext>
                  </a:extLst>
                </p14:cNvPr>
                <p14:cNvContentPartPr/>
                <p14:nvPr/>
              </p14:nvContentPartPr>
              <p14:xfrm>
                <a:off x="8944197" y="838965"/>
                <a:ext cx="107280" cy="151560"/>
              </p14:xfrm>
            </p:contentPart>
          </mc:Choice>
          <mc:Fallback xmlns="">
            <p:pic>
              <p:nvPicPr>
                <p:cNvPr id="20" name="Freihand 19">
                  <a:extLst>
                    <a:ext uri="{FF2B5EF4-FFF2-40B4-BE49-F238E27FC236}">
                      <a16:creationId xmlns:a16="http://schemas.microsoft.com/office/drawing/2014/main" id="{E4DBB6EC-2D5F-48F1-8E95-72EE0A47A233}"/>
                    </a:ext>
                  </a:extLst>
                </p:cNvPr>
                <p:cNvPicPr/>
                <p:nvPr/>
              </p:nvPicPr>
              <p:blipFill>
                <a:blip r:embed="rId99"/>
                <a:stretch>
                  <a:fillRect/>
                </a:stretch>
              </p:blipFill>
              <p:spPr>
                <a:xfrm>
                  <a:off x="8939877" y="834645"/>
                  <a:ext cx="1159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21" name="Freihand 20">
                  <a:extLst>
                    <a:ext uri="{FF2B5EF4-FFF2-40B4-BE49-F238E27FC236}">
                      <a16:creationId xmlns:a16="http://schemas.microsoft.com/office/drawing/2014/main" id="{A7FC0167-A11E-4468-BA2A-2560D8974277}"/>
                    </a:ext>
                  </a:extLst>
                </p14:cNvPr>
                <p14:cNvContentPartPr/>
                <p14:nvPr/>
              </p14:nvContentPartPr>
              <p14:xfrm>
                <a:off x="9027357" y="820245"/>
                <a:ext cx="360" cy="360"/>
              </p14:xfrm>
            </p:contentPart>
          </mc:Choice>
          <mc:Fallback xmlns="">
            <p:pic>
              <p:nvPicPr>
                <p:cNvPr id="21" name="Freihand 20">
                  <a:extLst>
                    <a:ext uri="{FF2B5EF4-FFF2-40B4-BE49-F238E27FC236}">
                      <a16:creationId xmlns:a16="http://schemas.microsoft.com/office/drawing/2014/main" id="{A7FC0167-A11E-4468-BA2A-2560D8974277}"/>
                    </a:ext>
                  </a:extLst>
                </p:cNvPr>
                <p:cNvPicPr/>
                <p:nvPr/>
              </p:nvPicPr>
              <p:blipFill>
                <a:blip r:embed="rId101"/>
                <a:stretch>
                  <a:fillRect/>
                </a:stretch>
              </p:blipFill>
              <p:spPr>
                <a:xfrm>
                  <a:off x="9023037" y="8159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22" name="Freihand 21">
                  <a:extLst>
                    <a:ext uri="{FF2B5EF4-FFF2-40B4-BE49-F238E27FC236}">
                      <a16:creationId xmlns:a16="http://schemas.microsoft.com/office/drawing/2014/main" id="{E91DBF15-1CDD-4109-B99E-9109801D2B00}"/>
                    </a:ext>
                  </a:extLst>
                </p14:cNvPr>
                <p14:cNvContentPartPr/>
                <p14:nvPr/>
              </p14:nvContentPartPr>
              <p14:xfrm>
                <a:off x="9097197" y="834645"/>
                <a:ext cx="99720" cy="148320"/>
              </p14:xfrm>
            </p:contentPart>
          </mc:Choice>
          <mc:Fallback xmlns="">
            <p:pic>
              <p:nvPicPr>
                <p:cNvPr id="22" name="Freihand 21">
                  <a:extLst>
                    <a:ext uri="{FF2B5EF4-FFF2-40B4-BE49-F238E27FC236}">
                      <a16:creationId xmlns:a16="http://schemas.microsoft.com/office/drawing/2014/main" id="{E91DBF15-1CDD-4109-B99E-9109801D2B00}"/>
                    </a:ext>
                  </a:extLst>
                </p:cNvPr>
                <p:cNvPicPr/>
                <p:nvPr/>
              </p:nvPicPr>
              <p:blipFill>
                <a:blip r:embed="rId103"/>
                <a:stretch>
                  <a:fillRect/>
                </a:stretch>
              </p:blipFill>
              <p:spPr>
                <a:xfrm>
                  <a:off x="9092877" y="830325"/>
                  <a:ext cx="10836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23" name="Freihand 22">
                  <a:extLst>
                    <a:ext uri="{FF2B5EF4-FFF2-40B4-BE49-F238E27FC236}">
                      <a16:creationId xmlns:a16="http://schemas.microsoft.com/office/drawing/2014/main" id="{D3542273-841C-42F6-9F91-54DD12F28FD6}"/>
                    </a:ext>
                  </a:extLst>
                </p14:cNvPr>
                <p14:cNvContentPartPr/>
                <p14:nvPr/>
              </p14:nvContentPartPr>
              <p14:xfrm>
                <a:off x="9191517" y="796125"/>
                <a:ext cx="360" cy="20520"/>
              </p14:xfrm>
            </p:contentPart>
          </mc:Choice>
          <mc:Fallback xmlns="">
            <p:pic>
              <p:nvPicPr>
                <p:cNvPr id="23" name="Freihand 22">
                  <a:extLst>
                    <a:ext uri="{FF2B5EF4-FFF2-40B4-BE49-F238E27FC236}">
                      <a16:creationId xmlns:a16="http://schemas.microsoft.com/office/drawing/2014/main" id="{D3542273-841C-42F6-9F91-54DD12F28FD6}"/>
                    </a:ext>
                  </a:extLst>
                </p:cNvPr>
                <p:cNvPicPr/>
                <p:nvPr/>
              </p:nvPicPr>
              <p:blipFill>
                <a:blip r:embed="rId105"/>
                <a:stretch>
                  <a:fillRect/>
                </a:stretch>
              </p:blipFill>
              <p:spPr>
                <a:xfrm>
                  <a:off x="9187197" y="791805"/>
                  <a:ext cx="90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24" name="Freihand 23">
                  <a:extLst>
                    <a:ext uri="{FF2B5EF4-FFF2-40B4-BE49-F238E27FC236}">
                      <a16:creationId xmlns:a16="http://schemas.microsoft.com/office/drawing/2014/main" id="{DC7C4DB0-9EDF-44A9-8FA6-5B478E54F936}"/>
                    </a:ext>
                  </a:extLst>
                </p14:cNvPr>
                <p14:cNvContentPartPr/>
                <p14:nvPr/>
              </p14:nvContentPartPr>
              <p14:xfrm>
                <a:off x="9239037" y="813765"/>
                <a:ext cx="106200" cy="263160"/>
              </p14:xfrm>
            </p:contentPart>
          </mc:Choice>
          <mc:Fallback xmlns="">
            <p:pic>
              <p:nvPicPr>
                <p:cNvPr id="24" name="Freihand 23">
                  <a:extLst>
                    <a:ext uri="{FF2B5EF4-FFF2-40B4-BE49-F238E27FC236}">
                      <a16:creationId xmlns:a16="http://schemas.microsoft.com/office/drawing/2014/main" id="{DC7C4DB0-9EDF-44A9-8FA6-5B478E54F936}"/>
                    </a:ext>
                  </a:extLst>
                </p:cNvPr>
                <p:cNvPicPr/>
                <p:nvPr/>
              </p:nvPicPr>
              <p:blipFill>
                <a:blip r:embed="rId107"/>
                <a:stretch>
                  <a:fillRect/>
                </a:stretch>
              </p:blipFill>
              <p:spPr>
                <a:xfrm>
                  <a:off x="9234717" y="809445"/>
                  <a:ext cx="11484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25" name="Freihand 24">
                  <a:extLst>
                    <a:ext uri="{FF2B5EF4-FFF2-40B4-BE49-F238E27FC236}">
                      <a16:creationId xmlns:a16="http://schemas.microsoft.com/office/drawing/2014/main" id="{ACC4C3F7-F2B5-4666-805E-B71E13A19971}"/>
                    </a:ext>
                  </a:extLst>
                </p14:cNvPr>
                <p14:cNvContentPartPr/>
                <p14:nvPr/>
              </p14:nvContentPartPr>
              <p14:xfrm>
                <a:off x="9507957" y="883965"/>
                <a:ext cx="164880" cy="70200"/>
              </p14:xfrm>
            </p:contentPart>
          </mc:Choice>
          <mc:Fallback xmlns="">
            <p:pic>
              <p:nvPicPr>
                <p:cNvPr id="25" name="Freihand 24">
                  <a:extLst>
                    <a:ext uri="{FF2B5EF4-FFF2-40B4-BE49-F238E27FC236}">
                      <a16:creationId xmlns:a16="http://schemas.microsoft.com/office/drawing/2014/main" id="{ACC4C3F7-F2B5-4666-805E-B71E13A19971}"/>
                    </a:ext>
                  </a:extLst>
                </p:cNvPr>
                <p:cNvPicPr/>
                <p:nvPr/>
              </p:nvPicPr>
              <p:blipFill>
                <a:blip r:embed="rId109"/>
                <a:stretch>
                  <a:fillRect/>
                </a:stretch>
              </p:blipFill>
              <p:spPr>
                <a:xfrm>
                  <a:off x="9503637" y="879645"/>
                  <a:ext cx="1735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26" name="Freihand 25">
                  <a:extLst>
                    <a:ext uri="{FF2B5EF4-FFF2-40B4-BE49-F238E27FC236}">
                      <a16:creationId xmlns:a16="http://schemas.microsoft.com/office/drawing/2014/main" id="{B60C0193-E3BC-434D-A375-0C908BBEFB89}"/>
                    </a:ext>
                  </a:extLst>
                </p14:cNvPr>
                <p14:cNvContentPartPr/>
                <p14:nvPr/>
              </p14:nvContentPartPr>
              <p14:xfrm>
                <a:off x="9695157" y="879645"/>
                <a:ext cx="66600" cy="66600"/>
              </p14:xfrm>
            </p:contentPart>
          </mc:Choice>
          <mc:Fallback xmlns="">
            <p:pic>
              <p:nvPicPr>
                <p:cNvPr id="26" name="Freihand 25">
                  <a:extLst>
                    <a:ext uri="{FF2B5EF4-FFF2-40B4-BE49-F238E27FC236}">
                      <a16:creationId xmlns:a16="http://schemas.microsoft.com/office/drawing/2014/main" id="{B60C0193-E3BC-434D-A375-0C908BBEFB89}"/>
                    </a:ext>
                  </a:extLst>
                </p:cNvPr>
                <p:cNvPicPr/>
                <p:nvPr/>
              </p:nvPicPr>
              <p:blipFill>
                <a:blip r:embed="rId111"/>
                <a:stretch>
                  <a:fillRect/>
                </a:stretch>
              </p:blipFill>
              <p:spPr>
                <a:xfrm>
                  <a:off x="9690837" y="875325"/>
                  <a:ext cx="752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27" name="Freihand 26">
                  <a:extLst>
                    <a:ext uri="{FF2B5EF4-FFF2-40B4-BE49-F238E27FC236}">
                      <a16:creationId xmlns:a16="http://schemas.microsoft.com/office/drawing/2014/main" id="{8A51694E-3907-43B2-B0EB-2329CCC74ECF}"/>
                    </a:ext>
                  </a:extLst>
                </p14:cNvPr>
                <p14:cNvContentPartPr/>
                <p14:nvPr/>
              </p14:nvContentPartPr>
              <p14:xfrm>
                <a:off x="9812157" y="870285"/>
                <a:ext cx="57960" cy="79560"/>
              </p14:xfrm>
            </p:contentPart>
          </mc:Choice>
          <mc:Fallback xmlns="">
            <p:pic>
              <p:nvPicPr>
                <p:cNvPr id="27" name="Freihand 26">
                  <a:extLst>
                    <a:ext uri="{FF2B5EF4-FFF2-40B4-BE49-F238E27FC236}">
                      <a16:creationId xmlns:a16="http://schemas.microsoft.com/office/drawing/2014/main" id="{8A51694E-3907-43B2-B0EB-2329CCC74ECF}"/>
                    </a:ext>
                  </a:extLst>
                </p:cNvPr>
                <p:cNvPicPr/>
                <p:nvPr/>
              </p:nvPicPr>
              <p:blipFill>
                <a:blip r:embed="rId113"/>
                <a:stretch>
                  <a:fillRect/>
                </a:stretch>
              </p:blipFill>
              <p:spPr>
                <a:xfrm>
                  <a:off x="9807837" y="865965"/>
                  <a:ext cx="666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28" name="Freihand 27">
                  <a:extLst>
                    <a:ext uri="{FF2B5EF4-FFF2-40B4-BE49-F238E27FC236}">
                      <a16:creationId xmlns:a16="http://schemas.microsoft.com/office/drawing/2014/main" id="{8DF3EA44-5C1E-4D0D-BA1A-DD244F8B33E0}"/>
                    </a:ext>
                  </a:extLst>
                </p14:cNvPr>
                <p14:cNvContentPartPr/>
                <p14:nvPr/>
              </p14:nvContentPartPr>
              <p14:xfrm>
                <a:off x="9915477" y="872085"/>
                <a:ext cx="14400" cy="55800"/>
              </p14:xfrm>
            </p:contentPart>
          </mc:Choice>
          <mc:Fallback xmlns="">
            <p:pic>
              <p:nvPicPr>
                <p:cNvPr id="28" name="Freihand 27">
                  <a:extLst>
                    <a:ext uri="{FF2B5EF4-FFF2-40B4-BE49-F238E27FC236}">
                      <a16:creationId xmlns:a16="http://schemas.microsoft.com/office/drawing/2014/main" id="{8DF3EA44-5C1E-4D0D-BA1A-DD244F8B33E0}"/>
                    </a:ext>
                  </a:extLst>
                </p:cNvPr>
                <p:cNvPicPr/>
                <p:nvPr/>
              </p:nvPicPr>
              <p:blipFill>
                <a:blip r:embed="rId115"/>
                <a:stretch>
                  <a:fillRect/>
                </a:stretch>
              </p:blipFill>
              <p:spPr>
                <a:xfrm>
                  <a:off x="9911157" y="867765"/>
                  <a:ext cx="230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29" name="Freihand 28">
                  <a:extLst>
                    <a:ext uri="{FF2B5EF4-FFF2-40B4-BE49-F238E27FC236}">
                      <a16:creationId xmlns:a16="http://schemas.microsoft.com/office/drawing/2014/main" id="{C346142D-D815-4012-BAB1-060315C35BCB}"/>
                    </a:ext>
                  </a:extLst>
                </p14:cNvPr>
                <p14:cNvContentPartPr/>
                <p14:nvPr/>
              </p14:nvContentPartPr>
              <p14:xfrm>
                <a:off x="10017717" y="883245"/>
                <a:ext cx="153720" cy="39600"/>
              </p14:xfrm>
            </p:contentPart>
          </mc:Choice>
          <mc:Fallback xmlns="">
            <p:pic>
              <p:nvPicPr>
                <p:cNvPr id="29" name="Freihand 28">
                  <a:extLst>
                    <a:ext uri="{FF2B5EF4-FFF2-40B4-BE49-F238E27FC236}">
                      <a16:creationId xmlns:a16="http://schemas.microsoft.com/office/drawing/2014/main" id="{C346142D-D815-4012-BAB1-060315C35BCB}"/>
                    </a:ext>
                  </a:extLst>
                </p:cNvPr>
                <p:cNvPicPr/>
                <p:nvPr/>
              </p:nvPicPr>
              <p:blipFill>
                <a:blip r:embed="rId117"/>
                <a:stretch>
                  <a:fillRect/>
                </a:stretch>
              </p:blipFill>
              <p:spPr>
                <a:xfrm>
                  <a:off x="10013397" y="878925"/>
                  <a:ext cx="16236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30" name="Freihand 29">
                  <a:extLst>
                    <a:ext uri="{FF2B5EF4-FFF2-40B4-BE49-F238E27FC236}">
                      <a16:creationId xmlns:a16="http://schemas.microsoft.com/office/drawing/2014/main" id="{9B684D8E-DC21-4137-A669-F58E2549AB96}"/>
                    </a:ext>
                  </a:extLst>
                </p14:cNvPr>
                <p14:cNvContentPartPr/>
                <p14:nvPr/>
              </p14:nvContentPartPr>
              <p14:xfrm>
                <a:off x="10193397" y="857685"/>
                <a:ext cx="73800" cy="57600"/>
              </p14:xfrm>
            </p:contentPart>
          </mc:Choice>
          <mc:Fallback xmlns="">
            <p:pic>
              <p:nvPicPr>
                <p:cNvPr id="30" name="Freihand 29">
                  <a:extLst>
                    <a:ext uri="{FF2B5EF4-FFF2-40B4-BE49-F238E27FC236}">
                      <a16:creationId xmlns:a16="http://schemas.microsoft.com/office/drawing/2014/main" id="{9B684D8E-DC21-4137-A669-F58E2549AB96}"/>
                    </a:ext>
                  </a:extLst>
                </p:cNvPr>
                <p:cNvPicPr/>
                <p:nvPr/>
              </p:nvPicPr>
              <p:blipFill>
                <a:blip r:embed="rId119"/>
                <a:stretch>
                  <a:fillRect/>
                </a:stretch>
              </p:blipFill>
              <p:spPr>
                <a:xfrm>
                  <a:off x="10189077" y="853365"/>
                  <a:ext cx="8244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31" name="Freihand 30">
                  <a:extLst>
                    <a:ext uri="{FF2B5EF4-FFF2-40B4-BE49-F238E27FC236}">
                      <a16:creationId xmlns:a16="http://schemas.microsoft.com/office/drawing/2014/main" id="{770198B3-D41E-48AE-B9F0-AD142148BA8B}"/>
                    </a:ext>
                  </a:extLst>
                </p14:cNvPr>
                <p14:cNvContentPartPr/>
                <p14:nvPr/>
              </p14:nvContentPartPr>
              <p14:xfrm>
                <a:off x="10305357" y="844365"/>
                <a:ext cx="74520" cy="60840"/>
              </p14:xfrm>
            </p:contentPart>
          </mc:Choice>
          <mc:Fallback xmlns="">
            <p:pic>
              <p:nvPicPr>
                <p:cNvPr id="31" name="Freihand 30">
                  <a:extLst>
                    <a:ext uri="{FF2B5EF4-FFF2-40B4-BE49-F238E27FC236}">
                      <a16:creationId xmlns:a16="http://schemas.microsoft.com/office/drawing/2014/main" id="{770198B3-D41E-48AE-B9F0-AD142148BA8B}"/>
                    </a:ext>
                  </a:extLst>
                </p:cNvPr>
                <p:cNvPicPr/>
                <p:nvPr/>
              </p:nvPicPr>
              <p:blipFill>
                <a:blip r:embed="rId121"/>
                <a:stretch>
                  <a:fillRect/>
                </a:stretch>
              </p:blipFill>
              <p:spPr>
                <a:xfrm>
                  <a:off x="10301037" y="840045"/>
                  <a:ext cx="831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34" name="Freihand 33">
                  <a:extLst>
                    <a:ext uri="{FF2B5EF4-FFF2-40B4-BE49-F238E27FC236}">
                      <a16:creationId xmlns:a16="http://schemas.microsoft.com/office/drawing/2014/main" id="{75F471F4-9DA0-4BEB-AD6A-A36F11402325}"/>
                    </a:ext>
                  </a:extLst>
                </p14:cNvPr>
                <p14:cNvContentPartPr/>
                <p14:nvPr/>
              </p14:nvContentPartPr>
              <p14:xfrm>
                <a:off x="10306797" y="824565"/>
                <a:ext cx="101880" cy="78840"/>
              </p14:xfrm>
            </p:contentPart>
          </mc:Choice>
          <mc:Fallback xmlns="">
            <p:pic>
              <p:nvPicPr>
                <p:cNvPr id="34" name="Freihand 33">
                  <a:extLst>
                    <a:ext uri="{FF2B5EF4-FFF2-40B4-BE49-F238E27FC236}">
                      <a16:creationId xmlns:a16="http://schemas.microsoft.com/office/drawing/2014/main" id="{75F471F4-9DA0-4BEB-AD6A-A36F11402325}"/>
                    </a:ext>
                  </a:extLst>
                </p:cNvPr>
                <p:cNvPicPr/>
                <p:nvPr/>
              </p:nvPicPr>
              <p:blipFill>
                <a:blip r:embed="rId123"/>
                <a:stretch>
                  <a:fillRect/>
                </a:stretch>
              </p:blipFill>
              <p:spPr>
                <a:xfrm>
                  <a:off x="10302477" y="820245"/>
                  <a:ext cx="1105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35" name="Freihand 34">
                  <a:extLst>
                    <a:ext uri="{FF2B5EF4-FFF2-40B4-BE49-F238E27FC236}">
                      <a16:creationId xmlns:a16="http://schemas.microsoft.com/office/drawing/2014/main" id="{8B1F9E77-08FF-48B8-891F-E9A15923C822}"/>
                    </a:ext>
                  </a:extLst>
                </p14:cNvPr>
                <p14:cNvContentPartPr/>
                <p14:nvPr/>
              </p14:nvContentPartPr>
              <p14:xfrm>
                <a:off x="10304997" y="856245"/>
                <a:ext cx="101520" cy="6840"/>
              </p14:xfrm>
            </p:contentPart>
          </mc:Choice>
          <mc:Fallback xmlns="">
            <p:pic>
              <p:nvPicPr>
                <p:cNvPr id="35" name="Freihand 34">
                  <a:extLst>
                    <a:ext uri="{FF2B5EF4-FFF2-40B4-BE49-F238E27FC236}">
                      <a16:creationId xmlns:a16="http://schemas.microsoft.com/office/drawing/2014/main" id="{8B1F9E77-08FF-48B8-891F-E9A15923C822}"/>
                    </a:ext>
                  </a:extLst>
                </p:cNvPr>
                <p:cNvPicPr/>
                <p:nvPr/>
              </p:nvPicPr>
              <p:blipFill>
                <a:blip r:embed="rId125"/>
                <a:stretch>
                  <a:fillRect/>
                </a:stretch>
              </p:blipFill>
              <p:spPr>
                <a:xfrm>
                  <a:off x="10300677" y="851925"/>
                  <a:ext cx="11016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36" name="Freihand 35">
                  <a:extLst>
                    <a:ext uri="{FF2B5EF4-FFF2-40B4-BE49-F238E27FC236}">
                      <a16:creationId xmlns:a16="http://schemas.microsoft.com/office/drawing/2014/main" id="{AD761FA8-9F8E-4765-A1B9-A87A01D2F5B7}"/>
                    </a:ext>
                  </a:extLst>
                </p14:cNvPr>
                <p14:cNvContentPartPr/>
                <p14:nvPr/>
              </p14:nvContentPartPr>
              <p14:xfrm>
                <a:off x="10426317" y="824565"/>
                <a:ext cx="105480" cy="62640"/>
              </p14:xfrm>
            </p:contentPart>
          </mc:Choice>
          <mc:Fallback xmlns="">
            <p:pic>
              <p:nvPicPr>
                <p:cNvPr id="36" name="Freihand 35">
                  <a:extLst>
                    <a:ext uri="{FF2B5EF4-FFF2-40B4-BE49-F238E27FC236}">
                      <a16:creationId xmlns:a16="http://schemas.microsoft.com/office/drawing/2014/main" id="{AD761FA8-9F8E-4765-A1B9-A87A01D2F5B7}"/>
                    </a:ext>
                  </a:extLst>
                </p:cNvPr>
                <p:cNvPicPr/>
                <p:nvPr/>
              </p:nvPicPr>
              <p:blipFill>
                <a:blip r:embed="rId127"/>
                <a:stretch>
                  <a:fillRect/>
                </a:stretch>
              </p:blipFill>
              <p:spPr>
                <a:xfrm>
                  <a:off x="10421997" y="820245"/>
                  <a:ext cx="11412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37" name="Freihand 36">
                  <a:extLst>
                    <a:ext uri="{FF2B5EF4-FFF2-40B4-BE49-F238E27FC236}">
                      <a16:creationId xmlns:a16="http://schemas.microsoft.com/office/drawing/2014/main" id="{C27453F9-F577-426B-8BF8-5C09B27DCA84}"/>
                    </a:ext>
                  </a:extLst>
                </p14:cNvPr>
                <p14:cNvContentPartPr/>
                <p14:nvPr/>
              </p14:nvContentPartPr>
              <p14:xfrm>
                <a:off x="10532517" y="739245"/>
                <a:ext cx="128880" cy="131400"/>
              </p14:xfrm>
            </p:contentPart>
          </mc:Choice>
          <mc:Fallback xmlns="">
            <p:pic>
              <p:nvPicPr>
                <p:cNvPr id="37" name="Freihand 36">
                  <a:extLst>
                    <a:ext uri="{FF2B5EF4-FFF2-40B4-BE49-F238E27FC236}">
                      <a16:creationId xmlns:a16="http://schemas.microsoft.com/office/drawing/2014/main" id="{C27453F9-F577-426B-8BF8-5C09B27DCA84}"/>
                    </a:ext>
                  </a:extLst>
                </p:cNvPr>
                <p:cNvPicPr/>
                <p:nvPr/>
              </p:nvPicPr>
              <p:blipFill>
                <a:blip r:embed="rId129"/>
                <a:stretch>
                  <a:fillRect/>
                </a:stretch>
              </p:blipFill>
              <p:spPr>
                <a:xfrm>
                  <a:off x="10528197" y="734925"/>
                  <a:ext cx="1375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38" name="Freihand 37">
                  <a:extLst>
                    <a:ext uri="{FF2B5EF4-FFF2-40B4-BE49-F238E27FC236}">
                      <a16:creationId xmlns:a16="http://schemas.microsoft.com/office/drawing/2014/main" id="{DCABF6F0-A273-4E8E-85F8-5AA335763956}"/>
                    </a:ext>
                  </a:extLst>
                </p14:cNvPr>
                <p14:cNvContentPartPr/>
                <p14:nvPr/>
              </p14:nvContentPartPr>
              <p14:xfrm>
                <a:off x="10650237" y="752205"/>
                <a:ext cx="171720" cy="108360"/>
              </p14:xfrm>
            </p:contentPart>
          </mc:Choice>
          <mc:Fallback xmlns="">
            <p:pic>
              <p:nvPicPr>
                <p:cNvPr id="38" name="Freihand 37">
                  <a:extLst>
                    <a:ext uri="{FF2B5EF4-FFF2-40B4-BE49-F238E27FC236}">
                      <a16:creationId xmlns:a16="http://schemas.microsoft.com/office/drawing/2014/main" id="{DCABF6F0-A273-4E8E-85F8-5AA335763956}"/>
                    </a:ext>
                  </a:extLst>
                </p:cNvPr>
                <p:cNvPicPr/>
                <p:nvPr/>
              </p:nvPicPr>
              <p:blipFill>
                <a:blip r:embed="rId131"/>
                <a:stretch>
                  <a:fillRect/>
                </a:stretch>
              </p:blipFill>
              <p:spPr>
                <a:xfrm>
                  <a:off x="10645917" y="747885"/>
                  <a:ext cx="1803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40" name="Freihand 39">
                  <a:extLst>
                    <a:ext uri="{FF2B5EF4-FFF2-40B4-BE49-F238E27FC236}">
                      <a16:creationId xmlns:a16="http://schemas.microsoft.com/office/drawing/2014/main" id="{9C3B545E-3A8F-4CEE-9D9E-5F7C94C35E6B}"/>
                    </a:ext>
                  </a:extLst>
                </p14:cNvPr>
                <p14:cNvContentPartPr/>
                <p14:nvPr/>
              </p14:nvContentPartPr>
              <p14:xfrm>
                <a:off x="8492757" y="1232085"/>
                <a:ext cx="156960" cy="92160"/>
              </p14:xfrm>
            </p:contentPart>
          </mc:Choice>
          <mc:Fallback xmlns="">
            <p:pic>
              <p:nvPicPr>
                <p:cNvPr id="40" name="Freihand 39">
                  <a:extLst>
                    <a:ext uri="{FF2B5EF4-FFF2-40B4-BE49-F238E27FC236}">
                      <a16:creationId xmlns:a16="http://schemas.microsoft.com/office/drawing/2014/main" id="{9C3B545E-3A8F-4CEE-9D9E-5F7C94C35E6B}"/>
                    </a:ext>
                  </a:extLst>
                </p:cNvPr>
                <p:cNvPicPr/>
                <p:nvPr/>
              </p:nvPicPr>
              <p:blipFill>
                <a:blip r:embed="rId133"/>
                <a:stretch>
                  <a:fillRect/>
                </a:stretch>
              </p:blipFill>
              <p:spPr>
                <a:xfrm>
                  <a:off x="8488437" y="1227765"/>
                  <a:ext cx="1656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41" name="Freihand 40">
                  <a:extLst>
                    <a:ext uri="{FF2B5EF4-FFF2-40B4-BE49-F238E27FC236}">
                      <a16:creationId xmlns:a16="http://schemas.microsoft.com/office/drawing/2014/main" id="{ADC1EB1C-26C3-4C15-8AC1-29791C7DEE90}"/>
                    </a:ext>
                  </a:extLst>
                </p14:cNvPr>
                <p14:cNvContentPartPr/>
                <p14:nvPr/>
              </p14:nvContentPartPr>
              <p14:xfrm>
                <a:off x="8678877" y="1178085"/>
                <a:ext cx="63720" cy="138960"/>
              </p14:xfrm>
            </p:contentPart>
          </mc:Choice>
          <mc:Fallback xmlns="">
            <p:pic>
              <p:nvPicPr>
                <p:cNvPr id="41" name="Freihand 40">
                  <a:extLst>
                    <a:ext uri="{FF2B5EF4-FFF2-40B4-BE49-F238E27FC236}">
                      <a16:creationId xmlns:a16="http://schemas.microsoft.com/office/drawing/2014/main" id="{ADC1EB1C-26C3-4C15-8AC1-29791C7DEE90}"/>
                    </a:ext>
                  </a:extLst>
                </p:cNvPr>
                <p:cNvPicPr/>
                <p:nvPr/>
              </p:nvPicPr>
              <p:blipFill>
                <a:blip r:embed="rId135"/>
                <a:stretch>
                  <a:fillRect/>
                </a:stretch>
              </p:blipFill>
              <p:spPr>
                <a:xfrm>
                  <a:off x="8674557" y="1173765"/>
                  <a:ext cx="723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42" name="Freihand 41">
                  <a:extLst>
                    <a:ext uri="{FF2B5EF4-FFF2-40B4-BE49-F238E27FC236}">
                      <a16:creationId xmlns:a16="http://schemas.microsoft.com/office/drawing/2014/main" id="{23C4752C-4DA4-4928-8726-765A48C493C2}"/>
                    </a:ext>
                  </a:extLst>
                </p14:cNvPr>
                <p14:cNvContentPartPr/>
                <p14:nvPr/>
              </p14:nvContentPartPr>
              <p14:xfrm>
                <a:off x="8769237" y="1203645"/>
                <a:ext cx="73440" cy="109080"/>
              </p14:xfrm>
            </p:contentPart>
          </mc:Choice>
          <mc:Fallback xmlns="">
            <p:pic>
              <p:nvPicPr>
                <p:cNvPr id="42" name="Freihand 41">
                  <a:extLst>
                    <a:ext uri="{FF2B5EF4-FFF2-40B4-BE49-F238E27FC236}">
                      <a16:creationId xmlns:a16="http://schemas.microsoft.com/office/drawing/2014/main" id="{23C4752C-4DA4-4928-8726-765A48C493C2}"/>
                    </a:ext>
                  </a:extLst>
                </p:cNvPr>
                <p:cNvPicPr/>
                <p:nvPr/>
              </p:nvPicPr>
              <p:blipFill>
                <a:blip r:embed="rId137"/>
                <a:stretch>
                  <a:fillRect/>
                </a:stretch>
              </p:blipFill>
              <p:spPr>
                <a:xfrm>
                  <a:off x="8764917" y="1199325"/>
                  <a:ext cx="820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43" name="Freihand 42">
                  <a:extLst>
                    <a:ext uri="{FF2B5EF4-FFF2-40B4-BE49-F238E27FC236}">
                      <a16:creationId xmlns:a16="http://schemas.microsoft.com/office/drawing/2014/main" id="{F3B672B3-F3B2-475A-870E-55C5CBD26218}"/>
                    </a:ext>
                  </a:extLst>
                </p14:cNvPr>
                <p14:cNvContentPartPr/>
                <p14:nvPr/>
              </p14:nvContentPartPr>
              <p14:xfrm>
                <a:off x="8846997" y="1252605"/>
                <a:ext cx="90720" cy="99720"/>
              </p14:xfrm>
            </p:contentPart>
          </mc:Choice>
          <mc:Fallback xmlns="">
            <p:pic>
              <p:nvPicPr>
                <p:cNvPr id="43" name="Freihand 42">
                  <a:extLst>
                    <a:ext uri="{FF2B5EF4-FFF2-40B4-BE49-F238E27FC236}">
                      <a16:creationId xmlns:a16="http://schemas.microsoft.com/office/drawing/2014/main" id="{F3B672B3-F3B2-475A-870E-55C5CBD26218}"/>
                    </a:ext>
                  </a:extLst>
                </p:cNvPr>
                <p:cNvPicPr/>
                <p:nvPr/>
              </p:nvPicPr>
              <p:blipFill>
                <a:blip r:embed="rId139"/>
                <a:stretch>
                  <a:fillRect/>
                </a:stretch>
              </p:blipFill>
              <p:spPr>
                <a:xfrm>
                  <a:off x="8842677" y="1248285"/>
                  <a:ext cx="993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44" name="Freihand 43">
                  <a:extLst>
                    <a:ext uri="{FF2B5EF4-FFF2-40B4-BE49-F238E27FC236}">
                      <a16:creationId xmlns:a16="http://schemas.microsoft.com/office/drawing/2014/main" id="{C99C286E-3D8A-41E1-8186-2138DE6892BE}"/>
                    </a:ext>
                  </a:extLst>
                </p14:cNvPr>
                <p14:cNvContentPartPr/>
                <p14:nvPr/>
              </p14:nvContentPartPr>
              <p14:xfrm>
                <a:off x="8951397" y="1273125"/>
                <a:ext cx="15840" cy="70560"/>
              </p14:xfrm>
            </p:contentPart>
          </mc:Choice>
          <mc:Fallback xmlns="">
            <p:pic>
              <p:nvPicPr>
                <p:cNvPr id="44" name="Freihand 43">
                  <a:extLst>
                    <a:ext uri="{FF2B5EF4-FFF2-40B4-BE49-F238E27FC236}">
                      <a16:creationId xmlns:a16="http://schemas.microsoft.com/office/drawing/2014/main" id="{C99C286E-3D8A-41E1-8186-2138DE6892BE}"/>
                    </a:ext>
                  </a:extLst>
                </p:cNvPr>
                <p:cNvPicPr/>
                <p:nvPr/>
              </p:nvPicPr>
              <p:blipFill>
                <a:blip r:embed="rId141"/>
                <a:stretch>
                  <a:fillRect/>
                </a:stretch>
              </p:blipFill>
              <p:spPr>
                <a:xfrm>
                  <a:off x="8947077" y="1268805"/>
                  <a:ext cx="244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45" name="Freihand 44">
                  <a:extLst>
                    <a:ext uri="{FF2B5EF4-FFF2-40B4-BE49-F238E27FC236}">
                      <a16:creationId xmlns:a16="http://schemas.microsoft.com/office/drawing/2014/main" id="{7EB0779F-8959-4881-9DD8-B4D79DC745FD}"/>
                    </a:ext>
                  </a:extLst>
                </p14:cNvPr>
                <p14:cNvContentPartPr/>
                <p14:nvPr/>
              </p14:nvContentPartPr>
              <p14:xfrm>
                <a:off x="9022317" y="1176645"/>
                <a:ext cx="73080" cy="139320"/>
              </p14:xfrm>
            </p:contentPart>
          </mc:Choice>
          <mc:Fallback xmlns="">
            <p:pic>
              <p:nvPicPr>
                <p:cNvPr id="45" name="Freihand 44">
                  <a:extLst>
                    <a:ext uri="{FF2B5EF4-FFF2-40B4-BE49-F238E27FC236}">
                      <a16:creationId xmlns:a16="http://schemas.microsoft.com/office/drawing/2014/main" id="{7EB0779F-8959-4881-9DD8-B4D79DC745FD}"/>
                    </a:ext>
                  </a:extLst>
                </p:cNvPr>
                <p:cNvPicPr/>
                <p:nvPr/>
              </p:nvPicPr>
              <p:blipFill>
                <a:blip r:embed="rId143"/>
                <a:stretch>
                  <a:fillRect/>
                </a:stretch>
              </p:blipFill>
              <p:spPr>
                <a:xfrm>
                  <a:off x="9017997" y="1172325"/>
                  <a:ext cx="817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46" name="Freihand 45">
                  <a:extLst>
                    <a:ext uri="{FF2B5EF4-FFF2-40B4-BE49-F238E27FC236}">
                      <a16:creationId xmlns:a16="http://schemas.microsoft.com/office/drawing/2014/main" id="{2807FC3F-9C52-4DA3-BEEB-03766C2BE132}"/>
                    </a:ext>
                  </a:extLst>
                </p14:cNvPr>
                <p14:cNvContentPartPr/>
                <p14:nvPr/>
              </p14:nvContentPartPr>
              <p14:xfrm>
                <a:off x="9119517" y="1152885"/>
                <a:ext cx="117360" cy="199080"/>
              </p14:xfrm>
            </p:contentPart>
          </mc:Choice>
          <mc:Fallback xmlns="">
            <p:pic>
              <p:nvPicPr>
                <p:cNvPr id="46" name="Freihand 45">
                  <a:extLst>
                    <a:ext uri="{FF2B5EF4-FFF2-40B4-BE49-F238E27FC236}">
                      <a16:creationId xmlns:a16="http://schemas.microsoft.com/office/drawing/2014/main" id="{2807FC3F-9C52-4DA3-BEEB-03766C2BE132}"/>
                    </a:ext>
                  </a:extLst>
                </p:cNvPr>
                <p:cNvPicPr/>
                <p:nvPr/>
              </p:nvPicPr>
              <p:blipFill>
                <a:blip r:embed="rId145"/>
                <a:stretch>
                  <a:fillRect/>
                </a:stretch>
              </p:blipFill>
              <p:spPr>
                <a:xfrm>
                  <a:off x="9115197" y="1148565"/>
                  <a:ext cx="12600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53" name="Freihand 52">
                  <a:extLst>
                    <a:ext uri="{FF2B5EF4-FFF2-40B4-BE49-F238E27FC236}">
                      <a16:creationId xmlns:a16="http://schemas.microsoft.com/office/drawing/2014/main" id="{D30F3F60-FCAB-4A27-9CC2-B998050CB642}"/>
                    </a:ext>
                  </a:extLst>
                </p14:cNvPr>
                <p14:cNvContentPartPr/>
                <p14:nvPr/>
              </p14:nvContentPartPr>
              <p14:xfrm>
                <a:off x="9838077" y="1176645"/>
                <a:ext cx="106560" cy="128880"/>
              </p14:xfrm>
            </p:contentPart>
          </mc:Choice>
          <mc:Fallback xmlns="">
            <p:pic>
              <p:nvPicPr>
                <p:cNvPr id="53" name="Freihand 52">
                  <a:extLst>
                    <a:ext uri="{FF2B5EF4-FFF2-40B4-BE49-F238E27FC236}">
                      <a16:creationId xmlns:a16="http://schemas.microsoft.com/office/drawing/2014/main" id="{D30F3F60-FCAB-4A27-9CC2-B998050CB642}"/>
                    </a:ext>
                  </a:extLst>
                </p:cNvPr>
                <p:cNvPicPr/>
                <p:nvPr/>
              </p:nvPicPr>
              <p:blipFill>
                <a:blip r:embed="rId147"/>
                <a:stretch>
                  <a:fillRect/>
                </a:stretch>
              </p:blipFill>
              <p:spPr>
                <a:xfrm>
                  <a:off x="9833757" y="1172325"/>
                  <a:ext cx="1152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54" name="Freihand 53">
                  <a:extLst>
                    <a:ext uri="{FF2B5EF4-FFF2-40B4-BE49-F238E27FC236}">
                      <a16:creationId xmlns:a16="http://schemas.microsoft.com/office/drawing/2014/main" id="{024DEC18-3D87-430D-9D13-C8955B642CD3}"/>
                    </a:ext>
                  </a:extLst>
                </p14:cNvPr>
                <p14:cNvContentPartPr/>
                <p14:nvPr/>
              </p14:nvContentPartPr>
              <p14:xfrm>
                <a:off x="10000077" y="1254045"/>
                <a:ext cx="21600" cy="25560"/>
              </p14:xfrm>
            </p:contentPart>
          </mc:Choice>
          <mc:Fallback xmlns="">
            <p:pic>
              <p:nvPicPr>
                <p:cNvPr id="54" name="Freihand 53">
                  <a:extLst>
                    <a:ext uri="{FF2B5EF4-FFF2-40B4-BE49-F238E27FC236}">
                      <a16:creationId xmlns:a16="http://schemas.microsoft.com/office/drawing/2014/main" id="{024DEC18-3D87-430D-9D13-C8955B642CD3}"/>
                    </a:ext>
                  </a:extLst>
                </p:cNvPr>
                <p:cNvPicPr/>
                <p:nvPr/>
              </p:nvPicPr>
              <p:blipFill>
                <a:blip r:embed="rId149"/>
                <a:stretch>
                  <a:fillRect/>
                </a:stretch>
              </p:blipFill>
              <p:spPr>
                <a:xfrm>
                  <a:off x="9995757" y="1249725"/>
                  <a:ext cx="3024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55" name="Freihand 54">
                  <a:extLst>
                    <a:ext uri="{FF2B5EF4-FFF2-40B4-BE49-F238E27FC236}">
                      <a16:creationId xmlns:a16="http://schemas.microsoft.com/office/drawing/2014/main" id="{0C9EA28B-2634-4A3D-A18B-B64DE0CA3A16}"/>
                    </a:ext>
                  </a:extLst>
                </p14:cNvPr>
                <p14:cNvContentPartPr/>
                <p14:nvPr/>
              </p14:nvContentPartPr>
              <p14:xfrm>
                <a:off x="10056957" y="1103925"/>
                <a:ext cx="78120" cy="162360"/>
              </p14:xfrm>
            </p:contentPart>
          </mc:Choice>
          <mc:Fallback xmlns="">
            <p:pic>
              <p:nvPicPr>
                <p:cNvPr id="55" name="Freihand 54">
                  <a:extLst>
                    <a:ext uri="{FF2B5EF4-FFF2-40B4-BE49-F238E27FC236}">
                      <a16:creationId xmlns:a16="http://schemas.microsoft.com/office/drawing/2014/main" id="{0C9EA28B-2634-4A3D-A18B-B64DE0CA3A16}"/>
                    </a:ext>
                  </a:extLst>
                </p:cNvPr>
                <p:cNvPicPr/>
                <p:nvPr/>
              </p:nvPicPr>
              <p:blipFill>
                <a:blip r:embed="rId151"/>
                <a:stretch>
                  <a:fillRect/>
                </a:stretch>
              </p:blipFill>
              <p:spPr>
                <a:xfrm>
                  <a:off x="10052637" y="1099605"/>
                  <a:ext cx="867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56" name="Freihand 55">
                  <a:extLst>
                    <a:ext uri="{FF2B5EF4-FFF2-40B4-BE49-F238E27FC236}">
                      <a16:creationId xmlns:a16="http://schemas.microsoft.com/office/drawing/2014/main" id="{5A0E2B19-42A2-404B-88B9-B5333D2339E0}"/>
                    </a:ext>
                  </a:extLst>
                </p14:cNvPr>
                <p14:cNvContentPartPr/>
                <p14:nvPr/>
              </p14:nvContentPartPr>
              <p14:xfrm>
                <a:off x="10222197" y="1235325"/>
                <a:ext cx="7920" cy="9000"/>
              </p14:xfrm>
            </p:contentPart>
          </mc:Choice>
          <mc:Fallback xmlns="">
            <p:pic>
              <p:nvPicPr>
                <p:cNvPr id="56" name="Freihand 55">
                  <a:extLst>
                    <a:ext uri="{FF2B5EF4-FFF2-40B4-BE49-F238E27FC236}">
                      <a16:creationId xmlns:a16="http://schemas.microsoft.com/office/drawing/2014/main" id="{5A0E2B19-42A2-404B-88B9-B5333D2339E0}"/>
                    </a:ext>
                  </a:extLst>
                </p:cNvPr>
                <p:cNvPicPr/>
                <p:nvPr/>
              </p:nvPicPr>
              <p:blipFill>
                <a:blip r:embed="rId153"/>
                <a:stretch>
                  <a:fillRect/>
                </a:stretch>
              </p:blipFill>
              <p:spPr>
                <a:xfrm>
                  <a:off x="10217877" y="1231005"/>
                  <a:ext cx="1656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57" name="Freihand 56">
                  <a:extLst>
                    <a:ext uri="{FF2B5EF4-FFF2-40B4-BE49-F238E27FC236}">
                      <a16:creationId xmlns:a16="http://schemas.microsoft.com/office/drawing/2014/main" id="{02F669B7-F658-4A4C-B865-D9AC70173A8D}"/>
                    </a:ext>
                  </a:extLst>
                </p14:cNvPr>
                <p14:cNvContentPartPr/>
                <p14:nvPr/>
              </p14:nvContentPartPr>
              <p14:xfrm>
                <a:off x="10384557" y="1149645"/>
                <a:ext cx="181080" cy="79920"/>
              </p14:xfrm>
            </p:contentPart>
          </mc:Choice>
          <mc:Fallback xmlns="">
            <p:pic>
              <p:nvPicPr>
                <p:cNvPr id="57" name="Freihand 56">
                  <a:extLst>
                    <a:ext uri="{FF2B5EF4-FFF2-40B4-BE49-F238E27FC236}">
                      <a16:creationId xmlns:a16="http://schemas.microsoft.com/office/drawing/2014/main" id="{02F669B7-F658-4A4C-B865-D9AC70173A8D}"/>
                    </a:ext>
                  </a:extLst>
                </p:cNvPr>
                <p:cNvPicPr/>
                <p:nvPr/>
              </p:nvPicPr>
              <p:blipFill>
                <a:blip r:embed="rId155"/>
                <a:stretch>
                  <a:fillRect/>
                </a:stretch>
              </p:blipFill>
              <p:spPr>
                <a:xfrm>
                  <a:off x="10380237" y="1145325"/>
                  <a:ext cx="1897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58" name="Freihand 57">
                  <a:extLst>
                    <a:ext uri="{FF2B5EF4-FFF2-40B4-BE49-F238E27FC236}">
                      <a16:creationId xmlns:a16="http://schemas.microsoft.com/office/drawing/2014/main" id="{63C947F4-A3BD-4C3C-94BC-DF35B43DF65D}"/>
                    </a:ext>
                  </a:extLst>
                </p14:cNvPr>
                <p14:cNvContentPartPr/>
                <p14:nvPr/>
              </p14:nvContentPartPr>
              <p14:xfrm>
                <a:off x="10630797" y="1148205"/>
                <a:ext cx="94320" cy="46080"/>
              </p14:xfrm>
            </p:contentPart>
          </mc:Choice>
          <mc:Fallback xmlns="">
            <p:pic>
              <p:nvPicPr>
                <p:cNvPr id="58" name="Freihand 57">
                  <a:extLst>
                    <a:ext uri="{FF2B5EF4-FFF2-40B4-BE49-F238E27FC236}">
                      <a16:creationId xmlns:a16="http://schemas.microsoft.com/office/drawing/2014/main" id="{63C947F4-A3BD-4C3C-94BC-DF35B43DF65D}"/>
                    </a:ext>
                  </a:extLst>
                </p:cNvPr>
                <p:cNvPicPr/>
                <p:nvPr/>
              </p:nvPicPr>
              <p:blipFill>
                <a:blip r:embed="rId157"/>
                <a:stretch>
                  <a:fillRect/>
                </a:stretch>
              </p:blipFill>
              <p:spPr>
                <a:xfrm>
                  <a:off x="10626477" y="1143885"/>
                  <a:ext cx="10296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59" name="Freihand 58">
                  <a:extLst>
                    <a:ext uri="{FF2B5EF4-FFF2-40B4-BE49-F238E27FC236}">
                      <a16:creationId xmlns:a16="http://schemas.microsoft.com/office/drawing/2014/main" id="{D860854E-15CE-47B2-A39C-5B737A3E2B02}"/>
                    </a:ext>
                  </a:extLst>
                </p14:cNvPr>
                <p14:cNvContentPartPr/>
                <p14:nvPr/>
              </p14:nvContentPartPr>
              <p14:xfrm>
                <a:off x="10836357" y="1093845"/>
                <a:ext cx="104760" cy="143280"/>
              </p14:xfrm>
            </p:contentPart>
          </mc:Choice>
          <mc:Fallback xmlns="">
            <p:pic>
              <p:nvPicPr>
                <p:cNvPr id="59" name="Freihand 58">
                  <a:extLst>
                    <a:ext uri="{FF2B5EF4-FFF2-40B4-BE49-F238E27FC236}">
                      <a16:creationId xmlns:a16="http://schemas.microsoft.com/office/drawing/2014/main" id="{D860854E-15CE-47B2-A39C-5B737A3E2B02}"/>
                    </a:ext>
                  </a:extLst>
                </p:cNvPr>
                <p:cNvPicPr/>
                <p:nvPr/>
              </p:nvPicPr>
              <p:blipFill>
                <a:blip r:embed="rId159"/>
                <a:stretch>
                  <a:fillRect/>
                </a:stretch>
              </p:blipFill>
              <p:spPr>
                <a:xfrm>
                  <a:off x="10832037" y="1089525"/>
                  <a:ext cx="1134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60" name="Freihand 59">
                  <a:extLst>
                    <a:ext uri="{FF2B5EF4-FFF2-40B4-BE49-F238E27FC236}">
                      <a16:creationId xmlns:a16="http://schemas.microsoft.com/office/drawing/2014/main" id="{0018C803-D2C5-48C4-8F14-E4D363885F4E}"/>
                    </a:ext>
                  </a:extLst>
                </p14:cNvPr>
                <p14:cNvContentPartPr/>
                <p14:nvPr/>
              </p14:nvContentPartPr>
              <p14:xfrm>
                <a:off x="10954797" y="1143525"/>
                <a:ext cx="57240" cy="60840"/>
              </p14:xfrm>
            </p:contentPart>
          </mc:Choice>
          <mc:Fallback xmlns="">
            <p:pic>
              <p:nvPicPr>
                <p:cNvPr id="60" name="Freihand 59">
                  <a:extLst>
                    <a:ext uri="{FF2B5EF4-FFF2-40B4-BE49-F238E27FC236}">
                      <a16:creationId xmlns:a16="http://schemas.microsoft.com/office/drawing/2014/main" id="{0018C803-D2C5-48C4-8F14-E4D363885F4E}"/>
                    </a:ext>
                  </a:extLst>
                </p:cNvPr>
                <p:cNvPicPr/>
                <p:nvPr/>
              </p:nvPicPr>
              <p:blipFill>
                <a:blip r:embed="rId161"/>
                <a:stretch>
                  <a:fillRect/>
                </a:stretch>
              </p:blipFill>
              <p:spPr>
                <a:xfrm>
                  <a:off x="10950477" y="1139205"/>
                  <a:ext cx="658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61" name="Freihand 60">
                  <a:extLst>
                    <a:ext uri="{FF2B5EF4-FFF2-40B4-BE49-F238E27FC236}">
                      <a16:creationId xmlns:a16="http://schemas.microsoft.com/office/drawing/2014/main" id="{DEB6185C-DB40-452C-B046-3687D3613FD9}"/>
                    </a:ext>
                  </a:extLst>
                </p14:cNvPr>
                <p14:cNvContentPartPr/>
                <p14:nvPr/>
              </p14:nvContentPartPr>
              <p14:xfrm>
                <a:off x="11036877" y="1061805"/>
                <a:ext cx="73440" cy="113040"/>
              </p14:xfrm>
            </p:contentPart>
          </mc:Choice>
          <mc:Fallback xmlns="">
            <p:pic>
              <p:nvPicPr>
                <p:cNvPr id="61" name="Freihand 60">
                  <a:extLst>
                    <a:ext uri="{FF2B5EF4-FFF2-40B4-BE49-F238E27FC236}">
                      <a16:creationId xmlns:a16="http://schemas.microsoft.com/office/drawing/2014/main" id="{DEB6185C-DB40-452C-B046-3687D3613FD9}"/>
                    </a:ext>
                  </a:extLst>
                </p:cNvPr>
                <p:cNvPicPr/>
                <p:nvPr/>
              </p:nvPicPr>
              <p:blipFill>
                <a:blip r:embed="rId163"/>
                <a:stretch>
                  <a:fillRect/>
                </a:stretch>
              </p:blipFill>
              <p:spPr>
                <a:xfrm>
                  <a:off x="11032557" y="1057485"/>
                  <a:ext cx="820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62" name="Freihand 61">
                  <a:extLst>
                    <a:ext uri="{FF2B5EF4-FFF2-40B4-BE49-F238E27FC236}">
                      <a16:creationId xmlns:a16="http://schemas.microsoft.com/office/drawing/2014/main" id="{BDF7FE5D-03A7-4787-89AA-E03E35C18535}"/>
                    </a:ext>
                  </a:extLst>
                </p14:cNvPr>
                <p14:cNvContentPartPr/>
                <p14:nvPr/>
              </p14:nvContentPartPr>
              <p14:xfrm>
                <a:off x="11145237" y="1124085"/>
                <a:ext cx="59760" cy="49320"/>
              </p14:xfrm>
            </p:contentPart>
          </mc:Choice>
          <mc:Fallback xmlns="">
            <p:pic>
              <p:nvPicPr>
                <p:cNvPr id="62" name="Freihand 61">
                  <a:extLst>
                    <a:ext uri="{FF2B5EF4-FFF2-40B4-BE49-F238E27FC236}">
                      <a16:creationId xmlns:a16="http://schemas.microsoft.com/office/drawing/2014/main" id="{BDF7FE5D-03A7-4787-89AA-E03E35C18535}"/>
                    </a:ext>
                  </a:extLst>
                </p:cNvPr>
                <p:cNvPicPr/>
                <p:nvPr/>
              </p:nvPicPr>
              <p:blipFill>
                <a:blip r:embed="rId165"/>
                <a:stretch>
                  <a:fillRect/>
                </a:stretch>
              </p:blipFill>
              <p:spPr>
                <a:xfrm>
                  <a:off x="11140917" y="1119765"/>
                  <a:ext cx="6840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63" name="Freihand 62">
                  <a:extLst>
                    <a:ext uri="{FF2B5EF4-FFF2-40B4-BE49-F238E27FC236}">
                      <a16:creationId xmlns:a16="http://schemas.microsoft.com/office/drawing/2014/main" id="{D9D6D255-45BA-4FA9-89BE-10A08504CB7C}"/>
                    </a:ext>
                  </a:extLst>
                </p14:cNvPr>
                <p14:cNvContentPartPr/>
                <p14:nvPr/>
              </p14:nvContentPartPr>
              <p14:xfrm>
                <a:off x="11317677" y="1048485"/>
                <a:ext cx="14040" cy="89280"/>
              </p14:xfrm>
            </p:contentPart>
          </mc:Choice>
          <mc:Fallback xmlns="">
            <p:pic>
              <p:nvPicPr>
                <p:cNvPr id="63" name="Freihand 62">
                  <a:extLst>
                    <a:ext uri="{FF2B5EF4-FFF2-40B4-BE49-F238E27FC236}">
                      <a16:creationId xmlns:a16="http://schemas.microsoft.com/office/drawing/2014/main" id="{D9D6D255-45BA-4FA9-89BE-10A08504CB7C}"/>
                    </a:ext>
                  </a:extLst>
                </p:cNvPr>
                <p:cNvPicPr/>
                <p:nvPr/>
              </p:nvPicPr>
              <p:blipFill>
                <a:blip r:embed="rId167"/>
                <a:stretch>
                  <a:fillRect/>
                </a:stretch>
              </p:blipFill>
              <p:spPr>
                <a:xfrm>
                  <a:off x="11313357" y="1044165"/>
                  <a:ext cx="226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64" name="Freihand 63">
                  <a:extLst>
                    <a:ext uri="{FF2B5EF4-FFF2-40B4-BE49-F238E27FC236}">
                      <a16:creationId xmlns:a16="http://schemas.microsoft.com/office/drawing/2014/main" id="{7C9917C0-FD05-44D0-B6B5-DD97AE65CE9F}"/>
                    </a:ext>
                  </a:extLst>
                </p14:cNvPr>
                <p14:cNvContentPartPr/>
                <p14:nvPr/>
              </p14:nvContentPartPr>
              <p14:xfrm>
                <a:off x="11269437" y="1073325"/>
                <a:ext cx="119520" cy="28080"/>
              </p14:xfrm>
            </p:contentPart>
          </mc:Choice>
          <mc:Fallback xmlns="">
            <p:pic>
              <p:nvPicPr>
                <p:cNvPr id="64" name="Freihand 63">
                  <a:extLst>
                    <a:ext uri="{FF2B5EF4-FFF2-40B4-BE49-F238E27FC236}">
                      <a16:creationId xmlns:a16="http://schemas.microsoft.com/office/drawing/2014/main" id="{7C9917C0-FD05-44D0-B6B5-DD97AE65CE9F}"/>
                    </a:ext>
                  </a:extLst>
                </p:cNvPr>
                <p:cNvPicPr/>
                <p:nvPr/>
              </p:nvPicPr>
              <p:blipFill>
                <a:blip r:embed="rId169"/>
                <a:stretch>
                  <a:fillRect/>
                </a:stretch>
              </p:blipFill>
              <p:spPr>
                <a:xfrm>
                  <a:off x="11265117" y="1069005"/>
                  <a:ext cx="1281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65" name="Freihand 64">
                  <a:extLst>
                    <a:ext uri="{FF2B5EF4-FFF2-40B4-BE49-F238E27FC236}">
                      <a16:creationId xmlns:a16="http://schemas.microsoft.com/office/drawing/2014/main" id="{23EFF3A9-685D-46D7-9F6E-8DFCD0E97BA3}"/>
                    </a:ext>
                  </a:extLst>
                </p14:cNvPr>
                <p14:cNvContentPartPr/>
                <p14:nvPr/>
              </p14:nvContentPartPr>
              <p14:xfrm>
                <a:off x="11402637" y="1039485"/>
                <a:ext cx="98640" cy="149040"/>
              </p14:xfrm>
            </p:contentPart>
          </mc:Choice>
          <mc:Fallback xmlns="">
            <p:pic>
              <p:nvPicPr>
                <p:cNvPr id="65" name="Freihand 64">
                  <a:extLst>
                    <a:ext uri="{FF2B5EF4-FFF2-40B4-BE49-F238E27FC236}">
                      <a16:creationId xmlns:a16="http://schemas.microsoft.com/office/drawing/2014/main" id="{23EFF3A9-685D-46D7-9F6E-8DFCD0E97BA3}"/>
                    </a:ext>
                  </a:extLst>
                </p:cNvPr>
                <p:cNvPicPr/>
                <p:nvPr/>
              </p:nvPicPr>
              <p:blipFill>
                <a:blip r:embed="rId171"/>
                <a:stretch>
                  <a:fillRect/>
                </a:stretch>
              </p:blipFill>
              <p:spPr>
                <a:xfrm>
                  <a:off x="11398317" y="1035165"/>
                  <a:ext cx="1072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66" name="Freihand 65">
                  <a:extLst>
                    <a:ext uri="{FF2B5EF4-FFF2-40B4-BE49-F238E27FC236}">
                      <a16:creationId xmlns:a16="http://schemas.microsoft.com/office/drawing/2014/main" id="{B4934DF1-FDCD-4A07-A55E-05A29CF33D11}"/>
                    </a:ext>
                  </a:extLst>
                </p14:cNvPr>
                <p14:cNvContentPartPr/>
                <p14:nvPr/>
              </p14:nvContentPartPr>
              <p14:xfrm>
                <a:off x="11490477" y="1108605"/>
                <a:ext cx="105840" cy="66240"/>
              </p14:xfrm>
            </p:contentPart>
          </mc:Choice>
          <mc:Fallback xmlns="">
            <p:pic>
              <p:nvPicPr>
                <p:cNvPr id="66" name="Freihand 65">
                  <a:extLst>
                    <a:ext uri="{FF2B5EF4-FFF2-40B4-BE49-F238E27FC236}">
                      <a16:creationId xmlns:a16="http://schemas.microsoft.com/office/drawing/2014/main" id="{B4934DF1-FDCD-4A07-A55E-05A29CF33D11}"/>
                    </a:ext>
                  </a:extLst>
                </p:cNvPr>
                <p:cNvPicPr/>
                <p:nvPr/>
              </p:nvPicPr>
              <p:blipFill>
                <a:blip r:embed="rId173"/>
                <a:stretch>
                  <a:fillRect/>
                </a:stretch>
              </p:blipFill>
              <p:spPr>
                <a:xfrm>
                  <a:off x="11486157" y="1104285"/>
                  <a:ext cx="1144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67" name="Freihand 66">
                  <a:extLst>
                    <a:ext uri="{FF2B5EF4-FFF2-40B4-BE49-F238E27FC236}">
                      <a16:creationId xmlns:a16="http://schemas.microsoft.com/office/drawing/2014/main" id="{2C49A5AA-60EC-44FC-A555-B23C0A4F645C}"/>
                    </a:ext>
                  </a:extLst>
                </p14:cNvPr>
                <p14:cNvContentPartPr/>
                <p14:nvPr/>
              </p14:nvContentPartPr>
              <p14:xfrm>
                <a:off x="11602077" y="1007805"/>
                <a:ext cx="92160" cy="117360"/>
              </p14:xfrm>
            </p:contentPart>
          </mc:Choice>
          <mc:Fallback xmlns="">
            <p:pic>
              <p:nvPicPr>
                <p:cNvPr id="67" name="Freihand 66">
                  <a:extLst>
                    <a:ext uri="{FF2B5EF4-FFF2-40B4-BE49-F238E27FC236}">
                      <a16:creationId xmlns:a16="http://schemas.microsoft.com/office/drawing/2014/main" id="{2C49A5AA-60EC-44FC-A555-B23C0A4F645C}"/>
                    </a:ext>
                  </a:extLst>
                </p:cNvPr>
                <p:cNvPicPr/>
                <p:nvPr/>
              </p:nvPicPr>
              <p:blipFill>
                <a:blip r:embed="rId175"/>
                <a:stretch>
                  <a:fillRect/>
                </a:stretch>
              </p:blipFill>
              <p:spPr>
                <a:xfrm>
                  <a:off x="11597757" y="1003485"/>
                  <a:ext cx="1008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68" name="Freihand 67">
                  <a:extLst>
                    <a:ext uri="{FF2B5EF4-FFF2-40B4-BE49-F238E27FC236}">
                      <a16:creationId xmlns:a16="http://schemas.microsoft.com/office/drawing/2014/main" id="{E639F34A-49C4-42E3-9CBF-443868610DFC}"/>
                    </a:ext>
                  </a:extLst>
                </p14:cNvPr>
                <p14:cNvContentPartPr/>
                <p14:nvPr/>
              </p14:nvContentPartPr>
              <p14:xfrm>
                <a:off x="11702157" y="1067205"/>
                <a:ext cx="95760" cy="114480"/>
              </p14:xfrm>
            </p:contentPart>
          </mc:Choice>
          <mc:Fallback xmlns="">
            <p:pic>
              <p:nvPicPr>
                <p:cNvPr id="68" name="Freihand 67">
                  <a:extLst>
                    <a:ext uri="{FF2B5EF4-FFF2-40B4-BE49-F238E27FC236}">
                      <a16:creationId xmlns:a16="http://schemas.microsoft.com/office/drawing/2014/main" id="{E639F34A-49C4-42E3-9CBF-443868610DFC}"/>
                    </a:ext>
                  </a:extLst>
                </p:cNvPr>
                <p:cNvPicPr/>
                <p:nvPr/>
              </p:nvPicPr>
              <p:blipFill>
                <a:blip r:embed="rId177"/>
                <a:stretch>
                  <a:fillRect/>
                </a:stretch>
              </p:blipFill>
              <p:spPr>
                <a:xfrm>
                  <a:off x="11697837" y="1062885"/>
                  <a:ext cx="1044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52" name="Freihand 151">
                  <a:extLst>
                    <a:ext uri="{FF2B5EF4-FFF2-40B4-BE49-F238E27FC236}">
                      <a16:creationId xmlns:a16="http://schemas.microsoft.com/office/drawing/2014/main" id="{BEA3C53D-4AC0-46D5-9D9F-22758871B6C6}"/>
                    </a:ext>
                  </a:extLst>
                </p14:cNvPr>
                <p14:cNvContentPartPr/>
                <p14:nvPr/>
              </p14:nvContentPartPr>
              <p14:xfrm>
                <a:off x="10827357" y="356205"/>
                <a:ext cx="92520" cy="258120"/>
              </p14:xfrm>
            </p:contentPart>
          </mc:Choice>
          <mc:Fallback xmlns="">
            <p:pic>
              <p:nvPicPr>
                <p:cNvPr id="152" name="Freihand 151">
                  <a:extLst>
                    <a:ext uri="{FF2B5EF4-FFF2-40B4-BE49-F238E27FC236}">
                      <a16:creationId xmlns:a16="http://schemas.microsoft.com/office/drawing/2014/main" id="{BEA3C53D-4AC0-46D5-9D9F-22758871B6C6}"/>
                    </a:ext>
                  </a:extLst>
                </p:cNvPr>
                <p:cNvPicPr/>
                <p:nvPr/>
              </p:nvPicPr>
              <p:blipFill>
                <a:blip r:embed="rId179"/>
                <a:stretch>
                  <a:fillRect/>
                </a:stretch>
              </p:blipFill>
              <p:spPr>
                <a:xfrm>
                  <a:off x="10823037" y="351885"/>
                  <a:ext cx="10116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53" name="Freihand 152">
                  <a:extLst>
                    <a:ext uri="{FF2B5EF4-FFF2-40B4-BE49-F238E27FC236}">
                      <a16:creationId xmlns:a16="http://schemas.microsoft.com/office/drawing/2014/main" id="{BEEC43ED-D2BD-454E-A574-DCE85707BBA6}"/>
                    </a:ext>
                  </a:extLst>
                </p14:cNvPr>
                <p14:cNvContentPartPr/>
                <p14:nvPr/>
              </p14:nvContentPartPr>
              <p14:xfrm>
                <a:off x="10760757" y="549885"/>
                <a:ext cx="182520" cy="138960"/>
              </p14:xfrm>
            </p:contentPart>
          </mc:Choice>
          <mc:Fallback xmlns="">
            <p:pic>
              <p:nvPicPr>
                <p:cNvPr id="153" name="Freihand 152">
                  <a:extLst>
                    <a:ext uri="{FF2B5EF4-FFF2-40B4-BE49-F238E27FC236}">
                      <a16:creationId xmlns:a16="http://schemas.microsoft.com/office/drawing/2014/main" id="{BEEC43ED-D2BD-454E-A574-DCE85707BBA6}"/>
                    </a:ext>
                  </a:extLst>
                </p:cNvPr>
                <p:cNvPicPr/>
                <p:nvPr/>
              </p:nvPicPr>
              <p:blipFill>
                <a:blip r:embed="rId181"/>
                <a:stretch>
                  <a:fillRect/>
                </a:stretch>
              </p:blipFill>
              <p:spPr>
                <a:xfrm>
                  <a:off x="10756437" y="545565"/>
                  <a:ext cx="1911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55" name="Freihand 154">
                  <a:extLst>
                    <a:ext uri="{FF2B5EF4-FFF2-40B4-BE49-F238E27FC236}">
                      <a16:creationId xmlns:a16="http://schemas.microsoft.com/office/drawing/2014/main" id="{35BD4C66-1048-4722-9FCC-7C499C71CA4C}"/>
                    </a:ext>
                  </a:extLst>
                </p14:cNvPr>
                <p14:cNvContentPartPr/>
                <p14:nvPr/>
              </p14:nvContentPartPr>
              <p14:xfrm>
                <a:off x="10460157" y="74325"/>
                <a:ext cx="73080" cy="142200"/>
              </p14:xfrm>
            </p:contentPart>
          </mc:Choice>
          <mc:Fallback xmlns="">
            <p:pic>
              <p:nvPicPr>
                <p:cNvPr id="155" name="Freihand 154">
                  <a:extLst>
                    <a:ext uri="{FF2B5EF4-FFF2-40B4-BE49-F238E27FC236}">
                      <a16:creationId xmlns:a16="http://schemas.microsoft.com/office/drawing/2014/main" id="{35BD4C66-1048-4722-9FCC-7C499C71CA4C}"/>
                    </a:ext>
                  </a:extLst>
                </p:cNvPr>
                <p:cNvPicPr/>
                <p:nvPr/>
              </p:nvPicPr>
              <p:blipFill>
                <a:blip r:embed="rId183"/>
                <a:stretch>
                  <a:fillRect/>
                </a:stretch>
              </p:blipFill>
              <p:spPr>
                <a:xfrm>
                  <a:off x="10455837" y="70005"/>
                  <a:ext cx="817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56" name="Freihand 155">
                  <a:extLst>
                    <a:ext uri="{FF2B5EF4-FFF2-40B4-BE49-F238E27FC236}">
                      <a16:creationId xmlns:a16="http://schemas.microsoft.com/office/drawing/2014/main" id="{E50857B5-2529-48C2-BC5F-68D2F1176B2D}"/>
                    </a:ext>
                  </a:extLst>
                </p14:cNvPr>
                <p14:cNvContentPartPr/>
                <p14:nvPr/>
              </p14:nvContentPartPr>
              <p14:xfrm>
                <a:off x="10554117" y="135165"/>
                <a:ext cx="65880" cy="68400"/>
              </p14:xfrm>
            </p:contentPart>
          </mc:Choice>
          <mc:Fallback xmlns="">
            <p:pic>
              <p:nvPicPr>
                <p:cNvPr id="156" name="Freihand 155">
                  <a:extLst>
                    <a:ext uri="{FF2B5EF4-FFF2-40B4-BE49-F238E27FC236}">
                      <a16:creationId xmlns:a16="http://schemas.microsoft.com/office/drawing/2014/main" id="{E50857B5-2529-48C2-BC5F-68D2F1176B2D}"/>
                    </a:ext>
                  </a:extLst>
                </p:cNvPr>
                <p:cNvPicPr/>
                <p:nvPr/>
              </p:nvPicPr>
              <p:blipFill>
                <a:blip r:embed="rId185"/>
                <a:stretch>
                  <a:fillRect/>
                </a:stretch>
              </p:blipFill>
              <p:spPr>
                <a:xfrm>
                  <a:off x="10549797" y="130845"/>
                  <a:ext cx="745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57" name="Freihand 156">
                  <a:extLst>
                    <a:ext uri="{FF2B5EF4-FFF2-40B4-BE49-F238E27FC236}">
                      <a16:creationId xmlns:a16="http://schemas.microsoft.com/office/drawing/2014/main" id="{EE3496F6-3F8D-4778-9840-F98D964160A7}"/>
                    </a:ext>
                  </a:extLst>
                </p14:cNvPr>
                <p14:cNvContentPartPr/>
                <p14:nvPr/>
              </p14:nvContentPartPr>
              <p14:xfrm>
                <a:off x="10648797" y="41565"/>
                <a:ext cx="81720" cy="142920"/>
              </p14:xfrm>
            </p:contentPart>
          </mc:Choice>
          <mc:Fallback xmlns="">
            <p:pic>
              <p:nvPicPr>
                <p:cNvPr id="157" name="Freihand 156">
                  <a:extLst>
                    <a:ext uri="{FF2B5EF4-FFF2-40B4-BE49-F238E27FC236}">
                      <a16:creationId xmlns:a16="http://schemas.microsoft.com/office/drawing/2014/main" id="{EE3496F6-3F8D-4778-9840-F98D964160A7}"/>
                    </a:ext>
                  </a:extLst>
                </p:cNvPr>
                <p:cNvPicPr/>
                <p:nvPr/>
              </p:nvPicPr>
              <p:blipFill>
                <a:blip r:embed="rId187"/>
                <a:stretch>
                  <a:fillRect/>
                </a:stretch>
              </p:blipFill>
              <p:spPr>
                <a:xfrm>
                  <a:off x="10644477" y="37245"/>
                  <a:ext cx="903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59" name="Freihand 158">
                  <a:extLst>
                    <a:ext uri="{FF2B5EF4-FFF2-40B4-BE49-F238E27FC236}">
                      <a16:creationId xmlns:a16="http://schemas.microsoft.com/office/drawing/2014/main" id="{306250B0-91A3-4D5C-81B5-4C8B7F462A0E}"/>
                    </a:ext>
                  </a:extLst>
                </p14:cNvPr>
                <p14:cNvContentPartPr/>
                <p14:nvPr/>
              </p14:nvContentPartPr>
              <p14:xfrm>
                <a:off x="10750317" y="104925"/>
                <a:ext cx="115560" cy="58680"/>
              </p14:xfrm>
            </p:contentPart>
          </mc:Choice>
          <mc:Fallback xmlns="">
            <p:pic>
              <p:nvPicPr>
                <p:cNvPr id="159" name="Freihand 158">
                  <a:extLst>
                    <a:ext uri="{FF2B5EF4-FFF2-40B4-BE49-F238E27FC236}">
                      <a16:creationId xmlns:a16="http://schemas.microsoft.com/office/drawing/2014/main" id="{306250B0-91A3-4D5C-81B5-4C8B7F462A0E}"/>
                    </a:ext>
                  </a:extLst>
                </p:cNvPr>
                <p:cNvPicPr/>
                <p:nvPr/>
              </p:nvPicPr>
              <p:blipFill>
                <a:blip r:embed="rId189"/>
                <a:stretch>
                  <a:fillRect/>
                </a:stretch>
              </p:blipFill>
              <p:spPr>
                <a:xfrm>
                  <a:off x="10745997" y="100605"/>
                  <a:ext cx="1242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60" name="Freihand 159">
                  <a:extLst>
                    <a:ext uri="{FF2B5EF4-FFF2-40B4-BE49-F238E27FC236}">
                      <a16:creationId xmlns:a16="http://schemas.microsoft.com/office/drawing/2014/main" id="{FA2C4090-4951-441A-89EA-D7A2A7F6ED0C}"/>
                    </a:ext>
                  </a:extLst>
                </p14:cNvPr>
                <p14:cNvContentPartPr/>
                <p14:nvPr/>
              </p14:nvContentPartPr>
              <p14:xfrm>
                <a:off x="10971717" y="112125"/>
                <a:ext cx="155880" cy="46440"/>
              </p14:xfrm>
            </p:contentPart>
          </mc:Choice>
          <mc:Fallback xmlns="">
            <p:pic>
              <p:nvPicPr>
                <p:cNvPr id="160" name="Freihand 159">
                  <a:extLst>
                    <a:ext uri="{FF2B5EF4-FFF2-40B4-BE49-F238E27FC236}">
                      <a16:creationId xmlns:a16="http://schemas.microsoft.com/office/drawing/2014/main" id="{FA2C4090-4951-441A-89EA-D7A2A7F6ED0C}"/>
                    </a:ext>
                  </a:extLst>
                </p:cNvPr>
                <p:cNvPicPr/>
                <p:nvPr/>
              </p:nvPicPr>
              <p:blipFill>
                <a:blip r:embed="rId191"/>
                <a:stretch>
                  <a:fillRect/>
                </a:stretch>
              </p:blipFill>
              <p:spPr>
                <a:xfrm>
                  <a:off x="10967397" y="107805"/>
                  <a:ext cx="16452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61" name="Freihand 160">
                  <a:extLst>
                    <a:ext uri="{FF2B5EF4-FFF2-40B4-BE49-F238E27FC236}">
                      <a16:creationId xmlns:a16="http://schemas.microsoft.com/office/drawing/2014/main" id="{F386C8A8-A5C9-4784-9B55-C0C6A1F1F92D}"/>
                    </a:ext>
                  </a:extLst>
                </p14:cNvPr>
                <p14:cNvContentPartPr/>
                <p14:nvPr/>
              </p14:nvContentPartPr>
              <p14:xfrm>
                <a:off x="11159997" y="81525"/>
                <a:ext cx="87840" cy="68760"/>
              </p14:xfrm>
            </p:contentPart>
          </mc:Choice>
          <mc:Fallback xmlns="">
            <p:pic>
              <p:nvPicPr>
                <p:cNvPr id="161" name="Freihand 160">
                  <a:extLst>
                    <a:ext uri="{FF2B5EF4-FFF2-40B4-BE49-F238E27FC236}">
                      <a16:creationId xmlns:a16="http://schemas.microsoft.com/office/drawing/2014/main" id="{F386C8A8-A5C9-4784-9B55-C0C6A1F1F92D}"/>
                    </a:ext>
                  </a:extLst>
                </p:cNvPr>
                <p:cNvPicPr/>
                <p:nvPr/>
              </p:nvPicPr>
              <p:blipFill>
                <a:blip r:embed="rId193"/>
                <a:stretch>
                  <a:fillRect/>
                </a:stretch>
              </p:blipFill>
              <p:spPr>
                <a:xfrm>
                  <a:off x="11155677" y="77205"/>
                  <a:ext cx="964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62" name="Freihand 161">
                  <a:extLst>
                    <a:ext uri="{FF2B5EF4-FFF2-40B4-BE49-F238E27FC236}">
                      <a16:creationId xmlns:a16="http://schemas.microsoft.com/office/drawing/2014/main" id="{17CE3141-E719-4D51-BEB3-83A81930388B}"/>
                    </a:ext>
                  </a:extLst>
                </p14:cNvPr>
                <p14:cNvContentPartPr/>
                <p14:nvPr/>
              </p14:nvContentPartPr>
              <p14:xfrm>
                <a:off x="11399397" y="91605"/>
                <a:ext cx="57960" cy="83520"/>
              </p14:xfrm>
            </p:contentPart>
          </mc:Choice>
          <mc:Fallback xmlns="">
            <p:pic>
              <p:nvPicPr>
                <p:cNvPr id="162" name="Freihand 161">
                  <a:extLst>
                    <a:ext uri="{FF2B5EF4-FFF2-40B4-BE49-F238E27FC236}">
                      <a16:creationId xmlns:a16="http://schemas.microsoft.com/office/drawing/2014/main" id="{17CE3141-E719-4D51-BEB3-83A81930388B}"/>
                    </a:ext>
                  </a:extLst>
                </p:cNvPr>
                <p:cNvPicPr/>
                <p:nvPr/>
              </p:nvPicPr>
              <p:blipFill>
                <a:blip r:embed="rId195"/>
                <a:stretch>
                  <a:fillRect/>
                </a:stretch>
              </p:blipFill>
              <p:spPr>
                <a:xfrm>
                  <a:off x="11395077" y="87285"/>
                  <a:ext cx="666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63" name="Freihand 162">
                  <a:extLst>
                    <a:ext uri="{FF2B5EF4-FFF2-40B4-BE49-F238E27FC236}">
                      <a16:creationId xmlns:a16="http://schemas.microsoft.com/office/drawing/2014/main" id="{4DD5DF48-41B1-4A05-B2AC-9F343036769C}"/>
                    </a:ext>
                  </a:extLst>
                </p14:cNvPr>
                <p14:cNvContentPartPr/>
                <p14:nvPr/>
              </p14:nvContentPartPr>
              <p14:xfrm>
                <a:off x="11511717" y="108525"/>
                <a:ext cx="65160" cy="53640"/>
              </p14:xfrm>
            </p:contentPart>
          </mc:Choice>
          <mc:Fallback xmlns="">
            <p:pic>
              <p:nvPicPr>
                <p:cNvPr id="163" name="Freihand 162">
                  <a:extLst>
                    <a:ext uri="{FF2B5EF4-FFF2-40B4-BE49-F238E27FC236}">
                      <a16:creationId xmlns:a16="http://schemas.microsoft.com/office/drawing/2014/main" id="{4DD5DF48-41B1-4A05-B2AC-9F343036769C}"/>
                    </a:ext>
                  </a:extLst>
                </p:cNvPr>
                <p:cNvPicPr/>
                <p:nvPr/>
              </p:nvPicPr>
              <p:blipFill>
                <a:blip r:embed="rId197"/>
                <a:stretch>
                  <a:fillRect/>
                </a:stretch>
              </p:blipFill>
              <p:spPr>
                <a:xfrm>
                  <a:off x="11507397" y="104205"/>
                  <a:ext cx="7380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64" name="Freihand 163">
                  <a:extLst>
                    <a:ext uri="{FF2B5EF4-FFF2-40B4-BE49-F238E27FC236}">
                      <a16:creationId xmlns:a16="http://schemas.microsoft.com/office/drawing/2014/main" id="{C5146E93-74A7-4E62-8507-E25F68DE19A7}"/>
                    </a:ext>
                  </a:extLst>
                </p14:cNvPr>
                <p14:cNvContentPartPr/>
                <p14:nvPr/>
              </p14:nvContentPartPr>
              <p14:xfrm>
                <a:off x="11578677" y="94125"/>
                <a:ext cx="85320" cy="127800"/>
              </p14:xfrm>
            </p:contentPart>
          </mc:Choice>
          <mc:Fallback xmlns="">
            <p:pic>
              <p:nvPicPr>
                <p:cNvPr id="164" name="Freihand 163">
                  <a:extLst>
                    <a:ext uri="{FF2B5EF4-FFF2-40B4-BE49-F238E27FC236}">
                      <a16:creationId xmlns:a16="http://schemas.microsoft.com/office/drawing/2014/main" id="{C5146E93-74A7-4E62-8507-E25F68DE19A7}"/>
                    </a:ext>
                  </a:extLst>
                </p:cNvPr>
                <p:cNvPicPr/>
                <p:nvPr/>
              </p:nvPicPr>
              <p:blipFill>
                <a:blip r:embed="rId199"/>
                <a:stretch>
                  <a:fillRect/>
                </a:stretch>
              </p:blipFill>
              <p:spPr>
                <a:xfrm>
                  <a:off x="11574357" y="89805"/>
                  <a:ext cx="939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65" name="Freihand 164">
                  <a:extLst>
                    <a:ext uri="{FF2B5EF4-FFF2-40B4-BE49-F238E27FC236}">
                      <a16:creationId xmlns:a16="http://schemas.microsoft.com/office/drawing/2014/main" id="{2C81E76B-6872-479F-A892-BB2560630A48}"/>
                    </a:ext>
                  </a:extLst>
                </p14:cNvPr>
                <p14:cNvContentPartPr/>
                <p14:nvPr/>
              </p14:nvContentPartPr>
              <p14:xfrm>
                <a:off x="11684157" y="90165"/>
                <a:ext cx="22680" cy="56160"/>
              </p14:xfrm>
            </p:contentPart>
          </mc:Choice>
          <mc:Fallback xmlns="">
            <p:pic>
              <p:nvPicPr>
                <p:cNvPr id="165" name="Freihand 164">
                  <a:extLst>
                    <a:ext uri="{FF2B5EF4-FFF2-40B4-BE49-F238E27FC236}">
                      <a16:creationId xmlns:a16="http://schemas.microsoft.com/office/drawing/2014/main" id="{2C81E76B-6872-479F-A892-BB2560630A48}"/>
                    </a:ext>
                  </a:extLst>
                </p:cNvPr>
                <p:cNvPicPr/>
                <p:nvPr/>
              </p:nvPicPr>
              <p:blipFill>
                <a:blip r:embed="rId201"/>
                <a:stretch>
                  <a:fillRect/>
                </a:stretch>
              </p:blipFill>
              <p:spPr>
                <a:xfrm>
                  <a:off x="11679837" y="85845"/>
                  <a:ext cx="313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66" name="Freihand 165">
                  <a:extLst>
                    <a:ext uri="{FF2B5EF4-FFF2-40B4-BE49-F238E27FC236}">
                      <a16:creationId xmlns:a16="http://schemas.microsoft.com/office/drawing/2014/main" id="{0A0C144C-4A05-4BF9-91A3-5625DBFA860C}"/>
                    </a:ext>
                  </a:extLst>
                </p14:cNvPr>
                <p14:cNvContentPartPr/>
                <p14:nvPr/>
              </p14:nvContentPartPr>
              <p14:xfrm>
                <a:off x="11733117" y="32565"/>
                <a:ext cx="54360" cy="124920"/>
              </p14:xfrm>
            </p:contentPart>
          </mc:Choice>
          <mc:Fallback xmlns="">
            <p:pic>
              <p:nvPicPr>
                <p:cNvPr id="166" name="Freihand 165">
                  <a:extLst>
                    <a:ext uri="{FF2B5EF4-FFF2-40B4-BE49-F238E27FC236}">
                      <a16:creationId xmlns:a16="http://schemas.microsoft.com/office/drawing/2014/main" id="{0A0C144C-4A05-4BF9-91A3-5625DBFA860C}"/>
                    </a:ext>
                  </a:extLst>
                </p:cNvPr>
                <p:cNvPicPr/>
                <p:nvPr/>
              </p:nvPicPr>
              <p:blipFill>
                <a:blip r:embed="rId203"/>
                <a:stretch>
                  <a:fillRect/>
                </a:stretch>
              </p:blipFill>
              <p:spPr>
                <a:xfrm>
                  <a:off x="11728797" y="28245"/>
                  <a:ext cx="630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67" name="Freihand 166">
                  <a:extLst>
                    <a:ext uri="{FF2B5EF4-FFF2-40B4-BE49-F238E27FC236}">
                      <a16:creationId xmlns:a16="http://schemas.microsoft.com/office/drawing/2014/main" id="{D3A6126A-9BA4-47F8-B9F9-109CEA836CB9}"/>
                    </a:ext>
                  </a:extLst>
                </p14:cNvPr>
                <p14:cNvContentPartPr/>
                <p14:nvPr/>
              </p14:nvContentPartPr>
              <p14:xfrm>
                <a:off x="11808357" y="31485"/>
                <a:ext cx="176400" cy="117000"/>
              </p14:xfrm>
            </p:contentPart>
          </mc:Choice>
          <mc:Fallback xmlns="">
            <p:pic>
              <p:nvPicPr>
                <p:cNvPr id="167" name="Freihand 166">
                  <a:extLst>
                    <a:ext uri="{FF2B5EF4-FFF2-40B4-BE49-F238E27FC236}">
                      <a16:creationId xmlns:a16="http://schemas.microsoft.com/office/drawing/2014/main" id="{D3A6126A-9BA4-47F8-B9F9-109CEA836CB9}"/>
                    </a:ext>
                  </a:extLst>
                </p:cNvPr>
                <p:cNvPicPr/>
                <p:nvPr/>
              </p:nvPicPr>
              <p:blipFill>
                <a:blip r:embed="rId205"/>
                <a:stretch>
                  <a:fillRect/>
                </a:stretch>
              </p:blipFill>
              <p:spPr>
                <a:xfrm>
                  <a:off x="11804037" y="27165"/>
                  <a:ext cx="1850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70" name="Freihand 169">
                  <a:extLst>
                    <a:ext uri="{FF2B5EF4-FFF2-40B4-BE49-F238E27FC236}">
                      <a16:creationId xmlns:a16="http://schemas.microsoft.com/office/drawing/2014/main" id="{897AFE5A-32A5-4748-8413-A7BFFB801E79}"/>
                    </a:ext>
                  </a:extLst>
                </p14:cNvPr>
                <p14:cNvContentPartPr/>
                <p14:nvPr/>
              </p14:nvContentPartPr>
              <p14:xfrm>
                <a:off x="11134077" y="329565"/>
                <a:ext cx="107640" cy="124920"/>
              </p14:xfrm>
            </p:contentPart>
          </mc:Choice>
          <mc:Fallback xmlns="">
            <p:pic>
              <p:nvPicPr>
                <p:cNvPr id="170" name="Freihand 169">
                  <a:extLst>
                    <a:ext uri="{FF2B5EF4-FFF2-40B4-BE49-F238E27FC236}">
                      <a16:creationId xmlns:a16="http://schemas.microsoft.com/office/drawing/2014/main" id="{897AFE5A-32A5-4748-8413-A7BFFB801E79}"/>
                    </a:ext>
                  </a:extLst>
                </p:cNvPr>
                <p:cNvPicPr/>
                <p:nvPr/>
              </p:nvPicPr>
              <p:blipFill>
                <a:blip r:embed="rId207"/>
                <a:stretch>
                  <a:fillRect/>
                </a:stretch>
              </p:blipFill>
              <p:spPr>
                <a:xfrm>
                  <a:off x="11129757" y="325245"/>
                  <a:ext cx="1162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71" name="Freihand 170">
                  <a:extLst>
                    <a:ext uri="{FF2B5EF4-FFF2-40B4-BE49-F238E27FC236}">
                      <a16:creationId xmlns:a16="http://schemas.microsoft.com/office/drawing/2014/main" id="{26C26302-9B18-422B-95FF-3AD134223CA0}"/>
                    </a:ext>
                  </a:extLst>
                </p14:cNvPr>
                <p14:cNvContentPartPr/>
                <p14:nvPr/>
              </p14:nvContentPartPr>
              <p14:xfrm>
                <a:off x="11262957" y="358365"/>
                <a:ext cx="69840" cy="72000"/>
              </p14:xfrm>
            </p:contentPart>
          </mc:Choice>
          <mc:Fallback xmlns="">
            <p:pic>
              <p:nvPicPr>
                <p:cNvPr id="171" name="Freihand 170">
                  <a:extLst>
                    <a:ext uri="{FF2B5EF4-FFF2-40B4-BE49-F238E27FC236}">
                      <a16:creationId xmlns:a16="http://schemas.microsoft.com/office/drawing/2014/main" id="{26C26302-9B18-422B-95FF-3AD134223CA0}"/>
                    </a:ext>
                  </a:extLst>
                </p:cNvPr>
                <p:cNvPicPr/>
                <p:nvPr/>
              </p:nvPicPr>
              <p:blipFill>
                <a:blip r:embed="rId209"/>
                <a:stretch>
                  <a:fillRect/>
                </a:stretch>
              </p:blipFill>
              <p:spPr>
                <a:xfrm>
                  <a:off x="11258637" y="354045"/>
                  <a:ext cx="784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72" name="Freihand 171">
                  <a:extLst>
                    <a:ext uri="{FF2B5EF4-FFF2-40B4-BE49-F238E27FC236}">
                      <a16:creationId xmlns:a16="http://schemas.microsoft.com/office/drawing/2014/main" id="{67A7C5B7-0147-4BCD-96B5-695EE5774C70}"/>
                    </a:ext>
                  </a:extLst>
                </p14:cNvPr>
                <p14:cNvContentPartPr/>
                <p14:nvPr/>
              </p14:nvContentPartPr>
              <p14:xfrm>
                <a:off x="11314077" y="337125"/>
                <a:ext cx="82800" cy="195840"/>
              </p14:xfrm>
            </p:contentPart>
          </mc:Choice>
          <mc:Fallback xmlns="">
            <p:pic>
              <p:nvPicPr>
                <p:cNvPr id="172" name="Freihand 171">
                  <a:extLst>
                    <a:ext uri="{FF2B5EF4-FFF2-40B4-BE49-F238E27FC236}">
                      <a16:creationId xmlns:a16="http://schemas.microsoft.com/office/drawing/2014/main" id="{67A7C5B7-0147-4BCD-96B5-695EE5774C70}"/>
                    </a:ext>
                  </a:extLst>
                </p:cNvPr>
                <p:cNvPicPr/>
                <p:nvPr/>
              </p:nvPicPr>
              <p:blipFill>
                <a:blip r:embed="rId211"/>
                <a:stretch>
                  <a:fillRect/>
                </a:stretch>
              </p:blipFill>
              <p:spPr>
                <a:xfrm>
                  <a:off x="11309757" y="332805"/>
                  <a:ext cx="9144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73" name="Freihand 172">
                  <a:extLst>
                    <a:ext uri="{FF2B5EF4-FFF2-40B4-BE49-F238E27FC236}">
                      <a16:creationId xmlns:a16="http://schemas.microsoft.com/office/drawing/2014/main" id="{864AD582-23B5-4602-B580-640FA7AC40EB}"/>
                    </a:ext>
                  </a:extLst>
                </p14:cNvPr>
                <p14:cNvContentPartPr/>
                <p14:nvPr/>
              </p14:nvContentPartPr>
              <p14:xfrm>
                <a:off x="11374197" y="337125"/>
                <a:ext cx="77040" cy="154800"/>
              </p14:xfrm>
            </p:contentPart>
          </mc:Choice>
          <mc:Fallback xmlns="">
            <p:pic>
              <p:nvPicPr>
                <p:cNvPr id="173" name="Freihand 172">
                  <a:extLst>
                    <a:ext uri="{FF2B5EF4-FFF2-40B4-BE49-F238E27FC236}">
                      <a16:creationId xmlns:a16="http://schemas.microsoft.com/office/drawing/2014/main" id="{864AD582-23B5-4602-B580-640FA7AC40EB}"/>
                    </a:ext>
                  </a:extLst>
                </p:cNvPr>
                <p:cNvPicPr/>
                <p:nvPr/>
              </p:nvPicPr>
              <p:blipFill>
                <a:blip r:embed="rId213"/>
                <a:stretch>
                  <a:fillRect/>
                </a:stretch>
              </p:blipFill>
              <p:spPr>
                <a:xfrm>
                  <a:off x="11369877" y="332805"/>
                  <a:ext cx="856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74" name="Freihand 173">
                  <a:extLst>
                    <a:ext uri="{FF2B5EF4-FFF2-40B4-BE49-F238E27FC236}">
                      <a16:creationId xmlns:a16="http://schemas.microsoft.com/office/drawing/2014/main" id="{2D2C77BB-4A43-4F8A-A0CF-B35CC013FCB2}"/>
                    </a:ext>
                  </a:extLst>
                </p14:cNvPr>
                <p14:cNvContentPartPr/>
                <p14:nvPr/>
              </p14:nvContentPartPr>
              <p14:xfrm>
                <a:off x="11491917" y="279525"/>
                <a:ext cx="194400" cy="265320"/>
              </p14:xfrm>
            </p:contentPart>
          </mc:Choice>
          <mc:Fallback xmlns="">
            <p:pic>
              <p:nvPicPr>
                <p:cNvPr id="174" name="Freihand 173">
                  <a:extLst>
                    <a:ext uri="{FF2B5EF4-FFF2-40B4-BE49-F238E27FC236}">
                      <a16:creationId xmlns:a16="http://schemas.microsoft.com/office/drawing/2014/main" id="{2D2C77BB-4A43-4F8A-A0CF-B35CC013FCB2}"/>
                    </a:ext>
                  </a:extLst>
                </p:cNvPr>
                <p:cNvPicPr/>
                <p:nvPr/>
              </p:nvPicPr>
              <p:blipFill>
                <a:blip r:embed="rId215"/>
                <a:stretch>
                  <a:fillRect/>
                </a:stretch>
              </p:blipFill>
              <p:spPr>
                <a:xfrm>
                  <a:off x="11487597" y="275205"/>
                  <a:ext cx="20304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76" name="Freihand 175">
                  <a:extLst>
                    <a:ext uri="{FF2B5EF4-FFF2-40B4-BE49-F238E27FC236}">
                      <a16:creationId xmlns:a16="http://schemas.microsoft.com/office/drawing/2014/main" id="{C1E2251D-A67E-4585-AA0B-3B01CB8F5C99}"/>
                    </a:ext>
                  </a:extLst>
                </p14:cNvPr>
                <p14:cNvContentPartPr/>
                <p14:nvPr/>
              </p14:nvContentPartPr>
              <p14:xfrm>
                <a:off x="8734317" y="939405"/>
                <a:ext cx="2096280" cy="116640"/>
              </p14:xfrm>
            </p:contentPart>
          </mc:Choice>
          <mc:Fallback xmlns="">
            <p:pic>
              <p:nvPicPr>
                <p:cNvPr id="176" name="Freihand 175">
                  <a:extLst>
                    <a:ext uri="{FF2B5EF4-FFF2-40B4-BE49-F238E27FC236}">
                      <a16:creationId xmlns:a16="http://schemas.microsoft.com/office/drawing/2014/main" id="{C1E2251D-A67E-4585-AA0B-3B01CB8F5C99}"/>
                    </a:ext>
                  </a:extLst>
                </p:cNvPr>
                <p:cNvPicPr/>
                <p:nvPr/>
              </p:nvPicPr>
              <p:blipFill>
                <a:blip r:embed="rId217"/>
                <a:stretch>
                  <a:fillRect/>
                </a:stretch>
              </p:blipFill>
              <p:spPr>
                <a:xfrm>
                  <a:off x="8729997" y="935085"/>
                  <a:ext cx="2104920" cy="125280"/>
                </a:xfrm>
                <a:prstGeom prst="rect">
                  <a:avLst/>
                </a:prstGeom>
              </p:spPr>
            </p:pic>
          </mc:Fallback>
        </mc:AlternateContent>
      </p:grpSp>
      <p:grpSp>
        <p:nvGrpSpPr>
          <p:cNvPr id="179" name="Gruppieren 178">
            <a:extLst>
              <a:ext uri="{FF2B5EF4-FFF2-40B4-BE49-F238E27FC236}">
                <a16:creationId xmlns:a16="http://schemas.microsoft.com/office/drawing/2014/main" id="{99E89BAD-82DC-4B7E-964A-243ADD3CFA0A}"/>
              </a:ext>
            </a:extLst>
          </p:cNvPr>
          <p:cNvGrpSpPr/>
          <p:nvPr/>
        </p:nvGrpSpPr>
        <p:grpSpPr>
          <a:xfrm>
            <a:off x="8607957" y="1499205"/>
            <a:ext cx="2715480" cy="731520"/>
            <a:chOff x="8607957" y="1499205"/>
            <a:chExt cx="2715480" cy="731520"/>
          </a:xfrm>
        </p:grpSpPr>
        <mc:AlternateContent xmlns:mc="http://schemas.openxmlformats.org/markup-compatibility/2006" xmlns:p14="http://schemas.microsoft.com/office/powerpoint/2010/main">
          <mc:Choice Requires="p14">
            <p:contentPart p14:bwMode="auto" r:id="rId218">
              <p14:nvContentPartPr>
                <p14:cNvPr id="71" name="Freihand 70">
                  <a:extLst>
                    <a:ext uri="{FF2B5EF4-FFF2-40B4-BE49-F238E27FC236}">
                      <a16:creationId xmlns:a16="http://schemas.microsoft.com/office/drawing/2014/main" id="{5ADC01E0-1D23-4D54-896F-86155FAC41D5}"/>
                    </a:ext>
                  </a:extLst>
                </p14:cNvPr>
                <p14:cNvContentPartPr/>
                <p14:nvPr/>
              </p14:nvContentPartPr>
              <p14:xfrm>
                <a:off x="8899557" y="1697565"/>
                <a:ext cx="85680" cy="198720"/>
              </p14:xfrm>
            </p:contentPart>
          </mc:Choice>
          <mc:Fallback xmlns="">
            <p:pic>
              <p:nvPicPr>
                <p:cNvPr id="71" name="Freihand 70">
                  <a:extLst>
                    <a:ext uri="{FF2B5EF4-FFF2-40B4-BE49-F238E27FC236}">
                      <a16:creationId xmlns:a16="http://schemas.microsoft.com/office/drawing/2014/main" id="{5ADC01E0-1D23-4D54-896F-86155FAC41D5}"/>
                    </a:ext>
                  </a:extLst>
                </p:cNvPr>
                <p:cNvPicPr/>
                <p:nvPr/>
              </p:nvPicPr>
              <p:blipFill>
                <a:blip r:embed="rId219"/>
                <a:stretch>
                  <a:fillRect/>
                </a:stretch>
              </p:blipFill>
              <p:spPr>
                <a:xfrm>
                  <a:off x="8895237" y="1693245"/>
                  <a:ext cx="9432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72" name="Freihand 71">
                  <a:extLst>
                    <a:ext uri="{FF2B5EF4-FFF2-40B4-BE49-F238E27FC236}">
                      <a16:creationId xmlns:a16="http://schemas.microsoft.com/office/drawing/2014/main" id="{E836A628-CF79-4ED3-88D3-8FC5913CF762}"/>
                    </a:ext>
                  </a:extLst>
                </p14:cNvPr>
                <p14:cNvContentPartPr/>
                <p14:nvPr/>
              </p14:nvContentPartPr>
              <p14:xfrm>
                <a:off x="9019797" y="1708005"/>
                <a:ext cx="64440" cy="75960"/>
              </p14:xfrm>
            </p:contentPart>
          </mc:Choice>
          <mc:Fallback xmlns="">
            <p:pic>
              <p:nvPicPr>
                <p:cNvPr id="72" name="Freihand 71">
                  <a:extLst>
                    <a:ext uri="{FF2B5EF4-FFF2-40B4-BE49-F238E27FC236}">
                      <a16:creationId xmlns:a16="http://schemas.microsoft.com/office/drawing/2014/main" id="{E836A628-CF79-4ED3-88D3-8FC5913CF762}"/>
                    </a:ext>
                  </a:extLst>
                </p:cNvPr>
                <p:cNvPicPr/>
                <p:nvPr/>
              </p:nvPicPr>
              <p:blipFill>
                <a:blip r:embed="rId221"/>
                <a:stretch>
                  <a:fillRect/>
                </a:stretch>
              </p:blipFill>
              <p:spPr>
                <a:xfrm>
                  <a:off x="9015477" y="1703685"/>
                  <a:ext cx="730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73" name="Freihand 72">
                  <a:extLst>
                    <a:ext uri="{FF2B5EF4-FFF2-40B4-BE49-F238E27FC236}">
                      <a16:creationId xmlns:a16="http://schemas.microsoft.com/office/drawing/2014/main" id="{A3D34727-0228-405E-A8FE-B3038B7250B7}"/>
                    </a:ext>
                  </a:extLst>
                </p14:cNvPr>
                <p14:cNvContentPartPr/>
                <p14:nvPr/>
              </p14:nvContentPartPr>
              <p14:xfrm>
                <a:off x="9105477" y="1695045"/>
                <a:ext cx="44280" cy="72720"/>
              </p14:xfrm>
            </p:contentPart>
          </mc:Choice>
          <mc:Fallback xmlns="">
            <p:pic>
              <p:nvPicPr>
                <p:cNvPr id="73" name="Freihand 72">
                  <a:extLst>
                    <a:ext uri="{FF2B5EF4-FFF2-40B4-BE49-F238E27FC236}">
                      <a16:creationId xmlns:a16="http://schemas.microsoft.com/office/drawing/2014/main" id="{A3D34727-0228-405E-A8FE-B3038B7250B7}"/>
                    </a:ext>
                  </a:extLst>
                </p:cNvPr>
                <p:cNvPicPr/>
                <p:nvPr/>
              </p:nvPicPr>
              <p:blipFill>
                <a:blip r:embed="rId223"/>
                <a:stretch>
                  <a:fillRect/>
                </a:stretch>
              </p:blipFill>
              <p:spPr>
                <a:xfrm>
                  <a:off x="9101157" y="1690725"/>
                  <a:ext cx="529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74" name="Freihand 73">
                  <a:extLst>
                    <a:ext uri="{FF2B5EF4-FFF2-40B4-BE49-F238E27FC236}">
                      <a16:creationId xmlns:a16="http://schemas.microsoft.com/office/drawing/2014/main" id="{9D9C22A4-89CC-4957-AFFF-2E6EA6BAF778}"/>
                    </a:ext>
                  </a:extLst>
                </p14:cNvPr>
                <p14:cNvContentPartPr/>
                <p14:nvPr/>
              </p14:nvContentPartPr>
              <p14:xfrm>
                <a:off x="9199437" y="1622685"/>
                <a:ext cx="133920" cy="158400"/>
              </p14:xfrm>
            </p:contentPart>
          </mc:Choice>
          <mc:Fallback xmlns="">
            <p:pic>
              <p:nvPicPr>
                <p:cNvPr id="74" name="Freihand 73">
                  <a:extLst>
                    <a:ext uri="{FF2B5EF4-FFF2-40B4-BE49-F238E27FC236}">
                      <a16:creationId xmlns:a16="http://schemas.microsoft.com/office/drawing/2014/main" id="{9D9C22A4-89CC-4957-AFFF-2E6EA6BAF778}"/>
                    </a:ext>
                  </a:extLst>
                </p:cNvPr>
                <p:cNvPicPr/>
                <p:nvPr/>
              </p:nvPicPr>
              <p:blipFill>
                <a:blip r:embed="rId225"/>
                <a:stretch>
                  <a:fillRect/>
                </a:stretch>
              </p:blipFill>
              <p:spPr>
                <a:xfrm>
                  <a:off x="9195117" y="1618365"/>
                  <a:ext cx="14256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75" name="Freihand 74">
                  <a:extLst>
                    <a:ext uri="{FF2B5EF4-FFF2-40B4-BE49-F238E27FC236}">
                      <a16:creationId xmlns:a16="http://schemas.microsoft.com/office/drawing/2014/main" id="{D935CFAB-02CB-40F9-BAAC-B81B215B88F0}"/>
                    </a:ext>
                  </a:extLst>
                </p14:cNvPr>
                <p14:cNvContentPartPr/>
                <p14:nvPr/>
              </p14:nvContentPartPr>
              <p14:xfrm>
                <a:off x="9329757" y="1633845"/>
                <a:ext cx="131400" cy="104400"/>
              </p14:xfrm>
            </p:contentPart>
          </mc:Choice>
          <mc:Fallback xmlns="">
            <p:pic>
              <p:nvPicPr>
                <p:cNvPr id="75" name="Freihand 74">
                  <a:extLst>
                    <a:ext uri="{FF2B5EF4-FFF2-40B4-BE49-F238E27FC236}">
                      <a16:creationId xmlns:a16="http://schemas.microsoft.com/office/drawing/2014/main" id="{D935CFAB-02CB-40F9-BAAC-B81B215B88F0}"/>
                    </a:ext>
                  </a:extLst>
                </p:cNvPr>
                <p:cNvPicPr/>
                <p:nvPr/>
              </p:nvPicPr>
              <p:blipFill>
                <a:blip r:embed="rId227"/>
                <a:stretch>
                  <a:fillRect/>
                </a:stretch>
              </p:blipFill>
              <p:spPr>
                <a:xfrm>
                  <a:off x="9325437" y="1629525"/>
                  <a:ext cx="1400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76" name="Freihand 75">
                  <a:extLst>
                    <a:ext uri="{FF2B5EF4-FFF2-40B4-BE49-F238E27FC236}">
                      <a16:creationId xmlns:a16="http://schemas.microsoft.com/office/drawing/2014/main" id="{4D78E779-FEFF-40E5-ADBD-AC11637E108A}"/>
                    </a:ext>
                  </a:extLst>
                </p14:cNvPr>
                <p14:cNvContentPartPr/>
                <p14:nvPr/>
              </p14:nvContentPartPr>
              <p14:xfrm>
                <a:off x="9400317" y="1597485"/>
                <a:ext cx="88920" cy="174600"/>
              </p14:xfrm>
            </p:contentPart>
          </mc:Choice>
          <mc:Fallback xmlns="">
            <p:pic>
              <p:nvPicPr>
                <p:cNvPr id="76" name="Freihand 75">
                  <a:extLst>
                    <a:ext uri="{FF2B5EF4-FFF2-40B4-BE49-F238E27FC236}">
                      <a16:creationId xmlns:a16="http://schemas.microsoft.com/office/drawing/2014/main" id="{4D78E779-FEFF-40E5-ADBD-AC11637E108A}"/>
                    </a:ext>
                  </a:extLst>
                </p:cNvPr>
                <p:cNvPicPr/>
                <p:nvPr/>
              </p:nvPicPr>
              <p:blipFill>
                <a:blip r:embed="rId229"/>
                <a:stretch>
                  <a:fillRect/>
                </a:stretch>
              </p:blipFill>
              <p:spPr>
                <a:xfrm>
                  <a:off x="9395997" y="1593165"/>
                  <a:ext cx="975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78" name="Freihand 77">
                  <a:extLst>
                    <a:ext uri="{FF2B5EF4-FFF2-40B4-BE49-F238E27FC236}">
                      <a16:creationId xmlns:a16="http://schemas.microsoft.com/office/drawing/2014/main" id="{8764D67D-3BEB-48F9-B400-5E4B97A9589D}"/>
                    </a:ext>
                  </a:extLst>
                </p14:cNvPr>
                <p14:cNvContentPartPr/>
                <p14:nvPr/>
              </p14:nvContentPartPr>
              <p14:xfrm>
                <a:off x="9654837" y="1651845"/>
                <a:ext cx="186120" cy="68040"/>
              </p14:xfrm>
            </p:contentPart>
          </mc:Choice>
          <mc:Fallback xmlns="">
            <p:pic>
              <p:nvPicPr>
                <p:cNvPr id="78" name="Freihand 77">
                  <a:extLst>
                    <a:ext uri="{FF2B5EF4-FFF2-40B4-BE49-F238E27FC236}">
                      <a16:creationId xmlns:a16="http://schemas.microsoft.com/office/drawing/2014/main" id="{8764D67D-3BEB-48F9-B400-5E4B97A9589D}"/>
                    </a:ext>
                  </a:extLst>
                </p:cNvPr>
                <p:cNvPicPr/>
                <p:nvPr/>
              </p:nvPicPr>
              <p:blipFill>
                <a:blip r:embed="rId231"/>
                <a:stretch>
                  <a:fillRect/>
                </a:stretch>
              </p:blipFill>
              <p:spPr>
                <a:xfrm>
                  <a:off x="9650517" y="1647525"/>
                  <a:ext cx="1947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79" name="Freihand 78">
                  <a:extLst>
                    <a:ext uri="{FF2B5EF4-FFF2-40B4-BE49-F238E27FC236}">
                      <a16:creationId xmlns:a16="http://schemas.microsoft.com/office/drawing/2014/main" id="{887D326C-77F8-4706-94D8-316D31AEDFFD}"/>
                    </a:ext>
                  </a:extLst>
                </p14:cNvPr>
                <p14:cNvContentPartPr/>
                <p14:nvPr/>
              </p14:nvContentPartPr>
              <p14:xfrm>
                <a:off x="9855717" y="1636725"/>
                <a:ext cx="74880" cy="75240"/>
              </p14:xfrm>
            </p:contentPart>
          </mc:Choice>
          <mc:Fallback xmlns="">
            <p:pic>
              <p:nvPicPr>
                <p:cNvPr id="79" name="Freihand 78">
                  <a:extLst>
                    <a:ext uri="{FF2B5EF4-FFF2-40B4-BE49-F238E27FC236}">
                      <a16:creationId xmlns:a16="http://schemas.microsoft.com/office/drawing/2014/main" id="{887D326C-77F8-4706-94D8-316D31AEDFFD}"/>
                    </a:ext>
                  </a:extLst>
                </p:cNvPr>
                <p:cNvPicPr/>
                <p:nvPr/>
              </p:nvPicPr>
              <p:blipFill>
                <a:blip r:embed="rId233"/>
                <a:stretch>
                  <a:fillRect/>
                </a:stretch>
              </p:blipFill>
              <p:spPr>
                <a:xfrm>
                  <a:off x="9851397" y="1632405"/>
                  <a:ext cx="835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80" name="Freihand 79">
                  <a:extLst>
                    <a:ext uri="{FF2B5EF4-FFF2-40B4-BE49-F238E27FC236}">
                      <a16:creationId xmlns:a16="http://schemas.microsoft.com/office/drawing/2014/main" id="{CE399049-5684-49B1-AB20-C6AB486DE0AA}"/>
                    </a:ext>
                  </a:extLst>
                </p14:cNvPr>
                <p14:cNvContentPartPr/>
                <p14:nvPr/>
              </p14:nvContentPartPr>
              <p14:xfrm>
                <a:off x="9944997" y="1623045"/>
                <a:ext cx="85320" cy="100800"/>
              </p14:xfrm>
            </p:contentPart>
          </mc:Choice>
          <mc:Fallback xmlns="">
            <p:pic>
              <p:nvPicPr>
                <p:cNvPr id="80" name="Freihand 79">
                  <a:extLst>
                    <a:ext uri="{FF2B5EF4-FFF2-40B4-BE49-F238E27FC236}">
                      <a16:creationId xmlns:a16="http://schemas.microsoft.com/office/drawing/2014/main" id="{CE399049-5684-49B1-AB20-C6AB486DE0AA}"/>
                    </a:ext>
                  </a:extLst>
                </p:cNvPr>
                <p:cNvPicPr/>
                <p:nvPr/>
              </p:nvPicPr>
              <p:blipFill>
                <a:blip r:embed="rId235"/>
                <a:stretch>
                  <a:fillRect/>
                </a:stretch>
              </p:blipFill>
              <p:spPr>
                <a:xfrm>
                  <a:off x="9940677" y="1618725"/>
                  <a:ext cx="939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81" name="Freihand 80">
                  <a:extLst>
                    <a:ext uri="{FF2B5EF4-FFF2-40B4-BE49-F238E27FC236}">
                      <a16:creationId xmlns:a16="http://schemas.microsoft.com/office/drawing/2014/main" id="{D2F32043-D6CD-4AFE-A662-207636F11C37}"/>
                    </a:ext>
                  </a:extLst>
                </p14:cNvPr>
                <p14:cNvContentPartPr/>
                <p14:nvPr/>
              </p14:nvContentPartPr>
              <p14:xfrm>
                <a:off x="10043637" y="1632045"/>
                <a:ext cx="222120" cy="60120"/>
              </p14:xfrm>
            </p:contentPart>
          </mc:Choice>
          <mc:Fallback xmlns="">
            <p:pic>
              <p:nvPicPr>
                <p:cNvPr id="81" name="Freihand 80">
                  <a:extLst>
                    <a:ext uri="{FF2B5EF4-FFF2-40B4-BE49-F238E27FC236}">
                      <a16:creationId xmlns:a16="http://schemas.microsoft.com/office/drawing/2014/main" id="{D2F32043-D6CD-4AFE-A662-207636F11C37}"/>
                    </a:ext>
                  </a:extLst>
                </p:cNvPr>
                <p:cNvPicPr/>
                <p:nvPr/>
              </p:nvPicPr>
              <p:blipFill>
                <a:blip r:embed="rId237"/>
                <a:stretch>
                  <a:fillRect/>
                </a:stretch>
              </p:blipFill>
              <p:spPr>
                <a:xfrm>
                  <a:off x="10039317" y="1627725"/>
                  <a:ext cx="2307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82" name="Freihand 81">
                  <a:extLst>
                    <a:ext uri="{FF2B5EF4-FFF2-40B4-BE49-F238E27FC236}">
                      <a16:creationId xmlns:a16="http://schemas.microsoft.com/office/drawing/2014/main" id="{25EC4D4D-3971-469C-95F8-A30F051487F5}"/>
                    </a:ext>
                  </a:extLst>
                </p14:cNvPr>
                <p14:cNvContentPartPr/>
                <p14:nvPr/>
              </p14:nvContentPartPr>
              <p14:xfrm>
                <a:off x="10235157" y="1578765"/>
                <a:ext cx="31680" cy="19800"/>
              </p14:xfrm>
            </p:contentPart>
          </mc:Choice>
          <mc:Fallback xmlns="">
            <p:pic>
              <p:nvPicPr>
                <p:cNvPr id="82" name="Freihand 81">
                  <a:extLst>
                    <a:ext uri="{FF2B5EF4-FFF2-40B4-BE49-F238E27FC236}">
                      <a16:creationId xmlns:a16="http://schemas.microsoft.com/office/drawing/2014/main" id="{25EC4D4D-3971-469C-95F8-A30F051487F5}"/>
                    </a:ext>
                  </a:extLst>
                </p:cNvPr>
                <p:cNvPicPr/>
                <p:nvPr/>
              </p:nvPicPr>
              <p:blipFill>
                <a:blip r:embed="rId239"/>
                <a:stretch>
                  <a:fillRect/>
                </a:stretch>
              </p:blipFill>
              <p:spPr>
                <a:xfrm>
                  <a:off x="10230837" y="1574445"/>
                  <a:ext cx="403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83" name="Freihand 82">
                  <a:extLst>
                    <a:ext uri="{FF2B5EF4-FFF2-40B4-BE49-F238E27FC236}">
                      <a16:creationId xmlns:a16="http://schemas.microsoft.com/office/drawing/2014/main" id="{AAD544AC-64D8-46F1-8EB9-BD0CC7D8D390}"/>
                    </a:ext>
                  </a:extLst>
                </p14:cNvPr>
                <p14:cNvContentPartPr/>
                <p14:nvPr/>
              </p14:nvContentPartPr>
              <p14:xfrm>
                <a:off x="10304637" y="1609365"/>
                <a:ext cx="74520" cy="62280"/>
              </p14:xfrm>
            </p:contentPart>
          </mc:Choice>
          <mc:Fallback xmlns="">
            <p:pic>
              <p:nvPicPr>
                <p:cNvPr id="83" name="Freihand 82">
                  <a:extLst>
                    <a:ext uri="{FF2B5EF4-FFF2-40B4-BE49-F238E27FC236}">
                      <a16:creationId xmlns:a16="http://schemas.microsoft.com/office/drawing/2014/main" id="{AAD544AC-64D8-46F1-8EB9-BD0CC7D8D390}"/>
                    </a:ext>
                  </a:extLst>
                </p:cNvPr>
                <p:cNvPicPr/>
                <p:nvPr/>
              </p:nvPicPr>
              <p:blipFill>
                <a:blip r:embed="rId241"/>
                <a:stretch>
                  <a:fillRect/>
                </a:stretch>
              </p:blipFill>
              <p:spPr>
                <a:xfrm>
                  <a:off x="10300317" y="1605045"/>
                  <a:ext cx="831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84" name="Freihand 83">
                  <a:extLst>
                    <a:ext uri="{FF2B5EF4-FFF2-40B4-BE49-F238E27FC236}">
                      <a16:creationId xmlns:a16="http://schemas.microsoft.com/office/drawing/2014/main" id="{8B194EF9-0722-49A0-825A-F70960D805BC}"/>
                    </a:ext>
                  </a:extLst>
                </p14:cNvPr>
                <p14:cNvContentPartPr/>
                <p14:nvPr/>
              </p14:nvContentPartPr>
              <p14:xfrm>
                <a:off x="10432797" y="1577685"/>
                <a:ext cx="125280" cy="90000"/>
              </p14:xfrm>
            </p:contentPart>
          </mc:Choice>
          <mc:Fallback xmlns="">
            <p:pic>
              <p:nvPicPr>
                <p:cNvPr id="84" name="Freihand 83">
                  <a:extLst>
                    <a:ext uri="{FF2B5EF4-FFF2-40B4-BE49-F238E27FC236}">
                      <a16:creationId xmlns:a16="http://schemas.microsoft.com/office/drawing/2014/main" id="{8B194EF9-0722-49A0-825A-F70960D805BC}"/>
                    </a:ext>
                  </a:extLst>
                </p:cNvPr>
                <p:cNvPicPr/>
                <p:nvPr/>
              </p:nvPicPr>
              <p:blipFill>
                <a:blip r:embed="rId243"/>
                <a:stretch>
                  <a:fillRect/>
                </a:stretch>
              </p:blipFill>
              <p:spPr>
                <a:xfrm>
                  <a:off x="10428477" y="1573365"/>
                  <a:ext cx="1339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85" name="Freihand 84">
                  <a:extLst>
                    <a:ext uri="{FF2B5EF4-FFF2-40B4-BE49-F238E27FC236}">
                      <a16:creationId xmlns:a16="http://schemas.microsoft.com/office/drawing/2014/main" id="{8BBAF9AE-4FFA-4043-9DC6-D7AC1B0AD16A}"/>
                    </a:ext>
                  </a:extLst>
                </p14:cNvPr>
                <p14:cNvContentPartPr/>
                <p14:nvPr/>
              </p14:nvContentPartPr>
              <p14:xfrm>
                <a:off x="10456557" y="1499205"/>
                <a:ext cx="603360" cy="152280"/>
              </p14:xfrm>
            </p:contentPart>
          </mc:Choice>
          <mc:Fallback xmlns="">
            <p:pic>
              <p:nvPicPr>
                <p:cNvPr id="85" name="Freihand 84">
                  <a:extLst>
                    <a:ext uri="{FF2B5EF4-FFF2-40B4-BE49-F238E27FC236}">
                      <a16:creationId xmlns:a16="http://schemas.microsoft.com/office/drawing/2014/main" id="{8BBAF9AE-4FFA-4043-9DC6-D7AC1B0AD16A}"/>
                    </a:ext>
                  </a:extLst>
                </p:cNvPr>
                <p:cNvPicPr/>
                <p:nvPr/>
              </p:nvPicPr>
              <p:blipFill>
                <a:blip r:embed="rId245"/>
                <a:stretch>
                  <a:fillRect/>
                </a:stretch>
              </p:blipFill>
              <p:spPr>
                <a:xfrm>
                  <a:off x="10452237" y="1494885"/>
                  <a:ext cx="6120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87" name="Freihand 86">
                  <a:extLst>
                    <a:ext uri="{FF2B5EF4-FFF2-40B4-BE49-F238E27FC236}">
                      <a16:creationId xmlns:a16="http://schemas.microsoft.com/office/drawing/2014/main" id="{E7AE4F12-70B4-4143-B31E-2D4E28DB89ED}"/>
                    </a:ext>
                  </a:extLst>
                </p14:cNvPr>
                <p14:cNvContentPartPr/>
                <p14:nvPr/>
              </p14:nvContentPartPr>
              <p14:xfrm>
                <a:off x="8666997" y="2127765"/>
                <a:ext cx="50760" cy="78120"/>
              </p14:xfrm>
            </p:contentPart>
          </mc:Choice>
          <mc:Fallback xmlns="">
            <p:pic>
              <p:nvPicPr>
                <p:cNvPr id="87" name="Freihand 86">
                  <a:extLst>
                    <a:ext uri="{FF2B5EF4-FFF2-40B4-BE49-F238E27FC236}">
                      <a16:creationId xmlns:a16="http://schemas.microsoft.com/office/drawing/2014/main" id="{E7AE4F12-70B4-4143-B31E-2D4E28DB89ED}"/>
                    </a:ext>
                  </a:extLst>
                </p:cNvPr>
                <p:cNvPicPr/>
                <p:nvPr/>
              </p:nvPicPr>
              <p:blipFill>
                <a:blip r:embed="rId247"/>
                <a:stretch>
                  <a:fillRect/>
                </a:stretch>
              </p:blipFill>
              <p:spPr>
                <a:xfrm>
                  <a:off x="8662677" y="2123445"/>
                  <a:ext cx="594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88" name="Freihand 87">
                  <a:extLst>
                    <a:ext uri="{FF2B5EF4-FFF2-40B4-BE49-F238E27FC236}">
                      <a16:creationId xmlns:a16="http://schemas.microsoft.com/office/drawing/2014/main" id="{8A04DE1F-D429-4F8B-AF81-0FA41C6A181A}"/>
                    </a:ext>
                  </a:extLst>
                </p14:cNvPr>
                <p14:cNvContentPartPr/>
                <p14:nvPr/>
              </p14:nvContentPartPr>
              <p14:xfrm>
                <a:off x="8607957" y="2079525"/>
                <a:ext cx="170640" cy="135360"/>
              </p14:xfrm>
            </p:contentPart>
          </mc:Choice>
          <mc:Fallback xmlns="">
            <p:pic>
              <p:nvPicPr>
                <p:cNvPr id="88" name="Freihand 87">
                  <a:extLst>
                    <a:ext uri="{FF2B5EF4-FFF2-40B4-BE49-F238E27FC236}">
                      <a16:creationId xmlns:a16="http://schemas.microsoft.com/office/drawing/2014/main" id="{8A04DE1F-D429-4F8B-AF81-0FA41C6A181A}"/>
                    </a:ext>
                  </a:extLst>
                </p:cNvPr>
                <p:cNvPicPr/>
                <p:nvPr/>
              </p:nvPicPr>
              <p:blipFill>
                <a:blip r:embed="rId249"/>
                <a:stretch>
                  <a:fillRect/>
                </a:stretch>
              </p:blipFill>
              <p:spPr>
                <a:xfrm>
                  <a:off x="8603637" y="2075205"/>
                  <a:ext cx="1792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90" name="Freihand 89">
                  <a:extLst>
                    <a:ext uri="{FF2B5EF4-FFF2-40B4-BE49-F238E27FC236}">
                      <a16:creationId xmlns:a16="http://schemas.microsoft.com/office/drawing/2014/main" id="{9E216C90-E9A5-472F-A55A-8AF4EF824A0D}"/>
                    </a:ext>
                  </a:extLst>
                </p14:cNvPr>
                <p14:cNvContentPartPr/>
                <p14:nvPr/>
              </p14:nvContentPartPr>
              <p14:xfrm>
                <a:off x="8900277" y="2110485"/>
                <a:ext cx="128160" cy="23040"/>
              </p14:xfrm>
            </p:contentPart>
          </mc:Choice>
          <mc:Fallback xmlns="">
            <p:pic>
              <p:nvPicPr>
                <p:cNvPr id="90" name="Freihand 89">
                  <a:extLst>
                    <a:ext uri="{FF2B5EF4-FFF2-40B4-BE49-F238E27FC236}">
                      <a16:creationId xmlns:a16="http://schemas.microsoft.com/office/drawing/2014/main" id="{9E216C90-E9A5-472F-A55A-8AF4EF824A0D}"/>
                    </a:ext>
                  </a:extLst>
                </p:cNvPr>
                <p:cNvPicPr/>
                <p:nvPr/>
              </p:nvPicPr>
              <p:blipFill>
                <a:blip r:embed="rId251"/>
                <a:stretch>
                  <a:fillRect/>
                </a:stretch>
              </p:blipFill>
              <p:spPr>
                <a:xfrm>
                  <a:off x="8895957" y="2106165"/>
                  <a:ext cx="13680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91" name="Freihand 90">
                  <a:extLst>
                    <a:ext uri="{FF2B5EF4-FFF2-40B4-BE49-F238E27FC236}">
                      <a16:creationId xmlns:a16="http://schemas.microsoft.com/office/drawing/2014/main" id="{F99168C9-5640-4AE9-8FF3-AC088E844C5D}"/>
                    </a:ext>
                  </a:extLst>
                </p14:cNvPr>
                <p14:cNvContentPartPr/>
                <p14:nvPr/>
              </p14:nvContentPartPr>
              <p14:xfrm>
                <a:off x="8918997" y="2149005"/>
                <a:ext cx="113400" cy="22320"/>
              </p14:xfrm>
            </p:contentPart>
          </mc:Choice>
          <mc:Fallback xmlns="">
            <p:pic>
              <p:nvPicPr>
                <p:cNvPr id="91" name="Freihand 90">
                  <a:extLst>
                    <a:ext uri="{FF2B5EF4-FFF2-40B4-BE49-F238E27FC236}">
                      <a16:creationId xmlns:a16="http://schemas.microsoft.com/office/drawing/2014/main" id="{F99168C9-5640-4AE9-8FF3-AC088E844C5D}"/>
                    </a:ext>
                  </a:extLst>
                </p:cNvPr>
                <p:cNvPicPr/>
                <p:nvPr/>
              </p:nvPicPr>
              <p:blipFill>
                <a:blip r:embed="rId253"/>
                <a:stretch>
                  <a:fillRect/>
                </a:stretch>
              </p:blipFill>
              <p:spPr>
                <a:xfrm>
                  <a:off x="8914677" y="2144685"/>
                  <a:ext cx="1220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93" name="Freihand 92">
                  <a:extLst>
                    <a:ext uri="{FF2B5EF4-FFF2-40B4-BE49-F238E27FC236}">
                      <a16:creationId xmlns:a16="http://schemas.microsoft.com/office/drawing/2014/main" id="{D1FB9B78-EE1E-42AF-81D1-008781209826}"/>
                    </a:ext>
                  </a:extLst>
                </p14:cNvPr>
                <p14:cNvContentPartPr/>
                <p14:nvPr/>
              </p14:nvContentPartPr>
              <p14:xfrm>
                <a:off x="9172797" y="2066925"/>
                <a:ext cx="104040" cy="163800"/>
              </p14:xfrm>
            </p:contentPart>
          </mc:Choice>
          <mc:Fallback xmlns="">
            <p:pic>
              <p:nvPicPr>
                <p:cNvPr id="93" name="Freihand 92">
                  <a:extLst>
                    <a:ext uri="{FF2B5EF4-FFF2-40B4-BE49-F238E27FC236}">
                      <a16:creationId xmlns:a16="http://schemas.microsoft.com/office/drawing/2014/main" id="{D1FB9B78-EE1E-42AF-81D1-008781209826}"/>
                    </a:ext>
                  </a:extLst>
                </p:cNvPr>
                <p:cNvPicPr/>
                <p:nvPr/>
              </p:nvPicPr>
              <p:blipFill>
                <a:blip r:embed="rId255"/>
                <a:stretch>
                  <a:fillRect/>
                </a:stretch>
              </p:blipFill>
              <p:spPr>
                <a:xfrm>
                  <a:off x="9168477" y="2062605"/>
                  <a:ext cx="11268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95" name="Freihand 94">
                  <a:extLst>
                    <a:ext uri="{FF2B5EF4-FFF2-40B4-BE49-F238E27FC236}">
                      <a16:creationId xmlns:a16="http://schemas.microsoft.com/office/drawing/2014/main" id="{DD999177-B7E2-424C-ABF1-6384D5F78C76}"/>
                    </a:ext>
                  </a:extLst>
                </p14:cNvPr>
                <p14:cNvContentPartPr/>
                <p14:nvPr/>
              </p14:nvContentPartPr>
              <p14:xfrm>
                <a:off x="9356397" y="2064765"/>
                <a:ext cx="85680" cy="56160"/>
              </p14:xfrm>
            </p:contentPart>
          </mc:Choice>
          <mc:Fallback xmlns="">
            <p:pic>
              <p:nvPicPr>
                <p:cNvPr id="95" name="Freihand 94">
                  <a:extLst>
                    <a:ext uri="{FF2B5EF4-FFF2-40B4-BE49-F238E27FC236}">
                      <a16:creationId xmlns:a16="http://schemas.microsoft.com/office/drawing/2014/main" id="{DD999177-B7E2-424C-ABF1-6384D5F78C76}"/>
                    </a:ext>
                  </a:extLst>
                </p:cNvPr>
                <p:cNvPicPr/>
                <p:nvPr/>
              </p:nvPicPr>
              <p:blipFill>
                <a:blip r:embed="rId257"/>
                <a:stretch>
                  <a:fillRect/>
                </a:stretch>
              </p:blipFill>
              <p:spPr>
                <a:xfrm>
                  <a:off x="9352077" y="2060445"/>
                  <a:ext cx="943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96" name="Freihand 95">
                  <a:extLst>
                    <a:ext uri="{FF2B5EF4-FFF2-40B4-BE49-F238E27FC236}">
                      <a16:creationId xmlns:a16="http://schemas.microsoft.com/office/drawing/2014/main" id="{ABA1C604-282B-436B-AC50-9030A0A21AE2}"/>
                    </a:ext>
                  </a:extLst>
                </p14:cNvPr>
                <p14:cNvContentPartPr/>
                <p14:nvPr/>
              </p14:nvContentPartPr>
              <p14:xfrm>
                <a:off x="9406077" y="2052885"/>
                <a:ext cx="59760" cy="153360"/>
              </p14:xfrm>
            </p:contentPart>
          </mc:Choice>
          <mc:Fallback xmlns="">
            <p:pic>
              <p:nvPicPr>
                <p:cNvPr id="96" name="Freihand 95">
                  <a:extLst>
                    <a:ext uri="{FF2B5EF4-FFF2-40B4-BE49-F238E27FC236}">
                      <a16:creationId xmlns:a16="http://schemas.microsoft.com/office/drawing/2014/main" id="{ABA1C604-282B-436B-AC50-9030A0A21AE2}"/>
                    </a:ext>
                  </a:extLst>
                </p:cNvPr>
                <p:cNvPicPr/>
                <p:nvPr/>
              </p:nvPicPr>
              <p:blipFill>
                <a:blip r:embed="rId259"/>
                <a:stretch>
                  <a:fillRect/>
                </a:stretch>
              </p:blipFill>
              <p:spPr>
                <a:xfrm>
                  <a:off x="9401757" y="2048565"/>
                  <a:ext cx="684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97" name="Freihand 96">
                  <a:extLst>
                    <a:ext uri="{FF2B5EF4-FFF2-40B4-BE49-F238E27FC236}">
                      <a16:creationId xmlns:a16="http://schemas.microsoft.com/office/drawing/2014/main" id="{6BD13540-3C8B-40DD-9491-D4039697DD48}"/>
                    </a:ext>
                  </a:extLst>
                </p14:cNvPr>
                <p14:cNvContentPartPr/>
                <p14:nvPr/>
              </p14:nvContentPartPr>
              <p14:xfrm>
                <a:off x="9542517" y="1986285"/>
                <a:ext cx="75240" cy="144000"/>
              </p14:xfrm>
            </p:contentPart>
          </mc:Choice>
          <mc:Fallback xmlns="">
            <p:pic>
              <p:nvPicPr>
                <p:cNvPr id="97" name="Freihand 96">
                  <a:extLst>
                    <a:ext uri="{FF2B5EF4-FFF2-40B4-BE49-F238E27FC236}">
                      <a16:creationId xmlns:a16="http://schemas.microsoft.com/office/drawing/2014/main" id="{6BD13540-3C8B-40DD-9491-D4039697DD48}"/>
                    </a:ext>
                  </a:extLst>
                </p:cNvPr>
                <p:cNvPicPr/>
                <p:nvPr/>
              </p:nvPicPr>
              <p:blipFill>
                <a:blip r:embed="rId261"/>
                <a:stretch>
                  <a:fillRect/>
                </a:stretch>
              </p:blipFill>
              <p:spPr>
                <a:xfrm>
                  <a:off x="9538197" y="1981965"/>
                  <a:ext cx="838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98" name="Freihand 97">
                  <a:extLst>
                    <a:ext uri="{FF2B5EF4-FFF2-40B4-BE49-F238E27FC236}">
                      <a16:creationId xmlns:a16="http://schemas.microsoft.com/office/drawing/2014/main" id="{B9834429-293A-47AE-A4B9-C323B2D2A4DE}"/>
                    </a:ext>
                  </a:extLst>
                </p14:cNvPr>
                <p14:cNvContentPartPr/>
                <p14:nvPr/>
              </p14:nvContentPartPr>
              <p14:xfrm>
                <a:off x="9672837" y="1986645"/>
                <a:ext cx="4680" cy="6120"/>
              </p14:xfrm>
            </p:contentPart>
          </mc:Choice>
          <mc:Fallback xmlns="">
            <p:pic>
              <p:nvPicPr>
                <p:cNvPr id="98" name="Freihand 97">
                  <a:extLst>
                    <a:ext uri="{FF2B5EF4-FFF2-40B4-BE49-F238E27FC236}">
                      <a16:creationId xmlns:a16="http://schemas.microsoft.com/office/drawing/2014/main" id="{B9834429-293A-47AE-A4B9-C323B2D2A4DE}"/>
                    </a:ext>
                  </a:extLst>
                </p:cNvPr>
                <p:cNvPicPr/>
                <p:nvPr/>
              </p:nvPicPr>
              <p:blipFill>
                <a:blip r:embed="rId153"/>
                <a:stretch>
                  <a:fillRect/>
                </a:stretch>
              </p:blipFill>
              <p:spPr>
                <a:xfrm>
                  <a:off x="9668517" y="1982325"/>
                  <a:ext cx="1332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99" name="Freihand 98">
                  <a:extLst>
                    <a:ext uri="{FF2B5EF4-FFF2-40B4-BE49-F238E27FC236}">
                      <a16:creationId xmlns:a16="http://schemas.microsoft.com/office/drawing/2014/main" id="{1F473557-28D2-42B0-AB76-6AC8263C9098}"/>
                    </a:ext>
                  </a:extLst>
                </p14:cNvPr>
                <p14:cNvContentPartPr/>
                <p14:nvPr/>
              </p14:nvContentPartPr>
              <p14:xfrm>
                <a:off x="9653037" y="1958565"/>
                <a:ext cx="120960" cy="124200"/>
              </p14:xfrm>
            </p:contentPart>
          </mc:Choice>
          <mc:Fallback xmlns="">
            <p:pic>
              <p:nvPicPr>
                <p:cNvPr id="99" name="Freihand 98">
                  <a:extLst>
                    <a:ext uri="{FF2B5EF4-FFF2-40B4-BE49-F238E27FC236}">
                      <a16:creationId xmlns:a16="http://schemas.microsoft.com/office/drawing/2014/main" id="{1F473557-28D2-42B0-AB76-6AC8263C9098}"/>
                    </a:ext>
                  </a:extLst>
                </p:cNvPr>
                <p:cNvPicPr/>
                <p:nvPr/>
              </p:nvPicPr>
              <p:blipFill>
                <a:blip r:embed="rId264"/>
                <a:stretch>
                  <a:fillRect/>
                </a:stretch>
              </p:blipFill>
              <p:spPr>
                <a:xfrm>
                  <a:off x="9648717" y="1954245"/>
                  <a:ext cx="1296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00" name="Freihand 99">
                  <a:extLst>
                    <a:ext uri="{FF2B5EF4-FFF2-40B4-BE49-F238E27FC236}">
                      <a16:creationId xmlns:a16="http://schemas.microsoft.com/office/drawing/2014/main" id="{13B7CB37-519D-4DA6-9F4B-D085B03DA3E4}"/>
                    </a:ext>
                  </a:extLst>
                </p14:cNvPr>
                <p14:cNvContentPartPr/>
                <p14:nvPr/>
              </p14:nvContentPartPr>
              <p14:xfrm>
                <a:off x="9708837" y="2020845"/>
                <a:ext cx="65160" cy="60120"/>
              </p14:xfrm>
            </p:contentPart>
          </mc:Choice>
          <mc:Fallback xmlns="">
            <p:pic>
              <p:nvPicPr>
                <p:cNvPr id="100" name="Freihand 99">
                  <a:extLst>
                    <a:ext uri="{FF2B5EF4-FFF2-40B4-BE49-F238E27FC236}">
                      <a16:creationId xmlns:a16="http://schemas.microsoft.com/office/drawing/2014/main" id="{13B7CB37-519D-4DA6-9F4B-D085B03DA3E4}"/>
                    </a:ext>
                  </a:extLst>
                </p:cNvPr>
                <p:cNvPicPr/>
                <p:nvPr/>
              </p:nvPicPr>
              <p:blipFill>
                <a:blip r:embed="rId266"/>
                <a:stretch>
                  <a:fillRect/>
                </a:stretch>
              </p:blipFill>
              <p:spPr>
                <a:xfrm>
                  <a:off x="9704517" y="2016525"/>
                  <a:ext cx="738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01" name="Freihand 100">
                  <a:extLst>
                    <a:ext uri="{FF2B5EF4-FFF2-40B4-BE49-F238E27FC236}">
                      <a16:creationId xmlns:a16="http://schemas.microsoft.com/office/drawing/2014/main" id="{C123252F-7FA0-4CCD-8FFC-1976515AB68B}"/>
                    </a:ext>
                  </a:extLst>
                </p14:cNvPr>
                <p14:cNvContentPartPr/>
                <p14:nvPr/>
              </p14:nvContentPartPr>
              <p14:xfrm>
                <a:off x="9806037" y="1965405"/>
                <a:ext cx="179640" cy="177480"/>
              </p14:xfrm>
            </p:contentPart>
          </mc:Choice>
          <mc:Fallback xmlns="">
            <p:pic>
              <p:nvPicPr>
                <p:cNvPr id="101" name="Freihand 100">
                  <a:extLst>
                    <a:ext uri="{FF2B5EF4-FFF2-40B4-BE49-F238E27FC236}">
                      <a16:creationId xmlns:a16="http://schemas.microsoft.com/office/drawing/2014/main" id="{C123252F-7FA0-4CCD-8FFC-1976515AB68B}"/>
                    </a:ext>
                  </a:extLst>
                </p:cNvPr>
                <p:cNvPicPr/>
                <p:nvPr/>
              </p:nvPicPr>
              <p:blipFill>
                <a:blip r:embed="rId268"/>
                <a:stretch>
                  <a:fillRect/>
                </a:stretch>
              </p:blipFill>
              <p:spPr>
                <a:xfrm>
                  <a:off x="9801717" y="1961085"/>
                  <a:ext cx="18828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02" name="Freihand 101">
                  <a:extLst>
                    <a:ext uri="{FF2B5EF4-FFF2-40B4-BE49-F238E27FC236}">
                      <a16:creationId xmlns:a16="http://schemas.microsoft.com/office/drawing/2014/main" id="{B26648F4-2B11-42C4-897F-C8A3D41AD51F}"/>
                    </a:ext>
                  </a:extLst>
                </p14:cNvPr>
                <p14:cNvContentPartPr/>
                <p14:nvPr/>
              </p14:nvContentPartPr>
              <p14:xfrm>
                <a:off x="9984237" y="1916085"/>
                <a:ext cx="54000" cy="223200"/>
              </p14:xfrm>
            </p:contentPart>
          </mc:Choice>
          <mc:Fallback xmlns="">
            <p:pic>
              <p:nvPicPr>
                <p:cNvPr id="102" name="Freihand 101">
                  <a:extLst>
                    <a:ext uri="{FF2B5EF4-FFF2-40B4-BE49-F238E27FC236}">
                      <a16:creationId xmlns:a16="http://schemas.microsoft.com/office/drawing/2014/main" id="{B26648F4-2B11-42C4-897F-C8A3D41AD51F}"/>
                    </a:ext>
                  </a:extLst>
                </p:cNvPr>
                <p:cNvPicPr/>
                <p:nvPr/>
              </p:nvPicPr>
              <p:blipFill>
                <a:blip r:embed="rId270"/>
                <a:stretch>
                  <a:fillRect/>
                </a:stretch>
              </p:blipFill>
              <p:spPr>
                <a:xfrm>
                  <a:off x="9979917" y="1911765"/>
                  <a:ext cx="6264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06" name="Freihand 105">
                  <a:extLst>
                    <a:ext uri="{FF2B5EF4-FFF2-40B4-BE49-F238E27FC236}">
                      <a16:creationId xmlns:a16="http://schemas.microsoft.com/office/drawing/2014/main" id="{C7F34378-106E-48B5-AE1C-6F4712C6B67E}"/>
                    </a:ext>
                  </a:extLst>
                </p14:cNvPr>
                <p14:cNvContentPartPr/>
                <p14:nvPr/>
              </p14:nvContentPartPr>
              <p14:xfrm>
                <a:off x="10297797" y="2011845"/>
                <a:ext cx="121320" cy="23760"/>
              </p14:xfrm>
            </p:contentPart>
          </mc:Choice>
          <mc:Fallback xmlns="">
            <p:pic>
              <p:nvPicPr>
                <p:cNvPr id="106" name="Freihand 105">
                  <a:extLst>
                    <a:ext uri="{FF2B5EF4-FFF2-40B4-BE49-F238E27FC236}">
                      <a16:creationId xmlns:a16="http://schemas.microsoft.com/office/drawing/2014/main" id="{C7F34378-106E-48B5-AE1C-6F4712C6B67E}"/>
                    </a:ext>
                  </a:extLst>
                </p:cNvPr>
                <p:cNvPicPr/>
                <p:nvPr/>
              </p:nvPicPr>
              <p:blipFill>
                <a:blip r:embed="rId272"/>
                <a:stretch>
                  <a:fillRect/>
                </a:stretch>
              </p:blipFill>
              <p:spPr>
                <a:xfrm>
                  <a:off x="10293477" y="2007525"/>
                  <a:ext cx="1299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07" name="Freihand 106">
                  <a:extLst>
                    <a:ext uri="{FF2B5EF4-FFF2-40B4-BE49-F238E27FC236}">
                      <a16:creationId xmlns:a16="http://schemas.microsoft.com/office/drawing/2014/main" id="{E40677F4-E039-46D6-9D61-5A207F5132B5}"/>
                    </a:ext>
                  </a:extLst>
                </p14:cNvPr>
                <p14:cNvContentPartPr/>
                <p14:nvPr/>
              </p14:nvContentPartPr>
              <p14:xfrm>
                <a:off x="10524957" y="1967565"/>
                <a:ext cx="138600" cy="81360"/>
              </p14:xfrm>
            </p:contentPart>
          </mc:Choice>
          <mc:Fallback xmlns="">
            <p:pic>
              <p:nvPicPr>
                <p:cNvPr id="107" name="Freihand 106">
                  <a:extLst>
                    <a:ext uri="{FF2B5EF4-FFF2-40B4-BE49-F238E27FC236}">
                      <a16:creationId xmlns:a16="http://schemas.microsoft.com/office/drawing/2014/main" id="{E40677F4-E039-46D6-9D61-5A207F5132B5}"/>
                    </a:ext>
                  </a:extLst>
                </p:cNvPr>
                <p:cNvPicPr/>
                <p:nvPr/>
              </p:nvPicPr>
              <p:blipFill>
                <a:blip r:embed="rId274"/>
                <a:stretch>
                  <a:fillRect/>
                </a:stretch>
              </p:blipFill>
              <p:spPr>
                <a:xfrm>
                  <a:off x="10520637" y="1963245"/>
                  <a:ext cx="1472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08" name="Freihand 107">
                  <a:extLst>
                    <a:ext uri="{FF2B5EF4-FFF2-40B4-BE49-F238E27FC236}">
                      <a16:creationId xmlns:a16="http://schemas.microsoft.com/office/drawing/2014/main" id="{86598D8D-FB87-44C2-9D89-03ED3EAE44F9}"/>
                    </a:ext>
                  </a:extLst>
                </p14:cNvPr>
                <p14:cNvContentPartPr/>
                <p14:nvPr/>
              </p14:nvContentPartPr>
              <p14:xfrm>
                <a:off x="10689477" y="1885125"/>
                <a:ext cx="114840" cy="153720"/>
              </p14:xfrm>
            </p:contentPart>
          </mc:Choice>
          <mc:Fallback xmlns="">
            <p:pic>
              <p:nvPicPr>
                <p:cNvPr id="108" name="Freihand 107">
                  <a:extLst>
                    <a:ext uri="{FF2B5EF4-FFF2-40B4-BE49-F238E27FC236}">
                      <a16:creationId xmlns:a16="http://schemas.microsoft.com/office/drawing/2014/main" id="{86598D8D-FB87-44C2-9D89-03ED3EAE44F9}"/>
                    </a:ext>
                  </a:extLst>
                </p:cNvPr>
                <p:cNvPicPr/>
                <p:nvPr/>
              </p:nvPicPr>
              <p:blipFill>
                <a:blip r:embed="rId276"/>
                <a:stretch>
                  <a:fillRect/>
                </a:stretch>
              </p:blipFill>
              <p:spPr>
                <a:xfrm>
                  <a:off x="10685157" y="1880805"/>
                  <a:ext cx="1234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10" name="Freihand 109">
                  <a:extLst>
                    <a:ext uri="{FF2B5EF4-FFF2-40B4-BE49-F238E27FC236}">
                      <a16:creationId xmlns:a16="http://schemas.microsoft.com/office/drawing/2014/main" id="{43737257-EA10-4B2F-A2AC-4D131BD87A5D}"/>
                    </a:ext>
                  </a:extLst>
                </p14:cNvPr>
                <p14:cNvContentPartPr/>
                <p14:nvPr/>
              </p14:nvContentPartPr>
              <p14:xfrm>
                <a:off x="10882437" y="1939845"/>
                <a:ext cx="87120" cy="16920"/>
              </p14:xfrm>
            </p:contentPart>
          </mc:Choice>
          <mc:Fallback xmlns="">
            <p:pic>
              <p:nvPicPr>
                <p:cNvPr id="110" name="Freihand 109">
                  <a:extLst>
                    <a:ext uri="{FF2B5EF4-FFF2-40B4-BE49-F238E27FC236}">
                      <a16:creationId xmlns:a16="http://schemas.microsoft.com/office/drawing/2014/main" id="{43737257-EA10-4B2F-A2AC-4D131BD87A5D}"/>
                    </a:ext>
                  </a:extLst>
                </p:cNvPr>
                <p:cNvPicPr/>
                <p:nvPr/>
              </p:nvPicPr>
              <p:blipFill>
                <a:blip r:embed="rId278"/>
                <a:stretch>
                  <a:fillRect/>
                </a:stretch>
              </p:blipFill>
              <p:spPr>
                <a:xfrm>
                  <a:off x="10878117" y="1935525"/>
                  <a:ext cx="957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12" name="Freihand 111">
                  <a:extLst>
                    <a:ext uri="{FF2B5EF4-FFF2-40B4-BE49-F238E27FC236}">
                      <a16:creationId xmlns:a16="http://schemas.microsoft.com/office/drawing/2014/main" id="{56991B28-9729-4E0C-BCC5-75FDC83B2414}"/>
                    </a:ext>
                  </a:extLst>
                </p14:cNvPr>
                <p14:cNvContentPartPr/>
                <p14:nvPr/>
              </p14:nvContentPartPr>
              <p14:xfrm>
                <a:off x="11065677" y="1886565"/>
                <a:ext cx="77040" cy="78480"/>
              </p14:xfrm>
            </p:contentPart>
          </mc:Choice>
          <mc:Fallback xmlns="">
            <p:pic>
              <p:nvPicPr>
                <p:cNvPr id="112" name="Freihand 111">
                  <a:extLst>
                    <a:ext uri="{FF2B5EF4-FFF2-40B4-BE49-F238E27FC236}">
                      <a16:creationId xmlns:a16="http://schemas.microsoft.com/office/drawing/2014/main" id="{56991B28-9729-4E0C-BCC5-75FDC83B2414}"/>
                    </a:ext>
                  </a:extLst>
                </p:cNvPr>
                <p:cNvPicPr/>
                <p:nvPr/>
              </p:nvPicPr>
              <p:blipFill>
                <a:blip r:embed="rId280"/>
                <a:stretch>
                  <a:fillRect/>
                </a:stretch>
              </p:blipFill>
              <p:spPr>
                <a:xfrm>
                  <a:off x="11061357" y="1882245"/>
                  <a:ext cx="856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13" name="Freihand 112">
                  <a:extLst>
                    <a:ext uri="{FF2B5EF4-FFF2-40B4-BE49-F238E27FC236}">
                      <a16:creationId xmlns:a16="http://schemas.microsoft.com/office/drawing/2014/main" id="{1CD51B6B-8A0C-4B44-B5AC-0BC2EF640158}"/>
                    </a:ext>
                  </a:extLst>
                </p14:cNvPr>
                <p14:cNvContentPartPr/>
                <p14:nvPr/>
              </p14:nvContentPartPr>
              <p14:xfrm>
                <a:off x="11111037" y="1805925"/>
                <a:ext cx="12960" cy="14760"/>
              </p14:xfrm>
            </p:contentPart>
          </mc:Choice>
          <mc:Fallback xmlns="">
            <p:pic>
              <p:nvPicPr>
                <p:cNvPr id="113" name="Freihand 112">
                  <a:extLst>
                    <a:ext uri="{FF2B5EF4-FFF2-40B4-BE49-F238E27FC236}">
                      <a16:creationId xmlns:a16="http://schemas.microsoft.com/office/drawing/2014/main" id="{1CD51B6B-8A0C-4B44-B5AC-0BC2EF640158}"/>
                    </a:ext>
                  </a:extLst>
                </p:cNvPr>
                <p:cNvPicPr/>
                <p:nvPr/>
              </p:nvPicPr>
              <p:blipFill>
                <a:blip r:embed="rId282"/>
                <a:stretch>
                  <a:fillRect/>
                </a:stretch>
              </p:blipFill>
              <p:spPr>
                <a:xfrm>
                  <a:off x="11106717" y="1801605"/>
                  <a:ext cx="216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14" name="Freihand 113">
                  <a:extLst>
                    <a:ext uri="{FF2B5EF4-FFF2-40B4-BE49-F238E27FC236}">
                      <a16:creationId xmlns:a16="http://schemas.microsoft.com/office/drawing/2014/main" id="{07A5C80A-91EE-4A55-9933-370A84E954DA}"/>
                    </a:ext>
                  </a:extLst>
                </p14:cNvPr>
                <p14:cNvContentPartPr/>
                <p14:nvPr/>
              </p14:nvContentPartPr>
              <p14:xfrm>
                <a:off x="11194557" y="1788645"/>
                <a:ext cx="109440" cy="150120"/>
              </p14:xfrm>
            </p:contentPart>
          </mc:Choice>
          <mc:Fallback xmlns="">
            <p:pic>
              <p:nvPicPr>
                <p:cNvPr id="114" name="Freihand 113">
                  <a:extLst>
                    <a:ext uri="{FF2B5EF4-FFF2-40B4-BE49-F238E27FC236}">
                      <a16:creationId xmlns:a16="http://schemas.microsoft.com/office/drawing/2014/main" id="{07A5C80A-91EE-4A55-9933-370A84E954DA}"/>
                    </a:ext>
                  </a:extLst>
                </p:cNvPr>
                <p:cNvPicPr/>
                <p:nvPr/>
              </p:nvPicPr>
              <p:blipFill>
                <a:blip r:embed="rId284"/>
                <a:stretch>
                  <a:fillRect/>
                </a:stretch>
              </p:blipFill>
              <p:spPr>
                <a:xfrm>
                  <a:off x="11190237" y="1784325"/>
                  <a:ext cx="1180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15" name="Freihand 114">
                  <a:extLst>
                    <a:ext uri="{FF2B5EF4-FFF2-40B4-BE49-F238E27FC236}">
                      <a16:creationId xmlns:a16="http://schemas.microsoft.com/office/drawing/2014/main" id="{7104F7DC-BB90-4E34-80A2-836F625927F5}"/>
                    </a:ext>
                  </a:extLst>
                </p14:cNvPr>
                <p14:cNvContentPartPr/>
                <p14:nvPr/>
              </p14:nvContentPartPr>
              <p14:xfrm>
                <a:off x="11255037" y="1888365"/>
                <a:ext cx="68400" cy="43560"/>
              </p14:xfrm>
            </p:contentPart>
          </mc:Choice>
          <mc:Fallback xmlns="">
            <p:pic>
              <p:nvPicPr>
                <p:cNvPr id="115" name="Freihand 114">
                  <a:extLst>
                    <a:ext uri="{FF2B5EF4-FFF2-40B4-BE49-F238E27FC236}">
                      <a16:creationId xmlns:a16="http://schemas.microsoft.com/office/drawing/2014/main" id="{7104F7DC-BB90-4E34-80A2-836F625927F5}"/>
                    </a:ext>
                  </a:extLst>
                </p:cNvPr>
                <p:cNvPicPr/>
                <p:nvPr/>
              </p:nvPicPr>
              <p:blipFill>
                <a:blip r:embed="rId286"/>
                <a:stretch>
                  <a:fillRect/>
                </a:stretch>
              </p:blipFill>
              <p:spPr>
                <a:xfrm>
                  <a:off x="11250717" y="1884045"/>
                  <a:ext cx="7704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78" name="Freihand 177">
                  <a:extLst>
                    <a:ext uri="{FF2B5EF4-FFF2-40B4-BE49-F238E27FC236}">
                      <a16:creationId xmlns:a16="http://schemas.microsoft.com/office/drawing/2014/main" id="{9F851251-292D-4CD3-8635-9E2063C6DD31}"/>
                    </a:ext>
                  </a:extLst>
                </p14:cNvPr>
                <p14:cNvContentPartPr/>
                <p14:nvPr/>
              </p14:nvContentPartPr>
              <p14:xfrm>
                <a:off x="8714517" y="1746525"/>
                <a:ext cx="2527200" cy="291600"/>
              </p14:xfrm>
            </p:contentPart>
          </mc:Choice>
          <mc:Fallback xmlns="">
            <p:pic>
              <p:nvPicPr>
                <p:cNvPr id="178" name="Freihand 177">
                  <a:extLst>
                    <a:ext uri="{FF2B5EF4-FFF2-40B4-BE49-F238E27FC236}">
                      <a16:creationId xmlns:a16="http://schemas.microsoft.com/office/drawing/2014/main" id="{9F851251-292D-4CD3-8635-9E2063C6DD31}"/>
                    </a:ext>
                  </a:extLst>
                </p:cNvPr>
                <p:cNvPicPr/>
                <p:nvPr/>
              </p:nvPicPr>
              <p:blipFill>
                <a:blip r:embed="rId288"/>
                <a:stretch>
                  <a:fillRect/>
                </a:stretch>
              </p:blipFill>
              <p:spPr>
                <a:xfrm>
                  <a:off x="8710197" y="1742205"/>
                  <a:ext cx="2535840" cy="300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9">
            <p14:nvContentPartPr>
              <p14:cNvPr id="18" name="Freihand 17">
                <a:extLst>
                  <a:ext uri="{FF2B5EF4-FFF2-40B4-BE49-F238E27FC236}">
                    <a16:creationId xmlns:a16="http://schemas.microsoft.com/office/drawing/2014/main" id="{EF725F56-CE48-4CFF-B804-7FFA2393C1F5}"/>
                  </a:ext>
                </a:extLst>
              </p14:cNvPr>
              <p14:cNvContentPartPr/>
              <p14:nvPr/>
            </p14:nvContentPartPr>
            <p14:xfrm>
              <a:off x="331917" y="770925"/>
              <a:ext cx="1386000" cy="423000"/>
            </p14:xfrm>
          </p:contentPart>
        </mc:Choice>
        <mc:Fallback xmlns="">
          <p:pic>
            <p:nvPicPr>
              <p:cNvPr id="18" name="Freihand 17">
                <a:extLst>
                  <a:ext uri="{FF2B5EF4-FFF2-40B4-BE49-F238E27FC236}">
                    <a16:creationId xmlns:a16="http://schemas.microsoft.com/office/drawing/2014/main" id="{EF725F56-CE48-4CFF-B804-7FFA2393C1F5}"/>
                  </a:ext>
                </a:extLst>
              </p:cNvPr>
              <p:cNvPicPr/>
              <p:nvPr/>
            </p:nvPicPr>
            <p:blipFill>
              <a:blip r:embed="rId290"/>
              <a:stretch>
                <a:fillRect/>
              </a:stretch>
            </p:blipFill>
            <p:spPr>
              <a:xfrm>
                <a:off x="327597" y="766605"/>
                <a:ext cx="1394640" cy="43164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01" name="Freihand 200">
                <a:extLst>
                  <a:ext uri="{FF2B5EF4-FFF2-40B4-BE49-F238E27FC236}">
                    <a16:creationId xmlns:a16="http://schemas.microsoft.com/office/drawing/2014/main" id="{4820AE58-400A-48CC-8BD4-A357D9483189}"/>
                  </a:ext>
                </a:extLst>
              </p14:cNvPr>
              <p14:cNvContentPartPr/>
              <p14:nvPr/>
            </p14:nvContentPartPr>
            <p14:xfrm>
              <a:off x="313197" y="754005"/>
              <a:ext cx="1382400" cy="530280"/>
            </p14:xfrm>
          </p:contentPart>
        </mc:Choice>
        <mc:Fallback xmlns="">
          <p:pic>
            <p:nvPicPr>
              <p:cNvPr id="201" name="Freihand 200">
                <a:extLst>
                  <a:ext uri="{FF2B5EF4-FFF2-40B4-BE49-F238E27FC236}">
                    <a16:creationId xmlns:a16="http://schemas.microsoft.com/office/drawing/2014/main" id="{4820AE58-400A-48CC-8BD4-A357D9483189}"/>
                  </a:ext>
                </a:extLst>
              </p:cNvPr>
              <p:cNvPicPr/>
              <p:nvPr/>
            </p:nvPicPr>
            <p:blipFill>
              <a:blip r:embed="rId292"/>
              <a:stretch>
                <a:fillRect/>
              </a:stretch>
            </p:blipFill>
            <p:spPr>
              <a:xfrm>
                <a:off x="308877" y="749685"/>
                <a:ext cx="1391040" cy="53892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26" name="Freihand 225">
                <a:extLst>
                  <a:ext uri="{FF2B5EF4-FFF2-40B4-BE49-F238E27FC236}">
                    <a16:creationId xmlns:a16="http://schemas.microsoft.com/office/drawing/2014/main" id="{B4C7DBA4-B797-42B3-B3A3-1929D789C19E}"/>
                  </a:ext>
                </a:extLst>
              </p14:cNvPr>
              <p14:cNvContentPartPr/>
              <p14:nvPr/>
            </p14:nvContentPartPr>
            <p14:xfrm>
              <a:off x="10506597" y="3324405"/>
              <a:ext cx="66960" cy="83880"/>
            </p14:xfrm>
          </p:contentPart>
        </mc:Choice>
        <mc:Fallback xmlns="">
          <p:pic>
            <p:nvPicPr>
              <p:cNvPr id="226" name="Freihand 225">
                <a:extLst>
                  <a:ext uri="{FF2B5EF4-FFF2-40B4-BE49-F238E27FC236}">
                    <a16:creationId xmlns:a16="http://schemas.microsoft.com/office/drawing/2014/main" id="{B4C7DBA4-B797-42B3-B3A3-1929D789C19E}"/>
                  </a:ext>
                </a:extLst>
              </p:cNvPr>
              <p:cNvPicPr/>
              <p:nvPr/>
            </p:nvPicPr>
            <p:blipFill>
              <a:blip r:embed="rId294"/>
              <a:stretch>
                <a:fillRect/>
              </a:stretch>
            </p:blipFill>
            <p:spPr>
              <a:xfrm>
                <a:off x="10502277" y="3320085"/>
                <a:ext cx="756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88" name="Freihand 287">
                <a:extLst>
                  <a:ext uri="{FF2B5EF4-FFF2-40B4-BE49-F238E27FC236}">
                    <a16:creationId xmlns:a16="http://schemas.microsoft.com/office/drawing/2014/main" id="{96FF14FE-7FFE-4597-B958-56A6861062BB}"/>
                  </a:ext>
                </a:extLst>
              </p14:cNvPr>
              <p14:cNvContentPartPr/>
              <p14:nvPr/>
            </p14:nvContentPartPr>
            <p14:xfrm>
              <a:off x="10283397" y="3040365"/>
              <a:ext cx="473760" cy="491760"/>
            </p14:xfrm>
          </p:contentPart>
        </mc:Choice>
        <mc:Fallback xmlns="">
          <p:pic>
            <p:nvPicPr>
              <p:cNvPr id="288" name="Freihand 287">
                <a:extLst>
                  <a:ext uri="{FF2B5EF4-FFF2-40B4-BE49-F238E27FC236}">
                    <a16:creationId xmlns:a16="http://schemas.microsoft.com/office/drawing/2014/main" id="{96FF14FE-7FFE-4597-B958-56A6861062BB}"/>
                  </a:ext>
                </a:extLst>
              </p:cNvPr>
              <p:cNvPicPr/>
              <p:nvPr/>
            </p:nvPicPr>
            <p:blipFill>
              <a:blip r:embed="rId296"/>
              <a:stretch>
                <a:fillRect/>
              </a:stretch>
            </p:blipFill>
            <p:spPr>
              <a:xfrm>
                <a:off x="10279077" y="3036045"/>
                <a:ext cx="482400" cy="50040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90" name="Freihand 289">
                <a:extLst>
                  <a:ext uri="{FF2B5EF4-FFF2-40B4-BE49-F238E27FC236}">
                    <a16:creationId xmlns:a16="http://schemas.microsoft.com/office/drawing/2014/main" id="{7B606FDA-702C-4718-8338-63BFE9B88286}"/>
                  </a:ext>
                </a:extLst>
              </p14:cNvPr>
              <p14:cNvContentPartPr/>
              <p14:nvPr/>
            </p14:nvContentPartPr>
            <p14:xfrm>
              <a:off x="2313357" y="1449525"/>
              <a:ext cx="2153520" cy="845640"/>
            </p14:xfrm>
          </p:contentPart>
        </mc:Choice>
        <mc:Fallback xmlns="">
          <p:pic>
            <p:nvPicPr>
              <p:cNvPr id="290" name="Freihand 289">
                <a:extLst>
                  <a:ext uri="{FF2B5EF4-FFF2-40B4-BE49-F238E27FC236}">
                    <a16:creationId xmlns:a16="http://schemas.microsoft.com/office/drawing/2014/main" id="{7B606FDA-702C-4718-8338-63BFE9B88286}"/>
                  </a:ext>
                </a:extLst>
              </p:cNvPr>
              <p:cNvPicPr/>
              <p:nvPr/>
            </p:nvPicPr>
            <p:blipFill>
              <a:blip r:embed="rId298"/>
              <a:stretch>
                <a:fillRect/>
              </a:stretch>
            </p:blipFill>
            <p:spPr>
              <a:xfrm>
                <a:off x="2309037" y="1445205"/>
                <a:ext cx="2162160" cy="85428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91" name="Freihand 290">
                <a:extLst>
                  <a:ext uri="{FF2B5EF4-FFF2-40B4-BE49-F238E27FC236}">
                    <a16:creationId xmlns:a16="http://schemas.microsoft.com/office/drawing/2014/main" id="{B1964852-9B66-4EA3-8E0A-E4102797B1BD}"/>
                  </a:ext>
                </a:extLst>
              </p14:cNvPr>
              <p14:cNvContentPartPr/>
              <p14:nvPr/>
            </p14:nvContentPartPr>
            <p14:xfrm>
              <a:off x="5523477" y="1410285"/>
              <a:ext cx="2193480" cy="774360"/>
            </p14:xfrm>
          </p:contentPart>
        </mc:Choice>
        <mc:Fallback xmlns="">
          <p:pic>
            <p:nvPicPr>
              <p:cNvPr id="291" name="Freihand 290">
                <a:extLst>
                  <a:ext uri="{FF2B5EF4-FFF2-40B4-BE49-F238E27FC236}">
                    <a16:creationId xmlns:a16="http://schemas.microsoft.com/office/drawing/2014/main" id="{B1964852-9B66-4EA3-8E0A-E4102797B1BD}"/>
                  </a:ext>
                </a:extLst>
              </p:cNvPr>
              <p:cNvPicPr/>
              <p:nvPr/>
            </p:nvPicPr>
            <p:blipFill>
              <a:blip r:embed="rId300"/>
              <a:stretch>
                <a:fillRect/>
              </a:stretch>
            </p:blipFill>
            <p:spPr>
              <a:xfrm>
                <a:off x="5519157" y="1405965"/>
                <a:ext cx="2202120" cy="78300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92" name="Freihand 291">
                <a:extLst>
                  <a:ext uri="{FF2B5EF4-FFF2-40B4-BE49-F238E27FC236}">
                    <a16:creationId xmlns:a16="http://schemas.microsoft.com/office/drawing/2014/main" id="{402BFD20-FD8D-4A62-B504-7EDF8D09DE4E}"/>
                  </a:ext>
                </a:extLst>
              </p14:cNvPr>
              <p14:cNvContentPartPr/>
              <p14:nvPr/>
            </p14:nvContentPartPr>
            <p14:xfrm>
              <a:off x="9176397" y="2545365"/>
              <a:ext cx="2394000" cy="1679040"/>
            </p14:xfrm>
          </p:contentPart>
        </mc:Choice>
        <mc:Fallback xmlns="">
          <p:pic>
            <p:nvPicPr>
              <p:cNvPr id="292" name="Freihand 291">
                <a:extLst>
                  <a:ext uri="{FF2B5EF4-FFF2-40B4-BE49-F238E27FC236}">
                    <a16:creationId xmlns:a16="http://schemas.microsoft.com/office/drawing/2014/main" id="{402BFD20-FD8D-4A62-B504-7EDF8D09DE4E}"/>
                  </a:ext>
                </a:extLst>
              </p:cNvPr>
              <p:cNvPicPr/>
              <p:nvPr/>
            </p:nvPicPr>
            <p:blipFill>
              <a:blip r:embed="rId302"/>
              <a:stretch>
                <a:fillRect/>
              </a:stretch>
            </p:blipFill>
            <p:spPr>
              <a:xfrm>
                <a:off x="9172077" y="2541045"/>
                <a:ext cx="2402640" cy="16876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94" name="Freihand 293">
                <a:extLst>
                  <a:ext uri="{FF2B5EF4-FFF2-40B4-BE49-F238E27FC236}">
                    <a16:creationId xmlns:a16="http://schemas.microsoft.com/office/drawing/2014/main" id="{212185DF-2300-4512-9662-6F99A8CBCB15}"/>
                  </a:ext>
                </a:extLst>
              </p14:cNvPr>
              <p14:cNvContentPartPr/>
              <p14:nvPr/>
            </p14:nvContentPartPr>
            <p14:xfrm>
              <a:off x="1074957" y="586245"/>
              <a:ext cx="2587320" cy="59040"/>
            </p14:xfrm>
          </p:contentPart>
        </mc:Choice>
        <mc:Fallback xmlns="">
          <p:pic>
            <p:nvPicPr>
              <p:cNvPr id="294" name="Freihand 293">
                <a:extLst>
                  <a:ext uri="{FF2B5EF4-FFF2-40B4-BE49-F238E27FC236}">
                    <a16:creationId xmlns:a16="http://schemas.microsoft.com/office/drawing/2014/main" id="{212185DF-2300-4512-9662-6F99A8CBCB15}"/>
                  </a:ext>
                </a:extLst>
              </p:cNvPr>
              <p:cNvPicPr/>
              <p:nvPr/>
            </p:nvPicPr>
            <p:blipFill>
              <a:blip r:embed="rId304"/>
              <a:stretch>
                <a:fillRect/>
              </a:stretch>
            </p:blipFill>
            <p:spPr>
              <a:xfrm>
                <a:off x="1070637" y="581925"/>
                <a:ext cx="2595960" cy="67680"/>
              </a:xfrm>
              <a:prstGeom prst="rect">
                <a:avLst/>
              </a:prstGeom>
            </p:spPr>
          </p:pic>
        </mc:Fallback>
      </mc:AlternateContent>
      <p:grpSp>
        <p:nvGrpSpPr>
          <p:cNvPr id="298" name="Gruppieren 297">
            <a:extLst>
              <a:ext uri="{FF2B5EF4-FFF2-40B4-BE49-F238E27FC236}">
                <a16:creationId xmlns:a16="http://schemas.microsoft.com/office/drawing/2014/main" id="{5605C77E-3852-4112-85BB-4EDF268EBBF6}"/>
              </a:ext>
            </a:extLst>
          </p:cNvPr>
          <p:cNvGrpSpPr/>
          <p:nvPr/>
        </p:nvGrpSpPr>
        <p:grpSpPr>
          <a:xfrm>
            <a:off x="474477" y="2322525"/>
            <a:ext cx="4021200" cy="696600"/>
            <a:chOff x="474477" y="2322525"/>
            <a:chExt cx="4021200" cy="696600"/>
          </a:xfrm>
        </p:grpSpPr>
        <mc:AlternateContent xmlns:mc="http://schemas.openxmlformats.org/markup-compatibility/2006" xmlns:p14="http://schemas.microsoft.com/office/powerpoint/2010/main">
          <mc:Choice Requires="p14">
            <p:contentPart p14:bwMode="auto" r:id="rId305">
              <p14:nvContentPartPr>
                <p14:cNvPr id="296" name="Freihand 295">
                  <a:extLst>
                    <a:ext uri="{FF2B5EF4-FFF2-40B4-BE49-F238E27FC236}">
                      <a16:creationId xmlns:a16="http://schemas.microsoft.com/office/drawing/2014/main" id="{E82522D7-0F1B-4679-8895-795F0B5A7E83}"/>
                    </a:ext>
                  </a:extLst>
                </p14:cNvPr>
                <p14:cNvContentPartPr/>
                <p14:nvPr/>
              </p14:nvContentPartPr>
              <p14:xfrm>
                <a:off x="474477" y="2763525"/>
                <a:ext cx="2668320" cy="158760"/>
              </p14:xfrm>
            </p:contentPart>
          </mc:Choice>
          <mc:Fallback xmlns="">
            <p:pic>
              <p:nvPicPr>
                <p:cNvPr id="296" name="Freihand 295">
                  <a:extLst>
                    <a:ext uri="{FF2B5EF4-FFF2-40B4-BE49-F238E27FC236}">
                      <a16:creationId xmlns:a16="http://schemas.microsoft.com/office/drawing/2014/main" id="{E82522D7-0F1B-4679-8895-795F0B5A7E83}"/>
                    </a:ext>
                  </a:extLst>
                </p:cNvPr>
                <p:cNvPicPr/>
                <p:nvPr/>
              </p:nvPicPr>
              <p:blipFill>
                <a:blip r:embed="rId306"/>
                <a:stretch>
                  <a:fillRect/>
                </a:stretch>
              </p:blipFill>
              <p:spPr>
                <a:xfrm>
                  <a:off x="470157" y="2759205"/>
                  <a:ext cx="26769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97" name="Freihand 296">
                  <a:extLst>
                    <a:ext uri="{FF2B5EF4-FFF2-40B4-BE49-F238E27FC236}">
                      <a16:creationId xmlns:a16="http://schemas.microsoft.com/office/drawing/2014/main" id="{E4E6F215-0CA6-4F03-9AA3-692E77E91EA3}"/>
                    </a:ext>
                  </a:extLst>
                </p14:cNvPr>
                <p14:cNvContentPartPr/>
                <p14:nvPr/>
              </p14:nvContentPartPr>
              <p14:xfrm>
                <a:off x="2145237" y="2322525"/>
                <a:ext cx="2350440" cy="696600"/>
              </p14:xfrm>
            </p:contentPart>
          </mc:Choice>
          <mc:Fallback xmlns="">
            <p:pic>
              <p:nvPicPr>
                <p:cNvPr id="297" name="Freihand 296">
                  <a:extLst>
                    <a:ext uri="{FF2B5EF4-FFF2-40B4-BE49-F238E27FC236}">
                      <a16:creationId xmlns:a16="http://schemas.microsoft.com/office/drawing/2014/main" id="{E4E6F215-0CA6-4F03-9AA3-692E77E91EA3}"/>
                    </a:ext>
                  </a:extLst>
                </p:cNvPr>
                <p:cNvPicPr/>
                <p:nvPr/>
              </p:nvPicPr>
              <p:blipFill>
                <a:blip r:embed="rId308"/>
                <a:stretch>
                  <a:fillRect/>
                </a:stretch>
              </p:blipFill>
              <p:spPr>
                <a:xfrm>
                  <a:off x="2140917" y="2318205"/>
                  <a:ext cx="2359080" cy="705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9">
            <p14:nvContentPartPr>
              <p14:cNvPr id="299" name="Freihand 298">
                <a:extLst>
                  <a:ext uri="{FF2B5EF4-FFF2-40B4-BE49-F238E27FC236}">
                    <a16:creationId xmlns:a16="http://schemas.microsoft.com/office/drawing/2014/main" id="{A0C77CB2-8236-402B-B41F-0E99934E93EB}"/>
                  </a:ext>
                </a:extLst>
              </p14:cNvPr>
              <p14:cNvContentPartPr/>
              <p14:nvPr/>
            </p14:nvContentPartPr>
            <p14:xfrm>
              <a:off x="412557" y="3637245"/>
              <a:ext cx="2532960" cy="84960"/>
            </p14:xfrm>
          </p:contentPart>
        </mc:Choice>
        <mc:Fallback xmlns="">
          <p:pic>
            <p:nvPicPr>
              <p:cNvPr id="299" name="Freihand 298">
                <a:extLst>
                  <a:ext uri="{FF2B5EF4-FFF2-40B4-BE49-F238E27FC236}">
                    <a16:creationId xmlns:a16="http://schemas.microsoft.com/office/drawing/2014/main" id="{A0C77CB2-8236-402B-B41F-0E99934E93EB}"/>
                  </a:ext>
                </a:extLst>
              </p:cNvPr>
              <p:cNvPicPr/>
              <p:nvPr/>
            </p:nvPicPr>
            <p:blipFill>
              <a:blip r:embed="rId310"/>
              <a:stretch>
                <a:fillRect/>
              </a:stretch>
            </p:blipFill>
            <p:spPr>
              <a:xfrm>
                <a:off x="408237" y="3632925"/>
                <a:ext cx="25416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300" name="Freihand 299">
                <a:extLst>
                  <a:ext uri="{FF2B5EF4-FFF2-40B4-BE49-F238E27FC236}">
                    <a16:creationId xmlns:a16="http://schemas.microsoft.com/office/drawing/2014/main" id="{2DE34678-8F3E-42F4-8EF0-342BA5E4E073}"/>
                  </a:ext>
                </a:extLst>
              </p14:cNvPr>
              <p14:cNvContentPartPr/>
              <p14:nvPr/>
            </p14:nvContentPartPr>
            <p14:xfrm>
              <a:off x="339837" y="4442205"/>
              <a:ext cx="2513880" cy="60480"/>
            </p14:xfrm>
          </p:contentPart>
        </mc:Choice>
        <mc:Fallback xmlns="">
          <p:pic>
            <p:nvPicPr>
              <p:cNvPr id="300" name="Freihand 299">
                <a:extLst>
                  <a:ext uri="{FF2B5EF4-FFF2-40B4-BE49-F238E27FC236}">
                    <a16:creationId xmlns:a16="http://schemas.microsoft.com/office/drawing/2014/main" id="{2DE34678-8F3E-42F4-8EF0-342BA5E4E073}"/>
                  </a:ext>
                </a:extLst>
              </p:cNvPr>
              <p:cNvPicPr/>
              <p:nvPr/>
            </p:nvPicPr>
            <p:blipFill>
              <a:blip r:embed="rId312"/>
              <a:stretch>
                <a:fillRect/>
              </a:stretch>
            </p:blipFill>
            <p:spPr>
              <a:xfrm>
                <a:off x="335517" y="4437885"/>
                <a:ext cx="252252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301" name="Freihand 300">
                <a:extLst>
                  <a:ext uri="{FF2B5EF4-FFF2-40B4-BE49-F238E27FC236}">
                    <a16:creationId xmlns:a16="http://schemas.microsoft.com/office/drawing/2014/main" id="{30A2AB15-AAB7-4434-84A6-A6D74F427B98}"/>
                  </a:ext>
                </a:extLst>
              </p14:cNvPr>
              <p14:cNvContentPartPr/>
              <p14:nvPr/>
            </p14:nvContentPartPr>
            <p14:xfrm>
              <a:off x="386997" y="4335285"/>
              <a:ext cx="2809440" cy="195480"/>
            </p14:xfrm>
          </p:contentPart>
        </mc:Choice>
        <mc:Fallback xmlns="">
          <p:pic>
            <p:nvPicPr>
              <p:cNvPr id="301" name="Freihand 300">
                <a:extLst>
                  <a:ext uri="{FF2B5EF4-FFF2-40B4-BE49-F238E27FC236}">
                    <a16:creationId xmlns:a16="http://schemas.microsoft.com/office/drawing/2014/main" id="{30A2AB15-AAB7-4434-84A6-A6D74F427B98}"/>
                  </a:ext>
                </a:extLst>
              </p:cNvPr>
              <p:cNvPicPr/>
              <p:nvPr/>
            </p:nvPicPr>
            <p:blipFill>
              <a:blip r:embed="rId314"/>
              <a:stretch>
                <a:fillRect/>
              </a:stretch>
            </p:blipFill>
            <p:spPr>
              <a:xfrm>
                <a:off x="382677" y="4330965"/>
                <a:ext cx="281808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302" name="Freihand 301">
                <a:extLst>
                  <a:ext uri="{FF2B5EF4-FFF2-40B4-BE49-F238E27FC236}">
                    <a16:creationId xmlns:a16="http://schemas.microsoft.com/office/drawing/2014/main" id="{AF728E91-5675-41DD-AF7B-E9F357DBBABC}"/>
                  </a:ext>
                </a:extLst>
              </p14:cNvPr>
              <p14:cNvContentPartPr/>
              <p14:nvPr/>
            </p14:nvContentPartPr>
            <p14:xfrm>
              <a:off x="360357" y="4624725"/>
              <a:ext cx="6821280" cy="852480"/>
            </p14:xfrm>
          </p:contentPart>
        </mc:Choice>
        <mc:Fallback xmlns="">
          <p:pic>
            <p:nvPicPr>
              <p:cNvPr id="302" name="Freihand 301">
                <a:extLst>
                  <a:ext uri="{FF2B5EF4-FFF2-40B4-BE49-F238E27FC236}">
                    <a16:creationId xmlns:a16="http://schemas.microsoft.com/office/drawing/2014/main" id="{AF728E91-5675-41DD-AF7B-E9F357DBBABC}"/>
                  </a:ext>
                </a:extLst>
              </p:cNvPr>
              <p:cNvPicPr/>
              <p:nvPr/>
            </p:nvPicPr>
            <p:blipFill>
              <a:blip r:embed="rId316"/>
              <a:stretch>
                <a:fillRect/>
              </a:stretch>
            </p:blipFill>
            <p:spPr>
              <a:xfrm>
                <a:off x="356037" y="4620405"/>
                <a:ext cx="6829920" cy="86112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343" name="Freihand 342">
                <a:extLst>
                  <a:ext uri="{FF2B5EF4-FFF2-40B4-BE49-F238E27FC236}">
                    <a16:creationId xmlns:a16="http://schemas.microsoft.com/office/drawing/2014/main" id="{C4DD9850-951B-44CB-9B28-92B0C511821D}"/>
                  </a:ext>
                </a:extLst>
              </p14:cNvPr>
              <p14:cNvContentPartPr/>
              <p14:nvPr/>
            </p14:nvContentPartPr>
            <p14:xfrm>
              <a:off x="10353237" y="3215685"/>
              <a:ext cx="82080" cy="78840"/>
            </p14:xfrm>
          </p:contentPart>
        </mc:Choice>
        <mc:Fallback xmlns="">
          <p:pic>
            <p:nvPicPr>
              <p:cNvPr id="343" name="Freihand 342">
                <a:extLst>
                  <a:ext uri="{FF2B5EF4-FFF2-40B4-BE49-F238E27FC236}">
                    <a16:creationId xmlns:a16="http://schemas.microsoft.com/office/drawing/2014/main" id="{C4DD9850-951B-44CB-9B28-92B0C511821D}"/>
                  </a:ext>
                </a:extLst>
              </p:cNvPr>
              <p:cNvPicPr/>
              <p:nvPr/>
            </p:nvPicPr>
            <p:blipFill>
              <a:blip r:embed="rId318"/>
              <a:stretch>
                <a:fillRect/>
              </a:stretch>
            </p:blipFill>
            <p:spPr>
              <a:xfrm>
                <a:off x="10348917" y="3211365"/>
                <a:ext cx="90720" cy="87480"/>
              </a:xfrm>
              <a:prstGeom prst="rect">
                <a:avLst/>
              </a:prstGeom>
            </p:spPr>
          </p:pic>
        </mc:Fallback>
      </mc:AlternateContent>
      <p:grpSp>
        <p:nvGrpSpPr>
          <p:cNvPr id="353" name="Gruppieren 352">
            <a:extLst>
              <a:ext uri="{FF2B5EF4-FFF2-40B4-BE49-F238E27FC236}">
                <a16:creationId xmlns:a16="http://schemas.microsoft.com/office/drawing/2014/main" id="{EE5008FE-3C9D-4790-9FD4-591875E72570}"/>
              </a:ext>
            </a:extLst>
          </p:cNvPr>
          <p:cNvGrpSpPr/>
          <p:nvPr/>
        </p:nvGrpSpPr>
        <p:grpSpPr>
          <a:xfrm>
            <a:off x="9440637" y="2716725"/>
            <a:ext cx="2666520" cy="1410480"/>
            <a:chOff x="9440637" y="2716725"/>
            <a:chExt cx="2666520" cy="1410480"/>
          </a:xfrm>
        </p:grpSpPr>
        <mc:AlternateContent xmlns:mc="http://schemas.openxmlformats.org/markup-compatibility/2006" xmlns:p14="http://schemas.microsoft.com/office/powerpoint/2010/main">
          <mc:Choice Requires="p14">
            <p:contentPart p14:bwMode="auto" r:id="rId319">
              <p14:nvContentPartPr>
                <p14:cNvPr id="202" name="Freihand 201">
                  <a:extLst>
                    <a:ext uri="{FF2B5EF4-FFF2-40B4-BE49-F238E27FC236}">
                      <a16:creationId xmlns:a16="http://schemas.microsoft.com/office/drawing/2014/main" id="{40CF8168-4687-47CD-816B-14CDEABF9DCA}"/>
                    </a:ext>
                  </a:extLst>
                </p14:cNvPr>
                <p14:cNvContentPartPr/>
                <p14:nvPr/>
              </p14:nvContentPartPr>
              <p14:xfrm>
                <a:off x="9881277" y="3125685"/>
                <a:ext cx="43200" cy="929880"/>
              </p14:xfrm>
            </p:contentPart>
          </mc:Choice>
          <mc:Fallback xmlns="">
            <p:pic>
              <p:nvPicPr>
                <p:cNvPr id="202" name="Freihand 201">
                  <a:extLst>
                    <a:ext uri="{FF2B5EF4-FFF2-40B4-BE49-F238E27FC236}">
                      <a16:creationId xmlns:a16="http://schemas.microsoft.com/office/drawing/2014/main" id="{40CF8168-4687-47CD-816B-14CDEABF9DCA}"/>
                    </a:ext>
                  </a:extLst>
                </p:cNvPr>
                <p:cNvPicPr/>
                <p:nvPr/>
              </p:nvPicPr>
              <p:blipFill>
                <a:blip r:embed="rId320"/>
                <a:stretch>
                  <a:fillRect/>
                </a:stretch>
              </p:blipFill>
              <p:spPr>
                <a:xfrm>
                  <a:off x="9876957" y="3121365"/>
                  <a:ext cx="51840" cy="93852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03" name="Freihand 202">
                  <a:extLst>
                    <a:ext uri="{FF2B5EF4-FFF2-40B4-BE49-F238E27FC236}">
                      <a16:creationId xmlns:a16="http://schemas.microsoft.com/office/drawing/2014/main" id="{C9969682-B4D4-4EA6-A4B0-A15A78588BED}"/>
                    </a:ext>
                  </a:extLst>
                </p14:cNvPr>
                <p14:cNvContentPartPr/>
                <p14:nvPr/>
              </p14:nvContentPartPr>
              <p14:xfrm>
                <a:off x="9773277" y="3843885"/>
                <a:ext cx="1377720" cy="152280"/>
              </p14:xfrm>
            </p:contentPart>
          </mc:Choice>
          <mc:Fallback xmlns="">
            <p:pic>
              <p:nvPicPr>
                <p:cNvPr id="203" name="Freihand 202">
                  <a:extLst>
                    <a:ext uri="{FF2B5EF4-FFF2-40B4-BE49-F238E27FC236}">
                      <a16:creationId xmlns:a16="http://schemas.microsoft.com/office/drawing/2014/main" id="{C9969682-B4D4-4EA6-A4B0-A15A78588BED}"/>
                    </a:ext>
                  </a:extLst>
                </p:cNvPr>
                <p:cNvPicPr/>
                <p:nvPr/>
              </p:nvPicPr>
              <p:blipFill>
                <a:blip r:embed="rId322"/>
                <a:stretch>
                  <a:fillRect/>
                </a:stretch>
              </p:blipFill>
              <p:spPr>
                <a:xfrm>
                  <a:off x="9768957" y="3839565"/>
                  <a:ext cx="13863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04" name="Freihand 203">
                  <a:extLst>
                    <a:ext uri="{FF2B5EF4-FFF2-40B4-BE49-F238E27FC236}">
                      <a16:creationId xmlns:a16="http://schemas.microsoft.com/office/drawing/2014/main" id="{7D82754A-48E6-418A-9C24-56B775594FD9}"/>
                    </a:ext>
                  </a:extLst>
                </p14:cNvPr>
                <p14:cNvContentPartPr/>
                <p14:nvPr/>
              </p14:nvContentPartPr>
              <p14:xfrm>
                <a:off x="11135517" y="3766125"/>
                <a:ext cx="205920" cy="173160"/>
              </p14:xfrm>
            </p:contentPart>
          </mc:Choice>
          <mc:Fallback xmlns="">
            <p:pic>
              <p:nvPicPr>
                <p:cNvPr id="204" name="Freihand 203">
                  <a:extLst>
                    <a:ext uri="{FF2B5EF4-FFF2-40B4-BE49-F238E27FC236}">
                      <a16:creationId xmlns:a16="http://schemas.microsoft.com/office/drawing/2014/main" id="{7D82754A-48E6-418A-9C24-56B775594FD9}"/>
                    </a:ext>
                  </a:extLst>
                </p:cNvPr>
                <p:cNvPicPr/>
                <p:nvPr/>
              </p:nvPicPr>
              <p:blipFill>
                <a:blip r:embed="rId324"/>
                <a:stretch>
                  <a:fillRect/>
                </a:stretch>
              </p:blipFill>
              <p:spPr>
                <a:xfrm>
                  <a:off x="11131197" y="3761805"/>
                  <a:ext cx="21456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05" name="Freihand 204">
                  <a:extLst>
                    <a:ext uri="{FF2B5EF4-FFF2-40B4-BE49-F238E27FC236}">
                      <a16:creationId xmlns:a16="http://schemas.microsoft.com/office/drawing/2014/main" id="{FE179BB4-6DB9-46BF-B10C-E3B8255E2807}"/>
                    </a:ext>
                  </a:extLst>
                </p14:cNvPr>
                <p14:cNvContentPartPr/>
                <p14:nvPr/>
              </p14:nvContentPartPr>
              <p14:xfrm>
                <a:off x="9767877" y="2982405"/>
                <a:ext cx="198360" cy="205560"/>
              </p14:xfrm>
            </p:contentPart>
          </mc:Choice>
          <mc:Fallback xmlns="">
            <p:pic>
              <p:nvPicPr>
                <p:cNvPr id="205" name="Freihand 204">
                  <a:extLst>
                    <a:ext uri="{FF2B5EF4-FFF2-40B4-BE49-F238E27FC236}">
                      <a16:creationId xmlns:a16="http://schemas.microsoft.com/office/drawing/2014/main" id="{FE179BB4-6DB9-46BF-B10C-E3B8255E2807}"/>
                    </a:ext>
                  </a:extLst>
                </p:cNvPr>
                <p:cNvPicPr/>
                <p:nvPr/>
              </p:nvPicPr>
              <p:blipFill>
                <a:blip r:embed="rId326"/>
                <a:stretch>
                  <a:fillRect/>
                </a:stretch>
              </p:blipFill>
              <p:spPr>
                <a:xfrm>
                  <a:off x="9763557" y="2978085"/>
                  <a:ext cx="20700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06" name="Freihand 205">
                  <a:extLst>
                    <a:ext uri="{FF2B5EF4-FFF2-40B4-BE49-F238E27FC236}">
                      <a16:creationId xmlns:a16="http://schemas.microsoft.com/office/drawing/2014/main" id="{2FD81781-CF52-4BBF-9480-8673FA9CA2EC}"/>
                    </a:ext>
                  </a:extLst>
                </p14:cNvPr>
                <p14:cNvContentPartPr/>
                <p14:nvPr/>
              </p14:nvContentPartPr>
              <p14:xfrm>
                <a:off x="9603357" y="3029925"/>
                <a:ext cx="112680" cy="323280"/>
              </p14:xfrm>
            </p:contentPart>
          </mc:Choice>
          <mc:Fallback xmlns="">
            <p:pic>
              <p:nvPicPr>
                <p:cNvPr id="206" name="Freihand 205">
                  <a:extLst>
                    <a:ext uri="{FF2B5EF4-FFF2-40B4-BE49-F238E27FC236}">
                      <a16:creationId xmlns:a16="http://schemas.microsoft.com/office/drawing/2014/main" id="{2FD81781-CF52-4BBF-9480-8673FA9CA2EC}"/>
                    </a:ext>
                  </a:extLst>
                </p:cNvPr>
                <p:cNvPicPr/>
                <p:nvPr/>
              </p:nvPicPr>
              <p:blipFill>
                <a:blip r:embed="rId328"/>
                <a:stretch>
                  <a:fillRect/>
                </a:stretch>
              </p:blipFill>
              <p:spPr>
                <a:xfrm>
                  <a:off x="9599037" y="3025605"/>
                  <a:ext cx="121320" cy="33192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07" name="Freihand 206">
                  <a:extLst>
                    <a:ext uri="{FF2B5EF4-FFF2-40B4-BE49-F238E27FC236}">
                      <a16:creationId xmlns:a16="http://schemas.microsoft.com/office/drawing/2014/main" id="{5E4E1B7A-C00F-4012-A83F-27F862715807}"/>
                    </a:ext>
                  </a:extLst>
                </p14:cNvPr>
                <p14:cNvContentPartPr/>
                <p14:nvPr/>
              </p14:nvContentPartPr>
              <p14:xfrm>
                <a:off x="11086557" y="3974925"/>
                <a:ext cx="132840" cy="152280"/>
              </p14:xfrm>
            </p:contentPart>
          </mc:Choice>
          <mc:Fallback xmlns="">
            <p:pic>
              <p:nvPicPr>
                <p:cNvPr id="207" name="Freihand 206">
                  <a:extLst>
                    <a:ext uri="{FF2B5EF4-FFF2-40B4-BE49-F238E27FC236}">
                      <a16:creationId xmlns:a16="http://schemas.microsoft.com/office/drawing/2014/main" id="{5E4E1B7A-C00F-4012-A83F-27F862715807}"/>
                    </a:ext>
                  </a:extLst>
                </p:cNvPr>
                <p:cNvPicPr/>
                <p:nvPr/>
              </p:nvPicPr>
              <p:blipFill>
                <a:blip r:embed="rId330"/>
                <a:stretch>
                  <a:fillRect/>
                </a:stretch>
              </p:blipFill>
              <p:spPr>
                <a:xfrm>
                  <a:off x="11082237" y="3970605"/>
                  <a:ext cx="1414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08" name="Freihand 207">
                  <a:extLst>
                    <a:ext uri="{FF2B5EF4-FFF2-40B4-BE49-F238E27FC236}">
                      <a16:creationId xmlns:a16="http://schemas.microsoft.com/office/drawing/2014/main" id="{7C04C467-3B2A-4F0B-A69D-411AD690BD76}"/>
                    </a:ext>
                  </a:extLst>
                </p14:cNvPr>
                <p14:cNvContentPartPr/>
                <p14:nvPr/>
              </p14:nvContentPartPr>
              <p14:xfrm>
                <a:off x="10150197" y="3062685"/>
                <a:ext cx="641880" cy="710280"/>
              </p14:xfrm>
            </p:contentPart>
          </mc:Choice>
          <mc:Fallback xmlns="">
            <p:pic>
              <p:nvPicPr>
                <p:cNvPr id="208" name="Freihand 207">
                  <a:extLst>
                    <a:ext uri="{FF2B5EF4-FFF2-40B4-BE49-F238E27FC236}">
                      <a16:creationId xmlns:a16="http://schemas.microsoft.com/office/drawing/2014/main" id="{7C04C467-3B2A-4F0B-A69D-411AD690BD76}"/>
                    </a:ext>
                  </a:extLst>
                </p:cNvPr>
                <p:cNvPicPr/>
                <p:nvPr/>
              </p:nvPicPr>
              <p:blipFill>
                <a:blip r:embed="rId332"/>
                <a:stretch>
                  <a:fillRect/>
                </a:stretch>
              </p:blipFill>
              <p:spPr>
                <a:xfrm>
                  <a:off x="10145877" y="3058365"/>
                  <a:ext cx="650520" cy="71892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09" name="Freihand 208">
                  <a:extLst>
                    <a:ext uri="{FF2B5EF4-FFF2-40B4-BE49-F238E27FC236}">
                      <a16:creationId xmlns:a16="http://schemas.microsoft.com/office/drawing/2014/main" id="{ED5DC9C4-95EA-46B2-B60A-C4AC641D3AC4}"/>
                    </a:ext>
                  </a:extLst>
                </p14:cNvPr>
                <p14:cNvContentPartPr/>
                <p14:nvPr/>
              </p14:nvContentPartPr>
              <p14:xfrm>
                <a:off x="10240557" y="3072405"/>
                <a:ext cx="635040" cy="522720"/>
              </p14:xfrm>
            </p:contentPart>
          </mc:Choice>
          <mc:Fallback xmlns="">
            <p:pic>
              <p:nvPicPr>
                <p:cNvPr id="209" name="Freihand 208">
                  <a:extLst>
                    <a:ext uri="{FF2B5EF4-FFF2-40B4-BE49-F238E27FC236}">
                      <a16:creationId xmlns:a16="http://schemas.microsoft.com/office/drawing/2014/main" id="{ED5DC9C4-95EA-46B2-B60A-C4AC641D3AC4}"/>
                    </a:ext>
                  </a:extLst>
                </p:cNvPr>
                <p:cNvPicPr/>
                <p:nvPr/>
              </p:nvPicPr>
              <p:blipFill>
                <a:blip r:embed="rId334"/>
                <a:stretch>
                  <a:fillRect/>
                </a:stretch>
              </p:blipFill>
              <p:spPr>
                <a:xfrm>
                  <a:off x="10236237" y="3068085"/>
                  <a:ext cx="643680" cy="53136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11" name="Freihand 210">
                  <a:extLst>
                    <a:ext uri="{FF2B5EF4-FFF2-40B4-BE49-F238E27FC236}">
                      <a16:creationId xmlns:a16="http://schemas.microsoft.com/office/drawing/2014/main" id="{C4D542B5-8168-4EED-ACFD-EE920061171E}"/>
                    </a:ext>
                  </a:extLst>
                </p14:cNvPr>
                <p14:cNvContentPartPr/>
                <p14:nvPr/>
              </p14:nvContentPartPr>
              <p14:xfrm>
                <a:off x="9875877" y="3433845"/>
                <a:ext cx="167400" cy="36000"/>
              </p14:xfrm>
            </p:contentPart>
          </mc:Choice>
          <mc:Fallback xmlns="">
            <p:pic>
              <p:nvPicPr>
                <p:cNvPr id="211" name="Freihand 210">
                  <a:extLst>
                    <a:ext uri="{FF2B5EF4-FFF2-40B4-BE49-F238E27FC236}">
                      <a16:creationId xmlns:a16="http://schemas.microsoft.com/office/drawing/2014/main" id="{C4D542B5-8168-4EED-ACFD-EE920061171E}"/>
                    </a:ext>
                  </a:extLst>
                </p:cNvPr>
                <p:cNvPicPr/>
                <p:nvPr/>
              </p:nvPicPr>
              <p:blipFill>
                <a:blip r:embed="rId336"/>
                <a:stretch>
                  <a:fillRect/>
                </a:stretch>
              </p:blipFill>
              <p:spPr>
                <a:xfrm>
                  <a:off x="9871557" y="3429525"/>
                  <a:ext cx="17604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12" name="Freihand 211">
                  <a:extLst>
                    <a:ext uri="{FF2B5EF4-FFF2-40B4-BE49-F238E27FC236}">
                      <a16:creationId xmlns:a16="http://schemas.microsoft.com/office/drawing/2014/main" id="{933CFAE4-60F1-4AA9-94DF-785C261262A0}"/>
                    </a:ext>
                  </a:extLst>
                </p14:cNvPr>
                <p14:cNvContentPartPr/>
                <p14:nvPr/>
              </p14:nvContentPartPr>
              <p14:xfrm>
                <a:off x="10298877" y="3347085"/>
                <a:ext cx="236880" cy="43920"/>
              </p14:xfrm>
            </p:contentPart>
          </mc:Choice>
          <mc:Fallback xmlns="">
            <p:pic>
              <p:nvPicPr>
                <p:cNvPr id="212" name="Freihand 211">
                  <a:extLst>
                    <a:ext uri="{FF2B5EF4-FFF2-40B4-BE49-F238E27FC236}">
                      <a16:creationId xmlns:a16="http://schemas.microsoft.com/office/drawing/2014/main" id="{933CFAE4-60F1-4AA9-94DF-785C261262A0}"/>
                    </a:ext>
                  </a:extLst>
                </p:cNvPr>
                <p:cNvPicPr/>
                <p:nvPr/>
              </p:nvPicPr>
              <p:blipFill>
                <a:blip r:embed="rId338"/>
                <a:stretch>
                  <a:fillRect/>
                </a:stretch>
              </p:blipFill>
              <p:spPr>
                <a:xfrm>
                  <a:off x="10294557" y="3342765"/>
                  <a:ext cx="24552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13" name="Freihand 212">
                  <a:extLst>
                    <a:ext uri="{FF2B5EF4-FFF2-40B4-BE49-F238E27FC236}">
                      <a16:creationId xmlns:a16="http://schemas.microsoft.com/office/drawing/2014/main" id="{EBDF50D2-8D6D-492E-AA3A-99A50E7CD336}"/>
                    </a:ext>
                  </a:extLst>
                </p14:cNvPr>
                <p14:cNvContentPartPr/>
                <p14:nvPr/>
              </p14:nvContentPartPr>
              <p14:xfrm>
                <a:off x="10501197" y="3441045"/>
                <a:ext cx="39960" cy="204480"/>
              </p14:xfrm>
            </p:contentPart>
          </mc:Choice>
          <mc:Fallback xmlns="">
            <p:pic>
              <p:nvPicPr>
                <p:cNvPr id="213" name="Freihand 212">
                  <a:extLst>
                    <a:ext uri="{FF2B5EF4-FFF2-40B4-BE49-F238E27FC236}">
                      <a16:creationId xmlns:a16="http://schemas.microsoft.com/office/drawing/2014/main" id="{EBDF50D2-8D6D-492E-AA3A-99A50E7CD336}"/>
                    </a:ext>
                  </a:extLst>
                </p:cNvPr>
                <p:cNvPicPr/>
                <p:nvPr/>
              </p:nvPicPr>
              <p:blipFill>
                <a:blip r:embed="rId340"/>
                <a:stretch>
                  <a:fillRect/>
                </a:stretch>
              </p:blipFill>
              <p:spPr>
                <a:xfrm>
                  <a:off x="10496877" y="3436725"/>
                  <a:ext cx="4860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14" name="Freihand 213">
                  <a:extLst>
                    <a:ext uri="{FF2B5EF4-FFF2-40B4-BE49-F238E27FC236}">
                      <a16:creationId xmlns:a16="http://schemas.microsoft.com/office/drawing/2014/main" id="{943A8D86-CA21-426B-8C3A-866BB4512A02}"/>
                    </a:ext>
                  </a:extLst>
                </p14:cNvPr>
                <p14:cNvContentPartPr/>
                <p14:nvPr/>
              </p14:nvContentPartPr>
              <p14:xfrm>
                <a:off x="10577877" y="3751005"/>
                <a:ext cx="20880" cy="65880"/>
              </p14:xfrm>
            </p:contentPart>
          </mc:Choice>
          <mc:Fallback xmlns="">
            <p:pic>
              <p:nvPicPr>
                <p:cNvPr id="214" name="Freihand 213">
                  <a:extLst>
                    <a:ext uri="{FF2B5EF4-FFF2-40B4-BE49-F238E27FC236}">
                      <a16:creationId xmlns:a16="http://schemas.microsoft.com/office/drawing/2014/main" id="{943A8D86-CA21-426B-8C3A-866BB4512A02}"/>
                    </a:ext>
                  </a:extLst>
                </p:cNvPr>
                <p:cNvPicPr/>
                <p:nvPr/>
              </p:nvPicPr>
              <p:blipFill>
                <a:blip r:embed="rId342"/>
                <a:stretch>
                  <a:fillRect/>
                </a:stretch>
              </p:blipFill>
              <p:spPr>
                <a:xfrm>
                  <a:off x="10573557" y="3746685"/>
                  <a:ext cx="295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16" name="Freihand 215">
                  <a:extLst>
                    <a:ext uri="{FF2B5EF4-FFF2-40B4-BE49-F238E27FC236}">
                      <a16:creationId xmlns:a16="http://schemas.microsoft.com/office/drawing/2014/main" id="{6E0E6ADB-F7DE-48AC-ABA9-4962EA2E7634}"/>
                    </a:ext>
                  </a:extLst>
                </p14:cNvPr>
                <p14:cNvContentPartPr/>
                <p14:nvPr/>
              </p14:nvContentPartPr>
              <p14:xfrm>
                <a:off x="10856517" y="2938845"/>
                <a:ext cx="111600" cy="163440"/>
              </p14:xfrm>
            </p:contentPart>
          </mc:Choice>
          <mc:Fallback xmlns="">
            <p:pic>
              <p:nvPicPr>
                <p:cNvPr id="216" name="Freihand 215">
                  <a:extLst>
                    <a:ext uri="{FF2B5EF4-FFF2-40B4-BE49-F238E27FC236}">
                      <a16:creationId xmlns:a16="http://schemas.microsoft.com/office/drawing/2014/main" id="{6E0E6ADB-F7DE-48AC-ABA9-4962EA2E7634}"/>
                    </a:ext>
                  </a:extLst>
                </p:cNvPr>
                <p:cNvPicPr/>
                <p:nvPr/>
              </p:nvPicPr>
              <p:blipFill>
                <a:blip r:embed="rId344"/>
                <a:stretch>
                  <a:fillRect/>
                </a:stretch>
              </p:blipFill>
              <p:spPr>
                <a:xfrm>
                  <a:off x="10852197" y="2934525"/>
                  <a:ext cx="1202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17" name="Freihand 216">
                  <a:extLst>
                    <a:ext uri="{FF2B5EF4-FFF2-40B4-BE49-F238E27FC236}">
                      <a16:creationId xmlns:a16="http://schemas.microsoft.com/office/drawing/2014/main" id="{9DE470C2-86FC-4E33-89A5-6D113DFEF314}"/>
                    </a:ext>
                  </a:extLst>
                </p14:cNvPr>
                <p14:cNvContentPartPr/>
                <p14:nvPr/>
              </p14:nvContentPartPr>
              <p14:xfrm>
                <a:off x="11035437" y="3577485"/>
                <a:ext cx="17640" cy="85320"/>
              </p14:xfrm>
            </p:contentPart>
          </mc:Choice>
          <mc:Fallback xmlns="">
            <p:pic>
              <p:nvPicPr>
                <p:cNvPr id="217" name="Freihand 216">
                  <a:extLst>
                    <a:ext uri="{FF2B5EF4-FFF2-40B4-BE49-F238E27FC236}">
                      <a16:creationId xmlns:a16="http://schemas.microsoft.com/office/drawing/2014/main" id="{9DE470C2-86FC-4E33-89A5-6D113DFEF314}"/>
                    </a:ext>
                  </a:extLst>
                </p:cNvPr>
                <p:cNvPicPr/>
                <p:nvPr/>
              </p:nvPicPr>
              <p:blipFill>
                <a:blip r:embed="rId346"/>
                <a:stretch>
                  <a:fillRect/>
                </a:stretch>
              </p:blipFill>
              <p:spPr>
                <a:xfrm>
                  <a:off x="11031117" y="3573165"/>
                  <a:ext cx="262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18" name="Freihand 217">
                  <a:extLst>
                    <a:ext uri="{FF2B5EF4-FFF2-40B4-BE49-F238E27FC236}">
                      <a16:creationId xmlns:a16="http://schemas.microsoft.com/office/drawing/2014/main" id="{0FAAEEB9-6B0A-4700-8191-65E059F08D7A}"/>
                    </a:ext>
                  </a:extLst>
                </p14:cNvPr>
                <p14:cNvContentPartPr/>
                <p14:nvPr/>
              </p14:nvContentPartPr>
              <p14:xfrm>
                <a:off x="10945077" y="3543645"/>
                <a:ext cx="195840" cy="118080"/>
              </p14:xfrm>
            </p:contentPart>
          </mc:Choice>
          <mc:Fallback xmlns="">
            <p:pic>
              <p:nvPicPr>
                <p:cNvPr id="218" name="Freihand 217">
                  <a:extLst>
                    <a:ext uri="{FF2B5EF4-FFF2-40B4-BE49-F238E27FC236}">
                      <a16:creationId xmlns:a16="http://schemas.microsoft.com/office/drawing/2014/main" id="{0FAAEEB9-6B0A-4700-8191-65E059F08D7A}"/>
                    </a:ext>
                  </a:extLst>
                </p:cNvPr>
                <p:cNvPicPr/>
                <p:nvPr/>
              </p:nvPicPr>
              <p:blipFill>
                <a:blip r:embed="rId348"/>
                <a:stretch>
                  <a:fillRect/>
                </a:stretch>
              </p:blipFill>
              <p:spPr>
                <a:xfrm>
                  <a:off x="10940757" y="3539325"/>
                  <a:ext cx="2044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19" name="Freihand 218">
                  <a:extLst>
                    <a:ext uri="{FF2B5EF4-FFF2-40B4-BE49-F238E27FC236}">
                      <a16:creationId xmlns:a16="http://schemas.microsoft.com/office/drawing/2014/main" id="{A81CF5AF-9DF7-4EED-9F17-0FE9320154FD}"/>
                    </a:ext>
                  </a:extLst>
                </p14:cNvPr>
                <p14:cNvContentPartPr/>
                <p14:nvPr/>
              </p14:nvContentPartPr>
              <p14:xfrm>
                <a:off x="9628917" y="3411885"/>
                <a:ext cx="88920" cy="239760"/>
              </p14:xfrm>
            </p:contentPart>
          </mc:Choice>
          <mc:Fallback xmlns="">
            <p:pic>
              <p:nvPicPr>
                <p:cNvPr id="219" name="Freihand 218">
                  <a:extLst>
                    <a:ext uri="{FF2B5EF4-FFF2-40B4-BE49-F238E27FC236}">
                      <a16:creationId xmlns:a16="http://schemas.microsoft.com/office/drawing/2014/main" id="{A81CF5AF-9DF7-4EED-9F17-0FE9320154FD}"/>
                    </a:ext>
                  </a:extLst>
                </p:cNvPr>
                <p:cNvPicPr/>
                <p:nvPr/>
              </p:nvPicPr>
              <p:blipFill>
                <a:blip r:embed="rId350"/>
                <a:stretch>
                  <a:fillRect/>
                </a:stretch>
              </p:blipFill>
              <p:spPr>
                <a:xfrm>
                  <a:off x="9624597" y="3407565"/>
                  <a:ext cx="9756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20" name="Freihand 219">
                  <a:extLst>
                    <a:ext uri="{FF2B5EF4-FFF2-40B4-BE49-F238E27FC236}">
                      <a16:creationId xmlns:a16="http://schemas.microsoft.com/office/drawing/2014/main" id="{31B85010-9765-4D5C-8D4D-D3275EAAAF41}"/>
                    </a:ext>
                  </a:extLst>
                </p14:cNvPr>
                <p14:cNvContentPartPr/>
                <p14:nvPr/>
              </p14:nvContentPartPr>
              <p14:xfrm>
                <a:off x="9726837" y="3324045"/>
                <a:ext cx="79560" cy="116640"/>
              </p14:xfrm>
            </p:contentPart>
          </mc:Choice>
          <mc:Fallback xmlns="">
            <p:pic>
              <p:nvPicPr>
                <p:cNvPr id="220" name="Freihand 219">
                  <a:extLst>
                    <a:ext uri="{FF2B5EF4-FFF2-40B4-BE49-F238E27FC236}">
                      <a16:creationId xmlns:a16="http://schemas.microsoft.com/office/drawing/2014/main" id="{31B85010-9765-4D5C-8D4D-D3275EAAAF41}"/>
                    </a:ext>
                  </a:extLst>
                </p:cNvPr>
                <p:cNvPicPr/>
                <p:nvPr/>
              </p:nvPicPr>
              <p:blipFill>
                <a:blip r:embed="rId352"/>
                <a:stretch>
                  <a:fillRect/>
                </a:stretch>
              </p:blipFill>
              <p:spPr>
                <a:xfrm>
                  <a:off x="9722517" y="3319725"/>
                  <a:ext cx="882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22" name="Freihand 221">
                  <a:extLst>
                    <a:ext uri="{FF2B5EF4-FFF2-40B4-BE49-F238E27FC236}">
                      <a16:creationId xmlns:a16="http://schemas.microsoft.com/office/drawing/2014/main" id="{050056E4-A46D-4512-A4E7-6F5886CD9309}"/>
                    </a:ext>
                  </a:extLst>
                </p14:cNvPr>
                <p14:cNvContentPartPr/>
                <p14:nvPr/>
              </p14:nvContentPartPr>
              <p14:xfrm>
                <a:off x="10542957" y="3984645"/>
                <a:ext cx="68040" cy="109080"/>
              </p14:xfrm>
            </p:contentPart>
          </mc:Choice>
          <mc:Fallback xmlns="">
            <p:pic>
              <p:nvPicPr>
                <p:cNvPr id="222" name="Freihand 221">
                  <a:extLst>
                    <a:ext uri="{FF2B5EF4-FFF2-40B4-BE49-F238E27FC236}">
                      <a16:creationId xmlns:a16="http://schemas.microsoft.com/office/drawing/2014/main" id="{050056E4-A46D-4512-A4E7-6F5886CD9309}"/>
                    </a:ext>
                  </a:extLst>
                </p:cNvPr>
                <p:cNvPicPr/>
                <p:nvPr/>
              </p:nvPicPr>
              <p:blipFill>
                <a:blip r:embed="rId354"/>
                <a:stretch>
                  <a:fillRect/>
                </a:stretch>
              </p:blipFill>
              <p:spPr>
                <a:xfrm>
                  <a:off x="10538637" y="3980325"/>
                  <a:ext cx="766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23" name="Freihand 222">
                  <a:extLst>
                    <a:ext uri="{FF2B5EF4-FFF2-40B4-BE49-F238E27FC236}">
                      <a16:creationId xmlns:a16="http://schemas.microsoft.com/office/drawing/2014/main" id="{01B4EF2F-217F-4B59-8E3A-0D811272EF88}"/>
                    </a:ext>
                  </a:extLst>
                </p14:cNvPr>
                <p14:cNvContentPartPr/>
                <p14:nvPr/>
              </p14:nvContentPartPr>
              <p14:xfrm>
                <a:off x="10538997" y="4008045"/>
                <a:ext cx="92880" cy="67320"/>
              </p14:xfrm>
            </p:contentPart>
          </mc:Choice>
          <mc:Fallback xmlns="">
            <p:pic>
              <p:nvPicPr>
                <p:cNvPr id="223" name="Freihand 222">
                  <a:extLst>
                    <a:ext uri="{FF2B5EF4-FFF2-40B4-BE49-F238E27FC236}">
                      <a16:creationId xmlns:a16="http://schemas.microsoft.com/office/drawing/2014/main" id="{01B4EF2F-217F-4B59-8E3A-0D811272EF88}"/>
                    </a:ext>
                  </a:extLst>
                </p:cNvPr>
                <p:cNvPicPr/>
                <p:nvPr/>
              </p:nvPicPr>
              <p:blipFill>
                <a:blip r:embed="rId356"/>
                <a:stretch>
                  <a:fillRect/>
                </a:stretch>
              </p:blipFill>
              <p:spPr>
                <a:xfrm>
                  <a:off x="10534677" y="4003725"/>
                  <a:ext cx="1015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24" name="Freihand 223">
                  <a:extLst>
                    <a:ext uri="{FF2B5EF4-FFF2-40B4-BE49-F238E27FC236}">
                      <a16:creationId xmlns:a16="http://schemas.microsoft.com/office/drawing/2014/main" id="{4F61DC99-C582-48C0-BDB4-78DC308DBA51}"/>
                    </a:ext>
                  </a:extLst>
                </p14:cNvPr>
                <p14:cNvContentPartPr/>
                <p14:nvPr/>
              </p14:nvContentPartPr>
              <p14:xfrm>
                <a:off x="10643037" y="3927045"/>
                <a:ext cx="83520" cy="92160"/>
              </p14:xfrm>
            </p:contentPart>
          </mc:Choice>
          <mc:Fallback xmlns="">
            <p:pic>
              <p:nvPicPr>
                <p:cNvPr id="224" name="Freihand 223">
                  <a:extLst>
                    <a:ext uri="{FF2B5EF4-FFF2-40B4-BE49-F238E27FC236}">
                      <a16:creationId xmlns:a16="http://schemas.microsoft.com/office/drawing/2014/main" id="{4F61DC99-C582-48C0-BDB4-78DC308DBA51}"/>
                    </a:ext>
                  </a:extLst>
                </p:cNvPr>
                <p:cNvPicPr/>
                <p:nvPr/>
              </p:nvPicPr>
              <p:blipFill>
                <a:blip r:embed="rId358"/>
                <a:stretch>
                  <a:fillRect/>
                </a:stretch>
              </p:blipFill>
              <p:spPr>
                <a:xfrm>
                  <a:off x="10638717" y="3922725"/>
                  <a:ext cx="921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28" name="Freihand 227">
                  <a:extLst>
                    <a:ext uri="{FF2B5EF4-FFF2-40B4-BE49-F238E27FC236}">
                      <a16:creationId xmlns:a16="http://schemas.microsoft.com/office/drawing/2014/main" id="{39F0FB6E-B22E-4B44-A104-8196BDFD1DB5}"/>
                    </a:ext>
                  </a:extLst>
                </p14:cNvPr>
                <p14:cNvContentPartPr/>
                <p14:nvPr/>
              </p14:nvContentPartPr>
              <p14:xfrm>
                <a:off x="9898557" y="2773245"/>
                <a:ext cx="356400" cy="349920"/>
              </p14:xfrm>
            </p:contentPart>
          </mc:Choice>
          <mc:Fallback xmlns="">
            <p:pic>
              <p:nvPicPr>
                <p:cNvPr id="228" name="Freihand 227">
                  <a:extLst>
                    <a:ext uri="{FF2B5EF4-FFF2-40B4-BE49-F238E27FC236}">
                      <a16:creationId xmlns:a16="http://schemas.microsoft.com/office/drawing/2014/main" id="{39F0FB6E-B22E-4B44-A104-8196BDFD1DB5}"/>
                    </a:ext>
                  </a:extLst>
                </p:cNvPr>
                <p:cNvPicPr/>
                <p:nvPr/>
              </p:nvPicPr>
              <p:blipFill>
                <a:blip r:embed="rId360"/>
                <a:stretch>
                  <a:fillRect/>
                </a:stretch>
              </p:blipFill>
              <p:spPr>
                <a:xfrm>
                  <a:off x="9894237" y="2768925"/>
                  <a:ext cx="365040" cy="35856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29" name="Freihand 228">
                  <a:extLst>
                    <a:ext uri="{FF2B5EF4-FFF2-40B4-BE49-F238E27FC236}">
                      <a16:creationId xmlns:a16="http://schemas.microsoft.com/office/drawing/2014/main" id="{28E2619D-C85F-4BC7-9533-DBDEC6D830F9}"/>
                    </a:ext>
                  </a:extLst>
                </p14:cNvPr>
                <p14:cNvContentPartPr/>
                <p14:nvPr/>
              </p14:nvContentPartPr>
              <p14:xfrm>
                <a:off x="9925917" y="3720765"/>
                <a:ext cx="270360" cy="259920"/>
              </p14:xfrm>
            </p:contentPart>
          </mc:Choice>
          <mc:Fallback xmlns="">
            <p:pic>
              <p:nvPicPr>
                <p:cNvPr id="229" name="Freihand 228">
                  <a:extLst>
                    <a:ext uri="{FF2B5EF4-FFF2-40B4-BE49-F238E27FC236}">
                      <a16:creationId xmlns:a16="http://schemas.microsoft.com/office/drawing/2014/main" id="{28E2619D-C85F-4BC7-9533-DBDEC6D830F9}"/>
                    </a:ext>
                  </a:extLst>
                </p:cNvPr>
                <p:cNvPicPr/>
                <p:nvPr/>
              </p:nvPicPr>
              <p:blipFill>
                <a:blip r:embed="rId362"/>
                <a:stretch>
                  <a:fillRect/>
                </a:stretch>
              </p:blipFill>
              <p:spPr>
                <a:xfrm>
                  <a:off x="9921597" y="3716445"/>
                  <a:ext cx="27900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31" name="Freihand 230">
                  <a:extLst>
                    <a:ext uri="{FF2B5EF4-FFF2-40B4-BE49-F238E27FC236}">
                      <a16:creationId xmlns:a16="http://schemas.microsoft.com/office/drawing/2014/main" id="{54B7F509-F968-4417-AA23-292CC90575C0}"/>
                    </a:ext>
                  </a:extLst>
                </p14:cNvPr>
                <p14:cNvContentPartPr/>
                <p14:nvPr/>
              </p14:nvContentPartPr>
              <p14:xfrm>
                <a:off x="9996117" y="3116325"/>
                <a:ext cx="82800" cy="112680"/>
              </p14:xfrm>
            </p:contentPart>
          </mc:Choice>
          <mc:Fallback xmlns="">
            <p:pic>
              <p:nvPicPr>
                <p:cNvPr id="231" name="Freihand 230">
                  <a:extLst>
                    <a:ext uri="{FF2B5EF4-FFF2-40B4-BE49-F238E27FC236}">
                      <a16:creationId xmlns:a16="http://schemas.microsoft.com/office/drawing/2014/main" id="{54B7F509-F968-4417-AA23-292CC90575C0}"/>
                    </a:ext>
                  </a:extLst>
                </p:cNvPr>
                <p:cNvPicPr/>
                <p:nvPr/>
              </p:nvPicPr>
              <p:blipFill>
                <a:blip r:embed="rId364"/>
                <a:stretch>
                  <a:fillRect/>
                </a:stretch>
              </p:blipFill>
              <p:spPr>
                <a:xfrm>
                  <a:off x="9991797" y="3112005"/>
                  <a:ext cx="914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32" name="Freihand 231">
                  <a:extLst>
                    <a:ext uri="{FF2B5EF4-FFF2-40B4-BE49-F238E27FC236}">
                      <a16:creationId xmlns:a16="http://schemas.microsoft.com/office/drawing/2014/main" id="{AB3AD823-E207-4C85-8CCF-A8F60A810EA8}"/>
                    </a:ext>
                  </a:extLst>
                </p14:cNvPr>
                <p14:cNvContentPartPr/>
                <p14:nvPr/>
              </p14:nvContentPartPr>
              <p14:xfrm>
                <a:off x="10123557" y="3123525"/>
                <a:ext cx="82800" cy="97560"/>
              </p14:xfrm>
            </p:contentPart>
          </mc:Choice>
          <mc:Fallback xmlns="">
            <p:pic>
              <p:nvPicPr>
                <p:cNvPr id="232" name="Freihand 231">
                  <a:extLst>
                    <a:ext uri="{FF2B5EF4-FFF2-40B4-BE49-F238E27FC236}">
                      <a16:creationId xmlns:a16="http://schemas.microsoft.com/office/drawing/2014/main" id="{AB3AD823-E207-4C85-8CCF-A8F60A810EA8}"/>
                    </a:ext>
                  </a:extLst>
                </p:cNvPr>
                <p:cNvPicPr/>
                <p:nvPr/>
              </p:nvPicPr>
              <p:blipFill>
                <a:blip r:embed="rId366"/>
                <a:stretch>
                  <a:fillRect/>
                </a:stretch>
              </p:blipFill>
              <p:spPr>
                <a:xfrm>
                  <a:off x="10119237" y="3119205"/>
                  <a:ext cx="914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34" name="Freihand 233">
                  <a:extLst>
                    <a:ext uri="{FF2B5EF4-FFF2-40B4-BE49-F238E27FC236}">
                      <a16:creationId xmlns:a16="http://schemas.microsoft.com/office/drawing/2014/main" id="{19EC9395-2C54-4B0A-A2C7-05FDAF37C252}"/>
                    </a:ext>
                  </a:extLst>
                </p14:cNvPr>
                <p14:cNvContentPartPr/>
                <p14:nvPr/>
              </p14:nvContentPartPr>
              <p14:xfrm>
                <a:off x="9953277" y="3531405"/>
                <a:ext cx="120600" cy="159120"/>
              </p14:xfrm>
            </p:contentPart>
          </mc:Choice>
          <mc:Fallback xmlns="">
            <p:pic>
              <p:nvPicPr>
                <p:cNvPr id="234" name="Freihand 233">
                  <a:extLst>
                    <a:ext uri="{FF2B5EF4-FFF2-40B4-BE49-F238E27FC236}">
                      <a16:creationId xmlns:a16="http://schemas.microsoft.com/office/drawing/2014/main" id="{19EC9395-2C54-4B0A-A2C7-05FDAF37C252}"/>
                    </a:ext>
                  </a:extLst>
                </p:cNvPr>
                <p:cNvPicPr/>
                <p:nvPr/>
              </p:nvPicPr>
              <p:blipFill>
                <a:blip r:embed="rId368"/>
                <a:stretch>
                  <a:fillRect/>
                </a:stretch>
              </p:blipFill>
              <p:spPr>
                <a:xfrm>
                  <a:off x="9948957" y="3527085"/>
                  <a:ext cx="1292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35" name="Freihand 234">
                  <a:extLst>
                    <a:ext uri="{FF2B5EF4-FFF2-40B4-BE49-F238E27FC236}">
                      <a16:creationId xmlns:a16="http://schemas.microsoft.com/office/drawing/2014/main" id="{E582816D-F3B1-4E0E-849A-BE2A6443CC28}"/>
                    </a:ext>
                  </a:extLst>
                </p14:cNvPr>
                <p14:cNvContentPartPr/>
                <p14:nvPr/>
              </p14:nvContentPartPr>
              <p14:xfrm>
                <a:off x="10114197" y="3519525"/>
                <a:ext cx="77400" cy="103680"/>
              </p14:xfrm>
            </p:contentPart>
          </mc:Choice>
          <mc:Fallback xmlns="">
            <p:pic>
              <p:nvPicPr>
                <p:cNvPr id="235" name="Freihand 234">
                  <a:extLst>
                    <a:ext uri="{FF2B5EF4-FFF2-40B4-BE49-F238E27FC236}">
                      <a16:creationId xmlns:a16="http://schemas.microsoft.com/office/drawing/2014/main" id="{E582816D-F3B1-4E0E-849A-BE2A6443CC28}"/>
                    </a:ext>
                  </a:extLst>
                </p:cNvPr>
                <p:cNvPicPr/>
                <p:nvPr/>
              </p:nvPicPr>
              <p:blipFill>
                <a:blip r:embed="rId370"/>
                <a:stretch>
                  <a:fillRect/>
                </a:stretch>
              </p:blipFill>
              <p:spPr>
                <a:xfrm>
                  <a:off x="10109877" y="3515205"/>
                  <a:ext cx="860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37" name="Freihand 236">
                  <a:extLst>
                    <a:ext uri="{FF2B5EF4-FFF2-40B4-BE49-F238E27FC236}">
                      <a16:creationId xmlns:a16="http://schemas.microsoft.com/office/drawing/2014/main" id="{2D95E17E-BB20-4EB4-9B4A-87FC78E82686}"/>
                    </a:ext>
                  </a:extLst>
                </p14:cNvPr>
                <p14:cNvContentPartPr/>
                <p14:nvPr/>
              </p14:nvContentPartPr>
              <p14:xfrm>
                <a:off x="9879837" y="3087885"/>
                <a:ext cx="207720" cy="230400"/>
              </p14:xfrm>
            </p:contentPart>
          </mc:Choice>
          <mc:Fallback xmlns="">
            <p:pic>
              <p:nvPicPr>
                <p:cNvPr id="237" name="Freihand 236">
                  <a:extLst>
                    <a:ext uri="{FF2B5EF4-FFF2-40B4-BE49-F238E27FC236}">
                      <a16:creationId xmlns:a16="http://schemas.microsoft.com/office/drawing/2014/main" id="{2D95E17E-BB20-4EB4-9B4A-87FC78E82686}"/>
                    </a:ext>
                  </a:extLst>
                </p:cNvPr>
                <p:cNvPicPr/>
                <p:nvPr/>
              </p:nvPicPr>
              <p:blipFill>
                <a:blip r:embed="rId372"/>
                <a:stretch>
                  <a:fillRect/>
                </a:stretch>
              </p:blipFill>
              <p:spPr>
                <a:xfrm>
                  <a:off x="9875517" y="3083565"/>
                  <a:ext cx="21636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38" name="Freihand 237">
                  <a:extLst>
                    <a:ext uri="{FF2B5EF4-FFF2-40B4-BE49-F238E27FC236}">
                      <a16:creationId xmlns:a16="http://schemas.microsoft.com/office/drawing/2014/main" id="{8C816D8E-9D94-408E-B655-B02D097B6E33}"/>
                    </a:ext>
                  </a:extLst>
                </p14:cNvPr>
                <p14:cNvContentPartPr/>
                <p14:nvPr/>
              </p14:nvContentPartPr>
              <p14:xfrm>
                <a:off x="9956877" y="3146205"/>
                <a:ext cx="190800" cy="164160"/>
              </p14:xfrm>
            </p:contentPart>
          </mc:Choice>
          <mc:Fallback xmlns="">
            <p:pic>
              <p:nvPicPr>
                <p:cNvPr id="238" name="Freihand 237">
                  <a:extLst>
                    <a:ext uri="{FF2B5EF4-FFF2-40B4-BE49-F238E27FC236}">
                      <a16:creationId xmlns:a16="http://schemas.microsoft.com/office/drawing/2014/main" id="{8C816D8E-9D94-408E-B655-B02D097B6E33}"/>
                    </a:ext>
                  </a:extLst>
                </p:cNvPr>
                <p:cNvPicPr/>
                <p:nvPr/>
              </p:nvPicPr>
              <p:blipFill>
                <a:blip r:embed="rId374"/>
                <a:stretch>
                  <a:fillRect/>
                </a:stretch>
              </p:blipFill>
              <p:spPr>
                <a:xfrm>
                  <a:off x="9952557" y="3141885"/>
                  <a:ext cx="1994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39" name="Freihand 238">
                  <a:extLst>
                    <a:ext uri="{FF2B5EF4-FFF2-40B4-BE49-F238E27FC236}">
                      <a16:creationId xmlns:a16="http://schemas.microsoft.com/office/drawing/2014/main" id="{2345A1A1-90C7-41AA-A148-1E027F7158B9}"/>
                    </a:ext>
                  </a:extLst>
                </p14:cNvPr>
                <p14:cNvContentPartPr/>
                <p14:nvPr/>
              </p14:nvContentPartPr>
              <p14:xfrm>
                <a:off x="10071357" y="3195885"/>
                <a:ext cx="254520" cy="137160"/>
              </p14:xfrm>
            </p:contentPart>
          </mc:Choice>
          <mc:Fallback xmlns="">
            <p:pic>
              <p:nvPicPr>
                <p:cNvPr id="239" name="Freihand 238">
                  <a:extLst>
                    <a:ext uri="{FF2B5EF4-FFF2-40B4-BE49-F238E27FC236}">
                      <a16:creationId xmlns:a16="http://schemas.microsoft.com/office/drawing/2014/main" id="{2345A1A1-90C7-41AA-A148-1E027F7158B9}"/>
                    </a:ext>
                  </a:extLst>
                </p:cNvPr>
                <p:cNvPicPr/>
                <p:nvPr/>
              </p:nvPicPr>
              <p:blipFill>
                <a:blip r:embed="rId376"/>
                <a:stretch>
                  <a:fillRect/>
                </a:stretch>
              </p:blipFill>
              <p:spPr>
                <a:xfrm>
                  <a:off x="10067037" y="3191565"/>
                  <a:ext cx="2631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40" name="Freihand 239">
                  <a:extLst>
                    <a:ext uri="{FF2B5EF4-FFF2-40B4-BE49-F238E27FC236}">
                      <a16:creationId xmlns:a16="http://schemas.microsoft.com/office/drawing/2014/main" id="{79E3B708-9B3A-4B18-A878-3AECD8F1DE38}"/>
                    </a:ext>
                  </a:extLst>
                </p14:cNvPr>
                <p14:cNvContentPartPr/>
                <p14:nvPr/>
              </p14:nvContentPartPr>
              <p14:xfrm>
                <a:off x="10296717" y="3274005"/>
                <a:ext cx="36720" cy="31680"/>
              </p14:xfrm>
            </p:contentPart>
          </mc:Choice>
          <mc:Fallback xmlns="">
            <p:pic>
              <p:nvPicPr>
                <p:cNvPr id="240" name="Freihand 239">
                  <a:extLst>
                    <a:ext uri="{FF2B5EF4-FFF2-40B4-BE49-F238E27FC236}">
                      <a16:creationId xmlns:a16="http://schemas.microsoft.com/office/drawing/2014/main" id="{79E3B708-9B3A-4B18-A878-3AECD8F1DE38}"/>
                    </a:ext>
                  </a:extLst>
                </p:cNvPr>
                <p:cNvPicPr/>
                <p:nvPr/>
              </p:nvPicPr>
              <p:blipFill>
                <a:blip r:embed="rId378"/>
                <a:stretch>
                  <a:fillRect/>
                </a:stretch>
              </p:blipFill>
              <p:spPr>
                <a:xfrm>
                  <a:off x="10292397" y="3269685"/>
                  <a:ext cx="4536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41" name="Freihand 240">
                  <a:extLst>
                    <a:ext uri="{FF2B5EF4-FFF2-40B4-BE49-F238E27FC236}">
                      <a16:creationId xmlns:a16="http://schemas.microsoft.com/office/drawing/2014/main" id="{E4A2A55F-02CC-47E4-8FAB-20E05181FE58}"/>
                    </a:ext>
                  </a:extLst>
                </p14:cNvPr>
                <p14:cNvContentPartPr/>
                <p14:nvPr/>
              </p14:nvContentPartPr>
              <p14:xfrm>
                <a:off x="9859317" y="3626085"/>
                <a:ext cx="164880" cy="168840"/>
              </p14:xfrm>
            </p:contentPart>
          </mc:Choice>
          <mc:Fallback xmlns="">
            <p:pic>
              <p:nvPicPr>
                <p:cNvPr id="241" name="Freihand 240">
                  <a:extLst>
                    <a:ext uri="{FF2B5EF4-FFF2-40B4-BE49-F238E27FC236}">
                      <a16:creationId xmlns:a16="http://schemas.microsoft.com/office/drawing/2014/main" id="{E4A2A55F-02CC-47E4-8FAB-20E05181FE58}"/>
                    </a:ext>
                  </a:extLst>
                </p:cNvPr>
                <p:cNvPicPr/>
                <p:nvPr/>
              </p:nvPicPr>
              <p:blipFill>
                <a:blip r:embed="rId380"/>
                <a:stretch>
                  <a:fillRect/>
                </a:stretch>
              </p:blipFill>
              <p:spPr>
                <a:xfrm>
                  <a:off x="9854997" y="3621765"/>
                  <a:ext cx="1735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42" name="Freihand 241">
                  <a:extLst>
                    <a:ext uri="{FF2B5EF4-FFF2-40B4-BE49-F238E27FC236}">
                      <a16:creationId xmlns:a16="http://schemas.microsoft.com/office/drawing/2014/main" id="{D9052D17-64EA-4EE0-9440-A11B163E33BA}"/>
                    </a:ext>
                  </a:extLst>
                </p14:cNvPr>
                <p14:cNvContentPartPr/>
                <p14:nvPr/>
              </p14:nvContentPartPr>
              <p14:xfrm>
                <a:off x="9947877" y="3550485"/>
                <a:ext cx="210960" cy="172440"/>
              </p14:xfrm>
            </p:contentPart>
          </mc:Choice>
          <mc:Fallback xmlns="">
            <p:pic>
              <p:nvPicPr>
                <p:cNvPr id="242" name="Freihand 241">
                  <a:extLst>
                    <a:ext uri="{FF2B5EF4-FFF2-40B4-BE49-F238E27FC236}">
                      <a16:creationId xmlns:a16="http://schemas.microsoft.com/office/drawing/2014/main" id="{D9052D17-64EA-4EE0-9440-A11B163E33BA}"/>
                    </a:ext>
                  </a:extLst>
                </p:cNvPr>
                <p:cNvPicPr/>
                <p:nvPr/>
              </p:nvPicPr>
              <p:blipFill>
                <a:blip r:embed="rId382"/>
                <a:stretch>
                  <a:fillRect/>
                </a:stretch>
              </p:blipFill>
              <p:spPr>
                <a:xfrm>
                  <a:off x="9943557" y="3546165"/>
                  <a:ext cx="2196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43" name="Freihand 242">
                  <a:extLst>
                    <a:ext uri="{FF2B5EF4-FFF2-40B4-BE49-F238E27FC236}">
                      <a16:creationId xmlns:a16="http://schemas.microsoft.com/office/drawing/2014/main" id="{F4295DAA-6F5F-4BE6-8D39-9CC744E9CF15}"/>
                    </a:ext>
                  </a:extLst>
                </p14:cNvPr>
                <p14:cNvContentPartPr/>
                <p14:nvPr/>
              </p14:nvContentPartPr>
              <p14:xfrm>
                <a:off x="10119957" y="3513045"/>
                <a:ext cx="187560" cy="121320"/>
              </p14:xfrm>
            </p:contentPart>
          </mc:Choice>
          <mc:Fallback xmlns="">
            <p:pic>
              <p:nvPicPr>
                <p:cNvPr id="243" name="Freihand 242">
                  <a:extLst>
                    <a:ext uri="{FF2B5EF4-FFF2-40B4-BE49-F238E27FC236}">
                      <a16:creationId xmlns:a16="http://schemas.microsoft.com/office/drawing/2014/main" id="{F4295DAA-6F5F-4BE6-8D39-9CC744E9CF15}"/>
                    </a:ext>
                  </a:extLst>
                </p:cNvPr>
                <p:cNvPicPr/>
                <p:nvPr/>
              </p:nvPicPr>
              <p:blipFill>
                <a:blip r:embed="rId384"/>
                <a:stretch>
                  <a:fillRect/>
                </a:stretch>
              </p:blipFill>
              <p:spPr>
                <a:xfrm>
                  <a:off x="10115637" y="3508725"/>
                  <a:ext cx="1962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44" name="Freihand 243">
                  <a:extLst>
                    <a:ext uri="{FF2B5EF4-FFF2-40B4-BE49-F238E27FC236}">
                      <a16:creationId xmlns:a16="http://schemas.microsoft.com/office/drawing/2014/main" id="{509F168F-A407-4CCC-B686-4F5ABE620E5D}"/>
                    </a:ext>
                  </a:extLst>
                </p14:cNvPr>
                <p14:cNvContentPartPr/>
                <p14:nvPr/>
              </p14:nvContentPartPr>
              <p14:xfrm>
                <a:off x="10527477" y="3112365"/>
                <a:ext cx="30240" cy="153720"/>
              </p14:xfrm>
            </p:contentPart>
          </mc:Choice>
          <mc:Fallback xmlns="">
            <p:pic>
              <p:nvPicPr>
                <p:cNvPr id="244" name="Freihand 243">
                  <a:extLst>
                    <a:ext uri="{FF2B5EF4-FFF2-40B4-BE49-F238E27FC236}">
                      <a16:creationId xmlns:a16="http://schemas.microsoft.com/office/drawing/2014/main" id="{509F168F-A407-4CCC-B686-4F5ABE620E5D}"/>
                    </a:ext>
                  </a:extLst>
                </p:cNvPr>
                <p:cNvPicPr/>
                <p:nvPr/>
              </p:nvPicPr>
              <p:blipFill>
                <a:blip r:embed="rId386"/>
                <a:stretch>
                  <a:fillRect/>
                </a:stretch>
              </p:blipFill>
              <p:spPr>
                <a:xfrm>
                  <a:off x="10523157" y="3108045"/>
                  <a:ext cx="388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45" name="Freihand 244">
                  <a:extLst>
                    <a:ext uri="{FF2B5EF4-FFF2-40B4-BE49-F238E27FC236}">
                      <a16:creationId xmlns:a16="http://schemas.microsoft.com/office/drawing/2014/main" id="{666EDF23-5061-404D-8101-5E0F7482BC07}"/>
                    </a:ext>
                  </a:extLst>
                </p14:cNvPr>
                <p14:cNvContentPartPr/>
                <p14:nvPr/>
              </p14:nvContentPartPr>
              <p14:xfrm>
                <a:off x="10491477" y="3164925"/>
                <a:ext cx="91080" cy="100440"/>
              </p14:xfrm>
            </p:contentPart>
          </mc:Choice>
          <mc:Fallback xmlns="">
            <p:pic>
              <p:nvPicPr>
                <p:cNvPr id="245" name="Freihand 244">
                  <a:extLst>
                    <a:ext uri="{FF2B5EF4-FFF2-40B4-BE49-F238E27FC236}">
                      <a16:creationId xmlns:a16="http://schemas.microsoft.com/office/drawing/2014/main" id="{666EDF23-5061-404D-8101-5E0F7482BC07}"/>
                    </a:ext>
                  </a:extLst>
                </p:cNvPr>
                <p:cNvPicPr/>
                <p:nvPr/>
              </p:nvPicPr>
              <p:blipFill>
                <a:blip r:embed="rId388"/>
                <a:stretch>
                  <a:fillRect/>
                </a:stretch>
              </p:blipFill>
              <p:spPr>
                <a:xfrm>
                  <a:off x="10487157" y="3160605"/>
                  <a:ext cx="997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46" name="Freihand 245">
                  <a:extLst>
                    <a:ext uri="{FF2B5EF4-FFF2-40B4-BE49-F238E27FC236}">
                      <a16:creationId xmlns:a16="http://schemas.microsoft.com/office/drawing/2014/main" id="{5D3F518C-BA7E-48B9-A0AF-6E1BCD010481}"/>
                    </a:ext>
                  </a:extLst>
                </p14:cNvPr>
                <p14:cNvContentPartPr/>
                <p14:nvPr/>
              </p14:nvContentPartPr>
              <p14:xfrm>
                <a:off x="10470237" y="2815725"/>
                <a:ext cx="279000" cy="120600"/>
              </p14:xfrm>
            </p:contentPart>
          </mc:Choice>
          <mc:Fallback xmlns="">
            <p:pic>
              <p:nvPicPr>
                <p:cNvPr id="246" name="Freihand 245">
                  <a:extLst>
                    <a:ext uri="{FF2B5EF4-FFF2-40B4-BE49-F238E27FC236}">
                      <a16:creationId xmlns:a16="http://schemas.microsoft.com/office/drawing/2014/main" id="{5D3F518C-BA7E-48B9-A0AF-6E1BCD010481}"/>
                    </a:ext>
                  </a:extLst>
                </p:cNvPr>
                <p:cNvPicPr/>
                <p:nvPr/>
              </p:nvPicPr>
              <p:blipFill>
                <a:blip r:embed="rId390"/>
                <a:stretch>
                  <a:fillRect/>
                </a:stretch>
              </p:blipFill>
              <p:spPr>
                <a:xfrm>
                  <a:off x="10465917" y="2811405"/>
                  <a:ext cx="2876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47" name="Freihand 246">
                  <a:extLst>
                    <a:ext uri="{FF2B5EF4-FFF2-40B4-BE49-F238E27FC236}">
                      <a16:creationId xmlns:a16="http://schemas.microsoft.com/office/drawing/2014/main" id="{670A2DD8-EF68-4A0A-B101-7AD467F10652}"/>
                    </a:ext>
                  </a:extLst>
                </p14:cNvPr>
                <p14:cNvContentPartPr/>
                <p14:nvPr/>
              </p14:nvContentPartPr>
              <p14:xfrm>
                <a:off x="10766157" y="2740845"/>
                <a:ext cx="73080" cy="131040"/>
              </p14:xfrm>
            </p:contentPart>
          </mc:Choice>
          <mc:Fallback xmlns="">
            <p:pic>
              <p:nvPicPr>
                <p:cNvPr id="247" name="Freihand 246">
                  <a:extLst>
                    <a:ext uri="{FF2B5EF4-FFF2-40B4-BE49-F238E27FC236}">
                      <a16:creationId xmlns:a16="http://schemas.microsoft.com/office/drawing/2014/main" id="{670A2DD8-EF68-4A0A-B101-7AD467F10652}"/>
                    </a:ext>
                  </a:extLst>
                </p:cNvPr>
                <p:cNvPicPr/>
                <p:nvPr/>
              </p:nvPicPr>
              <p:blipFill>
                <a:blip r:embed="rId392"/>
                <a:stretch>
                  <a:fillRect/>
                </a:stretch>
              </p:blipFill>
              <p:spPr>
                <a:xfrm>
                  <a:off x="10761837" y="2736525"/>
                  <a:ext cx="817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48" name="Freihand 247">
                  <a:extLst>
                    <a:ext uri="{FF2B5EF4-FFF2-40B4-BE49-F238E27FC236}">
                      <a16:creationId xmlns:a16="http://schemas.microsoft.com/office/drawing/2014/main" id="{E95CC147-04CD-4340-A66D-6E514D0E5F32}"/>
                    </a:ext>
                  </a:extLst>
                </p14:cNvPr>
                <p14:cNvContentPartPr/>
                <p14:nvPr/>
              </p14:nvContentPartPr>
              <p14:xfrm>
                <a:off x="10811877" y="2827605"/>
                <a:ext cx="33840" cy="31680"/>
              </p14:xfrm>
            </p:contentPart>
          </mc:Choice>
          <mc:Fallback xmlns="">
            <p:pic>
              <p:nvPicPr>
                <p:cNvPr id="248" name="Freihand 247">
                  <a:extLst>
                    <a:ext uri="{FF2B5EF4-FFF2-40B4-BE49-F238E27FC236}">
                      <a16:creationId xmlns:a16="http://schemas.microsoft.com/office/drawing/2014/main" id="{E95CC147-04CD-4340-A66D-6E514D0E5F32}"/>
                    </a:ext>
                  </a:extLst>
                </p:cNvPr>
                <p:cNvPicPr/>
                <p:nvPr/>
              </p:nvPicPr>
              <p:blipFill>
                <a:blip r:embed="rId394"/>
                <a:stretch>
                  <a:fillRect/>
                </a:stretch>
              </p:blipFill>
              <p:spPr>
                <a:xfrm>
                  <a:off x="10807557" y="2823285"/>
                  <a:ext cx="4248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49" name="Freihand 248">
                  <a:extLst>
                    <a:ext uri="{FF2B5EF4-FFF2-40B4-BE49-F238E27FC236}">
                      <a16:creationId xmlns:a16="http://schemas.microsoft.com/office/drawing/2014/main" id="{3BFC7EEA-28DC-4ED4-8988-4631A3C0DD41}"/>
                    </a:ext>
                  </a:extLst>
                </p14:cNvPr>
                <p14:cNvContentPartPr/>
                <p14:nvPr/>
              </p14:nvContentPartPr>
              <p14:xfrm>
                <a:off x="10858317" y="2720325"/>
                <a:ext cx="141840" cy="160200"/>
              </p14:xfrm>
            </p:contentPart>
          </mc:Choice>
          <mc:Fallback xmlns="">
            <p:pic>
              <p:nvPicPr>
                <p:cNvPr id="249" name="Freihand 248">
                  <a:extLst>
                    <a:ext uri="{FF2B5EF4-FFF2-40B4-BE49-F238E27FC236}">
                      <a16:creationId xmlns:a16="http://schemas.microsoft.com/office/drawing/2014/main" id="{3BFC7EEA-28DC-4ED4-8988-4631A3C0DD41}"/>
                    </a:ext>
                  </a:extLst>
                </p:cNvPr>
                <p:cNvPicPr/>
                <p:nvPr/>
              </p:nvPicPr>
              <p:blipFill>
                <a:blip r:embed="rId396"/>
                <a:stretch>
                  <a:fillRect/>
                </a:stretch>
              </p:blipFill>
              <p:spPr>
                <a:xfrm>
                  <a:off x="10853997" y="2716005"/>
                  <a:ext cx="15048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50" name="Freihand 249">
                  <a:extLst>
                    <a:ext uri="{FF2B5EF4-FFF2-40B4-BE49-F238E27FC236}">
                      <a16:creationId xmlns:a16="http://schemas.microsoft.com/office/drawing/2014/main" id="{A8743F0E-7B23-4705-81E6-4788DD650425}"/>
                    </a:ext>
                  </a:extLst>
                </p14:cNvPr>
                <p14:cNvContentPartPr/>
                <p14:nvPr/>
              </p14:nvContentPartPr>
              <p14:xfrm>
                <a:off x="11098437" y="2772525"/>
                <a:ext cx="106920" cy="78120"/>
              </p14:xfrm>
            </p:contentPart>
          </mc:Choice>
          <mc:Fallback xmlns="">
            <p:pic>
              <p:nvPicPr>
                <p:cNvPr id="250" name="Freihand 249">
                  <a:extLst>
                    <a:ext uri="{FF2B5EF4-FFF2-40B4-BE49-F238E27FC236}">
                      <a16:creationId xmlns:a16="http://schemas.microsoft.com/office/drawing/2014/main" id="{A8743F0E-7B23-4705-81E6-4788DD650425}"/>
                    </a:ext>
                  </a:extLst>
                </p:cNvPr>
                <p:cNvPicPr/>
                <p:nvPr/>
              </p:nvPicPr>
              <p:blipFill>
                <a:blip r:embed="rId398"/>
                <a:stretch>
                  <a:fillRect/>
                </a:stretch>
              </p:blipFill>
              <p:spPr>
                <a:xfrm>
                  <a:off x="11094117" y="2768205"/>
                  <a:ext cx="1155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51" name="Freihand 250">
                  <a:extLst>
                    <a:ext uri="{FF2B5EF4-FFF2-40B4-BE49-F238E27FC236}">
                      <a16:creationId xmlns:a16="http://schemas.microsoft.com/office/drawing/2014/main" id="{9F61A225-17B0-4A36-A6C3-BA00D5A0462D}"/>
                    </a:ext>
                  </a:extLst>
                </p14:cNvPr>
                <p14:cNvContentPartPr/>
                <p14:nvPr/>
              </p14:nvContentPartPr>
              <p14:xfrm>
                <a:off x="11202477" y="2793045"/>
                <a:ext cx="225000" cy="167040"/>
              </p14:xfrm>
            </p:contentPart>
          </mc:Choice>
          <mc:Fallback xmlns="">
            <p:pic>
              <p:nvPicPr>
                <p:cNvPr id="251" name="Freihand 250">
                  <a:extLst>
                    <a:ext uri="{FF2B5EF4-FFF2-40B4-BE49-F238E27FC236}">
                      <a16:creationId xmlns:a16="http://schemas.microsoft.com/office/drawing/2014/main" id="{9F61A225-17B0-4A36-A6C3-BA00D5A0462D}"/>
                    </a:ext>
                  </a:extLst>
                </p:cNvPr>
                <p:cNvPicPr/>
                <p:nvPr/>
              </p:nvPicPr>
              <p:blipFill>
                <a:blip r:embed="rId400"/>
                <a:stretch>
                  <a:fillRect/>
                </a:stretch>
              </p:blipFill>
              <p:spPr>
                <a:xfrm>
                  <a:off x="11198157" y="2788725"/>
                  <a:ext cx="23364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52" name="Freihand 251">
                  <a:extLst>
                    <a:ext uri="{FF2B5EF4-FFF2-40B4-BE49-F238E27FC236}">
                      <a16:creationId xmlns:a16="http://schemas.microsoft.com/office/drawing/2014/main" id="{11F9A84C-0FA7-47C5-AF23-8DF44F8A32C0}"/>
                    </a:ext>
                  </a:extLst>
                </p14:cNvPr>
                <p14:cNvContentPartPr/>
                <p14:nvPr/>
              </p14:nvContentPartPr>
              <p14:xfrm>
                <a:off x="11433597" y="2799885"/>
                <a:ext cx="18720" cy="21600"/>
              </p14:xfrm>
            </p:contentPart>
          </mc:Choice>
          <mc:Fallback xmlns="">
            <p:pic>
              <p:nvPicPr>
                <p:cNvPr id="252" name="Freihand 251">
                  <a:extLst>
                    <a:ext uri="{FF2B5EF4-FFF2-40B4-BE49-F238E27FC236}">
                      <a16:creationId xmlns:a16="http://schemas.microsoft.com/office/drawing/2014/main" id="{11F9A84C-0FA7-47C5-AF23-8DF44F8A32C0}"/>
                    </a:ext>
                  </a:extLst>
                </p:cNvPr>
                <p:cNvPicPr/>
                <p:nvPr/>
              </p:nvPicPr>
              <p:blipFill>
                <a:blip r:embed="rId402"/>
                <a:stretch>
                  <a:fillRect/>
                </a:stretch>
              </p:blipFill>
              <p:spPr>
                <a:xfrm>
                  <a:off x="11429277" y="2795565"/>
                  <a:ext cx="273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53" name="Freihand 252">
                  <a:extLst>
                    <a:ext uri="{FF2B5EF4-FFF2-40B4-BE49-F238E27FC236}">
                      <a16:creationId xmlns:a16="http://schemas.microsoft.com/office/drawing/2014/main" id="{0A17C0BE-EE6E-4C12-B6A8-D7F9FA732664}"/>
                    </a:ext>
                  </a:extLst>
                </p14:cNvPr>
                <p14:cNvContentPartPr/>
                <p14:nvPr/>
              </p14:nvContentPartPr>
              <p14:xfrm>
                <a:off x="11477157" y="2716725"/>
                <a:ext cx="88920" cy="133920"/>
              </p14:xfrm>
            </p:contentPart>
          </mc:Choice>
          <mc:Fallback xmlns="">
            <p:pic>
              <p:nvPicPr>
                <p:cNvPr id="253" name="Freihand 252">
                  <a:extLst>
                    <a:ext uri="{FF2B5EF4-FFF2-40B4-BE49-F238E27FC236}">
                      <a16:creationId xmlns:a16="http://schemas.microsoft.com/office/drawing/2014/main" id="{0A17C0BE-EE6E-4C12-B6A8-D7F9FA732664}"/>
                    </a:ext>
                  </a:extLst>
                </p:cNvPr>
                <p:cNvPicPr/>
                <p:nvPr/>
              </p:nvPicPr>
              <p:blipFill>
                <a:blip r:embed="rId404"/>
                <a:stretch>
                  <a:fillRect/>
                </a:stretch>
              </p:blipFill>
              <p:spPr>
                <a:xfrm>
                  <a:off x="11472837" y="2712405"/>
                  <a:ext cx="975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54" name="Freihand 253">
                  <a:extLst>
                    <a:ext uri="{FF2B5EF4-FFF2-40B4-BE49-F238E27FC236}">
                      <a16:creationId xmlns:a16="http://schemas.microsoft.com/office/drawing/2014/main" id="{0585EB48-08B5-4720-A6AC-9CDD4861847C}"/>
                    </a:ext>
                  </a:extLst>
                </p14:cNvPr>
                <p14:cNvContentPartPr/>
                <p14:nvPr/>
              </p14:nvContentPartPr>
              <p14:xfrm>
                <a:off x="11575437" y="2754885"/>
                <a:ext cx="11880" cy="2880"/>
              </p14:xfrm>
            </p:contentPart>
          </mc:Choice>
          <mc:Fallback xmlns="">
            <p:pic>
              <p:nvPicPr>
                <p:cNvPr id="254" name="Freihand 253">
                  <a:extLst>
                    <a:ext uri="{FF2B5EF4-FFF2-40B4-BE49-F238E27FC236}">
                      <a16:creationId xmlns:a16="http://schemas.microsoft.com/office/drawing/2014/main" id="{0585EB48-08B5-4720-A6AC-9CDD4861847C}"/>
                    </a:ext>
                  </a:extLst>
                </p:cNvPr>
                <p:cNvPicPr/>
                <p:nvPr/>
              </p:nvPicPr>
              <p:blipFill>
                <a:blip r:embed="rId406"/>
                <a:stretch>
                  <a:fillRect/>
                </a:stretch>
              </p:blipFill>
              <p:spPr>
                <a:xfrm>
                  <a:off x="11571117" y="2750565"/>
                  <a:ext cx="2052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55" name="Freihand 254">
                  <a:extLst>
                    <a:ext uri="{FF2B5EF4-FFF2-40B4-BE49-F238E27FC236}">
                      <a16:creationId xmlns:a16="http://schemas.microsoft.com/office/drawing/2014/main" id="{4292EAA6-A5C2-47DB-8710-5675C60D7F0B}"/>
                    </a:ext>
                  </a:extLst>
                </p14:cNvPr>
                <p14:cNvContentPartPr/>
                <p14:nvPr/>
              </p14:nvContentPartPr>
              <p14:xfrm>
                <a:off x="11572917" y="2737245"/>
                <a:ext cx="73800" cy="124560"/>
              </p14:xfrm>
            </p:contentPart>
          </mc:Choice>
          <mc:Fallback xmlns="">
            <p:pic>
              <p:nvPicPr>
                <p:cNvPr id="255" name="Freihand 254">
                  <a:extLst>
                    <a:ext uri="{FF2B5EF4-FFF2-40B4-BE49-F238E27FC236}">
                      <a16:creationId xmlns:a16="http://schemas.microsoft.com/office/drawing/2014/main" id="{4292EAA6-A5C2-47DB-8710-5675C60D7F0B}"/>
                    </a:ext>
                  </a:extLst>
                </p:cNvPr>
                <p:cNvPicPr/>
                <p:nvPr/>
              </p:nvPicPr>
              <p:blipFill>
                <a:blip r:embed="rId408"/>
                <a:stretch>
                  <a:fillRect/>
                </a:stretch>
              </p:blipFill>
              <p:spPr>
                <a:xfrm>
                  <a:off x="11568597" y="2732925"/>
                  <a:ext cx="824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56" name="Freihand 255">
                  <a:extLst>
                    <a:ext uri="{FF2B5EF4-FFF2-40B4-BE49-F238E27FC236}">
                      <a16:creationId xmlns:a16="http://schemas.microsoft.com/office/drawing/2014/main" id="{978779BC-ECBF-46CD-A97C-9EA403324C6D}"/>
                    </a:ext>
                  </a:extLst>
                </p14:cNvPr>
                <p14:cNvContentPartPr/>
                <p14:nvPr/>
              </p14:nvContentPartPr>
              <p14:xfrm>
                <a:off x="11656077" y="2789445"/>
                <a:ext cx="248400" cy="45000"/>
              </p14:xfrm>
            </p:contentPart>
          </mc:Choice>
          <mc:Fallback xmlns="">
            <p:pic>
              <p:nvPicPr>
                <p:cNvPr id="256" name="Freihand 255">
                  <a:extLst>
                    <a:ext uri="{FF2B5EF4-FFF2-40B4-BE49-F238E27FC236}">
                      <a16:creationId xmlns:a16="http://schemas.microsoft.com/office/drawing/2014/main" id="{978779BC-ECBF-46CD-A97C-9EA403324C6D}"/>
                    </a:ext>
                  </a:extLst>
                </p:cNvPr>
                <p:cNvPicPr/>
                <p:nvPr/>
              </p:nvPicPr>
              <p:blipFill>
                <a:blip r:embed="rId410"/>
                <a:stretch>
                  <a:fillRect/>
                </a:stretch>
              </p:blipFill>
              <p:spPr>
                <a:xfrm>
                  <a:off x="11651757" y="2785125"/>
                  <a:ext cx="2570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57" name="Freihand 256">
                  <a:extLst>
                    <a:ext uri="{FF2B5EF4-FFF2-40B4-BE49-F238E27FC236}">
                      <a16:creationId xmlns:a16="http://schemas.microsoft.com/office/drawing/2014/main" id="{1ABBF7E1-1D67-479F-9A58-8D1F51869DB1}"/>
                    </a:ext>
                  </a:extLst>
                </p14:cNvPr>
                <p14:cNvContentPartPr/>
                <p14:nvPr/>
              </p14:nvContentPartPr>
              <p14:xfrm>
                <a:off x="11859477" y="2723565"/>
                <a:ext cx="360" cy="360"/>
              </p14:xfrm>
            </p:contentPart>
          </mc:Choice>
          <mc:Fallback xmlns="">
            <p:pic>
              <p:nvPicPr>
                <p:cNvPr id="257" name="Freihand 256">
                  <a:extLst>
                    <a:ext uri="{FF2B5EF4-FFF2-40B4-BE49-F238E27FC236}">
                      <a16:creationId xmlns:a16="http://schemas.microsoft.com/office/drawing/2014/main" id="{1ABBF7E1-1D67-479F-9A58-8D1F51869DB1}"/>
                    </a:ext>
                  </a:extLst>
                </p:cNvPr>
                <p:cNvPicPr/>
                <p:nvPr/>
              </p:nvPicPr>
              <p:blipFill>
                <a:blip r:embed="rId412"/>
                <a:stretch>
                  <a:fillRect/>
                </a:stretch>
              </p:blipFill>
              <p:spPr>
                <a:xfrm>
                  <a:off x="11855157" y="27192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60" name="Freihand 259">
                  <a:extLst>
                    <a:ext uri="{FF2B5EF4-FFF2-40B4-BE49-F238E27FC236}">
                      <a16:creationId xmlns:a16="http://schemas.microsoft.com/office/drawing/2014/main" id="{E22B15C9-8242-49A5-8CA0-C9F3CE200BB0}"/>
                    </a:ext>
                  </a:extLst>
                </p14:cNvPr>
                <p14:cNvContentPartPr/>
                <p14:nvPr/>
              </p14:nvContentPartPr>
              <p14:xfrm>
                <a:off x="11271597" y="3010845"/>
                <a:ext cx="156960" cy="89280"/>
              </p14:xfrm>
            </p:contentPart>
          </mc:Choice>
          <mc:Fallback xmlns="">
            <p:pic>
              <p:nvPicPr>
                <p:cNvPr id="260" name="Freihand 259">
                  <a:extLst>
                    <a:ext uri="{FF2B5EF4-FFF2-40B4-BE49-F238E27FC236}">
                      <a16:creationId xmlns:a16="http://schemas.microsoft.com/office/drawing/2014/main" id="{E22B15C9-8242-49A5-8CA0-C9F3CE200BB0}"/>
                    </a:ext>
                  </a:extLst>
                </p:cNvPr>
                <p:cNvPicPr/>
                <p:nvPr/>
              </p:nvPicPr>
              <p:blipFill>
                <a:blip r:embed="rId414"/>
                <a:stretch>
                  <a:fillRect/>
                </a:stretch>
              </p:blipFill>
              <p:spPr>
                <a:xfrm>
                  <a:off x="11267277" y="3006525"/>
                  <a:ext cx="1656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61" name="Freihand 260">
                  <a:extLst>
                    <a:ext uri="{FF2B5EF4-FFF2-40B4-BE49-F238E27FC236}">
                      <a16:creationId xmlns:a16="http://schemas.microsoft.com/office/drawing/2014/main" id="{753BEF08-EDDE-40DA-8A0A-8B9D56544C00}"/>
                    </a:ext>
                  </a:extLst>
                </p14:cNvPr>
                <p14:cNvContentPartPr/>
                <p14:nvPr/>
              </p14:nvContentPartPr>
              <p14:xfrm>
                <a:off x="11454477" y="3005805"/>
                <a:ext cx="67320" cy="65160"/>
              </p14:xfrm>
            </p:contentPart>
          </mc:Choice>
          <mc:Fallback xmlns="">
            <p:pic>
              <p:nvPicPr>
                <p:cNvPr id="261" name="Freihand 260">
                  <a:extLst>
                    <a:ext uri="{FF2B5EF4-FFF2-40B4-BE49-F238E27FC236}">
                      <a16:creationId xmlns:a16="http://schemas.microsoft.com/office/drawing/2014/main" id="{753BEF08-EDDE-40DA-8A0A-8B9D56544C00}"/>
                    </a:ext>
                  </a:extLst>
                </p:cNvPr>
                <p:cNvPicPr/>
                <p:nvPr/>
              </p:nvPicPr>
              <p:blipFill>
                <a:blip r:embed="rId416"/>
                <a:stretch>
                  <a:fillRect/>
                </a:stretch>
              </p:blipFill>
              <p:spPr>
                <a:xfrm>
                  <a:off x="11450157" y="3001485"/>
                  <a:ext cx="759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62" name="Freihand 261">
                  <a:extLst>
                    <a:ext uri="{FF2B5EF4-FFF2-40B4-BE49-F238E27FC236}">
                      <a16:creationId xmlns:a16="http://schemas.microsoft.com/office/drawing/2014/main" id="{D8E4DC94-A9A0-41C3-85C7-3D257C95740F}"/>
                    </a:ext>
                  </a:extLst>
                </p14:cNvPr>
                <p14:cNvContentPartPr/>
                <p14:nvPr/>
              </p14:nvContentPartPr>
              <p14:xfrm>
                <a:off x="11551317" y="2991765"/>
                <a:ext cx="82440" cy="115560"/>
              </p14:xfrm>
            </p:contentPart>
          </mc:Choice>
          <mc:Fallback xmlns="">
            <p:pic>
              <p:nvPicPr>
                <p:cNvPr id="262" name="Freihand 261">
                  <a:extLst>
                    <a:ext uri="{FF2B5EF4-FFF2-40B4-BE49-F238E27FC236}">
                      <a16:creationId xmlns:a16="http://schemas.microsoft.com/office/drawing/2014/main" id="{D8E4DC94-A9A0-41C3-85C7-3D257C95740F}"/>
                    </a:ext>
                  </a:extLst>
                </p:cNvPr>
                <p:cNvPicPr/>
                <p:nvPr/>
              </p:nvPicPr>
              <p:blipFill>
                <a:blip r:embed="rId418"/>
                <a:stretch>
                  <a:fillRect/>
                </a:stretch>
              </p:blipFill>
              <p:spPr>
                <a:xfrm>
                  <a:off x="11546997" y="2987445"/>
                  <a:ext cx="910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64" name="Freihand 263">
                  <a:extLst>
                    <a:ext uri="{FF2B5EF4-FFF2-40B4-BE49-F238E27FC236}">
                      <a16:creationId xmlns:a16="http://schemas.microsoft.com/office/drawing/2014/main" id="{65307E57-6E5B-45CB-8690-46D98835E91A}"/>
                    </a:ext>
                  </a:extLst>
                </p14:cNvPr>
                <p14:cNvContentPartPr/>
                <p14:nvPr/>
              </p14:nvContentPartPr>
              <p14:xfrm>
                <a:off x="11085837" y="3220005"/>
                <a:ext cx="108360" cy="144360"/>
              </p14:xfrm>
            </p:contentPart>
          </mc:Choice>
          <mc:Fallback xmlns="">
            <p:pic>
              <p:nvPicPr>
                <p:cNvPr id="264" name="Freihand 263">
                  <a:extLst>
                    <a:ext uri="{FF2B5EF4-FFF2-40B4-BE49-F238E27FC236}">
                      <a16:creationId xmlns:a16="http://schemas.microsoft.com/office/drawing/2014/main" id="{65307E57-6E5B-45CB-8690-46D98835E91A}"/>
                    </a:ext>
                  </a:extLst>
                </p:cNvPr>
                <p:cNvPicPr/>
                <p:nvPr/>
              </p:nvPicPr>
              <p:blipFill>
                <a:blip r:embed="rId420"/>
                <a:stretch>
                  <a:fillRect/>
                </a:stretch>
              </p:blipFill>
              <p:spPr>
                <a:xfrm>
                  <a:off x="11081517" y="3215685"/>
                  <a:ext cx="1170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65" name="Freihand 264">
                  <a:extLst>
                    <a:ext uri="{FF2B5EF4-FFF2-40B4-BE49-F238E27FC236}">
                      <a16:creationId xmlns:a16="http://schemas.microsoft.com/office/drawing/2014/main" id="{86166227-1BC4-4537-96EE-25E4989F2B4A}"/>
                    </a:ext>
                  </a:extLst>
                </p14:cNvPr>
                <p14:cNvContentPartPr/>
                <p14:nvPr/>
              </p14:nvContentPartPr>
              <p14:xfrm>
                <a:off x="11245317" y="3234405"/>
                <a:ext cx="121680" cy="131040"/>
              </p14:xfrm>
            </p:contentPart>
          </mc:Choice>
          <mc:Fallback xmlns="">
            <p:pic>
              <p:nvPicPr>
                <p:cNvPr id="265" name="Freihand 264">
                  <a:extLst>
                    <a:ext uri="{FF2B5EF4-FFF2-40B4-BE49-F238E27FC236}">
                      <a16:creationId xmlns:a16="http://schemas.microsoft.com/office/drawing/2014/main" id="{86166227-1BC4-4537-96EE-25E4989F2B4A}"/>
                    </a:ext>
                  </a:extLst>
                </p:cNvPr>
                <p:cNvPicPr/>
                <p:nvPr/>
              </p:nvPicPr>
              <p:blipFill>
                <a:blip r:embed="rId422"/>
                <a:stretch>
                  <a:fillRect/>
                </a:stretch>
              </p:blipFill>
              <p:spPr>
                <a:xfrm>
                  <a:off x="11240997" y="3230085"/>
                  <a:ext cx="1303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66" name="Freihand 265">
                  <a:extLst>
                    <a:ext uri="{FF2B5EF4-FFF2-40B4-BE49-F238E27FC236}">
                      <a16:creationId xmlns:a16="http://schemas.microsoft.com/office/drawing/2014/main" id="{44C6D692-8A0F-4F7B-9BE0-CFEAD7287A36}"/>
                    </a:ext>
                  </a:extLst>
                </p14:cNvPr>
                <p14:cNvContentPartPr/>
                <p14:nvPr/>
              </p14:nvContentPartPr>
              <p14:xfrm>
                <a:off x="11456277" y="3242325"/>
                <a:ext cx="8640" cy="111240"/>
              </p14:xfrm>
            </p:contentPart>
          </mc:Choice>
          <mc:Fallback xmlns="">
            <p:pic>
              <p:nvPicPr>
                <p:cNvPr id="266" name="Freihand 265">
                  <a:extLst>
                    <a:ext uri="{FF2B5EF4-FFF2-40B4-BE49-F238E27FC236}">
                      <a16:creationId xmlns:a16="http://schemas.microsoft.com/office/drawing/2014/main" id="{44C6D692-8A0F-4F7B-9BE0-CFEAD7287A36}"/>
                    </a:ext>
                  </a:extLst>
                </p:cNvPr>
                <p:cNvPicPr/>
                <p:nvPr/>
              </p:nvPicPr>
              <p:blipFill>
                <a:blip r:embed="rId424"/>
                <a:stretch>
                  <a:fillRect/>
                </a:stretch>
              </p:blipFill>
              <p:spPr>
                <a:xfrm>
                  <a:off x="11451957" y="3238005"/>
                  <a:ext cx="172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67" name="Freihand 266">
                  <a:extLst>
                    <a:ext uri="{FF2B5EF4-FFF2-40B4-BE49-F238E27FC236}">
                      <a16:creationId xmlns:a16="http://schemas.microsoft.com/office/drawing/2014/main" id="{6C265FB2-B41E-4B1F-A043-53AB935DBDAD}"/>
                    </a:ext>
                  </a:extLst>
                </p14:cNvPr>
                <p14:cNvContentPartPr/>
                <p14:nvPr/>
              </p14:nvContentPartPr>
              <p14:xfrm>
                <a:off x="11408397" y="3271845"/>
                <a:ext cx="114120" cy="9720"/>
              </p14:xfrm>
            </p:contentPart>
          </mc:Choice>
          <mc:Fallback xmlns="">
            <p:pic>
              <p:nvPicPr>
                <p:cNvPr id="267" name="Freihand 266">
                  <a:extLst>
                    <a:ext uri="{FF2B5EF4-FFF2-40B4-BE49-F238E27FC236}">
                      <a16:creationId xmlns:a16="http://schemas.microsoft.com/office/drawing/2014/main" id="{6C265FB2-B41E-4B1F-A043-53AB935DBDAD}"/>
                    </a:ext>
                  </a:extLst>
                </p:cNvPr>
                <p:cNvPicPr/>
                <p:nvPr/>
              </p:nvPicPr>
              <p:blipFill>
                <a:blip r:embed="rId426"/>
                <a:stretch>
                  <a:fillRect/>
                </a:stretch>
              </p:blipFill>
              <p:spPr>
                <a:xfrm>
                  <a:off x="11404077" y="3267525"/>
                  <a:ext cx="1227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68" name="Freihand 267">
                  <a:extLst>
                    <a:ext uri="{FF2B5EF4-FFF2-40B4-BE49-F238E27FC236}">
                      <a16:creationId xmlns:a16="http://schemas.microsoft.com/office/drawing/2014/main" id="{F5F6E24E-38BE-410D-BFF8-7060910EA10F}"/>
                    </a:ext>
                  </a:extLst>
                </p14:cNvPr>
                <p14:cNvContentPartPr/>
                <p14:nvPr/>
              </p14:nvContentPartPr>
              <p14:xfrm>
                <a:off x="11597757" y="3226845"/>
                <a:ext cx="28800" cy="104760"/>
              </p14:xfrm>
            </p:contentPart>
          </mc:Choice>
          <mc:Fallback xmlns="">
            <p:pic>
              <p:nvPicPr>
                <p:cNvPr id="268" name="Freihand 267">
                  <a:extLst>
                    <a:ext uri="{FF2B5EF4-FFF2-40B4-BE49-F238E27FC236}">
                      <a16:creationId xmlns:a16="http://schemas.microsoft.com/office/drawing/2014/main" id="{F5F6E24E-38BE-410D-BFF8-7060910EA10F}"/>
                    </a:ext>
                  </a:extLst>
                </p:cNvPr>
                <p:cNvPicPr/>
                <p:nvPr/>
              </p:nvPicPr>
              <p:blipFill>
                <a:blip r:embed="rId428"/>
                <a:stretch>
                  <a:fillRect/>
                </a:stretch>
              </p:blipFill>
              <p:spPr>
                <a:xfrm>
                  <a:off x="11593437" y="3222525"/>
                  <a:ext cx="374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69" name="Freihand 268">
                  <a:extLst>
                    <a:ext uri="{FF2B5EF4-FFF2-40B4-BE49-F238E27FC236}">
                      <a16:creationId xmlns:a16="http://schemas.microsoft.com/office/drawing/2014/main" id="{C636953B-7754-4D7E-9D1A-2957D8AE0920}"/>
                    </a:ext>
                  </a:extLst>
                </p14:cNvPr>
                <p14:cNvContentPartPr/>
                <p14:nvPr/>
              </p14:nvContentPartPr>
              <p14:xfrm>
                <a:off x="11532237" y="3191565"/>
                <a:ext cx="163440" cy="62640"/>
              </p14:xfrm>
            </p:contentPart>
          </mc:Choice>
          <mc:Fallback xmlns="">
            <p:pic>
              <p:nvPicPr>
                <p:cNvPr id="269" name="Freihand 268">
                  <a:extLst>
                    <a:ext uri="{FF2B5EF4-FFF2-40B4-BE49-F238E27FC236}">
                      <a16:creationId xmlns:a16="http://schemas.microsoft.com/office/drawing/2014/main" id="{C636953B-7754-4D7E-9D1A-2957D8AE0920}"/>
                    </a:ext>
                  </a:extLst>
                </p:cNvPr>
                <p:cNvPicPr/>
                <p:nvPr/>
              </p:nvPicPr>
              <p:blipFill>
                <a:blip r:embed="rId430"/>
                <a:stretch>
                  <a:fillRect/>
                </a:stretch>
              </p:blipFill>
              <p:spPr>
                <a:xfrm>
                  <a:off x="11527917" y="3187245"/>
                  <a:ext cx="17208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70" name="Freihand 269">
                  <a:extLst>
                    <a:ext uri="{FF2B5EF4-FFF2-40B4-BE49-F238E27FC236}">
                      <a16:creationId xmlns:a16="http://schemas.microsoft.com/office/drawing/2014/main" id="{0770F22B-6A21-4C04-9D4D-E9DEFD1FDA69}"/>
                    </a:ext>
                  </a:extLst>
                </p14:cNvPr>
                <p14:cNvContentPartPr/>
                <p14:nvPr/>
              </p14:nvContentPartPr>
              <p14:xfrm>
                <a:off x="11693877" y="3179685"/>
                <a:ext cx="139680" cy="152640"/>
              </p14:xfrm>
            </p:contentPart>
          </mc:Choice>
          <mc:Fallback xmlns="">
            <p:pic>
              <p:nvPicPr>
                <p:cNvPr id="270" name="Freihand 269">
                  <a:extLst>
                    <a:ext uri="{FF2B5EF4-FFF2-40B4-BE49-F238E27FC236}">
                      <a16:creationId xmlns:a16="http://schemas.microsoft.com/office/drawing/2014/main" id="{0770F22B-6A21-4C04-9D4D-E9DEFD1FDA69}"/>
                    </a:ext>
                  </a:extLst>
                </p:cNvPr>
                <p:cNvPicPr/>
                <p:nvPr/>
              </p:nvPicPr>
              <p:blipFill>
                <a:blip r:embed="rId432"/>
                <a:stretch>
                  <a:fillRect/>
                </a:stretch>
              </p:blipFill>
              <p:spPr>
                <a:xfrm>
                  <a:off x="11689557" y="3175365"/>
                  <a:ext cx="1483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72" name="Freihand 271">
                  <a:extLst>
                    <a:ext uri="{FF2B5EF4-FFF2-40B4-BE49-F238E27FC236}">
                      <a16:creationId xmlns:a16="http://schemas.microsoft.com/office/drawing/2014/main" id="{A454EE51-EF5E-463E-87FA-60647F60E4DA}"/>
                    </a:ext>
                  </a:extLst>
                </p14:cNvPr>
                <p14:cNvContentPartPr/>
                <p14:nvPr/>
              </p14:nvContentPartPr>
              <p14:xfrm>
                <a:off x="10698117" y="3366525"/>
                <a:ext cx="160920" cy="56880"/>
              </p14:xfrm>
            </p:contentPart>
          </mc:Choice>
          <mc:Fallback xmlns="">
            <p:pic>
              <p:nvPicPr>
                <p:cNvPr id="272" name="Freihand 271">
                  <a:extLst>
                    <a:ext uri="{FF2B5EF4-FFF2-40B4-BE49-F238E27FC236}">
                      <a16:creationId xmlns:a16="http://schemas.microsoft.com/office/drawing/2014/main" id="{A454EE51-EF5E-463E-87FA-60647F60E4DA}"/>
                    </a:ext>
                  </a:extLst>
                </p:cNvPr>
                <p:cNvPicPr/>
                <p:nvPr/>
              </p:nvPicPr>
              <p:blipFill>
                <a:blip r:embed="rId434"/>
                <a:stretch>
                  <a:fillRect/>
                </a:stretch>
              </p:blipFill>
              <p:spPr>
                <a:xfrm>
                  <a:off x="10693797" y="3362205"/>
                  <a:ext cx="1695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73" name="Freihand 272">
                  <a:extLst>
                    <a:ext uri="{FF2B5EF4-FFF2-40B4-BE49-F238E27FC236}">
                      <a16:creationId xmlns:a16="http://schemas.microsoft.com/office/drawing/2014/main" id="{DCA6E136-968C-4BEC-AE6A-984E2BE4E55A}"/>
                    </a:ext>
                  </a:extLst>
                </p14:cNvPr>
                <p14:cNvContentPartPr/>
                <p14:nvPr/>
              </p14:nvContentPartPr>
              <p14:xfrm>
                <a:off x="10623237" y="3311085"/>
                <a:ext cx="153720" cy="154800"/>
              </p14:xfrm>
            </p:contentPart>
          </mc:Choice>
          <mc:Fallback xmlns="">
            <p:pic>
              <p:nvPicPr>
                <p:cNvPr id="273" name="Freihand 272">
                  <a:extLst>
                    <a:ext uri="{FF2B5EF4-FFF2-40B4-BE49-F238E27FC236}">
                      <a16:creationId xmlns:a16="http://schemas.microsoft.com/office/drawing/2014/main" id="{DCA6E136-968C-4BEC-AE6A-984E2BE4E55A}"/>
                    </a:ext>
                  </a:extLst>
                </p:cNvPr>
                <p:cNvPicPr/>
                <p:nvPr/>
              </p:nvPicPr>
              <p:blipFill>
                <a:blip r:embed="rId436"/>
                <a:stretch>
                  <a:fillRect/>
                </a:stretch>
              </p:blipFill>
              <p:spPr>
                <a:xfrm>
                  <a:off x="10618917" y="3306765"/>
                  <a:ext cx="1623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74" name="Freihand 273">
                  <a:extLst>
                    <a:ext uri="{FF2B5EF4-FFF2-40B4-BE49-F238E27FC236}">
                      <a16:creationId xmlns:a16="http://schemas.microsoft.com/office/drawing/2014/main" id="{698F9DB3-0291-402F-A403-8C94F73A8E0F}"/>
                    </a:ext>
                  </a:extLst>
                </p14:cNvPr>
                <p14:cNvContentPartPr/>
                <p14:nvPr/>
              </p14:nvContentPartPr>
              <p14:xfrm>
                <a:off x="11030757" y="3460125"/>
                <a:ext cx="105120" cy="93240"/>
              </p14:xfrm>
            </p:contentPart>
          </mc:Choice>
          <mc:Fallback xmlns="">
            <p:pic>
              <p:nvPicPr>
                <p:cNvPr id="274" name="Freihand 273">
                  <a:extLst>
                    <a:ext uri="{FF2B5EF4-FFF2-40B4-BE49-F238E27FC236}">
                      <a16:creationId xmlns:a16="http://schemas.microsoft.com/office/drawing/2014/main" id="{698F9DB3-0291-402F-A403-8C94F73A8E0F}"/>
                    </a:ext>
                  </a:extLst>
                </p:cNvPr>
                <p:cNvPicPr/>
                <p:nvPr/>
              </p:nvPicPr>
              <p:blipFill>
                <a:blip r:embed="rId438"/>
                <a:stretch>
                  <a:fillRect/>
                </a:stretch>
              </p:blipFill>
              <p:spPr>
                <a:xfrm>
                  <a:off x="11026437" y="3455805"/>
                  <a:ext cx="1137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75" name="Freihand 274">
                  <a:extLst>
                    <a:ext uri="{FF2B5EF4-FFF2-40B4-BE49-F238E27FC236}">
                      <a16:creationId xmlns:a16="http://schemas.microsoft.com/office/drawing/2014/main" id="{A173387B-256E-4170-82E8-064CA216657D}"/>
                    </a:ext>
                  </a:extLst>
                </p14:cNvPr>
                <p14:cNvContentPartPr/>
                <p14:nvPr/>
              </p14:nvContentPartPr>
              <p14:xfrm>
                <a:off x="11176557" y="3418005"/>
                <a:ext cx="145800" cy="173520"/>
              </p14:xfrm>
            </p:contentPart>
          </mc:Choice>
          <mc:Fallback xmlns="">
            <p:pic>
              <p:nvPicPr>
                <p:cNvPr id="275" name="Freihand 274">
                  <a:extLst>
                    <a:ext uri="{FF2B5EF4-FFF2-40B4-BE49-F238E27FC236}">
                      <a16:creationId xmlns:a16="http://schemas.microsoft.com/office/drawing/2014/main" id="{A173387B-256E-4170-82E8-064CA216657D}"/>
                    </a:ext>
                  </a:extLst>
                </p:cNvPr>
                <p:cNvPicPr/>
                <p:nvPr/>
              </p:nvPicPr>
              <p:blipFill>
                <a:blip r:embed="rId440"/>
                <a:stretch>
                  <a:fillRect/>
                </a:stretch>
              </p:blipFill>
              <p:spPr>
                <a:xfrm>
                  <a:off x="11172237" y="3413685"/>
                  <a:ext cx="15444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76" name="Freihand 275">
                  <a:extLst>
                    <a:ext uri="{FF2B5EF4-FFF2-40B4-BE49-F238E27FC236}">
                      <a16:creationId xmlns:a16="http://schemas.microsoft.com/office/drawing/2014/main" id="{1F58F4DA-1E13-4AE7-A267-CD58B62138E6}"/>
                    </a:ext>
                  </a:extLst>
                </p14:cNvPr>
                <p14:cNvContentPartPr/>
                <p14:nvPr/>
              </p14:nvContentPartPr>
              <p14:xfrm>
                <a:off x="11326677" y="3422685"/>
                <a:ext cx="17640" cy="30240"/>
              </p14:xfrm>
            </p:contentPart>
          </mc:Choice>
          <mc:Fallback xmlns="">
            <p:pic>
              <p:nvPicPr>
                <p:cNvPr id="276" name="Freihand 275">
                  <a:extLst>
                    <a:ext uri="{FF2B5EF4-FFF2-40B4-BE49-F238E27FC236}">
                      <a16:creationId xmlns:a16="http://schemas.microsoft.com/office/drawing/2014/main" id="{1F58F4DA-1E13-4AE7-A267-CD58B62138E6}"/>
                    </a:ext>
                  </a:extLst>
                </p:cNvPr>
                <p:cNvPicPr/>
                <p:nvPr/>
              </p:nvPicPr>
              <p:blipFill>
                <a:blip r:embed="rId442"/>
                <a:stretch>
                  <a:fillRect/>
                </a:stretch>
              </p:blipFill>
              <p:spPr>
                <a:xfrm>
                  <a:off x="11322357" y="3418365"/>
                  <a:ext cx="262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77" name="Freihand 276">
                  <a:extLst>
                    <a:ext uri="{FF2B5EF4-FFF2-40B4-BE49-F238E27FC236}">
                      <a16:creationId xmlns:a16="http://schemas.microsoft.com/office/drawing/2014/main" id="{27D79BC2-100C-4F0E-A802-8DDD736B082D}"/>
                    </a:ext>
                  </a:extLst>
                </p14:cNvPr>
                <p14:cNvContentPartPr/>
                <p14:nvPr/>
              </p14:nvContentPartPr>
              <p14:xfrm>
                <a:off x="11335677" y="3474525"/>
                <a:ext cx="111600" cy="73800"/>
              </p14:xfrm>
            </p:contentPart>
          </mc:Choice>
          <mc:Fallback xmlns="">
            <p:pic>
              <p:nvPicPr>
                <p:cNvPr id="277" name="Freihand 276">
                  <a:extLst>
                    <a:ext uri="{FF2B5EF4-FFF2-40B4-BE49-F238E27FC236}">
                      <a16:creationId xmlns:a16="http://schemas.microsoft.com/office/drawing/2014/main" id="{27D79BC2-100C-4F0E-A802-8DDD736B082D}"/>
                    </a:ext>
                  </a:extLst>
                </p:cNvPr>
                <p:cNvPicPr/>
                <p:nvPr/>
              </p:nvPicPr>
              <p:blipFill>
                <a:blip r:embed="rId444"/>
                <a:stretch>
                  <a:fillRect/>
                </a:stretch>
              </p:blipFill>
              <p:spPr>
                <a:xfrm>
                  <a:off x="11331357" y="3470205"/>
                  <a:ext cx="1202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78" name="Freihand 277">
                  <a:extLst>
                    <a:ext uri="{FF2B5EF4-FFF2-40B4-BE49-F238E27FC236}">
                      <a16:creationId xmlns:a16="http://schemas.microsoft.com/office/drawing/2014/main" id="{AEF850ED-EAF0-4BA3-A354-AC0AA01AF571}"/>
                    </a:ext>
                  </a:extLst>
                </p14:cNvPr>
                <p14:cNvContentPartPr/>
                <p14:nvPr/>
              </p14:nvContentPartPr>
              <p14:xfrm>
                <a:off x="11481477" y="3430965"/>
                <a:ext cx="200880" cy="126720"/>
              </p14:xfrm>
            </p:contentPart>
          </mc:Choice>
          <mc:Fallback xmlns="">
            <p:pic>
              <p:nvPicPr>
                <p:cNvPr id="278" name="Freihand 277">
                  <a:extLst>
                    <a:ext uri="{FF2B5EF4-FFF2-40B4-BE49-F238E27FC236}">
                      <a16:creationId xmlns:a16="http://schemas.microsoft.com/office/drawing/2014/main" id="{AEF850ED-EAF0-4BA3-A354-AC0AA01AF571}"/>
                    </a:ext>
                  </a:extLst>
                </p:cNvPr>
                <p:cNvPicPr/>
                <p:nvPr/>
              </p:nvPicPr>
              <p:blipFill>
                <a:blip r:embed="rId446"/>
                <a:stretch>
                  <a:fillRect/>
                </a:stretch>
              </p:blipFill>
              <p:spPr>
                <a:xfrm>
                  <a:off x="11477157" y="3426645"/>
                  <a:ext cx="2095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79" name="Freihand 278">
                  <a:extLst>
                    <a:ext uri="{FF2B5EF4-FFF2-40B4-BE49-F238E27FC236}">
                      <a16:creationId xmlns:a16="http://schemas.microsoft.com/office/drawing/2014/main" id="{20976112-63A0-4393-92F0-CEBA13026F81}"/>
                    </a:ext>
                  </a:extLst>
                </p14:cNvPr>
                <p14:cNvContentPartPr/>
                <p14:nvPr/>
              </p14:nvContentPartPr>
              <p14:xfrm>
                <a:off x="11556717" y="3408285"/>
                <a:ext cx="360" cy="360"/>
              </p14:xfrm>
            </p:contentPart>
          </mc:Choice>
          <mc:Fallback xmlns="">
            <p:pic>
              <p:nvPicPr>
                <p:cNvPr id="279" name="Freihand 278">
                  <a:extLst>
                    <a:ext uri="{FF2B5EF4-FFF2-40B4-BE49-F238E27FC236}">
                      <a16:creationId xmlns:a16="http://schemas.microsoft.com/office/drawing/2014/main" id="{20976112-63A0-4393-92F0-CEBA13026F81}"/>
                    </a:ext>
                  </a:extLst>
                </p:cNvPr>
                <p:cNvPicPr/>
                <p:nvPr/>
              </p:nvPicPr>
              <p:blipFill>
                <a:blip r:embed="rId412"/>
                <a:stretch>
                  <a:fillRect/>
                </a:stretch>
              </p:blipFill>
              <p:spPr>
                <a:xfrm>
                  <a:off x="11552397" y="34039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80" name="Freihand 279">
                  <a:extLst>
                    <a:ext uri="{FF2B5EF4-FFF2-40B4-BE49-F238E27FC236}">
                      <a16:creationId xmlns:a16="http://schemas.microsoft.com/office/drawing/2014/main" id="{0975A2BE-8D41-4081-BF63-8B8A777959E9}"/>
                    </a:ext>
                  </a:extLst>
                </p14:cNvPr>
                <p14:cNvContentPartPr/>
                <p14:nvPr/>
              </p14:nvContentPartPr>
              <p14:xfrm>
                <a:off x="11338557" y="3585765"/>
                <a:ext cx="211680" cy="147960"/>
              </p14:xfrm>
            </p:contentPart>
          </mc:Choice>
          <mc:Fallback xmlns="">
            <p:pic>
              <p:nvPicPr>
                <p:cNvPr id="280" name="Freihand 279">
                  <a:extLst>
                    <a:ext uri="{FF2B5EF4-FFF2-40B4-BE49-F238E27FC236}">
                      <a16:creationId xmlns:a16="http://schemas.microsoft.com/office/drawing/2014/main" id="{0975A2BE-8D41-4081-BF63-8B8A777959E9}"/>
                    </a:ext>
                  </a:extLst>
                </p:cNvPr>
                <p:cNvPicPr/>
                <p:nvPr/>
              </p:nvPicPr>
              <p:blipFill>
                <a:blip r:embed="rId449"/>
                <a:stretch>
                  <a:fillRect/>
                </a:stretch>
              </p:blipFill>
              <p:spPr>
                <a:xfrm>
                  <a:off x="11334237" y="3581445"/>
                  <a:ext cx="2203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81" name="Freihand 280">
                  <a:extLst>
                    <a:ext uri="{FF2B5EF4-FFF2-40B4-BE49-F238E27FC236}">
                      <a16:creationId xmlns:a16="http://schemas.microsoft.com/office/drawing/2014/main" id="{64E7F5FB-3FC1-43F5-9046-F805676F2846}"/>
                    </a:ext>
                  </a:extLst>
                </p14:cNvPr>
                <p14:cNvContentPartPr/>
                <p14:nvPr/>
              </p14:nvContentPartPr>
              <p14:xfrm>
                <a:off x="11566077" y="3621405"/>
                <a:ext cx="39960" cy="97560"/>
              </p14:xfrm>
            </p:contentPart>
          </mc:Choice>
          <mc:Fallback xmlns="">
            <p:pic>
              <p:nvPicPr>
                <p:cNvPr id="281" name="Freihand 280">
                  <a:extLst>
                    <a:ext uri="{FF2B5EF4-FFF2-40B4-BE49-F238E27FC236}">
                      <a16:creationId xmlns:a16="http://schemas.microsoft.com/office/drawing/2014/main" id="{64E7F5FB-3FC1-43F5-9046-F805676F2846}"/>
                    </a:ext>
                  </a:extLst>
                </p:cNvPr>
                <p:cNvPicPr/>
                <p:nvPr/>
              </p:nvPicPr>
              <p:blipFill>
                <a:blip r:embed="rId451"/>
                <a:stretch>
                  <a:fillRect/>
                </a:stretch>
              </p:blipFill>
              <p:spPr>
                <a:xfrm>
                  <a:off x="11561757" y="3617085"/>
                  <a:ext cx="486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82" name="Freihand 281">
                  <a:extLst>
                    <a:ext uri="{FF2B5EF4-FFF2-40B4-BE49-F238E27FC236}">
                      <a16:creationId xmlns:a16="http://schemas.microsoft.com/office/drawing/2014/main" id="{75A0D086-935C-4B64-A35F-016CB523EFA1}"/>
                    </a:ext>
                  </a:extLst>
                </p14:cNvPr>
                <p14:cNvContentPartPr/>
                <p14:nvPr/>
              </p14:nvContentPartPr>
              <p14:xfrm>
                <a:off x="11618277" y="3657045"/>
                <a:ext cx="46080" cy="79200"/>
              </p14:xfrm>
            </p:contentPart>
          </mc:Choice>
          <mc:Fallback xmlns="">
            <p:pic>
              <p:nvPicPr>
                <p:cNvPr id="282" name="Freihand 281">
                  <a:extLst>
                    <a:ext uri="{FF2B5EF4-FFF2-40B4-BE49-F238E27FC236}">
                      <a16:creationId xmlns:a16="http://schemas.microsoft.com/office/drawing/2014/main" id="{75A0D086-935C-4B64-A35F-016CB523EFA1}"/>
                    </a:ext>
                  </a:extLst>
                </p:cNvPr>
                <p:cNvPicPr/>
                <p:nvPr/>
              </p:nvPicPr>
              <p:blipFill>
                <a:blip r:embed="rId453"/>
                <a:stretch>
                  <a:fillRect/>
                </a:stretch>
              </p:blipFill>
              <p:spPr>
                <a:xfrm>
                  <a:off x="11613957" y="3652725"/>
                  <a:ext cx="547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83" name="Freihand 282">
                  <a:extLst>
                    <a:ext uri="{FF2B5EF4-FFF2-40B4-BE49-F238E27FC236}">
                      <a16:creationId xmlns:a16="http://schemas.microsoft.com/office/drawing/2014/main" id="{38F7B3AB-9E1F-4731-BBDC-034C4532AFE4}"/>
                    </a:ext>
                  </a:extLst>
                </p14:cNvPr>
                <p14:cNvContentPartPr/>
                <p14:nvPr/>
              </p14:nvContentPartPr>
              <p14:xfrm>
                <a:off x="11703597" y="3579285"/>
                <a:ext cx="196920" cy="145440"/>
              </p14:xfrm>
            </p:contentPart>
          </mc:Choice>
          <mc:Fallback xmlns="">
            <p:pic>
              <p:nvPicPr>
                <p:cNvPr id="283" name="Freihand 282">
                  <a:extLst>
                    <a:ext uri="{FF2B5EF4-FFF2-40B4-BE49-F238E27FC236}">
                      <a16:creationId xmlns:a16="http://schemas.microsoft.com/office/drawing/2014/main" id="{38F7B3AB-9E1F-4731-BBDC-034C4532AFE4}"/>
                    </a:ext>
                  </a:extLst>
                </p:cNvPr>
                <p:cNvPicPr/>
                <p:nvPr/>
              </p:nvPicPr>
              <p:blipFill>
                <a:blip r:embed="rId455"/>
                <a:stretch>
                  <a:fillRect/>
                </a:stretch>
              </p:blipFill>
              <p:spPr>
                <a:xfrm>
                  <a:off x="11699277" y="3574965"/>
                  <a:ext cx="2055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84" name="Freihand 283">
                  <a:extLst>
                    <a:ext uri="{FF2B5EF4-FFF2-40B4-BE49-F238E27FC236}">
                      <a16:creationId xmlns:a16="http://schemas.microsoft.com/office/drawing/2014/main" id="{F8F5810D-4F45-42E5-9A2B-0682A87D11AE}"/>
                    </a:ext>
                  </a:extLst>
                </p14:cNvPr>
                <p14:cNvContentPartPr/>
                <p14:nvPr/>
              </p14:nvContentPartPr>
              <p14:xfrm>
                <a:off x="11899077" y="3575685"/>
                <a:ext cx="23400" cy="43560"/>
              </p14:xfrm>
            </p:contentPart>
          </mc:Choice>
          <mc:Fallback xmlns="">
            <p:pic>
              <p:nvPicPr>
                <p:cNvPr id="284" name="Freihand 283">
                  <a:extLst>
                    <a:ext uri="{FF2B5EF4-FFF2-40B4-BE49-F238E27FC236}">
                      <a16:creationId xmlns:a16="http://schemas.microsoft.com/office/drawing/2014/main" id="{F8F5810D-4F45-42E5-9A2B-0682A87D11AE}"/>
                    </a:ext>
                  </a:extLst>
                </p:cNvPr>
                <p:cNvPicPr/>
                <p:nvPr/>
              </p:nvPicPr>
              <p:blipFill>
                <a:blip r:embed="rId457"/>
                <a:stretch>
                  <a:fillRect/>
                </a:stretch>
              </p:blipFill>
              <p:spPr>
                <a:xfrm>
                  <a:off x="11894757" y="3571365"/>
                  <a:ext cx="3204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85" name="Freihand 284">
                  <a:extLst>
                    <a:ext uri="{FF2B5EF4-FFF2-40B4-BE49-F238E27FC236}">
                      <a16:creationId xmlns:a16="http://schemas.microsoft.com/office/drawing/2014/main" id="{2ABD7D1B-52B6-4B0E-82C8-B1AA53328A6B}"/>
                    </a:ext>
                  </a:extLst>
                </p14:cNvPr>
                <p14:cNvContentPartPr/>
                <p14:nvPr/>
              </p14:nvContentPartPr>
              <p14:xfrm>
                <a:off x="11903397" y="3638325"/>
                <a:ext cx="109440" cy="78120"/>
              </p14:xfrm>
            </p:contentPart>
          </mc:Choice>
          <mc:Fallback xmlns="">
            <p:pic>
              <p:nvPicPr>
                <p:cNvPr id="285" name="Freihand 284">
                  <a:extLst>
                    <a:ext uri="{FF2B5EF4-FFF2-40B4-BE49-F238E27FC236}">
                      <a16:creationId xmlns:a16="http://schemas.microsoft.com/office/drawing/2014/main" id="{2ABD7D1B-52B6-4B0E-82C8-B1AA53328A6B}"/>
                    </a:ext>
                  </a:extLst>
                </p:cNvPr>
                <p:cNvPicPr/>
                <p:nvPr/>
              </p:nvPicPr>
              <p:blipFill>
                <a:blip r:embed="rId459"/>
                <a:stretch>
                  <a:fillRect/>
                </a:stretch>
              </p:blipFill>
              <p:spPr>
                <a:xfrm>
                  <a:off x="11899077" y="3634005"/>
                  <a:ext cx="1180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86" name="Freihand 285">
                  <a:extLst>
                    <a:ext uri="{FF2B5EF4-FFF2-40B4-BE49-F238E27FC236}">
                      <a16:creationId xmlns:a16="http://schemas.microsoft.com/office/drawing/2014/main" id="{54979CBE-8F0C-472D-9EE8-574B46C3B984}"/>
                    </a:ext>
                  </a:extLst>
                </p14:cNvPr>
                <p14:cNvContentPartPr/>
                <p14:nvPr/>
              </p14:nvContentPartPr>
              <p14:xfrm>
                <a:off x="10987557" y="3341325"/>
                <a:ext cx="1119600" cy="508320"/>
              </p14:xfrm>
            </p:contentPart>
          </mc:Choice>
          <mc:Fallback xmlns="">
            <p:pic>
              <p:nvPicPr>
                <p:cNvPr id="286" name="Freihand 285">
                  <a:extLst>
                    <a:ext uri="{FF2B5EF4-FFF2-40B4-BE49-F238E27FC236}">
                      <a16:creationId xmlns:a16="http://schemas.microsoft.com/office/drawing/2014/main" id="{54979CBE-8F0C-472D-9EE8-574B46C3B984}"/>
                    </a:ext>
                  </a:extLst>
                </p:cNvPr>
                <p:cNvPicPr/>
                <p:nvPr/>
              </p:nvPicPr>
              <p:blipFill>
                <a:blip r:embed="rId461"/>
                <a:stretch>
                  <a:fillRect/>
                </a:stretch>
              </p:blipFill>
              <p:spPr>
                <a:xfrm>
                  <a:off x="10983237" y="3337005"/>
                  <a:ext cx="1128240" cy="51696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326" name="Freihand 325">
                  <a:extLst>
                    <a:ext uri="{FF2B5EF4-FFF2-40B4-BE49-F238E27FC236}">
                      <a16:creationId xmlns:a16="http://schemas.microsoft.com/office/drawing/2014/main" id="{368E867B-7608-4DA7-8506-5BA5D50852C8}"/>
                    </a:ext>
                  </a:extLst>
                </p14:cNvPr>
                <p14:cNvContentPartPr/>
                <p14:nvPr/>
              </p14:nvContentPartPr>
              <p14:xfrm>
                <a:off x="9963357" y="3231525"/>
                <a:ext cx="360" cy="360"/>
              </p14:xfrm>
            </p:contentPart>
          </mc:Choice>
          <mc:Fallback xmlns="">
            <p:pic>
              <p:nvPicPr>
                <p:cNvPr id="326" name="Freihand 325">
                  <a:extLst>
                    <a:ext uri="{FF2B5EF4-FFF2-40B4-BE49-F238E27FC236}">
                      <a16:creationId xmlns:a16="http://schemas.microsoft.com/office/drawing/2014/main" id="{368E867B-7608-4DA7-8506-5BA5D50852C8}"/>
                    </a:ext>
                  </a:extLst>
                </p:cNvPr>
                <p:cNvPicPr/>
                <p:nvPr/>
              </p:nvPicPr>
              <p:blipFill>
                <a:blip r:embed="rId412"/>
                <a:stretch>
                  <a:fillRect/>
                </a:stretch>
              </p:blipFill>
              <p:spPr>
                <a:xfrm>
                  <a:off x="9959037" y="32272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327" name="Freihand 326">
                  <a:extLst>
                    <a:ext uri="{FF2B5EF4-FFF2-40B4-BE49-F238E27FC236}">
                      <a16:creationId xmlns:a16="http://schemas.microsoft.com/office/drawing/2014/main" id="{1643C201-A55D-4BEC-A5C9-A8EFD7FE5ACC}"/>
                    </a:ext>
                  </a:extLst>
                </p14:cNvPr>
                <p14:cNvContentPartPr/>
                <p14:nvPr/>
              </p14:nvContentPartPr>
              <p14:xfrm>
                <a:off x="9852837" y="3168525"/>
                <a:ext cx="797400" cy="99000"/>
              </p14:xfrm>
            </p:contentPart>
          </mc:Choice>
          <mc:Fallback xmlns="">
            <p:pic>
              <p:nvPicPr>
                <p:cNvPr id="327" name="Freihand 326">
                  <a:extLst>
                    <a:ext uri="{FF2B5EF4-FFF2-40B4-BE49-F238E27FC236}">
                      <a16:creationId xmlns:a16="http://schemas.microsoft.com/office/drawing/2014/main" id="{1643C201-A55D-4BEC-A5C9-A8EFD7FE5ACC}"/>
                    </a:ext>
                  </a:extLst>
                </p:cNvPr>
                <p:cNvPicPr/>
                <p:nvPr/>
              </p:nvPicPr>
              <p:blipFill>
                <a:blip r:embed="rId464"/>
                <a:stretch>
                  <a:fillRect/>
                </a:stretch>
              </p:blipFill>
              <p:spPr>
                <a:xfrm>
                  <a:off x="9848517" y="3164205"/>
                  <a:ext cx="8060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329" name="Freihand 328">
                  <a:extLst>
                    <a:ext uri="{FF2B5EF4-FFF2-40B4-BE49-F238E27FC236}">
                      <a16:creationId xmlns:a16="http://schemas.microsoft.com/office/drawing/2014/main" id="{A23AF973-251B-4AD7-9CD9-F318E6D8351F}"/>
                    </a:ext>
                  </a:extLst>
                </p14:cNvPr>
                <p14:cNvContentPartPr/>
                <p14:nvPr/>
              </p14:nvContentPartPr>
              <p14:xfrm>
                <a:off x="9635397" y="3230085"/>
                <a:ext cx="85680" cy="100800"/>
              </p14:xfrm>
            </p:contentPart>
          </mc:Choice>
          <mc:Fallback xmlns="">
            <p:pic>
              <p:nvPicPr>
                <p:cNvPr id="329" name="Freihand 328">
                  <a:extLst>
                    <a:ext uri="{FF2B5EF4-FFF2-40B4-BE49-F238E27FC236}">
                      <a16:creationId xmlns:a16="http://schemas.microsoft.com/office/drawing/2014/main" id="{A23AF973-251B-4AD7-9CD9-F318E6D8351F}"/>
                    </a:ext>
                  </a:extLst>
                </p:cNvPr>
                <p:cNvPicPr/>
                <p:nvPr/>
              </p:nvPicPr>
              <p:blipFill>
                <a:blip r:embed="rId466"/>
                <a:stretch>
                  <a:fillRect/>
                </a:stretch>
              </p:blipFill>
              <p:spPr>
                <a:xfrm>
                  <a:off x="9631077" y="3225765"/>
                  <a:ext cx="943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330" name="Freihand 329">
                  <a:extLst>
                    <a:ext uri="{FF2B5EF4-FFF2-40B4-BE49-F238E27FC236}">
                      <a16:creationId xmlns:a16="http://schemas.microsoft.com/office/drawing/2014/main" id="{BCEC0A87-9EA6-4118-86BA-310AE83F79B7}"/>
                    </a:ext>
                  </a:extLst>
                </p14:cNvPr>
                <p14:cNvContentPartPr/>
                <p14:nvPr/>
              </p14:nvContentPartPr>
              <p14:xfrm>
                <a:off x="9585357" y="3177165"/>
                <a:ext cx="171360" cy="25560"/>
              </p14:xfrm>
            </p:contentPart>
          </mc:Choice>
          <mc:Fallback xmlns="">
            <p:pic>
              <p:nvPicPr>
                <p:cNvPr id="330" name="Freihand 329">
                  <a:extLst>
                    <a:ext uri="{FF2B5EF4-FFF2-40B4-BE49-F238E27FC236}">
                      <a16:creationId xmlns:a16="http://schemas.microsoft.com/office/drawing/2014/main" id="{BCEC0A87-9EA6-4118-86BA-310AE83F79B7}"/>
                    </a:ext>
                  </a:extLst>
                </p:cNvPr>
                <p:cNvPicPr/>
                <p:nvPr/>
              </p:nvPicPr>
              <p:blipFill>
                <a:blip r:embed="rId468"/>
                <a:stretch>
                  <a:fillRect/>
                </a:stretch>
              </p:blipFill>
              <p:spPr>
                <a:xfrm>
                  <a:off x="9581037" y="3172845"/>
                  <a:ext cx="1800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332" name="Freihand 331">
                  <a:extLst>
                    <a:ext uri="{FF2B5EF4-FFF2-40B4-BE49-F238E27FC236}">
                      <a16:creationId xmlns:a16="http://schemas.microsoft.com/office/drawing/2014/main" id="{21F08C27-62D4-40BD-9EAB-F60484C055DE}"/>
                    </a:ext>
                  </a:extLst>
                </p14:cNvPr>
                <p14:cNvContentPartPr/>
                <p14:nvPr/>
              </p14:nvContentPartPr>
              <p14:xfrm>
                <a:off x="9440637" y="3283365"/>
                <a:ext cx="398880" cy="369720"/>
              </p14:xfrm>
            </p:contentPart>
          </mc:Choice>
          <mc:Fallback xmlns="">
            <p:pic>
              <p:nvPicPr>
                <p:cNvPr id="332" name="Freihand 331">
                  <a:extLst>
                    <a:ext uri="{FF2B5EF4-FFF2-40B4-BE49-F238E27FC236}">
                      <a16:creationId xmlns:a16="http://schemas.microsoft.com/office/drawing/2014/main" id="{21F08C27-62D4-40BD-9EAB-F60484C055DE}"/>
                    </a:ext>
                  </a:extLst>
                </p:cNvPr>
                <p:cNvPicPr/>
                <p:nvPr/>
              </p:nvPicPr>
              <p:blipFill>
                <a:blip r:embed="rId470"/>
                <a:stretch>
                  <a:fillRect/>
                </a:stretch>
              </p:blipFill>
              <p:spPr>
                <a:xfrm>
                  <a:off x="9436317" y="3279045"/>
                  <a:ext cx="407520" cy="37836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334" name="Freihand 333">
                  <a:extLst>
                    <a:ext uri="{FF2B5EF4-FFF2-40B4-BE49-F238E27FC236}">
                      <a16:creationId xmlns:a16="http://schemas.microsoft.com/office/drawing/2014/main" id="{2CD58D5D-837C-4DBB-838E-8714DD924B13}"/>
                    </a:ext>
                  </a:extLst>
                </p14:cNvPr>
                <p14:cNvContentPartPr/>
                <p14:nvPr/>
              </p14:nvContentPartPr>
              <p14:xfrm>
                <a:off x="10622517" y="3095085"/>
                <a:ext cx="33480" cy="187200"/>
              </p14:xfrm>
            </p:contentPart>
          </mc:Choice>
          <mc:Fallback xmlns="">
            <p:pic>
              <p:nvPicPr>
                <p:cNvPr id="334" name="Freihand 333">
                  <a:extLst>
                    <a:ext uri="{FF2B5EF4-FFF2-40B4-BE49-F238E27FC236}">
                      <a16:creationId xmlns:a16="http://schemas.microsoft.com/office/drawing/2014/main" id="{2CD58D5D-837C-4DBB-838E-8714DD924B13}"/>
                    </a:ext>
                  </a:extLst>
                </p:cNvPr>
                <p:cNvPicPr/>
                <p:nvPr/>
              </p:nvPicPr>
              <p:blipFill>
                <a:blip r:embed="rId472"/>
                <a:stretch>
                  <a:fillRect/>
                </a:stretch>
              </p:blipFill>
              <p:spPr>
                <a:xfrm>
                  <a:off x="10618197" y="3090765"/>
                  <a:ext cx="4212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335" name="Freihand 334">
                  <a:extLst>
                    <a:ext uri="{FF2B5EF4-FFF2-40B4-BE49-F238E27FC236}">
                      <a16:creationId xmlns:a16="http://schemas.microsoft.com/office/drawing/2014/main" id="{34022E81-BD38-4235-B5A7-20E761299B96}"/>
                    </a:ext>
                  </a:extLst>
                </p14:cNvPr>
                <p14:cNvContentPartPr/>
                <p14:nvPr/>
              </p14:nvContentPartPr>
              <p14:xfrm>
                <a:off x="10326237" y="3152685"/>
                <a:ext cx="25920" cy="162720"/>
              </p14:xfrm>
            </p:contentPart>
          </mc:Choice>
          <mc:Fallback xmlns="">
            <p:pic>
              <p:nvPicPr>
                <p:cNvPr id="335" name="Freihand 334">
                  <a:extLst>
                    <a:ext uri="{FF2B5EF4-FFF2-40B4-BE49-F238E27FC236}">
                      <a16:creationId xmlns:a16="http://schemas.microsoft.com/office/drawing/2014/main" id="{34022E81-BD38-4235-B5A7-20E761299B96}"/>
                    </a:ext>
                  </a:extLst>
                </p:cNvPr>
                <p:cNvPicPr/>
                <p:nvPr/>
              </p:nvPicPr>
              <p:blipFill>
                <a:blip r:embed="rId474"/>
                <a:stretch>
                  <a:fillRect/>
                </a:stretch>
              </p:blipFill>
              <p:spPr>
                <a:xfrm>
                  <a:off x="10321917" y="3148365"/>
                  <a:ext cx="345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336" name="Freihand 335">
                  <a:extLst>
                    <a:ext uri="{FF2B5EF4-FFF2-40B4-BE49-F238E27FC236}">
                      <a16:creationId xmlns:a16="http://schemas.microsoft.com/office/drawing/2014/main" id="{DDAC4CCE-CFB3-4EA2-9904-D0FD3B736B6E}"/>
                    </a:ext>
                  </a:extLst>
                </p14:cNvPr>
                <p14:cNvContentPartPr/>
                <p14:nvPr/>
              </p14:nvContentPartPr>
              <p14:xfrm>
                <a:off x="10602717" y="3121725"/>
                <a:ext cx="39600" cy="159840"/>
              </p14:xfrm>
            </p:contentPart>
          </mc:Choice>
          <mc:Fallback xmlns="">
            <p:pic>
              <p:nvPicPr>
                <p:cNvPr id="336" name="Freihand 335">
                  <a:extLst>
                    <a:ext uri="{FF2B5EF4-FFF2-40B4-BE49-F238E27FC236}">
                      <a16:creationId xmlns:a16="http://schemas.microsoft.com/office/drawing/2014/main" id="{DDAC4CCE-CFB3-4EA2-9904-D0FD3B736B6E}"/>
                    </a:ext>
                  </a:extLst>
                </p:cNvPr>
                <p:cNvPicPr/>
                <p:nvPr/>
              </p:nvPicPr>
              <p:blipFill>
                <a:blip r:embed="rId476"/>
                <a:stretch>
                  <a:fillRect/>
                </a:stretch>
              </p:blipFill>
              <p:spPr>
                <a:xfrm>
                  <a:off x="10598397" y="3117405"/>
                  <a:ext cx="4824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337" name="Freihand 336">
                  <a:extLst>
                    <a:ext uri="{FF2B5EF4-FFF2-40B4-BE49-F238E27FC236}">
                      <a16:creationId xmlns:a16="http://schemas.microsoft.com/office/drawing/2014/main" id="{04558910-0BD1-40E6-A903-E68F8CD2EC18}"/>
                    </a:ext>
                  </a:extLst>
                </p14:cNvPr>
                <p14:cNvContentPartPr/>
                <p14:nvPr/>
              </p14:nvContentPartPr>
              <p14:xfrm>
                <a:off x="10633677" y="3187245"/>
                <a:ext cx="22320" cy="23760"/>
              </p14:xfrm>
            </p:contentPart>
          </mc:Choice>
          <mc:Fallback xmlns="">
            <p:pic>
              <p:nvPicPr>
                <p:cNvPr id="337" name="Freihand 336">
                  <a:extLst>
                    <a:ext uri="{FF2B5EF4-FFF2-40B4-BE49-F238E27FC236}">
                      <a16:creationId xmlns:a16="http://schemas.microsoft.com/office/drawing/2014/main" id="{04558910-0BD1-40E6-A903-E68F8CD2EC18}"/>
                    </a:ext>
                  </a:extLst>
                </p:cNvPr>
                <p:cNvPicPr/>
                <p:nvPr/>
              </p:nvPicPr>
              <p:blipFill>
                <a:blip r:embed="rId478"/>
                <a:stretch>
                  <a:fillRect/>
                </a:stretch>
              </p:blipFill>
              <p:spPr>
                <a:xfrm>
                  <a:off x="10629357" y="3182925"/>
                  <a:ext cx="309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339" name="Freihand 338">
                  <a:extLst>
                    <a:ext uri="{FF2B5EF4-FFF2-40B4-BE49-F238E27FC236}">
                      <a16:creationId xmlns:a16="http://schemas.microsoft.com/office/drawing/2014/main" id="{3B570D03-DE02-4C84-861A-3B63F5778058}"/>
                    </a:ext>
                  </a:extLst>
                </p14:cNvPr>
                <p14:cNvContentPartPr/>
                <p14:nvPr/>
              </p14:nvContentPartPr>
              <p14:xfrm>
                <a:off x="9776877" y="3250605"/>
                <a:ext cx="131760" cy="61920"/>
              </p14:xfrm>
            </p:contentPart>
          </mc:Choice>
          <mc:Fallback xmlns="">
            <p:pic>
              <p:nvPicPr>
                <p:cNvPr id="339" name="Freihand 338">
                  <a:extLst>
                    <a:ext uri="{FF2B5EF4-FFF2-40B4-BE49-F238E27FC236}">
                      <a16:creationId xmlns:a16="http://schemas.microsoft.com/office/drawing/2014/main" id="{3B570D03-DE02-4C84-861A-3B63F5778058}"/>
                    </a:ext>
                  </a:extLst>
                </p:cNvPr>
                <p:cNvPicPr/>
                <p:nvPr/>
              </p:nvPicPr>
              <p:blipFill>
                <a:blip r:embed="rId480"/>
                <a:stretch>
                  <a:fillRect/>
                </a:stretch>
              </p:blipFill>
              <p:spPr>
                <a:xfrm>
                  <a:off x="9772557" y="3246285"/>
                  <a:ext cx="1404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341" name="Freihand 340">
                  <a:extLst>
                    <a:ext uri="{FF2B5EF4-FFF2-40B4-BE49-F238E27FC236}">
                      <a16:creationId xmlns:a16="http://schemas.microsoft.com/office/drawing/2014/main" id="{1E9CC2D8-8BC9-41F6-A1C2-E45DBA44E04E}"/>
                    </a:ext>
                  </a:extLst>
                </p14:cNvPr>
                <p14:cNvContentPartPr/>
                <p14:nvPr/>
              </p14:nvContentPartPr>
              <p14:xfrm>
                <a:off x="10267557" y="3105525"/>
                <a:ext cx="47160" cy="200880"/>
              </p14:xfrm>
            </p:contentPart>
          </mc:Choice>
          <mc:Fallback xmlns="">
            <p:pic>
              <p:nvPicPr>
                <p:cNvPr id="341" name="Freihand 340">
                  <a:extLst>
                    <a:ext uri="{FF2B5EF4-FFF2-40B4-BE49-F238E27FC236}">
                      <a16:creationId xmlns:a16="http://schemas.microsoft.com/office/drawing/2014/main" id="{1E9CC2D8-8BC9-41F6-A1C2-E45DBA44E04E}"/>
                    </a:ext>
                  </a:extLst>
                </p:cNvPr>
                <p:cNvPicPr/>
                <p:nvPr/>
              </p:nvPicPr>
              <p:blipFill>
                <a:blip r:embed="rId482"/>
                <a:stretch>
                  <a:fillRect/>
                </a:stretch>
              </p:blipFill>
              <p:spPr>
                <a:xfrm>
                  <a:off x="10263237" y="3101205"/>
                  <a:ext cx="5580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345" name="Freihand 344">
                  <a:extLst>
                    <a:ext uri="{FF2B5EF4-FFF2-40B4-BE49-F238E27FC236}">
                      <a16:creationId xmlns:a16="http://schemas.microsoft.com/office/drawing/2014/main" id="{C3BE74C3-F02E-4CFC-A473-C8F19606036B}"/>
                    </a:ext>
                  </a:extLst>
                </p14:cNvPr>
                <p14:cNvContentPartPr/>
                <p14:nvPr/>
              </p14:nvContentPartPr>
              <p14:xfrm>
                <a:off x="9767157" y="3599445"/>
                <a:ext cx="1092600" cy="126360"/>
              </p14:xfrm>
            </p:contentPart>
          </mc:Choice>
          <mc:Fallback xmlns="">
            <p:pic>
              <p:nvPicPr>
                <p:cNvPr id="345" name="Freihand 344">
                  <a:extLst>
                    <a:ext uri="{FF2B5EF4-FFF2-40B4-BE49-F238E27FC236}">
                      <a16:creationId xmlns:a16="http://schemas.microsoft.com/office/drawing/2014/main" id="{C3BE74C3-F02E-4CFC-A473-C8F19606036B}"/>
                    </a:ext>
                  </a:extLst>
                </p:cNvPr>
                <p:cNvPicPr/>
                <p:nvPr/>
              </p:nvPicPr>
              <p:blipFill>
                <a:blip r:embed="rId484"/>
                <a:stretch>
                  <a:fillRect/>
                </a:stretch>
              </p:blipFill>
              <p:spPr>
                <a:xfrm>
                  <a:off x="9762837" y="3595125"/>
                  <a:ext cx="110124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346" name="Freihand 345">
                  <a:extLst>
                    <a:ext uri="{FF2B5EF4-FFF2-40B4-BE49-F238E27FC236}">
                      <a16:creationId xmlns:a16="http://schemas.microsoft.com/office/drawing/2014/main" id="{28E226CF-17AD-4B74-BDA0-E1DCA6D78A93}"/>
                    </a:ext>
                  </a:extLst>
                </p14:cNvPr>
                <p14:cNvContentPartPr/>
                <p14:nvPr/>
              </p14:nvContentPartPr>
              <p14:xfrm>
                <a:off x="9573477" y="3691605"/>
                <a:ext cx="126360" cy="132840"/>
              </p14:xfrm>
            </p:contentPart>
          </mc:Choice>
          <mc:Fallback xmlns="">
            <p:pic>
              <p:nvPicPr>
                <p:cNvPr id="346" name="Freihand 345">
                  <a:extLst>
                    <a:ext uri="{FF2B5EF4-FFF2-40B4-BE49-F238E27FC236}">
                      <a16:creationId xmlns:a16="http://schemas.microsoft.com/office/drawing/2014/main" id="{28E226CF-17AD-4B74-BDA0-E1DCA6D78A93}"/>
                    </a:ext>
                  </a:extLst>
                </p:cNvPr>
                <p:cNvPicPr/>
                <p:nvPr/>
              </p:nvPicPr>
              <p:blipFill>
                <a:blip r:embed="rId486"/>
                <a:stretch>
                  <a:fillRect/>
                </a:stretch>
              </p:blipFill>
              <p:spPr>
                <a:xfrm>
                  <a:off x="9569157" y="3687285"/>
                  <a:ext cx="1350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347" name="Freihand 346">
                  <a:extLst>
                    <a:ext uri="{FF2B5EF4-FFF2-40B4-BE49-F238E27FC236}">
                      <a16:creationId xmlns:a16="http://schemas.microsoft.com/office/drawing/2014/main" id="{CADCE8CA-D53B-46BE-A869-3AEB48A0EA27}"/>
                    </a:ext>
                  </a:extLst>
                </p14:cNvPr>
                <p14:cNvContentPartPr/>
                <p14:nvPr/>
              </p14:nvContentPartPr>
              <p14:xfrm>
                <a:off x="9509397" y="3780885"/>
                <a:ext cx="206640" cy="20880"/>
              </p14:xfrm>
            </p:contentPart>
          </mc:Choice>
          <mc:Fallback xmlns="">
            <p:pic>
              <p:nvPicPr>
                <p:cNvPr id="347" name="Freihand 346">
                  <a:extLst>
                    <a:ext uri="{FF2B5EF4-FFF2-40B4-BE49-F238E27FC236}">
                      <a16:creationId xmlns:a16="http://schemas.microsoft.com/office/drawing/2014/main" id="{CADCE8CA-D53B-46BE-A869-3AEB48A0EA27}"/>
                    </a:ext>
                  </a:extLst>
                </p:cNvPr>
                <p:cNvPicPr/>
                <p:nvPr/>
              </p:nvPicPr>
              <p:blipFill>
                <a:blip r:embed="rId488"/>
                <a:stretch>
                  <a:fillRect/>
                </a:stretch>
              </p:blipFill>
              <p:spPr>
                <a:xfrm>
                  <a:off x="9505077" y="3776565"/>
                  <a:ext cx="2152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49" name="Freihand 348">
                  <a:extLst>
                    <a:ext uri="{FF2B5EF4-FFF2-40B4-BE49-F238E27FC236}">
                      <a16:creationId xmlns:a16="http://schemas.microsoft.com/office/drawing/2014/main" id="{82A54A05-5C50-40E8-84EE-2EFD01D3CC72}"/>
                    </a:ext>
                  </a:extLst>
                </p14:cNvPr>
                <p14:cNvContentPartPr/>
                <p14:nvPr/>
              </p14:nvContentPartPr>
              <p14:xfrm>
                <a:off x="9787677" y="2780805"/>
                <a:ext cx="1356120" cy="1346400"/>
              </p14:xfrm>
            </p:contentPart>
          </mc:Choice>
          <mc:Fallback xmlns="">
            <p:pic>
              <p:nvPicPr>
                <p:cNvPr id="349" name="Freihand 348">
                  <a:extLst>
                    <a:ext uri="{FF2B5EF4-FFF2-40B4-BE49-F238E27FC236}">
                      <a16:creationId xmlns:a16="http://schemas.microsoft.com/office/drawing/2014/main" id="{82A54A05-5C50-40E8-84EE-2EFD01D3CC72}"/>
                    </a:ext>
                  </a:extLst>
                </p:cNvPr>
                <p:cNvPicPr/>
                <p:nvPr/>
              </p:nvPicPr>
              <p:blipFill>
                <a:blip r:embed="rId490"/>
                <a:stretch>
                  <a:fillRect/>
                </a:stretch>
              </p:blipFill>
              <p:spPr>
                <a:xfrm>
                  <a:off x="9783357" y="2776485"/>
                  <a:ext cx="1364760" cy="135504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51" name="Freihand 350">
                  <a:extLst>
                    <a:ext uri="{FF2B5EF4-FFF2-40B4-BE49-F238E27FC236}">
                      <a16:creationId xmlns:a16="http://schemas.microsoft.com/office/drawing/2014/main" id="{318CFD44-48AA-436F-89B3-A577D738B43F}"/>
                    </a:ext>
                  </a:extLst>
                </p14:cNvPr>
                <p14:cNvContentPartPr/>
                <p14:nvPr/>
              </p14:nvContentPartPr>
              <p14:xfrm>
                <a:off x="9956157" y="2920845"/>
                <a:ext cx="65880" cy="91800"/>
              </p14:xfrm>
            </p:contentPart>
          </mc:Choice>
          <mc:Fallback xmlns="">
            <p:pic>
              <p:nvPicPr>
                <p:cNvPr id="351" name="Freihand 350">
                  <a:extLst>
                    <a:ext uri="{FF2B5EF4-FFF2-40B4-BE49-F238E27FC236}">
                      <a16:creationId xmlns:a16="http://schemas.microsoft.com/office/drawing/2014/main" id="{318CFD44-48AA-436F-89B3-A577D738B43F}"/>
                    </a:ext>
                  </a:extLst>
                </p:cNvPr>
                <p:cNvPicPr/>
                <p:nvPr/>
              </p:nvPicPr>
              <p:blipFill>
                <a:blip r:embed="rId492"/>
                <a:stretch>
                  <a:fillRect/>
                </a:stretch>
              </p:blipFill>
              <p:spPr>
                <a:xfrm>
                  <a:off x="9951837" y="2916525"/>
                  <a:ext cx="745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52" name="Freihand 351">
                  <a:extLst>
                    <a:ext uri="{FF2B5EF4-FFF2-40B4-BE49-F238E27FC236}">
                      <a16:creationId xmlns:a16="http://schemas.microsoft.com/office/drawing/2014/main" id="{5AB1E4D1-EE2B-4DC5-8545-118BA940EE7F}"/>
                    </a:ext>
                  </a:extLst>
                </p14:cNvPr>
                <p14:cNvContentPartPr/>
                <p14:nvPr/>
              </p14:nvContentPartPr>
              <p14:xfrm>
                <a:off x="9895317" y="2783325"/>
                <a:ext cx="1003680" cy="876240"/>
              </p14:xfrm>
            </p:contentPart>
          </mc:Choice>
          <mc:Fallback xmlns="">
            <p:pic>
              <p:nvPicPr>
                <p:cNvPr id="352" name="Freihand 351">
                  <a:extLst>
                    <a:ext uri="{FF2B5EF4-FFF2-40B4-BE49-F238E27FC236}">
                      <a16:creationId xmlns:a16="http://schemas.microsoft.com/office/drawing/2014/main" id="{5AB1E4D1-EE2B-4DC5-8545-118BA940EE7F}"/>
                    </a:ext>
                  </a:extLst>
                </p:cNvPr>
                <p:cNvPicPr/>
                <p:nvPr/>
              </p:nvPicPr>
              <p:blipFill>
                <a:blip r:embed="rId494"/>
                <a:stretch>
                  <a:fillRect/>
                </a:stretch>
              </p:blipFill>
              <p:spPr>
                <a:xfrm>
                  <a:off x="9890997" y="2779005"/>
                  <a:ext cx="1012320" cy="884880"/>
                </a:xfrm>
                <a:prstGeom prst="rect">
                  <a:avLst/>
                </a:prstGeom>
              </p:spPr>
            </p:pic>
          </mc:Fallback>
        </mc:AlternateContent>
      </p:grpSp>
      <p:grpSp>
        <p:nvGrpSpPr>
          <p:cNvPr id="357" name="Gruppieren 356">
            <a:extLst>
              <a:ext uri="{FF2B5EF4-FFF2-40B4-BE49-F238E27FC236}">
                <a16:creationId xmlns:a16="http://schemas.microsoft.com/office/drawing/2014/main" id="{2E253CA4-4E7D-407F-8463-BA19A8D502E0}"/>
              </a:ext>
            </a:extLst>
          </p:cNvPr>
          <p:cNvGrpSpPr/>
          <p:nvPr/>
        </p:nvGrpSpPr>
        <p:grpSpPr>
          <a:xfrm>
            <a:off x="201237" y="-17835"/>
            <a:ext cx="7083720" cy="838080"/>
            <a:chOff x="201237" y="-17835"/>
            <a:chExt cx="7083720" cy="838080"/>
          </a:xfrm>
        </p:grpSpPr>
        <mc:AlternateContent xmlns:mc="http://schemas.openxmlformats.org/markup-compatibility/2006" xmlns:p14="http://schemas.microsoft.com/office/powerpoint/2010/main">
          <mc:Choice Requires="p14">
            <p:contentPart p14:bwMode="auto" r:id="rId495">
              <p14:nvContentPartPr>
                <p14:cNvPr id="32" name="Freihand 31">
                  <a:extLst>
                    <a:ext uri="{FF2B5EF4-FFF2-40B4-BE49-F238E27FC236}">
                      <a16:creationId xmlns:a16="http://schemas.microsoft.com/office/drawing/2014/main" id="{DEB165BF-978B-4B0D-A8F1-12D102320065}"/>
                    </a:ext>
                  </a:extLst>
                </p14:cNvPr>
                <p14:cNvContentPartPr/>
                <p14:nvPr/>
              </p14:nvContentPartPr>
              <p14:xfrm>
                <a:off x="706317" y="489405"/>
                <a:ext cx="11880" cy="152280"/>
              </p14:xfrm>
            </p:contentPart>
          </mc:Choice>
          <mc:Fallback xmlns="">
            <p:pic>
              <p:nvPicPr>
                <p:cNvPr id="32" name="Freihand 31">
                  <a:extLst>
                    <a:ext uri="{FF2B5EF4-FFF2-40B4-BE49-F238E27FC236}">
                      <a16:creationId xmlns:a16="http://schemas.microsoft.com/office/drawing/2014/main" id="{DEB165BF-978B-4B0D-A8F1-12D102320065}"/>
                    </a:ext>
                  </a:extLst>
                </p:cNvPr>
                <p:cNvPicPr/>
                <p:nvPr/>
              </p:nvPicPr>
              <p:blipFill>
                <a:blip r:embed="rId496"/>
                <a:stretch>
                  <a:fillRect/>
                </a:stretch>
              </p:blipFill>
              <p:spPr>
                <a:xfrm>
                  <a:off x="701997" y="485085"/>
                  <a:ext cx="205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3" name="Freihand 32">
                  <a:extLst>
                    <a:ext uri="{FF2B5EF4-FFF2-40B4-BE49-F238E27FC236}">
                      <a16:creationId xmlns:a16="http://schemas.microsoft.com/office/drawing/2014/main" id="{12C68A1A-3F14-45D5-AA79-8B203519F82F}"/>
                    </a:ext>
                  </a:extLst>
                </p14:cNvPr>
                <p14:cNvContentPartPr/>
                <p14:nvPr/>
              </p14:nvContentPartPr>
              <p14:xfrm>
                <a:off x="636117" y="576525"/>
                <a:ext cx="146520" cy="126360"/>
              </p14:xfrm>
            </p:contentPart>
          </mc:Choice>
          <mc:Fallback xmlns="">
            <p:pic>
              <p:nvPicPr>
                <p:cNvPr id="33" name="Freihand 32">
                  <a:extLst>
                    <a:ext uri="{FF2B5EF4-FFF2-40B4-BE49-F238E27FC236}">
                      <a16:creationId xmlns:a16="http://schemas.microsoft.com/office/drawing/2014/main" id="{12C68A1A-3F14-45D5-AA79-8B203519F82F}"/>
                    </a:ext>
                  </a:extLst>
                </p:cNvPr>
                <p:cNvPicPr/>
                <p:nvPr/>
              </p:nvPicPr>
              <p:blipFill>
                <a:blip r:embed="rId498"/>
                <a:stretch>
                  <a:fillRect/>
                </a:stretch>
              </p:blipFill>
              <p:spPr>
                <a:xfrm>
                  <a:off x="631797" y="572205"/>
                  <a:ext cx="1551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9" name="Freihand 38">
                  <a:extLst>
                    <a:ext uri="{FF2B5EF4-FFF2-40B4-BE49-F238E27FC236}">
                      <a16:creationId xmlns:a16="http://schemas.microsoft.com/office/drawing/2014/main" id="{08E51B33-01F4-49AC-A771-B6AB1E916D78}"/>
                    </a:ext>
                  </a:extLst>
                </p14:cNvPr>
                <p14:cNvContentPartPr/>
                <p14:nvPr/>
              </p14:nvContentPartPr>
              <p14:xfrm>
                <a:off x="201237" y="161805"/>
                <a:ext cx="103320" cy="120960"/>
              </p14:xfrm>
            </p:contentPart>
          </mc:Choice>
          <mc:Fallback xmlns="">
            <p:pic>
              <p:nvPicPr>
                <p:cNvPr id="39" name="Freihand 38">
                  <a:extLst>
                    <a:ext uri="{FF2B5EF4-FFF2-40B4-BE49-F238E27FC236}">
                      <a16:creationId xmlns:a16="http://schemas.microsoft.com/office/drawing/2014/main" id="{08E51B33-01F4-49AC-A771-B6AB1E916D78}"/>
                    </a:ext>
                  </a:extLst>
                </p:cNvPr>
                <p:cNvPicPr/>
                <p:nvPr/>
              </p:nvPicPr>
              <p:blipFill>
                <a:blip r:embed="rId500"/>
                <a:stretch>
                  <a:fillRect/>
                </a:stretch>
              </p:blipFill>
              <p:spPr>
                <a:xfrm>
                  <a:off x="196917" y="157485"/>
                  <a:ext cx="1119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47" name="Freihand 46">
                  <a:extLst>
                    <a:ext uri="{FF2B5EF4-FFF2-40B4-BE49-F238E27FC236}">
                      <a16:creationId xmlns:a16="http://schemas.microsoft.com/office/drawing/2014/main" id="{F4CE6F9D-CBAF-4A86-908D-7E0FC17A549E}"/>
                    </a:ext>
                  </a:extLst>
                </p14:cNvPr>
                <p14:cNvContentPartPr/>
                <p14:nvPr/>
              </p14:nvContentPartPr>
              <p14:xfrm>
                <a:off x="330837" y="89085"/>
                <a:ext cx="33480" cy="159840"/>
              </p14:xfrm>
            </p:contentPart>
          </mc:Choice>
          <mc:Fallback xmlns="">
            <p:pic>
              <p:nvPicPr>
                <p:cNvPr id="47" name="Freihand 46">
                  <a:extLst>
                    <a:ext uri="{FF2B5EF4-FFF2-40B4-BE49-F238E27FC236}">
                      <a16:creationId xmlns:a16="http://schemas.microsoft.com/office/drawing/2014/main" id="{F4CE6F9D-CBAF-4A86-908D-7E0FC17A549E}"/>
                    </a:ext>
                  </a:extLst>
                </p:cNvPr>
                <p:cNvPicPr/>
                <p:nvPr/>
              </p:nvPicPr>
              <p:blipFill>
                <a:blip r:embed="rId502"/>
                <a:stretch>
                  <a:fillRect/>
                </a:stretch>
              </p:blipFill>
              <p:spPr>
                <a:xfrm>
                  <a:off x="326517" y="84765"/>
                  <a:ext cx="4212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52" name="Freihand 51">
                  <a:extLst>
                    <a:ext uri="{FF2B5EF4-FFF2-40B4-BE49-F238E27FC236}">
                      <a16:creationId xmlns:a16="http://schemas.microsoft.com/office/drawing/2014/main" id="{E7FAE307-2EDC-4AC8-B073-BD72BBB1CD43}"/>
                    </a:ext>
                  </a:extLst>
                </p14:cNvPr>
                <p14:cNvContentPartPr/>
                <p14:nvPr/>
              </p14:nvContentPartPr>
              <p14:xfrm>
                <a:off x="419397" y="162885"/>
                <a:ext cx="104760" cy="72000"/>
              </p14:xfrm>
            </p:contentPart>
          </mc:Choice>
          <mc:Fallback xmlns="">
            <p:pic>
              <p:nvPicPr>
                <p:cNvPr id="52" name="Freihand 51">
                  <a:extLst>
                    <a:ext uri="{FF2B5EF4-FFF2-40B4-BE49-F238E27FC236}">
                      <a16:creationId xmlns:a16="http://schemas.microsoft.com/office/drawing/2014/main" id="{E7FAE307-2EDC-4AC8-B073-BD72BBB1CD43}"/>
                    </a:ext>
                  </a:extLst>
                </p:cNvPr>
                <p:cNvPicPr/>
                <p:nvPr/>
              </p:nvPicPr>
              <p:blipFill>
                <a:blip r:embed="rId504"/>
                <a:stretch>
                  <a:fillRect/>
                </a:stretch>
              </p:blipFill>
              <p:spPr>
                <a:xfrm>
                  <a:off x="415077" y="158565"/>
                  <a:ext cx="1134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69" name="Freihand 68">
                  <a:extLst>
                    <a:ext uri="{FF2B5EF4-FFF2-40B4-BE49-F238E27FC236}">
                      <a16:creationId xmlns:a16="http://schemas.microsoft.com/office/drawing/2014/main" id="{81CF956F-1338-42E0-8A0D-E773BF868DA7}"/>
                    </a:ext>
                  </a:extLst>
                </p14:cNvPr>
                <p14:cNvContentPartPr/>
                <p14:nvPr/>
              </p14:nvContentPartPr>
              <p14:xfrm>
                <a:off x="536397" y="149565"/>
                <a:ext cx="73800" cy="86760"/>
              </p14:xfrm>
            </p:contentPart>
          </mc:Choice>
          <mc:Fallback xmlns="">
            <p:pic>
              <p:nvPicPr>
                <p:cNvPr id="69" name="Freihand 68">
                  <a:extLst>
                    <a:ext uri="{FF2B5EF4-FFF2-40B4-BE49-F238E27FC236}">
                      <a16:creationId xmlns:a16="http://schemas.microsoft.com/office/drawing/2014/main" id="{81CF956F-1338-42E0-8A0D-E773BF868DA7}"/>
                    </a:ext>
                  </a:extLst>
                </p:cNvPr>
                <p:cNvPicPr/>
                <p:nvPr/>
              </p:nvPicPr>
              <p:blipFill>
                <a:blip r:embed="rId506"/>
                <a:stretch>
                  <a:fillRect/>
                </a:stretch>
              </p:blipFill>
              <p:spPr>
                <a:xfrm>
                  <a:off x="532077" y="145245"/>
                  <a:ext cx="824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70" name="Freihand 69">
                  <a:extLst>
                    <a:ext uri="{FF2B5EF4-FFF2-40B4-BE49-F238E27FC236}">
                      <a16:creationId xmlns:a16="http://schemas.microsoft.com/office/drawing/2014/main" id="{0C63EC82-F288-4C42-AEDC-A4EF5F62A005}"/>
                    </a:ext>
                  </a:extLst>
                </p14:cNvPr>
                <p14:cNvContentPartPr/>
                <p14:nvPr/>
              </p14:nvContentPartPr>
              <p14:xfrm>
                <a:off x="622797" y="153885"/>
                <a:ext cx="66960" cy="80280"/>
              </p14:xfrm>
            </p:contentPart>
          </mc:Choice>
          <mc:Fallback xmlns="">
            <p:pic>
              <p:nvPicPr>
                <p:cNvPr id="70" name="Freihand 69">
                  <a:extLst>
                    <a:ext uri="{FF2B5EF4-FFF2-40B4-BE49-F238E27FC236}">
                      <a16:creationId xmlns:a16="http://schemas.microsoft.com/office/drawing/2014/main" id="{0C63EC82-F288-4C42-AEDC-A4EF5F62A005}"/>
                    </a:ext>
                  </a:extLst>
                </p:cNvPr>
                <p:cNvPicPr/>
                <p:nvPr/>
              </p:nvPicPr>
              <p:blipFill>
                <a:blip r:embed="rId508"/>
                <a:stretch>
                  <a:fillRect/>
                </a:stretch>
              </p:blipFill>
              <p:spPr>
                <a:xfrm>
                  <a:off x="618477" y="149565"/>
                  <a:ext cx="756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77" name="Freihand 76">
                  <a:extLst>
                    <a:ext uri="{FF2B5EF4-FFF2-40B4-BE49-F238E27FC236}">
                      <a16:creationId xmlns:a16="http://schemas.microsoft.com/office/drawing/2014/main" id="{CACB91A9-D261-4F2F-8392-50235EDA6A45}"/>
                    </a:ext>
                  </a:extLst>
                </p14:cNvPr>
                <p14:cNvContentPartPr/>
                <p14:nvPr/>
              </p14:nvContentPartPr>
              <p14:xfrm>
                <a:off x="731157" y="112125"/>
                <a:ext cx="12240" cy="105120"/>
              </p14:xfrm>
            </p:contentPart>
          </mc:Choice>
          <mc:Fallback xmlns="">
            <p:pic>
              <p:nvPicPr>
                <p:cNvPr id="77" name="Freihand 76">
                  <a:extLst>
                    <a:ext uri="{FF2B5EF4-FFF2-40B4-BE49-F238E27FC236}">
                      <a16:creationId xmlns:a16="http://schemas.microsoft.com/office/drawing/2014/main" id="{CACB91A9-D261-4F2F-8392-50235EDA6A45}"/>
                    </a:ext>
                  </a:extLst>
                </p:cNvPr>
                <p:cNvPicPr/>
                <p:nvPr/>
              </p:nvPicPr>
              <p:blipFill>
                <a:blip r:embed="rId510"/>
                <a:stretch>
                  <a:fillRect/>
                </a:stretch>
              </p:blipFill>
              <p:spPr>
                <a:xfrm>
                  <a:off x="726837" y="107805"/>
                  <a:ext cx="208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86" name="Freihand 85">
                  <a:extLst>
                    <a:ext uri="{FF2B5EF4-FFF2-40B4-BE49-F238E27FC236}">
                      <a16:creationId xmlns:a16="http://schemas.microsoft.com/office/drawing/2014/main" id="{5D59FC00-FC42-4AD4-8541-7668E2DAD2BA}"/>
                    </a:ext>
                  </a:extLst>
                </p14:cNvPr>
                <p14:cNvContentPartPr/>
                <p14:nvPr/>
              </p14:nvContentPartPr>
              <p14:xfrm>
                <a:off x="785157" y="197445"/>
                <a:ext cx="360" cy="360"/>
              </p14:xfrm>
            </p:contentPart>
          </mc:Choice>
          <mc:Fallback xmlns="">
            <p:pic>
              <p:nvPicPr>
                <p:cNvPr id="86" name="Freihand 85">
                  <a:extLst>
                    <a:ext uri="{FF2B5EF4-FFF2-40B4-BE49-F238E27FC236}">
                      <a16:creationId xmlns:a16="http://schemas.microsoft.com/office/drawing/2014/main" id="{5D59FC00-FC42-4AD4-8541-7668E2DAD2BA}"/>
                    </a:ext>
                  </a:extLst>
                </p:cNvPr>
                <p:cNvPicPr/>
                <p:nvPr/>
              </p:nvPicPr>
              <p:blipFill>
                <a:blip r:embed="rId412"/>
                <a:stretch>
                  <a:fillRect/>
                </a:stretch>
              </p:blipFill>
              <p:spPr>
                <a:xfrm>
                  <a:off x="780837" y="1931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89" name="Freihand 88">
                  <a:extLst>
                    <a:ext uri="{FF2B5EF4-FFF2-40B4-BE49-F238E27FC236}">
                      <a16:creationId xmlns:a16="http://schemas.microsoft.com/office/drawing/2014/main" id="{7DC75FEA-AA0A-48A2-84AF-AE8A4E84D9BF}"/>
                    </a:ext>
                  </a:extLst>
                </p14:cNvPr>
                <p14:cNvContentPartPr/>
                <p14:nvPr/>
              </p14:nvContentPartPr>
              <p14:xfrm>
                <a:off x="779037" y="162525"/>
                <a:ext cx="89640" cy="46080"/>
              </p14:xfrm>
            </p:contentPart>
          </mc:Choice>
          <mc:Fallback xmlns="">
            <p:pic>
              <p:nvPicPr>
                <p:cNvPr id="89" name="Freihand 88">
                  <a:extLst>
                    <a:ext uri="{FF2B5EF4-FFF2-40B4-BE49-F238E27FC236}">
                      <a16:creationId xmlns:a16="http://schemas.microsoft.com/office/drawing/2014/main" id="{7DC75FEA-AA0A-48A2-84AF-AE8A4E84D9BF}"/>
                    </a:ext>
                  </a:extLst>
                </p:cNvPr>
                <p:cNvPicPr/>
                <p:nvPr/>
              </p:nvPicPr>
              <p:blipFill>
                <a:blip r:embed="rId513"/>
                <a:stretch>
                  <a:fillRect/>
                </a:stretch>
              </p:blipFill>
              <p:spPr>
                <a:xfrm>
                  <a:off x="774717" y="158205"/>
                  <a:ext cx="9828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92" name="Freihand 91">
                  <a:extLst>
                    <a:ext uri="{FF2B5EF4-FFF2-40B4-BE49-F238E27FC236}">
                      <a16:creationId xmlns:a16="http://schemas.microsoft.com/office/drawing/2014/main" id="{FC615B93-108F-4C1A-B0F5-E82281246F83}"/>
                    </a:ext>
                  </a:extLst>
                </p14:cNvPr>
                <p14:cNvContentPartPr/>
                <p14:nvPr/>
              </p14:nvContentPartPr>
              <p14:xfrm>
                <a:off x="867957" y="82245"/>
                <a:ext cx="243360" cy="114840"/>
              </p14:xfrm>
            </p:contentPart>
          </mc:Choice>
          <mc:Fallback xmlns="">
            <p:pic>
              <p:nvPicPr>
                <p:cNvPr id="92" name="Freihand 91">
                  <a:extLst>
                    <a:ext uri="{FF2B5EF4-FFF2-40B4-BE49-F238E27FC236}">
                      <a16:creationId xmlns:a16="http://schemas.microsoft.com/office/drawing/2014/main" id="{FC615B93-108F-4C1A-B0F5-E82281246F83}"/>
                    </a:ext>
                  </a:extLst>
                </p:cNvPr>
                <p:cNvPicPr/>
                <p:nvPr/>
              </p:nvPicPr>
              <p:blipFill>
                <a:blip r:embed="rId515"/>
                <a:stretch>
                  <a:fillRect/>
                </a:stretch>
              </p:blipFill>
              <p:spPr>
                <a:xfrm>
                  <a:off x="863637" y="77925"/>
                  <a:ext cx="2520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94" name="Freihand 93">
                  <a:extLst>
                    <a:ext uri="{FF2B5EF4-FFF2-40B4-BE49-F238E27FC236}">
                      <a16:creationId xmlns:a16="http://schemas.microsoft.com/office/drawing/2014/main" id="{389C5729-874D-4FA7-B2C6-10A021F4E0A0}"/>
                    </a:ext>
                  </a:extLst>
                </p14:cNvPr>
                <p14:cNvContentPartPr/>
                <p14:nvPr/>
              </p14:nvContentPartPr>
              <p14:xfrm>
                <a:off x="1346037" y="93765"/>
                <a:ext cx="10440" cy="112680"/>
              </p14:xfrm>
            </p:contentPart>
          </mc:Choice>
          <mc:Fallback xmlns="">
            <p:pic>
              <p:nvPicPr>
                <p:cNvPr id="94" name="Freihand 93">
                  <a:extLst>
                    <a:ext uri="{FF2B5EF4-FFF2-40B4-BE49-F238E27FC236}">
                      <a16:creationId xmlns:a16="http://schemas.microsoft.com/office/drawing/2014/main" id="{389C5729-874D-4FA7-B2C6-10A021F4E0A0}"/>
                    </a:ext>
                  </a:extLst>
                </p:cNvPr>
                <p:cNvPicPr/>
                <p:nvPr/>
              </p:nvPicPr>
              <p:blipFill>
                <a:blip r:embed="rId517"/>
                <a:stretch>
                  <a:fillRect/>
                </a:stretch>
              </p:blipFill>
              <p:spPr>
                <a:xfrm>
                  <a:off x="1341717" y="89445"/>
                  <a:ext cx="190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103" name="Freihand 102">
                  <a:extLst>
                    <a:ext uri="{FF2B5EF4-FFF2-40B4-BE49-F238E27FC236}">
                      <a16:creationId xmlns:a16="http://schemas.microsoft.com/office/drawing/2014/main" id="{81F07A55-18BA-4E67-81C3-BCB89D8421D4}"/>
                    </a:ext>
                  </a:extLst>
                </p14:cNvPr>
                <p14:cNvContentPartPr/>
                <p14:nvPr/>
              </p14:nvContentPartPr>
              <p14:xfrm>
                <a:off x="1271877" y="95205"/>
                <a:ext cx="138240" cy="107280"/>
              </p14:xfrm>
            </p:contentPart>
          </mc:Choice>
          <mc:Fallback xmlns="">
            <p:pic>
              <p:nvPicPr>
                <p:cNvPr id="103" name="Freihand 102">
                  <a:extLst>
                    <a:ext uri="{FF2B5EF4-FFF2-40B4-BE49-F238E27FC236}">
                      <a16:creationId xmlns:a16="http://schemas.microsoft.com/office/drawing/2014/main" id="{81F07A55-18BA-4E67-81C3-BCB89D8421D4}"/>
                    </a:ext>
                  </a:extLst>
                </p:cNvPr>
                <p:cNvPicPr/>
                <p:nvPr/>
              </p:nvPicPr>
              <p:blipFill>
                <a:blip r:embed="rId519"/>
                <a:stretch>
                  <a:fillRect/>
                </a:stretch>
              </p:blipFill>
              <p:spPr>
                <a:xfrm>
                  <a:off x="1267557" y="90885"/>
                  <a:ext cx="1468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105" name="Freihand 104">
                  <a:extLst>
                    <a:ext uri="{FF2B5EF4-FFF2-40B4-BE49-F238E27FC236}">
                      <a16:creationId xmlns:a16="http://schemas.microsoft.com/office/drawing/2014/main" id="{46A58F5D-7AD6-4A73-8707-F27057E36071}"/>
                    </a:ext>
                  </a:extLst>
                </p14:cNvPr>
                <p14:cNvContentPartPr/>
                <p14:nvPr/>
              </p14:nvContentPartPr>
              <p14:xfrm>
                <a:off x="1452237" y="113925"/>
                <a:ext cx="41040" cy="97200"/>
              </p14:xfrm>
            </p:contentPart>
          </mc:Choice>
          <mc:Fallback xmlns="">
            <p:pic>
              <p:nvPicPr>
                <p:cNvPr id="105" name="Freihand 104">
                  <a:extLst>
                    <a:ext uri="{FF2B5EF4-FFF2-40B4-BE49-F238E27FC236}">
                      <a16:creationId xmlns:a16="http://schemas.microsoft.com/office/drawing/2014/main" id="{46A58F5D-7AD6-4A73-8707-F27057E36071}"/>
                    </a:ext>
                  </a:extLst>
                </p:cNvPr>
                <p:cNvPicPr/>
                <p:nvPr/>
              </p:nvPicPr>
              <p:blipFill>
                <a:blip r:embed="rId521"/>
                <a:stretch>
                  <a:fillRect/>
                </a:stretch>
              </p:blipFill>
              <p:spPr>
                <a:xfrm>
                  <a:off x="1447917" y="109605"/>
                  <a:ext cx="496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109" name="Freihand 108">
                  <a:extLst>
                    <a:ext uri="{FF2B5EF4-FFF2-40B4-BE49-F238E27FC236}">
                      <a16:creationId xmlns:a16="http://schemas.microsoft.com/office/drawing/2014/main" id="{6C61B7E8-222B-4E52-AF3C-EF541A20B06F}"/>
                    </a:ext>
                  </a:extLst>
                </p14:cNvPr>
                <p14:cNvContentPartPr/>
                <p14:nvPr/>
              </p14:nvContentPartPr>
              <p14:xfrm>
                <a:off x="1540077" y="78285"/>
                <a:ext cx="140760" cy="121320"/>
              </p14:xfrm>
            </p:contentPart>
          </mc:Choice>
          <mc:Fallback xmlns="">
            <p:pic>
              <p:nvPicPr>
                <p:cNvPr id="109" name="Freihand 108">
                  <a:extLst>
                    <a:ext uri="{FF2B5EF4-FFF2-40B4-BE49-F238E27FC236}">
                      <a16:creationId xmlns:a16="http://schemas.microsoft.com/office/drawing/2014/main" id="{6C61B7E8-222B-4E52-AF3C-EF541A20B06F}"/>
                    </a:ext>
                  </a:extLst>
                </p:cNvPr>
                <p:cNvPicPr/>
                <p:nvPr/>
              </p:nvPicPr>
              <p:blipFill>
                <a:blip r:embed="rId523"/>
                <a:stretch>
                  <a:fillRect/>
                </a:stretch>
              </p:blipFill>
              <p:spPr>
                <a:xfrm>
                  <a:off x="1535757" y="73965"/>
                  <a:ext cx="1494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111" name="Freihand 110">
                  <a:extLst>
                    <a:ext uri="{FF2B5EF4-FFF2-40B4-BE49-F238E27FC236}">
                      <a16:creationId xmlns:a16="http://schemas.microsoft.com/office/drawing/2014/main" id="{C25DB6EE-026C-4739-BAEA-F67EB12B1383}"/>
                    </a:ext>
                  </a:extLst>
                </p14:cNvPr>
                <p14:cNvContentPartPr/>
                <p14:nvPr/>
              </p14:nvContentPartPr>
              <p14:xfrm>
                <a:off x="1680477" y="151365"/>
                <a:ext cx="78120" cy="43560"/>
              </p14:xfrm>
            </p:contentPart>
          </mc:Choice>
          <mc:Fallback xmlns="">
            <p:pic>
              <p:nvPicPr>
                <p:cNvPr id="111" name="Freihand 110">
                  <a:extLst>
                    <a:ext uri="{FF2B5EF4-FFF2-40B4-BE49-F238E27FC236}">
                      <a16:creationId xmlns:a16="http://schemas.microsoft.com/office/drawing/2014/main" id="{C25DB6EE-026C-4739-BAEA-F67EB12B1383}"/>
                    </a:ext>
                  </a:extLst>
                </p:cNvPr>
                <p:cNvPicPr/>
                <p:nvPr/>
              </p:nvPicPr>
              <p:blipFill>
                <a:blip r:embed="rId525"/>
                <a:stretch>
                  <a:fillRect/>
                </a:stretch>
              </p:blipFill>
              <p:spPr>
                <a:xfrm>
                  <a:off x="1676157" y="147045"/>
                  <a:ext cx="8676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116" name="Freihand 115">
                  <a:extLst>
                    <a:ext uri="{FF2B5EF4-FFF2-40B4-BE49-F238E27FC236}">
                      <a16:creationId xmlns:a16="http://schemas.microsoft.com/office/drawing/2014/main" id="{E433EC04-F512-4C63-8ADE-13140A33D653}"/>
                    </a:ext>
                  </a:extLst>
                </p14:cNvPr>
                <p14:cNvContentPartPr/>
                <p14:nvPr/>
              </p14:nvContentPartPr>
              <p14:xfrm>
                <a:off x="1785597" y="101685"/>
                <a:ext cx="342720" cy="109800"/>
              </p14:xfrm>
            </p:contentPart>
          </mc:Choice>
          <mc:Fallback xmlns="">
            <p:pic>
              <p:nvPicPr>
                <p:cNvPr id="116" name="Freihand 115">
                  <a:extLst>
                    <a:ext uri="{FF2B5EF4-FFF2-40B4-BE49-F238E27FC236}">
                      <a16:creationId xmlns:a16="http://schemas.microsoft.com/office/drawing/2014/main" id="{E433EC04-F512-4C63-8ADE-13140A33D653}"/>
                    </a:ext>
                  </a:extLst>
                </p:cNvPr>
                <p:cNvPicPr/>
                <p:nvPr/>
              </p:nvPicPr>
              <p:blipFill>
                <a:blip r:embed="rId527"/>
                <a:stretch>
                  <a:fillRect/>
                </a:stretch>
              </p:blipFill>
              <p:spPr>
                <a:xfrm>
                  <a:off x="1781277" y="97365"/>
                  <a:ext cx="3513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119" name="Freihand 118">
                  <a:extLst>
                    <a:ext uri="{FF2B5EF4-FFF2-40B4-BE49-F238E27FC236}">
                      <a16:creationId xmlns:a16="http://schemas.microsoft.com/office/drawing/2014/main" id="{FE4E7BCB-66CB-4DB7-8FC9-0B1D8832B010}"/>
                    </a:ext>
                  </a:extLst>
                </p14:cNvPr>
                <p14:cNvContentPartPr/>
                <p14:nvPr/>
              </p14:nvContentPartPr>
              <p14:xfrm>
                <a:off x="2165397" y="148485"/>
                <a:ext cx="21960" cy="58680"/>
              </p14:xfrm>
            </p:contentPart>
          </mc:Choice>
          <mc:Fallback xmlns="">
            <p:pic>
              <p:nvPicPr>
                <p:cNvPr id="119" name="Freihand 118">
                  <a:extLst>
                    <a:ext uri="{FF2B5EF4-FFF2-40B4-BE49-F238E27FC236}">
                      <a16:creationId xmlns:a16="http://schemas.microsoft.com/office/drawing/2014/main" id="{FE4E7BCB-66CB-4DB7-8FC9-0B1D8832B010}"/>
                    </a:ext>
                  </a:extLst>
                </p:cNvPr>
                <p:cNvPicPr/>
                <p:nvPr/>
              </p:nvPicPr>
              <p:blipFill>
                <a:blip r:embed="rId529"/>
                <a:stretch>
                  <a:fillRect/>
                </a:stretch>
              </p:blipFill>
              <p:spPr>
                <a:xfrm>
                  <a:off x="2161077" y="144165"/>
                  <a:ext cx="306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148" name="Freihand 147">
                  <a:extLst>
                    <a:ext uri="{FF2B5EF4-FFF2-40B4-BE49-F238E27FC236}">
                      <a16:creationId xmlns:a16="http://schemas.microsoft.com/office/drawing/2014/main" id="{EAC83D2A-1183-466A-AEA0-C03DD083C4CA}"/>
                    </a:ext>
                  </a:extLst>
                </p14:cNvPr>
                <p14:cNvContentPartPr/>
                <p14:nvPr/>
              </p14:nvContentPartPr>
              <p14:xfrm>
                <a:off x="2231637" y="138045"/>
                <a:ext cx="99360" cy="70920"/>
              </p14:xfrm>
            </p:contentPart>
          </mc:Choice>
          <mc:Fallback xmlns="">
            <p:pic>
              <p:nvPicPr>
                <p:cNvPr id="148" name="Freihand 147">
                  <a:extLst>
                    <a:ext uri="{FF2B5EF4-FFF2-40B4-BE49-F238E27FC236}">
                      <a16:creationId xmlns:a16="http://schemas.microsoft.com/office/drawing/2014/main" id="{EAC83D2A-1183-466A-AEA0-C03DD083C4CA}"/>
                    </a:ext>
                  </a:extLst>
                </p:cNvPr>
                <p:cNvPicPr/>
                <p:nvPr/>
              </p:nvPicPr>
              <p:blipFill>
                <a:blip r:embed="rId531"/>
                <a:stretch>
                  <a:fillRect/>
                </a:stretch>
              </p:blipFill>
              <p:spPr>
                <a:xfrm>
                  <a:off x="2227317" y="133725"/>
                  <a:ext cx="1080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154" name="Freihand 153">
                  <a:extLst>
                    <a:ext uri="{FF2B5EF4-FFF2-40B4-BE49-F238E27FC236}">
                      <a16:creationId xmlns:a16="http://schemas.microsoft.com/office/drawing/2014/main" id="{8A7BC435-1366-40A0-B317-971407098492}"/>
                    </a:ext>
                  </a:extLst>
                </p14:cNvPr>
                <p14:cNvContentPartPr/>
                <p14:nvPr/>
              </p14:nvContentPartPr>
              <p14:xfrm>
                <a:off x="2199597" y="70005"/>
                <a:ext cx="360" cy="360"/>
              </p14:xfrm>
            </p:contentPart>
          </mc:Choice>
          <mc:Fallback xmlns="">
            <p:pic>
              <p:nvPicPr>
                <p:cNvPr id="154" name="Freihand 153">
                  <a:extLst>
                    <a:ext uri="{FF2B5EF4-FFF2-40B4-BE49-F238E27FC236}">
                      <a16:creationId xmlns:a16="http://schemas.microsoft.com/office/drawing/2014/main" id="{8A7BC435-1366-40A0-B317-971407098492}"/>
                    </a:ext>
                  </a:extLst>
                </p:cNvPr>
                <p:cNvPicPr/>
                <p:nvPr/>
              </p:nvPicPr>
              <p:blipFill>
                <a:blip r:embed="rId412"/>
                <a:stretch>
                  <a:fillRect/>
                </a:stretch>
              </p:blipFill>
              <p:spPr>
                <a:xfrm>
                  <a:off x="2195277" y="656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169" name="Freihand 168">
                  <a:extLst>
                    <a:ext uri="{FF2B5EF4-FFF2-40B4-BE49-F238E27FC236}">
                      <a16:creationId xmlns:a16="http://schemas.microsoft.com/office/drawing/2014/main" id="{114FE88B-406E-4852-86BE-8B09949DEF8B}"/>
                    </a:ext>
                  </a:extLst>
                </p14:cNvPr>
                <p14:cNvContentPartPr/>
                <p14:nvPr/>
              </p14:nvContentPartPr>
              <p14:xfrm>
                <a:off x="978477" y="340005"/>
                <a:ext cx="117360" cy="125280"/>
              </p14:xfrm>
            </p:contentPart>
          </mc:Choice>
          <mc:Fallback xmlns="">
            <p:pic>
              <p:nvPicPr>
                <p:cNvPr id="169" name="Freihand 168">
                  <a:extLst>
                    <a:ext uri="{FF2B5EF4-FFF2-40B4-BE49-F238E27FC236}">
                      <a16:creationId xmlns:a16="http://schemas.microsoft.com/office/drawing/2014/main" id="{114FE88B-406E-4852-86BE-8B09949DEF8B}"/>
                    </a:ext>
                  </a:extLst>
                </p:cNvPr>
                <p:cNvPicPr/>
                <p:nvPr/>
              </p:nvPicPr>
              <p:blipFill>
                <a:blip r:embed="rId534"/>
                <a:stretch>
                  <a:fillRect/>
                </a:stretch>
              </p:blipFill>
              <p:spPr>
                <a:xfrm>
                  <a:off x="974157" y="335685"/>
                  <a:ext cx="1260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175" name="Freihand 174">
                  <a:extLst>
                    <a:ext uri="{FF2B5EF4-FFF2-40B4-BE49-F238E27FC236}">
                      <a16:creationId xmlns:a16="http://schemas.microsoft.com/office/drawing/2014/main" id="{D9FF9D19-8FCB-40EE-8087-E7A484A33979}"/>
                    </a:ext>
                  </a:extLst>
                </p14:cNvPr>
                <p14:cNvContentPartPr/>
                <p14:nvPr/>
              </p14:nvContentPartPr>
              <p14:xfrm>
                <a:off x="1052637" y="409125"/>
                <a:ext cx="264240" cy="46800"/>
              </p14:xfrm>
            </p:contentPart>
          </mc:Choice>
          <mc:Fallback xmlns="">
            <p:pic>
              <p:nvPicPr>
                <p:cNvPr id="175" name="Freihand 174">
                  <a:extLst>
                    <a:ext uri="{FF2B5EF4-FFF2-40B4-BE49-F238E27FC236}">
                      <a16:creationId xmlns:a16="http://schemas.microsoft.com/office/drawing/2014/main" id="{D9FF9D19-8FCB-40EE-8087-E7A484A33979}"/>
                    </a:ext>
                  </a:extLst>
                </p:cNvPr>
                <p:cNvPicPr/>
                <p:nvPr/>
              </p:nvPicPr>
              <p:blipFill>
                <a:blip r:embed="rId536"/>
                <a:stretch>
                  <a:fillRect/>
                </a:stretch>
              </p:blipFill>
              <p:spPr>
                <a:xfrm>
                  <a:off x="1048317" y="404805"/>
                  <a:ext cx="27288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180" name="Freihand 179">
                  <a:extLst>
                    <a:ext uri="{FF2B5EF4-FFF2-40B4-BE49-F238E27FC236}">
                      <a16:creationId xmlns:a16="http://schemas.microsoft.com/office/drawing/2014/main" id="{9665A51F-5EA2-4BA4-8C44-BD3A733CF26C}"/>
                    </a:ext>
                  </a:extLst>
                </p14:cNvPr>
                <p14:cNvContentPartPr/>
                <p14:nvPr/>
              </p14:nvContentPartPr>
              <p14:xfrm>
                <a:off x="1294197" y="388965"/>
                <a:ext cx="210960" cy="73800"/>
              </p14:xfrm>
            </p:contentPart>
          </mc:Choice>
          <mc:Fallback xmlns="">
            <p:pic>
              <p:nvPicPr>
                <p:cNvPr id="180" name="Freihand 179">
                  <a:extLst>
                    <a:ext uri="{FF2B5EF4-FFF2-40B4-BE49-F238E27FC236}">
                      <a16:creationId xmlns:a16="http://schemas.microsoft.com/office/drawing/2014/main" id="{9665A51F-5EA2-4BA4-8C44-BD3A733CF26C}"/>
                    </a:ext>
                  </a:extLst>
                </p:cNvPr>
                <p:cNvPicPr/>
                <p:nvPr/>
              </p:nvPicPr>
              <p:blipFill>
                <a:blip r:embed="rId538"/>
                <a:stretch>
                  <a:fillRect/>
                </a:stretch>
              </p:blipFill>
              <p:spPr>
                <a:xfrm>
                  <a:off x="1289877" y="384645"/>
                  <a:ext cx="2196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181" name="Freihand 180">
                  <a:extLst>
                    <a:ext uri="{FF2B5EF4-FFF2-40B4-BE49-F238E27FC236}">
                      <a16:creationId xmlns:a16="http://schemas.microsoft.com/office/drawing/2014/main" id="{B6930D59-B604-4049-A602-E441A3EFF34E}"/>
                    </a:ext>
                  </a:extLst>
                </p14:cNvPr>
                <p14:cNvContentPartPr/>
                <p14:nvPr/>
              </p14:nvContentPartPr>
              <p14:xfrm>
                <a:off x="1497597" y="356925"/>
                <a:ext cx="102240" cy="114840"/>
              </p14:xfrm>
            </p:contentPart>
          </mc:Choice>
          <mc:Fallback xmlns="">
            <p:pic>
              <p:nvPicPr>
                <p:cNvPr id="181" name="Freihand 180">
                  <a:extLst>
                    <a:ext uri="{FF2B5EF4-FFF2-40B4-BE49-F238E27FC236}">
                      <a16:creationId xmlns:a16="http://schemas.microsoft.com/office/drawing/2014/main" id="{B6930D59-B604-4049-A602-E441A3EFF34E}"/>
                    </a:ext>
                  </a:extLst>
                </p:cNvPr>
                <p:cNvPicPr/>
                <p:nvPr/>
              </p:nvPicPr>
              <p:blipFill>
                <a:blip r:embed="rId540"/>
                <a:stretch>
                  <a:fillRect/>
                </a:stretch>
              </p:blipFill>
              <p:spPr>
                <a:xfrm>
                  <a:off x="1493277" y="352605"/>
                  <a:ext cx="1108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182" name="Freihand 181">
                  <a:extLst>
                    <a:ext uri="{FF2B5EF4-FFF2-40B4-BE49-F238E27FC236}">
                      <a16:creationId xmlns:a16="http://schemas.microsoft.com/office/drawing/2014/main" id="{E7A67B86-60A5-4D95-ADCA-50BC748CD6FA}"/>
                    </a:ext>
                  </a:extLst>
                </p14:cNvPr>
                <p14:cNvContentPartPr/>
                <p14:nvPr/>
              </p14:nvContentPartPr>
              <p14:xfrm>
                <a:off x="1598757" y="368445"/>
                <a:ext cx="360" cy="360"/>
              </p14:xfrm>
            </p:contentPart>
          </mc:Choice>
          <mc:Fallback xmlns="">
            <p:pic>
              <p:nvPicPr>
                <p:cNvPr id="182" name="Freihand 181">
                  <a:extLst>
                    <a:ext uri="{FF2B5EF4-FFF2-40B4-BE49-F238E27FC236}">
                      <a16:creationId xmlns:a16="http://schemas.microsoft.com/office/drawing/2014/main" id="{E7A67B86-60A5-4D95-ADCA-50BC748CD6FA}"/>
                    </a:ext>
                  </a:extLst>
                </p:cNvPr>
                <p:cNvPicPr/>
                <p:nvPr/>
              </p:nvPicPr>
              <p:blipFill>
                <a:blip r:embed="rId412"/>
                <a:stretch>
                  <a:fillRect/>
                </a:stretch>
              </p:blipFill>
              <p:spPr>
                <a:xfrm>
                  <a:off x="1594437" y="3641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183" name="Freihand 182">
                  <a:extLst>
                    <a:ext uri="{FF2B5EF4-FFF2-40B4-BE49-F238E27FC236}">
                      <a16:creationId xmlns:a16="http://schemas.microsoft.com/office/drawing/2014/main" id="{C2DAE0D9-83AD-4F55-BB7A-8C59E5C9EC2B}"/>
                    </a:ext>
                  </a:extLst>
                </p14:cNvPr>
                <p14:cNvContentPartPr/>
                <p14:nvPr/>
              </p14:nvContentPartPr>
              <p14:xfrm>
                <a:off x="1647717" y="328485"/>
                <a:ext cx="187200" cy="276480"/>
              </p14:xfrm>
            </p:contentPart>
          </mc:Choice>
          <mc:Fallback xmlns="">
            <p:pic>
              <p:nvPicPr>
                <p:cNvPr id="183" name="Freihand 182">
                  <a:extLst>
                    <a:ext uri="{FF2B5EF4-FFF2-40B4-BE49-F238E27FC236}">
                      <a16:creationId xmlns:a16="http://schemas.microsoft.com/office/drawing/2014/main" id="{C2DAE0D9-83AD-4F55-BB7A-8C59E5C9EC2B}"/>
                    </a:ext>
                  </a:extLst>
                </p:cNvPr>
                <p:cNvPicPr/>
                <p:nvPr/>
              </p:nvPicPr>
              <p:blipFill>
                <a:blip r:embed="rId543"/>
                <a:stretch>
                  <a:fillRect/>
                </a:stretch>
              </p:blipFill>
              <p:spPr>
                <a:xfrm>
                  <a:off x="1643397" y="324165"/>
                  <a:ext cx="19584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184" name="Freihand 183">
                  <a:extLst>
                    <a:ext uri="{FF2B5EF4-FFF2-40B4-BE49-F238E27FC236}">
                      <a16:creationId xmlns:a16="http://schemas.microsoft.com/office/drawing/2014/main" id="{D1F0C4BC-37B3-4D37-8193-D23AC85B3660}"/>
                    </a:ext>
                  </a:extLst>
                </p14:cNvPr>
                <p14:cNvContentPartPr/>
                <p14:nvPr/>
              </p14:nvContentPartPr>
              <p14:xfrm>
                <a:off x="1970997" y="355485"/>
                <a:ext cx="11160" cy="142920"/>
              </p14:xfrm>
            </p:contentPart>
          </mc:Choice>
          <mc:Fallback xmlns="">
            <p:pic>
              <p:nvPicPr>
                <p:cNvPr id="184" name="Freihand 183">
                  <a:extLst>
                    <a:ext uri="{FF2B5EF4-FFF2-40B4-BE49-F238E27FC236}">
                      <a16:creationId xmlns:a16="http://schemas.microsoft.com/office/drawing/2014/main" id="{D1F0C4BC-37B3-4D37-8193-D23AC85B3660}"/>
                    </a:ext>
                  </a:extLst>
                </p:cNvPr>
                <p:cNvPicPr/>
                <p:nvPr/>
              </p:nvPicPr>
              <p:blipFill>
                <a:blip r:embed="rId545"/>
                <a:stretch>
                  <a:fillRect/>
                </a:stretch>
              </p:blipFill>
              <p:spPr>
                <a:xfrm>
                  <a:off x="1966677" y="351165"/>
                  <a:ext cx="198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185" name="Freihand 184">
                  <a:extLst>
                    <a:ext uri="{FF2B5EF4-FFF2-40B4-BE49-F238E27FC236}">
                      <a16:creationId xmlns:a16="http://schemas.microsoft.com/office/drawing/2014/main" id="{E1B15988-913D-4FF3-92B8-3B90EFAD2370}"/>
                    </a:ext>
                  </a:extLst>
                </p14:cNvPr>
                <p14:cNvContentPartPr/>
                <p14:nvPr/>
              </p14:nvContentPartPr>
              <p14:xfrm>
                <a:off x="1940037" y="321285"/>
                <a:ext cx="189000" cy="182880"/>
              </p14:xfrm>
            </p:contentPart>
          </mc:Choice>
          <mc:Fallback xmlns="">
            <p:pic>
              <p:nvPicPr>
                <p:cNvPr id="185" name="Freihand 184">
                  <a:extLst>
                    <a:ext uri="{FF2B5EF4-FFF2-40B4-BE49-F238E27FC236}">
                      <a16:creationId xmlns:a16="http://schemas.microsoft.com/office/drawing/2014/main" id="{E1B15988-913D-4FF3-92B8-3B90EFAD2370}"/>
                    </a:ext>
                  </a:extLst>
                </p:cNvPr>
                <p:cNvPicPr/>
                <p:nvPr/>
              </p:nvPicPr>
              <p:blipFill>
                <a:blip r:embed="rId547"/>
                <a:stretch>
                  <a:fillRect/>
                </a:stretch>
              </p:blipFill>
              <p:spPr>
                <a:xfrm>
                  <a:off x="1935717" y="316965"/>
                  <a:ext cx="19764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186" name="Freihand 185">
                  <a:extLst>
                    <a:ext uri="{FF2B5EF4-FFF2-40B4-BE49-F238E27FC236}">
                      <a16:creationId xmlns:a16="http://schemas.microsoft.com/office/drawing/2014/main" id="{EC0D4878-F34F-47DA-A88F-9F60BF6FF30C}"/>
                    </a:ext>
                  </a:extLst>
                </p14:cNvPr>
                <p14:cNvContentPartPr/>
                <p14:nvPr/>
              </p14:nvContentPartPr>
              <p14:xfrm>
                <a:off x="2161077" y="396525"/>
                <a:ext cx="81720" cy="88560"/>
              </p14:xfrm>
            </p:contentPart>
          </mc:Choice>
          <mc:Fallback xmlns="">
            <p:pic>
              <p:nvPicPr>
                <p:cNvPr id="186" name="Freihand 185">
                  <a:extLst>
                    <a:ext uri="{FF2B5EF4-FFF2-40B4-BE49-F238E27FC236}">
                      <a16:creationId xmlns:a16="http://schemas.microsoft.com/office/drawing/2014/main" id="{EC0D4878-F34F-47DA-A88F-9F60BF6FF30C}"/>
                    </a:ext>
                  </a:extLst>
                </p:cNvPr>
                <p:cNvPicPr/>
                <p:nvPr/>
              </p:nvPicPr>
              <p:blipFill>
                <a:blip r:embed="rId549"/>
                <a:stretch>
                  <a:fillRect/>
                </a:stretch>
              </p:blipFill>
              <p:spPr>
                <a:xfrm>
                  <a:off x="2156757" y="392205"/>
                  <a:ext cx="903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187" name="Freihand 186">
                  <a:extLst>
                    <a:ext uri="{FF2B5EF4-FFF2-40B4-BE49-F238E27FC236}">
                      <a16:creationId xmlns:a16="http://schemas.microsoft.com/office/drawing/2014/main" id="{B416DFD4-5EC6-4A8B-B525-BFDB765B9888}"/>
                    </a:ext>
                  </a:extLst>
                </p14:cNvPr>
                <p14:cNvContentPartPr/>
                <p14:nvPr/>
              </p14:nvContentPartPr>
              <p14:xfrm>
                <a:off x="2221557" y="389325"/>
                <a:ext cx="254160" cy="230760"/>
              </p14:xfrm>
            </p:contentPart>
          </mc:Choice>
          <mc:Fallback xmlns="">
            <p:pic>
              <p:nvPicPr>
                <p:cNvPr id="187" name="Freihand 186">
                  <a:extLst>
                    <a:ext uri="{FF2B5EF4-FFF2-40B4-BE49-F238E27FC236}">
                      <a16:creationId xmlns:a16="http://schemas.microsoft.com/office/drawing/2014/main" id="{B416DFD4-5EC6-4A8B-B525-BFDB765B9888}"/>
                    </a:ext>
                  </a:extLst>
                </p:cNvPr>
                <p:cNvPicPr/>
                <p:nvPr/>
              </p:nvPicPr>
              <p:blipFill>
                <a:blip r:embed="rId551"/>
                <a:stretch>
                  <a:fillRect/>
                </a:stretch>
              </p:blipFill>
              <p:spPr>
                <a:xfrm>
                  <a:off x="2217237" y="385005"/>
                  <a:ext cx="26280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188" name="Freihand 187">
                  <a:extLst>
                    <a:ext uri="{FF2B5EF4-FFF2-40B4-BE49-F238E27FC236}">
                      <a16:creationId xmlns:a16="http://schemas.microsoft.com/office/drawing/2014/main" id="{D2FC45E0-3A7B-4909-9B9A-15A76C851232}"/>
                    </a:ext>
                  </a:extLst>
                </p14:cNvPr>
                <p14:cNvContentPartPr/>
                <p14:nvPr/>
              </p14:nvContentPartPr>
              <p14:xfrm>
                <a:off x="2525037" y="351525"/>
                <a:ext cx="210600" cy="249840"/>
              </p14:xfrm>
            </p:contentPart>
          </mc:Choice>
          <mc:Fallback xmlns="">
            <p:pic>
              <p:nvPicPr>
                <p:cNvPr id="188" name="Freihand 187">
                  <a:extLst>
                    <a:ext uri="{FF2B5EF4-FFF2-40B4-BE49-F238E27FC236}">
                      <a16:creationId xmlns:a16="http://schemas.microsoft.com/office/drawing/2014/main" id="{D2FC45E0-3A7B-4909-9B9A-15A76C851232}"/>
                    </a:ext>
                  </a:extLst>
                </p:cNvPr>
                <p:cNvPicPr/>
                <p:nvPr/>
              </p:nvPicPr>
              <p:blipFill>
                <a:blip r:embed="rId553"/>
                <a:stretch>
                  <a:fillRect/>
                </a:stretch>
              </p:blipFill>
              <p:spPr>
                <a:xfrm>
                  <a:off x="2520717" y="347205"/>
                  <a:ext cx="21924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189" name="Freihand 188">
                  <a:extLst>
                    <a:ext uri="{FF2B5EF4-FFF2-40B4-BE49-F238E27FC236}">
                      <a16:creationId xmlns:a16="http://schemas.microsoft.com/office/drawing/2014/main" id="{CDFC8DB8-7CFE-44B5-A6A0-5555AA9CD8BA}"/>
                    </a:ext>
                  </a:extLst>
                </p14:cNvPr>
                <p14:cNvContentPartPr/>
                <p14:nvPr/>
              </p14:nvContentPartPr>
              <p14:xfrm>
                <a:off x="2852277" y="340005"/>
                <a:ext cx="128880" cy="142200"/>
              </p14:xfrm>
            </p:contentPart>
          </mc:Choice>
          <mc:Fallback xmlns="">
            <p:pic>
              <p:nvPicPr>
                <p:cNvPr id="189" name="Freihand 188">
                  <a:extLst>
                    <a:ext uri="{FF2B5EF4-FFF2-40B4-BE49-F238E27FC236}">
                      <a16:creationId xmlns:a16="http://schemas.microsoft.com/office/drawing/2014/main" id="{CDFC8DB8-7CFE-44B5-A6A0-5555AA9CD8BA}"/>
                    </a:ext>
                  </a:extLst>
                </p:cNvPr>
                <p:cNvPicPr/>
                <p:nvPr/>
              </p:nvPicPr>
              <p:blipFill>
                <a:blip r:embed="rId555"/>
                <a:stretch>
                  <a:fillRect/>
                </a:stretch>
              </p:blipFill>
              <p:spPr>
                <a:xfrm>
                  <a:off x="2847957" y="335685"/>
                  <a:ext cx="1375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191" name="Freihand 190">
                  <a:extLst>
                    <a:ext uri="{FF2B5EF4-FFF2-40B4-BE49-F238E27FC236}">
                      <a16:creationId xmlns:a16="http://schemas.microsoft.com/office/drawing/2014/main" id="{79D1DD4B-B2B8-49F7-9214-49E1FAD78FBF}"/>
                    </a:ext>
                  </a:extLst>
                </p14:cNvPr>
                <p14:cNvContentPartPr/>
                <p14:nvPr/>
              </p14:nvContentPartPr>
              <p14:xfrm>
                <a:off x="3011757" y="403365"/>
                <a:ext cx="352440" cy="188280"/>
              </p14:xfrm>
            </p:contentPart>
          </mc:Choice>
          <mc:Fallback xmlns="">
            <p:pic>
              <p:nvPicPr>
                <p:cNvPr id="191" name="Freihand 190">
                  <a:extLst>
                    <a:ext uri="{FF2B5EF4-FFF2-40B4-BE49-F238E27FC236}">
                      <a16:creationId xmlns:a16="http://schemas.microsoft.com/office/drawing/2014/main" id="{79D1DD4B-B2B8-49F7-9214-49E1FAD78FBF}"/>
                    </a:ext>
                  </a:extLst>
                </p:cNvPr>
                <p:cNvPicPr/>
                <p:nvPr/>
              </p:nvPicPr>
              <p:blipFill>
                <a:blip r:embed="rId557"/>
                <a:stretch>
                  <a:fillRect/>
                </a:stretch>
              </p:blipFill>
              <p:spPr>
                <a:xfrm>
                  <a:off x="3007437" y="399045"/>
                  <a:ext cx="36108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193" name="Freihand 192">
                  <a:extLst>
                    <a:ext uri="{FF2B5EF4-FFF2-40B4-BE49-F238E27FC236}">
                      <a16:creationId xmlns:a16="http://schemas.microsoft.com/office/drawing/2014/main" id="{CDCE251B-FF09-4553-BFA7-B0C1A53C6C73}"/>
                    </a:ext>
                  </a:extLst>
                </p14:cNvPr>
                <p14:cNvContentPartPr/>
                <p14:nvPr/>
              </p14:nvContentPartPr>
              <p14:xfrm>
                <a:off x="2608917" y="679485"/>
                <a:ext cx="10800" cy="119160"/>
              </p14:xfrm>
            </p:contentPart>
          </mc:Choice>
          <mc:Fallback xmlns="">
            <p:pic>
              <p:nvPicPr>
                <p:cNvPr id="193" name="Freihand 192">
                  <a:extLst>
                    <a:ext uri="{FF2B5EF4-FFF2-40B4-BE49-F238E27FC236}">
                      <a16:creationId xmlns:a16="http://schemas.microsoft.com/office/drawing/2014/main" id="{CDCE251B-FF09-4553-BFA7-B0C1A53C6C73}"/>
                    </a:ext>
                  </a:extLst>
                </p:cNvPr>
                <p:cNvPicPr/>
                <p:nvPr/>
              </p:nvPicPr>
              <p:blipFill>
                <a:blip r:embed="rId559"/>
                <a:stretch>
                  <a:fillRect/>
                </a:stretch>
              </p:blipFill>
              <p:spPr>
                <a:xfrm>
                  <a:off x="2604597" y="675165"/>
                  <a:ext cx="194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194" name="Freihand 193">
                  <a:extLst>
                    <a:ext uri="{FF2B5EF4-FFF2-40B4-BE49-F238E27FC236}">
                      <a16:creationId xmlns:a16="http://schemas.microsoft.com/office/drawing/2014/main" id="{92C4AC1D-9FC7-405D-9A4E-9D1E0EA72D5E}"/>
                    </a:ext>
                  </a:extLst>
                </p14:cNvPr>
                <p14:cNvContentPartPr/>
                <p14:nvPr/>
              </p14:nvContentPartPr>
              <p14:xfrm>
                <a:off x="2530797" y="655005"/>
                <a:ext cx="160200" cy="105840"/>
              </p14:xfrm>
            </p:contentPart>
          </mc:Choice>
          <mc:Fallback xmlns="">
            <p:pic>
              <p:nvPicPr>
                <p:cNvPr id="194" name="Freihand 193">
                  <a:extLst>
                    <a:ext uri="{FF2B5EF4-FFF2-40B4-BE49-F238E27FC236}">
                      <a16:creationId xmlns:a16="http://schemas.microsoft.com/office/drawing/2014/main" id="{92C4AC1D-9FC7-405D-9A4E-9D1E0EA72D5E}"/>
                    </a:ext>
                  </a:extLst>
                </p:cNvPr>
                <p:cNvPicPr/>
                <p:nvPr/>
              </p:nvPicPr>
              <p:blipFill>
                <a:blip r:embed="rId561"/>
                <a:stretch>
                  <a:fillRect/>
                </a:stretch>
              </p:blipFill>
              <p:spPr>
                <a:xfrm>
                  <a:off x="2526477" y="650685"/>
                  <a:ext cx="1688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195" name="Freihand 194">
                  <a:extLst>
                    <a:ext uri="{FF2B5EF4-FFF2-40B4-BE49-F238E27FC236}">
                      <a16:creationId xmlns:a16="http://schemas.microsoft.com/office/drawing/2014/main" id="{DC25A467-5F01-48A5-9781-494B074A6902}"/>
                    </a:ext>
                  </a:extLst>
                </p14:cNvPr>
                <p14:cNvContentPartPr/>
                <p14:nvPr/>
              </p14:nvContentPartPr>
              <p14:xfrm>
                <a:off x="2762637" y="655725"/>
                <a:ext cx="97200" cy="164520"/>
              </p14:xfrm>
            </p:contentPart>
          </mc:Choice>
          <mc:Fallback xmlns="">
            <p:pic>
              <p:nvPicPr>
                <p:cNvPr id="195" name="Freihand 194">
                  <a:extLst>
                    <a:ext uri="{FF2B5EF4-FFF2-40B4-BE49-F238E27FC236}">
                      <a16:creationId xmlns:a16="http://schemas.microsoft.com/office/drawing/2014/main" id="{DC25A467-5F01-48A5-9781-494B074A6902}"/>
                    </a:ext>
                  </a:extLst>
                </p:cNvPr>
                <p:cNvPicPr/>
                <p:nvPr/>
              </p:nvPicPr>
              <p:blipFill>
                <a:blip r:embed="rId563"/>
                <a:stretch>
                  <a:fillRect/>
                </a:stretch>
              </p:blipFill>
              <p:spPr>
                <a:xfrm>
                  <a:off x="2758317" y="651405"/>
                  <a:ext cx="1058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196" name="Freihand 195">
                  <a:extLst>
                    <a:ext uri="{FF2B5EF4-FFF2-40B4-BE49-F238E27FC236}">
                      <a16:creationId xmlns:a16="http://schemas.microsoft.com/office/drawing/2014/main" id="{A07CE46F-3605-46F0-8779-78A108FB4C64}"/>
                    </a:ext>
                  </a:extLst>
                </p14:cNvPr>
                <p14:cNvContentPartPr/>
                <p14:nvPr/>
              </p14:nvContentPartPr>
              <p14:xfrm>
                <a:off x="2976117" y="712245"/>
                <a:ext cx="191880" cy="25560"/>
              </p14:xfrm>
            </p:contentPart>
          </mc:Choice>
          <mc:Fallback xmlns="">
            <p:pic>
              <p:nvPicPr>
                <p:cNvPr id="196" name="Freihand 195">
                  <a:extLst>
                    <a:ext uri="{FF2B5EF4-FFF2-40B4-BE49-F238E27FC236}">
                      <a16:creationId xmlns:a16="http://schemas.microsoft.com/office/drawing/2014/main" id="{A07CE46F-3605-46F0-8779-78A108FB4C64}"/>
                    </a:ext>
                  </a:extLst>
                </p:cNvPr>
                <p:cNvPicPr/>
                <p:nvPr/>
              </p:nvPicPr>
              <p:blipFill>
                <a:blip r:embed="rId565"/>
                <a:stretch>
                  <a:fillRect/>
                </a:stretch>
              </p:blipFill>
              <p:spPr>
                <a:xfrm>
                  <a:off x="2971797" y="707925"/>
                  <a:ext cx="20052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197" name="Freihand 196">
                  <a:extLst>
                    <a:ext uri="{FF2B5EF4-FFF2-40B4-BE49-F238E27FC236}">
                      <a16:creationId xmlns:a16="http://schemas.microsoft.com/office/drawing/2014/main" id="{91155351-AA64-471D-98EE-B9CF3CC616F4}"/>
                    </a:ext>
                  </a:extLst>
                </p14:cNvPr>
                <p14:cNvContentPartPr/>
                <p14:nvPr/>
              </p14:nvContentPartPr>
              <p14:xfrm>
                <a:off x="3002757" y="754725"/>
                <a:ext cx="153360" cy="16560"/>
              </p14:xfrm>
            </p:contentPart>
          </mc:Choice>
          <mc:Fallback xmlns="">
            <p:pic>
              <p:nvPicPr>
                <p:cNvPr id="197" name="Freihand 196">
                  <a:extLst>
                    <a:ext uri="{FF2B5EF4-FFF2-40B4-BE49-F238E27FC236}">
                      <a16:creationId xmlns:a16="http://schemas.microsoft.com/office/drawing/2014/main" id="{91155351-AA64-471D-98EE-B9CF3CC616F4}"/>
                    </a:ext>
                  </a:extLst>
                </p:cNvPr>
                <p:cNvPicPr/>
                <p:nvPr/>
              </p:nvPicPr>
              <p:blipFill>
                <a:blip r:embed="rId567"/>
                <a:stretch>
                  <a:fillRect/>
                </a:stretch>
              </p:blipFill>
              <p:spPr>
                <a:xfrm>
                  <a:off x="2998437" y="750405"/>
                  <a:ext cx="1620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198" name="Freihand 197">
                  <a:extLst>
                    <a:ext uri="{FF2B5EF4-FFF2-40B4-BE49-F238E27FC236}">
                      <a16:creationId xmlns:a16="http://schemas.microsoft.com/office/drawing/2014/main" id="{9F16F5B1-A048-402D-A0FC-A7D4B86675C8}"/>
                    </a:ext>
                  </a:extLst>
                </p14:cNvPr>
                <p14:cNvContentPartPr/>
                <p14:nvPr/>
              </p14:nvContentPartPr>
              <p14:xfrm>
                <a:off x="3305517" y="642045"/>
                <a:ext cx="147240" cy="124920"/>
              </p14:xfrm>
            </p:contentPart>
          </mc:Choice>
          <mc:Fallback xmlns="">
            <p:pic>
              <p:nvPicPr>
                <p:cNvPr id="198" name="Freihand 197">
                  <a:extLst>
                    <a:ext uri="{FF2B5EF4-FFF2-40B4-BE49-F238E27FC236}">
                      <a16:creationId xmlns:a16="http://schemas.microsoft.com/office/drawing/2014/main" id="{9F16F5B1-A048-402D-A0FC-A7D4B86675C8}"/>
                    </a:ext>
                  </a:extLst>
                </p:cNvPr>
                <p:cNvPicPr/>
                <p:nvPr/>
              </p:nvPicPr>
              <p:blipFill>
                <a:blip r:embed="rId569"/>
                <a:stretch>
                  <a:fillRect/>
                </a:stretch>
              </p:blipFill>
              <p:spPr>
                <a:xfrm>
                  <a:off x="3301197" y="637725"/>
                  <a:ext cx="1558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199" name="Freihand 198">
                  <a:extLst>
                    <a:ext uri="{FF2B5EF4-FFF2-40B4-BE49-F238E27FC236}">
                      <a16:creationId xmlns:a16="http://schemas.microsoft.com/office/drawing/2014/main" id="{38623922-067E-4F83-BD82-31B91AC8F2D1}"/>
                    </a:ext>
                  </a:extLst>
                </p14:cNvPr>
                <p14:cNvContentPartPr/>
                <p14:nvPr/>
              </p14:nvContentPartPr>
              <p14:xfrm>
                <a:off x="3526197" y="645285"/>
                <a:ext cx="79920" cy="111960"/>
              </p14:xfrm>
            </p:contentPart>
          </mc:Choice>
          <mc:Fallback xmlns="">
            <p:pic>
              <p:nvPicPr>
                <p:cNvPr id="199" name="Freihand 198">
                  <a:extLst>
                    <a:ext uri="{FF2B5EF4-FFF2-40B4-BE49-F238E27FC236}">
                      <a16:creationId xmlns:a16="http://schemas.microsoft.com/office/drawing/2014/main" id="{38623922-067E-4F83-BD82-31B91AC8F2D1}"/>
                    </a:ext>
                  </a:extLst>
                </p:cNvPr>
                <p:cNvPicPr/>
                <p:nvPr/>
              </p:nvPicPr>
              <p:blipFill>
                <a:blip r:embed="rId571"/>
                <a:stretch>
                  <a:fillRect/>
                </a:stretch>
              </p:blipFill>
              <p:spPr>
                <a:xfrm>
                  <a:off x="3521877" y="640965"/>
                  <a:ext cx="885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54" name="Freihand 353">
                  <a:extLst>
                    <a:ext uri="{FF2B5EF4-FFF2-40B4-BE49-F238E27FC236}">
                      <a16:creationId xmlns:a16="http://schemas.microsoft.com/office/drawing/2014/main" id="{EE09A14D-5394-4A0F-AE23-0D016AC42424}"/>
                    </a:ext>
                  </a:extLst>
                </p14:cNvPr>
                <p14:cNvContentPartPr/>
                <p14:nvPr/>
              </p14:nvContentPartPr>
              <p14:xfrm>
                <a:off x="4058637" y="-17835"/>
                <a:ext cx="3226320" cy="699480"/>
              </p14:xfrm>
            </p:contentPart>
          </mc:Choice>
          <mc:Fallback xmlns="">
            <p:pic>
              <p:nvPicPr>
                <p:cNvPr id="354" name="Freihand 353">
                  <a:extLst>
                    <a:ext uri="{FF2B5EF4-FFF2-40B4-BE49-F238E27FC236}">
                      <a16:creationId xmlns:a16="http://schemas.microsoft.com/office/drawing/2014/main" id="{EE09A14D-5394-4A0F-AE23-0D016AC42424}"/>
                    </a:ext>
                  </a:extLst>
                </p:cNvPr>
                <p:cNvPicPr/>
                <p:nvPr/>
              </p:nvPicPr>
              <p:blipFill>
                <a:blip r:embed="rId573"/>
                <a:stretch>
                  <a:fillRect/>
                </a:stretch>
              </p:blipFill>
              <p:spPr>
                <a:xfrm>
                  <a:off x="4054317" y="-22155"/>
                  <a:ext cx="3234960" cy="708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74">
            <p14:nvContentPartPr>
              <p14:cNvPr id="355" name="Freihand 354">
                <a:extLst>
                  <a:ext uri="{FF2B5EF4-FFF2-40B4-BE49-F238E27FC236}">
                    <a16:creationId xmlns:a16="http://schemas.microsoft.com/office/drawing/2014/main" id="{BF08E2F9-64A5-4B8F-96EB-325A3604152C}"/>
                  </a:ext>
                </a:extLst>
              </p14:cNvPr>
              <p14:cNvContentPartPr/>
              <p14:nvPr/>
            </p14:nvContentPartPr>
            <p14:xfrm>
              <a:off x="3811677" y="5234565"/>
              <a:ext cx="2233800" cy="1054080"/>
            </p14:xfrm>
          </p:contentPart>
        </mc:Choice>
        <mc:Fallback xmlns="">
          <p:pic>
            <p:nvPicPr>
              <p:cNvPr id="355" name="Freihand 354">
                <a:extLst>
                  <a:ext uri="{FF2B5EF4-FFF2-40B4-BE49-F238E27FC236}">
                    <a16:creationId xmlns:a16="http://schemas.microsoft.com/office/drawing/2014/main" id="{BF08E2F9-64A5-4B8F-96EB-325A3604152C}"/>
                  </a:ext>
                </a:extLst>
              </p:cNvPr>
              <p:cNvPicPr/>
              <p:nvPr/>
            </p:nvPicPr>
            <p:blipFill>
              <a:blip r:embed="rId575"/>
              <a:stretch>
                <a:fillRect/>
              </a:stretch>
            </p:blipFill>
            <p:spPr>
              <a:xfrm>
                <a:off x="3807357" y="5230245"/>
                <a:ext cx="2242440" cy="1062720"/>
              </a:xfrm>
              <a:prstGeom prst="rect">
                <a:avLst/>
              </a:prstGeom>
            </p:spPr>
          </p:pic>
        </mc:Fallback>
      </mc:AlternateContent>
      <p:grpSp>
        <p:nvGrpSpPr>
          <p:cNvPr id="359" name="Gruppieren 358">
            <a:extLst>
              <a:ext uri="{FF2B5EF4-FFF2-40B4-BE49-F238E27FC236}">
                <a16:creationId xmlns:a16="http://schemas.microsoft.com/office/drawing/2014/main" id="{E3C1BFB1-ECFF-476D-8945-D04D72AC9ECD}"/>
              </a:ext>
            </a:extLst>
          </p:cNvPr>
          <p:cNvGrpSpPr/>
          <p:nvPr/>
        </p:nvGrpSpPr>
        <p:grpSpPr>
          <a:xfrm>
            <a:off x="323637" y="4543725"/>
            <a:ext cx="8188200" cy="1455840"/>
            <a:chOff x="323637" y="4543725"/>
            <a:chExt cx="8188200" cy="1455840"/>
          </a:xfrm>
        </p:grpSpPr>
        <mc:AlternateContent xmlns:mc="http://schemas.openxmlformats.org/markup-compatibility/2006" xmlns:p14="http://schemas.microsoft.com/office/powerpoint/2010/main">
          <mc:Choice Requires="p14">
            <p:contentPart p14:bwMode="auto" r:id="rId576">
              <p14:nvContentPartPr>
                <p14:cNvPr id="303" name="Freihand 302">
                  <a:extLst>
                    <a:ext uri="{FF2B5EF4-FFF2-40B4-BE49-F238E27FC236}">
                      <a16:creationId xmlns:a16="http://schemas.microsoft.com/office/drawing/2014/main" id="{4FDDD320-9E4D-4088-AAC0-DCCB274DEBEB}"/>
                    </a:ext>
                  </a:extLst>
                </p14:cNvPr>
                <p14:cNvContentPartPr/>
                <p14:nvPr/>
              </p14:nvContentPartPr>
              <p14:xfrm>
                <a:off x="7217277" y="5296485"/>
                <a:ext cx="1294560" cy="88560"/>
              </p14:xfrm>
            </p:contentPart>
          </mc:Choice>
          <mc:Fallback xmlns="">
            <p:pic>
              <p:nvPicPr>
                <p:cNvPr id="303" name="Freihand 302">
                  <a:extLst>
                    <a:ext uri="{FF2B5EF4-FFF2-40B4-BE49-F238E27FC236}">
                      <a16:creationId xmlns:a16="http://schemas.microsoft.com/office/drawing/2014/main" id="{4FDDD320-9E4D-4088-AAC0-DCCB274DEBEB}"/>
                    </a:ext>
                  </a:extLst>
                </p:cNvPr>
                <p:cNvPicPr/>
                <p:nvPr/>
              </p:nvPicPr>
              <p:blipFill>
                <a:blip r:embed="rId577"/>
                <a:stretch>
                  <a:fillRect/>
                </a:stretch>
              </p:blipFill>
              <p:spPr>
                <a:xfrm>
                  <a:off x="7212957" y="5292165"/>
                  <a:ext cx="13032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04" name="Freihand 303">
                  <a:extLst>
                    <a:ext uri="{FF2B5EF4-FFF2-40B4-BE49-F238E27FC236}">
                      <a16:creationId xmlns:a16="http://schemas.microsoft.com/office/drawing/2014/main" id="{CD72ADE1-6C32-4B15-9AA1-7D343F98CD85}"/>
                    </a:ext>
                  </a:extLst>
                </p14:cNvPr>
                <p14:cNvContentPartPr/>
                <p14:nvPr/>
              </p14:nvContentPartPr>
              <p14:xfrm>
                <a:off x="323637" y="5566845"/>
                <a:ext cx="2511000" cy="96120"/>
              </p14:xfrm>
            </p:contentPart>
          </mc:Choice>
          <mc:Fallback xmlns="">
            <p:pic>
              <p:nvPicPr>
                <p:cNvPr id="304" name="Freihand 303">
                  <a:extLst>
                    <a:ext uri="{FF2B5EF4-FFF2-40B4-BE49-F238E27FC236}">
                      <a16:creationId xmlns:a16="http://schemas.microsoft.com/office/drawing/2014/main" id="{CD72ADE1-6C32-4B15-9AA1-7D343F98CD85}"/>
                    </a:ext>
                  </a:extLst>
                </p:cNvPr>
                <p:cNvPicPr/>
                <p:nvPr/>
              </p:nvPicPr>
              <p:blipFill>
                <a:blip r:embed="rId579"/>
                <a:stretch>
                  <a:fillRect/>
                </a:stretch>
              </p:blipFill>
              <p:spPr>
                <a:xfrm>
                  <a:off x="319317" y="5562525"/>
                  <a:ext cx="25196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05" name="Freihand 304">
                  <a:extLst>
                    <a:ext uri="{FF2B5EF4-FFF2-40B4-BE49-F238E27FC236}">
                      <a16:creationId xmlns:a16="http://schemas.microsoft.com/office/drawing/2014/main" id="{6FD5FF08-BD2D-4954-8A21-D19D9C3DA4BD}"/>
                    </a:ext>
                  </a:extLst>
                </p14:cNvPr>
                <p14:cNvContentPartPr/>
                <p14:nvPr/>
              </p14:nvContentPartPr>
              <p14:xfrm>
                <a:off x="2135517" y="5704005"/>
                <a:ext cx="402480" cy="181440"/>
              </p14:xfrm>
            </p:contentPart>
          </mc:Choice>
          <mc:Fallback xmlns="">
            <p:pic>
              <p:nvPicPr>
                <p:cNvPr id="305" name="Freihand 304">
                  <a:extLst>
                    <a:ext uri="{FF2B5EF4-FFF2-40B4-BE49-F238E27FC236}">
                      <a16:creationId xmlns:a16="http://schemas.microsoft.com/office/drawing/2014/main" id="{6FD5FF08-BD2D-4954-8A21-D19D9C3DA4BD}"/>
                    </a:ext>
                  </a:extLst>
                </p:cNvPr>
                <p:cNvPicPr/>
                <p:nvPr/>
              </p:nvPicPr>
              <p:blipFill>
                <a:blip r:embed="rId581"/>
                <a:stretch>
                  <a:fillRect/>
                </a:stretch>
              </p:blipFill>
              <p:spPr>
                <a:xfrm>
                  <a:off x="2131197" y="5699685"/>
                  <a:ext cx="41112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06" name="Freihand 305">
                  <a:extLst>
                    <a:ext uri="{FF2B5EF4-FFF2-40B4-BE49-F238E27FC236}">
                      <a16:creationId xmlns:a16="http://schemas.microsoft.com/office/drawing/2014/main" id="{0C9F7862-244C-4739-8FCA-9EF01643A2E0}"/>
                    </a:ext>
                  </a:extLst>
                </p14:cNvPr>
                <p14:cNvContentPartPr/>
                <p14:nvPr/>
              </p14:nvContentPartPr>
              <p14:xfrm>
                <a:off x="2546277" y="5771685"/>
                <a:ext cx="122400" cy="91080"/>
              </p14:xfrm>
            </p:contentPart>
          </mc:Choice>
          <mc:Fallback xmlns="">
            <p:pic>
              <p:nvPicPr>
                <p:cNvPr id="306" name="Freihand 305">
                  <a:extLst>
                    <a:ext uri="{FF2B5EF4-FFF2-40B4-BE49-F238E27FC236}">
                      <a16:creationId xmlns:a16="http://schemas.microsoft.com/office/drawing/2014/main" id="{0C9F7862-244C-4739-8FCA-9EF01643A2E0}"/>
                    </a:ext>
                  </a:extLst>
                </p:cNvPr>
                <p:cNvPicPr/>
                <p:nvPr/>
              </p:nvPicPr>
              <p:blipFill>
                <a:blip r:embed="rId583"/>
                <a:stretch>
                  <a:fillRect/>
                </a:stretch>
              </p:blipFill>
              <p:spPr>
                <a:xfrm>
                  <a:off x="2541957" y="5767365"/>
                  <a:ext cx="1310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07" name="Freihand 306">
                  <a:extLst>
                    <a:ext uri="{FF2B5EF4-FFF2-40B4-BE49-F238E27FC236}">
                      <a16:creationId xmlns:a16="http://schemas.microsoft.com/office/drawing/2014/main" id="{BA68A7CD-653F-43CF-8145-8B4D8882373E}"/>
                    </a:ext>
                  </a:extLst>
                </p14:cNvPr>
                <p14:cNvContentPartPr/>
                <p14:nvPr/>
              </p14:nvContentPartPr>
              <p14:xfrm>
                <a:off x="2881437" y="5660805"/>
                <a:ext cx="193320" cy="201240"/>
              </p14:xfrm>
            </p:contentPart>
          </mc:Choice>
          <mc:Fallback xmlns="">
            <p:pic>
              <p:nvPicPr>
                <p:cNvPr id="307" name="Freihand 306">
                  <a:extLst>
                    <a:ext uri="{FF2B5EF4-FFF2-40B4-BE49-F238E27FC236}">
                      <a16:creationId xmlns:a16="http://schemas.microsoft.com/office/drawing/2014/main" id="{BA68A7CD-653F-43CF-8145-8B4D8882373E}"/>
                    </a:ext>
                  </a:extLst>
                </p:cNvPr>
                <p:cNvPicPr/>
                <p:nvPr/>
              </p:nvPicPr>
              <p:blipFill>
                <a:blip r:embed="rId585"/>
                <a:stretch>
                  <a:fillRect/>
                </a:stretch>
              </p:blipFill>
              <p:spPr>
                <a:xfrm>
                  <a:off x="2877117" y="5656485"/>
                  <a:ext cx="20196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08" name="Freihand 307">
                  <a:extLst>
                    <a:ext uri="{FF2B5EF4-FFF2-40B4-BE49-F238E27FC236}">
                      <a16:creationId xmlns:a16="http://schemas.microsoft.com/office/drawing/2014/main" id="{499DF7BB-F31C-4BB3-BDCB-4B30226A877A}"/>
                    </a:ext>
                  </a:extLst>
                </p14:cNvPr>
                <p14:cNvContentPartPr/>
                <p14:nvPr/>
              </p14:nvContentPartPr>
              <p14:xfrm>
                <a:off x="3310917" y="5666205"/>
                <a:ext cx="207000" cy="250920"/>
              </p14:xfrm>
            </p:contentPart>
          </mc:Choice>
          <mc:Fallback xmlns="">
            <p:pic>
              <p:nvPicPr>
                <p:cNvPr id="308" name="Freihand 307">
                  <a:extLst>
                    <a:ext uri="{FF2B5EF4-FFF2-40B4-BE49-F238E27FC236}">
                      <a16:creationId xmlns:a16="http://schemas.microsoft.com/office/drawing/2014/main" id="{499DF7BB-F31C-4BB3-BDCB-4B30226A877A}"/>
                    </a:ext>
                  </a:extLst>
                </p:cNvPr>
                <p:cNvPicPr/>
                <p:nvPr/>
              </p:nvPicPr>
              <p:blipFill>
                <a:blip r:embed="rId587"/>
                <a:stretch>
                  <a:fillRect/>
                </a:stretch>
              </p:blipFill>
              <p:spPr>
                <a:xfrm>
                  <a:off x="3306597" y="5661885"/>
                  <a:ext cx="21564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09" name="Freihand 308">
                  <a:extLst>
                    <a:ext uri="{FF2B5EF4-FFF2-40B4-BE49-F238E27FC236}">
                      <a16:creationId xmlns:a16="http://schemas.microsoft.com/office/drawing/2014/main" id="{89680B86-37DD-4BEE-B77C-9AD301F7988E}"/>
                    </a:ext>
                  </a:extLst>
                </p14:cNvPr>
                <p14:cNvContentPartPr/>
                <p14:nvPr/>
              </p14:nvContentPartPr>
              <p14:xfrm>
                <a:off x="3562557" y="5665125"/>
                <a:ext cx="236520" cy="334440"/>
              </p14:xfrm>
            </p:contentPart>
          </mc:Choice>
          <mc:Fallback xmlns="">
            <p:pic>
              <p:nvPicPr>
                <p:cNvPr id="309" name="Freihand 308">
                  <a:extLst>
                    <a:ext uri="{FF2B5EF4-FFF2-40B4-BE49-F238E27FC236}">
                      <a16:creationId xmlns:a16="http://schemas.microsoft.com/office/drawing/2014/main" id="{89680B86-37DD-4BEE-B77C-9AD301F7988E}"/>
                    </a:ext>
                  </a:extLst>
                </p:cNvPr>
                <p:cNvPicPr/>
                <p:nvPr/>
              </p:nvPicPr>
              <p:blipFill>
                <a:blip r:embed="rId589"/>
                <a:stretch>
                  <a:fillRect/>
                </a:stretch>
              </p:blipFill>
              <p:spPr>
                <a:xfrm>
                  <a:off x="3558237" y="5660805"/>
                  <a:ext cx="245160" cy="34308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10" name="Freihand 309">
                  <a:extLst>
                    <a:ext uri="{FF2B5EF4-FFF2-40B4-BE49-F238E27FC236}">
                      <a16:creationId xmlns:a16="http://schemas.microsoft.com/office/drawing/2014/main" id="{2E818142-03C2-40F9-A75B-6B6F4FAE7D70}"/>
                    </a:ext>
                  </a:extLst>
                </p14:cNvPr>
                <p14:cNvContentPartPr/>
                <p14:nvPr/>
              </p14:nvContentPartPr>
              <p14:xfrm>
                <a:off x="4024437" y="5644965"/>
                <a:ext cx="224280" cy="264600"/>
              </p14:xfrm>
            </p:contentPart>
          </mc:Choice>
          <mc:Fallback xmlns="">
            <p:pic>
              <p:nvPicPr>
                <p:cNvPr id="310" name="Freihand 309">
                  <a:extLst>
                    <a:ext uri="{FF2B5EF4-FFF2-40B4-BE49-F238E27FC236}">
                      <a16:creationId xmlns:a16="http://schemas.microsoft.com/office/drawing/2014/main" id="{2E818142-03C2-40F9-A75B-6B6F4FAE7D70}"/>
                    </a:ext>
                  </a:extLst>
                </p:cNvPr>
                <p:cNvPicPr/>
                <p:nvPr/>
              </p:nvPicPr>
              <p:blipFill>
                <a:blip r:embed="rId591"/>
                <a:stretch>
                  <a:fillRect/>
                </a:stretch>
              </p:blipFill>
              <p:spPr>
                <a:xfrm>
                  <a:off x="4020117" y="5640645"/>
                  <a:ext cx="23292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12" name="Freihand 311">
                  <a:extLst>
                    <a:ext uri="{FF2B5EF4-FFF2-40B4-BE49-F238E27FC236}">
                      <a16:creationId xmlns:a16="http://schemas.microsoft.com/office/drawing/2014/main" id="{FB667E1E-6B05-41D9-A052-45CDD61AE7EF}"/>
                    </a:ext>
                  </a:extLst>
                </p14:cNvPr>
                <p14:cNvContentPartPr/>
                <p14:nvPr/>
              </p14:nvContentPartPr>
              <p14:xfrm>
                <a:off x="4197237" y="5697525"/>
                <a:ext cx="159120" cy="124200"/>
              </p14:xfrm>
            </p:contentPart>
          </mc:Choice>
          <mc:Fallback xmlns="">
            <p:pic>
              <p:nvPicPr>
                <p:cNvPr id="312" name="Freihand 311">
                  <a:extLst>
                    <a:ext uri="{FF2B5EF4-FFF2-40B4-BE49-F238E27FC236}">
                      <a16:creationId xmlns:a16="http://schemas.microsoft.com/office/drawing/2014/main" id="{FB667E1E-6B05-41D9-A052-45CDD61AE7EF}"/>
                    </a:ext>
                  </a:extLst>
                </p:cNvPr>
                <p:cNvPicPr/>
                <p:nvPr/>
              </p:nvPicPr>
              <p:blipFill>
                <a:blip r:embed="rId593"/>
                <a:stretch>
                  <a:fillRect/>
                </a:stretch>
              </p:blipFill>
              <p:spPr>
                <a:xfrm>
                  <a:off x="4192917" y="5693205"/>
                  <a:ext cx="1677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13" name="Freihand 312">
                  <a:extLst>
                    <a:ext uri="{FF2B5EF4-FFF2-40B4-BE49-F238E27FC236}">
                      <a16:creationId xmlns:a16="http://schemas.microsoft.com/office/drawing/2014/main" id="{E51925AF-E5C6-4C47-B5F6-3A85B5AF2F74}"/>
                    </a:ext>
                  </a:extLst>
                </p14:cNvPr>
                <p14:cNvContentPartPr/>
                <p14:nvPr/>
              </p14:nvContentPartPr>
              <p14:xfrm>
                <a:off x="4326477" y="5716605"/>
                <a:ext cx="85680" cy="119520"/>
              </p14:xfrm>
            </p:contentPart>
          </mc:Choice>
          <mc:Fallback xmlns="">
            <p:pic>
              <p:nvPicPr>
                <p:cNvPr id="313" name="Freihand 312">
                  <a:extLst>
                    <a:ext uri="{FF2B5EF4-FFF2-40B4-BE49-F238E27FC236}">
                      <a16:creationId xmlns:a16="http://schemas.microsoft.com/office/drawing/2014/main" id="{E51925AF-E5C6-4C47-B5F6-3A85B5AF2F74}"/>
                    </a:ext>
                  </a:extLst>
                </p:cNvPr>
                <p:cNvPicPr/>
                <p:nvPr/>
              </p:nvPicPr>
              <p:blipFill>
                <a:blip r:embed="rId595"/>
                <a:stretch>
                  <a:fillRect/>
                </a:stretch>
              </p:blipFill>
              <p:spPr>
                <a:xfrm>
                  <a:off x="4322157" y="5712285"/>
                  <a:ext cx="943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14" name="Freihand 313">
                  <a:extLst>
                    <a:ext uri="{FF2B5EF4-FFF2-40B4-BE49-F238E27FC236}">
                      <a16:creationId xmlns:a16="http://schemas.microsoft.com/office/drawing/2014/main" id="{ABA6141D-10E3-43A4-AEF8-1D0BB6998BCC}"/>
                    </a:ext>
                  </a:extLst>
                </p14:cNvPr>
                <p14:cNvContentPartPr/>
                <p14:nvPr/>
              </p14:nvContentPartPr>
              <p14:xfrm>
                <a:off x="4471917" y="5746485"/>
                <a:ext cx="19080" cy="69840"/>
              </p14:xfrm>
            </p:contentPart>
          </mc:Choice>
          <mc:Fallback xmlns="">
            <p:pic>
              <p:nvPicPr>
                <p:cNvPr id="314" name="Freihand 313">
                  <a:extLst>
                    <a:ext uri="{FF2B5EF4-FFF2-40B4-BE49-F238E27FC236}">
                      <a16:creationId xmlns:a16="http://schemas.microsoft.com/office/drawing/2014/main" id="{ABA6141D-10E3-43A4-AEF8-1D0BB6998BCC}"/>
                    </a:ext>
                  </a:extLst>
                </p:cNvPr>
                <p:cNvPicPr/>
                <p:nvPr/>
              </p:nvPicPr>
              <p:blipFill>
                <a:blip r:embed="rId597"/>
                <a:stretch>
                  <a:fillRect/>
                </a:stretch>
              </p:blipFill>
              <p:spPr>
                <a:xfrm>
                  <a:off x="4467597" y="5742165"/>
                  <a:ext cx="277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15" name="Freihand 314">
                  <a:extLst>
                    <a:ext uri="{FF2B5EF4-FFF2-40B4-BE49-F238E27FC236}">
                      <a16:creationId xmlns:a16="http://schemas.microsoft.com/office/drawing/2014/main" id="{995790D5-CD48-4033-B140-285DD8E23F9F}"/>
                    </a:ext>
                  </a:extLst>
                </p14:cNvPr>
                <p14:cNvContentPartPr/>
                <p14:nvPr/>
              </p14:nvContentPartPr>
              <p14:xfrm>
                <a:off x="4509357" y="5659005"/>
                <a:ext cx="100800" cy="167400"/>
              </p14:xfrm>
            </p:contentPart>
          </mc:Choice>
          <mc:Fallback xmlns="">
            <p:pic>
              <p:nvPicPr>
                <p:cNvPr id="315" name="Freihand 314">
                  <a:extLst>
                    <a:ext uri="{FF2B5EF4-FFF2-40B4-BE49-F238E27FC236}">
                      <a16:creationId xmlns:a16="http://schemas.microsoft.com/office/drawing/2014/main" id="{995790D5-CD48-4033-B140-285DD8E23F9F}"/>
                    </a:ext>
                  </a:extLst>
                </p:cNvPr>
                <p:cNvPicPr/>
                <p:nvPr/>
              </p:nvPicPr>
              <p:blipFill>
                <a:blip r:embed="rId599"/>
                <a:stretch>
                  <a:fillRect/>
                </a:stretch>
              </p:blipFill>
              <p:spPr>
                <a:xfrm>
                  <a:off x="4505037" y="5654685"/>
                  <a:ext cx="1094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16" name="Freihand 315">
                  <a:extLst>
                    <a:ext uri="{FF2B5EF4-FFF2-40B4-BE49-F238E27FC236}">
                      <a16:creationId xmlns:a16="http://schemas.microsoft.com/office/drawing/2014/main" id="{C19D59D5-FF71-4BD2-8211-CB3EFE3B2491}"/>
                    </a:ext>
                  </a:extLst>
                </p14:cNvPr>
                <p14:cNvContentPartPr/>
                <p14:nvPr/>
              </p14:nvContentPartPr>
              <p14:xfrm>
                <a:off x="4645437" y="5750445"/>
                <a:ext cx="34200" cy="14040"/>
              </p14:xfrm>
            </p:contentPart>
          </mc:Choice>
          <mc:Fallback xmlns="">
            <p:pic>
              <p:nvPicPr>
                <p:cNvPr id="316" name="Freihand 315">
                  <a:extLst>
                    <a:ext uri="{FF2B5EF4-FFF2-40B4-BE49-F238E27FC236}">
                      <a16:creationId xmlns:a16="http://schemas.microsoft.com/office/drawing/2014/main" id="{C19D59D5-FF71-4BD2-8211-CB3EFE3B2491}"/>
                    </a:ext>
                  </a:extLst>
                </p:cNvPr>
                <p:cNvPicPr/>
                <p:nvPr/>
              </p:nvPicPr>
              <p:blipFill>
                <a:blip r:embed="rId601"/>
                <a:stretch>
                  <a:fillRect/>
                </a:stretch>
              </p:blipFill>
              <p:spPr>
                <a:xfrm>
                  <a:off x="4641117" y="5746125"/>
                  <a:ext cx="428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17" name="Freihand 316">
                  <a:extLst>
                    <a:ext uri="{FF2B5EF4-FFF2-40B4-BE49-F238E27FC236}">
                      <a16:creationId xmlns:a16="http://schemas.microsoft.com/office/drawing/2014/main" id="{D2019FDF-793A-477B-857A-A237F47CDD4E}"/>
                    </a:ext>
                  </a:extLst>
                </p14:cNvPr>
                <p14:cNvContentPartPr/>
                <p14:nvPr/>
              </p14:nvContentPartPr>
              <p14:xfrm>
                <a:off x="4636077" y="5622645"/>
                <a:ext cx="141480" cy="180000"/>
              </p14:xfrm>
            </p:contentPart>
          </mc:Choice>
          <mc:Fallback xmlns="">
            <p:pic>
              <p:nvPicPr>
                <p:cNvPr id="317" name="Freihand 316">
                  <a:extLst>
                    <a:ext uri="{FF2B5EF4-FFF2-40B4-BE49-F238E27FC236}">
                      <a16:creationId xmlns:a16="http://schemas.microsoft.com/office/drawing/2014/main" id="{D2019FDF-793A-477B-857A-A237F47CDD4E}"/>
                    </a:ext>
                  </a:extLst>
                </p:cNvPr>
                <p:cNvPicPr/>
                <p:nvPr/>
              </p:nvPicPr>
              <p:blipFill>
                <a:blip r:embed="rId603"/>
                <a:stretch>
                  <a:fillRect/>
                </a:stretch>
              </p:blipFill>
              <p:spPr>
                <a:xfrm>
                  <a:off x="4631757" y="5618325"/>
                  <a:ext cx="15012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18" name="Freihand 317">
                  <a:extLst>
                    <a:ext uri="{FF2B5EF4-FFF2-40B4-BE49-F238E27FC236}">
                      <a16:creationId xmlns:a16="http://schemas.microsoft.com/office/drawing/2014/main" id="{8D30CC7C-B87B-42A2-91B3-E14386C183D0}"/>
                    </a:ext>
                  </a:extLst>
                </p14:cNvPr>
                <p14:cNvContentPartPr/>
                <p14:nvPr/>
              </p14:nvContentPartPr>
              <p14:xfrm>
                <a:off x="4983837" y="5695365"/>
                <a:ext cx="105120" cy="216720"/>
              </p14:xfrm>
            </p:contentPart>
          </mc:Choice>
          <mc:Fallback xmlns="">
            <p:pic>
              <p:nvPicPr>
                <p:cNvPr id="318" name="Freihand 317">
                  <a:extLst>
                    <a:ext uri="{FF2B5EF4-FFF2-40B4-BE49-F238E27FC236}">
                      <a16:creationId xmlns:a16="http://schemas.microsoft.com/office/drawing/2014/main" id="{8D30CC7C-B87B-42A2-91B3-E14386C183D0}"/>
                    </a:ext>
                  </a:extLst>
                </p:cNvPr>
                <p:cNvPicPr/>
                <p:nvPr/>
              </p:nvPicPr>
              <p:blipFill>
                <a:blip r:embed="rId605"/>
                <a:stretch>
                  <a:fillRect/>
                </a:stretch>
              </p:blipFill>
              <p:spPr>
                <a:xfrm>
                  <a:off x="4979517" y="5691045"/>
                  <a:ext cx="11376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19" name="Freihand 318">
                  <a:extLst>
                    <a:ext uri="{FF2B5EF4-FFF2-40B4-BE49-F238E27FC236}">
                      <a16:creationId xmlns:a16="http://schemas.microsoft.com/office/drawing/2014/main" id="{7EE71EAA-6675-43B5-82E6-100C0941C1DD}"/>
                    </a:ext>
                  </a:extLst>
                </p14:cNvPr>
                <p14:cNvContentPartPr/>
                <p14:nvPr/>
              </p14:nvContentPartPr>
              <p14:xfrm>
                <a:off x="5122077" y="5675925"/>
                <a:ext cx="162720" cy="105120"/>
              </p14:xfrm>
            </p:contentPart>
          </mc:Choice>
          <mc:Fallback xmlns="">
            <p:pic>
              <p:nvPicPr>
                <p:cNvPr id="319" name="Freihand 318">
                  <a:extLst>
                    <a:ext uri="{FF2B5EF4-FFF2-40B4-BE49-F238E27FC236}">
                      <a16:creationId xmlns:a16="http://schemas.microsoft.com/office/drawing/2014/main" id="{7EE71EAA-6675-43B5-82E6-100C0941C1DD}"/>
                    </a:ext>
                  </a:extLst>
                </p:cNvPr>
                <p:cNvPicPr/>
                <p:nvPr/>
              </p:nvPicPr>
              <p:blipFill>
                <a:blip r:embed="rId607"/>
                <a:stretch>
                  <a:fillRect/>
                </a:stretch>
              </p:blipFill>
              <p:spPr>
                <a:xfrm>
                  <a:off x="5117757" y="5671605"/>
                  <a:ext cx="1713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20" name="Freihand 319">
                  <a:extLst>
                    <a:ext uri="{FF2B5EF4-FFF2-40B4-BE49-F238E27FC236}">
                      <a16:creationId xmlns:a16="http://schemas.microsoft.com/office/drawing/2014/main" id="{10E50FF4-5945-489A-AAB9-6C9048803E6D}"/>
                    </a:ext>
                  </a:extLst>
                </p14:cNvPr>
                <p14:cNvContentPartPr/>
                <p14:nvPr/>
              </p14:nvContentPartPr>
              <p14:xfrm>
                <a:off x="5288397" y="5621925"/>
                <a:ext cx="16560" cy="66960"/>
              </p14:xfrm>
            </p:contentPart>
          </mc:Choice>
          <mc:Fallback xmlns="">
            <p:pic>
              <p:nvPicPr>
                <p:cNvPr id="320" name="Freihand 319">
                  <a:extLst>
                    <a:ext uri="{FF2B5EF4-FFF2-40B4-BE49-F238E27FC236}">
                      <a16:creationId xmlns:a16="http://schemas.microsoft.com/office/drawing/2014/main" id="{10E50FF4-5945-489A-AAB9-6C9048803E6D}"/>
                    </a:ext>
                  </a:extLst>
                </p:cNvPr>
                <p:cNvPicPr/>
                <p:nvPr/>
              </p:nvPicPr>
              <p:blipFill>
                <a:blip r:embed="rId609"/>
                <a:stretch>
                  <a:fillRect/>
                </a:stretch>
              </p:blipFill>
              <p:spPr>
                <a:xfrm>
                  <a:off x="5284077" y="5617605"/>
                  <a:ext cx="2520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321" name="Freihand 320">
                  <a:extLst>
                    <a:ext uri="{FF2B5EF4-FFF2-40B4-BE49-F238E27FC236}">
                      <a16:creationId xmlns:a16="http://schemas.microsoft.com/office/drawing/2014/main" id="{36F58519-4F4F-4F8E-BC01-744BB20CAE9B}"/>
                    </a:ext>
                  </a:extLst>
                </p14:cNvPr>
                <p14:cNvContentPartPr/>
                <p14:nvPr/>
              </p14:nvContentPartPr>
              <p14:xfrm>
                <a:off x="5302437" y="5656845"/>
                <a:ext cx="258120" cy="104400"/>
              </p14:xfrm>
            </p:contentPart>
          </mc:Choice>
          <mc:Fallback xmlns="">
            <p:pic>
              <p:nvPicPr>
                <p:cNvPr id="321" name="Freihand 320">
                  <a:extLst>
                    <a:ext uri="{FF2B5EF4-FFF2-40B4-BE49-F238E27FC236}">
                      <a16:creationId xmlns:a16="http://schemas.microsoft.com/office/drawing/2014/main" id="{36F58519-4F4F-4F8E-BC01-744BB20CAE9B}"/>
                    </a:ext>
                  </a:extLst>
                </p:cNvPr>
                <p:cNvPicPr/>
                <p:nvPr/>
              </p:nvPicPr>
              <p:blipFill>
                <a:blip r:embed="rId611"/>
                <a:stretch>
                  <a:fillRect/>
                </a:stretch>
              </p:blipFill>
              <p:spPr>
                <a:xfrm>
                  <a:off x="5298117" y="5652525"/>
                  <a:ext cx="2667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323" name="Freihand 322">
                  <a:extLst>
                    <a:ext uri="{FF2B5EF4-FFF2-40B4-BE49-F238E27FC236}">
                      <a16:creationId xmlns:a16="http://schemas.microsoft.com/office/drawing/2014/main" id="{39534B24-0382-44F0-8924-4E244539B221}"/>
                    </a:ext>
                  </a:extLst>
                </p14:cNvPr>
                <p14:cNvContentPartPr/>
                <p14:nvPr/>
              </p14:nvContentPartPr>
              <p14:xfrm>
                <a:off x="5565597" y="5323845"/>
                <a:ext cx="1694520" cy="439200"/>
              </p14:xfrm>
            </p:contentPart>
          </mc:Choice>
          <mc:Fallback xmlns="">
            <p:pic>
              <p:nvPicPr>
                <p:cNvPr id="323" name="Freihand 322">
                  <a:extLst>
                    <a:ext uri="{FF2B5EF4-FFF2-40B4-BE49-F238E27FC236}">
                      <a16:creationId xmlns:a16="http://schemas.microsoft.com/office/drawing/2014/main" id="{39534B24-0382-44F0-8924-4E244539B221}"/>
                    </a:ext>
                  </a:extLst>
                </p:cNvPr>
                <p:cNvPicPr/>
                <p:nvPr/>
              </p:nvPicPr>
              <p:blipFill>
                <a:blip r:embed="rId613"/>
                <a:stretch>
                  <a:fillRect/>
                </a:stretch>
              </p:blipFill>
              <p:spPr>
                <a:xfrm>
                  <a:off x="5561277" y="5319525"/>
                  <a:ext cx="1703160" cy="44784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324" name="Freihand 323">
                  <a:extLst>
                    <a:ext uri="{FF2B5EF4-FFF2-40B4-BE49-F238E27FC236}">
                      <a16:creationId xmlns:a16="http://schemas.microsoft.com/office/drawing/2014/main" id="{BE615B13-81BA-448B-9ACF-FF118C494859}"/>
                    </a:ext>
                  </a:extLst>
                </p14:cNvPr>
                <p14:cNvContentPartPr/>
                <p14:nvPr/>
              </p14:nvContentPartPr>
              <p14:xfrm>
                <a:off x="7178757" y="5236005"/>
                <a:ext cx="179640" cy="198720"/>
              </p14:xfrm>
            </p:contentPart>
          </mc:Choice>
          <mc:Fallback xmlns="">
            <p:pic>
              <p:nvPicPr>
                <p:cNvPr id="324" name="Freihand 323">
                  <a:extLst>
                    <a:ext uri="{FF2B5EF4-FFF2-40B4-BE49-F238E27FC236}">
                      <a16:creationId xmlns:a16="http://schemas.microsoft.com/office/drawing/2014/main" id="{BE615B13-81BA-448B-9ACF-FF118C494859}"/>
                    </a:ext>
                  </a:extLst>
                </p:cNvPr>
                <p:cNvPicPr/>
                <p:nvPr/>
              </p:nvPicPr>
              <p:blipFill>
                <a:blip r:embed="rId615"/>
                <a:stretch>
                  <a:fillRect/>
                </a:stretch>
              </p:blipFill>
              <p:spPr>
                <a:xfrm>
                  <a:off x="7174437" y="5231685"/>
                  <a:ext cx="18828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358" name="Freihand 357">
                  <a:extLst>
                    <a:ext uri="{FF2B5EF4-FFF2-40B4-BE49-F238E27FC236}">
                      <a16:creationId xmlns:a16="http://schemas.microsoft.com/office/drawing/2014/main" id="{10AAF993-53FE-4879-AEDF-E932A81C13F2}"/>
                    </a:ext>
                  </a:extLst>
                </p14:cNvPr>
                <p14:cNvContentPartPr/>
                <p14:nvPr/>
              </p14:nvContentPartPr>
              <p14:xfrm>
                <a:off x="2909157" y="4543725"/>
                <a:ext cx="5082120" cy="1080360"/>
              </p14:xfrm>
            </p:contentPart>
          </mc:Choice>
          <mc:Fallback xmlns="">
            <p:pic>
              <p:nvPicPr>
                <p:cNvPr id="358" name="Freihand 357">
                  <a:extLst>
                    <a:ext uri="{FF2B5EF4-FFF2-40B4-BE49-F238E27FC236}">
                      <a16:creationId xmlns:a16="http://schemas.microsoft.com/office/drawing/2014/main" id="{10AAF993-53FE-4879-AEDF-E932A81C13F2}"/>
                    </a:ext>
                  </a:extLst>
                </p:cNvPr>
                <p:cNvPicPr/>
                <p:nvPr/>
              </p:nvPicPr>
              <p:blipFill>
                <a:blip r:embed="rId617"/>
                <a:stretch>
                  <a:fillRect/>
                </a:stretch>
              </p:blipFill>
              <p:spPr>
                <a:xfrm>
                  <a:off x="2904837" y="4539405"/>
                  <a:ext cx="5090760" cy="1089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18">
            <p14:nvContentPartPr>
              <p14:cNvPr id="158" name="Freihand 157">
                <a:extLst>
                  <a:ext uri="{FF2B5EF4-FFF2-40B4-BE49-F238E27FC236}">
                    <a16:creationId xmlns:a16="http://schemas.microsoft.com/office/drawing/2014/main" id="{3B8856D2-DAC9-4701-AD36-7ED58FA3FE00}"/>
                  </a:ext>
                </a:extLst>
              </p14:cNvPr>
              <p14:cNvContentPartPr/>
              <p14:nvPr/>
            </p14:nvContentPartPr>
            <p14:xfrm>
              <a:off x="4333677" y="399405"/>
              <a:ext cx="2628720" cy="81720"/>
            </p14:xfrm>
          </p:contentPart>
        </mc:Choice>
        <mc:Fallback>
          <p:pic>
            <p:nvPicPr>
              <p:cNvPr id="158" name="Freihand 157">
                <a:extLst>
                  <a:ext uri="{FF2B5EF4-FFF2-40B4-BE49-F238E27FC236}">
                    <a16:creationId xmlns:a16="http://schemas.microsoft.com/office/drawing/2014/main" id="{3B8856D2-DAC9-4701-AD36-7ED58FA3FE00}"/>
                  </a:ext>
                </a:extLst>
              </p:cNvPr>
              <p:cNvPicPr/>
              <p:nvPr/>
            </p:nvPicPr>
            <p:blipFill>
              <a:blip r:embed="rId619"/>
              <a:stretch>
                <a:fillRect/>
              </a:stretch>
            </p:blipFill>
            <p:spPr>
              <a:xfrm>
                <a:off x="4329357" y="395085"/>
                <a:ext cx="26373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168" name="Freihand 167">
                <a:extLst>
                  <a:ext uri="{FF2B5EF4-FFF2-40B4-BE49-F238E27FC236}">
                    <a16:creationId xmlns:a16="http://schemas.microsoft.com/office/drawing/2014/main" id="{5C6CABB5-DA8F-4341-B057-17D2E6BCA3FE}"/>
                  </a:ext>
                </a:extLst>
              </p14:cNvPr>
              <p14:cNvContentPartPr/>
              <p14:nvPr/>
            </p14:nvContentPartPr>
            <p14:xfrm>
              <a:off x="205197" y="3125685"/>
              <a:ext cx="3560400" cy="1558800"/>
            </p14:xfrm>
          </p:contentPart>
        </mc:Choice>
        <mc:Fallback>
          <p:pic>
            <p:nvPicPr>
              <p:cNvPr id="168" name="Freihand 167">
                <a:extLst>
                  <a:ext uri="{FF2B5EF4-FFF2-40B4-BE49-F238E27FC236}">
                    <a16:creationId xmlns:a16="http://schemas.microsoft.com/office/drawing/2014/main" id="{5C6CABB5-DA8F-4341-B057-17D2E6BCA3FE}"/>
                  </a:ext>
                </a:extLst>
              </p:cNvPr>
              <p:cNvPicPr/>
              <p:nvPr/>
            </p:nvPicPr>
            <p:blipFill>
              <a:blip r:embed="rId621"/>
              <a:stretch>
                <a:fillRect/>
              </a:stretch>
            </p:blipFill>
            <p:spPr>
              <a:xfrm>
                <a:off x="200877" y="3121365"/>
                <a:ext cx="3569040" cy="156744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190" name="Freihand 189">
                <a:extLst>
                  <a:ext uri="{FF2B5EF4-FFF2-40B4-BE49-F238E27FC236}">
                    <a16:creationId xmlns:a16="http://schemas.microsoft.com/office/drawing/2014/main" id="{45410244-CC20-4932-9440-82147A25C97B}"/>
                  </a:ext>
                </a:extLst>
              </p14:cNvPr>
              <p14:cNvContentPartPr/>
              <p14:nvPr/>
            </p14:nvContentPartPr>
            <p14:xfrm>
              <a:off x="187917" y="3868365"/>
              <a:ext cx="3584160" cy="707040"/>
            </p14:xfrm>
          </p:contentPart>
        </mc:Choice>
        <mc:Fallback>
          <p:pic>
            <p:nvPicPr>
              <p:cNvPr id="190" name="Freihand 189">
                <a:extLst>
                  <a:ext uri="{FF2B5EF4-FFF2-40B4-BE49-F238E27FC236}">
                    <a16:creationId xmlns:a16="http://schemas.microsoft.com/office/drawing/2014/main" id="{45410244-CC20-4932-9440-82147A25C97B}"/>
                  </a:ext>
                </a:extLst>
              </p:cNvPr>
              <p:cNvPicPr/>
              <p:nvPr/>
            </p:nvPicPr>
            <p:blipFill>
              <a:blip r:embed="rId623"/>
              <a:stretch>
                <a:fillRect/>
              </a:stretch>
            </p:blipFill>
            <p:spPr>
              <a:xfrm>
                <a:off x="183597" y="3864045"/>
                <a:ext cx="3592800" cy="715680"/>
              </a:xfrm>
              <a:prstGeom prst="rect">
                <a:avLst/>
              </a:prstGeom>
            </p:spPr>
          </p:pic>
        </mc:Fallback>
      </mc:AlternateContent>
    </p:spTree>
    <p:extLst>
      <p:ext uri="{BB962C8B-B14F-4D97-AF65-F5344CB8AC3E}">
        <p14:creationId xmlns:p14="http://schemas.microsoft.com/office/powerpoint/2010/main" val="3777307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0"/>
            <a:ext cx="3222390"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a:t>Aggregated Production</a:t>
            </a:r>
            <a:endParaRPr lang="de-DE" sz="2400" dirty="0">
              <a:latin typeface="Arial" pitchFamily="18"/>
              <a:ea typeface="Droid Sans Fallback" pitchFamily="2"/>
              <a:cs typeface="Lohit Hindi" pitchFamily="2"/>
            </a:endParaRPr>
          </a:p>
        </p:txBody>
      </p:sp>
      <p:sp>
        <p:nvSpPr>
          <p:cNvPr id="20" name="Rechteck 19">
            <a:extLst>
              <a:ext uri="{FF2B5EF4-FFF2-40B4-BE49-F238E27FC236}">
                <a16:creationId xmlns:a16="http://schemas.microsoft.com/office/drawing/2014/main" id="{4B99E373-D671-46CC-895F-1B76A92AFBE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9DC0E3F1-A179-9DB2-CEC0-B17B8FE0BF3D}"/>
              </a:ext>
            </a:extLst>
          </p:cNvPr>
          <p:cNvPicPr>
            <a:picLocks noChangeAspect="1"/>
          </p:cNvPicPr>
          <p:nvPr/>
        </p:nvPicPr>
        <p:blipFill>
          <a:blip r:embed="rId3"/>
          <a:stretch>
            <a:fillRect/>
          </a:stretch>
        </p:blipFill>
        <p:spPr>
          <a:xfrm>
            <a:off x="0" y="437668"/>
            <a:ext cx="8688728" cy="6180845"/>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D2B749F3-5228-4F5C-895F-F4CAF25B8753}"/>
                  </a:ext>
                </a:extLst>
              </p14:cNvPr>
              <p14:cNvContentPartPr/>
              <p14:nvPr/>
            </p14:nvContentPartPr>
            <p14:xfrm>
              <a:off x="4119837" y="830685"/>
              <a:ext cx="527400" cy="513000"/>
            </p14:xfrm>
          </p:contentPart>
        </mc:Choice>
        <mc:Fallback xmlns="">
          <p:pic>
            <p:nvPicPr>
              <p:cNvPr id="2" name="Freihand 1">
                <a:extLst>
                  <a:ext uri="{FF2B5EF4-FFF2-40B4-BE49-F238E27FC236}">
                    <a16:creationId xmlns:a16="http://schemas.microsoft.com/office/drawing/2014/main" id="{D2B749F3-5228-4F5C-895F-F4CAF25B8753}"/>
                  </a:ext>
                </a:extLst>
              </p:cNvPr>
              <p:cNvPicPr/>
              <p:nvPr/>
            </p:nvPicPr>
            <p:blipFill>
              <a:blip r:embed="rId5"/>
              <a:stretch>
                <a:fillRect/>
              </a:stretch>
            </p:blipFill>
            <p:spPr>
              <a:xfrm>
                <a:off x="4115517" y="826365"/>
                <a:ext cx="536040" cy="521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Freihand 4">
                <a:extLst>
                  <a:ext uri="{FF2B5EF4-FFF2-40B4-BE49-F238E27FC236}">
                    <a16:creationId xmlns:a16="http://schemas.microsoft.com/office/drawing/2014/main" id="{7623AE1D-8294-4F16-9C9F-6D2A4F37F99E}"/>
                  </a:ext>
                </a:extLst>
              </p14:cNvPr>
              <p14:cNvContentPartPr/>
              <p14:nvPr/>
            </p14:nvContentPartPr>
            <p14:xfrm>
              <a:off x="3841557" y="851205"/>
              <a:ext cx="226440" cy="499680"/>
            </p14:xfrm>
          </p:contentPart>
        </mc:Choice>
        <mc:Fallback xmlns="">
          <p:pic>
            <p:nvPicPr>
              <p:cNvPr id="5" name="Freihand 4">
                <a:extLst>
                  <a:ext uri="{FF2B5EF4-FFF2-40B4-BE49-F238E27FC236}">
                    <a16:creationId xmlns:a16="http://schemas.microsoft.com/office/drawing/2014/main" id="{7623AE1D-8294-4F16-9C9F-6D2A4F37F99E}"/>
                  </a:ext>
                </a:extLst>
              </p:cNvPr>
              <p:cNvPicPr/>
              <p:nvPr/>
            </p:nvPicPr>
            <p:blipFill>
              <a:blip r:embed="rId7"/>
              <a:stretch>
                <a:fillRect/>
              </a:stretch>
            </p:blipFill>
            <p:spPr>
              <a:xfrm>
                <a:off x="3837237" y="846885"/>
                <a:ext cx="235080" cy="508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6" name="Freihand 35">
                <a:extLst>
                  <a:ext uri="{FF2B5EF4-FFF2-40B4-BE49-F238E27FC236}">
                    <a16:creationId xmlns:a16="http://schemas.microsoft.com/office/drawing/2014/main" id="{BCE2F5E4-4109-4508-A941-DD8F366C3465}"/>
                  </a:ext>
                </a:extLst>
              </p14:cNvPr>
              <p14:cNvContentPartPr/>
              <p14:nvPr/>
            </p14:nvContentPartPr>
            <p14:xfrm>
              <a:off x="2411277" y="3087885"/>
              <a:ext cx="2286360" cy="111960"/>
            </p14:xfrm>
          </p:contentPart>
        </mc:Choice>
        <mc:Fallback xmlns="">
          <p:pic>
            <p:nvPicPr>
              <p:cNvPr id="36" name="Freihand 35">
                <a:extLst>
                  <a:ext uri="{FF2B5EF4-FFF2-40B4-BE49-F238E27FC236}">
                    <a16:creationId xmlns:a16="http://schemas.microsoft.com/office/drawing/2014/main" id="{BCE2F5E4-4109-4508-A941-DD8F366C3465}"/>
                  </a:ext>
                </a:extLst>
              </p:cNvPr>
              <p:cNvPicPr/>
              <p:nvPr/>
            </p:nvPicPr>
            <p:blipFill>
              <a:blip r:embed="rId9"/>
              <a:stretch>
                <a:fillRect/>
              </a:stretch>
            </p:blipFill>
            <p:spPr>
              <a:xfrm>
                <a:off x="2406957" y="3083565"/>
                <a:ext cx="22950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7" name="Freihand 36">
                <a:extLst>
                  <a:ext uri="{FF2B5EF4-FFF2-40B4-BE49-F238E27FC236}">
                    <a16:creationId xmlns:a16="http://schemas.microsoft.com/office/drawing/2014/main" id="{7AA03C66-6304-452A-8D3D-0F7F00D75788}"/>
                  </a:ext>
                </a:extLst>
              </p14:cNvPr>
              <p14:cNvContentPartPr/>
              <p14:nvPr/>
            </p14:nvContentPartPr>
            <p14:xfrm>
              <a:off x="4932717" y="3249165"/>
              <a:ext cx="2168280" cy="25920"/>
            </p14:xfrm>
          </p:contentPart>
        </mc:Choice>
        <mc:Fallback xmlns="">
          <p:pic>
            <p:nvPicPr>
              <p:cNvPr id="37" name="Freihand 36">
                <a:extLst>
                  <a:ext uri="{FF2B5EF4-FFF2-40B4-BE49-F238E27FC236}">
                    <a16:creationId xmlns:a16="http://schemas.microsoft.com/office/drawing/2014/main" id="{7AA03C66-6304-452A-8D3D-0F7F00D75788}"/>
                  </a:ext>
                </a:extLst>
              </p:cNvPr>
              <p:cNvPicPr/>
              <p:nvPr/>
            </p:nvPicPr>
            <p:blipFill>
              <a:blip r:embed="rId11"/>
              <a:stretch>
                <a:fillRect/>
              </a:stretch>
            </p:blipFill>
            <p:spPr>
              <a:xfrm>
                <a:off x="4928397" y="3244845"/>
                <a:ext cx="21769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5" name="Freihand 74">
                <a:extLst>
                  <a:ext uri="{FF2B5EF4-FFF2-40B4-BE49-F238E27FC236}">
                    <a16:creationId xmlns:a16="http://schemas.microsoft.com/office/drawing/2014/main" id="{3FAA2D0E-B80C-4B4C-89FC-5E3938DC4383}"/>
                  </a:ext>
                </a:extLst>
              </p14:cNvPr>
              <p14:cNvContentPartPr/>
              <p14:nvPr/>
            </p14:nvContentPartPr>
            <p14:xfrm>
              <a:off x="1670757" y="3728685"/>
              <a:ext cx="2511360" cy="70200"/>
            </p14:xfrm>
          </p:contentPart>
        </mc:Choice>
        <mc:Fallback xmlns="">
          <p:pic>
            <p:nvPicPr>
              <p:cNvPr id="75" name="Freihand 74">
                <a:extLst>
                  <a:ext uri="{FF2B5EF4-FFF2-40B4-BE49-F238E27FC236}">
                    <a16:creationId xmlns:a16="http://schemas.microsoft.com/office/drawing/2014/main" id="{3FAA2D0E-B80C-4B4C-89FC-5E3938DC4383}"/>
                  </a:ext>
                </a:extLst>
              </p:cNvPr>
              <p:cNvPicPr/>
              <p:nvPr/>
            </p:nvPicPr>
            <p:blipFill>
              <a:blip r:embed="rId13"/>
              <a:stretch>
                <a:fillRect/>
              </a:stretch>
            </p:blipFill>
            <p:spPr>
              <a:xfrm>
                <a:off x="1666437" y="3724365"/>
                <a:ext cx="25200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76" name="Freihand 75">
                <a:extLst>
                  <a:ext uri="{FF2B5EF4-FFF2-40B4-BE49-F238E27FC236}">
                    <a16:creationId xmlns:a16="http://schemas.microsoft.com/office/drawing/2014/main" id="{76114503-7268-4087-9BC3-65771F45BB29}"/>
                  </a:ext>
                </a:extLst>
              </p14:cNvPr>
              <p14:cNvContentPartPr/>
              <p14:nvPr/>
            </p14:nvContentPartPr>
            <p14:xfrm>
              <a:off x="1827357" y="2189325"/>
              <a:ext cx="5459760" cy="1276920"/>
            </p14:xfrm>
          </p:contentPart>
        </mc:Choice>
        <mc:Fallback xmlns="">
          <p:pic>
            <p:nvPicPr>
              <p:cNvPr id="76" name="Freihand 75">
                <a:extLst>
                  <a:ext uri="{FF2B5EF4-FFF2-40B4-BE49-F238E27FC236}">
                    <a16:creationId xmlns:a16="http://schemas.microsoft.com/office/drawing/2014/main" id="{76114503-7268-4087-9BC3-65771F45BB29}"/>
                  </a:ext>
                </a:extLst>
              </p:cNvPr>
              <p:cNvPicPr/>
              <p:nvPr/>
            </p:nvPicPr>
            <p:blipFill>
              <a:blip r:embed="rId15"/>
              <a:stretch>
                <a:fillRect/>
              </a:stretch>
            </p:blipFill>
            <p:spPr>
              <a:xfrm>
                <a:off x="1823037" y="2185005"/>
                <a:ext cx="5468400" cy="1285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78" name="Freihand 77">
                <a:extLst>
                  <a:ext uri="{FF2B5EF4-FFF2-40B4-BE49-F238E27FC236}">
                    <a16:creationId xmlns:a16="http://schemas.microsoft.com/office/drawing/2014/main" id="{909226B5-08F8-4502-8013-0B2FEED48C3C}"/>
                  </a:ext>
                </a:extLst>
              </p14:cNvPr>
              <p14:cNvContentPartPr/>
              <p14:nvPr/>
            </p14:nvContentPartPr>
            <p14:xfrm>
              <a:off x="1737357" y="3657765"/>
              <a:ext cx="2355120" cy="116640"/>
            </p14:xfrm>
          </p:contentPart>
        </mc:Choice>
        <mc:Fallback xmlns="">
          <p:pic>
            <p:nvPicPr>
              <p:cNvPr id="78" name="Freihand 77">
                <a:extLst>
                  <a:ext uri="{FF2B5EF4-FFF2-40B4-BE49-F238E27FC236}">
                    <a16:creationId xmlns:a16="http://schemas.microsoft.com/office/drawing/2014/main" id="{909226B5-08F8-4502-8013-0B2FEED48C3C}"/>
                  </a:ext>
                </a:extLst>
              </p:cNvPr>
              <p:cNvPicPr/>
              <p:nvPr/>
            </p:nvPicPr>
            <p:blipFill>
              <a:blip r:embed="rId17"/>
              <a:stretch>
                <a:fillRect/>
              </a:stretch>
            </p:blipFill>
            <p:spPr>
              <a:xfrm>
                <a:off x="1733037" y="3653445"/>
                <a:ext cx="23637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3" name="Freihand 112">
                <a:extLst>
                  <a:ext uri="{FF2B5EF4-FFF2-40B4-BE49-F238E27FC236}">
                    <a16:creationId xmlns:a16="http://schemas.microsoft.com/office/drawing/2014/main" id="{BD969C77-4390-41A1-9CA5-0D908F493193}"/>
                  </a:ext>
                </a:extLst>
              </p14:cNvPr>
              <p14:cNvContentPartPr/>
              <p14:nvPr/>
            </p14:nvContentPartPr>
            <p14:xfrm>
              <a:off x="4930557" y="3835245"/>
              <a:ext cx="263520" cy="375120"/>
            </p14:xfrm>
          </p:contentPart>
        </mc:Choice>
        <mc:Fallback xmlns="">
          <p:pic>
            <p:nvPicPr>
              <p:cNvPr id="113" name="Freihand 112">
                <a:extLst>
                  <a:ext uri="{FF2B5EF4-FFF2-40B4-BE49-F238E27FC236}">
                    <a16:creationId xmlns:a16="http://schemas.microsoft.com/office/drawing/2014/main" id="{BD969C77-4390-41A1-9CA5-0D908F493193}"/>
                  </a:ext>
                </a:extLst>
              </p:cNvPr>
              <p:cNvPicPr/>
              <p:nvPr/>
            </p:nvPicPr>
            <p:blipFill>
              <a:blip r:embed="rId19"/>
              <a:stretch>
                <a:fillRect/>
              </a:stretch>
            </p:blipFill>
            <p:spPr>
              <a:xfrm>
                <a:off x="4926237" y="3830925"/>
                <a:ext cx="272160" cy="3837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4" name="Freihand 133">
                <a:extLst>
                  <a:ext uri="{FF2B5EF4-FFF2-40B4-BE49-F238E27FC236}">
                    <a16:creationId xmlns:a16="http://schemas.microsoft.com/office/drawing/2014/main" id="{0BE0037F-B98D-4CCB-AADD-7747BAD8D092}"/>
                  </a:ext>
                </a:extLst>
              </p14:cNvPr>
              <p14:cNvContentPartPr/>
              <p14:nvPr/>
            </p14:nvContentPartPr>
            <p14:xfrm>
              <a:off x="1632597" y="3226485"/>
              <a:ext cx="2759400" cy="633240"/>
            </p14:xfrm>
          </p:contentPart>
        </mc:Choice>
        <mc:Fallback xmlns="">
          <p:pic>
            <p:nvPicPr>
              <p:cNvPr id="134" name="Freihand 133">
                <a:extLst>
                  <a:ext uri="{FF2B5EF4-FFF2-40B4-BE49-F238E27FC236}">
                    <a16:creationId xmlns:a16="http://schemas.microsoft.com/office/drawing/2014/main" id="{0BE0037F-B98D-4CCB-AADD-7747BAD8D092}"/>
                  </a:ext>
                </a:extLst>
              </p:cNvPr>
              <p:cNvPicPr/>
              <p:nvPr/>
            </p:nvPicPr>
            <p:blipFill>
              <a:blip r:embed="rId21"/>
              <a:stretch>
                <a:fillRect/>
              </a:stretch>
            </p:blipFill>
            <p:spPr>
              <a:xfrm>
                <a:off x="1628277" y="3222165"/>
                <a:ext cx="2768040" cy="6418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8" name="Freihand 147">
                <a:extLst>
                  <a:ext uri="{FF2B5EF4-FFF2-40B4-BE49-F238E27FC236}">
                    <a16:creationId xmlns:a16="http://schemas.microsoft.com/office/drawing/2014/main" id="{7C1B7F80-38FC-4A24-9248-CB795FCA0F8F}"/>
                  </a:ext>
                </a:extLst>
              </p14:cNvPr>
              <p14:cNvContentPartPr/>
              <p14:nvPr/>
            </p14:nvContentPartPr>
            <p14:xfrm>
              <a:off x="1676157" y="3187245"/>
              <a:ext cx="2403000" cy="732240"/>
            </p14:xfrm>
          </p:contentPart>
        </mc:Choice>
        <mc:Fallback xmlns="">
          <p:pic>
            <p:nvPicPr>
              <p:cNvPr id="148" name="Freihand 147">
                <a:extLst>
                  <a:ext uri="{FF2B5EF4-FFF2-40B4-BE49-F238E27FC236}">
                    <a16:creationId xmlns:a16="http://schemas.microsoft.com/office/drawing/2014/main" id="{7C1B7F80-38FC-4A24-9248-CB795FCA0F8F}"/>
                  </a:ext>
                </a:extLst>
              </p:cNvPr>
              <p:cNvPicPr/>
              <p:nvPr/>
            </p:nvPicPr>
            <p:blipFill>
              <a:blip r:embed="rId23"/>
              <a:stretch>
                <a:fillRect/>
              </a:stretch>
            </p:blipFill>
            <p:spPr>
              <a:xfrm>
                <a:off x="1671837" y="3182925"/>
                <a:ext cx="2411640" cy="7408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2" name="Freihand 201">
                <a:extLst>
                  <a:ext uri="{FF2B5EF4-FFF2-40B4-BE49-F238E27FC236}">
                    <a16:creationId xmlns:a16="http://schemas.microsoft.com/office/drawing/2014/main" id="{46C1CEA5-3A18-4785-8295-D3EC2992B73B}"/>
                  </a:ext>
                </a:extLst>
              </p14:cNvPr>
              <p14:cNvContentPartPr/>
              <p14:nvPr/>
            </p14:nvContentPartPr>
            <p14:xfrm>
              <a:off x="1495437" y="3345285"/>
              <a:ext cx="2796120" cy="493920"/>
            </p14:xfrm>
          </p:contentPart>
        </mc:Choice>
        <mc:Fallback xmlns="">
          <p:pic>
            <p:nvPicPr>
              <p:cNvPr id="202" name="Freihand 201">
                <a:extLst>
                  <a:ext uri="{FF2B5EF4-FFF2-40B4-BE49-F238E27FC236}">
                    <a16:creationId xmlns:a16="http://schemas.microsoft.com/office/drawing/2014/main" id="{46C1CEA5-3A18-4785-8295-D3EC2992B73B}"/>
                  </a:ext>
                </a:extLst>
              </p:cNvPr>
              <p:cNvPicPr/>
              <p:nvPr/>
            </p:nvPicPr>
            <p:blipFill>
              <a:blip r:embed="rId25"/>
              <a:stretch>
                <a:fillRect/>
              </a:stretch>
            </p:blipFill>
            <p:spPr>
              <a:xfrm>
                <a:off x="1491117" y="3340965"/>
                <a:ext cx="2804760" cy="5025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4" name="Freihand 203">
                <a:extLst>
                  <a:ext uri="{FF2B5EF4-FFF2-40B4-BE49-F238E27FC236}">
                    <a16:creationId xmlns:a16="http://schemas.microsoft.com/office/drawing/2014/main" id="{4F28A71C-7E20-4A1F-B0FB-267B179B6644}"/>
                  </a:ext>
                </a:extLst>
              </p14:cNvPr>
              <p14:cNvContentPartPr/>
              <p14:nvPr/>
            </p14:nvContentPartPr>
            <p14:xfrm>
              <a:off x="1330917" y="3261045"/>
              <a:ext cx="3599280" cy="684360"/>
            </p14:xfrm>
          </p:contentPart>
        </mc:Choice>
        <mc:Fallback xmlns="">
          <p:pic>
            <p:nvPicPr>
              <p:cNvPr id="204" name="Freihand 203">
                <a:extLst>
                  <a:ext uri="{FF2B5EF4-FFF2-40B4-BE49-F238E27FC236}">
                    <a16:creationId xmlns:a16="http://schemas.microsoft.com/office/drawing/2014/main" id="{4F28A71C-7E20-4A1F-B0FB-267B179B6644}"/>
                  </a:ext>
                </a:extLst>
              </p:cNvPr>
              <p:cNvPicPr/>
              <p:nvPr/>
            </p:nvPicPr>
            <p:blipFill>
              <a:blip r:embed="rId27"/>
              <a:stretch>
                <a:fillRect/>
              </a:stretch>
            </p:blipFill>
            <p:spPr>
              <a:xfrm>
                <a:off x="1326597" y="3256725"/>
                <a:ext cx="3607920" cy="693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9" name="Freihand 208">
                <a:extLst>
                  <a:ext uri="{FF2B5EF4-FFF2-40B4-BE49-F238E27FC236}">
                    <a16:creationId xmlns:a16="http://schemas.microsoft.com/office/drawing/2014/main" id="{495E36EF-2E21-4512-B60F-34CAD9231CE1}"/>
                  </a:ext>
                </a:extLst>
              </p14:cNvPr>
              <p14:cNvContentPartPr/>
              <p14:nvPr/>
            </p14:nvContentPartPr>
            <p14:xfrm>
              <a:off x="8239677" y="-6675"/>
              <a:ext cx="3302640" cy="1483200"/>
            </p14:xfrm>
          </p:contentPart>
        </mc:Choice>
        <mc:Fallback xmlns="">
          <p:pic>
            <p:nvPicPr>
              <p:cNvPr id="209" name="Freihand 208">
                <a:extLst>
                  <a:ext uri="{FF2B5EF4-FFF2-40B4-BE49-F238E27FC236}">
                    <a16:creationId xmlns:a16="http://schemas.microsoft.com/office/drawing/2014/main" id="{495E36EF-2E21-4512-B60F-34CAD9231CE1}"/>
                  </a:ext>
                </a:extLst>
              </p:cNvPr>
              <p:cNvPicPr/>
              <p:nvPr/>
            </p:nvPicPr>
            <p:blipFill>
              <a:blip r:embed="rId29"/>
              <a:stretch>
                <a:fillRect/>
              </a:stretch>
            </p:blipFill>
            <p:spPr>
              <a:xfrm>
                <a:off x="8235357" y="-10995"/>
                <a:ext cx="3311280" cy="14918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1" name="Freihand 210">
                <a:extLst>
                  <a:ext uri="{FF2B5EF4-FFF2-40B4-BE49-F238E27FC236}">
                    <a16:creationId xmlns:a16="http://schemas.microsoft.com/office/drawing/2014/main" id="{46278113-B7F7-493F-9F62-DC6C5C475B44}"/>
                  </a:ext>
                </a:extLst>
              </p14:cNvPr>
              <p14:cNvContentPartPr/>
              <p14:nvPr/>
            </p14:nvContentPartPr>
            <p14:xfrm>
              <a:off x="507597" y="6402045"/>
              <a:ext cx="7660440" cy="104400"/>
            </p14:xfrm>
          </p:contentPart>
        </mc:Choice>
        <mc:Fallback xmlns="">
          <p:pic>
            <p:nvPicPr>
              <p:cNvPr id="211" name="Freihand 210">
                <a:extLst>
                  <a:ext uri="{FF2B5EF4-FFF2-40B4-BE49-F238E27FC236}">
                    <a16:creationId xmlns:a16="http://schemas.microsoft.com/office/drawing/2014/main" id="{46278113-B7F7-493F-9F62-DC6C5C475B44}"/>
                  </a:ext>
                </a:extLst>
              </p:cNvPr>
              <p:cNvPicPr/>
              <p:nvPr/>
            </p:nvPicPr>
            <p:blipFill>
              <a:blip r:embed="rId31"/>
              <a:stretch>
                <a:fillRect/>
              </a:stretch>
            </p:blipFill>
            <p:spPr>
              <a:xfrm>
                <a:off x="503277" y="6397725"/>
                <a:ext cx="76690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44" name="Freihand 243">
                <a:extLst>
                  <a:ext uri="{FF2B5EF4-FFF2-40B4-BE49-F238E27FC236}">
                    <a16:creationId xmlns:a16="http://schemas.microsoft.com/office/drawing/2014/main" id="{5F64E6CD-0FD1-4FB6-A4A8-DEFF31BA0392}"/>
                  </a:ext>
                </a:extLst>
              </p14:cNvPr>
              <p14:cNvContentPartPr/>
              <p14:nvPr/>
            </p14:nvContentPartPr>
            <p14:xfrm>
              <a:off x="6557397" y="5556405"/>
              <a:ext cx="1906560" cy="773280"/>
            </p14:xfrm>
          </p:contentPart>
        </mc:Choice>
        <mc:Fallback xmlns="">
          <p:pic>
            <p:nvPicPr>
              <p:cNvPr id="244" name="Freihand 243">
                <a:extLst>
                  <a:ext uri="{FF2B5EF4-FFF2-40B4-BE49-F238E27FC236}">
                    <a16:creationId xmlns:a16="http://schemas.microsoft.com/office/drawing/2014/main" id="{5F64E6CD-0FD1-4FB6-A4A8-DEFF31BA0392}"/>
                  </a:ext>
                </a:extLst>
              </p:cNvPr>
              <p:cNvPicPr/>
              <p:nvPr/>
            </p:nvPicPr>
            <p:blipFill>
              <a:blip r:embed="rId33"/>
              <a:stretch>
                <a:fillRect/>
              </a:stretch>
            </p:blipFill>
            <p:spPr>
              <a:xfrm>
                <a:off x="6553077" y="5552085"/>
                <a:ext cx="1915200" cy="7819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48" name="Freihand 247">
                <a:extLst>
                  <a:ext uri="{FF2B5EF4-FFF2-40B4-BE49-F238E27FC236}">
                    <a16:creationId xmlns:a16="http://schemas.microsoft.com/office/drawing/2014/main" id="{77A4CA76-FD76-43C7-BF1C-53C1EDBA3F6F}"/>
                  </a:ext>
                </a:extLst>
              </p14:cNvPr>
              <p14:cNvContentPartPr/>
              <p14:nvPr/>
            </p14:nvContentPartPr>
            <p14:xfrm>
              <a:off x="374757" y="5557845"/>
              <a:ext cx="5838840" cy="927360"/>
            </p14:xfrm>
          </p:contentPart>
        </mc:Choice>
        <mc:Fallback xmlns="">
          <p:pic>
            <p:nvPicPr>
              <p:cNvPr id="248" name="Freihand 247">
                <a:extLst>
                  <a:ext uri="{FF2B5EF4-FFF2-40B4-BE49-F238E27FC236}">
                    <a16:creationId xmlns:a16="http://schemas.microsoft.com/office/drawing/2014/main" id="{77A4CA76-FD76-43C7-BF1C-53C1EDBA3F6F}"/>
                  </a:ext>
                </a:extLst>
              </p:cNvPr>
              <p:cNvPicPr/>
              <p:nvPr/>
            </p:nvPicPr>
            <p:blipFill>
              <a:blip r:embed="rId35"/>
              <a:stretch>
                <a:fillRect/>
              </a:stretch>
            </p:blipFill>
            <p:spPr>
              <a:xfrm>
                <a:off x="370437" y="5553525"/>
                <a:ext cx="5847480" cy="936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12" name="Freihand 311">
                <a:extLst>
                  <a:ext uri="{FF2B5EF4-FFF2-40B4-BE49-F238E27FC236}">
                    <a16:creationId xmlns:a16="http://schemas.microsoft.com/office/drawing/2014/main" id="{D6E3EA2F-30F7-4990-BEB4-E0173C583370}"/>
                  </a:ext>
                </a:extLst>
              </p14:cNvPr>
              <p14:cNvContentPartPr/>
              <p14:nvPr/>
            </p14:nvContentPartPr>
            <p14:xfrm>
              <a:off x="10394997" y="3272565"/>
              <a:ext cx="1502640" cy="663840"/>
            </p14:xfrm>
          </p:contentPart>
        </mc:Choice>
        <mc:Fallback xmlns="">
          <p:pic>
            <p:nvPicPr>
              <p:cNvPr id="312" name="Freihand 311">
                <a:extLst>
                  <a:ext uri="{FF2B5EF4-FFF2-40B4-BE49-F238E27FC236}">
                    <a16:creationId xmlns:a16="http://schemas.microsoft.com/office/drawing/2014/main" id="{D6E3EA2F-30F7-4990-BEB4-E0173C583370}"/>
                  </a:ext>
                </a:extLst>
              </p:cNvPr>
              <p:cNvPicPr/>
              <p:nvPr/>
            </p:nvPicPr>
            <p:blipFill>
              <a:blip r:embed="rId37"/>
              <a:stretch>
                <a:fillRect/>
              </a:stretch>
            </p:blipFill>
            <p:spPr>
              <a:xfrm>
                <a:off x="10390677" y="3268245"/>
                <a:ext cx="1511280" cy="6724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14" name="Freihand 313">
                <a:extLst>
                  <a:ext uri="{FF2B5EF4-FFF2-40B4-BE49-F238E27FC236}">
                    <a16:creationId xmlns:a16="http://schemas.microsoft.com/office/drawing/2014/main" id="{DA91B4F2-C3EA-4FEF-AD8F-0EC29A9A5B59}"/>
                  </a:ext>
                </a:extLst>
              </p14:cNvPr>
              <p14:cNvContentPartPr/>
              <p14:nvPr/>
            </p14:nvContentPartPr>
            <p14:xfrm>
              <a:off x="9826917" y="2625645"/>
              <a:ext cx="1345680" cy="924840"/>
            </p14:xfrm>
          </p:contentPart>
        </mc:Choice>
        <mc:Fallback xmlns="">
          <p:pic>
            <p:nvPicPr>
              <p:cNvPr id="314" name="Freihand 313">
                <a:extLst>
                  <a:ext uri="{FF2B5EF4-FFF2-40B4-BE49-F238E27FC236}">
                    <a16:creationId xmlns:a16="http://schemas.microsoft.com/office/drawing/2014/main" id="{DA91B4F2-C3EA-4FEF-AD8F-0EC29A9A5B59}"/>
                  </a:ext>
                </a:extLst>
              </p:cNvPr>
              <p:cNvPicPr/>
              <p:nvPr/>
            </p:nvPicPr>
            <p:blipFill>
              <a:blip r:embed="rId39"/>
              <a:stretch>
                <a:fillRect/>
              </a:stretch>
            </p:blipFill>
            <p:spPr>
              <a:xfrm>
                <a:off x="9822597" y="2621325"/>
                <a:ext cx="1354320" cy="933480"/>
              </a:xfrm>
              <a:prstGeom prst="rect">
                <a:avLst/>
              </a:prstGeom>
            </p:spPr>
          </p:pic>
        </mc:Fallback>
      </mc:AlternateContent>
      <p:grpSp>
        <p:nvGrpSpPr>
          <p:cNvPr id="346" name="Gruppieren 345">
            <a:extLst>
              <a:ext uri="{FF2B5EF4-FFF2-40B4-BE49-F238E27FC236}">
                <a16:creationId xmlns:a16="http://schemas.microsoft.com/office/drawing/2014/main" id="{1F4E6A1E-124A-4E95-B593-E5C35B9EB899}"/>
              </a:ext>
            </a:extLst>
          </p:cNvPr>
          <p:cNvGrpSpPr/>
          <p:nvPr/>
        </p:nvGrpSpPr>
        <p:grpSpPr>
          <a:xfrm>
            <a:off x="479157" y="36885"/>
            <a:ext cx="11533320" cy="6351120"/>
            <a:chOff x="479157" y="36885"/>
            <a:chExt cx="11533320" cy="6351120"/>
          </a:xfrm>
        </p:grpSpPr>
        <mc:AlternateContent xmlns:mc="http://schemas.openxmlformats.org/markup-compatibility/2006" xmlns:p14="http://schemas.microsoft.com/office/powerpoint/2010/main">
          <mc:Choice Requires="p14">
            <p:contentPart p14:bwMode="auto" r:id="rId40">
              <p14:nvContentPartPr>
                <p14:cNvPr id="6" name="Freihand 5">
                  <a:extLst>
                    <a:ext uri="{FF2B5EF4-FFF2-40B4-BE49-F238E27FC236}">
                      <a16:creationId xmlns:a16="http://schemas.microsoft.com/office/drawing/2014/main" id="{89691E52-83D3-4AD8-96F7-F6083AC3C913}"/>
                    </a:ext>
                  </a:extLst>
                </p14:cNvPr>
                <p14:cNvContentPartPr/>
                <p14:nvPr/>
              </p14:nvContentPartPr>
              <p14:xfrm>
                <a:off x="1191957" y="1320285"/>
                <a:ext cx="1445040" cy="442800"/>
              </p14:xfrm>
            </p:contentPart>
          </mc:Choice>
          <mc:Fallback xmlns="">
            <p:pic>
              <p:nvPicPr>
                <p:cNvPr id="6" name="Freihand 5">
                  <a:extLst>
                    <a:ext uri="{FF2B5EF4-FFF2-40B4-BE49-F238E27FC236}">
                      <a16:creationId xmlns:a16="http://schemas.microsoft.com/office/drawing/2014/main" id="{89691E52-83D3-4AD8-96F7-F6083AC3C913}"/>
                    </a:ext>
                  </a:extLst>
                </p:cNvPr>
                <p:cNvPicPr/>
                <p:nvPr/>
              </p:nvPicPr>
              <p:blipFill>
                <a:blip r:embed="rId41"/>
                <a:stretch>
                  <a:fillRect/>
                </a:stretch>
              </p:blipFill>
              <p:spPr>
                <a:xfrm>
                  <a:off x="1187637" y="1315965"/>
                  <a:ext cx="1453680" cy="4514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7" name="Freihand 6">
                  <a:extLst>
                    <a:ext uri="{FF2B5EF4-FFF2-40B4-BE49-F238E27FC236}">
                      <a16:creationId xmlns:a16="http://schemas.microsoft.com/office/drawing/2014/main" id="{E34EE71E-F25E-4C74-8E84-358B6E85D76C}"/>
                    </a:ext>
                  </a:extLst>
                </p14:cNvPr>
                <p14:cNvContentPartPr/>
                <p14:nvPr/>
              </p14:nvContentPartPr>
              <p14:xfrm>
                <a:off x="2085477" y="1003125"/>
                <a:ext cx="38880" cy="211320"/>
              </p14:xfrm>
            </p:contentPart>
          </mc:Choice>
          <mc:Fallback xmlns="">
            <p:pic>
              <p:nvPicPr>
                <p:cNvPr id="7" name="Freihand 6">
                  <a:extLst>
                    <a:ext uri="{FF2B5EF4-FFF2-40B4-BE49-F238E27FC236}">
                      <a16:creationId xmlns:a16="http://schemas.microsoft.com/office/drawing/2014/main" id="{E34EE71E-F25E-4C74-8E84-358B6E85D76C}"/>
                    </a:ext>
                  </a:extLst>
                </p:cNvPr>
                <p:cNvPicPr/>
                <p:nvPr/>
              </p:nvPicPr>
              <p:blipFill>
                <a:blip r:embed="rId43"/>
                <a:stretch>
                  <a:fillRect/>
                </a:stretch>
              </p:blipFill>
              <p:spPr>
                <a:xfrm>
                  <a:off x="2081157" y="998805"/>
                  <a:ext cx="4752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8" name="Freihand 7">
                  <a:extLst>
                    <a:ext uri="{FF2B5EF4-FFF2-40B4-BE49-F238E27FC236}">
                      <a16:creationId xmlns:a16="http://schemas.microsoft.com/office/drawing/2014/main" id="{DC6EA0C3-CA68-4D7C-A2DC-4E4F3283C37D}"/>
                    </a:ext>
                  </a:extLst>
                </p14:cNvPr>
                <p14:cNvContentPartPr/>
                <p14:nvPr/>
              </p14:nvContentPartPr>
              <p14:xfrm>
                <a:off x="2021397" y="1074045"/>
                <a:ext cx="169560" cy="163440"/>
              </p14:xfrm>
            </p:contentPart>
          </mc:Choice>
          <mc:Fallback xmlns="">
            <p:pic>
              <p:nvPicPr>
                <p:cNvPr id="8" name="Freihand 7">
                  <a:extLst>
                    <a:ext uri="{FF2B5EF4-FFF2-40B4-BE49-F238E27FC236}">
                      <a16:creationId xmlns:a16="http://schemas.microsoft.com/office/drawing/2014/main" id="{DC6EA0C3-CA68-4D7C-A2DC-4E4F3283C37D}"/>
                    </a:ext>
                  </a:extLst>
                </p:cNvPr>
                <p:cNvPicPr/>
                <p:nvPr/>
              </p:nvPicPr>
              <p:blipFill>
                <a:blip r:embed="rId45"/>
                <a:stretch>
                  <a:fillRect/>
                </a:stretch>
              </p:blipFill>
              <p:spPr>
                <a:xfrm>
                  <a:off x="2017077" y="1069725"/>
                  <a:ext cx="1782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9" name="Freihand 8">
                  <a:extLst>
                    <a:ext uri="{FF2B5EF4-FFF2-40B4-BE49-F238E27FC236}">
                      <a16:creationId xmlns:a16="http://schemas.microsoft.com/office/drawing/2014/main" id="{2CA839D4-DC14-4675-A413-A1F94CAB2B59}"/>
                    </a:ext>
                  </a:extLst>
                </p14:cNvPr>
                <p14:cNvContentPartPr/>
                <p14:nvPr/>
              </p14:nvContentPartPr>
              <p14:xfrm>
                <a:off x="1636197" y="867765"/>
                <a:ext cx="164160" cy="258120"/>
              </p14:xfrm>
            </p:contentPart>
          </mc:Choice>
          <mc:Fallback xmlns="">
            <p:pic>
              <p:nvPicPr>
                <p:cNvPr id="9" name="Freihand 8">
                  <a:extLst>
                    <a:ext uri="{FF2B5EF4-FFF2-40B4-BE49-F238E27FC236}">
                      <a16:creationId xmlns:a16="http://schemas.microsoft.com/office/drawing/2014/main" id="{2CA839D4-DC14-4675-A413-A1F94CAB2B59}"/>
                    </a:ext>
                  </a:extLst>
                </p:cNvPr>
                <p:cNvPicPr/>
                <p:nvPr/>
              </p:nvPicPr>
              <p:blipFill>
                <a:blip r:embed="rId47"/>
                <a:stretch>
                  <a:fillRect/>
                </a:stretch>
              </p:blipFill>
              <p:spPr>
                <a:xfrm>
                  <a:off x="1631877" y="863445"/>
                  <a:ext cx="17280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0" name="Freihand 9">
                  <a:extLst>
                    <a:ext uri="{FF2B5EF4-FFF2-40B4-BE49-F238E27FC236}">
                      <a16:creationId xmlns:a16="http://schemas.microsoft.com/office/drawing/2014/main" id="{FBA1DD4E-2185-4DC8-87C3-E5007A6911B2}"/>
                    </a:ext>
                  </a:extLst>
                </p14:cNvPr>
                <p14:cNvContentPartPr/>
                <p14:nvPr/>
              </p14:nvContentPartPr>
              <p14:xfrm>
                <a:off x="1799277" y="897285"/>
                <a:ext cx="286920" cy="79560"/>
              </p14:xfrm>
            </p:contentPart>
          </mc:Choice>
          <mc:Fallback xmlns="">
            <p:pic>
              <p:nvPicPr>
                <p:cNvPr id="10" name="Freihand 9">
                  <a:extLst>
                    <a:ext uri="{FF2B5EF4-FFF2-40B4-BE49-F238E27FC236}">
                      <a16:creationId xmlns:a16="http://schemas.microsoft.com/office/drawing/2014/main" id="{FBA1DD4E-2185-4DC8-87C3-E5007A6911B2}"/>
                    </a:ext>
                  </a:extLst>
                </p:cNvPr>
                <p:cNvPicPr/>
                <p:nvPr/>
              </p:nvPicPr>
              <p:blipFill>
                <a:blip r:embed="rId49"/>
                <a:stretch>
                  <a:fillRect/>
                </a:stretch>
              </p:blipFill>
              <p:spPr>
                <a:xfrm>
                  <a:off x="1794957" y="892965"/>
                  <a:ext cx="2955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1" name="Freihand 10">
                  <a:extLst>
                    <a:ext uri="{FF2B5EF4-FFF2-40B4-BE49-F238E27FC236}">
                      <a16:creationId xmlns:a16="http://schemas.microsoft.com/office/drawing/2014/main" id="{2BF4F43B-9328-4FC0-B9BE-5DF4806BEB2B}"/>
                    </a:ext>
                  </a:extLst>
                </p14:cNvPr>
                <p14:cNvContentPartPr/>
                <p14:nvPr/>
              </p14:nvContentPartPr>
              <p14:xfrm>
                <a:off x="2104197" y="850485"/>
                <a:ext cx="106200" cy="68040"/>
              </p14:xfrm>
            </p:contentPart>
          </mc:Choice>
          <mc:Fallback xmlns="">
            <p:pic>
              <p:nvPicPr>
                <p:cNvPr id="11" name="Freihand 10">
                  <a:extLst>
                    <a:ext uri="{FF2B5EF4-FFF2-40B4-BE49-F238E27FC236}">
                      <a16:creationId xmlns:a16="http://schemas.microsoft.com/office/drawing/2014/main" id="{2BF4F43B-9328-4FC0-B9BE-5DF4806BEB2B}"/>
                    </a:ext>
                  </a:extLst>
                </p:cNvPr>
                <p:cNvPicPr/>
                <p:nvPr/>
              </p:nvPicPr>
              <p:blipFill>
                <a:blip r:embed="rId51"/>
                <a:stretch>
                  <a:fillRect/>
                </a:stretch>
              </p:blipFill>
              <p:spPr>
                <a:xfrm>
                  <a:off x="2099877" y="846165"/>
                  <a:ext cx="1148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2" name="Freihand 11">
                  <a:extLst>
                    <a:ext uri="{FF2B5EF4-FFF2-40B4-BE49-F238E27FC236}">
                      <a16:creationId xmlns:a16="http://schemas.microsoft.com/office/drawing/2014/main" id="{425F2BD2-4331-43AA-837B-16DB702EFE4C}"/>
                    </a:ext>
                  </a:extLst>
                </p14:cNvPr>
                <p14:cNvContentPartPr/>
                <p14:nvPr/>
              </p14:nvContentPartPr>
              <p14:xfrm>
                <a:off x="2276997" y="730965"/>
                <a:ext cx="398160" cy="204120"/>
              </p14:xfrm>
            </p:contentPart>
          </mc:Choice>
          <mc:Fallback xmlns="">
            <p:pic>
              <p:nvPicPr>
                <p:cNvPr id="12" name="Freihand 11">
                  <a:extLst>
                    <a:ext uri="{FF2B5EF4-FFF2-40B4-BE49-F238E27FC236}">
                      <a16:creationId xmlns:a16="http://schemas.microsoft.com/office/drawing/2014/main" id="{425F2BD2-4331-43AA-837B-16DB702EFE4C}"/>
                    </a:ext>
                  </a:extLst>
                </p:cNvPr>
                <p:cNvPicPr/>
                <p:nvPr/>
              </p:nvPicPr>
              <p:blipFill>
                <a:blip r:embed="rId53"/>
                <a:stretch>
                  <a:fillRect/>
                </a:stretch>
              </p:blipFill>
              <p:spPr>
                <a:xfrm>
                  <a:off x="2272677" y="726645"/>
                  <a:ext cx="40680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3" name="Freihand 12">
                  <a:extLst>
                    <a:ext uri="{FF2B5EF4-FFF2-40B4-BE49-F238E27FC236}">
                      <a16:creationId xmlns:a16="http://schemas.microsoft.com/office/drawing/2014/main" id="{A579C9EC-7525-49D2-A5E3-B119B3D2096C}"/>
                    </a:ext>
                  </a:extLst>
                </p14:cNvPr>
                <p14:cNvContentPartPr/>
                <p14:nvPr/>
              </p14:nvContentPartPr>
              <p14:xfrm>
                <a:off x="2646357" y="799725"/>
                <a:ext cx="50400" cy="26280"/>
              </p14:xfrm>
            </p:contentPart>
          </mc:Choice>
          <mc:Fallback xmlns="">
            <p:pic>
              <p:nvPicPr>
                <p:cNvPr id="13" name="Freihand 12">
                  <a:extLst>
                    <a:ext uri="{FF2B5EF4-FFF2-40B4-BE49-F238E27FC236}">
                      <a16:creationId xmlns:a16="http://schemas.microsoft.com/office/drawing/2014/main" id="{A579C9EC-7525-49D2-A5E3-B119B3D2096C}"/>
                    </a:ext>
                  </a:extLst>
                </p:cNvPr>
                <p:cNvPicPr/>
                <p:nvPr/>
              </p:nvPicPr>
              <p:blipFill>
                <a:blip r:embed="rId55"/>
                <a:stretch>
                  <a:fillRect/>
                </a:stretch>
              </p:blipFill>
              <p:spPr>
                <a:xfrm>
                  <a:off x="2642037" y="795405"/>
                  <a:ext cx="590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4" name="Freihand 13">
                  <a:extLst>
                    <a:ext uri="{FF2B5EF4-FFF2-40B4-BE49-F238E27FC236}">
                      <a16:creationId xmlns:a16="http://schemas.microsoft.com/office/drawing/2014/main" id="{A44A8545-856A-4077-9995-1595DCCE5FDE}"/>
                    </a:ext>
                  </a:extLst>
                </p14:cNvPr>
                <p14:cNvContentPartPr/>
                <p14:nvPr/>
              </p14:nvContentPartPr>
              <p14:xfrm>
                <a:off x="2375277" y="927525"/>
                <a:ext cx="168120" cy="218160"/>
              </p14:xfrm>
            </p:contentPart>
          </mc:Choice>
          <mc:Fallback xmlns="">
            <p:pic>
              <p:nvPicPr>
                <p:cNvPr id="14" name="Freihand 13">
                  <a:extLst>
                    <a:ext uri="{FF2B5EF4-FFF2-40B4-BE49-F238E27FC236}">
                      <a16:creationId xmlns:a16="http://schemas.microsoft.com/office/drawing/2014/main" id="{A44A8545-856A-4077-9995-1595DCCE5FDE}"/>
                    </a:ext>
                  </a:extLst>
                </p:cNvPr>
                <p:cNvPicPr/>
                <p:nvPr/>
              </p:nvPicPr>
              <p:blipFill>
                <a:blip r:embed="rId57"/>
                <a:stretch>
                  <a:fillRect/>
                </a:stretch>
              </p:blipFill>
              <p:spPr>
                <a:xfrm>
                  <a:off x="2370957" y="923205"/>
                  <a:ext cx="17676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5" name="Freihand 14">
                  <a:extLst>
                    <a:ext uri="{FF2B5EF4-FFF2-40B4-BE49-F238E27FC236}">
                      <a16:creationId xmlns:a16="http://schemas.microsoft.com/office/drawing/2014/main" id="{6727E5EF-42ED-4870-BD58-DC0CCBA5D847}"/>
                    </a:ext>
                  </a:extLst>
                </p14:cNvPr>
                <p14:cNvContentPartPr/>
                <p14:nvPr/>
              </p14:nvContentPartPr>
              <p14:xfrm>
                <a:off x="2633037" y="853365"/>
                <a:ext cx="227880" cy="155520"/>
              </p14:xfrm>
            </p:contentPart>
          </mc:Choice>
          <mc:Fallback xmlns="">
            <p:pic>
              <p:nvPicPr>
                <p:cNvPr id="15" name="Freihand 14">
                  <a:extLst>
                    <a:ext uri="{FF2B5EF4-FFF2-40B4-BE49-F238E27FC236}">
                      <a16:creationId xmlns:a16="http://schemas.microsoft.com/office/drawing/2014/main" id="{6727E5EF-42ED-4870-BD58-DC0CCBA5D847}"/>
                    </a:ext>
                  </a:extLst>
                </p:cNvPr>
                <p:cNvPicPr/>
                <p:nvPr/>
              </p:nvPicPr>
              <p:blipFill>
                <a:blip r:embed="rId59"/>
                <a:stretch>
                  <a:fillRect/>
                </a:stretch>
              </p:blipFill>
              <p:spPr>
                <a:xfrm>
                  <a:off x="2628717" y="849045"/>
                  <a:ext cx="2365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6" name="Freihand 15">
                  <a:extLst>
                    <a:ext uri="{FF2B5EF4-FFF2-40B4-BE49-F238E27FC236}">
                      <a16:creationId xmlns:a16="http://schemas.microsoft.com/office/drawing/2014/main" id="{C3E30D17-1972-4391-AD00-A5B31B7D04FD}"/>
                    </a:ext>
                  </a:extLst>
                </p14:cNvPr>
                <p14:cNvContentPartPr/>
                <p14:nvPr/>
              </p14:nvContentPartPr>
              <p14:xfrm>
                <a:off x="2941917" y="847605"/>
                <a:ext cx="109800" cy="94680"/>
              </p14:xfrm>
            </p:contentPart>
          </mc:Choice>
          <mc:Fallback xmlns="">
            <p:pic>
              <p:nvPicPr>
                <p:cNvPr id="16" name="Freihand 15">
                  <a:extLst>
                    <a:ext uri="{FF2B5EF4-FFF2-40B4-BE49-F238E27FC236}">
                      <a16:creationId xmlns:a16="http://schemas.microsoft.com/office/drawing/2014/main" id="{C3E30D17-1972-4391-AD00-A5B31B7D04FD}"/>
                    </a:ext>
                  </a:extLst>
                </p:cNvPr>
                <p:cNvPicPr/>
                <p:nvPr/>
              </p:nvPicPr>
              <p:blipFill>
                <a:blip r:embed="rId61"/>
                <a:stretch>
                  <a:fillRect/>
                </a:stretch>
              </p:blipFill>
              <p:spPr>
                <a:xfrm>
                  <a:off x="2937597" y="843285"/>
                  <a:ext cx="1184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7" name="Freihand 16">
                  <a:extLst>
                    <a:ext uri="{FF2B5EF4-FFF2-40B4-BE49-F238E27FC236}">
                      <a16:creationId xmlns:a16="http://schemas.microsoft.com/office/drawing/2014/main" id="{4F4ACB73-F65C-42C2-B237-6AE4BB66C085}"/>
                    </a:ext>
                  </a:extLst>
                </p14:cNvPr>
                <p14:cNvContentPartPr/>
                <p14:nvPr/>
              </p14:nvContentPartPr>
              <p14:xfrm>
                <a:off x="3034437" y="836445"/>
                <a:ext cx="113040" cy="79200"/>
              </p14:xfrm>
            </p:contentPart>
          </mc:Choice>
          <mc:Fallback xmlns="">
            <p:pic>
              <p:nvPicPr>
                <p:cNvPr id="17" name="Freihand 16">
                  <a:extLst>
                    <a:ext uri="{FF2B5EF4-FFF2-40B4-BE49-F238E27FC236}">
                      <a16:creationId xmlns:a16="http://schemas.microsoft.com/office/drawing/2014/main" id="{4F4ACB73-F65C-42C2-B237-6AE4BB66C085}"/>
                    </a:ext>
                  </a:extLst>
                </p:cNvPr>
                <p:cNvPicPr/>
                <p:nvPr/>
              </p:nvPicPr>
              <p:blipFill>
                <a:blip r:embed="rId63"/>
                <a:stretch>
                  <a:fillRect/>
                </a:stretch>
              </p:blipFill>
              <p:spPr>
                <a:xfrm>
                  <a:off x="3030117" y="832125"/>
                  <a:ext cx="1216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8" name="Freihand 17">
                  <a:extLst>
                    <a:ext uri="{FF2B5EF4-FFF2-40B4-BE49-F238E27FC236}">
                      <a16:creationId xmlns:a16="http://schemas.microsoft.com/office/drawing/2014/main" id="{917A5B94-8081-4964-88F0-88BE2B245627}"/>
                    </a:ext>
                  </a:extLst>
                </p14:cNvPr>
                <p14:cNvContentPartPr/>
                <p14:nvPr/>
              </p14:nvContentPartPr>
              <p14:xfrm>
                <a:off x="3158277" y="808365"/>
                <a:ext cx="204840" cy="61920"/>
              </p14:xfrm>
            </p:contentPart>
          </mc:Choice>
          <mc:Fallback xmlns="">
            <p:pic>
              <p:nvPicPr>
                <p:cNvPr id="18" name="Freihand 17">
                  <a:extLst>
                    <a:ext uri="{FF2B5EF4-FFF2-40B4-BE49-F238E27FC236}">
                      <a16:creationId xmlns:a16="http://schemas.microsoft.com/office/drawing/2014/main" id="{917A5B94-8081-4964-88F0-88BE2B245627}"/>
                    </a:ext>
                  </a:extLst>
                </p:cNvPr>
                <p:cNvPicPr/>
                <p:nvPr/>
              </p:nvPicPr>
              <p:blipFill>
                <a:blip r:embed="rId65"/>
                <a:stretch>
                  <a:fillRect/>
                </a:stretch>
              </p:blipFill>
              <p:spPr>
                <a:xfrm>
                  <a:off x="3153957" y="804045"/>
                  <a:ext cx="2134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9" name="Freihand 18">
                  <a:extLst>
                    <a:ext uri="{FF2B5EF4-FFF2-40B4-BE49-F238E27FC236}">
                      <a16:creationId xmlns:a16="http://schemas.microsoft.com/office/drawing/2014/main" id="{65851A59-17A0-49B2-96DE-A6FA38AE24BC}"/>
                    </a:ext>
                  </a:extLst>
                </p14:cNvPr>
                <p14:cNvContentPartPr/>
                <p14:nvPr/>
              </p14:nvContentPartPr>
              <p14:xfrm>
                <a:off x="3398397" y="722325"/>
                <a:ext cx="289800" cy="146520"/>
              </p14:xfrm>
            </p:contentPart>
          </mc:Choice>
          <mc:Fallback xmlns="">
            <p:pic>
              <p:nvPicPr>
                <p:cNvPr id="19" name="Freihand 18">
                  <a:extLst>
                    <a:ext uri="{FF2B5EF4-FFF2-40B4-BE49-F238E27FC236}">
                      <a16:creationId xmlns:a16="http://schemas.microsoft.com/office/drawing/2014/main" id="{65851A59-17A0-49B2-96DE-A6FA38AE24BC}"/>
                    </a:ext>
                  </a:extLst>
                </p:cNvPr>
                <p:cNvPicPr/>
                <p:nvPr/>
              </p:nvPicPr>
              <p:blipFill>
                <a:blip r:embed="rId67"/>
                <a:stretch>
                  <a:fillRect/>
                </a:stretch>
              </p:blipFill>
              <p:spPr>
                <a:xfrm>
                  <a:off x="3394077" y="718005"/>
                  <a:ext cx="2984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21" name="Freihand 20">
                  <a:extLst>
                    <a:ext uri="{FF2B5EF4-FFF2-40B4-BE49-F238E27FC236}">
                      <a16:creationId xmlns:a16="http://schemas.microsoft.com/office/drawing/2014/main" id="{0F9A8789-3C44-404E-80DA-6805340B0C75}"/>
                    </a:ext>
                  </a:extLst>
                </p14:cNvPr>
                <p14:cNvContentPartPr/>
                <p14:nvPr/>
              </p14:nvContentPartPr>
              <p14:xfrm>
                <a:off x="3845517" y="619725"/>
                <a:ext cx="174960" cy="76680"/>
              </p14:xfrm>
            </p:contentPart>
          </mc:Choice>
          <mc:Fallback xmlns="">
            <p:pic>
              <p:nvPicPr>
                <p:cNvPr id="21" name="Freihand 20">
                  <a:extLst>
                    <a:ext uri="{FF2B5EF4-FFF2-40B4-BE49-F238E27FC236}">
                      <a16:creationId xmlns:a16="http://schemas.microsoft.com/office/drawing/2014/main" id="{0F9A8789-3C44-404E-80DA-6805340B0C75}"/>
                    </a:ext>
                  </a:extLst>
                </p:cNvPr>
                <p:cNvPicPr/>
                <p:nvPr/>
              </p:nvPicPr>
              <p:blipFill>
                <a:blip r:embed="rId69"/>
                <a:stretch>
                  <a:fillRect/>
                </a:stretch>
              </p:blipFill>
              <p:spPr>
                <a:xfrm>
                  <a:off x="3841197" y="615405"/>
                  <a:ext cx="1836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3" name="Freihand 22">
                  <a:extLst>
                    <a:ext uri="{FF2B5EF4-FFF2-40B4-BE49-F238E27FC236}">
                      <a16:creationId xmlns:a16="http://schemas.microsoft.com/office/drawing/2014/main" id="{0E90B43D-5F96-4399-BAF1-4FFA0B7646F0}"/>
                    </a:ext>
                  </a:extLst>
                </p14:cNvPr>
                <p14:cNvContentPartPr/>
                <p14:nvPr/>
              </p14:nvContentPartPr>
              <p14:xfrm>
                <a:off x="4121637" y="536205"/>
                <a:ext cx="83520" cy="107640"/>
              </p14:xfrm>
            </p:contentPart>
          </mc:Choice>
          <mc:Fallback xmlns="">
            <p:pic>
              <p:nvPicPr>
                <p:cNvPr id="23" name="Freihand 22">
                  <a:extLst>
                    <a:ext uri="{FF2B5EF4-FFF2-40B4-BE49-F238E27FC236}">
                      <a16:creationId xmlns:a16="http://schemas.microsoft.com/office/drawing/2014/main" id="{0E90B43D-5F96-4399-BAF1-4FFA0B7646F0}"/>
                    </a:ext>
                  </a:extLst>
                </p:cNvPr>
                <p:cNvPicPr/>
                <p:nvPr/>
              </p:nvPicPr>
              <p:blipFill>
                <a:blip r:embed="rId71"/>
                <a:stretch>
                  <a:fillRect/>
                </a:stretch>
              </p:blipFill>
              <p:spPr>
                <a:xfrm>
                  <a:off x="4117317" y="531885"/>
                  <a:ext cx="921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24" name="Freihand 23">
                  <a:extLst>
                    <a:ext uri="{FF2B5EF4-FFF2-40B4-BE49-F238E27FC236}">
                      <a16:creationId xmlns:a16="http://schemas.microsoft.com/office/drawing/2014/main" id="{6BCC47A3-20C3-456E-A4F8-55609656911E}"/>
                    </a:ext>
                  </a:extLst>
                </p14:cNvPr>
                <p14:cNvContentPartPr/>
                <p14:nvPr/>
              </p14:nvContentPartPr>
              <p14:xfrm>
                <a:off x="4244037" y="488325"/>
                <a:ext cx="233640" cy="114480"/>
              </p14:xfrm>
            </p:contentPart>
          </mc:Choice>
          <mc:Fallback xmlns="">
            <p:pic>
              <p:nvPicPr>
                <p:cNvPr id="24" name="Freihand 23">
                  <a:extLst>
                    <a:ext uri="{FF2B5EF4-FFF2-40B4-BE49-F238E27FC236}">
                      <a16:creationId xmlns:a16="http://schemas.microsoft.com/office/drawing/2014/main" id="{6BCC47A3-20C3-456E-A4F8-55609656911E}"/>
                    </a:ext>
                  </a:extLst>
                </p:cNvPr>
                <p:cNvPicPr/>
                <p:nvPr/>
              </p:nvPicPr>
              <p:blipFill>
                <a:blip r:embed="rId73"/>
                <a:stretch>
                  <a:fillRect/>
                </a:stretch>
              </p:blipFill>
              <p:spPr>
                <a:xfrm>
                  <a:off x="4239717" y="484005"/>
                  <a:ext cx="2422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6" name="Freihand 25">
                  <a:extLst>
                    <a:ext uri="{FF2B5EF4-FFF2-40B4-BE49-F238E27FC236}">
                      <a16:creationId xmlns:a16="http://schemas.microsoft.com/office/drawing/2014/main" id="{244F4F52-FA96-4256-9124-141B7985F640}"/>
                    </a:ext>
                  </a:extLst>
                </p14:cNvPr>
                <p14:cNvContentPartPr/>
                <p14:nvPr/>
              </p14:nvContentPartPr>
              <p14:xfrm>
                <a:off x="4645077" y="467085"/>
                <a:ext cx="264960" cy="97200"/>
              </p14:xfrm>
            </p:contentPart>
          </mc:Choice>
          <mc:Fallback xmlns="">
            <p:pic>
              <p:nvPicPr>
                <p:cNvPr id="26" name="Freihand 25">
                  <a:extLst>
                    <a:ext uri="{FF2B5EF4-FFF2-40B4-BE49-F238E27FC236}">
                      <a16:creationId xmlns:a16="http://schemas.microsoft.com/office/drawing/2014/main" id="{244F4F52-FA96-4256-9124-141B7985F640}"/>
                    </a:ext>
                  </a:extLst>
                </p:cNvPr>
                <p:cNvPicPr/>
                <p:nvPr/>
              </p:nvPicPr>
              <p:blipFill>
                <a:blip r:embed="rId75"/>
                <a:stretch>
                  <a:fillRect/>
                </a:stretch>
              </p:blipFill>
              <p:spPr>
                <a:xfrm>
                  <a:off x="4640757" y="462765"/>
                  <a:ext cx="2736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7" name="Freihand 26">
                  <a:extLst>
                    <a:ext uri="{FF2B5EF4-FFF2-40B4-BE49-F238E27FC236}">
                      <a16:creationId xmlns:a16="http://schemas.microsoft.com/office/drawing/2014/main" id="{BA88309A-1D7F-4240-99A4-F6CA3FEBB5C3}"/>
                    </a:ext>
                  </a:extLst>
                </p14:cNvPr>
                <p14:cNvContentPartPr/>
                <p14:nvPr/>
              </p14:nvContentPartPr>
              <p14:xfrm>
                <a:off x="5054037" y="453045"/>
                <a:ext cx="360" cy="360"/>
              </p14:xfrm>
            </p:contentPart>
          </mc:Choice>
          <mc:Fallback xmlns="">
            <p:pic>
              <p:nvPicPr>
                <p:cNvPr id="27" name="Freihand 26">
                  <a:extLst>
                    <a:ext uri="{FF2B5EF4-FFF2-40B4-BE49-F238E27FC236}">
                      <a16:creationId xmlns:a16="http://schemas.microsoft.com/office/drawing/2014/main" id="{BA88309A-1D7F-4240-99A4-F6CA3FEBB5C3}"/>
                    </a:ext>
                  </a:extLst>
                </p:cNvPr>
                <p:cNvPicPr/>
                <p:nvPr/>
              </p:nvPicPr>
              <p:blipFill>
                <a:blip r:embed="rId77"/>
                <a:stretch>
                  <a:fillRect/>
                </a:stretch>
              </p:blipFill>
              <p:spPr>
                <a:xfrm>
                  <a:off x="5049717" y="4487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28" name="Freihand 27">
                  <a:extLst>
                    <a:ext uri="{FF2B5EF4-FFF2-40B4-BE49-F238E27FC236}">
                      <a16:creationId xmlns:a16="http://schemas.microsoft.com/office/drawing/2014/main" id="{913DDFAD-82FA-474A-906B-A162951D7149}"/>
                    </a:ext>
                  </a:extLst>
                </p14:cNvPr>
                <p14:cNvContentPartPr/>
                <p14:nvPr/>
              </p14:nvContentPartPr>
              <p14:xfrm>
                <a:off x="4971237" y="433245"/>
                <a:ext cx="128160" cy="98280"/>
              </p14:xfrm>
            </p:contentPart>
          </mc:Choice>
          <mc:Fallback xmlns="">
            <p:pic>
              <p:nvPicPr>
                <p:cNvPr id="28" name="Freihand 27">
                  <a:extLst>
                    <a:ext uri="{FF2B5EF4-FFF2-40B4-BE49-F238E27FC236}">
                      <a16:creationId xmlns:a16="http://schemas.microsoft.com/office/drawing/2014/main" id="{913DDFAD-82FA-474A-906B-A162951D7149}"/>
                    </a:ext>
                  </a:extLst>
                </p:cNvPr>
                <p:cNvPicPr/>
                <p:nvPr/>
              </p:nvPicPr>
              <p:blipFill>
                <a:blip r:embed="rId79"/>
                <a:stretch>
                  <a:fillRect/>
                </a:stretch>
              </p:blipFill>
              <p:spPr>
                <a:xfrm>
                  <a:off x="4966917" y="428925"/>
                  <a:ext cx="1368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9" name="Freihand 28">
                  <a:extLst>
                    <a:ext uri="{FF2B5EF4-FFF2-40B4-BE49-F238E27FC236}">
                      <a16:creationId xmlns:a16="http://schemas.microsoft.com/office/drawing/2014/main" id="{C7105405-38CA-413E-98F7-DB381D8B6634}"/>
                    </a:ext>
                  </a:extLst>
                </p14:cNvPr>
                <p14:cNvContentPartPr/>
                <p14:nvPr/>
              </p14:nvContentPartPr>
              <p14:xfrm>
                <a:off x="5111997" y="424965"/>
                <a:ext cx="52200" cy="69120"/>
              </p14:xfrm>
            </p:contentPart>
          </mc:Choice>
          <mc:Fallback xmlns="">
            <p:pic>
              <p:nvPicPr>
                <p:cNvPr id="29" name="Freihand 28">
                  <a:extLst>
                    <a:ext uri="{FF2B5EF4-FFF2-40B4-BE49-F238E27FC236}">
                      <a16:creationId xmlns:a16="http://schemas.microsoft.com/office/drawing/2014/main" id="{C7105405-38CA-413E-98F7-DB381D8B6634}"/>
                    </a:ext>
                  </a:extLst>
                </p:cNvPr>
                <p:cNvPicPr/>
                <p:nvPr/>
              </p:nvPicPr>
              <p:blipFill>
                <a:blip r:embed="rId81"/>
                <a:stretch>
                  <a:fillRect/>
                </a:stretch>
              </p:blipFill>
              <p:spPr>
                <a:xfrm>
                  <a:off x="5107677" y="420645"/>
                  <a:ext cx="608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30" name="Freihand 29">
                  <a:extLst>
                    <a:ext uri="{FF2B5EF4-FFF2-40B4-BE49-F238E27FC236}">
                      <a16:creationId xmlns:a16="http://schemas.microsoft.com/office/drawing/2014/main" id="{5A5FE034-4FA9-450E-86CF-521A38E18D29}"/>
                    </a:ext>
                  </a:extLst>
                </p14:cNvPr>
                <p14:cNvContentPartPr/>
                <p14:nvPr/>
              </p14:nvContentPartPr>
              <p14:xfrm>
                <a:off x="5186877" y="419925"/>
                <a:ext cx="88200" cy="81360"/>
              </p14:xfrm>
            </p:contentPart>
          </mc:Choice>
          <mc:Fallback xmlns="">
            <p:pic>
              <p:nvPicPr>
                <p:cNvPr id="30" name="Freihand 29">
                  <a:extLst>
                    <a:ext uri="{FF2B5EF4-FFF2-40B4-BE49-F238E27FC236}">
                      <a16:creationId xmlns:a16="http://schemas.microsoft.com/office/drawing/2014/main" id="{5A5FE034-4FA9-450E-86CF-521A38E18D29}"/>
                    </a:ext>
                  </a:extLst>
                </p:cNvPr>
                <p:cNvPicPr/>
                <p:nvPr/>
              </p:nvPicPr>
              <p:blipFill>
                <a:blip r:embed="rId83"/>
                <a:stretch>
                  <a:fillRect/>
                </a:stretch>
              </p:blipFill>
              <p:spPr>
                <a:xfrm>
                  <a:off x="5182557" y="415605"/>
                  <a:ext cx="968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31" name="Freihand 30">
                  <a:extLst>
                    <a:ext uri="{FF2B5EF4-FFF2-40B4-BE49-F238E27FC236}">
                      <a16:creationId xmlns:a16="http://schemas.microsoft.com/office/drawing/2014/main" id="{2772620F-8C50-4810-A1ED-0E8A23E1BB1D}"/>
                    </a:ext>
                  </a:extLst>
                </p14:cNvPr>
                <p14:cNvContentPartPr/>
                <p14:nvPr/>
              </p14:nvContentPartPr>
              <p14:xfrm>
                <a:off x="5289117" y="412725"/>
                <a:ext cx="27000" cy="85680"/>
              </p14:xfrm>
            </p:contentPart>
          </mc:Choice>
          <mc:Fallback xmlns="">
            <p:pic>
              <p:nvPicPr>
                <p:cNvPr id="31" name="Freihand 30">
                  <a:extLst>
                    <a:ext uri="{FF2B5EF4-FFF2-40B4-BE49-F238E27FC236}">
                      <a16:creationId xmlns:a16="http://schemas.microsoft.com/office/drawing/2014/main" id="{2772620F-8C50-4810-A1ED-0E8A23E1BB1D}"/>
                    </a:ext>
                  </a:extLst>
                </p:cNvPr>
                <p:cNvPicPr/>
                <p:nvPr/>
              </p:nvPicPr>
              <p:blipFill>
                <a:blip r:embed="rId85"/>
                <a:stretch>
                  <a:fillRect/>
                </a:stretch>
              </p:blipFill>
              <p:spPr>
                <a:xfrm>
                  <a:off x="5284797" y="408405"/>
                  <a:ext cx="356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32" name="Freihand 31">
                  <a:extLst>
                    <a:ext uri="{FF2B5EF4-FFF2-40B4-BE49-F238E27FC236}">
                      <a16:creationId xmlns:a16="http://schemas.microsoft.com/office/drawing/2014/main" id="{CB5696F1-BE36-40F0-BC1C-C953086F5FD4}"/>
                    </a:ext>
                  </a:extLst>
                </p14:cNvPr>
                <p14:cNvContentPartPr/>
                <p14:nvPr/>
              </p14:nvContentPartPr>
              <p14:xfrm>
                <a:off x="5336637" y="291765"/>
                <a:ext cx="254160" cy="281520"/>
              </p14:xfrm>
            </p:contentPart>
          </mc:Choice>
          <mc:Fallback xmlns="">
            <p:pic>
              <p:nvPicPr>
                <p:cNvPr id="32" name="Freihand 31">
                  <a:extLst>
                    <a:ext uri="{FF2B5EF4-FFF2-40B4-BE49-F238E27FC236}">
                      <a16:creationId xmlns:a16="http://schemas.microsoft.com/office/drawing/2014/main" id="{CB5696F1-BE36-40F0-BC1C-C953086F5FD4}"/>
                    </a:ext>
                  </a:extLst>
                </p:cNvPr>
                <p:cNvPicPr/>
                <p:nvPr/>
              </p:nvPicPr>
              <p:blipFill>
                <a:blip r:embed="rId87"/>
                <a:stretch>
                  <a:fillRect/>
                </a:stretch>
              </p:blipFill>
              <p:spPr>
                <a:xfrm>
                  <a:off x="5332317" y="287445"/>
                  <a:ext cx="26280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33" name="Freihand 32">
                  <a:extLst>
                    <a:ext uri="{FF2B5EF4-FFF2-40B4-BE49-F238E27FC236}">
                      <a16:creationId xmlns:a16="http://schemas.microsoft.com/office/drawing/2014/main" id="{F9DF1E41-CD8D-469A-9FE8-6B916F457C08}"/>
                    </a:ext>
                  </a:extLst>
                </p14:cNvPr>
                <p14:cNvContentPartPr/>
                <p14:nvPr/>
              </p14:nvContentPartPr>
              <p14:xfrm>
                <a:off x="5383437" y="181965"/>
                <a:ext cx="258120" cy="98640"/>
              </p14:xfrm>
            </p:contentPart>
          </mc:Choice>
          <mc:Fallback xmlns="">
            <p:pic>
              <p:nvPicPr>
                <p:cNvPr id="33" name="Freihand 32">
                  <a:extLst>
                    <a:ext uri="{FF2B5EF4-FFF2-40B4-BE49-F238E27FC236}">
                      <a16:creationId xmlns:a16="http://schemas.microsoft.com/office/drawing/2014/main" id="{F9DF1E41-CD8D-469A-9FE8-6B916F457C08}"/>
                    </a:ext>
                  </a:extLst>
                </p:cNvPr>
                <p:cNvPicPr/>
                <p:nvPr/>
              </p:nvPicPr>
              <p:blipFill>
                <a:blip r:embed="rId89"/>
                <a:stretch>
                  <a:fillRect/>
                </a:stretch>
              </p:blipFill>
              <p:spPr>
                <a:xfrm>
                  <a:off x="5379117" y="177645"/>
                  <a:ext cx="2667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34" name="Freihand 33">
                  <a:extLst>
                    <a:ext uri="{FF2B5EF4-FFF2-40B4-BE49-F238E27FC236}">
                      <a16:creationId xmlns:a16="http://schemas.microsoft.com/office/drawing/2014/main" id="{352E1D87-FCBA-40DD-9884-A4E6E0FBA66C}"/>
                    </a:ext>
                  </a:extLst>
                </p14:cNvPr>
                <p14:cNvContentPartPr/>
                <p14:nvPr/>
              </p14:nvContentPartPr>
              <p14:xfrm>
                <a:off x="5651637" y="428565"/>
                <a:ext cx="2520" cy="24120"/>
              </p14:xfrm>
            </p:contentPart>
          </mc:Choice>
          <mc:Fallback xmlns="">
            <p:pic>
              <p:nvPicPr>
                <p:cNvPr id="34" name="Freihand 33">
                  <a:extLst>
                    <a:ext uri="{FF2B5EF4-FFF2-40B4-BE49-F238E27FC236}">
                      <a16:creationId xmlns:a16="http://schemas.microsoft.com/office/drawing/2014/main" id="{352E1D87-FCBA-40DD-9884-A4E6E0FBA66C}"/>
                    </a:ext>
                  </a:extLst>
                </p:cNvPr>
                <p:cNvPicPr/>
                <p:nvPr/>
              </p:nvPicPr>
              <p:blipFill>
                <a:blip r:embed="rId91"/>
                <a:stretch>
                  <a:fillRect/>
                </a:stretch>
              </p:blipFill>
              <p:spPr>
                <a:xfrm>
                  <a:off x="5647317" y="424245"/>
                  <a:ext cx="111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38" name="Freihand 37">
                  <a:extLst>
                    <a:ext uri="{FF2B5EF4-FFF2-40B4-BE49-F238E27FC236}">
                      <a16:creationId xmlns:a16="http://schemas.microsoft.com/office/drawing/2014/main" id="{9A4E3E7B-E652-4442-BD9D-8A45FF6458AA}"/>
                    </a:ext>
                  </a:extLst>
                </p14:cNvPr>
                <p14:cNvContentPartPr/>
                <p14:nvPr/>
              </p14:nvContentPartPr>
              <p14:xfrm>
                <a:off x="7477557" y="2708445"/>
                <a:ext cx="369360" cy="102960"/>
              </p14:xfrm>
            </p:contentPart>
          </mc:Choice>
          <mc:Fallback xmlns="">
            <p:pic>
              <p:nvPicPr>
                <p:cNvPr id="38" name="Freihand 37">
                  <a:extLst>
                    <a:ext uri="{FF2B5EF4-FFF2-40B4-BE49-F238E27FC236}">
                      <a16:creationId xmlns:a16="http://schemas.microsoft.com/office/drawing/2014/main" id="{9A4E3E7B-E652-4442-BD9D-8A45FF6458AA}"/>
                    </a:ext>
                  </a:extLst>
                </p:cNvPr>
                <p:cNvPicPr/>
                <p:nvPr/>
              </p:nvPicPr>
              <p:blipFill>
                <a:blip r:embed="rId93"/>
                <a:stretch>
                  <a:fillRect/>
                </a:stretch>
              </p:blipFill>
              <p:spPr>
                <a:xfrm>
                  <a:off x="7473237" y="2704125"/>
                  <a:ext cx="3780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39" name="Freihand 38">
                  <a:extLst>
                    <a:ext uri="{FF2B5EF4-FFF2-40B4-BE49-F238E27FC236}">
                      <a16:creationId xmlns:a16="http://schemas.microsoft.com/office/drawing/2014/main" id="{7A345D42-F74A-4FA8-8F61-48BD61E5300D}"/>
                    </a:ext>
                  </a:extLst>
                </p14:cNvPr>
                <p14:cNvContentPartPr/>
                <p14:nvPr/>
              </p14:nvContentPartPr>
              <p14:xfrm>
                <a:off x="7371357" y="2680725"/>
                <a:ext cx="210960" cy="197280"/>
              </p14:xfrm>
            </p:contentPart>
          </mc:Choice>
          <mc:Fallback xmlns="">
            <p:pic>
              <p:nvPicPr>
                <p:cNvPr id="39" name="Freihand 38">
                  <a:extLst>
                    <a:ext uri="{FF2B5EF4-FFF2-40B4-BE49-F238E27FC236}">
                      <a16:creationId xmlns:a16="http://schemas.microsoft.com/office/drawing/2014/main" id="{7A345D42-F74A-4FA8-8F61-48BD61E5300D}"/>
                    </a:ext>
                  </a:extLst>
                </p:cNvPr>
                <p:cNvPicPr/>
                <p:nvPr/>
              </p:nvPicPr>
              <p:blipFill>
                <a:blip r:embed="rId95"/>
                <a:stretch>
                  <a:fillRect/>
                </a:stretch>
              </p:blipFill>
              <p:spPr>
                <a:xfrm>
                  <a:off x="7367037" y="2676405"/>
                  <a:ext cx="2196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41" name="Freihand 40">
                  <a:extLst>
                    <a:ext uri="{FF2B5EF4-FFF2-40B4-BE49-F238E27FC236}">
                      <a16:creationId xmlns:a16="http://schemas.microsoft.com/office/drawing/2014/main" id="{F4EB61BF-0D4E-4D45-8A87-51AE1B00D233}"/>
                    </a:ext>
                  </a:extLst>
                </p14:cNvPr>
                <p14:cNvContentPartPr/>
                <p14:nvPr/>
              </p14:nvContentPartPr>
              <p14:xfrm>
                <a:off x="8043837" y="2507205"/>
                <a:ext cx="190440" cy="309240"/>
              </p14:xfrm>
            </p:contentPart>
          </mc:Choice>
          <mc:Fallback xmlns="">
            <p:pic>
              <p:nvPicPr>
                <p:cNvPr id="41" name="Freihand 40">
                  <a:extLst>
                    <a:ext uri="{FF2B5EF4-FFF2-40B4-BE49-F238E27FC236}">
                      <a16:creationId xmlns:a16="http://schemas.microsoft.com/office/drawing/2014/main" id="{F4EB61BF-0D4E-4D45-8A87-51AE1B00D233}"/>
                    </a:ext>
                  </a:extLst>
                </p:cNvPr>
                <p:cNvPicPr/>
                <p:nvPr/>
              </p:nvPicPr>
              <p:blipFill>
                <a:blip r:embed="rId97"/>
                <a:stretch>
                  <a:fillRect/>
                </a:stretch>
              </p:blipFill>
              <p:spPr>
                <a:xfrm>
                  <a:off x="8039517" y="2502885"/>
                  <a:ext cx="199080" cy="3178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42" name="Freihand 41">
                  <a:extLst>
                    <a:ext uri="{FF2B5EF4-FFF2-40B4-BE49-F238E27FC236}">
                      <a16:creationId xmlns:a16="http://schemas.microsoft.com/office/drawing/2014/main" id="{B326A500-E06D-426F-8375-A1374DF5449F}"/>
                    </a:ext>
                  </a:extLst>
                </p14:cNvPr>
                <p14:cNvContentPartPr/>
                <p14:nvPr/>
              </p14:nvContentPartPr>
              <p14:xfrm>
                <a:off x="8239677" y="2452125"/>
                <a:ext cx="93240" cy="124200"/>
              </p14:xfrm>
            </p:contentPart>
          </mc:Choice>
          <mc:Fallback xmlns="">
            <p:pic>
              <p:nvPicPr>
                <p:cNvPr id="42" name="Freihand 41">
                  <a:extLst>
                    <a:ext uri="{FF2B5EF4-FFF2-40B4-BE49-F238E27FC236}">
                      <a16:creationId xmlns:a16="http://schemas.microsoft.com/office/drawing/2014/main" id="{B326A500-E06D-426F-8375-A1374DF5449F}"/>
                    </a:ext>
                  </a:extLst>
                </p:cNvPr>
                <p:cNvPicPr/>
                <p:nvPr/>
              </p:nvPicPr>
              <p:blipFill>
                <a:blip r:embed="rId99"/>
                <a:stretch>
                  <a:fillRect/>
                </a:stretch>
              </p:blipFill>
              <p:spPr>
                <a:xfrm>
                  <a:off x="8235357" y="2447805"/>
                  <a:ext cx="1018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43" name="Freihand 42">
                  <a:extLst>
                    <a:ext uri="{FF2B5EF4-FFF2-40B4-BE49-F238E27FC236}">
                      <a16:creationId xmlns:a16="http://schemas.microsoft.com/office/drawing/2014/main" id="{2DFADE01-83CF-4156-ADB3-3F55864BDEA1}"/>
                    </a:ext>
                  </a:extLst>
                </p14:cNvPr>
                <p14:cNvContentPartPr/>
                <p14:nvPr/>
              </p14:nvContentPartPr>
              <p14:xfrm>
                <a:off x="8347677" y="2422965"/>
                <a:ext cx="32400" cy="105840"/>
              </p14:xfrm>
            </p:contentPart>
          </mc:Choice>
          <mc:Fallback xmlns="">
            <p:pic>
              <p:nvPicPr>
                <p:cNvPr id="43" name="Freihand 42">
                  <a:extLst>
                    <a:ext uri="{FF2B5EF4-FFF2-40B4-BE49-F238E27FC236}">
                      <a16:creationId xmlns:a16="http://schemas.microsoft.com/office/drawing/2014/main" id="{2DFADE01-83CF-4156-ADB3-3F55864BDEA1}"/>
                    </a:ext>
                  </a:extLst>
                </p:cNvPr>
                <p:cNvPicPr/>
                <p:nvPr/>
              </p:nvPicPr>
              <p:blipFill>
                <a:blip r:embed="rId101"/>
                <a:stretch>
                  <a:fillRect/>
                </a:stretch>
              </p:blipFill>
              <p:spPr>
                <a:xfrm>
                  <a:off x="8343357" y="2418645"/>
                  <a:ext cx="410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44" name="Freihand 43">
                  <a:extLst>
                    <a:ext uri="{FF2B5EF4-FFF2-40B4-BE49-F238E27FC236}">
                      <a16:creationId xmlns:a16="http://schemas.microsoft.com/office/drawing/2014/main" id="{0D2503F9-72E4-40EF-978D-0951C1422C50}"/>
                    </a:ext>
                  </a:extLst>
                </p14:cNvPr>
                <p14:cNvContentPartPr/>
                <p14:nvPr/>
              </p14:nvContentPartPr>
              <p14:xfrm>
                <a:off x="8380437" y="2315685"/>
                <a:ext cx="259920" cy="182160"/>
              </p14:xfrm>
            </p:contentPart>
          </mc:Choice>
          <mc:Fallback xmlns="">
            <p:pic>
              <p:nvPicPr>
                <p:cNvPr id="44" name="Freihand 43">
                  <a:extLst>
                    <a:ext uri="{FF2B5EF4-FFF2-40B4-BE49-F238E27FC236}">
                      <a16:creationId xmlns:a16="http://schemas.microsoft.com/office/drawing/2014/main" id="{0D2503F9-72E4-40EF-978D-0951C1422C50}"/>
                    </a:ext>
                  </a:extLst>
                </p:cNvPr>
                <p:cNvPicPr/>
                <p:nvPr/>
              </p:nvPicPr>
              <p:blipFill>
                <a:blip r:embed="rId103"/>
                <a:stretch>
                  <a:fillRect/>
                </a:stretch>
              </p:blipFill>
              <p:spPr>
                <a:xfrm>
                  <a:off x="8376117" y="2311365"/>
                  <a:ext cx="26856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45" name="Freihand 44">
                  <a:extLst>
                    <a:ext uri="{FF2B5EF4-FFF2-40B4-BE49-F238E27FC236}">
                      <a16:creationId xmlns:a16="http://schemas.microsoft.com/office/drawing/2014/main" id="{DDB75B80-E585-43F2-B6FB-C44EAE38A2E4}"/>
                    </a:ext>
                  </a:extLst>
                </p14:cNvPr>
                <p14:cNvContentPartPr/>
                <p14:nvPr/>
              </p14:nvContentPartPr>
              <p14:xfrm>
                <a:off x="8283597" y="2286885"/>
                <a:ext cx="360" cy="360"/>
              </p14:xfrm>
            </p:contentPart>
          </mc:Choice>
          <mc:Fallback xmlns="">
            <p:pic>
              <p:nvPicPr>
                <p:cNvPr id="45" name="Freihand 44">
                  <a:extLst>
                    <a:ext uri="{FF2B5EF4-FFF2-40B4-BE49-F238E27FC236}">
                      <a16:creationId xmlns:a16="http://schemas.microsoft.com/office/drawing/2014/main" id="{DDB75B80-E585-43F2-B6FB-C44EAE38A2E4}"/>
                    </a:ext>
                  </a:extLst>
                </p:cNvPr>
                <p:cNvPicPr/>
                <p:nvPr/>
              </p:nvPicPr>
              <p:blipFill>
                <a:blip r:embed="rId77"/>
                <a:stretch>
                  <a:fillRect/>
                </a:stretch>
              </p:blipFill>
              <p:spPr>
                <a:xfrm>
                  <a:off x="8279277" y="22825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47" name="Freihand 46">
                  <a:extLst>
                    <a:ext uri="{FF2B5EF4-FFF2-40B4-BE49-F238E27FC236}">
                      <a16:creationId xmlns:a16="http://schemas.microsoft.com/office/drawing/2014/main" id="{15AFD4F2-DEEA-411C-96D9-488774583A89}"/>
                    </a:ext>
                  </a:extLst>
                </p14:cNvPr>
                <p14:cNvContentPartPr/>
                <p14:nvPr/>
              </p14:nvContentPartPr>
              <p14:xfrm>
                <a:off x="8729637" y="2136045"/>
                <a:ext cx="127800" cy="179640"/>
              </p14:xfrm>
            </p:contentPart>
          </mc:Choice>
          <mc:Fallback xmlns="">
            <p:pic>
              <p:nvPicPr>
                <p:cNvPr id="47" name="Freihand 46">
                  <a:extLst>
                    <a:ext uri="{FF2B5EF4-FFF2-40B4-BE49-F238E27FC236}">
                      <a16:creationId xmlns:a16="http://schemas.microsoft.com/office/drawing/2014/main" id="{15AFD4F2-DEEA-411C-96D9-488774583A89}"/>
                    </a:ext>
                  </a:extLst>
                </p:cNvPr>
                <p:cNvPicPr/>
                <p:nvPr/>
              </p:nvPicPr>
              <p:blipFill>
                <a:blip r:embed="rId106"/>
                <a:stretch>
                  <a:fillRect/>
                </a:stretch>
              </p:blipFill>
              <p:spPr>
                <a:xfrm>
                  <a:off x="8725317" y="2131725"/>
                  <a:ext cx="13644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48" name="Freihand 47">
                  <a:extLst>
                    <a:ext uri="{FF2B5EF4-FFF2-40B4-BE49-F238E27FC236}">
                      <a16:creationId xmlns:a16="http://schemas.microsoft.com/office/drawing/2014/main" id="{1BA54067-A406-4772-889A-EA1983F27068}"/>
                    </a:ext>
                  </a:extLst>
                </p14:cNvPr>
                <p14:cNvContentPartPr/>
                <p14:nvPr/>
              </p14:nvContentPartPr>
              <p14:xfrm>
                <a:off x="8862837" y="2003565"/>
                <a:ext cx="157320" cy="239760"/>
              </p14:xfrm>
            </p:contentPart>
          </mc:Choice>
          <mc:Fallback xmlns="">
            <p:pic>
              <p:nvPicPr>
                <p:cNvPr id="48" name="Freihand 47">
                  <a:extLst>
                    <a:ext uri="{FF2B5EF4-FFF2-40B4-BE49-F238E27FC236}">
                      <a16:creationId xmlns:a16="http://schemas.microsoft.com/office/drawing/2014/main" id="{1BA54067-A406-4772-889A-EA1983F27068}"/>
                    </a:ext>
                  </a:extLst>
                </p:cNvPr>
                <p:cNvPicPr/>
                <p:nvPr/>
              </p:nvPicPr>
              <p:blipFill>
                <a:blip r:embed="rId108"/>
                <a:stretch>
                  <a:fillRect/>
                </a:stretch>
              </p:blipFill>
              <p:spPr>
                <a:xfrm>
                  <a:off x="8858517" y="1999245"/>
                  <a:ext cx="16596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50" name="Freihand 49">
                  <a:extLst>
                    <a:ext uri="{FF2B5EF4-FFF2-40B4-BE49-F238E27FC236}">
                      <a16:creationId xmlns:a16="http://schemas.microsoft.com/office/drawing/2014/main" id="{597C6821-7D19-493B-82F6-FEBFB8606E6D}"/>
                    </a:ext>
                  </a:extLst>
                </p14:cNvPr>
                <p14:cNvContentPartPr/>
                <p14:nvPr/>
              </p14:nvContentPartPr>
              <p14:xfrm>
                <a:off x="9194397" y="1876125"/>
                <a:ext cx="91080" cy="237240"/>
              </p14:xfrm>
            </p:contentPart>
          </mc:Choice>
          <mc:Fallback xmlns="">
            <p:pic>
              <p:nvPicPr>
                <p:cNvPr id="50" name="Freihand 49">
                  <a:extLst>
                    <a:ext uri="{FF2B5EF4-FFF2-40B4-BE49-F238E27FC236}">
                      <a16:creationId xmlns:a16="http://schemas.microsoft.com/office/drawing/2014/main" id="{597C6821-7D19-493B-82F6-FEBFB8606E6D}"/>
                    </a:ext>
                  </a:extLst>
                </p:cNvPr>
                <p:cNvPicPr/>
                <p:nvPr/>
              </p:nvPicPr>
              <p:blipFill>
                <a:blip r:embed="rId110"/>
                <a:stretch>
                  <a:fillRect/>
                </a:stretch>
              </p:blipFill>
              <p:spPr>
                <a:xfrm>
                  <a:off x="9190077" y="1871805"/>
                  <a:ext cx="9972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51" name="Freihand 50">
                  <a:extLst>
                    <a:ext uri="{FF2B5EF4-FFF2-40B4-BE49-F238E27FC236}">
                      <a16:creationId xmlns:a16="http://schemas.microsoft.com/office/drawing/2014/main" id="{01CE56B4-EB57-49E0-A3CE-04A3C3FFD966}"/>
                    </a:ext>
                  </a:extLst>
                </p14:cNvPr>
                <p14:cNvContentPartPr/>
                <p14:nvPr/>
              </p14:nvContentPartPr>
              <p14:xfrm>
                <a:off x="9297717" y="1908165"/>
                <a:ext cx="104040" cy="108000"/>
              </p14:xfrm>
            </p:contentPart>
          </mc:Choice>
          <mc:Fallback xmlns="">
            <p:pic>
              <p:nvPicPr>
                <p:cNvPr id="51" name="Freihand 50">
                  <a:extLst>
                    <a:ext uri="{FF2B5EF4-FFF2-40B4-BE49-F238E27FC236}">
                      <a16:creationId xmlns:a16="http://schemas.microsoft.com/office/drawing/2014/main" id="{01CE56B4-EB57-49E0-A3CE-04A3C3FFD966}"/>
                    </a:ext>
                  </a:extLst>
                </p:cNvPr>
                <p:cNvPicPr/>
                <p:nvPr/>
              </p:nvPicPr>
              <p:blipFill>
                <a:blip r:embed="rId112"/>
                <a:stretch>
                  <a:fillRect/>
                </a:stretch>
              </p:blipFill>
              <p:spPr>
                <a:xfrm>
                  <a:off x="9293397" y="1903845"/>
                  <a:ext cx="1126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52" name="Freihand 51">
                  <a:extLst>
                    <a:ext uri="{FF2B5EF4-FFF2-40B4-BE49-F238E27FC236}">
                      <a16:creationId xmlns:a16="http://schemas.microsoft.com/office/drawing/2014/main" id="{8FFA40A8-E0EB-4C14-966E-FC7EF1EB0708}"/>
                    </a:ext>
                  </a:extLst>
                </p14:cNvPr>
                <p14:cNvContentPartPr/>
                <p14:nvPr/>
              </p14:nvContentPartPr>
              <p14:xfrm>
                <a:off x="9433437" y="1840845"/>
                <a:ext cx="48600" cy="121680"/>
              </p14:xfrm>
            </p:contentPart>
          </mc:Choice>
          <mc:Fallback xmlns="">
            <p:pic>
              <p:nvPicPr>
                <p:cNvPr id="52" name="Freihand 51">
                  <a:extLst>
                    <a:ext uri="{FF2B5EF4-FFF2-40B4-BE49-F238E27FC236}">
                      <a16:creationId xmlns:a16="http://schemas.microsoft.com/office/drawing/2014/main" id="{8FFA40A8-E0EB-4C14-966E-FC7EF1EB0708}"/>
                    </a:ext>
                  </a:extLst>
                </p:cNvPr>
                <p:cNvPicPr/>
                <p:nvPr/>
              </p:nvPicPr>
              <p:blipFill>
                <a:blip r:embed="rId114"/>
                <a:stretch>
                  <a:fillRect/>
                </a:stretch>
              </p:blipFill>
              <p:spPr>
                <a:xfrm>
                  <a:off x="9429117" y="1836525"/>
                  <a:ext cx="5724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53" name="Freihand 52">
                  <a:extLst>
                    <a:ext uri="{FF2B5EF4-FFF2-40B4-BE49-F238E27FC236}">
                      <a16:creationId xmlns:a16="http://schemas.microsoft.com/office/drawing/2014/main" id="{DF8E6F4B-A8A0-4EE9-AFFC-49ECE8E1B110}"/>
                    </a:ext>
                  </a:extLst>
                </p14:cNvPr>
                <p14:cNvContentPartPr/>
                <p14:nvPr/>
              </p14:nvContentPartPr>
              <p14:xfrm>
                <a:off x="9508317" y="1765965"/>
                <a:ext cx="125280" cy="155520"/>
              </p14:xfrm>
            </p:contentPart>
          </mc:Choice>
          <mc:Fallback xmlns="">
            <p:pic>
              <p:nvPicPr>
                <p:cNvPr id="53" name="Freihand 52">
                  <a:extLst>
                    <a:ext uri="{FF2B5EF4-FFF2-40B4-BE49-F238E27FC236}">
                      <a16:creationId xmlns:a16="http://schemas.microsoft.com/office/drawing/2014/main" id="{DF8E6F4B-A8A0-4EE9-AFFC-49ECE8E1B110}"/>
                    </a:ext>
                  </a:extLst>
                </p:cNvPr>
                <p:cNvPicPr/>
                <p:nvPr/>
              </p:nvPicPr>
              <p:blipFill>
                <a:blip r:embed="rId116"/>
                <a:stretch>
                  <a:fillRect/>
                </a:stretch>
              </p:blipFill>
              <p:spPr>
                <a:xfrm>
                  <a:off x="9503997" y="1761645"/>
                  <a:ext cx="1339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54" name="Freihand 53">
                  <a:extLst>
                    <a:ext uri="{FF2B5EF4-FFF2-40B4-BE49-F238E27FC236}">
                      <a16:creationId xmlns:a16="http://schemas.microsoft.com/office/drawing/2014/main" id="{62DAD57C-3720-44F3-877A-241BF38E2B2E}"/>
                    </a:ext>
                  </a:extLst>
                </p14:cNvPr>
                <p14:cNvContentPartPr/>
                <p14:nvPr/>
              </p14:nvContentPartPr>
              <p14:xfrm>
                <a:off x="9626757" y="1732125"/>
                <a:ext cx="57960" cy="104040"/>
              </p14:xfrm>
            </p:contentPart>
          </mc:Choice>
          <mc:Fallback xmlns="">
            <p:pic>
              <p:nvPicPr>
                <p:cNvPr id="54" name="Freihand 53">
                  <a:extLst>
                    <a:ext uri="{FF2B5EF4-FFF2-40B4-BE49-F238E27FC236}">
                      <a16:creationId xmlns:a16="http://schemas.microsoft.com/office/drawing/2014/main" id="{62DAD57C-3720-44F3-877A-241BF38E2B2E}"/>
                    </a:ext>
                  </a:extLst>
                </p:cNvPr>
                <p:cNvPicPr/>
                <p:nvPr/>
              </p:nvPicPr>
              <p:blipFill>
                <a:blip r:embed="rId118"/>
                <a:stretch>
                  <a:fillRect/>
                </a:stretch>
              </p:blipFill>
              <p:spPr>
                <a:xfrm>
                  <a:off x="9622437" y="1727805"/>
                  <a:ext cx="666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55" name="Freihand 54">
                  <a:extLst>
                    <a:ext uri="{FF2B5EF4-FFF2-40B4-BE49-F238E27FC236}">
                      <a16:creationId xmlns:a16="http://schemas.microsoft.com/office/drawing/2014/main" id="{E51ED2F3-83D7-4AFB-A19E-A31DDDBF2F4F}"/>
                    </a:ext>
                  </a:extLst>
                </p14:cNvPr>
                <p14:cNvContentPartPr/>
                <p14:nvPr/>
              </p14:nvContentPartPr>
              <p14:xfrm>
                <a:off x="9712437" y="1709805"/>
                <a:ext cx="360" cy="360"/>
              </p14:xfrm>
            </p:contentPart>
          </mc:Choice>
          <mc:Fallback xmlns="">
            <p:pic>
              <p:nvPicPr>
                <p:cNvPr id="55" name="Freihand 54">
                  <a:extLst>
                    <a:ext uri="{FF2B5EF4-FFF2-40B4-BE49-F238E27FC236}">
                      <a16:creationId xmlns:a16="http://schemas.microsoft.com/office/drawing/2014/main" id="{E51ED2F3-83D7-4AFB-A19E-A31DDDBF2F4F}"/>
                    </a:ext>
                  </a:extLst>
                </p:cNvPr>
                <p:cNvPicPr/>
                <p:nvPr/>
              </p:nvPicPr>
              <p:blipFill>
                <a:blip r:embed="rId77"/>
                <a:stretch>
                  <a:fillRect/>
                </a:stretch>
              </p:blipFill>
              <p:spPr>
                <a:xfrm>
                  <a:off x="9708117" y="17054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57" name="Freihand 56">
                  <a:extLst>
                    <a:ext uri="{FF2B5EF4-FFF2-40B4-BE49-F238E27FC236}">
                      <a16:creationId xmlns:a16="http://schemas.microsoft.com/office/drawing/2014/main" id="{E3B23D67-E500-4250-8301-9EDAE9B8EB3C}"/>
                    </a:ext>
                  </a:extLst>
                </p14:cNvPr>
                <p14:cNvContentPartPr/>
                <p14:nvPr/>
              </p14:nvContentPartPr>
              <p14:xfrm>
                <a:off x="9555477" y="1749045"/>
                <a:ext cx="71280" cy="108000"/>
              </p14:xfrm>
            </p:contentPart>
          </mc:Choice>
          <mc:Fallback xmlns="">
            <p:pic>
              <p:nvPicPr>
                <p:cNvPr id="57" name="Freihand 56">
                  <a:extLst>
                    <a:ext uri="{FF2B5EF4-FFF2-40B4-BE49-F238E27FC236}">
                      <a16:creationId xmlns:a16="http://schemas.microsoft.com/office/drawing/2014/main" id="{E3B23D67-E500-4250-8301-9EDAE9B8EB3C}"/>
                    </a:ext>
                  </a:extLst>
                </p:cNvPr>
                <p:cNvPicPr/>
                <p:nvPr/>
              </p:nvPicPr>
              <p:blipFill>
                <a:blip r:embed="rId121"/>
                <a:stretch>
                  <a:fillRect/>
                </a:stretch>
              </p:blipFill>
              <p:spPr>
                <a:xfrm>
                  <a:off x="9551157" y="1744725"/>
                  <a:ext cx="799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58" name="Freihand 57">
                  <a:extLst>
                    <a:ext uri="{FF2B5EF4-FFF2-40B4-BE49-F238E27FC236}">
                      <a16:creationId xmlns:a16="http://schemas.microsoft.com/office/drawing/2014/main" id="{A387F335-A8D8-44E1-BE75-B994E1D0D44A}"/>
                    </a:ext>
                  </a:extLst>
                </p14:cNvPr>
                <p14:cNvContentPartPr/>
                <p14:nvPr/>
              </p14:nvContentPartPr>
              <p14:xfrm>
                <a:off x="9604797" y="1720605"/>
                <a:ext cx="102240" cy="114840"/>
              </p14:xfrm>
            </p:contentPart>
          </mc:Choice>
          <mc:Fallback xmlns="">
            <p:pic>
              <p:nvPicPr>
                <p:cNvPr id="58" name="Freihand 57">
                  <a:extLst>
                    <a:ext uri="{FF2B5EF4-FFF2-40B4-BE49-F238E27FC236}">
                      <a16:creationId xmlns:a16="http://schemas.microsoft.com/office/drawing/2014/main" id="{A387F335-A8D8-44E1-BE75-B994E1D0D44A}"/>
                    </a:ext>
                  </a:extLst>
                </p:cNvPr>
                <p:cNvPicPr/>
                <p:nvPr/>
              </p:nvPicPr>
              <p:blipFill>
                <a:blip r:embed="rId123"/>
                <a:stretch>
                  <a:fillRect/>
                </a:stretch>
              </p:blipFill>
              <p:spPr>
                <a:xfrm>
                  <a:off x="9600477" y="1716285"/>
                  <a:ext cx="1108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59" name="Freihand 58">
                  <a:extLst>
                    <a:ext uri="{FF2B5EF4-FFF2-40B4-BE49-F238E27FC236}">
                      <a16:creationId xmlns:a16="http://schemas.microsoft.com/office/drawing/2014/main" id="{B5B953BD-F8E3-4876-812D-448257B4A0CC}"/>
                    </a:ext>
                  </a:extLst>
                </p14:cNvPr>
                <p14:cNvContentPartPr/>
                <p14:nvPr/>
              </p14:nvContentPartPr>
              <p14:xfrm>
                <a:off x="9690117" y="1603605"/>
                <a:ext cx="269640" cy="199440"/>
              </p14:xfrm>
            </p:contentPart>
          </mc:Choice>
          <mc:Fallback xmlns="">
            <p:pic>
              <p:nvPicPr>
                <p:cNvPr id="59" name="Freihand 58">
                  <a:extLst>
                    <a:ext uri="{FF2B5EF4-FFF2-40B4-BE49-F238E27FC236}">
                      <a16:creationId xmlns:a16="http://schemas.microsoft.com/office/drawing/2014/main" id="{B5B953BD-F8E3-4876-812D-448257B4A0CC}"/>
                    </a:ext>
                  </a:extLst>
                </p:cNvPr>
                <p:cNvPicPr/>
                <p:nvPr/>
              </p:nvPicPr>
              <p:blipFill>
                <a:blip r:embed="rId125"/>
                <a:stretch>
                  <a:fillRect/>
                </a:stretch>
              </p:blipFill>
              <p:spPr>
                <a:xfrm>
                  <a:off x="9685797" y="1599285"/>
                  <a:ext cx="27828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60" name="Freihand 59">
                  <a:extLst>
                    <a:ext uri="{FF2B5EF4-FFF2-40B4-BE49-F238E27FC236}">
                      <a16:creationId xmlns:a16="http://schemas.microsoft.com/office/drawing/2014/main" id="{2A6ED30F-5E3F-4C47-97B9-F896A3F05082}"/>
                    </a:ext>
                  </a:extLst>
                </p14:cNvPr>
                <p14:cNvContentPartPr/>
                <p14:nvPr/>
              </p14:nvContentPartPr>
              <p14:xfrm>
                <a:off x="9957237" y="1553205"/>
                <a:ext cx="93600" cy="257760"/>
              </p14:xfrm>
            </p:contentPart>
          </mc:Choice>
          <mc:Fallback xmlns="">
            <p:pic>
              <p:nvPicPr>
                <p:cNvPr id="60" name="Freihand 59">
                  <a:extLst>
                    <a:ext uri="{FF2B5EF4-FFF2-40B4-BE49-F238E27FC236}">
                      <a16:creationId xmlns:a16="http://schemas.microsoft.com/office/drawing/2014/main" id="{2A6ED30F-5E3F-4C47-97B9-F896A3F05082}"/>
                    </a:ext>
                  </a:extLst>
                </p:cNvPr>
                <p:cNvPicPr/>
                <p:nvPr/>
              </p:nvPicPr>
              <p:blipFill>
                <a:blip r:embed="rId127"/>
                <a:stretch>
                  <a:fillRect/>
                </a:stretch>
              </p:blipFill>
              <p:spPr>
                <a:xfrm>
                  <a:off x="9952917" y="1548885"/>
                  <a:ext cx="10224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61" name="Freihand 60">
                  <a:extLst>
                    <a:ext uri="{FF2B5EF4-FFF2-40B4-BE49-F238E27FC236}">
                      <a16:creationId xmlns:a16="http://schemas.microsoft.com/office/drawing/2014/main" id="{D09D360A-ECAD-47B3-9D4A-2410A6BAEBD8}"/>
                    </a:ext>
                  </a:extLst>
                </p14:cNvPr>
                <p14:cNvContentPartPr/>
                <p14:nvPr/>
              </p14:nvContentPartPr>
              <p14:xfrm>
                <a:off x="9954717" y="1443405"/>
                <a:ext cx="3240" cy="28440"/>
              </p14:xfrm>
            </p:contentPart>
          </mc:Choice>
          <mc:Fallback xmlns="">
            <p:pic>
              <p:nvPicPr>
                <p:cNvPr id="61" name="Freihand 60">
                  <a:extLst>
                    <a:ext uri="{FF2B5EF4-FFF2-40B4-BE49-F238E27FC236}">
                      <a16:creationId xmlns:a16="http://schemas.microsoft.com/office/drawing/2014/main" id="{D09D360A-ECAD-47B3-9D4A-2410A6BAEBD8}"/>
                    </a:ext>
                  </a:extLst>
                </p:cNvPr>
                <p:cNvPicPr/>
                <p:nvPr/>
              </p:nvPicPr>
              <p:blipFill>
                <a:blip r:embed="rId91"/>
                <a:stretch>
                  <a:fillRect/>
                </a:stretch>
              </p:blipFill>
              <p:spPr>
                <a:xfrm>
                  <a:off x="9950397" y="1439085"/>
                  <a:ext cx="1188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62" name="Freihand 61">
                  <a:extLst>
                    <a:ext uri="{FF2B5EF4-FFF2-40B4-BE49-F238E27FC236}">
                      <a16:creationId xmlns:a16="http://schemas.microsoft.com/office/drawing/2014/main" id="{D63BF3E2-D2BC-43A2-87F6-C3E4E9021F74}"/>
                    </a:ext>
                  </a:extLst>
                </p14:cNvPr>
                <p14:cNvContentPartPr/>
                <p14:nvPr/>
              </p14:nvContentPartPr>
              <p14:xfrm>
                <a:off x="9205917" y="2361045"/>
                <a:ext cx="191520" cy="163080"/>
              </p14:xfrm>
            </p:contentPart>
          </mc:Choice>
          <mc:Fallback xmlns="">
            <p:pic>
              <p:nvPicPr>
                <p:cNvPr id="62" name="Freihand 61">
                  <a:extLst>
                    <a:ext uri="{FF2B5EF4-FFF2-40B4-BE49-F238E27FC236}">
                      <a16:creationId xmlns:a16="http://schemas.microsoft.com/office/drawing/2014/main" id="{D63BF3E2-D2BC-43A2-87F6-C3E4E9021F74}"/>
                    </a:ext>
                  </a:extLst>
                </p:cNvPr>
                <p:cNvPicPr/>
                <p:nvPr/>
              </p:nvPicPr>
              <p:blipFill>
                <a:blip r:embed="rId130"/>
                <a:stretch>
                  <a:fillRect/>
                </a:stretch>
              </p:blipFill>
              <p:spPr>
                <a:xfrm>
                  <a:off x="9201597" y="2356725"/>
                  <a:ext cx="2001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63" name="Freihand 62">
                  <a:extLst>
                    <a:ext uri="{FF2B5EF4-FFF2-40B4-BE49-F238E27FC236}">
                      <a16:creationId xmlns:a16="http://schemas.microsoft.com/office/drawing/2014/main" id="{9EA39665-8891-452D-8CC3-9918C96921B3}"/>
                    </a:ext>
                  </a:extLst>
                </p14:cNvPr>
                <p14:cNvContentPartPr/>
                <p14:nvPr/>
              </p14:nvContentPartPr>
              <p14:xfrm>
                <a:off x="9417957" y="2171685"/>
                <a:ext cx="322560" cy="303480"/>
              </p14:xfrm>
            </p:contentPart>
          </mc:Choice>
          <mc:Fallback xmlns="">
            <p:pic>
              <p:nvPicPr>
                <p:cNvPr id="63" name="Freihand 62">
                  <a:extLst>
                    <a:ext uri="{FF2B5EF4-FFF2-40B4-BE49-F238E27FC236}">
                      <a16:creationId xmlns:a16="http://schemas.microsoft.com/office/drawing/2014/main" id="{9EA39665-8891-452D-8CC3-9918C96921B3}"/>
                    </a:ext>
                  </a:extLst>
                </p:cNvPr>
                <p:cNvPicPr/>
                <p:nvPr/>
              </p:nvPicPr>
              <p:blipFill>
                <a:blip r:embed="rId132"/>
                <a:stretch>
                  <a:fillRect/>
                </a:stretch>
              </p:blipFill>
              <p:spPr>
                <a:xfrm>
                  <a:off x="9413637" y="2167365"/>
                  <a:ext cx="33120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64" name="Freihand 63">
                  <a:extLst>
                    <a:ext uri="{FF2B5EF4-FFF2-40B4-BE49-F238E27FC236}">
                      <a16:creationId xmlns:a16="http://schemas.microsoft.com/office/drawing/2014/main" id="{C0C77873-7AF9-450B-AA63-916C76BA265A}"/>
                    </a:ext>
                  </a:extLst>
                </p14:cNvPr>
                <p14:cNvContentPartPr/>
                <p14:nvPr/>
              </p14:nvContentPartPr>
              <p14:xfrm>
                <a:off x="9692637" y="2131005"/>
                <a:ext cx="39960" cy="16920"/>
              </p14:xfrm>
            </p:contentPart>
          </mc:Choice>
          <mc:Fallback xmlns="">
            <p:pic>
              <p:nvPicPr>
                <p:cNvPr id="64" name="Freihand 63">
                  <a:extLst>
                    <a:ext uri="{FF2B5EF4-FFF2-40B4-BE49-F238E27FC236}">
                      <a16:creationId xmlns:a16="http://schemas.microsoft.com/office/drawing/2014/main" id="{C0C77873-7AF9-450B-AA63-916C76BA265A}"/>
                    </a:ext>
                  </a:extLst>
                </p:cNvPr>
                <p:cNvPicPr/>
                <p:nvPr/>
              </p:nvPicPr>
              <p:blipFill>
                <a:blip r:embed="rId134"/>
                <a:stretch>
                  <a:fillRect/>
                </a:stretch>
              </p:blipFill>
              <p:spPr>
                <a:xfrm>
                  <a:off x="9688317" y="2126685"/>
                  <a:ext cx="486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65" name="Freihand 64">
                  <a:extLst>
                    <a:ext uri="{FF2B5EF4-FFF2-40B4-BE49-F238E27FC236}">
                      <a16:creationId xmlns:a16="http://schemas.microsoft.com/office/drawing/2014/main" id="{21B14451-E8B4-4520-936D-61EA66BB6F09}"/>
                    </a:ext>
                  </a:extLst>
                </p14:cNvPr>
                <p14:cNvContentPartPr/>
                <p14:nvPr/>
              </p14:nvContentPartPr>
              <p14:xfrm>
                <a:off x="9784797" y="1952445"/>
                <a:ext cx="133560" cy="251640"/>
              </p14:xfrm>
            </p:contentPart>
          </mc:Choice>
          <mc:Fallback xmlns="">
            <p:pic>
              <p:nvPicPr>
                <p:cNvPr id="65" name="Freihand 64">
                  <a:extLst>
                    <a:ext uri="{FF2B5EF4-FFF2-40B4-BE49-F238E27FC236}">
                      <a16:creationId xmlns:a16="http://schemas.microsoft.com/office/drawing/2014/main" id="{21B14451-E8B4-4520-936D-61EA66BB6F09}"/>
                    </a:ext>
                  </a:extLst>
                </p:cNvPr>
                <p:cNvPicPr/>
                <p:nvPr/>
              </p:nvPicPr>
              <p:blipFill>
                <a:blip r:embed="rId136"/>
                <a:stretch>
                  <a:fillRect/>
                </a:stretch>
              </p:blipFill>
              <p:spPr>
                <a:xfrm>
                  <a:off x="9780477" y="1948125"/>
                  <a:ext cx="14220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66" name="Freihand 65">
                  <a:extLst>
                    <a:ext uri="{FF2B5EF4-FFF2-40B4-BE49-F238E27FC236}">
                      <a16:creationId xmlns:a16="http://schemas.microsoft.com/office/drawing/2014/main" id="{04AC5274-BE86-49D1-9431-66E3A6C5DD97}"/>
                    </a:ext>
                  </a:extLst>
                </p14:cNvPr>
                <p14:cNvContentPartPr/>
                <p14:nvPr/>
              </p14:nvContentPartPr>
              <p14:xfrm>
                <a:off x="10081437" y="1880085"/>
                <a:ext cx="194040" cy="281880"/>
              </p14:xfrm>
            </p:contentPart>
          </mc:Choice>
          <mc:Fallback xmlns="">
            <p:pic>
              <p:nvPicPr>
                <p:cNvPr id="66" name="Freihand 65">
                  <a:extLst>
                    <a:ext uri="{FF2B5EF4-FFF2-40B4-BE49-F238E27FC236}">
                      <a16:creationId xmlns:a16="http://schemas.microsoft.com/office/drawing/2014/main" id="{04AC5274-BE86-49D1-9431-66E3A6C5DD97}"/>
                    </a:ext>
                  </a:extLst>
                </p:cNvPr>
                <p:cNvPicPr/>
                <p:nvPr/>
              </p:nvPicPr>
              <p:blipFill>
                <a:blip r:embed="rId138"/>
                <a:stretch>
                  <a:fillRect/>
                </a:stretch>
              </p:blipFill>
              <p:spPr>
                <a:xfrm>
                  <a:off x="10077117" y="1875765"/>
                  <a:ext cx="20268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67" name="Freihand 66">
                  <a:extLst>
                    <a:ext uri="{FF2B5EF4-FFF2-40B4-BE49-F238E27FC236}">
                      <a16:creationId xmlns:a16="http://schemas.microsoft.com/office/drawing/2014/main" id="{8DB29B09-D7A3-4155-AC83-86B2867A5F36}"/>
                    </a:ext>
                  </a:extLst>
                </p14:cNvPr>
                <p14:cNvContentPartPr/>
                <p14:nvPr/>
              </p14:nvContentPartPr>
              <p14:xfrm>
                <a:off x="10275837" y="1829685"/>
                <a:ext cx="57600" cy="96120"/>
              </p14:xfrm>
            </p:contentPart>
          </mc:Choice>
          <mc:Fallback xmlns="">
            <p:pic>
              <p:nvPicPr>
                <p:cNvPr id="67" name="Freihand 66">
                  <a:extLst>
                    <a:ext uri="{FF2B5EF4-FFF2-40B4-BE49-F238E27FC236}">
                      <a16:creationId xmlns:a16="http://schemas.microsoft.com/office/drawing/2014/main" id="{8DB29B09-D7A3-4155-AC83-86B2867A5F36}"/>
                    </a:ext>
                  </a:extLst>
                </p:cNvPr>
                <p:cNvPicPr/>
                <p:nvPr/>
              </p:nvPicPr>
              <p:blipFill>
                <a:blip r:embed="rId140"/>
                <a:stretch>
                  <a:fillRect/>
                </a:stretch>
              </p:blipFill>
              <p:spPr>
                <a:xfrm>
                  <a:off x="10271517" y="1825365"/>
                  <a:ext cx="662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69" name="Freihand 68">
                  <a:extLst>
                    <a:ext uri="{FF2B5EF4-FFF2-40B4-BE49-F238E27FC236}">
                      <a16:creationId xmlns:a16="http://schemas.microsoft.com/office/drawing/2014/main" id="{9BFEFC02-2AF1-4706-A2A5-12042CFA8C00}"/>
                    </a:ext>
                  </a:extLst>
                </p14:cNvPr>
                <p14:cNvContentPartPr/>
                <p14:nvPr/>
              </p14:nvContentPartPr>
              <p14:xfrm>
                <a:off x="10349277" y="1708365"/>
                <a:ext cx="200160" cy="158760"/>
              </p14:xfrm>
            </p:contentPart>
          </mc:Choice>
          <mc:Fallback xmlns="">
            <p:pic>
              <p:nvPicPr>
                <p:cNvPr id="69" name="Freihand 68">
                  <a:extLst>
                    <a:ext uri="{FF2B5EF4-FFF2-40B4-BE49-F238E27FC236}">
                      <a16:creationId xmlns:a16="http://schemas.microsoft.com/office/drawing/2014/main" id="{9BFEFC02-2AF1-4706-A2A5-12042CFA8C00}"/>
                    </a:ext>
                  </a:extLst>
                </p:cNvPr>
                <p:cNvPicPr/>
                <p:nvPr/>
              </p:nvPicPr>
              <p:blipFill>
                <a:blip r:embed="rId142"/>
                <a:stretch>
                  <a:fillRect/>
                </a:stretch>
              </p:blipFill>
              <p:spPr>
                <a:xfrm>
                  <a:off x="10344957" y="1704045"/>
                  <a:ext cx="20880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70" name="Freihand 69">
                  <a:extLst>
                    <a:ext uri="{FF2B5EF4-FFF2-40B4-BE49-F238E27FC236}">
                      <a16:creationId xmlns:a16="http://schemas.microsoft.com/office/drawing/2014/main" id="{0FEEEFD2-46E9-452E-85E1-34C99446FDE1}"/>
                    </a:ext>
                  </a:extLst>
                </p14:cNvPr>
                <p14:cNvContentPartPr/>
                <p14:nvPr/>
              </p14:nvContentPartPr>
              <p14:xfrm>
                <a:off x="10574997" y="1681725"/>
                <a:ext cx="50040" cy="91800"/>
              </p14:xfrm>
            </p:contentPart>
          </mc:Choice>
          <mc:Fallback xmlns="">
            <p:pic>
              <p:nvPicPr>
                <p:cNvPr id="70" name="Freihand 69">
                  <a:extLst>
                    <a:ext uri="{FF2B5EF4-FFF2-40B4-BE49-F238E27FC236}">
                      <a16:creationId xmlns:a16="http://schemas.microsoft.com/office/drawing/2014/main" id="{0FEEEFD2-46E9-452E-85E1-34C99446FDE1}"/>
                    </a:ext>
                  </a:extLst>
                </p:cNvPr>
                <p:cNvPicPr/>
                <p:nvPr/>
              </p:nvPicPr>
              <p:blipFill>
                <a:blip r:embed="rId144"/>
                <a:stretch>
                  <a:fillRect/>
                </a:stretch>
              </p:blipFill>
              <p:spPr>
                <a:xfrm>
                  <a:off x="10570677" y="1677405"/>
                  <a:ext cx="586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71" name="Freihand 70">
                  <a:extLst>
                    <a:ext uri="{FF2B5EF4-FFF2-40B4-BE49-F238E27FC236}">
                      <a16:creationId xmlns:a16="http://schemas.microsoft.com/office/drawing/2014/main" id="{7E4DEE9D-C50A-45A9-966E-923019605CDD}"/>
                    </a:ext>
                  </a:extLst>
                </p14:cNvPr>
                <p14:cNvContentPartPr/>
                <p14:nvPr/>
              </p14:nvContentPartPr>
              <p14:xfrm>
                <a:off x="10634757" y="1555365"/>
                <a:ext cx="136080" cy="165960"/>
              </p14:xfrm>
            </p:contentPart>
          </mc:Choice>
          <mc:Fallback xmlns="">
            <p:pic>
              <p:nvPicPr>
                <p:cNvPr id="71" name="Freihand 70">
                  <a:extLst>
                    <a:ext uri="{FF2B5EF4-FFF2-40B4-BE49-F238E27FC236}">
                      <a16:creationId xmlns:a16="http://schemas.microsoft.com/office/drawing/2014/main" id="{7E4DEE9D-C50A-45A9-966E-923019605CDD}"/>
                    </a:ext>
                  </a:extLst>
                </p:cNvPr>
                <p:cNvPicPr/>
                <p:nvPr/>
              </p:nvPicPr>
              <p:blipFill>
                <a:blip r:embed="rId146"/>
                <a:stretch>
                  <a:fillRect/>
                </a:stretch>
              </p:blipFill>
              <p:spPr>
                <a:xfrm>
                  <a:off x="10630437" y="1551045"/>
                  <a:ext cx="14472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72" name="Freihand 71">
                  <a:extLst>
                    <a:ext uri="{FF2B5EF4-FFF2-40B4-BE49-F238E27FC236}">
                      <a16:creationId xmlns:a16="http://schemas.microsoft.com/office/drawing/2014/main" id="{25437BC9-797B-4F04-8F90-CE68C68CFAC4}"/>
                    </a:ext>
                  </a:extLst>
                </p14:cNvPr>
                <p14:cNvContentPartPr/>
                <p14:nvPr/>
              </p14:nvContentPartPr>
              <p14:xfrm>
                <a:off x="10731237" y="1525485"/>
                <a:ext cx="43560" cy="46080"/>
              </p14:xfrm>
            </p:contentPart>
          </mc:Choice>
          <mc:Fallback xmlns="">
            <p:pic>
              <p:nvPicPr>
                <p:cNvPr id="72" name="Freihand 71">
                  <a:extLst>
                    <a:ext uri="{FF2B5EF4-FFF2-40B4-BE49-F238E27FC236}">
                      <a16:creationId xmlns:a16="http://schemas.microsoft.com/office/drawing/2014/main" id="{25437BC9-797B-4F04-8F90-CE68C68CFAC4}"/>
                    </a:ext>
                  </a:extLst>
                </p:cNvPr>
                <p:cNvPicPr/>
                <p:nvPr/>
              </p:nvPicPr>
              <p:blipFill>
                <a:blip r:embed="rId148"/>
                <a:stretch>
                  <a:fillRect/>
                </a:stretch>
              </p:blipFill>
              <p:spPr>
                <a:xfrm>
                  <a:off x="10726917" y="1521165"/>
                  <a:ext cx="5220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73" name="Freihand 72">
                  <a:extLst>
                    <a:ext uri="{FF2B5EF4-FFF2-40B4-BE49-F238E27FC236}">
                      <a16:creationId xmlns:a16="http://schemas.microsoft.com/office/drawing/2014/main" id="{02274FDC-1FF2-4990-8C2E-A940E86D1F5C}"/>
                    </a:ext>
                  </a:extLst>
                </p14:cNvPr>
                <p14:cNvContentPartPr/>
                <p14:nvPr/>
              </p14:nvContentPartPr>
              <p14:xfrm>
                <a:off x="10785237" y="1559325"/>
                <a:ext cx="148680" cy="75600"/>
              </p14:xfrm>
            </p:contentPart>
          </mc:Choice>
          <mc:Fallback xmlns="">
            <p:pic>
              <p:nvPicPr>
                <p:cNvPr id="73" name="Freihand 72">
                  <a:extLst>
                    <a:ext uri="{FF2B5EF4-FFF2-40B4-BE49-F238E27FC236}">
                      <a16:creationId xmlns:a16="http://schemas.microsoft.com/office/drawing/2014/main" id="{02274FDC-1FF2-4990-8C2E-A940E86D1F5C}"/>
                    </a:ext>
                  </a:extLst>
                </p:cNvPr>
                <p:cNvPicPr/>
                <p:nvPr/>
              </p:nvPicPr>
              <p:blipFill>
                <a:blip r:embed="rId150"/>
                <a:stretch>
                  <a:fillRect/>
                </a:stretch>
              </p:blipFill>
              <p:spPr>
                <a:xfrm>
                  <a:off x="10780917" y="1555005"/>
                  <a:ext cx="1573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79" name="Freihand 78">
                  <a:extLst>
                    <a:ext uri="{FF2B5EF4-FFF2-40B4-BE49-F238E27FC236}">
                      <a16:creationId xmlns:a16="http://schemas.microsoft.com/office/drawing/2014/main" id="{77DA9C2C-AC31-4102-A96E-F6F7A0FBBFE3}"/>
                    </a:ext>
                  </a:extLst>
                </p14:cNvPr>
                <p14:cNvContentPartPr/>
                <p14:nvPr/>
              </p14:nvContentPartPr>
              <p14:xfrm>
                <a:off x="3838677" y="3832365"/>
                <a:ext cx="164880" cy="332280"/>
              </p14:xfrm>
            </p:contentPart>
          </mc:Choice>
          <mc:Fallback xmlns="">
            <p:pic>
              <p:nvPicPr>
                <p:cNvPr id="79" name="Freihand 78">
                  <a:extLst>
                    <a:ext uri="{FF2B5EF4-FFF2-40B4-BE49-F238E27FC236}">
                      <a16:creationId xmlns:a16="http://schemas.microsoft.com/office/drawing/2014/main" id="{77DA9C2C-AC31-4102-A96E-F6F7A0FBBFE3}"/>
                    </a:ext>
                  </a:extLst>
                </p:cNvPr>
                <p:cNvPicPr/>
                <p:nvPr/>
              </p:nvPicPr>
              <p:blipFill>
                <a:blip r:embed="rId152"/>
                <a:stretch>
                  <a:fillRect/>
                </a:stretch>
              </p:blipFill>
              <p:spPr>
                <a:xfrm>
                  <a:off x="3834357" y="3828045"/>
                  <a:ext cx="173520" cy="3409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80" name="Freihand 79">
                  <a:extLst>
                    <a:ext uri="{FF2B5EF4-FFF2-40B4-BE49-F238E27FC236}">
                      <a16:creationId xmlns:a16="http://schemas.microsoft.com/office/drawing/2014/main" id="{2B18D017-6FD2-47E2-BDE1-DC03542CB685}"/>
                    </a:ext>
                  </a:extLst>
                </p14:cNvPr>
                <p14:cNvContentPartPr/>
                <p14:nvPr/>
              </p14:nvContentPartPr>
              <p14:xfrm>
                <a:off x="4266717" y="3798525"/>
                <a:ext cx="178200" cy="375480"/>
              </p14:xfrm>
            </p:contentPart>
          </mc:Choice>
          <mc:Fallback xmlns="">
            <p:pic>
              <p:nvPicPr>
                <p:cNvPr id="80" name="Freihand 79">
                  <a:extLst>
                    <a:ext uri="{FF2B5EF4-FFF2-40B4-BE49-F238E27FC236}">
                      <a16:creationId xmlns:a16="http://schemas.microsoft.com/office/drawing/2014/main" id="{2B18D017-6FD2-47E2-BDE1-DC03542CB685}"/>
                    </a:ext>
                  </a:extLst>
                </p:cNvPr>
                <p:cNvPicPr/>
                <p:nvPr/>
              </p:nvPicPr>
              <p:blipFill>
                <a:blip r:embed="rId154"/>
                <a:stretch>
                  <a:fillRect/>
                </a:stretch>
              </p:blipFill>
              <p:spPr>
                <a:xfrm>
                  <a:off x="4262397" y="3794205"/>
                  <a:ext cx="186840" cy="3841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9" name="Freihand 108">
                  <a:extLst>
                    <a:ext uri="{FF2B5EF4-FFF2-40B4-BE49-F238E27FC236}">
                      <a16:creationId xmlns:a16="http://schemas.microsoft.com/office/drawing/2014/main" id="{4103138A-8B03-47D7-8EC6-F423BC41F365}"/>
                    </a:ext>
                  </a:extLst>
                </p14:cNvPr>
                <p14:cNvContentPartPr/>
                <p14:nvPr/>
              </p14:nvContentPartPr>
              <p14:xfrm>
                <a:off x="3502797" y="3815805"/>
                <a:ext cx="442800" cy="162360"/>
              </p14:xfrm>
            </p:contentPart>
          </mc:Choice>
          <mc:Fallback xmlns="">
            <p:pic>
              <p:nvPicPr>
                <p:cNvPr id="109" name="Freihand 108">
                  <a:extLst>
                    <a:ext uri="{FF2B5EF4-FFF2-40B4-BE49-F238E27FC236}">
                      <a16:creationId xmlns:a16="http://schemas.microsoft.com/office/drawing/2014/main" id="{4103138A-8B03-47D7-8EC6-F423BC41F365}"/>
                    </a:ext>
                  </a:extLst>
                </p:cNvPr>
                <p:cNvPicPr/>
                <p:nvPr/>
              </p:nvPicPr>
              <p:blipFill>
                <a:blip r:embed="rId156"/>
                <a:stretch>
                  <a:fillRect/>
                </a:stretch>
              </p:blipFill>
              <p:spPr>
                <a:xfrm>
                  <a:off x="3498477" y="3811485"/>
                  <a:ext cx="45144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10" name="Freihand 109">
                  <a:extLst>
                    <a:ext uri="{FF2B5EF4-FFF2-40B4-BE49-F238E27FC236}">
                      <a16:creationId xmlns:a16="http://schemas.microsoft.com/office/drawing/2014/main" id="{E9045C18-6479-4E21-9C23-270BF99A9921}"/>
                    </a:ext>
                  </a:extLst>
                </p14:cNvPr>
                <p14:cNvContentPartPr/>
                <p14:nvPr/>
              </p14:nvContentPartPr>
              <p14:xfrm>
                <a:off x="3522597" y="3777285"/>
                <a:ext cx="819720" cy="167760"/>
              </p14:xfrm>
            </p:contentPart>
          </mc:Choice>
          <mc:Fallback xmlns="">
            <p:pic>
              <p:nvPicPr>
                <p:cNvPr id="110" name="Freihand 109">
                  <a:extLst>
                    <a:ext uri="{FF2B5EF4-FFF2-40B4-BE49-F238E27FC236}">
                      <a16:creationId xmlns:a16="http://schemas.microsoft.com/office/drawing/2014/main" id="{E9045C18-6479-4E21-9C23-270BF99A9921}"/>
                    </a:ext>
                  </a:extLst>
                </p:cNvPr>
                <p:cNvPicPr/>
                <p:nvPr/>
              </p:nvPicPr>
              <p:blipFill>
                <a:blip r:embed="rId158"/>
                <a:stretch>
                  <a:fillRect/>
                </a:stretch>
              </p:blipFill>
              <p:spPr>
                <a:xfrm>
                  <a:off x="3518277" y="3772965"/>
                  <a:ext cx="82836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11" name="Freihand 110">
                  <a:extLst>
                    <a:ext uri="{FF2B5EF4-FFF2-40B4-BE49-F238E27FC236}">
                      <a16:creationId xmlns:a16="http://schemas.microsoft.com/office/drawing/2014/main" id="{C441EE83-3852-4C13-83A9-B181E7DCFDF5}"/>
                    </a:ext>
                  </a:extLst>
                </p14:cNvPr>
                <p14:cNvContentPartPr/>
                <p14:nvPr/>
              </p14:nvContentPartPr>
              <p14:xfrm>
                <a:off x="3437637" y="3842445"/>
                <a:ext cx="219960" cy="177840"/>
              </p14:xfrm>
            </p:contentPart>
          </mc:Choice>
          <mc:Fallback xmlns="">
            <p:pic>
              <p:nvPicPr>
                <p:cNvPr id="111" name="Freihand 110">
                  <a:extLst>
                    <a:ext uri="{FF2B5EF4-FFF2-40B4-BE49-F238E27FC236}">
                      <a16:creationId xmlns:a16="http://schemas.microsoft.com/office/drawing/2014/main" id="{C441EE83-3852-4C13-83A9-B181E7DCFDF5}"/>
                    </a:ext>
                  </a:extLst>
                </p:cNvPr>
                <p:cNvPicPr/>
                <p:nvPr/>
              </p:nvPicPr>
              <p:blipFill>
                <a:blip r:embed="rId160"/>
                <a:stretch>
                  <a:fillRect/>
                </a:stretch>
              </p:blipFill>
              <p:spPr>
                <a:xfrm>
                  <a:off x="3433317" y="3838125"/>
                  <a:ext cx="22860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82" name="Freihand 81">
                  <a:extLst>
                    <a:ext uri="{FF2B5EF4-FFF2-40B4-BE49-F238E27FC236}">
                      <a16:creationId xmlns:a16="http://schemas.microsoft.com/office/drawing/2014/main" id="{605B8116-CC19-482B-940B-0BEA5208EC5A}"/>
                    </a:ext>
                  </a:extLst>
                </p14:cNvPr>
                <p14:cNvContentPartPr/>
                <p14:nvPr/>
              </p14:nvContentPartPr>
              <p14:xfrm>
                <a:off x="4420797" y="3583605"/>
                <a:ext cx="11880" cy="88920"/>
              </p14:xfrm>
            </p:contentPart>
          </mc:Choice>
          <mc:Fallback xmlns="">
            <p:pic>
              <p:nvPicPr>
                <p:cNvPr id="82" name="Freihand 81">
                  <a:extLst>
                    <a:ext uri="{FF2B5EF4-FFF2-40B4-BE49-F238E27FC236}">
                      <a16:creationId xmlns:a16="http://schemas.microsoft.com/office/drawing/2014/main" id="{605B8116-CC19-482B-940B-0BEA5208EC5A}"/>
                    </a:ext>
                  </a:extLst>
                </p:cNvPr>
                <p:cNvPicPr/>
                <p:nvPr/>
              </p:nvPicPr>
              <p:blipFill>
                <a:blip r:embed="rId162"/>
                <a:stretch>
                  <a:fillRect/>
                </a:stretch>
              </p:blipFill>
              <p:spPr>
                <a:xfrm>
                  <a:off x="4416477" y="3579285"/>
                  <a:ext cx="205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83" name="Freihand 82">
                  <a:extLst>
                    <a:ext uri="{FF2B5EF4-FFF2-40B4-BE49-F238E27FC236}">
                      <a16:creationId xmlns:a16="http://schemas.microsoft.com/office/drawing/2014/main" id="{93C2FBAD-076A-4253-8E82-C46734E3BE62}"/>
                    </a:ext>
                  </a:extLst>
                </p14:cNvPr>
                <p14:cNvContentPartPr/>
                <p14:nvPr/>
              </p14:nvContentPartPr>
              <p14:xfrm>
                <a:off x="4418997" y="3521325"/>
                <a:ext cx="84960" cy="144360"/>
              </p14:xfrm>
            </p:contentPart>
          </mc:Choice>
          <mc:Fallback xmlns="">
            <p:pic>
              <p:nvPicPr>
                <p:cNvPr id="83" name="Freihand 82">
                  <a:extLst>
                    <a:ext uri="{FF2B5EF4-FFF2-40B4-BE49-F238E27FC236}">
                      <a16:creationId xmlns:a16="http://schemas.microsoft.com/office/drawing/2014/main" id="{93C2FBAD-076A-4253-8E82-C46734E3BE62}"/>
                    </a:ext>
                  </a:extLst>
                </p:cNvPr>
                <p:cNvPicPr/>
                <p:nvPr/>
              </p:nvPicPr>
              <p:blipFill>
                <a:blip r:embed="rId164"/>
                <a:stretch>
                  <a:fillRect/>
                </a:stretch>
              </p:blipFill>
              <p:spPr>
                <a:xfrm>
                  <a:off x="4414677" y="3517005"/>
                  <a:ext cx="936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84" name="Freihand 83">
                  <a:extLst>
                    <a:ext uri="{FF2B5EF4-FFF2-40B4-BE49-F238E27FC236}">
                      <a16:creationId xmlns:a16="http://schemas.microsoft.com/office/drawing/2014/main" id="{89875428-44C8-4FFD-B59E-94CE60BD7829}"/>
                    </a:ext>
                  </a:extLst>
                </p14:cNvPr>
                <p14:cNvContentPartPr/>
                <p14:nvPr/>
              </p14:nvContentPartPr>
              <p14:xfrm>
                <a:off x="4560117" y="3540405"/>
                <a:ext cx="119160" cy="128520"/>
              </p14:xfrm>
            </p:contentPart>
          </mc:Choice>
          <mc:Fallback xmlns="">
            <p:pic>
              <p:nvPicPr>
                <p:cNvPr id="84" name="Freihand 83">
                  <a:extLst>
                    <a:ext uri="{FF2B5EF4-FFF2-40B4-BE49-F238E27FC236}">
                      <a16:creationId xmlns:a16="http://schemas.microsoft.com/office/drawing/2014/main" id="{89875428-44C8-4FFD-B59E-94CE60BD7829}"/>
                    </a:ext>
                  </a:extLst>
                </p:cNvPr>
                <p:cNvPicPr/>
                <p:nvPr/>
              </p:nvPicPr>
              <p:blipFill>
                <a:blip r:embed="rId166"/>
                <a:stretch>
                  <a:fillRect/>
                </a:stretch>
              </p:blipFill>
              <p:spPr>
                <a:xfrm>
                  <a:off x="4555797" y="3536085"/>
                  <a:ext cx="1278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85" name="Freihand 84">
                  <a:extLst>
                    <a:ext uri="{FF2B5EF4-FFF2-40B4-BE49-F238E27FC236}">
                      <a16:creationId xmlns:a16="http://schemas.microsoft.com/office/drawing/2014/main" id="{B11ED0B8-4FF6-4DDB-AFDF-2094104AD52B}"/>
                    </a:ext>
                  </a:extLst>
                </p14:cNvPr>
                <p14:cNvContentPartPr/>
                <p14:nvPr/>
              </p14:nvContentPartPr>
              <p14:xfrm>
                <a:off x="4740477" y="3636885"/>
                <a:ext cx="24840" cy="11160"/>
              </p14:xfrm>
            </p:contentPart>
          </mc:Choice>
          <mc:Fallback xmlns="">
            <p:pic>
              <p:nvPicPr>
                <p:cNvPr id="85" name="Freihand 84">
                  <a:extLst>
                    <a:ext uri="{FF2B5EF4-FFF2-40B4-BE49-F238E27FC236}">
                      <a16:creationId xmlns:a16="http://schemas.microsoft.com/office/drawing/2014/main" id="{B11ED0B8-4FF6-4DDB-AFDF-2094104AD52B}"/>
                    </a:ext>
                  </a:extLst>
                </p:cNvPr>
                <p:cNvPicPr/>
                <p:nvPr/>
              </p:nvPicPr>
              <p:blipFill>
                <a:blip r:embed="rId168"/>
                <a:stretch>
                  <a:fillRect/>
                </a:stretch>
              </p:blipFill>
              <p:spPr>
                <a:xfrm>
                  <a:off x="4736157" y="3632565"/>
                  <a:ext cx="334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86" name="Freihand 85">
                  <a:extLst>
                    <a:ext uri="{FF2B5EF4-FFF2-40B4-BE49-F238E27FC236}">
                      <a16:creationId xmlns:a16="http://schemas.microsoft.com/office/drawing/2014/main" id="{C1092D3A-320F-4EC2-94C3-680B0ACEE693}"/>
                    </a:ext>
                  </a:extLst>
                </p14:cNvPr>
                <p14:cNvContentPartPr/>
                <p14:nvPr/>
              </p14:nvContentPartPr>
              <p14:xfrm>
                <a:off x="5021997" y="3545085"/>
                <a:ext cx="88920" cy="105840"/>
              </p14:xfrm>
            </p:contentPart>
          </mc:Choice>
          <mc:Fallback xmlns="">
            <p:pic>
              <p:nvPicPr>
                <p:cNvPr id="86" name="Freihand 85">
                  <a:extLst>
                    <a:ext uri="{FF2B5EF4-FFF2-40B4-BE49-F238E27FC236}">
                      <a16:creationId xmlns:a16="http://schemas.microsoft.com/office/drawing/2014/main" id="{C1092D3A-320F-4EC2-94C3-680B0ACEE693}"/>
                    </a:ext>
                  </a:extLst>
                </p:cNvPr>
                <p:cNvPicPr/>
                <p:nvPr/>
              </p:nvPicPr>
              <p:blipFill>
                <a:blip r:embed="rId170"/>
                <a:stretch>
                  <a:fillRect/>
                </a:stretch>
              </p:blipFill>
              <p:spPr>
                <a:xfrm>
                  <a:off x="5017677" y="3540765"/>
                  <a:ext cx="975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87" name="Freihand 86">
                  <a:extLst>
                    <a:ext uri="{FF2B5EF4-FFF2-40B4-BE49-F238E27FC236}">
                      <a16:creationId xmlns:a16="http://schemas.microsoft.com/office/drawing/2014/main" id="{C503BA03-89EB-43D9-A097-E6847A8D2096}"/>
                    </a:ext>
                  </a:extLst>
                </p14:cNvPr>
                <p14:cNvContentPartPr/>
                <p14:nvPr/>
              </p14:nvContentPartPr>
              <p14:xfrm>
                <a:off x="5087157" y="3456885"/>
                <a:ext cx="140400" cy="177480"/>
              </p14:xfrm>
            </p:contentPart>
          </mc:Choice>
          <mc:Fallback xmlns="">
            <p:pic>
              <p:nvPicPr>
                <p:cNvPr id="87" name="Freihand 86">
                  <a:extLst>
                    <a:ext uri="{FF2B5EF4-FFF2-40B4-BE49-F238E27FC236}">
                      <a16:creationId xmlns:a16="http://schemas.microsoft.com/office/drawing/2014/main" id="{C503BA03-89EB-43D9-A097-E6847A8D2096}"/>
                    </a:ext>
                  </a:extLst>
                </p:cNvPr>
                <p:cNvPicPr/>
                <p:nvPr/>
              </p:nvPicPr>
              <p:blipFill>
                <a:blip r:embed="rId172"/>
                <a:stretch>
                  <a:fillRect/>
                </a:stretch>
              </p:blipFill>
              <p:spPr>
                <a:xfrm>
                  <a:off x="5082837" y="3452565"/>
                  <a:ext cx="14904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88" name="Freihand 87">
                  <a:extLst>
                    <a:ext uri="{FF2B5EF4-FFF2-40B4-BE49-F238E27FC236}">
                      <a16:creationId xmlns:a16="http://schemas.microsoft.com/office/drawing/2014/main" id="{283CE615-333A-4F6A-9E9D-A1D96FC36A12}"/>
                    </a:ext>
                  </a:extLst>
                </p14:cNvPr>
                <p14:cNvContentPartPr/>
                <p14:nvPr/>
              </p14:nvContentPartPr>
              <p14:xfrm>
                <a:off x="5272197" y="3533565"/>
                <a:ext cx="219600" cy="51480"/>
              </p14:xfrm>
            </p:contentPart>
          </mc:Choice>
          <mc:Fallback xmlns="">
            <p:pic>
              <p:nvPicPr>
                <p:cNvPr id="88" name="Freihand 87">
                  <a:extLst>
                    <a:ext uri="{FF2B5EF4-FFF2-40B4-BE49-F238E27FC236}">
                      <a16:creationId xmlns:a16="http://schemas.microsoft.com/office/drawing/2014/main" id="{283CE615-333A-4F6A-9E9D-A1D96FC36A12}"/>
                    </a:ext>
                  </a:extLst>
                </p:cNvPr>
                <p:cNvPicPr/>
                <p:nvPr/>
              </p:nvPicPr>
              <p:blipFill>
                <a:blip r:embed="rId174"/>
                <a:stretch>
                  <a:fillRect/>
                </a:stretch>
              </p:blipFill>
              <p:spPr>
                <a:xfrm>
                  <a:off x="5267877" y="3529245"/>
                  <a:ext cx="22824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89" name="Freihand 88">
                  <a:extLst>
                    <a:ext uri="{FF2B5EF4-FFF2-40B4-BE49-F238E27FC236}">
                      <a16:creationId xmlns:a16="http://schemas.microsoft.com/office/drawing/2014/main" id="{ADA3DA2E-EB04-43FD-9D82-5BCF77121F09}"/>
                    </a:ext>
                  </a:extLst>
                </p14:cNvPr>
                <p14:cNvContentPartPr/>
                <p14:nvPr/>
              </p14:nvContentPartPr>
              <p14:xfrm>
                <a:off x="5495397" y="3471285"/>
                <a:ext cx="254880" cy="151200"/>
              </p14:xfrm>
            </p:contentPart>
          </mc:Choice>
          <mc:Fallback xmlns="">
            <p:pic>
              <p:nvPicPr>
                <p:cNvPr id="89" name="Freihand 88">
                  <a:extLst>
                    <a:ext uri="{FF2B5EF4-FFF2-40B4-BE49-F238E27FC236}">
                      <a16:creationId xmlns:a16="http://schemas.microsoft.com/office/drawing/2014/main" id="{ADA3DA2E-EB04-43FD-9D82-5BCF77121F09}"/>
                    </a:ext>
                  </a:extLst>
                </p:cNvPr>
                <p:cNvPicPr/>
                <p:nvPr/>
              </p:nvPicPr>
              <p:blipFill>
                <a:blip r:embed="rId176"/>
                <a:stretch>
                  <a:fillRect/>
                </a:stretch>
              </p:blipFill>
              <p:spPr>
                <a:xfrm>
                  <a:off x="5491077" y="3466965"/>
                  <a:ext cx="2635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91" name="Freihand 90">
                  <a:extLst>
                    <a:ext uri="{FF2B5EF4-FFF2-40B4-BE49-F238E27FC236}">
                      <a16:creationId xmlns:a16="http://schemas.microsoft.com/office/drawing/2014/main" id="{E025E15C-36E0-4A6D-902D-A772717EDF80}"/>
                    </a:ext>
                  </a:extLst>
                </p14:cNvPr>
                <p14:cNvContentPartPr/>
                <p14:nvPr/>
              </p14:nvContentPartPr>
              <p14:xfrm>
                <a:off x="5816157" y="3545085"/>
                <a:ext cx="160200" cy="14040"/>
              </p14:xfrm>
            </p:contentPart>
          </mc:Choice>
          <mc:Fallback xmlns="">
            <p:pic>
              <p:nvPicPr>
                <p:cNvPr id="91" name="Freihand 90">
                  <a:extLst>
                    <a:ext uri="{FF2B5EF4-FFF2-40B4-BE49-F238E27FC236}">
                      <a16:creationId xmlns:a16="http://schemas.microsoft.com/office/drawing/2014/main" id="{E025E15C-36E0-4A6D-902D-A772717EDF80}"/>
                    </a:ext>
                  </a:extLst>
                </p:cNvPr>
                <p:cNvPicPr/>
                <p:nvPr/>
              </p:nvPicPr>
              <p:blipFill>
                <a:blip r:embed="rId178"/>
                <a:stretch>
                  <a:fillRect/>
                </a:stretch>
              </p:blipFill>
              <p:spPr>
                <a:xfrm>
                  <a:off x="5811837" y="3540765"/>
                  <a:ext cx="1688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92" name="Freihand 91">
                  <a:extLst>
                    <a:ext uri="{FF2B5EF4-FFF2-40B4-BE49-F238E27FC236}">
                      <a16:creationId xmlns:a16="http://schemas.microsoft.com/office/drawing/2014/main" id="{91154F0F-03BF-4671-9A9F-C0501789E9A6}"/>
                    </a:ext>
                  </a:extLst>
                </p14:cNvPr>
                <p14:cNvContentPartPr/>
                <p14:nvPr/>
              </p14:nvContentPartPr>
              <p14:xfrm>
                <a:off x="5813277" y="3573525"/>
                <a:ext cx="181080" cy="22680"/>
              </p14:xfrm>
            </p:contentPart>
          </mc:Choice>
          <mc:Fallback xmlns="">
            <p:pic>
              <p:nvPicPr>
                <p:cNvPr id="92" name="Freihand 91">
                  <a:extLst>
                    <a:ext uri="{FF2B5EF4-FFF2-40B4-BE49-F238E27FC236}">
                      <a16:creationId xmlns:a16="http://schemas.microsoft.com/office/drawing/2014/main" id="{91154F0F-03BF-4671-9A9F-C0501789E9A6}"/>
                    </a:ext>
                  </a:extLst>
                </p:cNvPr>
                <p:cNvPicPr/>
                <p:nvPr/>
              </p:nvPicPr>
              <p:blipFill>
                <a:blip r:embed="rId180"/>
                <a:stretch>
                  <a:fillRect/>
                </a:stretch>
              </p:blipFill>
              <p:spPr>
                <a:xfrm>
                  <a:off x="5808957" y="3569205"/>
                  <a:ext cx="1897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93" name="Freihand 92">
                  <a:extLst>
                    <a:ext uri="{FF2B5EF4-FFF2-40B4-BE49-F238E27FC236}">
                      <a16:creationId xmlns:a16="http://schemas.microsoft.com/office/drawing/2014/main" id="{036F0A24-20DB-4D2B-9567-91948C2BDCA4}"/>
                    </a:ext>
                  </a:extLst>
                </p14:cNvPr>
                <p14:cNvContentPartPr/>
                <p14:nvPr/>
              </p14:nvContentPartPr>
              <p14:xfrm>
                <a:off x="5946117" y="3524925"/>
                <a:ext cx="127440" cy="130320"/>
              </p14:xfrm>
            </p:contentPart>
          </mc:Choice>
          <mc:Fallback xmlns="">
            <p:pic>
              <p:nvPicPr>
                <p:cNvPr id="93" name="Freihand 92">
                  <a:extLst>
                    <a:ext uri="{FF2B5EF4-FFF2-40B4-BE49-F238E27FC236}">
                      <a16:creationId xmlns:a16="http://schemas.microsoft.com/office/drawing/2014/main" id="{036F0A24-20DB-4D2B-9567-91948C2BDCA4}"/>
                    </a:ext>
                  </a:extLst>
                </p:cNvPr>
                <p:cNvPicPr/>
                <p:nvPr/>
              </p:nvPicPr>
              <p:blipFill>
                <a:blip r:embed="rId182"/>
                <a:stretch>
                  <a:fillRect/>
                </a:stretch>
              </p:blipFill>
              <p:spPr>
                <a:xfrm>
                  <a:off x="5941797" y="3520605"/>
                  <a:ext cx="1360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94" name="Freihand 93">
                  <a:extLst>
                    <a:ext uri="{FF2B5EF4-FFF2-40B4-BE49-F238E27FC236}">
                      <a16:creationId xmlns:a16="http://schemas.microsoft.com/office/drawing/2014/main" id="{7216690A-E3AF-4F3E-9E91-48D59D3E7FAA}"/>
                    </a:ext>
                  </a:extLst>
                </p14:cNvPr>
                <p14:cNvContentPartPr/>
                <p14:nvPr/>
              </p14:nvContentPartPr>
              <p14:xfrm>
                <a:off x="6291717" y="3444285"/>
                <a:ext cx="193680" cy="136800"/>
              </p14:xfrm>
            </p:contentPart>
          </mc:Choice>
          <mc:Fallback xmlns="">
            <p:pic>
              <p:nvPicPr>
                <p:cNvPr id="94" name="Freihand 93">
                  <a:extLst>
                    <a:ext uri="{FF2B5EF4-FFF2-40B4-BE49-F238E27FC236}">
                      <a16:creationId xmlns:a16="http://schemas.microsoft.com/office/drawing/2014/main" id="{7216690A-E3AF-4F3E-9E91-48D59D3E7FAA}"/>
                    </a:ext>
                  </a:extLst>
                </p:cNvPr>
                <p:cNvPicPr/>
                <p:nvPr/>
              </p:nvPicPr>
              <p:blipFill>
                <a:blip r:embed="rId184"/>
                <a:stretch>
                  <a:fillRect/>
                </a:stretch>
              </p:blipFill>
              <p:spPr>
                <a:xfrm>
                  <a:off x="6287397" y="3439965"/>
                  <a:ext cx="2023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95" name="Freihand 94">
                  <a:extLst>
                    <a:ext uri="{FF2B5EF4-FFF2-40B4-BE49-F238E27FC236}">
                      <a16:creationId xmlns:a16="http://schemas.microsoft.com/office/drawing/2014/main" id="{5058F6FF-862B-4C02-B9C1-861D7CA958BC}"/>
                    </a:ext>
                  </a:extLst>
                </p14:cNvPr>
                <p14:cNvContentPartPr/>
                <p14:nvPr/>
              </p14:nvContentPartPr>
              <p14:xfrm>
                <a:off x="6456597" y="3508725"/>
                <a:ext cx="97920" cy="63360"/>
              </p14:xfrm>
            </p:contentPart>
          </mc:Choice>
          <mc:Fallback xmlns="">
            <p:pic>
              <p:nvPicPr>
                <p:cNvPr id="95" name="Freihand 94">
                  <a:extLst>
                    <a:ext uri="{FF2B5EF4-FFF2-40B4-BE49-F238E27FC236}">
                      <a16:creationId xmlns:a16="http://schemas.microsoft.com/office/drawing/2014/main" id="{5058F6FF-862B-4C02-B9C1-861D7CA958BC}"/>
                    </a:ext>
                  </a:extLst>
                </p:cNvPr>
                <p:cNvPicPr/>
                <p:nvPr/>
              </p:nvPicPr>
              <p:blipFill>
                <a:blip r:embed="rId186"/>
                <a:stretch>
                  <a:fillRect/>
                </a:stretch>
              </p:blipFill>
              <p:spPr>
                <a:xfrm>
                  <a:off x="6452277" y="3504405"/>
                  <a:ext cx="1065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96" name="Freihand 95">
                  <a:extLst>
                    <a:ext uri="{FF2B5EF4-FFF2-40B4-BE49-F238E27FC236}">
                      <a16:creationId xmlns:a16="http://schemas.microsoft.com/office/drawing/2014/main" id="{F5B4B72A-7FFA-4BD2-B41C-68AC938E988D}"/>
                    </a:ext>
                  </a:extLst>
                </p14:cNvPr>
                <p14:cNvContentPartPr/>
                <p14:nvPr/>
              </p14:nvContentPartPr>
              <p14:xfrm>
                <a:off x="6584037" y="3482445"/>
                <a:ext cx="96480" cy="96480"/>
              </p14:xfrm>
            </p:contentPart>
          </mc:Choice>
          <mc:Fallback xmlns="">
            <p:pic>
              <p:nvPicPr>
                <p:cNvPr id="96" name="Freihand 95">
                  <a:extLst>
                    <a:ext uri="{FF2B5EF4-FFF2-40B4-BE49-F238E27FC236}">
                      <a16:creationId xmlns:a16="http://schemas.microsoft.com/office/drawing/2014/main" id="{F5B4B72A-7FFA-4BD2-B41C-68AC938E988D}"/>
                    </a:ext>
                  </a:extLst>
                </p:cNvPr>
                <p:cNvPicPr/>
                <p:nvPr/>
              </p:nvPicPr>
              <p:blipFill>
                <a:blip r:embed="rId188"/>
                <a:stretch>
                  <a:fillRect/>
                </a:stretch>
              </p:blipFill>
              <p:spPr>
                <a:xfrm>
                  <a:off x="6579717" y="3478125"/>
                  <a:ext cx="1051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97" name="Freihand 96">
                  <a:extLst>
                    <a:ext uri="{FF2B5EF4-FFF2-40B4-BE49-F238E27FC236}">
                      <a16:creationId xmlns:a16="http://schemas.microsoft.com/office/drawing/2014/main" id="{13CC709A-D468-4AFD-9423-31F723C72058}"/>
                    </a:ext>
                  </a:extLst>
                </p14:cNvPr>
                <p14:cNvContentPartPr/>
                <p14:nvPr/>
              </p14:nvContentPartPr>
              <p14:xfrm>
                <a:off x="6742077" y="3430245"/>
                <a:ext cx="102600" cy="149400"/>
              </p14:xfrm>
            </p:contentPart>
          </mc:Choice>
          <mc:Fallback xmlns="">
            <p:pic>
              <p:nvPicPr>
                <p:cNvPr id="97" name="Freihand 96">
                  <a:extLst>
                    <a:ext uri="{FF2B5EF4-FFF2-40B4-BE49-F238E27FC236}">
                      <a16:creationId xmlns:a16="http://schemas.microsoft.com/office/drawing/2014/main" id="{13CC709A-D468-4AFD-9423-31F723C72058}"/>
                    </a:ext>
                  </a:extLst>
                </p:cNvPr>
                <p:cNvPicPr/>
                <p:nvPr/>
              </p:nvPicPr>
              <p:blipFill>
                <a:blip r:embed="rId190"/>
                <a:stretch>
                  <a:fillRect/>
                </a:stretch>
              </p:blipFill>
              <p:spPr>
                <a:xfrm>
                  <a:off x="6737757" y="3425925"/>
                  <a:ext cx="11124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98" name="Freihand 97">
                  <a:extLst>
                    <a:ext uri="{FF2B5EF4-FFF2-40B4-BE49-F238E27FC236}">
                      <a16:creationId xmlns:a16="http://schemas.microsoft.com/office/drawing/2014/main" id="{801F98A4-A75A-40FD-8265-439F80C95EE9}"/>
                    </a:ext>
                  </a:extLst>
                </p14:cNvPr>
                <p14:cNvContentPartPr/>
                <p14:nvPr/>
              </p14:nvContentPartPr>
              <p14:xfrm>
                <a:off x="6856197" y="3416205"/>
                <a:ext cx="251640" cy="110520"/>
              </p14:xfrm>
            </p:contentPart>
          </mc:Choice>
          <mc:Fallback xmlns="">
            <p:pic>
              <p:nvPicPr>
                <p:cNvPr id="98" name="Freihand 97">
                  <a:extLst>
                    <a:ext uri="{FF2B5EF4-FFF2-40B4-BE49-F238E27FC236}">
                      <a16:creationId xmlns:a16="http://schemas.microsoft.com/office/drawing/2014/main" id="{801F98A4-A75A-40FD-8265-439F80C95EE9}"/>
                    </a:ext>
                  </a:extLst>
                </p:cNvPr>
                <p:cNvPicPr/>
                <p:nvPr/>
              </p:nvPicPr>
              <p:blipFill>
                <a:blip r:embed="rId192"/>
                <a:stretch>
                  <a:fillRect/>
                </a:stretch>
              </p:blipFill>
              <p:spPr>
                <a:xfrm>
                  <a:off x="6851877" y="3411885"/>
                  <a:ext cx="2602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99" name="Freihand 98">
                  <a:extLst>
                    <a:ext uri="{FF2B5EF4-FFF2-40B4-BE49-F238E27FC236}">
                      <a16:creationId xmlns:a16="http://schemas.microsoft.com/office/drawing/2014/main" id="{9FBB96FF-5592-4AF2-9705-D3AE5D3E0BFD}"/>
                    </a:ext>
                  </a:extLst>
                </p14:cNvPr>
                <p14:cNvContentPartPr/>
                <p14:nvPr/>
              </p14:nvContentPartPr>
              <p14:xfrm>
                <a:off x="7125477" y="3469485"/>
                <a:ext cx="360" cy="360"/>
              </p14:xfrm>
            </p:contentPart>
          </mc:Choice>
          <mc:Fallback xmlns="">
            <p:pic>
              <p:nvPicPr>
                <p:cNvPr id="99" name="Freihand 98">
                  <a:extLst>
                    <a:ext uri="{FF2B5EF4-FFF2-40B4-BE49-F238E27FC236}">
                      <a16:creationId xmlns:a16="http://schemas.microsoft.com/office/drawing/2014/main" id="{9FBB96FF-5592-4AF2-9705-D3AE5D3E0BFD}"/>
                    </a:ext>
                  </a:extLst>
                </p:cNvPr>
                <p:cNvPicPr/>
                <p:nvPr/>
              </p:nvPicPr>
              <p:blipFill>
                <a:blip r:embed="rId77"/>
                <a:stretch>
                  <a:fillRect/>
                </a:stretch>
              </p:blipFill>
              <p:spPr>
                <a:xfrm>
                  <a:off x="7121157" y="34651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00" name="Freihand 99">
                  <a:extLst>
                    <a:ext uri="{FF2B5EF4-FFF2-40B4-BE49-F238E27FC236}">
                      <a16:creationId xmlns:a16="http://schemas.microsoft.com/office/drawing/2014/main" id="{D4F7A84C-020D-4EA7-91C6-7C0EC72853FB}"/>
                    </a:ext>
                  </a:extLst>
                </p14:cNvPr>
                <p14:cNvContentPartPr/>
                <p14:nvPr/>
              </p14:nvContentPartPr>
              <p14:xfrm>
                <a:off x="7082277" y="3488925"/>
                <a:ext cx="137880" cy="236880"/>
              </p14:xfrm>
            </p:contentPart>
          </mc:Choice>
          <mc:Fallback xmlns="">
            <p:pic>
              <p:nvPicPr>
                <p:cNvPr id="100" name="Freihand 99">
                  <a:extLst>
                    <a:ext uri="{FF2B5EF4-FFF2-40B4-BE49-F238E27FC236}">
                      <a16:creationId xmlns:a16="http://schemas.microsoft.com/office/drawing/2014/main" id="{D4F7A84C-020D-4EA7-91C6-7C0EC72853FB}"/>
                    </a:ext>
                  </a:extLst>
                </p:cNvPr>
                <p:cNvPicPr/>
                <p:nvPr/>
              </p:nvPicPr>
              <p:blipFill>
                <a:blip r:embed="rId195"/>
                <a:stretch>
                  <a:fillRect/>
                </a:stretch>
              </p:blipFill>
              <p:spPr>
                <a:xfrm>
                  <a:off x="7077957" y="3484605"/>
                  <a:ext cx="14652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01" name="Freihand 100">
                  <a:extLst>
                    <a:ext uri="{FF2B5EF4-FFF2-40B4-BE49-F238E27FC236}">
                      <a16:creationId xmlns:a16="http://schemas.microsoft.com/office/drawing/2014/main" id="{583B2E81-CF8A-45C8-8835-979104E038A3}"/>
                    </a:ext>
                  </a:extLst>
                </p14:cNvPr>
                <p14:cNvContentPartPr/>
                <p14:nvPr/>
              </p14:nvContentPartPr>
              <p14:xfrm>
                <a:off x="7392957" y="3481005"/>
                <a:ext cx="191520" cy="51120"/>
              </p14:xfrm>
            </p:contentPart>
          </mc:Choice>
          <mc:Fallback xmlns="">
            <p:pic>
              <p:nvPicPr>
                <p:cNvPr id="101" name="Freihand 100">
                  <a:extLst>
                    <a:ext uri="{FF2B5EF4-FFF2-40B4-BE49-F238E27FC236}">
                      <a16:creationId xmlns:a16="http://schemas.microsoft.com/office/drawing/2014/main" id="{583B2E81-CF8A-45C8-8835-979104E038A3}"/>
                    </a:ext>
                  </a:extLst>
                </p:cNvPr>
                <p:cNvPicPr/>
                <p:nvPr/>
              </p:nvPicPr>
              <p:blipFill>
                <a:blip r:embed="rId197"/>
                <a:stretch>
                  <a:fillRect/>
                </a:stretch>
              </p:blipFill>
              <p:spPr>
                <a:xfrm>
                  <a:off x="7388637" y="3476685"/>
                  <a:ext cx="2001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02" name="Freihand 101">
                  <a:extLst>
                    <a:ext uri="{FF2B5EF4-FFF2-40B4-BE49-F238E27FC236}">
                      <a16:creationId xmlns:a16="http://schemas.microsoft.com/office/drawing/2014/main" id="{43ED4B05-7C5A-4252-9E5C-8354DBA9BEF7}"/>
                    </a:ext>
                  </a:extLst>
                </p14:cNvPr>
                <p14:cNvContentPartPr/>
                <p14:nvPr/>
              </p14:nvContentPartPr>
              <p14:xfrm>
                <a:off x="7583037" y="3441405"/>
                <a:ext cx="32040" cy="15480"/>
              </p14:xfrm>
            </p:contentPart>
          </mc:Choice>
          <mc:Fallback xmlns="">
            <p:pic>
              <p:nvPicPr>
                <p:cNvPr id="102" name="Freihand 101">
                  <a:extLst>
                    <a:ext uri="{FF2B5EF4-FFF2-40B4-BE49-F238E27FC236}">
                      <a16:creationId xmlns:a16="http://schemas.microsoft.com/office/drawing/2014/main" id="{43ED4B05-7C5A-4252-9E5C-8354DBA9BEF7}"/>
                    </a:ext>
                  </a:extLst>
                </p:cNvPr>
                <p:cNvPicPr/>
                <p:nvPr/>
              </p:nvPicPr>
              <p:blipFill>
                <a:blip r:embed="rId199"/>
                <a:stretch>
                  <a:fillRect/>
                </a:stretch>
              </p:blipFill>
              <p:spPr>
                <a:xfrm>
                  <a:off x="7578717" y="3437085"/>
                  <a:ext cx="406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03" name="Freihand 102">
                  <a:extLst>
                    <a:ext uri="{FF2B5EF4-FFF2-40B4-BE49-F238E27FC236}">
                      <a16:creationId xmlns:a16="http://schemas.microsoft.com/office/drawing/2014/main" id="{7D27E220-375D-4B3C-BE3B-FBEDABC8D3A0}"/>
                    </a:ext>
                  </a:extLst>
                </p14:cNvPr>
                <p14:cNvContentPartPr/>
                <p14:nvPr/>
              </p14:nvContentPartPr>
              <p14:xfrm>
                <a:off x="7590237" y="3484965"/>
                <a:ext cx="102240" cy="174240"/>
              </p14:xfrm>
            </p:contentPart>
          </mc:Choice>
          <mc:Fallback xmlns="">
            <p:pic>
              <p:nvPicPr>
                <p:cNvPr id="103" name="Freihand 102">
                  <a:extLst>
                    <a:ext uri="{FF2B5EF4-FFF2-40B4-BE49-F238E27FC236}">
                      <a16:creationId xmlns:a16="http://schemas.microsoft.com/office/drawing/2014/main" id="{7D27E220-375D-4B3C-BE3B-FBEDABC8D3A0}"/>
                    </a:ext>
                  </a:extLst>
                </p:cNvPr>
                <p:cNvPicPr/>
                <p:nvPr/>
              </p:nvPicPr>
              <p:blipFill>
                <a:blip r:embed="rId201"/>
                <a:stretch>
                  <a:fillRect/>
                </a:stretch>
              </p:blipFill>
              <p:spPr>
                <a:xfrm>
                  <a:off x="7585917" y="3480645"/>
                  <a:ext cx="11088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04" name="Freihand 103">
                  <a:extLst>
                    <a:ext uri="{FF2B5EF4-FFF2-40B4-BE49-F238E27FC236}">
                      <a16:creationId xmlns:a16="http://schemas.microsoft.com/office/drawing/2014/main" id="{941F07B7-CAEC-4965-AABF-3AECFF2BB745}"/>
                    </a:ext>
                  </a:extLst>
                </p14:cNvPr>
                <p14:cNvContentPartPr/>
                <p14:nvPr/>
              </p14:nvContentPartPr>
              <p14:xfrm>
                <a:off x="7722357" y="3471285"/>
                <a:ext cx="103680" cy="60480"/>
              </p14:xfrm>
            </p:contentPart>
          </mc:Choice>
          <mc:Fallback xmlns="">
            <p:pic>
              <p:nvPicPr>
                <p:cNvPr id="104" name="Freihand 103">
                  <a:extLst>
                    <a:ext uri="{FF2B5EF4-FFF2-40B4-BE49-F238E27FC236}">
                      <a16:creationId xmlns:a16="http://schemas.microsoft.com/office/drawing/2014/main" id="{941F07B7-CAEC-4965-AABF-3AECFF2BB745}"/>
                    </a:ext>
                  </a:extLst>
                </p:cNvPr>
                <p:cNvPicPr/>
                <p:nvPr/>
              </p:nvPicPr>
              <p:blipFill>
                <a:blip r:embed="rId203"/>
                <a:stretch>
                  <a:fillRect/>
                </a:stretch>
              </p:blipFill>
              <p:spPr>
                <a:xfrm>
                  <a:off x="7718037" y="3466965"/>
                  <a:ext cx="11232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05" name="Freihand 104">
                  <a:extLst>
                    <a:ext uri="{FF2B5EF4-FFF2-40B4-BE49-F238E27FC236}">
                      <a16:creationId xmlns:a16="http://schemas.microsoft.com/office/drawing/2014/main" id="{540E53DF-24CB-4F2E-835D-9010EE121841}"/>
                    </a:ext>
                  </a:extLst>
                </p14:cNvPr>
                <p14:cNvContentPartPr/>
                <p14:nvPr/>
              </p14:nvContentPartPr>
              <p14:xfrm>
                <a:off x="7836477" y="3367605"/>
                <a:ext cx="99720" cy="183600"/>
              </p14:xfrm>
            </p:contentPart>
          </mc:Choice>
          <mc:Fallback xmlns="">
            <p:pic>
              <p:nvPicPr>
                <p:cNvPr id="105" name="Freihand 104">
                  <a:extLst>
                    <a:ext uri="{FF2B5EF4-FFF2-40B4-BE49-F238E27FC236}">
                      <a16:creationId xmlns:a16="http://schemas.microsoft.com/office/drawing/2014/main" id="{540E53DF-24CB-4F2E-835D-9010EE121841}"/>
                    </a:ext>
                  </a:extLst>
                </p:cNvPr>
                <p:cNvPicPr/>
                <p:nvPr/>
              </p:nvPicPr>
              <p:blipFill>
                <a:blip r:embed="rId205"/>
                <a:stretch>
                  <a:fillRect/>
                </a:stretch>
              </p:blipFill>
              <p:spPr>
                <a:xfrm>
                  <a:off x="7832157" y="3363285"/>
                  <a:ext cx="10836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06" name="Freihand 105">
                  <a:extLst>
                    <a:ext uri="{FF2B5EF4-FFF2-40B4-BE49-F238E27FC236}">
                      <a16:creationId xmlns:a16="http://schemas.microsoft.com/office/drawing/2014/main" id="{DEFC5653-FC19-48F1-92E7-BA96E38BF403}"/>
                    </a:ext>
                  </a:extLst>
                </p14:cNvPr>
                <p14:cNvContentPartPr/>
                <p14:nvPr/>
              </p14:nvContentPartPr>
              <p14:xfrm>
                <a:off x="7901997" y="3437445"/>
                <a:ext cx="118440" cy="89640"/>
              </p14:xfrm>
            </p:contentPart>
          </mc:Choice>
          <mc:Fallback xmlns="">
            <p:pic>
              <p:nvPicPr>
                <p:cNvPr id="106" name="Freihand 105">
                  <a:extLst>
                    <a:ext uri="{FF2B5EF4-FFF2-40B4-BE49-F238E27FC236}">
                      <a16:creationId xmlns:a16="http://schemas.microsoft.com/office/drawing/2014/main" id="{DEFC5653-FC19-48F1-92E7-BA96E38BF403}"/>
                    </a:ext>
                  </a:extLst>
                </p:cNvPr>
                <p:cNvPicPr/>
                <p:nvPr/>
              </p:nvPicPr>
              <p:blipFill>
                <a:blip r:embed="rId207"/>
                <a:stretch>
                  <a:fillRect/>
                </a:stretch>
              </p:blipFill>
              <p:spPr>
                <a:xfrm>
                  <a:off x="7897677" y="3433125"/>
                  <a:ext cx="1270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14" name="Freihand 113">
                  <a:extLst>
                    <a:ext uri="{FF2B5EF4-FFF2-40B4-BE49-F238E27FC236}">
                      <a16:creationId xmlns:a16="http://schemas.microsoft.com/office/drawing/2014/main" id="{D60CFD19-723B-4C3D-9FD1-3F7E441A7EA4}"/>
                    </a:ext>
                  </a:extLst>
                </p14:cNvPr>
                <p14:cNvContentPartPr/>
                <p14:nvPr/>
              </p14:nvContentPartPr>
              <p14:xfrm>
                <a:off x="5267877" y="3738405"/>
                <a:ext cx="165240" cy="151200"/>
              </p14:xfrm>
            </p:contentPart>
          </mc:Choice>
          <mc:Fallback xmlns="">
            <p:pic>
              <p:nvPicPr>
                <p:cNvPr id="114" name="Freihand 113">
                  <a:extLst>
                    <a:ext uri="{FF2B5EF4-FFF2-40B4-BE49-F238E27FC236}">
                      <a16:creationId xmlns:a16="http://schemas.microsoft.com/office/drawing/2014/main" id="{D60CFD19-723B-4C3D-9FD1-3F7E441A7EA4}"/>
                    </a:ext>
                  </a:extLst>
                </p:cNvPr>
                <p:cNvPicPr/>
                <p:nvPr/>
              </p:nvPicPr>
              <p:blipFill>
                <a:blip r:embed="rId209"/>
                <a:stretch>
                  <a:fillRect/>
                </a:stretch>
              </p:blipFill>
              <p:spPr>
                <a:xfrm>
                  <a:off x="5263557" y="3734085"/>
                  <a:ext cx="1738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15" name="Freihand 114">
                  <a:extLst>
                    <a:ext uri="{FF2B5EF4-FFF2-40B4-BE49-F238E27FC236}">
                      <a16:creationId xmlns:a16="http://schemas.microsoft.com/office/drawing/2014/main" id="{3D4F9EF9-CA34-4EB2-9AB8-C51B48057E30}"/>
                    </a:ext>
                  </a:extLst>
                </p14:cNvPr>
                <p14:cNvContentPartPr/>
                <p14:nvPr/>
              </p14:nvContentPartPr>
              <p14:xfrm>
                <a:off x="5384157" y="3664245"/>
                <a:ext cx="113040" cy="170640"/>
              </p14:xfrm>
            </p:contentPart>
          </mc:Choice>
          <mc:Fallback xmlns="">
            <p:pic>
              <p:nvPicPr>
                <p:cNvPr id="115" name="Freihand 114">
                  <a:extLst>
                    <a:ext uri="{FF2B5EF4-FFF2-40B4-BE49-F238E27FC236}">
                      <a16:creationId xmlns:a16="http://schemas.microsoft.com/office/drawing/2014/main" id="{3D4F9EF9-CA34-4EB2-9AB8-C51B48057E30}"/>
                    </a:ext>
                  </a:extLst>
                </p:cNvPr>
                <p:cNvPicPr/>
                <p:nvPr/>
              </p:nvPicPr>
              <p:blipFill>
                <a:blip r:embed="rId211"/>
                <a:stretch>
                  <a:fillRect/>
                </a:stretch>
              </p:blipFill>
              <p:spPr>
                <a:xfrm>
                  <a:off x="5379837" y="3659925"/>
                  <a:ext cx="12168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17" name="Freihand 116">
                  <a:extLst>
                    <a:ext uri="{FF2B5EF4-FFF2-40B4-BE49-F238E27FC236}">
                      <a16:creationId xmlns:a16="http://schemas.microsoft.com/office/drawing/2014/main" id="{46059034-8B80-4FD9-A85C-53C1D69D52CB}"/>
                    </a:ext>
                  </a:extLst>
                </p14:cNvPr>
                <p14:cNvContentPartPr/>
                <p14:nvPr/>
              </p14:nvContentPartPr>
              <p14:xfrm>
                <a:off x="3881157" y="3694125"/>
                <a:ext cx="360" cy="360"/>
              </p14:xfrm>
            </p:contentPart>
          </mc:Choice>
          <mc:Fallback xmlns="">
            <p:pic>
              <p:nvPicPr>
                <p:cNvPr id="117" name="Freihand 116">
                  <a:extLst>
                    <a:ext uri="{FF2B5EF4-FFF2-40B4-BE49-F238E27FC236}">
                      <a16:creationId xmlns:a16="http://schemas.microsoft.com/office/drawing/2014/main" id="{46059034-8B80-4FD9-A85C-53C1D69D52CB}"/>
                    </a:ext>
                  </a:extLst>
                </p:cNvPr>
                <p:cNvPicPr/>
                <p:nvPr/>
              </p:nvPicPr>
              <p:blipFill>
                <a:blip r:embed="rId77"/>
                <a:stretch>
                  <a:fillRect/>
                </a:stretch>
              </p:blipFill>
              <p:spPr>
                <a:xfrm>
                  <a:off x="3876837" y="36898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18" name="Freihand 117">
                  <a:extLst>
                    <a:ext uri="{FF2B5EF4-FFF2-40B4-BE49-F238E27FC236}">
                      <a16:creationId xmlns:a16="http://schemas.microsoft.com/office/drawing/2014/main" id="{94C0C668-5D68-45BD-864C-2A50D170B857}"/>
                    </a:ext>
                  </a:extLst>
                </p14:cNvPr>
                <p14:cNvContentPartPr/>
                <p14:nvPr/>
              </p14:nvContentPartPr>
              <p14:xfrm>
                <a:off x="3875037" y="3622125"/>
                <a:ext cx="2354400" cy="365040"/>
              </p14:xfrm>
            </p:contentPart>
          </mc:Choice>
          <mc:Fallback xmlns="">
            <p:pic>
              <p:nvPicPr>
                <p:cNvPr id="118" name="Freihand 117">
                  <a:extLst>
                    <a:ext uri="{FF2B5EF4-FFF2-40B4-BE49-F238E27FC236}">
                      <a16:creationId xmlns:a16="http://schemas.microsoft.com/office/drawing/2014/main" id="{94C0C668-5D68-45BD-864C-2A50D170B857}"/>
                    </a:ext>
                  </a:extLst>
                </p:cNvPr>
                <p:cNvPicPr/>
                <p:nvPr/>
              </p:nvPicPr>
              <p:blipFill>
                <a:blip r:embed="rId214"/>
                <a:stretch>
                  <a:fillRect/>
                </a:stretch>
              </p:blipFill>
              <p:spPr>
                <a:xfrm>
                  <a:off x="3870717" y="3617805"/>
                  <a:ext cx="2363040" cy="3736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19" name="Freihand 118">
                  <a:extLst>
                    <a:ext uri="{FF2B5EF4-FFF2-40B4-BE49-F238E27FC236}">
                      <a16:creationId xmlns:a16="http://schemas.microsoft.com/office/drawing/2014/main" id="{9CACC04C-9052-4DBD-89E8-D4D3C2DAFCCA}"/>
                    </a:ext>
                  </a:extLst>
                </p14:cNvPr>
                <p14:cNvContentPartPr/>
                <p14:nvPr/>
              </p14:nvContentPartPr>
              <p14:xfrm>
                <a:off x="6197397" y="3877005"/>
                <a:ext cx="217800" cy="178560"/>
              </p14:xfrm>
            </p:contentPart>
          </mc:Choice>
          <mc:Fallback xmlns="">
            <p:pic>
              <p:nvPicPr>
                <p:cNvPr id="119" name="Freihand 118">
                  <a:extLst>
                    <a:ext uri="{FF2B5EF4-FFF2-40B4-BE49-F238E27FC236}">
                      <a16:creationId xmlns:a16="http://schemas.microsoft.com/office/drawing/2014/main" id="{9CACC04C-9052-4DBD-89E8-D4D3C2DAFCCA}"/>
                    </a:ext>
                  </a:extLst>
                </p:cNvPr>
                <p:cNvPicPr/>
                <p:nvPr/>
              </p:nvPicPr>
              <p:blipFill>
                <a:blip r:embed="rId216"/>
                <a:stretch>
                  <a:fillRect/>
                </a:stretch>
              </p:blipFill>
              <p:spPr>
                <a:xfrm>
                  <a:off x="6193077" y="3872685"/>
                  <a:ext cx="22644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21" name="Freihand 120">
                  <a:extLst>
                    <a:ext uri="{FF2B5EF4-FFF2-40B4-BE49-F238E27FC236}">
                      <a16:creationId xmlns:a16="http://schemas.microsoft.com/office/drawing/2014/main" id="{3DB19A10-CE11-4EF7-870E-E617089E8DED}"/>
                    </a:ext>
                  </a:extLst>
                </p14:cNvPr>
                <p14:cNvContentPartPr/>
                <p14:nvPr/>
              </p14:nvContentPartPr>
              <p14:xfrm>
                <a:off x="6635157" y="3839205"/>
                <a:ext cx="205920" cy="89640"/>
              </p14:xfrm>
            </p:contentPart>
          </mc:Choice>
          <mc:Fallback xmlns="">
            <p:pic>
              <p:nvPicPr>
                <p:cNvPr id="121" name="Freihand 120">
                  <a:extLst>
                    <a:ext uri="{FF2B5EF4-FFF2-40B4-BE49-F238E27FC236}">
                      <a16:creationId xmlns:a16="http://schemas.microsoft.com/office/drawing/2014/main" id="{3DB19A10-CE11-4EF7-870E-E617089E8DED}"/>
                    </a:ext>
                  </a:extLst>
                </p:cNvPr>
                <p:cNvPicPr/>
                <p:nvPr/>
              </p:nvPicPr>
              <p:blipFill>
                <a:blip r:embed="rId218"/>
                <a:stretch>
                  <a:fillRect/>
                </a:stretch>
              </p:blipFill>
              <p:spPr>
                <a:xfrm>
                  <a:off x="6630837" y="3834885"/>
                  <a:ext cx="2145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22" name="Freihand 121">
                  <a:extLst>
                    <a:ext uri="{FF2B5EF4-FFF2-40B4-BE49-F238E27FC236}">
                      <a16:creationId xmlns:a16="http://schemas.microsoft.com/office/drawing/2014/main" id="{E8F5EC58-CDBE-484A-B3C4-BD89197E5E5D}"/>
                    </a:ext>
                  </a:extLst>
                </p14:cNvPr>
                <p14:cNvContentPartPr/>
                <p14:nvPr/>
              </p14:nvContentPartPr>
              <p14:xfrm>
                <a:off x="6867717" y="3827685"/>
                <a:ext cx="114840" cy="96840"/>
              </p14:xfrm>
            </p:contentPart>
          </mc:Choice>
          <mc:Fallback xmlns="">
            <p:pic>
              <p:nvPicPr>
                <p:cNvPr id="122" name="Freihand 121">
                  <a:extLst>
                    <a:ext uri="{FF2B5EF4-FFF2-40B4-BE49-F238E27FC236}">
                      <a16:creationId xmlns:a16="http://schemas.microsoft.com/office/drawing/2014/main" id="{E8F5EC58-CDBE-484A-B3C4-BD89197E5E5D}"/>
                    </a:ext>
                  </a:extLst>
                </p:cNvPr>
                <p:cNvPicPr/>
                <p:nvPr/>
              </p:nvPicPr>
              <p:blipFill>
                <a:blip r:embed="rId220"/>
                <a:stretch>
                  <a:fillRect/>
                </a:stretch>
              </p:blipFill>
              <p:spPr>
                <a:xfrm>
                  <a:off x="6863397" y="3823365"/>
                  <a:ext cx="1234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23" name="Freihand 122">
                  <a:extLst>
                    <a:ext uri="{FF2B5EF4-FFF2-40B4-BE49-F238E27FC236}">
                      <a16:creationId xmlns:a16="http://schemas.microsoft.com/office/drawing/2014/main" id="{82968B6F-B904-4E91-9550-F72064BDB2FE}"/>
                    </a:ext>
                  </a:extLst>
                </p14:cNvPr>
                <p14:cNvContentPartPr/>
                <p14:nvPr/>
              </p14:nvContentPartPr>
              <p14:xfrm>
                <a:off x="6983637" y="3815805"/>
                <a:ext cx="382680" cy="92520"/>
              </p14:xfrm>
            </p:contentPart>
          </mc:Choice>
          <mc:Fallback xmlns="">
            <p:pic>
              <p:nvPicPr>
                <p:cNvPr id="123" name="Freihand 122">
                  <a:extLst>
                    <a:ext uri="{FF2B5EF4-FFF2-40B4-BE49-F238E27FC236}">
                      <a16:creationId xmlns:a16="http://schemas.microsoft.com/office/drawing/2014/main" id="{82968B6F-B904-4E91-9550-F72064BDB2FE}"/>
                    </a:ext>
                  </a:extLst>
                </p:cNvPr>
                <p:cNvPicPr/>
                <p:nvPr/>
              </p:nvPicPr>
              <p:blipFill>
                <a:blip r:embed="rId222"/>
                <a:stretch>
                  <a:fillRect/>
                </a:stretch>
              </p:blipFill>
              <p:spPr>
                <a:xfrm>
                  <a:off x="6979317" y="3811485"/>
                  <a:ext cx="3913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24" name="Freihand 123">
                  <a:extLst>
                    <a:ext uri="{FF2B5EF4-FFF2-40B4-BE49-F238E27FC236}">
                      <a16:creationId xmlns:a16="http://schemas.microsoft.com/office/drawing/2014/main" id="{9F8E0277-0A76-48AB-A204-9796A047B8DD}"/>
                    </a:ext>
                  </a:extLst>
                </p14:cNvPr>
                <p14:cNvContentPartPr/>
                <p14:nvPr/>
              </p14:nvContentPartPr>
              <p14:xfrm>
                <a:off x="7527597" y="3748485"/>
                <a:ext cx="173520" cy="130320"/>
              </p14:xfrm>
            </p:contentPart>
          </mc:Choice>
          <mc:Fallback xmlns="">
            <p:pic>
              <p:nvPicPr>
                <p:cNvPr id="124" name="Freihand 123">
                  <a:extLst>
                    <a:ext uri="{FF2B5EF4-FFF2-40B4-BE49-F238E27FC236}">
                      <a16:creationId xmlns:a16="http://schemas.microsoft.com/office/drawing/2014/main" id="{9F8E0277-0A76-48AB-A204-9796A047B8DD}"/>
                    </a:ext>
                  </a:extLst>
                </p:cNvPr>
                <p:cNvPicPr/>
                <p:nvPr/>
              </p:nvPicPr>
              <p:blipFill>
                <a:blip r:embed="rId224"/>
                <a:stretch>
                  <a:fillRect/>
                </a:stretch>
              </p:blipFill>
              <p:spPr>
                <a:xfrm>
                  <a:off x="7523277" y="3744165"/>
                  <a:ext cx="1821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25" name="Freihand 124">
                  <a:extLst>
                    <a:ext uri="{FF2B5EF4-FFF2-40B4-BE49-F238E27FC236}">
                      <a16:creationId xmlns:a16="http://schemas.microsoft.com/office/drawing/2014/main" id="{6738E640-E67B-497E-B36F-DCE9A07117B3}"/>
                    </a:ext>
                  </a:extLst>
                </p14:cNvPr>
                <p14:cNvContentPartPr/>
                <p14:nvPr/>
              </p14:nvContentPartPr>
              <p14:xfrm>
                <a:off x="7652517" y="3802845"/>
                <a:ext cx="266760" cy="76320"/>
              </p14:xfrm>
            </p:contentPart>
          </mc:Choice>
          <mc:Fallback xmlns="">
            <p:pic>
              <p:nvPicPr>
                <p:cNvPr id="125" name="Freihand 124">
                  <a:extLst>
                    <a:ext uri="{FF2B5EF4-FFF2-40B4-BE49-F238E27FC236}">
                      <a16:creationId xmlns:a16="http://schemas.microsoft.com/office/drawing/2014/main" id="{6738E640-E67B-497E-B36F-DCE9A07117B3}"/>
                    </a:ext>
                  </a:extLst>
                </p:cNvPr>
                <p:cNvPicPr/>
                <p:nvPr/>
              </p:nvPicPr>
              <p:blipFill>
                <a:blip r:embed="rId226"/>
                <a:stretch>
                  <a:fillRect/>
                </a:stretch>
              </p:blipFill>
              <p:spPr>
                <a:xfrm>
                  <a:off x="7648197" y="3798525"/>
                  <a:ext cx="2754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26" name="Freihand 125">
                  <a:extLst>
                    <a:ext uri="{FF2B5EF4-FFF2-40B4-BE49-F238E27FC236}">
                      <a16:creationId xmlns:a16="http://schemas.microsoft.com/office/drawing/2014/main" id="{3155EF18-90C0-49AF-9233-24656184BAF4}"/>
                    </a:ext>
                  </a:extLst>
                </p14:cNvPr>
                <p14:cNvContentPartPr/>
                <p14:nvPr/>
              </p14:nvContentPartPr>
              <p14:xfrm>
                <a:off x="7945557" y="3707805"/>
                <a:ext cx="94320" cy="164520"/>
              </p14:xfrm>
            </p:contentPart>
          </mc:Choice>
          <mc:Fallback xmlns="">
            <p:pic>
              <p:nvPicPr>
                <p:cNvPr id="126" name="Freihand 125">
                  <a:extLst>
                    <a:ext uri="{FF2B5EF4-FFF2-40B4-BE49-F238E27FC236}">
                      <a16:creationId xmlns:a16="http://schemas.microsoft.com/office/drawing/2014/main" id="{3155EF18-90C0-49AF-9233-24656184BAF4}"/>
                    </a:ext>
                  </a:extLst>
                </p:cNvPr>
                <p:cNvPicPr/>
                <p:nvPr/>
              </p:nvPicPr>
              <p:blipFill>
                <a:blip r:embed="rId228"/>
                <a:stretch>
                  <a:fillRect/>
                </a:stretch>
              </p:blipFill>
              <p:spPr>
                <a:xfrm>
                  <a:off x="7941237" y="3703485"/>
                  <a:ext cx="10296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27" name="Freihand 126">
                  <a:extLst>
                    <a:ext uri="{FF2B5EF4-FFF2-40B4-BE49-F238E27FC236}">
                      <a16:creationId xmlns:a16="http://schemas.microsoft.com/office/drawing/2014/main" id="{7B1BCAAE-5722-4AB0-A4E1-7E0816F2125B}"/>
                    </a:ext>
                  </a:extLst>
                </p14:cNvPr>
                <p14:cNvContentPartPr/>
                <p14:nvPr/>
              </p14:nvContentPartPr>
              <p14:xfrm>
                <a:off x="8062557" y="3728325"/>
                <a:ext cx="217440" cy="121320"/>
              </p14:xfrm>
            </p:contentPart>
          </mc:Choice>
          <mc:Fallback xmlns="">
            <p:pic>
              <p:nvPicPr>
                <p:cNvPr id="127" name="Freihand 126">
                  <a:extLst>
                    <a:ext uri="{FF2B5EF4-FFF2-40B4-BE49-F238E27FC236}">
                      <a16:creationId xmlns:a16="http://schemas.microsoft.com/office/drawing/2014/main" id="{7B1BCAAE-5722-4AB0-A4E1-7E0816F2125B}"/>
                    </a:ext>
                  </a:extLst>
                </p:cNvPr>
                <p:cNvPicPr/>
                <p:nvPr/>
              </p:nvPicPr>
              <p:blipFill>
                <a:blip r:embed="rId230"/>
                <a:stretch>
                  <a:fillRect/>
                </a:stretch>
              </p:blipFill>
              <p:spPr>
                <a:xfrm>
                  <a:off x="8058237" y="3724005"/>
                  <a:ext cx="2260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28" name="Freihand 127">
                  <a:extLst>
                    <a:ext uri="{FF2B5EF4-FFF2-40B4-BE49-F238E27FC236}">
                      <a16:creationId xmlns:a16="http://schemas.microsoft.com/office/drawing/2014/main" id="{BCB8220E-387A-4E0D-9236-7195276554AF}"/>
                    </a:ext>
                  </a:extLst>
                </p14:cNvPr>
                <p14:cNvContentPartPr/>
                <p14:nvPr/>
              </p14:nvContentPartPr>
              <p14:xfrm>
                <a:off x="8264517" y="3753885"/>
                <a:ext cx="40680" cy="36360"/>
              </p14:xfrm>
            </p:contentPart>
          </mc:Choice>
          <mc:Fallback xmlns="">
            <p:pic>
              <p:nvPicPr>
                <p:cNvPr id="128" name="Freihand 127">
                  <a:extLst>
                    <a:ext uri="{FF2B5EF4-FFF2-40B4-BE49-F238E27FC236}">
                      <a16:creationId xmlns:a16="http://schemas.microsoft.com/office/drawing/2014/main" id="{BCB8220E-387A-4E0D-9236-7195276554AF}"/>
                    </a:ext>
                  </a:extLst>
                </p:cNvPr>
                <p:cNvPicPr/>
                <p:nvPr/>
              </p:nvPicPr>
              <p:blipFill>
                <a:blip r:embed="rId232"/>
                <a:stretch>
                  <a:fillRect/>
                </a:stretch>
              </p:blipFill>
              <p:spPr>
                <a:xfrm>
                  <a:off x="8260197" y="3749565"/>
                  <a:ext cx="4932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29" name="Freihand 128">
                  <a:extLst>
                    <a:ext uri="{FF2B5EF4-FFF2-40B4-BE49-F238E27FC236}">
                      <a16:creationId xmlns:a16="http://schemas.microsoft.com/office/drawing/2014/main" id="{0A08DACE-4C46-490D-86C6-DC5F63D4A71E}"/>
                    </a:ext>
                  </a:extLst>
                </p14:cNvPr>
                <p14:cNvContentPartPr/>
                <p14:nvPr/>
              </p14:nvContentPartPr>
              <p14:xfrm>
                <a:off x="8261637" y="3803565"/>
                <a:ext cx="90720" cy="226440"/>
              </p14:xfrm>
            </p:contentPart>
          </mc:Choice>
          <mc:Fallback xmlns="">
            <p:pic>
              <p:nvPicPr>
                <p:cNvPr id="129" name="Freihand 128">
                  <a:extLst>
                    <a:ext uri="{FF2B5EF4-FFF2-40B4-BE49-F238E27FC236}">
                      <a16:creationId xmlns:a16="http://schemas.microsoft.com/office/drawing/2014/main" id="{0A08DACE-4C46-490D-86C6-DC5F63D4A71E}"/>
                    </a:ext>
                  </a:extLst>
                </p:cNvPr>
                <p:cNvPicPr/>
                <p:nvPr/>
              </p:nvPicPr>
              <p:blipFill>
                <a:blip r:embed="rId234"/>
                <a:stretch>
                  <a:fillRect/>
                </a:stretch>
              </p:blipFill>
              <p:spPr>
                <a:xfrm>
                  <a:off x="8257317" y="3799245"/>
                  <a:ext cx="9936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30" name="Freihand 129">
                  <a:extLst>
                    <a:ext uri="{FF2B5EF4-FFF2-40B4-BE49-F238E27FC236}">
                      <a16:creationId xmlns:a16="http://schemas.microsoft.com/office/drawing/2014/main" id="{2C30F63C-BAE3-437F-8436-DBFECD02E179}"/>
                    </a:ext>
                  </a:extLst>
                </p14:cNvPr>
                <p14:cNvContentPartPr/>
                <p14:nvPr/>
              </p14:nvContentPartPr>
              <p14:xfrm>
                <a:off x="8479437" y="3692685"/>
                <a:ext cx="396000" cy="193320"/>
              </p14:xfrm>
            </p:contentPart>
          </mc:Choice>
          <mc:Fallback xmlns="">
            <p:pic>
              <p:nvPicPr>
                <p:cNvPr id="130" name="Freihand 129">
                  <a:extLst>
                    <a:ext uri="{FF2B5EF4-FFF2-40B4-BE49-F238E27FC236}">
                      <a16:creationId xmlns:a16="http://schemas.microsoft.com/office/drawing/2014/main" id="{2C30F63C-BAE3-437F-8436-DBFECD02E179}"/>
                    </a:ext>
                  </a:extLst>
                </p:cNvPr>
                <p:cNvPicPr/>
                <p:nvPr/>
              </p:nvPicPr>
              <p:blipFill>
                <a:blip r:embed="rId236"/>
                <a:stretch>
                  <a:fillRect/>
                </a:stretch>
              </p:blipFill>
              <p:spPr>
                <a:xfrm>
                  <a:off x="8475117" y="3688365"/>
                  <a:ext cx="40464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31" name="Freihand 130">
                  <a:extLst>
                    <a:ext uri="{FF2B5EF4-FFF2-40B4-BE49-F238E27FC236}">
                      <a16:creationId xmlns:a16="http://schemas.microsoft.com/office/drawing/2014/main" id="{AB1ED6B5-AC6D-40FE-A033-B1093F3D34D6}"/>
                    </a:ext>
                  </a:extLst>
                </p14:cNvPr>
                <p14:cNvContentPartPr/>
                <p14:nvPr/>
              </p14:nvContentPartPr>
              <p14:xfrm>
                <a:off x="8840517" y="3778725"/>
                <a:ext cx="151920" cy="182880"/>
              </p14:xfrm>
            </p:contentPart>
          </mc:Choice>
          <mc:Fallback xmlns="">
            <p:pic>
              <p:nvPicPr>
                <p:cNvPr id="131" name="Freihand 130">
                  <a:extLst>
                    <a:ext uri="{FF2B5EF4-FFF2-40B4-BE49-F238E27FC236}">
                      <a16:creationId xmlns:a16="http://schemas.microsoft.com/office/drawing/2014/main" id="{AB1ED6B5-AC6D-40FE-A033-B1093F3D34D6}"/>
                    </a:ext>
                  </a:extLst>
                </p:cNvPr>
                <p:cNvPicPr/>
                <p:nvPr/>
              </p:nvPicPr>
              <p:blipFill>
                <a:blip r:embed="rId238"/>
                <a:stretch>
                  <a:fillRect/>
                </a:stretch>
              </p:blipFill>
              <p:spPr>
                <a:xfrm>
                  <a:off x="8836197" y="3774405"/>
                  <a:ext cx="16056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32" name="Freihand 131">
                  <a:extLst>
                    <a:ext uri="{FF2B5EF4-FFF2-40B4-BE49-F238E27FC236}">
                      <a16:creationId xmlns:a16="http://schemas.microsoft.com/office/drawing/2014/main" id="{9B3F118F-8494-422C-B568-950CFB8D0963}"/>
                    </a:ext>
                  </a:extLst>
                </p14:cNvPr>
                <p14:cNvContentPartPr/>
                <p14:nvPr/>
              </p14:nvContentPartPr>
              <p14:xfrm>
                <a:off x="9020877" y="3692325"/>
                <a:ext cx="248400" cy="173520"/>
              </p14:xfrm>
            </p:contentPart>
          </mc:Choice>
          <mc:Fallback xmlns="">
            <p:pic>
              <p:nvPicPr>
                <p:cNvPr id="132" name="Freihand 131">
                  <a:extLst>
                    <a:ext uri="{FF2B5EF4-FFF2-40B4-BE49-F238E27FC236}">
                      <a16:creationId xmlns:a16="http://schemas.microsoft.com/office/drawing/2014/main" id="{9B3F118F-8494-422C-B568-950CFB8D0963}"/>
                    </a:ext>
                  </a:extLst>
                </p:cNvPr>
                <p:cNvPicPr/>
                <p:nvPr/>
              </p:nvPicPr>
              <p:blipFill>
                <a:blip r:embed="rId240"/>
                <a:stretch>
                  <a:fillRect/>
                </a:stretch>
              </p:blipFill>
              <p:spPr>
                <a:xfrm>
                  <a:off x="9016557" y="3688005"/>
                  <a:ext cx="25704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36" name="Freihand 135">
                  <a:extLst>
                    <a:ext uri="{FF2B5EF4-FFF2-40B4-BE49-F238E27FC236}">
                      <a16:creationId xmlns:a16="http://schemas.microsoft.com/office/drawing/2014/main" id="{B91310D3-EC4C-4633-90AD-4513680E7771}"/>
                    </a:ext>
                  </a:extLst>
                </p14:cNvPr>
                <p14:cNvContentPartPr/>
                <p14:nvPr/>
              </p14:nvContentPartPr>
              <p14:xfrm>
                <a:off x="1903677" y="3318645"/>
                <a:ext cx="2228400" cy="546480"/>
              </p14:xfrm>
            </p:contentPart>
          </mc:Choice>
          <mc:Fallback xmlns="">
            <p:pic>
              <p:nvPicPr>
                <p:cNvPr id="136" name="Freihand 135">
                  <a:extLst>
                    <a:ext uri="{FF2B5EF4-FFF2-40B4-BE49-F238E27FC236}">
                      <a16:creationId xmlns:a16="http://schemas.microsoft.com/office/drawing/2014/main" id="{B91310D3-EC4C-4633-90AD-4513680E7771}"/>
                    </a:ext>
                  </a:extLst>
                </p:cNvPr>
                <p:cNvPicPr/>
                <p:nvPr/>
              </p:nvPicPr>
              <p:blipFill>
                <a:blip r:embed="rId242"/>
                <a:stretch>
                  <a:fillRect/>
                </a:stretch>
              </p:blipFill>
              <p:spPr>
                <a:xfrm>
                  <a:off x="1899357" y="3314325"/>
                  <a:ext cx="2237040" cy="55512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37" name="Freihand 136">
                  <a:extLst>
                    <a:ext uri="{FF2B5EF4-FFF2-40B4-BE49-F238E27FC236}">
                      <a16:creationId xmlns:a16="http://schemas.microsoft.com/office/drawing/2014/main" id="{D6E9EACA-3F85-41FA-8663-902984D365AB}"/>
                    </a:ext>
                  </a:extLst>
                </p14:cNvPr>
                <p14:cNvContentPartPr/>
                <p14:nvPr/>
              </p14:nvContentPartPr>
              <p14:xfrm>
                <a:off x="3719157" y="1003125"/>
                <a:ext cx="4296240" cy="2442240"/>
              </p14:xfrm>
            </p:contentPart>
          </mc:Choice>
          <mc:Fallback xmlns="">
            <p:pic>
              <p:nvPicPr>
                <p:cNvPr id="137" name="Freihand 136">
                  <a:extLst>
                    <a:ext uri="{FF2B5EF4-FFF2-40B4-BE49-F238E27FC236}">
                      <a16:creationId xmlns:a16="http://schemas.microsoft.com/office/drawing/2014/main" id="{D6E9EACA-3F85-41FA-8663-902984D365AB}"/>
                    </a:ext>
                  </a:extLst>
                </p:cNvPr>
                <p:cNvPicPr/>
                <p:nvPr/>
              </p:nvPicPr>
              <p:blipFill>
                <a:blip r:embed="rId244"/>
                <a:stretch>
                  <a:fillRect/>
                </a:stretch>
              </p:blipFill>
              <p:spPr>
                <a:xfrm>
                  <a:off x="3714837" y="998805"/>
                  <a:ext cx="4304880" cy="24508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38" name="Freihand 137">
                  <a:extLst>
                    <a:ext uri="{FF2B5EF4-FFF2-40B4-BE49-F238E27FC236}">
                      <a16:creationId xmlns:a16="http://schemas.microsoft.com/office/drawing/2014/main" id="{1C5FAB53-BD8C-4042-81F3-B9D910DA63D5}"/>
                    </a:ext>
                  </a:extLst>
                </p14:cNvPr>
                <p14:cNvContentPartPr/>
                <p14:nvPr/>
              </p14:nvContentPartPr>
              <p14:xfrm>
                <a:off x="8356317" y="360525"/>
                <a:ext cx="211320" cy="160560"/>
              </p14:xfrm>
            </p:contentPart>
          </mc:Choice>
          <mc:Fallback xmlns="">
            <p:pic>
              <p:nvPicPr>
                <p:cNvPr id="138" name="Freihand 137">
                  <a:extLst>
                    <a:ext uri="{FF2B5EF4-FFF2-40B4-BE49-F238E27FC236}">
                      <a16:creationId xmlns:a16="http://schemas.microsoft.com/office/drawing/2014/main" id="{1C5FAB53-BD8C-4042-81F3-B9D910DA63D5}"/>
                    </a:ext>
                  </a:extLst>
                </p:cNvPr>
                <p:cNvPicPr/>
                <p:nvPr/>
              </p:nvPicPr>
              <p:blipFill>
                <a:blip r:embed="rId246"/>
                <a:stretch>
                  <a:fillRect/>
                </a:stretch>
              </p:blipFill>
              <p:spPr>
                <a:xfrm>
                  <a:off x="8351997" y="356205"/>
                  <a:ext cx="2199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39" name="Freihand 138">
                  <a:extLst>
                    <a:ext uri="{FF2B5EF4-FFF2-40B4-BE49-F238E27FC236}">
                      <a16:creationId xmlns:a16="http://schemas.microsoft.com/office/drawing/2014/main" id="{4509BD93-6972-47E8-9F74-0EC18F7291C0}"/>
                    </a:ext>
                  </a:extLst>
                </p14:cNvPr>
                <p14:cNvContentPartPr/>
                <p14:nvPr/>
              </p14:nvContentPartPr>
              <p14:xfrm>
                <a:off x="8598597" y="230925"/>
                <a:ext cx="189000" cy="171360"/>
              </p14:xfrm>
            </p:contentPart>
          </mc:Choice>
          <mc:Fallback xmlns="">
            <p:pic>
              <p:nvPicPr>
                <p:cNvPr id="139" name="Freihand 138">
                  <a:extLst>
                    <a:ext uri="{FF2B5EF4-FFF2-40B4-BE49-F238E27FC236}">
                      <a16:creationId xmlns:a16="http://schemas.microsoft.com/office/drawing/2014/main" id="{4509BD93-6972-47E8-9F74-0EC18F7291C0}"/>
                    </a:ext>
                  </a:extLst>
                </p:cNvPr>
                <p:cNvPicPr/>
                <p:nvPr/>
              </p:nvPicPr>
              <p:blipFill>
                <a:blip r:embed="rId248"/>
                <a:stretch>
                  <a:fillRect/>
                </a:stretch>
              </p:blipFill>
              <p:spPr>
                <a:xfrm>
                  <a:off x="8594277" y="226605"/>
                  <a:ext cx="1976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40" name="Freihand 139">
                  <a:extLst>
                    <a:ext uri="{FF2B5EF4-FFF2-40B4-BE49-F238E27FC236}">
                      <a16:creationId xmlns:a16="http://schemas.microsoft.com/office/drawing/2014/main" id="{E6AC0B3F-66E1-481E-9E2A-2C1E7858BB8E}"/>
                    </a:ext>
                  </a:extLst>
                </p14:cNvPr>
                <p14:cNvContentPartPr/>
                <p14:nvPr/>
              </p14:nvContentPartPr>
              <p14:xfrm>
                <a:off x="8798757" y="266925"/>
                <a:ext cx="46800" cy="59760"/>
              </p14:xfrm>
            </p:contentPart>
          </mc:Choice>
          <mc:Fallback xmlns="">
            <p:pic>
              <p:nvPicPr>
                <p:cNvPr id="140" name="Freihand 139">
                  <a:extLst>
                    <a:ext uri="{FF2B5EF4-FFF2-40B4-BE49-F238E27FC236}">
                      <a16:creationId xmlns:a16="http://schemas.microsoft.com/office/drawing/2014/main" id="{E6AC0B3F-66E1-481E-9E2A-2C1E7858BB8E}"/>
                    </a:ext>
                  </a:extLst>
                </p:cNvPr>
                <p:cNvPicPr/>
                <p:nvPr/>
              </p:nvPicPr>
              <p:blipFill>
                <a:blip r:embed="rId250"/>
                <a:stretch>
                  <a:fillRect/>
                </a:stretch>
              </p:blipFill>
              <p:spPr>
                <a:xfrm>
                  <a:off x="8794437" y="262605"/>
                  <a:ext cx="5544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41" name="Freihand 140">
                  <a:extLst>
                    <a:ext uri="{FF2B5EF4-FFF2-40B4-BE49-F238E27FC236}">
                      <a16:creationId xmlns:a16="http://schemas.microsoft.com/office/drawing/2014/main" id="{13A14935-724F-48CC-A014-E479444A8348}"/>
                    </a:ext>
                  </a:extLst>
                </p14:cNvPr>
                <p14:cNvContentPartPr/>
                <p14:nvPr/>
              </p14:nvContentPartPr>
              <p14:xfrm>
                <a:off x="8794797" y="261525"/>
                <a:ext cx="208080" cy="282240"/>
              </p14:xfrm>
            </p:contentPart>
          </mc:Choice>
          <mc:Fallback xmlns="">
            <p:pic>
              <p:nvPicPr>
                <p:cNvPr id="141" name="Freihand 140">
                  <a:extLst>
                    <a:ext uri="{FF2B5EF4-FFF2-40B4-BE49-F238E27FC236}">
                      <a16:creationId xmlns:a16="http://schemas.microsoft.com/office/drawing/2014/main" id="{13A14935-724F-48CC-A014-E479444A8348}"/>
                    </a:ext>
                  </a:extLst>
                </p:cNvPr>
                <p:cNvPicPr/>
                <p:nvPr/>
              </p:nvPicPr>
              <p:blipFill>
                <a:blip r:embed="rId252"/>
                <a:stretch>
                  <a:fillRect/>
                </a:stretch>
              </p:blipFill>
              <p:spPr>
                <a:xfrm>
                  <a:off x="8790477" y="257205"/>
                  <a:ext cx="21672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44" name="Freihand 143">
                  <a:extLst>
                    <a:ext uri="{FF2B5EF4-FFF2-40B4-BE49-F238E27FC236}">
                      <a16:creationId xmlns:a16="http://schemas.microsoft.com/office/drawing/2014/main" id="{CAA2D55E-F891-4FD5-8FB4-4AF71AC89645}"/>
                    </a:ext>
                  </a:extLst>
                </p14:cNvPr>
                <p14:cNvContentPartPr/>
                <p14:nvPr/>
              </p14:nvContentPartPr>
              <p14:xfrm>
                <a:off x="9095397" y="61725"/>
                <a:ext cx="192240" cy="138960"/>
              </p14:xfrm>
            </p:contentPart>
          </mc:Choice>
          <mc:Fallback xmlns="">
            <p:pic>
              <p:nvPicPr>
                <p:cNvPr id="144" name="Freihand 143">
                  <a:extLst>
                    <a:ext uri="{FF2B5EF4-FFF2-40B4-BE49-F238E27FC236}">
                      <a16:creationId xmlns:a16="http://schemas.microsoft.com/office/drawing/2014/main" id="{CAA2D55E-F891-4FD5-8FB4-4AF71AC89645}"/>
                    </a:ext>
                  </a:extLst>
                </p:cNvPr>
                <p:cNvPicPr/>
                <p:nvPr/>
              </p:nvPicPr>
              <p:blipFill>
                <a:blip r:embed="rId254"/>
                <a:stretch>
                  <a:fillRect/>
                </a:stretch>
              </p:blipFill>
              <p:spPr>
                <a:xfrm>
                  <a:off x="9091077" y="57405"/>
                  <a:ext cx="2008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45" name="Freihand 144">
                  <a:extLst>
                    <a:ext uri="{FF2B5EF4-FFF2-40B4-BE49-F238E27FC236}">
                      <a16:creationId xmlns:a16="http://schemas.microsoft.com/office/drawing/2014/main" id="{D06ADA83-9E93-4738-B217-6874E99D432B}"/>
                    </a:ext>
                  </a:extLst>
                </p14:cNvPr>
                <p14:cNvContentPartPr/>
                <p14:nvPr/>
              </p14:nvContentPartPr>
              <p14:xfrm>
                <a:off x="9245517" y="251445"/>
                <a:ext cx="50040" cy="32040"/>
              </p14:xfrm>
            </p:contentPart>
          </mc:Choice>
          <mc:Fallback xmlns="">
            <p:pic>
              <p:nvPicPr>
                <p:cNvPr id="145" name="Freihand 144">
                  <a:extLst>
                    <a:ext uri="{FF2B5EF4-FFF2-40B4-BE49-F238E27FC236}">
                      <a16:creationId xmlns:a16="http://schemas.microsoft.com/office/drawing/2014/main" id="{D06ADA83-9E93-4738-B217-6874E99D432B}"/>
                    </a:ext>
                  </a:extLst>
                </p:cNvPr>
                <p:cNvPicPr/>
                <p:nvPr/>
              </p:nvPicPr>
              <p:blipFill>
                <a:blip r:embed="rId256"/>
                <a:stretch>
                  <a:fillRect/>
                </a:stretch>
              </p:blipFill>
              <p:spPr>
                <a:xfrm>
                  <a:off x="9241197" y="247125"/>
                  <a:ext cx="5868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46" name="Freihand 145">
                  <a:extLst>
                    <a:ext uri="{FF2B5EF4-FFF2-40B4-BE49-F238E27FC236}">
                      <a16:creationId xmlns:a16="http://schemas.microsoft.com/office/drawing/2014/main" id="{7761C77D-B4B8-400E-AD6D-4BEB3289DA74}"/>
                    </a:ext>
                  </a:extLst>
                </p14:cNvPr>
                <p14:cNvContentPartPr/>
                <p14:nvPr/>
              </p14:nvContentPartPr>
              <p14:xfrm>
                <a:off x="8412117" y="295365"/>
                <a:ext cx="930240" cy="447840"/>
              </p14:xfrm>
            </p:contentPart>
          </mc:Choice>
          <mc:Fallback xmlns="">
            <p:pic>
              <p:nvPicPr>
                <p:cNvPr id="146" name="Freihand 145">
                  <a:extLst>
                    <a:ext uri="{FF2B5EF4-FFF2-40B4-BE49-F238E27FC236}">
                      <a16:creationId xmlns:a16="http://schemas.microsoft.com/office/drawing/2014/main" id="{7761C77D-B4B8-400E-AD6D-4BEB3289DA74}"/>
                    </a:ext>
                  </a:extLst>
                </p:cNvPr>
                <p:cNvPicPr/>
                <p:nvPr/>
              </p:nvPicPr>
              <p:blipFill>
                <a:blip r:embed="rId258"/>
                <a:stretch>
                  <a:fillRect/>
                </a:stretch>
              </p:blipFill>
              <p:spPr>
                <a:xfrm>
                  <a:off x="8407797" y="291045"/>
                  <a:ext cx="938880" cy="4564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50" name="Freihand 149">
                  <a:extLst>
                    <a:ext uri="{FF2B5EF4-FFF2-40B4-BE49-F238E27FC236}">
                      <a16:creationId xmlns:a16="http://schemas.microsoft.com/office/drawing/2014/main" id="{B032D332-95B8-447B-86DA-AA4FB12146E7}"/>
                    </a:ext>
                  </a:extLst>
                </p14:cNvPr>
                <p14:cNvContentPartPr/>
                <p14:nvPr/>
              </p14:nvContentPartPr>
              <p14:xfrm>
                <a:off x="8417517" y="845445"/>
                <a:ext cx="157320" cy="88560"/>
              </p14:xfrm>
            </p:contentPart>
          </mc:Choice>
          <mc:Fallback xmlns="">
            <p:pic>
              <p:nvPicPr>
                <p:cNvPr id="150" name="Freihand 149">
                  <a:extLst>
                    <a:ext uri="{FF2B5EF4-FFF2-40B4-BE49-F238E27FC236}">
                      <a16:creationId xmlns:a16="http://schemas.microsoft.com/office/drawing/2014/main" id="{B032D332-95B8-447B-86DA-AA4FB12146E7}"/>
                    </a:ext>
                  </a:extLst>
                </p:cNvPr>
                <p:cNvPicPr/>
                <p:nvPr/>
              </p:nvPicPr>
              <p:blipFill>
                <a:blip r:embed="rId260"/>
                <a:stretch>
                  <a:fillRect/>
                </a:stretch>
              </p:blipFill>
              <p:spPr>
                <a:xfrm>
                  <a:off x="8413197" y="841125"/>
                  <a:ext cx="1659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51" name="Freihand 150">
                  <a:extLst>
                    <a:ext uri="{FF2B5EF4-FFF2-40B4-BE49-F238E27FC236}">
                      <a16:creationId xmlns:a16="http://schemas.microsoft.com/office/drawing/2014/main" id="{9AB62F7A-7D7B-4886-A355-BACEAD09D1C5}"/>
                    </a:ext>
                  </a:extLst>
                </p14:cNvPr>
                <p14:cNvContentPartPr/>
                <p14:nvPr/>
              </p14:nvContentPartPr>
              <p14:xfrm>
                <a:off x="8434797" y="846525"/>
                <a:ext cx="182520" cy="120240"/>
              </p14:xfrm>
            </p:contentPart>
          </mc:Choice>
          <mc:Fallback xmlns="">
            <p:pic>
              <p:nvPicPr>
                <p:cNvPr id="151" name="Freihand 150">
                  <a:extLst>
                    <a:ext uri="{FF2B5EF4-FFF2-40B4-BE49-F238E27FC236}">
                      <a16:creationId xmlns:a16="http://schemas.microsoft.com/office/drawing/2014/main" id="{9AB62F7A-7D7B-4886-A355-BACEAD09D1C5}"/>
                    </a:ext>
                  </a:extLst>
                </p:cNvPr>
                <p:cNvPicPr/>
                <p:nvPr/>
              </p:nvPicPr>
              <p:blipFill>
                <a:blip r:embed="rId262"/>
                <a:stretch>
                  <a:fillRect/>
                </a:stretch>
              </p:blipFill>
              <p:spPr>
                <a:xfrm>
                  <a:off x="8430477" y="842205"/>
                  <a:ext cx="1911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52" name="Freihand 151">
                  <a:extLst>
                    <a:ext uri="{FF2B5EF4-FFF2-40B4-BE49-F238E27FC236}">
                      <a16:creationId xmlns:a16="http://schemas.microsoft.com/office/drawing/2014/main" id="{D250250D-AC79-452B-8636-9FD9CB1A840F}"/>
                    </a:ext>
                  </a:extLst>
                </p14:cNvPr>
                <p14:cNvContentPartPr/>
                <p14:nvPr/>
              </p14:nvContentPartPr>
              <p14:xfrm>
                <a:off x="8572317" y="782085"/>
                <a:ext cx="112320" cy="140040"/>
              </p14:xfrm>
            </p:contentPart>
          </mc:Choice>
          <mc:Fallback xmlns="">
            <p:pic>
              <p:nvPicPr>
                <p:cNvPr id="152" name="Freihand 151">
                  <a:extLst>
                    <a:ext uri="{FF2B5EF4-FFF2-40B4-BE49-F238E27FC236}">
                      <a16:creationId xmlns:a16="http://schemas.microsoft.com/office/drawing/2014/main" id="{D250250D-AC79-452B-8636-9FD9CB1A840F}"/>
                    </a:ext>
                  </a:extLst>
                </p:cNvPr>
                <p:cNvPicPr/>
                <p:nvPr/>
              </p:nvPicPr>
              <p:blipFill>
                <a:blip r:embed="rId264"/>
                <a:stretch>
                  <a:fillRect/>
                </a:stretch>
              </p:blipFill>
              <p:spPr>
                <a:xfrm>
                  <a:off x="8567997" y="777765"/>
                  <a:ext cx="1209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53" name="Freihand 152">
                  <a:extLst>
                    <a:ext uri="{FF2B5EF4-FFF2-40B4-BE49-F238E27FC236}">
                      <a16:creationId xmlns:a16="http://schemas.microsoft.com/office/drawing/2014/main" id="{26A00BB5-CB5A-4DCC-8C0A-CD697B72C871}"/>
                    </a:ext>
                  </a:extLst>
                </p14:cNvPr>
                <p14:cNvContentPartPr/>
                <p14:nvPr/>
              </p14:nvContentPartPr>
              <p14:xfrm>
                <a:off x="7984797" y="1025805"/>
                <a:ext cx="106920" cy="200160"/>
              </p14:xfrm>
            </p:contentPart>
          </mc:Choice>
          <mc:Fallback xmlns="">
            <p:pic>
              <p:nvPicPr>
                <p:cNvPr id="153" name="Freihand 152">
                  <a:extLst>
                    <a:ext uri="{FF2B5EF4-FFF2-40B4-BE49-F238E27FC236}">
                      <a16:creationId xmlns:a16="http://schemas.microsoft.com/office/drawing/2014/main" id="{26A00BB5-CB5A-4DCC-8C0A-CD697B72C871}"/>
                    </a:ext>
                  </a:extLst>
                </p:cNvPr>
                <p:cNvPicPr/>
                <p:nvPr/>
              </p:nvPicPr>
              <p:blipFill>
                <a:blip r:embed="rId266"/>
                <a:stretch>
                  <a:fillRect/>
                </a:stretch>
              </p:blipFill>
              <p:spPr>
                <a:xfrm>
                  <a:off x="7980477" y="1021485"/>
                  <a:ext cx="11556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54" name="Freihand 153">
                  <a:extLst>
                    <a:ext uri="{FF2B5EF4-FFF2-40B4-BE49-F238E27FC236}">
                      <a16:creationId xmlns:a16="http://schemas.microsoft.com/office/drawing/2014/main" id="{04073344-50D5-4748-9364-49418E487246}"/>
                    </a:ext>
                  </a:extLst>
                </p14:cNvPr>
                <p14:cNvContentPartPr/>
                <p14:nvPr/>
              </p14:nvContentPartPr>
              <p14:xfrm>
                <a:off x="8125557" y="976485"/>
                <a:ext cx="49320" cy="209160"/>
              </p14:xfrm>
            </p:contentPart>
          </mc:Choice>
          <mc:Fallback xmlns="">
            <p:pic>
              <p:nvPicPr>
                <p:cNvPr id="154" name="Freihand 153">
                  <a:extLst>
                    <a:ext uri="{FF2B5EF4-FFF2-40B4-BE49-F238E27FC236}">
                      <a16:creationId xmlns:a16="http://schemas.microsoft.com/office/drawing/2014/main" id="{04073344-50D5-4748-9364-49418E487246}"/>
                    </a:ext>
                  </a:extLst>
                </p:cNvPr>
                <p:cNvPicPr/>
                <p:nvPr/>
              </p:nvPicPr>
              <p:blipFill>
                <a:blip r:embed="rId268"/>
                <a:stretch>
                  <a:fillRect/>
                </a:stretch>
              </p:blipFill>
              <p:spPr>
                <a:xfrm>
                  <a:off x="8121237" y="972165"/>
                  <a:ext cx="5796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55" name="Freihand 154">
                  <a:extLst>
                    <a:ext uri="{FF2B5EF4-FFF2-40B4-BE49-F238E27FC236}">
                      <a16:creationId xmlns:a16="http://schemas.microsoft.com/office/drawing/2014/main" id="{99C8F251-29B6-4CE4-9524-E80D2EF583A1}"/>
                    </a:ext>
                  </a:extLst>
                </p14:cNvPr>
                <p14:cNvContentPartPr/>
                <p14:nvPr/>
              </p14:nvContentPartPr>
              <p14:xfrm>
                <a:off x="8087757" y="957045"/>
                <a:ext cx="180360" cy="159480"/>
              </p14:xfrm>
            </p:contentPart>
          </mc:Choice>
          <mc:Fallback xmlns="">
            <p:pic>
              <p:nvPicPr>
                <p:cNvPr id="155" name="Freihand 154">
                  <a:extLst>
                    <a:ext uri="{FF2B5EF4-FFF2-40B4-BE49-F238E27FC236}">
                      <a16:creationId xmlns:a16="http://schemas.microsoft.com/office/drawing/2014/main" id="{99C8F251-29B6-4CE4-9524-E80D2EF583A1}"/>
                    </a:ext>
                  </a:extLst>
                </p:cNvPr>
                <p:cNvPicPr/>
                <p:nvPr/>
              </p:nvPicPr>
              <p:blipFill>
                <a:blip r:embed="rId270"/>
                <a:stretch>
                  <a:fillRect/>
                </a:stretch>
              </p:blipFill>
              <p:spPr>
                <a:xfrm>
                  <a:off x="8083437" y="952725"/>
                  <a:ext cx="1890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56" name="Freihand 155">
                  <a:extLst>
                    <a:ext uri="{FF2B5EF4-FFF2-40B4-BE49-F238E27FC236}">
                      <a16:creationId xmlns:a16="http://schemas.microsoft.com/office/drawing/2014/main" id="{01DB92CC-3B5E-4AE6-B244-55A4BCC58B1E}"/>
                    </a:ext>
                  </a:extLst>
                </p14:cNvPr>
                <p14:cNvContentPartPr/>
                <p14:nvPr/>
              </p14:nvContentPartPr>
              <p14:xfrm>
                <a:off x="8264157" y="898365"/>
                <a:ext cx="151560" cy="202320"/>
              </p14:xfrm>
            </p:contentPart>
          </mc:Choice>
          <mc:Fallback xmlns="">
            <p:pic>
              <p:nvPicPr>
                <p:cNvPr id="156" name="Freihand 155">
                  <a:extLst>
                    <a:ext uri="{FF2B5EF4-FFF2-40B4-BE49-F238E27FC236}">
                      <a16:creationId xmlns:a16="http://schemas.microsoft.com/office/drawing/2014/main" id="{01DB92CC-3B5E-4AE6-B244-55A4BCC58B1E}"/>
                    </a:ext>
                  </a:extLst>
                </p:cNvPr>
                <p:cNvPicPr/>
                <p:nvPr/>
              </p:nvPicPr>
              <p:blipFill>
                <a:blip r:embed="rId272"/>
                <a:stretch>
                  <a:fillRect/>
                </a:stretch>
              </p:blipFill>
              <p:spPr>
                <a:xfrm>
                  <a:off x="8259837" y="894045"/>
                  <a:ext cx="16020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57" name="Freihand 156">
                  <a:extLst>
                    <a:ext uri="{FF2B5EF4-FFF2-40B4-BE49-F238E27FC236}">
                      <a16:creationId xmlns:a16="http://schemas.microsoft.com/office/drawing/2014/main" id="{F42E8001-EF33-44A1-BE62-9D1A652DD6B5}"/>
                    </a:ext>
                  </a:extLst>
                </p14:cNvPr>
                <p14:cNvContentPartPr/>
                <p14:nvPr/>
              </p14:nvContentPartPr>
              <p14:xfrm>
                <a:off x="8876877" y="666165"/>
                <a:ext cx="204840" cy="93600"/>
              </p14:xfrm>
            </p:contentPart>
          </mc:Choice>
          <mc:Fallback xmlns="">
            <p:pic>
              <p:nvPicPr>
                <p:cNvPr id="157" name="Freihand 156">
                  <a:extLst>
                    <a:ext uri="{FF2B5EF4-FFF2-40B4-BE49-F238E27FC236}">
                      <a16:creationId xmlns:a16="http://schemas.microsoft.com/office/drawing/2014/main" id="{F42E8001-EF33-44A1-BE62-9D1A652DD6B5}"/>
                    </a:ext>
                  </a:extLst>
                </p:cNvPr>
                <p:cNvPicPr/>
                <p:nvPr/>
              </p:nvPicPr>
              <p:blipFill>
                <a:blip r:embed="rId274"/>
                <a:stretch>
                  <a:fillRect/>
                </a:stretch>
              </p:blipFill>
              <p:spPr>
                <a:xfrm>
                  <a:off x="8872557" y="661845"/>
                  <a:ext cx="2134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58" name="Freihand 157">
                  <a:extLst>
                    <a:ext uri="{FF2B5EF4-FFF2-40B4-BE49-F238E27FC236}">
                      <a16:creationId xmlns:a16="http://schemas.microsoft.com/office/drawing/2014/main" id="{A31E715A-4DB2-444A-A890-4C2F8DC97390}"/>
                    </a:ext>
                  </a:extLst>
                </p14:cNvPr>
                <p14:cNvContentPartPr/>
                <p14:nvPr/>
              </p14:nvContentPartPr>
              <p14:xfrm>
                <a:off x="9028077" y="545205"/>
                <a:ext cx="360" cy="360"/>
              </p14:xfrm>
            </p:contentPart>
          </mc:Choice>
          <mc:Fallback xmlns="">
            <p:pic>
              <p:nvPicPr>
                <p:cNvPr id="158" name="Freihand 157">
                  <a:extLst>
                    <a:ext uri="{FF2B5EF4-FFF2-40B4-BE49-F238E27FC236}">
                      <a16:creationId xmlns:a16="http://schemas.microsoft.com/office/drawing/2014/main" id="{A31E715A-4DB2-444A-A890-4C2F8DC97390}"/>
                    </a:ext>
                  </a:extLst>
                </p:cNvPr>
                <p:cNvPicPr/>
                <p:nvPr/>
              </p:nvPicPr>
              <p:blipFill>
                <a:blip r:embed="rId77"/>
                <a:stretch>
                  <a:fillRect/>
                </a:stretch>
              </p:blipFill>
              <p:spPr>
                <a:xfrm>
                  <a:off x="9023757" y="5408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59" name="Freihand 158">
                  <a:extLst>
                    <a:ext uri="{FF2B5EF4-FFF2-40B4-BE49-F238E27FC236}">
                      <a16:creationId xmlns:a16="http://schemas.microsoft.com/office/drawing/2014/main" id="{F35F588B-BBD8-4762-AE67-9707FAF299AA}"/>
                    </a:ext>
                  </a:extLst>
                </p14:cNvPr>
                <p14:cNvContentPartPr/>
                <p14:nvPr/>
              </p14:nvContentPartPr>
              <p14:xfrm>
                <a:off x="9257757" y="396165"/>
                <a:ext cx="280800" cy="216000"/>
              </p14:xfrm>
            </p:contentPart>
          </mc:Choice>
          <mc:Fallback xmlns="">
            <p:pic>
              <p:nvPicPr>
                <p:cNvPr id="159" name="Freihand 158">
                  <a:extLst>
                    <a:ext uri="{FF2B5EF4-FFF2-40B4-BE49-F238E27FC236}">
                      <a16:creationId xmlns:a16="http://schemas.microsoft.com/office/drawing/2014/main" id="{F35F588B-BBD8-4762-AE67-9707FAF299AA}"/>
                    </a:ext>
                  </a:extLst>
                </p:cNvPr>
                <p:cNvPicPr/>
                <p:nvPr/>
              </p:nvPicPr>
              <p:blipFill>
                <a:blip r:embed="rId277"/>
                <a:stretch>
                  <a:fillRect/>
                </a:stretch>
              </p:blipFill>
              <p:spPr>
                <a:xfrm>
                  <a:off x="9253437" y="391845"/>
                  <a:ext cx="28944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60" name="Freihand 159">
                  <a:extLst>
                    <a:ext uri="{FF2B5EF4-FFF2-40B4-BE49-F238E27FC236}">
                      <a16:creationId xmlns:a16="http://schemas.microsoft.com/office/drawing/2014/main" id="{31009C3C-2B31-4C04-B69C-EA4408189BB7}"/>
                    </a:ext>
                  </a:extLst>
                </p14:cNvPr>
                <p14:cNvContentPartPr/>
                <p14:nvPr/>
              </p14:nvContentPartPr>
              <p14:xfrm>
                <a:off x="9527397" y="372405"/>
                <a:ext cx="18000" cy="12240"/>
              </p14:xfrm>
            </p:contentPart>
          </mc:Choice>
          <mc:Fallback xmlns="">
            <p:pic>
              <p:nvPicPr>
                <p:cNvPr id="160" name="Freihand 159">
                  <a:extLst>
                    <a:ext uri="{FF2B5EF4-FFF2-40B4-BE49-F238E27FC236}">
                      <a16:creationId xmlns:a16="http://schemas.microsoft.com/office/drawing/2014/main" id="{31009C3C-2B31-4C04-B69C-EA4408189BB7}"/>
                    </a:ext>
                  </a:extLst>
                </p:cNvPr>
                <p:cNvPicPr/>
                <p:nvPr/>
              </p:nvPicPr>
              <p:blipFill>
                <a:blip r:embed="rId279"/>
                <a:stretch>
                  <a:fillRect/>
                </a:stretch>
              </p:blipFill>
              <p:spPr>
                <a:xfrm>
                  <a:off x="9523077" y="368085"/>
                  <a:ext cx="266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61" name="Freihand 160">
                  <a:extLst>
                    <a:ext uri="{FF2B5EF4-FFF2-40B4-BE49-F238E27FC236}">
                      <a16:creationId xmlns:a16="http://schemas.microsoft.com/office/drawing/2014/main" id="{F9AB39BD-6665-4469-9C40-53B42E9F05FD}"/>
                    </a:ext>
                  </a:extLst>
                </p14:cNvPr>
                <p14:cNvContentPartPr/>
                <p14:nvPr/>
              </p14:nvContentPartPr>
              <p14:xfrm>
                <a:off x="9609837" y="359805"/>
                <a:ext cx="62280" cy="113760"/>
              </p14:xfrm>
            </p:contentPart>
          </mc:Choice>
          <mc:Fallback xmlns="">
            <p:pic>
              <p:nvPicPr>
                <p:cNvPr id="161" name="Freihand 160">
                  <a:extLst>
                    <a:ext uri="{FF2B5EF4-FFF2-40B4-BE49-F238E27FC236}">
                      <a16:creationId xmlns:a16="http://schemas.microsoft.com/office/drawing/2014/main" id="{F9AB39BD-6665-4469-9C40-53B42E9F05FD}"/>
                    </a:ext>
                  </a:extLst>
                </p:cNvPr>
                <p:cNvPicPr/>
                <p:nvPr/>
              </p:nvPicPr>
              <p:blipFill>
                <a:blip r:embed="rId281"/>
                <a:stretch>
                  <a:fillRect/>
                </a:stretch>
              </p:blipFill>
              <p:spPr>
                <a:xfrm>
                  <a:off x="9605517" y="355485"/>
                  <a:ext cx="709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62" name="Freihand 161">
                  <a:extLst>
                    <a:ext uri="{FF2B5EF4-FFF2-40B4-BE49-F238E27FC236}">
                      <a16:creationId xmlns:a16="http://schemas.microsoft.com/office/drawing/2014/main" id="{A68521B1-25A3-4935-9F45-FA23090F9E9A}"/>
                    </a:ext>
                  </a:extLst>
                </p14:cNvPr>
                <p14:cNvContentPartPr/>
                <p14:nvPr/>
              </p14:nvContentPartPr>
              <p14:xfrm>
                <a:off x="9858237" y="260445"/>
                <a:ext cx="188640" cy="141120"/>
              </p14:xfrm>
            </p:contentPart>
          </mc:Choice>
          <mc:Fallback xmlns="">
            <p:pic>
              <p:nvPicPr>
                <p:cNvPr id="162" name="Freihand 161">
                  <a:extLst>
                    <a:ext uri="{FF2B5EF4-FFF2-40B4-BE49-F238E27FC236}">
                      <a16:creationId xmlns:a16="http://schemas.microsoft.com/office/drawing/2014/main" id="{A68521B1-25A3-4935-9F45-FA23090F9E9A}"/>
                    </a:ext>
                  </a:extLst>
                </p:cNvPr>
                <p:cNvPicPr/>
                <p:nvPr/>
              </p:nvPicPr>
              <p:blipFill>
                <a:blip r:embed="rId283"/>
                <a:stretch>
                  <a:fillRect/>
                </a:stretch>
              </p:blipFill>
              <p:spPr>
                <a:xfrm>
                  <a:off x="9853917" y="256125"/>
                  <a:ext cx="1972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63" name="Freihand 162">
                  <a:extLst>
                    <a:ext uri="{FF2B5EF4-FFF2-40B4-BE49-F238E27FC236}">
                      <a16:creationId xmlns:a16="http://schemas.microsoft.com/office/drawing/2014/main" id="{E19CFC1D-D014-4098-A38D-39894741BA8E}"/>
                    </a:ext>
                  </a:extLst>
                </p14:cNvPr>
                <p14:cNvContentPartPr/>
                <p14:nvPr/>
              </p14:nvContentPartPr>
              <p14:xfrm>
                <a:off x="10081797" y="246405"/>
                <a:ext cx="28440" cy="97560"/>
              </p14:xfrm>
            </p:contentPart>
          </mc:Choice>
          <mc:Fallback xmlns="">
            <p:pic>
              <p:nvPicPr>
                <p:cNvPr id="163" name="Freihand 162">
                  <a:extLst>
                    <a:ext uri="{FF2B5EF4-FFF2-40B4-BE49-F238E27FC236}">
                      <a16:creationId xmlns:a16="http://schemas.microsoft.com/office/drawing/2014/main" id="{E19CFC1D-D014-4098-A38D-39894741BA8E}"/>
                    </a:ext>
                  </a:extLst>
                </p:cNvPr>
                <p:cNvPicPr/>
                <p:nvPr/>
              </p:nvPicPr>
              <p:blipFill>
                <a:blip r:embed="rId285"/>
                <a:stretch>
                  <a:fillRect/>
                </a:stretch>
              </p:blipFill>
              <p:spPr>
                <a:xfrm>
                  <a:off x="10077477" y="242085"/>
                  <a:ext cx="370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64" name="Freihand 163">
                  <a:extLst>
                    <a:ext uri="{FF2B5EF4-FFF2-40B4-BE49-F238E27FC236}">
                      <a16:creationId xmlns:a16="http://schemas.microsoft.com/office/drawing/2014/main" id="{ED3CF20F-9A16-4187-B975-B91D8D0886BA}"/>
                    </a:ext>
                  </a:extLst>
                </p14:cNvPr>
                <p14:cNvContentPartPr/>
                <p14:nvPr/>
              </p14:nvContentPartPr>
              <p14:xfrm>
                <a:off x="10134357" y="137685"/>
                <a:ext cx="161280" cy="187920"/>
              </p14:xfrm>
            </p:contentPart>
          </mc:Choice>
          <mc:Fallback xmlns="">
            <p:pic>
              <p:nvPicPr>
                <p:cNvPr id="164" name="Freihand 163">
                  <a:extLst>
                    <a:ext uri="{FF2B5EF4-FFF2-40B4-BE49-F238E27FC236}">
                      <a16:creationId xmlns:a16="http://schemas.microsoft.com/office/drawing/2014/main" id="{ED3CF20F-9A16-4187-B975-B91D8D0886BA}"/>
                    </a:ext>
                  </a:extLst>
                </p:cNvPr>
                <p:cNvPicPr/>
                <p:nvPr/>
              </p:nvPicPr>
              <p:blipFill>
                <a:blip r:embed="rId287"/>
                <a:stretch>
                  <a:fillRect/>
                </a:stretch>
              </p:blipFill>
              <p:spPr>
                <a:xfrm>
                  <a:off x="10130037" y="133365"/>
                  <a:ext cx="16992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65" name="Freihand 164">
                  <a:extLst>
                    <a:ext uri="{FF2B5EF4-FFF2-40B4-BE49-F238E27FC236}">
                      <a16:creationId xmlns:a16="http://schemas.microsoft.com/office/drawing/2014/main" id="{149BA61D-DAFB-41D4-8ACE-563D1BDF8AAF}"/>
                    </a:ext>
                  </a:extLst>
                </p14:cNvPr>
                <p14:cNvContentPartPr/>
                <p14:nvPr/>
              </p14:nvContentPartPr>
              <p14:xfrm>
                <a:off x="10059837" y="95205"/>
                <a:ext cx="360" cy="360"/>
              </p14:xfrm>
            </p:contentPart>
          </mc:Choice>
          <mc:Fallback xmlns="">
            <p:pic>
              <p:nvPicPr>
                <p:cNvPr id="165" name="Freihand 164">
                  <a:extLst>
                    <a:ext uri="{FF2B5EF4-FFF2-40B4-BE49-F238E27FC236}">
                      <a16:creationId xmlns:a16="http://schemas.microsoft.com/office/drawing/2014/main" id="{149BA61D-DAFB-41D4-8ACE-563D1BDF8AAF}"/>
                    </a:ext>
                  </a:extLst>
                </p:cNvPr>
                <p:cNvPicPr/>
                <p:nvPr/>
              </p:nvPicPr>
              <p:blipFill>
                <a:blip r:embed="rId77"/>
                <a:stretch>
                  <a:fillRect/>
                </a:stretch>
              </p:blipFill>
              <p:spPr>
                <a:xfrm>
                  <a:off x="10055517" y="908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68" name="Freihand 167">
                  <a:extLst>
                    <a:ext uri="{FF2B5EF4-FFF2-40B4-BE49-F238E27FC236}">
                      <a16:creationId xmlns:a16="http://schemas.microsoft.com/office/drawing/2014/main" id="{6839CDCC-2933-4FB8-94DC-A629C4424B73}"/>
                    </a:ext>
                  </a:extLst>
                </p14:cNvPr>
                <p14:cNvContentPartPr/>
                <p14:nvPr/>
              </p14:nvContentPartPr>
              <p14:xfrm>
                <a:off x="8985237" y="905565"/>
                <a:ext cx="167040" cy="164160"/>
              </p14:xfrm>
            </p:contentPart>
          </mc:Choice>
          <mc:Fallback xmlns="">
            <p:pic>
              <p:nvPicPr>
                <p:cNvPr id="168" name="Freihand 167">
                  <a:extLst>
                    <a:ext uri="{FF2B5EF4-FFF2-40B4-BE49-F238E27FC236}">
                      <a16:creationId xmlns:a16="http://schemas.microsoft.com/office/drawing/2014/main" id="{6839CDCC-2933-4FB8-94DC-A629C4424B73}"/>
                    </a:ext>
                  </a:extLst>
                </p:cNvPr>
                <p:cNvPicPr/>
                <p:nvPr/>
              </p:nvPicPr>
              <p:blipFill>
                <a:blip r:embed="rId290"/>
                <a:stretch>
                  <a:fillRect/>
                </a:stretch>
              </p:blipFill>
              <p:spPr>
                <a:xfrm>
                  <a:off x="8980917" y="901245"/>
                  <a:ext cx="17568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69" name="Freihand 168">
                  <a:extLst>
                    <a:ext uri="{FF2B5EF4-FFF2-40B4-BE49-F238E27FC236}">
                      <a16:creationId xmlns:a16="http://schemas.microsoft.com/office/drawing/2014/main" id="{9732E73E-2A6C-4193-9E52-F577A3B4919D}"/>
                    </a:ext>
                  </a:extLst>
                </p14:cNvPr>
                <p14:cNvContentPartPr/>
                <p14:nvPr/>
              </p14:nvContentPartPr>
              <p14:xfrm>
                <a:off x="9138957" y="843285"/>
                <a:ext cx="172800" cy="228600"/>
              </p14:xfrm>
            </p:contentPart>
          </mc:Choice>
          <mc:Fallback xmlns="">
            <p:pic>
              <p:nvPicPr>
                <p:cNvPr id="169" name="Freihand 168">
                  <a:extLst>
                    <a:ext uri="{FF2B5EF4-FFF2-40B4-BE49-F238E27FC236}">
                      <a16:creationId xmlns:a16="http://schemas.microsoft.com/office/drawing/2014/main" id="{9732E73E-2A6C-4193-9E52-F577A3B4919D}"/>
                    </a:ext>
                  </a:extLst>
                </p:cNvPr>
                <p:cNvPicPr/>
                <p:nvPr/>
              </p:nvPicPr>
              <p:blipFill>
                <a:blip r:embed="rId292"/>
                <a:stretch>
                  <a:fillRect/>
                </a:stretch>
              </p:blipFill>
              <p:spPr>
                <a:xfrm>
                  <a:off x="9134637" y="838965"/>
                  <a:ext cx="18144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70" name="Freihand 169">
                  <a:extLst>
                    <a:ext uri="{FF2B5EF4-FFF2-40B4-BE49-F238E27FC236}">
                      <a16:creationId xmlns:a16="http://schemas.microsoft.com/office/drawing/2014/main" id="{D774DAE7-7F2A-4CF2-ADBD-F9CB1DEE1734}"/>
                    </a:ext>
                  </a:extLst>
                </p14:cNvPr>
                <p14:cNvContentPartPr/>
                <p14:nvPr/>
              </p14:nvContentPartPr>
              <p14:xfrm>
                <a:off x="9447477" y="798285"/>
                <a:ext cx="103680" cy="83520"/>
              </p14:xfrm>
            </p:contentPart>
          </mc:Choice>
          <mc:Fallback xmlns="">
            <p:pic>
              <p:nvPicPr>
                <p:cNvPr id="170" name="Freihand 169">
                  <a:extLst>
                    <a:ext uri="{FF2B5EF4-FFF2-40B4-BE49-F238E27FC236}">
                      <a16:creationId xmlns:a16="http://schemas.microsoft.com/office/drawing/2014/main" id="{D774DAE7-7F2A-4CF2-ADBD-F9CB1DEE1734}"/>
                    </a:ext>
                  </a:extLst>
                </p:cNvPr>
                <p:cNvPicPr/>
                <p:nvPr/>
              </p:nvPicPr>
              <p:blipFill>
                <a:blip r:embed="rId294"/>
                <a:stretch>
                  <a:fillRect/>
                </a:stretch>
              </p:blipFill>
              <p:spPr>
                <a:xfrm>
                  <a:off x="9443157" y="793965"/>
                  <a:ext cx="1123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71" name="Freihand 170">
                  <a:extLst>
                    <a:ext uri="{FF2B5EF4-FFF2-40B4-BE49-F238E27FC236}">
                      <a16:creationId xmlns:a16="http://schemas.microsoft.com/office/drawing/2014/main" id="{7A4829F4-F8FE-4791-A1B3-747B88C72E70}"/>
                    </a:ext>
                  </a:extLst>
                </p14:cNvPr>
                <p14:cNvContentPartPr/>
                <p14:nvPr/>
              </p14:nvContentPartPr>
              <p14:xfrm>
                <a:off x="9554757" y="715485"/>
                <a:ext cx="246600" cy="123840"/>
              </p14:xfrm>
            </p:contentPart>
          </mc:Choice>
          <mc:Fallback xmlns="">
            <p:pic>
              <p:nvPicPr>
                <p:cNvPr id="171" name="Freihand 170">
                  <a:extLst>
                    <a:ext uri="{FF2B5EF4-FFF2-40B4-BE49-F238E27FC236}">
                      <a16:creationId xmlns:a16="http://schemas.microsoft.com/office/drawing/2014/main" id="{7A4829F4-F8FE-4791-A1B3-747B88C72E70}"/>
                    </a:ext>
                  </a:extLst>
                </p:cNvPr>
                <p:cNvPicPr/>
                <p:nvPr/>
              </p:nvPicPr>
              <p:blipFill>
                <a:blip r:embed="rId296"/>
                <a:stretch>
                  <a:fillRect/>
                </a:stretch>
              </p:blipFill>
              <p:spPr>
                <a:xfrm>
                  <a:off x="9550437" y="711165"/>
                  <a:ext cx="2552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72" name="Freihand 171">
                  <a:extLst>
                    <a:ext uri="{FF2B5EF4-FFF2-40B4-BE49-F238E27FC236}">
                      <a16:creationId xmlns:a16="http://schemas.microsoft.com/office/drawing/2014/main" id="{A78F9328-6716-4DD6-898A-645622F3002E}"/>
                    </a:ext>
                  </a:extLst>
                </p14:cNvPr>
                <p14:cNvContentPartPr/>
                <p14:nvPr/>
              </p14:nvContentPartPr>
              <p14:xfrm>
                <a:off x="9845637" y="640605"/>
                <a:ext cx="92160" cy="211320"/>
              </p14:xfrm>
            </p:contentPart>
          </mc:Choice>
          <mc:Fallback xmlns="">
            <p:pic>
              <p:nvPicPr>
                <p:cNvPr id="172" name="Freihand 171">
                  <a:extLst>
                    <a:ext uri="{FF2B5EF4-FFF2-40B4-BE49-F238E27FC236}">
                      <a16:creationId xmlns:a16="http://schemas.microsoft.com/office/drawing/2014/main" id="{A78F9328-6716-4DD6-898A-645622F3002E}"/>
                    </a:ext>
                  </a:extLst>
                </p:cNvPr>
                <p:cNvPicPr/>
                <p:nvPr/>
              </p:nvPicPr>
              <p:blipFill>
                <a:blip r:embed="rId298"/>
                <a:stretch>
                  <a:fillRect/>
                </a:stretch>
              </p:blipFill>
              <p:spPr>
                <a:xfrm>
                  <a:off x="9841317" y="636285"/>
                  <a:ext cx="10080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73" name="Freihand 172">
                  <a:extLst>
                    <a:ext uri="{FF2B5EF4-FFF2-40B4-BE49-F238E27FC236}">
                      <a16:creationId xmlns:a16="http://schemas.microsoft.com/office/drawing/2014/main" id="{A110DC5D-0FF4-4481-9221-F9315179D077}"/>
                    </a:ext>
                  </a:extLst>
                </p14:cNvPr>
                <p14:cNvContentPartPr/>
                <p14:nvPr/>
              </p14:nvContentPartPr>
              <p14:xfrm>
                <a:off x="9959037" y="472125"/>
                <a:ext cx="171000" cy="189360"/>
              </p14:xfrm>
            </p:contentPart>
          </mc:Choice>
          <mc:Fallback xmlns="">
            <p:pic>
              <p:nvPicPr>
                <p:cNvPr id="173" name="Freihand 172">
                  <a:extLst>
                    <a:ext uri="{FF2B5EF4-FFF2-40B4-BE49-F238E27FC236}">
                      <a16:creationId xmlns:a16="http://schemas.microsoft.com/office/drawing/2014/main" id="{A110DC5D-0FF4-4481-9221-F9315179D077}"/>
                    </a:ext>
                  </a:extLst>
                </p:cNvPr>
                <p:cNvPicPr/>
                <p:nvPr/>
              </p:nvPicPr>
              <p:blipFill>
                <a:blip r:embed="rId300"/>
                <a:stretch>
                  <a:fillRect/>
                </a:stretch>
              </p:blipFill>
              <p:spPr>
                <a:xfrm>
                  <a:off x="9954717" y="467805"/>
                  <a:ext cx="17964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74" name="Freihand 173">
                  <a:extLst>
                    <a:ext uri="{FF2B5EF4-FFF2-40B4-BE49-F238E27FC236}">
                      <a16:creationId xmlns:a16="http://schemas.microsoft.com/office/drawing/2014/main" id="{241B40FC-BB60-4F7B-AC54-9E74205B6AD5}"/>
                    </a:ext>
                  </a:extLst>
                </p14:cNvPr>
                <p14:cNvContentPartPr/>
                <p14:nvPr/>
              </p14:nvContentPartPr>
              <p14:xfrm>
                <a:off x="10131837" y="477165"/>
                <a:ext cx="14760" cy="27720"/>
              </p14:xfrm>
            </p:contentPart>
          </mc:Choice>
          <mc:Fallback xmlns="">
            <p:pic>
              <p:nvPicPr>
                <p:cNvPr id="174" name="Freihand 173">
                  <a:extLst>
                    <a:ext uri="{FF2B5EF4-FFF2-40B4-BE49-F238E27FC236}">
                      <a16:creationId xmlns:a16="http://schemas.microsoft.com/office/drawing/2014/main" id="{241B40FC-BB60-4F7B-AC54-9E74205B6AD5}"/>
                    </a:ext>
                  </a:extLst>
                </p:cNvPr>
                <p:cNvPicPr/>
                <p:nvPr/>
              </p:nvPicPr>
              <p:blipFill>
                <a:blip r:embed="rId302"/>
                <a:stretch>
                  <a:fillRect/>
                </a:stretch>
              </p:blipFill>
              <p:spPr>
                <a:xfrm>
                  <a:off x="10127517" y="472845"/>
                  <a:ext cx="234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75" name="Freihand 174">
                  <a:extLst>
                    <a:ext uri="{FF2B5EF4-FFF2-40B4-BE49-F238E27FC236}">
                      <a16:creationId xmlns:a16="http://schemas.microsoft.com/office/drawing/2014/main" id="{E9ECC2EA-A1DE-4DB7-AB42-31B43C5D63D3}"/>
                    </a:ext>
                  </a:extLst>
                </p14:cNvPr>
                <p14:cNvContentPartPr/>
                <p14:nvPr/>
              </p14:nvContentPartPr>
              <p14:xfrm>
                <a:off x="10177197" y="450165"/>
                <a:ext cx="145440" cy="126720"/>
              </p14:xfrm>
            </p:contentPart>
          </mc:Choice>
          <mc:Fallback xmlns="">
            <p:pic>
              <p:nvPicPr>
                <p:cNvPr id="175" name="Freihand 174">
                  <a:extLst>
                    <a:ext uri="{FF2B5EF4-FFF2-40B4-BE49-F238E27FC236}">
                      <a16:creationId xmlns:a16="http://schemas.microsoft.com/office/drawing/2014/main" id="{E9ECC2EA-A1DE-4DB7-AB42-31B43C5D63D3}"/>
                    </a:ext>
                  </a:extLst>
                </p:cNvPr>
                <p:cNvPicPr/>
                <p:nvPr/>
              </p:nvPicPr>
              <p:blipFill>
                <a:blip r:embed="rId304"/>
                <a:stretch>
                  <a:fillRect/>
                </a:stretch>
              </p:blipFill>
              <p:spPr>
                <a:xfrm>
                  <a:off x="10172877" y="445845"/>
                  <a:ext cx="1540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76" name="Freihand 175">
                  <a:extLst>
                    <a:ext uri="{FF2B5EF4-FFF2-40B4-BE49-F238E27FC236}">
                      <a16:creationId xmlns:a16="http://schemas.microsoft.com/office/drawing/2014/main" id="{A1CBD208-81D5-4C6D-9AAD-1917642F3900}"/>
                    </a:ext>
                  </a:extLst>
                </p14:cNvPr>
                <p14:cNvContentPartPr/>
                <p14:nvPr/>
              </p14:nvContentPartPr>
              <p14:xfrm>
                <a:off x="10480317" y="349365"/>
                <a:ext cx="150120" cy="105120"/>
              </p14:xfrm>
            </p:contentPart>
          </mc:Choice>
          <mc:Fallback xmlns="">
            <p:pic>
              <p:nvPicPr>
                <p:cNvPr id="176" name="Freihand 175">
                  <a:extLst>
                    <a:ext uri="{FF2B5EF4-FFF2-40B4-BE49-F238E27FC236}">
                      <a16:creationId xmlns:a16="http://schemas.microsoft.com/office/drawing/2014/main" id="{A1CBD208-81D5-4C6D-9AAD-1917642F3900}"/>
                    </a:ext>
                  </a:extLst>
                </p:cNvPr>
                <p:cNvPicPr/>
                <p:nvPr/>
              </p:nvPicPr>
              <p:blipFill>
                <a:blip r:embed="rId306"/>
                <a:stretch>
                  <a:fillRect/>
                </a:stretch>
              </p:blipFill>
              <p:spPr>
                <a:xfrm>
                  <a:off x="10475997" y="345045"/>
                  <a:ext cx="1587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77" name="Freihand 176">
                  <a:extLst>
                    <a:ext uri="{FF2B5EF4-FFF2-40B4-BE49-F238E27FC236}">
                      <a16:creationId xmlns:a16="http://schemas.microsoft.com/office/drawing/2014/main" id="{3497DCC4-F9CE-4CB0-9AC8-2CC57541B8FC}"/>
                    </a:ext>
                  </a:extLst>
                </p14:cNvPr>
                <p14:cNvContentPartPr/>
                <p14:nvPr/>
              </p14:nvContentPartPr>
              <p14:xfrm>
                <a:off x="10666797" y="244965"/>
                <a:ext cx="99720" cy="129960"/>
              </p14:xfrm>
            </p:contentPart>
          </mc:Choice>
          <mc:Fallback xmlns="">
            <p:pic>
              <p:nvPicPr>
                <p:cNvPr id="177" name="Freihand 176">
                  <a:extLst>
                    <a:ext uri="{FF2B5EF4-FFF2-40B4-BE49-F238E27FC236}">
                      <a16:creationId xmlns:a16="http://schemas.microsoft.com/office/drawing/2014/main" id="{3497DCC4-F9CE-4CB0-9AC8-2CC57541B8FC}"/>
                    </a:ext>
                  </a:extLst>
                </p:cNvPr>
                <p:cNvPicPr/>
                <p:nvPr/>
              </p:nvPicPr>
              <p:blipFill>
                <a:blip r:embed="rId308"/>
                <a:stretch>
                  <a:fillRect/>
                </a:stretch>
              </p:blipFill>
              <p:spPr>
                <a:xfrm>
                  <a:off x="10662477" y="240645"/>
                  <a:ext cx="1083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78" name="Freihand 177">
                  <a:extLst>
                    <a:ext uri="{FF2B5EF4-FFF2-40B4-BE49-F238E27FC236}">
                      <a16:creationId xmlns:a16="http://schemas.microsoft.com/office/drawing/2014/main" id="{50F0BAFF-9630-4756-AB1C-B7450FF01DEF}"/>
                    </a:ext>
                  </a:extLst>
                </p14:cNvPr>
                <p14:cNvContentPartPr/>
                <p14:nvPr/>
              </p14:nvContentPartPr>
              <p14:xfrm>
                <a:off x="10778757" y="149565"/>
                <a:ext cx="46440" cy="173520"/>
              </p14:xfrm>
            </p:contentPart>
          </mc:Choice>
          <mc:Fallback xmlns="">
            <p:pic>
              <p:nvPicPr>
                <p:cNvPr id="178" name="Freihand 177">
                  <a:extLst>
                    <a:ext uri="{FF2B5EF4-FFF2-40B4-BE49-F238E27FC236}">
                      <a16:creationId xmlns:a16="http://schemas.microsoft.com/office/drawing/2014/main" id="{50F0BAFF-9630-4756-AB1C-B7450FF01DEF}"/>
                    </a:ext>
                  </a:extLst>
                </p:cNvPr>
                <p:cNvPicPr/>
                <p:nvPr/>
              </p:nvPicPr>
              <p:blipFill>
                <a:blip r:embed="rId310"/>
                <a:stretch>
                  <a:fillRect/>
                </a:stretch>
              </p:blipFill>
              <p:spPr>
                <a:xfrm>
                  <a:off x="10774437" y="145245"/>
                  <a:ext cx="5508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79" name="Freihand 178">
                  <a:extLst>
                    <a:ext uri="{FF2B5EF4-FFF2-40B4-BE49-F238E27FC236}">
                      <a16:creationId xmlns:a16="http://schemas.microsoft.com/office/drawing/2014/main" id="{F427223A-4441-4DAB-8BEB-5E3E1B6A160A}"/>
                    </a:ext>
                  </a:extLst>
                </p14:cNvPr>
                <p14:cNvContentPartPr/>
                <p14:nvPr/>
              </p14:nvContentPartPr>
              <p14:xfrm>
                <a:off x="10862277" y="115365"/>
                <a:ext cx="153000" cy="176400"/>
              </p14:xfrm>
            </p:contentPart>
          </mc:Choice>
          <mc:Fallback xmlns="">
            <p:pic>
              <p:nvPicPr>
                <p:cNvPr id="179" name="Freihand 178">
                  <a:extLst>
                    <a:ext uri="{FF2B5EF4-FFF2-40B4-BE49-F238E27FC236}">
                      <a16:creationId xmlns:a16="http://schemas.microsoft.com/office/drawing/2014/main" id="{F427223A-4441-4DAB-8BEB-5E3E1B6A160A}"/>
                    </a:ext>
                  </a:extLst>
                </p:cNvPr>
                <p:cNvPicPr/>
                <p:nvPr/>
              </p:nvPicPr>
              <p:blipFill>
                <a:blip r:embed="rId312"/>
                <a:stretch>
                  <a:fillRect/>
                </a:stretch>
              </p:blipFill>
              <p:spPr>
                <a:xfrm>
                  <a:off x="10857957" y="111045"/>
                  <a:ext cx="16164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80" name="Freihand 179">
                  <a:extLst>
                    <a:ext uri="{FF2B5EF4-FFF2-40B4-BE49-F238E27FC236}">
                      <a16:creationId xmlns:a16="http://schemas.microsoft.com/office/drawing/2014/main" id="{83E39395-9F97-42DA-A898-593AE281BF6A}"/>
                    </a:ext>
                  </a:extLst>
                </p14:cNvPr>
                <p14:cNvContentPartPr/>
                <p14:nvPr/>
              </p14:nvContentPartPr>
              <p14:xfrm>
                <a:off x="11014197" y="153885"/>
                <a:ext cx="85320" cy="130320"/>
              </p14:xfrm>
            </p:contentPart>
          </mc:Choice>
          <mc:Fallback xmlns="">
            <p:pic>
              <p:nvPicPr>
                <p:cNvPr id="180" name="Freihand 179">
                  <a:extLst>
                    <a:ext uri="{FF2B5EF4-FFF2-40B4-BE49-F238E27FC236}">
                      <a16:creationId xmlns:a16="http://schemas.microsoft.com/office/drawing/2014/main" id="{83E39395-9F97-42DA-A898-593AE281BF6A}"/>
                    </a:ext>
                  </a:extLst>
                </p:cNvPr>
                <p:cNvPicPr/>
                <p:nvPr/>
              </p:nvPicPr>
              <p:blipFill>
                <a:blip r:embed="rId314"/>
                <a:stretch>
                  <a:fillRect/>
                </a:stretch>
              </p:blipFill>
              <p:spPr>
                <a:xfrm>
                  <a:off x="11009877" y="149565"/>
                  <a:ext cx="939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81" name="Freihand 180">
                  <a:extLst>
                    <a:ext uri="{FF2B5EF4-FFF2-40B4-BE49-F238E27FC236}">
                      <a16:creationId xmlns:a16="http://schemas.microsoft.com/office/drawing/2014/main" id="{819791E1-3C06-44AC-8D19-7FE1FAF927F7}"/>
                    </a:ext>
                  </a:extLst>
                </p14:cNvPr>
                <p14:cNvContentPartPr/>
                <p14:nvPr/>
              </p14:nvContentPartPr>
              <p14:xfrm>
                <a:off x="11161077" y="36885"/>
                <a:ext cx="42840" cy="136440"/>
              </p14:xfrm>
            </p:contentPart>
          </mc:Choice>
          <mc:Fallback xmlns="">
            <p:pic>
              <p:nvPicPr>
                <p:cNvPr id="181" name="Freihand 180">
                  <a:extLst>
                    <a:ext uri="{FF2B5EF4-FFF2-40B4-BE49-F238E27FC236}">
                      <a16:creationId xmlns:a16="http://schemas.microsoft.com/office/drawing/2014/main" id="{819791E1-3C06-44AC-8D19-7FE1FAF927F7}"/>
                    </a:ext>
                  </a:extLst>
                </p:cNvPr>
                <p:cNvPicPr/>
                <p:nvPr/>
              </p:nvPicPr>
              <p:blipFill>
                <a:blip r:embed="rId316"/>
                <a:stretch>
                  <a:fillRect/>
                </a:stretch>
              </p:blipFill>
              <p:spPr>
                <a:xfrm>
                  <a:off x="11156757" y="32565"/>
                  <a:ext cx="514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82" name="Freihand 181">
                  <a:extLst>
                    <a:ext uri="{FF2B5EF4-FFF2-40B4-BE49-F238E27FC236}">
                      <a16:creationId xmlns:a16="http://schemas.microsoft.com/office/drawing/2014/main" id="{AC75EFCB-8E1A-42AE-BB6A-9BC26FCCA9D6}"/>
                    </a:ext>
                  </a:extLst>
                </p14:cNvPr>
                <p14:cNvContentPartPr/>
                <p14:nvPr/>
              </p14:nvContentPartPr>
              <p14:xfrm>
                <a:off x="11212197" y="278805"/>
                <a:ext cx="20520" cy="33480"/>
              </p14:xfrm>
            </p:contentPart>
          </mc:Choice>
          <mc:Fallback xmlns="">
            <p:pic>
              <p:nvPicPr>
                <p:cNvPr id="182" name="Freihand 181">
                  <a:extLst>
                    <a:ext uri="{FF2B5EF4-FFF2-40B4-BE49-F238E27FC236}">
                      <a16:creationId xmlns:a16="http://schemas.microsoft.com/office/drawing/2014/main" id="{AC75EFCB-8E1A-42AE-BB6A-9BC26FCCA9D6}"/>
                    </a:ext>
                  </a:extLst>
                </p:cNvPr>
                <p:cNvPicPr/>
                <p:nvPr/>
              </p:nvPicPr>
              <p:blipFill>
                <a:blip r:embed="rId318"/>
                <a:stretch>
                  <a:fillRect/>
                </a:stretch>
              </p:blipFill>
              <p:spPr>
                <a:xfrm>
                  <a:off x="11207877" y="274485"/>
                  <a:ext cx="291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83" name="Freihand 182">
                  <a:extLst>
                    <a:ext uri="{FF2B5EF4-FFF2-40B4-BE49-F238E27FC236}">
                      <a16:creationId xmlns:a16="http://schemas.microsoft.com/office/drawing/2014/main" id="{86624033-F738-41AC-9146-976FC9DD4E1D}"/>
                    </a:ext>
                  </a:extLst>
                </p14:cNvPr>
                <p14:cNvContentPartPr/>
                <p14:nvPr/>
              </p14:nvContentPartPr>
              <p14:xfrm>
                <a:off x="11271957" y="61005"/>
                <a:ext cx="103680" cy="273600"/>
              </p14:xfrm>
            </p:contentPart>
          </mc:Choice>
          <mc:Fallback xmlns="">
            <p:pic>
              <p:nvPicPr>
                <p:cNvPr id="183" name="Freihand 182">
                  <a:extLst>
                    <a:ext uri="{FF2B5EF4-FFF2-40B4-BE49-F238E27FC236}">
                      <a16:creationId xmlns:a16="http://schemas.microsoft.com/office/drawing/2014/main" id="{86624033-F738-41AC-9146-976FC9DD4E1D}"/>
                    </a:ext>
                  </a:extLst>
                </p:cNvPr>
                <p:cNvPicPr/>
                <p:nvPr/>
              </p:nvPicPr>
              <p:blipFill>
                <a:blip r:embed="rId320"/>
                <a:stretch>
                  <a:fillRect/>
                </a:stretch>
              </p:blipFill>
              <p:spPr>
                <a:xfrm>
                  <a:off x="11267637" y="56685"/>
                  <a:ext cx="11232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86" name="Freihand 185">
                  <a:extLst>
                    <a:ext uri="{FF2B5EF4-FFF2-40B4-BE49-F238E27FC236}">
                      <a16:creationId xmlns:a16="http://schemas.microsoft.com/office/drawing/2014/main" id="{9E5EB84F-7E99-4822-AF00-DAAA38DBF536}"/>
                    </a:ext>
                  </a:extLst>
                </p14:cNvPr>
                <p14:cNvContentPartPr/>
                <p14:nvPr/>
              </p14:nvContentPartPr>
              <p14:xfrm>
                <a:off x="9109077" y="1159365"/>
                <a:ext cx="111600" cy="162360"/>
              </p14:xfrm>
            </p:contentPart>
          </mc:Choice>
          <mc:Fallback xmlns="">
            <p:pic>
              <p:nvPicPr>
                <p:cNvPr id="186" name="Freihand 185">
                  <a:extLst>
                    <a:ext uri="{FF2B5EF4-FFF2-40B4-BE49-F238E27FC236}">
                      <a16:creationId xmlns:a16="http://schemas.microsoft.com/office/drawing/2014/main" id="{9E5EB84F-7E99-4822-AF00-DAAA38DBF536}"/>
                    </a:ext>
                  </a:extLst>
                </p:cNvPr>
                <p:cNvPicPr/>
                <p:nvPr/>
              </p:nvPicPr>
              <p:blipFill>
                <a:blip r:embed="rId322"/>
                <a:stretch>
                  <a:fillRect/>
                </a:stretch>
              </p:blipFill>
              <p:spPr>
                <a:xfrm>
                  <a:off x="9104757" y="1155045"/>
                  <a:ext cx="12024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87" name="Freihand 186">
                  <a:extLst>
                    <a:ext uri="{FF2B5EF4-FFF2-40B4-BE49-F238E27FC236}">
                      <a16:creationId xmlns:a16="http://schemas.microsoft.com/office/drawing/2014/main" id="{8BC91A6C-4723-4BE4-B5B0-C66DC48BB935}"/>
                    </a:ext>
                  </a:extLst>
                </p14:cNvPr>
                <p14:cNvContentPartPr/>
                <p14:nvPr/>
              </p14:nvContentPartPr>
              <p14:xfrm>
                <a:off x="9261717" y="1140285"/>
                <a:ext cx="61920" cy="106560"/>
              </p14:xfrm>
            </p:contentPart>
          </mc:Choice>
          <mc:Fallback xmlns="">
            <p:pic>
              <p:nvPicPr>
                <p:cNvPr id="187" name="Freihand 186">
                  <a:extLst>
                    <a:ext uri="{FF2B5EF4-FFF2-40B4-BE49-F238E27FC236}">
                      <a16:creationId xmlns:a16="http://schemas.microsoft.com/office/drawing/2014/main" id="{8BC91A6C-4723-4BE4-B5B0-C66DC48BB935}"/>
                    </a:ext>
                  </a:extLst>
                </p:cNvPr>
                <p:cNvPicPr/>
                <p:nvPr/>
              </p:nvPicPr>
              <p:blipFill>
                <a:blip r:embed="rId324"/>
                <a:stretch>
                  <a:fillRect/>
                </a:stretch>
              </p:blipFill>
              <p:spPr>
                <a:xfrm>
                  <a:off x="9257397" y="1135965"/>
                  <a:ext cx="705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88" name="Freihand 187">
                  <a:extLst>
                    <a:ext uri="{FF2B5EF4-FFF2-40B4-BE49-F238E27FC236}">
                      <a16:creationId xmlns:a16="http://schemas.microsoft.com/office/drawing/2014/main" id="{F5538DE7-A809-414B-8260-A3CA83B3A11A}"/>
                    </a:ext>
                  </a:extLst>
                </p14:cNvPr>
                <p14:cNvContentPartPr/>
                <p14:nvPr/>
              </p14:nvContentPartPr>
              <p14:xfrm>
                <a:off x="9368277" y="1108245"/>
                <a:ext cx="73080" cy="92160"/>
              </p14:xfrm>
            </p:contentPart>
          </mc:Choice>
          <mc:Fallback xmlns="">
            <p:pic>
              <p:nvPicPr>
                <p:cNvPr id="188" name="Freihand 187">
                  <a:extLst>
                    <a:ext uri="{FF2B5EF4-FFF2-40B4-BE49-F238E27FC236}">
                      <a16:creationId xmlns:a16="http://schemas.microsoft.com/office/drawing/2014/main" id="{F5538DE7-A809-414B-8260-A3CA83B3A11A}"/>
                    </a:ext>
                  </a:extLst>
                </p:cNvPr>
                <p:cNvPicPr/>
                <p:nvPr/>
              </p:nvPicPr>
              <p:blipFill>
                <a:blip r:embed="rId326"/>
                <a:stretch>
                  <a:fillRect/>
                </a:stretch>
              </p:blipFill>
              <p:spPr>
                <a:xfrm>
                  <a:off x="9363957" y="1103925"/>
                  <a:ext cx="817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89" name="Freihand 188">
                  <a:extLst>
                    <a:ext uri="{FF2B5EF4-FFF2-40B4-BE49-F238E27FC236}">
                      <a16:creationId xmlns:a16="http://schemas.microsoft.com/office/drawing/2014/main" id="{116645F6-A7C9-45E3-895B-B4E609198E4D}"/>
                    </a:ext>
                  </a:extLst>
                </p14:cNvPr>
                <p14:cNvContentPartPr/>
                <p14:nvPr/>
              </p14:nvContentPartPr>
              <p14:xfrm>
                <a:off x="9467997" y="1046325"/>
                <a:ext cx="182160" cy="121320"/>
              </p14:xfrm>
            </p:contentPart>
          </mc:Choice>
          <mc:Fallback xmlns="">
            <p:pic>
              <p:nvPicPr>
                <p:cNvPr id="189" name="Freihand 188">
                  <a:extLst>
                    <a:ext uri="{FF2B5EF4-FFF2-40B4-BE49-F238E27FC236}">
                      <a16:creationId xmlns:a16="http://schemas.microsoft.com/office/drawing/2014/main" id="{116645F6-A7C9-45E3-895B-B4E609198E4D}"/>
                    </a:ext>
                  </a:extLst>
                </p:cNvPr>
                <p:cNvPicPr/>
                <p:nvPr/>
              </p:nvPicPr>
              <p:blipFill>
                <a:blip r:embed="rId328"/>
                <a:stretch>
                  <a:fillRect/>
                </a:stretch>
              </p:blipFill>
              <p:spPr>
                <a:xfrm>
                  <a:off x="9463677" y="1042005"/>
                  <a:ext cx="1908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90" name="Freihand 189">
                  <a:extLst>
                    <a:ext uri="{FF2B5EF4-FFF2-40B4-BE49-F238E27FC236}">
                      <a16:creationId xmlns:a16="http://schemas.microsoft.com/office/drawing/2014/main" id="{B3567705-E7B4-4189-A667-4849C4F00D28}"/>
                    </a:ext>
                  </a:extLst>
                </p14:cNvPr>
                <p14:cNvContentPartPr/>
                <p14:nvPr/>
              </p14:nvContentPartPr>
              <p14:xfrm>
                <a:off x="9673197" y="969285"/>
                <a:ext cx="113760" cy="111960"/>
              </p14:xfrm>
            </p:contentPart>
          </mc:Choice>
          <mc:Fallback xmlns="">
            <p:pic>
              <p:nvPicPr>
                <p:cNvPr id="190" name="Freihand 189">
                  <a:extLst>
                    <a:ext uri="{FF2B5EF4-FFF2-40B4-BE49-F238E27FC236}">
                      <a16:creationId xmlns:a16="http://schemas.microsoft.com/office/drawing/2014/main" id="{B3567705-E7B4-4189-A667-4849C4F00D28}"/>
                    </a:ext>
                  </a:extLst>
                </p:cNvPr>
                <p:cNvPicPr/>
                <p:nvPr/>
              </p:nvPicPr>
              <p:blipFill>
                <a:blip r:embed="rId330"/>
                <a:stretch>
                  <a:fillRect/>
                </a:stretch>
              </p:blipFill>
              <p:spPr>
                <a:xfrm>
                  <a:off x="9668877" y="964965"/>
                  <a:ext cx="1224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92" name="Freihand 191">
                  <a:extLst>
                    <a:ext uri="{FF2B5EF4-FFF2-40B4-BE49-F238E27FC236}">
                      <a16:creationId xmlns:a16="http://schemas.microsoft.com/office/drawing/2014/main" id="{2DDB8D4D-49AF-4FFD-99FC-49DAE8912387}"/>
                    </a:ext>
                  </a:extLst>
                </p14:cNvPr>
                <p14:cNvContentPartPr/>
                <p14:nvPr/>
              </p14:nvContentPartPr>
              <p14:xfrm>
                <a:off x="9993957" y="831405"/>
                <a:ext cx="88560" cy="110160"/>
              </p14:xfrm>
            </p:contentPart>
          </mc:Choice>
          <mc:Fallback xmlns="">
            <p:pic>
              <p:nvPicPr>
                <p:cNvPr id="192" name="Freihand 191">
                  <a:extLst>
                    <a:ext uri="{FF2B5EF4-FFF2-40B4-BE49-F238E27FC236}">
                      <a16:creationId xmlns:a16="http://schemas.microsoft.com/office/drawing/2014/main" id="{2DDB8D4D-49AF-4FFD-99FC-49DAE8912387}"/>
                    </a:ext>
                  </a:extLst>
                </p:cNvPr>
                <p:cNvPicPr/>
                <p:nvPr/>
              </p:nvPicPr>
              <p:blipFill>
                <a:blip r:embed="rId332"/>
                <a:stretch>
                  <a:fillRect/>
                </a:stretch>
              </p:blipFill>
              <p:spPr>
                <a:xfrm>
                  <a:off x="9989637" y="827085"/>
                  <a:ext cx="972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93" name="Freihand 192">
                  <a:extLst>
                    <a:ext uri="{FF2B5EF4-FFF2-40B4-BE49-F238E27FC236}">
                      <a16:creationId xmlns:a16="http://schemas.microsoft.com/office/drawing/2014/main" id="{11838ABD-44FA-40F5-B6B0-EC0B21EE93FF}"/>
                    </a:ext>
                  </a:extLst>
                </p14:cNvPr>
                <p14:cNvContentPartPr/>
                <p14:nvPr/>
              </p14:nvContentPartPr>
              <p14:xfrm>
                <a:off x="9923037" y="738165"/>
                <a:ext cx="142200" cy="85680"/>
              </p14:xfrm>
            </p:contentPart>
          </mc:Choice>
          <mc:Fallback xmlns="">
            <p:pic>
              <p:nvPicPr>
                <p:cNvPr id="193" name="Freihand 192">
                  <a:extLst>
                    <a:ext uri="{FF2B5EF4-FFF2-40B4-BE49-F238E27FC236}">
                      <a16:creationId xmlns:a16="http://schemas.microsoft.com/office/drawing/2014/main" id="{11838ABD-44FA-40F5-B6B0-EC0B21EE93FF}"/>
                    </a:ext>
                  </a:extLst>
                </p:cNvPr>
                <p:cNvPicPr/>
                <p:nvPr/>
              </p:nvPicPr>
              <p:blipFill>
                <a:blip r:embed="rId334"/>
                <a:stretch>
                  <a:fillRect/>
                </a:stretch>
              </p:blipFill>
              <p:spPr>
                <a:xfrm>
                  <a:off x="9918717" y="733845"/>
                  <a:ext cx="1508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94" name="Freihand 193">
                  <a:extLst>
                    <a:ext uri="{FF2B5EF4-FFF2-40B4-BE49-F238E27FC236}">
                      <a16:creationId xmlns:a16="http://schemas.microsoft.com/office/drawing/2014/main" id="{A564FBF1-C9D4-48BB-94DC-D44E8B8C28DC}"/>
                    </a:ext>
                  </a:extLst>
                </p14:cNvPr>
                <p14:cNvContentPartPr/>
                <p14:nvPr/>
              </p14:nvContentPartPr>
              <p14:xfrm>
                <a:off x="10121397" y="847605"/>
                <a:ext cx="98280" cy="106920"/>
              </p14:xfrm>
            </p:contentPart>
          </mc:Choice>
          <mc:Fallback xmlns="">
            <p:pic>
              <p:nvPicPr>
                <p:cNvPr id="194" name="Freihand 193">
                  <a:extLst>
                    <a:ext uri="{FF2B5EF4-FFF2-40B4-BE49-F238E27FC236}">
                      <a16:creationId xmlns:a16="http://schemas.microsoft.com/office/drawing/2014/main" id="{A564FBF1-C9D4-48BB-94DC-D44E8B8C28DC}"/>
                    </a:ext>
                  </a:extLst>
                </p:cNvPr>
                <p:cNvPicPr/>
                <p:nvPr/>
              </p:nvPicPr>
              <p:blipFill>
                <a:blip r:embed="rId336"/>
                <a:stretch>
                  <a:fillRect/>
                </a:stretch>
              </p:blipFill>
              <p:spPr>
                <a:xfrm>
                  <a:off x="10117077" y="843285"/>
                  <a:ext cx="1069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95" name="Freihand 194">
                  <a:extLst>
                    <a:ext uri="{FF2B5EF4-FFF2-40B4-BE49-F238E27FC236}">
                      <a16:creationId xmlns:a16="http://schemas.microsoft.com/office/drawing/2014/main" id="{ECE13EB9-0E72-49B4-B821-ECF0960FF919}"/>
                    </a:ext>
                  </a:extLst>
                </p14:cNvPr>
                <p14:cNvContentPartPr/>
                <p14:nvPr/>
              </p14:nvContentPartPr>
              <p14:xfrm>
                <a:off x="10224717" y="819165"/>
                <a:ext cx="87120" cy="88200"/>
              </p14:xfrm>
            </p:contentPart>
          </mc:Choice>
          <mc:Fallback xmlns="">
            <p:pic>
              <p:nvPicPr>
                <p:cNvPr id="195" name="Freihand 194">
                  <a:extLst>
                    <a:ext uri="{FF2B5EF4-FFF2-40B4-BE49-F238E27FC236}">
                      <a16:creationId xmlns:a16="http://schemas.microsoft.com/office/drawing/2014/main" id="{ECE13EB9-0E72-49B4-B821-ECF0960FF919}"/>
                    </a:ext>
                  </a:extLst>
                </p:cNvPr>
                <p:cNvPicPr/>
                <p:nvPr/>
              </p:nvPicPr>
              <p:blipFill>
                <a:blip r:embed="rId338"/>
                <a:stretch>
                  <a:fillRect/>
                </a:stretch>
              </p:blipFill>
              <p:spPr>
                <a:xfrm>
                  <a:off x="10220397" y="814845"/>
                  <a:ext cx="957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96" name="Freihand 195">
                  <a:extLst>
                    <a:ext uri="{FF2B5EF4-FFF2-40B4-BE49-F238E27FC236}">
                      <a16:creationId xmlns:a16="http://schemas.microsoft.com/office/drawing/2014/main" id="{5FA72916-8B9A-4A44-87D9-3517703F67A1}"/>
                    </a:ext>
                  </a:extLst>
                </p14:cNvPr>
                <p14:cNvContentPartPr/>
                <p14:nvPr/>
              </p14:nvContentPartPr>
              <p14:xfrm>
                <a:off x="10321557" y="760125"/>
                <a:ext cx="118080" cy="145440"/>
              </p14:xfrm>
            </p:contentPart>
          </mc:Choice>
          <mc:Fallback xmlns="">
            <p:pic>
              <p:nvPicPr>
                <p:cNvPr id="196" name="Freihand 195">
                  <a:extLst>
                    <a:ext uri="{FF2B5EF4-FFF2-40B4-BE49-F238E27FC236}">
                      <a16:creationId xmlns:a16="http://schemas.microsoft.com/office/drawing/2014/main" id="{5FA72916-8B9A-4A44-87D9-3517703F67A1}"/>
                    </a:ext>
                  </a:extLst>
                </p:cNvPr>
                <p:cNvPicPr/>
                <p:nvPr/>
              </p:nvPicPr>
              <p:blipFill>
                <a:blip r:embed="rId340"/>
                <a:stretch>
                  <a:fillRect/>
                </a:stretch>
              </p:blipFill>
              <p:spPr>
                <a:xfrm>
                  <a:off x="10317237" y="755805"/>
                  <a:ext cx="1267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98" name="Freihand 197">
                  <a:extLst>
                    <a:ext uri="{FF2B5EF4-FFF2-40B4-BE49-F238E27FC236}">
                      <a16:creationId xmlns:a16="http://schemas.microsoft.com/office/drawing/2014/main" id="{FE3B3599-B009-45C0-B734-23F377B07CCA}"/>
                    </a:ext>
                  </a:extLst>
                </p14:cNvPr>
                <p14:cNvContentPartPr/>
                <p14:nvPr/>
              </p14:nvContentPartPr>
              <p14:xfrm>
                <a:off x="10447917" y="624045"/>
                <a:ext cx="164520" cy="78840"/>
              </p14:xfrm>
            </p:contentPart>
          </mc:Choice>
          <mc:Fallback xmlns="">
            <p:pic>
              <p:nvPicPr>
                <p:cNvPr id="198" name="Freihand 197">
                  <a:extLst>
                    <a:ext uri="{FF2B5EF4-FFF2-40B4-BE49-F238E27FC236}">
                      <a16:creationId xmlns:a16="http://schemas.microsoft.com/office/drawing/2014/main" id="{FE3B3599-B009-45C0-B734-23F377B07CCA}"/>
                    </a:ext>
                  </a:extLst>
                </p:cNvPr>
                <p:cNvPicPr/>
                <p:nvPr/>
              </p:nvPicPr>
              <p:blipFill>
                <a:blip r:embed="rId342"/>
                <a:stretch>
                  <a:fillRect/>
                </a:stretch>
              </p:blipFill>
              <p:spPr>
                <a:xfrm>
                  <a:off x="10443597" y="619725"/>
                  <a:ext cx="1731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99" name="Freihand 198">
                  <a:extLst>
                    <a:ext uri="{FF2B5EF4-FFF2-40B4-BE49-F238E27FC236}">
                      <a16:creationId xmlns:a16="http://schemas.microsoft.com/office/drawing/2014/main" id="{BC611A9B-9292-4F8E-8337-33BE71C733F0}"/>
                    </a:ext>
                  </a:extLst>
                </p14:cNvPr>
                <p14:cNvContentPartPr/>
                <p14:nvPr/>
              </p14:nvContentPartPr>
              <p14:xfrm>
                <a:off x="10484637" y="642405"/>
                <a:ext cx="165960" cy="76680"/>
              </p14:xfrm>
            </p:contentPart>
          </mc:Choice>
          <mc:Fallback xmlns="">
            <p:pic>
              <p:nvPicPr>
                <p:cNvPr id="199" name="Freihand 198">
                  <a:extLst>
                    <a:ext uri="{FF2B5EF4-FFF2-40B4-BE49-F238E27FC236}">
                      <a16:creationId xmlns:a16="http://schemas.microsoft.com/office/drawing/2014/main" id="{BC611A9B-9292-4F8E-8337-33BE71C733F0}"/>
                    </a:ext>
                  </a:extLst>
                </p:cNvPr>
                <p:cNvPicPr/>
                <p:nvPr/>
              </p:nvPicPr>
              <p:blipFill>
                <a:blip r:embed="rId344"/>
                <a:stretch>
                  <a:fillRect/>
                </a:stretch>
              </p:blipFill>
              <p:spPr>
                <a:xfrm>
                  <a:off x="10480317" y="638085"/>
                  <a:ext cx="1746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00" name="Freihand 199">
                  <a:extLst>
                    <a:ext uri="{FF2B5EF4-FFF2-40B4-BE49-F238E27FC236}">
                      <a16:creationId xmlns:a16="http://schemas.microsoft.com/office/drawing/2014/main" id="{6C41FC11-938F-4B2D-8C3E-C8B28DA31B5E}"/>
                    </a:ext>
                  </a:extLst>
                </p14:cNvPr>
                <p14:cNvContentPartPr/>
                <p14:nvPr/>
              </p14:nvContentPartPr>
              <p14:xfrm>
                <a:off x="10710357" y="479325"/>
                <a:ext cx="179640" cy="181800"/>
              </p14:xfrm>
            </p:contentPart>
          </mc:Choice>
          <mc:Fallback xmlns="">
            <p:pic>
              <p:nvPicPr>
                <p:cNvPr id="200" name="Freihand 199">
                  <a:extLst>
                    <a:ext uri="{FF2B5EF4-FFF2-40B4-BE49-F238E27FC236}">
                      <a16:creationId xmlns:a16="http://schemas.microsoft.com/office/drawing/2014/main" id="{6C41FC11-938F-4B2D-8C3E-C8B28DA31B5E}"/>
                    </a:ext>
                  </a:extLst>
                </p:cNvPr>
                <p:cNvPicPr/>
                <p:nvPr/>
              </p:nvPicPr>
              <p:blipFill>
                <a:blip r:embed="rId346"/>
                <a:stretch>
                  <a:fillRect/>
                </a:stretch>
              </p:blipFill>
              <p:spPr>
                <a:xfrm>
                  <a:off x="10706037" y="475005"/>
                  <a:ext cx="18828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06" name="Freihand 205">
                  <a:extLst>
                    <a:ext uri="{FF2B5EF4-FFF2-40B4-BE49-F238E27FC236}">
                      <a16:creationId xmlns:a16="http://schemas.microsoft.com/office/drawing/2014/main" id="{3FA520A5-D746-48DE-B67A-A964DF800C95}"/>
                    </a:ext>
                  </a:extLst>
                </p14:cNvPr>
                <p14:cNvContentPartPr/>
                <p14:nvPr/>
              </p14:nvContentPartPr>
              <p14:xfrm>
                <a:off x="5857197" y="3893925"/>
                <a:ext cx="360" cy="360"/>
              </p14:xfrm>
            </p:contentPart>
          </mc:Choice>
          <mc:Fallback xmlns="">
            <p:pic>
              <p:nvPicPr>
                <p:cNvPr id="206" name="Freihand 205">
                  <a:extLst>
                    <a:ext uri="{FF2B5EF4-FFF2-40B4-BE49-F238E27FC236}">
                      <a16:creationId xmlns:a16="http://schemas.microsoft.com/office/drawing/2014/main" id="{3FA520A5-D746-48DE-B67A-A964DF800C95}"/>
                    </a:ext>
                  </a:extLst>
                </p:cNvPr>
                <p:cNvPicPr/>
                <p:nvPr/>
              </p:nvPicPr>
              <p:blipFill>
                <a:blip r:embed="rId77"/>
                <a:stretch>
                  <a:fillRect/>
                </a:stretch>
              </p:blipFill>
              <p:spPr>
                <a:xfrm>
                  <a:off x="5852877" y="38896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07" name="Freihand 206">
                  <a:extLst>
                    <a:ext uri="{FF2B5EF4-FFF2-40B4-BE49-F238E27FC236}">
                      <a16:creationId xmlns:a16="http://schemas.microsoft.com/office/drawing/2014/main" id="{A717A6B5-10F3-4A2F-9068-13686CF607C3}"/>
                    </a:ext>
                  </a:extLst>
                </p14:cNvPr>
                <p14:cNvContentPartPr/>
                <p14:nvPr/>
              </p14:nvContentPartPr>
              <p14:xfrm>
                <a:off x="4826877" y="3707805"/>
                <a:ext cx="1423800" cy="774000"/>
              </p14:xfrm>
            </p:contentPart>
          </mc:Choice>
          <mc:Fallback xmlns="">
            <p:pic>
              <p:nvPicPr>
                <p:cNvPr id="207" name="Freihand 206">
                  <a:extLst>
                    <a:ext uri="{FF2B5EF4-FFF2-40B4-BE49-F238E27FC236}">
                      <a16:creationId xmlns:a16="http://schemas.microsoft.com/office/drawing/2014/main" id="{A717A6B5-10F3-4A2F-9068-13686CF607C3}"/>
                    </a:ext>
                  </a:extLst>
                </p:cNvPr>
                <p:cNvPicPr/>
                <p:nvPr/>
              </p:nvPicPr>
              <p:blipFill>
                <a:blip r:embed="rId349"/>
                <a:stretch>
                  <a:fillRect/>
                </a:stretch>
              </p:blipFill>
              <p:spPr>
                <a:xfrm>
                  <a:off x="4822557" y="3703485"/>
                  <a:ext cx="1432440" cy="78264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45" name="Freihand 244">
                  <a:extLst>
                    <a:ext uri="{FF2B5EF4-FFF2-40B4-BE49-F238E27FC236}">
                      <a16:creationId xmlns:a16="http://schemas.microsoft.com/office/drawing/2014/main" id="{A6516E40-A892-41C1-9AA8-4A2FFC1B8811}"/>
                    </a:ext>
                  </a:extLst>
                </p14:cNvPr>
                <p14:cNvContentPartPr/>
                <p14:nvPr/>
              </p14:nvContentPartPr>
              <p14:xfrm>
                <a:off x="7523997" y="5156445"/>
                <a:ext cx="36360" cy="272520"/>
              </p14:xfrm>
            </p:contentPart>
          </mc:Choice>
          <mc:Fallback xmlns="">
            <p:pic>
              <p:nvPicPr>
                <p:cNvPr id="245" name="Freihand 244">
                  <a:extLst>
                    <a:ext uri="{FF2B5EF4-FFF2-40B4-BE49-F238E27FC236}">
                      <a16:creationId xmlns:a16="http://schemas.microsoft.com/office/drawing/2014/main" id="{A6516E40-A892-41C1-9AA8-4A2FFC1B8811}"/>
                    </a:ext>
                  </a:extLst>
                </p:cNvPr>
                <p:cNvPicPr/>
                <p:nvPr/>
              </p:nvPicPr>
              <p:blipFill>
                <a:blip r:embed="rId351"/>
                <a:stretch>
                  <a:fillRect/>
                </a:stretch>
              </p:blipFill>
              <p:spPr>
                <a:xfrm>
                  <a:off x="7519677" y="5152125"/>
                  <a:ext cx="4500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46" name="Freihand 245">
                  <a:extLst>
                    <a:ext uri="{FF2B5EF4-FFF2-40B4-BE49-F238E27FC236}">
                      <a16:creationId xmlns:a16="http://schemas.microsoft.com/office/drawing/2014/main" id="{6040DAE5-8CA7-4CD6-B913-F6FD4ED40E40}"/>
                    </a:ext>
                  </a:extLst>
                </p14:cNvPr>
                <p14:cNvContentPartPr/>
                <p14:nvPr/>
              </p14:nvContentPartPr>
              <p14:xfrm>
                <a:off x="7446957" y="5326725"/>
                <a:ext cx="187200" cy="81000"/>
              </p14:xfrm>
            </p:contentPart>
          </mc:Choice>
          <mc:Fallback xmlns="">
            <p:pic>
              <p:nvPicPr>
                <p:cNvPr id="246" name="Freihand 245">
                  <a:extLst>
                    <a:ext uri="{FF2B5EF4-FFF2-40B4-BE49-F238E27FC236}">
                      <a16:creationId xmlns:a16="http://schemas.microsoft.com/office/drawing/2014/main" id="{6040DAE5-8CA7-4CD6-B913-F6FD4ED40E40}"/>
                    </a:ext>
                  </a:extLst>
                </p:cNvPr>
                <p:cNvPicPr/>
                <p:nvPr/>
              </p:nvPicPr>
              <p:blipFill>
                <a:blip r:embed="rId353"/>
                <a:stretch>
                  <a:fillRect/>
                </a:stretch>
              </p:blipFill>
              <p:spPr>
                <a:xfrm>
                  <a:off x="7442637" y="5322405"/>
                  <a:ext cx="1958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29" name="Freihand 228">
                  <a:extLst>
                    <a:ext uri="{FF2B5EF4-FFF2-40B4-BE49-F238E27FC236}">
                      <a16:creationId xmlns:a16="http://schemas.microsoft.com/office/drawing/2014/main" id="{CF69C10F-830A-4A8E-B63A-B7A176507F3E}"/>
                    </a:ext>
                  </a:extLst>
                </p14:cNvPr>
                <p14:cNvContentPartPr/>
                <p14:nvPr/>
              </p14:nvContentPartPr>
              <p14:xfrm>
                <a:off x="4415397" y="5498445"/>
                <a:ext cx="1718280" cy="862920"/>
              </p14:xfrm>
            </p:contentPart>
          </mc:Choice>
          <mc:Fallback xmlns="">
            <p:pic>
              <p:nvPicPr>
                <p:cNvPr id="229" name="Freihand 228">
                  <a:extLst>
                    <a:ext uri="{FF2B5EF4-FFF2-40B4-BE49-F238E27FC236}">
                      <a16:creationId xmlns:a16="http://schemas.microsoft.com/office/drawing/2014/main" id="{CF69C10F-830A-4A8E-B63A-B7A176507F3E}"/>
                    </a:ext>
                  </a:extLst>
                </p:cNvPr>
                <p:cNvPicPr/>
                <p:nvPr/>
              </p:nvPicPr>
              <p:blipFill>
                <a:blip r:embed="rId355"/>
                <a:stretch>
                  <a:fillRect/>
                </a:stretch>
              </p:blipFill>
              <p:spPr>
                <a:xfrm>
                  <a:off x="4411077" y="5494125"/>
                  <a:ext cx="1726920" cy="87156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43" name="Freihand 242">
                  <a:extLst>
                    <a:ext uri="{FF2B5EF4-FFF2-40B4-BE49-F238E27FC236}">
                      <a16:creationId xmlns:a16="http://schemas.microsoft.com/office/drawing/2014/main" id="{895D8C60-85ED-4181-9C44-4E8CF910EC84}"/>
                    </a:ext>
                  </a:extLst>
                </p14:cNvPr>
                <p14:cNvContentPartPr/>
                <p14:nvPr/>
              </p14:nvContentPartPr>
              <p14:xfrm>
                <a:off x="2911677" y="5518965"/>
                <a:ext cx="1018440" cy="662760"/>
              </p14:xfrm>
            </p:contentPart>
          </mc:Choice>
          <mc:Fallback xmlns="">
            <p:pic>
              <p:nvPicPr>
                <p:cNvPr id="243" name="Freihand 242">
                  <a:extLst>
                    <a:ext uri="{FF2B5EF4-FFF2-40B4-BE49-F238E27FC236}">
                      <a16:creationId xmlns:a16="http://schemas.microsoft.com/office/drawing/2014/main" id="{895D8C60-85ED-4181-9C44-4E8CF910EC84}"/>
                    </a:ext>
                  </a:extLst>
                </p:cNvPr>
                <p:cNvPicPr/>
                <p:nvPr/>
              </p:nvPicPr>
              <p:blipFill>
                <a:blip r:embed="rId357"/>
                <a:stretch>
                  <a:fillRect/>
                </a:stretch>
              </p:blipFill>
              <p:spPr>
                <a:xfrm>
                  <a:off x="2907357" y="5514645"/>
                  <a:ext cx="1027080" cy="67140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12" name="Freihand 211">
                  <a:extLst>
                    <a:ext uri="{FF2B5EF4-FFF2-40B4-BE49-F238E27FC236}">
                      <a16:creationId xmlns:a16="http://schemas.microsoft.com/office/drawing/2014/main" id="{76F98567-201C-403F-93C6-D5945F8B3F18}"/>
                    </a:ext>
                  </a:extLst>
                </p14:cNvPr>
                <p14:cNvContentPartPr/>
                <p14:nvPr/>
              </p14:nvContentPartPr>
              <p14:xfrm>
                <a:off x="479157" y="5516445"/>
                <a:ext cx="1958760" cy="871560"/>
              </p14:xfrm>
            </p:contentPart>
          </mc:Choice>
          <mc:Fallback xmlns="">
            <p:pic>
              <p:nvPicPr>
                <p:cNvPr id="212" name="Freihand 211">
                  <a:extLst>
                    <a:ext uri="{FF2B5EF4-FFF2-40B4-BE49-F238E27FC236}">
                      <a16:creationId xmlns:a16="http://schemas.microsoft.com/office/drawing/2014/main" id="{76F98567-201C-403F-93C6-D5945F8B3F18}"/>
                    </a:ext>
                  </a:extLst>
                </p:cNvPr>
                <p:cNvPicPr/>
                <p:nvPr/>
              </p:nvPicPr>
              <p:blipFill>
                <a:blip r:embed="rId359"/>
                <a:stretch>
                  <a:fillRect/>
                </a:stretch>
              </p:blipFill>
              <p:spPr>
                <a:xfrm>
                  <a:off x="474837" y="5512125"/>
                  <a:ext cx="1967400" cy="88020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13" name="Freihand 212">
                  <a:extLst>
                    <a:ext uri="{FF2B5EF4-FFF2-40B4-BE49-F238E27FC236}">
                      <a16:creationId xmlns:a16="http://schemas.microsoft.com/office/drawing/2014/main" id="{5079A081-D64F-45FA-B259-87C1E6159B41}"/>
                    </a:ext>
                  </a:extLst>
                </p14:cNvPr>
                <p14:cNvContentPartPr/>
                <p14:nvPr/>
              </p14:nvContentPartPr>
              <p14:xfrm>
                <a:off x="716757" y="5196405"/>
                <a:ext cx="142920" cy="261360"/>
              </p14:xfrm>
            </p:contentPart>
          </mc:Choice>
          <mc:Fallback xmlns="">
            <p:pic>
              <p:nvPicPr>
                <p:cNvPr id="213" name="Freihand 212">
                  <a:extLst>
                    <a:ext uri="{FF2B5EF4-FFF2-40B4-BE49-F238E27FC236}">
                      <a16:creationId xmlns:a16="http://schemas.microsoft.com/office/drawing/2014/main" id="{5079A081-D64F-45FA-B259-87C1E6159B41}"/>
                    </a:ext>
                  </a:extLst>
                </p:cNvPr>
                <p:cNvPicPr/>
                <p:nvPr/>
              </p:nvPicPr>
              <p:blipFill>
                <a:blip r:embed="rId361"/>
                <a:stretch>
                  <a:fillRect/>
                </a:stretch>
              </p:blipFill>
              <p:spPr>
                <a:xfrm>
                  <a:off x="712437" y="5192085"/>
                  <a:ext cx="15156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14" name="Freihand 213">
                  <a:extLst>
                    <a:ext uri="{FF2B5EF4-FFF2-40B4-BE49-F238E27FC236}">
                      <a16:creationId xmlns:a16="http://schemas.microsoft.com/office/drawing/2014/main" id="{1C905412-C787-4288-A98F-051CDF828200}"/>
                    </a:ext>
                  </a:extLst>
                </p14:cNvPr>
                <p14:cNvContentPartPr/>
                <p14:nvPr/>
              </p14:nvContentPartPr>
              <p14:xfrm>
                <a:off x="900357" y="5205765"/>
                <a:ext cx="204840" cy="81720"/>
              </p14:xfrm>
            </p:contentPart>
          </mc:Choice>
          <mc:Fallback xmlns="">
            <p:pic>
              <p:nvPicPr>
                <p:cNvPr id="214" name="Freihand 213">
                  <a:extLst>
                    <a:ext uri="{FF2B5EF4-FFF2-40B4-BE49-F238E27FC236}">
                      <a16:creationId xmlns:a16="http://schemas.microsoft.com/office/drawing/2014/main" id="{1C905412-C787-4288-A98F-051CDF828200}"/>
                    </a:ext>
                  </a:extLst>
                </p:cNvPr>
                <p:cNvPicPr/>
                <p:nvPr/>
              </p:nvPicPr>
              <p:blipFill>
                <a:blip r:embed="rId363"/>
                <a:stretch>
                  <a:fillRect/>
                </a:stretch>
              </p:blipFill>
              <p:spPr>
                <a:xfrm>
                  <a:off x="896037" y="5201445"/>
                  <a:ext cx="2134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15" name="Freihand 214">
                  <a:extLst>
                    <a:ext uri="{FF2B5EF4-FFF2-40B4-BE49-F238E27FC236}">
                      <a16:creationId xmlns:a16="http://schemas.microsoft.com/office/drawing/2014/main" id="{45613D93-1CB9-4488-B590-641DBBBAD0F5}"/>
                    </a:ext>
                  </a:extLst>
                </p14:cNvPr>
                <p14:cNvContentPartPr/>
                <p14:nvPr/>
              </p14:nvContentPartPr>
              <p14:xfrm>
                <a:off x="1140477" y="5104965"/>
                <a:ext cx="157680" cy="221040"/>
              </p14:xfrm>
            </p:contentPart>
          </mc:Choice>
          <mc:Fallback xmlns="">
            <p:pic>
              <p:nvPicPr>
                <p:cNvPr id="215" name="Freihand 214">
                  <a:extLst>
                    <a:ext uri="{FF2B5EF4-FFF2-40B4-BE49-F238E27FC236}">
                      <a16:creationId xmlns:a16="http://schemas.microsoft.com/office/drawing/2014/main" id="{45613D93-1CB9-4488-B590-641DBBBAD0F5}"/>
                    </a:ext>
                  </a:extLst>
                </p:cNvPr>
                <p:cNvPicPr/>
                <p:nvPr/>
              </p:nvPicPr>
              <p:blipFill>
                <a:blip r:embed="rId365"/>
                <a:stretch>
                  <a:fillRect/>
                </a:stretch>
              </p:blipFill>
              <p:spPr>
                <a:xfrm>
                  <a:off x="1136157" y="5100645"/>
                  <a:ext cx="16632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16" name="Freihand 215">
                  <a:extLst>
                    <a:ext uri="{FF2B5EF4-FFF2-40B4-BE49-F238E27FC236}">
                      <a16:creationId xmlns:a16="http://schemas.microsoft.com/office/drawing/2014/main" id="{B3A6BB2D-3DA5-436F-A292-F4AD6F2A49F8}"/>
                    </a:ext>
                  </a:extLst>
                </p14:cNvPr>
                <p14:cNvContentPartPr/>
                <p14:nvPr/>
              </p14:nvContentPartPr>
              <p14:xfrm>
                <a:off x="1320477" y="5197845"/>
                <a:ext cx="67680" cy="57240"/>
              </p14:xfrm>
            </p:contentPart>
          </mc:Choice>
          <mc:Fallback xmlns="">
            <p:pic>
              <p:nvPicPr>
                <p:cNvPr id="216" name="Freihand 215">
                  <a:extLst>
                    <a:ext uri="{FF2B5EF4-FFF2-40B4-BE49-F238E27FC236}">
                      <a16:creationId xmlns:a16="http://schemas.microsoft.com/office/drawing/2014/main" id="{B3A6BB2D-3DA5-436F-A292-F4AD6F2A49F8}"/>
                    </a:ext>
                  </a:extLst>
                </p:cNvPr>
                <p:cNvPicPr/>
                <p:nvPr/>
              </p:nvPicPr>
              <p:blipFill>
                <a:blip r:embed="rId367"/>
                <a:stretch>
                  <a:fillRect/>
                </a:stretch>
              </p:blipFill>
              <p:spPr>
                <a:xfrm>
                  <a:off x="1316157" y="5193525"/>
                  <a:ext cx="7632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17" name="Freihand 216">
                  <a:extLst>
                    <a:ext uri="{FF2B5EF4-FFF2-40B4-BE49-F238E27FC236}">
                      <a16:creationId xmlns:a16="http://schemas.microsoft.com/office/drawing/2014/main" id="{D82A59F0-E5B3-434F-B100-6E1A30CE6198}"/>
                    </a:ext>
                  </a:extLst>
                </p14:cNvPr>
                <p14:cNvContentPartPr/>
                <p14:nvPr/>
              </p14:nvContentPartPr>
              <p14:xfrm>
                <a:off x="1425237" y="5063565"/>
                <a:ext cx="88200" cy="182520"/>
              </p14:xfrm>
            </p:contentPart>
          </mc:Choice>
          <mc:Fallback xmlns="">
            <p:pic>
              <p:nvPicPr>
                <p:cNvPr id="217" name="Freihand 216">
                  <a:extLst>
                    <a:ext uri="{FF2B5EF4-FFF2-40B4-BE49-F238E27FC236}">
                      <a16:creationId xmlns:a16="http://schemas.microsoft.com/office/drawing/2014/main" id="{D82A59F0-E5B3-434F-B100-6E1A30CE6198}"/>
                    </a:ext>
                  </a:extLst>
                </p:cNvPr>
                <p:cNvPicPr/>
                <p:nvPr/>
              </p:nvPicPr>
              <p:blipFill>
                <a:blip r:embed="rId369"/>
                <a:stretch>
                  <a:fillRect/>
                </a:stretch>
              </p:blipFill>
              <p:spPr>
                <a:xfrm>
                  <a:off x="1420917" y="5059245"/>
                  <a:ext cx="9684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18" name="Freihand 217">
                  <a:extLst>
                    <a:ext uri="{FF2B5EF4-FFF2-40B4-BE49-F238E27FC236}">
                      <a16:creationId xmlns:a16="http://schemas.microsoft.com/office/drawing/2014/main" id="{08CEC448-4E7F-4996-89B1-A7C5E9FC1FF9}"/>
                    </a:ext>
                  </a:extLst>
                </p14:cNvPr>
                <p14:cNvContentPartPr/>
                <p14:nvPr/>
              </p14:nvContentPartPr>
              <p14:xfrm>
                <a:off x="1594797" y="5162565"/>
                <a:ext cx="54720" cy="98640"/>
              </p14:xfrm>
            </p:contentPart>
          </mc:Choice>
          <mc:Fallback xmlns="">
            <p:pic>
              <p:nvPicPr>
                <p:cNvPr id="218" name="Freihand 217">
                  <a:extLst>
                    <a:ext uri="{FF2B5EF4-FFF2-40B4-BE49-F238E27FC236}">
                      <a16:creationId xmlns:a16="http://schemas.microsoft.com/office/drawing/2014/main" id="{08CEC448-4E7F-4996-89B1-A7C5E9FC1FF9}"/>
                    </a:ext>
                  </a:extLst>
                </p:cNvPr>
                <p:cNvPicPr/>
                <p:nvPr/>
              </p:nvPicPr>
              <p:blipFill>
                <a:blip r:embed="rId371"/>
                <a:stretch>
                  <a:fillRect/>
                </a:stretch>
              </p:blipFill>
              <p:spPr>
                <a:xfrm>
                  <a:off x="1590477" y="5158245"/>
                  <a:ext cx="633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19" name="Freihand 218">
                  <a:extLst>
                    <a:ext uri="{FF2B5EF4-FFF2-40B4-BE49-F238E27FC236}">
                      <a16:creationId xmlns:a16="http://schemas.microsoft.com/office/drawing/2014/main" id="{194B9100-24C1-42CD-9481-4FBD07C0C37E}"/>
                    </a:ext>
                  </a:extLst>
                </p14:cNvPr>
                <p14:cNvContentPartPr/>
                <p14:nvPr/>
              </p14:nvContentPartPr>
              <p14:xfrm>
                <a:off x="1695597" y="5180565"/>
                <a:ext cx="86400" cy="68400"/>
              </p14:xfrm>
            </p:contentPart>
          </mc:Choice>
          <mc:Fallback xmlns="">
            <p:pic>
              <p:nvPicPr>
                <p:cNvPr id="219" name="Freihand 218">
                  <a:extLst>
                    <a:ext uri="{FF2B5EF4-FFF2-40B4-BE49-F238E27FC236}">
                      <a16:creationId xmlns:a16="http://schemas.microsoft.com/office/drawing/2014/main" id="{194B9100-24C1-42CD-9481-4FBD07C0C37E}"/>
                    </a:ext>
                  </a:extLst>
                </p:cNvPr>
                <p:cNvPicPr/>
                <p:nvPr/>
              </p:nvPicPr>
              <p:blipFill>
                <a:blip r:embed="rId373"/>
                <a:stretch>
                  <a:fillRect/>
                </a:stretch>
              </p:blipFill>
              <p:spPr>
                <a:xfrm>
                  <a:off x="1691277" y="5176245"/>
                  <a:ext cx="950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20" name="Freihand 219">
                  <a:extLst>
                    <a:ext uri="{FF2B5EF4-FFF2-40B4-BE49-F238E27FC236}">
                      <a16:creationId xmlns:a16="http://schemas.microsoft.com/office/drawing/2014/main" id="{6908E884-D3AA-4DD3-91E8-1E9DAC2AC6B4}"/>
                    </a:ext>
                  </a:extLst>
                </p14:cNvPr>
                <p14:cNvContentPartPr/>
                <p14:nvPr/>
              </p14:nvContentPartPr>
              <p14:xfrm>
                <a:off x="1798917" y="5114685"/>
                <a:ext cx="77400" cy="127080"/>
              </p14:xfrm>
            </p:contentPart>
          </mc:Choice>
          <mc:Fallback xmlns="">
            <p:pic>
              <p:nvPicPr>
                <p:cNvPr id="220" name="Freihand 219">
                  <a:extLst>
                    <a:ext uri="{FF2B5EF4-FFF2-40B4-BE49-F238E27FC236}">
                      <a16:creationId xmlns:a16="http://schemas.microsoft.com/office/drawing/2014/main" id="{6908E884-D3AA-4DD3-91E8-1E9DAC2AC6B4}"/>
                    </a:ext>
                  </a:extLst>
                </p:cNvPr>
                <p:cNvPicPr/>
                <p:nvPr/>
              </p:nvPicPr>
              <p:blipFill>
                <a:blip r:embed="rId375"/>
                <a:stretch>
                  <a:fillRect/>
                </a:stretch>
              </p:blipFill>
              <p:spPr>
                <a:xfrm>
                  <a:off x="1794597" y="5110365"/>
                  <a:ext cx="860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21" name="Freihand 220">
                  <a:extLst>
                    <a:ext uri="{FF2B5EF4-FFF2-40B4-BE49-F238E27FC236}">
                      <a16:creationId xmlns:a16="http://schemas.microsoft.com/office/drawing/2014/main" id="{A90B2047-A927-46F9-B508-FE0BC36B027F}"/>
                    </a:ext>
                  </a:extLst>
                </p14:cNvPr>
                <p14:cNvContentPartPr/>
                <p14:nvPr/>
              </p14:nvContentPartPr>
              <p14:xfrm>
                <a:off x="1996197" y="5206125"/>
                <a:ext cx="360" cy="360"/>
              </p14:xfrm>
            </p:contentPart>
          </mc:Choice>
          <mc:Fallback xmlns="">
            <p:pic>
              <p:nvPicPr>
                <p:cNvPr id="221" name="Freihand 220">
                  <a:extLst>
                    <a:ext uri="{FF2B5EF4-FFF2-40B4-BE49-F238E27FC236}">
                      <a16:creationId xmlns:a16="http://schemas.microsoft.com/office/drawing/2014/main" id="{A90B2047-A927-46F9-B508-FE0BC36B027F}"/>
                    </a:ext>
                  </a:extLst>
                </p:cNvPr>
                <p:cNvPicPr/>
                <p:nvPr/>
              </p:nvPicPr>
              <p:blipFill>
                <a:blip r:embed="rId77"/>
                <a:stretch>
                  <a:fillRect/>
                </a:stretch>
              </p:blipFill>
              <p:spPr>
                <a:xfrm>
                  <a:off x="1991877" y="52018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22" name="Freihand 221">
                  <a:extLst>
                    <a:ext uri="{FF2B5EF4-FFF2-40B4-BE49-F238E27FC236}">
                      <a16:creationId xmlns:a16="http://schemas.microsoft.com/office/drawing/2014/main" id="{E558D8E7-A750-4C92-A5A1-0D0D32CD4BEF}"/>
                    </a:ext>
                  </a:extLst>
                </p14:cNvPr>
                <p14:cNvContentPartPr/>
                <p14:nvPr/>
              </p14:nvContentPartPr>
              <p14:xfrm>
                <a:off x="1942197" y="5165445"/>
                <a:ext cx="70920" cy="106200"/>
              </p14:xfrm>
            </p:contentPart>
          </mc:Choice>
          <mc:Fallback xmlns="">
            <p:pic>
              <p:nvPicPr>
                <p:cNvPr id="222" name="Freihand 221">
                  <a:extLst>
                    <a:ext uri="{FF2B5EF4-FFF2-40B4-BE49-F238E27FC236}">
                      <a16:creationId xmlns:a16="http://schemas.microsoft.com/office/drawing/2014/main" id="{E558D8E7-A750-4C92-A5A1-0D0D32CD4BEF}"/>
                    </a:ext>
                  </a:extLst>
                </p:cNvPr>
                <p:cNvPicPr/>
                <p:nvPr/>
              </p:nvPicPr>
              <p:blipFill>
                <a:blip r:embed="rId378"/>
                <a:stretch>
                  <a:fillRect/>
                </a:stretch>
              </p:blipFill>
              <p:spPr>
                <a:xfrm>
                  <a:off x="1937877" y="5161125"/>
                  <a:ext cx="795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23" name="Freihand 222">
                  <a:extLst>
                    <a:ext uri="{FF2B5EF4-FFF2-40B4-BE49-F238E27FC236}">
                      <a16:creationId xmlns:a16="http://schemas.microsoft.com/office/drawing/2014/main" id="{07191CBF-C273-4F95-A1D8-97DDC8C065BA}"/>
                    </a:ext>
                  </a:extLst>
                </p14:cNvPr>
                <p14:cNvContentPartPr/>
                <p14:nvPr/>
              </p14:nvContentPartPr>
              <p14:xfrm>
                <a:off x="2034717" y="5090565"/>
                <a:ext cx="133200" cy="147600"/>
              </p14:xfrm>
            </p:contentPart>
          </mc:Choice>
          <mc:Fallback xmlns="">
            <p:pic>
              <p:nvPicPr>
                <p:cNvPr id="223" name="Freihand 222">
                  <a:extLst>
                    <a:ext uri="{FF2B5EF4-FFF2-40B4-BE49-F238E27FC236}">
                      <a16:creationId xmlns:a16="http://schemas.microsoft.com/office/drawing/2014/main" id="{07191CBF-C273-4F95-A1D8-97DDC8C065BA}"/>
                    </a:ext>
                  </a:extLst>
                </p:cNvPr>
                <p:cNvPicPr/>
                <p:nvPr/>
              </p:nvPicPr>
              <p:blipFill>
                <a:blip r:embed="rId380"/>
                <a:stretch>
                  <a:fillRect/>
                </a:stretch>
              </p:blipFill>
              <p:spPr>
                <a:xfrm>
                  <a:off x="2030397" y="5086245"/>
                  <a:ext cx="1418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24" name="Freihand 223">
                  <a:extLst>
                    <a:ext uri="{FF2B5EF4-FFF2-40B4-BE49-F238E27FC236}">
                      <a16:creationId xmlns:a16="http://schemas.microsoft.com/office/drawing/2014/main" id="{C6DBC318-B3EF-4F1B-AAA9-24B04BFB70CC}"/>
                    </a:ext>
                  </a:extLst>
                </p14:cNvPr>
                <p14:cNvContentPartPr/>
                <p14:nvPr/>
              </p14:nvContentPartPr>
              <p14:xfrm>
                <a:off x="2166117" y="5084445"/>
                <a:ext cx="15480" cy="10440"/>
              </p14:xfrm>
            </p:contentPart>
          </mc:Choice>
          <mc:Fallback xmlns="">
            <p:pic>
              <p:nvPicPr>
                <p:cNvPr id="224" name="Freihand 223">
                  <a:extLst>
                    <a:ext uri="{FF2B5EF4-FFF2-40B4-BE49-F238E27FC236}">
                      <a16:creationId xmlns:a16="http://schemas.microsoft.com/office/drawing/2014/main" id="{C6DBC318-B3EF-4F1B-AAA9-24B04BFB70CC}"/>
                    </a:ext>
                  </a:extLst>
                </p:cNvPr>
                <p:cNvPicPr/>
                <p:nvPr/>
              </p:nvPicPr>
              <p:blipFill>
                <a:blip r:embed="rId382"/>
                <a:stretch>
                  <a:fillRect/>
                </a:stretch>
              </p:blipFill>
              <p:spPr>
                <a:xfrm>
                  <a:off x="2161797" y="5080125"/>
                  <a:ext cx="2412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25" name="Freihand 224">
                  <a:extLst>
                    <a:ext uri="{FF2B5EF4-FFF2-40B4-BE49-F238E27FC236}">
                      <a16:creationId xmlns:a16="http://schemas.microsoft.com/office/drawing/2014/main" id="{5746D8F7-F752-4335-94AC-BBAB401A0D81}"/>
                    </a:ext>
                  </a:extLst>
                </p14:cNvPr>
                <p14:cNvContentPartPr/>
                <p14:nvPr/>
              </p14:nvContentPartPr>
              <p14:xfrm>
                <a:off x="2198517" y="5037285"/>
                <a:ext cx="161280" cy="186480"/>
              </p14:xfrm>
            </p:contentPart>
          </mc:Choice>
          <mc:Fallback xmlns="">
            <p:pic>
              <p:nvPicPr>
                <p:cNvPr id="225" name="Freihand 224">
                  <a:extLst>
                    <a:ext uri="{FF2B5EF4-FFF2-40B4-BE49-F238E27FC236}">
                      <a16:creationId xmlns:a16="http://schemas.microsoft.com/office/drawing/2014/main" id="{5746D8F7-F752-4335-94AC-BBAB401A0D81}"/>
                    </a:ext>
                  </a:extLst>
                </p:cNvPr>
                <p:cNvPicPr/>
                <p:nvPr/>
              </p:nvPicPr>
              <p:blipFill>
                <a:blip r:embed="rId384"/>
                <a:stretch>
                  <a:fillRect/>
                </a:stretch>
              </p:blipFill>
              <p:spPr>
                <a:xfrm>
                  <a:off x="2194197" y="5032965"/>
                  <a:ext cx="16992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26" name="Freihand 225">
                  <a:extLst>
                    <a:ext uri="{FF2B5EF4-FFF2-40B4-BE49-F238E27FC236}">
                      <a16:creationId xmlns:a16="http://schemas.microsoft.com/office/drawing/2014/main" id="{D2E77C4C-435B-4468-9601-2C5D3F203850}"/>
                    </a:ext>
                  </a:extLst>
                </p14:cNvPr>
                <p14:cNvContentPartPr/>
                <p14:nvPr/>
              </p14:nvContentPartPr>
              <p14:xfrm>
                <a:off x="2396877" y="5036565"/>
                <a:ext cx="100080" cy="181800"/>
              </p14:xfrm>
            </p:contentPart>
          </mc:Choice>
          <mc:Fallback xmlns="">
            <p:pic>
              <p:nvPicPr>
                <p:cNvPr id="226" name="Freihand 225">
                  <a:extLst>
                    <a:ext uri="{FF2B5EF4-FFF2-40B4-BE49-F238E27FC236}">
                      <a16:creationId xmlns:a16="http://schemas.microsoft.com/office/drawing/2014/main" id="{D2E77C4C-435B-4468-9601-2C5D3F203850}"/>
                    </a:ext>
                  </a:extLst>
                </p:cNvPr>
                <p:cNvPicPr/>
                <p:nvPr/>
              </p:nvPicPr>
              <p:blipFill>
                <a:blip r:embed="rId386"/>
                <a:stretch>
                  <a:fillRect/>
                </a:stretch>
              </p:blipFill>
              <p:spPr>
                <a:xfrm>
                  <a:off x="2392557" y="5032245"/>
                  <a:ext cx="1087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27" name="Freihand 226">
                  <a:extLst>
                    <a:ext uri="{FF2B5EF4-FFF2-40B4-BE49-F238E27FC236}">
                      <a16:creationId xmlns:a16="http://schemas.microsoft.com/office/drawing/2014/main" id="{920E76EE-056A-4925-B6D8-AAE535BF2413}"/>
                    </a:ext>
                  </a:extLst>
                </p14:cNvPr>
                <p14:cNvContentPartPr/>
                <p14:nvPr/>
              </p14:nvContentPartPr>
              <p14:xfrm>
                <a:off x="2514597" y="5124765"/>
                <a:ext cx="97920" cy="105480"/>
              </p14:xfrm>
            </p:contentPart>
          </mc:Choice>
          <mc:Fallback xmlns="">
            <p:pic>
              <p:nvPicPr>
                <p:cNvPr id="227" name="Freihand 226">
                  <a:extLst>
                    <a:ext uri="{FF2B5EF4-FFF2-40B4-BE49-F238E27FC236}">
                      <a16:creationId xmlns:a16="http://schemas.microsoft.com/office/drawing/2014/main" id="{920E76EE-056A-4925-B6D8-AAE535BF2413}"/>
                    </a:ext>
                  </a:extLst>
                </p:cNvPr>
                <p:cNvPicPr/>
                <p:nvPr/>
              </p:nvPicPr>
              <p:blipFill>
                <a:blip r:embed="rId388"/>
                <a:stretch>
                  <a:fillRect/>
                </a:stretch>
              </p:blipFill>
              <p:spPr>
                <a:xfrm>
                  <a:off x="2510277" y="5120445"/>
                  <a:ext cx="1065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50" name="Freihand 249">
                  <a:extLst>
                    <a:ext uri="{FF2B5EF4-FFF2-40B4-BE49-F238E27FC236}">
                      <a16:creationId xmlns:a16="http://schemas.microsoft.com/office/drawing/2014/main" id="{F02EA1F8-4FB2-45B8-9C33-047737627F15}"/>
                    </a:ext>
                  </a:extLst>
                </p14:cNvPr>
                <p14:cNvContentPartPr/>
                <p14:nvPr/>
              </p14:nvContentPartPr>
              <p14:xfrm>
                <a:off x="759237" y="5341125"/>
                <a:ext cx="2190240" cy="188280"/>
              </p14:xfrm>
            </p:contentPart>
          </mc:Choice>
          <mc:Fallback xmlns="">
            <p:pic>
              <p:nvPicPr>
                <p:cNvPr id="250" name="Freihand 249">
                  <a:extLst>
                    <a:ext uri="{FF2B5EF4-FFF2-40B4-BE49-F238E27FC236}">
                      <a16:creationId xmlns:a16="http://schemas.microsoft.com/office/drawing/2014/main" id="{F02EA1F8-4FB2-45B8-9C33-047737627F15}"/>
                    </a:ext>
                  </a:extLst>
                </p:cNvPr>
                <p:cNvPicPr/>
                <p:nvPr/>
              </p:nvPicPr>
              <p:blipFill>
                <a:blip r:embed="rId390"/>
                <a:stretch>
                  <a:fillRect/>
                </a:stretch>
              </p:blipFill>
              <p:spPr>
                <a:xfrm>
                  <a:off x="754917" y="5336805"/>
                  <a:ext cx="219888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30" name="Freihand 229">
                  <a:extLst>
                    <a:ext uri="{FF2B5EF4-FFF2-40B4-BE49-F238E27FC236}">
                      <a16:creationId xmlns:a16="http://schemas.microsoft.com/office/drawing/2014/main" id="{EB8216AF-74AC-4A5B-8ECA-C1996814E4AB}"/>
                    </a:ext>
                  </a:extLst>
                </p14:cNvPr>
                <p14:cNvContentPartPr/>
                <p14:nvPr/>
              </p14:nvContentPartPr>
              <p14:xfrm>
                <a:off x="4691517" y="5366685"/>
                <a:ext cx="106200" cy="220680"/>
              </p14:xfrm>
            </p:contentPart>
          </mc:Choice>
          <mc:Fallback xmlns="">
            <p:pic>
              <p:nvPicPr>
                <p:cNvPr id="230" name="Freihand 229">
                  <a:extLst>
                    <a:ext uri="{FF2B5EF4-FFF2-40B4-BE49-F238E27FC236}">
                      <a16:creationId xmlns:a16="http://schemas.microsoft.com/office/drawing/2014/main" id="{EB8216AF-74AC-4A5B-8ECA-C1996814E4AB}"/>
                    </a:ext>
                  </a:extLst>
                </p:cNvPr>
                <p:cNvPicPr/>
                <p:nvPr/>
              </p:nvPicPr>
              <p:blipFill>
                <a:blip r:embed="rId392"/>
                <a:stretch>
                  <a:fillRect/>
                </a:stretch>
              </p:blipFill>
              <p:spPr>
                <a:xfrm>
                  <a:off x="4687197" y="5362365"/>
                  <a:ext cx="11484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31" name="Freihand 230">
                  <a:extLst>
                    <a:ext uri="{FF2B5EF4-FFF2-40B4-BE49-F238E27FC236}">
                      <a16:creationId xmlns:a16="http://schemas.microsoft.com/office/drawing/2014/main" id="{D8B57B41-ACCB-4FC2-8098-10A4D1875BCE}"/>
                    </a:ext>
                  </a:extLst>
                </p14:cNvPr>
                <p14:cNvContentPartPr/>
                <p14:nvPr/>
              </p14:nvContentPartPr>
              <p14:xfrm>
                <a:off x="4825077" y="5362365"/>
                <a:ext cx="168120" cy="90360"/>
              </p14:xfrm>
            </p:contentPart>
          </mc:Choice>
          <mc:Fallback xmlns="">
            <p:pic>
              <p:nvPicPr>
                <p:cNvPr id="231" name="Freihand 230">
                  <a:extLst>
                    <a:ext uri="{FF2B5EF4-FFF2-40B4-BE49-F238E27FC236}">
                      <a16:creationId xmlns:a16="http://schemas.microsoft.com/office/drawing/2014/main" id="{D8B57B41-ACCB-4FC2-8098-10A4D1875BCE}"/>
                    </a:ext>
                  </a:extLst>
                </p:cNvPr>
                <p:cNvPicPr/>
                <p:nvPr/>
              </p:nvPicPr>
              <p:blipFill>
                <a:blip r:embed="rId394"/>
                <a:stretch>
                  <a:fillRect/>
                </a:stretch>
              </p:blipFill>
              <p:spPr>
                <a:xfrm>
                  <a:off x="4820757" y="5358045"/>
                  <a:ext cx="1767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32" name="Freihand 231">
                  <a:extLst>
                    <a:ext uri="{FF2B5EF4-FFF2-40B4-BE49-F238E27FC236}">
                      <a16:creationId xmlns:a16="http://schemas.microsoft.com/office/drawing/2014/main" id="{2EC3BCE5-DE28-4F7C-9101-D977189996FD}"/>
                    </a:ext>
                  </a:extLst>
                </p14:cNvPr>
                <p14:cNvContentPartPr/>
                <p14:nvPr/>
              </p14:nvContentPartPr>
              <p14:xfrm>
                <a:off x="4973757" y="5308365"/>
                <a:ext cx="161640" cy="194760"/>
              </p14:xfrm>
            </p:contentPart>
          </mc:Choice>
          <mc:Fallback xmlns="">
            <p:pic>
              <p:nvPicPr>
                <p:cNvPr id="232" name="Freihand 231">
                  <a:extLst>
                    <a:ext uri="{FF2B5EF4-FFF2-40B4-BE49-F238E27FC236}">
                      <a16:creationId xmlns:a16="http://schemas.microsoft.com/office/drawing/2014/main" id="{2EC3BCE5-DE28-4F7C-9101-D977189996FD}"/>
                    </a:ext>
                  </a:extLst>
                </p:cNvPr>
                <p:cNvPicPr/>
                <p:nvPr/>
              </p:nvPicPr>
              <p:blipFill>
                <a:blip r:embed="rId396"/>
                <a:stretch>
                  <a:fillRect/>
                </a:stretch>
              </p:blipFill>
              <p:spPr>
                <a:xfrm>
                  <a:off x="4969437" y="5304045"/>
                  <a:ext cx="17028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33" name="Freihand 232">
                  <a:extLst>
                    <a:ext uri="{FF2B5EF4-FFF2-40B4-BE49-F238E27FC236}">
                      <a16:creationId xmlns:a16="http://schemas.microsoft.com/office/drawing/2014/main" id="{84D834FF-8D2D-41C1-9525-DD2664DEF5C1}"/>
                    </a:ext>
                  </a:extLst>
                </p14:cNvPr>
                <p14:cNvContentPartPr/>
                <p14:nvPr/>
              </p14:nvContentPartPr>
              <p14:xfrm>
                <a:off x="5104797" y="5368845"/>
                <a:ext cx="96480" cy="55080"/>
              </p14:xfrm>
            </p:contentPart>
          </mc:Choice>
          <mc:Fallback xmlns="">
            <p:pic>
              <p:nvPicPr>
                <p:cNvPr id="233" name="Freihand 232">
                  <a:extLst>
                    <a:ext uri="{FF2B5EF4-FFF2-40B4-BE49-F238E27FC236}">
                      <a16:creationId xmlns:a16="http://schemas.microsoft.com/office/drawing/2014/main" id="{84D834FF-8D2D-41C1-9525-DD2664DEF5C1}"/>
                    </a:ext>
                  </a:extLst>
                </p:cNvPr>
                <p:cNvPicPr/>
                <p:nvPr/>
              </p:nvPicPr>
              <p:blipFill>
                <a:blip r:embed="rId398"/>
                <a:stretch>
                  <a:fillRect/>
                </a:stretch>
              </p:blipFill>
              <p:spPr>
                <a:xfrm>
                  <a:off x="5100477" y="5364525"/>
                  <a:ext cx="1051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34" name="Freihand 233">
                  <a:extLst>
                    <a:ext uri="{FF2B5EF4-FFF2-40B4-BE49-F238E27FC236}">
                      <a16:creationId xmlns:a16="http://schemas.microsoft.com/office/drawing/2014/main" id="{AB672BCB-FC79-44F6-9CAF-5EF4CFD13851}"/>
                    </a:ext>
                  </a:extLst>
                </p14:cNvPr>
                <p14:cNvContentPartPr/>
                <p14:nvPr/>
              </p14:nvContentPartPr>
              <p14:xfrm>
                <a:off x="5181117" y="5269485"/>
                <a:ext cx="95040" cy="176760"/>
              </p14:xfrm>
            </p:contentPart>
          </mc:Choice>
          <mc:Fallback xmlns="">
            <p:pic>
              <p:nvPicPr>
                <p:cNvPr id="234" name="Freihand 233">
                  <a:extLst>
                    <a:ext uri="{FF2B5EF4-FFF2-40B4-BE49-F238E27FC236}">
                      <a16:creationId xmlns:a16="http://schemas.microsoft.com/office/drawing/2014/main" id="{AB672BCB-FC79-44F6-9CAF-5EF4CFD13851}"/>
                    </a:ext>
                  </a:extLst>
                </p:cNvPr>
                <p:cNvPicPr/>
                <p:nvPr/>
              </p:nvPicPr>
              <p:blipFill>
                <a:blip r:embed="rId400"/>
                <a:stretch>
                  <a:fillRect/>
                </a:stretch>
              </p:blipFill>
              <p:spPr>
                <a:xfrm>
                  <a:off x="5176797" y="5265165"/>
                  <a:ext cx="10368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36" name="Freihand 235">
                  <a:extLst>
                    <a:ext uri="{FF2B5EF4-FFF2-40B4-BE49-F238E27FC236}">
                      <a16:creationId xmlns:a16="http://schemas.microsoft.com/office/drawing/2014/main" id="{68D80003-C78D-4202-B272-A719331C18D0}"/>
                    </a:ext>
                  </a:extLst>
                </p14:cNvPr>
                <p14:cNvContentPartPr/>
                <p14:nvPr/>
              </p14:nvContentPartPr>
              <p14:xfrm>
                <a:off x="5378397" y="5365605"/>
                <a:ext cx="124560" cy="71280"/>
              </p14:xfrm>
            </p:contentPart>
          </mc:Choice>
          <mc:Fallback xmlns="">
            <p:pic>
              <p:nvPicPr>
                <p:cNvPr id="236" name="Freihand 235">
                  <a:extLst>
                    <a:ext uri="{FF2B5EF4-FFF2-40B4-BE49-F238E27FC236}">
                      <a16:creationId xmlns:a16="http://schemas.microsoft.com/office/drawing/2014/main" id="{68D80003-C78D-4202-B272-A719331C18D0}"/>
                    </a:ext>
                  </a:extLst>
                </p:cNvPr>
                <p:cNvPicPr/>
                <p:nvPr/>
              </p:nvPicPr>
              <p:blipFill>
                <a:blip r:embed="rId402"/>
                <a:stretch>
                  <a:fillRect/>
                </a:stretch>
              </p:blipFill>
              <p:spPr>
                <a:xfrm>
                  <a:off x="5374077" y="5361285"/>
                  <a:ext cx="13320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37" name="Freihand 236">
                  <a:extLst>
                    <a:ext uri="{FF2B5EF4-FFF2-40B4-BE49-F238E27FC236}">
                      <a16:creationId xmlns:a16="http://schemas.microsoft.com/office/drawing/2014/main" id="{76BC62CD-50B7-43F7-8692-FD0F060CAB62}"/>
                    </a:ext>
                  </a:extLst>
                </p14:cNvPr>
                <p14:cNvContentPartPr/>
                <p14:nvPr/>
              </p14:nvContentPartPr>
              <p14:xfrm>
                <a:off x="5506557" y="5384325"/>
                <a:ext cx="188640" cy="46440"/>
              </p14:xfrm>
            </p:contentPart>
          </mc:Choice>
          <mc:Fallback xmlns="">
            <p:pic>
              <p:nvPicPr>
                <p:cNvPr id="237" name="Freihand 236">
                  <a:extLst>
                    <a:ext uri="{FF2B5EF4-FFF2-40B4-BE49-F238E27FC236}">
                      <a16:creationId xmlns:a16="http://schemas.microsoft.com/office/drawing/2014/main" id="{76BC62CD-50B7-43F7-8692-FD0F060CAB62}"/>
                    </a:ext>
                  </a:extLst>
                </p:cNvPr>
                <p:cNvPicPr/>
                <p:nvPr/>
              </p:nvPicPr>
              <p:blipFill>
                <a:blip r:embed="rId404"/>
                <a:stretch>
                  <a:fillRect/>
                </a:stretch>
              </p:blipFill>
              <p:spPr>
                <a:xfrm>
                  <a:off x="5502237" y="5380005"/>
                  <a:ext cx="1972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38" name="Freihand 237">
                  <a:extLst>
                    <a:ext uri="{FF2B5EF4-FFF2-40B4-BE49-F238E27FC236}">
                      <a16:creationId xmlns:a16="http://schemas.microsoft.com/office/drawing/2014/main" id="{4F8CDFCE-DC40-4C68-9F8C-607BB361B48C}"/>
                    </a:ext>
                  </a:extLst>
                </p14:cNvPr>
                <p14:cNvContentPartPr/>
                <p14:nvPr/>
              </p14:nvContentPartPr>
              <p14:xfrm>
                <a:off x="5705997" y="5358405"/>
                <a:ext cx="73440" cy="203040"/>
              </p14:xfrm>
            </p:contentPart>
          </mc:Choice>
          <mc:Fallback xmlns="">
            <p:pic>
              <p:nvPicPr>
                <p:cNvPr id="238" name="Freihand 237">
                  <a:extLst>
                    <a:ext uri="{FF2B5EF4-FFF2-40B4-BE49-F238E27FC236}">
                      <a16:creationId xmlns:a16="http://schemas.microsoft.com/office/drawing/2014/main" id="{4F8CDFCE-DC40-4C68-9F8C-607BB361B48C}"/>
                    </a:ext>
                  </a:extLst>
                </p:cNvPr>
                <p:cNvPicPr/>
                <p:nvPr/>
              </p:nvPicPr>
              <p:blipFill>
                <a:blip r:embed="rId406"/>
                <a:stretch>
                  <a:fillRect/>
                </a:stretch>
              </p:blipFill>
              <p:spPr>
                <a:xfrm>
                  <a:off x="5701677" y="5354085"/>
                  <a:ext cx="8208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39" name="Freihand 238">
                  <a:extLst>
                    <a:ext uri="{FF2B5EF4-FFF2-40B4-BE49-F238E27FC236}">
                      <a16:creationId xmlns:a16="http://schemas.microsoft.com/office/drawing/2014/main" id="{A0607AC1-295E-4593-9C8B-8F7F13651DF5}"/>
                    </a:ext>
                  </a:extLst>
                </p14:cNvPr>
                <p14:cNvContentPartPr/>
                <p14:nvPr/>
              </p14:nvContentPartPr>
              <p14:xfrm>
                <a:off x="5830557" y="5286045"/>
                <a:ext cx="45360" cy="159480"/>
              </p14:xfrm>
            </p:contentPart>
          </mc:Choice>
          <mc:Fallback xmlns="">
            <p:pic>
              <p:nvPicPr>
                <p:cNvPr id="239" name="Freihand 238">
                  <a:extLst>
                    <a:ext uri="{FF2B5EF4-FFF2-40B4-BE49-F238E27FC236}">
                      <a16:creationId xmlns:a16="http://schemas.microsoft.com/office/drawing/2014/main" id="{A0607AC1-295E-4593-9C8B-8F7F13651DF5}"/>
                    </a:ext>
                  </a:extLst>
                </p:cNvPr>
                <p:cNvPicPr/>
                <p:nvPr/>
              </p:nvPicPr>
              <p:blipFill>
                <a:blip r:embed="rId408"/>
                <a:stretch>
                  <a:fillRect/>
                </a:stretch>
              </p:blipFill>
              <p:spPr>
                <a:xfrm>
                  <a:off x="5826237" y="5281725"/>
                  <a:ext cx="540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40" name="Freihand 239">
                  <a:extLst>
                    <a:ext uri="{FF2B5EF4-FFF2-40B4-BE49-F238E27FC236}">
                      <a16:creationId xmlns:a16="http://schemas.microsoft.com/office/drawing/2014/main" id="{A4E146D0-536A-4972-8942-9B1BF6B367FB}"/>
                    </a:ext>
                  </a:extLst>
                </p14:cNvPr>
                <p14:cNvContentPartPr/>
                <p14:nvPr/>
              </p14:nvContentPartPr>
              <p14:xfrm>
                <a:off x="5857557" y="5348685"/>
                <a:ext cx="291240" cy="85320"/>
              </p14:xfrm>
            </p:contentPart>
          </mc:Choice>
          <mc:Fallback xmlns="">
            <p:pic>
              <p:nvPicPr>
                <p:cNvPr id="240" name="Freihand 239">
                  <a:extLst>
                    <a:ext uri="{FF2B5EF4-FFF2-40B4-BE49-F238E27FC236}">
                      <a16:creationId xmlns:a16="http://schemas.microsoft.com/office/drawing/2014/main" id="{A4E146D0-536A-4972-8942-9B1BF6B367FB}"/>
                    </a:ext>
                  </a:extLst>
                </p:cNvPr>
                <p:cNvPicPr/>
                <p:nvPr/>
              </p:nvPicPr>
              <p:blipFill>
                <a:blip r:embed="rId410"/>
                <a:stretch>
                  <a:fillRect/>
                </a:stretch>
              </p:blipFill>
              <p:spPr>
                <a:xfrm>
                  <a:off x="5853237" y="5344365"/>
                  <a:ext cx="2998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41" name="Freihand 240">
                  <a:extLst>
                    <a:ext uri="{FF2B5EF4-FFF2-40B4-BE49-F238E27FC236}">
                      <a16:creationId xmlns:a16="http://schemas.microsoft.com/office/drawing/2014/main" id="{159CAF43-EA69-4FE9-BC3C-374111071408}"/>
                    </a:ext>
                  </a:extLst>
                </p14:cNvPr>
                <p14:cNvContentPartPr/>
                <p14:nvPr/>
              </p14:nvContentPartPr>
              <p14:xfrm>
                <a:off x="6194877" y="5311245"/>
                <a:ext cx="280800" cy="147960"/>
              </p14:xfrm>
            </p:contentPart>
          </mc:Choice>
          <mc:Fallback xmlns="">
            <p:pic>
              <p:nvPicPr>
                <p:cNvPr id="241" name="Freihand 240">
                  <a:extLst>
                    <a:ext uri="{FF2B5EF4-FFF2-40B4-BE49-F238E27FC236}">
                      <a16:creationId xmlns:a16="http://schemas.microsoft.com/office/drawing/2014/main" id="{159CAF43-EA69-4FE9-BC3C-374111071408}"/>
                    </a:ext>
                  </a:extLst>
                </p:cNvPr>
                <p:cNvPicPr/>
                <p:nvPr/>
              </p:nvPicPr>
              <p:blipFill>
                <a:blip r:embed="rId412"/>
                <a:stretch>
                  <a:fillRect/>
                </a:stretch>
              </p:blipFill>
              <p:spPr>
                <a:xfrm>
                  <a:off x="6190557" y="5306925"/>
                  <a:ext cx="28944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52" name="Freihand 251">
                  <a:extLst>
                    <a:ext uri="{FF2B5EF4-FFF2-40B4-BE49-F238E27FC236}">
                      <a16:creationId xmlns:a16="http://schemas.microsoft.com/office/drawing/2014/main" id="{475B0594-5B0A-47BD-8F5B-FCC625A12CC7}"/>
                    </a:ext>
                  </a:extLst>
                </p14:cNvPr>
                <p14:cNvContentPartPr/>
                <p14:nvPr/>
              </p14:nvContentPartPr>
              <p14:xfrm>
                <a:off x="4730037" y="5497725"/>
                <a:ext cx="2099160" cy="88200"/>
              </p14:xfrm>
            </p:contentPart>
          </mc:Choice>
          <mc:Fallback xmlns="">
            <p:pic>
              <p:nvPicPr>
                <p:cNvPr id="252" name="Freihand 251">
                  <a:extLst>
                    <a:ext uri="{FF2B5EF4-FFF2-40B4-BE49-F238E27FC236}">
                      <a16:creationId xmlns:a16="http://schemas.microsoft.com/office/drawing/2014/main" id="{475B0594-5B0A-47BD-8F5B-FCC625A12CC7}"/>
                    </a:ext>
                  </a:extLst>
                </p:cNvPr>
                <p:cNvPicPr/>
                <p:nvPr/>
              </p:nvPicPr>
              <p:blipFill>
                <a:blip r:embed="rId414"/>
                <a:stretch>
                  <a:fillRect/>
                </a:stretch>
              </p:blipFill>
              <p:spPr>
                <a:xfrm>
                  <a:off x="4725717" y="5493405"/>
                  <a:ext cx="21078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54" name="Freihand 253">
                  <a:extLst>
                    <a:ext uri="{FF2B5EF4-FFF2-40B4-BE49-F238E27FC236}">
                      <a16:creationId xmlns:a16="http://schemas.microsoft.com/office/drawing/2014/main" id="{A1871D48-3198-4B13-807B-B8C49A1BFD28}"/>
                    </a:ext>
                  </a:extLst>
                </p14:cNvPr>
                <p14:cNvContentPartPr/>
                <p14:nvPr/>
              </p14:nvContentPartPr>
              <p14:xfrm>
                <a:off x="3169797" y="5313405"/>
                <a:ext cx="177120" cy="68400"/>
              </p14:xfrm>
            </p:contentPart>
          </mc:Choice>
          <mc:Fallback xmlns="">
            <p:pic>
              <p:nvPicPr>
                <p:cNvPr id="254" name="Freihand 253">
                  <a:extLst>
                    <a:ext uri="{FF2B5EF4-FFF2-40B4-BE49-F238E27FC236}">
                      <a16:creationId xmlns:a16="http://schemas.microsoft.com/office/drawing/2014/main" id="{A1871D48-3198-4B13-807B-B8C49A1BFD28}"/>
                    </a:ext>
                  </a:extLst>
                </p:cNvPr>
                <p:cNvPicPr/>
                <p:nvPr/>
              </p:nvPicPr>
              <p:blipFill>
                <a:blip r:embed="rId416"/>
                <a:stretch>
                  <a:fillRect/>
                </a:stretch>
              </p:blipFill>
              <p:spPr>
                <a:xfrm>
                  <a:off x="3165477" y="5309085"/>
                  <a:ext cx="1857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55" name="Freihand 254">
                  <a:extLst>
                    <a:ext uri="{FF2B5EF4-FFF2-40B4-BE49-F238E27FC236}">
                      <a16:creationId xmlns:a16="http://schemas.microsoft.com/office/drawing/2014/main" id="{82BBA863-DDA4-4F0C-AAE7-A43FCA9F5647}"/>
                    </a:ext>
                  </a:extLst>
                </p14:cNvPr>
                <p14:cNvContentPartPr/>
                <p14:nvPr/>
              </p14:nvContentPartPr>
              <p14:xfrm>
                <a:off x="3337917" y="5256525"/>
                <a:ext cx="360" cy="360"/>
              </p14:xfrm>
            </p:contentPart>
          </mc:Choice>
          <mc:Fallback xmlns="">
            <p:pic>
              <p:nvPicPr>
                <p:cNvPr id="255" name="Freihand 254">
                  <a:extLst>
                    <a:ext uri="{FF2B5EF4-FFF2-40B4-BE49-F238E27FC236}">
                      <a16:creationId xmlns:a16="http://schemas.microsoft.com/office/drawing/2014/main" id="{82BBA863-DDA4-4F0C-AAE7-A43FCA9F5647}"/>
                    </a:ext>
                  </a:extLst>
                </p:cNvPr>
                <p:cNvPicPr/>
                <p:nvPr/>
              </p:nvPicPr>
              <p:blipFill>
                <a:blip r:embed="rId77"/>
                <a:stretch>
                  <a:fillRect/>
                </a:stretch>
              </p:blipFill>
              <p:spPr>
                <a:xfrm>
                  <a:off x="3333597" y="52522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56" name="Freihand 255">
                  <a:extLst>
                    <a:ext uri="{FF2B5EF4-FFF2-40B4-BE49-F238E27FC236}">
                      <a16:creationId xmlns:a16="http://schemas.microsoft.com/office/drawing/2014/main" id="{DE472CE3-B2B4-4619-AABB-6415263585E2}"/>
                    </a:ext>
                  </a:extLst>
                </p14:cNvPr>
                <p14:cNvContentPartPr/>
                <p14:nvPr/>
              </p14:nvContentPartPr>
              <p14:xfrm>
                <a:off x="3467157" y="5207205"/>
                <a:ext cx="79560" cy="175680"/>
              </p14:xfrm>
            </p:contentPart>
          </mc:Choice>
          <mc:Fallback xmlns="">
            <p:pic>
              <p:nvPicPr>
                <p:cNvPr id="256" name="Freihand 255">
                  <a:extLst>
                    <a:ext uri="{FF2B5EF4-FFF2-40B4-BE49-F238E27FC236}">
                      <a16:creationId xmlns:a16="http://schemas.microsoft.com/office/drawing/2014/main" id="{DE472CE3-B2B4-4619-AABB-6415263585E2}"/>
                    </a:ext>
                  </a:extLst>
                </p:cNvPr>
                <p:cNvPicPr/>
                <p:nvPr/>
              </p:nvPicPr>
              <p:blipFill>
                <a:blip r:embed="rId419"/>
                <a:stretch>
                  <a:fillRect/>
                </a:stretch>
              </p:blipFill>
              <p:spPr>
                <a:xfrm>
                  <a:off x="3462837" y="5202885"/>
                  <a:ext cx="8820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57" name="Freihand 256">
                  <a:extLst>
                    <a:ext uri="{FF2B5EF4-FFF2-40B4-BE49-F238E27FC236}">
                      <a16:creationId xmlns:a16="http://schemas.microsoft.com/office/drawing/2014/main" id="{1341061E-AA90-453A-9EDD-639E06AE1637}"/>
                    </a:ext>
                  </a:extLst>
                </p14:cNvPr>
                <p14:cNvContentPartPr/>
                <p14:nvPr/>
              </p14:nvContentPartPr>
              <p14:xfrm>
                <a:off x="3547437" y="5276325"/>
                <a:ext cx="103680" cy="81360"/>
              </p14:xfrm>
            </p:contentPart>
          </mc:Choice>
          <mc:Fallback xmlns="">
            <p:pic>
              <p:nvPicPr>
                <p:cNvPr id="257" name="Freihand 256">
                  <a:extLst>
                    <a:ext uri="{FF2B5EF4-FFF2-40B4-BE49-F238E27FC236}">
                      <a16:creationId xmlns:a16="http://schemas.microsoft.com/office/drawing/2014/main" id="{1341061E-AA90-453A-9EDD-639E06AE1637}"/>
                    </a:ext>
                  </a:extLst>
                </p:cNvPr>
                <p:cNvPicPr/>
                <p:nvPr/>
              </p:nvPicPr>
              <p:blipFill>
                <a:blip r:embed="rId421"/>
                <a:stretch>
                  <a:fillRect/>
                </a:stretch>
              </p:blipFill>
              <p:spPr>
                <a:xfrm>
                  <a:off x="3543117" y="5272005"/>
                  <a:ext cx="1123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58" name="Freihand 257">
                  <a:extLst>
                    <a:ext uri="{FF2B5EF4-FFF2-40B4-BE49-F238E27FC236}">
                      <a16:creationId xmlns:a16="http://schemas.microsoft.com/office/drawing/2014/main" id="{FC89259D-7331-43BE-8966-2167CC3E48E8}"/>
                    </a:ext>
                  </a:extLst>
                </p14:cNvPr>
                <p14:cNvContentPartPr/>
                <p14:nvPr/>
              </p14:nvContentPartPr>
              <p14:xfrm>
                <a:off x="3683517" y="5212245"/>
                <a:ext cx="330840" cy="159120"/>
              </p14:xfrm>
            </p:contentPart>
          </mc:Choice>
          <mc:Fallback xmlns="">
            <p:pic>
              <p:nvPicPr>
                <p:cNvPr id="258" name="Freihand 257">
                  <a:extLst>
                    <a:ext uri="{FF2B5EF4-FFF2-40B4-BE49-F238E27FC236}">
                      <a16:creationId xmlns:a16="http://schemas.microsoft.com/office/drawing/2014/main" id="{FC89259D-7331-43BE-8966-2167CC3E48E8}"/>
                    </a:ext>
                  </a:extLst>
                </p:cNvPr>
                <p:cNvPicPr/>
                <p:nvPr/>
              </p:nvPicPr>
              <p:blipFill>
                <a:blip r:embed="rId423"/>
                <a:stretch>
                  <a:fillRect/>
                </a:stretch>
              </p:blipFill>
              <p:spPr>
                <a:xfrm>
                  <a:off x="3679197" y="5207925"/>
                  <a:ext cx="33948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59" name="Freihand 258">
                  <a:extLst>
                    <a:ext uri="{FF2B5EF4-FFF2-40B4-BE49-F238E27FC236}">
                      <a16:creationId xmlns:a16="http://schemas.microsoft.com/office/drawing/2014/main" id="{3C764589-F127-417B-A5DB-7006BFD83CEB}"/>
                    </a:ext>
                  </a:extLst>
                </p14:cNvPr>
                <p14:cNvContentPartPr/>
                <p14:nvPr/>
              </p14:nvContentPartPr>
              <p14:xfrm>
                <a:off x="4024077" y="5305125"/>
                <a:ext cx="92520" cy="65880"/>
              </p14:xfrm>
            </p:contentPart>
          </mc:Choice>
          <mc:Fallback xmlns="">
            <p:pic>
              <p:nvPicPr>
                <p:cNvPr id="259" name="Freihand 258">
                  <a:extLst>
                    <a:ext uri="{FF2B5EF4-FFF2-40B4-BE49-F238E27FC236}">
                      <a16:creationId xmlns:a16="http://schemas.microsoft.com/office/drawing/2014/main" id="{3C764589-F127-417B-A5DB-7006BFD83CEB}"/>
                    </a:ext>
                  </a:extLst>
                </p:cNvPr>
                <p:cNvPicPr/>
                <p:nvPr/>
              </p:nvPicPr>
              <p:blipFill>
                <a:blip r:embed="rId425"/>
                <a:stretch>
                  <a:fillRect/>
                </a:stretch>
              </p:blipFill>
              <p:spPr>
                <a:xfrm>
                  <a:off x="4019757" y="5300805"/>
                  <a:ext cx="10116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61" name="Freihand 260">
                  <a:extLst>
                    <a:ext uri="{FF2B5EF4-FFF2-40B4-BE49-F238E27FC236}">
                      <a16:creationId xmlns:a16="http://schemas.microsoft.com/office/drawing/2014/main" id="{2A88F7DF-03A8-4CC8-93C2-755A1A6A4E24}"/>
                    </a:ext>
                  </a:extLst>
                </p14:cNvPr>
                <p14:cNvContentPartPr/>
                <p14:nvPr/>
              </p14:nvContentPartPr>
              <p14:xfrm>
                <a:off x="4028397" y="5283885"/>
                <a:ext cx="120960" cy="85680"/>
              </p14:xfrm>
            </p:contentPart>
          </mc:Choice>
          <mc:Fallback xmlns="">
            <p:pic>
              <p:nvPicPr>
                <p:cNvPr id="261" name="Freihand 260">
                  <a:extLst>
                    <a:ext uri="{FF2B5EF4-FFF2-40B4-BE49-F238E27FC236}">
                      <a16:creationId xmlns:a16="http://schemas.microsoft.com/office/drawing/2014/main" id="{2A88F7DF-03A8-4CC8-93C2-755A1A6A4E24}"/>
                    </a:ext>
                  </a:extLst>
                </p:cNvPr>
                <p:cNvPicPr/>
                <p:nvPr/>
              </p:nvPicPr>
              <p:blipFill>
                <a:blip r:embed="rId427"/>
                <a:stretch>
                  <a:fillRect/>
                </a:stretch>
              </p:blipFill>
              <p:spPr>
                <a:xfrm>
                  <a:off x="4024077" y="5279565"/>
                  <a:ext cx="1296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62" name="Freihand 261">
                  <a:extLst>
                    <a:ext uri="{FF2B5EF4-FFF2-40B4-BE49-F238E27FC236}">
                      <a16:creationId xmlns:a16="http://schemas.microsoft.com/office/drawing/2014/main" id="{63B6E3C3-743C-4DC6-B32D-4F1F3E80338D}"/>
                    </a:ext>
                  </a:extLst>
                </p14:cNvPr>
                <p14:cNvContentPartPr/>
                <p14:nvPr/>
              </p14:nvContentPartPr>
              <p14:xfrm>
                <a:off x="4138917" y="5303325"/>
                <a:ext cx="73800" cy="82440"/>
              </p14:xfrm>
            </p:contentPart>
          </mc:Choice>
          <mc:Fallback xmlns="">
            <p:pic>
              <p:nvPicPr>
                <p:cNvPr id="262" name="Freihand 261">
                  <a:extLst>
                    <a:ext uri="{FF2B5EF4-FFF2-40B4-BE49-F238E27FC236}">
                      <a16:creationId xmlns:a16="http://schemas.microsoft.com/office/drawing/2014/main" id="{63B6E3C3-743C-4DC6-B32D-4F1F3E80338D}"/>
                    </a:ext>
                  </a:extLst>
                </p:cNvPr>
                <p:cNvPicPr/>
                <p:nvPr/>
              </p:nvPicPr>
              <p:blipFill>
                <a:blip r:embed="rId429"/>
                <a:stretch>
                  <a:fillRect/>
                </a:stretch>
              </p:blipFill>
              <p:spPr>
                <a:xfrm>
                  <a:off x="4134597" y="5299005"/>
                  <a:ext cx="824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64" name="Freihand 263">
                  <a:extLst>
                    <a:ext uri="{FF2B5EF4-FFF2-40B4-BE49-F238E27FC236}">
                      <a16:creationId xmlns:a16="http://schemas.microsoft.com/office/drawing/2014/main" id="{3D481511-7C79-4BBB-8FD3-5C9150B01CDD}"/>
                    </a:ext>
                  </a:extLst>
                </p14:cNvPr>
                <p14:cNvContentPartPr/>
                <p14:nvPr/>
              </p14:nvContentPartPr>
              <p14:xfrm>
                <a:off x="4354557" y="5374965"/>
                <a:ext cx="192600" cy="10440"/>
              </p14:xfrm>
            </p:contentPart>
          </mc:Choice>
          <mc:Fallback xmlns="">
            <p:pic>
              <p:nvPicPr>
                <p:cNvPr id="264" name="Freihand 263">
                  <a:extLst>
                    <a:ext uri="{FF2B5EF4-FFF2-40B4-BE49-F238E27FC236}">
                      <a16:creationId xmlns:a16="http://schemas.microsoft.com/office/drawing/2014/main" id="{3D481511-7C79-4BBB-8FD3-5C9150B01CDD}"/>
                    </a:ext>
                  </a:extLst>
                </p:cNvPr>
                <p:cNvPicPr/>
                <p:nvPr/>
              </p:nvPicPr>
              <p:blipFill>
                <a:blip r:embed="rId431"/>
                <a:stretch>
                  <a:fillRect/>
                </a:stretch>
              </p:blipFill>
              <p:spPr>
                <a:xfrm>
                  <a:off x="4350237" y="5370645"/>
                  <a:ext cx="20124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65" name="Freihand 264">
                  <a:extLst>
                    <a:ext uri="{FF2B5EF4-FFF2-40B4-BE49-F238E27FC236}">
                      <a16:creationId xmlns:a16="http://schemas.microsoft.com/office/drawing/2014/main" id="{D4B8FD99-E5C2-4C8B-B374-369806A83FD0}"/>
                    </a:ext>
                  </a:extLst>
                </p14:cNvPr>
                <p14:cNvContentPartPr/>
                <p14:nvPr/>
              </p14:nvContentPartPr>
              <p14:xfrm>
                <a:off x="4458597" y="5324205"/>
                <a:ext cx="145080" cy="137880"/>
              </p14:xfrm>
            </p:contentPart>
          </mc:Choice>
          <mc:Fallback xmlns="">
            <p:pic>
              <p:nvPicPr>
                <p:cNvPr id="265" name="Freihand 264">
                  <a:extLst>
                    <a:ext uri="{FF2B5EF4-FFF2-40B4-BE49-F238E27FC236}">
                      <a16:creationId xmlns:a16="http://schemas.microsoft.com/office/drawing/2014/main" id="{D4B8FD99-E5C2-4C8B-B374-369806A83FD0}"/>
                    </a:ext>
                  </a:extLst>
                </p:cNvPr>
                <p:cNvPicPr/>
                <p:nvPr/>
              </p:nvPicPr>
              <p:blipFill>
                <a:blip r:embed="rId433"/>
                <a:stretch>
                  <a:fillRect/>
                </a:stretch>
              </p:blipFill>
              <p:spPr>
                <a:xfrm>
                  <a:off x="4454277" y="5319885"/>
                  <a:ext cx="1537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66" name="Freihand 265">
                  <a:extLst>
                    <a:ext uri="{FF2B5EF4-FFF2-40B4-BE49-F238E27FC236}">
                      <a16:creationId xmlns:a16="http://schemas.microsoft.com/office/drawing/2014/main" id="{4DFDCF2C-AC88-4DFF-A1C7-BE0E948C5592}"/>
                    </a:ext>
                  </a:extLst>
                </p14:cNvPr>
                <p14:cNvContentPartPr/>
                <p14:nvPr/>
              </p14:nvContentPartPr>
              <p14:xfrm>
                <a:off x="2778477" y="5289285"/>
                <a:ext cx="249120" cy="13320"/>
              </p14:xfrm>
            </p:contentPart>
          </mc:Choice>
          <mc:Fallback xmlns="">
            <p:pic>
              <p:nvPicPr>
                <p:cNvPr id="266" name="Freihand 265">
                  <a:extLst>
                    <a:ext uri="{FF2B5EF4-FFF2-40B4-BE49-F238E27FC236}">
                      <a16:creationId xmlns:a16="http://schemas.microsoft.com/office/drawing/2014/main" id="{4DFDCF2C-AC88-4DFF-A1C7-BE0E948C5592}"/>
                    </a:ext>
                  </a:extLst>
                </p:cNvPr>
                <p:cNvPicPr/>
                <p:nvPr/>
              </p:nvPicPr>
              <p:blipFill>
                <a:blip r:embed="rId435"/>
                <a:stretch>
                  <a:fillRect/>
                </a:stretch>
              </p:blipFill>
              <p:spPr>
                <a:xfrm>
                  <a:off x="2774157" y="5284965"/>
                  <a:ext cx="2577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67" name="Freihand 266">
                  <a:extLst>
                    <a:ext uri="{FF2B5EF4-FFF2-40B4-BE49-F238E27FC236}">
                      <a16:creationId xmlns:a16="http://schemas.microsoft.com/office/drawing/2014/main" id="{E41B00BF-A06E-4E29-AA3C-9C21ECBEC96C}"/>
                    </a:ext>
                  </a:extLst>
                </p14:cNvPr>
                <p14:cNvContentPartPr/>
                <p14:nvPr/>
              </p14:nvContentPartPr>
              <p14:xfrm>
                <a:off x="2657157" y="5190645"/>
                <a:ext cx="327240" cy="194400"/>
              </p14:xfrm>
            </p:contentPart>
          </mc:Choice>
          <mc:Fallback xmlns="">
            <p:pic>
              <p:nvPicPr>
                <p:cNvPr id="267" name="Freihand 266">
                  <a:extLst>
                    <a:ext uri="{FF2B5EF4-FFF2-40B4-BE49-F238E27FC236}">
                      <a16:creationId xmlns:a16="http://schemas.microsoft.com/office/drawing/2014/main" id="{E41B00BF-A06E-4E29-AA3C-9C21ECBEC96C}"/>
                    </a:ext>
                  </a:extLst>
                </p:cNvPr>
                <p:cNvPicPr/>
                <p:nvPr/>
              </p:nvPicPr>
              <p:blipFill>
                <a:blip r:embed="rId437"/>
                <a:stretch>
                  <a:fillRect/>
                </a:stretch>
              </p:blipFill>
              <p:spPr>
                <a:xfrm>
                  <a:off x="2652837" y="5186325"/>
                  <a:ext cx="33588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69" name="Freihand 268">
                  <a:extLst>
                    <a:ext uri="{FF2B5EF4-FFF2-40B4-BE49-F238E27FC236}">
                      <a16:creationId xmlns:a16="http://schemas.microsoft.com/office/drawing/2014/main" id="{8580010F-1812-4E94-B2DE-5384250E832B}"/>
                    </a:ext>
                  </a:extLst>
                </p14:cNvPr>
                <p14:cNvContentPartPr/>
                <p14:nvPr/>
              </p14:nvContentPartPr>
              <p14:xfrm>
                <a:off x="3050997" y="5514285"/>
                <a:ext cx="1072800" cy="695160"/>
              </p14:xfrm>
            </p:contentPart>
          </mc:Choice>
          <mc:Fallback xmlns="">
            <p:pic>
              <p:nvPicPr>
                <p:cNvPr id="269" name="Freihand 268">
                  <a:extLst>
                    <a:ext uri="{FF2B5EF4-FFF2-40B4-BE49-F238E27FC236}">
                      <a16:creationId xmlns:a16="http://schemas.microsoft.com/office/drawing/2014/main" id="{8580010F-1812-4E94-B2DE-5384250E832B}"/>
                    </a:ext>
                  </a:extLst>
                </p:cNvPr>
                <p:cNvPicPr/>
                <p:nvPr/>
              </p:nvPicPr>
              <p:blipFill>
                <a:blip r:embed="rId439"/>
                <a:stretch>
                  <a:fillRect/>
                </a:stretch>
              </p:blipFill>
              <p:spPr>
                <a:xfrm>
                  <a:off x="3046677" y="5509965"/>
                  <a:ext cx="1081440" cy="70380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70" name="Freihand 269">
                  <a:extLst>
                    <a:ext uri="{FF2B5EF4-FFF2-40B4-BE49-F238E27FC236}">
                      <a16:creationId xmlns:a16="http://schemas.microsoft.com/office/drawing/2014/main" id="{9B0E75FE-1B26-4FF7-B083-4494C1CF2635}"/>
                    </a:ext>
                  </a:extLst>
                </p14:cNvPr>
                <p14:cNvContentPartPr/>
                <p14:nvPr/>
              </p14:nvContentPartPr>
              <p14:xfrm>
                <a:off x="3597837" y="3672165"/>
                <a:ext cx="6411240" cy="2163600"/>
              </p14:xfrm>
            </p:contentPart>
          </mc:Choice>
          <mc:Fallback xmlns="">
            <p:pic>
              <p:nvPicPr>
                <p:cNvPr id="270" name="Freihand 269">
                  <a:extLst>
                    <a:ext uri="{FF2B5EF4-FFF2-40B4-BE49-F238E27FC236}">
                      <a16:creationId xmlns:a16="http://schemas.microsoft.com/office/drawing/2014/main" id="{9B0E75FE-1B26-4FF7-B083-4494C1CF2635}"/>
                    </a:ext>
                  </a:extLst>
                </p:cNvPr>
                <p:cNvPicPr/>
                <p:nvPr/>
              </p:nvPicPr>
              <p:blipFill>
                <a:blip r:embed="rId441"/>
                <a:stretch>
                  <a:fillRect/>
                </a:stretch>
              </p:blipFill>
              <p:spPr>
                <a:xfrm>
                  <a:off x="3593517" y="3667845"/>
                  <a:ext cx="6419880" cy="217224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71" name="Freihand 270">
                  <a:extLst>
                    <a:ext uri="{FF2B5EF4-FFF2-40B4-BE49-F238E27FC236}">
                      <a16:creationId xmlns:a16="http://schemas.microsoft.com/office/drawing/2014/main" id="{D2D9E6EB-6FB2-484D-9CEE-B2B7F4CE5FE7}"/>
                    </a:ext>
                  </a:extLst>
                </p14:cNvPr>
                <p14:cNvContentPartPr/>
                <p14:nvPr/>
              </p14:nvContentPartPr>
              <p14:xfrm>
                <a:off x="10135797" y="3214605"/>
                <a:ext cx="146160" cy="236880"/>
              </p14:xfrm>
            </p:contentPart>
          </mc:Choice>
          <mc:Fallback xmlns="">
            <p:pic>
              <p:nvPicPr>
                <p:cNvPr id="271" name="Freihand 270">
                  <a:extLst>
                    <a:ext uri="{FF2B5EF4-FFF2-40B4-BE49-F238E27FC236}">
                      <a16:creationId xmlns:a16="http://schemas.microsoft.com/office/drawing/2014/main" id="{D2D9E6EB-6FB2-484D-9CEE-B2B7F4CE5FE7}"/>
                    </a:ext>
                  </a:extLst>
                </p:cNvPr>
                <p:cNvPicPr/>
                <p:nvPr/>
              </p:nvPicPr>
              <p:blipFill>
                <a:blip r:embed="rId443"/>
                <a:stretch>
                  <a:fillRect/>
                </a:stretch>
              </p:blipFill>
              <p:spPr>
                <a:xfrm>
                  <a:off x="10131477" y="3210285"/>
                  <a:ext cx="15480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72" name="Freihand 271">
                  <a:extLst>
                    <a:ext uri="{FF2B5EF4-FFF2-40B4-BE49-F238E27FC236}">
                      <a16:creationId xmlns:a16="http://schemas.microsoft.com/office/drawing/2014/main" id="{2E2929CB-CEAF-4280-B8E1-59DBD865846A}"/>
                    </a:ext>
                  </a:extLst>
                </p14:cNvPr>
                <p14:cNvContentPartPr/>
                <p14:nvPr/>
              </p14:nvContentPartPr>
              <p14:xfrm>
                <a:off x="10223997" y="3365805"/>
                <a:ext cx="102600" cy="29880"/>
              </p14:xfrm>
            </p:contentPart>
          </mc:Choice>
          <mc:Fallback xmlns="">
            <p:pic>
              <p:nvPicPr>
                <p:cNvPr id="272" name="Freihand 271">
                  <a:extLst>
                    <a:ext uri="{FF2B5EF4-FFF2-40B4-BE49-F238E27FC236}">
                      <a16:creationId xmlns:a16="http://schemas.microsoft.com/office/drawing/2014/main" id="{2E2929CB-CEAF-4280-B8E1-59DBD865846A}"/>
                    </a:ext>
                  </a:extLst>
                </p:cNvPr>
                <p:cNvPicPr/>
                <p:nvPr/>
              </p:nvPicPr>
              <p:blipFill>
                <a:blip r:embed="rId445"/>
                <a:stretch>
                  <a:fillRect/>
                </a:stretch>
              </p:blipFill>
              <p:spPr>
                <a:xfrm>
                  <a:off x="10219677" y="3361485"/>
                  <a:ext cx="11124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73" name="Freihand 272">
                  <a:extLst>
                    <a:ext uri="{FF2B5EF4-FFF2-40B4-BE49-F238E27FC236}">
                      <a16:creationId xmlns:a16="http://schemas.microsoft.com/office/drawing/2014/main" id="{253AC7AD-E0F0-4F52-870B-90FAE00A39D6}"/>
                    </a:ext>
                  </a:extLst>
                </p14:cNvPr>
                <p14:cNvContentPartPr/>
                <p14:nvPr/>
              </p14:nvContentPartPr>
              <p14:xfrm>
                <a:off x="10296717" y="3074565"/>
                <a:ext cx="162360" cy="178920"/>
              </p14:xfrm>
            </p:contentPart>
          </mc:Choice>
          <mc:Fallback xmlns="">
            <p:pic>
              <p:nvPicPr>
                <p:cNvPr id="273" name="Freihand 272">
                  <a:extLst>
                    <a:ext uri="{FF2B5EF4-FFF2-40B4-BE49-F238E27FC236}">
                      <a16:creationId xmlns:a16="http://schemas.microsoft.com/office/drawing/2014/main" id="{253AC7AD-E0F0-4F52-870B-90FAE00A39D6}"/>
                    </a:ext>
                  </a:extLst>
                </p:cNvPr>
                <p:cNvPicPr/>
                <p:nvPr/>
              </p:nvPicPr>
              <p:blipFill>
                <a:blip r:embed="rId447"/>
                <a:stretch>
                  <a:fillRect/>
                </a:stretch>
              </p:blipFill>
              <p:spPr>
                <a:xfrm>
                  <a:off x="10292397" y="3070245"/>
                  <a:ext cx="17100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74" name="Freihand 273">
                  <a:extLst>
                    <a:ext uri="{FF2B5EF4-FFF2-40B4-BE49-F238E27FC236}">
                      <a16:creationId xmlns:a16="http://schemas.microsoft.com/office/drawing/2014/main" id="{0459DC4C-03A3-4EAE-9F24-05E2F8ADCC4E}"/>
                    </a:ext>
                  </a:extLst>
                </p14:cNvPr>
                <p14:cNvContentPartPr/>
                <p14:nvPr/>
              </p14:nvContentPartPr>
              <p14:xfrm>
                <a:off x="10534677" y="3080685"/>
                <a:ext cx="164160" cy="185040"/>
              </p14:xfrm>
            </p:contentPart>
          </mc:Choice>
          <mc:Fallback xmlns="">
            <p:pic>
              <p:nvPicPr>
                <p:cNvPr id="274" name="Freihand 273">
                  <a:extLst>
                    <a:ext uri="{FF2B5EF4-FFF2-40B4-BE49-F238E27FC236}">
                      <a16:creationId xmlns:a16="http://schemas.microsoft.com/office/drawing/2014/main" id="{0459DC4C-03A3-4EAE-9F24-05E2F8ADCC4E}"/>
                    </a:ext>
                  </a:extLst>
                </p:cNvPr>
                <p:cNvPicPr/>
                <p:nvPr/>
              </p:nvPicPr>
              <p:blipFill>
                <a:blip r:embed="rId449"/>
                <a:stretch>
                  <a:fillRect/>
                </a:stretch>
              </p:blipFill>
              <p:spPr>
                <a:xfrm>
                  <a:off x="10530357" y="3076365"/>
                  <a:ext cx="17280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75" name="Freihand 274">
                  <a:extLst>
                    <a:ext uri="{FF2B5EF4-FFF2-40B4-BE49-F238E27FC236}">
                      <a16:creationId xmlns:a16="http://schemas.microsoft.com/office/drawing/2014/main" id="{2936C67E-DD93-4556-B1E8-94A582ABBCDE}"/>
                    </a:ext>
                  </a:extLst>
                </p14:cNvPr>
                <p14:cNvContentPartPr/>
                <p14:nvPr/>
              </p14:nvContentPartPr>
              <p14:xfrm>
                <a:off x="10645197" y="2901765"/>
                <a:ext cx="85680" cy="133560"/>
              </p14:xfrm>
            </p:contentPart>
          </mc:Choice>
          <mc:Fallback xmlns="">
            <p:pic>
              <p:nvPicPr>
                <p:cNvPr id="275" name="Freihand 274">
                  <a:extLst>
                    <a:ext uri="{FF2B5EF4-FFF2-40B4-BE49-F238E27FC236}">
                      <a16:creationId xmlns:a16="http://schemas.microsoft.com/office/drawing/2014/main" id="{2936C67E-DD93-4556-B1E8-94A582ABBCDE}"/>
                    </a:ext>
                  </a:extLst>
                </p:cNvPr>
                <p:cNvPicPr/>
                <p:nvPr/>
              </p:nvPicPr>
              <p:blipFill>
                <a:blip r:embed="rId451"/>
                <a:stretch>
                  <a:fillRect/>
                </a:stretch>
              </p:blipFill>
              <p:spPr>
                <a:xfrm>
                  <a:off x="10640877" y="2897445"/>
                  <a:ext cx="943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76" name="Freihand 275">
                  <a:extLst>
                    <a:ext uri="{FF2B5EF4-FFF2-40B4-BE49-F238E27FC236}">
                      <a16:creationId xmlns:a16="http://schemas.microsoft.com/office/drawing/2014/main" id="{0A16464F-5E0D-46E3-8D46-42B921B22A04}"/>
                    </a:ext>
                  </a:extLst>
                </p14:cNvPr>
                <p14:cNvContentPartPr/>
                <p14:nvPr/>
              </p14:nvContentPartPr>
              <p14:xfrm>
                <a:off x="10758237" y="2885925"/>
                <a:ext cx="73080" cy="44280"/>
              </p14:xfrm>
            </p:contentPart>
          </mc:Choice>
          <mc:Fallback xmlns="">
            <p:pic>
              <p:nvPicPr>
                <p:cNvPr id="276" name="Freihand 275">
                  <a:extLst>
                    <a:ext uri="{FF2B5EF4-FFF2-40B4-BE49-F238E27FC236}">
                      <a16:creationId xmlns:a16="http://schemas.microsoft.com/office/drawing/2014/main" id="{0A16464F-5E0D-46E3-8D46-42B921B22A04}"/>
                    </a:ext>
                  </a:extLst>
                </p:cNvPr>
                <p:cNvPicPr/>
                <p:nvPr/>
              </p:nvPicPr>
              <p:blipFill>
                <a:blip r:embed="rId453"/>
                <a:stretch>
                  <a:fillRect/>
                </a:stretch>
              </p:blipFill>
              <p:spPr>
                <a:xfrm>
                  <a:off x="10753917" y="2881605"/>
                  <a:ext cx="8172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77" name="Freihand 276">
                  <a:extLst>
                    <a:ext uri="{FF2B5EF4-FFF2-40B4-BE49-F238E27FC236}">
                      <a16:creationId xmlns:a16="http://schemas.microsoft.com/office/drawing/2014/main" id="{0B224C69-789C-4334-9ED6-63FD1BD2170B}"/>
                    </a:ext>
                  </a:extLst>
                </p14:cNvPr>
                <p14:cNvContentPartPr/>
                <p14:nvPr/>
              </p14:nvContentPartPr>
              <p14:xfrm>
                <a:off x="10856157" y="2767845"/>
                <a:ext cx="118800" cy="166680"/>
              </p14:xfrm>
            </p:contentPart>
          </mc:Choice>
          <mc:Fallback xmlns="">
            <p:pic>
              <p:nvPicPr>
                <p:cNvPr id="277" name="Freihand 276">
                  <a:extLst>
                    <a:ext uri="{FF2B5EF4-FFF2-40B4-BE49-F238E27FC236}">
                      <a16:creationId xmlns:a16="http://schemas.microsoft.com/office/drawing/2014/main" id="{0B224C69-789C-4334-9ED6-63FD1BD2170B}"/>
                    </a:ext>
                  </a:extLst>
                </p:cNvPr>
                <p:cNvPicPr/>
                <p:nvPr/>
              </p:nvPicPr>
              <p:blipFill>
                <a:blip r:embed="rId455"/>
                <a:stretch>
                  <a:fillRect/>
                </a:stretch>
              </p:blipFill>
              <p:spPr>
                <a:xfrm>
                  <a:off x="10851837" y="2763525"/>
                  <a:ext cx="12744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80" name="Freihand 279">
                  <a:extLst>
                    <a:ext uri="{FF2B5EF4-FFF2-40B4-BE49-F238E27FC236}">
                      <a16:creationId xmlns:a16="http://schemas.microsoft.com/office/drawing/2014/main" id="{B47839AA-BA17-4F07-968B-CEB2000E00EE}"/>
                    </a:ext>
                  </a:extLst>
                </p14:cNvPr>
                <p14:cNvContentPartPr/>
                <p14:nvPr/>
              </p14:nvContentPartPr>
              <p14:xfrm>
                <a:off x="10105557" y="3611685"/>
                <a:ext cx="193320" cy="77040"/>
              </p14:xfrm>
            </p:contentPart>
          </mc:Choice>
          <mc:Fallback xmlns="">
            <p:pic>
              <p:nvPicPr>
                <p:cNvPr id="280" name="Freihand 279">
                  <a:extLst>
                    <a:ext uri="{FF2B5EF4-FFF2-40B4-BE49-F238E27FC236}">
                      <a16:creationId xmlns:a16="http://schemas.microsoft.com/office/drawing/2014/main" id="{B47839AA-BA17-4F07-968B-CEB2000E00EE}"/>
                    </a:ext>
                  </a:extLst>
                </p:cNvPr>
                <p:cNvPicPr/>
                <p:nvPr/>
              </p:nvPicPr>
              <p:blipFill>
                <a:blip r:embed="rId457"/>
                <a:stretch>
                  <a:fillRect/>
                </a:stretch>
              </p:blipFill>
              <p:spPr>
                <a:xfrm>
                  <a:off x="10101237" y="3607365"/>
                  <a:ext cx="2019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81" name="Freihand 280">
                  <a:extLst>
                    <a:ext uri="{FF2B5EF4-FFF2-40B4-BE49-F238E27FC236}">
                      <a16:creationId xmlns:a16="http://schemas.microsoft.com/office/drawing/2014/main" id="{54AD7C5D-67E2-41D8-AC4B-9D45252CFBD6}"/>
                    </a:ext>
                  </a:extLst>
                </p14:cNvPr>
                <p14:cNvContentPartPr/>
                <p14:nvPr/>
              </p14:nvContentPartPr>
              <p14:xfrm>
                <a:off x="10282317" y="3535365"/>
                <a:ext cx="98640" cy="185400"/>
              </p14:xfrm>
            </p:contentPart>
          </mc:Choice>
          <mc:Fallback xmlns="">
            <p:pic>
              <p:nvPicPr>
                <p:cNvPr id="281" name="Freihand 280">
                  <a:extLst>
                    <a:ext uri="{FF2B5EF4-FFF2-40B4-BE49-F238E27FC236}">
                      <a16:creationId xmlns:a16="http://schemas.microsoft.com/office/drawing/2014/main" id="{54AD7C5D-67E2-41D8-AC4B-9D45252CFBD6}"/>
                    </a:ext>
                  </a:extLst>
                </p:cNvPr>
                <p:cNvPicPr/>
                <p:nvPr/>
              </p:nvPicPr>
              <p:blipFill>
                <a:blip r:embed="rId459"/>
                <a:stretch>
                  <a:fillRect/>
                </a:stretch>
              </p:blipFill>
              <p:spPr>
                <a:xfrm>
                  <a:off x="10277997" y="3531045"/>
                  <a:ext cx="10728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83" name="Freihand 282">
                  <a:extLst>
                    <a:ext uri="{FF2B5EF4-FFF2-40B4-BE49-F238E27FC236}">
                      <a16:creationId xmlns:a16="http://schemas.microsoft.com/office/drawing/2014/main" id="{70EF062E-CBFA-4033-8754-765FB56B79E2}"/>
                    </a:ext>
                  </a:extLst>
                </p14:cNvPr>
                <p14:cNvContentPartPr/>
                <p14:nvPr/>
              </p14:nvContentPartPr>
              <p14:xfrm>
                <a:off x="10534317" y="3356805"/>
                <a:ext cx="316800" cy="187920"/>
              </p14:xfrm>
            </p:contentPart>
          </mc:Choice>
          <mc:Fallback xmlns="">
            <p:pic>
              <p:nvPicPr>
                <p:cNvPr id="283" name="Freihand 282">
                  <a:extLst>
                    <a:ext uri="{FF2B5EF4-FFF2-40B4-BE49-F238E27FC236}">
                      <a16:creationId xmlns:a16="http://schemas.microsoft.com/office/drawing/2014/main" id="{70EF062E-CBFA-4033-8754-765FB56B79E2}"/>
                    </a:ext>
                  </a:extLst>
                </p:cNvPr>
                <p:cNvPicPr/>
                <p:nvPr/>
              </p:nvPicPr>
              <p:blipFill>
                <a:blip r:embed="rId461"/>
                <a:stretch>
                  <a:fillRect/>
                </a:stretch>
              </p:blipFill>
              <p:spPr>
                <a:xfrm>
                  <a:off x="10529997" y="3352485"/>
                  <a:ext cx="32544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84" name="Freihand 283">
                  <a:extLst>
                    <a:ext uri="{FF2B5EF4-FFF2-40B4-BE49-F238E27FC236}">
                      <a16:creationId xmlns:a16="http://schemas.microsoft.com/office/drawing/2014/main" id="{B5E73D6B-AE58-4C4D-BE38-0EA7E7601AFE}"/>
                    </a:ext>
                  </a:extLst>
                </p14:cNvPr>
                <p14:cNvContentPartPr/>
                <p14:nvPr/>
              </p14:nvContentPartPr>
              <p14:xfrm>
                <a:off x="10811877" y="3267885"/>
                <a:ext cx="19080" cy="8280"/>
              </p14:xfrm>
            </p:contentPart>
          </mc:Choice>
          <mc:Fallback xmlns="">
            <p:pic>
              <p:nvPicPr>
                <p:cNvPr id="284" name="Freihand 283">
                  <a:extLst>
                    <a:ext uri="{FF2B5EF4-FFF2-40B4-BE49-F238E27FC236}">
                      <a16:creationId xmlns:a16="http://schemas.microsoft.com/office/drawing/2014/main" id="{B5E73D6B-AE58-4C4D-BE38-0EA7E7601AFE}"/>
                    </a:ext>
                  </a:extLst>
                </p:cNvPr>
                <p:cNvPicPr/>
                <p:nvPr/>
              </p:nvPicPr>
              <p:blipFill>
                <a:blip r:embed="rId463"/>
                <a:stretch>
                  <a:fillRect/>
                </a:stretch>
              </p:blipFill>
              <p:spPr>
                <a:xfrm>
                  <a:off x="10807557" y="3263565"/>
                  <a:ext cx="277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85" name="Freihand 284">
                  <a:extLst>
                    <a:ext uri="{FF2B5EF4-FFF2-40B4-BE49-F238E27FC236}">
                      <a16:creationId xmlns:a16="http://schemas.microsoft.com/office/drawing/2014/main" id="{9C41ED44-456B-4B7C-BBE1-731AB6D79F5D}"/>
                    </a:ext>
                  </a:extLst>
                </p14:cNvPr>
                <p14:cNvContentPartPr/>
                <p14:nvPr/>
              </p14:nvContentPartPr>
              <p14:xfrm>
                <a:off x="10855077" y="3203805"/>
                <a:ext cx="141480" cy="303480"/>
              </p14:xfrm>
            </p:contentPart>
          </mc:Choice>
          <mc:Fallback xmlns="">
            <p:pic>
              <p:nvPicPr>
                <p:cNvPr id="285" name="Freihand 284">
                  <a:extLst>
                    <a:ext uri="{FF2B5EF4-FFF2-40B4-BE49-F238E27FC236}">
                      <a16:creationId xmlns:a16="http://schemas.microsoft.com/office/drawing/2014/main" id="{9C41ED44-456B-4B7C-BBE1-731AB6D79F5D}"/>
                    </a:ext>
                  </a:extLst>
                </p:cNvPr>
                <p:cNvPicPr/>
                <p:nvPr/>
              </p:nvPicPr>
              <p:blipFill>
                <a:blip r:embed="rId465"/>
                <a:stretch>
                  <a:fillRect/>
                </a:stretch>
              </p:blipFill>
              <p:spPr>
                <a:xfrm>
                  <a:off x="10850757" y="3199485"/>
                  <a:ext cx="15012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86" name="Freihand 285">
                  <a:extLst>
                    <a:ext uri="{FF2B5EF4-FFF2-40B4-BE49-F238E27FC236}">
                      <a16:creationId xmlns:a16="http://schemas.microsoft.com/office/drawing/2014/main" id="{AAA8C7B9-BA61-4191-ADBE-2C7CE14D81D4}"/>
                    </a:ext>
                  </a:extLst>
                </p14:cNvPr>
                <p14:cNvContentPartPr/>
                <p14:nvPr/>
              </p14:nvContentPartPr>
              <p14:xfrm>
                <a:off x="11019237" y="3049365"/>
                <a:ext cx="230400" cy="236520"/>
              </p14:xfrm>
            </p:contentPart>
          </mc:Choice>
          <mc:Fallback xmlns="">
            <p:pic>
              <p:nvPicPr>
                <p:cNvPr id="286" name="Freihand 285">
                  <a:extLst>
                    <a:ext uri="{FF2B5EF4-FFF2-40B4-BE49-F238E27FC236}">
                      <a16:creationId xmlns:a16="http://schemas.microsoft.com/office/drawing/2014/main" id="{AAA8C7B9-BA61-4191-ADBE-2C7CE14D81D4}"/>
                    </a:ext>
                  </a:extLst>
                </p:cNvPr>
                <p:cNvPicPr/>
                <p:nvPr/>
              </p:nvPicPr>
              <p:blipFill>
                <a:blip r:embed="rId467"/>
                <a:stretch>
                  <a:fillRect/>
                </a:stretch>
              </p:blipFill>
              <p:spPr>
                <a:xfrm>
                  <a:off x="11014917" y="3045045"/>
                  <a:ext cx="23904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87" name="Freihand 286">
                  <a:extLst>
                    <a:ext uri="{FF2B5EF4-FFF2-40B4-BE49-F238E27FC236}">
                      <a16:creationId xmlns:a16="http://schemas.microsoft.com/office/drawing/2014/main" id="{F87415F9-E154-4FCA-9505-5430883BDDA6}"/>
                    </a:ext>
                  </a:extLst>
                </p14:cNvPr>
                <p14:cNvContentPartPr/>
                <p14:nvPr/>
              </p14:nvContentPartPr>
              <p14:xfrm>
                <a:off x="10653477" y="3639045"/>
                <a:ext cx="100080" cy="234720"/>
              </p14:xfrm>
            </p:contentPart>
          </mc:Choice>
          <mc:Fallback xmlns="">
            <p:pic>
              <p:nvPicPr>
                <p:cNvPr id="287" name="Freihand 286">
                  <a:extLst>
                    <a:ext uri="{FF2B5EF4-FFF2-40B4-BE49-F238E27FC236}">
                      <a16:creationId xmlns:a16="http://schemas.microsoft.com/office/drawing/2014/main" id="{F87415F9-E154-4FCA-9505-5430883BDDA6}"/>
                    </a:ext>
                  </a:extLst>
                </p:cNvPr>
                <p:cNvPicPr/>
                <p:nvPr/>
              </p:nvPicPr>
              <p:blipFill>
                <a:blip r:embed="rId469"/>
                <a:stretch>
                  <a:fillRect/>
                </a:stretch>
              </p:blipFill>
              <p:spPr>
                <a:xfrm>
                  <a:off x="10649157" y="3634725"/>
                  <a:ext cx="10872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88" name="Freihand 287">
                  <a:extLst>
                    <a:ext uri="{FF2B5EF4-FFF2-40B4-BE49-F238E27FC236}">
                      <a16:creationId xmlns:a16="http://schemas.microsoft.com/office/drawing/2014/main" id="{84D036BE-0B32-4F18-A873-ECB0F4E4D2B5}"/>
                    </a:ext>
                  </a:extLst>
                </p14:cNvPr>
                <p14:cNvContentPartPr/>
                <p14:nvPr/>
              </p14:nvContentPartPr>
              <p14:xfrm>
                <a:off x="10772997" y="3593685"/>
                <a:ext cx="68400" cy="102960"/>
              </p14:xfrm>
            </p:contentPart>
          </mc:Choice>
          <mc:Fallback xmlns="">
            <p:pic>
              <p:nvPicPr>
                <p:cNvPr id="288" name="Freihand 287">
                  <a:extLst>
                    <a:ext uri="{FF2B5EF4-FFF2-40B4-BE49-F238E27FC236}">
                      <a16:creationId xmlns:a16="http://schemas.microsoft.com/office/drawing/2014/main" id="{84D036BE-0B32-4F18-A873-ECB0F4E4D2B5}"/>
                    </a:ext>
                  </a:extLst>
                </p:cNvPr>
                <p:cNvPicPr/>
                <p:nvPr/>
              </p:nvPicPr>
              <p:blipFill>
                <a:blip r:embed="rId471"/>
                <a:stretch>
                  <a:fillRect/>
                </a:stretch>
              </p:blipFill>
              <p:spPr>
                <a:xfrm>
                  <a:off x="10768677" y="3589365"/>
                  <a:ext cx="770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89" name="Freihand 288">
                  <a:extLst>
                    <a:ext uri="{FF2B5EF4-FFF2-40B4-BE49-F238E27FC236}">
                      <a16:creationId xmlns:a16="http://schemas.microsoft.com/office/drawing/2014/main" id="{115139CB-35C5-4191-BFF9-7663D07BD3F8}"/>
                    </a:ext>
                  </a:extLst>
                </p14:cNvPr>
                <p14:cNvContentPartPr/>
                <p14:nvPr/>
              </p14:nvContentPartPr>
              <p14:xfrm>
                <a:off x="10858677" y="3556245"/>
                <a:ext cx="254520" cy="109440"/>
              </p14:xfrm>
            </p:contentPart>
          </mc:Choice>
          <mc:Fallback xmlns="">
            <p:pic>
              <p:nvPicPr>
                <p:cNvPr id="289" name="Freihand 288">
                  <a:extLst>
                    <a:ext uri="{FF2B5EF4-FFF2-40B4-BE49-F238E27FC236}">
                      <a16:creationId xmlns:a16="http://schemas.microsoft.com/office/drawing/2014/main" id="{115139CB-35C5-4191-BFF9-7663D07BD3F8}"/>
                    </a:ext>
                  </a:extLst>
                </p:cNvPr>
                <p:cNvPicPr/>
                <p:nvPr/>
              </p:nvPicPr>
              <p:blipFill>
                <a:blip r:embed="rId473"/>
                <a:stretch>
                  <a:fillRect/>
                </a:stretch>
              </p:blipFill>
              <p:spPr>
                <a:xfrm>
                  <a:off x="10854357" y="3551925"/>
                  <a:ext cx="2631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90" name="Freihand 289">
                  <a:extLst>
                    <a:ext uri="{FF2B5EF4-FFF2-40B4-BE49-F238E27FC236}">
                      <a16:creationId xmlns:a16="http://schemas.microsoft.com/office/drawing/2014/main" id="{2393AF0F-B674-4D8F-A53F-5972B861D231}"/>
                    </a:ext>
                  </a:extLst>
                </p14:cNvPr>
                <p14:cNvContentPartPr/>
                <p14:nvPr/>
              </p14:nvContentPartPr>
              <p14:xfrm>
                <a:off x="11135157" y="3397485"/>
                <a:ext cx="198360" cy="181080"/>
              </p14:xfrm>
            </p:contentPart>
          </mc:Choice>
          <mc:Fallback xmlns="">
            <p:pic>
              <p:nvPicPr>
                <p:cNvPr id="290" name="Freihand 289">
                  <a:extLst>
                    <a:ext uri="{FF2B5EF4-FFF2-40B4-BE49-F238E27FC236}">
                      <a16:creationId xmlns:a16="http://schemas.microsoft.com/office/drawing/2014/main" id="{2393AF0F-B674-4D8F-A53F-5972B861D231}"/>
                    </a:ext>
                  </a:extLst>
                </p:cNvPr>
                <p:cNvPicPr/>
                <p:nvPr/>
              </p:nvPicPr>
              <p:blipFill>
                <a:blip r:embed="rId475"/>
                <a:stretch>
                  <a:fillRect/>
                </a:stretch>
              </p:blipFill>
              <p:spPr>
                <a:xfrm>
                  <a:off x="11130837" y="3393165"/>
                  <a:ext cx="20700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91" name="Freihand 290">
                  <a:extLst>
                    <a:ext uri="{FF2B5EF4-FFF2-40B4-BE49-F238E27FC236}">
                      <a16:creationId xmlns:a16="http://schemas.microsoft.com/office/drawing/2014/main" id="{63E0C5EA-BA4F-4D0D-AD94-7318CAD6CC12}"/>
                    </a:ext>
                  </a:extLst>
                </p14:cNvPr>
                <p14:cNvContentPartPr/>
                <p14:nvPr/>
              </p14:nvContentPartPr>
              <p14:xfrm>
                <a:off x="11359797" y="3366165"/>
                <a:ext cx="109080" cy="87120"/>
              </p14:xfrm>
            </p:contentPart>
          </mc:Choice>
          <mc:Fallback xmlns="">
            <p:pic>
              <p:nvPicPr>
                <p:cNvPr id="291" name="Freihand 290">
                  <a:extLst>
                    <a:ext uri="{FF2B5EF4-FFF2-40B4-BE49-F238E27FC236}">
                      <a16:creationId xmlns:a16="http://schemas.microsoft.com/office/drawing/2014/main" id="{63E0C5EA-BA4F-4D0D-AD94-7318CAD6CC12}"/>
                    </a:ext>
                  </a:extLst>
                </p:cNvPr>
                <p:cNvPicPr/>
                <p:nvPr/>
              </p:nvPicPr>
              <p:blipFill>
                <a:blip r:embed="rId477"/>
                <a:stretch>
                  <a:fillRect/>
                </a:stretch>
              </p:blipFill>
              <p:spPr>
                <a:xfrm>
                  <a:off x="11355477" y="3361845"/>
                  <a:ext cx="1177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292" name="Freihand 291">
                  <a:extLst>
                    <a:ext uri="{FF2B5EF4-FFF2-40B4-BE49-F238E27FC236}">
                      <a16:creationId xmlns:a16="http://schemas.microsoft.com/office/drawing/2014/main" id="{E76E08E2-1D92-455D-B718-B6890C683C03}"/>
                    </a:ext>
                  </a:extLst>
                </p14:cNvPr>
                <p14:cNvContentPartPr/>
                <p14:nvPr/>
              </p14:nvContentPartPr>
              <p14:xfrm>
                <a:off x="11362677" y="3257085"/>
                <a:ext cx="16920" cy="3240"/>
              </p14:xfrm>
            </p:contentPart>
          </mc:Choice>
          <mc:Fallback xmlns="">
            <p:pic>
              <p:nvPicPr>
                <p:cNvPr id="292" name="Freihand 291">
                  <a:extLst>
                    <a:ext uri="{FF2B5EF4-FFF2-40B4-BE49-F238E27FC236}">
                      <a16:creationId xmlns:a16="http://schemas.microsoft.com/office/drawing/2014/main" id="{E76E08E2-1D92-455D-B718-B6890C683C03}"/>
                    </a:ext>
                  </a:extLst>
                </p:cNvPr>
                <p:cNvPicPr/>
                <p:nvPr/>
              </p:nvPicPr>
              <p:blipFill>
                <a:blip r:embed="rId479"/>
                <a:stretch>
                  <a:fillRect/>
                </a:stretch>
              </p:blipFill>
              <p:spPr>
                <a:xfrm>
                  <a:off x="11358357" y="3252765"/>
                  <a:ext cx="2556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293" name="Freihand 292">
                  <a:extLst>
                    <a:ext uri="{FF2B5EF4-FFF2-40B4-BE49-F238E27FC236}">
                      <a16:creationId xmlns:a16="http://schemas.microsoft.com/office/drawing/2014/main" id="{CDDEECF8-D9F4-454E-95C4-E18D7F237A78}"/>
                    </a:ext>
                  </a:extLst>
                </p14:cNvPr>
                <p14:cNvContentPartPr/>
                <p14:nvPr/>
              </p14:nvContentPartPr>
              <p14:xfrm>
                <a:off x="11051997" y="3790965"/>
                <a:ext cx="190800" cy="111240"/>
              </p14:xfrm>
            </p:contentPart>
          </mc:Choice>
          <mc:Fallback xmlns="">
            <p:pic>
              <p:nvPicPr>
                <p:cNvPr id="293" name="Freihand 292">
                  <a:extLst>
                    <a:ext uri="{FF2B5EF4-FFF2-40B4-BE49-F238E27FC236}">
                      <a16:creationId xmlns:a16="http://schemas.microsoft.com/office/drawing/2014/main" id="{CDDEECF8-D9F4-454E-95C4-E18D7F237A78}"/>
                    </a:ext>
                  </a:extLst>
                </p:cNvPr>
                <p:cNvPicPr/>
                <p:nvPr/>
              </p:nvPicPr>
              <p:blipFill>
                <a:blip r:embed="rId481"/>
                <a:stretch>
                  <a:fillRect/>
                </a:stretch>
              </p:blipFill>
              <p:spPr>
                <a:xfrm>
                  <a:off x="11047677" y="3786645"/>
                  <a:ext cx="1994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94" name="Freihand 293">
                  <a:extLst>
                    <a:ext uri="{FF2B5EF4-FFF2-40B4-BE49-F238E27FC236}">
                      <a16:creationId xmlns:a16="http://schemas.microsoft.com/office/drawing/2014/main" id="{84875125-EC16-4E9C-B9F9-8539DF5C0571}"/>
                    </a:ext>
                  </a:extLst>
                </p14:cNvPr>
                <p14:cNvContentPartPr/>
                <p14:nvPr/>
              </p14:nvContentPartPr>
              <p14:xfrm>
                <a:off x="11259357" y="3738405"/>
                <a:ext cx="104400" cy="95400"/>
              </p14:xfrm>
            </p:contentPart>
          </mc:Choice>
          <mc:Fallback xmlns="">
            <p:pic>
              <p:nvPicPr>
                <p:cNvPr id="294" name="Freihand 293">
                  <a:extLst>
                    <a:ext uri="{FF2B5EF4-FFF2-40B4-BE49-F238E27FC236}">
                      <a16:creationId xmlns:a16="http://schemas.microsoft.com/office/drawing/2014/main" id="{84875125-EC16-4E9C-B9F9-8539DF5C0571}"/>
                    </a:ext>
                  </a:extLst>
                </p:cNvPr>
                <p:cNvPicPr/>
                <p:nvPr/>
              </p:nvPicPr>
              <p:blipFill>
                <a:blip r:embed="rId483"/>
                <a:stretch>
                  <a:fillRect/>
                </a:stretch>
              </p:blipFill>
              <p:spPr>
                <a:xfrm>
                  <a:off x="11255037" y="3734085"/>
                  <a:ext cx="1130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295" name="Freihand 294">
                  <a:extLst>
                    <a:ext uri="{FF2B5EF4-FFF2-40B4-BE49-F238E27FC236}">
                      <a16:creationId xmlns:a16="http://schemas.microsoft.com/office/drawing/2014/main" id="{19B098EA-BFE0-4E72-8DBA-C6264A14FE4E}"/>
                    </a:ext>
                  </a:extLst>
                </p14:cNvPr>
                <p14:cNvContentPartPr/>
                <p14:nvPr/>
              </p14:nvContentPartPr>
              <p14:xfrm>
                <a:off x="11360157" y="3673605"/>
                <a:ext cx="199080" cy="121680"/>
              </p14:xfrm>
            </p:contentPart>
          </mc:Choice>
          <mc:Fallback xmlns="">
            <p:pic>
              <p:nvPicPr>
                <p:cNvPr id="295" name="Freihand 294">
                  <a:extLst>
                    <a:ext uri="{FF2B5EF4-FFF2-40B4-BE49-F238E27FC236}">
                      <a16:creationId xmlns:a16="http://schemas.microsoft.com/office/drawing/2014/main" id="{19B098EA-BFE0-4E72-8DBA-C6264A14FE4E}"/>
                    </a:ext>
                  </a:extLst>
                </p:cNvPr>
                <p:cNvPicPr/>
                <p:nvPr/>
              </p:nvPicPr>
              <p:blipFill>
                <a:blip r:embed="rId485"/>
                <a:stretch>
                  <a:fillRect/>
                </a:stretch>
              </p:blipFill>
              <p:spPr>
                <a:xfrm>
                  <a:off x="11355837" y="3669285"/>
                  <a:ext cx="2077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297" name="Freihand 296">
                  <a:extLst>
                    <a:ext uri="{FF2B5EF4-FFF2-40B4-BE49-F238E27FC236}">
                      <a16:creationId xmlns:a16="http://schemas.microsoft.com/office/drawing/2014/main" id="{01C52CCC-E302-4F34-B778-1BF2A1CF0536}"/>
                    </a:ext>
                  </a:extLst>
                </p14:cNvPr>
                <p14:cNvContentPartPr/>
                <p14:nvPr/>
              </p14:nvContentPartPr>
              <p14:xfrm>
                <a:off x="10753197" y="4048365"/>
                <a:ext cx="92520" cy="133920"/>
              </p14:xfrm>
            </p:contentPart>
          </mc:Choice>
          <mc:Fallback xmlns="">
            <p:pic>
              <p:nvPicPr>
                <p:cNvPr id="297" name="Freihand 296">
                  <a:extLst>
                    <a:ext uri="{FF2B5EF4-FFF2-40B4-BE49-F238E27FC236}">
                      <a16:creationId xmlns:a16="http://schemas.microsoft.com/office/drawing/2014/main" id="{01C52CCC-E302-4F34-B778-1BF2A1CF0536}"/>
                    </a:ext>
                  </a:extLst>
                </p:cNvPr>
                <p:cNvPicPr/>
                <p:nvPr/>
              </p:nvPicPr>
              <p:blipFill>
                <a:blip r:embed="rId487"/>
                <a:stretch>
                  <a:fillRect/>
                </a:stretch>
              </p:blipFill>
              <p:spPr>
                <a:xfrm>
                  <a:off x="10748877" y="4044045"/>
                  <a:ext cx="1011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298" name="Freihand 297">
                  <a:extLst>
                    <a:ext uri="{FF2B5EF4-FFF2-40B4-BE49-F238E27FC236}">
                      <a16:creationId xmlns:a16="http://schemas.microsoft.com/office/drawing/2014/main" id="{ADFAB971-2283-4206-B199-E86D789E452F}"/>
                    </a:ext>
                  </a:extLst>
                </p14:cNvPr>
                <p14:cNvContentPartPr/>
                <p14:nvPr/>
              </p14:nvContentPartPr>
              <p14:xfrm>
                <a:off x="10864797" y="3947205"/>
                <a:ext cx="108360" cy="204120"/>
              </p14:xfrm>
            </p:contentPart>
          </mc:Choice>
          <mc:Fallback xmlns="">
            <p:pic>
              <p:nvPicPr>
                <p:cNvPr id="298" name="Freihand 297">
                  <a:extLst>
                    <a:ext uri="{FF2B5EF4-FFF2-40B4-BE49-F238E27FC236}">
                      <a16:creationId xmlns:a16="http://schemas.microsoft.com/office/drawing/2014/main" id="{ADFAB971-2283-4206-B199-E86D789E452F}"/>
                    </a:ext>
                  </a:extLst>
                </p:cNvPr>
                <p:cNvPicPr/>
                <p:nvPr/>
              </p:nvPicPr>
              <p:blipFill>
                <a:blip r:embed="rId489"/>
                <a:stretch>
                  <a:fillRect/>
                </a:stretch>
              </p:blipFill>
              <p:spPr>
                <a:xfrm>
                  <a:off x="10860477" y="3942885"/>
                  <a:ext cx="11700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299" name="Freihand 298">
                  <a:extLst>
                    <a:ext uri="{FF2B5EF4-FFF2-40B4-BE49-F238E27FC236}">
                      <a16:creationId xmlns:a16="http://schemas.microsoft.com/office/drawing/2014/main" id="{0E35F40F-F058-4D4A-9B67-1F06033B8085}"/>
                    </a:ext>
                  </a:extLst>
                </p14:cNvPr>
                <p14:cNvContentPartPr/>
                <p14:nvPr/>
              </p14:nvContentPartPr>
              <p14:xfrm>
                <a:off x="10982517" y="3919845"/>
                <a:ext cx="198000" cy="181080"/>
              </p14:xfrm>
            </p:contentPart>
          </mc:Choice>
          <mc:Fallback xmlns="">
            <p:pic>
              <p:nvPicPr>
                <p:cNvPr id="299" name="Freihand 298">
                  <a:extLst>
                    <a:ext uri="{FF2B5EF4-FFF2-40B4-BE49-F238E27FC236}">
                      <a16:creationId xmlns:a16="http://schemas.microsoft.com/office/drawing/2014/main" id="{0E35F40F-F058-4D4A-9B67-1F06033B8085}"/>
                    </a:ext>
                  </a:extLst>
                </p:cNvPr>
                <p:cNvPicPr/>
                <p:nvPr/>
              </p:nvPicPr>
              <p:blipFill>
                <a:blip r:embed="rId491"/>
                <a:stretch>
                  <a:fillRect/>
                </a:stretch>
              </p:blipFill>
              <p:spPr>
                <a:xfrm>
                  <a:off x="10978197" y="3915525"/>
                  <a:ext cx="20664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00" name="Freihand 299">
                  <a:extLst>
                    <a:ext uri="{FF2B5EF4-FFF2-40B4-BE49-F238E27FC236}">
                      <a16:creationId xmlns:a16="http://schemas.microsoft.com/office/drawing/2014/main" id="{3E106D46-04A1-478A-81F1-A5B6154348E6}"/>
                    </a:ext>
                  </a:extLst>
                </p14:cNvPr>
                <p14:cNvContentPartPr/>
                <p14:nvPr/>
              </p14:nvContentPartPr>
              <p14:xfrm>
                <a:off x="11217597" y="3909765"/>
                <a:ext cx="229680" cy="154800"/>
              </p14:xfrm>
            </p:contentPart>
          </mc:Choice>
          <mc:Fallback xmlns="">
            <p:pic>
              <p:nvPicPr>
                <p:cNvPr id="300" name="Freihand 299">
                  <a:extLst>
                    <a:ext uri="{FF2B5EF4-FFF2-40B4-BE49-F238E27FC236}">
                      <a16:creationId xmlns:a16="http://schemas.microsoft.com/office/drawing/2014/main" id="{3E106D46-04A1-478A-81F1-A5B6154348E6}"/>
                    </a:ext>
                  </a:extLst>
                </p:cNvPr>
                <p:cNvPicPr/>
                <p:nvPr/>
              </p:nvPicPr>
              <p:blipFill>
                <a:blip r:embed="rId493"/>
                <a:stretch>
                  <a:fillRect/>
                </a:stretch>
              </p:blipFill>
              <p:spPr>
                <a:xfrm>
                  <a:off x="11213277" y="3905445"/>
                  <a:ext cx="2383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01" name="Freihand 300">
                  <a:extLst>
                    <a:ext uri="{FF2B5EF4-FFF2-40B4-BE49-F238E27FC236}">
                      <a16:creationId xmlns:a16="http://schemas.microsoft.com/office/drawing/2014/main" id="{2CC1BF67-695C-43C6-A44E-2E45553DB3B9}"/>
                    </a:ext>
                  </a:extLst>
                </p14:cNvPr>
                <p14:cNvContentPartPr/>
                <p14:nvPr/>
              </p14:nvContentPartPr>
              <p14:xfrm>
                <a:off x="11472837" y="3882045"/>
                <a:ext cx="55080" cy="84240"/>
              </p14:xfrm>
            </p:contentPart>
          </mc:Choice>
          <mc:Fallback xmlns="">
            <p:pic>
              <p:nvPicPr>
                <p:cNvPr id="301" name="Freihand 300">
                  <a:extLst>
                    <a:ext uri="{FF2B5EF4-FFF2-40B4-BE49-F238E27FC236}">
                      <a16:creationId xmlns:a16="http://schemas.microsoft.com/office/drawing/2014/main" id="{2CC1BF67-695C-43C6-A44E-2E45553DB3B9}"/>
                    </a:ext>
                  </a:extLst>
                </p:cNvPr>
                <p:cNvPicPr/>
                <p:nvPr/>
              </p:nvPicPr>
              <p:blipFill>
                <a:blip r:embed="rId495"/>
                <a:stretch>
                  <a:fillRect/>
                </a:stretch>
              </p:blipFill>
              <p:spPr>
                <a:xfrm>
                  <a:off x="11468517" y="3877725"/>
                  <a:ext cx="637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02" name="Freihand 301">
                  <a:extLst>
                    <a:ext uri="{FF2B5EF4-FFF2-40B4-BE49-F238E27FC236}">
                      <a16:creationId xmlns:a16="http://schemas.microsoft.com/office/drawing/2014/main" id="{7337D24E-7CDE-48AB-9936-ED30A05F07A4}"/>
                    </a:ext>
                  </a:extLst>
                </p14:cNvPr>
                <p14:cNvContentPartPr/>
                <p14:nvPr/>
              </p14:nvContentPartPr>
              <p14:xfrm>
                <a:off x="11566437" y="3818685"/>
                <a:ext cx="159120" cy="72000"/>
              </p14:xfrm>
            </p:contentPart>
          </mc:Choice>
          <mc:Fallback xmlns="">
            <p:pic>
              <p:nvPicPr>
                <p:cNvPr id="302" name="Freihand 301">
                  <a:extLst>
                    <a:ext uri="{FF2B5EF4-FFF2-40B4-BE49-F238E27FC236}">
                      <a16:creationId xmlns:a16="http://schemas.microsoft.com/office/drawing/2014/main" id="{7337D24E-7CDE-48AB-9936-ED30A05F07A4}"/>
                    </a:ext>
                  </a:extLst>
                </p:cNvPr>
                <p:cNvPicPr/>
                <p:nvPr/>
              </p:nvPicPr>
              <p:blipFill>
                <a:blip r:embed="rId497"/>
                <a:stretch>
                  <a:fillRect/>
                </a:stretch>
              </p:blipFill>
              <p:spPr>
                <a:xfrm>
                  <a:off x="11562117" y="3814365"/>
                  <a:ext cx="1677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03" name="Freihand 302">
                  <a:extLst>
                    <a:ext uri="{FF2B5EF4-FFF2-40B4-BE49-F238E27FC236}">
                      <a16:creationId xmlns:a16="http://schemas.microsoft.com/office/drawing/2014/main" id="{AD6EC155-1D58-4E4D-A3EB-0A8A37C35C86}"/>
                    </a:ext>
                  </a:extLst>
                </p14:cNvPr>
                <p14:cNvContentPartPr/>
                <p14:nvPr/>
              </p14:nvContentPartPr>
              <p14:xfrm>
                <a:off x="11679837" y="3740565"/>
                <a:ext cx="50400" cy="38880"/>
              </p14:xfrm>
            </p:contentPart>
          </mc:Choice>
          <mc:Fallback xmlns="">
            <p:pic>
              <p:nvPicPr>
                <p:cNvPr id="303" name="Freihand 302">
                  <a:extLst>
                    <a:ext uri="{FF2B5EF4-FFF2-40B4-BE49-F238E27FC236}">
                      <a16:creationId xmlns:a16="http://schemas.microsoft.com/office/drawing/2014/main" id="{AD6EC155-1D58-4E4D-A3EB-0A8A37C35C86}"/>
                    </a:ext>
                  </a:extLst>
                </p:cNvPr>
                <p:cNvPicPr/>
                <p:nvPr/>
              </p:nvPicPr>
              <p:blipFill>
                <a:blip r:embed="rId499"/>
                <a:stretch>
                  <a:fillRect/>
                </a:stretch>
              </p:blipFill>
              <p:spPr>
                <a:xfrm>
                  <a:off x="11675517" y="3736245"/>
                  <a:ext cx="5904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04" name="Freihand 303">
                  <a:extLst>
                    <a:ext uri="{FF2B5EF4-FFF2-40B4-BE49-F238E27FC236}">
                      <a16:creationId xmlns:a16="http://schemas.microsoft.com/office/drawing/2014/main" id="{34E09166-DD6D-4905-BFD9-35346AFA2A24}"/>
                    </a:ext>
                  </a:extLst>
                </p14:cNvPr>
                <p14:cNvContentPartPr/>
                <p14:nvPr/>
              </p14:nvContentPartPr>
              <p14:xfrm>
                <a:off x="11733117" y="3769725"/>
                <a:ext cx="58320" cy="151560"/>
              </p14:xfrm>
            </p:contentPart>
          </mc:Choice>
          <mc:Fallback xmlns="">
            <p:pic>
              <p:nvPicPr>
                <p:cNvPr id="304" name="Freihand 303">
                  <a:extLst>
                    <a:ext uri="{FF2B5EF4-FFF2-40B4-BE49-F238E27FC236}">
                      <a16:creationId xmlns:a16="http://schemas.microsoft.com/office/drawing/2014/main" id="{34E09166-DD6D-4905-BFD9-35346AFA2A24}"/>
                    </a:ext>
                  </a:extLst>
                </p:cNvPr>
                <p:cNvPicPr/>
                <p:nvPr/>
              </p:nvPicPr>
              <p:blipFill>
                <a:blip r:embed="rId501"/>
                <a:stretch>
                  <a:fillRect/>
                </a:stretch>
              </p:blipFill>
              <p:spPr>
                <a:xfrm>
                  <a:off x="11728797" y="3765405"/>
                  <a:ext cx="6696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05" name="Freihand 304">
                  <a:extLst>
                    <a:ext uri="{FF2B5EF4-FFF2-40B4-BE49-F238E27FC236}">
                      <a16:creationId xmlns:a16="http://schemas.microsoft.com/office/drawing/2014/main" id="{F6748434-663B-4BF5-862A-F5B6F84269F0}"/>
                    </a:ext>
                  </a:extLst>
                </p14:cNvPr>
                <p14:cNvContentPartPr/>
                <p14:nvPr/>
              </p14:nvContentPartPr>
              <p14:xfrm>
                <a:off x="11805117" y="3631485"/>
                <a:ext cx="207360" cy="170280"/>
              </p14:xfrm>
            </p:contentPart>
          </mc:Choice>
          <mc:Fallback xmlns="">
            <p:pic>
              <p:nvPicPr>
                <p:cNvPr id="305" name="Freihand 304">
                  <a:extLst>
                    <a:ext uri="{FF2B5EF4-FFF2-40B4-BE49-F238E27FC236}">
                      <a16:creationId xmlns:a16="http://schemas.microsoft.com/office/drawing/2014/main" id="{F6748434-663B-4BF5-862A-F5B6F84269F0}"/>
                    </a:ext>
                  </a:extLst>
                </p:cNvPr>
                <p:cNvPicPr/>
                <p:nvPr/>
              </p:nvPicPr>
              <p:blipFill>
                <a:blip r:embed="rId503"/>
                <a:stretch>
                  <a:fillRect/>
                </a:stretch>
              </p:blipFill>
              <p:spPr>
                <a:xfrm>
                  <a:off x="11800797" y="3627165"/>
                  <a:ext cx="21600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06" name="Freihand 305">
                  <a:extLst>
                    <a:ext uri="{FF2B5EF4-FFF2-40B4-BE49-F238E27FC236}">
                      <a16:creationId xmlns:a16="http://schemas.microsoft.com/office/drawing/2014/main" id="{C6B4AD1F-93E6-4CDC-B6BD-54119BAEB0CC}"/>
                    </a:ext>
                  </a:extLst>
                </p14:cNvPr>
                <p14:cNvContentPartPr/>
                <p14:nvPr/>
              </p14:nvContentPartPr>
              <p14:xfrm>
                <a:off x="11525037" y="3997605"/>
                <a:ext cx="138240" cy="147600"/>
              </p14:xfrm>
            </p:contentPart>
          </mc:Choice>
          <mc:Fallback xmlns="">
            <p:pic>
              <p:nvPicPr>
                <p:cNvPr id="306" name="Freihand 305">
                  <a:extLst>
                    <a:ext uri="{FF2B5EF4-FFF2-40B4-BE49-F238E27FC236}">
                      <a16:creationId xmlns:a16="http://schemas.microsoft.com/office/drawing/2014/main" id="{C6B4AD1F-93E6-4CDC-B6BD-54119BAEB0CC}"/>
                    </a:ext>
                  </a:extLst>
                </p:cNvPr>
                <p:cNvPicPr/>
                <p:nvPr/>
              </p:nvPicPr>
              <p:blipFill>
                <a:blip r:embed="rId505"/>
                <a:stretch>
                  <a:fillRect/>
                </a:stretch>
              </p:blipFill>
              <p:spPr>
                <a:xfrm>
                  <a:off x="11520717" y="3993285"/>
                  <a:ext cx="1468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07" name="Freihand 306">
                  <a:extLst>
                    <a:ext uri="{FF2B5EF4-FFF2-40B4-BE49-F238E27FC236}">
                      <a16:creationId xmlns:a16="http://schemas.microsoft.com/office/drawing/2014/main" id="{E8A411CB-6117-4182-B486-D76FC2FB81A0}"/>
                    </a:ext>
                  </a:extLst>
                </p14:cNvPr>
                <p14:cNvContentPartPr/>
                <p14:nvPr/>
              </p14:nvContentPartPr>
              <p14:xfrm>
                <a:off x="11619357" y="4063485"/>
                <a:ext cx="65160" cy="48240"/>
              </p14:xfrm>
            </p:contentPart>
          </mc:Choice>
          <mc:Fallback xmlns="">
            <p:pic>
              <p:nvPicPr>
                <p:cNvPr id="307" name="Freihand 306">
                  <a:extLst>
                    <a:ext uri="{FF2B5EF4-FFF2-40B4-BE49-F238E27FC236}">
                      <a16:creationId xmlns:a16="http://schemas.microsoft.com/office/drawing/2014/main" id="{E8A411CB-6117-4182-B486-D76FC2FB81A0}"/>
                    </a:ext>
                  </a:extLst>
                </p:cNvPr>
                <p:cNvPicPr/>
                <p:nvPr/>
              </p:nvPicPr>
              <p:blipFill>
                <a:blip r:embed="rId507"/>
                <a:stretch>
                  <a:fillRect/>
                </a:stretch>
              </p:blipFill>
              <p:spPr>
                <a:xfrm>
                  <a:off x="11615037" y="4059165"/>
                  <a:ext cx="7380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08" name="Freihand 307">
                  <a:extLst>
                    <a:ext uri="{FF2B5EF4-FFF2-40B4-BE49-F238E27FC236}">
                      <a16:creationId xmlns:a16="http://schemas.microsoft.com/office/drawing/2014/main" id="{1F5AE2B1-4E97-49C5-B651-4A7656066137}"/>
                    </a:ext>
                  </a:extLst>
                </p14:cNvPr>
                <p14:cNvContentPartPr/>
                <p14:nvPr/>
              </p14:nvContentPartPr>
              <p14:xfrm>
                <a:off x="11759037" y="3951165"/>
                <a:ext cx="164520" cy="192240"/>
              </p14:xfrm>
            </p:contentPart>
          </mc:Choice>
          <mc:Fallback xmlns="">
            <p:pic>
              <p:nvPicPr>
                <p:cNvPr id="308" name="Freihand 307">
                  <a:extLst>
                    <a:ext uri="{FF2B5EF4-FFF2-40B4-BE49-F238E27FC236}">
                      <a16:creationId xmlns:a16="http://schemas.microsoft.com/office/drawing/2014/main" id="{1F5AE2B1-4E97-49C5-B651-4A7656066137}"/>
                    </a:ext>
                  </a:extLst>
                </p:cNvPr>
                <p:cNvPicPr/>
                <p:nvPr/>
              </p:nvPicPr>
              <p:blipFill>
                <a:blip r:embed="rId509"/>
                <a:stretch>
                  <a:fillRect/>
                </a:stretch>
              </p:blipFill>
              <p:spPr>
                <a:xfrm>
                  <a:off x="11754717" y="3946845"/>
                  <a:ext cx="17316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09" name="Freihand 308">
                  <a:extLst>
                    <a:ext uri="{FF2B5EF4-FFF2-40B4-BE49-F238E27FC236}">
                      <a16:creationId xmlns:a16="http://schemas.microsoft.com/office/drawing/2014/main" id="{F7ADA51D-0294-4867-A5B2-6912235CC674}"/>
                    </a:ext>
                  </a:extLst>
                </p14:cNvPr>
                <p14:cNvContentPartPr/>
                <p14:nvPr/>
              </p14:nvContentPartPr>
              <p14:xfrm>
                <a:off x="11868477" y="3875205"/>
                <a:ext cx="118080" cy="312840"/>
              </p14:xfrm>
            </p:contentPart>
          </mc:Choice>
          <mc:Fallback xmlns="">
            <p:pic>
              <p:nvPicPr>
                <p:cNvPr id="309" name="Freihand 308">
                  <a:extLst>
                    <a:ext uri="{FF2B5EF4-FFF2-40B4-BE49-F238E27FC236}">
                      <a16:creationId xmlns:a16="http://schemas.microsoft.com/office/drawing/2014/main" id="{F7ADA51D-0294-4867-A5B2-6912235CC674}"/>
                    </a:ext>
                  </a:extLst>
                </p:cNvPr>
                <p:cNvPicPr/>
                <p:nvPr/>
              </p:nvPicPr>
              <p:blipFill>
                <a:blip r:embed="rId511"/>
                <a:stretch>
                  <a:fillRect/>
                </a:stretch>
              </p:blipFill>
              <p:spPr>
                <a:xfrm>
                  <a:off x="11864157" y="3870885"/>
                  <a:ext cx="126720" cy="32148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10" name="Freihand 309">
                  <a:extLst>
                    <a:ext uri="{FF2B5EF4-FFF2-40B4-BE49-F238E27FC236}">
                      <a16:creationId xmlns:a16="http://schemas.microsoft.com/office/drawing/2014/main" id="{1FF1E615-792F-4F32-91AC-B2A8234D7731}"/>
                    </a:ext>
                  </a:extLst>
                </p14:cNvPr>
                <p14:cNvContentPartPr/>
                <p14:nvPr/>
              </p14:nvContentPartPr>
              <p14:xfrm>
                <a:off x="11457717" y="3955125"/>
                <a:ext cx="114840" cy="228240"/>
              </p14:xfrm>
            </p:contentPart>
          </mc:Choice>
          <mc:Fallback xmlns="">
            <p:pic>
              <p:nvPicPr>
                <p:cNvPr id="310" name="Freihand 309">
                  <a:extLst>
                    <a:ext uri="{FF2B5EF4-FFF2-40B4-BE49-F238E27FC236}">
                      <a16:creationId xmlns:a16="http://schemas.microsoft.com/office/drawing/2014/main" id="{1FF1E615-792F-4F32-91AC-B2A8234D7731}"/>
                    </a:ext>
                  </a:extLst>
                </p:cNvPr>
                <p:cNvPicPr/>
                <p:nvPr/>
              </p:nvPicPr>
              <p:blipFill>
                <a:blip r:embed="rId513"/>
                <a:stretch>
                  <a:fillRect/>
                </a:stretch>
              </p:blipFill>
              <p:spPr>
                <a:xfrm>
                  <a:off x="11453397" y="3950805"/>
                  <a:ext cx="12348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16" name="Freihand 315">
                  <a:extLst>
                    <a:ext uri="{FF2B5EF4-FFF2-40B4-BE49-F238E27FC236}">
                      <a16:creationId xmlns:a16="http://schemas.microsoft.com/office/drawing/2014/main" id="{6231837E-3679-497F-B7C2-8F95C2BB8B22}"/>
                    </a:ext>
                  </a:extLst>
                </p14:cNvPr>
                <p14:cNvContentPartPr/>
                <p14:nvPr/>
              </p14:nvContentPartPr>
              <p14:xfrm>
                <a:off x="10936797" y="1810245"/>
                <a:ext cx="93240" cy="202680"/>
              </p14:xfrm>
            </p:contentPart>
          </mc:Choice>
          <mc:Fallback xmlns="">
            <p:pic>
              <p:nvPicPr>
                <p:cNvPr id="316" name="Freihand 315">
                  <a:extLst>
                    <a:ext uri="{FF2B5EF4-FFF2-40B4-BE49-F238E27FC236}">
                      <a16:creationId xmlns:a16="http://schemas.microsoft.com/office/drawing/2014/main" id="{6231837E-3679-497F-B7C2-8F95C2BB8B22}"/>
                    </a:ext>
                  </a:extLst>
                </p:cNvPr>
                <p:cNvPicPr/>
                <p:nvPr/>
              </p:nvPicPr>
              <p:blipFill>
                <a:blip r:embed="rId515"/>
                <a:stretch>
                  <a:fillRect/>
                </a:stretch>
              </p:blipFill>
              <p:spPr>
                <a:xfrm>
                  <a:off x="10932477" y="1805925"/>
                  <a:ext cx="10188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17" name="Freihand 316">
                  <a:extLst>
                    <a:ext uri="{FF2B5EF4-FFF2-40B4-BE49-F238E27FC236}">
                      <a16:creationId xmlns:a16="http://schemas.microsoft.com/office/drawing/2014/main" id="{B8FFB1F6-B93E-4A34-9D70-B7CE8D126D48}"/>
                    </a:ext>
                  </a:extLst>
                </p14:cNvPr>
                <p14:cNvContentPartPr/>
                <p14:nvPr/>
              </p14:nvContentPartPr>
              <p14:xfrm>
                <a:off x="10920597" y="1905285"/>
                <a:ext cx="167760" cy="11160"/>
              </p14:xfrm>
            </p:contentPart>
          </mc:Choice>
          <mc:Fallback xmlns="">
            <p:pic>
              <p:nvPicPr>
                <p:cNvPr id="317" name="Freihand 316">
                  <a:extLst>
                    <a:ext uri="{FF2B5EF4-FFF2-40B4-BE49-F238E27FC236}">
                      <a16:creationId xmlns:a16="http://schemas.microsoft.com/office/drawing/2014/main" id="{B8FFB1F6-B93E-4A34-9D70-B7CE8D126D48}"/>
                    </a:ext>
                  </a:extLst>
                </p:cNvPr>
                <p:cNvPicPr/>
                <p:nvPr/>
              </p:nvPicPr>
              <p:blipFill>
                <a:blip r:embed="rId517"/>
                <a:stretch>
                  <a:fillRect/>
                </a:stretch>
              </p:blipFill>
              <p:spPr>
                <a:xfrm>
                  <a:off x="10916277" y="1900965"/>
                  <a:ext cx="1764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18" name="Freihand 317">
                  <a:extLst>
                    <a:ext uri="{FF2B5EF4-FFF2-40B4-BE49-F238E27FC236}">
                      <a16:creationId xmlns:a16="http://schemas.microsoft.com/office/drawing/2014/main" id="{5E35E4FA-FC62-43B6-B206-BDA84FE2D2BB}"/>
                    </a:ext>
                  </a:extLst>
                </p14:cNvPr>
                <p14:cNvContentPartPr/>
                <p14:nvPr/>
              </p14:nvContentPartPr>
              <p14:xfrm>
                <a:off x="11113197" y="1838685"/>
                <a:ext cx="100080" cy="102600"/>
              </p14:xfrm>
            </p:contentPart>
          </mc:Choice>
          <mc:Fallback xmlns="">
            <p:pic>
              <p:nvPicPr>
                <p:cNvPr id="318" name="Freihand 317">
                  <a:extLst>
                    <a:ext uri="{FF2B5EF4-FFF2-40B4-BE49-F238E27FC236}">
                      <a16:creationId xmlns:a16="http://schemas.microsoft.com/office/drawing/2014/main" id="{5E35E4FA-FC62-43B6-B206-BDA84FE2D2BB}"/>
                    </a:ext>
                  </a:extLst>
                </p:cNvPr>
                <p:cNvPicPr/>
                <p:nvPr/>
              </p:nvPicPr>
              <p:blipFill>
                <a:blip r:embed="rId519"/>
                <a:stretch>
                  <a:fillRect/>
                </a:stretch>
              </p:blipFill>
              <p:spPr>
                <a:xfrm>
                  <a:off x="11108877" y="1834365"/>
                  <a:ext cx="1087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19" name="Freihand 318">
                  <a:extLst>
                    <a:ext uri="{FF2B5EF4-FFF2-40B4-BE49-F238E27FC236}">
                      <a16:creationId xmlns:a16="http://schemas.microsoft.com/office/drawing/2014/main" id="{8EE9BFDA-9FD3-488B-9FB5-C1B2C70E0942}"/>
                    </a:ext>
                  </a:extLst>
                </p14:cNvPr>
                <p14:cNvContentPartPr/>
                <p14:nvPr/>
              </p14:nvContentPartPr>
              <p14:xfrm>
                <a:off x="11219757" y="1694325"/>
                <a:ext cx="103680" cy="105840"/>
              </p14:xfrm>
            </p:contentPart>
          </mc:Choice>
          <mc:Fallback xmlns="">
            <p:pic>
              <p:nvPicPr>
                <p:cNvPr id="319" name="Freihand 318">
                  <a:extLst>
                    <a:ext uri="{FF2B5EF4-FFF2-40B4-BE49-F238E27FC236}">
                      <a16:creationId xmlns:a16="http://schemas.microsoft.com/office/drawing/2014/main" id="{8EE9BFDA-9FD3-488B-9FB5-C1B2C70E0942}"/>
                    </a:ext>
                  </a:extLst>
                </p:cNvPr>
                <p:cNvPicPr/>
                <p:nvPr/>
              </p:nvPicPr>
              <p:blipFill>
                <a:blip r:embed="rId521"/>
                <a:stretch>
                  <a:fillRect/>
                </a:stretch>
              </p:blipFill>
              <p:spPr>
                <a:xfrm>
                  <a:off x="11215437" y="1690005"/>
                  <a:ext cx="1123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20" name="Freihand 319">
                  <a:extLst>
                    <a:ext uri="{FF2B5EF4-FFF2-40B4-BE49-F238E27FC236}">
                      <a16:creationId xmlns:a16="http://schemas.microsoft.com/office/drawing/2014/main" id="{86E42F7D-27BC-46DA-AC12-FBA698026250}"/>
                    </a:ext>
                  </a:extLst>
                </p14:cNvPr>
                <p14:cNvContentPartPr/>
                <p14:nvPr/>
              </p14:nvContentPartPr>
              <p14:xfrm>
                <a:off x="11330997" y="1555365"/>
                <a:ext cx="128160" cy="172080"/>
              </p14:xfrm>
            </p:contentPart>
          </mc:Choice>
          <mc:Fallback xmlns="">
            <p:pic>
              <p:nvPicPr>
                <p:cNvPr id="320" name="Freihand 319">
                  <a:extLst>
                    <a:ext uri="{FF2B5EF4-FFF2-40B4-BE49-F238E27FC236}">
                      <a16:creationId xmlns:a16="http://schemas.microsoft.com/office/drawing/2014/main" id="{86E42F7D-27BC-46DA-AC12-FBA698026250}"/>
                    </a:ext>
                  </a:extLst>
                </p:cNvPr>
                <p:cNvPicPr/>
                <p:nvPr/>
              </p:nvPicPr>
              <p:blipFill>
                <a:blip r:embed="rId523"/>
                <a:stretch>
                  <a:fillRect/>
                </a:stretch>
              </p:blipFill>
              <p:spPr>
                <a:xfrm>
                  <a:off x="11326677" y="1551045"/>
                  <a:ext cx="13680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21" name="Freihand 320">
                  <a:extLst>
                    <a:ext uri="{FF2B5EF4-FFF2-40B4-BE49-F238E27FC236}">
                      <a16:creationId xmlns:a16="http://schemas.microsoft.com/office/drawing/2014/main" id="{2BDDB2B4-4F4F-4366-B2AE-D85FA7B63C91}"/>
                    </a:ext>
                  </a:extLst>
                </p14:cNvPr>
                <p14:cNvContentPartPr/>
                <p14:nvPr/>
              </p14:nvContentPartPr>
              <p14:xfrm>
                <a:off x="11488677" y="1604325"/>
                <a:ext cx="85680" cy="87480"/>
              </p14:xfrm>
            </p:contentPart>
          </mc:Choice>
          <mc:Fallback xmlns="">
            <p:pic>
              <p:nvPicPr>
                <p:cNvPr id="321" name="Freihand 320">
                  <a:extLst>
                    <a:ext uri="{FF2B5EF4-FFF2-40B4-BE49-F238E27FC236}">
                      <a16:creationId xmlns:a16="http://schemas.microsoft.com/office/drawing/2014/main" id="{2BDDB2B4-4F4F-4366-B2AE-D85FA7B63C91}"/>
                    </a:ext>
                  </a:extLst>
                </p:cNvPr>
                <p:cNvPicPr/>
                <p:nvPr/>
              </p:nvPicPr>
              <p:blipFill>
                <a:blip r:embed="rId525"/>
                <a:stretch>
                  <a:fillRect/>
                </a:stretch>
              </p:blipFill>
              <p:spPr>
                <a:xfrm>
                  <a:off x="11484357" y="1600005"/>
                  <a:ext cx="943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22" name="Freihand 321">
                  <a:extLst>
                    <a:ext uri="{FF2B5EF4-FFF2-40B4-BE49-F238E27FC236}">
                      <a16:creationId xmlns:a16="http://schemas.microsoft.com/office/drawing/2014/main" id="{DFE76F9F-1A3E-4784-BEF7-44530FBD131B}"/>
                    </a:ext>
                  </a:extLst>
                </p14:cNvPr>
                <p14:cNvContentPartPr/>
                <p14:nvPr/>
              </p14:nvContentPartPr>
              <p14:xfrm>
                <a:off x="11501997" y="1461405"/>
                <a:ext cx="82080" cy="339120"/>
              </p14:xfrm>
            </p:contentPart>
          </mc:Choice>
          <mc:Fallback xmlns="">
            <p:pic>
              <p:nvPicPr>
                <p:cNvPr id="322" name="Freihand 321">
                  <a:extLst>
                    <a:ext uri="{FF2B5EF4-FFF2-40B4-BE49-F238E27FC236}">
                      <a16:creationId xmlns:a16="http://schemas.microsoft.com/office/drawing/2014/main" id="{DFE76F9F-1A3E-4784-BEF7-44530FBD131B}"/>
                    </a:ext>
                  </a:extLst>
                </p:cNvPr>
                <p:cNvPicPr/>
                <p:nvPr/>
              </p:nvPicPr>
              <p:blipFill>
                <a:blip r:embed="rId527"/>
                <a:stretch>
                  <a:fillRect/>
                </a:stretch>
              </p:blipFill>
              <p:spPr>
                <a:xfrm>
                  <a:off x="11497677" y="1457085"/>
                  <a:ext cx="90720" cy="34776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23" name="Freihand 322">
                  <a:extLst>
                    <a:ext uri="{FF2B5EF4-FFF2-40B4-BE49-F238E27FC236}">
                      <a16:creationId xmlns:a16="http://schemas.microsoft.com/office/drawing/2014/main" id="{A7334E49-24F6-47C8-BC86-1EA1525345A1}"/>
                    </a:ext>
                  </a:extLst>
                </p14:cNvPr>
                <p14:cNvContentPartPr/>
                <p14:nvPr/>
              </p14:nvContentPartPr>
              <p14:xfrm>
                <a:off x="10842837" y="1780365"/>
                <a:ext cx="183240" cy="277920"/>
              </p14:xfrm>
            </p:contentPart>
          </mc:Choice>
          <mc:Fallback xmlns="">
            <p:pic>
              <p:nvPicPr>
                <p:cNvPr id="323" name="Freihand 322">
                  <a:extLst>
                    <a:ext uri="{FF2B5EF4-FFF2-40B4-BE49-F238E27FC236}">
                      <a16:creationId xmlns:a16="http://schemas.microsoft.com/office/drawing/2014/main" id="{A7334E49-24F6-47C8-BC86-1EA1525345A1}"/>
                    </a:ext>
                  </a:extLst>
                </p:cNvPr>
                <p:cNvPicPr/>
                <p:nvPr/>
              </p:nvPicPr>
              <p:blipFill>
                <a:blip r:embed="rId529"/>
                <a:stretch>
                  <a:fillRect/>
                </a:stretch>
              </p:blipFill>
              <p:spPr>
                <a:xfrm>
                  <a:off x="10838517" y="1776045"/>
                  <a:ext cx="19188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24" name="Freihand 323">
                  <a:extLst>
                    <a:ext uri="{FF2B5EF4-FFF2-40B4-BE49-F238E27FC236}">
                      <a16:creationId xmlns:a16="http://schemas.microsoft.com/office/drawing/2014/main" id="{C34D714D-7288-4E91-A335-4E7DC415D488}"/>
                    </a:ext>
                  </a:extLst>
                </p14:cNvPr>
                <p14:cNvContentPartPr/>
                <p14:nvPr/>
              </p14:nvContentPartPr>
              <p14:xfrm>
                <a:off x="11603517" y="1262325"/>
                <a:ext cx="99720" cy="124560"/>
              </p14:xfrm>
            </p:contentPart>
          </mc:Choice>
          <mc:Fallback xmlns="">
            <p:pic>
              <p:nvPicPr>
                <p:cNvPr id="324" name="Freihand 323">
                  <a:extLst>
                    <a:ext uri="{FF2B5EF4-FFF2-40B4-BE49-F238E27FC236}">
                      <a16:creationId xmlns:a16="http://schemas.microsoft.com/office/drawing/2014/main" id="{C34D714D-7288-4E91-A335-4E7DC415D488}"/>
                    </a:ext>
                  </a:extLst>
                </p:cNvPr>
                <p:cNvPicPr/>
                <p:nvPr/>
              </p:nvPicPr>
              <p:blipFill>
                <a:blip r:embed="rId531"/>
                <a:stretch>
                  <a:fillRect/>
                </a:stretch>
              </p:blipFill>
              <p:spPr>
                <a:xfrm>
                  <a:off x="11599197" y="1258005"/>
                  <a:ext cx="1083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25" name="Freihand 324">
                  <a:extLst>
                    <a:ext uri="{FF2B5EF4-FFF2-40B4-BE49-F238E27FC236}">
                      <a16:creationId xmlns:a16="http://schemas.microsoft.com/office/drawing/2014/main" id="{46CB3571-8CEC-48C7-BDB9-309BA28B4B28}"/>
                    </a:ext>
                  </a:extLst>
                </p14:cNvPr>
                <p14:cNvContentPartPr/>
                <p14:nvPr/>
              </p14:nvContentPartPr>
              <p14:xfrm>
                <a:off x="11654637" y="1414605"/>
                <a:ext cx="106560" cy="77760"/>
              </p14:xfrm>
            </p:contentPart>
          </mc:Choice>
          <mc:Fallback xmlns="">
            <p:pic>
              <p:nvPicPr>
                <p:cNvPr id="325" name="Freihand 324">
                  <a:extLst>
                    <a:ext uri="{FF2B5EF4-FFF2-40B4-BE49-F238E27FC236}">
                      <a16:creationId xmlns:a16="http://schemas.microsoft.com/office/drawing/2014/main" id="{46CB3571-8CEC-48C7-BDB9-309BA28B4B28}"/>
                    </a:ext>
                  </a:extLst>
                </p:cNvPr>
                <p:cNvPicPr/>
                <p:nvPr/>
              </p:nvPicPr>
              <p:blipFill>
                <a:blip r:embed="rId533"/>
                <a:stretch>
                  <a:fillRect/>
                </a:stretch>
              </p:blipFill>
              <p:spPr>
                <a:xfrm>
                  <a:off x="11650317" y="1410285"/>
                  <a:ext cx="1152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26" name="Freihand 325">
                  <a:extLst>
                    <a:ext uri="{FF2B5EF4-FFF2-40B4-BE49-F238E27FC236}">
                      <a16:creationId xmlns:a16="http://schemas.microsoft.com/office/drawing/2014/main" id="{E316531C-B3F8-4E7B-AD9E-A071E9C024FE}"/>
                    </a:ext>
                  </a:extLst>
                </p14:cNvPr>
                <p14:cNvContentPartPr/>
                <p14:nvPr/>
              </p14:nvContentPartPr>
              <p14:xfrm>
                <a:off x="11726277" y="1479405"/>
                <a:ext cx="201960" cy="141480"/>
              </p14:xfrm>
            </p:contentPart>
          </mc:Choice>
          <mc:Fallback xmlns="">
            <p:pic>
              <p:nvPicPr>
                <p:cNvPr id="326" name="Freihand 325">
                  <a:extLst>
                    <a:ext uri="{FF2B5EF4-FFF2-40B4-BE49-F238E27FC236}">
                      <a16:creationId xmlns:a16="http://schemas.microsoft.com/office/drawing/2014/main" id="{E316531C-B3F8-4E7B-AD9E-A071E9C024FE}"/>
                    </a:ext>
                  </a:extLst>
                </p:cNvPr>
                <p:cNvPicPr/>
                <p:nvPr/>
              </p:nvPicPr>
              <p:blipFill>
                <a:blip r:embed="rId535"/>
                <a:stretch>
                  <a:fillRect/>
                </a:stretch>
              </p:blipFill>
              <p:spPr>
                <a:xfrm>
                  <a:off x="11721957" y="1475085"/>
                  <a:ext cx="2106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28" name="Freihand 327">
                  <a:extLst>
                    <a:ext uri="{FF2B5EF4-FFF2-40B4-BE49-F238E27FC236}">
                      <a16:creationId xmlns:a16="http://schemas.microsoft.com/office/drawing/2014/main" id="{FF59F9E6-1AE6-43EB-B13B-47A17AF129FF}"/>
                    </a:ext>
                  </a:extLst>
                </p14:cNvPr>
                <p14:cNvContentPartPr/>
                <p14:nvPr/>
              </p14:nvContentPartPr>
              <p14:xfrm>
                <a:off x="11236317" y="2313165"/>
                <a:ext cx="360" cy="360"/>
              </p14:xfrm>
            </p:contentPart>
          </mc:Choice>
          <mc:Fallback xmlns="">
            <p:pic>
              <p:nvPicPr>
                <p:cNvPr id="328" name="Freihand 327">
                  <a:extLst>
                    <a:ext uri="{FF2B5EF4-FFF2-40B4-BE49-F238E27FC236}">
                      <a16:creationId xmlns:a16="http://schemas.microsoft.com/office/drawing/2014/main" id="{FF59F9E6-1AE6-43EB-B13B-47A17AF129FF}"/>
                    </a:ext>
                  </a:extLst>
                </p:cNvPr>
                <p:cNvPicPr/>
                <p:nvPr/>
              </p:nvPicPr>
              <p:blipFill>
                <a:blip r:embed="rId77"/>
                <a:stretch>
                  <a:fillRect/>
                </a:stretch>
              </p:blipFill>
              <p:spPr>
                <a:xfrm>
                  <a:off x="11231997" y="23088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329" name="Freihand 328">
                  <a:extLst>
                    <a:ext uri="{FF2B5EF4-FFF2-40B4-BE49-F238E27FC236}">
                      <a16:creationId xmlns:a16="http://schemas.microsoft.com/office/drawing/2014/main" id="{ECC7F4F8-C4D7-4BE5-B271-BDD29DC806F2}"/>
                    </a:ext>
                  </a:extLst>
                </p14:cNvPr>
                <p14:cNvContentPartPr/>
                <p14:nvPr/>
              </p14:nvContentPartPr>
              <p14:xfrm>
                <a:off x="11258277" y="2190045"/>
                <a:ext cx="59400" cy="180360"/>
              </p14:xfrm>
            </p:contentPart>
          </mc:Choice>
          <mc:Fallback xmlns="">
            <p:pic>
              <p:nvPicPr>
                <p:cNvPr id="329" name="Freihand 328">
                  <a:extLst>
                    <a:ext uri="{FF2B5EF4-FFF2-40B4-BE49-F238E27FC236}">
                      <a16:creationId xmlns:a16="http://schemas.microsoft.com/office/drawing/2014/main" id="{ECC7F4F8-C4D7-4BE5-B271-BDD29DC806F2}"/>
                    </a:ext>
                  </a:extLst>
                </p:cNvPr>
                <p:cNvPicPr/>
                <p:nvPr/>
              </p:nvPicPr>
              <p:blipFill>
                <a:blip r:embed="rId538"/>
                <a:stretch>
                  <a:fillRect/>
                </a:stretch>
              </p:blipFill>
              <p:spPr>
                <a:xfrm>
                  <a:off x="11253957" y="2185725"/>
                  <a:ext cx="6804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30" name="Freihand 329">
                  <a:extLst>
                    <a:ext uri="{FF2B5EF4-FFF2-40B4-BE49-F238E27FC236}">
                      <a16:creationId xmlns:a16="http://schemas.microsoft.com/office/drawing/2014/main" id="{256DEF98-737C-4873-8174-14136EA6DF45}"/>
                    </a:ext>
                  </a:extLst>
                </p14:cNvPr>
                <p14:cNvContentPartPr/>
                <p14:nvPr/>
              </p14:nvContentPartPr>
              <p14:xfrm>
                <a:off x="11251797" y="2241885"/>
                <a:ext cx="145080" cy="20520"/>
              </p14:xfrm>
            </p:contentPart>
          </mc:Choice>
          <mc:Fallback xmlns="">
            <p:pic>
              <p:nvPicPr>
                <p:cNvPr id="330" name="Freihand 329">
                  <a:extLst>
                    <a:ext uri="{FF2B5EF4-FFF2-40B4-BE49-F238E27FC236}">
                      <a16:creationId xmlns:a16="http://schemas.microsoft.com/office/drawing/2014/main" id="{256DEF98-737C-4873-8174-14136EA6DF45}"/>
                    </a:ext>
                  </a:extLst>
                </p:cNvPr>
                <p:cNvPicPr/>
                <p:nvPr/>
              </p:nvPicPr>
              <p:blipFill>
                <a:blip r:embed="rId540"/>
                <a:stretch>
                  <a:fillRect/>
                </a:stretch>
              </p:blipFill>
              <p:spPr>
                <a:xfrm>
                  <a:off x="11247477" y="2237565"/>
                  <a:ext cx="1537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31" name="Freihand 330">
                  <a:extLst>
                    <a:ext uri="{FF2B5EF4-FFF2-40B4-BE49-F238E27FC236}">
                      <a16:creationId xmlns:a16="http://schemas.microsoft.com/office/drawing/2014/main" id="{BDB51A50-1235-487D-AA8A-224F46369C10}"/>
                    </a:ext>
                  </a:extLst>
                </p14:cNvPr>
                <p14:cNvContentPartPr/>
                <p14:nvPr/>
              </p14:nvContentPartPr>
              <p14:xfrm>
                <a:off x="11421717" y="2203005"/>
                <a:ext cx="94680" cy="119520"/>
              </p14:xfrm>
            </p:contentPart>
          </mc:Choice>
          <mc:Fallback xmlns="">
            <p:pic>
              <p:nvPicPr>
                <p:cNvPr id="331" name="Freihand 330">
                  <a:extLst>
                    <a:ext uri="{FF2B5EF4-FFF2-40B4-BE49-F238E27FC236}">
                      <a16:creationId xmlns:a16="http://schemas.microsoft.com/office/drawing/2014/main" id="{BDB51A50-1235-487D-AA8A-224F46369C10}"/>
                    </a:ext>
                  </a:extLst>
                </p:cNvPr>
                <p:cNvPicPr/>
                <p:nvPr/>
              </p:nvPicPr>
              <p:blipFill>
                <a:blip r:embed="rId542"/>
                <a:stretch>
                  <a:fillRect/>
                </a:stretch>
              </p:blipFill>
              <p:spPr>
                <a:xfrm>
                  <a:off x="11417397" y="2198685"/>
                  <a:ext cx="1033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332" name="Freihand 331">
                  <a:extLst>
                    <a:ext uri="{FF2B5EF4-FFF2-40B4-BE49-F238E27FC236}">
                      <a16:creationId xmlns:a16="http://schemas.microsoft.com/office/drawing/2014/main" id="{3B33043E-6D98-4E34-9FBA-680F005EF19F}"/>
                    </a:ext>
                  </a:extLst>
                </p14:cNvPr>
                <p14:cNvContentPartPr/>
                <p14:nvPr/>
              </p14:nvContentPartPr>
              <p14:xfrm>
                <a:off x="11485797" y="2138205"/>
                <a:ext cx="20160" cy="9360"/>
              </p14:xfrm>
            </p:contentPart>
          </mc:Choice>
          <mc:Fallback xmlns="">
            <p:pic>
              <p:nvPicPr>
                <p:cNvPr id="332" name="Freihand 331">
                  <a:extLst>
                    <a:ext uri="{FF2B5EF4-FFF2-40B4-BE49-F238E27FC236}">
                      <a16:creationId xmlns:a16="http://schemas.microsoft.com/office/drawing/2014/main" id="{3B33043E-6D98-4E34-9FBA-680F005EF19F}"/>
                    </a:ext>
                  </a:extLst>
                </p:cNvPr>
                <p:cNvPicPr/>
                <p:nvPr/>
              </p:nvPicPr>
              <p:blipFill>
                <a:blip r:embed="rId544"/>
                <a:stretch>
                  <a:fillRect/>
                </a:stretch>
              </p:blipFill>
              <p:spPr>
                <a:xfrm>
                  <a:off x="11481477" y="2133885"/>
                  <a:ext cx="288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333" name="Freihand 332">
                  <a:extLst>
                    <a:ext uri="{FF2B5EF4-FFF2-40B4-BE49-F238E27FC236}">
                      <a16:creationId xmlns:a16="http://schemas.microsoft.com/office/drawing/2014/main" id="{DCDC4CF2-965B-4E2F-BFC3-01677485D86C}"/>
                    </a:ext>
                  </a:extLst>
                </p14:cNvPr>
                <p14:cNvContentPartPr/>
                <p14:nvPr/>
              </p14:nvContentPartPr>
              <p14:xfrm>
                <a:off x="11567157" y="2020485"/>
                <a:ext cx="24120" cy="161640"/>
              </p14:xfrm>
            </p:contentPart>
          </mc:Choice>
          <mc:Fallback xmlns="">
            <p:pic>
              <p:nvPicPr>
                <p:cNvPr id="333" name="Freihand 332">
                  <a:extLst>
                    <a:ext uri="{FF2B5EF4-FFF2-40B4-BE49-F238E27FC236}">
                      <a16:creationId xmlns:a16="http://schemas.microsoft.com/office/drawing/2014/main" id="{DCDC4CF2-965B-4E2F-BFC3-01677485D86C}"/>
                    </a:ext>
                  </a:extLst>
                </p:cNvPr>
                <p:cNvPicPr/>
                <p:nvPr/>
              </p:nvPicPr>
              <p:blipFill>
                <a:blip r:embed="rId546"/>
                <a:stretch>
                  <a:fillRect/>
                </a:stretch>
              </p:blipFill>
              <p:spPr>
                <a:xfrm>
                  <a:off x="11562837" y="2016165"/>
                  <a:ext cx="327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334" name="Freihand 333">
                  <a:extLst>
                    <a:ext uri="{FF2B5EF4-FFF2-40B4-BE49-F238E27FC236}">
                      <a16:creationId xmlns:a16="http://schemas.microsoft.com/office/drawing/2014/main" id="{D8DC2E68-88F7-4457-8E32-F9A2C3389E55}"/>
                    </a:ext>
                  </a:extLst>
                </p14:cNvPr>
                <p14:cNvContentPartPr/>
                <p14:nvPr/>
              </p14:nvContentPartPr>
              <p14:xfrm>
                <a:off x="11526117" y="2075925"/>
                <a:ext cx="114120" cy="31680"/>
              </p14:xfrm>
            </p:contentPart>
          </mc:Choice>
          <mc:Fallback xmlns="">
            <p:pic>
              <p:nvPicPr>
                <p:cNvPr id="334" name="Freihand 333">
                  <a:extLst>
                    <a:ext uri="{FF2B5EF4-FFF2-40B4-BE49-F238E27FC236}">
                      <a16:creationId xmlns:a16="http://schemas.microsoft.com/office/drawing/2014/main" id="{D8DC2E68-88F7-4457-8E32-F9A2C3389E55}"/>
                    </a:ext>
                  </a:extLst>
                </p:cNvPr>
                <p:cNvPicPr/>
                <p:nvPr/>
              </p:nvPicPr>
              <p:blipFill>
                <a:blip r:embed="rId548"/>
                <a:stretch>
                  <a:fillRect/>
                </a:stretch>
              </p:blipFill>
              <p:spPr>
                <a:xfrm>
                  <a:off x="11521797" y="2071605"/>
                  <a:ext cx="12276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335" name="Freihand 334">
                  <a:extLst>
                    <a:ext uri="{FF2B5EF4-FFF2-40B4-BE49-F238E27FC236}">
                      <a16:creationId xmlns:a16="http://schemas.microsoft.com/office/drawing/2014/main" id="{DD8960CA-B940-41EF-86D8-208B63648542}"/>
                    </a:ext>
                  </a:extLst>
                </p14:cNvPr>
                <p14:cNvContentPartPr/>
                <p14:nvPr/>
              </p14:nvContentPartPr>
              <p14:xfrm>
                <a:off x="11657157" y="1938765"/>
                <a:ext cx="96120" cy="293760"/>
              </p14:xfrm>
            </p:contentPart>
          </mc:Choice>
          <mc:Fallback xmlns="">
            <p:pic>
              <p:nvPicPr>
                <p:cNvPr id="335" name="Freihand 334">
                  <a:extLst>
                    <a:ext uri="{FF2B5EF4-FFF2-40B4-BE49-F238E27FC236}">
                      <a16:creationId xmlns:a16="http://schemas.microsoft.com/office/drawing/2014/main" id="{DD8960CA-B940-41EF-86D8-208B63648542}"/>
                    </a:ext>
                  </a:extLst>
                </p:cNvPr>
                <p:cNvPicPr/>
                <p:nvPr/>
              </p:nvPicPr>
              <p:blipFill>
                <a:blip r:embed="rId550"/>
                <a:stretch>
                  <a:fillRect/>
                </a:stretch>
              </p:blipFill>
              <p:spPr>
                <a:xfrm>
                  <a:off x="11652837" y="1934445"/>
                  <a:ext cx="10476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336" name="Freihand 335">
                  <a:extLst>
                    <a:ext uri="{FF2B5EF4-FFF2-40B4-BE49-F238E27FC236}">
                      <a16:creationId xmlns:a16="http://schemas.microsoft.com/office/drawing/2014/main" id="{3E4A6284-C9A9-4CF8-BA12-EBC9D79DDDA9}"/>
                    </a:ext>
                  </a:extLst>
                </p14:cNvPr>
                <p14:cNvContentPartPr/>
                <p14:nvPr/>
              </p14:nvContentPartPr>
              <p14:xfrm>
                <a:off x="11142717" y="2182125"/>
                <a:ext cx="194040" cy="241920"/>
              </p14:xfrm>
            </p:contentPart>
          </mc:Choice>
          <mc:Fallback xmlns="">
            <p:pic>
              <p:nvPicPr>
                <p:cNvPr id="336" name="Freihand 335">
                  <a:extLst>
                    <a:ext uri="{FF2B5EF4-FFF2-40B4-BE49-F238E27FC236}">
                      <a16:creationId xmlns:a16="http://schemas.microsoft.com/office/drawing/2014/main" id="{3E4A6284-C9A9-4CF8-BA12-EBC9D79DDDA9}"/>
                    </a:ext>
                  </a:extLst>
                </p:cNvPr>
                <p:cNvPicPr/>
                <p:nvPr/>
              </p:nvPicPr>
              <p:blipFill>
                <a:blip r:embed="rId552"/>
                <a:stretch>
                  <a:fillRect/>
                </a:stretch>
              </p:blipFill>
              <p:spPr>
                <a:xfrm>
                  <a:off x="11138397" y="2177805"/>
                  <a:ext cx="20268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337" name="Freihand 336">
                  <a:extLst>
                    <a:ext uri="{FF2B5EF4-FFF2-40B4-BE49-F238E27FC236}">
                      <a16:creationId xmlns:a16="http://schemas.microsoft.com/office/drawing/2014/main" id="{E7284E5F-A4E3-4826-B9A3-073269D81242}"/>
                    </a:ext>
                  </a:extLst>
                </p14:cNvPr>
                <p14:cNvContentPartPr/>
                <p14:nvPr/>
              </p14:nvContentPartPr>
              <p14:xfrm>
                <a:off x="11637357" y="1737165"/>
                <a:ext cx="78120" cy="72360"/>
              </p14:xfrm>
            </p:contentPart>
          </mc:Choice>
          <mc:Fallback xmlns="">
            <p:pic>
              <p:nvPicPr>
                <p:cNvPr id="337" name="Freihand 336">
                  <a:extLst>
                    <a:ext uri="{FF2B5EF4-FFF2-40B4-BE49-F238E27FC236}">
                      <a16:creationId xmlns:a16="http://schemas.microsoft.com/office/drawing/2014/main" id="{E7284E5F-A4E3-4826-B9A3-073269D81242}"/>
                    </a:ext>
                  </a:extLst>
                </p:cNvPr>
                <p:cNvPicPr/>
                <p:nvPr/>
              </p:nvPicPr>
              <p:blipFill>
                <a:blip r:embed="rId554"/>
                <a:stretch>
                  <a:fillRect/>
                </a:stretch>
              </p:blipFill>
              <p:spPr>
                <a:xfrm>
                  <a:off x="11633037" y="1732845"/>
                  <a:ext cx="867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338" name="Freihand 337">
                  <a:extLst>
                    <a:ext uri="{FF2B5EF4-FFF2-40B4-BE49-F238E27FC236}">
                      <a16:creationId xmlns:a16="http://schemas.microsoft.com/office/drawing/2014/main" id="{96B1FDC7-F96B-4F6C-8658-296C45553873}"/>
                    </a:ext>
                  </a:extLst>
                </p14:cNvPr>
                <p14:cNvContentPartPr/>
                <p14:nvPr/>
              </p14:nvContentPartPr>
              <p14:xfrm>
                <a:off x="11653557" y="1785765"/>
                <a:ext cx="113400" cy="81720"/>
              </p14:xfrm>
            </p:contentPart>
          </mc:Choice>
          <mc:Fallback xmlns="">
            <p:pic>
              <p:nvPicPr>
                <p:cNvPr id="338" name="Freihand 337">
                  <a:extLst>
                    <a:ext uri="{FF2B5EF4-FFF2-40B4-BE49-F238E27FC236}">
                      <a16:creationId xmlns:a16="http://schemas.microsoft.com/office/drawing/2014/main" id="{96B1FDC7-F96B-4F6C-8658-296C45553873}"/>
                    </a:ext>
                  </a:extLst>
                </p:cNvPr>
                <p:cNvPicPr/>
                <p:nvPr/>
              </p:nvPicPr>
              <p:blipFill>
                <a:blip r:embed="rId556"/>
                <a:stretch>
                  <a:fillRect/>
                </a:stretch>
              </p:blipFill>
              <p:spPr>
                <a:xfrm>
                  <a:off x="11649237" y="1781445"/>
                  <a:ext cx="1220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339" name="Freihand 338">
                  <a:extLst>
                    <a:ext uri="{FF2B5EF4-FFF2-40B4-BE49-F238E27FC236}">
                      <a16:creationId xmlns:a16="http://schemas.microsoft.com/office/drawing/2014/main" id="{C3316E92-82EB-499E-98A0-088F28F7A659}"/>
                    </a:ext>
                  </a:extLst>
                </p14:cNvPr>
                <p14:cNvContentPartPr/>
                <p14:nvPr/>
              </p14:nvContentPartPr>
              <p14:xfrm>
                <a:off x="11679477" y="1847325"/>
                <a:ext cx="220680" cy="92880"/>
              </p14:xfrm>
            </p:contentPart>
          </mc:Choice>
          <mc:Fallback xmlns="">
            <p:pic>
              <p:nvPicPr>
                <p:cNvPr id="339" name="Freihand 338">
                  <a:extLst>
                    <a:ext uri="{FF2B5EF4-FFF2-40B4-BE49-F238E27FC236}">
                      <a16:creationId xmlns:a16="http://schemas.microsoft.com/office/drawing/2014/main" id="{C3316E92-82EB-499E-98A0-088F28F7A659}"/>
                    </a:ext>
                  </a:extLst>
                </p:cNvPr>
                <p:cNvPicPr/>
                <p:nvPr/>
              </p:nvPicPr>
              <p:blipFill>
                <a:blip r:embed="rId558"/>
                <a:stretch>
                  <a:fillRect/>
                </a:stretch>
              </p:blipFill>
              <p:spPr>
                <a:xfrm>
                  <a:off x="11675157" y="1843005"/>
                  <a:ext cx="2293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341" name="Freihand 340">
                  <a:extLst>
                    <a:ext uri="{FF2B5EF4-FFF2-40B4-BE49-F238E27FC236}">
                      <a16:creationId xmlns:a16="http://schemas.microsoft.com/office/drawing/2014/main" id="{079BA246-6088-497A-AEE3-054E05F94C4E}"/>
                    </a:ext>
                  </a:extLst>
                </p14:cNvPr>
                <p14:cNvContentPartPr/>
                <p14:nvPr/>
              </p14:nvContentPartPr>
              <p14:xfrm>
                <a:off x="11335677" y="1905285"/>
                <a:ext cx="57240" cy="103320"/>
              </p14:xfrm>
            </p:contentPart>
          </mc:Choice>
          <mc:Fallback xmlns="">
            <p:pic>
              <p:nvPicPr>
                <p:cNvPr id="341" name="Freihand 340">
                  <a:extLst>
                    <a:ext uri="{FF2B5EF4-FFF2-40B4-BE49-F238E27FC236}">
                      <a16:creationId xmlns:a16="http://schemas.microsoft.com/office/drawing/2014/main" id="{079BA246-6088-497A-AEE3-054E05F94C4E}"/>
                    </a:ext>
                  </a:extLst>
                </p:cNvPr>
                <p:cNvPicPr/>
                <p:nvPr/>
              </p:nvPicPr>
              <p:blipFill>
                <a:blip r:embed="rId560"/>
                <a:stretch>
                  <a:fillRect/>
                </a:stretch>
              </p:blipFill>
              <p:spPr>
                <a:xfrm>
                  <a:off x="11331357" y="1900965"/>
                  <a:ext cx="658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342" name="Freihand 341">
                  <a:extLst>
                    <a:ext uri="{FF2B5EF4-FFF2-40B4-BE49-F238E27FC236}">
                      <a16:creationId xmlns:a16="http://schemas.microsoft.com/office/drawing/2014/main" id="{39E42E08-8273-447C-B815-4B9E7BCF763F}"/>
                    </a:ext>
                  </a:extLst>
                </p14:cNvPr>
                <p14:cNvContentPartPr/>
                <p14:nvPr/>
              </p14:nvContentPartPr>
              <p14:xfrm>
                <a:off x="11323077" y="1927605"/>
                <a:ext cx="137880" cy="155880"/>
              </p14:xfrm>
            </p:contentPart>
          </mc:Choice>
          <mc:Fallback xmlns="">
            <p:pic>
              <p:nvPicPr>
                <p:cNvPr id="342" name="Freihand 341">
                  <a:extLst>
                    <a:ext uri="{FF2B5EF4-FFF2-40B4-BE49-F238E27FC236}">
                      <a16:creationId xmlns:a16="http://schemas.microsoft.com/office/drawing/2014/main" id="{39E42E08-8273-447C-B815-4B9E7BCF763F}"/>
                    </a:ext>
                  </a:extLst>
                </p:cNvPr>
                <p:cNvPicPr/>
                <p:nvPr/>
              </p:nvPicPr>
              <p:blipFill>
                <a:blip r:embed="rId562"/>
                <a:stretch>
                  <a:fillRect/>
                </a:stretch>
              </p:blipFill>
              <p:spPr>
                <a:xfrm>
                  <a:off x="11318757" y="1923285"/>
                  <a:ext cx="14652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344" name="Freihand 343">
                  <a:extLst>
                    <a:ext uri="{FF2B5EF4-FFF2-40B4-BE49-F238E27FC236}">
                      <a16:creationId xmlns:a16="http://schemas.microsoft.com/office/drawing/2014/main" id="{962BACC9-0E3D-4F33-A03E-8C6A3F13D670}"/>
                    </a:ext>
                  </a:extLst>
                </p14:cNvPr>
                <p14:cNvContentPartPr/>
                <p14:nvPr/>
              </p14:nvContentPartPr>
              <p14:xfrm>
                <a:off x="11797197" y="1648245"/>
                <a:ext cx="27000" cy="136800"/>
              </p14:xfrm>
            </p:contentPart>
          </mc:Choice>
          <mc:Fallback xmlns="">
            <p:pic>
              <p:nvPicPr>
                <p:cNvPr id="344" name="Freihand 343">
                  <a:extLst>
                    <a:ext uri="{FF2B5EF4-FFF2-40B4-BE49-F238E27FC236}">
                      <a16:creationId xmlns:a16="http://schemas.microsoft.com/office/drawing/2014/main" id="{962BACC9-0E3D-4F33-A03E-8C6A3F13D670}"/>
                    </a:ext>
                  </a:extLst>
                </p:cNvPr>
                <p:cNvPicPr/>
                <p:nvPr/>
              </p:nvPicPr>
              <p:blipFill>
                <a:blip r:embed="rId564"/>
                <a:stretch>
                  <a:fillRect/>
                </a:stretch>
              </p:blipFill>
              <p:spPr>
                <a:xfrm>
                  <a:off x="11792877" y="1643925"/>
                  <a:ext cx="356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345" name="Freihand 344">
                  <a:extLst>
                    <a:ext uri="{FF2B5EF4-FFF2-40B4-BE49-F238E27FC236}">
                      <a16:creationId xmlns:a16="http://schemas.microsoft.com/office/drawing/2014/main" id="{20982373-E12D-49B8-A65E-CC9AC192921F}"/>
                    </a:ext>
                  </a:extLst>
                </p14:cNvPr>
                <p14:cNvContentPartPr/>
                <p14:nvPr/>
              </p14:nvContentPartPr>
              <p14:xfrm>
                <a:off x="11756877" y="1744725"/>
                <a:ext cx="122040" cy="83160"/>
              </p14:xfrm>
            </p:contentPart>
          </mc:Choice>
          <mc:Fallback xmlns="">
            <p:pic>
              <p:nvPicPr>
                <p:cNvPr id="345" name="Freihand 344">
                  <a:extLst>
                    <a:ext uri="{FF2B5EF4-FFF2-40B4-BE49-F238E27FC236}">
                      <a16:creationId xmlns:a16="http://schemas.microsoft.com/office/drawing/2014/main" id="{20982373-E12D-49B8-A65E-CC9AC192921F}"/>
                    </a:ext>
                  </a:extLst>
                </p:cNvPr>
                <p:cNvPicPr/>
                <p:nvPr/>
              </p:nvPicPr>
              <p:blipFill>
                <a:blip r:embed="rId566"/>
                <a:stretch>
                  <a:fillRect/>
                </a:stretch>
              </p:blipFill>
              <p:spPr>
                <a:xfrm>
                  <a:off x="11752557" y="1740405"/>
                  <a:ext cx="130680" cy="91800"/>
                </a:xfrm>
                <a:prstGeom prst="rect">
                  <a:avLst/>
                </a:prstGeom>
              </p:spPr>
            </p:pic>
          </mc:Fallback>
        </mc:AlternateContent>
      </p:grpSp>
    </p:spTree>
    <p:extLst>
      <p:ext uri="{BB962C8B-B14F-4D97-AF65-F5344CB8AC3E}">
        <p14:creationId xmlns:p14="http://schemas.microsoft.com/office/powerpoint/2010/main" val="2003617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272491" y="188110"/>
            <a:ext cx="5889274" cy="348927"/>
          </a:xfrm>
          <a:prstGeom prst="rect">
            <a:avLst/>
          </a:prstGeom>
          <a:noFill/>
          <a:ln>
            <a:noFill/>
          </a:ln>
        </p:spPr>
        <p:txBody>
          <a:bodyPr vert="horz" wrap="none" lIns="81646" tIns="40823" rIns="81646" bIns="40823" anchorCtr="0" compatLnSpc="0">
            <a:spAutoFit/>
          </a:bodyPr>
          <a:lstStyle/>
          <a:p>
            <a:r>
              <a:rPr lang="de-DE" b="1"/>
              <a:t>Neoclassical production: positive diminishing productivity</a:t>
            </a:r>
            <a:endParaRPr lang="de-DE" b="1" dirty="0">
              <a:latin typeface="Arial" pitchFamily="18"/>
              <a:ea typeface="Droid Sans Fallback" pitchFamily="2"/>
              <a:cs typeface="Lohit Hindi" pitchFamily="2"/>
            </a:endParaRPr>
          </a:p>
        </p:txBody>
      </p:sp>
      <p:cxnSp>
        <p:nvCxnSpPr>
          <p:cNvPr id="26" name="Straight Arrow Connector 7"/>
          <p:cNvCxnSpPr/>
          <p:nvPr/>
        </p:nvCxnSpPr>
        <p:spPr>
          <a:xfrm>
            <a:off x="1142236" y="5462404"/>
            <a:ext cx="640178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9"/>
          <p:cNvCxnSpPr/>
          <p:nvPr/>
        </p:nvCxnSpPr>
        <p:spPr>
          <a:xfrm flipV="1">
            <a:off x="1142236" y="1804240"/>
            <a:ext cx="0" cy="36581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Rectangle 12"/>
              <p:cNvSpPr/>
              <p:nvPr/>
            </p:nvSpPr>
            <p:spPr>
              <a:xfrm>
                <a:off x="292626" y="1924960"/>
                <a:ext cx="979865" cy="3436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sz="1633" b="1" i="1">
                          <a:latin typeface="Cambria Math"/>
                        </a:rPr>
                        <m:t>𝒀</m:t>
                      </m:r>
                    </m:oMath>
                  </m:oMathPara>
                </a14:m>
                <a:endParaRPr lang="en-US" sz="1633" b="1" dirty="0"/>
              </a:p>
            </p:txBody>
          </p:sp>
        </mc:Choice>
        <mc:Fallback xmlns="">
          <p:sp>
            <p:nvSpPr>
              <p:cNvPr id="29" name="Rectangle 12"/>
              <p:cNvSpPr>
                <a:spLocks noRot="1" noChangeAspect="1" noMove="1" noResize="1" noEditPoints="1" noAdjustHandles="1" noChangeArrowheads="1" noChangeShapeType="1" noTextEdit="1"/>
              </p:cNvSpPr>
              <p:nvPr/>
            </p:nvSpPr>
            <p:spPr>
              <a:xfrm>
                <a:off x="292626" y="1924960"/>
                <a:ext cx="979865" cy="343620"/>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0" name="Rectangle 14"/>
              <p:cNvSpPr/>
              <p:nvPr/>
            </p:nvSpPr>
            <p:spPr>
              <a:xfrm>
                <a:off x="6662379" y="5502190"/>
                <a:ext cx="1078088" cy="42736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de-DE" sz="2177" b="1" dirty="0">
                          <a:solidFill>
                            <a:srgbClr val="FF0000"/>
                          </a:solidFill>
                          <a:latin typeface="Cambria Math"/>
                          <a:ea typeface="Cambria Math"/>
                        </a:rPr>
                        <m:t>L</m:t>
                      </m:r>
                    </m:oMath>
                  </m:oMathPara>
                </a14:m>
                <a:endParaRPr lang="en-US" sz="1633" b="1" dirty="0">
                  <a:solidFill>
                    <a:srgbClr val="FF0000"/>
                  </a:solidFill>
                </a:endParaRPr>
              </a:p>
            </p:txBody>
          </p:sp>
        </mc:Choice>
        <mc:Fallback xmlns="">
          <p:sp>
            <p:nvSpPr>
              <p:cNvPr id="30" name="Rectangle 14"/>
              <p:cNvSpPr>
                <a:spLocks noRot="1" noChangeAspect="1" noMove="1" noResize="1" noEditPoints="1" noAdjustHandles="1" noChangeArrowheads="1" noChangeShapeType="1" noTextEdit="1"/>
              </p:cNvSpPr>
              <p:nvPr/>
            </p:nvSpPr>
            <p:spPr>
              <a:xfrm>
                <a:off x="6662379" y="5502190"/>
                <a:ext cx="1078088" cy="427361"/>
              </a:xfrm>
              <a:prstGeom prst="rect">
                <a:avLst/>
              </a:prstGeom>
              <a:blipFill>
                <a:blip r:embed="rId4"/>
                <a:stretch>
                  <a:fillRect/>
                </a:stretch>
              </a:blipFill>
            </p:spPr>
            <p:txBody>
              <a:bodyPr/>
              <a:lstStyle/>
              <a:p>
                <a:r>
                  <a:rPr lang="de-DE">
                    <a:noFill/>
                  </a:rPr>
                  <a:t> </a:t>
                </a:r>
              </a:p>
            </p:txBody>
          </p:sp>
        </mc:Fallback>
      </mc:AlternateContent>
      <p:sp>
        <p:nvSpPr>
          <p:cNvPr id="31" name="Freeform 16"/>
          <p:cNvSpPr/>
          <p:nvPr/>
        </p:nvSpPr>
        <p:spPr>
          <a:xfrm>
            <a:off x="1137709" y="2392159"/>
            <a:ext cx="5361124" cy="3019059"/>
          </a:xfrm>
          <a:custGeom>
            <a:avLst/>
            <a:gdLst>
              <a:gd name="connsiteX0" fmla="*/ 0 w 5316279"/>
              <a:gd name="connsiteY0" fmla="*/ 2998381 h 2998381"/>
              <a:gd name="connsiteX1" fmla="*/ 2041451 w 5316279"/>
              <a:gd name="connsiteY1" fmla="*/ 914400 h 2998381"/>
              <a:gd name="connsiteX2" fmla="*/ 5316279 w 5316279"/>
              <a:gd name="connsiteY2" fmla="*/ 0 h 2998381"/>
              <a:gd name="connsiteX3" fmla="*/ 5316279 w 5316279"/>
              <a:gd name="connsiteY3" fmla="*/ 0 h 2998381"/>
            </a:gdLst>
            <a:ahLst/>
            <a:cxnLst>
              <a:cxn ang="0">
                <a:pos x="connsiteX0" y="connsiteY0"/>
              </a:cxn>
              <a:cxn ang="0">
                <a:pos x="connsiteX1" y="connsiteY1"/>
              </a:cxn>
              <a:cxn ang="0">
                <a:pos x="connsiteX2" y="connsiteY2"/>
              </a:cxn>
              <a:cxn ang="0">
                <a:pos x="connsiteX3" y="connsiteY3"/>
              </a:cxn>
            </a:cxnLst>
            <a:rect l="l" t="t" r="r" b="b"/>
            <a:pathLst>
              <a:path w="5316279" h="2998381">
                <a:moveTo>
                  <a:pt x="0" y="2998381"/>
                </a:moveTo>
                <a:cubicBezTo>
                  <a:pt x="577702" y="2206255"/>
                  <a:pt x="1155405" y="1414130"/>
                  <a:pt x="2041451" y="914400"/>
                </a:cubicBezTo>
                <a:cubicBezTo>
                  <a:pt x="2927497" y="414670"/>
                  <a:pt x="5316279" y="0"/>
                  <a:pt x="5316279" y="0"/>
                </a:cubicBezTo>
                <a:lnTo>
                  <a:pt x="5316279" y="0"/>
                </a:lnTo>
              </a:path>
            </a:pathLst>
          </a:custGeom>
          <a:noFill/>
          <a:ln w="508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p>
        </p:txBody>
      </p:sp>
      <p:sp>
        <p:nvSpPr>
          <p:cNvPr id="46" name="Textfeld 45"/>
          <p:cNvSpPr txBox="1"/>
          <p:nvPr/>
        </p:nvSpPr>
        <p:spPr>
          <a:xfrm>
            <a:off x="3857700" y="1338621"/>
            <a:ext cx="3190938" cy="762388"/>
          </a:xfrm>
          <a:prstGeom prst="rect">
            <a:avLst/>
          </a:prstGeom>
          <a:noFill/>
        </p:spPr>
        <p:txBody>
          <a:bodyPr wrap="none" rtlCol="0">
            <a:spAutoFit/>
          </a:bodyPr>
          <a:lstStyle/>
          <a:p>
            <a:r>
              <a:rPr lang="de-DE" sz="2177" dirty="0"/>
              <a:t>Y	=	A ∙ F(K,</a:t>
            </a:r>
            <a:r>
              <a:rPr lang="de-DE" sz="2177" b="1" dirty="0">
                <a:solidFill>
                  <a:srgbClr val="FF0000"/>
                </a:solidFill>
                <a:latin typeface="Cambria Math"/>
                <a:ea typeface="Cambria Math"/>
              </a:rPr>
              <a:t>L</a:t>
            </a:r>
            <a:r>
              <a:rPr lang="de-DE" sz="2177" dirty="0"/>
              <a:t>)</a:t>
            </a:r>
          </a:p>
          <a:p>
            <a:r>
              <a:rPr lang="de-DE" sz="2177"/>
              <a:t>Suppose K=constant</a:t>
            </a:r>
            <a:endParaRPr lang="de-DE" sz="2177" dirty="0"/>
          </a:p>
        </p:txBody>
      </p:sp>
      <p:sp>
        <p:nvSpPr>
          <p:cNvPr id="28" name="Rechteck 27">
            <a:extLst>
              <a:ext uri="{FF2B5EF4-FFF2-40B4-BE49-F238E27FC236}">
                <a16:creationId xmlns:a16="http://schemas.microsoft.com/office/drawing/2014/main" id="{1D2ED66C-721A-482B-9C33-A302E03964D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AE80B2D7-C85D-40E0-A45B-F493E81033DA}"/>
                  </a:ext>
                </a:extLst>
              </p14:cNvPr>
              <p14:cNvContentPartPr/>
              <p14:nvPr/>
            </p14:nvContentPartPr>
            <p14:xfrm>
              <a:off x="6926757" y="5503485"/>
              <a:ext cx="457560" cy="499320"/>
            </p14:xfrm>
          </p:contentPart>
        </mc:Choice>
        <mc:Fallback xmlns="">
          <p:pic>
            <p:nvPicPr>
              <p:cNvPr id="2" name="Freihand 1">
                <a:extLst>
                  <a:ext uri="{FF2B5EF4-FFF2-40B4-BE49-F238E27FC236}">
                    <a16:creationId xmlns:a16="http://schemas.microsoft.com/office/drawing/2014/main" id="{AE80B2D7-C85D-40E0-A45B-F493E81033DA}"/>
                  </a:ext>
                </a:extLst>
              </p:cNvPr>
              <p:cNvPicPr/>
              <p:nvPr/>
            </p:nvPicPr>
            <p:blipFill>
              <a:blip r:embed="rId6"/>
              <a:stretch>
                <a:fillRect/>
              </a:stretch>
            </p:blipFill>
            <p:spPr>
              <a:xfrm>
                <a:off x="6922437" y="5499165"/>
                <a:ext cx="466200" cy="507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Freihand 11">
                <a:extLst>
                  <a:ext uri="{FF2B5EF4-FFF2-40B4-BE49-F238E27FC236}">
                    <a16:creationId xmlns:a16="http://schemas.microsoft.com/office/drawing/2014/main" id="{44541B06-495A-4ABF-AAE9-C8AECA81987D}"/>
                  </a:ext>
                </a:extLst>
              </p14:cNvPr>
              <p14:cNvContentPartPr/>
              <p14:nvPr/>
            </p14:nvContentPartPr>
            <p14:xfrm>
              <a:off x="1899357" y="4456605"/>
              <a:ext cx="437040" cy="38520"/>
            </p14:xfrm>
          </p:contentPart>
        </mc:Choice>
        <mc:Fallback xmlns="">
          <p:pic>
            <p:nvPicPr>
              <p:cNvPr id="12" name="Freihand 11">
                <a:extLst>
                  <a:ext uri="{FF2B5EF4-FFF2-40B4-BE49-F238E27FC236}">
                    <a16:creationId xmlns:a16="http://schemas.microsoft.com/office/drawing/2014/main" id="{44541B06-495A-4ABF-AAE9-C8AECA81987D}"/>
                  </a:ext>
                </a:extLst>
              </p:cNvPr>
              <p:cNvPicPr/>
              <p:nvPr/>
            </p:nvPicPr>
            <p:blipFill>
              <a:blip r:embed="rId8"/>
              <a:stretch>
                <a:fillRect/>
              </a:stretch>
            </p:blipFill>
            <p:spPr>
              <a:xfrm>
                <a:off x="1895037" y="4452285"/>
                <a:ext cx="44568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99D389A3-4B40-4342-AB14-15E99BD386D8}"/>
                  </a:ext>
                </a:extLst>
              </p14:cNvPr>
              <p14:cNvContentPartPr/>
              <p14:nvPr/>
            </p14:nvContentPartPr>
            <p14:xfrm>
              <a:off x="2362677" y="5576925"/>
              <a:ext cx="126720" cy="183600"/>
            </p14:xfrm>
          </p:contentPart>
        </mc:Choice>
        <mc:Fallback xmlns="">
          <p:pic>
            <p:nvPicPr>
              <p:cNvPr id="8" name="Freihand 7">
                <a:extLst>
                  <a:ext uri="{FF2B5EF4-FFF2-40B4-BE49-F238E27FC236}">
                    <a16:creationId xmlns:a16="http://schemas.microsoft.com/office/drawing/2014/main" id="{99D389A3-4B40-4342-AB14-15E99BD386D8}"/>
                  </a:ext>
                </a:extLst>
              </p:cNvPr>
              <p:cNvPicPr/>
              <p:nvPr/>
            </p:nvPicPr>
            <p:blipFill>
              <a:blip r:embed="rId10"/>
              <a:stretch>
                <a:fillRect/>
              </a:stretch>
            </p:blipFill>
            <p:spPr>
              <a:xfrm>
                <a:off x="2358357" y="5572605"/>
                <a:ext cx="13536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7B58C956-FD04-4450-9F74-199526789083}"/>
                  </a:ext>
                </a:extLst>
              </p14:cNvPr>
              <p14:cNvContentPartPr/>
              <p14:nvPr/>
            </p14:nvContentPartPr>
            <p14:xfrm>
              <a:off x="2303637" y="3969165"/>
              <a:ext cx="132480" cy="1430280"/>
            </p14:xfrm>
          </p:contentPart>
        </mc:Choice>
        <mc:Fallback xmlns="">
          <p:pic>
            <p:nvPicPr>
              <p:cNvPr id="7" name="Freihand 6">
                <a:extLst>
                  <a:ext uri="{FF2B5EF4-FFF2-40B4-BE49-F238E27FC236}">
                    <a16:creationId xmlns:a16="http://schemas.microsoft.com/office/drawing/2014/main" id="{7B58C956-FD04-4450-9F74-199526789083}"/>
                  </a:ext>
                </a:extLst>
              </p:cNvPr>
              <p:cNvPicPr/>
              <p:nvPr/>
            </p:nvPicPr>
            <p:blipFill>
              <a:blip r:embed="rId12"/>
              <a:stretch>
                <a:fillRect/>
              </a:stretch>
            </p:blipFill>
            <p:spPr>
              <a:xfrm>
                <a:off x="2299317" y="3964845"/>
                <a:ext cx="141120" cy="14389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E9EBA288-8584-4218-87D3-78B710B85CD2}"/>
                  </a:ext>
                </a:extLst>
              </p14:cNvPr>
              <p14:cNvContentPartPr/>
              <p14:nvPr/>
            </p14:nvContentPartPr>
            <p14:xfrm>
              <a:off x="1173957" y="4500165"/>
              <a:ext cx="142920" cy="14760"/>
            </p14:xfrm>
          </p:contentPart>
        </mc:Choice>
        <mc:Fallback xmlns="">
          <p:pic>
            <p:nvPicPr>
              <p:cNvPr id="9" name="Freihand 8">
                <a:extLst>
                  <a:ext uri="{FF2B5EF4-FFF2-40B4-BE49-F238E27FC236}">
                    <a16:creationId xmlns:a16="http://schemas.microsoft.com/office/drawing/2014/main" id="{E9EBA288-8584-4218-87D3-78B710B85CD2}"/>
                  </a:ext>
                </a:extLst>
              </p:cNvPr>
              <p:cNvPicPr/>
              <p:nvPr/>
            </p:nvPicPr>
            <p:blipFill>
              <a:blip r:embed="rId14"/>
              <a:stretch>
                <a:fillRect/>
              </a:stretch>
            </p:blipFill>
            <p:spPr>
              <a:xfrm>
                <a:off x="1169637" y="4495845"/>
                <a:ext cx="1515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Freihand 9">
                <a:extLst>
                  <a:ext uri="{FF2B5EF4-FFF2-40B4-BE49-F238E27FC236}">
                    <a16:creationId xmlns:a16="http://schemas.microsoft.com/office/drawing/2014/main" id="{6FE4313C-8F3C-454F-A3B1-7D4421D7B5E4}"/>
                  </a:ext>
                </a:extLst>
              </p14:cNvPr>
              <p14:cNvContentPartPr/>
              <p14:nvPr/>
            </p14:nvContentPartPr>
            <p14:xfrm>
              <a:off x="1490757" y="4442925"/>
              <a:ext cx="399960" cy="33840"/>
            </p14:xfrm>
          </p:contentPart>
        </mc:Choice>
        <mc:Fallback xmlns="">
          <p:pic>
            <p:nvPicPr>
              <p:cNvPr id="10" name="Freihand 9">
                <a:extLst>
                  <a:ext uri="{FF2B5EF4-FFF2-40B4-BE49-F238E27FC236}">
                    <a16:creationId xmlns:a16="http://schemas.microsoft.com/office/drawing/2014/main" id="{6FE4313C-8F3C-454F-A3B1-7D4421D7B5E4}"/>
                  </a:ext>
                </a:extLst>
              </p:cNvPr>
              <p:cNvPicPr/>
              <p:nvPr/>
            </p:nvPicPr>
            <p:blipFill>
              <a:blip r:embed="rId16"/>
              <a:stretch>
                <a:fillRect/>
              </a:stretch>
            </p:blipFill>
            <p:spPr>
              <a:xfrm>
                <a:off x="1486437" y="4438605"/>
                <a:ext cx="40860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5B2E9BC0-9114-4BAF-A608-72B90EB2FD86}"/>
                  </a:ext>
                </a:extLst>
              </p14:cNvPr>
              <p14:cNvContentPartPr/>
              <p14:nvPr/>
            </p14:nvContentPartPr>
            <p14:xfrm>
              <a:off x="2393637" y="4097325"/>
              <a:ext cx="97920" cy="153360"/>
            </p14:xfrm>
          </p:contentPart>
        </mc:Choice>
        <mc:Fallback xmlns="">
          <p:pic>
            <p:nvPicPr>
              <p:cNvPr id="14" name="Freihand 13">
                <a:extLst>
                  <a:ext uri="{FF2B5EF4-FFF2-40B4-BE49-F238E27FC236}">
                    <a16:creationId xmlns:a16="http://schemas.microsoft.com/office/drawing/2014/main" id="{5B2E9BC0-9114-4BAF-A608-72B90EB2FD86}"/>
                  </a:ext>
                </a:extLst>
              </p:cNvPr>
              <p:cNvPicPr/>
              <p:nvPr/>
            </p:nvPicPr>
            <p:blipFill>
              <a:blip r:embed="rId18"/>
              <a:stretch>
                <a:fillRect/>
              </a:stretch>
            </p:blipFill>
            <p:spPr>
              <a:xfrm>
                <a:off x="2389317" y="4093005"/>
                <a:ext cx="1065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4056ACB9-AD70-402D-A322-AC7DBBB7ECBD}"/>
                  </a:ext>
                </a:extLst>
              </p14:cNvPr>
              <p14:cNvContentPartPr/>
              <p14:nvPr/>
            </p14:nvContentPartPr>
            <p14:xfrm>
              <a:off x="2462397" y="4111365"/>
              <a:ext cx="22680" cy="142920"/>
            </p14:xfrm>
          </p:contentPart>
        </mc:Choice>
        <mc:Fallback xmlns="">
          <p:pic>
            <p:nvPicPr>
              <p:cNvPr id="15" name="Freihand 14">
                <a:extLst>
                  <a:ext uri="{FF2B5EF4-FFF2-40B4-BE49-F238E27FC236}">
                    <a16:creationId xmlns:a16="http://schemas.microsoft.com/office/drawing/2014/main" id="{4056ACB9-AD70-402D-A322-AC7DBBB7ECBD}"/>
                  </a:ext>
                </a:extLst>
              </p:cNvPr>
              <p:cNvPicPr/>
              <p:nvPr/>
            </p:nvPicPr>
            <p:blipFill>
              <a:blip r:embed="rId20"/>
              <a:stretch>
                <a:fillRect/>
              </a:stretch>
            </p:blipFill>
            <p:spPr>
              <a:xfrm>
                <a:off x="2458077" y="4107045"/>
                <a:ext cx="313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D8DF6294-FA59-4C93-8275-6173B5B318F5}"/>
                  </a:ext>
                </a:extLst>
              </p14:cNvPr>
              <p14:cNvContentPartPr/>
              <p14:nvPr/>
            </p14:nvContentPartPr>
            <p14:xfrm>
              <a:off x="2400477" y="4229085"/>
              <a:ext cx="119880" cy="25560"/>
            </p14:xfrm>
          </p:contentPart>
        </mc:Choice>
        <mc:Fallback xmlns="">
          <p:pic>
            <p:nvPicPr>
              <p:cNvPr id="16" name="Freihand 15">
                <a:extLst>
                  <a:ext uri="{FF2B5EF4-FFF2-40B4-BE49-F238E27FC236}">
                    <a16:creationId xmlns:a16="http://schemas.microsoft.com/office/drawing/2014/main" id="{D8DF6294-FA59-4C93-8275-6173B5B318F5}"/>
                  </a:ext>
                </a:extLst>
              </p:cNvPr>
              <p:cNvPicPr/>
              <p:nvPr/>
            </p:nvPicPr>
            <p:blipFill>
              <a:blip r:embed="rId22"/>
              <a:stretch>
                <a:fillRect/>
              </a:stretch>
            </p:blipFill>
            <p:spPr>
              <a:xfrm>
                <a:off x="2396157" y="4224765"/>
                <a:ext cx="12852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A0A99809-6A36-4430-A6B9-1D2AC84A7B0C}"/>
                  </a:ext>
                </a:extLst>
              </p14:cNvPr>
              <p14:cNvContentPartPr/>
              <p14:nvPr/>
            </p14:nvContentPartPr>
            <p14:xfrm>
              <a:off x="2525757" y="4162125"/>
              <a:ext cx="71280" cy="46800"/>
            </p14:xfrm>
          </p:contentPart>
        </mc:Choice>
        <mc:Fallback xmlns="">
          <p:pic>
            <p:nvPicPr>
              <p:cNvPr id="17" name="Freihand 16">
                <a:extLst>
                  <a:ext uri="{FF2B5EF4-FFF2-40B4-BE49-F238E27FC236}">
                    <a16:creationId xmlns:a16="http://schemas.microsoft.com/office/drawing/2014/main" id="{A0A99809-6A36-4430-A6B9-1D2AC84A7B0C}"/>
                  </a:ext>
                </a:extLst>
              </p:cNvPr>
              <p:cNvPicPr/>
              <p:nvPr/>
            </p:nvPicPr>
            <p:blipFill>
              <a:blip r:embed="rId24"/>
              <a:stretch>
                <a:fillRect/>
              </a:stretch>
            </p:blipFill>
            <p:spPr>
              <a:xfrm>
                <a:off x="2521437" y="4157805"/>
                <a:ext cx="7992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84EF2FE8-7E88-46DE-BEAE-DA4EA09CA771}"/>
                  </a:ext>
                </a:extLst>
              </p14:cNvPr>
              <p14:cNvContentPartPr/>
              <p14:nvPr/>
            </p14:nvContentPartPr>
            <p14:xfrm>
              <a:off x="2565717" y="4140525"/>
              <a:ext cx="62280" cy="164880"/>
            </p14:xfrm>
          </p:contentPart>
        </mc:Choice>
        <mc:Fallback xmlns="">
          <p:pic>
            <p:nvPicPr>
              <p:cNvPr id="18" name="Freihand 17">
                <a:extLst>
                  <a:ext uri="{FF2B5EF4-FFF2-40B4-BE49-F238E27FC236}">
                    <a16:creationId xmlns:a16="http://schemas.microsoft.com/office/drawing/2014/main" id="{84EF2FE8-7E88-46DE-BEAE-DA4EA09CA771}"/>
                  </a:ext>
                </a:extLst>
              </p:cNvPr>
              <p:cNvPicPr/>
              <p:nvPr/>
            </p:nvPicPr>
            <p:blipFill>
              <a:blip r:embed="rId26"/>
              <a:stretch>
                <a:fillRect/>
              </a:stretch>
            </p:blipFill>
            <p:spPr>
              <a:xfrm>
                <a:off x="2561397" y="4136205"/>
                <a:ext cx="709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8B30BB9F-B86E-44B5-8846-740F02EA3FE7}"/>
                  </a:ext>
                </a:extLst>
              </p14:cNvPr>
              <p14:cNvContentPartPr/>
              <p14:nvPr/>
            </p14:nvContentPartPr>
            <p14:xfrm>
              <a:off x="2608917" y="4230165"/>
              <a:ext cx="68760" cy="100080"/>
            </p14:xfrm>
          </p:contentPart>
        </mc:Choice>
        <mc:Fallback xmlns="">
          <p:pic>
            <p:nvPicPr>
              <p:cNvPr id="19" name="Freihand 18">
                <a:extLst>
                  <a:ext uri="{FF2B5EF4-FFF2-40B4-BE49-F238E27FC236}">
                    <a16:creationId xmlns:a16="http://schemas.microsoft.com/office/drawing/2014/main" id="{8B30BB9F-B86E-44B5-8846-740F02EA3FE7}"/>
                  </a:ext>
                </a:extLst>
              </p:cNvPr>
              <p:cNvPicPr/>
              <p:nvPr/>
            </p:nvPicPr>
            <p:blipFill>
              <a:blip r:embed="rId28"/>
              <a:stretch>
                <a:fillRect/>
              </a:stretch>
            </p:blipFill>
            <p:spPr>
              <a:xfrm>
                <a:off x="2604597" y="4225845"/>
                <a:ext cx="774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D1783D85-C40F-420C-8C7B-830FAF9115B2}"/>
                  </a:ext>
                </a:extLst>
              </p14:cNvPr>
              <p14:cNvContentPartPr/>
              <p14:nvPr/>
            </p14:nvContentPartPr>
            <p14:xfrm>
              <a:off x="1110957" y="4018845"/>
              <a:ext cx="279000" cy="20160"/>
            </p14:xfrm>
          </p:contentPart>
        </mc:Choice>
        <mc:Fallback xmlns="">
          <p:pic>
            <p:nvPicPr>
              <p:cNvPr id="21" name="Freihand 20">
                <a:extLst>
                  <a:ext uri="{FF2B5EF4-FFF2-40B4-BE49-F238E27FC236}">
                    <a16:creationId xmlns:a16="http://schemas.microsoft.com/office/drawing/2014/main" id="{D1783D85-C40F-420C-8C7B-830FAF9115B2}"/>
                  </a:ext>
                </a:extLst>
              </p:cNvPr>
              <p:cNvPicPr/>
              <p:nvPr/>
            </p:nvPicPr>
            <p:blipFill>
              <a:blip r:embed="rId30"/>
              <a:stretch>
                <a:fillRect/>
              </a:stretch>
            </p:blipFill>
            <p:spPr>
              <a:xfrm>
                <a:off x="1106637" y="4014525"/>
                <a:ext cx="2876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6D372948-78FB-4ABF-AC73-11C0FB8D5AD7}"/>
                  </a:ext>
                </a:extLst>
              </p14:cNvPr>
              <p14:cNvContentPartPr/>
              <p14:nvPr/>
            </p14:nvContentPartPr>
            <p14:xfrm>
              <a:off x="1787397" y="3941805"/>
              <a:ext cx="515520" cy="35280"/>
            </p14:xfrm>
          </p:contentPart>
        </mc:Choice>
        <mc:Fallback xmlns="">
          <p:pic>
            <p:nvPicPr>
              <p:cNvPr id="22" name="Freihand 21">
                <a:extLst>
                  <a:ext uri="{FF2B5EF4-FFF2-40B4-BE49-F238E27FC236}">
                    <a16:creationId xmlns:a16="http://schemas.microsoft.com/office/drawing/2014/main" id="{6D372948-78FB-4ABF-AC73-11C0FB8D5AD7}"/>
                  </a:ext>
                </a:extLst>
              </p:cNvPr>
              <p:cNvPicPr/>
              <p:nvPr/>
            </p:nvPicPr>
            <p:blipFill>
              <a:blip r:embed="rId32"/>
              <a:stretch>
                <a:fillRect/>
              </a:stretch>
            </p:blipFill>
            <p:spPr>
              <a:xfrm>
                <a:off x="1783077" y="3937485"/>
                <a:ext cx="5241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4" name="Freihand 23">
                <a:extLst>
                  <a:ext uri="{FF2B5EF4-FFF2-40B4-BE49-F238E27FC236}">
                    <a16:creationId xmlns:a16="http://schemas.microsoft.com/office/drawing/2014/main" id="{D65F57E4-178A-40E9-856E-F8227CFC0330}"/>
                  </a:ext>
                </a:extLst>
              </p14:cNvPr>
              <p14:cNvContentPartPr/>
              <p14:nvPr/>
            </p14:nvContentPartPr>
            <p14:xfrm>
              <a:off x="4820397" y="2776845"/>
              <a:ext cx="63000" cy="2682360"/>
            </p14:xfrm>
          </p:contentPart>
        </mc:Choice>
        <mc:Fallback xmlns="">
          <p:pic>
            <p:nvPicPr>
              <p:cNvPr id="24" name="Freihand 23">
                <a:extLst>
                  <a:ext uri="{FF2B5EF4-FFF2-40B4-BE49-F238E27FC236}">
                    <a16:creationId xmlns:a16="http://schemas.microsoft.com/office/drawing/2014/main" id="{D65F57E4-178A-40E9-856E-F8227CFC0330}"/>
                  </a:ext>
                </a:extLst>
              </p:cNvPr>
              <p:cNvPicPr/>
              <p:nvPr/>
            </p:nvPicPr>
            <p:blipFill>
              <a:blip r:embed="rId34"/>
              <a:stretch>
                <a:fillRect/>
              </a:stretch>
            </p:blipFill>
            <p:spPr>
              <a:xfrm>
                <a:off x="4816077" y="2772525"/>
                <a:ext cx="71640" cy="2691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5" name="Freihand 24">
                <a:extLst>
                  <a:ext uri="{FF2B5EF4-FFF2-40B4-BE49-F238E27FC236}">
                    <a16:creationId xmlns:a16="http://schemas.microsoft.com/office/drawing/2014/main" id="{A584DFBD-347E-4817-BD98-AFE767AF6B78}"/>
                  </a:ext>
                </a:extLst>
              </p14:cNvPr>
              <p14:cNvContentPartPr/>
              <p14:nvPr/>
            </p14:nvContentPartPr>
            <p14:xfrm>
              <a:off x="5365437" y="2592525"/>
              <a:ext cx="109440" cy="2923200"/>
            </p14:xfrm>
          </p:contentPart>
        </mc:Choice>
        <mc:Fallback xmlns="">
          <p:pic>
            <p:nvPicPr>
              <p:cNvPr id="25" name="Freihand 24">
                <a:extLst>
                  <a:ext uri="{FF2B5EF4-FFF2-40B4-BE49-F238E27FC236}">
                    <a16:creationId xmlns:a16="http://schemas.microsoft.com/office/drawing/2014/main" id="{A584DFBD-347E-4817-BD98-AFE767AF6B78}"/>
                  </a:ext>
                </a:extLst>
              </p:cNvPr>
              <p:cNvPicPr/>
              <p:nvPr/>
            </p:nvPicPr>
            <p:blipFill>
              <a:blip r:embed="rId36"/>
              <a:stretch>
                <a:fillRect/>
              </a:stretch>
            </p:blipFill>
            <p:spPr>
              <a:xfrm>
                <a:off x="5361117" y="2588205"/>
                <a:ext cx="118080" cy="29318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5" name="Freihand 34">
                <a:extLst>
                  <a:ext uri="{FF2B5EF4-FFF2-40B4-BE49-F238E27FC236}">
                    <a16:creationId xmlns:a16="http://schemas.microsoft.com/office/drawing/2014/main" id="{F08E25ED-AC74-460E-8113-2123F2DE2D34}"/>
                  </a:ext>
                </a:extLst>
              </p14:cNvPr>
              <p14:cNvContentPartPr/>
              <p14:nvPr/>
            </p14:nvContentPartPr>
            <p14:xfrm>
              <a:off x="5271117" y="5669085"/>
              <a:ext cx="119160" cy="125640"/>
            </p14:xfrm>
          </p:contentPart>
        </mc:Choice>
        <mc:Fallback xmlns="">
          <p:pic>
            <p:nvPicPr>
              <p:cNvPr id="35" name="Freihand 34">
                <a:extLst>
                  <a:ext uri="{FF2B5EF4-FFF2-40B4-BE49-F238E27FC236}">
                    <a16:creationId xmlns:a16="http://schemas.microsoft.com/office/drawing/2014/main" id="{F08E25ED-AC74-460E-8113-2123F2DE2D34}"/>
                  </a:ext>
                </a:extLst>
              </p:cNvPr>
              <p:cNvPicPr/>
              <p:nvPr/>
            </p:nvPicPr>
            <p:blipFill>
              <a:blip r:embed="rId38"/>
              <a:stretch>
                <a:fillRect/>
              </a:stretch>
            </p:blipFill>
            <p:spPr>
              <a:xfrm>
                <a:off x="5266797" y="5664765"/>
                <a:ext cx="1278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6" name="Freihand 35">
                <a:extLst>
                  <a:ext uri="{FF2B5EF4-FFF2-40B4-BE49-F238E27FC236}">
                    <a16:creationId xmlns:a16="http://schemas.microsoft.com/office/drawing/2014/main" id="{538D7BD8-2FAF-42E8-829B-9E09377CCEB0}"/>
                  </a:ext>
                </a:extLst>
              </p14:cNvPr>
              <p14:cNvContentPartPr/>
              <p14:nvPr/>
            </p14:nvContentPartPr>
            <p14:xfrm>
              <a:off x="5441757" y="5650005"/>
              <a:ext cx="84600" cy="147600"/>
            </p14:xfrm>
          </p:contentPart>
        </mc:Choice>
        <mc:Fallback xmlns="">
          <p:pic>
            <p:nvPicPr>
              <p:cNvPr id="36" name="Freihand 35">
                <a:extLst>
                  <a:ext uri="{FF2B5EF4-FFF2-40B4-BE49-F238E27FC236}">
                    <a16:creationId xmlns:a16="http://schemas.microsoft.com/office/drawing/2014/main" id="{538D7BD8-2FAF-42E8-829B-9E09377CCEB0}"/>
                  </a:ext>
                </a:extLst>
              </p:cNvPr>
              <p:cNvPicPr/>
              <p:nvPr/>
            </p:nvPicPr>
            <p:blipFill>
              <a:blip r:embed="rId40"/>
              <a:stretch>
                <a:fillRect/>
              </a:stretch>
            </p:blipFill>
            <p:spPr>
              <a:xfrm>
                <a:off x="5437437" y="5645685"/>
                <a:ext cx="932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8" name="Freihand 37">
                <a:extLst>
                  <a:ext uri="{FF2B5EF4-FFF2-40B4-BE49-F238E27FC236}">
                    <a16:creationId xmlns:a16="http://schemas.microsoft.com/office/drawing/2014/main" id="{96F2F2AD-7B14-4735-A813-D4853C668817}"/>
                  </a:ext>
                </a:extLst>
              </p14:cNvPr>
              <p14:cNvContentPartPr/>
              <p14:nvPr/>
            </p14:nvContentPartPr>
            <p14:xfrm>
              <a:off x="4867197" y="2763885"/>
              <a:ext cx="467640" cy="33480"/>
            </p14:xfrm>
          </p:contentPart>
        </mc:Choice>
        <mc:Fallback xmlns="">
          <p:pic>
            <p:nvPicPr>
              <p:cNvPr id="38" name="Freihand 37">
                <a:extLst>
                  <a:ext uri="{FF2B5EF4-FFF2-40B4-BE49-F238E27FC236}">
                    <a16:creationId xmlns:a16="http://schemas.microsoft.com/office/drawing/2014/main" id="{96F2F2AD-7B14-4735-A813-D4853C668817}"/>
                  </a:ext>
                </a:extLst>
              </p:cNvPr>
              <p:cNvPicPr/>
              <p:nvPr/>
            </p:nvPicPr>
            <p:blipFill>
              <a:blip r:embed="rId42"/>
              <a:stretch>
                <a:fillRect/>
              </a:stretch>
            </p:blipFill>
            <p:spPr>
              <a:xfrm>
                <a:off x="4862877" y="2759565"/>
                <a:ext cx="4762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9" name="Freihand 38">
                <a:extLst>
                  <a:ext uri="{FF2B5EF4-FFF2-40B4-BE49-F238E27FC236}">
                    <a16:creationId xmlns:a16="http://schemas.microsoft.com/office/drawing/2014/main" id="{B87F8B62-9000-4980-BEB4-EC259EE2A56A}"/>
                  </a:ext>
                </a:extLst>
              </p14:cNvPr>
              <p14:cNvContentPartPr/>
              <p14:nvPr/>
            </p14:nvContentPartPr>
            <p14:xfrm>
              <a:off x="5491797" y="2686485"/>
              <a:ext cx="24480" cy="720"/>
            </p14:xfrm>
          </p:contentPart>
        </mc:Choice>
        <mc:Fallback xmlns="">
          <p:pic>
            <p:nvPicPr>
              <p:cNvPr id="39" name="Freihand 38">
                <a:extLst>
                  <a:ext uri="{FF2B5EF4-FFF2-40B4-BE49-F238E27FC236}">
                    <a16:creationId xmlns:a16="http://schemas.microsoft.com/office/drawing/2014/main" id="{B87F8B62-9000-4980-BEB4-EC259EE2A56A}"/>
                  </a:ext>
                </a:extLst>
              </p:cNvPr>
              <p:cNvPicPr/>
              <p:nvPr/>
            </p:nvPicPr>
            <p:blipFill>
              <a:blip r:embed="rId44"/>
              <a:stretch>
                <a:fillRect/>
              </a:stretch>
            </p:blipFill>
            <p:spPr>
              <a:xfrm>
                <a:off x="5487477" y="2682165"/>
                <a:ext cx="3312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0" name="Freihand 39">
                <a:extLst>
                  <a:ext uri="{FF2B5EF4-FFF2-40B4-BE49-F238E27FC236}">
                    <a16:creationId xmlns:a16="http://schemas.microsoft.com/office/drawing/2014/main" id="{1F3983BD-5014-4B5A-A10F-93AB3A70445B}"/>
                  </a:ext>
                </a:extLst>
              </p14:cNvPr>
              <p14:cNvContentPartPr/>
              <p14:nvPr/>
            </p14:nvContentPartPr>
            <p14:xfrm>
              <a:off x="5450397" y="2643285"/>
              <a:ext cx="96120" cy="101520"/>
            </p14:xfrm>
          </p:contentPart>
        </mc:Choice>
        <mc:Fallback xmlns="">
          <p:pic>
            <p:nvPicPr>
              <p:cNvPr id="40" name="Freihand 39">
                <a:extLst>
                  <a:ext uri="{FF2B5EF4-FFF2-40B4-BE49-F238E27FC236}">
                    <a16:creationId xmlns:a16="http://schemas.microsoft.com/office/drawing/2014/main" id="{1F3983BD-5014-4B5A-A10F-93AB3A70445B}"/>
                  </a:ext>
                </a:extLst>
              </p:cNvPr>
              <p:cNvPicPr/>
              <p:nvPr/>
            </p:nvPicPr>
            <p:blipFill>
              <a:blip r:embed="rId46"/>
              <a:stretch>
                <a:fillRect/>
              </a:stretch>
            </p:blipFill>
            <p:spPr>
              <a:xfrm>
                <a:off x="5446077" y="2638965"/>
                <a:ext cx="1047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1" name="Freihand 40">
                <a:extLst>
                  <a:ext uri="{FF2B5EF4-FFF2-40B4-BE49-F238E27FC236}">
                    <a16:creationId xmlns:a16="http://schemas.microsoft.com/office/drawing/2014/main" id="{89E77751-8E7B-47C7-9D9F-EB1D4DD8F2D9}"/>
                  </a:ext>
                </a:extLst>
              </p14:cNvPr>
              <p14:cNvContentPartPr/>
              <p14:nvPr/>
            </p14:nvContentPartPr>
            <p14:xfrm>
              <a:off x="5506557" y="2665605"/>
              <a:ext cx="21600" cy="90720"/>
            </p14:xfrm>
          </p:contentPart>
        </mc:Choice>
        <mc:Fallback xmlns="">
          <p:pic>
            <p:nvPicPr>
              <p:cNvPr id="41" name="Freihand 40">
                <a:extLst>
                  <a:ext uri="{FF2B5EF4-FFF2-40B4-BE49-F238E27FC236}">
                    <a16:creationId xmlns:a16="http://schemas.microsoft.com/office/drawing/2014/main" id="{89E77751-8E7B-47C7-9D9F-EB1D4DD8F2D9}"/>
                  </a:ext>
                </a:extLst>
              </p:cNvPr>
              <p:cNvPicPr/>
              <p:nvPr/>
            </p:nvPicPr>
            <p:blipFill>
              <a:blip r:embed="rId48"/>
              <a:stretch>
                <a:fillRect/>
              </a:stretch>
            </p:blipFill>
            <p:spPr>
              <a:xfrm>
                <a:off x="5502237" y="2661285"/>
                <a:ext cx="302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2" name="Freihand 41">
                <a:extLst>
                  <a:ext uri="{FF2B5EF4-FFF2-40B4-BE49-F238E27FC236}">
                    <a16:creationId xmlns:a16="http://schemas.microsoft.com/office/drawing/2014/main" id="{C45B80D2-DEEF-453D-A812-441AC0650D33}"/>
                  </a:ext>
                </a:extLst>
              </p14:cNvPr>
              <p14:cNvContentPartPr/>
              <p14:nvPr/>
            </p14:nvContentPartPr>
            <p14:xfrm>
              <a:off x="5430237" y="2745525"/>
              <a:ext cx="154800" cy="19440"/>
            </p14:xfrm>
          </p:contentPart>
        </mc:Choice>
        <mc:Fallback xmlns="">
          <p:pic>
            <p:nvPicPr>
              <p:cNvPr id="42" name="Freihand 41">
                <a:extLst>
                  <a:ext uri="{FF2B5EF4-FFF2-40B4-BE49-F238E27FC236}">
                    <a16:creationId xmlns:a16="http://schemas.microsoft.com/office/drawing/2014/main" id="{C45B80D2-DEEF-453D-A812-441AC0650D33}"/>
                  </a:ext>
                </a:extLst>
              </p:cNvPr>
              <p:cNvPicPr/>
              <p:nvPr/>
            </p:nvPicPr>
            <p:blipFill>
              <a:blip r:embed="rId50"/>
              <a:stretch>
                <a:fillRect/>
              </a:stretch>
            </p:blipFill>
            <p:spPr>
              <a:xfrm>
                <a:off x="5425917" y="2741205"/>
                <a:ext cx="1634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3" name="Freihand 42">
                <a:extLst>
                  <a:ext uri="{FF2B5EF4-FFF2-40B4-BE49-F238E27FC236}">
                    <a16:creationId xmlns:a16="http://schemas.microsoft.com/office/drawing/2014/main" id="{D59A1EE7-0D37-404D-B4D1-45460B5AD62D}"/>
                  </a:ext>
                </a:extLst>
              </p14:cNvPr>
              <p14:cNvContentPartPr/>
              <p14:nvPr/>
            </p14:nvContentPartPr>
            <p14:xfrm>
              <a:off x="5608077" y="2680365"/>
              <a:ext cx="71640" cy="107280"/>
            </p14:xfrm>
          </p:contentPart>
        </mc:Choice>
        <mc:Fallback xmlns="">
          <p:pic>
            <p:nvPicPr>
              <p:cNvPr id="43" name="Freihand 42">
                <a:extLst>
                  <a:ext uri="{FF2B5EF4-FFF2-40B4-BE49-F238E27FC236}">
                    <a16:creationId xmlns:a16="http://schemas.microsoft.com/office/drawing/2014/main" id="{D59A1EE7-0D37-404D-B4D1-45460B5AD62D}"/>
                  </a:ext>
                </a:extLst>
              </p:cNvPr>
              <p:cNvPicPr/>
              <p:nvPr/>
            </p:nvPicPr>
            <p:blipFill>
              <a:blip r:embed="rId52"/>
              <a:stretch>
                <a:fillRect/>
              </a:stretch>
            </p:blipFill>
            <p:spPr>
              <a:xfrm>
                <a:off x="5603757" y="2676045"/>
                <a:ext cx="802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4" name="Freihand 43">
                <a:extLst>
                  <a:ext uri="{FF2B5EF4-FFF2-40B4-BE49-F238E27FC236}">
                    <a16:creationId xmlns:a16="http://schemas.microsoft.com/office/drawing/2014/main" id="{35A427F5-2906-4AD2-AEFC-B92635F4F462}"/>
                  </a:ext>
                </a:extLst>
              </p14:cNvPr>
              <p14:cNvContentPartPr/>
              <p14:nvPr/>
            </p14:nvContentPartPr>
            <p14:xfrm>
              <a:off x="5698797" y="2728605"/>
              <a:ext cx="153000" cy="70920"/>
            </p14:xfrm>
          </p:contentPart>
        </mc:Choice>
        <mc:Fallback xmlns="">
          <p:pic>
            <p:nvPicPr>
              <p:cNvPr id="44" name="Freihand 43">
                <a:extLst>
                  <a:ext uri="{FF2B5EF4-FFF2-40B4-BE49-F238E27FC236}">
                    <a16:creationId xmlns:a16="http://schemas.microsoft.com/office/drawing/2014/main" id="{35A427F5-2906-4AD2-AEFC-B92635F4F462}"/>
                  </a:ext>
                </a:extLst>
              </p:cNvPr>
              <p:cNvPicPr/>
              <p:nvPr/>
            </p:nvPicPr>
            <p:blipFill>
              <a:blip r:embed="rId54"/>
              <a:stretch>
                <a:fillRect/>
              </a:stretch>
            </p:blipFill>
            <p:spPr>
              <a:xfrm>
                <a:off x="5694477" y="2724285"/>
                <a:ext cx="1616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 name="Freihand 4">
                <a:extLst>
                  <a:ext uri="{FF2B5EF4-FFF2-40B4-BE49-F238E27FC236}">
                    <a16:creationId xmlns:a16="http://schemas.microsoft.com/office/drawing/2014/main" id="{20BCD596-BA95-4798-BDD2-A65CE7CEA73D}"/>
                  </a:ext>
                </a:extLst>
              </p14:cNvPr>
              <p14:cNvContentPartPr/>
              <p14:nvPr/>
            </p14:nvContentPartPr>
            <p14:xfrm>
              <a:off x="1852197" y="5646045"/>
              <a:ext cx="104040" cy="128160"/>
            </p14:xfrm>
          </p:contentPart>
        </mc:Choice>
        <mc:Fallback xmlns="">
          <p:pic>
            <p:nvPicPr>
              <p:cNvPr id="5" name="Freihand 4">
                <a:extLst>
                  <a:ext uri="{FF2B5EF4-FFF2-40B4-BE49-F238E27FC236}">
                    <a16:creationId xmlns:a16="http://schemas.microsoft.com/office/drawing/2014/main" id="{20BCD596-BA95-4798-BDD2-A65CE7CEA73D}"/>
                  </a:ext>
                </a:extLst>
              </p:cNvPr>
              <p:cNvPicPr/>
              <p:nvPr/>
            </p:nvPicPr>
            <p:blipFill>
              <a:blip r:embed="rId56"/>
              <a:stretch>
                <a:fillRect/>
              </a:stretch>
            </p:blipFill>
            <p:spPr>
              <a:xfrm>
                <a:off x="1847877" y="5641725"/>
                <a:ext cx="1126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 name="Freihand 3">
                <a:extLst>
                  <a:ext uri="{FF2B5EF4-FFF2-40B4-BE49-F238E27FC236}">
                    <a16:creationId xmlns:a16="http://schemas.microsoft.com/office/drawing/2014/main" id="{A2964E57-515F-400D-A931-B582F6A19CA8}"/>
                  </a:ext>
                </a:extLst>
              </p14:cNvPr>
              <p14:cNvContentPartPr/>
              <p14:nvPr/>
            </p14:nvContentPartPr>
            <p14:xfrm>
              <a:off x="1897557" y="4437525"/>
              <a:ext cx="58320" cy="981360"/>
            </p14:xfrm>
          </p:contentPart>
        </mc:Choice>
        <mc:Fallback xmlns="">
          <p:pic>
            <p:nvPicPr>
              <p:cNvPr id="4" name="Freihand 3">
                <a:extLst>
                  <a:ext uri="{FF2B5EF4-FFF2-40B4-BE49-F238E27FC236}">
                    <a16:creationId xmlns:a16="http://schemas.microsoft.com/office/drawing/2014/main" id="{A2964E57-515F-400D-A931-B582F6A19CA8}"/>
                  </a:ext>
                </a:extLst>
              </p:cNvPr>
              <p:cNvPicPr/>
              <p:nvPr/>
            </p:nvPicPr>
            <p:blipFill>
              <a:blip r:embed="rId58"/>
              <a:stretch>
                <a:fillRect/>
              </a:stretch>
            </p:blipFill>
            <p:spPr>
              <a:xfrm>
                <a:off x="1893237" y="4433205"/>
                <a:ext cx="66960" cy="9900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7" name="Freihand 46">
                <a:extLst>
                  <a:ext uri="{FF2B5EF4-FFF2-40B4-BE49-F238E27FC236}">
                    <a16:creationId xmlns:a16="http://schemas.microsoft.com/office/drawing/2014/main" id="{17CF58A1-AD6A-40E8-84B9-B91EF1942FC5}"/>
                  </a:ext>
                </a:extLst>
              </p14:cNvPr>
              <p14:cNvContentPartPr/>
              <p14:nvPr/>
            </p14:nvContentPartPr>
            <p14:xfrm>
              <a:off x="1801077" y="5555685"/>
              <a:ext cx="243360" cy="301680"/>
            </p14:xfrm>
          </p:contentPart>
        </mc:Choice>
        <mc:Fallback xmlns="">
          <p:pic>
            <p:nvPicPr>
              <p:cNvPr id="47" name="Freihand 46">
                <a:extLst>
                  <a:ext uri="{FF2B5EF4-FFF2-40B4-BE49-F238E27FC236}">
                    <a16:creationId xmlns:a16="http://schemas.microsoft.com/office/drawing/2014/main" id="{17CF58A1-AD6A-40E8-84B9-B91EF1942FC5}"/>
                  </a:ext>
                </a:extLst>
              </p:cNvPr>
              <p:cNvPicPr/>
              <p:nvPr/>
            </p:nvPicPr>
            <p:blipFill>
              <a:blip r:embed="rId60"/>
              <a:stretch>
                <a:fillRect/>
              </a:stretch>
            </p:blipFill>
            <p:spPr>
              <a:xfrm>
                <a:off x="1796757" y="5551365"/>
                <a:ext cx="252000"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2" name="Freihand 31">
                <a:extLst>
                  <a:ext uri="{FF2B5EF4-FFF2-40B4-BE49-F238E27FC236}">
                    <a16:creationId xmlns:a16="http://schemas.microsoft.com/office/drawing/2014/main" id="{F75F61C0-54DE-4258-8D12-1DAF02726491}"/>
                  </a:ext>
                </a:extLst>
              </p14:cNvPr>
              <p14:cNvContentPartPr/>
              <p14:nvPr/>
            </p14:nvContentPartPr>
            <p14:xfrm>
              <a:off x="4608717" y="5673045"/>
              <a:ext cx="146520" cy="167400"/>
            </p14:xfrm>
          </p:contentPart>
        </mc:Choice>
        <mc:Fallback xmlns="">
          <p:pic>
            <p:nvPicPr>
              <p:cNvPr id="32" name="Freihand 31">
                <a:extLst>
                  <a:ext uri="{FF2B5EF4-FFF2-40B4-BE49-F238E27FC236}">
                    <a16:creationId xmlns:a16="http://schemas.microsoft.com/office/drawing/2014/main" id="{F75F61C0-54DE-4258-8D12-1DAF02726491}"/>
                  </a:ext>
                </a:extLst>
              </p:cNvPr>
              <p:cNvPicPr/>
              <p:nvPr/>
            </p:nvPicPr>
            <p:blipFill>
              <a:blip r:embed="rId62"/>
              <a:stretch>
                <a:fillRect/>
              </a:stretch>
            </p:blipFill>
            <p:spPr>
              <a:xfrm>
                <a:off x="4604397" y="5668725"/>
                <a:ext cx="1551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3" name="Freihand 32">
                <a:extLst>
                  <a:ext uri="{FF2B5EF4-FFF2-40B4-BE49-F238E27FC236}">
                    <a16:creationId xmlns:a16="http://schemas.microsoft.com/office/drawing/2014/main" id="{061B8790-85B5-4168-B8AF-3CC24A42018E}"/>
                  </a:ext>
                </a:extLst>
              </p14:cNvPr>
              <p14:cNvContentPartPr/>
              <p14:nvPr/>
            </p14:nvContentPartPr>
            <p14:xfrm>
              <a:off x="4789797" y="5687445"/>
              <a:ext cx="114480" cy="137880"/>
            </p14:xfrm>
          </p:contentPart>
        </mc:Choice>
        <mc:Fallback xmlns="">
          <p:pic>
            <p:nvPicPr>
              <p:cNvPr id="33" name="Freihand 32">
                <a:extLst>
                  <a:ext uri="{FF2B5EF4-FFF2-40B4-BE49-F238E27FC236}">
                    <a16:creationId xmlns:a16="http://schemas.microsoft.com/office/drawing/2014/main" id="{061B8790-85B5-4168-B8AF-3CC24A42018E}"/>
                  </a:ext>
                </a:extLst>
              </p:cNvPr>
              <p:cNvPicPr/>
              <p:nvPr/>
            </p:nvPicPr>
            <p:blipFill>
              <a:blip r:embed="rId64"/>
              <a:stretch>
                <a:fillRect/>
              </a:stretch>
            </p:blipFill>
            <p:spPr>
              <a:xfrm>
                <a:off x="4785477" y="5683125"/>
                <a:ext cx="1231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8" name="Freihand 47">
                <a:extLst>
                  <a:ext uri="{FF2B5EF4-FFF2-40B4-BE49-F238E27FC236}">
                    <a16:creationId xmlns:a16="http://schemas.microsoft.com/office/drawing/2014/main" id="{A4582030-CD68-4700-9291-CF9E0FD8DE21}"/>
                  </a:ext>
                </a:extLst>
              </p14:cNvPr>
              <p14:cNvContentPartPr/>
              <p14:nvPr/>
            </p14:nvContentPartPr>
            <p14:xfrm>
              <a:off x="4529517" y="5549205"/>
              <a:ext cx="472680" cy="428400"/>
            </p14:xfrm>
          </p:contentPart>
        </mc:Choice>
        <mc:Fallback xmlns="">
          <p:pic>
            <p:nvPicPr>
              <p:cNvPr id="48" name="Freihand 47">
                <a:extLst>
                  <a:ext uri="{FF2B5EF4-FFF2-40B4-BE49-F238E27FC236}">
                    <a16:creationId xmlns:a16="http://schemas.microsoft.com/office/drawing/2014/main" id="{A4582030-CD68-4700-9291-CF9E0FD8DE21}"/>
                  </a:ext>
                </a:extLst>
              </p:cNvPr>
              <p:cNvPicPr/>
              <p:nvPr/>
            </p:nvPicPr>
            <p:blipFill>
              <a:blip r:embed="rId66"/>
              <a:stretch>
                <a:fillRect/>
              </a:stretch>
            </p:blipFill>
            <p:spPr>
              <a:xfrm>
                <a:off x="4525197" y="5544885"/>
                <a:ext cx="481320" cy="4370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1" name="Freihand 50">
                <a:extLst>
                  <a:ext uri="{FF2B5EF4-FFF2-40B4-BE49-F238E27FC236}">
                    <a16:creationId xmlns:a16="http://schemas.microsoft.com/office/drawing/2014/main" id="{D54F4244-91BD-4DB1-9CC8-C06C6542B7C4}"/>
                  </a:ext>
                </a:extLst>
              </p14:cNvPr>
              <p14:cNvContentPartPr/>
              <p14:nvPr/>
            </p14:nvContentPartPr>
            <p14:xfrm>
              <a:off x="1185117" y="3035685"/>
              <a:ext cx="300600" cy="16560"/>
            </p14:xfrm>
          </p:contentPart>
        </mc:Choice>
        <mc:Fallback xmlns="">
          <p:pic>
            <p:nvPicPr>
              <p:cNvPr id="51" name="Freihand 50">
                <a:extLst>
                  <a:ext uri="{FF2B5EF4-FFF2-40B4-BE49-F238E27FC236}">
                    <a16:creationId xmlns:a16="http://schemas.microsoft.com/office/drawing/2014/main" id="{D54F4244-91BD-4DB1-9CC8-C06C6542B7C4}"/>
                  </a:ext>
                </a:extLst>
              </p:cNvPr>
              <p:cNvPicPr/>
              <p:nvPr/>
            </p:nvPicPr>
            <p:blipFill>
              <a:blip r:embed="rId68"/>
              <a:stretch>
                <a:fillRect/>
              </a:stretch>
            </p:blipFill>
            <p:spPr>
              <a:xfrm>
                <a:off x="1180797" y="3031365"/>
                <a:ext cx="3092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2" name="Freihand 51">
                <a:extLst>
                  <a:ext uri="{FF2B5EF4-FFF2-40B4-BE49-F238E27FC236}">
                    <a16:creationId xmlns:a16="http://schemas.microsoft.com/office/drawing/2014/main" id="{3C0A39DB-B781-4D56-9E85-69F2A9E3CF5F}"/>
                  </a:ext>
                </a:extLst>
              </p14:cNvPr>
              <p14:cNvContentPartPr/>
              <p14:nvPr/>
            </p14:nvContentPartPr>
            <p14:xfrm>
              <a:off x="1738437" y="2911125"/>
              <a:ext cx="840240" cy="105480"/>
            </p14:xfrm>
          </p:contentPart>
        </mc:Choice>
        <mc:Fallback xmlns="">
          <p:pic>
            <p:nvPicPr>
              <p:cNvPr id="52" name="Freihand 51">
                <a:extLst>
                  <a:ext uri="{FF2B5EF4-FFF2-40B4-BE49-F238E27FC236}">
                    <a16:creationId xmlns:a16="http://schemas.microsoft.com/office/drawing/2014/main" id="{3C0A39DB-B781-4D56-9E85-69F2A9E3CF5F}"/>
                  </a:ext>
                </a:extLst>
              </p:cNvPr>
              <p:cNvPicPr/>
              <p:nvPr/>
            </p:nvPicPr>
            <p:blipFill>
              <a:blip r:embed="rId70"/>
              <a:stretch>
                <a:fillRect/>
              </a:stretch>
            </p:blipFill>
            <p:spPr>
              <a:xfrm>
                <a:off x="1734117" y="2906805"/>
                <a:ext cx="8488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3" name="Freihand 52">
                <a:extLst>
                  <a:ext uri="{FF2B5EF4-FFF2-40B4-BE49-F238E27FC236}">
                    <a16:creationId xmlns:a16="http://schemas.microsoft.com/office/drawing/2014/main" id="{9F9E63A9-FB53-46F7-9C05-163B439DA3D3}"/>
                  </a:ext>
                </a:extLst>
              </p14:cNvPr>
              <p14:cNvContentPartPr/>
              <p14:nvPr/>
            </p14:nvContentPartPr>
            <p14:xfrm>
              <a:off x="3254397" y="2842365"/>
              <a:ext cx="757800" cy="61200"/>
            </p14:xfrm>
          </p:contentPart>
        </mc:Choice>
        <mc:Fallback xmlns="">
          <p:pic>
            <p:nvPicPr>
              <p:cNvPr id="53" name="Freihand 52">
                <a:extLst>
                  <a:ext uri="{FF2B5EF4-FFF2-40B4-BE49-F238E27FC236}">
                    <a16:creationId xmlns:a16="http://schemas.microsoft.com/office/drawing/2014/main" id="{9F9E63A9-FB53-46F7-9C05-163B439DA3D3}"/>
                  </a:ext>
                </a:extLst>
              </p:cNvPr>
              <p:cNvPicPr/>
              <p:nvPr/>
            </p:nvPicPr>
            <p:blipFill>
              <a:blip r:embed="rId72"/>
              <a:stretch>
                <a:fillRect/>
              </a:stretch>
            </p:blipFill>
            <p:spPr>
              <a:xfrm>
                <a:off x="3250077" y="2838045"/>
                <a:ext cx="7664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4" name="Freihand 53">
                <a:extLst>
                  <a:ext uri="{FF2B5EF4-FFF2-40B4-BE49-F238E27FC236}">
                    <a16:creationId xmlns:a16="http://schemas.microsoft.com/office/drawing/2014/main" id="{4378025F-9D59-4D8C-B19E-252B6409D424}"/>
                  </a:ext>
                </a:extLst>
              </p14:cNvPr>
              <p14:cNvContentPartPr/>
              <p14:nvPr/>
            </p14:nvContentPartPr>
            <p14:xfrm>
              <a:off x="4370757" y="2744805"/>
              <a:ext cx="438120" cy="29160"/>
            </p14:xfrm>
          </p:contentPart>
        </mc:Choice>
        <mc:Fallback xmlns="">
          <p:pic>
            <p:nvPicPr>
              <p:cNvPr id="54" name="Freihand 53">
                <a:extLst>
                  <a:ext uri="{FF2B5EF4-FFF2-40B4-BE49-F238E27FC236}">
                    <a16:creationId xmlns:a16="http://schemas.microsoft.com/office/drawing/2014/main" id="{4378025F-9D59-4D8C-B19E-252B6409D424}"/>
                  </a:ext>
                </a:extLst>
              </p:cNvPr>
              <p:cNvPicPr/>
              <p:nvPr/>
            </p:nvPicPr>
            <p:blipFill>
              <a:blip r:embed="rId74"/>
              <a:stretch>
                <a:fillRect/>
              </a:stretch>
            </p:blipFill>
            <p:spPr>
              <a:xfrm>
                <a:off x="4366437" y="2740485"/>
                <a:ext cx="4467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5" name="Freihand 54">
                <a:extLst>
                  <a:ext uri="{FF2B5EF4-FFF2-40B4-BE49-F238E27FC236}">
                    <a16:creationId xmlns:a16="http://schemas.microsoft.com/office/drawing/2014/main" id="{C356BB7D-90F5-4367-A95E-46F542317315}"/>
                  </a:ext>
                </a:extLst>
              </p14:cNvPr>
              <p14:cNvContentPartPr/>
              <p14:nvPr/>
            </p14:nvContentPartPr>
            <p14:xfrm>
              <a:off x="1320837" y="2786205"/>
              <a:ext cx="273600" cy="24840"/>
            </p14:xfrm>
          </p:contentPart>
        </mc:Choice>
        <mc:Fallback xmlns="">
          <p:pic>
            <p:nvPicPr>
              <p:cNvPr id="55" name="Freihand 54">
                <a:extLst>
                  <a:ext uri="{FF2B5EF4-FFF2-40B4-BE49-F238E27FC236}">
                    <a16:creationId xmlns:a16="http://schemas.microsoft.com/office/drawing/2014/main" id="{C356BB7D-90F5-4367-A95E-46F542317315}"/>
                  </a:ext>
                </a:extLst>
              </p:cNvPr>
              <p:cNvPicPr/>
              <p:nvPr/>
            </p:nvPicPr>
            <p:blipFill>
              <a:blip r:embed="rId76"/>
              <a:stretch>
                <a:fillRect/>
              </a:stretch>
            </p:blipFill>
            <p:spPr>
              <a:xfrm>
                <a:off x="1316517" y="2781885"/>
                <a:ext cx="2822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6" name="Freihand 55">
                <a:extLst>
                  <a:ext uri="{FF2B5EF4-FFF2-40B4-BE49-F238E27FC236}">
                    <a16:creationId xmlns:a16="http://schemas.microsoft.com/office/drawing/2014/main" id="{87D95A2F-C0AA-4DB4-A4E1-86877B3E1504}"/>
                  </a:ext>
                </a:extLst>
              </p14:cNvPr>
              <p14:cNvContentPartPr/>
              <p14:nvPr/>
            </p14:nvContentPartPr>
            <p14:xfrm>
              <a:off x="1818717" y="2679285"/>
              <a:ext cx="1439640" cy="89640"/>
            </p14:xfrm>
          </p:contentPart>
        </mc:Choice>
        <mc:Fallback xmlns="">
          <p:pic>
            <p:nvPicPr>
              <p:cNvPr id="56" name="Freihand 55">
                <a:extLst>
                  <a:ext uri="{FF2B5EF4-FFF2-40B4-BE49-F238E27FC236}">
                    <a16:creationId xmlns:a16="http://schemas.microsoft.com/office/drawing/2014/main" id="{87D95A2F-C0AA-4DB4-A4E1-86877B3E1504}"/>
                  </a:ext>
                </a:extLst>
              </p:cNvPr>
              <p:cNvPicPr/>
              <p:nvPr/>
            </p:nvPicPr>
            <p:blipFill>
              <a:blip r:embed="rId78"/>
              <a:stretch>
                <a:fillRect/>
              </a:stretch>
            </p:blipFill>
            <p:spPr>
              <a:xfrm>
                <a:off x="1814397" y="2674965"/>
                <a:ext cx="14482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7" name="Freihand 56">
                <a:extLst>
                  <a:ext uri="{FF2B5EF4-FFF2-40B4-BE49-F238E27FC236}">
                    <a16:creationId xmlns:a16="http://schemas.microsoft.com/office/drawing/2014/main" id="{50A82E77-4101-4BB8-92EA-60C724825D39}"/>
                  </a:ext>
                </a:extLst>
              </p14:cNvPr>
              <p14:cNvContentPartPr/>
              <p14:nvPr/>
            </p14:nvContentPartPr>
            <p14:xfrm>
              <a:off x="3457437" y="2601525"/>
              <a:ext cx="1153800" cy="80640"/>
            </p14:xfrm>
          </p:contentPart>
        </mc:Choice>
        <mc:Fallback xmlns="">
          <p:pic>
            <p:nvPicPr>
              <p:cNvPr id="57" name="Freihand 56">
                <a:extLst>
                  <a:ext uri="{FF2B5EF4-FFF2-40B4-BE49-F238E27FC236}">
                    <a16:creationId xmlns:a16="http://schemas.microsoft.com/office/drawing/2014/main" id="{50A82E77-4101-4BB8-92EA-60C724825D39}"/>
                  </a:ext>
                </a:extLst>
              </p:cNvPr>
              <p:cNvPicPr/>
              <p:nvPr/>
            </p:nvPicPr>
            <p:blipFill>
              <a:blip r:embed="rId80"/>
              <a:stretch>
                <a:fillRect/>
              </a:stretch>
            </p:blipFill>
            <p:spPr>
              <a:xfrm>
                <a:off x="3453117" y="2597205"/>
                <a:ext cx="11624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8" name="Freihand 57">
                <a:extLst>
                  <a:ext uri="{FF2B5EF4-FFF2-40B4-BE49-F238E27FC236}">
                    <a16:creationId xmlns:a16="http://schemas.microsoft.com/office/drawing/2014/main" id="{EC63F299-7E42-404D-88D7-E2ECDAE24B53}"/>
                  </a:ext>
                </a:extLst>
              </p14:cNvPr>
              <p14:cNvContentPartPr/>
              <p14:nvPr/>
            </p14:nvContentPartPr>
            <p14:xfrm>
              <a:off x="5018757" y="2523765"/>
              <a:ext cx="407880" cy="15480"/>
            </p14:xfrm>
          </p:contentPart>
        </mc:Choice>
        <mc:Fallback xmlns="">
          <p:pic>
            <p:nvPicPr>
              <p:cNvPr id="58" name="Freihand 57">
                <a:extLst>
                  <a:ext uri="{FF2B5EF4-FFF2-40B4-BE49-F238E27FC236}">
                    <a16:creationId xmlns:a16="http://schemas.microsoft.com/office/drawing/2014/main" id="{EC63F299-7E42-404D-88D7-E2ECDAE24B53}"/>
                  </a:ext>
                </a:extLst>
              </p:cNvPr>
              <p:cNvPicPr/>
              <p:nvPr/>
            </p:nvPicPr>
            <p:blipFill>
              <a:blip r:embed="rId82"/>
              <a:stretch>
                <a:fillRect/>
              </a:stretch>
            </p:blipFill>
            <p:spPr>
              <a:xfrm>
                <a:off x="5014437" y="2519445"/>
                <a:ext cx="416520" cy="24120"/>
              </a:xfrm>
              <a:prstGeom prst="rect">
                <a:avLst/>
              </a:prstGeom>
            </p:spPr>
          </p:pic>
        </mc:Fallback>
      </mc:AlternateContent>
      <p:grpSp>
        <p:nvGrpSpPr>
          <p:cNvPr id="76" name="Gruppieren 75">
            <a:extLst>
              <a:ext uri="{FF2B5EF4-FFF2-40B4-BE49-F238E27FC236}">
                <a16:creationId xmlns:a16="http://schemas.microsoft.com/office/drawing/2014/main" id="{30B9CFF8-1AC8-440C-9BFC-B0C1B6BBCBD1}"/>
              </a:ext>
            </a:extLst>
          </p:cNvPr>
          <p:cNvGrpSpPr/>
          <p:nvPr/>
        </p:nvGrpSpPr>
        <p:grpSpPr>
          <a:xfrm>
            <a:off x="5778357" y="3503325"/>
            <a:ext cx="1813680" cy="424800"/>
            <a:chOff x="5778357" y="3503325"/>
            <a:chExt cx="1813680" cy="424800"/>
          </a:xfrm>
        </p:grpSpPr>
        <mc:AlternateContent xmlns:mc="http://schemas.openxmlformats.org/markup-compatibility/2006" xmlns:p14="http://schemas.microsoft.com/office/powerpoint/2010/main">
          <mc:Choice Requires="p14">
            <p:contentPart p14:bwMode="auto" r:id="rId83">
              <p14:nvContentPartPr>
                <p14:cNvPr id="59" name="Freihand 58">
                  <a:extLst>
                    <a:ext uri="{FF2B5EF4-FFF2-40B4-BE49-F238E27FC236}">
                      <a16:creationId xmlns:a16="http://schemas.microsoft.com/office/drawing/2014/main" id="{E838B96A-DC86-4D7D-BB9B-4231DC8674C9}"/>
                    </a:ext>
                  </a:extLst>
                </p14:cNvPr>
                <p14:cNvContentPartPr/>
                <p14:nvPr/>
              </p14:nvContentPartPr>
              <p14:xfrm>
                <a:off x="5789157" y="3826245"/>
                <a:ext cx="234360" cy="31680"/>
              </p14:xfrm>
            </p:contentPart>
          </mc:Choice>
          <mc:Fallback xmlns="">
            <p:pic>
              <p:nvPicPr>
                <p:cNvPr id="59" name="Freihand 58">
                  <a:extLst>
                    <a:ext uri="{FF2B5EF4-FFF2-40B4-BE49-F238E27FC236}">
                      <a16:creationId xmlns:a16="http://schemas.microsoft.com/office/drawing/2014/main" id="{E838B96A-DC86-4D7D-BB9B-4231DC8674C9}"/>
                    </a:ext>
                  </a:extLst>
                </p:cNvPr>
                <p:cNvPicPr/>
                <p:nvPr/>
              </p:nvPicPr>
              <p:blipFill>
                <a:blip r:embed="rId84"/>
                <a:stretch>
                  <a:fillRect/>
                </a:stretch>
              </p:blipFill>
              <p:spPr>
                <a:xfrm>
                  <a:off x="5784837" y="3821925"/>
                  <a:ext cx="24300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0" name="Freihand 59">
                  <a:extLst>
                    <a:ext uri="{FF2B5EF4-FFF2-40B4-BE49-F238E27FC236}">
                      <a16:creationId xmlns:a16="http://schemas.microsoft.com/office/drawing/2014/main" id="{B91A3FB0-FD8D-40A3-89A5-B3EB8EBADA04}"/>
                    </a:ext>
                  </a:extLst>
                </p14:cNvPr>
                <p14:cNvContentPartPr/>
                <p14:nvPr/>
              </p14:nvContentPartPr>
              <p14:xfrm>
                <a:off x="5778357" y="3869085"/>
                <a:ext cx="303840" cy="51840"/>
              </p14:xfrm>
            </p:contentPart>
          </mc:Choice>
          <mc:Fallback xmlns="">
            <p:pic>
              <p:nvPicPr>
                <p:cNvPr id="60" name="Freihand 59">
                  <a:extLst>
                    <a:ext uri="{FF2B5EF4-FFF2-40B4-BE49-F238E27FC236}">
                      <a16:creationId xmlns:a16="http://schemas.microsoft.com/office/drawing/2014/main" id="{B91A3FB0-FD8D-40A3-89A5-B3EB8EBADA04}"/>
                    </a:ext>
                  </a:extLst>
                </p:cNvPr>
                <p:cNvPicPr/>
                <p:nvPr/>
              </p:nvPicPr>
              <p:blipFill>
                <a:blip r:embed="rId86"/>
                <a:stretch>
                  <a:fillRect/>
                </a:stretch>
              </p:blipFill>
              <p:spPr>
                <a:xfrm>
                  <a:off x="5774037" y="3864765"/>
                  <a:ext cx="31248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1" name="Freihand 60">
                  <a:extLst>
                    <a:ext uri="{FF2B5EF4-FFF2-40B4-BE49-F238E27FC236}">
                      <a16:creationId xmlns:a16="http://schemas.microsoft.com/office/drawing/2014/main" id="{2A5ECA42-589E-414F-8914-C3BA87817600}"/>
                    </a:ext>
                  </a:extLst>
                </p14:cNvPr>
                <p14:cNvContentPartPr/>
                <p14:nvPr/>
              </p14:nvContentPartPr>
              <p14:xfrm>
                <a:off x="6034677" y="3766845"/>
                <a:ext cx="166320" cy="161280"/>
              </p14:xfrm>
            </p:contentPart>
          </mc:Choice>
          <mc:Fallback xmlns="">
            <p:pic>
              <p:nvPicPr>
                <p:cNvPr id="61" name="Freihand 60">
                  <a:extLst>
                    <a:ext uri="{FF2B5EF4-FFF2-40B4-BE49-F238E27FC236}">
                      <a16:creationId xmlns:a16="http://schemas.microsoft.com/office/drawing/2014/main" id="{2A5ECA42-589E-414F-8914-C3BA87817600}"/>
                    </a:ext>
                  </a:extLst>
                </p:cNvPr>
                <p:cNvPicPr/>
                <p:nvPr/>
              </p:nvPicPr>
              <p:blipFill>
                <a:blip r:embed="rId88"/>
                <a:stretch>
                  <a:fillRect/>
                </a:stretch>
              </p:blipFill>
              <p:spPr>
                <a:xfrm>
                  <a:off x="6030357" y="3762525"/>
                  <a:ext cx="17496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4" name="Freihand 63">
                  <a:extLst>
                    <a:ext uri="{FF2B5EF4-FFF2-40B4-BE49-F238E27FC236}">
                      <a16:creationId xmlns:a16="http://schemas.microsoft.com/office/drawing/2014/main" id="{BD6F52E5-8938-48A8-90C6-B2E8CD413911}"/>
                    </a:ext>
                  </a:extLst>
                </p14:cNvPr>
                <p14:cNvContentPartPr/>
                <p14:nvPr/>
              </p14:nvContentPartPr>
              <p14:xfrm>
                <a:off x="6392877" y="3650205"/>
                <a:ext cx="107640" cy="177120"/>
              </p14:xfrm>
            </p:contentPart>
          </mc:Choice>
          <mc:Fallback xmlns="">
            <p:pic>
              <p:nvPicPr>
                <p:cNvPr id="64" name="Freihand 63">
                  <a:extLst>
                    <a:ext uri="{FF2B5EF4-FFF2-40B4-BE49-F238E27FC236}">
                      <a16:creationId xmlns:a16="http://schemas.microsoft.com/office/drawing/2014/main" id="{BD6F52E5-8938-48A8-90C6-B2E8CD413911}"/>
                    </a:ext>
                  </a:extLst>
                </p:cNvPr>
                <p:cNvPicPr/>
                <p:nvPr/>
              </p:nvPicPr>
              <p:blipFill>
                <a:blip r:embed="rId90"/>
                <a:stretch>
                  <a:fillRect/>
                </a:stretch>
              </p:blipFill>
              <p:spPr>
                <a:xfrm>
                  <a:off x="6388557" y="3645885"/>
                  <a:ext cx="11628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5" name="Freihand 64">
                  <a:extLst>
                    <a:ext uri="{FF2B5EF4-FFF2-40B4-BE49-F238E27FC236}">
                      <a16:creationId xmlns:a16="http://schemas.microsoft.com/office/drawing/2014/main" id="{02F95E9B-CC1B-4AB5-8D5C-BC96EB905AE5}"/>
                    </a:ext>
                  </a:extLst>
                </p14:cNvPr>
                <p14:cNvContentPartPr/>
                <p14:nvPr/>
              </p14:nvContentPartPr>
              <p14:xfrm>
                <a:off x="6497637" y="3654165"/>
                <a:ext cx="32400" cy="188640"/>
              </p14:xfrm>
            </p:contentPart>
          </mc:Choice>
          <mc:Fallback xmlns="">
            <p:pic>
              <p:nvPicPr>
                <p:cNvPr id="65" name="Freihand 64">
                  <a:extLst>
                    <a:ext uri="{FF2B5EF4-FFF2-40B4-BE49-F238E27FC236}">
                      <a16:creationId xmlns:a16="http://schemas.microsoft.com/office/drawing/2014/main" id="{02F95E9B-CC1B-4AB5-8D5C-BC96EB905AE5}"/>
                    </a:ext>
                  </a:extLst>
                </p:cNvPr>
                <p:cNvPicPr/>
                <p:nvPr/>
              </p:nvPicPr>
              <p:blipFill>
                <a:blip r:embed="rId92"/>
                <a:stretch>
                  <a:fillRect/>
                </a:stretch>
              </p:blipFill>
              <p:spPr>
                <a:xfrm>
                  <a:off x="6493317" y="3649845"/>
                  <a:ext cx="4104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6" name="Freihand 65">
                  <a:extLst>
                    <a:ext uri="{FF2B5EF4-FFF2-40B4-BE49-F238E27FC236}">
                      <a16:creationId xmlns:a16="http://schemas.microsoft.com/office/drawing/2014/main" id="{02827CAD-D4CA-4311-9A58-C976FE3618A4}"/>
                    </a:ext>
                  </a:extLst>
                </p14:cNvPr>
                <p14:cNvContentPartPr/>
                <p14:nvPr/>
              </p14:nvContentPartPr>
              <p14:xfrm>
                <a:off x="6409797" y="3780165"/>
                <a:ext cx="166320" cy="43560"/>
              </p14:xfrm>
            </p:contentPart>
          </mc:Choice>
          <mc:Fallback xmlns="">
            <p:pic>
              <p:nvPicPr>
                <p:cNvPr id="66" name="Freihand 65">
                  <a:extLst>
                    <a:ext uri="{FF2B5EF4-FFF2-40B4-BE49-F238E27FC236}">
                      <a16:creationId xmlns:a16="http://schemas.microsoft.com/office/drawing/2014/main" id="{02827CAD-D4CA-4311-9A58-C976FE3618A4}"/>
                    </a:ext>
                  </a:extLst>
                </p:cNvPr>
                <p:cNvPicPr/>
                <p:nvPr/>
              </p:nvPicPr>
              <p:blipFill>
                <a:blip r:embed="rId94"/>
                <a:stretch>
                  <a:fillRect/>
                </a:stretch>
              </p:blipFill>
              <p:spPr>
                <a:xfrm>
                  <a:off x="6405477" y="3775845"/>
                  <a:ext cx="17496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7" name="Freihand 66">
                  <a:extLst>
                    <a:ext uri="{FF2B5EF4-FFF2-40B4-BE49-F238E27FC236}">
                      <a16:creationId xmlns:a16="http://schemas.microsoft.com/office/drawing/2014/main" id="{64BA0AD4-A0D3-4662-8A25-373B7C761165}"/>
                    </a:ext>
                  </a:extLst>
                </p14:cNvPr>
                <p14:cNvContentPartPr/>
                <p14:nvPr/>
              </p14:nvContentPartPr>
              <p14:xfrm>
                <a:off x="6597357" y="3668925"/>
                <a:ext cx="87120" cy="167040"/>
              </p14:xfrm>
            </p:contentPart>
          </mc:Choice>
          <mc:Fallback xmlns="">
            <p:pic>
              <p:nvPicPr>
                <p:cNvPr id="67" name="Freihand 66">
                  <a:extLst>
                    <a:ext uri="{FF2B5EF4-FFF2-40B4-BE49-F238E27FC236}">
                      <a16:creationId xmlns:a16="http://schemas.microsoft.com/office/drawing/2014/main" id="{64BA0AD4-A0D3-4662-8A25-373B7C761165}"/>
                    </a:ext>
                  </a:extLst>
                </p:cNvPr>
                <p:cNvPicPr/>
                <p:nvPr/>
              </p:nvPicPr>
              <p:blipFill>
                <a:blip r:embed="rId96"/>
                <a:stretch>
                  <a:fillRect/>
                </a:stretch>
              </p:blipFill>
              <p:spPr>
                <a:xfrm>
                  <a:off x="6593037" y="3664605"/>
                  <a:ext cx="957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8" name="Freihand 67">
                  <a:extLst>
                    <a:ext uri="{FF2B5EF4-FFF2-40B4-BE49-F238E27FC236}">
                      <a16:creationId xmlns:a16="http://schemas.microsoft.com/office/drawing/2014/main" id="{FEA8832F-7ED5-4410-9423-D1263B61207B}"/>
                    </a:ext>
                  </a:extLst>
                </p14:cNvPr>
                <p14:cNvContentPartPr/>
                <p14:nvPr/>
              </p14:nvContentPartPr>
              <p14:xfrm>
                <a:off x="6707877" y="3742725"/>
                <a:ext cx="145080" cy="90360"/>
              </p14:xfrm>
            </p:contentPart>
          </mc:Choice>
          <mc:Fallback xmlns="">
            <p:pic>
              <p:nvPicPr>
                <p:cNvPr id="68" name="Freihand 67">
                  <a:extLst>
                    <a:ext uri="{FF2B5EF4-FFF2-40B4-BE49-F238E27FC236}">
                      <a16:creationId xmlns:a16="http://schemas.microsoft.com/office/drawing/2014/main" id="{FEA8832F-7ED5-4410-9423-D1263B61207B}"/>
                    </a:ext>
                  </a:extLst>
                </p:cNvPr>
                <p:cNvPicPr/>
                <p:nvPr/>
              </p:nvPicPr>
              <p:blipFill>
                <a:blip r:embed="rId98"/>
                <a:stretch>
                  <a:fillRect/>
                </a:stretch>
              </p:blipFill>
              <p:spPr>
                <a:xfrm>
                  <a:off x="6703557" y="3738405"/>
                  <a:ext cx="1537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0" name="Freihand 69">
                  <a:extLst>
                    <a:ext uri="{FF2B5EF4-FFF2-40B4-BE49-F238E27FC236}">
                      <a16:creationId xmlns:a16="http://schemas.microsoft.com/office/drawing/2014/main" id="{0DF70790-4606-498B-943A-4F035D8B5002}"/>
                    </a:ext>
                  </a:extLst>
                </p14:cNvPr>
                <p14:cNvContentPartPr/>
                <p14:nvPr/>
              </p14:nvContentPartPr>
              <p14:xfrm>
                <a:off x="6862317" y="3600525"/>
                <a:ext cx="181080" cy="115920"/>
              </p14:xfrm>
            </p:contentPart>
          </mc:Choice>
          <mc:Fallback xmlns="">
            <p:pic>
              <p:nvPicPr>
                <p:cNvPr id="70" name="Freihand 69">
                  <a:extLst>
                    <a:ext uri="{FF2B5EF4-FFF2-40B4-BE49-F238E27FC236}">
                      <a16:creationId xmlns:a16="http://schemas.microsoft.com/office/drawing/2014/main" id="{0DF70790-4606-498B-943A-4F035D8B5002}"/>
                    </a:ext>
                  </a:extLst>
                </p:cNvPr>
                <p:cNvPicPr/>
                <p:nvPr/>
              </p:nvPicPr>
              <p:blipFill>
                <a:blip r:embed="rId100"/>
                <a:stretch>
                  <a:fillRect/>
                </a:stretch>
              </p:blipFill>
              <p:spPr>
                <a:xfrm>
                  <a:off x="6857997" y="3596205"/>
                  <a:ext cx="1897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1" name="Freihand 70">
                  <a:extLst>
                    <a:ext uri="{FF2B5EF4-FFF2-40B4-BE49-F238E27FC236}">
                      <a16:creationId xmlns:a16="http://schemas.microsoft.com/office/drawing/2014/main" id="{A411B8C9-7AFF-4BF5-91F5-7F4D0DBFECDD}"/>
                    </a:ext>
                  </a:extLst>
                </p14:cNvPr>
                <p14:cNvContentPartPr/>
                <p14:nvPr/>
              </p14:nvContentPartPr>
              <p14:xfrm>
                <a:off x="7169037" y="3503325"/>
                <a:ext cx="88200" cy="155520"/>
              </p14:xfrm>
            </p:contentPart>
          </mc:Choice>
          <mc:Fallback xmlns="">
            <p:pic>
              <p:nvPicPr>
                <p:cNvPr id="71" name="Freihand 70">
                  <a:extLst>
                    <a:ext uri="{FF2B5EF4-FFF2-40B4-BE49-F238E27FC236}">
                      <a16:creationId xmlns:a16="http://schemas.microsoft.com/office/drawing/2014/main" id="{A411B8C9-7AFF-4BF5-91F5-7F4D0DBFECDD}"/>
                    </a:ext>
                  </a:extLst>
                </p:cNvPr>
                <p:cNvPicPr/>
                <p:nvPr/>
              </p:nvPicPr>
              <p:blipFill>
                <a:blip r:embed="rId102"/>
                <a:stretch>
                  <a:fillRect/>
                </a:stretch>
              </p:blipFill>
              <p:spPr>
                <a:xfrm>
                  <a:off x="7164717" y="3499005"/>
                  <a:ext cx="968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2" name="Freihand 71">
                  <a:extLst>
                    <a:ext uri="{FF2B5EF4-FFF2-40B4-BE49-F238E27FC236}">
                      <a16:creationId xmlns:a16="http://schemas.microsoft.com/office/drawing/2014/main" id="{5B1128F5-5D3E-4415-B7F0-600BD3EA397D}"/>
                    </a:ext>
                  </a:extLst>
                </p14:cNvPr>
                <p14:cNvContentPartPr/>
                <p14:nvPr/>
              </p14:nvContentPartPr>
              <p14:xfrm>
                <a:off x="7242117" y="3517365"/>
                <a:ext cx="69480" cy="135360"/>
              </p14:xfrm>
            </p:contentPart>
          </mc:Choice>
          <mc:Fallback xmlns="">
            <p:pic>
              <p:nvPicPr>
                <p:cNvPr id="72" name="Freihand 71">
                  <a:extLst>
                    <a:ext uri="{FF2B5EF4-FFF2-40B4-BE49-F238E27FC236}">
                      <a16:creationId xmlns:a16="http://schemas.microsoft.com/office/drawing/2014/main" id="{5B1128F5-5D3E-4415-B7F0-600BD3EA397D}"/>
                    </a:ext>
                  </a:extLst>
                </p:cNvPr>
                <p:cNvPicPr/>
                <p:nvPr/>
              </p:nvPicPr>
              <p:blipFill>
                <a:blip r:embed="rId104"/>
                <a:stretch>
                  <a:fillRect/>
                </a:stretch>
              </p:blipFill>
              <p:spPr>
                <a:xfrm>
                  <a:off x="7237797" y="3513045"/>
                  <a:ext cx="781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3" name="Freihand 72">
                  <a:extLst>
                    <a:ext uri="{FF2B5EF4-FFF2-40B4-BE49-F238E27FC236}">
                      <a16:creationId xmlns:a16="http://schemas.microsoft.com/office/drawing/2014/main" id="{9A6FE995-C58B-4B7B-A41E-13DED6DA8DF5}"/>
                    </a:ext>
                  </a:extLst>
                </p14:cNvPr>
                <p14:cNvContentPartPr/>
                <p14:nvPr/>
              </p14:nvContentPartPr>
              <p14:xfrm>
                <a:off x="7165077" y="3520245"/>
                <a:ext cx="300240" cy="159840"/>
              </p14:xfrm>
            </p:contentPart>
          </mc:Choice>
          <mc:Fallback xmlns="">
            <p:pic>
              <p:nvPicPr>
                <p:cNvPr id="73" name="Freihand 72">
                  <a:extLst>
                    <a:ext uri="{FF2B5EF4-FFF2-40B4-BE49-F238E27FC236}">
                      <a16:creationId xmlns:a16="http://schemas.microsoft.com/office/drawing/2014/main" id="{9A6FE995-C58B-4B7B-A41E-13DED6DA8DF5}"/>
                    </a:ext>
                  </a:extLst>
                </p:cNvPr>
                <p:cNvPicPr/>
                <p:nvPr/>
              </p:nvPicPr>
              <p:blipFill>
                <a:blip r:embed="rId106"/>
                <a:stretch>
                  <a:fillRect/>
                </a:stretch>
              </p:blipFill>
              <p:spPr>
                <a:xfrm>
                  <a:off x="7160757" y="3515925"/>
                  <a:ext cx="30888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4" name="Freihand 73">
                  <a:extLst>
                    <a:ext uri="{FF2B5EF4-FFF2-40B4-BE49-F238E27FC236}">
                      <a16:creationId xmlns:a16="http://schemas.microsoft.com/office/drawing/2014/main" id="{3CCCE122-9751-48A6-B3FB-104CF29475C3}"/>
                    </a:ext>
                  </a:extLst>
                </p14:cNvPr>
                <p14:cNvContentPartPr/>
                <p14:nvPr/>
              </p14:nvContentPartPr>
              <p14:xfrm>
                <a:off x="7452357" y="3508725"/>
                <a:ext cx="23400" cy="185760"/>
              </p14:xfrm>
            </p:contentPart>
          </mc:Choice>
          <mc:Fallback xmlns="">
            <p:pic>
              <p:nvPicPr>
                <p:cNvPr id="74" name="Freihand 73">
                  <a:extLst>
                    <a:ext uri="{FF2B5EF4-FFF2-40B4-BE49-F238E27FC236}">
                      <a16:creationId xmlns:a16="http://schemas.microsoft.com/office/drawing/2014/main" id="{3CCCE122-9751-48A6-B3FB-104CF29475C3}"/>
                    </a:ext>
                  </a:extLst>
                </p:cNvPr>
                <p:cNvPicPr/>
                <p:nvPr/>
              </p:nvPicPr>
              <p:blipFill>
                <a:blip r:embed="rId108"/>
                <a:stretch>
                  <a:fillRect/>
                </a:stretch>
              </p:blipFill>
              <p:spPr>
                <a:xfrm>
                  <a:off x="7448037" y="3504405"/>
                  <a:ext cx="3204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5" name="Freihand 74">
                  <a:extLst>
                    <a:ext uri="{FF2B5EF4-FFF2-40B4-BE49-F238E27FC236}">
                      <a16:creationId xmlns:a16="http://schemas.microsoft.com/office/drawing/2014/main" id="{172E9FA9-9457-424B-AAA9-03A99FDDC050}"/>
                    </a:ext>
                  </a:extLst>
                </p14:cNvPr>
                <p14:cNvContentPartPr/>
                <p14:nvPr/>
              </p14:nvContentPartPr>
              <p14:xfrm>
                <a:off x="7514277" y="3589725"/>
                <a:ext cx="77760" cy="146160"/>
              </p14:xfrm>
            </p:contentPart>
          </mc:Choice>
          <mc:Fallback xmlns="">
            <p:pic>
              <p:nvPicPr>
                <p:cNvPr id="75" name="Freihand 74">
                  <a:extLst>
                    <a:ext uri="{FF2B5EF4-FFF2-40B4-BE49-F238E27FC236}">
                      <a16:creationId xmlns:a16="http://schemas.microsoft.com/office/drawing/2014/main" id="{172E9FA9-9457-424B-AAA9-03A99FDDC050}"/>
                    </a:ext>
                  </a:extLst>
                </p:cNvPr>
                <p:cNvPicPr/>
                <p:nvPr/>
              </p:nvPicPr>
              <p:blipFill>
                <a:blip r:embed="rId110"/>
                <a:stretch>
                  <a:fillRect/>
                </a:stretch>
              </p:blipFill>
              <p:spPr>
                <a:xfrm>
                  <a:off x="7509957" y="3585405"/>
                  <a:ext cx="86400" cy="154800"/>
                </a:xfrm>
                <a:prstGeom prst="rect">
                  <a:avLst/>
                </a:prstGeom>
              </p:spPr>
            </p:pic>
          </mc:Fallback>
        </mc:AlternateContent>
      </p:grpSp>
      <p:grpSp>
        <p:nvGrpSpPr>
          <p:cNvPr id="79" name="Gruppieren 78">
            <a:extLst>
              <a:ext uri="{FF2B5EF4-FFF2-40B4-BE49-F238E27FC236}">
                <a16:creationId xmlns:a16="http://schemas.microsoft.com/office/drawing/2014/main" id="{28A47C5C-F323-4368-B33B-65D26E714BE3}"/>
              </a:ext>
            </a:extLst>
          </p:cNvPr>
          <p:cNvGrpSpPr/>
          <p:nvPr/>
        </p:nvGrpSpPr>
        <p:grpSpPr>
          <a:xfrm>
            <a:off x="7821717" y="2499285"/>
            <a:ext cx="357480" cy="267120"/>
            <a:chOff x="7821717" y="2499285"/>
            <a:chExt cx="357480" cy="267120"/>
          </a:xfrm>
        </p:grpSpPr>
        <mc:AlternateContent xmlns:mc="http://schemas.openxmlformats.org/markup-compatibility/2006" xmlns:p14="http://schemas.microsoft.com/office/powerpoint/2010/main">
          <mc:Choice Requires="p14">
            <p:contentPart p14:bwMode="auto" r:id="rId111">
              <p14:nvContentPartPr>
                <p14:cNvPr id="77" name="Freihand 76">
                  <a:extLst>
                    <a:ext uri="{FF2B5EF4-FFF2-40B4-BE49-F238E27FC236}">
                      <a16:creationId xmlns:a16="http://schemas.microsoft.com/office/drawing/2014/main" id="{ECC85D5F-0B39-47BD-AF60-1A60A90A82F6}"/>
                    </a:ext>
                  </a:extLst>
                </p14:cNvPr>
                <p14:cNvContentPartPr/>
                <p14:nvPr/>
              </p14:nvContentPartPr>
              <p14:xfrm>
                <a:off x="7821717" y="2645445"/>
                <a:ext cx="234360" cy="87840"/>
              </p14:xfrm>
            </p:contentPart>
          </mc:Choice>
          <mc:Fallback xmlns="">
            <p:pic>
              <p:nvPicPr>
                <p:cNvPr id="77" name="Freihand 76">
                  <a:extLst>
                    <a:ext uri="{FF2B5EF4-FFF2-40B4-BE49-F238E27FC236}">
                      <a16:creationId xmlns:a16="http://schemas.microsoft.com/office/drawing/2014/main" id="{ECC85D5F-0B39-47BD-AF60-1A60A90A82F6}"/>
                    </a:ext>
                  </a:extLst>
                </p:cNvPr>
                <p:cNvPicPr/>
                <p:nvPr/>
              </p:nvPicPr>
              <p:blipFill>
                <a:blip r:embed="rId112"/>
                <a:stretch>
                  <a:fillRect/>
                </a:stretch>
              </p:blipFill>
              <p:spPr>
                <a:xfrm>
                  <a:off x="7817397" y="2641125"/>
                  <a:ext cx="2430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8" name="Freihand 77">
                  <a:extLst>
                    <a:ext uri="{FF2B5EF4-FFF2-40B4-BE49-F238E27FC236}">
                      <a16:creationId xmlns:a16="http://schemas.microsoft.com/office/drawing/2014/main" id="{A91E66B9-3777-4101-94D5-DBB866B326B8}"/>
                    </a:ext>
                  </a:extLst>
                </p14:cNvPr>
                <p14:cNvContentPartPr/>
                <p14:nvPr/>
              </p14:nvContentPartPr>
              <p14:xfrm>
                <a:off x="8093517" y="2499285"/>
                <a:ext cx="85680" cy="267120"/>
              </p14:xfrm>
            </p:contentPart>
          </mc:Choice>
          <mc:Fallback xmlns="">
            <p:pic>
              <p:nvPicPr>
                <p:cNvPr id="78" name="Freihand 77">
                  <a:extLst>
                    <a:ext uri="{FF2B5EF4-FFF2-40B4-BE49-F238E27FC236}">
                      <a16:creationId xmlns:a16="http://schemas.microsoft.com/office/drawing/2014/main" id="{A91E66B9-3777-4101-94D5-DBB866B326B8}"/>
                    </a:ext>
                  </a:extLst>
                </p:cNvPr>
                <p:cNvPicPr/>
                <p:nvPr/>
              </p:nvPicPr>
              <p:blipFill>
                <a:blip r:embed="rId114"/>
                <a:stretch>
                  <a:fillRect/>
                </a:stretch>
              </p:blipFill>
              <p:spPr>
                <a:xfrm>
                  <a:off x="8089197" y="2494965"/>
                  <a:ext cx="94320" cy="275760"/>
                </a:xfrm>
                <a:prstGeom prst="rect">
                  <a:avLst/>
                </a:prstGeom>
              </p:spPr>
            </p:pic>
          </mc:Fallback>
        </mc:AlternateContent>
      </p:grpSp>
      <p:grpSp>
        <p:nvGrpSpPr>
          <p:cNvPr id="103" name="Gruppieren 102">
            <a:extLst>
              <a:ext uri="{FF2B5EF4-FFF2-40B4-BE49-F238E27FC236}">
                <a16:creationId xmlns:a16="http://schemas.microsoft.com/office/drawing/2014/main" id="{8380BE72-1E89-4752-A3AC-6B7485107C32}"/>
              </a:ext>
            </a:extLst>
          </p:cNvPr>
          <p:cNvGrpSpPr/>
          <p:nvPr/>
        </p:nvGrpSpPr>
        <p:grpSpPr>
          <a:xfrm>
            <a:off x="8435517" y="1714485"/>
            <a:ext cx="2535120" cy="1265040"/>
            <a:chOff x="8435517" y="1714485"/>
            <a:chExt cx="2535120" cy="1265040"/>
          </a:xfrm>
        </p:grpSpPr>
        <mc:AlternateContent xmlns:mc="http://schemas.openxmlformats.org/markup-compatibility/2006" xmlns:p14="http://schemas.microsoft.com/office/powerpoint/2010/main">
          <mc:Choice Requires="p14">
            <p:contentPart p14:bwMode="auto" r:id="rId115">
              <p14:nvContentPartPr>
                <p14:cNvPr id="80" name="Freihand 79">
                  <a:extLst>
                    <a:ext uri="{FF2B5EF4-FFF2-40B4-BE49-F238E27FC236}">
                      <a16:creationId xmlns:a16="http://schemas.microsoft.com/office/drawing/2014/main" id="{C19AA461-C045-4757-A1F7-D26C18FB73C2}"/>
                    </a:ext>
                  </a:extLst>
                </p14:cNvPr>
                <p14:cNvContentPartPr/>
                <p14:nvPr/>
              </p14:nvContentPartPr>
              <p14:xfrm>
                <a:off x="8435517" y="2384445"/>
                <a:ext cx="171360" cy="184680"/>
              </p14:xfrm>
            </p:contentPart>
          </mc:Choice>
          <mc:Fallback xmlns="">
            <p:pic>
              <p:nvPicPr>
                <p:cNvPr id="80" name="Freihand 79">
                  <a:extLst>
                    <a:ext uri="{FF2B5EF4-FFF2-40B4-BE49-F238E27FC236}">
                      <a16:creationId xmlns:a16="http://schemas.microsoft.com/office/drawing/2014/main" id="{C19AA461-C045-4757-A1F7-D26C18FB73C2}"/>
                    </a:ext>
                  </a:extLst>
                </p:cNvPr>
                <p:cNvPicPr/>
                <p:nvPr/>
              </p:nvPicPr>
              <p:blipFill>
                <a:blip r:embed="rId116"/>
                <a:stretch>
                  <a:fillRect/>
                </a:stretch>
              </p:blipFill>
              <p:spPr>
                <a:xfrm>
                  <a:off x="8431197" y="2380125"/>
                  <a:ext cx="18000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81" name="Freihand 80">
                  <a:extLst>
                    <a:ext uri="{FF2B5EF4-FFF2-40B4-BE49-F238E27FC236}">
                      <a16:creationId xmlns:a16="http://schemas.microsoft.com/office/drawing/2014/main" id="{C094B239-77E0-4976-A51A-78A6ECFC7D37}"/>
                    </a:ext>
                  </a:extLst>
                </p14:cNvPr>
                <p14:cNvContentPartPr/>
                <p14:nvPr/>
              </p14:nvContentPartPr>
              <p14:xfrm>
                <a:off x="8549997" y="2302005"/>
                <a:ext cx="17280" cy="28080"/>
              </p14:xfrm>
            </p:contentPart>
          </mc:Choice>
          <mc:Fallback xmlns="">
            <p:pic>
              <p:nvPicPr>
                <p:cNvPr id="81" name="Freihand 80">
                  <a:extLst>
                    <a:ext uri="{FF2B5EF4-FFF2-40B4-BE49-F238E27FC236}">
                      <a16:creationId xmlns:a16="http://schemas.microsoft.com/office/drawing/2014/main" id="{C094B239-77E0-4976-A51A-78A6ECFC7D37}"/>
                    </a:ext>
                  </a:extLst>
                </p:cNvPr>
                <p:cNvPicPr/>
                <p:nvPr/>
              </p:nvPicPr>
              <p:blipFill>
                <a:blip r:embed="rId118"/>
                <a:stretch>
                  <a:fillRect/>
                </a:stretch>
              </p:blipFill>
              <p:spPr>
                <a:xfrm>
                  <a:off x="8545677" y="2297685"/>
                  <a:ext cx="259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82" name="Freihand 81">
                  <a:extLst>
                    <a:ext uri="{FF2B5EF4-FFF2-40B4-BE49-F238E27FC236}">
                      <a16:creationId xmlns:a16="http://schemas.microsoft.com/office/drawing/2014/main" id="{4B39A669-8150-465A-B373-03552BCBE5F1}"/>
                    </a:ext>
                  </a:extLst>
                </p14:cNvPr>
                <p14:cNvContentPartPr/>
                <p14:nvPr/>
              </p14:nvContentPartPr>
              <p14:xfrm>
                <a:off x="8654397" y="2358165"/>
                <a:ext cx="73440" cy="335880"/>
              </p14:xfrm>
            </p:contentPart>
          </mc:Choice>
          <mc:Fallback xmlns="">
            <p:pic>
              <p:nvPicPr>
                <p:cNvPr id="82" name="Freihand 81">
                  <a:extLst>
                    <a:ext uri="{FF2B5EF4-FFF2-40B4-BE49-F238E27FC236}">
                      <a16:creationId xmlns:a16="http://schemas.microsoft.com/office/drawing/2014/main" id="{4B39A669-8150-465A-B373-03552BCBE5F1}"/>
                    </a:ext>
                  </a:extLst>
                </p:cNvPr>
                <p:cNvPicPr/>
                <p:nvPr/>
              </p:nvPicPr>
              <p:blipFill>
                <a:blip r:embed="rId120"/>
                <a:stretch>
                  <a:fillRect/>
                </a:stretch>
              </p:blipFill>
              <p:spPr>
                <a:xfrm>
                  <a:off x="8650077" y="2353845"/>
                  <a:ext cx="82080" cy="3445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3" name="Freihand 82">
                  <a:extLst>
                    <a:ext uri="{FF2B5EF4-FFF2-40B4-BE49-F238E27FC236}">
                      <a16:creationId xmlns:a16="http://schemas.microsoft.com/office/drawing/2014/main" id="{B029BD10-F8F4-427F-9E2F-22BD37FE6C72}"/>
                    </a:ext>
                  </a:extLst>
                </p14:cNvPr>
                <p14:cNvContentPartPr/>
                <p14:nvPr/>
              </p14:nvContentPartPr>
              <p14:xfrm>
                <a:off x="8733957" y="2215245"/>
                <a:ext cx="112320" cy="180360"/>
              </p14:xfrm>
            </p:contentPart>
          </mc:Choice>
          <mc:Fallback xmlns="">
            <p:pic>
              <p:nvPicPr>
                <p:cNvPr id="83" name="Freihand 82">
                  <a:extLst>
                    <a:ext uri="{FF2B5EF4-FFF2-40B4-BE49-F238E27FC236}">
                      <a16:creationId xmlns:a16="http://schemas.microsoft.com/office/drawing/2014/main" id="{B029BD10-F8F4-427F-9E2F-22BD37FE6C72}"/>
                    </a:ext>
                  </a:extLst>
                </p:cNvPr>
                <p:cNvPicPr/>
                <p:nvPr/>
              </p:nvPicPr>
              <p:blipFill>
                <a:blip r:embed="rId122"/>
                <a:stretch>
                  <a:fillRect/>
                </a:stretch>
              </p:blipFill>
              <p:spPr>
                <a:xfrm>
                  <a:off x="8729637" y="2210925"/>
                  <a:ext cx="12096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4" name="Freihand 83">
                  <a:extLst>
                    <a:ext uri="{FF2B5EF4-FFF2-40B4-BE49-F238E27FC236}">
                      <a16:creationId xmlns:a16="http://schemas.microsoft.com/office/drawing/2014/main" id="{39F5FE6B-D274-4545-B130-D17C3C2C1A25}"/>
                    </a:ext>
                  </a:extLst>
                </p14:cNvPr>
                <p14:cNvContentPartPr/>
                <p14:nvPr/>
              </p14:nvContentPartPr>
              <p14:xfrm>
                <a:off x="8828997" y="2165925"/>
                <a:ext cx="117720" cy="203400"/>
              </p14:xfrm>
            </p:contentPart>
          </mc:Choice>
          <mc:Fallback xmlns="">
            <p:pic>
              <p:nvPicPr>
                <p:cNvPr id="84" name="Freihand 83">
                  <a:extLst>
                    <a:ext uri="{FF2B5EF4-FFF2-40B4-BE49-F238E27FC236}">
                      <a16:creationId xmlns:a16="http://schemas.microsoft.com/office/drawing/2014/main" id="{39F5FE6B-D274-4545-B130-D17C3C2C1A25}"/>
                    </a:ext>
                  </a:extLst>
                </p:cNvPr>
                <p:cNvPicPr/>
                <p:nvPr/>
              </p:nvPicPr>
              <p:blipFill>
                <a:blip r:embed="rId124"/>
                <a:stretch>
                  <a:fillRect/>
                </a:stretch>
              </p:blipFill>
              <p:spPr>
                <a:xfrm>
                  <a:off x="8824677" y="2161605"/>
                  <a:ext cx="12636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5" name="Freihand 84">
                  <a:extLst>
                    <a:ext uri="{FF2B5EF4-FFF2-40B4-BE49-F238E27FC236}">
                      <a16:creationId xmlns:a16="http://schemas.microsoft.com/office/drawing/2014/main" id="{E4AD3297-1B67-49E6-882C-9CFE7A1851FB}"/>
                    </a:ext>
                  </a:extLst>
                </p14:cNvPr>
                <p14:cNvContentPartPr/>
                <p14:nvPr/>
              </p14:nvContentPartPr>
              <p14:xfrm>
                <a:off x="9109797" y="2084205"/>
                <a:ext cx="107640" cy="209160"/>
              </p14:xfrm>
            </p:contentPart>
          </mc:Choice>
          <mc:Fallback xmlns="">
            <p:pic>
              <p:nvPicPr>
                <p:cNvPr id="85" name="Freihand 84">
                  <a:extLst>
                    <a:ext uri="{FF2B5EF4-FFF2-40B4-BE49-F238E27FC236}">
                      <a16:creationId xmlns:a16="http://schemas.microsoft.com/office/drawing/2014/main" id="{E4AD3297-1B67-49E6-882C-9CFE7A1851FB}"/>
                    </a:ext>
                  </a:extLst>
                </p:cNvPr>
                <p:cNvPicPr/>
                <p:nvPr/>
              </p:nvPicPr>
              <p:blipFill>
                <a:blip r:embed="rId126"/>
                <a:stretch>
                  <a:fillRect/>
                </a:stretch>
              </p:blipFill>
              <p:spPr>
                <a:xfrm>
                  <a:off x="9105477" y="2079885"/>
                  <a:ext cx="11628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6" name="Freihand 85">
                  <a:extLst>
                    <a:ext uri="{FF2B5EF4-FFF2-40B4-BE49-F238E27FC236}">
                      <a16:creationId xmlns:a16="http://schemas.microsoft.com/office/drawing/2014/main" id="{A36D9E2D-838A-415E-8599-FDF3B5697FD9}"/>
                    </a:ext>
                  </a:extLst>
                </p14:cNvPr>
                <p14:cNvContentPartPr/>
                <p14:nvPr/>
              </p14:nvContentPartPr>
              <p14:xfrm>
                <a:off x="9244437" y="2090325"/>
                <a:ext cx="201960" cy="110880"/>
              </p14:xfrm>
            </p:contentPart>
          </mc:Choice>
          <mc:Fallback xmlns="">
            <p:pic>
              <p:nvPicPr>
                <p:cNvPr id="86" name="Freihand 85">
                  <a:extLst>
                    <a:ext uri="{FF2B5EF4-FFF2-40B4-BE49-F238E27FC236}">
                      <a16:creationId xmlns:a16="http://schemas.microsoft.com/office/drawing/2014/main" id="{A36D9E2D-838A-415E-8599-FDF3B5697FD9}"/>
                    </a:ext>
                  </a:extLst>
                </p:cNvPr>
                <p:cNvPicPr/>
                <p:nvPr/>
              </p:nvPicPr>
              <p:blipFill>
                <a:blip r:embed="rId128"/>
                <a:stretch>
                  <a:fillRect/>
                </a:stretch>
              </p:blipFill>
              <p:spPr>
                <a:xfrm>
                  <a:off x="9240117" y="2086005"/>
                  <a:ext cx="2106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7" name="Freihand 86">
                  <a:extLst>
                    <a:ext uri="{FF2B5EF4-FFF2-40B4-BE49-F238E27FC236}">
                      <a16:creationId xmlns:a16="http://schemas.microsoft.com/office/drawing/2014/main" id="{2A30BE5C-7BB7-46A8-BBC1-16F74ADEAA5C}"/>
                    </a:ext>
                  </a:extLst>
                </p14:cNvPr>
                <p14:cNvContentPartPr/>
                <p14:nvPr/>
              </p14:nvContentPartPr>
              <p14:xfrm>
                <a:off x="9501837" y="1947405"/>
                <a:ext cx="106200" cy="173160"/>
              </p14:xfrm>
            </p:contentPart>
          </mc:Choice>
          <mc:Fallback xmlns="">
            <p:pic>
              <p:nvPicPr>
                <p:cNvPr id="87" name="Freihand 86">
                  <a:extLst>
                    <a:ext uri="{FF2B5EF4-FFF2-40B4-BE49-F238E27FC236}">
                      <a16:creationId xmlns:a16="http://schemas.microsoft.com/office/drawing/2014/main" id="{2A30BE5C-7BB7-46A8-BBC1-16F74ADEAA5C}"/>
                    </a:ext>
                  </a:extLst>
                </p:cNvPr>
                <p:cNvPicPr/>
                <p:nvPr/>
              </p:nvPicPr>
              <p:blipFill>
                <a:blip r:embed="rId130"/>
                <a:stretch>
                  <a:fillRect/>
                </a:stretch>
              </p:blipFill>
              <p:spPr>
                <a:xfrm>
                  <a:off x="9497517" y="1943085"/>
                  <a:ext cx="1148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8" name="Freihand 87">
                  <a:extLst>
                    <a:ext uri="{FF2B5EF4-FFF2-40B4-BE49-F238E27FC236}">
                      <a16:creationId xmlns:a16="http://schemas.microsoft.com/office/drawing/2014/main" id="{5A381F53-6A0A-4A84-9ECE-97FE6BBDA997}"/>
                    </a:ext>
                  </a:extLst>
                </p14:cNvPr>
                <p14:cNvContentPartPr/>
                <p14:nvPr/>
              </p14:nvContentPartPr>
              <p14:xfrm>
                <a:off x="9615597" y="1971525"/>
                <a:ext cx="73800" cy="88920"/>
              </p14:xfrm>
            </p:contentPart>
          </mc:Choice>
          <mc:Fallback xmlns="">
            <p:pic>
              <p:nvPicPr>
                <p:cNvPr id="88" name="Freihand 87">
                  <a:extLst>
                    <a:ext uri="{FF2B5EF4-FFF2-40B4-BE49-F238E27FC236}">
                      <a16:creationId xmlns:a16="http://schemas.microsoft.com/office/drawing/2014/main" id="{5A381F53-6A0A-4A84-9ECE-97FE6BBDA997}"/>
                    </a:ext>
                  </a:extLst>
                </p:cNvPr>
                <p:cNvPicPr/>
                <p:nvPr/>
              </p:nvPicPr>
              <p:blipFill>
                <a:blip r:embed="rId132"/>
                <a:stretch>
                  <a:fillRect/>
                </a:stretch>
              </p:blipFill>
              <p:spPr>
                <a:xfrm>
                  <a:off x="9611277" y="1967205"/>
                  <a:ext cx="824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9" name="Freihand 88">
                  <a:extLst>
                    <a:ext uri="{FF2B5EF4-FFF2-40B4-BE49-F238E27FC236}">
                      <a16:creationId xmlns:a16="http://schemas.microsoft.com/office/drawing/2014/main" id="{E9BD1ECE-8264-4310-ABB1-134F642E9844}"/>
                    </a:ext>
                  </a:extLst>
                </p14:cNvPr>
                <p14:cNvContentPartPr/>
                <p14:nvPr/>
              </p14:nvContentPartPr>
              <p14:xfrm>
                <a:off x="9725037" y="1837605"/>
                <a:ext cx="119880" cy="186120"/>
              </p14:xfrm>
            </p:contentPart>
          </mc:Choice>
          <mc:Fallback xmlns="">
            <p:pic>
              <p:nvPicPr>
                <p:cNvPr id="89" name="Freihand 88">
                  <a:extLst>
                    <a:ext uri="{FF2B5EF4-FFF2-40B4-BE49-F238E27FC236}">
                      <a16:creationId xmlns:a16="http://schemas.microsoft.com/office/drawing/2014/main" id="{E9BD1ECE-8264-4310-ABB1-134F642E9844}"/>
                    </a:ext>
                  </a:extLst>
                </p:cNvPr>
                <p:cNvPicPr/>
                <p:nvPr/>
              </p:nvPicPr>
              <p:blipFill>
                <a:blip r:embed="rId134"/>
                <a:stretch>
                  <a:fillRect/>
                </a:stretch>
              </p:blipFill>
              <p:spPr>
                <a:xfrm>
                  <a:off x="9720717" y="1833285"/>
                  <a:ext cx="12852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0" name="Freihand 89">
                  <a:extLst>
                    <a:ext uri="{FF2B5EF4-FFF2-40B4-BE49-F238E27FC236}">
                      <a16:creationId xmlns:a16="http://schemas.microsoft.com/office/drawing/2014/main" id="{AAE1AF4A-42A3-4923-B71D-9F2A7A667AFD}"/>
                    </a:ext>
                  </a:extLst>
                </p14:cNvPr>
                <p14:cNvContentPartPr/>
                <p14:nvPr/>
              </p14:nvContentPartPr>
              <p14:xfrm>
                <a:off x="8915397" y="2707005"/>
                <a:ext cx="83880" cy="272520"/>
              </p14:xfrm>
            </p:contentPart>
          </mc:Choice>
          <mc:Fallback xmlns="">
            <p:pic>
              <p:nvPicPr>
                <p:cNvPr id="90" name="Freihand 89">
                  <a:extLst>
                    <a:ext uri="{FF2B5EF4-FFF2-40B4-BE49-F238E27FC236}">
                      <a16:creationId xmlns:a16="http://schemas.microsoft.com/office/drawing/2014/main" id="{AAE1AF4A-42A3-4923-B71D-9F2A7A667AFD}"/>
                    </a:ext>
                  </a:extLst>
                </p:cNvPr>
                <p:cNvPicPr/>
                <p:nvPr/>
              </p:nvPicPr>
              <p:blipFill>
                <a:blip r:embed="rId136"/>
                <a:stretch>
                  <a:fillRect/>
                </a:stretch>
              </p:blipFill>
              <p:spPr>
                <a:xfrm>
                  <a:off x="8911077" y="2702685"/>
                  <a:ext cx="9252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1" name="Freihand 90">
                  <a:extLst>
                    <a:ext uri="{FF2B5EF4-FFF2-40B4-BE49-F238E27FC236}">
                      <a16:creationId xmlns:a16="http://schemas.microsoft.com/office/drawing/2014/main" id="{A3C647B7-3597-453E-8188-EE96ECDA36BD}"/>
                    </a:ext>
                  </a:extLst>
                </p14:cNvPr>
                <p14:cNvContentPartPr/>
                <p14:nvPr/>
              </p14:nvContentPartPr>
              <p14:xfrm>
                <a:off x="9034917" y="2655165"/>
                <a:ext cx="153000" cy="124200"/>
              </p14:xfrm>
            </p:contentPart>
          </mc:Choice>
          <mc:Fallback xmlns="">
            <p:pic>
              <p:nvPicPr>
                <p:cNvPr id="91" name="Freihand 90">
                  <a:extLst>
                    <a:ext uri="{FF2B5EF4-FFF2-40B4-BE49-F238E27FC236}">
                      <a16:creationId xmlns:a16="http://schemas.microsoft.com/office/drawing/2014/main" id="{A3C647B7-3597-453E-8188-EE96ECDA36BD}"/>
                    </a:ext>
                  </a:extLst>
                </p:cNvPr>
                <p:cNvPicPr/>
                <p:nvPr/>
              </p:nvPicPr>
              <p:blipFill>
                <a:blip r:embed="rId138"/>
                <a:stretch>
                  <a:fillRect/>
                </a:stretch>
              </p:blipFill>
              <p:spPr>
                <a:xfrm>
                  <a:off x="9030597" y="2650845"/>
                  <a:ext cx="1616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2" name="Freihand 91">
                  <a:extLst>
                    <a:ext uri="{FF2B5EF4-FFF2-40B4-BE49-F238E27FC236}">
                      <a16:creationId xmlns:a16="http://schemas.microsoft.com/office/drawing/2014/main" id="{8926A189-E30A-4C95-BE88-92C9E33852A9}"/>
                    </a:ext>
                  </a:extLst>
                </p14:cNvPr>
                <p14:cNvContentPartPr/>
                <p14:nvPr/>
              </p14:nvContentPartPr>
              <p14:xfrm>
                <a:off x="9202317" y="2534565"/>
                <a:ext cx="221400" cy="173520"/>
              </p14:xfrm>
            </p:contentPart>
          </mc:Choice>
          <mc:Fallback xmlns="">
            <p:pic>
              <p:nvPicPr>
                <p:cNvPr id="92" name="Freihand 91">
                  <a:extLst>
                    <a:ext uri="{FF2B5EF4-FFF2-40B4-BE49-F238E27FC236}">
                      <a16:creationId xmlns:a16="http://schemas.microsoft.com/office/drawing/2014/main" id="{8926A189-E30A-4C95-BE88-92C9E33852A9}"/>
                    </a:ext>
                  </a:extLst>
                </p:cNvPr>
                <p:cNvPicPr/>
                <p:nvPr/>
              </p:nvPicPr>
              <p:blipFill>
                <a:blip r:embed="rId140"/>
                <a:stretch>
                  <a:fillRect/>
                </a:stretch>
              </p:blipFill>
              <p:spPr>
                <a:xfrm>
                  <a:off x="9197997" y="2530245"/>
                  <a:ext cx="23004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3" name="Freihand 92">
                  <a:extLst>
                    <a:ext uri="{FF2B5EF4-FFF2-40B4-BE49-F238E27FC236}">
                      <a16:creationId xmlns:a16="http://schemas.microsoft.com/office/drawing/2014/main" id="{E444EC2F-BB62-43B0-82D0-06341E7A35AB}"/>
                    </a:ext>
                  </a:extLst>
                </p14:cNvPr>
                <p14:cNvContentPartPr/>
                <p14:nvPr/>
              </p14:nvContentPartPr>
              <p14:xfrm>
                <a:off x="9442077" y="2392365"/>
                <a:ext cx="200520" cy="232200"/>
              </p14:xfrm>
            </p:contentPart>
          </mc:Choice>
          <mc:Fallback xmlns="">
            <p:pic>
              <p:nvPicPr>
                <p:cNvPr id="93" name="Freihand 92">
                  <a:extLst>
                    <a:ext uri="{FF2B5EF4-FFF2-40B4-BE49-F238E27FC236}">
                      <a16:creationId xmlns:a16="http://schemas.microsoft.com/office/drawing/2014/main" id="{E444EC2F-BB62-43B0-82D0-06341E7A35AB}"/>
                    </a:ext>
                  </a:extLst>
                </p:cNvPr>
                <p:cNvPicPr/>
                <p:nvPr/>
              </p:nvPicPr>
              <p:blipFill>
                <a:blip r:embed="rId142"/>
                <a:stretch>
                  <a:fillRect/>
                </a:stretch>
              </p:blipFill>
              <p:spPr>
                <a:xfrm>
                  <a:off x="9437757" y="2388045"/>
                  <a:ext cx="20916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4" name="Freihand 93">
                  <a:extLst>
                    <a:ext uri="{FF2B5EF4-FFF2-40B4-BE49-F238E27FC236}">
                      <a16:creationId xmlns:a16="http://schemas.microsoft.com/office/drawing/2014/main" id="{377D6848-E9F8-4950-8983-062770D7D7D9}"/>
                    </a:ext>
                  </a:extLst>
                </p14:cNvPr>
                <p14:cNvContentPartPr/>
                <p14:nvPr/>
              </p14:nvContentPartPr>
              <p14:xfrm>
                <a:off x="9628557" y="2360325"/>
                <a:ext cx="14040" cy="60480"/>
              </p14:xfrm>
            </p:contentPart>
          </mc:Choice>
          <mc:Fallback xmlns="">
            <p:pic>
              <p:nvPicPr>
                <p:cNvPr id="94" name="Freihand 93">
                  <a:extLst>
                    <a:ext uri="{FF2B5EF4-FFF2-40B4-BE49-F238E27FC236}">
                      <a16:creationId xmlns:a16="http://schemas.microsoft.com/office/drawing/2014/main" id="{377D6848-E9F8-4950-8983-062770D7D7D9}"/>
                    </a:ext>
                  </a:extLst>
                </p:cNvPr>
                <p:cNvPicPr/>
                <p:nvPr/>
              </p:nvPicPr>
              <p:blipFill>
                <a:blip r:embed="rId144"/>
                <a:stretch>
                  <a:fillRect/>
                </a:stretch>
              </p:blipFill>
              <p:spPr>
                <a:xfrm>
                  <a:off x="9624237" y="2356005"/>
                  <a:ext cx="2268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5" name="Freihand 94">
                  <a:extLst>
                    <a:ext uri="{FF2B5EF4-FFF2-40B4-BE49-F238E27FC236}">
                      <a16:creationId xmlns:a16="http://schemas.microsoft.com/office/drawing/2014/main" id="{C6538261-5D17-4422-B082-2CB6B0CCC5F7}"/>
                    </a:ext>
                  </a:extLst>
                </p14:cNvPr>
                <p14:cNvContentPartPr/>
                <p14:nvPr/>
              </p14:nvContentPartPr>
              <p14:xfrm>
                <a:off x="9683637" y="2424405"/>
                <a:ext cx="167400" cy="82080"/>
              </p14:xfrm>
            </p:contentPart>
          </mc:Choice>
          <mc:Fallback xmlns="">
            <p:pic>
              <p:nvPicPr>
                <p:cNvPr id="95" name="Freihand 94">
                  <a:extLst>
                    <a:ext uri="{FF2B5EF4-FFF2-40B4-BE49-F238E27FC236}">
                      <a16:creationId xmlns:a16="http://schemas.microsoft.com/office/drawing/2014/main" id="{C6538261-5D17-4422-B082-2CB6B0CCC5F7}"/>
                    </a:ext>
                  </a:extLst>
                </p:cNvPr>
                <p:cNvPicPr/>
                <p:nvPr/>
              </p:nvPicPr>
              <p:blipFill>
                <a:blip r:embed="rId146"/>
                <a:stretch>
                  <a:fillRect/>
                </a:stretch>
              </p:blipFill>
              <p:spPr>
                <a:xfrm>
                  <a:off x="9679317" y="2420085"/>
                  <a:ext cx="1760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6" name="Freihand 95">
                  <a:extLst>
                    <a:ext uri="{FF2B5EF4-FFF2-40B4-BE49-F238E27FC236}">
                      <a16:creationId xmlns:a16="http://schemas.microsoft.com/office/drawing/2014/main" id="{B916F508-1B30-4B9C-A7D8-4C4CE1C470D9}"/>
                    </a:ext>
                  </a:extLst>
                </p14:cNvPr>
                <p14:cNvContentPartPr/>
                <p14:nvPr/>
              </p14:nvContentPartPr>
              <p14:xfrm>
                <a:off x="9976317" y="2174205"/>
                <a:ext cx="225360" cy="296640"/>
              </p14:xfrm>
            </p:contentPart>
          </mc:Choice>
          <mc:Fallback xmlns="">
            <p:pic>
              <p:nvPicPr>
                <p:cNvPr id="96" name="Freihand 95">
                  <a:extLst>
                    <a:ext uri="{FF2B5EF4-FFF2-40B4-BE49-F238E27FC236}">
                      <a16:creationId xmlns:a16="http://schemas.microsoft.com/office/drawing/2014/main" id="{B916F508-1B30-4B9C-A7D8-4C4CE1C470D9}"/>
                    </a:ext>
                  </a:extLst>
                </p:cNvPr>
                <p:cNvPicPr/>
                <p:nvPr/>
              </p:nvPicPr>
              <p:blipFill>
                <a:blip r:embed="rId148"/>
                <a:stretch>
                  <a:fillRect/>
                </a:stretch>
              </p:blipFill>
              <p:spPr>
                <a:xfrm>
                  <a:off x="9971997" y="2169885"/>
                  <a:ext cx="23400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7" name="Freihand 96">
                  <a:extLst>
                    <a:ext uri="{FF2B5EF4-FFF2-40B4-BE49-F238E27FC236}">
                      <a16:creationId xmlns:a16="http://schemas.microsoft.com/office/drawing/2014/main" id="{1084DF50-17A3-4E1E-A4E9-66E48D4C9C69}"/>
                    </a:ext>
                  </a:extLst>
                </p14:cNvPr>
                <p14:cNvContentPartPr/>
                <p14:nvPr/>
              </p14:nvContentPartPr>
              <p14:xfrm>
                <a:off x="10216797" y="2209125"/>
                <a:ext cx="101520" cy="32400"/>
              </p14:xfrm>
            </p:contentPart>
          </mc:Choice>
          <mc:Fallback xmlns="">
            <p:pic>
              <p:nvPicPr>
                <p:cNvPr id="97" name="Freihand 96">
                  <a:extLst>
                    <a:ext uri="{FF2B5EF4-FFF2-40B4-BE49-F238E27FC236}">
                      <a16:creationId xmlns:a16="http://schemas.microsoft.com/office/drawing/2014/main" id="{1084DF50-17A3-4E1E-A4E9-66E48D4C9C69}"/>
                    </a:ext>
                  </a:extLst>
                </p:cNvPr>
                <p:cNvPicPr/>
                <p:nvPr/>
              </p:nvPicPr>
              <p:blipFill>
                <a:blip r:embed="rId150"/>
                <a:stretch>
                  <a:fillRect/>
                </a:stretch>
              </p:blipFill>
              <p:spPr>
                <a:xfrm>
                  <a:off x="10212477" y="2204805"/>
                  <a:ext cx="11016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8" name="Freihand 97">
                  <a:extLst>
                    <a:ext uri="{FF2B5EF4-FFF2-40B4-BE49-F238E27FC236}">
                      <a16:creationId xmlns:a16="http://schemas.microsoft.com/office/drawing/2014/main" id="{EC7ABA88-AF1F-428A-B1A1-38F043C3AE59}"/>
                    </a:ext>
                  </a:extLst>
                </p14:cNvPr>
                <p14:cNvContentPartPr/>
                <p14:nvPr/>
              </p14:nvContentPartPr>
              <p14:xfrm>
                <a:off x="10344237" y="2164125"/>
                <a:ext cx="79200" cy="61200"/>
              </p14:xfrm>
            </p:contentPart>
          </mc:Choice>
          <mc:Fallback xmlns="">
            <p:pic>
              <p:nvPicPr>
                <p:cNvPr id="98" name="Freihand 97">
                  <a:extLst>
                    <a:ext uri="{FF2B5EF4-FFF2-40B4-BE49-F238E27FC236}">
                      <a16:creationId xmlns:a16="http://schemas.microsoft.com/office/drawing/2014/main" id="{EC7ABA88-AF1F-428A-B1A1-38F043C3AE59}"/>
                    </a:ext>
                  </a:extLst>
                </p:cNvPr>
                <p:cNvPicPr/>
                <p:nvPr/>
              </p:nvPicPr>
              <p:blipFill>
                <a:blip r:embed="rId152"/>
                <a:stretch>
                  <a:fillRect/>
                </a:stretch>
              </p:blipFill>
              <p:spPr>
                <a:xfrm>
                  <a:off x="10339917" y="2159805"/>
                  <a:ext cx="878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9" name="Freihand 98">
                  <a:extLst>
                    <a:ext uri="{FF2B5EF4-FFF2-40B4-BE49-F238E27FC236}">
                      <a16:creationId xmlns:a16="http://schemas.microsoft.com/office/drawing/2014/main" id="{170EA231-7C13-4957-96D7-40A0B97B81BD}"/>
                    </a:ext>
                  </a:extLst>
                </p14:cNvPr>
                <p14:cNvContentPartPr/>
                <p14:nvPr/>
              </p14:nvContentPartPr>
              <p14:xfrm>
                <a:off x="10474917" y="2007525"/>
                <a:ext cx="165240" cy="192240"/>
              </p14:xfrm>
            </p:contentPart>
          </mc:Choice>
          <mc:Fallback xmlns="">
            <p:pic>
              <p:nvPicPr>
                <p:cNvPr id="99" name="Freihand 98">
                  <a:extLst>
                    <a:ext uri="{FF2B5EF4-FFF2-40B4-BE49-F238E27FC236}">
                      <a16:creationId xmlns:a16="http://schemas.microsoft.com/office/drawing/2014/main" id="{170EA231-7C13-4957-96D7-40A0B97B81BD}"/>
                    </a:ext>
                  </a:extLst>
                </p:cNvPr>
                <p:cNvPicPr/>
                <p:nvPr/>
              </p:nvPicPr>
              <p:blipFill>
                <a:blip r:embed="rId154"/>
                <a:stretch>
                  <a:fillRect/>
                </a:stretch>
              </p:blipFill>
              <p:spPr>
                <a:xfrm>
                  <a:off x="10470597" y="2003205"/>
                  <a:ext cx="17388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0" name="Freihand 99">
                  <a:extLst>
                    <a:ext uri="{FF2B5EF4-FFF2-40B4-BE49-F238E27FC236}">
                      <a16:creationId xmlns:a16="http://schemas.microsoft.com/office/drawing/2014/main" id="{8D9F0E24-D491-49DF-B9DA-06938FD81645}"/>
                    </a:ext>
                  </a:extLst>
                </p14:cNvPr>
                <p14:cNvContentPartPr/>
                <p14:nvPr/>
              </p14:nvContentPartPr>
              <p14:xfrm>
                <a:off x="10590117" y="1989525"/>
                <a:ext cx="50040" cy="56880"/>
              </p14:xfrm>
            </p:contentPart>
          </mc:Choice>
          <mc:Fallback xmlns="">
            <p:pic>
              <p:nvPicPr>
                <p:cNvPr id="100" name="Freihand 99">
                  <a:extLst>
                    <a:ext uri="{FF2B5EF4-FFF2-40B4-BE49-F238E27FC236}">
                      <a16:creationId xmlns:a16="http://schemas.microsoft.com/office/drawing/2014/main" id="{8D9F0E24-D491-49DF-B9DA-06938FD81645}"/>
                    </a:ext>
                  </a:extLst>
                </p:cNvPr>
                <p:cNvPicPr/>
                <p:nvPr/>
              </p:nvPicPr>
              <p:blipFill>
                <a:blip r:embed="rId156"/>
                <a:stretch>
                  <a:fillRect/>
                </a:stretch>
              </p:blipFill>
              <p:spPr>
                <a:xfrm>
                  <a:off x="10585797" y="1985205"/>
                  <a:ext cx="5868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1" name="Freihand 100">
                  <a:extLst>
                    <a:ext uri="{FF2B5EF4-FFF2-40B4-BE49-F238E27FC236}">
                      <a16:creationId xmlns:a16="http://schemas.microsoft.com/office/drawing/2014/main" id="{AA82BE49-4077-43E0-9022-C388A49B3506}"/>
                    </a:ext>
                  </a:extLst>
                </p14:cNvPr>
                <p14:cNvContentPartPr/>
                <p14:nvPr/>
              </p14:nvContentPartPr>
              <p14:xfrm>
                <a:off x="10663557" y="2045685"/>
                <a:ext cx="205560" cy="63360"/>
              </p14:xfrm>
            </p:contentPart>
          </mc:Choice>
          <mc:Fallback xmlns="">
            <p:pic>
              <p:nvPicPr>
                <p:cNvPr id="101" name="Freihand 100">
                  <a:extLst>
                    <a:ext uri="{FF2B5EF4-FFF2-40B4-BE49-F238E27FC236}">
                      <a16:creationId xmlns:a16="http://schemas.microsoft.com/office/drawing/2014/main" id="{AA82BE49-4077-43E0-9022-C388A49B3506}"/>
                    </a:ext>
                  </a:extLst>
                </p:cNvPr>
                <p:cNvPicPr/>
                <p:nvPr/>
              </p:nvPicPr>
              <p:blipFill>
                <a:blip r:embed="rId158"/>
                <a:stretch>
                  <a:fillRect/>
                </a:stretch>
              </p:blipFill>
              <p:spPr>
                <a:xfrm>
                  <a:off x="10659237" y="2041365"/>
                  <a:ext cx="2142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2" name="Freihand 101">
                  <a:extLst>
                    <a:ext uri="{FF2B5EF4-FFF2-40B4-BE49-F238E27FC236}">
                      <a16:creationId xmlns:a16="http://schemas.microsoft.com/office/drawing/2014/main" id="{AC27C08D-CF9F-4EFE-86B6-24ED7E2B289A}"/>
                    </a:ext>
                  </a:extLst>
                </p14:cNvPr>
                <p14:cNvContentPartPr/>
                <p14:nvPr/>
              </p14:nvContentPartPr>
              <p14:xfrm>
                <a:off x="10863357" y="1714485"/>
                <a:ext cx="107280" cy="374760"/>
              </p14:xfrm>
            </p:contentPart>
          </mc:Choice>
          <mc:Fallback xmlns="">
            <p:pic>
              <p:nvPicPr>
                <p:cNvPr id="102" name="Freihand 101">
                  <a:extLst>
                    <a:ext uri="{FF2B5EF4-FFF2-40B4-BE49-F238E27FC236}">
                      <a16:creationId xmlns:a16="http://schemas.microsoft.com/office/drawing/2014/main" id="{AC27C08D-CF9F-4EFE-86B6-24ED7E2B289A}"/>
                    </a:ext>
                  </a:extLst>
                </p:cNvPr>
                <p:cNvPicPr/>
                <p:nvPr/>
              </p:nvPicPr>
              <p:blipFill>
                <a:blip r:embed="rId160"/>
                <a:stretch>
                  <a:fillRect/>
                </a:stretch>
              </p:blipFill>
              <p:spPr>
                <a:xfrm>
                  <a:off x="10859037" y="1710165"/>
                  <a:ext cx="115920" cy="383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1">
            <p14:nvContentPartPr>
              <p14:cNvPr id="6" name="Freihand 5">
                <a:extLst>
                  <a:ext uri="{FF2B5EF4-FFF2-40B4-BE49-F238E27FC236}">
                    <a16:creationId xmlns:a16="http://schemas.microsoft.com/office/drawing/2014/main" id="{BD3EA1B5-D12D-4FB6-ACF3-3230A4DF54CC}"/>
                  </a:ext>
                </a:extLst>
              </p14:cNvPr>
              <p14:cNvContentPartPr/>
              <p14:nvPr/>
            </p14:nvContentPartPr>
            <p14:xfrm>
              <a:off x="770037" y="1879365"/>
              <a:ext cx="6238440" cy="3576600"/>
            </p14:xfrm>
          </p:contentPart>
        </mc:Choice>
        <mc:Fallback>
          <p:pic>
            <p:nvPicPr>
              <p:cNvPr id="6" name="Freihand 5">
                <a:extLst>
                  <a:ext uri="{FF2B5EF4-FFF2-40B4-BE49-F238E27FC236}">
                    <a16:creationId xmlns:a16="http://schemas.microsoft.com/office/drawing/2014/main" id="{BD3EA1B5-D12D-4FB6-ACF3-3230A4DF54CC}"/>
                  </a:ext>
                </a:extLst>
              </p:cNvPr>
              <p:cNvPicPr/>
              <p:nvPr/>
            </p:nvPicPr>
            <p:blipFill>
              <a:blip r:embed="rId162"/>
              <a:stretch>
                <a:fillRect/>
              </a:stretch>
            </p:blipFill>
            <p:spPr>
              <a:xfrm>
                <a:off x="765717" y="1875045"/>
                <a:ext cx="6247080" cy="3585240"/>
              </a:xfrm>
              <a:prstGeom prst="rect">
                <a:avLst/>
              </a:prstGeom>
            </p:spPr>
          </p:pic>
        </mc:Fallback>
      </mc:AlternateContent>
    </p:spTree>
    <p:extLst>
      <p:ext uri="{BB962C8B-B14F-4D97-AF65-F5344CB8AC3E}">
        <p14:creationId xmlns:p14="http://schemas.microsoft.com/office/powerpoint/2010/main" val="1068001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765632" y="0"/>
            <a:ext cx="5706084"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a:t>Neoclassic: Labor market − labor demand</a:t>
            </a:r>
            <a:endParaRPr lang="de-DE" sz="2400" dirty="0">
              <a:latin typeface="Arial" pitchFamily="18"/>
              <a:ea typeface="Droid Sans Fallback" pitchFamily="2"/>
              <a:cs typeface="Lohit Hindi" pitchFamily="2"/>
            </a:endParaRPr>
          </a:p>
        </p:txBody>
      </p:sp>
      <p:sp>
        <p:nvSpPr>
          <p:cNvPr id="18" name="Rechteck 17">
            <a:extLst>
              <a:ext uri="{FF2B5EF4-FFF2-40B4-BE49-F238E27FC236}">
                <a16:creationId xmlns:a16="http://schemas.microsoft.com/office/drawing/2014/main" id="{EF22A3C8-B9CC-49CF-BC09-1DEE0FA35C3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4FF0FE0C-FCEC-340D-D62A-014940276D2B}"/>
              </a:ext>
            </a:extLst>
          </p:cNvPr>
          <p:cNvPicPr>
            <a:picLocks noChangeAspect="1"/>
          </p:cNvPicPr>
          <p:nvPr/>
        </p:nvPicPr>
        <p:blipFill>
          <a:blip r:embed="rId3"/>
          <a:stretch>
            <a:fillRect/>
          </a:stretch>
        </p:blipFill>
        <p:spPr>
          <a:xfrm>
            <a:off x="0" y="459185"/>
            <a:ext cx="8680597" cy="5290320"/>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8D8B9CE7-CF77-40FE-92CC-3E2C82F10D08}"/>
                  </a:ext>
                </a:extLst>
              </p14:cNvPr>
              <p14:cNvContentPartPr/>
              <p14:nvPr/>
            </p14:nvContentPartPr>
            <p14:xfrm>
              <a:off x="725757" y="1508205"/>
              <a:ext cx="313200" cy="18360"/>
            </p14:xfrm>
          </p:contentPart>
        </mc:Choice>
        <mc:Fallback xmlns="">
          <p:pic>
            <p:nvPicPr>
              <p:cNvPr id="2" name="Freihand 1">
                <a:extLst>
                  <a:ext uri="{FF2B5EF4-FFF2-40B4-BE49-F238E27FC236}">
                    <a16:creationId xmlns:a16="http://schemas.microsoft.com/office/drawing/2014/main" id="{8D8B9CE7-CF77-40FE-92CC-3E2C82F10D08}"/>
                  </a:ext>
                </a:extLst>
              </p:cNvPr>
              <p:cNvPicPr/>
              <p:nvPr/>
            </p:nvPicPr>
            <p:blipFill>
              <a:blip r:embed="rId5"/>
              <a:stretch>
                <a:fillRect/>
              </a:stretch>
            </p:blipFill>
            <p:spPr>
              <a:xfrm>
                <a:off x="721437" y="1503885"/>
                <a:ext cx="3218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Freihand 4">
                <a:extLst>
                  <a:ext uri="{FF2B5EF4-FFF2-40B4-BE49-F238E27FC236}">
                    <a16:creationId xmlns:a16="http://schemas.microsoft.com/office/drawing/2014/main" id="{5067D4B4-4C6F-4DF7-B0BE-DAD2BBEB4B19}"/>
                  </a:ext>
                </a:extLst>
              </p14:cNvPr>
              <p14:cNvContentPartPr/>
              <p14:nvPr/>
            </p14:nvContentPartPr>
            <p14:xfrm>
              <a:off x="1452237" y="1459245"/>
              <a:ext cx="856800" cy="72360"/>
            </p14:xfrm>
          </p:contentPart>
        </mc:Choice>
        <mc:Fallback xmlns="">
          <p:pic>
            <p:nvPicPr>
              <p:cNvPr id="5" name="Freihand 4">
                <a:extLst>
                  <a:ext uri="{FF2B5EF4-FFF2-40B4-BE49-F238E27FC236}">
                    <a16:creationId xmlns:a16="http://schemas.microsoft.com/office/drawing/2014/main" id="{5067D4B4-4C6F-4DF7-B0BE-DAD2BBEB4B19}"/>
                  </a:ext>
                </a:extLst>
              </p:cNvPr>
              <p:cNvPicPr/>
              <p:nvPr/>
            </p:nvPicPr>
            <p:blipFill>
              <a:blip r:embed="rId7"/>
              <a:stretch>
                <a:fillRect/>
              </a:stretch>
            </p:blipFill>
            <p:spPr>
              <a:xfrm>
                <a:off x="1447917" y="1454925"/>
                <a:ext cx="865440" cy="81000"/>
              </a:xfrm>
              <a:prstGeom prst="rect">
                <a:avLst/>
              </a:prstGeom>
            </p:spPr>
          </p:pic>
        </mc:Fallback>
      </mc:AlternateContent>
      <p:grpSp>
        <p:nvGrpSpPr>
          <p:cNvPr id="13" name="Gruppieren 12">
            <a:extLst>
              <a:ext uri="{FF2B5EF4-FFF2-40B4-BE49-F238E27FC236}">
                <a16:creationId xmlns:a16="http://schemas.microsoft.com/office/drawing/2014/main" id="{2F48179E-A05A-4DF4-A883-A802A6D7EF6F}"/>
              </a:ext>
            </a:extLst>
          </p:cNvPr>
          <p:cNvGrpSpPr/>
          <p:nvPr/>
        </p:nvGrpSpPr>
        <p:grpSpPr>
          <a:xfrm>
            <a:off x="849957" y="887565"/>
            <a:ext cx="181440" cy="264240"/>
            <a:chOff x="849957" y="887565"/>
            <a:chExt cx="181440" cy="264240"/>
          </a:xfrm>
        </p:grpSpPr>
        <mc:AlternateContent xmlns:mc="http://schemas.openxmlformats.org/markup-compatibility/2006" xmlns:p14="http://schemas.microsoft.com/office/powerpoint/2010/main">
          <mc:Choice Requires="p14">
            <p:contentPart p14:bwMode="auto" r:id="rId8">
              <p14:nvContentPartPr>
                <p14:cNvPr id="6" name="Freihand 5">
                  <a:extLst>
                    <a:ext uri="{FF2B5EF4-FFF2-40B4-BE49-F238E27FC236}">
                      <a16:creationId xmlns:a16="http://schemas.microsoft.com/office/drawing/2014/main" id="{B137ABD4-20BA-4401-9BAA-30C2B229B77D}"/>
                    </a:ext>
                  </a:extLst>
                </p14:cNvPr>
                <p14:cNvContentPartPr/>
                <p14:nvPr/>
              </p14:nvContentPartPr>
              <p14:xfrm>
                <a:off x="899997" y="887565"/>
                <a:ext cx="7920" cy="237960"/>
              </p14:xfrm>
            </p:contentPart>
          </mc:Choice>
          <mc:Fallback xmlns="">
            <p:pic>
              <p:nvPicPr>
                <p:cNvPr id="6" name="Freihand 5">
                  <a:extLst>
                    <a:ext uri="{FF2B5EF4-FFF2-40B4-BE49-F238E27FC236}">
                      <a16:creationId xmlns:a16="http://schemas.microsoft.com/office/drawing/2014/main" id="{B137ABD4-20BA-4401-9BAA-30C2B229B77D}"/>
                    </a:ext>
                  </a:extLst>
                </p:cNvPr>
                <p:cNvPicPr/>
                <p:nvPr/>
              </p:nvPicPr>
              <p:blipFill>
                <a:blip r:embed="rId9"/>
                <a:stretch>
                  <a:fillRect/>
                </a:stretch>
              </p:blipFill>
              <p:spPr>
                <a:xfrm>
                  <a:off x="895677" y="883245"/>
                  <a:ext cx="1656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Freihand 6">
                  <a:extLst>
                    <a:ext uri="{FF2B5EF4-FFF2-40B4-BE49-F238E27FC236}">
                      <a16:creationId xmlns:a16="http://schemas.microsoft.com/office/drawing/2014/main" id="{DF3BC53E-1A84-48D9-908D-860718521DA8}"/>
                    </a:ext>
                  </a:extLst>
                </p14:cNvPr>
                <p14:cNvContentPartPr/>
                <p14:nvPr/>
              </p14:nvContentPartPr>
              <p14:xfrm>
                <a:off x="849957" y="941565"/>
                <a:ext cx="181440" cy="210240"/>
              </p14:xfrm>
            </p:contentPart>
          </mc:Choice>
          <mc:Fallback xmlns="">
            <p:pic>
              <p:nvPicPr>
                <p:cNvPr id="7" name="Freihand 6">
                  <a:extLst>
                    <a:ext uri="{FF2B5EF4-FFF2-40B4-BE49-F238E27FC236}">
                      <a16:creationId xmlns:a16="http://schemas.microsoft.com/office/drawing/2014/main" id="{DF3BC53E-1A84-48D9-908D-860718521DA8}"/>
                    </a:ext>
                  </a:extLst>
                </p:cNvPr>
                <p:cNvPicPr/>
                <p:nvPr/>
              </p:nvPicPr>
              <p:blipFill>
                <a:blip r:embed="rId11"/>
                <a:stretch>
                  <a:fillRect/>
                </a:stretch>
              </p:blipFill>
              <p:spPr>
                <a:xfrm>
                  <a:off x="845637" y="937245"/>
                  <a:ext cx="190080" cy="218880"/>
                </a:xfrm>
                <a:prstGeom prst="rect">
                  <a:avLst/>
                </a:prstGeom>
              </p:spPr>
            </p:pic>
          </mc:Fallback>
        </mc:AlternateContent>
      </p:grpSp>
      <p:grpSp>
        <p:nvGrpSpPr>
          <p:cNvPr id="12" name="Gruppieren 11">
            <a:extLst>
              <a:ext uri="{FF2B5EF4-FFF2-40B4-BE49-F238E27FC236}">
                <a16:creationId xmlns:a16="http://schemas.microsoft.com/office/drawing/2014/main" id="{BAAB0214-5CDD-44FA-BE3F-8F8BC536A6E6}"/>
              </a:ext>
            </a:extLst>
          </p:cNvPr>
          <p:cNvGrpSpPr/>
          <p:nvPr/>
        </p:nvGrpSpPr>
        <p:grpSpPr>
          <a:xfrm>
            <a:off x="605877" y="539805"/>
            <a:ext cx="656280" cy="192960"/>
            <a:chOff x="605877" y="539805"/>
            <a:chExt cx="656280" cy="192960"/>
          </a:xfrm>
        </p:grpSpPr>
        <mc:AlternateContent xmlns:mc="http://schemas.openxmlformats.org/markup-compatibility/2006" xmlns:p14="http://schemas.microsoft.com/office/powerpoint/2010/main">
          <mc:Choice Requires="p14">
            <p:contentPart p14:bwMode="auto" r:id="rId12">
              <p14:nvContentPartPr>
                <p14:cNvPr id="8" name="Freihand 7">
                  <a:extLst>
                    <a:ext uri="{FF2B5EF4-FFF2-40B4-BE49-F238E27FC236}">
                      <a16:creationId xmlns:a16="http://schemas.microsoft.com/office/drawing/2014/main" id="{4BEFA0BC-F53E-4670-BDA7-0FC7DEA418C1}"/>
                    </a:ext>
                  </a:extLst>
                </p14:cNvPr>
                <p14:cNvContentPartPr/>
                <p14:nvPr/>
              </p14:nvContentPartPr>
              <p14:xfrm>
                <a:off x="605877" y="589125"/>
                <a:ext cx="121320" cy="143640"/>
              </p14:xfrm>
            </p:contentPart>
          </mc:Choice>
          <mc:Fallback xmlns="">
            <p:pic>
              <p:nvPicPr>
                <p:cNvPr id="8" name="Freihand 7">
                  <a:extLst>
                    <a:ext uri="{FF2B5EF4-FFF2-40B4-BE49-F238E27FC236}">
                      <a16:creationId xmlns:a16="http://schemas.microsoft.com/office/drawing/2014/main" id="{4BEFA0BC-F53E-4670-BDA7-0FC7DEA418C1}"/>
                    </a:ext>
                  </a:extLst>
                </p:cNvPr>
                <p:cNvPicPr/>
                <p:nvPr/>
              </p:nvPicPr>
              <p:blipFill>
                <a:blip r:embed="rId13"/>
                <a:stretch>
                  <a:fillRect/>
                </a:stretch>
              </p:blipFill>
              <p:spPr>
                <a:xfrm>
                  <a:off x="601557" y="584805"/>
                  <a:ext cx="1299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Freihand 8">
                  <a:extLst>
                    <a:ext uri="{FF2B5EF4-FFF2-40B4-BE49-F238E27FC236}">
                      <a16:creationId xmlns:a16="http://schemas.microsoft.com/office/drawing/2014/main" id="{6C1A4F72-F055-4273-8645-D5AD0BCE6CD5}"/>
                    </a:ext>
                  </a:extLst>
                </p14:cNvPr>
                <p14:cNvContentPartPr/>
                <p14:nvPr/>
              </p14:nvContentPartPr>
              <p14:xfrm>
                <a:off x="752397" y="589485"/>
                <a:ext cx="282960" cy="132120"/>
              </p14:xfrm>
            </p:contentPart>
          </mc:Choice>
          <mc:Fallback xmlns="">
            <p:pic>
              <p:nvPicPr>
                <p:cNvPr id="9" name="Freihand 8">
                  <a:extLst>
                    <a:ext uri="{FF2B5EF4-FFF2-40B4-BE49-F238E27FC236}">
                      <a16:creationId xmlns:a16="http://schemas.microsoft.com/office/drawing/2014/main" id="{6C1A4F72-F055-4273-8645-D5AD0BCE6CD5}"/>
                    </a:ext>
                  </a:extLst>
                </p:cNvPr>
                <p:cNvPicPr/>
                <p:nvPr/>
              </p:nvPicPr>
              <p:blipFill>
                <a:blip r:embed="rId15"/>
                <a:stretch>
                  <a:fillRect/>
                </a:stretch>
              </p:blipFill>
              <p:spPr>
                <a:xfrm>
                  <a:off x="748077" y="585165"/>
                  <a:ext cx="2916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Freihand 9">
                  <a:extLst>
                    <a:ext uri="{FF2B5EF4-FFF2-40B4-BE49-F238E27FC236}">
                      <a16:creationId xmlns:a16="http://schemas.microsoft.com/office/drawing/2014/main" id="{8679F79F-24DC-4AE4-A62A-72A069F23EE7}"/>
                    </a:ext>
                  </a:extLst>
                </p14:cNvPr>
                <p14:cNvContentPartPr/>
                <p14:nvPr/>
              </p14:nvContentPartPr>
              <p14:xfrm>
                <a:off x="1054077" y="565005"/>
                <a:ext cx="85320" cy="94320"/>
              </p14:xfrm>
            </p:contentPart>
          </mc:Choice>
          <mc:Fallback xmlns="">
            <p:pic>
              <p:nvPicPr>
                <p:cNvPr id="10" name="Freihand 9">
                  <a:extLst>
                    <a:ext uri="{FF2B5EF4-FFF2-40B4-BE49-F238E27FC236}">
                      <a16:creationId xmlns:a16="http://schemas.microsoft.com/office/drawing/2014/main" id="{8679F79F-24DC-4AE4-A62A-72A069F23EE7}"/>
                    </a:ext>
                  </a:extLst>
                </p:cNvPr>
                <p:cNvPicPr/>
                <p:nvPr/>
              </p:nvPicPr>
              <p:blipFill>
                <a:blip r:embed="rId17"/>
                <a:stretch>
                  <a:fillRect/>
                </a:stretch>
              </p:blipFill>
              <p:spPr>
                <a:xfrm>
                  <a:off x="1049757" y="560685"/>
                  <a:ext cx="939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Freihand 10">
                  <a:extLst>
                    <a:ext uri="{FF2B5EF4-FFF2-40B4-BE49-F238E27FC236}">
                      <a16:creationId xmlns:a16="http://schemas.microsoft.com/office/drawing/2014/main" id="{73329E8B-D256-4793-85BC-1948CE7C7E80}"/>
                    </a:ext>
                  </a:extLst>
                </p14:cNvPr>
                <p14:cNvContentPartPr/>
                <p14:nvPr/>
              </p14:nvContentPartPr>
              <p14:xfrm>
                <a:off x="1151637" y="539805"/>
                <a:ext cx="110520" cy="105840"/>
              </p14:xfrm>
            </p:contentPart>
          </mc:Choice>
          <mc:Fallback xmlns="">
            <p:pic>
              <p:nvPicPr>
                <p:cNvPr id="11" name="Freihand 10">
                  <a:extLst>
                    <a:ext uri="{FF2B5EF4-FFF2-40B4-BE49-F238E27FC236}">
                      <a16:creationId xmlns:a16="http://schemas.microsoft.com/office/drawing/2014/main" id="{73329E8B-D256-4793-85BC-1948CE7C7E80}"/>
                    </a:ext>
                  </a:extLst>
                </p:cNvPr>
                <p:cNvPicPr/>
                <p:nvPr/>
              </p:nvPicPr>
              <p:blipFill>
                <a:blip r:embed="rId19"/>
                <a:stretch>
                  <a:fillRect/>
                </a:stretch>
              </p:blipFill>
              <p:spPr>
                <a:xfrm>
                  <a:off x="1147317" y="535485"/>
                  <a:ext cx="119160" cy="114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14" name="Freihand 13">
                <a:extLst>
                  <a:ext uri="{FF2B5EF4-FFF2-40B4-BE49-F238E27FC236}">
                    <a16:creationId xmlns:a16="http://schemas.microsoft.com/office/drawing/2014/main" id="{4CE47C35-E393-4099-B5AF-F226772AE42C}"/>
                  </a:ext>
                </a:extLst>
              </p14:cNvPr>
              <p14:cNvContentPartPr/>
              <p14:nvPr/>
            </p14:nvContentPartPr>
            <p14:xfrm>
              <a:off x="1496517" y="1054965"/>
              <a:ext cx="717480" cy="60840"/>
            </p14:xfrm>
          </p:contentPart>
        </mc:Choice>
        <mc:Fallback xmlns="">
          <p:pic>
            <p:nvPicPr>
              <p:cNvPr id="14" name="Freihand 13">
                <a:extLst>
                  <a:ext uri="{FF2B5EF4-FFF2-40B4-BE49-F238E27FC236}">
                    <a16:creationId xmlns:a16="http://schemas.microsoft.com/office/drawing/2014/main" id="{4CE47C35-E393-4099-B5AF-F226772AE42C}"/>
                  </a:ext>
                </a:extLst>
              </p:cNvPr>
              <p:cNvPicPr/>
              <p:nvPr/>
            </p:nvPicPr>
            <p:blipFill>
              <a:blip r:embed="rId21"/>
              <a:stretch>
                <a:fillRect/>
              </a:stretch>
            </p:blipFill>
            <p:spPr>
              <a:xfrm>
                <a:off x="1492197" y="1050645"/>
                <a:ext cx="726120" cy="69480"/>
              </a:xfrm>
              <a:prstGeom prst="rect">
                <a:avLst/>
              </a:prstGeom>
            </p:spPr>
          </p:pic>
        </mc:Fallback>
      </mc:AlternateContent>
      <p:grpSp>
        <p:nvGrpSpPr>
          <p:cNvPr id="21" name="Gruppieren 20">
            <a:extLst>
              <a:ext uri="{FF2B5EF4-FFF2-40B4-BE49-F238E27FC236}">
                <a16:creationId xmlns:a16="http://schemas.microsoft.com/office/drawing/2014/main" id="{B6BA54A4-AE39-4668-9465-F6832FC08B5F}"/>
              </a:ext>
            </a:extLst>
          </p:cNvPr>
          <p:cNvGrpSpPr/>
          <p:nvPr/>
        </p:nvGrpSpPr>
        <p:grpSpPr>
          <a:xfrm>
            <a:off x="1814037" y="617205"/>
            <a:ext cx="523440" cy="207360"/>
            <a:chOff x="1814037" y="617205"/>
            <a:chExt cx="523440" cy="207360"/>
          </a:xfrm>
        </p:grpSpPr>
        <mc:AlternateContent xmlns:mc="http://schemas.openxmlformats.org/markup-compatibility/2006" xmlns:p14="http://schemas.microsoft.com/office/powerpoint/2010/main">
          <mc:Choice Requires="p14">
            <p:contentPart p14:bwMode="auto" r:id="rId22">
              <p14:nvContentPartPr>
                <p14:cNvPr id="15" name="Freihand 14">
                  <a:extLst>
                    <a:ext uri="{FF2B5EF4-FFF2-40B4-BE49-F238E27FC236}">
                      <a16:creationId xmlns:a16="http://schemas.microsoft.com/office/drawing/2014/main" id="{1CCDB2DA-0020-4B70-84F3-DFE58CE9A1DE}"/>
                    </a:ext>
                  </a:extLst>
                </p14:cNvPr>
                <p14:cNvContentPartPr/>
                <p14:nvPr/>
              </p14:nvContentPartPr>
              <p14:xfrm>
                <a:off x="1814037" y="675165"/>
                <a:ext cx="113400" cy="149400"/>
              </p14:xfrm>
            </p:contentPart>
          </mc:Choice>
          <mc:Fallback xmlns="">
            <p:pic>
              <p:nvPicPr>
                <p:cNvPr id="15" name="Freihand 14">
                  <a:extLst>
                    <a:ext uri="{FF2B5EF4-FFF2-40B4-BE49-F238E27FC236}">
                      <a16:creationId xmlns:a16="http://schemas.microsoft.com/office/drawing/2014/main" id="{1CCDB2DA-0020-4B70-84F3-DFE58CE9A1DE}"/>
                    </a:ext>
                  </a:extLst>
                </p:cNvPr>
                <p:cNvPicPr/>
                <p:nvPr/>
              </p:nvPicPr>
              <p:blipFill>
                <a:blip r:embed="rId23"/>
                <a:stretch>
                  <a:fillRect/>
                </a:stretch>
              </p:blipFill>
              <p:spPr>
                <a:xfrm>
                  <a:off x="1809717" y="670845"/>
                  <a:ext cx="12204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Freihand 15">
                  <a:extLst>
                    <a:ext uri="{FF2B5EF4-FFF2-40B4-BE49-F238E27FC236}">
                      <a16:creationId xmlns:a16="http://schemas.microsoft.com/office/drawing/2014/main" id="{0634FC42-AB13-414C-99DF-DA7A0B0153B4}"/>
                    </a:ext>
                  </a:extLst>
                </p14:cNvPr>
                <p14:cNvContentPartPr/>
                <p14:nvPr/>
              </p14:nvContentPartPr>
              <p14:xfrm>
                <a:off x="1935717" y="704685"/>
                <a:ext cx="102600" cy="90000"/>
              </p14:xfrm>
            </p:contentPart>
          </mc:Choice>
          <mc:Fallback xmlns="">
            <p:pic>
              <p:nvPicPr>
                <p:cNvPr id="16" name="Freihand 15">
                  <a:extLst>
                    <a:ext uri="{FF2B5EF4-FFF2-40B4-BE49-F238E27FC236}">
                      <a16:creationId xmlns:a16="http://schemas.microsoft.com/office/drawing/2014/main" id="{0634FC42-AB13-414C-99DF-DA7A0B0153B4}"/>
                    </a:ext>
                  </a:extLst>
                </p:cNvPr>
                <p:cNvPicPr/>
                <p:nvPr/>
              </p:nvPicPr>
              <p:blipFill>
                <a:blip r:embed="rId25"/>
                <a:stretch>
                  <a:fillRect/>
                </a:stretch>
              </p:blipFill>
              <p:spPr>
                <a:xfrm>
                  <a:off x="1931397" y="700365"/>
                  <a:ext cx="1112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Freihand 16">
                  <a:extLst>
                    <a:ext uri="{FF2B5EF4-FFF2-40B4-BE49-F238E27FC236}">
                      <a16:creationId xmlns:a16="http://schemas.microsoft.com/office/drawing/2014/main" id="{E037CDC9-2BCE-4D3D-8A71-376CE9D610D1}"/>
                    </a:ext>
                  </a:extLst>
                </p14:cNvPr>
                <p14:cNvContentPartPr/>
                <p14:nvPr/>
              </p14:nvContentPartPr>
              <p14:xfrm>
                <a:off x="2044797" y="699645"/>
                <a:ext cx="95760" cy="100080"/>
              </p14:xfrm>
            </p:contentPart>
          </mc:Choice>
          <mc:Fallback xmlns="">
            <p:pic>
              <p:nvPicPr>
                <p:cNvPr id="17" name="Freihand 16">
                  <a:extLst>
                    <a:ext uri="{FF2B5EF4-FFF2-40B4-BE49-F238E27FC236}">
                      <a16:creationId xmlns:a16="http://schemas.microsoft.com/office/drawing/2014/main" id="{E037CDC9-2BCE-4D3D-8A71-376CE9D610D1}"/>
                    </a:ext>
                  </a:extLst>
                </p:cNvPr>
                <p:cNvPicPr/>
                <p:nvPr/>
              </p:nvPicPr>
              <p:blipFill>
                <a:blip r:embed="rId27"/>
                <a:stretch>
                  <a:fillRect/>
                </a:stretch>
              </p:blipFill>
              <p:spPr>
                <a:xfrm>
                  <a:off x="2040477" y="695325"/>
                  <a:ext cx="1044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Freihand 18">
                  <a:extLst>
                    <a:ext uri="{FF2B5EF4-FFF2-40B4-BE49-F238E27FC236}">
                      <a16:creationId xmlns:a16="http://schemas.microsoft.com/office/drawing/2014/main" id="{27BD06F0-9916-45E4-9B8F-D26895926962}"/>
                    </a:ext>
                  </a:extLst>
                </p14:cNvPr>
                <p14:cNvContentPartPr/>
                <p14:nvPr/>
              </p14:nvContentPartPr>
              <p14:xfrm>
                <a:off x="2166117" y="617205"/>
                <a:ext cx="96480" cy="160920"/>
              </p14:xfrm>
            </p:contentPart>
          </mc:Choice>
          <mc:Fallback xmlns="">
            <p:pic>
              <p:nvPicPr>
                <p:cNvPr id="19" name="Freihand 18">
                  <a:extLst>
                    <a:ext uri="{FF2B5EF4-FFF2-40B4-BE49-F238E27FC236}">
                      <a16:creationId xmlns:a16="http://schemas.microsoft.com/office/drawing/2014/main" id="{27BD06F0-9916-45E4-9B8F-D26895926962}"/>
                    </a:ext>
                  </a:extLst>
                </p:cNvPr>
                <p:cNvPicPr/>
                <p:nvPr/>
              </p:nvPicPr>
              <p:blipFill>
                <a:blip r:embed="rId29"/>
                <a:stretch>
                  <a:fillRect/>
                </a:stretch>
              </p:blipFill>
              <p:spPr>
                <a:xfrm>
                  <a:off x="2161797" y="612885"/>
                  <a:ext cx="10512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Freihand 19">
                  <a:extLst>
                    <a:ext uri="{FF2B5EF4-FFF2-40B4-BE49-F238E27FC236}">
                      <a16:creationId xmlns:a16="http://schemas.microsoft.com/office/drawing/2014/main" id="{6971E64C-EADA-4489-A483-353C130F1A51}"/>
                    </a:ext>
                  </a:extLst>
                </p14:cNvPr>
                <p14:cNvContentPartPr/>
                <p14:nvPr/>
              </p14:nvContentPartPr>
              <p14:xfrm>
                <a:off x="2248917" y="667965"/>
                <a:ext cx="88560" cy="115560"/>
              </p14:xfrm>
            </p:contentPart>
          </mc:Choice>
          <mc:Fallback xmlns="">
            <p:pic>
              <p:nvPicPr>
                <p:cNvPr id="20" name="Freihand 19">
                  <a:extLst>
                    <a:ext uri="{FF2B5EF4-FFF2-40B4-BE49-F238E27FC236}">
                      <a16:creationId xmlns:a16="http://schemas.microsoft.com/office/drawing/2014/main" id="{6971E64C-EADA-4489-A483-353C130F1A51}"/>
                    </a:ext>
                  </a:extLst>
                </p:cNvPr>
                <p:cNvPicPr/>
                <p:nvPr/>
              </p:nvPicPr>
              <p:blipFill>
                <a:blip r:embed="rId31"/>
                <a:stretch>
                  <a:fillRect/>
                </a:stretch>
              </p:blipFill>
              <p:spPr>
                <a:xfrm>
                  <a:off x="2244597" y="663645"/>
                  <a:ext cx="97200" cy="124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
            <p14:nvContentPartPr>
              <p14:cNvPr id="22" name="Freihand 21">
                <a:extLst>
                  <a:ext uri="{FF2B5EF4-FFF2-40B4-BE49-F238E27FC236}">
                    <a16:creationId xmlns:a16="http://schemas.microsoft.com/office/drawing/2014/main" id="{FFBC16AB-BC08-44EB-966F-7E3110288E46}"/>
                  </a:ext>
                </a:extLst>
              </p14:cNvPr>
              <p14:cNvContentPartPr/>
              <p14:nvPr/>
            </p14:nvContentPartPr>
            <p14:xfrm>
              <a:off x="4468677" y="1313805"/>
              <a:ext cx="203400" cy="55440"/>
            </p14:xfrm>
          </p:contentPart>
        </mc:Choice>
        <mc:Fallback xmlns="">
          <p:pic>
            <p:nvPicPr>
              <p:cNvPr id="22" name="Freihand 21">
                <a:extLst>
                  <a:ext uri="{FF2B5EF4-FFF2-40B4-BE49-F238E27FC236}">
                    <a16:creationId xmlns:a16="http://schemas.microsoft.com/office/drawing/2014/main" id="{FFBC16AB-BC08-44EB-966F-7E3110288E46}"/>
                  </a:ext>
                </a:extLst>
              </p:cNvPr>
              <p:cNvPicPr/>
              <p:nvPr/>
            </p:nvPicPr>
            <p:blipFill>
              <a:blip r:embed="rId33"/>
              <a:stretch>
                <a:fillRect/>
              </a:stretch>
            </p:blipFill>
            <p:spPr>
              <a:xfrm>
                <a:off x="4464357" y="1309485"/>
                <a:ext cx="2120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Freihand 22">
                <a:extLst>
                  <a:ext uri="{FF2B5EF4-FFF2-40B4-BE49-F238E27FC236}">
                    <a16:creationId xmlns:a16="http://schemas.microsoft.com/office/drawing/2014/main" id="{BF201FE8-92EA-48ED-9D2B-6FF38F3D8D8B}"/>
                  </a:ext>
                </a:extLst>
              </p14:cNvPr>
              <p14:cNvContentPartPr/>
              <p14:nvPr/>
            </p14:nvContentPartPr>
            <p14:xfrm>
              <a:off x="6226917" y="1310205"/>
              <a:ext cx="223920" cy="33120"/>
            </p14:xfrm>
          </p:contentPart>
        </mc:Choice>
        <mc:Fallback xmlns="">
          <p:pic>
            <p:nvPicPr>
              <p:cNvPr id="23" name="Freihand 22">
                <a:extLst>
                  <a:ext uri="{FF2B5EF4-FFF2-40B4-BE49-F238E27FC236}">
                    <a16:creationId xmlns:a16="http://schemas.microsoft.com/office/drawing/2014/main" id="{BF201FE8-92EA-48ED-9D2B-6FF38F3D8D8B}"/>
                  </a:ext>
                </a:extLst>
              </p:cNvPr>
              <p:cNvPicPr/>
              <p:nvPr/>
            </p:nvPicPr>
            <p:blipFill>
              <a:blip r:embed="rId35"/>
              <a:stretch>
                <a:fillRect/>
              </a:stretch>
            </p:blipFill>
            <p:spPr>
              <a:xfrm>
                <a:off x="6222597" y="1305885"/>
                <a:ext cx="23256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Freihand 23">
                <a:extLst>
                  <a:ext uri="{FF2B5EF4-FFF2-40B4-BE49-F238E27FC236}">
                    <a16:creationId xmlns:a16="http://schemas.microsoft.com/office/drawing/2014/main" id="{5A450BB4-8987-4A41-A365-FEC21462473A}"/>
                  </a:ext>
                </a:extLst>
              </p14:cNvPr>
              <p14:cNvContentPartPr/>
              <p14:nvPr/>
            </p14:nvContentPartPr>
            <p14:xfrm>
              <a:off x="766437" y="1500285"/>
              <a:ext cx="127800" cy="15480"/>
            </p14:xfrm>
          </p:contentPart>
        </mc:Choice>
        <mc:Fallback xmlns="">
          <p:pic>
            <p:nvPicPr>
              <p:cNvPr id="24" name="Freihand 23">
                <a:extLst>
                  <a:ext uri="{FF2B5EF4-FFF2-40B4-BE49-F238E27FC236}">
                    <a16:creationId xmlns:a16="http://schemas.microsoft.com/office/drawing/2014/main" id="{5A450BB4-8987-4A41-A365-FEC21462473A}"/>
                  </a:ext>
                </a:extLst>
              </p:cNvPr>
              <p:cNvPicPr/>
              <p:nvPr/>
            </p:nvPicPr>
            <p:blipFill>
              <a:blip r:embed="rId37"/>
              <a:stretch>
                <a:fillRect/>
              </a:stretch>
            </p:blipFill>
            <p:spPr>
              <a:xfrm>
                <a:off x="762117" y="1495965"/>
                <a:ext cx="1364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 name="Freihand 24">
                <a:extLst>
                  <a:ext uri="{FF2B5EF4-FFF2-40B4-BE49-F238E27FC236}">
                    <a16:creationId xmlns:a16="http://schemas.microsoft.com/office/drawing/2014/main" id="{C1578626-3ECF-4806-BA6A-D3B0A8EEAD09}"/>
                  </a:ext>
                </a:extLst>
              </p14:cNvPr>
              <p14:cNvContentPartPr/>
              <p14:nvPr/>
            </p14:nvContentPartPr>
            <p14:xfrm>
              <a:off x="1418037" y="1413525"/>
              <a:ext cx="120960" cy="36000"/>
            </p14:xfrm>
          </p:contentPart>
        </mc:Choice>
        <mc:Fallback xmlns="">
          <p:pic>
            <p:nvPicPr>
              <p:cNvPr id="25" name="Freihand 24">
                <a:extLst>
                  <a:ext uri="{FF2B5EF4-FFF2-40B4-BE49-F238E27FC236}">
                    <a16:creationId xmlns:a16="http://schemas.microsoft.com/office/drawing/2014/main" id="{C1578626-3ECF-4806-BA6A-D3B0A8EEAD09}"/>
                  </a:ext>
                </a:extLst>
              </p:cNvPr>
              <p:cNvPicPr/>
              <p:nvPr/>
            </p:nvPicPr>
            <p:blipFill>
              <a:blip r:embed="rId39"/>
              <a:stretch>
                <a:fillRect/>
              </a:stretch>
            </p:blipFill>
            <p:spPr>
              <a:xfrm>
                <a:off x="1413717" y="1409205"/>
                <a:ext cx="12960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6" name="Freihand 25">
                <a:extLst>
                  <a:ext uri="{FF2B5EF4-FFF2-40B4-BE49-F238E27FC236}">
                    <a16:creationId xmlns:a16="http://schemas.microsoft.com/office/drawing/2014/main" id="{DA85146B-6B5B-4337-8769-2EA3AD567C79}"/>
                  </a:ext>
                </a:extLst>
              </p14:cNvPr>
              <p14:cNvContentPartPr/>
              <p14:nvPr/>
            </p14:nvContentPartPr>
            <p14:xfrm>
              <a:off x="1998357" y="1418205"/>
              <a:ext cx="180000" cy="44280"/>
            </p14:xfrm>
          </p:contentPart>
        </mc:Choice>
        <mc:Fallback xmlns="">
          <p:pic>
            <p:nvPicPr>
              <p:cNvPr id="26" name="Freihand 25">
                <a:extLst>
                  <a:ext uri="{FF2B5EF4-FFF2-40B4-BE49-F238E27FC236}">
                    <a16:creationId xmlns:a16="http://schemas.microsoft.com/office/drawing/2014/main" id="{DA85146B-6B5B-4337-8769-2EA3AD567C79}"/>
                  </a:ext>
                </a:extLst>
              </p:cNvPr>
              <p:cNvPicPr/>
              <p:nvPr/>
            </p:nvPicPr>
            <p:blipFill>
              <a:blip r:embed="rId41"/>
              <a:stretch>
                <a:fillRect/>
              </a:stretch>
            </p:blipFill>
            <p:spPr>
              <a:xfrm>
                <a:off x="1994037" y="1413885"/>
                <a:ext cx="18864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7" name="Freihand 26">
                <a:extLst>
                  <a:ext uri="{FF2B5EF4-FFF2-40B4-BE49-F238E27FC236}">
                    <a16:creationId xmlns:a16="http://schemas.microsoft.com/office/drawing/2014/main" id="{28A215A2-F967-4A36-A896-0BE0F2EFBBB5}"/>
                  </a:ext>
                </a:extLst>
              </p14:cNvPr>
              <p14:cNvContentPartPr/>
              <p14:nvPr/>
            </p14:nvContentPartPr>
            <p14:xfrm>
              <a:off x="422277" y="1476165"/>
              <a:ext cx="4320" cy="15480"/>
            </p14:xfrm>
          </p:contentPart>
        </mc:Choice>
        <mc:Fallback xmlns="">
          <p:pic>
            <p:nvPicPr>
              <p:cNvPr id="27" name="Freihand 26">
                <a:extLst>
                  <a:ext uri="{FF2B5EF4-FFF2-40B4-BE49-F238E27FC236}">
                    <a16:creationId xmlns:a16="http://schemas.microsoft.com/office/drawing/2014/main" id="{28A215A2-F967-4A36-A896-0BE0F2EFBBB5}"/>
                  </a:ext>
                </a:extLst>
              </p:cNvPr>
              <p:cNvPicPr/>
              <p:nvPr/>
            </p:nvPicPr>
            <p:blipFill>
              <a:blip r:embed="rId43"/>
              <a:stretch>
                <a:fillRect/>
              </a:stretch>
            </p:blipFill>
            <p:spPr>
              <a:xfrm>
                <a:off x="417957" y="1471845"/>
                <a:ext cx="129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8" name="Freihand 27">
                <a:extLst>
                  <a:ext uri="{FF2B5EF4-FFF2-40B4-BE49-F238E27FC236}">
                    <a16:creationId xmlns:a16="http://schemas.microsoft.com/office/drawing/2014/main" id="{3B3F6A8E-47BB-4913-A3A9-BDC67833537E}"/>
                  </a:ext>
                </a:extLst>
              </p14:cNvPr>
              <p14:cNvContentPartPr/>
              <p14:nvPr/>
            </p14:nvContentPartPr>
            <p14:xfrm>
              <a:off x="4044957" y="907725"/>
              <a:ext cx="410760" cy="818640"/>
            </p14:xfrm>
          </p:contentPart>
        </mc:Choice>
        <mc:Fallback xmlns="">
          <p:pic>
            <p:nvPicPr>
              <p:cNvPr id="28" name="Freihand 27">
                <a:extLst>
                  <a:ext uri="{FF2B5EF4-FFF2-40B4-BE49-F238E27FC236}">
                    <a16:creationId xmlns:a16="http://schemas.microsoft.com/office/drawing/2014/main" id="{3B3F6A8E-47BB-4913-A3A9-BDC67833537E}"/>
                  </a:ext>
                </a:extLst>
              </p:cNvPr>
              <p:cNvPicPr/>
              <p:nvPr/>
            </p:nvPicPr>
            <p:blipFill>
              <a:blip r:embed="rId45"/>
              <a:stretch>
                <a:fillRect/>
              </a:stretch>
            </p:blipFill>
            <p:spPr>
              <a:xfrm>
                <a:off x="4040637" y="903405"/>
                <a:ext cx="419400" cy="8272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9" name="Freihand 28">
                <a:extLst>
                  <a:ext uri="{FF2B5EF4-FFF2-40B4-BE49-F238E27FC236}">
                    <a16:creationId xmlns:a16="http://schemas.microsoft.com/office/drawing/2014/main" id="{49EC1C9E-1227-4EB1-8BFF-CFEA0886518A}"/>
                  </a:ext>
                </a:extLst>
              </p14:cNvPr>
              <p14:cNvContentPartPr/>
              <p14:nvPr/>
            </p14:nvContentPartPr>
            <p14:xfrm>
              <a:off x="3715917" y="1153965"/>
              <a:ext cx="380520" cy="385200"/>
            </p14:xfrm>
          </p:contentPart>
        </mc:Choice>
        <mc:Fallback xmlns="">
          <p:pic>
            <p:nvPicPr>
              <p:cNvPr id="29" name="Freihand 28">
                <a:extLst>
                  <a:ext uri="{FF2B5EF4-FFF2-40B4-BE49-F238E27FC236}">
                    <a16:creationId xmlns:a16="http://schemas.microsoft.com/office/drawing/2014/main" id="{49EC1C9E-1227-4EB1-8BFF-CFEA0886518A}"/>
                  </a:ext>
                </a:extLst>
              </p:cNvPr>
              <p:cNvPicPr/>
              <p:nvPr/>
            </p:nvPicPr>
            <p:blipFill>
              <a:blip r:embed="rId47"/>
              <a:stretch>
                <a:fillRect/>
              </a:stretch>
            </p:blipFill>
            <p:spPr>
              <a:xfrm>
                <a:off x="3711597" y="1149645"/>
                <a:ext cx="389160" cy="3938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0" name="Freihand 29">
                <a:extLst>
                  <a:ext uri="{FF2B5EF4-FFF2-40B4-BE49-F238E27FC236}">
                    <a16:creationId xmlns:a16="http://schemas.microsoft.com/office/drawing/2014/main" id="{C7991237-EA6F-4D01-A729-DA9C304FD247}"/>
                  </a:ext>
                </a:extLst>
              </p14:cNvPr>
              <p14:cNvContentPartPr/>
              <p14:nvPr/>
            </p14:nvContentPartPr>
            <p14:xfrm>
              <a:off x="4466517" y="1375005"/>
              <a:ext cx="120240" cy="20880"/>
            </p14:xfrm>
          </p:contentPart>
        </mc:Choice>
        <mc:Fallback xmlns="">
          <p:pic>
            <p:nvPicPr>
              <p:cNvPr id="30" name="Freihand 29">
                <a:extLst>
                  <a:ext uri="{FF2B5EF4-FFF2-40B4-BE49-F238E27FC236}">
                    <a16:creationId xmlns:a16="http://schemas.microsoft.com/office/drawing/2014/main" id="{C7991237-EA6F-4D01-A729-DA9C304FD247}"/>
                  </a:ext>
                </a:extLst>
              </p:cNvPr>
              <p:cNvPicPr/>
              <p:nvPr/>
            </p:nvPicPr>
            <p:blipFill>
              <a:blip r:embed="rId49"/>
              <a:stretch>
                <a:fillRect/>
              </a:stretch>
            </p:blipFill>
            <p:spPr>
              <a:xfrm>
                <a:off x="4462197" y="1370685"/>
                <a:ext cx="1288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1" name="Freihand 30">
                <a:extLst>
                  <a:ext uri="{FF2B5EF4-FFF2-40B4-BE49-F238E27FC236}">
                    <a16:creationId xmlns:a16="http://schemas.microsoft.com/office/drawing/2014/main" id="{39D277D3-8516-4B57-A781-27CE69A76A97}"/>
                  </a:ext>
                </a:extLst>
              </p14:cNvPr>
              <p14:cNvContentPartPr/>
              <p14:nvPr/>
            </p14:nvContentPartPr>
            <p14:xfrm>
              <a:off x="3896997" y="765165"/>
              <a:ext cx="804600" cy="165600"/>
            </p14:xfrm>
          </p:contentPart>
        </mc:Choice>
        <mc:Fallback xmlns="">
          <p:pic>
            <p:nvPicPr>
              <p:cNvPr id="31" name="Freihand 30">
                <a:extLst>
                  <a:ext uri="{FF2B5EF4-FFF2-40B4-BE49-F238E27FC236}">
                    <a16:creationId xmlns:a16="http://schemas.microsoft.com/office/drawing/2014/main" id="{39D277D3-8516-4B57-A781-27CE69A76A97}"/>
                  </a:ext>
                </a:extLst>
              </p:cNvPr>
              <p:cNvPicPr/>
              <p:nvPr/>
            </p:nvPicPr>
            <p:blipFill>
              <a:blip r:embed="rId51"/>
              <a:stretch>
                <a:fillRect/>
              </a:stretch>
            </p:blipFill>
            <p:spPr>
              <a:xfrm>
                <a:off x="3892677" y="760845"/>
                <a:ext cx="8132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2" name="Freihand 31">
                <a:extLst>
                  <a:ext uri="{FF2B5EF4-FFF2-40B4-BE49-F238E27FC236}">
                    <a16:creationId xmlns:a16="http://schemas.microsoft.com/office/drawing/2014/main" id="{A236C510-2EA9-4617-A692-74E86576645C}"/>
                  </a:ext>
                </a:extLst>
              </p14:cNvPr>
              <p14:cNvContentPartPr/>
              <p14:nvPr/>
            </p14:nvContentPartPr>
            <p14:xfrm>
              <a:off x="4302357" y="545565"/>
              <a:ext cx="106200" cy="83160"/>
            </p14:xfrm>
          </p:contentPart>
        </mc:Choice>
        <mc:Fallback xmlns="">
          <p:pic>
            <p:nvPicPr>
              <p:cNvPr id="32" name="Freihand 31">
                <a:extLst>
                  <a:ext uri="{FF2B5EF4-FFF2-40B4-BE49-F238E27FC236}">
                    <a16:creationId xmlns:a16="http://schemas.microsoft.com/office/drawing/2014/main" id="{A236C510-2EA9-4617-A692-74E86576645C}"/>
                  </a:ext>
                </a:extLst>
              </p:cNvPr>
              <p:cNvPicPr/>
              <p:nvPr/>
            </p:nvPicPr>
            <p:blipFill>
              <a:blip r:embed="rId53"/>
              <a:stretch>
                <a:fillRect/>
              </a:stretch>
            </p:blipFill>
            <p:spPr>
              <a:xfrm>
                <a:off x="4298037" y="541245"/>
                <a:ext cx="1148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3" name="Freihand 32">
                <a:extLst>
                  <a:ext uri="{FF2B5EF4-FFF2-40B4-BE49-F238E27FC236}">
                    <a16:creationId xmlns:a16="http://schemas.microsoft.com/office/drawing/2014/main" id="{36036947-A497-458E-B084-0ED50B54DCB2}"/>
                  </a:ext>
                </a:extLst>
              </p14:cNvPr>
              <p14:cNvContentPartPr/>
              <p14:nvPr/>
            </p14:nvContentPartPr>
            <p14:xfrm>
              <a:off x="5799237" y="867765"/>
              <a:ext cx="868320" cy="145440"/>
            </p14:xfrm>
          </p:contentPart>
        </mc:Choice>
        <mc:Fallback xmlns="">
          <p:pic>
            <p:nvPicPr>
              <p:cNvPr id="33" name="Freihand 32">
                <a:extLst>
                  <a:ext uri="{FF2B5EF4-FFF2-40B4-BE49-F238E27FC236}">
                    <a16:creationId xmlns:a16="http://schemas.microsoft.com/office/drawing/2014/main" id="{36036947-A497-458E-B084-0ED50B54DCB2}"/>
                  </a:ext>
                </a:extLst>
              </p:cNvPr>
              <p:cNvPicPr/>
              <p:nvPr/>
            </p:nvPicPr>
            <p:blipFill>
              <a:blip r:embed="rId55"/>
              <a:stretch>
                <a:fillRect/>
              </a:stretch>
            </p:blipFill>
            <p:spPr>
              <a:xfrm>
                <a:off x="5794917" y="863445"/>
                <a:ext cx="8769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4" name="Freihand 33">
                <a:extLst>
                  <a:ext uri="{FF2B5EF4-FFF2-40B4-BE49-F238E27FC236}">
                    <a16:creationId xmlns:a16="http://schemas.microsoft.com/office/drawing/2014/main" id="{9C4497DD-483C-42E8-A5FC-B00A3E98B065}"/>
                  </a:ext>
                </a:extLst>
              </p14:cNvPr>
              <p14:cNvContentPartPr/>
              <p14:nvPr/>
            </p14:nvContentPartPr>
            <p14:xfrm>
              <a:off x="6220797" y="592005"/>
              <a:ext cx="130680" cy="112320"/>
            </p14:xfrm>
          </p:contentPart>
        </mc:Choice>
        <mc:Fallback xmlns="">
          <p:pic>
            <p:nvPicPr>
              <p:cNvPr id="34" name="Freihand 33">
                <a:extLst>
                  <a:ext uri="{FF2B5EF4-FFF2-40B4-BE49-F238E27FC236}">
                    <a16:creationId xmlns:a16="http://schemas.microsoft.com/office/drawing/2014/main" id="{9C4497DD-483C-42E8-A5FC-B00A3E98B065}"/>
                  </a:ext>
                </a:extLst>
              </p:cNvPr>
              <p:cNvPicPr/>
              <p:nvPr/>
            </p:nvPicPr>
            <p:blipFill>
              <a:blip r:embed="rId57"/>
              <a:stretch>
                <a:fillRect/>
              </a:stretch>
            </p:blipFill>
            <p:spPr>
              <a:xfrm>
                <a:off x="6216477" y="587685"/>
                <a:ext cx="1393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8" name="Freihand 37">
                <a:extLst>
                  <a:ext uri="{FF2B5EF4-FFF2-40B4-BE49-F238E27FC236}">
                    <a16:creationId xmlns:a16="http://schemas.microsoft.com/office/drawing/2014/main" id="{6125BE03-AEF0-439B-AFC3-DE7C2489A5CE}"/>
                  </a:ext>
                </a:extLst>
              </p14:cNvPr>
              <p14:cNvContentPartPr/>
              <p14:nvPr/>
            </p14:nvContentPartPr>
            <p14:xfrm>
              <a:off x="2702877" y="3473445"/>
              <a:ext cx="644040" cy="885600"/>
            </p14:xfrm>
          </p:contentPart>
        </mc:Choice>
        <mc:Fallback xmlns="">
          <p:pic>
            <p:nvPicPr>
              <p:cNvPr id="38" name="Freihand 37">
                <a:extLst>
                  <a:ext uri="{FF2B5EF4-FFF2-40B4-BE49-F238E27FC236}">
                    <a16:creationId xmlns:a16="http://schemas.microsoft.com/office/drawing/2014/main" id="{6125BE03-AEF0-439B-AFC3-DE7C2489A5CE}"/>
                  </a:ext>
                </a:extLst>
              </p:cNvPr>
              <p:cNvPicPr/>
              <p:nvPr/>
            </p:nvPicPr>
            <p:blipFill>
              <a:blip r:embed="rId59"/>
              <a:stretch>
                <a:fillRect/>
              </a:stretch>
            </p:blipFill>
            <p:spPr>
              <a:xfrm>
                <a:off x="2698557" y="3469125"/>
                <a:ext cx="652680" cy="8942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0" name="Freihand 39">
                <a:extLst>
                  <a:ext uri="{FF2B5EF4-FFF2-40B4-BE49-F238E27FC236}">
                    <a16:creationId xmlns:a16="http://schemas.microsoft.com/office/drawing/2014/main" id="{907A01C0-7AB3-4880-B598-D7EA5E289AFF}"/>
                  </a:ext>
                </a:extLst>
              </p14:cNvPr>
              <p14:cNvContentPartPr/>
              <p14:nvPr/>
            </p14:nvContentPartPr>
            <p14:xfrm>
              <a:off x="3480117" y="3625365"/>
              <a:ext cx="309960" cy="705960"/>
            </p14:xfrm>
          </p:contentPart>
        </mc:Choice>
        <mc:Fallback xmlns="">
          <p:pic>
            <p:nvPicPr>
              <p:cNvPr id="40" name="Freihand 39">
                <a:extLst>
                  <a:ext uri="{FF2B5EF4-FFF2-40B4-BE49-F238E27FC236}">
                    <a16:creationId xmlns:a16="http://schemas.microsoft.com/office/drawing/2014/main" id="{907A01C0-7AB3-4880-B598-D7EA5E289AFF}"/>
                  </a:ext>
                </a:extLst>
              </p:cNvPr>
              <p:cNvPicPr/>
              <p:nvPr/>
            </p:nvPicPr>
            <p:blipFill>
              <a:blip r:embed="rId61"/>
              <a:stretch>
                <a:fillRect/>
              </a:stretch>
            </p:blipFill>
            <p:spPr>
              <a:xfrm>
                <a:off x="3475797" y="3621045"/>
                <a:ext cx="318600" cy="714600"/>
              </a:xfrm>
              <a:prstGeom prst="rect">
                <a:avLst/>
              </a:prstGeom>
            </p:spPr>
          </p:pic>
        </mc:Fallback>
      </mc:AlternateContent>
      <p:grpSp>
        <p:nvGrpSpPr>
          <p:cNvPr id="44" name="Gruppieren 43">
            <a:extLst>
              <a:ext uri="{FF2B5EF4-FFF2-40B4-BE49-F238E27FC236}">
                <a16:creationId xmlns:a16="http://schemas.microsoft.com/office/drawing/2014/main" id="{989E1108-E1E3-43E8-B298-B462FCBF38BF}"/>
              </a:ext>
            </a:extLst>
          </p:cNvPr>
          <p:cNvGrpSpPr/>
          <p:nvPr/>
        </p:nvGrpSpPr>
        <p:grpSpPr>
          <a:xfrm>
            <a:off x="4326477" y="3449325"/>
            <a:ext cx="988200" cy="854640"/>
            <a:chOff x="4326477" y="3449325"/>
            <a:chExt cx="988200" cy="854640"/>
          </a:xfrm>
        </p:grpSpPr>
        <mc:AlternateContent xmlns:mc="http://schemas.openxmlformats.org/markup-compatibility/2006" xmlns:p14="http://schemas.microsoft.com/office/powerpoint/2010/main">
          <mc:Choice Requires="p14">
            <p:contentPart p14:bwMode="auto" r:id="rId62">
              <p14:nvContentPartPr>
                <p14:cNvPr id="42" name="Freihand 41">
                  <a:extLst>
                    <a:ext uri="{FF2B5EF4-FFF2-40B4-BE49-F238E27FC236}">
                      <a16:creationId xmlns:a16="http://schemas.microsoft.com/office/drawing/2014/main" id="{D81DC625-0DE0-4C1C-9035-4180429AB175}"/>
                    </a:ext>
                  </a:extLst>
                </p14:cNvPr>
                <p14:cNvContentPartPr/>
                <p14:nvPr/>
              </p14:nvContentPartPr>
              <p14:xfrm>
                <a:off x="4933797" y="3541485"/>
                <a:ext cx="18360" cy="360"/>
              </p14:xfrm>
            </p:contentPart>
          </mc:Choice>
          <mc:Fallback xmlns="">
            <p:pic>
              <p:nvPicPr>
                <p:cNvPr id="42" name="Freihand 41">
                  <a:extLst>
                    <a:ext uri="{FF2B5EF4-FFF2-40B4-BE49-F238E27FC236}">
                      <a16:creationId xmlns:a16="http://schemas.microsoft.com/office/drawing/2014/main" id="{D81DC625-0DE0-4C1C-9035-4180429AB175}"/>
                    </a:ext>
                  </a:extLst>
                </p:cNvPr>
                <p:cNvPicPr/>
                <p:nvPr/>
              </p:nvPicPr>
              <p:blipFill>
                <a:blip r:embed="rId63"/>
                <a:stretch>
                  <a:fillRect/>
                </a:stretch>
              </p:blipFill>
              <p:spPr>
                <a:xfrm>
                  <a:off x="4929477" y="3537165"/>
                  <a:ext cx="27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3" name="Freihand 42">
                  <a:extLst>
                    <a:ext uri="{FF2B5EF4-FFF2-40B4-BE49-F238E27FC236}">
                      <a16:creationId xmlns:a16="http://schemas.microsoft.com/office/drawing/2014/main" id="{BDA21A67-4008-424D-B379-6068A6212FAD}"/>
                    </a:ext>
                  </a:extLst>
                </p14:cNvPr>
                <p14:cNvContentPartPr/>
                <p14:nvPr/>
              </p14:nvContentPartPr>
              <p14:xfrm>
                <a:off x="4326477" y="3449325"/>
                <a:ext cx="988200" cy="854640"/>
              </p14:xfrm>
            </p:contentPart>
          </mc:Choice>
          <mc:Fallback xmlns="">
            <p:pic>
              <p:nvPicPr>
                <p:cNvPr id="43" name="Freihand 42">
                  <a:extLst>
                    <a:ext uri="{FF2B5EF4-FFF2-40B4-BE49-F238E27FC236}">
                      <a16:creationId xmlns:a16="http://schemas.microsoft.com/office/drawing/2014/main" id="{BDA21A67-4008-424D-B379-6068A6212FAD}"/>
                    </a:ext>
                  </a:extLst>
                </p:cNvPr>
                <p:cNvPicPr/>
                <p:nvPr/>
              </p:nvPicPr>
              <p:blipFill>
                <a:blip r:embed="rId65"/>
                <a:stretch>
                  <a:fillRect/>
                </a:stretch>
              </p:blipFill>
              <p:spPr>
                <a:xfrm>
                  <a:off x="4322157" y="3445005"/>
                  <a:ext cx="996840" cy="863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6">
            <p14:nvContentPartPr>
              <p14:cNvPr id="65" name="Freihand 64">
                <a:extLst>
                  <a:ext uri="{FF2B5EF4-FFF2-40B4-BE49-F238E27FC236}">
                    <a16:creationId xmlns:a16="http://schemas.microsoft.com/office/drawing/2014/main" id="{29FBDF08-D0F9-4E4B-AA7E-9B87D7ECE5F9}"/>
                  </a:ext>
                </a:extLst>
              </p14:cNvPr>
              <p14:cNvContentPartPr/>
              <p14:nvPr/>
            </p14:nvContentPartPr>
            <p14:xfrm>
              <a:off x="2861637" y="3490005"/>
              <a:ext cx="456120" cy="782640"/>
            </p14:xfrm>
          </p:contentPart>
        </mc:Choice>
        <mc:Fallback xmlns="">
          <p:pic>
            <p:nvPicPr>
              <p:cNvPr id="65" name="Freihand 64">
                <a:extLst>
                  <a:ext uri="{FF2B5EF4-FFF2-40B4-BE49-F238E27FC236}">
                    <a16:creationId xmlns:a16="http://schemas.microsoft.com/office/drawing/2014/main" id="{29FBDF08-D0F9-4E4B-AA7E-9B87D7ECE5F9}"/>
                  </a:ext>
                </a:extLst>
              </p:cNvPr>
              <p:cNvPicPr/>
              <p:nvPr/>
            </p:nvPicPr>
            <p:blipFill>
              <a:blip r:embed="rId67"/>
              <a:stretch>
                <a:fillRect/>
              </a:stretch>
            </p:blipFill>
            <p:spPr>
              <a:xfrm>
                <a:off x="2857317" y="3485685"/>
                <a:ext cx="464760" cy="791280"/>
              </a:xfrm>
              <a:prstGeom prst="rect">
                <a:avLst/>
              </a:prstGeom>
            </p:spPr>
          </p:pic>
        </mc:Fallback>
      </mc:AlternateContent>
      <p:grpSp>
        <p:nvGrpSpPr>
          <p:cNvPr id="78" name="Gruppieren 77">
            <a:extLst>
              <a:ext uri="{FF2B5EF4-FFF2-40B4-BE49-F238E27FC236}">
                <a16:creationId xmlns:a16="http://schemas.microsoft.com/office/drawing/2014/main" id="{5923822F-FF7B-4392-96DD-A9BBA1863912}"/>
              </a:ext>
            </a:extLst>
          </p:cNvPr>
          <p:cNvGrpSpPr/>
          <p:nvPr/>
        </p:nvGrpSpPr>
        <p:grpSpPr>
          <a:xfrm>
            <a:off x="5781957" y="2468685"/>
            <a:ext cx="4268520" cy="1202040"/>
            <a:chOff x="5781957" y="2468685"/>
            <a:chExt cx="4268520" cy="1202040"/>
          </a:xfrm>
        </p:grpSpPr>
        <mc:AlternateContent xmlns:mc="http://schemas.openxmlformats.org/markup-compatibility/2006" xmlns:p14="http://schemas.microsoft.com/office/powerpoint/2010/main">
          <mc:Choice Requires="p14">
            <p:contentPart p14:bwMode="auto" r:id="rId68">
              <p14:nvContentPartPr>
                <p14:cNvPr id="45" name="Freihand 44">
                  <a:extLst>
                    <a:ext uri="{FF2B5EF4-FFF2-40B4-BE49-F238E27FC236}">
                      <a16:creationId xmlns:a16="http://schemas.microsoft.com/office/drawing/2014/main" id="{5FD5C907-5645-402C-9838-559A8D05E03B}"/>
                    </a:ext>
                  </a:extLst>
                </p14:cNvPr>
                <p14:cNvContentPartPr/>
                <p14:nvPr/>
              </p14:nvContentPartPr>
              <p14:xfrm>
                <a:off x="5781957" y="3496485"/>
                <a:ext cx="314640" cy="148680"/>
              </p14:xfrm>
            </p:contentPart>
          </mc:Choice>
          <mc:Fallback xmlns="">
            <p:pic>
              <p:nvPicPr>
                <p:cNvPr id="45" name="Freihand 44">
                  <a:extLst>
                    <a:ext uri="{FF2B5EF4-FFF2-40B4-BE49-F238E27FC236}">
                      <a16:creationId xmlns:a16="http://schemas.microsoft.com/office/drawing/2014/main" id="{5FD5C907-5645-402C-9838-559A8D05E03B}"/>
                    </a:ext>
                  </a:extLst>
                </p:cNvPr>
                <p:cNvPicPr/>
                <p:nvPr/>
              </p:nvPicPr>
              <p:blipFill>
                <a:blip r:embed="rId69"/>
                <a:stretch>
                  <a:fillRect/>
                </a:stretch>
              </p:blipFill>
              <p:spPr>
                <a:xfrm>
                  <a:off x="5777637" y="3492165"/>
                  <a:ext cx="3232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6" name="Freihand 45">
                  <a:extLst>
                    <a:ext uri="{FF2B5EF4-FFF2-40B4-BE49-F238E27FC236}">
                      <a16:creationId xmlns:a16="http://schemas.microsoft.com/office/drawing/2014/main" id="{4AA3A10B-0859-44A0-825D-B31FE6EE9B1E}"/>
                    </a:ext>
                  </a:extLst>
                </p14:cNvPr>
                <p14:cNvContentPartPr/>
                <p14:nvPr/>
              </p14:nvContentPartPr>
              <p14:xfrm>
                <a:off x="5799237" y="3566325"/>
                <a:ext cx="263520" cy="104400"/>
              </p14:xfrm>
            </p:contentPart>
          </mc:Choice>
          <mc:Fallback xmlns="">
            <p:pic>
              <p:nvPicPr>
                <p:cNvPr id="46" name="Freihand 45">
                  <a:extLst>
                    <a:ext uri="{FF2B5EF4-FFF2-40B4-BE49-F238E27FC236}">
                      <a16:creationId xmlns:a16="http://schemas.microsoft.com/office/drawing/2014/main" id="{4AA3A10B-0859-44A0-825D-B31FE6EE9B1E}"/>
                    </a:ext>
                  </a:extLst>
                </p:cNvPr>
                <p:cNvPicPr/>
                <p:nvPr/>
              </p:nvPicPr>
              <p:blipFill>
                <a:blip r:embed="rId71"/>
                <a:stretch>
                  <a:fillRect/>
                </a:stretch>
              </p:blipFill>
              <p:spPr>
                <a:xfrm>
                  <a:off x="5794917" y="3562005"/>
                  <a:ext cx="2721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7" name="Freihand 46">
                  <a:extLst>
                    <a:ext uri="{FF2B5EF4-FFF2-40B4-BE49-F238E27FC236}">
                      <a16:creationId xmlns:a16="http://schemas.microsoft.com/office/drawing/2014/main" id="{40C6163E-3A81-4F90-AC0C-678BC144A3D7}"/>
                    </a:ext>
                  </a:extLst>
                </p14:cNvPr>
                <p14:cNvContentPartPr/>
                <p14:nvPr/>
              </p14:nvContentPartPr>
              <p14:xfrm>
                <a:off x="6130437" y="3415845"/>
                <a:ext cx="97920" cy="180000"/>
              </p14:xfrm>
            </p:contentPart>
          </mc:Choice>
          <mc:Fallback xmlns="">
            <p:pic>
              <p:nvPicPr>
                <p:cNvPr id="47" name="Freihand 46">
                  <a:extLst>
                    <a:ext uri="{FF2B5EF4-FFF2-40B4-BE49-F238E27FC236}">
                      <a16:creationId xmlns:a16="http://schemas.microsoft.com/office/drawing/2014/main" id="{40C6163E-3A81-4F90-AC0C-678BC144A3D7}"/>
                    </a:ext>
                  </a:extLst>
                </p:cNvPr>
                <p:cNvPicPr/>
                <p:nvPr/>
              </p:nvPicPr>
              <p:blipFill>
                <a:blip r:embed="rId73"/>
                <a:stretch>
                  <a:fillRect/>
                </a:stretch>
              </p:blipFill>
              <p:spPr>
                <a:xfrm>
                  <a:off x="6126117" y="3411525"/>
                  <a:ext cx="10656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8" name="Freihand 47">
                  <a:extLst>
                    <a:ext uri="{FF2B5EF4-FFF2-40B4-BE49-F238E27FC236}">
                      <a16:creationId xmlns:a16="http://schemas.microsoft.com/office/drawing/2014/main" id="{3594325D-B624-4BD5-B484-1CDA63035611}"/>
                    </a:ext>
                  </a:extLst>
                </p14:cNvPr>
                <p14:cNvContentPartPr/>
                <p14:nvPr/>
              </p14:nvContentPartPr>
              <p14:xfrm>
                <a:off x="6530397" y="3220005"/>
                <a:ext cx="97560" cy="196920"/>
              </p14:xfrm>
            </p:contentPart>
          </mc:Choice>
          <mc:Fallback xmlns="">
            <p:pic>
              <p:nvPicPr>
                <p:cNvPr id="48" name="Freihand 47">
                  <a:extLst>
                    <a:ext uri="{FF2B5EF4-FFF2-40B4-BE49-F238E27FC236}">
                      <a16:creationId xmlns:a16="http://schemas.microsoft.com/office/drawing/2014/main" id="{3594325D-B624-4BD5-B484-1CDA63035611}"/>
                    </a:ext>
                  </a:extLst>
                </p:cNvPr>
                <p:cNvPicPr/>
                <p:nvPr/>
              </p:nvPicPr>
              <p:blipFill>
                <a:blip r:embed="rId75"/>
                <a:stretch>
                  <a:fillRect/>
                </a:stretch>
              </p:blipFill>
              <p:spPr>
                <a:xfrm>
                  <a:off x="6526077" y="3215685"/>
                  <a:ext cx="10620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9" name="Freihand 48">
                  <a:extLst>
                    <a:ext uri="{FF2B5EF4-FFF2-40B4-BE49-F238E27FC236}">
                      <a16:creationId xmlns:a16="http://schemas.microsoft.com/office/drawing/2014/main" id="{2981F425-4D3B-4DA6-99E8-DD5D46D4ED19}"/>
                    </a:ext>
                  </a:extLst>
                </p14:cNvPr>
                <p14:cNvContentPartPr/>
                <p14:nvPr/>
              </p14:nvContentPartPr>
              <p14:xfrm>
                <a:off x="6656397" y="3252765"/>
                <a:ext cx="128880" cy="88560"/>
              </p14:xfrm>
            </p:contentPart>
          </mc:Choice>
          <mc:Fallback xmlns="">
            <p:pic>
              <p:nvPicPr>
                <p:cNvPr id="49" name="Freihand 48">
                  <a:extLst>
                    <a:ext uri="{FF2B5EF4-FFF2-40B4-BE49-F238E27FC236}">
                      <a16:creationId xmlns:a16="http://schemas.microsoft.com/office/drawing/2014/main" id="{2981F425-4D3B-4DA6-99E8-DD5D46D4ED19}"/>
                    </a:ext>
                  </a:extLst>
                </p:cNvPr>
                <p:cNvPicPr/>
                <p:nvPr/>
              </p:nvPicPr>
              <p:blipFill>
                <a:blip r:embed="rId77"/>
                <a:stretch>
                  <a:fillRect/>
                </a:stretch>
              </p:blipFill>
              <p:spPr>
                <a:xfrm>
                  <a:off x="6652077" y="3248445"/>
                  <a:ext cx="1375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0" name="Freihand 49">
                  <a:extLst>
                    <a:ext uri="{FF2B5EF4-FFF2-40B4-BE49-F238E27FC236}">
                      <a16:creationId xmlns:a16="http://schemas.microsoft.com/office/drawing/2014/main" id="{2AD7434E-7873-4793-813C-C995F3725E4A}"/>
                    </a:ext>
                  </a:extLst>
                </p14:cNvPr>
                <p14:cNvContentPartPr/>
                <p14:nvPr/>
              </p14:nvContentPartPr>
              <p14:xfrm>
                <a:off x="6791037" y="3109845"/>
                <a:ext cx="118080" cy="156960"/>
              </p14:xfrm>
            </p:contentPart>
          </mc:Choice>
          <mc:Fallback xmlns="">
            <p:pic>
              <p:nvPicPr>
                <p:cNvPr id="50" name="Freihand 49">
                  <a:extLst>
                    <a:ext uri="{FF2B5EF4-FFF2-40B4-BE49-F238E27FC236}">
                      <a16:creationId xmlns:a16="http://schemas.microsoft.com/office/drawing/2014/main" id="{2AD7434E-7873-4793-813C-C995F3725E4A}"/>
                    </a:ext>
                  </a:extLst>
                </p:cNvPr>
                <p:cNvPicPr/>
                <p:nvPr/>
              </p:nvPicPr>
              <p:blipFill>
                <a:blip r:embed="rId79"/>
                <a:stretch>
                  <a:fillRect/>
                </a:stretch>
              </p:blipFill>
              <p:spPr>
                <a:xfrm>
                  <a:off x="6786717" y="3105525"/>
                  <a:ext cx="1267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1" name="Freihand 50">
                  <a:extLst>
                    <a:ext uri="{FF2B5EF4-FFF2-40B4-BE49-F238E27FC236}">
                      <a16:creationId xmlns:a16="http://schemas.microsoft.com/office/drawing/2014/main" id="{EBECE8C4-A87F-4F4E-A9FE-464049F4B638}"/>
                    </a:ext>
                  </a:extLst>
                </p14:cNvPr>
                <p14:cNvContentPartPr/>
                <p14:nvPr/>
              </p14:nvContentPartPr>
              <p14:xfrm>
                <a:off x="6884277" y="3144405"/>
                <a:ext cx="311400" cy="97200"/>
              </p14:xfrm>
            </p:contentPart>
          </mc:Choice>
          <mc:Fallback xmlns="">
            <p:pic>
              <p:nvPicPr>
                <p:cNvPr id="51" name="Freihand 50">
                  <a:extLst>
                    <a:ext uri="{FF2B5EF4-FFF2-40B4-BE49-F238E27FC236}">
                      <a16:creationId xmlns:a16="http://schemas.microsoft.com/office/drawing/2014/main" id="{EBECE8C4-A87F-4F4E-A9FE-464049F4B638}"/>
                    </a:ext>
                  </a:extLst>
                </p:cNvPr>
                <p:cNvPicPr/>
                <p:nvPr/>
              </p:nvPicPr>
              <p:blipFill>
                <a:blip r:embed="rId81"/>
                <a:stretch>
                  <a:fillRect/>
                </a:stretch>
              </p:blipFill>
              <p:spPr>
                <a:xfrm>
                  <a:off x="6879957" y="3140085"/>
                  <a:ext cx="3200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2" name="Freihand 51">
                  <a:extLst>
                    <a:ext uri="{FF2B5EF4-FFF2-40B4-BE49-F238E27FC236}">
                      <a16:creationId xmlns:a16="http://schemas.microsoft.com/office/drawing/2014/main" id="{E2254541-529E-476D-92C6-05461D5751CA}"/>
                    </a:ext>
                  </a:extLst>
                </p14:cNvPr>
                <p14:cNvContentPartPr/>
                <p14:nvPr/>
              </p14:nvContentPartPr>
              <p14:xfrm>
                <a:off x="7190277" y="3109845"/>
                <a:ext cx="132120" cy="228600"/>
              </p14:xfrm>
            </p:contentPart>
          </mc:Choice>
          <mc:Fallback xmlns="">
            <p:pic>
              <p:nvPicPr>
                <p:cNvPr id="52" name="Freihand 51">
                  <a:extLst>
                    <a:ext uri="{FF2B5EF4-FFF2-40B4-BE49-F238E27FC236}">
                      <a16:creationId xmlns:a16="http://schemas.microsoft.com/office/drawing/2014/main" id="{E2254541-529E-476D-92C6-05461D5751CA}"/>
                    </a:ext>
                  </a:extLst>
                </p:cNvPr>
                <p:cNvPicPr/>
                <p:nvPr/>
              </p:nvPicPr>
              <p:blipFill>
                <a:blip r:embed="rId83"/>
                <a:stretch>
                  <a:fillRect/>
                </a:stretch>
              </p:blipFill>
              <p:spPr>
                <a:xfrm>
                  <a:off x="7185957" y="3105525"/>
                  <a:ext cx="14076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3" name="Freihand 52">
                  <a:extLst>
                    <a:ext uri="{FF2B5EF4-FFF2-40B4-BE49-F238E27FC236}">
                      <a16:creationId xmlns:a16="http://schemas.microsoft.com/office/drawing/2014/main" id="{9F2E1F5C-D6C4-40B6-B857-72C0CBDB1CA8}"/>
                    </a:ext>
                  </a:extLst>
                </p14:cNvPr>
                <p14:cNvContentPartPr/>
                <p14:nvPr/>
              </p14:nvContentPartPr>
              <p14:xfrm>
                <a:off x="7495917" y="2935245"/>
                <a:ext cx="329040" cy="160560"/>
              </p14:xfrm>
            </p:contentPart>
          </mc:Choice>
          <mc:Fallback xmlns="">
            <p:pic>
              <p:nvPicPr>
                <p:cNvPr id="53" name="Freihand 52">
                  <a:extLst>
                    <a:ext uri="{FF2B5EF4-FFF2-40B4-BE49-F238E27FC236}">
                      <a16:creationId xmlns:a16="http://schemas.microsoft.com/office/drawing/2014/main" id="{9F2E1F5C-D6C4-40B6-B857-72C0CBDB1CA8}"/>
                    </a:ext>
                  </a:extLst>
                </p:cNvPr>
                <p:cNvPicPr/>
                <p:nvPr/>
              </p:nvPicPr>
              <p:blipFill>
                <a:blip r:embed="rId85"/>
                <a:stretch>
                  <a:fillRect/>
                </a:stretch>
              </p:blipFill>
              <p:spPr>
                <a:xfrm>
                  <a:off x="7491597" y="2930925"/>
                  <a:ext cx="3376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4" name="Freihand 53">
                  <a:extLst>
                    <a:ext uri="{FF2B5EF4-FFF2-40B4-BE49-F238E27FC236}">
                      <a16:creationId xmlns:a16="http://schemas.microsoft.com/office/drawing/2014/main" id="{86402770-12C4-4BAB-BC4A-0D6A1E98F61F}"/>
                    </a:ext>
                  </a:extLst>
                </p14:cNvPr>
                <p14:cNvContentPartPr/>
                <p14:nvPr/>
              </p14:nvContentPartPr>
              <p14:xfrm>
                <a:off x="7982637" y="2935965"/>
                <a:ext cx="167400" cy="73440"/>
              </p14:xfrm>
            </p:contentPart>
          </mc:Choice>
          <mc:Fallback xmlns="">
            <p:pic>
              <p:nvPicPr>
                <p:cNvPr id="54" name="Freihand 53">
                  <a:extLst>
                    <a:ext uri="{FF2B5EF4-FFF2-40B4-BE49-F238E27FC236}">
                      <a16:creationId xmlns:a16="http://schemas.microsoft.com/office/drawing/2014/main" id="{86402770-12C4-4BAB-BC4A-0D6A1E98F61F}"/>
                    </a:ext>
                  </a:extLst>
                </p:cNvPr>
                <p:cNvPicPr/>
                <p:nvPr/>
              </p:nvPicPr>
              <p:blipFill>
                <a:blip r:embed="rId87"/>
                <a:stretch>
                  <a:fillRect/>
                </a:stretch>
              </p:blipFill>
              <p:spPr>
                <a:xfrm>
                  <a:off x="7978317" y="2931645"/>
                  <a:ext cx="1760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5" name="Freihand 54">
                  <a:extLst>
                    <a:ext uri="{FF2B5EF4-FFF2-40B4-BE49-F238E27FC236}">
                      <a16:creationId xmlns:a16="http://schemas.microsoft.com/office/drawing/2014/main" id="{99A34F66-5753-4D34-82DC-BB7D3DB63BD3}"/>
                    </a:ext>
                  </a:extLst>
                </p14:cNvPr>
                <p14:cNvContentPartPr/>
                <p14:nvPr/>
              </p14:nvContentPartPr>
              <p14:xfrm>
                <a:off x="8119437" y="2855325"/>
                <a:ext cx="19080" cy="16200"/>
              </p14:xfrm>
            </p:contentPart>
          </mc:Choice>
          <mc:Fallback xmlns="">
            <p:pic>
              <p:nvPicPr>
                <p:cNvPr id="55" name="Freihand 54">
                  <a:extLst>
                    <a:ext uri="{FF2B5EF4-FFF2-40B4-BE49-F238E27FC236}">
                      <a16:creationId xmlns:a16="http://schemas.microsoft.com/office/drawing/2014/main" id="{99A34F66-5753-4D34-82DC-BB7D3DB63BD3}"/>
                    </a:ext>
                  </a:extLst>
                </p:cNvPr>
                <p:cNvPicPr/>
                <p:nvPr/>
              </p:nvPicPr>
              <p:blipFill>
                <a:blip r:embed="rId89"/>
                <a:stretch>
                  <a:fillRect/>
                </a:stretch>
              </p:blipFill>
              <p:spPr>
                <a:xfrm>
                  <a:off x="8115117" y="2851005"/>
                  <a:ext cx="277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6" name="Freihand 55">
                  <a:extLst>
                    <a:ext uri="{FF2B5EF4-FFF2-40B4-BE49-F238E27FC236}">
                      <a16:creationId xmlns:a16="http://schemas.microsoft.com/office/drawing/2014/main" id="{C4EC85B3-D390-4400-AF0C-D5B94328651C}"/>
                    </a:ext>
                  </a:extLst>
                </p14:cNvPr>
                <p14:cNvContentPartPr/>
                <p14:nvPr/>
              </p14:nvContentPartPr>
              <p14:xfrm>
                <a:off x="8231757" y="2820765"/>
                <a:ext cx="313560" cy="146880"/>
              </p14:xfrm>
            </p:contentPart>
          </mc:Choice>
          <mc:Fallback xmlns="">
            <p:pic>
              <p:nvPicPr>
                <p:cNvPr id="56" name="Freihand 55">
                  <a:extLst>
                    <a:ext uri="{FF2B5EF4-FFF2-40B4-BE49-F238E27FC236}">
                      <a16:creationId xmlns:a16="http://schemas.microsoft.com/office/drawing/2014/main" id="{C4EC85B3-D390-4400-AF0C-D5B94328651C}"/>
                    </a:ext>
                  </a:extLst>
                </p:cNvPr>
                <p:cNvPicPr/>
                <p:nvPr/>
              </p:nvPicPr>
              <p:blipFill>
                <a:blip r:embed="rId91"/>
                <a:stretch>
                  <a:fillRect/>
                </a:stretch>
              </p:blipFill>
              <p:spPr>
                <a:xfrm>
                  <a:off x="8227437" y="2816445"/>
                  <a:ext cx="3222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7" name="Freihand 56">
                  <a:extLst>
                    <a:ext uri="{FF2B5EF4-FFF2-40B4-BE49-F238E27FC236}">
                      <a16:creationId xmlns:a16="http://schemas.microsoft.com/office/drawing/2014/main" id="{0C12FC61-7380-4C18-8C52-AF273441B4F7}"/>
                    </a:ext>
                  </a:extLst>
                </p14:cNvPr>
                <p14:cNvContentPartPr/>
                <p14:nvPr/>
              </p14:nvContentPartPr>
              <p14:xfrm>
                <a:off x="8531277" y="2803125"/>
                <a:ext cx="110880" cy="102240"/>
              </p14:xfrm>
            </p:contentPart>
          </mc:Choice>
          <mc:Fallback xmlns="">
            <p:pic>
              <p:nvPicPr>
                <p:cNvPr id="57" name="Freihand 56">
                  <a:extLst>
                    <a:ext uri="{FF2B5EF4-FFF2-40B4-BE49-F238E27FC236}">
                      <a16:creationId xmlns:a16="http://schemas.microsoft.com/office/drawing/2014/main" id="{0C12FC61-7380-4C18-8C52-AF273441B4F7}"/>
                    </a:ext>
                  </a:extLst>
                </p:cNvPr>
                <p:cNvPicPr/>
                <p:nvPr/>
              </p:nvPicPr>
              <p:blipFill>
                <a:blip r:embed="rId93"/>
                <a:stretch>
                  <a:fillRect/>
                </a:stretch>
              </p:blipFill>
              <p:spPr>
                <a:xfrm>
                  <a:off x="8526957" y="2798805"/>
                  <a:ext cx="1195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8" name="Freihand 57">
                  <a:extLst>
                    <a:ext uri="{FF2B5EF4-FFF2-40B4-BE49-F238E27FC236}">
                      <a16:creationId xmlns:a16="http://schemas.microsoft.com/office/drawing/2014/main" id="{EB4E5C8E-4D7A-43FC-AD20-3F49D033FDD7}"/>
                    </a:ext>
                  </a:extLst>
                </p14:cNvPr>
                <p14:cNvContentPartPr/>
                <p14:nvPr/>
              </p14:nvContentPartPr>
              <p14:xfrm>
                <a:off x="8656197" y="2765325"/>
                <a:ext cx="106560" cy="80640"/>
              </p14:xfrm>
            </p:contentPart>
          </mc:Choice>
          <mc:Fallback xmlns="">
            <p:pic>
              <p:nvPicPr>
                <p:cNvPr id="58" name="Freihand 57">
                  <a:extLst>
                    <a:ext uri="{FF2B5EF4-FFF2-40B4-BE49-F238E27FC236}">
                      <a16:creationId xmlns:a16="http://schemas.microsoft.com/office/drawing/2014/main" id="{EB4E5C8E-4D7A-43FC-AD20-3F49D033FDD7}"/>
                    </a:ext>
                  </a:extLst>
                </p:cNvPr>
                <p:cNvPicPr/>
                <p:nvPr/>
              </p:nvPicPr>
              <p:blipFill>
                <a:blip r:embed="rId95"/>
                <a:stretch>
                  <a:fillRect/>
                </a:stretch>
              </p:blipFill>
              <p:spPr>
                <a:xfrm>
                  <a:off x="8651877" y="2761005"/>
                  <a:ext cx="1152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9" name="Freihand 58">
                  <a:extLst>
                    <a:ext uri="{FF2B5EF4-FFF2-40B4-BE49-F238E27FC236}">
                      <a16:creationId xmlns:a16="http://schemas.microsoft.com/office/drawing/2014/main" id="{9C18413C-DB5A-4D5E-875E-35F62CD7FDD0}"/>
                    </a:ext>
                  </a:extLst>
                </p14:cNvPr>
                <p14:cNvContentPartPr/>
                <p14:nvPr/>
              </p14:nvContentPartPr>
              <p14:xfrm>
                <a:off x="8909637" y="2561205"/>
                <a:ext cx="392400" cy="243000"/>
              </p14:xfrm>
            </p:contentPart>
          </mc:Choice>
          <mc:Fallback xmlns="">
            <p:pic>
              <p:nvPicPr>
                <p:cNvPr id="59" name="Freihand 58">
                  <a:extLst>
                    <a:ext uri="{FF2B5EF4-FFF2-40B4-BE49-F238E27FC236}">
                      <a16:creationId xmlns:a16="http://schemas.microsoft.com/office/drawing/2014/main" id="{9C18413C-DB5A-4D5E-875E-35F62CD7FDD0}"/>
                    </a:ext>
                  </a:extLst>
                </p:cNvPr>
                <p:cNvPicPr/>
                <p:nvPr/>
              </p:nvPicPr>
              <p:blipFill>
                <a:blip r:embed="rId97"/>
                <a:stretch>
                  <a:fillRect/>
                </a:stretch>
              </p:blipFill>
              <p:spPr>
                <a:xfrm>
                  <a:off x="8905317" y="2556885"/>
                  <a:ext cx="40104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0" name="Freihand 59">
                  <a:extLst>
                    <a:ext uri="{FF2B5EF4-FFF2-40B4-BE49-F238E27FC236}">
                      <a16:creationId xmlns:a16="http://schemas.microsoft.com/office/drawing/2014/main" id="{31C088FC-5EA8-4AF0-880F-3C5CCB2BA798}"/>
                    </a:ext>
                  </a:extLst>
                </p14:cNvPr>
                <p14:cNvContentPartPr/>
                <p14:nvPr/>
              </p14:nvContentPartPr>
              <p14:xfrm>
                <a:off x="9336597" y="2480925"/>
                <a:ext cx="156600" cy="164160"/>
              </p14:xfrm>
            </p:contentPart>
          </mc:Choice>
          <mc:Fallback xmlns="">
            <p:pic>
              <p:nvPicPr>
                <p:cNvPr id="60" name="Freihand 59">
                  <a:extLst>
                    <a:ext uri="{FF2B5EF4-FFF2-40B4-BE49-F238E27FC236}">
                      <a16:creationId xmlns:a16="http://schemas.microsoft.com/office/drawing/2014/main" id="{31C088FC-5EA8-4AF0-880F-3C5CCB2BA798}"/>
                    </a:ext>
                  </a:extLst>
                </p:cNvPr>
                <p:cNvPicPr/>
                <p:nvPr/>
              </p:nvPicPr>
              <p:blipFill>
                <a:blip r:embed="rId99"/>
                <a:stretch>
                  <a:fillRect/>
                </a:stretch>
              </p:blipFill>
              <p:spPr>
                <a:xfrm>
                  <a:off x="9332277" y="2476605"/>
                  <a:ext cx="1652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1" name="Freihand 60">
                  <a:extLst>
                    <a:ext uri="{FF2B5EF4-FFF2-40B4-BE49-F238E27FC236}">
                      <a16:creationId xmlns:a16="http://schemas.microsoft.com/office/drawing/2014/main" id="{E3378144-236F-414D-8A4D-7F29351FC6AE}"/>
                    </a:ext>
                  </a:extLst>
                </p14:cNvPr>
                <p14:cNvContentPartPr/>
                <p14:nvPr/>
              </p14:nvContentPartPr>
              <p14:xfrm>
                <a:off x="9462597" y="2468685"/>
                <a:ext cx="38880" cy="45000"/>
              </p14:xfrm>
            </p:contentPart>
          </mc:Choice>
          <mc:Fallback xmlns="">
            <p:pic>
              <p:nvPicPr>
                <p:cNvPr id="61" name="Freihand 60">
                  <a:extLst>
                    <a:ext uri="{FF2B5EF4-FFF2-40B4-BE49-F238E27FC236}">
                      <a16:creationId xmlns:a16="http://schemas.microsoft.com/office/drawing/2014/main" id="{E3378144-236F-414D-8A4D-7F29351FC6AE}"/>
                    </a:ext>
                  </a:extLst>
                </p:cNvPr>
                <p:cNvPicPr/>
                <p:nvPr/>
              </p:nvPicPr>
              <p:blipFill>
                <a:blip r:embed="rId101"/>
                <a:stretch>
                  <a:fillRect/>
                </a:stretch>
              </p:blipFill>
              <p:spPr>
                <a:xfrm>
                  <a:off x="9458277" y="2464365"/>
                  <a:ext cx="4752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2" name="Freihand 61">
                  <a:extLst>
                    <a:ext uri="{FF2B5EF4-FFF2-40B4-BE49-F238E27FC236}">
                      <a16:creationId xmlns:a16="http://schemas.microsoft.com/office/drawing/2014/main" id="{7859B33B-FE73-42B2-BF7C-872F740F0E64}"/>
                    </a:ext>
                  </a:extLst>
                </p14:cNvPr>
                <p14:cNvContentPartPr/>
                <p14:nvPr/>
              </p14:nvContentPartPr>
              <p14:xfrm>
                <a:off x="9521997" y="2528445"/>
                <a:ext cx="217800" cy="54360"/>
              </p14:xfrm>
            </p:contentPart>
          </mc:Choice>
          <mc:Fallback xmlns="">
            <p:pic>
              <p:nvPicPr>
                <p:cNvPr id="62" name="Freihand 61">
                  <a:extLst>
                    <a:ext uri="{FF2B5EF4-FFF2-40B4-BE49-F238E27FC236}">
                      <a16:creationId xmlns:a16="http://schemas.microsoft.com/office/drawing/2014/main" id="{7859B33B-FE73-42B2-BF7C-872F740F0E64}"/>
                    </a:ext>
                  </a:extLst>
                </p:cNvPr>
                <p:cNvPicPr/>
                <p:nvPr/>
              </p:nvPicPr>
              <p:blipFill>
                <a:blip r:embed="rId103"/>
                <a:stretch>
                  <a:fillRect/>
                </a:stretch>
              </p:blipFill>
              <p:spPr>
                <a:xfrm>
                  <a:off x="9517677" y="2524125"/>
                  <a:ext cx="22644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7" name="Freihand 76">
                  <a:extLst>
                    <a:ext uri="{FF2B5EF4-FFF2-40B4-BE49-F238E27FC236}">
                      <a16:creationId xmlns:a16="http://schemas.microsoft.com/office/drawing/2014/main" id="{828D237F-845D-45DA-93C6-5F770631A315}"/>
                    </a:ext>
                  </a:extLst>
                </p14:cNvPr>
                <p14:cNvContentPartPr/>
                <p14:nvPr/>
              </p14:nvContentPartPr>
              <p14:xfrm>
                <a:off x="7727757" y="2582085"/>
                <a:ext cx="2322720" cy="635400"/>
              </p14:xfrm>
            </p:contentPart>
          </mc:Choice>
          <mc:Fallback xmlns="">
            <p:pic>
              <p:nvPicPr>
                <p:cNvPr id="77" name="Freihand 76">
                  <a:extLst>
                    <a:ext uri="{FF2B5EF4-FFF2-40B4-BE49-F238E27FC236}">
                      <a16:creationId xmlns:a16="http://schemas.microsoft.com/office/drawing/2014/main" id="{828D237F-845D-45DA-93C6-5F770631A315}"/>
                    </a:ext>
                  </a:extLst>
                </p:cNvPr>
                <p:cNvPicPr/>
                <p:nvPr/>
              </p:nvPicPr>
              <p:blipFill>
                <a:blip r:embed="rId105"/>
                <a:stretch>
                  <a:fillRect/>
                </a:stretch>
              </p:blipFill>
              <p:spPr>
                <a:xfrm>
                  <a:off x="7723437" y="2577765"/>
                  <a:ext cx="2331360" cy="644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6">
            <p14:nvContentPartPr>
              <p14:cNvPr id="79" name="Freihand 78">
                <a:extLst>
                  <a:ext uri="{FF2B5EF4-FFF2-40B4-BE49-F238E27FC236}">
                    <a16:creationId xmlns:a16="http://schemas.microsoft.com/office/drawing/2014/main" id="{6EF020C8-4595-46CD-A109-FD3E2CCF879C}"/>
                  </a:ext>
                </a:extLst>
              </p14:cNvPr>
              <p14:cNvContentPartPr/>
              <p14:nvPr/>
            </p14:nvContentPartPr>
            <p14:xfrm>
              <a:off x="4465797" y="4380645"/>
              <a:ext cx="216360" cy="113400"/>
            </p14:xfrm>
          </p:contentPart>
        </mc:Choice>
        <mc:Fallback xmlns="">
          <p:pic>
            <p:nvPicPr>
              <p:cNvPr id="79" name="Freihand 78">
                <a:extLst>
                  <a:ext uri="{FF2B5EF4-FFF2-40B4-BE49-F238E27FC236}">
                    <a16:creationId xmlns:a16="http://schemas.microsoft.com/office/drawing/2014/main" id="{6EF020C8-4595-46CD-A109-FD3E2CCF879C}"/>
                  </a:ext>
                </a:extLst>
              </p:cNvPr>
              <p:cNvPicPr/>
              <p:nvPr/>
            </p:nvPicPr>
            <p:blipFill>
              <a:blip r:embed="rId107"/>
              <a:stretch>
                <a:fillRect/>
              </a:stretch>
            </p:blipFill>
            <p:spPr>
              <a:xfrm>
                <a:off x="4461477" y="4376325"/>
                <a:ext cx="2250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0" name="Freihand 79">
                <a:extLst>
                  <a:ext uri="{FF2B5EF4-FFF2-40B4-BE49-F238E27FC236}">
                    <a16:creationId xmlns:a16="http://schemas.microsoft.com/office/drawing/2014/main" id="{FA26CD75-9134-4625-BC5A-ACFE66664CD0}"/>
                  </a:ext>
                </a:extLst>
              </p14:cNvPr>
              <p14:cNvContentPartPr/>
              <p14:nvPr/>
            </p14:nvContentPartPr>
            <p14:xfrm>
              <a:off x="4669197" y="4376685"/>
              <a:ext cx="72360" cy="17640"/>
            </p14:xfrm>
          </p:contentPart>
        </mc:Choice>
        <mc:Fallback xmlns="">
          <p:pic>
            <p:nvPicPr>
              <p:cNvPr id="80" name="Freihand 79">
                <a:extLst>
                  <a:ext uri="{FF2B5EF4-FFF2-40B4-BE49-F238E27FC236}">
                    <a16:creationId xmlns:a16="http://schemas.microsoft.com/office/drawing/2014/main" id="{FA26CD75-9134-4625-BC5A-ACFE66664CD0}"/>
                  </a:ext>
                </a:extLst>
              </p:cNvPr>
              <p:cNvPicPr/>
              <p:nvPr/>
            </p:nvPicPr>
            <p:blipFill>
              <a:blip r:embed="rId109"/>
              <a:stretch>
                <a:fillRect/>
              </a:stretch>
            </p:blipFill>
            <p:spPr>
              <a:xfrm>
                <a:off x="4664877" y="4372365"/>
                <a:ext cx="810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1" name="Freihand 80">
                <a:extLst>
                  <a:ext uri="{FF2B5EF4-FFF2-40B4-BE49-F238E27FC236}">
                    <a16:creationId xmlns:a16="http://schemas.microsoft.com/office/drawing/2014/main" id="{B2CD16C4-9853-48AF-8A22-89000FF0792E}"/>
                  </a:ext>
                </a:extLst>
              </p14:cNvPr>
              <p14:cNvContentPartPr/>
              <p14:nvPr/>
            </p14:nvContentPartPr>
            <p14:xfrm>
              <a:off x="4723917" y="4399365"/>
              <a:ext cx="84600" cy="77040"/>
            </p14:xfrm>
          </p:contentPart>
        </mc:Choice>
        <mc:Fallback xmlns="">
          <p:pic>
            <p:nvPicPr>
              <p:cNvPr id="81" name="Freihand 80">
                <a:extLst>
                  <a:ext uri="{FF2B5EF4-FFF2-40B4-BE49-F238E27FC236}">
                    <a16:creationId xmlns:a16="http://schemas.microsoft.com/office/drawing/2014/main" id="{B2CD16C4-9853-48AF-8A22-89000FF0792E}"/>
                  </a:ext>
                </a:extLst>
              </p:cNvPr>
              <p:cNvPicPr/>
              <p:nvPr/>
            </p:nvPicPr>
            <p:blipFill>
              <a:blip r:embed="rId111"/>
              <a:stretch>
                <a:fillRect/>
              </a:stretch>
            </p:blipFill>
            <p:spPr>
              <a:xfrm>
                <a:off x="4719597" y="4395045"/>
                <a:ext cx="932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82" name="Freihand 81">
                <a:extLst>
                  <a:ext uri="{FF2B5EF4-FFF2-40B4-BE49-F238E27FC236}">
                    <a16:creationId xmlns:a16="http://schemas.microsoft.com/office/drawing/2014/main" id="{35715690-126C-4CA1-A1C6-38FBBBBA92F0}"/>
                  </a:ext>
                </a:extLst>
              </p14:cNvPr>
              <p14:cNvContentPartPr/>
              <p14:nvPr/>
            </p14:nvContentPartPr>
            <p14:xfrm>
              <a:off x="4981677" y="4292085"/>
              <a:ext cx="269280" cy="170280"/>
            </p14:xfrm>
          </p:contentPart>
        </mc:Choice>
        <mc:Fallback xmlns="">
          <p:pic>
            <p:nvPicPr>
              <p:cNvPr id="82" name="Freihand 81">
                <a:extLst>
                  <a:ext uri="{FF2B5EF4-FFF2-40B4-BE49-F238E27FC236}">
                    <a16:creationId xmlns:a16="http://schemas.microsoft.com/office/drawing/2014/main" id="{35715690-126C-4CA1-A1C6-38FBBBBA92F0}"/>
                  </a:ext>
                </a:extLst>
              </p:cNvPr>
              <p:cNvPicPr/>
              <p:nvPr/>
            </p:nvPicPr>
            <p:blipFill>
              <a:blip r:embed="rId113"/>
              <a:stretch>
                <a:fillRect/>
              </a:stretch>
            </p:blipFill>
            <p:spPr>
              <a:xfrm>
                <a:off x="4977357" y="4287765"/>
                <a:ext cx="2779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3" name="Freihand 82">
                <a:extLst>
                  <a:ext uri="{FF2B5EF4-FFF2-40B4-BE49-F238E27FC236}">
                    <a16:creationId xmlns:a16="http://schemas.microsoft.com/office/drawing/2014/main" id="{6006FAD8-5491-4B98-A674-BF1164C71565}"/>
                  </a:ext>
                </a:extLst>
              </p14:cNvPr>
              <p14:cNvContentPartPr/>
              <p14:nvPr/>
            </p14:nvContentPartPr>
            <p14:xfrm>
              <a:off x="5242317" y="4330965"/>
              <a:ext cx="76680" cy="41400"/>
            </p14:xfrm>
          </p:contentPart>
        </mc:Choice>
        <mc:Fallback xmlns="">
          <p:pic>
            <p:nvPicPr>
              <p:cNvPr id="83" name="Freihand 82">
                <a:extLst>
                  <a:ext uri="{FF2B5EF4-FFF2-40B4-BE49-F238E27FC236}">
                    <a16:creationId xmlns:a16="http://schemas.microsoft.com/office/drawing/2014/main" id="{6006FAD8-5491-4B98-A674-BF1164C71565}"/>
                  </a:ext>
                </a:extLst>
              </p:cNvPr>
              <p:cNvPicPr/>
              <p:nvPr/>
            </p:nvPicPr>
            <p:blipFill>
              <a:blip r:embed="rId115"/>
              <a:stretch>
                <a:fillRect/>
              </a:stretch>
            </p:blipFill>
            <p:spPr>
              <a:xfrm>
                <a:off x="5237997" y="4326645"/>
                <a:ext cx="8532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4" name="Freihand 83">
                <a:extLst>
                  <a:ext uri="{FF2B5EF4-FFF2-40B4-BE49-F238E27FC236}">
                    <a16:creationId xmlns:a16="http://schemas.microsoft.com/office/drawing/2014/main" id="{828B3E4F-A22C-4D62-A0E1-524013ABF5CF}"/>
                  </a:ext>
                </a:extLst>
              </p14:cNvPr>
              <p14:cNvContentPartPr/>
              <p14:nvPr/>
            </p14:nvContentPartPr>
            <p14:xfrm>
              <a:off x="5331597" y="4214685"/>
              <a:ext cx="145800" cy="147600"/>
            </p14:xfrm>
          </p:contentPart>
        </mc:Choice>
        <mc:Fallback xmlns="">
          <p:pic>
            <p:nvPicPr>
              <p:cNvPr id="84" name="Freihand 83">
                <a:extLst>
                  <a:ext uri="{FF2B5EF4-FFF2-40B4-BE49-F238E27FC236}">
                    <a16:creationId xmlns:a16="http://schemas.microsoft.com/office/drawing/2014/main" id="{828B3E4F-A22C-4D62-A0E1-524013ABF5CF}"/>
                  </a:ext>
                </a:extLst>
              </p:cNvPr>
              <p:cNvPicPr/>
              <p:nvPr/>
            </p:nvPicPr>
            <p:blipFill>
              <a:blip r:embed="rId117"/>
              <a:stretch>
                <a:fillRect/>
              </a:stretch>
            </p:blipFill>
            <p:spPr>
              <a:xfrm>
                <a:off x="5327277" y="4210365"/>
                <a:ext cx="1544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5" name="Freihand 84">
                <a:extLst>
                  <a:ext uri="{FF2B5EF4-FFF2-40B4-BE49-F238E27FC236}">
                    <a16:creationId xmlns:a16="http://schemas.microsoft.com/office/drawing/2014/main" id="{14D6A2C3-E1E1-4CBF-BDB0-CB1DFA3E8ECD}"/>
                  </a:ext>
                </a:extLst>
              </p14:cNvPr>
              <p14:cNvContentPartPr/>
              <p14:nvPr/>
            </p14:nvContentPartPr>
            <p14:xfrm>
              <a:off x="5469477" y="4231605"/>
              <a:ext cx="55440" cy="52560"/>
            </p14:xfrm>
          </p:contentPart>
        </mc:Choice>
        <mc:Fallback xmlns="">
          <p:pic>
            <p:nvPicPr>
              <p:cNvPr id="85" name="Freihand 84">
                <a:extLst>
                  <a:ext uri="{FF2B5EF4-FFF2-40B4-BE49-F238E27FC236}">
                    <a16:creationId xmlns:a16="http://schemas.microsoft.com/office/drawing/2014/main" id="{14D6A2C3-E1E1-4CBF-BDB0-CB1DFA3E8ECD}"/>
                  </a:ext>
                </a:extLst>
              </p:cNvPr>
              <p:cNvPicPr/>
              <p:nvPr/>
            </p:nvPicPr>
            <p:blipFill>
              <a:blip r:embed="rId119"/>
              <a:stretch>
                <a:fillRect/>
              </a:stretch>
            </p:blipFill>
            <p:spPr>
              <a:xfrm>
                <a:off x="5465157" y="4227285"/>
                <a:ext cx="640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6" name="Freihand 85">
                <a:extLst>
                  <a:ext uri="{FF2B5EF4-FFF2-40B4-BE49-F238E27FC236}">
                    <a16:creationId xmlns:a16="http://schemas.microsoft.com/office/drawing/2014/main" id="{8454B087-B3F4-48E3-A0A2-8B7FD319DF36}"/>
                  </a:ext>
                </a:extLst>
              </p14:cNvPr>
              <p14:cNvContentPartPr/>
              <p14:nvPr/>
            </p14:nvContentPartPr>
            <p14:xfrm>
              <a:off x="5545077" y="4280925"/>
              <a:ext cx="168120" cy="40680"/>
            </p14:xfrm>
          </p:contentPart>
        </mc:Choice>
        <mc:Fallback xmlns="">
          <p:pic>
            <p:nvPicPr>
              <p:cNvPr id="86" name="Freihand 85">
                <a:extLst>
                  <a:ext uri="{FF2B5EF4-FFF2-40B4-BE49-F238E27FC236}">
                    <a16:creationId xmlns:a16="http://schemas.microsoft.com/office/drawing/2014/main" id="{8454B087-B3F4-48E3-A0A2-8B7FD319DF36}"/>
                  </a:ext>
                </a:extLst>
              </p:cNvPr>
              <p:cNvPicPr/>
              <p:nvPr/>
            </p:nvPicPr>
            <p:blipFill>
              <a:blip r:embed="rId121"/>
              <a:stretch>
                <a:fillRect/>
              </a:stretch>
            </p:blipFill>
            <p:spPr>
              <a:xfrm>
                <a:off x="5540757" y="4276605"/>
                <a:ext cx="1767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7" name="Freihand 86">
                <a:extLst>
                  <a:ext uri="{FF2B5EF4-FFF2-40B4-BE49-F238E27FC236}">
                    <a16:creationId xmlns:a16="http://schemas.microsoft.com/office/drawing/2014/main" id="{834F5558-5630-4C1B-A05B-2374A455C604}"/>
                  </a:ext>
                </a:extLst>
              </p14:cNvPr>
              <p14:cNvContentPartPr/>
              <p14:nvPr/>
            </p14:nvContentPartPr>
            <p14:xfrm>
              <a:off x="5929197" y="4147365"/>
              <a:ext cx="72720" cy="195840"/>
            </p14:xfrm>
          </p:contentPart>
        </mc:Choice>
        <mc:Fallback xmlns="">
          <p:pic>
            <p:nvPicPr>
              <p:cNvPr id="87" name="Freihand 86">
                <a:extLst>
                  <a:ext uri="{FF2B5EF4-FFF2-40B4-BE49-F238E27FC236}">
                    <a16:creationId xmlns:a16="http://schemas.microsoft.com/office/drawing/2014/main" id="{834F5558-5630-4C1B-A05B-2374A455C604}"/>
                  </a:ext>
                </a:extLst>
              </p:cNvPr>
              <p:cNvPicPr/>
              <p:nvPr/>
            </p:nvPicPr>
            <p:blipFill>
              <a:blip r:embed="rId123"/>
              <a:stretch>
                <a:fillRect/>
              </a:stretch>
            </p:blipFill>
            <p:spPr>
              <a:xfrm>
                <a:off x="5924877" y="4143045"/>
                <a:ext cx="8136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8" name="Freihand 87">
                <a:extLst>
                  <a:ext uri="{FF2B5EF4-FFF2-40B4-BE49-F238E27FC236}">
                    <a16:creationId xmlns:a16="http://schemas.microsoft.com/office/drawing/2014/main" id="{34E51CB6-AC6E-4126-B510-B3DFDB1F190B}"/>
                  </a:ext>
                </a:extLst>
              </p14:cNvPr>
              <p14:cNvContentPartPr/>
              <p14:nvPr/>
            </p14:nvContentPartPr>
            <p14:xfrm>
              <a:off x="6032157" y="4161405"/>
              <a:ext cx="170280" cy="76320"/>
            </p14:xfrm>
          </p:contentPart>
        </mc:Choice>
        <mc:Fallback xmlns="">
          <p:pic>
            <p:nvPicPr>
              <p:cNvPr id="88" name="Freihand 87">
                <a:extLst>
                  <a:ext uri="{FF2B5EF4-FFF2-40B4-BE49-F238E27FC236}">
                    <a16:creationId xmlns:a16="http://schemas.microsoft.com/office/drawing/2014/main" id="{34E51CB6-AC6E-4126-B510-B3DFDB1F190B}"/>
                  </a:ext>
                </a:extLst>
              </p:cNvPr>
              <p:cNvPicPr/>
              <p:nvPr/>
            </p:nvPicPr>
            <p:blipFill>
              <a:blip r:embed="rId125"/>
              <a:stretch>
                <a:fillRect/>
              </a:stretch>
            </p:blipFill>
            <p:spPr>
              <a:xfrm>
                <a:off x="6027837" y="4157085"/>
                <a:ext cx="1789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9" name="Freihand 88">
                <a:extLst>
                  <a:ext uri="{FF2B5EF4-FFF2-40B4-BE49-F238E27FC236}">
                    <a16:creationId xmlns:a16="http://schemas.microsoft.com/office/drawing/2014/main" id="{792C6234-70F1-4E1D-878B-E2D65B1FDF7F}"/>
                  </a:ext>
                </a:extLst>
              </p14:cNvPr>
              <p14:cNvContentPartPr/>
              <p14:nvPr/>
            </p14:nvContentPartPr>
            <p14:xfrm>
              <a:off x="6355077" y="4015245"/>
              <a:ext cx="103680" cy="176040"/>
            </p14:xfrm>
          </p:contentPart>
        </mc:Choice>
        <mc:Fallback xmlns="">
          <p:pic>
            <p:nvPicPr>
              <p:cNvPr id="89" name="Freihand 88">
                <a:extLst>
                  <a:ext uri="{FF2B5EF4-FFF2-40B4-BE49-F238E27FC236}">
                    <a16:creationId xmlns:a16="http://schemas.microsoft.com/office/drawing/2014/main" id="{792C6234-70F1-4E1D-878B-E2D65B1FDF7F}"/>
                  </a:ext>
                </a:extLst>
              </p:cNvPr>
              <p:cNvPicPr/>
              <p:nvPr/>
            </p:nvPicPr>
            <p:blipFill>
              <a:blip r:embed="rId127"/>
              <a:stretch>
                <a:fillRect/>
              </a:stretch>
            </p:blipFill>
            <p:spPr>
              <a:xfrm>
                <a:off x="6350757" y="4010925"/>
                <a:ext cx="11232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0" name="Freihand 89">
                <a:extLst>
                  <a:ext uri="{FF2B5EF4-FFF2-40B4-BE49-F238E27FC236}">
                    <a16:creationId xmlns:a16="http://schemas.microsoft.com/office/drawing/2014/main" id="{1B318CB3-9EB7-476C-BEBA-7F255BAA0CE8}"/>
                  </a:ext>
                </a:extLst>
              </p14:cNvPr>
              <p14:cNvContentPartPr/>
              <p14:nvPr/>
            </p14:nvContentPartPr>
            <p14:xfrm>
              <a:off x="6486837" y="4059525"/>
              <a:ext cx="133200" cy="91800"/>
            </p14:xfrm>
          </p:contentPart>
        </mc:Choice>
        <mc:Fallback xmlns="">
          <p:pic>
            <p:nvPicPr>
              <p:cNvPr id="90" name="Freihand 89">
                <a:extLst>
                  <a:ext uri="{FF2B5EF4-FFF2-40B4-BE49-F238E27FC236}">
                    <a16:creationId xmlns:a16="http://schemas.microsoft.com/office/drawing/2014/main" id="{1B318CB3-9EB7-476C-BEBA-7F255BAA0CE8}"/>
                  </a:ext>
                </a:extLst>
              </p:cNvPr>
              <p:cNvPicPr/>
              <p:nvPr/>
            </p:nvPicPr>
            <p:blipFill>
              <a:blip r:embed="rId129"/>
              <a:stretch>
                <a:fillRect/>
              </a:stretch>
            </p:blipFill>
            <p:spPr>
              <a:xfrm>
                <a:off x="6482517" y="4055205"/>
                <a:ext cx="1418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1" name="Freihand 90">
                <a:extLst>
                  <a:ext uri="{FF2B5EF4-FFF2-40B4-BE49-F238E27FC236}">
                    <a16:creationId xmlns:a16="http://schemas.microsoft.com/office/drawing/2014/main" id="{CB791E25-B9E3-4B25-A919-44AAB1CAB693}"/>
                  </a:ext>
                </a:extLst>
              </p14:cNvPr>
              <p14:cNvContentPartPr/>
              <p14:nvPr/>
            </p14:nvContentPartPr>
            <p14:xfrm>
              <a:off x="6643077" y="3993645"/>
              <a:ext cx="89640" cy="138960"/>
            </p14:xfrm>
          </p:contentPart>
        </mc:Choice>
        <mc:Fallback xmlns="">
          <p:pic>
            <p:nvPicPr>
              <p:cNvPr id="91" name="Freihand 90">
                <a:extLst>
                  <a:ext uri="{FF2B5EF4-FFF2-40B4-BE49-F238E27FC236}">
                    <a16:creationId xmlns:a16="http://schemas.microsoft.com/office/drawing/2014/main" id="{CB791E25-B9E3-4B25-A919-44AAB1CAB693}"/>
                  </a:ext>
                </a:extLst>
              </p:cNvPr>
              <p:cNvPicPr/>
              <p:nvPr/>
            </p:nvPicPr>
            <p:blipFill>
              <a:blip r:embed="rId131"/>
              <a:stretch>
                <a:fillRect/>
              </a:stretch>
            </p:blipFill>
            <p:spPr>
              <a:xfrm>
                <a:off x="6638757" y="3989325"/>
                <a:ext cx="982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92" name="Freihand 91">
                <a:extLst>
                  <a:ext uri="{FF2B5EF4-FFF2-40B4-BE49-F238E27FC236}">
                    <a16:creationId xmlns:a16="http://schemas.microsoft.com/office/drawing/2014/main" id="{4738BB4F-7887-40E4-AB4E-15D41AEEA98A}"/>
                  </a:ext>
                </a:extLst>
              </p14:cNvPr>
              <p14:cNvContentPartPr/>
              <p14:nvPr/>
            </p14:nvContentPartPr>
            <p14:xfrm>
              <a:off x="6782397" y="3953685"/>
              <a:ext cx="267480" cy="118080"/>
            </p14:xfrm>
          </p:contentPart>
        </mc:Choice>
        <mc:Fallback xmlns="">
          <p:pic>
            <p:nvPicPr>
              <p:cNvPr id="92" name="Freihand 91">
                <a:extLst>
                  <a:ext uri="{FF2B5EF4-FFF2-40B4-BE49-F238E27FC236}">
                    <a16:creationId xmlns:a16="http://schemas.microsoft.com/office/drawing/2014/main" id="{4738BB4F-7887-40E4-AB4E-15D41AEEA98A}"/>
                  </a:ext>
                </a:extLst>
              </p:cNvPr>
              <p:cNvPicPr/>
              <p:nvPr/>
            </p:nvPicPr>
            <p:blipFill>
              <a:blip r:embed="rId133"/>
              <a:stretch>
                <a:fillRect/>
              </a:stretch>
            </p:blipFill>
            <p:spPr>
              <a:xfrm>
                <a:off x="6778077" y="3949365"/>
                <a:ext cx="2761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4" name="Freihand 93">
                <a:extLst>
                  <a:ext uri="{FF2B5EF4-FFF2-40B4-BE49-F238E27FC236}">
                    <a16:creationId xmlns:a16="http://schemas.microsoft.com/office/drawing/2014/main" id="{99362F26-4402-4052-B314-010D3A36E064}"/>
                  </a:ext>
                </a:extLst>
              </p14:cNvPr>
              <p14:cNvContentPartPr/>
              <p14:nvPr/>
            </p14:nvContentPartPr>
            <p14:xfrm>
              <a:off x="1824837" y="4507005"/>
              <a:ext cx="420480" cy="241920"/>
            </p14:xfrm>
          </p:contentPart>
        </mc:Choice>
        <mc:Fallback xmlns="">
          <p:pic>
            <p:nvPicPr>
              <p:cNvPr id="94" name="Freihand 93">
                <a:extLst>
                  <a:ext uri="{FF2B5EF4-FFF2-40B4-BE49-F238E27FC236}">
                    <a16:creationId xmlns:a16="http://schemas.microsoft.com/office/drawing/2014/main" id="{99362F26-4402-4052-B314-010D3A36E064}"/>
                  </a:ext>
                </a:extLst>
              </p:cNvPr>
              <p:cNvPicPr/>
              <p:nvPr/>
            </p:nvPicPr>
            <p:blipFill>
              <a:blip r:embed="rId135"/>
              <a:stretch>
                <a:fillRect/>
              </a:stretch>
            </p:blipFill>
            <p:spPr>
              <a:xfrm>
                <a:off x="1820517" y="4502685"/>
                <a:ext cx="429120" cy="250560"/>
              </a:xfrm>
              <a:prstGeom prst="rect">
                <a:avLst/>
              </a:prstGeom>
            </p:spPr>
          </p:pic>
        </mc:Fallback>
      </mc:AlternateContent>
      <p:grpSp>
        <p:nvGrpSpPr>
          <p:cNvPr id="96" name="Gruppieren 95">
            <a:extLst>
              <a:ext uri="{FF2B5EF4-FFF2-40B4-BE49-F238E27FC236}">
                <a16:creationId xmlns:a16="http://schemas.microsoft.com/office/drawing/2014/main" id="{64E5A4B5-F294-4209-AB3D-BDD1664BA995}"/>
              </a:ext>
            </a:extLst>
          </p:cNvPr>
          <p:cNvGrpSpPr/>
          <p:nvPr/>
        </p:nvGrpSpPr>
        <p:grpSpPr>
          <a:xfrm>
            <a:off x="3012117" y="1693605"/>
            <a:ext cx="1319040" cy="2954160"/>
            <a:chOff x="3012117" y="1693605"/>
            <a:chExt cx="1319040" cy="2954160"/>
          </a:xfrm>
        </p:grpSpPr>
        <mc:AlternateContent xmlns:mc="http://schemas.openxmlformats.org/markup-compatibility/2006" xmlns:p14="http://schemas.microsoft.com/office/powerpoint/2010/main">
          <mc:Choice Requires="p14">
            <p:contentPart p14:bwMode="auto" r:id="rId136">
              <p14:nvContentPartPr>
                <p14:cNvPr id="35" name="Freihand 34">
                  <a:extLst>
                    <a:ext uri="{FF2B5EF4-FFF2-40B4-BE49-F238E27FC236}">
                      <a16:creationId xmlns:a16="http://schemas.microsoft.com/office/drawing/2014/main" id="{664BE0CF-0D4D-478A-A57B-43E2199A25A3}"/>
                    </a:ext>
                  </a:extLst>
                </p14:cNvPr>
                <p14:cNvContentPartPr/>
                <p14:nvPr/>
              </p14:nvContentPartPr>
              <p14:xfrm>
                <a:off x="3446997" y="1693605"/>
                <a:ext cx="789480" cy="1892520"/>
              </p14:xfrm>
            </p:contentPart>
          </mc:Choice>
          <mc:Fallback xmlns="">
            <p:pic>
              <p:nvPicPr>
                <p:cNvPr id="35" name="Freihand 34">
                  <a:extLst>
                    <a:ext uri="{FF2B5EF4-FFF2-40B4-BE49-F238E27FC236}">
                      <a16:creationId xmlns:a16="http://schemas.microsoft.com/office/drawing/2014/main" id="{664BE0CF-0D4D-478A-A57B-43E2199A25A3}"/>
                    </a:ext>
                  </a:extLst>
                </p:cNvPr>
                <p:cNvPicPr/>
                <p:nvPr/>
              </p:nvPicPr>
              <p:blipFill>
                <a:blip r:embed="rId137"/>
                <a:stretch>
                  <a:fillRect/>
                </a:stretch>
              </p:blipFill>
              <p:spPr>
                <a:xfrm>
                  <a:off x="3442677" y="1689285"/>
                  <a:ext cx="798120" cy="19011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36" name="Freihand 35">
                  <a:extLst>
                    <a:ext uri="{FF2B5EF4-FFF2-40B4-BE49-F238E27FC236}">
                      <a16:creationId xmlns:a16="http://schemas.microsoft.com/office/drawing/2014/main" id="{993158B4-F104-42EC-9FC1-BB853FE93530}"/>
                    </a:ext>
                  </a:extLst>
                </p14:cNvPr>
                <p14:cNvContentPartPr/>
                <p14:nvPr/>
              </p14:nvContentPartPr>
              <p14:xfrm>
                <a:off x="3361317" y="3462285"/>
                <a:ext cx="272160" cy="207000"/>
              </p14:xfrm>
            </p:contentPart>
          </mc:Choice>
          <mc:Fallback xmlns="">
            <p:pic>
              <p:nvPicPr>
                <p:cNvPr id="36" name="Freihand 35">
                  <a:extLst>
                    <a:ext uri="{FF2B5EF4-FFF2-40B4-BE49-F238E27FC236}">
                      <a16:creationId xmlns:a16="http://schemas.microsoft.com/office/drawing/2014/main" id="{993158B4-F104-42EC-9FC1-BB853FE93530}"/>
                    </a:ext>
                  </a:extLst>
                </p:cNvPr>
                <p:cNvPicPr/>
                <p:nvPr/>
              </p:nvPicPr>
              <p:blipFill>
                <a:blip r:embed="rId139"/>
                <a:stretch>
                  <a:fillRect/>
                </a:stretch>
              </p:blipFill>
              <p:spPr>
                <a:xfrm>
                  <a:off x="3356997" y="3457965"/>
                  <a:ext cx="28080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67" name="Freihand 66">
                  <a:extLst>
                    <a:ext uri="{FF2B5EF4-FFF2-40B4-BE49-F238E27FC236}">
                      <a16:creationId xmlns:a16="http://schemas.microsoft.com/office/drawing/2014/main" id="{CBB55C5A-1EF8-4EC5-8051-B4A5E45F18A2}"/>
                    </a:ext>
                  </a:extLst>
                </p14:cNvPr>
                <p14:cNvContentPartPr/>
                <p14:nvPr/>
              </p14:nvContentPartPr>
              <p14:xfrm>
                <a:off x="3012117" y="4388925"/>
                <a:ext cx="234720" cy="148320"/>
              </p14:xfrm>
            </p:contentPart>
          </mc:Choice>
          <mc:Fallback xmlns="">
            <p:pic>
              <p:nvPicPr>
                <p:cNvPr id="67" name="Freihand 66">
                  <a:extLst>
                    <a:ext uri="{FF2B5EF4-FFF2-40B4-BE49-F238E27FC236}">
                      <a16:creationId xmlns:a16="http://schemas.microsoft.com/office/drawing/2014/main" id="{CBB55C5A-1EF8-4EC5-8051-B4A5E45F18A2}"/>
                    </a:ext>
                  </a:extLst>
                </p:cNvPr>
                <p:cNvPicPr/>
                <p:nvPr/>
              </p:nvPicPr>
              <p:blipFill>
                <a:blip r:embed="rId141"/>
                <a:stretch>
                  <a:fillRect/>
                </a:stretch>
              </p:blipFill>
              <p:spPr>
                <a:xfrm>
                  <a:off x="3007797" y="4384605"/>
                  <a:ext cx="24336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68" name="Freihand 67">
                  <a:extLst>
                    <a:ext uri="{FF2B5EF4-FFF2-40B4-BE49-F238E27FC236}">
                      <a16:creationId xmlns:a16="http://schemas.microsoft.com/office/drawing/2014/main" id="{F42630FA-87D6-42A2-9E6D-458AA61AA800}"/>
                    </a:ext>
                  </a:extLst>
                </p14:cNvPr>
                <p14:cNvContentPartPr/>
                <p14:nvPr/>
              </p14:nvContentPartPr>
              <p14:xfrm>
                <a:off x="3243597" y="4464165"/>
                <a:ext cx="109440" cy="144720"/>
              </p14:xfrm>
            </p:contentPart>
          </mc:Choice>
          <mc:Fallback xmlns="">
            <p:pic>
              <p:nvPicPr>
                <p:cNvPr id="68" name="Freihand 67">
                  <a:extLst>
                    <a:ext uri="{FF2B5EF4-FFF2-40B4-BE49-F238E27FC236}">
                      <a16:creationId xmlns:a16="http://schemas.microsoft.com/office/drawing/2014/main" id="{F42630FA-87D6-42A2-9E6D-458AA61AA800}"/>
                    </a:ext>
                  </a:extLst>
                </p:cNvPr>
                <p:cNvPicPr/>
                <p:nvPr/>
              </p:nvPicPr>
              <p:blipFill>
                <a:blip r:embed="rId143"/>
                <a:stretch>
                  <a:fillRect/>
                </a:stretch>
              </p:blipFill>
              <p:spPr>
                <a:xfrm>
                  <a:off x="3239277" y="4459845"/>
                  <a:ext cx="1180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69" name="Freihand 68">
                  <a:extLst>
                    <a:ext uri="{FF2B5EF4-FFF2-40B4-BE49-F238E27FC236}">
                      <a16:creationId xmlns:a16="http://schemas.microsoft.com/office/drawing/2014/main" id="{39847026-1AE9-41D7-9D11-A791C8C6E0F9}"/>
                    </a:ext>
                  </a:extLst>
                </p14:cNvPr>
                <p14:cNvContentPartPr/>
                <p14:nvPr/>
              </p14:nvContentPartPr>
              <p14:xfrm>
                <a:off x="3502077" y="4458405"/>
                <a:ext cx="69480" cy="118800"/>
              </p14:xfrm>
            </p:contentPart>
          </mc:Choice>
          <mc:Fallback xmlns="">
            <p:pic>
              <p:nvPicPr>
                <p:cNvPr id="69" name="Freihand 68">
                  <a:extLst>
                    <a:ext uri="{FF2B5EF4-FFF2-40B4-BE49-F238E27FC236}">
                      <a16:creationId xmlns:a16="http://schemas.microsoft.com/office/drawing/2014/main" id="{39847026-1AE9-41D7-9D11-A791C8C6E0F9}"/>
                    </a:ext>
                  </a:extLst>
                </p:cNvPr>
                <p:cNvPicPr/>
                <p:nvPr/>
              </p:nvPicPr>
              <p:blipFill>
                <a:blip r:embed="rId145"/>
                <a:stretch>
                  <a:fillRect/>
                </a:stretch>
              </p:blipFill>
              <p:spPr>
                <a:xfrm>
                  <a:off x="3497757" y="4454085"/>
                  <a:ext cx="781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70" name="Freihand 69">
                  <a:extLst>
                    <a:ext uri="{FF2B5EF4-FFF2-40B4-BE49-F238E27FC236}">
                      <a16:creationId xmlns:a16="http://schemas.microsoft.com/office/drawing/2014/main" id="{C2B163B6-8B7A-4A61-948F-6071D1BC04E2}"/>
                    </a:ext>
                  </a:extLst>
                </p14:cNvPr>
                <p14:cNvContentPartPr/>
                <p14:nvPr/>
              </p14:nvContentPartPr>
              <p14:xfrm>
                <a:off x="3621957" y="4485765"/>
                <a:ext cx="88200" cy="79920"/>
              </p14:xfrm>
            </p:contentPart>
          </mc:Choice>
          <mc:Fallback xmlns="">
            <p:pic>
              <p:nvPicPr>
                <p:cNvPr id="70" name="Freihand 69">
                  <a:extLst>
                    <a:ext uri="{FF2B5EF4-FFF2-40B4-BE49-F238E27FC236}">
                      <a16:creationId xmlns:a16="http://schemas.microsoft.com/office/drawing/2014/main" id="{C2B163B6-8B7A-4A61-948F-6071D1BC04E2}"/>
                    </a:ext>
                  </a:extLst>
                </p:cNvPr>
                <p:cNvPicPr/>
                <p:nvPr/>
              </p:nvPicPr>
              <p:blipFill>
                <a:blip r:embed="rId147"/>
                <a:stretch>
                  <a:fillRect/>
                </a:stretch>
              </p:blipFill>
              <p:spPr>
                <a:xfrm>
                  <a:off x="3617637" y="4481445"/>
                  <a:ext cx="968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72" name="Freihand 71">
                  <a:extLst>
                    <a:ext uri="{FF2B5EF4-FFF2-40B4-BE49-F238E27FC236}">
                      <a16:creationId xmlns:a16="http://schemas.microsoft.com/office/drawing/2014/main" id="{954C6016-B22A-4A7D-9C58-9C05C9973E0B}"/>
                    </a:ext>
                  </a:extLst>
                </p14:cNvPr>
                <p14:cNvContentPartPr/>
                <p14:nvPr/>
              </p14:nvContentPartPr>
              <p14:xfrm>
                <a:off x="3786117" y="4375965"/>
                <a:ext cx="28080" cy="180720"/>
              </p14:xfrm>
            </p:contentPart>
          </mc:Choice>
          <mc:Fallback xmlns="">
            <p:pic>
              <p:nvPicPr>
                <p:cNvPr id="72" name="Freihand 71">
                  <a:extLst>
                    <a:ext uri="{FF2B5EF4-FFF2-40B4-BE49-F238E27FC236}">
                      <a16:creationId xmlns:a16="http://schemas.microsoft.com/office/drawing/2014/main" id="{954C6016-B22A-4A7D-9C58-9C05C9973E0B}"/>
                    </a:ext>
                  </a:extLst>
                </p:cNvPr>
                <p:cNvPicPr/>
                <p:nvPr/>
              </p:nvPicPr>
              <p:blipFill>
                <a:blip r:embed="rId149"/>
                <a:stretch>
                  <a:fillRect/>
                </a:stretch>
              </p:blipFill>
              <p:spPr>
                <a:xfrm>
                  <a:off x="3781797" y="4371645"/>
                  <a:ext cx="3672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73" name="Freihand 72">
                  <a:extLst>
                    <a:ext uri="{FF2B5EF4-FFF2-40B4-BE49-F238E27FC236}">
                      <a16:creationId xmlns:a16="http://schemas.microsoft.com/office/drawing/2014/main" id="{593071A7-D6CE-44A5-83A7-D8AB2D2A3741}"/>
                    </a:ext>
                  </a:extLst>
                </p14:cNvPr>
                <p14:cNvContentPartPr/>
                <p14:nvPr/>
              </p14:nvContentPartPr>
              <p14:xfrm>
                <a:off x="3837957" y="4454085"/>
                <a:ext cx="366120" cy="83160"/>
              </p14:xfrm>
            </p:contentPart>
          </mc:Choice>
          <mc:Fallback xmlns="">
            <p:pic>
              <p:nvPicPr>
                <p:cNvPr id="73" name="Freihand 72">
                  <a:extLst>
                    <a:ext uri="{FF2B5EF4-FFF2-40B4-BE49-F238E27FC236}">
                      <a16:creationId xmlns:a16="http://schemas.microsoft.com/office/drawing/2014/main" id="{593071A7-D6CE-44A5-83A7-D8AB2D2A3741}"/>
                    </a:ext>
                  </a:extLst>
                </p:cNvPr>
                <p:cNvPicPr/>
                <p:nvPr/>
              </p:nvPicPr>
              <p:blipFill>
                <a:blip r:embed="rId151"/>
                <a:stretch>
                  <a:fillRect/>
                </a:stretch>
              </p:blipFill>
              <p:spPr>
                <a:xfrm>
                  <a:off x="3833637" y="4449765"/>
                  <a:ext cx="3747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74" name="Freihand 73">
                  <a:extLst>
                    <a:ext uri="{FF2B5EF4-FFF2-40B4-BE49-F238E27FC236}">
                      <a16:creationId xmlns:a16="http://schemas.microsoft.com/office/drawing/2014/main" id="{F322B30E-C45E-46F2-8922-CA2BF1FD97FD}"/>
                    </a:ext>
                  </a:extLst>
                </p14:cNvPr>
                <p14:cNvContentPartPr/>
                <p14:nvPr/>
              </p14:nvContentPartPr>
              <p14:xfrm>
                <a:off x="4184637" y="4442205"/>
                <a:ext cx="360" cy="360"/>
              </p14:xfrm>
            </p:contentPart>
          </mc:Choice>
          <mc:Fallback xmlns="">
            <p:pic>
              <p:nvPicPr>
                <p:cNvPr id="74" name="Freihand 73">
                  <a:extLst>
                    <a:ext uri="{FF2B5EF4-FFF2-40B4-BE49-F238E27FC236}">
                      <a16:creationId xmlns:a16="http://schemas.microsoft.com/office/drawing/2014/main" id="{F322B30E-C45E-46F2-8922-CA2BF1FD97FD}"/>
                    </a:ext>
                  </a:extLst>
                </p:cNvPr>
                <p:cNvPicPr/>
                <p:nvPr/>
              </p:nvPicPr>
              <p:blipFill>
                <a:blip r:embed="rId153"/>
                <a:stretch>
                  <a:fillRect/>
                </a:stretch>
              </p:blipFill>
              <p:spPr>
                <a:xfrm>
                  <a:off x="4180317" y="44378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75" name="Freihand 74">
                  <a:extLst>
                    <a:ext uri="{FF2B5EF4-FFF2-40B4-BE49-F238E27FC236}">
                      <a16:creationId xmlns:a16="http://schemas.microsoft.com/office/drawing/2014/main" id="{FC8AADB6-7D7A-4038-8F2E-78657F14AFCB}"/>
                    </a:ext>
                  </a:extLst>
                </p14:cNvPr>
                <p14:cNvContentPartPr/>
                <p14:nvPr/>
              </p14:nvContentPartPr>
              <p14:xfrm>
                <a:off x="4215597" y="4479645"/>
                <a:ext cx="115560" cy="168120"/>
              </p14:xfrm>
            </p:contentPart>
          </mc:Choice>
          <mc:Fallback xmlns="">
            <p:pic>
              <p:nvPicPr>
                <p:cNvPr id="75" name="Freihand 74">
                  <a:extLst>
                    <a:ext uri="{FF2B5EF4-FFF2-40B4-BE49-F238E27FC236}">
                      <a16:creationId xmlns:a16="http://schemas.microsoft.com/office/drawing/2014/main" id="{FC8AADB6-7D7A-4038-8F2E-78657F14AFCB}"/>
                    </a:ext>
                  </a:extLst>
                </p:cNvPr>
                <p:cNvPicPr/>
                <p:nvPr/>
              </p:nvPicPr>
              <p:blipFill>
                <a:blip r:embed="rId155"/>
                <a:stretch>
                  <a:fillRect/>
                </a:stretch>
              </p:blipFill>
              <p:spPr>
                <a:xfrm>
                  <a:off x="4211277" y="4475325"/>
                  <a:ext cx="1242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5" name="Freihand 94">
                  <a:extLst>
                    <a:ext uri="{FF2B5EF4-FFF2-40B4-BE49-F238E27FC236}">
                      <a16:creationId xmlns:a16="http://schemas.microsoft.com/office/drawing/2014/main" id="{EA902054-8EF6-49F7-8CB5-CBED2C9538B9}"/>
                    </a:ext>
                  </a:extLst>
                </p14:cNvPr>
                <p14:cNvContentPartPr/>
                <p14:nvPr/>
              </p14:nvContentPartPr>
              <p14:xfrm>
                <a:off x="3509997" y="3635805"/>
                <a:ext cx="285120" cy="681120"/>
              </p14:xfrm>
            </p:contentPart>
          </mc:Choice>
          <mc:Fallback xmlns="">
            <p:pic>
              <p:nvPicPr>
                <p:cNvPr id="95" name="Freihand 94">
                  <a:extLst>
                    <a:ext uri="{FF2B5EF4-FFF2-40B4-BE49-F238E27FC236}">
                      <a16:creationId xmlns:a16="http://schemas.microsoft.com/office/drawing/2014/main" id="{EA902054-8EF6-49F7-8CB5-CBED2C9538B9}"/>
                    </a:ext>
                  </a:extLst>
                </p:cNvPr>
                <p:cNvPicPr/>
                <p:nvPr/>
              </p:nvPicPr>
              <p:blipFill>
                <a:blip r:embed="rId157"/>
                <a:stretch>
                  <a:fillRect/>
                </a:stretch>
              </p:blipFill>
              <p:spPr>
                <a:xfrm>
                  <a:off x="3505677" y="3631485"/>
                  <a:ext cx="293760" cy="689760"/>
                </a:xfrm>
                <a:prstGeom prst="rect">
                  <a:avLst/>
                </a:prstGeom>
              </p:spPr>
            </p:pic>
          </mc:Fallback>
        </mc:AlternateContent>
      </p:grpSp>
      <p:grpSp>
        <p:nvGrpSpPr>
          <p:cNvPr id="106" name="Gruppieren 105">
            <a:extLst>
              <a:ext uri="{FF2B5EF4-FFF2-40B4-BE49-F238E27FC236}">
                <a16:creationId xmlns:a16="http://schemas.microsoft.com/office/drawing/2014/main" id="{E2EEE332-DEBE-46D1-BEBC-ED58B17DDFC4}"/>
              </a:ext>
            </a:extLst>
          </p:cNvPr>
          <p:cNvGrpSpPr/>
          <p:nvPr/>
        </p:nvGrpSpPr>
        <p:grpSpPr>
          <a:xfrm>
            <a:off x="2108877" y="5159325"/>
            <a:ext cx="2467080" cy="1503360"/>
            <a:chOff x="2108877" y="5159325"/>
            <a:chExt cx="2467080" cy="1503360"/>
          </a:xfrm>
        </p:grpSpPr>
        <mc:AlternateContent xmlns:mc="http://schemas.openxmlformats.org/markup-compatibility/2006" xmlns:p14="http://schemas.microsoft.com/office/powerpoint/2010/main">
          <mc:Choice Requires="p14">
            <p:contentPart p14:bwMode="auto" r:id="rId158">
              <p14:nvContentPartPr>
                <p14:cNvPr id="97" name="Freihand 96">
                  <a:extLst>
                    <a:ext uri="{FF2B5EF4-FFF2-40B4-BE49-F238E27FC236}">
                      <a16:creationId xmlns:a16="http://schemas.microsoft.com/office/drawing/2014/main" id="{BA813D60-9241-4FAA-9AFC-679FAEDC94DB}"/>
                    </a:ext>
                  </a:extLst>
                </p14:cNvPr>
                <p14:cNvContentPartPr/>
                <p14:nvPr/>
              </p14:nvContentPartPr>
              <p14:xfrm>
                <a:off x="2572557" y="5338605"/>
                <a:ext cx="68760" cy="1107360"/>
              </p14:xfrm>
            </p:contentPart>
          </mc:Choice>
          <mc:Fallback xmlns="">
            <p:pic>
              <p:nvPicPr>
                <p:cNvPr id="97" name="Freihand 96">
                  <a:extLst>
                    <a:ext uri="{FF2B5EF4-FFF2-40B4-BE49-F238E27FC236}">
                      <a16:creationId xmlns:a16="http://schemas.microsoft.com/office/drawing/2014/main" id="{BA813D60-9241-4FAA-9AFC-679FAEDC94DB}"/>
                    </a:ext>
                  </a:extLst>
                </p:cNvPr>
                <p:cNvPicPr/>
                <p:nvPr/>
              </p:nvPicPr>
              <p:blipFill>
                <a:blip r:embed="rId159"/>
                <a:stretch>
                  <a:fillRect/>
                </a:stretch>
              </p:blipFill>
              <p:spPr>
                <a:xfrm>
                  <a:off x="2568237" y="5334285"/>
                  <a:ext cx="77400" cy="11160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8" name="Freihand 97">
                  <a:extLst>
                    <a:ext uri="{FF2B5EF4-FFF2-40B4-BE49-F238E27FC236}">
                      <a16:creationId xmlns:a16="http://schemas.microsoft.com/office/drawing/2014/main" id="{4338E76E-20E4-42B3-8F79-46198BE8CA21}"/>
                    </a:ext>
                  </a:extLst>
                </p14:cNvPr>
                <p14:cNvContentPartPr/>
                <p14:nvPr/>
              </p14:nvContentPartPr>
              <p14:xfrm>
                <a:off x="2454477" y="6298005"/>
                <a:ext cx="2010600" cy="85680"/>
              </p14:xfrm>
            </p:contentPart>
          </mc:Choice>
          <mc:Fallback xmlns="">
            <p:pic>
              <p:nvPicPr>
                <p:cNvPr id="98" name="Freihand 97">
                  <a:extLst>
                    <a:ext uri="{FF2B5EF4-FFF2-40B4-BE49-F238E27FC236}">
                      <a16:creationId xmlns:a16="http://schemas.microsoft.com/office/drawing/2014/main" id="{4338E76E-20E4-42B3-8F79-46198BE8CA21}"/>
                    </a:ext>
                  </a:extLst>
                </p:cNvPr>
                <p:cNvPicPr/>
                <p:nvPr/>
              </p:nvPicPr>
              <p:blipFill>
                <a:blip r:embed="rId161"/>
                <a:stretch>
                  <a:fillRect/>
                </a:stretch>
              </p:blipFill>
              <p:spPr>
                <a:xfrm>
                  <a:off x="2450157" y="6293685"/>
                  <a:ext cx="20192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9" name="Freihand 98">
                  <a:extLst>
                    <a:ext uri="{FF2B5EF4-FFF2-40B4-BE49-F238E27FC236}">
                      <a16:creationId xmlns:a16="http://schemas.microsoft.com/office/drawing/2014/main" id="{7AE73662-0FAE-41D2-A1B1-226746CB0FBE}"/>
                    </a:ext>
                  </a:extLst>
                </p14:cNvPr>
                <p14:cNvContentPartPr/>
                <p14:nvPr/>
              </p14:nvContentPartPr>
              <p14:xfrm>
                <a:off x="4443117" y="6195045"/>
                <a:ext cx="132840" cy="198360"/>
              </p14:xfrm>
            </p:contentPart>
          </mc:Choice>
          <mc:Fallback xmlns="">
            <p:pic>
              <p:nvPicPr>
                <p:cNvPr id="99" name="Freihand 98">
                  <a:extLst>
                    <a:ext uri="{FF2B5EF4-FFF2-40B4-BE49-F238E27FC236}">
                      <a16:creationId xmlns:a16="http://schemas.microsoft.com/office/drawing/2014/main" id="{7AE73662-0FAE-41D2-A1B1-226746CB0FBE}"/>
                    </a:ext>
                  </a:extLst>
                </p:cNvPr>
                <p:cNvPicPr/>
                <p:nvPr/>
              </p:nvPicPr>
              <p:blipFill>
                <a:blip r:embed="rId163"/>
                <a:stretch>
                  <a:fillRect/>
                </a:stretch>
              </p:blipFill>
              <p:spPr>
                <a:xfrm>
                  <a:off x="4438797" y="6190725"/>
                  <a:ext cx="14148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0" name="Freihand 99">
                  <a:extLst>
                    <a:ext uri="{FF2B5EF4-FFF2-40B4-BE49-F238E27FC236}">
                      <a16:creationId xmlns:a16="http://schemas.microsoft.com/office/drawing/2014/main" id="{2A2A3A34-0105-4729-9E69-43B1E5A032E7}"/>
                    </a:ext>
                  </a:extLst>
                </p14:cNvPr>
                <p14:cNvContentPartPr/>
                <p14:nvPr/>
              </p14:nvContentPartPr>
              <p14:xfrm>
                <a:off x="2441157" y="5159325"/>
                <a:ext cx="333360" cy="199800"/>
              </p14:xfrm>
            </p:contentPart>
          </mc:Choice>
          <mc:Fallback xmlns="">
            <p:pic>
              <p:nvPicPr>
                <p:cNvPr id="100" name="Freihand 99">
                  <a:extLst>
                    <a:ext uri="{FF2B5EF4-FFF2-40B4-BE49-F238E27FC236}">
                      <a16:creationId xmlns:a16="http://schemas.microsoft.com/office/drawing/2014/main" id="{2A2A3A34-0105-4729-9E69-43B1E5A032E7}"/>
                    </a:ext>
                  </a:extLst>
                </p:cNvPr>
                <p:cNvPicPr/>
                <p:nvPr/>
              </p:nvPicPr>
              <p:blipFill>
                <a:blip r:embed="rId165"/>
                <a:stretch>
                  <a:fillRect/>
                </a:stretch>
              </p:blipFill>
              <p:spPr>
                <a:xfrm>
                  <a:off x="2436837" y="5155005"/>
                  <a:ext cx="34200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2" name="Freihand 101">
                  <a:extLst>
                    <a:ext uri="{FF2B5EF4-FFF2-40B4-BE49-F238E27FC236}">
                      <a16:creationId xmlns:a16="http://schemas.microsoft.com/office/drawing/2014/main" id="{4D2D00F4-29AA-497B-9BED-0C6576488CAE}"/>
                    </a:ext>
                  </a:extLst>
                </p14:cNvPr>
                <p14:cNvContentPartPr/>
                <p14:nvPr/>
              </p14:nvContentPartPr>
              <p14:xfrm>
                <a:off x="4332237" y="6499605"/>
                <a:ext cx="218520" cy="163080"/>
              </p14:xfrm>
            </p:contentPart>
          </mc:Choice>
          <mc:Fallback xmlns="">
            <p:pic>
              <p:nvPicPr>
                <p:cNvPr id="102" name="Freihand 101">
                  <a:extLst>
                    <a:ext uri="{FF2B5EF4-FFF2-40B4-BE49-F238E27FC236}">
                      <a16:creationId xmlns:a16="http://schemas.microsoft.com/office/drawing/2014/main" id="{4D2D00F4-29AA-497B-9BED-0C6576488CAE}"/>
                    </a:ext>
                  </a:extLst>
                </p:cNvPr>
                <p:cNvPicPr/>
                <p:nvPr/>
              </p:nvPicPr>
              <p:blipFill>
                <a:blip r:embed="rId167"/>
                <a:stretch>
                  <a:fillRect/>
                </a:stretch>
              </p:blipFill>
              <p:spPr>
                <a:xfrm>
                  <a:off x="4327917" y="6495285"/>
                  <a:ext cx="2271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3" name="Freihand 102">
                  <a:extLst>
                    <a:ext uri="{FF2B5EF4-FFF2-40B4-BE49-F238E27FC236}">
                      <a16:creationId xmlns:a16="http://schemas.microsoft.com/office/drawing/2014/main" id="{9004FF44-EFB0-4895-8073-C96DE6C84249}"/>
                    </a:ext>
                  </a:extLst>
                </p14:cNvPr>
                <p14:cNvContentPartPr/>
                <p14:nvPr/>
              </p14:nvContentPartPr>
              <p14:xfrm>
                <a:off x="2149557" y="5231685"/>
                <a:ext cx="152640" cy="105120"/>
              </p14:xfrm>
            </p:contentPart>
          </mc:Choice>
          <mc:Fallback xmlns="">
            <p:pic>
              <p:nvPicPr>
                <p:cNvPr id="103" name="Freihand 102">
                  <a:extLst>
                    <a:ext uri="{FF2B5EF4-FFF2-40B4-BE49-F238E27FC236}">
                      <a16:creationId xmlns:a16="http://schemas.microsoft.com/office/drawing/2014/main" id="{9004FF44-EFB0-4895-8073-C96DE6C84249}"/>
                    </a:ext>
                  </a:extLst>
                </p:cNvPr>
                <p:cNvPicPr/>
                <p:nvPr/>
              </p:nvPicPr>
              <p:blipFill>
                <a:blip r:embed="rId169"/>
                <a:stretch>
                  <a:fillRect/>
                </a:stretch>
              </p:blipFill>
              <p:spPr>
                <a:xfrm>
                  <a:off x="2145237" y="5227365"/>
                  <a:ext cx="1612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4" name="Freihand 103">
                  <a:extLst>
                    <a:ext uri="{FF2B5EF4-FFF2-40B4-BE49-F238E27FC236}">
                      <a16:creationId xmlns:a16="http://schemas.microsoft.com/office/drawing/2014/main" id="{4DD9E31C-4A41-4EE9-831E-0EEBA159AECA}"/>
                    </a:ext>
                  </a:extLst>
                </p14:cNvPr>
                <p14:cNvContentPartPr/>
                <p14:nvPr/>
              </p14:nvContentPartPr>
              <p14:xfrm>
                <a:off x="2108877" y="5345805"/>
                <a:ext cx="243720" cy="31320"/>
              </p14:xfrm>
            </p:contentPart>
          </mc:Choice>
          <mc:Fallback xmlns="">
            <p:pic>
              <p:nvPicPr>
                <p:cNvPr id="104" name="Freihand 103">
                  <a:extLst>
                    <a:ext uri="{FF2B5EF4-FFF2-40B4-BE49-F238E27FC236}">
                      <a16:creationId xmlns:a16="http://schemas.microsoft.com/office/drawing/2014/main" id="{4DD9E31C-4A41-4EE9-831E-0EEBA159AECA}"/>
                    </a:ext>
                  </a:extLst>
                </p:cNvPr>
                <p:cNvPicPr/>
                <p:nvPr/>
              </p:nvPicPr>
              <p:blipFill>
                <a:blip r:embed="rId171"/>
                <a:stretch>
                  <a:fillRect/>
                </a:stretch>
              </p:blipFill>
              <p:spPr>
                <a:xfrm>
                  <a:off x="2104557" y="5341485"/>
                  <a:ext cx="2523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5" name="Freihand 104">
                  <a:extLst>
                    <a:ext uri="{FF2B5EF4-FFF2-40B4-BE49-F238E27FC236}">
                      <a16:creationId xmlns:a16="http://schemas.microsoft.com/office/drawing/2014/main" id="{AA404F92-852E-46A4-AEE9-716E8B764C93}"/>
                    </a:ext>
                  </a:extLst>
                </p14:cNvPr>
                <p14:cNvContentPartPr/>
                <p14:nvPr/>
              </p14:nvContentPartPr>
              <p14:xfrm>
                <a:off x="2208957" y="5409165"/>
                <a:ext cx="144000" cy="221760"/>
              </p14:xfrm>
            </p:contentPart>
          </mc:Choice>
          <mc:Fallback xmlns="">
            <p:pic>
              <p:nvPicPr>
                <p:cNvPr id="105" name="Freihand 104">
                  <a:extLst>
                    <a:ext uri="{FF2B5EF4-FFF2-40B4-BE49-F238E27FC236}">
                      <a16:creationId xmlns:a16="http://schemas.microsoft.com/office/drawing/2014/main" id="{AA404F92-852E-46A4-AEE9-716E8B764C93}"/>
                    </a:ext>
                  </a:extLst>
                </p:cNvPr>
                <p:cNvPicPr/>
                <p:nvPr/>
              </p:nvPicPr>
              <p:blipFill>
                <a:blip r:embed="rId173"/>
                <a:stretch>
                  <a:fillRect/>
                </a:stretch>
              </p:blipFill>
              <p:spPr>
                <a:xfrm>
                  <a:off x="2204637" y="5404845"/>
                  <a:ext cx="152640" cy="230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4">
            <p14:nvContentPartPr>
              <p14:cNvPr id="107" name="Freihand 106">
                <a:extLst>
                  <a:ext uri="{FF2B5EF4-FFF2-40B4-BE49-F238E27FC236}">
                    <a16:creationId xmlns:a16="http://schemas.microsoft.com/office/drawing/2014/main" id="{08EEA3C7-7D0C-42C4-B84B-2D663BC87644}"/>
                  </a:ext>
                </a:extLst>
              </p14:cNvPr>
              <p14:cNvContentPartPr/>
              <p14:nvPr/>
            </p14:nvContentPartPr>
            <p14:xfrm>
              <a:off x="2987277" y="5170845"/>
              <a:ext cx="842400" cy="884520"/>
            </p14:xfrm>
          </p:contentPart>
        </mc:Choice>
        <mc:Fallback xmlns="">
          <p:pic>
            <p:nvPicPr>
              <p:cNvPr id="107" name="Freihand 106">
                <a:extLst>
                  <a:ext uri="{FF2B5EF4-FFF2-40B4-BE49-F238E27FC236}">
                    <a16:creationId xmlns:a16="http://schemas.microsoft.com/office/drawing/2014/main" id="{08EEA3C7-7D0C-42C4-B84B-2D663BC87644}"/>
                  </a:ext>
                </a:extLst>
              </p:cNvPr>
              <p:cNvPicPr/>
              <p:nvPr/>
            </p:nvPicPr>
            <p:blipFill>
              <a:blip r:embed="rId175"/>
              <a:stretch>
                <a:fillRect/>
              </a:stretch>
            </p:blipFill>
            <p:spPr>
              <a:xfrm>
                <a:off x="2982957" y="5166525"/>
                <a:ext cx="851040" cy="893160"/>
              </a:xfrm>
              <a:prstGeom prst="rect">
                <a:avLst/>
              </a:prstGeom>
            </p:spPr>
          </p:pic>
        </mc:Fallback>
      </mc:AlternateContent>
      <p:grpSp>
        <p:nvGrpSpPr>
          <p:cNvPr id="119" name="Gruppieren 118">
            <a:extLst>
              <a:ext uri="{FF2B5EF4-FFF2-40B4-BE49-F238E27FC236}">
                <a16:creationId xmlns:a16="http://schemas.microsoft.com/office/drawing/2014/main" id="{DF837A8C-179D-429B-9797-BFEB270D57FE}"/>
              </a:ext>
            </a:extLst>
          </p:cNvPr>
          <p:cNvGrpSpPr/>
          <p:nvPr/>
        </p:nvGrpSpPr>
        <p:grpSpPr>
          <a:xfrm>
            <a:off x="3887637" y="5465685"/>
            <a:ext cx="2152800" cy="473040"/>
            <a:chOff x="3887637" y="5465685"/>
            <a:chExt cx="2152800" cy="473040"/>
          </a:xfrm>
        </p:grpSpPr>
        <mc:AlternateContent xmlns:mc="http://schemas.openxmlformats.org/markup-compatibility/2006" xmlns:p14="http://schemas.microsoft.com/office/powerpoint/2010/main">
          <mc:Choice Requires="p14">
            <p:contentPart p14:bwMode="auto" r:id="rId176">
              <p14:nvContentPartPr>
                <p14:cNvPr id="108" name="Freihand 107">
                  <a:extLst>
                    <a:ext uri="{FF2B5EF4-FFF2-40B4-BE49-F238E27FC236}">
                      <a16:creationId xmlns:a16="http://schemas.microsoft.com/office/drawing/2014/main" id="{9F42176A-CC6B-432F-901E-23D87E4F27A8}"/>
                    </a:ext>
                  </a:extLst>
                </p14:cNvPr>
                <p14:cNvContentPartPr/>
                <p14:nvPr/>
              </p14:nvContentPartPr>
              <p14:xfrm>
                <a:off x="3902037" y="5840805"/>
                <a:ext cx="188640" cy="64800"/>
              </p14:xfrm>
            </p:contentPart>
          </mc:Choice>
          <mc:Fallback xmlns="">
            <p:pic>
              <p:nvPicPr>
                <p:cNvPr id="108" name="Freihand 107">
                  <a:extLst>
                    <a:ext uri="{FF2B5EF4-FFF2-40B4-BE49-F238E27FC236}">
                      <a16:creationId xmlns:a16="http://schemas.microsoft.com/office/drawing/2014/main" id="{9F42176A-CC6B-432F-901E-23D87E4F27A8}"/>
                    </a:ext>
                  </a:extLst>
                </p:cNvPr>
                <p:cNvPicPr/>
                <p:nvPr/>
              </p:nvPicPr>
              <p:blipFill>
                <a:blip r:embed="rId177"/>
                <a:stretch>
                  <a:fillRect/>
                </a:stretch>
              </p:blipFill>
              <p:spPr>
                <a:xfrm>
                  <a:off x="3897717" y="5836485"/>
                  <a:ext cx="1972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9" name="Freihand 108">
                  <a:extLst>
                    <a:ext uri="{FF2B5EF4-FFF2-40B4-BE49-F238E27FC236}">
                      <a16:creationId xmlns:a16="http://schemas.microsoft.com/office/drawing/2014/main" id="{F94FD36B-DDC7-421A-B6E6-F51DA5F9FC9D}"/>
                    </a:ext>
                  </a:extLst>
                </p14:cNvPr>
                <p14:cNvContentPartPr/>
                <p14:nvPr/>
              </p14:nvContentPartPr>
              <p14:xfrm>
                <a:off x="3887637" y="5830725"/>
                <a:ext cx="144720" cy="108000"/>
              </p14:xfrm>
            </p:contentPart>
          </mc:Choice>
          <mc:Fallback xmlns="">
            <p:pic>
              <p:nvPicPr>
                <p:cNvPr id="109" name="Freihand 108">
                  <a:extLst>
                    <a:ext uri="{FF2B5EF4-FFF2-40B4-BE49-F238E27FC236}">
                      <a16:creationId xmlns:a16="http://schemas.microsoft.com/office/drawing/2014/main" id="{F94FD36B-DDC7-421A-B6E6-F51DA5F9FC9D}"/>
                    </a:ext>
                  </a:extLst>
                </p:cNvPr>
                <p:cNvPicPr/>
                <p:nvPr/>
              </p:nvPicPr>
              <p:blipFill>
                <a:blip r:embed="rId179"/>
                <a:stretch>
                  <a:fillRect/>
                </a:stretch>
              </p:blipFill>
              <p:spPr>
                <a:xfrm>
                  <a:off x="3883317" y="5826405"/>
                  <a:ext cx="1533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0" name="Freihand 109">
                  <a:extLst>
                    <a:ext uri="{FF2B5EF4-FFF2-40B4-BE49-F238E27FC236}">
                      <a16:creationId xmlns:a16="http://schemas.microsoft.com/office/drawing/2014/main" id="{C3E28E21-D40A-4F96-8B8E-104F12B37BEB}"/>
                    </a:ext>
                  </a:extLst>
                </p14:cNvPr>
                <p14:cNvContentPartPr/>
                <p14:nvPr/>
              </p14:nvContentPartPr>
              <p14:xfrm>
                <a:off x="4248717" y="5747565"/>
                <a:ext cx="122760" cy="157680"/>
              </p14:xfrm>
            </p:contentPart>
          </mc:Choice>
          <mc:Fallback xmlns="">
            <p:pic>
              <p:nvPicPr>
                <p:cNvPr id="110" name="Freihand 109">
                  <a:extLst>
                    <a:ext uri="{FF2B5EF4-FFF2-40B4-BE49-F238E27FC236}">
                      <a16:creationId xmlns:a16="http://schemas.microsoft.com/office/drawing/2014/main" id="{C3E28E21-D40A-4F96-8B8E-104F12B37BEB}"/>
                    </a:ext>
                  </a:extLst>
                </p:cNvPr>
                <p:cNvPicPr/>
                <p:nvPr/>
              </p:nvPicPr>
              <p:blipFill>
                <a:blip r:embed="rId181"/>
                <a:stretch>
                  <a:fillRect/>
                </a:stretch>
              </p:blipFill>
              <p:spPr>
                <a:xfrm>
                  <a:off x="4244397" y="5743245"/>
                  <a:ext cx="13140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1" name="Freihand 110">
                  <a:extLst>
                    <a:ext uri="{FF2B5EF4-FFF2-40B4-BE49-F238E27FC236}">
                      <a16:creationId xmlns:a16="http://schemas.microsoft.com/office/drawing/2014/main" id="{088B2DDF-A2E0-4EBA-8722-D74709BAF6B9}"/>
                    </a:ext>
                  </a:extLst>
                </p14:cNvPr>
                <p14:cNvContentPartPr/>
                <p14:nvPr/>
              </p14:nvContentPartPr>
              <p14:xfrm>
                <a:off x="4358157" y="5822085"/>
                <a:ext cx="75240" cy="58680"/>
              </p14:xfrm>
            </p:contentPart>
          </mc:Choice>
          <mc:Fallback xmlns="">
            <p:pic>
              <p:nvPicPr>
                <p:cNvPr id="111" name="Freihand 110">
                  <a:extLst>
                    <a:ext uri="{FF2B5EF4-FFF2-40B4-BE49-F238E27FC236}">
                      <a16:creationId xmlns:a16="http://schemas.microsoft.com/office/drawing/2014/main" id="{088B2DDF-A2E0-4EBA-8722-D74709BAF6B9}"/>
                    </a:ext>
                  </a:extLst>
                </p:cNvPr>
                <p:cNvPicPr/>
                <p:nvPr/>
              </p:nvPicPr>
              <p:blipFill>
                <a:blip r:embed="rId183"/>
                <a:stretch>
                  <a:fillRect/>
                </a:stretch>
              </p:blipFill>
              <p:spPr>
                <a:xfrm>
                  <a:off x="4353837" y="5817765"/>
                  <a:ext cx="838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2" name="Freihand 111">
                  <a:extLst>
                    <a:ext uri="{FF2B5EF4-FFF2-40B4-BE49-F238E27FC236}">
                      <a16:creationId xmlns:a16="http://schemas.microsoft.com/office/drawing/2014/main" id="{C1F0E2F1-69D1-4821-9F0F-23C0C4A8B07D}"/>
                    </a:ext>
                  </a:extLst>
                </p14:cNvPr>
                <p14:cNvContentPartPr/>
                <p14:nvPr/>
              </p14:nvContentPartPr>
              <p14:xfrm>
                <a:off x="4469757" y="5708325"/>
                <a:ext cx="101520" cy="167760"/>
              </p14:xfrm>
            </p:contentPart>
          </mc:Choice>
          <mc:Fallback xmlns="">
            <p:pic>
              <p:nvPicPr>
                <p:cNvPr id="112" name="Freihand 111">
                  <a:extLst>
                    <a:ext uri="{FF2B5EF4-FFF2-40B4-BE49-F238E27FC236}">
                      <a16:creationId xmlns:a16="http://schemas.microsoft.com/office/drawing/2014/main" id="{C1F0E2F1-69D1-4821-9F0F-23C0C4A8B07D}"/>
                    </a:ext>
                  </a:extLst>
                </p:cNvPr>
                <p:cNvPicPr/>
                <p:nvPr/>
              </p:nvPicPr>
              <p:blipFill>
                <a:blip r:embed="rId185"/>
                <a:stretch>
                  <a:fillRect/>
                </a:stretch>
              </p:blipFill>
              <p:spPr>
                <a:xfrm>
                  <a:off x="4465437" y="5704005"/>
                  <a:ext cx="11016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3" name="Freihand 112">
                  <a:extLst>
                    <a:ext uri="{FF2B5EF4-FFF2-40B4-BE49-F238E27FC236}">
                      <a16:creationId xmlns:a16="http://schemas.microsoft.com/office/drawing/2014/main" id="{A0D92E68-EB22-4A63-809B-FD0B665FD3CF}"/>
                    </a:ext>
                  </a:extLst>
                </p14:cNvPr>
                <p14:cNvContentPartPr/>
                <p14:nvPr/>
              </p14:nvContentPartPr>
              <p14:xfrm>
                <a:off x="4596837" y="5788245"/>
                <a:ext cx="137880" cy="73800"/>
              </p14:xfrm>
            </p:contentPart>
          </mc:Choice>
          <mc:Fallback xmlns="">
            <p:pic>
              <p:nvPicPr>
                <p:cNvPr id="113" name="Freihand 112">
                  <a:extLst>
                    <a:ext uri="{FF2B5EF4-FFF2-40B4-BE49-F238E27FC236}">
                      <a16:creationId xmlns:a16="http://schemas.microsoft.com/office/drawing/2014/main" id="{A0D92E68-EB22-4A63-809B-FD0B665FD3CF}"/>
                    </a:ext>
                  </a:extLst>
                </p:cNvPr>
                <p:cNvPicPr/>
                <p:nvPr/>
              </p:nvPicPr>
              <p:blipFill>
                <a:blip r:embed="rId187"/>
                <a:stretch>
                  <a:fillRect/>
                </a:stretch>
              </p:blipFill>
              <p:spPr>
                <a:xfrm>
                  <a:off x="4592517" y="5783925"/>
                  <a:ext cx="1465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4" name="Freihand 113">
                  <a:extLst>
                    <a:ext uri="{FF2B5EF4-FFF2-40B4-BE49-F238E27FC236}">
                      <a16:creationId xmlns:a16="http://schemas.microsoft.com/office/drawing/2014/main" id="{951D5204-79C4-40EA-BE47-38E885B5685D}"/>
                    </a:ext>
                  </a:extLst>
                </p14:cNvPr>
                <p14:cNvContentPartPr/>
                <p14:nvPr/>
              </p14:nvContentPartPr>
              <p14:xfrm>
                <a:off x="4942797" y="5661165"/>
                <a:ext cx="145440" cy="167400"/>
              </p14:xfrm>
            </p:contentPart>
          </mc:Choice>
          <mc:Fallback xmlns="">
            <p:pic>
              <p:nvPicPr>
                <p:cNvPr id="114" name="Freihand 113">
                  <a:extLst>
                    <a:ext uri="{FF2B5EF4-FFF2-40B4-BE49-F238E27FC236}">
                      <a16:creationId xmlns:a16="http://schemas.microsoft.com/office/drawing/2014/main" id="{951D5204-79C4-40EA-BE47-38E885B5685D}"/>
                    </a:ext>
                  </a:extLst>
                </p:cNvPr>
                <p:cNvPicPr/>
                <p:nvPr/>
              </p:nvPicPr>
              <p:blipFill>
                <a:blip r:embed="rId189"/>
                <a:stretch>
                  <a:fillRect/>
                </a:stretch>
              </p:blipFill>
              <p:spPr>
                <a:xfrm>
                  <a:off x="4938477" y="5656845"/>
                  <a:ext cx="15408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5" name="Freihand 114">
                  <a:extLst>
                    <a:ext uri="{FF2B5EF4-FFF2-40B4-BE49-F238E27FC236}">
                      <a16:creationId xmlns:a16="http://schemas.microsoft.com/office/drawing/2014/main" id="{5365311B-C124-4C19-8DF3-C2B5734A90FA}"/>
                    </a:ext>
                  </a:extLst>
                </p14:cNvPr>
                <p14:cNvContentPartPr/>
                <p14:nvPr/>
              </p14:nvContentPartPr>
              <p14:xfrm>
                <a:off x="5125317" y="5714445"/>
                <a:ext cx="341280" cy="88560"/>
              </p14:xfrm>
            </p:contentPart>
          </mc:Choice>
          <mc:Fallback xmlns="">
            <p:pic>
              <p:nvPicPr>
                <p:cNvPr id="115" name="Freihand 114">
                  <a:extLst>
                    <a:ext uri="{FF2B5EF4-FFF2-40B4-BE49-F238E27FC236}">
                      <a16:creationId xmlns:a16="http://schemas.microsoft.com/office/drawing/2014/main" id="{5365311B-C124-4C19-8DF3-C2B5734A90FA}"/>
                    </a:ext>
                  </a:extLst>
                </p:cNvPr>
                <p:cNvPicPr/>
                <p:nvPr/>
              </p:nvPicPr>
              <p:blipFill>
                <a:blip r:embed="rId191"/>
                <a:stretch>
                  <a:fillRect/>
                </a:stretch>
              </p:blipFill>
              <p:spPr>
                <a:xfrm>
                  <a:off x="5120997" y="5710125"/>
                  <a:ext cx="3499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16" name="Freihand 115">
                  <a:extLst>
                    <a:ext uri="{FF2B5EF4-FFF2-40B4-BE49-F238E27FC236}">
                      <a16:creationId xmlns:a16="http://schemas.microsoft.com/office/drawing/2014/main" id="{84783F6E-6229-44EC-B1E9-BE0D4FCB6ECE}"/>
                    </a:ext>
                  </a:extLst>
                </p14:cNvPr>
                <p14:cNvContentPartPr/>
                <p14:nvPr/>
              </p14:nvContentPartPr>
              <p14:xfrm>
                <a:off x="5475237" y="5609325"/>
                <a:ext cx="425520" cy="169920"/>
              </p14:xfrm>
            </p:contentPart>
          </mc:Choice>
          <mc:Fallback xmlns="">
            <p:pic>
              <p:nvPicPr>
                <p:cNvPr id="116" name="Freihand 115">
                  <a:extLst>
                    <a:ext uri="{FF2B5EF4-FFF2-40B4-BE49-F238E27FC236}">
                      <a16:creationId xmlns:a16="http://schemas.microsoft.com/office/drawing/2014/main" id="{84783F6E-6229-44EC-B1E9-BE0D4FCB6ECE}"/>
                    </a:ext>
                  </a:extLst>
                </p:cNvPr>
                <p:cNvPicPr/>
                <p:nvPr/>
              </p:nvPicPr>
              <p:blipFill>
                <a:blip r:embed="rId193"/>
                <a:stretch>
                  <a:fillRect/>
                </a:stretch>
              </p:blipFill>
              <p:spPr>
                <a:xfrm>
                  <a:off x="5470917" y="5605005"/>
                  <a:ext cx="43416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17" name="Freihand 116">
                  <a:extLst>
                    <a:ext uri="{FF2B5EF4-FFF2-40B4-BE49-F238E27FC236}">
                      <a16:creationId xmlns:a16="http://schemas.microsoft.com/office/drawing/2014/main" id="{B4475BA0-5953-4A76-A0B2-C15B3F3A9F50}"/>
                    </a:ext>
                  </a:extLst>
                </p14:cNvPr>
                <p14:cNvContentPartPr/>
                <p14:nvPr/>
              </p14:nvContentPartPr>
              <p14:xfrm>
                <a:off x="6024237" y="5465685"/>
                <a:ext cx="11160" cy="136440"/>
              </p14:xfrm>
            </p:contentPart>
          </mc:Choice>
          <mc:Fallback xmlns="">
            <p:pic>
              <p:nvPicPr>
                <p:cNvPr id="117" name="Freihand 116">
                  <a:extLst>
                    <a:ext uri="{FF2B5EF4-FFF2-40B4-BE49-F238E27FC236}">
                      <a16:creationId xmlns:a16="http://schemas.microsoft.com/office/drawing/2014/main" id="{B4475BA0-5953-4A76-A0B2-C15B3F3A9F50}"/>
                    </a:ext>
                  </a:extLst>
                </p:cNvPr>
                <p:cNvPicPr/>
                <p:nvPr/>
              </p:nvPicPr>
              <p:blipFill>
                <a:blip r:embed="rId195"/>
                <a:stretch>
                  <a:fillRect/>
                </a:stretch>
              </p:blipFill>
              <p:spPr>
                <a:xfrm>
                  <a:off x="6019917" y="5461365"/>
                  <a:ext cx="198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18" name="Freihand 117">
                  <a:extLst>
                    <a:ext uri="{FF2B5EF4-FFF2-40B4-BE49-F238E27FC236}">
                      <a16:creationId xmlns:a16="http://schemas.microsoft.com/office/drawing/2014/main" id="{588224C1-E871-4C61-8650-62A7D8BCFE2B}"/>
                    </a:ext>
                  </a:extLst>
                </p14:cNvPr>
                <p14:cNvContentPartPr/>
                <p14:nvPr/>
              </p14:nvContentPartPr>
              <p14:xfrm>
                <a:off x="6029997" y="5710485"/>
                <a:ext cx="10440" cy="34200"/>
              </p14:xfrm>
            </p:contentPart>
          </mc:Choice>
          <mc:Fallback xmlns="">
            <p:pic>
              <p:nvPicPr>
                <p:cNvPr id="118" name="Freihand 117">
                  <a:extLst>
                    <a:ext uri="{FF2B5EF4-FFF2-40B4-BE49-F238E27FC236}">
                      <a16:creationId xmlns:a16="http://schemas.microsoft.com/office/drawing/2014/main" id="{588224C1-E871-4C61-8650-62A7D8BCFE2B}"/>
                    </a:ext>
                  </a:extLst>
                </p:cNvPr>
                <p:cNvPicPr/>
                <p:nvPr/>
              </p:nvPicPr>
              <p:blipFill>
                <a:blip r:embed="rId197"/>
                <a:stretch>
                  <a:fillRect/>
                </a:stretch>
              </p:blipFill>
              <p:spPr>
                <a:xfrm>
                  <a:off x="6025677" y="5706165"/>
                  <a:ext cx="19080" cy="42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8">
            <p14:nvContentPartPr>
              <p14:cNvPr id="37" name="Freihand 36">
                <a:extLst>
                  <a:ext uri="{FF2B5EF4-FFF2-40B4-BE49-F238E27FC236}">
                    <a16:creationId xmlns:a16="http://schemas.microsoft.com/office/drawing/2014/main" id="{34B32A15-B669-4F80-9910-1E34605E0C4A}"/>
                  </a:ext>
                </a:extLst>
              </p14:cNvPr>
              <p14:cNvContentPartPr/>
              <p14:nvPr/>
            </p14:nvContentPartPr>
            <p14:xfrm>
              <a:off x="259557" y="1533765"/>
              <a:ext cx="2152800" cy="43560"/>
            </p14:xfrm>
          </p:contentPart>
        </mc:Choice>
        <mc:Fallback>
          <p:pic>
            <p:nvPicPr>
              <p:cNvPr id="37" name="Freihand 36">
                <a:extLst>
                  <a:ext uri="{FF2B5EF4-FFF2-40B4-BE49-F238E27FC236}">
                    <a16:creationId xmlns:a16="http://schemas.microsoft.com/office/drawing/2014/main" id="{34B32A15-B669-4F80-9910-1E34605E0C4A}"/>
                  </a:ext>
                </a:extLst>
              </p:cNvPr>
              <p:cNvPicPr/>
              <p:nvPr/>
            </p:nvPicPr>
            <p:blipFill>
              <a:blip r:embed="rId199"/>
              <a:stretch>
                <a:fillRect/>
              </a:stretch>
            </p:blipFill>
            <p:spPr>
              <a:xfrm>
                <a:off x="255237" y="1529445"/>
                <a:ext cx="2161440" cy="52200"/>
              </a:xfrm>
              <a:prstGeom prst="rect">
                <a:avLst/>
              </a:prstGeom>
            </p:spPr>
          </p:pic>
        </mc:Fallback>
      </mc:AlternateContent>
      <p:grpSp>
        <p:nvGrpSpPr>
          <p:cNvPr id="63" name="Gruppieren 62">
            <a:extLst>
              <a:ext uri="{FF2B5EF4-FFF2-40B4-BE49-F238E27FC236}">
                <a16:creationId xmlns:a16="http://schemas.microsoft.com/office/drawing/2014/main" id="{FCBA200A-9C81-459A-9B8C-AC1728F24EEF}"/>
              </a:ext>
            </a:extLst>
          </p:cNvPr>
          <p:cNvGrpSpPr/>
          <p:nvPr/>
        </p:nvGrpSpPr>
        <p:grpSpPr>
          <a:xfrm>
            <a:off x="503997" y="815565"/>
            <a:ext cx="2008440" cy="143280"/>
            <a:chOff x="503997" y="815565"/>
            <a:chExt cx="2008440" cy="143280"/>
          </a:xfrm>
        </p:grpSpPr>
        <mc:AlternateContent xmlns:mc="http://schemas.openxmlformats.org/markup-compatibility/2006">
          <mc:Choice xmlns:p14="http://schemas.microsoft.com/office/powerpoint/2010/main" Requires="p14">
            <p:contentPart p14:bwMode="auto" r:id="rId200">
              <p14:nvContentPartPr>
                <p14:cNvPr id="39" name="Freihand 38">
                  <a:extLst>
                    <a:ext uri="{FF2B5EF4-FFF2-40B4-BE49-F238E27FC236}">
                      <a16:creationId xmlns:a16="http://schemas.microsoft.com/office/drawing/2014/main" id="{D7CA658D-AD0C-4A1D-AF7B-510A81C94990}"/>
                    </a:ext>
                  </a:extLst>
                </p14:cNvPr>
                <p14:cNvContentPartPr/>
                <p14:nvPr/>
              </p14:nvContentPartPr>
              <p14:xfrm>
                <a:off x="503997" y="887565"/>
                <a:ext cx="1027440" cy="71280"/>
              </p14:xfrm>
            </p:contentPart>
          </mc:Choice>
          <mc:Fallback>
            <p:pic>
              <p:nvPicPr>
                <p:cNvPr id="39" name="Freihand 38">
                  <a:extLst>
                    <a:ext uri="{FF2B5EF4-FFF2-40B4-BE49-F238E27FC236}">
                      <a16:creationId xmlns:a16="http://schemas.microsoft.com/office/drawing/2014/main" id="{D7CA658D-AD0C-4A1D-AF7B-510A81C94990}"/>
                    </a:ext>
                  </a:extLst>
                </p:cNvPr>
                <p:cNvPicPr/>
                <p:nvPr/>
              </p:nvPicPr>
              <p:blipFill>
                <a:blip r:embed="rId201"/>
                <a:stretch>
                  <a:fillRect/>
                </a:stretch>
              </p:blipFill>
              <p:spPr>
                <a:xfrm>
                  <a:off x="499677" y="883245"/>
                  <a:ext cx="10360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41" name="Freihand 40">
                  <a:extLst>
                    <a:ext uri="{FF2B5EF4-FFF2-40B4-BE49-F238E27FC236}">
                      <a16:creationId xmlns:a16="http://schemas.microsoft.com/office/drawing/2014/main" id="{EE0F71B9-1C4B-41F1-A858-59E3EA987062}"/>
                    </a:ext>
                  </a:extLst>
                </p14:cNvPr>
                <p14:cNvContentPartPr/>
                <p14:nvPr/>
              </p14:nvContentPartPr>
              <p14:xfrm>
                <a:off x="1789557" y="815565"/>
                <a:ext cx="722880" cy="99000"/>
              </p14:xfrm>
            </p:contentPart>
          </mc:Choice>
          <mc:Fallback>
            <p:pic>
              <p:nvPicPr>
                <p:cNvPr id="41" name="Freihand 40">
                  <a:extLst>
                    <a:ext uri="{FF2B5EF4-FFF2-40B4-BE49-F238E27FC236}">
                      <a16:creationId xmlns:a16="http://schemas.microsoft.com/office/drawing/2014/main" id="{EE0F71B9-1C4B-41F1-A858-59E3EA987062}"/>
                    </a:ext>
                  </a:extLst>
                </p:cNvPr>
                <p:cNvPicPr/>
                <p:nvPr/>
              </p:nvPicPr>
              <p:blipFill>
                <a:blip r:embed="rId203"/>
                <a:stretch>
                  <a:fillRect/>
                </a:stretch>
              </p:blipFill>
              <p:spPr>
                <a:xfrm>
                  <a:off x="1785237" y="811245"/>
                  <a:ext cx="731520" cy="107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4">
            <p14:nvContentPartPr>
              <p14:cNvPr id="64" name="Freihand 63">
                <a:extLst>
                  <a:ext uri="{FF2B5EF4-FFF2-40B4-BE49-F238E27FC236}">
                    <a16:creationId xmlns:a16="http://schemas.microsoft.com/office/drawing/2014/main" id="{EC0947A9-36F9-4A2B-86AE-E92CE28C8B8C}"/>
                  </a:ext>
                </a:extLst>
              </p14:cNvPr>
              <p14:cNvContentPartPr/>
              <p14:nvPr/>
            </p14:nvContentPartPr>
            <p14:xfrm>
              <a:off x="1956597" y="1060725"/>
              <a:ext cx="414720" cy="483840"/>
            </p14:xfrm>
          </p:contentPart>
        </mc:Choice>
        <mc:Fallback>
          <p:pic>
            <p:nvPicPr>
              <p:cNvPr id="64" name="Freihand 63">
                <a:extLst>
                  <a:ext uri="{FF2B5EF4-FFF2-40B4-BE49-F238E27FC236}">
                    <a16:creationId xmlns:a16="http://schemas.microsoft.com/office/drawing/2014/main" id="{EC0947A9-36F9-4A2B-86AE-E92CE28C8B8C}"/>
                  </a:ext>
                </a:extLst>
              </p:cNvPr>
              <p:cNvPicPr/>
              <p:nvPr/>
            </p:nvPicPr>
            <p:blipFill>
              <a:blip r:embed="rId205"/>
              <a:stretch>
                <a:fillRect/>
              </a:stretch>
            </p:blipFill>
            <p:spPr>
              <a:xfrm>
                <a:off x="1952277" y="1056405"/>
                <a:ext cx="423360" cy="4924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66" name="Freihand 65">
                <a:extLst>
                  <a:ext uri="{FF2B5EF4-FFF2-40B4-BE49-F238E27FC236}">
                    <a16:creationId xmlns:a16="http://schemas.microsoft.com/office/drawing/2014/main" id="{56BD18CD-32FB-4D77-8497-4650FE61D44D}"/>
                  </a:ext>
                </a:extLst>
              </p14:cNvPr>
              <p14:cNvContentPartPr/>
              <p14:nvPr/>
            </p14:nvContentPartPr>
            <p14:xfrm>
              <a:off x="783357" y="1479765"/>
              <a:ext cx="281160" cy="51840"/>
            </p14:xfrm>
          </p:contentPart>
        </mc:Choice>
        <mc:Fallback>
          <p:pic>
            <p:nvPicPr>
              <p:cNvPr id="66" name="Freihand 65">
                <a:extLst>
                  <a:ext uri="{FF2B5EF4-FFF2-40B4-BE49-F238E27FC236}">
                    <a16:creationId xmlns:a16="http://schemas.microsoft.com/office/drawing/2014/main" id="{56BD18CD-32FB-4D77-8497-4650FE61D44D}"/>
                  </a:ext>
                </a:extLst>
              </p:cNvPr>
              <p:cNvPicPr/>
              <p:nvPr/>
            </p:nvPicPr>
            <p:blipFill>
              <a:blip r:embed="rId207"/>
              <a:stretch>
                <a:fillRect/>
              </a:stretch>
            </p:blipFill>
            <p:spPr>
              <a:xfrm>
                <a:off x="779037" y="1475445"/>
                <a:ext cx="28980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71" name="Freihand 70">
                <a:extLst>
                  <a:ext uri="{FF2B5EF4-FFF2-40B4-BE49-F238E27FC236}">
                    <a16:creationId xmlns:a16="http://schemas.microsoft.com/office/drawing/2014/main" id="{EE16ED89-4806-4C34-8225-387D6C990DC2}"/>
                  </a:ext>
                </a:extLst>
              </p14:cNvPr>
              <p14:cNvContentPartPr/>
              <p14:nvPr/>
            </p14:nvContentPartPr>
            <p14:xfrm>
              <a:off x="801357" y="1171965"/>
              <a:ext cx="159120" cy="332640"/>
            </p14:xfrm>
          </p:contentPart>
        </mc:Choice>
        <mc:Fallback>
          <p:pic>
            <p:nvPicPr>
              <p:cNvPr id="71" name="Freihand 70">
                <a:extLst>
                  <a:ext uri="{FF2B5EF4-FFF2-40B4-BE49-F238E27FC236}">
                    <a16:creationId xmlns:a16="http://schemas.microsoft.com/office/drawing/2014/main" id="{EE16ED89-4806-4C34-8225-387D6C990DC2}"/>
                  </a:ext>
                </a:extLst>
              </p:cNvPr>
              <p:cNvPicPr/>
              <p:nvPr/>
            </p:nvPicPr>
            <p:blipFill>
              <a:blip r:embed="rId209"/>
              <a:stretch>
                <a:fillRect/>
              </a:stretch>
            </p:blipFill>
            <p:spPr>
              <a:xfrm>
                <a:off x="797037" y="1167645"/>
                <a:ext cx="167760" cy="34128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76" name="Freihand 75">
                <a:extLst>
                  <a:ext uri="{FF2B5EF4-FFF2-40B4-BE49-F238E27FC236}">
                    <a16:creationId xmlns:a16="http://schemas.microsoft.com/office/drawing/2014/main" id="{FBB8EDDB-4DCF-4474-8D8B-8A39785684AC}"/>
                  </a:ext>
                </a:extLst>
              </p14:cNvPr>
              <p14:cNvContentPartPr/>
              <p14:nvPr/>
            </p14:nvContentPartPr>
            <p14:xfrm>
              <a:off x="1967037" y="1173765"/>
              <a:ext cx="198000" cy="311400"/>
            </p14:xfrm>
          </p:contentPart>
        </mc:Choice>
        <mc:Fallback>
          <p:pic>
            <p:nvPicPr>
              <p:cNvPr id="76" name="Freihand 75">
                <a:extLst>
                  <a:ext uri="{FF2B5EF4-FFF2-40B4-BE49-F238E27FC236}">
                    <a16:creationId xmlns:a16="http://schemas.microsoft.com/office/drawing/2014/main" id="{FBB8EDDB-4DCF-4474-8D8B-8A39785684AC}"/>
                  </a:ext>
                </a:extLst>
              </p:cNvPr>
              <p:cNvPicPr/>
              <p:nvPr/>
            </p:nvPicPr>
            <p:blipFill>
              <a:blip r:embed="rId211"/>
              <a:stretch>
                <a:fillRect/>
              </a:stretch>
            </p:blipFill>
            <p:spPr>
              <a:xfrm>
                <a:off x="1962717" y="1169445"/>
                <a:ext cx="206640" cy="32004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93" name="Freihand 92">
                <a:extLst>
                  <a:ext uri="{FF2B5EF4-FFF2-40B4-BE49-F238E27FC236}">
                    <a16:creationId xmlns:a16="http://schemas.microsoft.com/office/drawing/2014/main" id="{311169C4-4B1E-4311-AF81-8487009CBDA2}"/>
                  </a:ext>
                </a:extLst>
              </p14:cNvPr>
              <p14:cNvContentPartPr/>
              <p14:nvPr/>
            </p14:nvContentPartPr>
            <p14:xfrm>
              <a:off x="4848837" y="815565"/>
              <a:ext cx="1999080" cy="1013040"/>
            </p14:xfrm>
          </p:contentPart>
        </mc:Choice>
        <mc:Fallback>
          <p:pic>
            <p:nvPicPr>
              <p:cNvPr id="93" name="Freihand 92">
                <a:extLst>
                  <a:ext uri="{FF2B5EF4-FFF2-40B4-BE49-F238E27FC236}">
                    <a16:creationId xmlns:a16="http://schemas.microsoft.com/office/drawing/2014/main" id="{311169C4-4B1E-4311-AF81-8487009CBDA2}"/>
                  </a:ext>
                </a:extLst>
              </p:cNvPr>
              <p:cNvPicPr/>
              <p:nvPr/>
            </p:nvPicPr>
            <p:blipFill>
              <a:blip r:embed="rId213"/>
              <a:stretch>
                <a:fillRect/>
              </a:stretch>
            </p:blipFill>
            <p:spPr>
              <a:xfrm>
                <a:off x="4844517" y="811245"/>
                <a:ext cx="2007720" cy="102168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40" name="Freihand 139">
                <a:extLst>
                  <a:ext uri="{FF2B5EF4-FFF2-40B4-BE49-F238E27FC236}">
                    <a16:creationId xmlns:a16="http://schemas.microsoft.com/office/drawing/2014/main" id="{499E8E41-92FD-4FF0-BECF-A805A73F6EE8}"/>
                  </a:ext>
                </a:extLst>
              </p14:cNvPr>
              <p14:cNvContentPartPr/>
              <p14:nvPr/>
            </p14:nvContentPartPr>
            <p14:xfrm>
              <a:off x="6405837" y="1146765"/>
              <a:ext cx="316440" cy="448200"/>
            </p14:xfrm>
          </p:contentPart>
        </mc:Choice>
        <mc:Fallback>
          <p:pic>
            <p:nvPicPr>
              <p:cNvPr id="140" name="Freihand 139">
                <a:extLst>
                  <a:ext uri="{FF2B5EF4-FFF2-40B4-BE49-F238E27FC236}">
                    <a16:creationId xmlns:a16="http://schemas.microsoft.com/office/drawing/2014/main" id="{499E8E41-92FD-4FF0-BECF-A805A73F6EE8}"/>
                  </a:ext>
                </a:extLst>
              </p:cNvPr>
              <p:cNvPicPr/>
              <p:nvPr/>
            </p:nvPicPr>
            <p:blipFill>
              <a:blip r:embed="rId215"/>
              <a:stretch>
                <a:fillRect/>
              </a:stretch>
            </p:blipFill>
            <p:spPr>
              <a:xfrm>
                <a:off x="6401517" y="1142445"/>
                <a:ext cx="325080" cy="4568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42" name="Freihand 141">
                <a:extLst>
                  <a:ext uri="{FF2B5EF4-FFF2-40B4-BE49-F238E27FC236}">
                    <a16:creationId xmlns:a16="http://schemas.microsoft.com/office/drawing/2014/main" id="{CCE96028-31CD-48FA-9E0E-968092F7115B}"/>
                  </a:ext>
                </a:extLst>
              </p14:cNvPr>
              <p14:cNvContentPartPr/>
              <p14:nvPr/>
            </p14:nvContentPartPr>
            <p14:xfrm>
              <a:off x="5773317" y="846885"/>
              <a:ext cx="466200" cy="943920"/>
            </p14:xfrm>
          </p:contentPart>
        </mc:Choice>
        <mc:Fallback>
          <p:pic>
            <p:nvPicPr>
              <p:cNvPr id="142" name="Freihand 141">
                <a:extLst>
                  <a:ext uri="{FF2B5EF4-FFF2-40B4-BE49-F238E27FC236}">
                    <a16:creationId xmlns:a16="http://schemas.microsoft.com/office/drawing/2014/main" id="{CCE96028-31CD-48FA-9E0E-968092F7115B}"/>
                  </a:ext>
                </a:extLst>
              </p:cNvPr>
              <p:cNvPicPr/>
              <p:nvPr/>
            </p:nvPicPr>
            <p:blipFill>
              <a:blip r:embed="rId217"/>
              <a:stretch>
                <a:fillRect/>
              </a:stretch>
            </p:blipFill>
            <p:spPr>
              <a:xfrm>
                <a:off x="5768997" y="842565"/>
                <a:ext cx="474840" cy="9525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58" name="Freihand 157">
                <a:extLst>
                  <a:ext uri="{FF2B5EF4-FFF2-40B4-BE49-F238E27FC236}">
                    <a16:creationId xmlns:a16="http://schemas.microsoft.com/office/drawing/2014/main" id="{DE8D4CE5-2858-472B-A1FA-948679D0EFA3}"/>
                  </a:ext>
                </a:extLst>
              </p14:cNvPr>
              <p14:cNvContentPartPr/>
              <p14:nvPr/>
            </p14:nvContentPartPr>
            <p14:xfrm>
              <a:off x="10060557" y="387165"/>
              <a:ext cx="1072080" cy="1236600"/>
            </p14:xfrm>
          </p:contentPart>
        </mc:Choice>
        <mc:Fallback>
          <p:pic>
            <p:nvPicPr>
              <p:cNvPr id="158" name="Freihand 157">
                <a:extLst>
                  <a:ext uri="{FF2B5EF4-FFF2-40B4-BE49-F238E27FC236}">
                    <a16:creationId xmlns:a16="http://schemas.microsoft.com/office/drawing/2014/main" id="{DE8D4CE5-2858-472B-A1FA-948679D0EFA3}"/>
                  </a:ext>
                </a:extLst>
              </p:cNvPr>
              <p:cNvPicPr/>
              <p:nvPr/>
            </p:nvPicPr>
            <p:blipFill>
              <a:blip r:embed="rId219"/>
              <a:stretch>
                <a:fillRect/>
              </a:stretch>
            </p:blipFill>
            <p:spPr>
              <a:xfrm>
                <a:off x="10056237" y="382845"/>
                <a:ext cx="1080720" cy="124524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60" name="Freihand 159">
                <a:extLst>
                  <a:ext uri="{FF2B5EF4-FFF2-40B4-BE49-F238E27FC236}">
                    <a16:creationId xmlns:a16="http://schemas.microsoft.com/office/drawing/2014/main" id="{5CB8341E-4F27-4EEB-8CED-6CC4C3DEAC28}"/>
                  </a:ext>
                </a:extLst>
              </p14:cNvPr>
              <p14:cNvContentPartPr/>
              <p14:nvPr/>
            </p14:nvContentPartPr>
            <p14:xfrm>
              <a:off x="9874797" y="258285"/>
              <a:ext cx="1375560" cy="1531800"/>
            </p14:xfrm>
          </p:contentPart>
        </mc:Choice>
        <mc:Fallback>
          <p:pic>
            <p:nvPicPr>
              <p:cNvPr id="160" name="Freihand 159">
                <a:extLst>
                  <a:ext uri="{FF2B5EF4-FFF2-40B4-BE49-F238E27FC236}">
                    <a16:creationId xmlns:a16="http://schemas.microsoft.com/office/drawing/2014/main" id="{5CB8341E-4F27-4EEB-8CED-6CC4C3DEAC28}"/>
                  </a:ext>
                </a:extLst>
              </p:cNvPr>
              <p:cNvPicPr/>
              <p:nvPr/>
            </p:nvPicPr>
            <p:blipFill>
              <a:blip r:embed="rId221"/>
              <a:stretch>
                <a:fillRect/>
              </a:stretch>
            </p:blipFill>
            <p:spPr>
              <a:xfrm>
                <a:off x="9870477" y="253965"/>
                <a:ext cx="1384200" cy="1540440"/>
              </a:xfrm>
              <a:prstGeom prst="rect">
                <a:avLst/>
              </a:prstGeom>
            </p:spPr>
          </p:pic>
        </mc:Fallback>
      </mc:AlternateContent>
      <p:grpSp>
        <p:nvGrpSpPr>
          <p:cNvPr id="206" name="Gruppieren 205">
            <a:extLst>
              <a:ext uri="{FF2B5EF4-FFF2-40B4-BE49-F238E27FC236}">
                <a16:creationId xmlns:a16="http://schemas.microsoft.com/office/drawing/2014/main" id="{A404B5FC-F847-4502-B193-2949E6955920}"/>
              </a:ext>
            </a:extLst>
          </p:cNvPr>
          <p:cNvGrpSpPr/>
          <p:nvPr/>
        </p:nvGrpSpPr>
        <p:grpSpPr>
          <a:xfrm>
            <a:off x="2572557" y="158205"/>
            <a:ext cx="9255600" cy="4192920"/>
            <a:chOff x="2572557" y="158205"/>
            <a:chExt cx="9255600" cy="4192920"/>
          </a:xfrm>
        </p:grpSpPr>
        <mc:AlternateContent xmlns:mc="http://schemas.openxmlformats.org/markup-compatibility/2006">
          <mc:Choice xmlns:p14="http://schemas.microsoft.com/office/powerpoint/2010/main" Requires="p14">
            <p:contentPart p14:bwMode="auto" r:id="rId222">
              <p14:nvContentPartPr>
                <p14:cNvPr id="183" name="Freihand 182">
                  <a:extLst>
                    <a:ext uri="{FF2B5EF4-FFF2-40B4-BE49-F238E27FC236}">
                      <a16:creationId xmlns:a16="http://schemas.microsoft.com/office/drawing/2014/main" id="{B6AA83EA-52A9-4FAC-A983-BFEF378F4B86}"/>
                    </a:ext>
                  </a:extLst>
                </p14:cNvPr>
                <p14:cNvContentPartPr/>
                <p14:nvPr/>
              </p14:nvContentPartPr>
              <p14:xfrm>
                <a:off x="2572557" y="3488925"/>
                <a:ext cx="757080" cy="862200"/>
              </p14:xfrm>
            </p:contentPart>
          </mc:Choice>
          <mc:Fallback>
            <p:pic>
              <p:nvPicPr>
                <p:cNvPr id="183" name="Freihand 182">
                  <a:extLst>
                    <a:ext uri="{FF2B5EF4-FFF2-40B4-BE49-F238E27FC236}">
                      <a16:creationId xmlns:a16="http://schemas.microsoft.com/office/drawing/2014/main" id="{B6AA83EA-52A9-4FAC-A983-BFEF378F4B86}"/>
                    </a:ext>
                  </a:extLst>
                </p:cNvPr>
                <p:cNvPicPr/>
                <p:nvPr/>
              </p:nvPicPr>
              <p:blipFill>
                <a:blip r:embed="rId223"/>
                <a:stretch>
                  <a:fillRect/>
                </a:stretch>
              </p:blipFill>
              <p:spPr>
                <a:xfrm>
                  <a:off x="2568237" y="3484605"/>
                  <a:ext cx="765720" cy="87084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84" name="Freihand 183">
                  <a:extLst>
                    <a:ext uri="{FF2B5EF4-FFF2-40B4-BE49-F238E27FC236}">
                      <a16:creationId xmlns:a16="http://schemas.microsoft.com/office/drawing/2014/main" id="{5684E60C-9F32-42D2-8C49-1012B7C74259}"/>
                    </a:ext>
                  </a:extLst>
                </p14:cNvPr>
                <p14:cNvContentPartPr/>
                <p14:nvPr/>
              </p14:nvContentPartPr>
              <p14:xfrm>
                <a:off x="3477957" y="3611685"/>
                <a:ext cx="332280" cy="676440"/>
              </p14:xfrm>
            </p:contentPart>
          </mc:Choice>
          <mc:Fallback>
            <p:pic>
              <p:nvPicPr>
                <p:cNvPr id="184" name="Freihand 183">
                  <a:extLst>
                    <a:ext uri="{FF2B5EF4-FFF2-40B4-BE49-F238E27FC236}">
                      <a16:creationId xmlns:a16="http://schemas.microsoft.com/office/drawing/2014/main" id="{5684E60C-9F32-42D2-8C49-1012B7C74259}"/>
                    </a:ext>
                  </a:extLst>
                </p:cNvPr>
                <p:cNvPicPr/>
                <p:nvPr/>
              </p:nvPicPr>
              <p:blipFill>
                <a:blip r:embed="rId225"/>
                <a:stretch>
                  <a:fillRect/>
                </a:stretch>
              </p:blipFill>
              <p:spPr>
                <a:xfrm>
                  <a:off x="3473637" y="3607365"/>
                  <a:ext cx="340920" cy="68508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86" name="Freihand 185">
                  <a:extLst>
                    <a:ext uri="{FF2B5EF4-FFF2-40B4-BE49-F238E27FC236}">
                      <a16:creationId xmlns:a16="http://schemas.microsoft.com/office/drawing/2014/main" id="{AB9D4A5A-E152-4B73-9575-4D58DC0465BE}"/>
                    </a:ext>
                  </a:extLst>
                </p14:cNvPr>
                <p14:cNvContentPartPr/>
                <p14:nvPr/>
              </p14:nvContentPartPr>
              <p14:xfrm>
                <a:off x="3772797" y="3322245"/>
                <a:ext cx="279360" cy="285120"/>
              </p14:xfrm>
            </p:contentPart>
          </mc:Choice>
          <mc:Fallback>
            <p:pic>
              <p:nvPicPr>
                <p:cNvPr id="186" name="Freihand 185">
                  <a:extLst>
                    <a:ext uri="{FF2B5EF4-FFF2-40B4-BE49-F238E27FC236}">
                      <a16:creationId xmlns:a16="http://schemas.microsoft.com/office/drawing/2014/main" id="{AB9D4A5A-E152-4B73-9575-4D58DC0465BE}"/>
                    </a:ext>
                  </a:extLst>
                </p:cNvPr>
                <p:cNvPicPr/>
                <p:nvPr/>
              </p:nvPicPr>
              <p:blipFill>
                <a:blip r:embed="rId227"/>
                <a:stretch>
                  <a:fillRect/>
                </a:stretch>
              </p:blipFill>
              <p:spPr>
                <a:xfrm>
                  <a:off x="3768477" y="3317925"/>
                  <a:ext cx="288000" cy="29376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87" name="Freihand 186">
                  <a:extLst>
                    <a:ext uri="{FF2B5EF4-FFF2-40B4-BE49-F238E27FC236}">
                      <a16:creationId xmlns:a16="http://schemas.microsoft.com/office/drawing/2014/main" id="{4AEF9C09-7729-47EB-92D3-E60BD17F3C71}"/>
                    </a:ext>
                  </a:extLst>
                </p14:cNvPr>
                <p14:cNvContentPartPr/>
                <p14:nvPr/>
              </p14:nvContentPartPr>
              <p14:xfrm>
                <a:off x="3702597" y="3430245"/>
                <a:ext cx="305640" cy="268560"/>
              </p14:xfrm>
            </p:contentPart>
          </mc:Choice>
          <mc:Fallback>
            <p:pic>
              <p:nvPicPr>
                <p:cNvPr id="187" name="Freihand 186">
                  <a:extLst>
                    <a:ext uri="{FF2B5EF4-FFF2-40B4-BE49-F238E27FC236}">
                      <a16:creationId xmlns:a16="http://schemas.microsoft.com/office/drawing/2014/main" id="{4AEF9C09-7729-47EB-92D3-E60BD17F3C71}"/>
                    </a:ext>
                  </a:extLst>
                </p:cNvPr>
                <p:cNvPicPr/>
                <p:nvPr/>
              </p:nvPicPr>
              <p:blipFill>
                <a:blip r:embed="rId229"/>
                <a:stretch>
                  <a:fillRect/>
                </a:stretch>
              </p:blipFill>
              <p:spPr>
                <a:xfrm>
                  <a:off x="3698277" y="3425925"/>
                  <a:ext cx="31428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89" name="Freihand 188">
                  <a:extLst>
                    <a:ext uri="{FF2B5EF4-FFF2-40B4-BE49-F238E27FC236}">
                      <a16:creationId xmlns:a16="http://schemas.microsoft.com/office/drawing/2014/main" id="{37097CE8-E4F8-43A3-9149-C4F35CFA20AA}"/>
                    </a:ext>
                  </a:extLst>
                </p14:cNvPr>
                <p14:cNvContentPartPr/>
                <p14:nvPr/>
              </p14:nvContentPartPr>
              <p14:xfrm>
                <a:off x="4140357" y="3136485"/>
                <a:ext cx="122400" cy="110160"/>
              </p14:xfrm>
            </p:contentPart>
          </mc:Choice>
          <mc:Fallback>
            <p:pic>
              <p:nvPicPr>
                <p:cNvPr id="189" name="Freihand 188">
                  <a:extLst>
                    <a:ext uri="{FF2B5EF4-FFF2-40B4-BE49-F238E27FC236}">
                      <a16:creationId xmlns:a16="http://schemas.microsoft.com/office/drawing/2014/main" id="{37097CE8-E4F8-43A3-9149-C4F35CFA20AA}"/>
                    </a:ext>
                  </a:extLst>
                </p:cNvPr>
                <p:cNvPicPr/>
                <p:nvPr/>
              </p:nvPicPr>
              <p:blipFill>
                <a:blip r:embed="rId231"/>
                <a:stretch>
                  <a:fillRect/>
                </a:stretch>
              </p:blipFill>
              <p:spPr>
                <a:xfrm>
                  <a:off x="4136037" y="3132165"/>
                  <a:ext cx="1310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90" name="Freihand 189">
                  <a:extLst>
                    <a:ext uri="{FF2B5EF4-FFF2-40B4-BE49-F238E27FC236}">
                      <a16:creationId xmlns:a16="http://schemas.microsoft.com/office/drawing/2014/main" id="{EA024F8E-8161-49A1-ABED-AF9D0FCC3B21}"/>
                    </a:ext>
                  </a:extLst>
                </p14:cNvPr>
                <p14:cNvContentPartPr/>
                <p14:nvPr/>
              </p14:nvContentPartPr>
              <p14:xfrm>
                <a:off x="4287957" y="3040005"/>
                <a:ext cx="250200" cy="126720"/>
              </p14:xfrm>
            </p:contentPart>
          </mc:Choice>
          <mc:Fallback>
            <p:pic>
              <p:nvPicPr>
                <p:cNvPr id="190" name="Freihand 189">
                  <a:extLst>
                    <a:ext uri="{FF2B5EF4-FFF2-40B4-BE49-F238E27FC236}">
                      <a16:creationId xmlns:a16="http://schemas.microsoft.com/office/drawing/2014/main" id="{EA024F8E-8161-49A1-ABED-AF9D0FCC3B21}"/>
                    </a:ext>
                  </a:extLst>
                </p:cNvPr>
                <p:cNvPicPr/>
                <p:nvPr/>
              </p:nvPicPr>
              <p:blipFill>
                <a:blip r:embed="rId233"/>
                <a:stretch>
                  <a:fillRect/>
                </a:stretch>
              </p:blipFill>
              <p:spPr>
                <a:xfrm>
                  <a:off x="4283637" y="3035685"/>
                  <a:ext cx="25884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91" name="Freihand 190">
                  <a:extLst>
                    <a:ext uri="{FF2B5EF4-FFF2-40B4-BE49-F238E27FC236}">
                      <a16:creationId xmlns:a16="http://schemas.microsoft.com/office/drawing/2014/main" id="{6D52B4A3-01AD-4F88-91C2-713B13DFA41C}"/>
                    </a:ext>
                  </a:extLst>
                </p14:cNvPr>
                <p14:cNvContentPartPr/>
                <p14:nvPr/>
              </p14:nvContentPartPr>
              <p14:xfrm>
                <a:off x="4530237" y="2939205"/>
                <a:ext cx="73080" cy="146880"/>
              </p14:xfrm>
            </p:contentPart>
          </mc:Choice>
          <mc:Fallback>
            <p:pic>
              <p:nvPicPr>
                <p:cNvPr id="191" name="Freihand 190">
                  <a:extLst>
                    <a:ext uri="{FF2B5EF4-FFF2-40B4-BE49-F238E27FC236}">
                      <a16:creationId xmlns:a16="http://schemas.microsoft.com/office/drawing/2014/main" id="{6D52B4A3-01AD-4F88-91C2-713B13DFA41C}"/>
                    </a:ext>
                  </a:extLst>
                </p:cNvPr>
                <p:cNvPicPr/>
                <p:nvPr/>
              </p:nvPicPr>
              <p:blipFill>
                <a:blip r:embed="rId235"/>
                <a:stretch>
                  <a:fillRect/>
                </a:stretch>
              </p:blipFill>
              <p:spPr>
                <a:xfrm>
                  <a:off x="4525917" y="2934885"/>
                  <a:ext cx="8172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92" name="Freihand 191">
                  <a:extLst>
                    <a:ext uri="{FF2B5EF4-FFF2-40B4-BE49-F238E27FC236}">
                      <a16:creationId xmlns:a16="http://schemas.microsoft.com/office/drawing/2014/main" id="{C27000CE-EFF1-4684-8122-BE952BF1B4A9}"/>
                    </a:ext>
                  </a:extLst>
                </p14:cNvPr>
                <p14:cNvContentPartPr/>
                <p14:nvPr/>
              </p14:nvContentPartPr>
              <p14:xfrm>
                <a:off x="4718157" y="2983125"/>
                <a:ext cx="191520" cy="77040"/>
              </p14:xfrm>
            </p:contentPart>
          </mc:Choice>
          <mc:Fallback>
            <p:pic>
              <p:nvPicPr>
                <p:cNvPr id="192" name="Freihand 191">
                  <a:extLst>
                    <a:ext uri="{FF2B5EF4-FFF2-40B4-BE49-F238E27FC236}">
                      <a16:creationId xmlns:a16="http://schemas.microsoft.com/office/drawing/2014/main" id="{C27000CE-EFF1-4684-8122-BE952BF1B4A9}"/>
                    </a:ext>
                  </a:extLst>
                </p:cNvPr>
                <p:cNvPicPr/>
                <p:nvPr/>
              </p:nvPicPr>
              <p:blipFill>
                <a:blip r:embed="rId237"/>
                <a:stretch>
                  <a:fillRect/>
                </a:stretch>
              </p:blipFill>
              <p:spPr>
                <a:xfrm>
                  <a:off x="4713837" y="2978805"/>
                  <a:ext cx="2001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93" name="Freihand 192">
                  <a:extLst>
                    <a:ext uri="{FF2B5EF4-FFF2-40B4-BE49-F238E27FC236}">
                      <a16:creationId xmlns:a16="http://schemas.microsoft.com/office/drawing/2014/main" id="{CB5555C4-918F-49B7-9D50-A8108F906A79}"/>
                    </a:ext>
                  </a:extLst>
                </p14:cNvPr>
                <p14:cNvContentPartPr/>
                <p14:nvPr/>
              </p14:nvContentPartPr>
              <p14:xfrm>
                <a:off x="4922997" y="2959725"/>
                <a:ext cx="237960" cy="200520"/>
              </p14:xfrm>
            </p:contentPart>
          </mc:Choice>
          <mc:Fallback>
            <p:pic>
              <p:nvPicPr>
                <p:cNvPr id="193" name="Freihand 192">
                  <a:extLst>
                    <a:ext uri="{FF2B5EF4-FFF2-40B4-BE49-F238E27FC236}">
                      <a16:creationId xmlns:a16="http://schemas.microsoft.com/office/drawing/2014/main" id="{CB5555C4-918F-49B7-9D50-A8108F906A79}"/>
                    </a:ext>
                  </a:extLst>
                </p:cNvPr>
                <p:cNvPicPr/>
                <p:nvPr/>
              </p:nvPicPr>
              <p:blipFill>
                <a:blip r:embed="rId239"/>
                <a:stretch>
                  <a:fillRect/>
                </a:stretch>
              </p:blipFill>
              <p:spPr>
                <a:xfrm>
                  <a:off x="4918677" y="2955405"/>
                  <a:ext cx="24660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94" name="Freihand 193">
                  <a:extLst>
                    <a:ext uri="{FF2B5EF4-FFF2-40B4-BE49-F238E27FC236}">
                      <a16:creationId xmlns:a16="http://schemas.microsoft.com/office/drawing/2014/main" id="{5D84A8ED-6607-41E8-A24E-819FD4EE5A42}"/>
                    </a:ext>
                  </a:extLst>
                </p14:cNvPr>
                <p14:cNvContentPartPr/>
                <p14:nvPr/>
              </p14:nvContentPartPr>
              <p14:xfrm>
                <a:off x="5175717" y="2939565"/>
                <a:ext cx="93240" cy="104760"/>
              </p14:xfrm>
            </p:contentPart>
          </mc:Choice>
          <mc:Fallback>
            <p:pic>
              <p:nvPicPr>
                <p:cNvPr id="194" name="Freihand 193">
                  <a:extLst>
                    <a:ext uri="{FF2B5EF4-FFF2-40B4-BE49-F238E27FC236}">
                      <a16:creationId xmlns:a16="http://schemas.microsoft.com/office/drawing/2014/main" id="{5D84A8ED-6607-41E8-A24E-819FD4EE5A42}"/>
                    </a:ext>
                  </a:extLst>
                </p:cNvPr>
                <p:cNvPicPr/>
                <p:nvPr/>
              </p:nvPicPr>
              <p:blipFill>
                <a:blip r:embed="rId241"/>
                <a:stretch>
                  <a:fillRect/>
                </a:stretch>
              </p:blipFill>
              <p:spPr>
                <a:xfrm>
                  <a:off x="5171397" y="2935245"/>
                  <a:ext cx="1018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96" name="Freihand 195">
                  <a:extLst>
                    <a:ext uri="{FF2B5EF4-FFF2-40B4-BE49-F238E27FC236}">
                      <a16:creationId xmlns:a16="http://schemas.microsoft.com/office/drawing/2014/main" id="{704551C8-117A-45A7-AE5B-103E1720939D}"/>
                    </a:ext>
                  </a:extLst>
                </p14:cNvPr>
                <p14:cNvContentPartPr/>
                <p14:nvPr/>
              </p14:nvContentPartPr>
              <p14:xfrm>
                <a:off x="3524757" y="1830765"/>
                <a:ext cx="2104560" cy="1622880"/>
              </p14:xfrm>
            </p:contentPart>
          </mc:Choice>
          <mc:Fallback>
            <p:pic>
              <p:nvPicPr>
                <p:cNvPr id="196" name="Freihand 195">
                  <a:extLst>
                    <a:ext uri="{FF2B5EF4-FFF2-40B4-BE49-F238E27FC236}">
                      <a16:creationId xmlns:a16="http://schemas.microsoft.com/office/drawing/2014/main" id="{704551C8-117A-45A7-AE5B-103E1720939D}"/>
                    </a:ext>
                  </a:extLst>
                </p:cNvPr>
                <p:cNvPicPr/>
                <p:nvPr/>
              </p:nvPicPr>
              <p:blipFill>
                <a:blip r:embed="rId243"/>
                <a:stretch>
                  <a:fillRect/>
                </a:stretch>
              </p:blipFill>
              <p:spPr>
                <a:xfrm>
                  <a:off x="3520437" y="1826445"/>
                  <a:ext cx="2113200" cy="163152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97" name="Freihand 196">
                  <a:extLst>
                    <a:ext uri="{FF2B5EF4-FFF2-40B4-BE49-F238E27FC236}">
                      <a16:creationId xmlns:a16="http://schemas.microsoft.com/office/drawing/2014/main" id="{080982AC-F973-4F94-8C7D-2EDA82BD073F}"/>
                    </a:ext>
                  </a:extLst>
                </p14:cNvPr>
                <p14:cNvContentPartPr/>
                <p14:nvPr/>
              </p14:nvContentPartPr>
              <p14:xfrm>
                <a:off x="3458517" y="3202365"/>
                <a:ext cx="241560" cy="352080"/>
              </p14:xfrm>
            </p:contentPart>
          </mc:Choice>
          <mc:Fallback>
            <p:pic>
              <p:nvPicPr>
                <p:cNvPr id="197" name="Freihand 196">
                  <a:extLst>
                    <a:ext uri="{FF2B5EF4-FFF2-40B4-BE49-F238E27FC236}">
                      <a16:creationId xmlns:a16="http://schemas.microsoft.com/office/drawing/2014/main" id="{080982AC-F973-4F94-8C7D-2EDA82BD073F}"/>
                    </a:ext>
                  </a:extLst>
                </p:cNvPr>
                <p:cNvPicPr/>
                <p:nvPr/>
              </p:nvPicPr>
              <p:blipFill>
                <a:blip r:embed="rId245"/>
                <a:stretch>
                  <a:fillRect/>
                </a:stretch>
              </p:blipFill>
              <p:spPr>
                <a:xfrm>
                  <a:off x="3454197" y="3198045"/>
                  <a:ext cx="250200" cy="36072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01" name="Freihand 100">
                  <a:extLst>
                    <a:ext uri="{FF2B5EF4-FFF2-40B4-BE49-F238E27FC236}">
                      <a16:creationId xmlns:a16="http://schemas.microsoft.com/office/drawing/2014/main" id="{CB85B64C-D387-4E89-9550-97004ED96199}"/>
                    </a:ext>
                  </a:extLst>
                </p14:cNvPr>
                <p14:cNvContentPartPr/>
                <p14:nvPr/>
              </p14:nvContentPartPr>
              <p14:xfrm>
                <a:off x="4968357" y="1616205"/>
                <a:ext cx="315000" cy="53280"/>
              </p14:xfrm>
            </p:contentPart>
          </mc:Choice>
          <mc:Fallback>
            <p:pic>
              <p:nvPicPr>
                <p:cNvPr id="101" name="Freihand 100">
                  <a:extLst>
                    <a:ext uri="{FF2B5EF4-FFF2-40B4-BE49-F238E27FC236}">
                      <a16:creationId xmlns:a16="http://schemas.microsoft.com/office/drawing/2014/main" id="{CB85B64C-D387-4E89-9550-97004ED96199}"/>
                    </a:ext>
                  </a:extLst>
                </p:cNvPr>
                <p:cNvPicPr/>
                <p:nvPr/>
              </p:nvPicPr>
              <p:blipFill>
                <a:blip r:embed="rId247"/>
                <a:stretch>
                  <a:fillRect/>
                </a:stretch>
              </p:blipFill>
              <p:spPr>
                <a:xfrm>
                  <a:off x="4964037" y="1611885"/>
                  <a:ext cx="32364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25" name="Freihand 124">
                  <a:extLst>
                    <a:ext uri="{FF2B5EF4-FFF2-40B4-BE49-F238E27FC236}">
                      <a16:creationId xmlns:a16="http://schemas.microsoft.com/office/drawing/2014/main" id="{D1758E87-568F-4719-BAB0-D42FEEEF4A7A}"/>
                    </a:ext>
                  </a:extLst>
                </p14:cNvPr>
                <p14:cNvContentPartPr/>
                <p14:nvPr/>
              </p14:nvContentPartPr>
              <p14:xfrm>
                <a:off x="5732637" y="1603965"/>
                <a:ext cx="406080" cy="62280"/>
              </p14:xfrm>
            </p:contentPart>
          </mc:Choice>
          <mc:Fallback>
            <p:pic>
              <p:nvPicPr>
                <p:cNvPr id="125" name="Freihand 124">
                  <a:extLst>
                    <a:ext uri="{FF2B5EF4-FFF2-40B4-BE49-F238E27FC236}">
                      <a16:creationId xmlns:a16="http://schemas.microsoft.com/office/drawing/2014/main" id="{D1758E87-568F-4719-BAB0-D42FEEEF4A7A}"/>
                    </a:ext>
                  </a:extLst>
                </p:cNvPr>
                <p:cNvPicPr/>
                <p:nvPr/>
              </p:nvPicPr>
              <p:blipFill>
                <a:blip r:embed="rId249"/>
                <a:stretch>
                  <a:fillRect/>
                </a:stretch>
              </p:blipFill>
              <p:spPr>
                <a:xfrm>
                  <a:off x="5728317" y="1599645"/>
                  <a:ext cx="41472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26" name="Freihand 125">
                  <a:extLst>
                    <a:ext uri="{FF2B5EF4-FFF2-40B4-BE49-F238E27FC236}">
                      <a16:creationId xmlns:a16="http://schemas.microsoft.com/office/drawing/2014/main" id="{4B946DA1-3AFA-4E11-8415-F98E0A3A44A5}"/>
                    </a:ext>
                  </a:extLst>
                </p14:cNvPr>
                <p14:cNvContentPartPr/>
                <p14:nvPr/>
              </p14:nvContentPartPr>
              <p14:xfrm>
                <a:off x="6145197" y="1694325"/>
                <a:ext cx="1139400" cy="275400"/>
              </p14:xfrm>
            </p:contentPart>
          </mc:Choice>
          <mc:Fallback>
            <p:pic>
              <p:nvPicPr>
                <p:cNvPr id="126" name="Freihand 125">
                  <a:extLst>
                    <a:ext uri="{FF2B5EF4-FFF2-40B4-BE49-F238E27FC236}">
                      <a16:creationId xmlns:a16="http://schemas.microsoft.com/office/drawing/2014/main" id="{4B946DA1-3AFA-4E11-8415-F98E0A3A44A5}"/>
                    </a:ext>
                  </a:extLst>
                </p:cNvPr>
                <p:cNvPicPr/>
                <p:nvPr/>
              </p:nvPicPr>
              <p:blipFill>
                <a:blip r:embed="rId251"/>
                <a:stretch>
                  <a:fillRect/>
                </a:stretch>
              </p:blipFill>
              <p:spPr>
                <a:xfrm>
                  <a:off x="6140877" y="1690005"/>
                  <a:ext cx="1148040" cy="2840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27" name="Freihand 126">
                  <a:extLst>
                    <a:ext uri="{FF2B5EF4-FFF2-40B4-BE49-F238E27FC236}">
                      <a16:creationId xmlns:a16="http://schemas.microsoft.com/office/drawing/2014/main" id="{4157B2D5-A453-415E-8E5F-2C8A4B3A7699}"/>
                    </a:ext>
                  </a:extLst>
                </p14:cNvPr>
                <p14:cNvContentPartPr/>
                <p14:nvPr/>
              </p14:nvContentPartPr>
              <p14:xfrm>
                <a:off x="7486917" y="1761285"/>
                <a:ext cx="208080" cy="103680"/>
              </p14:xfrm>
            </p:contentPart>
          </mc:Choice>
          <mc:Fallback>
            <p:pic>
              <p:nvPicPr>
                <p:cNvPr id="127" name="Freihand 126">
                  <a:extLst>
                    <a:ext uri="{FF2B5EF4-FFF2-40B4-BE49-F238E27FC236}">
                      <a16:creationId xmlns:a16="http://schemas.microsoft.com/office/drawing/2014/main" id="{4157B2D5-A453-415E-8E5F-2C8A4B3A7699}"/>
                    </a:ext>
                  </a:extLst>
                </p:cNvPr>
                <p:cNvPicPr/>
                <p:nvPr/>
              </p:nvPicPr>
              <p:blipFill>
                <a:blip r:embed="rId253"/>
                <a:stretch>
                  <a:fillRect/>
                </a:stretch>
              </p:blipFill>
              <p:spPr>
                <a:xfrm>
                  <a:off x="7482597" y="1756965"/>
                  <a:ext cx="2167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28" name="Freihand 127">
                  <a:extLst>
                    <a:ext uri="{FF2B5EF4-FFF2-40B4-BE49-F238E27FC236}">
                      <a16:creationId xmlns:a16="http://schemas.microsoft.com/office/drawing/2014/main" id="{117250C4-E486-4745-974F-B8BF6B6FAA9B}"/>
                    </a:ext>
                  </a:extLst>
                </p14:cNvPr>
                <p14:cNvContentPartPr/>
                <p14:nvPr/>
              </p14:nvContentPartPr>
              <p14:xfrm>
                <a:off x="7694277" y="1713405"/>
                <a:ext cx="145440" cy="91440"/>
              </p14:xfrm>
            </p:contentPart>
          </mc:Choice>
          <mc:Fallback>
            <p:pic>
              <p:nvPicPr>
                <p:cNvPr id="128" name="Freihand 127">
                  <a:extLst>
                    <a:ext uri="{FF2B5EF4-FFF2-40B4-BE49-F238E27FC236}">
                      <a16:creationId xmlns:a16="http://schemas.microsoft.com/office/drawing/2014/main" id="{117250C4-E486-4745-974F-B8BF6B6FAA9B}"/>
                    </a:ext>
                  </a:extLst>
                </p:cNvPr>
                <p:cNvPicPr/>
                <p:nvPr/>
              </p:nvPicPr>
              <p:blipFill>
                <a:blip r:embed="rId255"/>
                <a:stretch>
                  <a:fillRect/>
                </a:stretch>
              </p:blipFill>
              <p:spPr>
                <a:xfrm>
                  <a:off x="7689957" y="1709085"/>
                  <a:ext cx="15408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30" name="Freihand 129">
                  <a:extLst>
                    <a:ext uri="{FF2B5EF4-FFF2-40B4-BE49-F238E27FC236}">
                      <a16:creationId xmlns:a16="http://schemas.microsoft.com/office/drawing/2014/main" id="{9445CCFD-C6E0-4EE8-BD3B-C7947CB451DA}"/>
                    </a:ext>
                  </a:extLst>
                </p14:cNvPr>
                <p14:cNvContentPartPr/>
                <p14:nvPr/>
              </p14:nvContentPartPr>
              <p14:xfrm>
                <a:off x="7853397" y="1686405"/>
                <a:ext cx="181440" cy="204480"/>
              </p14:xfrm>
            </p:contentPart>
          </mc:Choice>
          <mc:Fallback>
            <p:pic>
              <p:nvPicPr>
                <p:cNvPr id="130" name="Freihand 129">
                  <a:extLst>
                    <a:ext uri="{FF2B5EF4-FFF2-40B4-BE49-F238E27FC236}">
                      <a16:creationId xmlns:a16="http://schemas.microsoft.com/office/drawing/2014/main" id="{9445CCFD-C6E0-4EE8-BD3B-C7947CB451DA}"/>
                    </a:ext>
                  </a:extLst>
                </p:cNvPr>
                <p:cNvPicPr/>
                <p:nvPr/>
              </p:nvPicPr>
              <p:blipFill>
                <a:blip r:embed="rId257"/>
                <a:stretch>
                  <a:fillRect/>
                </a:stretch>
              </p:blipFill>
              <p:spPr>
                <a:xfrm>
                  <a:off x="7849077" y="1682085"/>
                  <a:ext cx="19008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31" name="Freihand 130">
                  <a:extLst>
                    <a:ext uri="{FF2B5EF4-FFF2-40B4-BE49-F238E27FC236}">
                      <a16:creationId xmlns:a16="http://schemas.microsoft.com/office/drawing/2014/main" id="{8795DBC4-00B0-4AB7-B8CE-F98B4326E742}"/>
                    </a:ext>
                  </a:extLst>
                </p14:cNvPr>
                <p14:cNvContentPartPr/>
                <p14:nvPr/>
              </p14:nvContentPartPr>
              <p14:xfrm>
                <a:off x="8033757" y="1648605"/>
                <a:ext cx="360" cy="360"/>
              </p14:xfrm>
            </p:contentPart>
          </mc:Choice>
          <mc:Fallback>
            <p:pic>
              <p:nvPicPr>
                <p:cNvPr id="131" name="Freihand 130">
                  <a:extLst>
                    <a:ext uri="{FF2B5EF4-FFF2-40B4-BE49-F238E27FC236}">
                      <a16:creationId xmlns:a16="http://schemas.microsoft.com/office/drawing/2014/main" id="{8795DBC4-00B0-4AB7-B8CE-F98B4326E742}"/>
                    </a:ext>
                  </a:extLst>
                </p:cNvPr>
                <p:cNvPicPr/>
                <p:nvPr/>
              </p:nvPicPr>
              <p:blipFill>
                <a:blip r:embed="rId259"/>
                <a:stretch>
                  <a:fillRect/>
                </a:stretch>
              </p:blipFill>
              <p:spPr>
                <a:xfrm>
                  <a:off x="8029437" y="164428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32" name="Freihand 131">
                  <a:extLst>
                    <a:ext uri="{FF2B5EF4-FFF2-40B4-BE49-F238E27FC236}">
                      <a16:creationId xmlns:a16="http://schemas.microsoft.com/office/drawing/2014/main" id="{0421A290-6489-4E0C-B847-B57DAFB7CC1A}"/>
                    </a:ext>
                  </a:extLst>
                </p14:cNvPr>
                <p14:cNvContentPartPr/>
                <p14:nvPr/>
              </p14:nvContentPartPr>
              <p14:xfrm>
                <a:off x="8076597" y="1543125"/>
                <a:ext cx="210240" cy="165240"/>
              </p14:xfrm>
            </p:contentPart>
          </mc:Choice>
          <mc:Fallback>
            <p:pic>
              <p:nvPicPr>
                <p:cNvPr id="132" name="Freihand 131">
                  <a:extLst>
                    <a:ext uri="{FF2B5EF4-FFF2-40B4-BE49-F238E27FC236}">
                      <a16:creationId xmlns:a16="http://schemas.microsoft.com/office/drawing/2014/main" id="{0421A290-6489-4E0C-B847-B57DAFB7CC1A}"/>
                    </a:ext>
                  </a:extLst>
                </p:cNvPr>
                <p:cNvPicPr/>
                <p:nvPr/>
              </p:nvPicPr>
              <p:blipFill>
                <a:blip r:embed="rId261"/>
                <a:stretch>
                  <a:fillRect/>
                </a:stretch>
              </p:blipFill>
              <p:spPr>
                <a:xfrm>
                  <a:off x="8072277" y="1538805"/>
                  <a:ext cx="21888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33" name="Freihand 132">
                  <a:extLst>
                    <a:ext uri="{FF2B5EF4-FFF2-40B4-BE49-F238E27FC236}">
                      <a16:creationId xmlns:a16="http://schemas.microsoft.com/office/drawing/2014/main" id="{8D7601D8-278A-475E-8F47-53977720BB47}"/>
                    </a:ext>
                  </a:extLst>
                </p14:cNvPr>
                <p14:cNvContentPartPr/>
                <p14:nvPr/>
              </p14:nvContentPartPr>
              <p14:xfrm>
                <a:off x="8411757" y="1575885"/>
                <a:ext cx="123120" cy="184320"/>
              </p14:xfrm>
            </p:contentPart>
          </mc:Choice>
          <mc:Fallback>
            <p:pic>
              <p:nvPicPr>
                <p:cNvPr id="133" name="Freihand 132">
                  <a:extLst>
                    <a:ext uri="{FF2B5EF4-FFF2-40B4-BE49-F238E27FC236}">
                      <a16:creationId xmlns:a16="http://schemas.microsoft.com/office/drawing/2014/main" id="{8D7601D8-278A-475E-8F47-53977720BB47}"/>
                    </a:ext>
                  </a:extLst>
                </p:cNvPr>
                <p:cNvPicPr/>
                <p:nvPr/>
              </p:nvPicPr>
              <p:blipFill>
                <a:blip r:embed="rId263"/>
                <a:stretch>
                  <a:fillRect/>
                </a:stretch>
              </p:blipFill>
              <p:spPr>
                <a:xfrm>
                  <a:off x="8407437" y="1571565"/>
                  <a:ext cx="13176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34" name="Freihand 133">
                  <a:extLst>
                    <a:ext uri="{FF2B5EF4-FFF2-40B4-BE49-F238E27FC236}">
                      <a16:creationId xmlns:a16="http://schemas.microsoft.com/office/drawing/2014/main" id="{D6EDF380-A171-4272-B977-74F87AB3A7BB}"/>
                    </a:ext>
                  </a:extLst>
                </p14:cNvPr>
                <p14:cNvContentPartPr/>
                <p14:nvPr/>
              </p14:nvContentPartPr>
              <p14:xfrm>
                <a:off x="8552157" y="1507845"/>
                <a:ext cx="167400" cy="129600"/>
              </p14:xfrm>
            </p:contentPart>
          </mc:Choice>
          <mc:Fallback>
            <p:pic>
              <p:nvPicPr>
                <p:cNvPr id="134" name="Freihand 133">
                  <a:extLst>
                    <a:ext uri="{FF2B5EF4-FFF2-40B4-BE49-F238E27FC236}">
                      <a16:creationId xmlns:a16="http://schemas.microsoft.com/office/drawing/2014/main" id="{D6EDF380-A171-4272-B977-74F87AB3A7BB}"/>
                    </a:ext>
                  </a:extLst>
                </p:cNvPr>
                <p:cNvPicPr/>
                <p:nvPr/>
              </p:nvPicPr>
              <p:blipFill>
                <a:blip r:embed="rId265"/>
                <a:stretch>
                  <a:fillRect/>
                </a:stretch>
              </p:blipFill>
              <p:spPr>
                <a:xfrm>
                  <a:off x="8547837" y="1503525"/>
                  <a:ext cx="1760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35" name="Freihand 134">
                  <a:extLst>
                    <a:ext uri="{FF2B5EF4-FFF2-40B4-BE49-F238E27FC236}">
                      <a16:creationId xmlns:a16="http://schemas.microsoft.com/office/drawing/2014/main" id="{5846DE05-0252-46C8-A1B7-AF26282D4558}"/>
                    </a:ext>
                  </a:extLst>
                </p14:cNvPr>
                <p14:cNvContentPartPr/>
                <p14:nvPr/>
              </p14:nvContentPartPr>
              <p14:xfrm>
                <a:off x="8754477" y="1400565"/>
                <a:ext cx="259560" cy="151200"/>
              </p14:xfrm>
            </p:contentPart>
          </mc:Choice>
          <mc:Fallback>
            <p:pic>
              <p:nvPicPr>
                <p:cNvPr id="135" name="Freihand 134">
                  <a:extLst>
                    <a:ext uri="{FF2B5EF4-FFF2-40B4-BE49-F238E27FC236}">
                      <a16:creationId xmlns:a16="http://schemas.microsoft.com/office/drawing/2014/main" id="{5846DE05-0252-46C8-A1B7-AF26282D4558}"/>
                    </a:ext>
                  </a:extLst>
                </p:cNvPr>
                <p:cNvPicPr/>
                <p:nvPr/>
              </p:nvPicPr>
              <p:blipFill>
                <a:blip r:embed="rId267"/>
                <a:stretch>
                  <a:fillRect/>
                </a:stretch>
              </p:blipFill>
              <p:spPr>
                <a:xfrm>
                  <a:off x="8750157" y="1396245"/>
                  <a:ext cx="26820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36" name="Freihand 135">
                  <a:extLst>
                    <a:ext uri="{FF2B5EF4-FFF2-40B4-BE49-F238E27FC236}">
                      <a16:creationId xmlns:a16="http://schemas.microsoft.com/office/drawing/2014/main" id="{194F852C-8B57-4B17-A382-87B77371F12E}"/>
                    </a:ext>
                  </a:extLst>
                </p14:cNvPr>
                <p14:cNvContentPartPr/>
                <p14:nvPr/>
              </p14:nvContentPartPr>
              <p14:xfrm>
                <a:off x="9014037" y="1404165"/>
                <a:ext cx="79920" cy="76320"/>
              </p14:xfrm>
            </p:contentPart>
          </mc:Choice>
          <mc:Fallback>
            <p:pic>
              <p:nvPicPr>
                <p:cNvPr id="136" name="Freihand 135">
                  <a:extLst>
                    <a:ext uri="{FF2B5EF4-FFF2-40B4-BE49-F238E27FC236}">
                      <a16:creationId xmlns:a16="http://schemas.microsoft.com/office/drawing/2014/main" id="{194F852C-8B57-4B17-A382-87B77371F12E}"/>
                    </a:ext>
                  </a:extLst>
                </p:cNvPr>
                <p:cNvPicPr/>
                <p:nvPr/>
              </p:nvPicPr>
              <p:blipFill>
                <a:blip r:embed="rId269"/>
                <a:stretch>
                  <a:fillRect/>
                </a:stretch>
              </p:blipFill>
              <p:spPr>
                <a:xfrm>
                  <a:off x="9009717" y="1399845"/>
                  <a:ext cx="885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37" name="Freihand 136">
                  <a:extLst>
                    <a:ext uri="{FF2B5EF4-FFF2-40B4-BE49-F238E27FC236}">
                      <a16:creationId xmlns:a16="http://schemas.microsoft.com/office/drawing/2014/main" id="{4D131D02-6AFF-4F5D-B90B-CC02C4D3EDBF}"/>
                    </a:ext>
                  </a:extLst>
                </p14:cNvPr>
                <p14:cNvContentPartPr/>
                <p14:nvPr/>
              </p14:nvContentPartPr>
              <p14:xfrm>
                <a:off x="9095397" y="1299045"/>
                <a:ext cx="60840" cy="171360"/>
              </p14:xfrm>
            </p:contentPart>
          </mc:Choice>
          <mc:Fallback>
            <p:pic>
              <p:nvPicPr>
                <p:cNvPr id="137" name="Freihand 136">
                  <a:extLst>
                    <a:ext uri="{FF2B5EF4-FFF2-40B4-BE49-F238E27FC236}">
                      <a16:creationId xmlns:a16="http://schemas.microsoft.com/office/drawing/2014/main" id="{4D131D02-6AFF-4F5D-B90B-CC02C4D3EDBF}"/>
                    </a:ext>
                  </a:extLst>
                </p:cNvPr>
                <p:cNvPicPr/>
                <p:nvPr/>
              </p:nvPicPr>
              <p:blipFill>
                <a:blip r:embed="rId271"/>
                <a:stretch>
                  <a:fillRect/>
                </a:stretch>
              </p:blipFill>
              <p:spPr>
                <a:xfrm>
                  <a:off x="9091077" y="1294725"/>
                  <a:ext cx="6948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39" name="Freihand 138">
                  <a:extLst>
                    <a:ext uri="{FF2B5EF4-FFF2-40B4-BE49-F238E27FC236}">
                      <a16:creationId xmlns:a16="http://schemas.microsoft.com/office/drawing/2014/main" id="{8D484F5F-C17D-4240-9ED7-393A95738BB2}"/>
                    </a:ext>
                  </a:extLst>
                </p14:cNvPr>
                <p14:cNvContentPartPr/>
                <p14:nvPr/>
              </p14:nvContentPartPr>
              <p14:xfrm>
                <a:off x="5523837" y="1110045"/>
                <a:ext cx="233640" cy="387360"/>
              </p14:xfrm>
            </p:contentPart>
          </mc:Choice>
          <mc:Fallback>
            <p:pic>
              <p:nvPicPr>
                <p:cNvPr id="139" name="Freihand 138">
                  <a:extLst>
                    <a:ext uri="{FF2B5EF4-FFF2-40B4-BE49-F238E27FC236}">
                      <a16:creationId xmlns:a16="http://schemas.microsoft.com/office/drawing/2014/main" id="{8D484F5F-C17D-4240-9ED7-393A95738BB2}"/>
                    </a:ext>
                  </a:extLst>
                </p:cNvPr>
                <p:cNvPicPr/>
                <p:nvPr/>
              </p:nvPicPr>
              <p:blipFill>
                <a:blip r:embed="rId273"/>
                <a:stretch>
                  <a:fillRect/>
                </a:stretch>
              </p:blipFill>
              <p:spPr>
                <a:xfrm>
                  <a:off x="5519517" y="1105725"/>
                  <a:ext cx="242280" cy="39600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44" name="Freihand 143">
                  <a:extLst>
                    <a:ext uri="{FF2B5EF4-FFF2-40B4-BE49-F238E27FC236}">
                      <a16:creationId xmlns:a16="http://schemas.microsoft.com/office/drawing/2014/main" id="{38C0377B-BCE4-4DAD-B78F-E5C7E21B6A62}"/>
                    </a:ext>
                  </a:extLst>
                </p14:cNvPr>
                <p14:cNvContentPartPr/>
                <p14:nvPr/>
              </p14:nvContentPartPr>
              <p14:xfrm>
                <a:off x="9055797" y="458445"/>
                <a:ext cx="20160" cy="245880"/>
              </p14:xfrm>
            </p:contentPart>
          </mc:Choice>
          <mc:Fallback>
            <p:pic>
              <p:nvPicPr>
                <p:cNvPr id="144" name="Freihand 143">
                  <a:extLst>
                    <a:ext uri="{FF2B5EF4-FFF2-40B4-BE49-F238E27FC236}">
                      <a16:creationId xmlns:a16="http://schemas.microsoft.com/office/drawing/2014/main" id="{38C0377B-BCE4-4DAD-B78F-E5C7E21B6A62}"/>
                    </a:ext>
                  </a:extLst>
                </p:cNvPr>
                <p:cNvPicPr/>
                <p:nvPr/>
              </p:nvPicPr>
              <p:blipFill>
                <a:blip r:embed="rId275"/>
                <a:stretch>
                  <a:fillRect/>
                </a:stretch>
              </p:blipFill>
              <p:spPr>
                <a:xfrm>
                  <a:off x="9051477" y="454125"/>
                  <a:ext cx="2880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45" name="Freihand 144">
                  <a:extLst>
                    <a:ext uri="{FF2B5EF4-FFF2-40B4-BE49-F238E27FC236}">
                      <a16:creationId xmlns:a16="http://schemas.microsoft.com/office/drawing/2014/main" id="{716EF3C0-6D41-41A4-B63A-41BCABAE4D98}"/>
                    </a:ext>
                  </a:extLst>
                </p14:cNvPr>
                <p14:cNvContentPartPr/>
                <p14:nvPr/>
              </p14:nvContentPartPr>
              <p14:xfrm>
                <a:off x="8903157" y="379245"/>
                <a:ext cx="273960" cy="102600"/>
              </p14:xfrm>
            </p:contentPart>
          </mc:Choice>
          <mc:Fallback>
            <p:pic>
              <p:nvPicPr>
                <p:cNvPr id="145" name="Freihand 144">
                  <a:extLst>
                    <a:ext uri="{FF2B5EF4-FFF2-40B4-BE49-F238E27FC236}">
                      <a16:creationId xmlns:a16="http://schemas.microsoft.com/office/drawing/2014/main" id="{716EF3C0-6D41-41A4-B63A-41BCABAE4D98}"/>
                    </a:ext>
                  </a:extLst>
                </p:cNvPr>
                <p:cNvPicPr/>
                <p:nvPr/>
              </p:nvPicPr>
              <p:blipFill>
                <a:blip r:embed="rId277"/>
                <a:stretch>
                  <a:fillRect/>
                </a:stretch>
              </p:blipFill>
              <p:spPr>
                <a:xfrm>
                  <a:off x="8898837" y="374925"/>
                  <a:ext cx="2826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46" name="Freihand 145">
                  <a:extLst>
                    <a:ext uri="{FF2B5EF4-FFF2-40B4-BE49-F238E27FC236}">
                      <a16:creationId xmlns:a16="http://schemas.microsoft.com/office/drawing/2014/main" id="{02C19408-E7B9-4A31-9D97-7D0A31D0B1AD}"/>
                    </a:ext>
                  </a:extLst>
                </p14:cNvPr>
                <p14:cNvContentPartPr/>
                <p14:nvPr/>
              </p14:nvContentPartPr>
              <p14:xfrm>
                <a:off x="8901357" y="482205"/>
                <a:ext cx="243000" cy="53640"/>
              </p14:xfrm>
            </p:contentPart>
          </mc:Choice>
          <mc:Fallback>
            <p:pic>
              <p:nvPicPr>
                <p:cNvPr id="146" name="Freihand 145">
                  <a:extLst>
                    <a:ext uri="{FF2B5EF4-FFF2-40B4-BE49-F238E27FC236}">
                      <a16:creationId xmlns:a16="http://schemas.microsoft.com/office/drawing/2014/main" id="{02C19408-E7B9-4A31-9D97-7D0A31D0B1AD}"/>
                    </a:ext>
                  </a:extLst>
                </p:cNvPr>
                <p:cNvPicPr/>
                <p:nvPr/>
              </p:nvPicPr>
              <p:blipFill>
                <a:blip r:embed="rId279"/>
                <a:stretch>
                  <a:fillRect/>
                </a:stretch>
              </p:blipFill>
              <p:spPr>
                <a:xfrm>
                  <a:off x="8897037" y="477885"/>
                  <a:ext cx="25164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48" name="Freihand 147">
                  <a:extLst>
                    <a:ext uri="{FF2B5EF4-FFF2-40B4-BE49-F238E27FC236}">
                      <a16:creationId xmlns:a16="http://schemas.microsoft.com/office/drawing/2014/main" id="{309382D9-F049-4F2E-A598-2F0650ADDB0B}"/>
                    </a:ext>
                  </a:extLst>
                </p14:cNvPr>
                <p14:cNvContentPartPr/>
                <p14:nvPr/>
              </p14:nvContentPartPr>
              <p14:xfrm>
                <a:off x="9250557" y="360885"/>
                <a:ext cx="84960" cy="289440"/>
              </p14:xfrm>
            </p:contentPart>
          </mc:Choice>
          <mc:Fallback>
            <p:pic>
              <p:nvPicPr>
                <p:cNvPr id="148" name="Freihand 147">
                  <a:extLst>
                    <a:ext uri="{FF2B5EF4-FFF2-40B4-BE49-F238E27FC236}">
                      <a16:creationId xmlns:a16="http://schemas.microsoft.com/office/drawing/2014/main" id="{309382D9-F049-4F2E-A598-2F0650ADDB0B}"/>
                    </a:ext>
                  </a:extLst>
                </p:cNvPr>
                <p:cNvPicPr/>
                <p:nvPr/>
              </p:nvPicPr>
              <p:blipFill>
                <a:blip r:embed="rId281"/>
                <a:stretch>
                  <a:fillRect/>
                </a:stretch>
              </p:blipFill>
              <p:spPr>
                <a:xfrm>
                  <a:off x="9246237" y="356565"/>
                  <a:ext cx="93600" cy="29808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49" name="Freihand 148">
                  <a:extLst>
                    <a:ext uri="{FF2B5EF4-FFF2-40B4-BE49-F238E27FC236}">
                      <a16:creationId xmlns:a16="http://schemas.microsoft.com/office/drawing/2014/main" id="{36CBC550-F512-4920-B8FF-206283AD818C}"/>
                    </a:ext>
                  </a:extLst>
                </p14:cNvPr>
                <p14:cNvContentPartPr/>
                <p14:nvPr/>
              </p14:nvContentPartPr>
              <p14:xfrm>
                <a:off x="9403557" y="403365"/>
                <a:ext cx="136800" cy="179640"/>
              </p14:xfrm>
            </p:contentPart>
          </mc:Choice>
          <mc:Fallback>
            <p:pic>
              <p:nvPicPr>
                <p:cNvPr id="149" name="Freihand 148">
                  <a:extLst>
                    <a:ext uri="{FF2B5EF4-FFF2-40B4-BE49-F238E27FC236}">
                      <a16:creationId xmlns:a16="http://schemas.microsoft.com/office/drawing/2014/main" id="{36CBC550-F512-4920-B8FF-206283AD818C}"/>
                    </a:ext>
                  </a:extLst>
                </p:cNvPr>
                <p:cNvPicPr/>
                <p:nvPr/>
              </p:nvPicPr>
              <p:blipFill>
                <a:blip r:embed="rId283"/>
                <a:stretch>
                  <a:fillRect/>
                </a:stretch>
              </p:blipFill>
              <p:spPr>
                <a:xfrm>
                  <a:off x="9399237" y="399045"/>
                  <a:ext cx="14544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50" name="Freihand 149">
                  <a:extLst>
                    <a:ext uri="{FF2B5EF4-FFF2-40B4-BE49-F238E27FC236}">
                      <a16:creationId xmlns:a16="http://schemas.microsoft.com/office/drawing/2014/main" id="{CEB467E3-319F-4FAD-A133-81FF41857B9C}"/>
                    </a:ext>
                  </a:extLst>
                </p14:cNvPr>
                <p14:cNvContentPartPr/>
                <p14:nvPr/>
              </p14:nvContentPartPr>
              <p14:xfrm>
                <a:off x="9529557" y="342165"/>
                <a:ext cx="70920" cy="311760"/>
              </p14:xfrm>
            </p:contentPart>
          </mc:Choice>
          <mc:Fallback>
            <p:pic>
              <p:nvPicPr>
                <p:cNvPr id="150" name="Freihand 149">
                  <a:extLst>
                    <a:ext uri="{FF2B5EF4-FFF2-40B4-BE49-F238E27FC236}">
                      <a16:creationId xmlns:a16="http://schemas.microsoft.com/office/drawing/2014/main" id="{CEB467E3-319F-4FAD-A133-81FF41857B9C}"/>
                    </a:ext>
                  </a:extLst>
                </p:cNvPr>
                <p:cNvPicPr/>
                <p:nvPr/>
              </p:nvPicPr>
              <p:blipFill>
                <a:blip r:embed="rId285"/>
                <a:stretch>
                  <a:fillRect/>
                </a:stretch>
              </p:blipFill>
              <p:spPr>
                <a:xfrm>
                  <a:off x="9525237" y="337845"/>
                  <a:ext cx="79560" cy="32040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51" name="Freihand 150">
                  <a:extLst>
                    <a:ext uri="{FF2B5EF4-FFF2-40B4-BE49-F238E27FC236}">
                      <a16:creationId xmlns:a16="http://schemas.microsoft.com/office/drawing/2014/main" id="{757149E1-CB3D-4652-9F5E-B792D8777AE9}"/>
                    </a:ext>
                  </a:extLst>
                </p14:cNvPr>
                <p14:cNvContentPartPr/>
                <p14:nvPr/>
              </p14:nvContentPartPr>
              <p14:xfrm>
                <a:off x="9786597" y="316605"/>
                <a:ext cx="225720" cy="1366920"/>
              </p14:xfrm>
            </p:contentPart>
          </mc:Choice>
          <mc:Fallback>
            <p:pic>
              <p:nvPicPr>
                <p:cNvPr id="151" name="Freihand 150">
                  <a:extLst>
                    <a:ext uri="{FF2B5EF4-FFF2-40B4-BE49-F238E27FC236}">
                      <a16:creationId xmlns:a16="http://schemas.microsoft.com/office/drawing/2014/main" id="{757149E1-CB3D-4652-9F5E-B792D8777AE9}"/>
                    </a:ext>
                  </a:extLst>
                </p:cNvPr>
                <p:cNvPicPr/>
                <p:nvPr/>
              </p:nvPicPr>
              <p:blipFill>
                <a:blip r:embed="rId287"/>
                <a:stretch>
                  <a:fillRect/>
                </a:stretch>
              </p:blipFill>
              <p:spPr>
                <a:xfrm>
                  <a:off x="9782277" y="312285"/>
                  <a:ext cx="234360" cy="137556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52" name="Freihand 151">
                  <a:extLst>
                    <a:ext uri="{FF2B5EF4-FFF2-40B4-BE49-F238E27FC236}">
                      <a16:creationId xmlns:a16="http://schemas.microsoft.com/office/drawing/2014/main" id="{26DDA9CE-E2E6-43B8-9732-23D86089E241}"/>
                    </a:ext>
                  </a:extLst>
                </p14:cNvPr>
                <p14:cNvContentPartPr/>
                <p14:nvPr/>
              </p14:nvContentPartPr>
              <p14:xfrm>
                <a:off x="9591837" y="1407765"/>
                <a:ext cx="2131200" cy="316800"/>
              </p14:xfrm>
            </p:contentPart>
          </mc:Choice>
          <mc:Fallback>
            <p:pic>
              <p:nvPicPr>
                <p:cNvPr id="152" name="Freihand 151">
                  <a:extLst>
                    <a:ext uri="{FF2B5EF4-FFF2-40B4-BE49-F238E27FC236}">
                      <a16:creationId xmlns:a16="http://schemas.microsoft.com/office/drawing/2014/main" id="{26DDA9CE-E2E6-43B8-9732-23D86089E241}"/>
                    </a:ext>
                  </a:extLst>
                </p:cNvPr>
                <p:cNvPicPr/>
                <p:nvPr/>
              </p:nvPicPr>
              <p:blipFill>
                <a:blip r:embed="rId289"/>
                <a:stretch>
                  <a:fillRect/>
                </a:stretch>
              </p:blipFill>
              <p:spPr>
                <a:xfrm>
                  <a:off x="9587517" y="1403445"/>
                  <a:ext cx="2139840" cy="32544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53" name="Freihand 152">
                  <a:extLst>
                    <a:ext uri="{FF2B5EF4-FFF2-40B4-BE49-F238E27FC236}">
                      <a16:creationId xmlns:a16="http://schemas.microsoft.com/office/drawing/2014/main" id="{71C48A67-6460-4026-80F2-F615F7C6E2D5}"/>
                    </a:ext>
                  </a:extLst>
                </p14:cNvPr>
                <p14:cNvContentPartPr/>
                <p14:nvPr/>
              </p14:nvContentPartPr>
              <p14:xfrm>
                <a:off x="11714037" y="1341525"/>
                <a:ext cx="111600" cy="196560"/>
              </p14:xfrm>
            </p:contentPart>
          </mc:Choice>
          <mc:Fallback>
            <p:pic>
              <p:nvPicPr>
                <p:cNvPr id="153" name="Freihand 152">
                  <a:extLst>
                    <a:ext uri="{FF2B5EF4-FFF2-40B4-BE49-F238E27FC236}">
                      <a16:creationId xmlns:a16="http://schemas.microsoft.com/office/drawing/2014/main" id="{71C48A67-6460-4026-80F2-F615F7C6E2D5}"/>
                    </a:ext>
                  </a:extLst>
                </p:cNvPr>
                <p:cNvPicPr/>
                <p:nvPr/>
              </p:nvPicPr>
              <p:blipFill>
                <a:blip r:embed="rId291"/>
                <a:stretch>
                  <a:fillRect/>
                </a:stretch>
              </p:blipFill>
              <p:spPr>
                <a:xfrm>
                  <a:off x="11709717" y="1337205"/>
                  <a:ext cx="12024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54" name="Freihand 153">
                  <a:extLst>
                    <a:ext uri="{FF2B5EF4-FFF2-40B4-BE49-F238E27FC236}">
                      <a16:creationId xmlns:a16="http://schemas.microsoft.com/office/drawing/2014/main" id="{8DFFE04C-D676-4AED-A3FD-7094F77A344E}"/>
                    </a:ext>
                  </a:extLst>
                </p14:cNvPr>
                <p14:cNvContentPartPr/>
                <p14:nvPr/>
              </p14:nvContentPartPr>
              <p14:xfrm>
                <a:off x="9641877" y="158205"/>
                <a:ext cx="244440" cy="262440"/>
              </p14:xfrm>
            </p:contentPart>
          </mc:Choice>
          <mc:Fallback>
            <p:pic>
              <p:nvPicPr>
                <p:cNvPr id="154" name="Freihand 153">
                  <a:extLst>
                    <a:ext uri="{FF2B5EF4-FFF2-40B4-BE49-F238E27FC236}">
                      <a16:creationId xmlns:a16="http://schemas.microsoft.com/office/drawing/2014/main" id="{8DFFE04C-D676-4AED-A3FD-7094F77A344E}"/>
                    </a:ext>
                  </a:extLst>
                </p:cNvPr>
                <p:cNvPicPr/>
                <p:nvPr/>
              </p:nvPicPr>
              <p:blipFill>
                <a:blip r:embed="rId293"/>
                <a:stretch>
                  <a:fillRect/>
                </a:stretch>
              </p:blipFill>
              <p:spPr>
                <a:xfrm>
                  <a:off x="9637557" y="153885"/>
                  <a:ext cx="25308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56" name="Freihand 155">
                  <a:extLst>
                    <a:ext uri="{FF2B5EF4-FFF2-40B4-BE49-F238E27FC236}">
                      <a16:creationId xmlns:a16="http://schemas.microsoft.com/office/drawing/2014/main" id="{228C7B02-A51E-4F17-9CA1-40669800325E}"/>
                    </a:ext>
                  </a:extLst>
                </p14:cNvPr>
                <p14:cNvContentPartPr/>
                <p14:nvPr/>
              </p14:nvContentPartPr>
              <p14:xfrm>
                <a:off x="11623677" y="1665165"/>
                <a:ext cx="204480" cy="266760"/>
              </p14:xfrm>
            </p:contentPart>
          </mc:Choice>
          <mc:Fallback>
            <p:pic>
              <p:nvPicPr>
                <p:cNvPr id="156" name="Freihand 155">
                  <a:extLst>
                    <a:ext uri="{FF2B5EF4-FFF2-40B4-BE49-F238E27FC236}">
                      <a16:creationId xmlns:a16="http://schemas.microsoft.com/office/drawing/2014/main" id="{228C7B02-A51E-4F17-9CA1-40669800325E}"/>
                    </a:ext>
                  </a:extLst>
                </p:cNvPr>
                <p:cNvPicPr/>
                <p:nvPr/>
              </p:nvPicPr>
              <p:blipFill>
                <a:blip r:embed="rId295"/>
                <a:stretch>
                  <a:fillRect/>
                </a:stretch>
              </p:blipFill>
              <p:spPr>
                <a:xfrm>
                  <a:off x="11619357" y="1660845"/>
                  <a:ext cx="21312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20" name="Freihand 119">
                  <a:extLst>
                    <a:ext uri="{FF2B5EF4-FFF2-40B4-BE49-F238E27FC236}">
                      <a16:creationId xmlns:a16="http://schemas.microsoft.com/office/drawing/2014/main" id="{917138A8-CEC4-4338-98FE-EB9E41EE3B6A}"/>
                    </a:ext>
                  </a:extLst>
                </p14:cNvPr>
                <p14:cNvContentPartPr/>
                <p14:nvPr/>
              </p14:nvContentPartPr>
              <p14:xfrm>
                <a:off x="6118917" y="508485"/>
                <a:ext cx="379080" cy="281160"/>
              </p14:xfrm>
            </p:contentPart>
          </mc:Choice>
          <mc:Fallback>
            <p:pic>
              <p:nvPicPr>
                <p:cNvPr id="120" name="Freihand 119">
                  <a:extLst>
                    <a:ext uri="{FF2B5EF4-FFF2-40B4-BE49-F238E27FC236}">
                      <a16:creationId xmlns:a16="http://schemas.microsoft.com/office/drawing/2014/main" id="{917138A8-CEC4-4338-98FE-EB9E41EE3B6A}"/>
                    </a:ext>
                  </a:extLst>
                </p:cNvPr>
                <p:cNvPicPr/>
                <p:nvPr/>
              </p:nvPicPr>
              <p:blipFill>
                <a:blip r:embed="rId297"/>
                <a:stretch>
                  <a:fillRect/>
                </a:stretch>
              </p:blipFill>
              <p:spPr>
                <a:xfrm>
                  <a:off x="6114597" y="504165"/>
                  <a:ext cx="387720" cy="28980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21" name="Freihand 120">
                  <a:extLst>
                    <a:ext uri="{FF2B5EF4-FFF2-40B4-BE49-F238E27FC236}">
                      <a16:creationId xmlns:a16="http://schemas.microsoft.com/office/drawing/2014/main" id="{BC81CC3C-0987-489F-B9D0-D0A5FA8922DF}"/>
                    </a:ext>
                  </a:extLst>
                </p14:cNvPr>
                <p14:cNvContentPartPr/>
                <p14:nvPr/>
              </p14:nvContentPartPr>
              <p14:xfrm>
                <a:off x="6717957" y="1102485"/>
                <a:ext cx="205200" cy="149400"/>
              </p14:xfrm>
            </p:contentPart>
          </mc:Choice>
          <mc:Fallback>
            <p:pic>
              <p:nvPicPr>
                <p:cNvPr id="121" name="Freihand 120">
                  <a:extLst>
                    <a:ext uri="{FF2B5EF4-FFF2-40B4-BE49-F238E27FC236}">
                      <a16:creationId xmlns:a16="http://schemas.microsoft.com/office/drawing/2014/main" id="{BC81CC3C-0987-489F-B9D0-D0A5FA8922DF}"/>
                    </a:ext>
                  </a:extLst>
                </p:cNvPr>
                <p:cNvPicPr/>
                <p:nvPr/>
              </p:nvPicPr>
              <p:blipFill>
                <a:blip r:embed="rId299"/>
                <a:stretch>
                  <a:fillRect/>
                </a:stretch>
              </p:blipFill>
              <p:spPr>
                <a:xfrm>
                  <a:off x="6713637" y="1098165"/>
                  <a:ext cx="21384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22" name="Freihand 121">
                  <a:extLst>
                    <a:ext uri="{FF2B5EF4-FFF2-40B4-BE49-F238E27FC236}">
                      <a16:creationId xmlns:a16="http://schemas.microsoft.com/office/drawing/2014/main" id="{78EAA44D-A80F-4419-A037-6E3218980D91}"/>
                    </a:ext>
                  </a:extLst>
                </p14:cNvPr>
                <p14:cNvContentPartPr/>
                <p14:nvPr/>
              </p14:nvContentPartPr>
              <p14:xfrm>
                <a:off x="6746397" y="1123725"/>
                <a:ext cx="216720" cy="144360"/>
              </p14:xfrm>
            </p:contentPart>
          </mc:Choice>
          <mc:Fallback>
            <p:pic>
              <p:nvPicPr>
                <p:cNvPr id="122" name="Freihand 121">
                  <a:extLst>
                    <a:ext uri="{FF2B5EF4-FFF2-40B4-BE49-F238E27FC236}">
                      <a16:creationId xmlns:a16="http://schemas.microsoft.com/office/drawing/2014/main" id="{78EAA44D-A80F-4419-A037-6E3218980D91}"/>
                    </a:ext>
                  </a:extLst>
                </p:cNvPr>
                <p:cNvPicPr/>
                <p:nvPr/>
              </p:nvPicPr>
              <p:blipFill>
                <a:blip r:embed="rId301"/>
                <a:stretch>
                  <a:fillRect/>
                </a:stretch>
              </p:blipFill>
              <p:spPr>
                <a:xfrm>
                  <a:off x="6742077" y="1119405"/>
                  <a:ext cx="2253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23" name="Freihand 122">
                  <a:extLst>
                    <a:ext uri="{FF2B5EF4-FFF2-40B4-BE49-F238E27FC236}">
                      <a16:creationId xmlns:a16="http://schemas.microsoft.com/office/drawing/2014/main" id="{5EF1E163-4425-4AB4-AED1-97F2AC9DEA45}"/>
                    </a:ext>
                  </a:extLst>
                </p14:cNvPr>
                <p14:cNvContentPartPr/>
                <p14:nvPr/>
              </p14:nvContentPartPr>
              <p14:xfrm>
                <a:off x="7028637" y="955965"/>
                <a:ext cx="159120" cy="157320"/>
              </p14:xfrm>
            </p:contentPart>
          </mc:Choice>
          <mc:Fallback>
            <p:pic>
              <p:nvPicPr>
                <p:cNvPr id="123" name="Freihand 122">
                  <a:extLst>
                    <a:ext uri="{FF2B5EF4-FFF2-40B4-BE49-F238E27FC236}">
                      <a16:creationId xmlns:a16="http://schemas.microsoft.com/office/drawing/2014/main" id="{5EF1E163-4425-4AB4-AED1-97F2AC9DEA45}"/>
                    </a:ext>
                  </a:extLst>
                </p:cNvPr>
                <p:cNvPicPr/>
                <p:nvPr/>
              </p:nvPicPr>
              <p:blipFill>
                <a:blip r:embed="rId303"/>
                <a:stretch>
                  <a:fillRect/>
                </a:stretch>
              </p:blipFill>
              <p:spPr>
                <a:xfrm>
                  <a:off x="7024317" y="951645"/>
                  <a:ext cx="16776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62" name="Freihand 161">
                  <a:extLst>
                    <a:ext uri="{FF2B5EF4-FFF2-40B4-BE49-F238E27FC236}">
                      <a16:creationId xmlns:a16="http://schemas.microsoft.com/office/drawing/2014/main" id="{122CB187-3709-4267-849A-DD2428994D48}"/>
                    </a:ext>
                  </a:extLst>
                </p14:cNvPr>
                <p14:cNvContentPartPr/>
                <p14:nvPr/>
              </p14:nvContentPartPr>
              <p14:xfrm>
                <a:off x="6170757" y="626925"/>
                <a:ext cx="775800" cy="482400"/>
              </p14:xfrm>
            </p:contentPart>
          </mc:Choice>
          <mc:Fallback>
            <p:pic>
              <p:nvPicPr>
                <p:cNvPr id="162" name="Freihand 161">
                  <a:extLst>
                    <a:ext uri="{FF2B5EF4-FFF2-40B4-BE49-F238E27FC236}">
                      <a16:creationId xmlns:a16="http://schemas.microsoft.com/office/drawing/2014/main" id="{122CB187-3709-4267-849A-DD2428994D48}"/>
                    </a:ext>
                  </a:extLst>
                </p:cNvPr>
                <p:cNvPicPr/>
                <p:nvPr/>
              </p:nvPicPr>
              <p:blipFill>
                <a:blip r:embed="rId305"/>
                <a:stretch>
                  <a:fillRect/>
                </a:stretch>
              </p:blipFill>
              <p:spPr>
                <a:xfrm>
                  <a:off x="6166437" y="622605"/>
                  <a:ext cx="784440" cy="49104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63" name="Freihand 162">
                  <a:extLst>
                    <a:ext uri="{FF2B5EF4-FFF2-40B4-BE49-F238E27FC236}">
                      <a16:creationId xmlns:a16="http://schemas.microsoft.com/office/drawing/2014/main" id="{8EBD81F4-2371-46BB-9ECA-B6979A52B855}"/>
                    </a:ext>
                  </a:extLst>
                </p14:cNvPr>
                <p14:cNvContentPartPr/>
                <p14:nvPr/>
              </p14:nvContentPartPr>
              <p14:xfrm>
                <a:off x="6172917" y="815205"/>
                <a:ext cx="319320" cy="272160"/>
              </p14:xfrm>
            </p:contentPart>
          </mc:Choice>
          <mc:Fallback>
            <p:pic>
              <p:nvPicPr>
                <p:cNvPr id="163" name="Freihand 162">
                  <a:extLst>
                    <a:ext uri="{FF2B5EF4-FFF2-40B4-BE49-F238E27FC236}">
                      <a16:creationId xmlns:a16="http://schemas.microsoft.com/office/drawing/2014/main" id="{8EBD81F4-2371-46BB-9ECA-B6979A52B855}"/>
                    </a:ext>
                  </a:extLst>
                </p:cNvPr>
                <p:cNvPicPr/>
                <p:nvPr/>
              </p:nvPicPr>
              <p:blipFill>
                <a:blip r:embed="rId307"/>
                <a:stretch>
                  <a:fillRect/>
                </a:stretch>
              </p:blipFill>
              <p:spPr>
                <a:xfrm>
                  <a:off x="6168597" y="810885"/>
                  <a:ext cx="32796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65" name="Freihand 164">
                  <a:extLst>
                    <a:ext uri="{FF2B5EF4-FFF2-40B4-BE49-F238E27FC236}">
                      <a16:creationId xmlns:a16="http://schemas.microsoft.com/office/drawing/2014/main" id="{45A9DC11-90F8-4D7B-8C60-8A02C8F56D01}"/>
                    </a:ext>
                  </a:extLst>
                </p14:cNvPr>
                <p14:cNvContentPartPr/>
                <p14:nvPr/>
              </p14:nvContentPartPr>
              <p14:xfrm>
                <a:off x="7036917" y="586605"/>
                <a:ext cx="200880" cy="75240"/>
              </p14:xfrm>
            </p:contentPart>
          </mc:Choice>
          <mc:Fallback>
            <p:pic>
              <p:nvPicPr>
                <p:cNvPr id="165" name="Freihand 164">
                  <a:extLst>
                    <a:ext uri="{FF2B5EF4-FFF2-40B4-BE49-F238E27FC236}">
                      <a16:creationId xmlns:a16="http://schemas.microsoft.com/office/drawing/2014/main" id="{45A9DC11-90F8-4D7B-8C60-8A02C8F56D01}"/>
                    </a:ext>
                  </a:extLst>
                </p:cNvPr>
                <p:cNvPicPr/>
                <p:nvPr/>
              </p:nvPicPr>
              <p:blipFill>
                <a:blip r:embed="rId309"/>
                <a:stretch>
                  <a:fillRect/>
                </a:stretch>
              </p:blipFill>
              <p:spPr>
                <a:xfrm>
                  <a:off x="7032597" y="582285"/>
                  <a:ext cx="2095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66" name="Freihand 165">
                  <a:extLst>
                    <a:ext uri="{FF2B5EF4-FFF2-40B4-BE49-F238E27FC236}">
                      <a16:creationId xmlns:a16="http://schemas.microsoft.com/office/drawing/2014/main" id="{5F50DEFE-1818-42C7-AE3E-FEA487984DB4}"/>
                    </a:ext>
                  </a:extLst>
                </p14:cNvPr>
                <p14:cNvContentPartPr/>
                <p14:nvPr/>
              </p14:nvContentPartPr>
              <p14:xfrm>
                <a:off x="7277037" y="559245"/>
                <a:ext cx="117000" cy="46080"/>
              </p14:xfrm>
            </p:contentPart>
          </mc:Choice>
          <mc:Fallback>
            <p:pic>
              <p:nvPicPr>
                <p:cNvPr id="166" name="Freihand 165">
                  <a:extLst>
                    <a:ext uri="{FF2B5EF4-FFF2-40B4-BE49-F238E27FC236}">
                      <a16:creationId xmlns:a16="http://schemas.microsoft.com/office/drawing/2014/main" id="{5F50DEFE-1818-42C7-AE3E-FEA487984DB4}"/>
                    </a:ext>
                  </a:extLst>
                </p:cNvPr>
                <p:cNvPicPr/>
                <p:nvPr/>
              </p:nvPicPr>
              <p:blipFill>
                <a:blip r:embed="rId311"/>
                <a:stretch>
                  <a:fillRect/>
                </a:stretch>
              </p:blipFill>
              <p:spPr>
                <a:xfrm>
                  <a:off x="7272717" y="554925"/>
                  <a:ext cx="12564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67" name="Freihand 166">
                  <a:extLst>
                    <a:ext uri="{FF2B5EF4-FFF2-40B4-BE49-F238E27FC236}">
                      <a16:creationId xmlns:a16="http://schemas.microsoft.com/office/drawing/2014/main" id="{025FA266-D0A2-46D6-B939-38880566F4A3}"/>
                    </a:ext>
                  </a:extLst>
                </p14:cNvPr>
                <p14:cNvContentPartPr/>
                <p14:nvPr/>
              </p14:nvContentPartPr>
              <p14:xfrm>
                <a:off x="7445517" y="426765"/>
                <a:ext cx="188640" cy="154440"/>
              </p14:xfrm>
            </p:contentPart>
          </mc:Choice>
          <mc:Fallback>
            <p:pic>
              <p:nvPicPr>
                <p:cNvPr id="167" name="Freihand 166">
                  <a:extLst>
                    <a:ext uri="{FF2B5EF4-FFF2-40B4-BE49-F238E27FC236}">
                      <a16:creationId xmlns:a16="http://schemas.microsoft.com/office/drawing/2014/main" id="{025FA266-D0A2-46D6-B939-38880566F4A3}"/>
                    </a:ext>
                  </a:extLst>
                </p:cNvPr>
                <p:cNvPicPr/>
                <p:nvPr/>
              </p:nvPicPr>
              <p:blipFill>
                <a:blip r:embed="rId313"/>
                <a:stretch>
                  <a:fillRect/>
                </a:stretch>
              </p:blipFill>
              <p:spPr>
                <a:xfrm>
                  <a:off x="7441197" y="422445"/>
                  <a:ext cx="19728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69" name="Freihand 168">
                  <a:extLst>
                    <a:ext uri="{FF2B5EF4-FFF2-40B4-BE49-F238E27FC236}">
                      <a16:creationId xmlns:a16="http://schemas.microsoft.com/office/drawing/2014/main" id="{0E327D84-4BCB-4AED-97F4-AA2E11A359C9}"/>
                    </a:ext>
                  </a:extLst>
                </p14:cNvPr>
                <p14:cNvContentPartPr/>
                <p14:nvPr/>
              </p14:nvContentPartPr>
              <p14:xfrm>
                <a:off x="7664397" y="482205"/>
                <a:ext cx="221760" cy="60840"/>
              </p14:xfrm>
            </p:contentPart>
          </mc:Choice>
          <mc:Fallback>
            <p:pic>
              <p:nvPicPr>
                <p:cNvPr id="169" name="Freihand 168">
                  <a:extLst>
                    <a:ext uri="{FF2B5EF4-FFF2-40B4-BE49-F238E27FC236}">
                      <a16:creationId xmlns:a16="http://schemas.microsoft.com/office/drawing/2014/main" id="{0E327D84-4BCB-4AED-97F4-AA2E11A359C9}"/>
                    </a:ext>
                  </a:extLst>
                </p:cNvPr>
                <p:cNvPicPr/>
                <p:nvPr/>
              </p:nvPicPr>
              <p:blipFill>
                <a:blip r:embed="rId315"/>
                <a:stretch>
                  <a:fillRect/>
                </a:stretch>
              </p:blipFill>
              <p:spPr>
                <a:xfrm>
                  <a:off x="7660077" y="477885"/>
                  <a:ext cx="23040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70" name="Freihand 169">
                  <a:extLst>
                    <a:ext uri="{FF2B5EF4-FFF2-40B4-BE49-F238E27FC236}">
                      <a16:creationId xmlns:a16="http://schemas.microsoft.com/office/drawing/2014/main" id="{E5C47C44-E609-4725-A458-1CB6E1925C36}"/>
                    </a:ext>
                  </a:extLst>
                </p14:cNvPr>
                <p14:cNvContentPartPr/>
                <p14:nvPr/>
              </p14:nvContentPartPr>
              <p14:xfrm>
                <a:off x="7876797" y="411285"/>
                <a:ext cx="11880" cy="47520"/>
              </p14:xfrm>
            </p:contentPart>
          </mc:Choice>
          <mc:Fallback>
            <p:pic>
              <p:nvPicPr>
                <p:cNvPr id="170" name="Freihand 169">
                  <a:extLst>
                    <a:ext uri="{FF2B5EF4-FFF2-40B4-BE49-F238E27FC236}">
                      <a16:creationId xmlns:a16="http://schemas.microsoft.com/office/drawing/2014/main" id="{E5C47C44-E609-4725-A458-1CB6E1925C36}"/>
                    </a:ext>
                  </a:extLst>
                </p:cNvPr>
                <p:cNvPicPr/>
                <p:nvPr/>
              </p:nvPicPr>
              <p:blipFill>
                <a:blip r:embed="rId317"/>
                <a:stretch>
                  <a:fillRect/>
                </a:stretch>
              </p:blipFill>
              <p:spPr>
                <a:xfrm>
                  <a:off x="7872477" y="406965"/>
                  <a:ext cx="2052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71" name="Freihand 170">
                  <a:extLst>
                    <a:ext uri="{FF2B5EF4-FFF2-40B4-BE49-F238E27FC236}">
                      <a16:creationId xmlns:a16="http://schemas.microsoft.com/office/drawing/2014/main" id="{3D161B5A-CAED-4D20-B632-3F384247457C}"/>
                    </a:ext>
                  </a:extLst>
                </p14:cNvPr>
                <p14:cNvContentPartPr/>
                <p14:nvPr/>
              </p14:nvContentPartPr>
              <p14:xfrm>
                <a:off x="7943037" y="477885"/>
                <a:ext cx="92520" cy="47520"/>
              </p14:xfrm>
            </p:contentPart>
          </mc:Choice>
          <mc:Fallback>
            <p:pic>
              <p:nvPicPr>
                <p:cNvPr id="171" name="Freihand 170">
                  <a:extLst>
                    <a:ext uri="{FF2B5EF4-FFF2-40B4-BE49-F238E27FC236}">
                      <a16:creationId xmlns:a16="http://schemas.microsoft.com/office/drawing/2014/main" id="{3D161B5A-CAED-4D20-B632-3F384247457C}"/>
                    </a:ext>
                  </a:extLst>
                </p:cNvPr>
                <p:cNvPicPr/>
                <p:nvPr/>
              </p:nvPicPr>
              <p:blipFill>
                <a:blip r:embed="rId319"/>
                <a:stretch>
                  <a:fillRect/>
                </a:stretch>
              </p:blipFill>
              <p:spPr>
                <a:xfrm>
                  <a:off x="7938717" y="473565"/>
                  <a:ext cx="10116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72" name="Freihand 171">
                  <a:extLst>
                    <a:ext uri="{FF2B5EF4-FFF2-40B4-BE49-F238E27FC236}">
                      <a16:creationId xmlns:a16="http://schemas.microsoft.com/office/drawing/2014/main" id="{1F467263-41A3-44A0-AB0F-9696062FDD59}"/>
                    </a:ext>
                  </a:extLst>
                </p14:cNvPr>
                <p14:cNvContentPartPr/>
                <p14:nvPr/>
              </p14:nvContentPartPr>
              <p14:xfrm>
                <a:off x="8038437" y="401565"/>
                <a:ext cx="145440" cy="118080"/>
              </p14:xfrm>
            </p:contentPart>
          </mc:Choice>
          <mc:Fallback>
            <p:pic>
              <p:nvPicPr>
                <p:cNvPr id="172" name="Freihand 171">
                  <a:extLst>
                    <a:ext uri="{FF2B5EF4-FFF2-40B4-BE49-F238E27FC236}">
                      <a16:creationId xmlns:a16="http://schemas.microsoft.com/office/drawing/2014/main" id="{1F467263-41A3-44A0-AB0F-9696062FDD59}"/>
                    </a:ext>
                  </a:extLst>
                </p:cNvPr>
                <p:cNvPicPr/>
                <p:nvPr/>
              </p:nvPicPr>
              <p:blipFill>
                <a:blip r:embed="rId321"/>
                <a:stretch>
                  <a:fillRect/>
                </a:stretch>
              </p:blipFill>
              <p:spPr>
                <a:xfrm>
                  <a:off x="8034117" y="397245"/>
                  <a:ext cx="1540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73" name="Freihand 172">
                  <a:extLst>
                    <a:ext uri="{FF2B5EF4-FFF2-40B4-BE49-F238E27FC236}">
                      <a16:creationId xmlns:a16="http://schemas.microsoft.com/office/drawing/2014/main" id="{812469E0-C346-4A6D-A2AA-E6F122FD9ED0}"/>
                    </a:ext>
                  </a:extLst>
                </p14:cNvPr>
                <p14:cNvContentPartPr/>
                <p14:nvPr/>
              </p14:nvContentPartPr>
              <p14:xfrm>
                <a:off x="8168397" y="369885"/>
                <a:ext cx="243000" cy="280080"/>
              </p14:xfrm>
            </p:contentPart>
          </mc:Choice>
          <mc:Fallback>
            <p:pic>
              <p:nvPicPr>
                <p:cNvPr id="173" name="Freihand 172">
                  <a:extLst>
                    <a:ext uri="{FF2B5EF4-FFF2-40B4-BE49-F238E27FC236}">
                      <a16:creationId xmlns:a16="http://schemas.microsoft.com/office/drawing/2014/main" id="{812469E0-C346-4A6D-A2AA-E6F122FD9ED0}"/>
                    </a:ext>
                  </a:extLst>
                </p:cNvPr>
                <p:cNvPicPr/>
                <p:nvPr/>
              </p:nvPicPr>
              <p:blipFill>
                <a:blip r:embed="rId323"/>
                <a:stretch>
                  <a:fillRect/>
                </a:stretch>
              </p:blipFill>
              <p:spPr>
                <a:xfrm>
                  <a:off x="8164077" y="365565"/>
                  <a:ext cx="251640" cy="28872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74" name="Freihand 173">
                  <a:extLst>
                    <a:ext uri="{FF2B5EF4-FFF2-40B4-BE49-F238E27FC236}">
                      <a16:creationId xmlns:a16="http://schemas.microsoft.com/office/drawing/2014/main" id="{C599F999-2751-44F3-9334-FFA1D51B63E8}"/>
                    </a:ext>
                  </a:extLst>
                </p14:cNvPr>
                <p14:cNvContentPartPr/>
                <p14:nvPr/>
              </p14:nvContentPartPr>
              <p14:xfrm>
                <a:off x="7768437" y="696765"/>
                <a:ext cx="121320" cy="165960"/>
              </p14:xfrm>
            </p:contentPart>
          </mc:Choice>
          <mc:Fallback>
            <p:pic>
              <p:nvPicPr>
                <p:cNvPr id="174" name="Freihand 173">
                  <a:extLst>
                    <a:ext uri="{FF2B5EF4-FFF2-40B4-BE49-F238E27FC236}">
                      <a16:creationId xmlns:a16="http://schemas.microsoft.com/office/drawing/2014/main" id="{C599F999-2751-44F3-9334-FFA1D51B63E8}"/>
                    </a:ext>
                  </a:extLst>
                </p:cNvPr>
                <p:cNvPicPr/>
                <p:nvPr/>
              </p:nvPicPr>
              <p:blipFill>
                <a:blip r:embed="rId325"/>
                <a:stretch>
                  <a:fillRect/>
                </a:stretch>
              </p:blipFill>
              <p:spPr>
                <a:xfrm>
                  <a:off x="7764117" y="692445"/>
                  <a:ext cx="12996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75" name="Freihand 174">
                  <a:extLst>
                    <a:ext uri="{FF2B5EF4-FFF2-40B4-BE49-F238E27FC236}">
                      <a16:creationId xmlns:a16="http://schemas.microsoft.com/office/drawing/2014/main" id="{9FC7FAD2-F366-4A12-816C-175E3E93B3EC}"/>
                    </a:ext>
                  </a:extLst>
                </p14:cNvPr>
                <p14:cNvContentPartPr/>
                <p14:nvPr/>
              </p14:nvContentPartPr>
              <p14:xfrm>
                <a:off x="7919637" y="757965"/>
                <a:ext cx="70920" cy="86760"/>
              </p14:xfrm>
            </p:contentPart>
          </mc:Choice>
          <mc:Fallback>
            <p:pic>
              <p:nvPicPr>
                <p:cNvPr id="175" name="Freihand 174">
                  <a:extLst>
                    <a:ext uri="{FF2B5EF4-FFF2-40B4-BE49-F238E27FC236}">
                      <a16:creationId xmlns:a16="http://schemas.microsoft.com/office/drawing/2014/main" id="{9FC7FAD2-F366-4A12-816C-175E3E93B3EC}"/>
                    </a:ext>
                  </a:extLst>
                </p:cNvPr>
                <p:cNvPicPr/>
                <p:nvPr/>
              </p:nvPicPr>
              <p:blipFill>
                <a:blip r:embed="rId327"/>
                <a:stretch>
                  <a:fillRect/>
                </a:stretch>
              </p:blipFill>
              <p:spPr>
                <a:xfrm>
                  <a:off x="7915317" y="753645"/>
                  <a:ext cx="795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76" name="Freihand 175">
                  <a:extLst>
                    <a:ext uri="{FF2B5EF4-FFF2-40B4-BE49-F238E27FC236}">
                      <a16:creationId xmlns:a16="http://schemas.microsoft.com/office/drawing/2014/main" id="{DAECD0F4-1400-4190-99BB-2B8E4F8CC460}"/>
                    </a:ext>
                  </a:extLst>
                </p14:cNvPr>
                <p14:cNvContentPartPr/>
                <p14:nvPr/>
              </p14:nvContentPartPr>
              <p14:xfrm>
                <a:off x="8035917" y="746085"/>
                <a:ext cx="54360" cy="64800"/>
              </p14:xfrm>
            </p:contentPart>
          </mc:Choice>
          <mc:Fallback>
            <p:pic>
              <p:nvPicPr>
                <p:cNvPr id="176" name="Freihand 175">
                  <a:extLst>
                    <a:ext uri="{FF2B5EF4-FFF2-40B4-BE49-F238E27FC236}">
                      <a16:creationId xmlns:a16="http://schemas.microsoft.com/office/drawing/2014/main" id="{DAECD0F4-1400-4190-99BB-2B8E4F8CC460}"/>
                    </a:ext>
                  </a:extLst>
                </p:cNvPr>
                <p:cNvPicPr/>
                <p:nvPr/>
              </p:nvPicPr>
              <p:blipFill>
                <a:blip r:embed="rId329"/>
                <a:stretch>
                  <a:fillRect/>
                </a:stretch>
              </p:blipFill>
              <p:spPr>
                <a:xfrm>
                  <a:off x="8031597" y="741765"/>
                  <a:ext cx="6300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77" name="Freihand 176">
                  <a:extLst>
                    <a:ext uri="{FF2B5EF4-FFF2-40B4-BE49-F238E27FC236}">
                      <a16:creationId xmlns:a16="http://schemas.microsoft.com/office/drawing/2014/main" id="{82405064-66AE-4EC6-B388-64D79E7A6955}"/>
                    </a:ext>
                  </a:extLst>
                </p14:cNvPr>
                <p14:cNvContentPartPr/>
                <p14:nvPr/>
              </p14:nvContentPartPr>
              <p14:xfrm>
                <a:off x="8123397" y="719085"/>
                <a:ext cx="141480" cy="88560"/>
              </p14:xfrm>
            </p:contentPart>
          </mc:Choice>
          <mc:Fallback>
            <p:pic>
              <p:nvPicPr>
                <p:cNvPr id="177" name="Freihand 176">
                  <a:extLst>
                    <a:ext uri="{FF2B5EF4-FFF2-40B4-BE49-F238E27FC236}">
                      <a16:creationId xmlns:a16="http://schemas.microsoft.com/office/drawing/2014/main" id="{82405064-66AE-4EC6-B388-64D79E7A6955}"/>
                    </a:ext>
                  </a:extLst>
                </p:cNvPr>
                <p:cNvPicPr/>
                <p:nvPr/>
              </p:nvPicPr>
              <p:blipFill>
                <a:blip r:embed="rId331"/>
                <a:stretch>
                  <a:fillRect/>
                </a:stretch>
              </p:blipFill>
              <p:spPr>
                <a:xfrm>
                  <a:off x="8119077" y="714765"/>
                  <a:ext cx="1501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78" name="Freihand 177">
                  <a:extLst>
                    <a:ext uri="{FF2B5EF4-FFF2-40B4-BE49-F238E27FC236}">
                      <a16:creationId xmlns:a16="http://schemas.microsoft.com/office/drawing/2014/main" id="{C5DE8F59-6540-44D3-9BA4-A37E3DE2EE4C}"/>
                    </a:ext>
                  </a:extLst>
                </p14:cNvPr>
                <p14:cNvContentPartPr/>
                <p14:nvPr/>
              </p14:nvContentPartPr>
              <p14:xfrm>
                <a:off x="8294037" y="689925"/>
                <a:ext cx="91440" cy="76320"/>
              </p14:xfrm>
            </p:contentPart>
          </mc:Choice>
          <mc:Fallback>
            <p:pic>
              <p:nvPicPr>
                <p:cNvPr id="178" name="Freihand 177">
                  <a:extLst>
                    <a:ext uri="{FF2B5EF4-FFF2-40B4-BE49-F238E27FC236}">
                      <a16:creationId xmlns:a16="http://schemas.microsoft.com/office/drawing/2014/main" id="{C5DE8F59-6540-44D3-9BA4-A37E3DE2EE4C}"/>
                    </a:ext>
                  </a:extLst>
                </p:cNvPr>
                <p:cNvPicPr/>
                <p:nvPr/>
              </p:nvPicPr>
              <p:blipFill>
                <a:blip r:embed="rId333"/>
                <a:stretch>
                  <a:fillRect/>
                </a:stretch>
              </p:blipFill>
              <p:spPr>
                <a:xfrm>
                  <a:off x="8289717" y="685605"/>
                  <a:ext cx="1000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79" name="Freihand 178">
                  <a:extLst>
                    <a:ext uri="{FF2B5EF4-FFF2-40B4-BE49-F238E27FC236}">
                      <a16:creationId xmlns:a16="http://schemas.microsoft.com/office/drawing/2014/main" id="{0813FFA9-6461-449B-A19F-6016FB4E5B79}"/>
                    </a:ext>
                  </a:extLst>
                </p14:cNvPr>
                <p14:cNvContentPartPr/>
                <p14:nvPr/>
              </p14:nvContentPartPr>
              <p14:xfrm>
                <a:off x="8415717" y="666885"/>
                <a:ext cx="51480" cy="118800"/>
              </p14:xfrm>
            </p:contentPart>
          </mc:Choice>
          <mc:Fallback>
            <p:pic>
              <p:nvPicPr>
                <p:cNvPr id="179" name="Freihand 178">
                  <a:extLst>
                    <a:ext uri="{FF2B5EF4-FFF2-40B4-BE49-F238E27FC236}">
                      <a16:creationId xmlns:a16="http://schemas.microsoft.com/office/drawing/2014/main" id="{0813FFA9-6461-449B-A19F-6016FB4E5B79}"/>
                    </a:ext>
                  </a:extLst>
                </p:cNvPr>
                <p:cNvPicPr/>
                <p:nvPr/>
              </p:nvPicPr>
              <p:blipFill>
                <a:blip r:embed="rId335"/>
                <a:stretch>
                  <a:fillRect/>
                </a:stretch>
              </p:blipFill>
              <p:spPr>
                <a:xfrm>
                  <a:off x="8411397" y="662565"/>
                  <a:ext cx="6012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180" name="Freihand 179">
                  <a:extLst>
                    <a:ext uri="{FF2B5EF4-FFF2-40B4-BE49-F238E27FC236}">
                      <a16:creationId xmlns:a16="http://schemas.microsoft.com/office/drawing/2014/main" id="{18459B0A-A1F3-40BB-8A6F-5BAF940AD742}"/>
                    </a:ext>
                  </a:extLst>
                </p14:cNvPr>
                <p14:cNvContentPartPr/>
                <p14:nvPr/>
              </p14:nvContentPartPr>
              <p14:xfrm>
                <a:off x="8521197" y="635205"/>
                <a:ext cx="259200" cy="179280"/>
              </p14:xfrm>
            </p:contentPart>
          </mc:Choice>
          <mc:Fallback>
            <p:pic>
              <p:nvPicPr>
                <p:cNvPr id="180" name="Freihand 179">
                  <a:extLst>
                    <a:ext uri="{FF2B5EF4-FFF2-40B4-BE49-F238E27FC236}">
                      <a16:creationId xmlns:a16="http://schemas.microsoft.com/office/drawing/2014/main" id="{18459B0A-A1F3-40BB-8A6F-5BAF940AD742}"/>
                    </a:ext>
                  </a:extLst>
                </p:cNvPr>
                <p:cNvPicPr/>
                <p:nvPr/>
              </p:nvPicPr>
              <p:blipFill>
                <a:blip r:embed="rId337"/>
                <a:stretch>
                  <a:fillRect/>
                </a:stretch>
              </p:blipFill>
              <p:spPr>
                <a:xfrm>
                  <a:off x="8516877" y="630885"/>
                  <a:ext cx="26784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181" name="Freihand 180">
                  <a:extLst>
                    <a:ext uri="{FF2B5EF4-FFF2-40B4-BE49-F238E27FC236}">
                      <a16:creationId xmlns:a16="http://schemas.microsoft.com/office/drawing/2014/main" id="{4C307B4F-28BA-430C-A87E-54ED8A3ED758}"/>
                    </a:ext>
                  </a:extLst>
                </p14:cNvPr>
                <p14:cNvContentPartPr/>
                <p14:nvPr/>
              </p14:nvContentPartPr>
              <p14:xfrm>
                <a:off x="8671677" y="511725"/>
                <a:ext cx="18360" cy="21240"/>
              </p14:xfrm>
            </p:contentPart>
          </mc:Choice>
          <mc:Fallback>
            <p:pic>
              <p:nvPicPr>
                <p:cNvPr id="181" name="Freihand 180">
                  <a:extLst>
                    <a:ext uri="{FF2B5EF4-FFF2-40B4-BE49-F238E27FC236}">
                      <a16:creationId xmlns:a16="http://schemas.microsoft.com/office/drawing/2014/main" id="{4C307B4F-28BA-430C-A87E-54ED8A3ED758}"/>
                    </a:ext>
                  </a:extLst>
                </p:cNvPr>
                <p:cNvPicPr/>
                <p:nvPr/>
              </p:nvPicPr>
              <p:blipFill>
                <a:blip r:embed="rId339"/>
                <a:stretch>
                  <a:fillRect/>
                </a:stretch>
              </p:blipFill>
              <p:spPr>
                <a:xfrm>
                  <a:off x="8667357" y="507405"/>
                  <a:ext cx="2700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199" name="Freihand 198">
                  <a:extLst>
                    <a:ext uri="{FF2B5EF4-FFF2-40B4-BE49-F238E27FC236}">
                      <a16:creationId xmlns:a16="http://schemas.microsoft.com/office/drawing/2014/main" id="{DB08A9D8-F355-4EA2-B0FF-E795606BF667}"/>
                    </a:ext>
                  </a:extLst>
                </p14:cNvPr>
                <p14:cNvContentPartPr/>
                <p14:nvPr/>
              </p14:nvContentPartPr>
              <p14:xfrm>
                <a:off x="4747677" y="848325"/>
                <a:ext cx="2079000" cy="1062000"/>
              </p14:xfrm>
            </p:contentPart>
          </mc:Choice>
          <mc:Fallback>
            <p:pic>
              <p:nvPicPr>
                <p:cNvPr id="199" name="Freihand 198">
                  <a:extLst>
                    <a:ext uri="{FF2B5EF4-FFF2-40B4-BE49-F238E27FC236}">
                      <a16:creationId xmlns:a16="http://schemas.microsoft.com/office/drawing/2014/main" id="{DB08A9D8-F355-4EA2-B0FF-E795606BF667}"/>
                    </a:ext>
                  </a:extLst>
                </p:cNvPr>
                <p:cNvPicPr/>
                <p:nvPr/>
              </p:nvPicPr>
              <p:blipFill>
                <a:blip r:embed="rId341"/>
                <a:stretch>
                  <a:fillRect/>
                </a:stretch>
              </p:blipFill>
              <p:spPr>
                <a:xfrm>
                  <a:off x="4743357" y="844005"/>
                  <a:ext cx="2087640" cy="107064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01" name="Freihand 200">
                  <a:extLst>
                    <a:ext uri="{FF2B5EF4-FFF2-40B4-BE49-F238E27FC236}">
                      <a16:creationId xmlns:a16="http://schemas.microsoft.com/office/drawing/2014/main" id="{DB60DE66-E0D0-44AD-B89F-AC2855A070F6}"/>
                    </a:ext>
                  </a:extLst>
                </p14:cNvPr>
                <p14:cNvContentPartPr/>
                <p14:nvPr/>
              </p14:nvContentPartPr>
              <p14:xfrm>
                <a:off x="3098877" y="3469845"/>
                <a:ext cx="24840" cy="66960"/>
              </p14:xfrm>
            </p:contentPart>
          </mc:Choice>
          <mc:Fallback>
            <p:pic>
              <p:nvPicPr>
                <p:cNvPr id="201" name="Freihand 200">
                  <a:extLst>
                    <a:ext uri="{FF2B5EF4-FFF2-40B4-BE49-F238E27FC236}">
                      <a16:creationId xmlns:a16="http://schemas.microsoft.com/office/drawing/2014/main" id="{DB60DE66-E0D0-44AD-B89F-AC2855A070F6}"/>
                    </a:ext>
                  </a:extLst>
                </p:cNvPr>
                <p:cNvPicPr/>
                <p:nvPr/>
              </p:nvPicPr>
              <p:blipFill>
                <a:blip r:embed="rId343"/>
                <a:stretch>
                  <a:fillRect/>
                </a:stretch>
              </p:blipFill>
              <p:spPr>
                <a:xfrm>
                  <a:off x="3094557" y="3465525"/>
                  <a:ext cx="3348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02" name="Freihand 201">
                  <a:extLst>
                    <a:ext uri="{FF2B5EF4-FFF2-40B4-BE49-F238E27FC236}">
                      <a16:creationId xmlns:a16="http://schemas.microsoft.com/office/drawing/2014/main" id="{0E8B924F-EC87-4173-887F-3520E33F2080}"/>
                    </a:ext>
                  </a:extLst>
                </p14:cNvPr>
                <p14:cNvContentPartPr/>
                <p14:nvPr/>
              </p14:nvContentPartPr>
              <p14:xfrm>
                <a:off x="3093837" y="3438885"/>
                <a:ext cx="33840" cy="36000"/>
              </p14:xfrm>
            </p:contentPart>
          </mc:Choice>
          <mc:Fallback>
            <p:pic>
              <p:nvPicPr>
                <p:cNvPr id="202" name="Freihand 201">
                  <a:extLst>
                    <a:ext uri="{FF2B5EF4-FFF2-40B4-BE49-F238E27FC236}">
                      <a16:creationId xmlns:a16="http://schemas.microsoft.com/office/drawing/2014/main" id="{0E8B924F-EC87-4173-887F-3520E33F2080}"/>
                    </a:ext>
                  </a:extLst>
                </p:cNvPr>
                <p:cNvPicPr/>
                <p:nvPr/>
              </p:nvPicPr>
              <p:blipFill>
                <a:blip r:embed="rId345"/>
                <a:stretch>
                  <a:fillRect/>
                </a:stretch>
              </p:blipFill>
              <p:spPr>
                <a:xfrm>
                  <a:off x="3089517" y="3434565"/>
                  <a:ext cx="4248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04" name="Freihand 203">
                  <a:extLst>
                    <a:ext uri="{FF2B5EF4-FFF2-40B4-BE49-F238E27FC236}">
                      <a16:creationId xmlns:a16="http://schemas.microsoft.com/office/drawing/2014/main" id="{26968D89-3246-425F-910B-46F47AB2F0FF}"/>
                    </a:ext>
                  </a:extLst>
                </p14:cNvPr>
                <p14:cNvContentPartPr/>
                <p14:nvPr/>
              </p14:nvContentPartPr>
              <p14:xfrm>
                <a:off x="3092757" y="1004925"/>
                <a:ext cx="5150520" cy="2531880"/>
              </p14:xfrm>
            </p:contentPart>
          </mc:Choice>
          <mc:Fallback>
            <p:pic>
              <p:nvPicPr>
                <p:cNvPr id="204" name="Freihand 203">
                  <a:extLst>
                    <a:ext uri="{FF2B5EF4-FFF2-40B4-BE49-F238E27FC236}">
                      <a16:creationId xmlns:a16="http://schemas.microsoft.com/office/drawing/2014/main" id="{26968D89-3246-425F-910B-46F47AB2F0FF}"/>
                    </a:ext>
                  </a:extLst>
                </p:cNvPr>
                <p:cNvPicPr/>
                <p:nvPr/>
              </p:nvPicPr>
              <p:blipFill>
                <a:blip r:embed="rId347"/>
                <a:stretch>
                  <a:fillRect/>
                </a:stretch>
              </p:blipFill>
              <p:spPr>
                <a:xfrm>
                  <a:off x="3088437" y="1000605"/>
                  <a:ext cx="5159160" cy="254052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05" name="Freihand 204">
                  <a:extLst>
                    <a:ext uri="{FF2B5EF4-FFF2-40B4-BE49-F238E27FC236}">
                      <a16:creationId xmlns:a16="http://schemas.microsoft.com/office/drawing/2014/main" id="{1EEDA411-4F60-4F15-9911-07EF194D948D}"/>
                    </a:ext>
                  </a:extLst>
                </p14:cNvPr>
                <p14:cNvContentPartPr/>
                <p14:nvPr/>
              </p14:nvContentPartPr>
              <p14:xfrm>
                <a:off x="8112237" y="888645"/>
                <a:ext cx="242280" cy="179280"/>
              </p14:xfrm>
            </p:contentPart>
          </mc:Choice>
          <mc:Fallback>
            <p:pic>
              <p:nvPicPr>
                <p:cNvPr id="205" name="Freihand 204">
                  <a:extLst>
                    <a:ext uri="{FF2B5EF4-FFF2-40B4-BE49-F238E27FC236}">
                      <a16:creationId xmlns:a16="http://schemas.microsoft.com/office/drawing/2014/main" id="{1EEDA411-4F60-4F15-9911-07EF194D948D}"/>
                    </a:ext>
                  </a:extLst>
                </p:cNvPr>
                <p:cNvPicPr/>
                <p:nvPr/>
              </p:nvPicPr>
              <p:blipFill>
                <a:blip r:embed="rId349"/>
                <a:stretch>
                  <a:fillRect/>
                </a:stretch>
              </p:blipFill>
              <p:spPr>
                <a:xfrm>
                  <a:off x="8107917" y="884325"/>
                  <a:ext cx="250920" cy="187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50">
            <p14:nvContentPartPr>
              <p14:cNvPr id="207" name="Freihand 206">
                <a:extLst>
                  <a:ext uri="{FF2B5EF4-FFF2-40B4-BE49-F238E27FC236}">
                    <a16:creationId xmlns:a16="http://schemas.microsoft.com/office/drawing/2014/main" id="{B1F47A68-A700-4DB6-83DF-2D1B64F30D89}"/>
                  </a:ext>
                </a:extLst>
              </p14:cNvPr>
              <p14:cNvContentPartPr/>
              <p14:nvPr/>
            </p14:nvContentPartPr>
            <p14:xfrm>
              <a:off x="4200837" y="6342645"/>
              <a:ext cx="427680" cy="447120"/>
            </p14:xfrm>
          </p:contentPart>
        </mc:Choice>
        <mc:Fallback>
          <p:pic>
            <p:nvPicPr>
              <p:cNvPr id="207" name="Freihand 206">
                <a:extLst>
                  <a:ext uri="{FF2B5EF4-FFF2-40B4-BE49-F238E27FC236}">
                    <a16:creationId xmlns:a16="http://schemas.microsoft.com/office/drawing/2014/main" id="{B1F47A68-A700-4DB6-83DF-2D1B64F30D89}"/>
                  </a:ext>
                </a:extLst>
              </p:cNvPr>
              <p:cNvPicPr/>
              <p:nvPr/>
            </p:nvPicPr>
            <p:blipFill>
              <a:blip r:embed="rId351"/>
              <a:stretch>
                <a:fillRect/>
              </a:stretch>
            </p:blipFill>
            <p:spPr>
              <a:xfrm>
                <a:off x="4196517" y="6338325"/>
                <a:ext cx="436320" cy="45576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08" name="Freihand 207">
                <a:extLst>
                  <a:ext uri="{FF2B5EF4-FFF2-40B4-BE49-F238E27FC236}">
                    <a16:creationId xmlns:a16="http://schemas.microsoft.com/office/drawing/2014/main" id="{94AA29FD-BE50-4677-A8E3-D3E4ABEBFB8D}"/>
                  </a:ext>
                </a:extLst>
              </p14:cNvPr>
              <p14:cNvContentPartPr/>
              <p14:nvPr/>
            </p14:nvContentPartPr>
            <p14:xfrm>
              <a:off x="2058837" y="5072925"/>
              <a:ext cx="378000" cy="642240"/>
            </p14:xfrm>
          </p:contentPart>
        </mc:Choice>
        <mc:Fallback>
          <p:pic>
            <p:nvPicPr>
              <p:cNvPr id="208" name="Freihand 207">
                <a:extLst>
                  <a:ext uri="{FF2B5EF4-FFF2-40B4-BE49-F238E27FC236}">
                    <a16:creationId xmlns:a16="http://schemas.microsoft.com/office/drawing/2014/main" id="{94AA29FD-BE50-4677-A8E3-D3E4ABEBFB8D}"/>
                  </a:ext>
                </a:extLst>
              </p:cNvPr>
              <p:cNvPicPr/>
              <p:nvPr/>
            </p:nvPicPr>
            <p:blipFill>
              <a:blip r:embed="rId353"/>
              <a:stretch>
                <a:fillRect/>
              </a:stretch>
            </p:blipFill>
            <p:spPr>
              <a:xfrm>
                <a:off x="2054517" y="5068605"/>
                <a:ext cx="386640" cy="65088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09" name="Freihand 208">
                <a:extLst>
                  <a:ext uri="{FF2B5EF4-FFF2-40B4-BE49-F238E27FC236}">
                    <a16:creationId xmlns:a16="http://schemas.microsoft.com/office/drawing/2014/main" id="{569C3952-80DD-46B2-A055-283468C29523}"/>
                  </a:ext>
                </a:extLst>
              </p14:cNvPr>
              <p14:cNvContentPartPr/>
              <p14:nvPr/>
            </p14:nvContentPartPr>
            <p14:xfrm>
              <a:off x="834477" y="2029125"/>
              <a:ext cx="19080" cy="1800"/>
            </p14:xfrm>
          </p:contentPart>
        </mc:Choice>
        <mc:Fallback>
          <p:pic>
            <p:nvPicPr>
              <p:cNvPr id="209" name="Freihand 208">
                <a:extLst>
                  <a:ext uri="{FF2B5EF4-FFF2-40B4-BE49-F238E27FC236}">
                    <a16:creationId xmlns:a16="http://schemas.microsoft.com/office/drawing/2014/main" id="{569C3952-80DD-46B2-A055-283468C29523}"/>
                  </a:ext>
                </a:extLst>
              </p:cNvPr>
              <p:cNvPicPr/>
              <p:nvPr/>
            </p:nvPicPr>
            <p:blipFill>
              <a:blip r:embed="rId355"/>
              <a:stretch>
                <a:fillRect/>
              </a:stretch>
            </p:blipFill>
            <p:spPr>
              <a:xfrm>
                <a:off x="830157" y="2024805"/>
                <a:ext cx="2772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10" name="Freihand 209">
                <a:extLst>
                  <a:ext uri="{FF2B5EF4-FFF2-40B4-BE49-F238E27FC236}">
                    <a16:creationId xmlns:a16="http://schemas.microsoft.com/office/drawing/2014/main" id="{3B7CF963-D187-4DA7-8260-39D942340FED}"/>
                  </a:ext>
                </a:extLst>
              </p14:cNvPr>
              <p14:cNvContentPartPr/>
              <p14:nvPr/>
            </p14:nvContentPartPr>
            <p14:xfrm>
              <a:off x="3078717" y="929325"/>
              <a:ext cx="1787760" cy="753840"/>
            </p14:xfrm>
          </p:contentPart>
        </mc:Choice>
        <mc:Fallback>
          <p:pic>
            <p:nvPicPr>
              <p:cNvPr id="210" name="Freihand 209">
                <a:extLst>
                  <a:ext uri="{FF2B5EF4-FFF2-40B4-BE49-F238E27FC236}">
                    <a16:creationId xmlns:a16="http://schemas.microsoft.com/office/drawing/2014/main" id="{3B7CF963-D187-4DA7-8260-39D942340FED}"/>
                  </a:ext>
                </a:extLst>
              </p:cNvPr>
              <p:cNvPicPr/>
              <p:nvPr/>
            </p:nvPicPr>
            <p:blipFill>
              <a:blip r:embed="rId357"/>
              <a:stretch>
                <a:fillRect/>
              </a:stretch>
            </p:blipFill>
            <p:spPr>
              <a:xfrm>
                <a:off x="3074397" y="925005"/>
                <a:ext cx="1796400" cy="76248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11" name="Freihand 210">
                <a:extLst>
                  <a:ext uri="{FF2B5EF4-FFF2-40B4-BE49-F238E27FC236}">
                    <a16:creationId xmlns:a16="http://schemas.microsoft.com/office/drawing/2014/main" id="{2C9A04A9-C17B-449C-80C1-C599FD9482D1}"/>
                  </a:ext>
                </a:extLst>
              </p14:cNvPr>
              <p14:cNvContentPartPr/>
              <p14:nvPr/>
            </p14:nvContentPartPr>
            <p14:xfrm>
              <a:off x="4202637" y="1351245"/>
              <a:ext cx="227880" cy="333360"/>
            </p14:xfrm>
          </p:contentPart>
        </mc:Choice>
        <mc:Fallback>
          <p:pic>
            <p:nvPicPr>
              <p:cNvPr id="211" name="Freihand 210">
                <a:extLst>
                  <a:ext uri="{FF2B5EF4-FFF2-40B4-BE49-F238E27FC236}">
                    <a16:creationId xmlns:a16="http://schemas.microsoft.com/office/drawing/2014/main" id="{2C9A04A9-C17B-449C-80C1-C599FD9482D1}"/>
                  </a:ext>
                </a:extLst>
              </p:cNvPr>
              <p:cNvPicPr/>
              <p:nvPr/>
            </p:nvPicPr>
            <p:blipFill>
              <a:blip r:embed="rId359"/>
              <a:stretch>
                <a:fillRect/>
              </a:stretch>
            </p:blipFill>
            <p:spPr>
              <a:xfrm>
                <a:off x="4198317" y="1346925"/>
                <a:ext cx="236520" cy="34200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12" name="Freihand 211">
                <a:extLst>
                  <a:ext uri="{FF2B5EF4-FFF2-40B4-BE49-F238E27FC236}">
                    <a16:creationId xmlns:a16="http://schemas.microsoft.com/office/drawing/2014/main" id="{50F6CA1B-B7F5-4669-8FF8-098050CDAA06}"/>
                  </a:ext>
                </a:extLst>
              </p14:cNvPr>
              <p14:cNvContentPartPr/>
              <p14:nvPr/>
            </p14:nvContentPartPr>
            <p14:xfrm>
              <a:off x="4059357" y="895125"/>
              <a:ext cx="439560" cy="777960"/>
            </p14:xfrm>
          </p:contentPart>
        </mc:Choice>
        <mc:Fallback>
          <p:pic>
            <p:nvPicPr>
              <p:cNvPr id="212" name="Freihand 211">
                <a:extLst>
                  <a:ext uri="{FF2B5EF4-FFF2-40B4-BE49-F238E27FC236}">
                    <a16:creationId xmlns:a16="http://schemas.microsoft.com/office/drawing/2014/main" id="{50F6CA1B-B7F5-4669-8FF8-098050CDAA06}"/>
                  </a:ext>
                </a:extLst>
              </p:cNvPr>
              <p:cNvPicPr/>
              <p:nvPr/>
            </p:nvPicPr>
            <p:blipFill>
              <a:blip r:embed="rId361"/>
              <a:stretch>
                <a:fillRect/>
              </a:stretch>
            </p:blipFill>
            <p:spPr>
              <a:xfrm>
                <a:off x="4055037" y="890805"/>
                <a:ext cx="448200" cy="78660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13" name="Freihand 212">
                <a:extLst>
                  <a:ext uri="{FF2B5EF4-FFF2-40B4-BE49-F238E27FC236}">
                    <a16:creationId xmlns:a16="http://schemas.microsoft.com/office/drawing/2014/main" id="{4658E86F-B9B3-4D9B-B6F3-A832DDB4E8F6}"/>
                  </a:ext>
                </a:extLst>
              </p14:cNvPr>
              <p14:cNvContentPartPr/>
              <p14:nvPr/>
            </p14:nvContentPartPr>
            <p14:xfrm>
              <a:off x="3758397" y="1190685"/>
              <a:ext cx="177120" cy="323280"/>
            </p14:xfrm>
          </p:contentPart>
        </mc:Choice>
        <mc:Fallback>
          <p:pic>
            <p:nvPicPr>
              <p:cNvPr id="213" name="Freihand 212">
                <a:extLst>
                  <a:ext uri="{FF2B5EF4-FFF2-40B4-BE49-F238E27FC236}">
                    <a16:creationId xmlns:a16="http://schemas.microsoft.com/office/drawing/2014/main" id="{4658E86F-B9B3-4D9B-B6F3-A832DDB4E8F6}"/>
                  </a:ext>
                </a:extLst>
              </p:cNvPr>
              <p:cNvPicPr/>
              <p:nvPr/>
            </p:nvPicPr>
            <p:blipFill>
              <a:blip r:embed="rId363"/>
              <a:stretch>
                <a:fillRect/>
              </a:stretch>
            </p:blipFill>
            <p:spPr>
              <a:xfrm>
                <a:off x="3754077" y="1186365"/>
                <a:ext cx="185760" cy="33192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14" name="Freihand 213">
                <a:extLst>
                  <a:ext uri="{FF2B5EF4-FFF2-40B4-BE49-F238E27FC236}">
                    <a16:creationId xmlns:a16="http://schemas.microsoft.com/office/drawing/2014/main" id="{D37F4434-5A55-470A-9676-3F3610808B60}"/>
                  </a:ext>
                </a:extLst>
              </p14:cNvPr>
              <p14:cNvContentPartPr/>
              <p14:nvPr/>
            </p14:nvContentPartPr>
            <p14:xfrm>
              <a:off x="4672437" y="1130925"/>
              <a:ext cx="177480" cy="343080"/>
            </p14:xfrm>
          </p:contentPart>
        </mc:Choice>
        <mc:Fallback>
          <p:pic>
            <p:nvPicPr>
              <p:cNvPr id="214" name="Freihand 213">
                <a:extLst>
                  <a:ext uri="{FF2B5EF4-FFF2-40B4-BE49-F238E27FC236}">
                    <a16:creationId xmlns:a16="http://schemas.microsoft.com/office/drawing/2014/main" id="{D37F4434-5A55-470A-9676-3F3610808B60}"/>
                  </a:ext>
                </a:extLst>
              </p:cNvPr>
              <p:cNvPicPr/>
              <p:nvPr/>
            </p:nvPicPr>
            <p:blipFill>
              <a:blip r:embed="rId365"/>
              <a:stretch>
                <a:fillRect/>
              </a:stretch>
            </p:blipFill>
            <p:spPr>
              <a:xfrm>
                <a:off x="4668117" y="1126605"/>
                <a:ext cx="186120" cy="35172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15" name="Freihand 214">
                <a:extLst>
                  <a:ext uri="{FF2B5EF4-FFF2-40B4-BE49-F238E27FC236}">
                    <a16:creationId xmlns:a16="http://schemas.microsoft.com/office/drawing/2014/main" id="{EDE8C9AC-E804-405F-84EF-94B30C4CD33D}"/>
                  </a:ext>
                </a:extLst>
              </p14:cNvPr>
              <p14:cNvContentPartPr/>
              <p14:nvPr/>
            </p14:nvContentPartPr>
            <p14:xfrm>
              <a:off x="4770357" y="1331445"/>
              <a:ext cx="4031640" cy="2072520"/>
            </p14:xfrm>
          </p:contentPart>
        </mc:Choice>
        <mc:Fallback>
          <p:pic>
            <p:nvPicPr>
              <p:cNvPr id="215" name="Freihand 214">
                <a:extLst>
                  <a:ext uri="{FF2B5EF4-FFF2-40B4-BE49-F238E27FC236}">
                    <a16:creationId xmlns:a16="http://schemas.microsoft.com/office/drawing/2014/main" id="{EDE8C9AC-E804-405F-84EF-94B30C4CD33D}"/>
                  </a:ext>
                </a:extLst>
              </p:cNvPr>
              <p:cNvPicPr/>
              <p:nvPr/>
            </p:nvPicPr>
            <p:blipFill>
              <a:blip r:embed="rId367"/>
              <a:stretch>
                <a:fillRect/>
              </a:stretch>
            </p:blipFill>
            <p:spPr>
              <a:xfrm>
                <a:off x="4766037" y="1327125"/>
                <a:ext cx="4040280" cy="208116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16" name="Freihand 215">
                <a:extLst>
                  <a:ext uri="{FF2B5EF4-FFF2-40B4-BE49-F238E27FC236}">
                    <a16:creationId xmlns:a16="http://schemas.microsoft.com/office/drawing/2014/main" id="{78D7B1A4-DFB5-4531-8D7B-3E64A5EBC260}"/>
                  </a:ext>
                </a:extLst>
              </p14:cNvPr>
              <p14:cNvContentPartPr/>
              <p14:nvPr/>
            </p14:nvContentPartPr>
            <p14:xfrm>
              <a:off x="8728917" y="3272565"/>
              <a:ext cx="162360" cy="344160"/>
            </p14:xfrm>
          </p:contentPart>
        </mc:Choice>
        <mc:Fallback>
          <p:pic>
            <p:nvPicPr>
              <p:cNvPr id="216" name="Freihand 215">
                <a:extLst>
                  <a:ext uri="{FF2B5EF4-FFF2-40B4-BE49-F238E27FC236}">
                    <a16:creationId xmlns:a16="http://schemas.microsoft.com/office/drawing/2014/main" id="{78D7B1A4-DFB5-4531-8D7B-3E64A5EBC260}"/>
                  </a:ext>
                </a:extLst>
              </p:cNvPr>
              <p:cNvPicPr/>
              <p:nvPr/>
            </p:nvPicPr>
            <p:blipFill>
              <a:blip r:embed="rId369"/>
              <a:stretch>
                <a:fillRect/>
              </a:stretch>
            </p:blipFill>
            <p:spPr>
              <a:xfrm>
                <a:off x="8724597" y="3268245"/>
                <a:ext cx="171000" cy="352800"/>
              </a:xfrm>
              <a:prstGeom prst="rect">
                <a:avLst/>
              </a:prstGeom>
            </p:spPr>
          </p:pic>
        </mc:Fallback>
      </mc:AlternateContent>
      <p:grpSp>
        <p:nvGrpSpPr>
          <p:cNvPr id="276" name="Gruppieren 275">
            <a:extLst>
              <a:ext uri="{FF2B5EF4-FFF2-40B4-BE49-F238E27FC236}">
                <a16:creationId xmlns:a16="http://schemas.microsoft.com/office/drawing/2014/main" id="{6EB823A3-E123-4426-97A2-C56C60E0FF76}"/>
              </a:ext>
            </a:extLst>
          </p:cNvPr>
          <p:cNvGrpSpPr/>
          <p:nvPr/>
        </p:nvGrpSpPr>
        <p:grpSpPr>
          <a:xfrm>
            <a:off x="9410397" y="694965"/>
            <a:ext cx="145080" cy="200520"/>
            <a:chOff x="9410397" y="694965"/>
            <a:chExt cx="145080" cy="200520"/>
          </a:xfrm>
        </p:grpSpPr>
        <mc:AlternateContent xmlns:mc="http://schemas.openxmlformats.org/markup-compatibility/2006">
          <mc:Choice xmlns:p14="http://schemas.microsoft.com/office/powerpoint/2010/main" Requires="p14">
            <p:contentPart p14:bwMode="auto" r:id="rId370">
              <p14:nvContentPartPr>
                <p14:cNvPr id="274" name="Freihand 273">
                  <a:extLst>
                    <a:ext uri="{FF2B5EF4-FFF2-40B4-BE49-F238E27FC236}">
                      <a16:creationId xmlns:a16="http://schemas.microsoft.com/office/drawing/2014/main" id="{FF17DFF3-DFFA-43B8-9D50-85479A646F9D}"/>
                    </a:ext>
                  </a:extLst>
                </p14:cNvPr>
                <p14:cNvContentPartPr/>
                <p14:nvPr/>
              </p14:nvContentPartPr>
              <p14:xfrm>
                <a:off x="9410397" y="694965"/>
                <a:ext cx="87120" cy="200520"/>
              </p14:xfrm>
            </p:contentPart>
          </mc:Choice>
          <mc:Fallback>
            <p:pic>
              <p:nvPicPr>
                <p:cNvPr id="274" name="Freihand 273">
                  <a:extLst>
                    <a:ext uri="{FF2B5EF4-FFF2-40B4-BE49-F238E27FC236}">
                      <a16:creationId xmlns:a16="http://schemas.microsoft.com/office/drawing/2014/main" id="{FF17DFF3-DFFA-43B8-9D50-85479A646F9D}"/>
                    </a:ext>
                  </a:extLst>
                </p:cNvPr>
                <p:cNvPicPr/>
                <p:nvPr/>
              </p:nvPicPr>
              <p:blipFill>
                <a:blip r:embed="rId371"/>
                <a:stretch>
                  <a:fillRect/>
                </a:stretch>
              </p:blipFill>
              <p:spPr>
                <a:xfrm>
                  <a:off x="9406077" y="690645"/>
                  <a:ext cx="9576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75" name="Freihand 274">
                  <a:extLst>
                    <a:ext uri="{FF2B5EF4-FFF2-40B4-BE49-F238E27FC236}">
                      <a16:creationId xmlns:a16="http://schemas.microsoft.com/office/drawing/2014/main" id="{A0CDEA8F-A926-4F0D-8E76-721B57B87363}"/>
                    </a:ext>
                  </a:extLst>
                </p14:cNvPr>
                <p14:cNvContentPartPr/>
                <p14:nvPr/>
              </p14:nvContentPartPr>
              <p14:xfrm>
                <a:off x="9461877" y="749325"/>
                <a:ext cx="93600" cy="93240"/>
              </p14:xfrm>
            </p:contentPart>
          </mc:Choice>
          <mc:Fallback>
            <p:pic>
              <p:nvPicPr>
                <p:cNvPr id="275" name="Freihand 274">
                  <a:extLst>
                    <a:ext uri="{FF2B5EF4-FFF2-40B4-BE49-F238E27FC236}">
                      <a16:creationId xmlns:a16="http://schemas.microsoft.com/office/drawing/2014/main" id="{A0CDEA8F-A926-4F0D-8E76-721B57B87363}"/>
                    </a:ext>
                  </a:extLst>
                </p:cNvPr>
                <p:cNvPicPr/>
                <p:nvPr/>
              </p:nvPicPr>
              <p:blipFill>
                <a:blip r:embed="rId373"/>
                <a:stretch>
                  <a:fillRect/>
                </a:stretch>
              </p:blipFill>
              <p:spPr>
                <a:xfrm>
                  <a:off x="9457557" y="745005"/>
                  <a:ext cx="102240" cy="101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74">
            <p14:nvContentPartPr>
              <p14:cNvPr id="280" name="Freihand 279">
                <a:extLst>
                  <a:ext uri="{FF2B5EF4-FFF2-40B4-BE49-F238E27FC236}">
                    <a16:creationId xmlns:a16="http://schemas.microsoft.com/office/drawing/2014/main" id="{EBABD27F-3F04-4334-9F4E-269E54B184AC}"/>
                  </a:ext>
                </a:extLst>
              </p14:cNvPr>
              <p14:cNvContentPartPr/>
              <p14:nvPr/>
            </p14:nvContentPartPr>
            <p14:xfrm>
              <a:off x="10134717" y="418485"/>
              <a:ext cx="1064880" cy="1217160"/>
            </p14:xfrm>
          </p:contentPart>
        </mc:Choice>
        <mc:Fallback>
          <p:pic>
            <p:nvPicPr>
              <p:cNvPr id="280" name="Freihand 279">
                <a:extLst>
                  <a:ext uri="{FF2B5EF4-FFF2-40B4-BE49-F238E27FC236}">
                    <a16:creationId xmlns:a16="http://schemas.microsoft.com/office/drawing/2014/main" id="{EBABD27F-3F04-4334-9F4E-269E54B184AC}"/>
                  </a:ext>
                </a:extLst>
              </p:cNvPr>
              <p:cNvPicPr/>
              <p:nvPr/>
            </p:nvPicPr>
            <p:blipFill>
              <a:blip r:embed="rId375"/>
              <a:stretch>
                <a:fillRect/>
              </a:stretch>
            </p:blipFill>
            <p:spPr>
              <a:xfrm>
                <a:off x="10130397" y="414165"/>
                <a:ext cx="1073520" cy="1225800"/>
              </a:xfrm>
              <a:prstGeom prst="rect">
                <a:avLst/>
              </a:prstGeom>
            </p:spPr>
          </p:pic>
        </mc:Fallback>
      </mc:AlternateContent>
      <p:grpSp>
        <p:nvGrpSpPr>
          <p:cNvPr id="303" name="Gruppieren 302">
            <a:extLst>
              <a:ext uri="{FF2B5EF4-FFF2-40B4-BE49-F238E27FC236}">
                <a16:creationId xmlns:a16="http://schemas.microsoft.com/office/drawing/2014/main" id="{DD8FE074-2C4A-45B7-B076-34D0170988CC}"/>
              </a:ext>
            </a:extLst>
          </p:cNvPr>
          <p:cNvGrpSpPr/>
          <p:nvPr/>
        </p:nvGrpSpPr>
        <p:grpSpPr>
          <a:xfrm>
            <a:off x="9133557" y="1831845"/>
            <a:ext cx="2781360" cy="2280600"/>
            <a:chOff x="9133557" y="1831845"/>
            <a:chExt cx="2781360" cy="2280600"/>
          </a:xfrm>
        </p:grpSpPr>
        <mc:AlternateContent xmlns:mc="http://schemas.openxmlformats.org/markup-compatibility/2006">
          <mc:Choice xmlns:p14="http://schemas.microsoft.com/office/powerpoint/2010/main" Requires="p14">
            <p:contentPart p14:bwMode="auto" r:id="rId376">
              <p14:nvContentPartPr>
                <p14:cNvPr id="218" name="Freihand 217">
                  <a:extLst>
                    <a:ext uri="{FF2B5EF4-FFF2-40B4-BE49-F238E27FC236}">
                      <a16:creationId xmlns:a16="http://schemas.microsoft.com/office/drawing/2014/main" id="{DD3309CE-5443-4589-B551-6535FB45A686}"/>
                    </a:ext>
                  </a:extLst>
                </p14:cNvPr>
                <p14:cNvContentPartPr/>
                <p14:nvPr/>
              </p14:nvContentPartPr>
              <p14:xfrm>
                <a:off x="9133557" y="3186525"/>
                <a:ext cx="106200" cy="263160"/>
              </p14:xfrm>
            </p:contentPart>
          </mc:Choice>
          <mc:Fallback>
            <p:pic>
              <p:nvPicPr>
                <p:cNvPr id="218" name="Freihand 217">
                  <a:extLst>
                    <a:ext uri="{FF2B5EF4-FFF2-40B4-BE49-F238E27FC236}">
                      <a16:creationId xmlns:a16="http://schemas.microsoft.com/office/drawing/2014/main" id="{DD3309CE-5443-4589-B551-6535FB45A686}"/>
                    </a:ext>
                  </a:extLst>
                </p:cNvPr>
                <p:cNvPicPr/>
                <p:nvPr/>
              </p:nvPicPr>
              <p:blipFill>
                <a:blip r:embed="rId377"/>
                <a:stretch>
                  <a:fillRect/>
                </a:stretch>
              </p:blipFill>
              <p:spPr>
                <a:xfrm>
                  <a:off x="9129237" y="3182205"/>
                  <a:ext cx="11484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19" name="Freihand 218">
                  <a:extLst>
                    <a:ext uri="{FF2B5EF4-FFF2-40B4-BE49-F238E27FC236}">
                      <a16:creationId xmlns:a16="http://schemas.microsoft.com/office/drawing/2014/main" id="{C75B793C-0B74-4E05-BB5B-453E676B8473}"/>
                    </a:ext>
                  </a:extLst>
                </p14:cNvPr>
                <p14:cNvContentPartPr/>
                <p14:nvPr/>
              </p14:nvContentPartPr>
              <p14:xfrm>
                <a:off x="9172437" y="3231525"/>
                <a:ext cx="107280" cy="187920"/>
              </p14:xfrm>
            </p:contentPart>
          </mc:Choice>
          <mc:Fallback>
            <p:pic>
              <p:nvPicPr>
                <p:cNvPr id="219" name="Freihand 218">
                  <a:extLst>
                    <a:ext uri="{FF2B5EF4-FFF2-40B4-BE49-F238E27FC236}">
                      <a16:creationId xmlns:a16="http://schemas.microsoft.com/office/drawing/2014/main" id="{C75B793C-0B74-4E05-BB5B-453E676B8473}"/>
                    </a:ext>
                  </a:extLst>
                </p:cNvPr>
                <p:cNvPicPr/>
                <p:nvPr/>
              </p:nvPicPr>
              <p:blipFill>
                <a:blip r:embed="rId379"/>
                <a:stretch>
                  <a:fillRect/>
                </a:stretch>
              </p:blipFill>
              <p:spPr>
                <a:xfrm>
                  <a:off x="9168117" y="3227205"/>
                  <a:ext cx="11592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20" name="Freihand 219">
                  <a:extLst>
                    <a:ext uri="{FF2B5EF4-FFF2-40B4-BE49-F238E27FC236}">
                      <a16:creationId xmlns:a16="http://schemas.microsoft.com/office/drawing/2014/main" id="{BDC42AED-9ACB-4E90-BE72-B654EA834C62}"/>
                    </a:ext>
                  </a:extLst>
                </p14:cNvPr>
                <p14:cNvContentPartPr/>
                <p14:nvPr/>
              </p14:nvContentPartPr>
              <p14:xfrm>
                <a:off x="9367197" y="3029565"/>
                <a:ext cx="128160" cy="203760"/>
              </p14:xfrm>
            </p:contentPart>
          </mc:Choice>
          <mc:Fallback>
            <p:pic>
              <p:nvPicPr>
                <p:cNvPr id="220" name="Freihand 219">
                  <a:extLst>
                    <a:ext uri="{FF2B5EF4-FFF2-40B4-BE49-F238E27FC236}">
                      <a16:creationId xmlns:a16="http://schemas.microsoft.com/office/drawing/2014/main" id="{BDC42AED-9ACB-4E90-BE72-B654EA834C62}"/>
                    </a:ext>
                  </a:extLst>
                </p:cNvPr>
                <p:cNvPicPr/>
                <p:nvPr/>
              </p:nvPicPr>
              <p:blipFill>
                <a:blip r:embed="rId381"/>
                <a:stretch>
                  <a:fillRect/>
                </a:stretch>
              </p:blipFill>
              <p:spPr>
                <a:xfrm>
                  <a:off x="9362877" y="3025245"/>
                  <a:ext cx="13680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21" name="Freihand 220">
                  <a:extLst>
                    <a:ext uri="{FF2B5EF4-FFF2-40B4-BE49-F238E27FC236}">
                      <a16:creationId xmlns:a16="http://schemas.microsoft.com/office/drawing/2014/main" id="{1D106803-9CB5-41ED-8362-5AF06CBF46B3}"/>
                    </a:ext>
                  </a:extLst>
                </p14:cNvPr>
                <p14:cNvContentPartPr/>
                <p14:nvPr/>
              </p14:nvContentPartPr>
              <p14:xfrm>
                <a:off x="9574557" y="3031005"/>
                <a:ext cx="51480" cy="132840"/>
              </p14:xfrm>
            </p:contentPart>
          </mc:Choice>
          <mc:Fallback>
            <p:pic>
              <p:nvPicPr>
                <p:cNvPr id="221" name="Freihand 220">
                  <a:extLst>
                    <a:ext uri="{FF2B5EF4-FFF2-40B4-BE49-F238E27FC236}">
                      <a16:creationId xmlns:a16="http://schemas.microsoft.com/office/drawing/2014/main" id="{1D106803-9CB5-41ED-8362-5AF06CBF46B3}"/>
                    </a:ext>
                  </a:extLst>
                </p:cNvPr>
                <p:cNvPicPr/>
                <p:nvPr/>
              </p:nvPicPr>
              <p:blipFill>
                <a:blip r:embed="rId383"/>
                <a:stretch>
                  <a:fillRect/>
                </a:stretch>
              </p:blipFill>
              <p:spPr>
                <a:xfrm>
                  <a:off x="9570237" y="3026685"/>
                  <a:ext cx="6012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22" name="Freihand 221">
                  <a:extLst>
                    <a:ext uri="{FF2B5EF4-FFF2-40B4-BE49-F238E27FC236}">
                      <a16:creationId xmlns:a16="http://schemas.microsoft.com/office/drawing/2014/main" id="{2D17463F-9C86-42A8-859D-7D3FD896BBF8}"/>
                    </a:ext>
                  </a:extLst>
                </p14:cNvPr>
                <p14:cNvContentPartPr/>
                <p14:nvPr/>
              </p14:nvContentPartPr>
              <p14:xfrm>
                <a:off x="9522717" y="2974125"/>
                <a:ext cx="140760" cy="60840"/>
              </p14:xfrm>
            </p:contentPart>
          </mc:Choice>
          <mc:Fallback>
            <p:pic>
              <p:nvPicPr>
                <p:cNvPr id="222" name="Freihand 221">
                  <a:extLst>
                    <a:ext uri="{FF2B5EF4-FFF2-40B4-BE49-F238E27FC236}">
                      <a16:creationId xmlns:a16="http://schemas.microsoft.com/office/drawing/2014/main" id="{2D17463F-9C86-42A8-859D-7D3FD896BBF8}"/>
                    </a:ext>
                  </a:extLst>
                </p:cNvPr>
                <p:cNvPicPr/>
                <p:nvPr/>
              </p:nvPicPr>
              <p:blipFill>
                <a:blip r:embed="rId385"/>
                <a:stretch>
                  <a:fillRect/>
                </a:stretch>
              </p:blipFill>
              <p:spPr>
                <a:xfrm>
                  <a:off x="9518397" y="2969805"/>
                  <a:ext cx="14940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23" name="Freihand 222">
                  <a:extLst>
                    <a:ext uri="{FF2B5EF4-FFF2-40B4-BE49-F238E27FC236}">
                      <a16:creationId xmlns:a16="http://schemas.microsoft.com/office/drawing/2014/main" id="{69301286-142D-4ED8-AF29-0D3423EB4940}"/>
                    </a:ext>
                  </a:extLst>
                </p14:cNvPr>
                <p14:cNvContentPartPr/>
                <p14:nvPr/>
              </p14:nvContentPartPr>
              <p14:xfrm>
                <a:off x="9515877" y="3024885"/>
                <a:ext cx="160920" cy="66600"/>
              </p14:xfrm>
            </p:contentPart>
          </mc:Choice>
          <mc:Fallback>
            <p:pic>
              <p:nvPicPr>
                <p:cNvPr id="223" name="Freihand 222">
                  <a:extLst>
                    <a:ext uri="{FF2B5EF4-FFF2-40B4-BE49-F238E27FC236}">
                      <a16:creationId xmlns:a16="http://schemas.microsoft.com/office/drawing/2014/main" id="{69301286-142D-4ED8-AF29-0D3423EB4940}"/>
                    </a:ext>
                  </a:extLst>
                </p:cNvPr>
                <p:cNvPicPr/>
                <p:nvPr/>
              </p:nvPicPr>
              <p:blipFill>
                <a:blip r:embed="rId387"/>
                <a:stretch>
                  <a:fillRect/>
                </a:stretch>
              </p:blipFill>
              <p:spPr>
                <a:xfrm>
                  <a:off x="9511557" y="3020565"/>
                  <a:ext cx="1695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24" name="Freihand 223">
                  <a:extLst>
                    <a:ext uri="{FF2B5EF4-FFF2-40B4-BE49-F238E27FC236}">
                      <a16:creationId xmlns:a16="http://schemas.microsoft.com/office/drawing/2014/main" id="{F61451CF-6DB9-4F2E-88AE-89BA11B29EA2}"/>
                    </a:ext>
                  </a:extLst>
                </p14:cNvPr>
                <p14:cNvContentPartPr/>
                <p14:nvPr/>
              </p14:nvContentPartPr>
              <p14:xfrm>
                <a:off x="9333357" y="3183645"/>
                <a:ext cx="412200" cy="162000"/>
              </p14:xfrm>
            </p:contentPart>
          </mc:Choice>
          <mc:Fallback>
            <p:pic>
              <p:nvPicPr>
                <p:cNvPr id="224" name="Freihand 223">
                  <a:extLst>
                    <a:ext uri="{FF2B5EF4-FFF2-40B4-BE49-F238E27FC236}">
                      <a16:creationId xmlns:a16="http://schemas.microsoft.com/office/drawing/2014/main" id="{F61451CF-6DB9-4F2E-88AE-89BA11B29EA2}"/>
                    </a:ext>
                  </a:extLst>
                </p:cNvPr>
                <p:cNvPicPr/>
                <p:nvPr/>
              </p:nvPicPr>
              <p:blipFill>
                <a:blip r:embed="rId389"/>
                <a:stretch>
                  <a:fillRect/>
                </a:stretch>
              </p:blipFill>
              <p:spPr>
                <a:xfrm>
                  <a:off x="9329037" y="3179325"/>
                  <a:ext cx="42084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25" name="Freihand 224">
                  <a:extLst>
                    <a:ext uri="{FF2B5EF4-FFF2-40B4-BE49-F238E27FC236}">
                      <a16:creationId xmlns:a16="http://schemas.microsoft.com/office/drawing/2014/main" id="{6609DDE9-A291-4197-AAF8-C7ECA707279D}"/>
                    </a:ext>
                  </a:extLst>
                </p14:cNvPr>
                <p14:cNvContentPartPr/>
                <p14:nvPr/>
              </p14:nvContentPartPr>
              <p14:xfrm>
                <a:off x="9383397" y="3290565"/>
                <a:ext cx="139320" cy="262080"/>
              </p14:xfrm>
            </p:contentPart>
          </mc:Choice>
          <mc:Fallback>
            <p:pic>
              <p:nvPicPr>
                <p:cNvPr id="225" name="Freihand 224">
                  <a:extLst>
                    <a:ext uri="{FF2B5EF4-FFF2-40B4-BE49-F238E27FC236}">
                      <a16:creationId xmlns:a16="http://schemas.microsoft.com/office/drawing/2014/main" id="{6609DDE9-A291-4197-AAF8-C7ECA707279D}"/>
                    </a:ext>
                  </a:extLst>
                </p:cNvPr>
                <p:cNvPicPr/>
                <p:nvPr/>
              </p:nvPicPr>
              <p:blipFill>
                <a:blip r:embed="rId391"/>
                <a:stretch>
                  <a:fillRect/>
                </a:stretch>
              </p:blipFill>
              <p:spPr>
                <a:xfrm>
                  <a:off x="9379077" y="3286245"/>
                  <a:ext cx="14796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26" name="Freihand 225">
                  <a:extLst>
                    <a:ext uri="{FF2B5EF4-FFF2-40B4-BE49-F238E27FC236}">
                      <a16:creationId xmlns:a16="http://schemas.microsoft.com/office/drawing/2014/main" id="{2C274480-34AD-44B2-8C94-5612DA31C4DD}"/>
                    </a:ext>
                  </a:extLst>
                </p14:cNvPr>
                <p14:cNvContentPartPr/>
                <p14:nvPr/>
              </p14:nvContentPartPr>
              <p14:xfrm>
                <a:off x="9598317" y="3294165"/>
                <a:ext cx="119880" cy="169920"/>
              </p14:xfrm>
            </p:contentPart>
          </mc:Choice>
          <mc:Fallback>
            <p:pic>
              <p:nvPicPr>
                <p:cNvPr id="226" name="Freihand 225">
                  <a:extLst>
                    <a:ext uri="{FF2B5EF4-FFF2-40B4-BE49-F238E27FC236}">
                      <a16:creationId xmlns:a16="http://schemas.microsoft.com/office/drawing/2014/main" id="{2C274480-34AD-44B2-8C94-5612DA31C4DD}"/>
                    </a:ext>
                  </a:extLst>
                </p:cNvPr>
                <p:cNvPicPr/>
                <p:nvPr/>
              </p:nvPicPr>
              <p:blipFill>
                <a:blip r:embed="rId393"/>
                <a:stretch>
                  <a:fillRect/>
                </a:stretch>
              </p:blipFill>
              <p:spPr>
                <a:xfrm>
                  <a:off x="9593997" y="3289845"/>
                  <a:ext cx="12852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27" name="Freihand 226">
                  <a:extLst>
                    <a:ext uri="{FF2B5EF4-FFF2-40B4-BE49-F238E27FC236}">
                      <a16:creationId xmlns:a16="http://schemas.microsoft.com/office/drawing/2014/main" id="{0782A9ED-CEA4-41B2-9C9B-04DE3304162C}"/>
                    </a:ext>
                  </a:extLst>
                </p14:cNvPr>
                <p14:cNvContentPartPr/>
                <p14:nvPr/>
              </p14:nvContentPartPr>
              <p14:xfrm>
                <a:off x="9631437" y="3398925"/>
                <a:ext cx="122400" cy="31680"/>
              </p14:xfrm>
            </p:contentPart>
          </mc:Choice>
          <mc:Fallback>
            <p:pic>
              <p:nvPicPr>
                <p:cNvPr id="227" name="Freihand 226">
                  <a:extLst>
                    <a:ext uri="{FF2B5EF4-FFF2-40B4-BE49-F238E27FC236}">
                      <a16:creationId xmlns:a16="http://schemas.microsoft.com/office/drawing/2014/main" id="{0782A9ED-CEA4-41B2-9C9B-04DE3304162C}"/>
                    </a:ext>
                  </a:extLst>
                </p:cNvPr>
                <p:cNvPicPr/>
                <p:nvPr/>
              </p:nvPicPr>
              <p:blipFill>
                <a:blip r:embed="rId395"/>
                <a:stretch>
                  <a:fillRect/>
                </a:stretch>
              </p:blipFill>
              <p:spPr>
                <a:xfrm>
                  <a:off x="9627117" y="3394605"/>
                  <a:ext cx="13104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29" name="Freihand 228">
                  <a:extLst>
                    <a:ext uri="{FF2B5EF4-FFF2-40B4-BE49-F238E27FC236}">
                      <a16:creationId xmlns:a16="http://schemas.microsoft.com/office/drawing/2014/main" id="{95EEF0EF-53D7-4A04-8319-7628C3969E05}"/>
                    </a:ext>
                  </a:extLst>
                </p14:cNvPr>
                <p14:cNvContentPartPr/>
                <p14:nvPr/>
              </p14:nvContentPartPr>
              <p14:xfrm>
                <a:off x="9779757" y="3062685"/>
                <a:ext cx="177120" cy="57600"/>
              </p14:xfrm>
            </p:contentPart>
          </mc:Choice>
          <mc:Fallback>
            <p:pic>
              <p:nvPicPr>
                <p:cNvPr id="229" name="Freihand 228">
                  <a:extLst>
                    <a:ext uri="{FF2B5EF4-FFF2-40B4-BE49-F238E27FC236}">
                      <a16:creationId xmlns:a16="http://schemas.microsoft.com/office/drawing/2014/main" id="{95EEF0EF-53D7-4A04-8319-7628C3969E05}"/>
                    </a:ext>
                  </a:extLst>
                </p:cNvPr>
                <p:cNvPicPr/>
                <p:nvPr/>
              </p:nvPicPr>
              <p:blipFill>
                <a:blip r:embed="rId397"/>
                <a:stretch>
                  <a:fillRect/>
                </a:stretch>
              </p:blipFill>
              <p:spPr>
                <a:xfrm>
                  <a:off x="9775437" y="3058365"/>
                  <a:ext cx="18576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30" name="Freihand 229">
                  <a:extLst>
                    <a:ext uri="{FF2B5EF4-FFF2-40B4-BE49-F238E27FC236}">
                      <a16:creationId xmlns:a16="http://schemas.microsoft.com/office/drawing/2014/main" id="{380BA1D8-F2FF-4FA9-AF1E-C72F40EF04AA}"/>
                    </a:ext>
                  </a:extLst>
                </p14:cNvPr>
                <p14:cNvContentPartPr/>
                <p14:nvPr/>
              </p14:nvContentPartPr>
              <p14:xfrm>
                <a:off x="9818277" y="3121005"/>
                <a:ext cx="160920" cy="73080"/>
              </p14:xfrm>
            </p:contentPart>
          </mc:Choice>
          <mc:Fallback>
            <p:pic>
              <p:nvPicPr>
                <p:cNvPr id="230" name="Freihand 229">
                  <a:extLst>
                    <a:ext uri="{FF2B5EF4-FFF2-40B4-BE49-F238E27FC236}">
                      <a16:creationId xmlns:a16="http://schemas.microsoft.com/office/drawing/2014/main" id="{380BA1D8-F2FF-4FA9-AF1E-C72F40EF04AA}"/>
                    </a:ext>
                  </a:extLst>
                </p:cNvPr>
                <p:cNvPicPr/>
                <p:nvPr/>
              </p:nvPicPr>
              <p:blipFill>
                <a:blip r:embed="rId399"/>
                <a:stretch>
                  <a:fillRect/>
                </a:stretch>
              </p:blipFill>
              <p:spPr>
                <a:xfrm>
                  <a:off x="9813957" y="3116685"/>
                  <a:ext cx="16956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31" name="Freihand 230">
                  <a:extLst>
                    <a:ext uri="{FF2B5EF4-FFF2-40B4-BE49-F238E27FC236}">
                      <a16:creationId xmlns:a16="http://schemas.microsoft.com/office/drawing/2014/main" id="{AEDCBA88-6F74-4CCC-9C06-6EEBA6AA4647}"/>
                    </a:ext>
                  </a:extLst>
                </p14:cNvPr>
                <p14:cNvContentPartPr/>
                <p14:nvPr/>
              </p14:nvContentPartPr>
              <p14:xfrm>
                <a:off x="10130397" y="2862165"/>
                <a:ext cx="87840" cy="100800"/>
              </p14:xfrm>
            </p:contentPart>
          </mc:Choice>
          <mc:Fallback>
            <p:pic>
              <p:nvPicPr>
                <p:cNvPr id="231" name="Freihand 230">
                  <a:extLst>
                    <a:ext uri="{FF2B5EF4-FFF2-40B4-BE49-F238E27FC236}">
                      <a16:creationId xmlns:a16="http://schemas.microsoft.com/office/drawing/2014/main" id="{AEDCBA88-6F74-4CCC-9C06-6EEBA6AA4647}"/>
                    </a:ext>
                  </a:extLst>
                </p:cNvPr>
                <p:cNvPicPr/>
                <p:nvPr/>
              </p:nvPicPr>
              <p:blipFill>
                <a:blip r:embed="rId401"/>
                <a:stretch>
                  <a:fillRect/>
                </a:stretch>
              </p:blipFill>
              <p:spPr>
                <a:xfrm>
                  <a:off x="10126077" y="2857845"/>
                  <a:ext cx="964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32" name="Freihand 231">
                  <a:extLst>
                    <a:ext uri="{FF2B5EF4-FFF2-40B4-BE49-F238E27FC236}">
                      <a16:creationId xmlns:a16="http://schemas.microsoft.com/office/drawing/2014/main" id="{F12A4BFE-B12A-4BD2-BF4A-E1D68B4EA08C}"/>
                    </a:ext>
                  </a:extLst>
                </p14:cNvPr>
                <p14:cNvContentPartPr/>
                <p14:nvPr/>
              </p14:nvContentPartPr>
              <p14:xfrm>
                <a:off x="10079637" y="2783325"/>
                <a:ext cx="68400" cy="9720"/>
              </p14:xfrm>
            </p:contentPart>
          </mc:Choice>
          <mc:Fallback>
            <p:pic>
              <p:nvPicPr>
                <p:cNvPr id="232" name="Freihand 231">
                  <a:extLst>
                    <a:ext uri="{FF2B5EF4-FFF2-40B4-BE49-F238E27FC236}">
                      <a16:creationId xmlns:a16="http://schemas.microsoft.com/office/drawing/2014/main" id="{F12A4BFE-B12A-4BD2-BF4A-E1D68B4EA08C}"/>
                    </a:ext>
                  </a:extLst>
                </p:cNvPr>
                <p:cNvPicPr/>
                <p:nvPr/>
              </p:nvPicPr>
              <p:blipFill>
                <a:blip r:embed="rId403"/>
                <a:stretch>
                  <a:fillRect/>
                </a:stretch>
              </p:blipFill>
              <p:spPr>
                <a:xfrm>
                  <a:off x="10075317" y="2779005"/>
                  <a:ext cx="7704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33" name="Freihand 232">
                  <a:extLst>
                    <a:ext uri="{FF2B5EF4-FFF2-40B4-BE49-F238E27FC236}">
                      <a16:creationId xmlns:a16="http://schemas.microsoft.com/office/drawing/2014/main" id="{C75DB936-678B-4348-A15F-21B1936B01D9}"/>
                    </a:ext>
                  </a:extLst>
                </p14:cNvPr>
                <p14:cNvContentPartPr/>
                <p14:nvPr/>
              </p14:nvContentPartPr>
              <p14:xfrm>
                <a:off x="10100517" y="2931645"/>
                <a:ext cx="183240" cy="102960"/>
              </p14:xfrm>
            </p:contentPart>
          </mc:Choice>
          <mc:Fallback>
            <p:pic>
              <p:nvPicPr>
                <p:cNvPr id="233" name="Freihand 232">
                  <a:extLst>
                    <a:ext uri="{FF2B5EF4-FFF2-40B4-BE49-F238E27FC236}">
                      <a16:creationId xmlns:a16="http://schemas.microsoft.com/office/drawing/2014/main" id="{C75DB936-678B-4348-A15F-21B1936B01D9}"/>
                    </a:ext>
                  </a:extLst>
                </p:cNvPr>
                <p:cNvPicPr/>
                <p:nvPr/>
              </p:nvPicPr>
              <p:blipFill>
                <a:blip r:embed="rId405"/>
                <a:stretch>
                  <a:fillRect/>
                </a:stretch>
              </p:blipFill>
              <p:spPr>
                <a:xfrm>
                  <a:off x="10096197" y="2927325"/>
                  <a:ext cx="19188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34" name="Freihand 233">
                  <a:extLst>
                    <a:ext uri="{FF2B5EF4-FFF2-40B4-BE49-F238E27FC236}">
                      <a16:creationId xmlns:a16="http://schemas.microsoft.com/office/drawing/2014/main" id="{A98EB8D8-9C1F-45A0-8A2D-1D25BE2A30B4}"/>
                    </a:ext>
                  </a:extLst>
                </p14:cNvPr>
                <p14:cNvContentPartPr/>
                <p14:nvPr/>
              </p14:nvContentPartPr>
              <p14:xfrm>
                <a:off x="10175757" y="3046485"/>
                <a:ext cx="143280" cy="251640"/>
              </p14:xfrm>
            </p:contentPart>
          </mc:Choice>
          <mc:Fallback>
            <p:pic>
              <p:nvPicPr>
                <p:cNvPr id="234" name="Freihand 233">
                  <a:extLst>
                    <a:ext uri="{FF2B5EF4-FFF2-40B4-BE49-F238E27FC236}">
                      <a16:creationId xmlns:a16="http://schemas.microsoft.com/office/drawing/2014/main" id="{A98EB8D8-9C1F-45A0-8A2D-1D25BE2A30B4}"/>
                    </a:ext>
                  </a:extLst>
                </p:cNvPr>
                <p:cNvPicPr/>
                <p:nvPr/>
              </p:nvPicPr>
              <p:blipFill>
                <a:blip r:embed="rId407"/>
                <a:stretch>
                  <a:fillRect/>
                </a:stretch>
              </p:blipFill>
              <p:spPr>
                <a:xfrm>
                  <a:off x="10171437" y="3042165"/>
                  <a:ext cx="15192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36" name="Freihand 235">
                  <a:extLst>
                    <a:ext uri="{FF2B5EF4-FFF2-40B4-BE49-F238E27FC236}">
                      <a16:creationId xmlns:a16="http://schemas.microsoft.com/office/drawing/2014/main" id="{9027E29B-4BE7-4A1A-8CEB-727A13684E86}"/>
                    </a:ext>
                  </a:extLst>
                </p14:cNvPr>
                <p14:cNvContentPartPr/>
                <p14:nvPr/>
              </p14:nvContentPartPr>
              <p14:xfrm>
                <a:off x="10016997" y="2663085"/>
                <a:ext cx="375480" cy="667440"/>
              </p14:xfrm>
            </p:contentPart>
          </mc:Choice>
          <mc:Fallback>
            <p:pic>
              <p:nvPicPr>
                <p:cNvPr id="236" name="Freihand 235">
                  <a:extLst>
                    <a:ext uri="{FF2B5EF4-FFF2-40B4-BE49-F238E27FC236}">
                      <a16:creationId xmlns:a16="http://schemas.microsoft.com/office/drawing/2014/main" id="{9027E29B-4BE7-4A1A-8CEB-727A13684E86}"/>
                    </a:ext>
                  </a:extLst>
                </p:cNvPr>
                <p:cNvPicPr/>
                <p:nvPr/>
              </p:nvPicPr>
              <p:blipFill>
                <a:blip r:embed="rId409"/>
                <a:stretch>
                  <a:fillRect/>
                </a:stretch>
              </p:blipFill>
              <p:spPr>
                <a:xfrm>
                  <a:off x="10012677" y="2658765"/>
                  <a:ext cx="384120" cy="67608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37" name="Freihand 236">
                  <a:extLst>
                    <a:ext uri="{FF2B5EF4-FFF2-40B4-BE49-F238E27FC236}">
                      <a16:creationId xmlns:a16="http://schemas.microsoft.com/office/drawing/2014/main" id="{296B9253-6BEA-4405-B523-F9964C05DF21}"/>
                    </a:ext>
                  </a:extLst>
                </p14:cNvPr>
                <p14:cNvContentPartPr/>
                <p14:nvPr/>
              </p14:nvContentPartPr>
              <p14:xfrm>
                <a:off x="10287717" y="2213805"/>
                <a:ext cx="195480" cy="311760"/>
              </p14:xfrm>
            </p:contentPart>
          </mc:Choice>
          <mc:Fallback>
            <p:pic>
              <p:nvPicPr>
                <p:cNvPr id="237" name="Freihand 236">
                  <a:extLst>
                    <a:ext uri="{FF2B5EF4-FFF2-40B4-BE49-F238E27FC236}">
                      <a16:creationId xmlns:a16="http://schemas.microsoft.com/office/drawing/2014/main" id="{296B9253-6BEA-4405-B523-F9964C05DF21}"/>
                    </a:ext>
                  </a:extLst>
                </p:cNvPr>
                <p:cNvPicPr/>
                <p:nvPr/>
              </p:nvPicPr>
              <p:blipFill>
                <a:blip r:embed="rId411"/>
                <a:stretch>
                  <a:fillRect/>
                </a:stretch>
              </p:blipFill>
              <p:spPr>
                <a:xfrm>
                  <a:off x="10283397" y="2209485"/>
                  <a:ext cx="204120" cy="32040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38" name="Freihand 237">
                  <a:extLst>
                    <a:ext uri="{FF2B5EF4-FFF2-40B4-BE49-F238E27FC236}">
                      <a16:creationId xmlns:a16="http://schemas.microsoft.com/office/drawing/2014/main" id="{F7C2ABFC-8D36-465F-BE17-47D530552ED0}"/>
                    </a:ext>
                  </a:extLst>
                </p14:cNvPr>
                <p14:cNvContentPartPr/>
                <p14:nvPr/>
              </p14:nvContentPartPr>
              <p14:xfrm>
                <a:off x="10222197" y="2321085"/>
                <a:ext cx="232920" cy="289800"/>
              </p14:xfrm>
            </p:contentPart>
          </mc:Choice>
          <mc:Fallback>
            <p:pic>
              <p:nvPicPr>
                <p:cNvPr id="238" name="Freihand 237">
                  <a:extLst>
                    <a:ext uri="{FF2B5EF4-FFF2-40B4-BE49-F238E27FC236}">
                      <a16:creationId xmlns:a16="http://schemas.microsoft.com/office/drawing/2014/main" id="{F7C2ABFC-8D36-465F-BE17-47D530552ED0}"/>
                    </a:ext>
                  </a:extLst>
                </p:cNvPr>
                <p:cNvPicPr/>
                <p:nvPr/>
              </p:nvPicPr>
              <p:blipFill>
                <a:blip r:embed="rId413"/>
                <a:stretch>
                  <a:fillRect/>
                </a:stretch>
              </p:blipFill>
              <p:spPr>
                <a:xfrm>
                  <a:off x="10217877" y="2316765"/>
                  <a:ext cx="241560" cy="29844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39" name="Freihand 238">
                  <a:extLst>
                    <a:ext uri="{FF2B5EF4-FFF2-40B4-BE49-F238E27FC236}">
                      <a16:creationId xmlns:a16="http://schemas.microsoft.com/office/drawing/2014/main" id="{21B66D83-D24C-41B6-A528-12C2DE24ECA1}"/>
                    </a:ext>
                  </a:extLst>
                </p14:cNvPr>
                <p14:cNvContentPartPr/>
                <p14:nvPr/>
              </p14:nvContentPartPr>
              <p14:xfrm>
                <a:off x="10565277" y="2016885"/>
                <a:ext cx="128880" cy="120960"/>
              </p14:xfrm>
            </p:contentPart>
          </mc:Choice>
          <mc:Fallback>
            <p:pic>
              <p:nvPicPr>
                <p:cNvPr id="239" name="Freihand 238">
                  <a:extLst>
                    <a:ext uri="{FF2B5EF4-FFF2-40B4-BE49-F238E27FC236}">
                      <a16:creationId xmlns:a16="http://schemas.microsoft.com/office/drawing/2014/main" id="{21B66D83-D24C-41B6-A528-12C2DE24ECA1}"/>
                    </a:ext>
                  </a:extLst>
                </p:cNvPr>
                <p:cNvPicPr/>
                <p:nvPr/>
              </p:nvPicPr>
              <p:blipFill>
                <a:blip r:embed="rId415"/>
                <a:stretch>
                  <a:fillRect/>
                </a:stretch>
              </p:blipFill>
              <p:spPr>
                <a:xfrm>
                  <a:off x="10560957" y="2012565"/>
                  <a:ext cx="1375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40" name="Freihand 239">
                  <a:extLst>
                    <a:ext uri="{FF2B5EF4-FFF2-40B4-BE49-F238E27FC236}">
                      <a16:creationId xmlns:a16="http://schemas.microsoft.com/office/drawing/2014/main" id="{6352F96B-FE6D-480E-AB28-C7A3661FCB95}"/>
                    </a:ext>
                  </a:extLst>
                </p14:cNvPr>
                <p14:cNvContentPartPr/>
                <p14:nvPr/>
              </p14:nvContentPartPr>
              <p14:xfrm>
                <a:off x="10677237" y="1831845"/>
                <a:ext cx="251280" cy="252000"/>
              </p14:xfrm>
            </p:contentPart>
          </mc:Choice>
          <mc:Fallback>
            <p:pic>
              <p:nvPicPr>
                <p:cNvPr id="240" name="Freihand 239">
                  <a:extLst>
                    <a:ext uri="{FF2B5EF4-FFF2-40B4-BE49-F238E27FC236}">
                      <a16:creationId xmlns:a16="http://schemas.microsoft.com/office/drawing/2014/main" id="{6352F96B-FE6D-480E-AB28-C7A3661FCB95}"/>
                    </a:ext>
                  </a:extLst>
                </p:cNvPr>
                <p:cNvPicPr/>
                <p:nvPr/>
              </p:nvPicPr>
              <p:blipFill>
                <a:blip r:embed="rId417"/>
                <a:stretch>
                  <a:fillRect/>
                </a:stretch>
              </p:blipFill>
              <p:spPr>
                <a:xfrm>
                  <a:off x="10672917" y="1827525"/>
                  <a:ext cx="25992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41" name="Freihand 240">
                  <a:extLst>
                    <a:ext uri="{FF2B5EF4-FFF2-40B4-BE49-F238E27FC236}">
                      <a16:creationId xmlns:a16="http://schemas.microsoft.com/office/drawing/2014/main" id="{7150E5DC-0DF3-4686-871B-021C04D4D3BD}"/>
                    </a:ext>
                  </a:extLst>
                </p14:cNvPr>
                <p14:cNvContentPartPr/>
                <p14:nvPr/>
              </p14:nvContentPartPr>
              <p14:xfrm>
                <a:off x="10722597" y="2300205"/>
                <a:ext cx="2160" cy="5400"/>
              </p14:xfrm>
            </p:contentPart>
          </mc:Choice>
          <mc:Fallback>
            <p:pic>
              <p:nvPicPr>
                <p:cNvPr id="241" name="Freihand 240">
                  <a:extLst>
                    <a:ext uri="{FF2B5EF4-FFF2-40B4-BE49-F238E27FC236}">
                      <a16:creationId xmlns:a16="http://schemas.microsoft.com/office/drawing/2014/main" id="{7150E5DC-0DF3-4686-871B-021C04D4D3BD}"/>
                    </a:ext>
                  </a:extLst>
                </p:cNvPr>
                <p:cNvPicPr/>
                <p:nvPr/>
              </p:nvPicPr>
              <p:blipFill>
                <a:blip r:embed="rId419"/>
                <a:stretch>
                  <a:fillRect/>
                </a:stretch>
              </p:blipFill>
              <p:spPr>
                <a:xfrm>
                  <a:off x="10718277" y="2295885"/>
                  <a:ext cx="1080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42" name="Freihand 241">
                  <a:extLst>
                    <a:ext uri="{FF2B5EF4-FFF2-40B4-BE49-F238E27FC236}">
                      <a16:creationId xmlns:a16="http://schemas.microsoft.com/office/drawing/2014/main" id="{6B607F4F-C7E9-44AF-8504-8C9EAB1850F1}"/>
                    </a:ext>
                  </a:extLst>
                </p14:cNvPr>
                <p14:cNvContentPartPr/>
                <p14:nvPr/>
              </p14:nvContentPartPr>
              <p14:xfrm>
                <a:off x="10723677" y="2205885"/>
                <a:ext cx="182880" cy="120960"/>
              </p14:xfrm>
            </p:contentPart>
          </mc:Choice>
          <mc:Fallback>
            <p:pic>
              <p:nvPicPr>
                <p:cNvPr id="242" name="Freihand 241">
                  <a:extLst>
                    <a:ext uri="{FF2B5EF4-FFF2-40B4-BE49-F238E27FC236}">
                      <a16:creationId xmlns:a16="http://schemas.microsoft.com/office/drawing/2014/main" id="{6B607F4F-C7E9-44AF-8504-8C9EAB1850F1}"/>
                    </a:ext>
                  </a:extLst>
                </p:cNvPr>
                <p:cNvPicPr/>
                <p:nvPr/>
              </p:nvPicPr>
              <p:blipFill>
                <a:blip r:embed="rId421"/>
                <a:stretch>
                  <a:fillRect/>
                </a:stretch>
              </p:blipFill>
              <p:spPr>
                <a:xfrm>
                  <a:off x="10719357" y="2201565"/>
                  <a:ext cx="1915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43" name="Freihand 242">
                  <a:extLst>
                    <a:ext uri="{FF2B5EF4-FFF2-40B4-BE49-F238E27FC236}">
                      <a16:creationId xmlns:a16="http://schemas.microsoft.com/office/drawing/2014/main" id="{FD35CC8C-C0F4-49D2-9648-C393E275E750}"/>
                    </a:ext>
                  </a:extLst>
                </p14:cNvPr>
                <p14:cNvContentPartPr/>
                <p14:nvPr/>
              </p14:nvContentPartPr>
              <p14:xfrm>
                <a:off x="10863717" y="2099325"/>
                <a:ext cx="18720" cy="1080"/>
              </p14:xfrm>
            </p:contentPart>
          </mc:Choice>
          <mc:Fallback>
            <p:pic>
              <p:nvPicPr>
                <p:cNvPr id="243" name="Freihand 242">
                  <a:extLst>
                    <a:ext uri="{FF2B5EF4-FFF2-40B4-BE49-F238E27FC236}">
                      <a16:creationId xmlns:a16="http://schemas.microsoft.com/office/drawing/2014/main" id="{FD35CC8C-C0F4-49D2-9648-C393E275E750}"/>
                    </a:ext>
                  </a:extLst>
                </p:cNvPr>
                <p:cNvPicPr/>
                <p:nvPr/>
              </p:nvPicPr>
              <p:blipFill>
                <a:blip r:embed="rId423"/>
                <a:stretch>
                  <a:fillRect/>
                </a:stretch>
              </p:blipFill>
              <p:spPr>
                <a:xfrm>
                  <a:off x="10859397" y="2095005"/>
                  <a:ext cx="2736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44" name="Freihand 243">
                  <a:extLst>
                    <a:ext uri="{FF2B5EF4-FFF2-40B4-BE49-F238E27FC236}">
                      <a16:creationId xmlns:a16="http://schemas.microsoft.com/office/drawing/2014/main" id="{692B731A-0378-443B-A2E6-9527E9180DD9}"/>
                    </a:ext>
                  </a:extLst>
                </p14:cNvPr>
                <p14:cNvContentPartPr/>
                <p14:nvPr/>
              </p14:nvContentPartPr>
              <p14:xfrm>
                <a:off x="10927797" y="2046045"/>
                <a:ext cx="305280" cy="194400"/>
              </p14:xfrm>
            </p:contentPart>
          </mc:Choice>
          <mc:Fallback>
            <p:pic>
              <p:nvPicPr>
                <p:cNvPr id="244" name="Freihand 243">
                  <a:extLst>
                    <a:ext uri="{FF2B5EF4-FFF2-40B4-BE49-F238E27FC236}">
                      <a16:creationId xmlns:a16="http://schemas.microsoft.com/office/drawing/2014/main" id="{692B731A-0378-443B-A2E6-9527E9180DD9}"/>
                    </a:ext>
                  </a:extLst>
                </p:cNvPr>
                <p:cNvPicPr/>
                <p:nvPr/>
              </p:nvPicPr>
              <p:blipFill>
                <a:blip r:embed="rId425"/>
                <a:stretch>
                  <a:fillRect/>
                </a:stretch>
              </p:blipFill>
              <p:spPr>
                <a:xfrm>
                  <a:off x="10923477" y="2041725"/>
                  <a:ext cx="31392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45" name="Freihand 244">
                  <a:extLst>
                    <a:ext uri="{FF2B5EF4-FFF2-40B4-BE49-F238E27FC236}">
                      <a16:creationId xmlns:a16="http://schemas.microsoft.com/office/drawing/2014/main" id="{7CF3D692-ECA7-4B24-9BAA-58CC5B46BFB0}"/>
                    </a:ext>
                  </a:extLst>
                </p14:cNvPr>
                <p14:cNvContentPartPr/>
                <p14:nvPr/>
              </p14:nvContentPartPr>
              <p14:xfrm>
                <a:off x="11252877" y="2027325"/>
                <a:ext cx="77040" cy="103680"/>
              </p14:xfrm>
            </p:contentPart>
          </mc:Choice>
          <mc:Fallback>
            <p:pic>
              <p:nvPicPr>
                <p:cNvPr id="245" name="Freihand 244">
                  <a:extLst>
                    <a:ext uri="{FF2B5EF4-FFF2-40B4-BE49-F238E27FC236}">
                      <a16:creationId xmlns:a16="http://schemas.microsoft.com/office/drawing/2014/main" id="{7CF3D692-ECA7-4B24-9BAA-58CC5B46BFB0}"/>
                    </a:ext>
                  </a:extLst>
                </p:cNvPr>
                <p:cNvPicPr/>
                <p:nvPr/>
              </p:nvPicPr>
              <p:blipFill>
                <a:blip r:embed="rId427"/>
                <a:stretch>
                  <a:fillRect/>
                </a:stretch>
              </p:blipFill>
              <p:spPr>
                <a:xfrm>
                  <a:off x="11248557" y="2023005"/>
                  <a:ext cx="856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46" name="Freihand 245">
                  <a:extLst>
                    <a:ext uri="{FF2B5EF4-FFF2-40B4-BE49-F238E27FC236}">
                      <a16:creationId xmlns:a16="http://schemas.microsoft.com/office/drawing/2014/main" id="{55875731-499C-467C-84F5-BF1EFA2C9ACD}"/>
                    </a:ext>
                  </a:extLst>
                </p14:cNvPr>
                <p14:cNvContentPartPr/>
                <p14:nvPr/>
              </p14:nvContentPartPr>
              <p14:xfrm>
                <a:off x="11312277" y="1919325"/>
                <a:ext cx="60840" cy="171720"/>
              </p14:xfrm>
            </p:contentPart>
          </mc:Choice>
          <mc:Fallback>
            <p:pic>
              <p:nvPicPr>
                <p:cNvPr id="246" name="Freihand 245">
                  <a:extLst>
                    <a:ext uri="{FF2B5EF4-FFF2-40B4-BE49-F238E27FC236}">
                      <a16:creationId xmlns:a16="http://schemas.microsoft.com/office/drawing/2014/main" id="{55875731-499C-467C-84F5-BF1EFA2C9ACD}"/>
                    </a:ext>
                  </a:extLst>
                </p:cNvPr>
                <p:cNvPicPr/>
                <p:nvPr/>
              </p:nvPicPr>
              <p:blipFill>
                <a:blip r:embed="rId429"/>
                <a:stretch>
                  <a:fillRect/>
                </a:stretch>
              </p:blipFill>
              <p:spPr>
                <a:xfrm>
                  <a:off x="11307957" y="1915005"/>
                  <a:ext cx="6948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47" name="Freihand 246">
                  <a:extLst>
                    <a:ext uri="{FF2B5EF4-FFF2-40B4-BE49-F238E27FC236}">
                      <a16:creationId xmlns:a16="http://schemas.microsoft.com/office/drawing/2014/main" id="{BE0942CC-B633-4CB4-A176-D92C67B1AECF}"/>
                    </a:ext>
                  </a:extLst>
                </p14:cNvPr>
                <p14:cNvContentPartPr/>
                <p14:nvPr/>
              </p14:nvContentPartPr>
              <p14:xfrm>
                <a:off x="10955157" y="2389845"/>
                <a:ext cx="96480" cy="117000"/>
              </p14:xfrm>
            </p:contentPart>
          </mc:Choice>
          <mc:Fallback>
            <p:pic>
              <p:nvPicPr>
                <p:cNvPr id="247" name="Freihand 246">
                  <a:extLst>
                    <a:ext uri="{FF2B5EF4-FFF2-40B4-BE49-F238E27FC236}">
                      <a16:creationId xmlns:a16="http://schemas.microsoft.com/office/drawing/2014/main" id="{BE0942CC-B633-4CB4-A176-D92C67B1AECF}"/>
                    </a:ext>
                  </a:extLst>
                </p:cNvPr>
                <p:cNvPicPr/>
                <p:nvPr/>
              </p:nvPicPr>
              <p:blipFill>
                <a:blip r:embed="rId431"/>
                <a:stretch>
                  <a:fillRect/>
                </a:stretch>
              </p:blipFill>
              <p:spPr>
                <a:xfrm>
                  <a:off x="10950837" y="2385525"/>
                  <a:ext cx="1051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48" name="Freihand 247">
                  <a:extLst>
                    <a:ext uri="{FF2B5EF4-FFF2-40B4-BE49-F238E27FC236}">
                      <a16:creationId xmlns:a16="http://schemas.microsoft.com/office/drawing/2014/main" id="{8D81B841-AE4D-4575-9A31-1E71908BA741}"/>
                    </a:ext>
                  </a:extLst>
                </p14:cNvPr>
                <p14:cNvContentPartPr/>
                <p14:nvPr/>
              </p14:nvContentPartPr>
              <p14:xfrm>
                <a:off x="11071077" y="2232525"/>
                <a:ext cx="177480" cy="232200"/>
              </p14:xfrm>
            </p:contentPart>
          </mc:Choice>
          <mc:Fallback>
            <p:pic>
              <p:nvPicPr>
                <p:cNvPr id="248" name="Freihand 247">
                  <a:extLst>
                    <a:ext uri="{FF2B5EF4-FFF2-40B4-BE49-F238E27FC236}">
                      <a16:creationId xmlns:a16="http://schemas.microsoft.com/office/drawing/2014/main" id="{8D81B841-AE4D-4575-9A31-1E71908BA741}"/>
                    </a:ext>
                  </a:extLst>
                </p:cNvPr>
                <p:cNvPicPr/>
                <p:nvPr/>
              </p:nvPicPr>
              <p:blipFill>
                <a:blip r:embed="rId433"/>
                <a:stretch>
                  <a:fillRect/>
                </a:stretch>
              </p:blipFill>
              <p:spPr>
                <a:xfrm>
                  <a:off x="11066757" y="2228205"/>
                  <a:ext cx="18612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49" name="Freihand 248">
                  <a:extLst>
                    <a:ext uri="{FF2B5EF4-FFF2-40B4-BE49-F238E27FC236}">
                      <a16:creationId xmlns:a16="http://schemas.microsoft.com/office/drawing/2014/main" id="{8C90EAE3-03B1-46A0-B597-2A77596FCB67}"/>
                    </a:ext>
                  </a:extLst>
                </p14:cNvPr>
                <p14:cNvContentPartPr/>
                <p14:nvPr/>
              </p14:nvContentPartPr>
              <p14:xfrm>
                <a:off x="11261877" y="2277525"/>
                <a:ext cx="87480" cy="98280"/>
              </p14:xfrm>
            </p:contentPart>
          </mc:Choice>
          <mc:Fallback>
            <p:pic>
              <p:nvPicPr>
                <p:cNvPr id="249" name="Freihand 248">
                  <a:extLst>
                    <a:ext uri="{FF2B5EF4-FFF2-40B4-BE49-F238E27FC236}">
                      <a16:creationId xmlns:a16="http://schemas.microsoft.com/office/drawing/2014/main" id="{8C90EAE3-03B1-46A0-B597-2A77596FCB67}"/>
                    </a:ext>
                  </a:extLst>
                </p:cNvPr>
                <p:cNvPicPr/>
                <p:nvPr/>
              </p:nvPicPr>
              <p:blipFill>
                <a:blip r:embed="rId435"/>
                <a:stretch>
                  <a:fillRect/>
                </a:stretch>
              </p:blipFill>
              <p:spPr>
                <a:xfrm>
                  <a:off x="11257557" y="2273205"/>
                  <a:ext cx="961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50" name="Freihand 249">
                  <a:extLst>
                    <a:ext uri="{FF2B5EF4-FFF2-40B4-BE49-F238E27FC236}">
                      <a16:creationId xmlns:a16="http://schemas.microsoft.com/office/drawing/2014/main" id="{DC67CE3F-59D3-49A2-BBC7-C02333BEA1BB}"/>
                    </a:ext>
                  </a:extLst>
                </p14:cNvPr>
                <p14:cNvContentPartPr/>
                <p14:nvPr/>
              </p14:nvContentPartPr>
              <p14:xfrm>
                <a:off x="11361597" y="2246925"/>
                <a:ext cx="84960" cy="118800"/>
              </p14:xfrm>
            </p:contentPart>
          </mc:Choice>
          <mc:Fallback>
            <p:pic>
              <p:nvPicPr>
                <p:cNvPr id="250" name="Freihand 249">
                  <a:extLst>
                    <a:ext uri="{FF2B5EF4-FFF2-40B4-BE49-F238E27FC236}">
                      <a16:creationId xmlns:a16="http://schemas.microsoft.com/office/drawing/2014/main" id="{DC67CE3F-59D3-49A2-BBC7-C02333BEA1BB}"/>
                    </a:ext>
                  </a:extLst>
                </p:cNvPr>
                <p:cNvPicPr/>
                <p:nvPr/>
              </p:nvPicPr>
              <p:blipFill>
                <a:blip r:embed="rId437"/>
                <a:stretch>
                  <a:fillRect/>
                </a:stretch>
              </p:blipFill>
              <p:spPr>
                <a:xfrm>
                  <a:off x="11357277" y="2242605"/>
                  <a:ext cx="936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51" name="Freihand 250">
                  <a:extLst>
                    <a:ext uri="{FF2B5EF4-FFF2-40B4-BE49-F238E27FC236}">
                      <a16:creationId xmlns:a16="http://schemas.microsoft.com/office/drawing/2014/main" id="{2BBD13E8-385E-41C0-AB4A-596C9C834D9B}"/>
                    </a:ext>
                  </a:extLst>
                </p14:cNvPr>
                <p14:cNvContentPartPr/>
                <p14:nvPr/>
              </p14:nvContentPartPr>
              <p14:xfrm>
                <a:off x="10880637" y="2743725"/>
                <a:ext cx="110520" cy="127440"/>
              </p14:xfrm>
            </p:contentPart>
          </mc:Choice>
          <mc:Fallback>
            <p:pic>
              <p:nvPicPr>
                <p:cNvPr id="251" name="Freihand 250">
                  <a:extLst>
                    <a:ext uri="{FF2B5EF4-FFF2-40B4-BE49-F238E27FC236}">
                      <a16:creationId xmlns:a16="http://schemas.microsoft.com/office/drawing/2014/main" id="{2BBD13E8-385E-41C0-AB4A-596C9C834D9B}"/>
                    </a:ext>
                  </a:extLst>
                </p:cNvPr>
                <p:cNvPicPr/>
                <p:nvPr/>
              </p:nvPicPr>
              <p:blipFill>
                <a:blip r:embed="rId439"/>
                <a:stretch>
                  <a:fillRect/>
                </a:stretch>
              </p:blipFill>
              <p:spPr>
                <a:xfrm>
                  <a:off x="10876317" y="2739405"/>
                  <a:ext cx="1191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52" name="Freihand 251">
                  <a:extLst>
                    <a:ext uri="{FF2B5EF4-FFF2-40B4-BE49-F238E27FC236}">
                      <a16:creationId xmlns:a16="http://schemas.microsoft.com/office/drawing/2014/main" id="{94F130E9-3621-46E1-A758-BEF5A09A18AC}"/>
                    </a:ext>
                  </a:extLst>
                </p14:cNvPr>
                <p14:cNvContentPartPr/>
                <p14:nvPr/>
              </p14:nvContentPartPr>
              <p14:xfrm>
                <a:off x="10988997" y="2693685"/>
                <a:ext cx="304920" cy="109080"/>
              </p14:xfrm>
            </p:contentPart>
          </mc:Choice>
          <mc:Fallback>
            <p:pic>
              <p:nvPicPr>
                <p:cNvPr id="252" name="Freihand 251">
                  <a:extLst>
                    <a:ext uri="{FF2B5EF4-FFF2-40B4-BE49-F238E27FC236}">
                      <a16:creationId xmlns:a16="http://schemas.microsoft.com/office/drawing/2014/main" id="{94F130E9-3621-46E1-A758-BEF5A09A18AC}"/>
                    </a:ext>
                  </a:extLst>
                </p:cNvPr>
                <p:cNvPicPr/>
                <p:nvPr/>
              </p:nvPicPr>
              <p:blipFill>
                <a:blip r:embed="rId441"/>
                <a:stretch>
                  <a:fillRect/>
                </a:stretch>
              </p:blipFill>
              <p:spPr>
                <a:xfrm>
                  <a:off x="10984677" y="2689365"/>
                  <a:ext cx="3135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53" name="Freihand 252">
                  <a:extLst>
                    <a:ext uri="{FF2B5EF4-FFF2-40B4-BE49-F238E27FC236}">
                      <a16:creationId xmlns:a16="http://schemas.microsoft.com/office/drawing/2014/main" id="{C2FBC86E-8A4D-4DE5-9C9B-2AD9F4A30C4F}"/>
                    </a:ext>
                  </a:extLst>
                </p14:cNvPr>
                <p14:cNvContentPartPr/>
                <p14:nvPr/>
              </p14:nvContentPartPr>
              <p14:xfrm>
                <a:off x="11324877" y="2637165"/>
                <a:ext cx="91440" cy="229320"/>
              </p14:xfrm>
            </p:contentPart>
          </mc:Choice>
          <mc:Fallback>
            <p:pic>
              <p:nvPicPr>
                <p:cNvPr id="253" name="Freihand 252">
                  <a:extLst>
                    <a:ext uri="{FF2B5EF4-FFF2-40B4-BE49-F238E27FC236}">
                      <a16:creationId xmlns:a16="http://schemas.microsoft.com/office/drawing/2014/main" id="{C2FBC86E-8A4D-4DE5-9C9B-2AD9F4A30C4F}"/>
                    </a:ext>
                  </a:extLst>
                </p:cNvPr>
                <p:cNvPicPr/>
                <p:nvPr/>
              </p:nvPicPr>
              <p:blipFill>
                <a:blip r:embed="rId443"/>
                <a:stretch>
                  <a:fillRect/>
                </a:stretch>
              </p:blipFill>
              <p:spPr>
                <a:xfrm>
                  <a:off x="11320557" y="2632845"/>
                  <a:ext cx="10008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54" name="Freihand 253">
                  <a:extLst>
                    <a:ext uri="{FF2B5EF4-FFF2-40B4-BE49-F238E27FC236}">
                      <a16:creationId xmlns:a16="http://schemas.microsoft.com/office/drawing/2014/main" id="{EE709730-7F13-4D02-9F30-21608B97C709}"/>
                    </a:ext>
                  </a:extLst>
                </p14:cNvPr>
                <p14:cNvContentPartPr/>
                <p14:nvPr/>
              </p14:nvContentPartPr>
              <p14:xfrm>
                <a:off x="11439717" y="2514765"/>
                <a:ext cx="268920" cy="157680"/>
              </p14:xfrm>
            </p:contentPart>
          </mc:Choice>
          <mc:Fallback>
            <p:pic>
              <p:nvPicPr>
                <p:cNvPr id="254" name="Freihand 253">
                  <a:extLst>
                    <a:ext uri="{FF2B5EF4-FFF2-40B4-BE49-F238E27FC236}">
                      <a16:creationId xmlns:a16="http://schemas.microsoft.com/office/drawing/2014/main" id="{EE709730-7F13-4D02-9F30-21608B97C709}"/>
                    </a:ext>
                  </a:extLst>
                </p:cNvPr>
                <p:cNvPicPr/>
                <p:nvPr/>
              </p:nvPicPr>
              <p:blipFill>
                <a:blip r:embed="rId445"/>
                <a:stretch>
                  <a:fillRect/>
                </a:stretch>
              </p:blipFill>
              <p:spPr>
                <a:xfrm>
                  <a:off x="11435397" y="2510445"/>
                  <a:ext cx="27756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56" name="Freihand 255">
                  <a:extLst>
                    <a:ext uri="{FF2B5EF4-FFF2-40B4-BE49-F238E27FC236}">
                      <a16:creationId xmlns:a16="http://schemas.microsoft.com/office/drawing/2014/main" id="{951C9236-BE54-47AA-9E10-6A0EF57C064B}"/>
                    </a:ext>
                  </a:extLst>
                </p14:cNvPr>
                <p14:cNvContentPartPr/>
                <p14:nvPr/>
              </p14:nvContentPartPr>
              <p14:xfrm>
                <a:off x="11076477" y="2944605"/>
                <a:ext cx="225720" cy="199800"/>
              </p14:xfrm>
            </p:contentPart>
          </mc:Choice>
          <mc:Fallback>
            <p:pic>
              <p:nvPicPr>
                <p:cNvPr id="256" name="Freihand 255">
                  <a:extLst>
                    <a:ext uri="{FF2B5EF4-FFF2-40B4-BE49-F238E27FC236}">
                      <a16:creationId xmlns:a16="http://schemas.microsoft.com/office/drawing/2014/main" id="{951C9236-BE54-47AA-9E10-6A0EF57C064B}"/>
                    </a:ext>
                  </a:extLst>
                </p:cNvPr>
                <p:cNvPicPr/>
                <p:nvPr/>
              </p:nvPicPr>
              <p:blipFill>
                <a:blip r:embed="rId447"/>
                <a:stretch>
                  <a:fillRect/>
                </a:stretch>
              </p:blipFill>
              <p:spPr>
                <a:xfrm>
                  <a:off x="11072157" y="2940285"/>
                  <a:ext cx="23436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57" name="Freihand 256">
                  <a:extLst>
                    <a:ext uri="{FF2B5EF4-FFF2-40B4-BE49-F238E27FC236}">
                      <a16:creationId xmlns:a16="http://schemas.microsoft.com/office/drawing/2014/main" id="{51E85D0E-1E0B-4BF3-B57A-848F70C26C54}"/>
                    </a:ext>
                  </a:extLst>
                </p14:cNvPr>
                <p14:cNvContentPartPr/>
                <p14:nvPr/>
              </p14:nvContentPartPr>
              <p14:xfrm>
                <a:off x="11263317" y="2911125"/>
                <a:ext cx="21600" cy="30240"/>
              </p14:xfrm>
            </p:contentPart>
          </mc:Choice>
          <mc:Fallback>
            <p:pic>
              <p:nvPicPr>
                <p:cNvPr id="257" name="Freihand 256">
                  <a:extLst>
                    <a:ext uri="{FF2B5EF4-FFF2-40B4-BE49-F238E27FC236}">
                      <a16:creationId xmlns:a16="http://schemas.microsoft.com/office/drawing/2014/main" id="{51E85D0E-1E0B-4BF3-B57A-848F70C26C54}"/>
                    </a:ext>
                  </a:extLst>
                </p:cNvPr>
                <p:cNvPicPr/>
                <p:nvPr/>
              </p:nvPicPr>
              <p:blipFill>
                <a:blip r:embed="rId449"/>
                <a:stretch>
                  <a:fillRect/>
                </a:stretch>
              </p:blipFill>
              <p:spPr>
                <a:xfrm>
                  <a:off x="11258997" y="2906805"/>
                  <a:ext cx="3024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58" name="Freihand 257">
                  <a:extLst>
                    <a:ext uri="{FF2B5EF4-FFF2-40B4-BE49-F238E27FC236}">
                      <a16:creationId xmlns:a16="http://schemas.microsoft.com/office/drawing/2014/main" id="{66B5ED3F-7E2A-4010-8848-B06EFEABB064}"/>
                    </a:ext>
                  </a:extLst>
                </p14:cNvPr>
                <p14:cNvContentPartPr/>
                <p14:nvPr/>
              </p14:nvContentPartPr>
              <p14:xfrm>
                <a:off x="11297157" y="2960805"/>
                <a:ext cx="117000" cy="91440"/>
              </p14:xfrm>
            </p:contentPart>
          </mc:Choice>
          <mc:Fallback>
            <p:pic>
              <p:nvPicPr>
                <p:cNvPr id="258" name="Freihand 257">
                  <a:extLst>
                    <a:ext uri="{FF2B5EF4-FFF2-40B4-BE49-F238E27FC236}">
                      <a16:creationId xmlns:a16="http://schemas.microsoft.com/office/drawing/2014/main" id="{66B5ED3F-7E2A-4010-8848-B06EFEABB064}"/>
                    </a:ext>
                  </a:extLst>
                </p:cNvPr>
                <p:cNvPicPr/>
                <p:nvPr/>
              </p:nvPicPr>
              <p:blipFill>
                <a:blip r:embed="rId451"/>
                <a:stretch>
                  <a:fillRect/>
                </a:stretch>
              </p:blipFill>
              <p:spPr>
                <a:xfrm>
                  <a:off x="11292837" y="2956485"/>
                  <a:ext cx="1256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59" name="Freihand 258">
                  <a:extLst>
                    <a:ext uri="{FF2B5EF4-FFF2-40B4-BE49-F238E27FC236}">
                      <a16:creationId xmlns:a16="http://schemas.microsoft.com/office/drawing/2014/main" id="{75D4954D-D90B-46FD-87D6-676F94DBEB7F}"/>
                    </a:ext>
                  </a:extLst>
                </p14:cNvPr>
                <p14:cNvContentPartPr/>
                <p14:nvPr/>
              </p14:nvContentPartPr>
              <p14:xfrm>
                <a:off x="11467797" y="2871165"/>
                <a:ext cx="172800" cy="133920"/>
              </p14:xfrm>
            </p:contentPart>
          </mc:Choice>
          <mc:Fallback>
            <p:pic>
              <p:nvPicPr>
                <p:cNvPr id="259" name="Freihand 258">
                  <a:extLst>
                    <a:ext uri="{FF2B5EF4-FFF2-40B4-BE49-F238E27FC236}">
                      <a16:creationId xmlns:a16="http://schemas.microsoft.com/office/drawing/2014/main" id="{75D4954D-D90B-46FD-87D6-676F94DBEB7F}"/>
                    </a:ext>
                  </a:extLst>
                </p:cNvPr>
                <p:cNvPicPr/>
                <p:nvPr/>
              </p:nvPicPr>
              <p:blipFill>
                <a:blip r:embed="rId453"/>
                <a:stretch>
                  <a:fillRect/>
                </a:stretch>
              </p:blipFill>
              <p:spPr>
                <a:xfrm>
                  <a:off x="11463477" y="2866845"/>
                  <a:ext cx="18144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60" name="Freihand 259">
                  <a:extLst>
                    <a:ext uri="{FF2B5EF4-FFF2-40B4-BE49-F238E27FC236}">
                      <a16:creationId xmlns:a16="http://schemas.microsoft.com/office/drawing/2014/main" id="{7B564997-09B9-47E6-8A0C-9B18E5EDCBFD}"/>
                    </a:ext>
                  </a:extLst>
                </p14:cNvPr>
                <p14:cNvContentPartPr/>
                <p14:nvPr/>
              </p14:nvContentPartPr>
              <p14:xfrm>
                <a:off x="11678757" y="2708085"/>
                <a:ext cx="110880" cy="250200"/>
              </p14:xfrm>
            </p:contentPart>
          </mc:Choice>
          <mc:Fallback>
            <p:pic>
              <p:nvPicPr>
                <p:cNvPr id="260" name="Freihand 259">
                  <a:extLst>
                    <a:ext uri="{FF2B5EF4-FFF2-40B4-BE49-F238E27FC236}">
                      <a16:creationId xmlns:a16="http://schemas.microsoft.com/office/drawing/2014/main" id="{7B564997-09B9-47E6-8A0C-9B18E5EDCBFD}"/>
                    </a:ext>
                  </a:extLst>
                </p:cNvPr>
                <p:cNvPicPr/>
                <p:nvPr/>
              </p:nvPicPr>
              <p:blipFill>
                <a:blip r:embed="rId455"/>
                <a:stretch>
                  <a:fillRect/>
                </a:stretch>
              </p:blipFill>
              <p:spPr>
                <a:xfrm>
                  <a:off x="11674437" y="2703765"/>
                  <a:ext cx="11952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61" name="Freihand 260">
                  <a:extLst>
                    <a:ext uri="{FF2B5EF4-FFF2-40B4-BE49-F238E27FC236}">
                      <a16:creationId xmlns:a16="http://schemas.microsoft.com/office/drawing/2014/main" id="{DF0F3FAE-FC82-4CEA-B48E-3B17D0995AC7}"/>
                    </a:ext>
                  </a:extLst>
                </p14:cNvPr>
                <p14:cNvContentPartPr/>
                <p14:nvPr/>
              </p14:nvContentPartPr>
              <p14:xfrm>
                <a:off x="11622957" y="2781525"/>
                <a:ext cx="360" cy="360"/>
              </p14:xfrm>
            </p:contentPart>
          </mc:Choice>
          <mc:Fallback>
            <p:pic>
              <p:nvPicPr>
                <p:cNvPr id="261" name="Freihand 260">
                  <a:extLst>
                    <a:ext uri="{FF2B5EF4-FFF2-40B4-BE49-F238E27FC236}">
                      <a16:creationId xmlns:a16="http://schemas.microsoft.com/office/drawing/2014/main" id="{DF0F3FAE-FC82-4CEA-B48E-3B17D0995AC7}"/>
                    </a:ext>
                  </a:extLst>
                </p:cNvPr>
                <p:cNvPicPr/>
                <p:nvPr/>
              </p:nvPicPr>
              <p:blipFill>
                <a:blip r:embed="rId457"/>
                <a:stretch>
                  <a:fillRect/>
                </a:stretch>
              </p:blipFill>
              <p:spPr>
                <a:xfrm>
                  <a:off x="11618637" y="277720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62" name="Freihand 261">
                  <a:extLst>
                    <a:ext uri="{FF2B5EF4-FFF2-40B4-BE49-F238E27FC236}">
                      <a16:creationId xmlns:a16="http://schemas.microsoft.com/office/drawing/2014/main" id="{829047EF-F425-492F-9E08-24C931EFFAD5}"/>
                    </a:ext>
                  </a:extLst>
                </p14:cNvPr>
                <p14:cNvContentPartPr/>
                <p14:nvPr/>
              </p14:nvContentPartPr>
              <p14:xfrm>
                <a:off x="11014197" y="3260325"/>
                <a:ext cx="93960" cy="198360"/>
              </p14:xfrm>
            </p:contentPart>
          </mc:Choice>
          <mc:Fallback>
            <p:pic>
              <p:nvPicPr>
                <p:cNvPr id="262" name="Freihand 261">
                  <a:extLst>
                    <a:ext uri="{FF2B5EF4-FFF2-40B4-BE49-F238E27FC236}">
                      <a16:creationId xmlns:a16="http://schemas.microsoft.com/office/drawing/2014/main" id="{829047EF-F425-492F-9E08-24C931EFFAD5}"/>
                    </a:ext>
                  </a:extLst>
                </p:cNvPr>
                <p:cNvPicPr/>
                <p:nvPr/>
              </p:nvPicPr>
              <p:blipFill>
                <a:blip r:embed="rId459"/>
                <a:stretch>
                  <a:fillRect/>
                </a:stretch>
              </p:blipFill>
              <p:spPr>
                <a:xfrm>
                  <a:off x="11009877" y="3256005"/>
                  <a:ext cx="10260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63" name="Freihand 262">
                  <a:extLst>
                    <a:ext uri="{FF2B5EF4-FFF2-40B4-BE49-F238E27FC236}">
                      <a16:creationId xmlns:a16="http://schemas.microsoft.com/office/drawing/2014/main" id="{CC341026-BD0E-44A6-88BC-A0A0DC329CB6}"/>
                    </a:ext>
                  </a:extLst>
                </p14:cNvPr>
                <p14:cNvContentPartPr/>
                <p14:nvPr/>
              </p14:nvContentPartPr>
              <p14:xfrm>
                <a:off x="11002317" y="3305685"/>
                <a:ext cx="142200" cy="73800"/>
              </p14:xfrm>
            </p:contentPart>
          </mc:Choice>
          <mc:Fallback>
            <p:pic>
              <p:nvPicPr>
                <p:cNvPr id="263" name="Freihand 262">
                  <a:extLst>
                    <a:ext uri="{FF2B5EF4-FFF2-40B4-BE49-F238E27FC236}">
                      <a16:creationId xmlns:a16="http://schemas.microsoft.com/office/drawing/2014/main" id="{CC341026-BD0E-44A6-88BC-A0A0DC329CB6}"/>
                    </a:ext>
                  </a:extLst>
                </p:cNvPr>
                <p:cNvPicPr/>
                <p:nvPr/>
              </p:nvPicPr>
              <p:blipFill>
                <a:blip r:embed="rId461"/>
                <a:stretch>
                  <a:fillRect/>
                </a:stretch>
              </p:blipFill>
              <p:spPr>
                <a:xfrm>
                  <a:off x="10997997" y="3301365"/>
                  <a:ext cx="1508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64" name="Freihand 263">
                  <a:extLst>
                    <a:ext uri="{FF2B5EF4-FFF2-40B4-BE49-F238E27FC236}">
                      <a16:creationId xmlns:a16="http://schemas.microsoft.com/office/drawing/2014/main" id="{878CE16A-192A-4B85-9FE0-20DB7AC04C0B}"/>
                    </a:ext>
                  </a:extLst>
                </p14:cNvPr>
                <p14:cNvContentPartPr/>
                <p14:nvPr/>
              </p14:nvContentPartPr>
              <p14:xfrm>
                <a:off x="11155677" y="3232605"/>
                <a:ext cx="46080" cy="169920"/>
              </p14:xfrm>
            </p:contentPart>
          </mc:Choice>
          <mc:Fallback>
            <p:pic>
              <p:nvPicPr>
                <p:cNvPr id="264" name="Freihand 263">
                  <a:extLst>
                    <a:ext uri="{FF2B5EF4-FFF2-40B4-BE49-F238E27FC236}">
                      <a16:creationId xmlns:a16="http://schemas.microsoft.com/office/drawing/2014/main" id="{878CE16A-192A-4B85-9FE0-20DB7AC04C0B}"/>
                    </a:ext>
                  </a:extLst>
                </p:cNvPr>
                <p:cNvPicPr/>
                <p:nvPr/>
              </p:nvPicPr>
              <p:blipFill>
                <a:blip r:embed="rId463"/>
                <a:stretch>
                  <a:fillRect/>
                </a:stretch>
              </p:blipFill>
              <p:spPr>
                <a:xfrm>
                  <a:off x="11151357" y="3228285"/>
                  <a:ext cx="5472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65" name="Freihand 264">
                  <a:extLst>
                    <a:ext uri="{FF2B5EF4-FFF2-40B4-BE49-F238E27FC236}">
                      <a16:creationId xmlns:a16="http://schemas.microsoft.com/office/drawing/2014/main" id="{6CFE9EF1-EE9A-4C4A-A182-341B2ED368FF}"/>
                    </a:ext>
                  </a:extLst>
                </p14:cNvPr>
                <p14:cNvContentPartPr/>
                <p14:nvPr/>
              </p14:nvContentPartPr>
              <p14:xfrm>
                <a:off x="11201397" y="3290205"/>
                <a:ext cx="70560" cy="124560"/>
              </p14:xfrm>
            </p:contentPart>
          </mc:Choice>
          <mc:Fallback>
            <p:pic>
              <p:nvPicPr>
                <p:cNvPr id="265" name="Freihand 264">
                  <a:extLst>
                    <a:ext uri="{FF2B5EF4-FFF2-40B4-BE49-F238E27FC236}">
                      <a16:creationId xmlns:a16="http://schemas.microsoft.com/office/drawing/2014/main" id="{6CFE9EF1-EE9A-4C4A-A182-341B2ED368FF}"/>
                    </a:ext>
                  </a:extLst>
                </p:cNvPr>
                <p:cNvPicPr/>
                <p:nvPr/>
              </p:nvPicPr>
              <p:blipFill>
                <a:blip r:embed="rId465"/>
                <a:stretch>
                  <a:fillRect/>
                </a:stretch>
              </p:blipFill>
              <p:spPr>
                <a:xfrm>
                  <a:off x="11197077" y="3285885"/>
                  <a:ext cx="792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66" name="Freihand 265">
                  <a:extLst>
                    <a:ext uri="{FF2B5EF4-FFF2-40B4-BE49-F238E27FC236}">
                      <a16:creationId xmlns:a16="http://schemas.microsoft.com/office/drawing/2014/main" id="{2D7B6288-2C8F-42D5-AB78-3E59B8CF01DC}"/>
                    </a:ext>
                  </a:extLst>
                </p14:cNvPr>
                <p14:cNvContentPartPr/>
                <p14:nvPr/>
              </p14:nvContentPartPr>
              <p14:xfrm>
                <a:off x="11261517" y="3178245"/>
                <a:ext cx="185040" cy="158760"/>
              </p14:xfrm>
            </p:contentPart>
          </mc:Choice>
          <mc:Fallback>
            <p:pic>
              <p:nvPicPr>
                <p:cNvPr id="266" name="Freihand 265">
                  <a:extLst>
                    <a:ext uri="{FF2B5EF4-FFF2-40B4-BE49-F238E27FC236}">
                      <a16:creationId xmlns:a16="http://schemas.microsoft.com/office/drawing/2014/main" id="{2D7B6288-2C8F-42D5-AB78-3E59B8CF01DC}"/>
                    </a:ext>
                  </a:extLst>
                </p:cNvPr>
                <p:cNvPicPr/>
                <p:nvPr/>
              </p:nvPicPr>
              <p:blipFill>
                <a:blip r:embed="rId467"/>
                <a:stretch>
                  <a:fillRect/>
                </a:stretch>
              </p:blipFill>
              <p:spPr>
                <a:xfrm>
                  <a:off x="11257197" y="3173925"/>
                  <a:ext cx="19368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67" name="Freihand 266">
                  <a:extLst>
                    <a:ext uri="{FF2B5EF4-FFF2-40B4-BE49-F238E27FC236}">
                      <a16:creationId xmlns:a16="http://schemas.microsoft.com/office/drawing/2014/main" id="{081AF749-3930-4647-878C-EEED2E4D7FCF}"/>
                    </a:ext>
                  </a:extLst>
                </p14:cNvPr>
                <p14:cNvContentPartPr/>
                <p14:nvPr/>
              </p14:nvContentPartPr>
              <p14:xfrm>
                <a:off x="11057037" y="3558765"/>
                <a:ext cx="117000" cy="139320"/>
              </p14:xfrm>
            </p:contentPart>
          </mc:Choice>
          <mc:Fallback>
            <p:pic>
              <p:nvPicPr>
                <p:cNvPr id="267" name="Freihand 266">
                  <a:extLst>
                    <a:ext uri="{FF2B5EF4-FFF2-40B4-BE49-F238E27FC236}">
                      <a16:creationId xmlns:a16="http://schemas.microsoft.com/office/drawing/2014/main" id="{081AF749-3930-4647-878C-EEED2E4D7FCF}"/>
                    </a:ext>
                  </a:extLst>
                </p:cNvPr>
                <p:cNvPicPr/>
                <p:nvPr/>
              </p:nvPicPr>
              <p:blipFill>
                <a:blip r:embed="rId469"/>
                <a:stretch>
                  <a:fillRect/>
                </a:stretch>
              </p:blipFill>
              <p:spPr>
                <a:xfrm>
                  <a:off x="11052717" y="3554445"/>
                  <a:ext cx="12564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68" name="Freihand 267">
                  <a:extLst>
                    <a:ext uri="{FF2B5EF4-FFF2-40B4-BE49-F238E27FC236}">
                      <a16:creationId xmlns:a16="http://schemas.microsoft.com/office/drawing/2014/main" id="{72951D07-1EB2-444F-A5EC-27B5B1F2A5FE}"/>
                    </a:ext>
                  </a:extLst>
                </p14:cNvPr>
                <p14:cNvContentPartPr/>
                <p14:nvPr/>
              </p14:nvContentPartPr>
              <p14:xfrm>
                <a:off x="11190237" y="3531765"/>
                <a:ext cx="155880" cy="255600"/>
              </p14:xfrm>
            </p:contentPart>
          </mc:Choice>
          <mc:Fallback>
            <p:pic>
              <p:nvPicPr>
                <p:cNvPr id="268" name="Freihand 267">
                  <a:extLst>
                    <a:ext uri="{FF2B5EF4-FFF2-40B4-BE49-F238E27FC236}">
                      <a16:creationId xmlns:a16="http://schemas.microsoft.com/office/drawing/2014/main" id="{72951D07-1EB2-444F-A5EC-27B5B1F2A5FE}"/>
                    </a:ext>
                  </a:extLst>
                </p:cNvPr>
                <p:cNvPicPr/>
                <p:nvPr/>
              </p:nvPicPr>
              <p:blipFill>
                <a:blip r:embed="rId471"/>
                <a:stretch>
                  <a:fillRect/>
                </a:stretch>
              </p:blipFill>
              <p:spPr>
                <a:xfrm>
                  <a:off x="11185917" y="3527445"/>
                  <a:ext cx="16452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69" name="Freihand 268">
                  <a:extLst>
                    <a:ext uri="{FF2B5EF4-FFF2-40B4-BE49-F238E27FC236}">
                      <a16:creationId xmlns:a16="http://schemas.microsoft.com/office/drawing/2014/main" id="{567C74C8-6916-4940-B6F3-9746B304F5B9}"/>
                    </a:ext>
                  </a:extLst>
                </p14:cNvPr>
                <p14:cNvContentPartPr/>
                <p14:nvPr/>
              </p14:nvContentPartPr>
              <p14:xfrm>
                <a:off x="11390757" y="3415485"/>
                <a:ext cx="202320" cy="177480"/>
              </p14:xfrm>
            </p:contentPart>
          </mc:Choice>
          <mc:Fallback>
            <p:pic>
              <p:nvPicPr>
                <p:cNvPr id="269" name="Freihand 268">
                  <a:extLst>
                    <a:ext uri="{FF2B5EF4-FFF2-40B4-BE49-F238E27FC236}">
                      <a16:creationId xmlns:a16="http://schemas.microsoft.com/office/drawing/2014/main" id="{567C74C8-6916-4940-B6F3-9746B304F5B9}"/>
                    </a:ext>
                  </a:extLst>
                </p:cNvPr>
                <p:cNvPicPr/>
                <p:nvPr/>
              </p:nvPicPr>
              <p:blipFill>
                <a:blip r:embed="rId473"/>
                <a:stretch>
                  <a:fillRect/>
                </a:stretch>
              </p:blipFill>
              <p:spPr>
                <a:xfrm>
                  <a:off x="11386437" y="3411165"/>
                  <a:ext cx="21096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70" name="Freihand 269">
                  <a:extLst>
                    <a:ext uri="{FF2B5EF4-FFF2-40B4-BE49-F238E27FC236}">
                      <a16:creationId xmlns:a16="http://schemas.microsoft.com/office/drawing/2014/main" id="{C533BD14-2901-4E48-B09A-91573A8DDC3A}"/>
                    </a:ext>
                  </a:extLst>
                </p14:cNvPr>
                <p14:cNvContentPartPr/>
                <p14:nvPr/>
              </p14:nvContentPartPr>
              <p14:xfrm>
                <a:off x="11588037" y="3398925"/>
                <a:ext cx="20160" cy="36720"/>
              </p14:xfrm>
            </p:contentPart>
          </mc:Choice>
          <mc:Fallback>
            <p:pic>
              <p:nvPicPr>
                <p:cNvPr id="270" name="Freihand 269">
                  <a:extLst>
                    <a:ext uri="{FF2B5EF4-FFF2-40B4-BE49-F238E27FC236}">
                      <a16:creationId xmlns:a16="http://schemas.microsoft.com/office/drawing/2014/main" id="{C533BD14-2901-4E48-B09A-91573A8DDC3A}"/>
                    </a:ext>
                  </a:extLst>
                </p:cNvPr>
                <p:cNvPicPr/>
                <p:nvPr/>
              </p:nvPicPr>
              <p:blipFill>
                <a:blip r:embed="rId475"/>
                <a:stretch>
                  <a:fillRect/>
                </a:stretch>
              </p:blipFill>
              <p:spPr>
                <a:xfrm>
                  <a:off x="11583717" y="3394605"/>
                  <a:ext cx="2880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71" name="Freihand 270">
                  <a:extLst>
                    <a:ext uri="{FF2B5EF4-FFF2-40B4-BE49-F238E27FC236}">
                      <a16:creationId xmlns:a16="http://schemas.microsoft.com/office/drawing/2014/main" id="{118FBED4-A3CF-45A9-8272-7EE47BAAB54A}"/>
                    </a:ext>
                  </a:extLst>
                </p14:cNvPr>
                <p14:cNvContentPartPr/>
                <p14:nvPr/>
              </p14:nvContentPartPr>
              <p14:xfrm>
                <a:off x="11622957" y="3258525"/>
                <a:ext cx="192960" cy="293400"/>
              </p14:xfrm>
            </p:contentPart>
          </mc:Choice>
          <mc:Fallback>
            <p:pic>
              <p:nvPicPr>
                <p:cNvPr id="271" name="Freihand 270">
                  <a:extLst>
                    <a:ext uri="{FF2B5EF4-FFF2-40B4-BE49-F238E27FC236}">
                      <a16:creationId xmlns:a16="http://schemas.microsoft.com/office/drawing/2014/main" id="{118FBED4-A3CF-45A9-8272-7EE47BAAB54A}"/>
                    </a:ext>
                  </a:extLst>
                </p:cNvPr>
                <p:cNvPicPr/>
                <p:nvPr/>
              </p:nvPicPr>
              <p:blipFill>
                <a:blip r:embed="rId477"/>
                <a:stretch>
                  <a:fillRect/>
                </a:stretch>
              </p:blipFill>
              <p:spPr>
                <a:xfrm>
                  <a:off x="11618637" y="3254205"/>
                  <a:ext cx="201600" cy="30204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272" name="Freihand 271">
                  <a:extLst>
                    <a:ext uri="{FF2B5EF4-FFF2-40B4-BE49-F238E27FC236}">
                      <a16:creationId xmlns:a16="http://schemas.microsoft.com/office/drawing/2014/main" id="{7ACD566C-D1B9-44E3-A8CC-5012399EA6DA}"/>
                    </a:ext>
                  </a:extLst>
                </p14:cNvPr>
                <p14:cNvContentPartPr/>
                <p14:nvPr/>
              </p14:nvContentPartPr>
              <p14:xfrm>
                <a:off x="11854077" y="3536445"/>
                <a:ext cx="7920" cy="18720"/>
              </p14:xfrm>
            </p:contentPart>
          </mc:Choice>
          <mc:Fallback>
            <p:pic>
              <p:nvPicPr>
                <p:cNvPr id="272" name="Freihand 271">
                  <a:extLst>
                    <a:ext uri="{FF2B5EF4-FFF2-40B4-BE49-F238E27FC236}">
                      <a16:creationId xmlns:a16="http://schemas.microsoft.com/office/drawing/2014/main" id="{7ACD566C-D1B9-44E3-A8CC-5012399EA6DA}"/>
                    </a:ext>
                  </a:extLst>
                </p:cNvPr>
                <p:cNvPicPr/>
                <p:nvPr/>
              </p:nvPicPr>
              <p:blipFill>
                <a:blip r:embed="rId479"/>
                <a:stretch>
                  <a:fillRect/>
                </a:stretch>
              </p:blipFill>
              <p:spPr>
                <a:xfrm>
                  <a:off x="11849757" y="3532125"/>
                  <a:ext cx="165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277" name="Freihand 276">
                  <a:extLst>
                    <a:ext uri="{FF2B5EF4-FFF2-40B4-BE49-F238E27FC236}">
                      <a16:creationId xmlns:a16="http://schemas.microsoft.com/office/drawing/2014/main" id="{48F65EF9-3942-4B5C-8BBF-30F0FC327E82}"/>
                    </a:ext>
                  </a:extLst>
                </p14:cNvPr>
                <p14:cNvContentPartPr/>
                <p14:nvPr/>
              </p14:nvContentPartPr>
              <p14:xfrm>
                <a:off x="11751477" y="1953165"/>
                <a:ext cx="116280" cy="173520"/>
              </p14:xfrm>
            </p:contentPart>
          </mc:Choice>
          <mc:Fallback>
            <p:pic>
              <p:nvPicPr>
                <p:cNvPr id="277" name="Freihand 276">
                  <a:extLst>
                    <a:ext uri="{FF2B5EF4-FFF2-40B4-BE49-F238E27FC236}">
                      <a16:creationId xmlns:a16="http://schemas.microsoft.com/office/drawing/2014/main" id="{48F65EF9-3942-4B5C-8BBF-30F0FC327E82}"/>
                    </a:ext>
                  </a:extLst>
                </p:cNvPr>
                <p:cNvPicPr/>
                <p:nvPr/>
              </p:nvPicPr>
              <p:blipFill>
                <a:blip r:embed="rId481"/>
                <a:stretch>
                  <a:fillRect/>
                </a:stretch>
              </p:blipFill>
              <p:spPr>
                <a:xfrm>
                  <a:off x="11747157" y="1948845"/>
                  <a:ext cx="12492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278" name="Freihand 277">
                  <a:extLst>
                    <a:ext uri="{FF2B5EF4-FFF2-40B4-BE49-F238E27FC236}">
                      <a16:creationId xmlns:a16="http://schemas.microsoft.com/office/drawing/2014/main" id="{FDEA1288-57FF-4FEA-9A7E-6DE8DFC8757B}"/>
                    </a:ext>
                  </a:extLst>
                </p14:cNvPr>
                <p14:cNvContentPartPr/>
                <p14:nvPr/>
              </p14:nvContentPartPr>
              <p14:xfrm>
                <a:off x="11819877" y="2016525"/>
                <a:ext cx="95040" cy="80640"/>
              </p14:xfrm>
            </p:contentPart>
          </mc:Choice>
          <mc:Fallback>
            <p:pic>
              <p:nvPicPr>
                <p:cNvPr id="278" name="Freihand 277">
                  <a:extLst>
                    <a:ext uri="{FF2B5EF4-FFF2-40B4-BE49-F238E27FC236}">
                      <a16:creationId xmlns:a16="http://schemas.microsoft.com/office/drawing/2014/main" id="{FDEA1288-57FF-4FEA-9A7E-6DE8DFC8757B}"/>
                    </a:ext>
                  </a:extLst>
                </p:cNvPr>
                <p:cNvPicPr/>
                <p:nvPr/>
              </p:nvPicPr>
              <p:blipFill>
                <a:blip r:embed="rId483"/>
                <a:stretch>
                  <a:fillRect/>
                </a:stretch>
              </p:blipFill>
              <p:spPr>
                <a:xfrm>
                  <a:off x="11815557" y="2012205"/>
                  <a:ext cx="1036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281" name="Freihand 280">
                  <a:extLst>
                    <a:ext uri="{FF2B5EF4-FFF2-40B4-BE49-F238E27FC236}">
                      <a16:creationId xmlns:a16="http://schemas.microsoft.com/office/drawing/2014/main" id="{3B075662-D5ED-4C53-BB3D-9F8BCC70350C}"/>
                    </a:ext>
                  </a:extLst>
                </p14:cNvPr>
                <p14:cNvContentPartPr/>
                <p14:nvPr/>
              </p14:nvContentPartPr>
              <p14:xfrm>
                <a:off x="9576717" y="3643725"/>
                <a:ext cx="85680" cy="133920"/>
              </p14:xfrm>
            </p:contentPart>
          </mc:Choice>
          <mc:Fallback>
            <p:pic>
              <p:nvPicPr>
                <p:cNvPr id="281" name="Freihand 280">
                  <a:extLst>
                    <a:ext uri="{FF2B5EF4-FFF2-40B4-BE49-F238E27FC236}">
                      <a16:creationId xmlns:a16="http://schemas.microsoft.com/office/drawing/2014/main" id="{3B075662-D5ED-4C53-BB3D-9F8BCC70350C}"/>
                    </a:ext>
                  </a:extLst>
                </p:cNvPr>
                <p:cNvPicPr/>
                <p:nvPr/>
              </p:nvPicPr>
              <p:blipFill>
                <a:blip r:embed="rId485"/>
                <a:stretch>
                  <a:fillRect/>
                </a:stretch>
              </p:blipFill>
              <p:spPr>
                <a:xfrm>
                  <a:off x="9572397" y="3639405"/>
                  <a:ext cx="943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282" name="Freihand 281">
                  <a:extLst>
                    <a:ext uri="{FF2B5EF4-FFF2-40B4-BE49-F238E27FC236}">
                      <a16:creationId xmlns:a16="http://schemas.microsoft.com/office/drawing/2014/main" id="{109438A7-580F-44F4-BBCF-D25A076D2029}"/>
                    </a:ext>
                  </a:extLst>
                </p14:cNvPr>
                <p14:cNvContentPartPr/>
                <p14:nvPr/>
              </p14:nvContentPartPr>
              <p14:xfrm>
                <a:off x="9495357" y="3542925"/>
                <a:ext cx="124200" cy="171720"/>
              </p14:xfrm>
            </p:contentPart>
          </mc:Choice>
          <mc:Fallback>
            <p:pic>
              <p:nvPicPr>
                <p:cNvPr id="282" name="Freihand 281">
                  <a:extLst>
                    <a:ext uri="{FF2B5EF4-FFF2-40B4-BE49-F238E27FC236}">
                      <a16:creationId xmlns:a16="http://schemas.microsoft.com/office/drawing/2014/main" id="{109438A7-580F-44F4-BBCF-D25A076D2029}"/>
                    </a:ext>
                  </a:extLst>
                </p:cNvPr>
                <p:cNvPicPr/>
                <p:nvPr/>
              </p:nvPicPr>
              <p:blipFill>
                <a:blip r:embed="rId487"/>
                <a:stretch>
                  <a:fillRect/>
                </a:stretch>
              </p:blipFill>
              <p:spPr>
                <a:xfrm>
                  <a:off x="9491037" y="3538605"/>
                  <a:ext cx="13284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284" name="Freihand 283">
                  <a:extLst>
                    <a:ext uri="{FF2B5EF4-FFF2-40B4-BE49-F238E27FC236}">
                      <a16:creationId xmlns:a16="http://schemas.microsoft.com/office/drawing/2014/main" id="{B33E90B1-2067-41A3-96FD-1940B354F975}"/>
                    </a:ext>
                  </a:extLst>
                </p14:cNvPr>
                <p14:cNvContentPartPr/>
                <p14:nvPr/>
              </p14:nvContentPartPr>
              <p14:xfrm>
                <a:off x="9363597" y="3863685"/>
                <a:ext cx="156600" cy="180720"/>
              </p14:xfrm>
            </p:contentPart>
          </mc:Choice>
          <mc:Fallback>
            <p:pic>
              <p:nvPicPr>
                <p:cNvPr id="284" name="Freihand 283">
                  <a:extLst>
                    <a:ext uri="{FF2B5EF4-FFF2-40B4-BE49-F238E27FC236}">
                      <a16:creationId xmlns:a16="http://schemas.microsoft.com/office/drawing/2014/main" id="{B33E90B1-2067-41A3-96FD-1940B354F975}"/>
                    </a:ext>
                  </a:extLst>
                </p:cNvPr>
                <p:cNvPicPr/>
                <p:nvPr/>
              </p:nvPicPr>
              <p:blipFill>
                <a:blip r:embed="rId489"/>
                <a:stretch>
                  <a:fillRect/>
                </a:stretch>
              </p:blipFill>
              <p:spPr>
                <a:xfrm>
                  <a:off x="9359277" y="3859365"/>
                  <a:ext cx="16524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285" name="Freihand 284">
                  <a:extLst>
                    <a:ext uri="{FF2B5EF4-FFF2-40B4-BE49-F238E27FC236}">
                      <a16:creationId xmlns:a16="http://schemas.microsoft.com/office/drawing/2014/main" id="{91F3C2FB-B853-4FF6-9B9E-E4E6F870B7F9}"/>
                    </a:ext>
                  </a:extLst>
                </p14:cNvPr>
                <p14:cNvContentPartPr/>
                <p14:nvPr/>
              </p14:nvContentPartPr>
              <p14:xfrm>
                <a:off x="9512997" y="3884925"/>
                <a:ext cx="96480" cy="85320"/>
              </p14:xfrm>
            </p:contentPart>
          </mc:Choice>
          <mc:Fallback>
            <p:pic>
              <p:nvPicPr>
                <p:cNvPr id="285" name="Freihand 284">
                  <a:extLst>
                    <a:ext uri="{FF2B5EF4-FFF2-40B4-BE49-F238E27FC236}">
                      <a16:creationId xmlns:a16="http://schemas.microsoft.com/office/drawing/2014/main" id="{91F3C2FB-B853-4FF6-9B9E-E4E6F870B7F9}"/>
                    </a:ext>
                  </a:extLst>
                </p:cNvPr>
                <p:cNvPicPr/>
                <p:nvPr/>
              </p:nvPicPr>
              <p:blipFill>
                <a:blip r:embed="rId491"/>
                <a:stretch>
                  <a:fillRect/>
                </a:stretch>
              </p:blipFill>
              <p:spPr>
                <a:xfrm>
                  <a:off x="9508677" y="3880605"/>
                  <a:ext cx="1051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286" name="Freihand 285">
                  <a:extLst>
                    <a:ext uri="{FF2B5EF4-FFF2-40B4-BE49-F238E27FC236}">
                      <a16:creationId xmlns:a16="http://schemas.microsoft.com/office/drawing/2014/main" id="{F4996403-6AA8-4D45-BD3D-11A4AE194C49}"/>
                    </a:ext>
                  </a:extLst>
                </p14:cNvPr>
                <p14:cNvContentPartPr/>
                <p14:nvPr/>
              </p14:nvContentPartPr>
              <p14:xfrm>
                <a:off x="9661317" y="3845325"/>
                <a:ext cx="79920" cy="91080"/>
              </p14:xfrm>
            </p:contentPart>
          </mc:Choice>
          <mc:Fallback>
            <p:pic>
              <p:nvPicPr>
                <p:cNvPr id="286" name="Freihand 285">
                  <a:extLst>
                    <a:ext uri="{FF2B5EF4-FFF2-40B4-BE49-F238E27FC236}">
                      <a16:creationId xmlns:a16="http://schemas.microsoft.com/office/drawing/2014/main" id="{F4996403-6AA8-4D45-BD3D-11A4AE194C49}"/>
                    </a:ext>
                  </a:extLst>
                </p:cNvPr>
                <p:cNvPicPr/>
                <p:nvPr/>
              </p:nvPicPr>
              <p:blipFill>
                <a:blip r:embed="rId493"/>
                <a:stretch>
                  <a:fillRect/>
                </a:stretch>
              </p:blipFill>
              <p:spPr>
                <a:xfrm>
                  <a:off x="9656997" y="3841005"/>
                  <a:ext cx="885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287" name="Freihand 286">
                  <a:extLst>
                    <a:ext uri="{FF2B5EF4-FFF2-40B4-BE49-F238E27FC236}">
                      <a16:creationId xmlns:a16="http://schemas.microsoft.com/office/drawing/2014/main" id="{6D3EC2A9-D0C8-4BDC-852A-3E7CA4786F40}"/>
                    </a:ext>
                  </a:extLst>
                </p14:cNvPr>
                <p14:cNvContentPartPr/>
                <p14:nvPr/>
              </p14:nvContentPartPr>
              <p14:xfrm>
                <a:off x="9777237" y="3790965"/>
                <a:ext cx="164160" cy="127440"/>
              </p14:xfrm>
            </p:contentPart>
          </mc:Choice>
          <mc:Fallback>
            <p:pic>
              <p:nvPicPr>
                <p:cNvPr id="287" name="Freihand 286">
                  <a:extLst>
                    <a:ext uri="{FF2B5EF4-FFF2-40B4-BE49-F238E27FC236}">
                      <a16:creationId xmlns:a16="http://schemas.microsoft.com/office/drawing/2014/main" id="{6D3EC2A9-D0C8-4BDC-852A-3E7CA4786F40}"/>
                    </a:ext>
                  </a:extLst>
                </p:cNvPr>
                <p:cNvPicPr/>
                <p:nvPr/>
              </p:nvPicPr>
              <p:blipFill>
                <a:blip r:embed="rId495"/>
                <a:stretch>
                  <a:fillRect/>
                </a:stretch>
              </p:blipFill>
              <p:spPr>
                <a:xfrm>
                  <a:off x="9772917" y="3786645"/>
                  <a:ext cx="17280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288" name="Freihand 287">
                  <a:extLst>
                    <a:ext uri="{FF2B5EF4-FFF2-40B4-BE49-F238E27FC236}">
                      <a16:creationId xmlns:a16="http://schemas.microsoft.com/office/drawing/2014/main" id="{0ECD48DB-F150-4A3C-9BD6-35668176BA3F}"/>
                    </a:ext>
                  </a:extLst>
                </p14:cNvPr>
                <p14:cNvContentPartPr/>
                <p14:nvPr/>
              </p14:nvContentPartPr>
              <p14:xfrm>
                <a:off x="9916917" y="3776925"/>
                <a:ext cx="102960" cy="84960"/>
              </p14:xfrm>
            </p:contentPart>
          </mc:Choice>
          <mc:Fallback>
            <p:pic>
              <p:nvPicPr>
                <p:cNvPr id="288" name="Freihand 287">
                  <a:extLst>
                    <a:ext uri="{FF2B5EF4-FFF2-40B4-BE49-F238E27FC236}">
                      <a16:creationId xmlns:a16="http://schemas.microsoft.com/office/drawing/2014/main" id="{0ECD48DB-F150-4A3C-9BD6-35668176BA3F}"/>
                    </a:ext>
                  </a:extLst>
                </p:cNvPr>
                <p:cNvPicPr/>
                <p:nvPr/>
              </p:nvPicPr>
              <p:blipFill>
                <a:blip r:embed="rId497"/>
                <a:stretch>
                  <a:fillRect/>
                </a:stretch>
              </p:blipFill>
              <p:spPr>
                <a:xfrm>
                  <a:off x="9912597" y="3772605"/>
                  <a:ext cx="1116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289" name="Freihand 288">
                  <a:extLst>
                    <a:ext uri="{FF2B5EF4-FFF2-40B4-BE49-F238E27FC236}">
                      <a16:creationId xmlns:a16="http://schemas.microsoft.com/office/drawing/2014/main" id="{8A8E5EBA-21C4-4A59-864C-C1FA3E57ED8F}"/>
                    </a:ext>
                  </a:extLst>
                </p14:cNvPr>
                <p14:cNvContentPartPr/>
                <p14:nvPr/>
              </p14:nvContentPartPr>
              <p14:xfrm>
                <a:off x="10020237" y="3703845"/>
                <a:ext cx="242280" cy="110520"/>
              </p14:xfrm>
            </p:contentPart>
          </mc:Choice>
          <mc:Fallback>
            <p:pic>
              <p:nvPicPr>
                <p:cNvPr id="289" name="Freihand 288">
                  <a:extLst>
                    <a:ext uri="{FF2B5EF4-FFF2-40B4-BE49-F238E27FC236}">
                      <a16:creationId xmlns:a16="http://schemas.microsoft.com/office/drawing/2014/main" id="{8A8E5EBA-21C4-4A59-864C-C1FA3E57ED8F}"/>
                    </a:ext>
                  </a:extLst>
                </p:cNvPr>
                <p:cNvPicPr/>
                <p:nvPr/>
              </p:nvPicPr>
              <p:blipFill>
                <a:blip r:embed="rId499"/>
                <a:stretch>
                  <a:fillRect/>
                </a:stretch>
              </p:blipFill>
              <p:spPr>
                <a:xfrm>
                  <a:off x="10015917" y="3699525"/>
                  <a:ext cx="2509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290" name="Freihand 289">
                  <a:extLst>
                    <a:ext uri="{FF2B5EF4-FFF2-40B4-BE49-F238E27FC236}">
                      <a16:creationId xmlns:a16="http://schemas.microsoft.com/office/drawing/2014/main" id="{11B30716-AB35-4278-84B5-AA3C7B3FD37B}"/>
                    </a:ext>
                  </a:extLst>
                </p14:cNvPr>
                <p14:cNvContentPartPr/>
                <p14:nvPr/>
              </p14:nvContentPartPr>
              <p14:xfrm>
                <a:off x="10268277" y="3627885"/>
                <a:ext cx="42120" cy="13680"/>
              </p14:xfrm>
            </p:contentPart>
          </mc:Choice>
          <mc:Fallback>
            <p:pic>
              <p:nvPicPr>
                <p:cNvPr id="290" name="Freihand 289">
                  <a:extLst>
                    <a:ext uri="{FF2B5EF4-FFF2-40B4-BE49-F238E27FC236}">
                      <a16:creationId xmlns:a16="http://schemas.microsoft.com/office/drawing/2014/main" id="{11B30716-AB35-4278-84B5-AA3C7B3FD37B}"/>
                    </a:ext>
                  </a:extLst>
                </p:cNvPr>
                <p:cNvPicPr/>
                <p:nvPr/>
              </p:nvPicPr>
              <p:blipFill>
                <a:blip r:embed="rId501"/>
                <a:stretch>
                  <a:fillRect/>
                </a:stretch>
              </p:blipFill>
              <p:spPr>
                <a:xfrm>
                  <a:off x="10263957" y="3623565"/>
                  <a:ext cx="507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291" name="Freihand 290">
                  <a:extLst>
                    <a:ext uri="{FF2B5EF4-FFF2-40B4-BE49-F238E27FC236}">
                      <a16:creationId xmlns:a16="http://schemas.microsoft.com/office/drawing/2014/main" id="{E37B8FDC-45DC-4BB5-BE05-F56DB11DEBEB}"/>
                    </a:ext>
                  </a:extLst>
                </p14:cNvPr>
                <p14:cNvContentPartPr/>
                <p14:nvPr/>
              </p14:nvContentPartPr>
              <p14:xfrm>
                <a:off x="10342797" y="3641205"/>
                <a:ext cx="75600" cy="181440"/>
              </p14:xfrm>
            </p:contentPart>
          </mc:Choice>
          <mc:Fallback>
            <p:pic>
              <p:nvPicPr>
                <p:cNvPr id="291" name="Freihand 290">
                  <a:extLst>
                    <a:ext uri="{FF2B5EF4-FFF2-40B4-BE49-F238E27FC236}">
                      <a16:creationId xmlns:a16="http://schemas.microsoft.com/office/drawing/2014/main" id="{E37B8FDC-45DC-4BB5-BE05-F56DB11DEBEB}"/>
                    </a:ext>
                  </a:extLst>
                </p:cNvPr>
                <p:cNvPicPr/>
                <p:nvPr/>
              </p:nvPicPr>
              <p:blipFill>
                <a:blip r:embed="rId503"/>
                <a:stretch>
                  <a:fillRect/>
                </a:stretch>
              </p:blipFill>
              <p:spPr>
                <a:xfrm>
                  <a:off x="10338477" y="3636885"/>
                  <a:ext cx="8424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292" name="Freihand 291">
                  <a:extLst>
                    <a:ext uri="{FF2B5EF4-FFF2-40B4-BE49-F238E27FC236}">
                      <a16:creationId xmlns:a16="http://schemas.microsoft.com/office/drawing/2014/main" id="{B6C93EA9-33BE-414E-87B6-91AE9D13D77F}"/>
                    </a:ext>
                  </a:extLst>
                </p14:cNvPr>
                <p14:cNvContentPartPr/>
                <p14:nvPr/>
              </p14:nvContentPartPr>
              <p14:xfrm>
                <a:off x="9881997" y="4040085"/>
                <a:ext cx="195120" cy="72360"/>
              </p14:xfrm>
            </p:contentPart>
          </mc:Choice>
          <mc:Fallback>
            <p:pic>
              <p:nvPicPr>
                <p:cNvPr id="292" name="Freihand 291">
                  <a:extLst>
                    <a:ext uri="{FF2B5EF4-FFF2-40B4-BE49-F238E27FC236}">
                      <a16:creationId xmlns:a16="http://schemas.microsoft.com/office/drawing/2014/main" id="{B6C93EA9-33BE-414E-87B6-91AE9D13D77F}"/>
                    </a:ext>
                  </a:extLst>
                </p:cNvPr>
                <p:cNvPicPr/>
                <p:nvPr/>
              </p:nvPicPr>
              <p:blipFill>
                <a:blip r:embed="rId505"/>
                <a:stretch>
                  <a:fillRect/>
                </a:stretch>
              </p:blipFill>
              <p:spPr>
                <a:xfrm>
                  <a:off x="9877677" y="4035765"/>
                  <a:ext cx="2037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293" name="Freihand 292">
                  <a:extLst>
                    <a:ext uri="{FF2B5EF4-FFF2-40B4-BE49-F238E27FC236}">
                      <a16:creationId xmlns:a16="http://schemas.microsoft.com/office/drawing/2014/main" id="{64189682-2C9C-4582-8FD1-B78C0B4594A1}"/>
                    </a:ext>
                  </a:extLst>
                </p14:cNvPr>
                <p14:cNvContentPartPr/>
                <p14:nvPr/>
              </p14:nvContentPartPr>
              <p14:xfrm>
                <a:off x="10024557" y="3927765"/>
                <a:ext cx="18360" cy="41040"/>
              </p14:xfrm>
            </p:contentPart>
          </mc:Choice>
          <mc:Fallback>
            <p:pic>
              <p:nvPicPr>
                <p:cNvPr id="293" name="Freihand 292">
                  <a:extLst>
                    <a:ext uri="{FF2B5EF4-FFF2-40B4-BE49-F238E27FC236}">
                      <a16:creationId xmlns:a16="http://schemas.microsoft.com/office/drawing/2014/main" id="{64189682-2C9C-4582-8FD1-B78C0B4594A1}"/>
                    </a:ext>
                  </a:extLst>
                </p:cNvPr>
                <p:cNvPicPr/>
                <p:nvPr/>
              </p:nvPicPr>
              <p:blipFill>
                <a:blip r:embed="rId507"/>
                <a:stretch>
                  <a:fillRect/>
                </a:stretch>
              </p:blipFill>
              <p:spPr>
                <a:xfrm>
                  <a:off x="10020237" y="3923445"/>
                  <a:ext cx="2700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295" name="Freihand 294">
                  <a:extLst>
                    <a:ext uri="{FF2B5EF4-FFF2-40B4-BE49-F238E27FC236}">
                      <a16:creationId xmlns:a16="http://schemas.microsoft.com/office/drawing/2014/main" id="{597E8840-3EF8-4D8D-A10E-7130C28442C4}"/>
                    </a:ext>
                  </a:extLst>
                </p14:cNvPr>
                <p14:cNvContentPartPr/>
                <p14:nvPr/>
              </p14:nvContentPartPr>
              <p14:xfrm>
                <a:off x="10210677" y="3964485"/>
                <a:ext cx="91800" cy="92160"/>
              </p14:xfrm>
            </p:contentPart>
          </mc:Choice>
          <mc:Fallback>
            <p:pic>
              <p:nvPicPr>
                <p:cNvPr id="295" name="Freihand 294">
                  <a:extLst>
                    <a:ext uri="{FF2B5EF4-FFF2-40B4-BE49-F238E27FC236}">
                      <a16:creationId xmlns:a16="http://schemas.microsoft.com/office/drawing/2014/main" id="{597E8840-3EF8-4D8D-A10E-7130C28442C4}"/>
                    </a:ext>
                  </a:extLst>
                </p:cNvPr>
                <p:cNvPicPr/>
                <p:nvPr/>
              </p:nvPicPr>
              <p:blipFill>
                <a:blip r:embed="rId509"/>
                <a:stretch>
                  <a:fillRect/>
                </a:stretch>
              </p:blipFill>
              <p:spPr>
                <a:xfrm>
                  <a:off x="10206357" y="3960165"/>
                  <a:ext cx="10044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296" name="Freihand 295">
                  <a:extLst>
                    <a:ext uri="{FF2B5EF4-FFF2-40B4-BE49-F238E27FC236}">
                      <a16:creationId xmlns:a16="http://schemas.microsoft.com/office/drawing/2014/main" id="{A11D555D-5E76-474F-9251-A669CF69D088}"/>
                    </a:ext>
                  </a:extLst>
                </p14:cNvPr>
                <p14:cNvContentPartPr/>
                <p14:nvPr/>
              </p14:nvContentPartPr>
              <p14:xfrm>
                <a:off x="10324437" y="3924525"/>
                <a:ext cx="57960" cy="68760"/>
              </p14:xfrm>
            </p:contentPart>
          </mc:Choice>
          <mc:Fallback>
            <p:pic>
              <p:nvPicPr>
                <p:cNvPr id="296" name="Freihand 295">
                  <a:extLst>
                    <a:ext uri="{FF2B5EF4-FFF2-40B4-BE49-F238E27FC236}">
                      <a16:creationId xmlns:a16="http://schemas.microsoft.com/office/drawing/2014/main" id="{A11D555D-5E76-474F-9251-A669CF69D088}"/>
                    </a:ext>
                  </a:extLst>
                </p:cNvPr>
                <p:cNvPicPr/>
                <p:nvPr/>
              </p:nvPicPr>
              <p:blipFill>
                <a:blip r:embed="rId511"/>
                <a:stretch>
                  <a:fillRect/>
                </a:stretch>
              </p:blipFill>
              <p:spPr>
                <a:xfrm>
                  <a:off x="10320117" y="3920205"/>
                  <a:ext cx="6660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297" name="Freihand 296">
                  <a:extLst>
                    <a:ext uri="{FF2B5EF4-FFF2-40B4-BE49-F238E27FC236}">
                      <a16:creationId xmlns:a16="http://schemas.microsoft.com/office/drawing/2014/main" id="{EFCB447D-1C06-41EC-B62C-F99E855AD70E}"/>
                    </a:ext>
                  </a:extLst>
                </p14:cNvPr>
                <p14:cNvContentPartPr/>
                <p14:nvPr/>
              </p14:nvContentPartPr>
              <p14:xfrm>
                <a:off x="10396077" y="3864765"/>
                <a:ext cx="87840" cy="217800"/>
              </p14:xfrm>
            </p:contentPart>
          </mc:Choice>
          <mc:Fallback>
            <p:pic>
              <p:nvPicPr>
                <p:cNvPr id="297" name="Freihand 296">
                  <a:extLst>
                    <a:ext uri="{FF2B5EF4-FFF2-40B4-BE49-F238E27FC236}">
                      <a16:creationId xmlns:a16="http://schemas.microsoft.com/office/drawing/2014/main" id="{EFCB447D-1C06-41EC-B62C-F99E855AD70E}"/>
                    </a:ext>
                  </a:extLst>
                </p:cNvPr>
                <p:cNvPicPr/>
                <p:nvPr/>
              </p:nvPicPr>
              <p:blipFill>
                <a:blip r:embed="rId513"/>
                <a:stretch>
                  <a:fillRect/>
                </a:stretch>
              </p:blipFill>
              <p:spPr>
                <a:xfrm>
                  <a:off x="10391757" y="3860445"/>
                  <a:ext cx="9648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298" name="Freihand 297">
                  <a:extLst>
                    <a:ext uri="{FF2B5EF4-FFF2-40B4-BE49-F238E27FC236}">
                      <a16:creationId xmlns:a16="http://schemas.microsoft.com/office/drawing/2014/main" id="{DEF116BB-FE6C-4D85-85B4-556896A79E32}"/>
                    </a:ext>
                  </a:extLst>
                </p14:cNvPr>
                <p14:cNvContentPartPr/>
                <p14:nvPr/>
              </p14:nvContentPartPr>
              <p14:xfrm>
                <a:off x="10504437" y="3857925"/>
                <a:ext cx="24120" cy="52200"/>
              </p14:xfrm>
            </p:contentPart>
          </mc:Choice>
          <mc:Fallback>
            <p:pic>
              <p:nvPicPr>
                <p:cNvPr id="298" name="Freihand 297">
                  <a:extLst>
                    <a:ext uri="{FF2B5EF4-FFF2-40B4-BE49-F238E27FC236}">
                      <a16:creationId xmlns:a16="http://schemas.microsoft.com/office/drawing/2014/main" id="{DEF116BB-FE6C-4D85-85B4-556896A79E32}"/>
                    </a:ext>
                  </a:extLst>
                </p:cNvPr>
                <p:cNvPicPr/>
                <p:nvPr/>
              </p:nvPicPr>
              <p:blipFill>
                <a:blip r:embed="rId515"/>
                <a:stretch>
                  <a:fillRect/>
                </a:stretch>
              </p:blipFill>
              <p:spPr>
                <a:xfrm>
                  <a:off x="10500117" y="3853605"/>
                  <a:ext cx="3276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299" name="Freihand 298">
                  <a:extLst>
                    <a:ext uri="{FF2B5EF4-FFF2-40B4-BE49-F238E27FC236}">
                      <a16:creationId xmlns:a16="http://schemas.microsoft.com/office/drawing/2014/main" id="{F5D6095A-7987-43FD-91AC-F536F4E01571}"/>
                    </a:ext>
                  </a:extLst>
                </p14:cNvPr>
                <p14:cNvContentPartPr/>
                <p14:nvPr/>
              </p14:nvContentPartPr>
              <p14:xfrm>
                <a:off x="10564917" y="3742725"/>
                <a:ext cx="16200" cy="169560"/>
              </p14:xfrm>
            </p:contentPart>
          </mc:Choice>
          <mc:Fallback>
            <p:pic>
              <p:nvPicPr>
                <p:cNvPr id="299" name="Freihand 298">
                  <a:extLst>
                    <a:ext uri="{FF2B5EF4-FFF2-40B4-BE49-F238E27FC236}">
                      <a16:creationId xmlns:a16="http://schemas.microsoft.com/office/drawing/2014/main" id="{F5D6095A-7987-43FD-91AC-F536F4E01571}"/>
                    </a:ext>
                  </a:extLst>
                </p:cNvPr>
                <p:cNvPicPr/>
                <p:nvPr/>
              </p:nvPicPr>
              <p:blipFill>
                <a:blip r:embed="rId517"/>
                <a:stretch>
                  <a:fillRect/>
                </a:stretch>
              </p:blipFill>
              <p:spPr>
                <a:xfrm>
                  <a:off x="10560597" y="3738405"/>
                  <a:ext cx="2484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300" name="Freihand 299">
                  <a:extLst>
                    <a:ext uri="{FF2B5EF4-FFF2-40B4-BE49-F238E27FC236}">
                      <a16:creationId xmlns:a16="http://schemas.microsoft.com/office/drawing/2014/main" id="{C7356A3D-91CD-4CFD-BDCF-CB24D9B1B03B}"/>
                    </a:ext>
                  </a:extLst>
                </p14:cNvPr>
                <p14:cNvContentPartPr/>
                <p14:nvPr/>
              </p14:nvContentPartPr>
              <p14:xfrm>
                <a:off x="10533597" y="3807165"/>
                <a:ext cx="60840" cy="29160"/>
              </p14:xfrm>
            </p:contentPart>
          </mc:Choice>
          <mc:Fallback>
            <p:pic>
              <p:nvPicPr>
                <p:cNvPr id="300" name="Freihand 299">
                  <a:extLst>
                    <a:ext uri="{FF2B5EF4-FFF2-40B4-BE49-F238E27FC236}">
                      <a16:creationId xmlns:a16="http://schemas.microsoft.com/office/drawing/2014/main" id="{C7356A3D-91CD-4CFD-BDCF-CB24D9B1B03B}"/>
                    </a:ext>
                  </a:extLst>
                </p:cNvPr>
                <p:cNvPicPr/>
                <p:nvPr/>
              </p:nvPicPr>
              <p:blipFill>
                <a:blip r:embed="rId519"/>
                <a:stretch>
                  <a:fillRect/>
                </a:stretch>
              </p:blipFill>
              <p:spPr>
                <a:xfrm>
                  <a:off x="10529277" y="3802845"/>
                  <a:ext cx="6948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01" name="Freihand 300">
                  <a:extLst>
                    <a:ext uri="{FF2B5EF4-FFF2-40B4-BE49-F238E27FC236}">
                      <a16:creationId xmlns:a16="http://schemas.microsoft.com/office/drawing/2014/main" id="{17C0D38B-38B2-4066-B074-5581FE058F8A}"/>
                    </a:ext>
                  </a:extLst>
                </p14:cNvPr>
                <p14:cNvContentPartPr/>
                <p14:nvPr/>
              </p14:nvContentPartPr>
              <p14:xfrm>
                <a:off x="10628277" y="3645525"/>
                <a:ext cx="161280" cy="219960"/>
              </p14:xfrm>
            </p:contentPart>
          </mc:Choice>
          <mc:Fallback>
            <p:pic>
              <p:nvPicPr>
                <p:cNvPr id="301" name="Freihand 300">
                  <a:extLst>
                    <a:ext uri="{FF2B5EF4-FFF2-40B4-BE49-F238E27FC236}">
                      <a16:creationId xmlns:a16="http://schemas.microsoft.com/office/drawing/2014/main" id="{17C0D38B-38B2-4066-B074-5581FE058F8A}"/>
                    </a:ext>
                  </a:extLst>
                </p:cNvPr>
                <p:cNvPicPr/>
                <p:nvPr/>
              </p:nvPicPr>
              <p:blipFill>
                <a:blip r:embed="rId521"/>
                <a:stretch>
                  <a:fillRect/>
                </a:stretch>
              </p:blipFill>
              <p:spPr>
                <a:xfrm>
                  <a:off x="10623957" y="3641205"/>
                  <a:ext cx="16992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02" name="Freihand 301">
                  <a:extLst>
                    <a:ext uri="{FF2B5EF4-FFF2-40B4-BE49-F238E27FC236}">
                      <a16:creationId xmlns:a16="http://schemas.microsoft.com/office/drawing/2014/main" id="{BB317F04-C328-43F1-A44F-6C3A0B65D675}"/>
                    </a:ext>
                  </a:extLst>
                </p14:cNvPr>
                <p14:cNvContentPartPr/>
                <p14:nvPr/>
              </p14:nvContentPartPr>
              <p14:xfrm>
                <a:off x="10539717" y="3683325"/>
                <a:ext cx="360" cy="360"/>
              </p14:xfrm>
            </p:contentPart>
          </mc:Choice>
          <mc:Fallback>
            <p:pic>
              <p:nvPicPr>
                <p:cNvPr id="302" name="Freihand 301">
                  <a:extLst>
                    <a:ext uri="{FF2B5EF4-FFF2-40B4-BE49-F238E27FC236}">
                      <a16:creationId xmlns:a16="http://schemas.microsoft.com/office/drawing/2014/main" id="{BB317F04-C328-43F1-A44F-6C3A0B65D675}"/>
                    </a:ext>
                  </a:extLst>
                </p:cNvPr>
                <p:cNvPicPr/>
                <p:nvPr/>
              </p:nvPicPr>
              <p:blipFill>
                <a:blip r:embed="rId457"/>
                <a:stretch>
                  <a:fillRect/>
                </a:stretch>
              </p:blipFill>
              <p:spPr>
                <a:xfrm>
                  <a:off x="10535397" y="3679005"/>
                  <a:ext cx="9000" cy="9000"/>
                </a:xfrm>
                <a:prstGeom prst="rect">
                  <a:avLst/>
                </a:prstGeom>
              </p:spPr>
            </p:pic>
          </mc:Fallback>
        </mc:AlternateContent>
      </p:grpSp>
      <p:grpSp>
        <p:nvGrpSpPr>
          <p:cNvPr id="330" name="Gruppieren 329">
            <a:extLst>
              <a:ext uri="{FF2B5EF4-FFF2-40B4-BE49-F238E27FC236}">
                <a16:creationId xmlns:a16="http://schemas.microsoft.com/office/drawing/2014/main" id="{744B63D7-9E7D-4A18-8084-5698B3E4F125}"/>
              </a:ext>
            </a:extLst>
          </p:cNvPr>
          <p:cNvGrpSpPr/>
          <p:nvPr/>
        </p:nvGrpSpPr>
        <p:grpSpPr>
          <a:xfrm>
            <a:off x="6266877" y="3937125"/>
            <a:ext cx="2909520" cy="2944440"/>
            <a:chOff x="6266877" y="3937125"/>
            <a:chExt cx="2909520" cy="2944440"/>
          </a:xfrm>
        </p:grpSpPr>
        <mc:AlternateContent xmlns:mc="http://schemas.openxmlformats.org/markup-compatibility/2006">
          <mc:Choice xmlns:p14="http://schemas.microsoft.com/office/powerpoint/2010/main" Requires="p14">
            <p:contentPart p14:bwMode="auto" r:id="rId523">
              <p14:nvContentPartPr>
                <p14:cNvPr id="304" name="Freihand 303">
                  <a:extLst>
                    <a:ext uri="{FF2B5EF4-FFF2-40B4-BE49-F238E27FC236}">
                      <a16:creationId xmlns:a16="http://schemas.microsoft.com/office/drawing/2014/main" id="{4C8AAE2F-D62A-4A64-B784-8B9173D28E91}"/>
                    </a:ext>
                  </a:extLst>
                </p14:cNvPr>
                <p14:cNvContentPartPr/>
                <p14:nvPr/>
              </p14:nvContentPartPr>
              <p14:xfrm>
                <a:off x="7471077" y="3937125"/>
                <a:ext cx="1705320" cy="1558440"/>
              </p14:xfrm>
            </p:contentPart>
          </mc:Choice>
          <mc:Fallback>
            <p:pic>
              <p:nvPicPr>
                <p:cNvPr id="304" name="Freihand 303">
                  <a:extLst>
                    <a:ext uri="{FF2B5EF4-FFF2-40B4-BE49-F238E27FC236}">
                      <a16:creationId xmlns:a16="http://schemas.microsoft.com/office/drawing/2014/main" id="{4C8AAE2F-D62A-4A64-B784-8B9173D28E91}"/>
                    </a:ext>
                  </a:extLst>
                </p:cNvPr>
                <p:cNvPicPr/>
                <p:nvPr/>
              </p:nvPicPr>
              <p:blipFill>
                <a:blip r:embed="rId524"/>
                <a:stretch>
                  <a:fillRect/>
                </a:stretch>
              </p:blipFill>
              <p:spPr>
                <a:xfrm>
                  <a:off x="7466757" y="3932805"/>
                  <a:ext cx="1713960" cy="156708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305" name="Freihand 304">
                  <a:extLst>
                    <a:ext uri="{FF2B5EF4-FFF2-40B4-BE49-F238E27FC236}">
                      <a16:creationId xmlns:a16="http://schemas.microsoft.com/office/drawing/2014/main" id="{7D054D54-A2FD-41EB-AC5E-256FBFE10214}"/>
                    </a:ext>
                  </a:extLst>
                </p14:cNvPr>
                <p14:cNvContentPartPr/>
                <p14:nvPr/>
              </p14:nvContentPartPr>
              <p14:xfrm>
                <a:off x="7347237" y="5376765"/>
                <a:ext cx="320760" cy="293040"/>
              </p14:xfrm>
            </p:contentPart>
          </mc:Choice>
          <mc:Fallback>
            <p:pic>
              <p:nvPicPr>
                <p:cNvPr id="305" name="Freihand 304">
                  <a:extLst>
                    <a:ext uri="{FF2B5EF4-FFF2-40B4-BE49-F238E27FC236}">
                      <a16:creationId xmlns:a16="http://schemas.microsoft.com/office/drawing/2014/main" id="{7D054D54-A2FD-41EB-AC5E-256FBFE10214}"/>
                    </a:ext>
                  </a:extLst>
                </p:cNvPr>
                <p:cNvPicPr/>
                <p:nvPr/>
              </p:nvPicPr>
              <p:blipFill>
                <a:blip r:embed="rId526"/>
                <a:stretch>
                  <a:fillRect/>
                </a:stretch>
              </p:blipFill>
              <p:spPr>
                <a:xfrm>
                  <a:off x="7342917" y="5372445"/>
                  <a:ext cx="32940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307" name="Freihand 306">
                  <a:extLst>
                    <a:ext uri="{FF2B5EF4-FFF2-40B4-BE49-F238E27FC236}">
                      <a16:creationId xmlns:a16="http://schemas.microsoft.com/office/drawing/2014/main" id="{45778CAF-23F4-4CF5-B12A-5FAE0EDFB9B7}"/>
                    </a:ext>
                  </a:extLst>
                </p14:cNvPr>
                <p14:cNvContentPartPr/>
                <p14:nvPr/>
              </p14:nvContentPartPr>
              <p14:xfrm>
                <a:off x="6771237" y="5512845"/>
                <a:ext cx="58320" cy="1220040"/>
              </p14:xfrm>
            </p:contentPart>
          </mc:Choice>
          <mc:Fallback>
            <p:pic>
              <p:nvPicPr>
                <p:cNvPr id="307" name="Freihand 306">
                  <a:extLst>
                    <a:ext uri="{FF2B5EF4-FFF2-40B4-BE49-F238E27FC236}">
                      <a16:creationId xmlns:a16="http://schemas.microsoft.com/office/drawing/2014/main" id="{45778CAF-23F4-4CF5-B12A-5FAE0EDFB9B7}"/>
                    </a:ext>
                  </a:extLst>
                </p:cNvPr>
                <p:cNvPicPr/>
                <p:nvPr/>
              </p:nvPicPr>
              <p:blipFill>
                <a:blip r:embed="rId528"/>
                <a:stretch>
                  <a:fillRect/>
                </a:stretch>
              </p:blipFill>
              <p:spPr>
                <a:xfrm>
                  <a:off x="6766557" y="5508525"/>
                  <a:ext cx="66960" cy="122868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308" name="Freihand 307">
                  <a:extLst>
                    <a:ext uri="{FF2B5EF4-FFF2-40B4-BE49-F238E27FC236}">
                      <a16:creationId xmlns:a16="http://schemas.microsoft.com/office/drawing/2014/main" id="{8C8CE65C-52D5-4B51-8D68-05AEC1D2398C}"/>
                    </a:ext>
                  </a:extLst>
                </p14:cNvPr>
                <p14:cNvContentPartPr/>
                <p14:nvPr/>
              </p14:nvContentPartPr>
              <p14:xfrm>
                <a:off x="6606357" y="6552165"/>
                <a:ext cx="1703520" cy="97920"/>
              </p14:xfrm>
            </p:contentPart>
          </mc:Choice>
          <mc:Fallback>
            <p:pic>
              <p:nvPicPr>
                <p:cNvPr id="308" name="Freihand 307">
                  <a:extLst>
                    <a:ext uri="{FF2B5EF4-FFF2-40B4-BE49-F238E27FC236}">
                      <a16:creationId xmlns:a16="http://schemas.microsoft.com/office/drawing/2014/main" id="{8C8CE65C-52D5-4B51-8D68-05AEC1D2398C}"/>
                    </a:ext>
                  </a:extLst>
                </p:cNvPr>
                <p:cNvPicPr/>
                <p:nvPr/>
              </p:nvPicPr>
              <p:blipFill>
                <a:blip r:embed="rId530"/>
                <a:stretch>
                  <a:fillRect/>
                </a:stretch>
              </p:blipFill>
              <p:spPr>
                <a:xfrm>
                  <a:off x="6602037" y="6547845"/>
                  <a:ext cx="17121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309" name="Freihand 308">
                  <a:extLst>
                    <a:ext uri="{FF2B5EF4-FFF2-40B4-BE49-F238E27FC236}">
                      <a16:creationId xmlns:a16="http://schemas.microsoft.com/office/drawing/2014/main" id="{94605D8D-06DC-4615-8882-01C75161E3E0}"/>
                    </a:ext>
                  </a:extLst>
                </p14:cNvPr>
                <p14:cNvContentPartPr/>
                <p14:nvPr/>
              </p14:nvContentPartPr>
              <p14:xfrm>
                <a:off x="8288277" y="6498525"/>
                <a:ext cx="115920" cy="149040"/>
              </p14:xfrm>
            </p:contentPart>
          </mc:Choice>
          <mc:Fallback>
            <p:pic>
              <p:nvPicPr>
                <p:cNvPr id="309" name="Freihand 308">
                  <a:extLst>
                    <a:ext uri="{FF2B5EF4-FFF2-40B4-BE49-F238E27FC236}">
                      <a16:creationId xmlns:a16="http://schemas.microsoft.com/office/drawing/2014/main" id="{94605D8D-06DC-4615-8882-01C75161E3E0}"/>
                    </a:ext>
                  </a:extLst>
                </p:cNvPr>
                <p:cNvPicPr/>
                <p:nvPr/>
              </p:nvPicPr>
              <p:blipFill>
                <a:blip r:embed="rId532"/>
                <a:stretch>
                  <a:fillRect/>
                </a:stretch>
              </p:blipFill>
              <p:spPr>
                <a:xfrm>
                  <a:off x="8283957" y="6494205"/>
                  <a:ext cx="12456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310" name="Freihand 309">
                  <a:extLst>
                    <a:ext uri="{FF2B5EF4-FFF2-40B4-BE49-F238E27FC236}">
                      <a16:creationId xmlns:a16="http://schemas.microsoft.com/office/drawing/2014/main" id="{D91F9519-B5EC-4B9E-ACD9-EF91F706093A}"/>
                    </a:ext>
                  </a:extLst>
                </p14:cNvPr>
                <p14:cNvContentPartPr/>
                <p14:nvPr/>
              </p14:nvContentPartPr>
              <p14:xfrm>
                <a:off x="6604917" y="5384325"/>
                <a:ext cx="230040" cy="214200"/>
              </p14:xfrm>
            </p:contentPart>
          </mc:Choice>
          <mc:Fallback>
            <p:pic>
              <p:nvPicPr>
                <p:cNvPr id="310" name="Freihand 309">
                  <a:extLst>
                    <a:ext uri="{FF2B5EF4-FFF2-40B4-BE49-F238E27FC236}">
                      <a16:creationId xmlns:a16="http://schemas.microsoft.com/office/drawing/2014/main" id="{D91F9519-B5EC-4B9E-ACD9-EF91F706093A}"/>
                    </a:ext>
                  </a:extLst>
                </p:cNvPr>
                <p:cNvPicPr/>
                <p:nvPr/>
              </p:nvPicPr>
              <p:blipFill>
                <a:blip r:embed="rId534"/>
                <a:stretch>
                  <a:fillRect/>
                </a:stretch>
              </p:blipFill>
              <p:spPr>
                <a:xfrm>
                  <a:off x="6600597" y="5380005"/>
                  <a:ext cx="23868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312" name="Freihand 311">
                  <a:extLst>
                    <a:ext uri="{FF2B5EF4-FFF2-40B4-BE49-F238E27FC236}">
                      <a16:creationId xmlns:a16="http://schemas.microsoft.com/office/drawing/2014/main" id="{40942598-7834-4AF9-BB8C-2A4CB5CE3975}"/>
                    </a:ext>
                  </a:extLst>
                </p14:cNvPr>
                <p14:cNvContentPartPr/>
                <p14:nvPr/>
              </p14:nvContentPartPr>
              <p14:xfrm>
                <a:off x="6975357" y="5426445"/>
                <a:ext cx="1114200" cy="829080"/>
              </p14:xfrm>
            </p:contentPart>
          </mc:Choice>
          <mc:Fallback>
            <p:pic>
              <p:nvPicPr>
                <p:cNvPr id="312" name="Freihand 311">
                  <a:extLst>
                    <a:ext uri="{FF2B5EF4-FFF2-40B4-BE49-F238E27FC236}">
                      <a16:creationId xmlns:a16="http://schemas.microsoft.com/office/drawing/2014/main" id="{40942598-7834-4AF9-BB8C-2A4CB5CE3975}"/>
                    </a:ext>
                  </a:extLst>
                </p:cNvPr>
                <p:cNvPicPr/>
                <p:nvPr/>
              </p:nvPicPr>
              <p:blipFill>
                <a:blip r:embed="rId536"/>
                <a:stretch>
                  <a:fillRect/>
                </a:stretch>
              </p:blipFill>
              <p:spPr>
                <a:xfrm>
                  <a:off x="6971037" y="5422125"/>
                  <a:ext cx="1122840" cy="83772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314" name="Freihand 313">
                  <a:extLst>
                    <a:ext uri="{FF2B5EF4-FFF2-40B4-BE49-F238E27FC236}">
                      <a16:creationId xmlns:a16="http://schemas.microsoft.com/office/drawing/2014/main" id="{70B4816C-1E54-4942-9217-60129996A6E1}"/>
                    </a:ext>
                  </a:extLst>
                </p14:cNvPr>
                <p14:cNvContentPartPr/>
                <p14:nvPr/>
              </p14:nvContentPartPr>
              <p14:xfrm>
                <a:off x="7002717" y="6743325"/>
                <a:ext cx="85320" cy="56880"/>
              </p14:xfrm>
            </p:contentPart>
          </mc:Choice>
          <mc:Fallback>
            <p:pic>
              <p:nvPicPr>
                <p:cNvPr id="314" name="Freihand 313">
                  <a:extLst>
                    <a:ext uri="{FF2B5EF4-FFF2-40B4-BE49-F238E27FC236}">
                      <a16:creationId xmlns:a16="http://schemas.microsoft.com/office/drawing/2014/main" id="{70B4816C-1E54-4942-9217-60129996A6E1}"/>
                    </a:ext>
                  </a:extLst>
                </p:cNvPr>
                <p:cNvPicPr/>
                <p:nvPr/>
              </p:nvPicPr>
              <p:blipFill>
                <a:blip r:embed="rId538"/>
                <a:stretch>
                  <a:fillRect/>
                </a:stretch>
              </p:blipFill>
              <p:spPr>
                <a:xfrm>
                  <a:off x="6998397" y="6739005"/>
                  <a:ext cx="9396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315" name="Freihand 314">
                  <a:extLst>
                    <a:ext uri="{FF2B5EF4-FFF2-40B4-BE49-F238E27FC236}">
                      <a16:creationId xmlns:a16="http://schemas.microsoft.com/office/drawing/2014/main" id="{BA7A567A-ED72-4E06-A921-644B5E4E494C}"/>
                    </a:ext>
                  </a:extLst>
                </p14:cNvPr>
                <p14:cNvContentPartPr/>
                <p14:nvPr/>
              </p14:nvContentPartPr>
              <p14:xfrm>
                <a:off x="7120077" y="6757725"/>
                <a:ext cx="86760" cy="52920"/>
              </p14:xfrm>
            </p:contentPart>
          </mc:Choice>
          <mc:Fallback>
            <p:pic>
              <p:nvPicPr>
                <p:cNvPr id="315" name="Freihand 314">
                  <a:extLst>
                    <a:ext uri="{FF2B5EF4-FFF2-40B4-BE49-F238E27FC236}">
                      <a16:creationId xmlns:a16="http://schemas.microsoft.com/office/drawing/2014/main" id="{BA7A567A-ED72-4E06-A921-644B5E4E494C}"/>
                    </a:ext>
                  </a:extLst>
                </p:cNvPr>
                <p:cNvPicPr/>
                <p:nvPr/>
              </p:nvPicPr>
              <p:blipFill>
                <a:blip r:embed="rId540"/>
                <a:stretch>
                  <a:fillRect/>
                </a:stretch>
              </p:blipFill>
              <p:spPr>
                <a:xfrm>
                  <a:off x="7115757" y="6753405"/>
                  <a:ext cx="9540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316" name="Freihand 315">
                  <a:extLst>
                    <a:ext uri="{FF2B5EF4-FFF2-40B4-BE49-F238E27FC236}">
                      <a16:creationId xmlns:a16="http://schemas.microsoft.com/office/drawing/2014/main" id="{132E4DDD-2ACF-4107-97BA-31D0EEDC33EB}"/>
                    </a:ext>
                  </a:extLst>
                </p14:cNvPr>
                <p14:cNvContentPartPr/>
                <p14:nvPr/>
              </p14:nvContentPartPr>
              <p14:xfrm>
                <a:off x="7179117" y="6771765"/>
                <a:ext cx="81000" cy="109800"/>
              </p14:xfrm>
            </p:contentPart>
          </mc:Choice>
          <mc:Fallback>
            <p:pic>
              <p:nvPicPr>
                <p:cNvPr id="316" name="Freihand 315">
                  <a:extLst>
                    <a:ext uri="{FF2B5EF4-FFF2-40B4-BE49-F238E27FC236}">
                      <a16:creationId xmlns:a16="http://schemas.microsoft.com/office/drawing/2014/main" id="{132E4DDD-2ACF-4107-97BA-31D0EEDC33EB}"/>
                    </a:ext>
                  </a:extLst>
                </p:cNvPr>
                <p:cNvPicPr/>
                <p:nvPr/>
              </p:nvPicPr>
              <p:blipFill>
                <a:blip r:embed="rId542"/>
                <a:stretch>
                  <a:fillRect/>
                </a:stretch>
              </p:blipFill>
              <p:spPr>
                <a:xfrm>
                  <a:off x="7174797" y="6767445"/>
                  <a:ext cx="896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317" name="Freihand 316">
                  <a:extLst>
                    <a:ext uri="{FF2B5EF4-FFF2-40B4-BE49-F238E27FC236}">
                      <a16:creationId xmlns:a16="http://schemas.microsoft.com/office/drawing/2014/main" id="{915B8A48-F4E4-44A2-AADF-4F1A96E706A5}"/>
                    </a:ext>
                  </a:extLst>
                </p14:cNvPr>
                <p14:cNvContentPartPr/>
                <p14:nvPr/>
              </p14:nvContentPartPr>
              <p14:xfrm>
                <a:off x="7284957" y="6765285"/>
                <a:ext cx="46080" cy="30600"/>
              </p14:xfrm>
            </p:contentPart>
          </mc:Choice>
          <mc:Fallback>
            <p:pic>
              <p:nvPicPr>
                <p:cNvPr id="317" name="Freihand 316">
                  <a:extLst>
                    <a:ext uri="{FF2B5EF4-FFF2-40B4-BE49-F238E27FC236}">
                      <a16:creationId xmlns:a16="http://schemas.microsoft.com/office/drawing/2014/main" id="{915B8A48-F4E4-44A2-AADF-4F1A96E706A5}"/>
                    </a:ext>
                  </a:extLst>
                </p:cNvPr>
                <p:cNvPicPr/>
                <p:nvPr/>
              </p:nvPicPr>
              <p:blipFill>
                <a:blip r:embed="rId544"/>
                <a:stretch>
                  <a:fillRect/>
                </a:stretch>
              </p:blipFill>
              <p:spPr>
                <a:xfrm>
                  <a:off x="7280637" y="6760965"/>
                  <a:ext cx="5472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318" name="Freihand 317">
                  <a:extLst>
                    <a:ext uri="{FF2B5EF4-FFF2-40B4-BE49-F238E27FC236}">
                      <a16:creationId xmlns:a16="http://schemas.microsoft.com/office/drawing/2014/main" id="{4738718F-C89F-4269-83B2-931166D0FBA1}"/>
                    </a:ext>
                  </a:extLst>
                </p14:cNvPr>
                <p14:cNvContentPartPr/>
                <p14:nvPr/>
              </p14:nvContentPartPr>
              <p14:xfrm>
                <a:off x="7317717" y="6699045"/>
                <a:ext cx="197640" cy="117360"/>
              </p14:xfrm>
            </p:contentPart>
          </mc:Choice>
          <mc:Fallback>
            <p:pic>
              <p:nvPicPr>
                <p:cNvPr id="318" name="Freihand 317">
                  <a:extLst>
                    <a:ext uri="{FF2B5EF4-FFF2-40B4-BE49-F238E27FC236}">
                      <a16:creationId xmlns:a16="http://schemas.microsoft.com/office/drawing/2014/main" id="{4738718F-C89F-4269-83B2-931166D0FBA1}"/>
                    </a:ext>
                  </a:extLst>
                </p:cNvPr>
                <p:cNvPicPr/>
                <p:nvPr/>
              </p:nvPicPr>
              <p:blipFill>
                <a:blip r:embed="rId546"/>
                <a:stretch>
                  <a:fillRect/>
                </a:stretch>
              </p:blipFill>
              <p:spPr>
                <a:xfrm>
                  <a:off x="7313397" y="6694725"/>
                  <a:ext cx="2062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319" name="Freihand 318">
                  <a:extLst>
                    <a:ext uri="{FF2B5EF4-FFF2-40B4-BE49-F238E27FC236}">
                      <a16:creationId xmlns:a16="http://schemas.microsoft.com/office/drawing/2014/main" id="{80039137-9F15-4D6C-91DF-1CB7A600085A}"/>
                    </a:ext>
                  </a:extLst>
                </p14:cNvPr>
                <p14:cNvContentPartPr/>
                <p14:nvPr/>
              </p14:nvContentPartPr>
              <p14:xfrm>
                <a:off x="7664397" y="6695445"/>
                <a:ext cx="128880" cy="117360"/>
              </p14:xfrm>
            </p:contentPart>
          </mc:Choice>
          <mc:Fallback>
            <p:pic>
              <p:nvPicPr>
                <p:cNvPr id="319" name="Freihand 318">
                  <a:extLst>
                    <a:ext uri="{FF2B5EF4-FFF2-40B4-BE49-F238E27FC236}">
                      <a16:creationId xmlns:a16="http://schemas.microsoft.com/office/drawing/2014/main" id="{80039137-9F15-4D6C-91DF-1CB7A600085A}"/>
                    </a:ext>
                  </a:extLst>
                </p:cNvPr>
                <p:cNvPicPr/>
                <p:nvPr/>
              </p:nvPicPr>
              <p:blipFill>
                <a:blip r:embed="rId548"/>
                <a:stretch>
                  <a:fillRect/>
                </a:stretch>
              </p:blipFill>
              <p:spPr>
                <a:xfrm>
                  <a:off x="7660077" y="6691125"/>
                  <a:ext cx="1375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320" name="Freihand 319">
                  <a:extLst>
                    <a:ext uri="{FF2B5EF4-FFF2-40B4-BE49-F238E27FC236}">
                      <a16:creationId xmlns:a16="http://schemas.microsoft.com/office/drawing/2014/main" id="{9A24D734-1955-4ABD-8639-367A558038FB}"/>
                    </a:ext>
                  </a:extLst>
                </p14:cNvPr>
                <p14:cNvContentPartPr/>
                <p14:nvPr/>
              </p14:nvContentPartPr>
              <p14:xfrm>
                <a:off x="7793277" y="6760605"/>
                <a:ext cx="254520" cy="32040"/>
              </p14:xfrm>
            </p:contentPart>
          </mc:Choice>
          <mc:Fallback>
            <p:pic>
              <p:nvPicPr>
                <p:cNvPr id="320" name="Freihand 319">
                  <a:extLst>
                    <a:ext uri="{FF2B5EF4-FFF2-40B4-BE49-F238E27FC236}">
                      <a16:creationId xmlns:a16="http://schemas.microsoft.com/office/drawing/2014/main" id="{9A24D734-1955-4ABD-8639-367A558038FB}"/>
                    </a:ext>
                  </a:extLst>
                </p:cNvPr>
                <p:cNvPicPr/>
                <p:nvPr/>
              </p:nvPicPr>
              <p:blipFill>
                <a:blip r:embed="rId550"/>
                <a:stretch>
                  <a:fillRect/>
                </a:stretch>
              </p:blipFill>
              <p:spPr>
                <a:xfrm>
                  <a:off x="7788957" y="6756285"/>
                  <a:ext cx="26316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321" name="Freihand 320">
                  <a:extLst>
                    <a:ext uri="{FF2B5EF4-FFF2-40B4-BE49-F238E27FC236}">
                      <a16:creationId xmlns:a16="http://schemas.microsoft.com/office/drawing/2014/main" id="{2CF2B8C8-D428-4900-940E-71C2496E00D9}"/>
                    </a:ext>
                  </a:extLst>
                </p14:cNvPr>
                <p14:cNvContentPartPr/>
                <p14:nvPr/>
              </p14:nvContentPartPr>
              <p14:xfrm>
                <a:off x="8085957" y="6775365"/>
                <a:ext cx="178920" cy="37800"/>
              </p14:xfrm>
            </p:contentPart>
          </mc:Choice>
          <mc:Fallback>
            <p:pic>
              <p:nvPicPr>
                <p:cNvPr id="321" name="Freihand 320">
                  <a:extLst>
                    <a:ext uri="{FF2B5EF4-FFF2-40B4-BE49-F238E27FC236}">
                      <a16:creationId xmlns:a16="http://schemas.microsoft.com/office/drawing/2014/main" id="{2CF2B8C8-D428-4900-940E-71C2496E00D9}"/>
                    </a:ext>
                  </a:extLst>
                </p:cNvPr>
                <p:cNvPicPr/>
                <p:nvPr/>
              </p:nvPicPr>
              <p:blipFill>
                <a:blip r:embed="rId552"/>
                <a:stretch>
                  <a:fillRect/>
                </a:stretch>
              </p:blipFill>
              <p:spPr>
                <a:xfrm>
                  <a:off x="8081637" y="6771045"/>
                  <a:ext cx="18756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322" name="Freihand 321">
                  <a:extLst>
                    <a:ext uri="{FF2B5EF4-FFF2-40B4-BE49-F238E27FC236}">
                      <a16:creationId xmlns:a16="http://schemas.microsoft.com/office/drawing/2014/main" id="{F40DDEA5-18C6-4A28-8B49-4BD2F9272BA3}"/>
                    </a:ext>
                  </a:extLst>
                </p14:cNvPr>
                <p14:cNvContentPartPr/>
                <p14:nvPr/>
              </p14:nvContentPartPr>
              <p14:xfrm>
                <a:off x="8286477" y="6739725"/>
                <a:ext cx="130320" cy="74160"/>
              </p14:xfrm>
            </p:contentPart>
          </mc:Choice>
          <mc:Fallback>
            <p:pic>
              <p:nvPicPr>
                <p:cNvPr id="322" name="Freihand 321">
                  <a:extLst>
                    <a:ext uri="{FF2B5EF4-FFF2-40B4-BE49-F238E27FC236}">
                      <a16:creationId xmlns:a16="http://schemas.microsoft.com/office/drawing/2014/main" id="{F40DDEA5-18C6-4A28-8B49-4BD2F9272BA3}"/>
                    </a:ext>
                  </a:extLst>
                </p:cNvPr>
                <p:cNvPicPr/>
                <p:nvPr/>
              </p:nvPicPr>
              <p:blipFill>
                <a:blip r:embed="rId554"/>
                <a:stretch>
                  <a:fillRect/>
                </a:stretch>
              </p:blipFill>
              <p:spPr>
                <a:xfrm>
                  <a:off x="8282157" y="6735405"/>
                  <a:ext cx="1389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323" name="Freihand 322">
                  <a:extLst>
                    <a:ext uri="{FF2B5EF4-FFF2-40B4-BE49-F238E27FC236}">
                      <a16:creationId xmlns:a16="http://schemas.microsoft.com/office/drawing/2014/main" id="{71A266DB-C4A9-48FF-A11B-6ED84071CA8B}"/>
                    </a:ext>
                  </a:extLst>
                </p14:cNvPr>
                <p14:cNvContentPartPr/>
                <p14:nvPr/>
              </p14:nvContentPartPr>
              <p14:xfrm>
                <a:off x="8247597" y="6632805"/>
                <a:ext cx="146880" cy="62640"/>
              </p14:xfrm>
            </p:contentPart>
          </mc:Choice>
          <mc:Fallback>
            <p:pic>
              <p:nvPicPr>
                <p:cNvPr id="323" name="Freihand 322">
                  <a:extLst>
                    <a:ext uri="{FF2B5EF4-FFF2-40B4-BE49-F238E27FC236}">
                      <a16:creationId xmlns:a16="http://schemas.microsoft.com/office/drawing/2014/main" id="{71A266DB-C4A9-48FF-A11B-6ED84071CA8B}"/>
                    </a:ext>
                  </a:extLst>
                </p:cNvPr>
                <p:cNvPicPr/>
                <p:nvPr/>
              </p:nvPicPr>
              <p:blipFill>
                <a:blip r:embed="rId556"/>
                <a:stretch>
                  <a:fillRect/>
                </a:stretch>
              </p:blipFill>
              <p:spPr>
                <a:xfrm>
                  <a:off x="8243277" y="6628485"/>
                  <a:ext cx="15552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324" name="Freihand 323">
                  <a:extLst>
                    <a:ext uri="{FF2B5EF4-FFF2-40B4-BE49-F238E27FC236}">
                      <a16:creationId xmlns:a16="http://schemas.microsoft.com/office/drawing/2014/main" id="{AF2BF1EF-24B4-44A5-9ABB-97CE7EDA1987}"/>
                    </a:ext>
                  </a:extLst>
                </p14:cNvPr>
                <p14:cNvContentPartPr/>
                <p14:nvPr/>
              </p14:nvContentPartPr>
              <p14:xfrm>
                <a:off x="8320317" y="6682485"/>
                <a:ext cx="74880" cy="33840"/>
              </p14:xfrm>
            </p:contentPart>
          </mc:Choice>
          <mc:Fallback>
            <p:pic>
              <p:nvPicPr>
                <p:cNvPr id="324" name="Freihand 323">
                  <a:extLst>
                    <a:ext uri="{FF2B5EF4-FFF2-40B4-BE49-F238E27FC236}">
                      <a16:creationId xmlns:a16="http://schemas.microsoft.com/office/drawing/2014/main" id="{AF2BF1EF-24B4-44A5-9ABB-97CE7EDA1987}"/>
                    </a:ext>
                  </a:extLst>
                </p:cNvPr>
                <p:cNvPicPr/>
                <p:nvPr/>
              </p:nvPicPr>
              <p:blipFill>
                <a:blip r:embed="rId558"/>
                <a:stretch>
                  <a:fillRect/>
                </a:stretch>
              </p:blipFill>
              <p:spPr>
                <a:xfrm>
                  <a:off x="8315997" y="6678165"/>
                  <a:ext cx="8352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326" name="Freihand 325">
                  <a:extLst>
                    <a:ext uri="{FF2B5EF4-FFF2-40B4-BE49-F238E27FC236}">
                      <a16:creationId xmlns:a16="http://schemas.microsoft.com/office/drawing/2014/main" id="{098E6D8F-9302-4D0D-9A94-AB1E0872158E}"/>
                    </a:ext>
                  </a:extLst>
                </p14:cNvPr>
                <p14:cNvContentPartPr/>
                <p14:nvPr/>
              </p14:nvContentPartPr>
              <p14:xfrm>
                <a:off x="6379557" y="5382885"/>
                <a:ext cx="89280" cy="113040"/>
              </p14:xfrm>
            </p:contentPart>
          </mc:Choice>
          <mc:Fallback>
            <p:pic>
              <p:nvPicPr>
                <p:cNvPr id="326" name="Freihand 325">
                  <a:extLst>
                    <a:ext uri="{FF2B5EF4-FFF2-40B4-BE49-F238E27FC236}">
                      <a16:creationId xmlns:a16="http://schemas.microsoft.com/office/drawing/2014/main" id="{098E6D8F-9302-4D0D-9A94-AB1E0872158E}"/>
                    </a:ext>
                  </a:extLst>
                </p:cNvPr>
                <p:cNvPicPr/>
                <p:nvPr/>
              </p:nvPicPr>
              <p:blipFill>
                <a:blip r:embed="rId560"/>
                <a:stretch>
                  <a:fillRect/>
                </a:stretch>
              </p:blipFill>
              <p:spPr>
                <a:xfrm>
                  <a:off x="6375237" y="5378565"/>
                  <a:ext cx="979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327" name="Freihand 326">
                  <a:extLst>
                    <a:ext uri="{FF2B5EF4-FFF2-40B4-BE49-F238E27FC236}">
                      <a16:creationId xmlns:a16="http://schemas.microsoft.com/office/drawing/2014/main" id="{0FCB5212-79A0-46BC-A243-DADC38A01548}"/>
                    </a:ext>
                  </a:extLst>
                </p14:cNvPr>
                <p14:cNvContentPartPr/>
                <p14:nvPr/>
              </p14:nvContentPartPr>
              <p14:xfrm>
                <a:off x="6397197" y="5295765"/>
                <a:ext cx="360" cy="360"/>
              </p14:xfrm>
            </p:contentPart>
          </mc:Choice>
          <mc:Fallback>
            <p:pic>
              <p:nvPicPr>
                <p:cNvPr id="327" name="Freihand 326">
                  <a:extLst>
                    <a:ext uri="{FF2B5EF4-FFF2-40B4-BE49-F238E27FC236}">
                      <a16:creationId xmlns:a16="http://schemas.microsoft.com/office/drawing/2014/main" id="{0FCB5212-79A0-46BC-A243-DADC38A01548}"/>
                    </a:ext>
                  </a:extLst>
                </p:cNvPr>
                <p:cNvPicPr/>
                <p:nvPr/>
              </p:nvPicPr>
              <p:blipFill>
                <a:blip r:embed="rId457"/>
                <a:stretch>
                  <a:fillRect/>
                </a:stretch>
              </p:blipFill>
              <p:spPr>
                <a:xfrm>
                  <a:off x="6392877" y="529144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328" name="Freihand 327">
                  <a:extLst>
                    <a:ext uri="{FF2B5EF4-FFF2-40B4-BE49-F238E27FC236}">
                      <a16:creationId xmlns:a16="http://schemas.microsoft.com/office/drawing/2014/main" id="{BC877BBF-7BC4-4591-B3BC-A6362DADB1D2}"/>
                    </a:ext>
                  </a:extLst>
                </p14:cNvPr>
                <p14:cNvContentPartPr/>
                <p14:nvPr/>
              </p14:nvContentPartPr>
              <p14:xfrm>
                <a:off x="6266877" y="5497365"/>
                <a:ext cx="330480" cy="106200"/>
              </p14:xfrm>
            </p:contentPart>
          </mc:Choice>
          <mc:Fallback>
            <p:pic>
              <p:nvPicPr>
                <p:cNvPr id="328" name="Freihand 327">
                  <a:extLst>
                    <a:ext uri="{FF2B5EF4-FFF2-40B4-BE49-F238E27FC236}">
                      <a16:creationId xmlns:a16="http://schemas.microsoft.com/office/drawing/2014/main" id="{BC877BBF-7BC4-4591-B3BC-A6362DADB1D2}"/>
                    </a:ext>
                  </a:extLst>
                </p:cNvPr>
                <p:cNvPicPr/>
                <p:nvPr/>
              </p:nvPicPr>
              <p:blipFill>
                <a:blip r:embed="rId563"/>
                <a:stretch>
                  <a:fillRect/>
                </a:stretch>
              </p:blipFill>
              <p:spPr>
                <a:xfrm>
                  <a:off x="6262557" y="5493045"/>
                  <a:ext cx="3391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329" name="Freihand 328">
                  <a:extLst>
                    <a:ext uri="{FF2B5EF4-FFF2-40B4-BE49-F238E27FC236}">
                      <a16:creationId xmlns:a16="http://schemas.microsoft.com/office/drawing/2014/main" id="{8D10FCC1-9AB3-4F8A-B2E5-0783A7DF3069}"/>
                    </a:ext>
                  </a:extLst>
                </p14:cNvPr>
                <p14:cNvContentPartPr/>
                <p14:nvPr/>
              </p14:nvContentPartPr>
              <p14:xfrm>
                <a:off x="6378837" y="5589165"/>
                <a:ext cx="155160" cy="258840"/>
              </p14:xfrm>
            </p:contentPart>
          </mc:Choice>
          <mc:Fallback>
            <p:pic>
              <p:nvPicPr>
                <p:cNvPr id="329" name="Freihand 328">
                  <a:extLst>
                    <a:ext uri="{FF2B5EF4-FFF2-40B4-BE49-F238E27FC236}">
                      <a16:creationId xmlns:a16="http://schemas.microsoft.com/office/drawing/2014/main" id="{8D10FCC1-9AB3-4F8A-B2E5-0783A7DF3069}"/>
                    </a:ext>
                  </a:extLst>
                </p:cNvPr>
                <p:cNvPicPr/>
                <p:nvPr/>
              </p:nvPicPr>
              <p:blipFill>
                <a:blip r:embed="rId565"/>
                <a:stretch>
                  <a:fillRect/>
                </a:stretch>
              </p:blipFill>
              <p:spPr>
                <a:xfrm>
                  <a:off x="6374517" y="5584845"/>
                  <a:ext cx="163800" cy="267480"/>
                </a:xfrm>
                <a:prstGeom prst="rect">
                  <a:avLst/>
                </a:prstGeom>
              </p:spPr>
            </p:pic>
          </mc:Fallback>
        </mc:AlternateContent>
      </p:grpSp>
    </p:spTree>
    <p:extLst>
      <p:ext uri="{BB962C8B-B14F-4D97-AF65-F5344CB8AC3E}">
        <p14:creationId xmlns:p14="http://schemas.microsoft.com/office/powerpoint/2010/main" val="3079055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999343" y="96752"/>
            <a:ext cx="7217395"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a:t>Profit maximization with respect to L: Labor demand</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720000" y="1080000"/>
            <a:ext cx="7187256" cy="4320000"/>
          </a:xfrm>
          <a:prstGeom prst="rect">
            <a:avLst/>
          </a:prstGeom>
        </p:spPr>
      </p:pic>
      <p:sp>
        <p:nvSpPr>
          <p:cNvPr id="6" name="Rechteck 5"/>
          <p:cNvSpPr/>
          <p:nvPr/>
        </p:nvSpPr>
        <p:spPr>
          <a:xfrm>
            <a:off x="232034" y="697848"/>
            <a:ext cx="1576072" cy="369332"/>
          </a:xfrm>
          <a:prstGeom prst="rect">
            <a:avLst/>
          </a:prstGeom>
        </p:spPr>
        <p:txBody>
          <a:bodyPr wrap="none">
            <a:spAutoFit/>
          </a:bodyPr>
          <a:lstStyle/>
          <a:p>
            <a:r>
              <a:rPr lang="de-DE" b="1"/>
              <a:t>Costs; </a:t>
            </a:r>
            <a:r>
              <a:rPr lang="de-DE" b="1" dirty="0"/>
              <a:t>Output</a:t>
            </a:r>
            <a:endParaRPr lang="de-DE" dirty="0"/>
          </a:p>
        </p:txBody>
      </p:sp>
      <p:sp>
        <p:nvSpPr>
          <p:cNvPr id="7" name="Rechteck 6"/>
          <p:cNvSpPr/>
          <p:nvPr/>
        </p:nvSpPr>
        <p:spPr>
          <a:xfrm>
            <a:off x="8523636" y="185544"/>
            <a:ext cx="1965603" cy="369332"/>
          </a:xfrm>
          <a:prstGeom prst="rect">
            <a:avLst/>
          </a:prstGeom>
        </p:spPr>
        <p:txBody>
          <a:bodyPr wrap="none">
            <a:spAutoFit/>
          </a:bodyPr>
          <a:lstStyle/>
          <a:p>
            <a:r>
              <a:rPr lang="de-DE" b="1" dirty="0"/>
              <a:t> </a:t>
            </a:r>
            <a:r>
              <a:rPr lang="el-GR" b="1" dirty="0"/>
              <a:t>ω</a:t>
            </a:r>
            <a:r>
              <a:rPr lang="de-DE" b="1" dirty="0"/>
              <a:t>=w/</a:t>
            </a:r>
            <a:r>
              <a:rPr lang="de-DE" b="1"/>
              <a:t>p Real wage</a:t>
            </a:r>
            <a:endParaRPr lang="de-DE" dirty="0"/>
          </a:p>
        </p:txBody>
      </p:sp>
      <p:sp>
        <p:nvSpPr>
          <p:cNvPr id="8" name="Rechteck 7"/>
          <p:cNvSpPr/>
          <p:nvPr/>
        </p:nvSpPr>
        <p:spPr>
          <a:xfrm>
            <a:off x="7877066" y="1151403"/>
            <a:ext cx="1338828" cy="369332"/>
          </a:xfrm>
          <a:prstGeom prst="rect">
            <a:avLst/>
          </a:prstGeom>
        </p:spPr>
        <p:txBody>
          <a:bodyPr wrap="none">
            <a:spAutoFit/>
          </a:bodyPr>
          <a:lstStyle/>
          <a:p>
            <a:r>
              <a:rPr lang="de-DE" b="1" dirty="0">
                <a:solidFill>
                  <a:schemeClr val="accent1"/>
                </a:solidFill>
              </a:rPr>
              <a:t>y(L): Output</a:t>
            </a:r>
            <a:endParaRPr lang="de-DE" dirty="0">
              <a:solidFill>
                <a:schemeClr val="accent1"/>
              </a:solidFill>
            </a:endParaRPr>
          </a:p>
        </p:txBody>
      </p:sp>
      <p:sp>
        <p:nvSpPr>
          <p:cNvPr id="9" name="Rechteck 8"/>
          <p:cNvSpPr/>
          <p:nvPr/>
        </p:nvSpPr>
        <p:spPr>
          <a:xfrm>
            <a:off x="7281565" y="745443"/>
            <a:ext cx="1695336" cy="369332"/>
          </a:xfrm>
          <a:prstGeom prst="rect">
            <a:avLst/>
          </a:prstGeom>
        </p:spPr>
        <p:txBody>
          <a:bodyPr wrap="none">
            <a:spAutoFit/>
          </a:bodyPr>
          <a:lstStyle/>
          <a:p>
            <a:r>
              <a:rPr lang="el-GR" b="1" dirty="0">
                <a:solidFill>
                  <a:schemeClr val="accent2"/>
                </a:solidFill>
              </a:rPr>
              <a:t>ω</a:t>
            </a:r>
            <a:r>
              <a:rPr lang="de-DE" b="1" baseline="-25000" dirty="0">
                <a:solidFill>
                  <a:schemeClr val="accent2"/>
                </a:solidFill>
              </a:rPr>
              <a:t>1</a:t>
            </a:r>
            <a:r>
              <a:rPr lang="de-DE" b="1" dirty="0">
                <a:solidFill>
                  <a:schemeClr val="accent2"/>
                </a:solidFill>
              </a:rPr>
              <a:t>L</a:t>
            </a:r>
            <a:r>
              <a:rPr lang="de-DE" b="1">
                <a:solidFill>
                  <a:schemeClr val="accent2"/>
                </a:solidFill>
              </a:rPr>
              <a:t>: real Costs</a:t>
            </a:r>
            <a:endParaRPr lang="de-DE" dirty="0">
              <a:solidFill>
                <a:schemeClr val="accent2"/>
              </a:solidFill>
            </a:endParaRPr>
          </a:p>
        </p:txBody>
      </p:sp>
      <p:cxnSp>
        <p:nvCxnSpPr>
          <p:cNvPr id="12" name="Gerade Verbindung mit Pfeil 11"/>
          <p:cNvCxnSpPr>
            <a:cxnSpLocks/>
          </p:cNvCxnSpPr>
          <p:nvPr/>
        </p:nvCxnSpPr>
        <p:spPr>
          <a:xfrm flipH="1">
            <a:off x="4773336" y="1866676"/>
            <a:ext cx="3133920" cy="6607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hteck 14"/>
          <p:cNvSpPr/>
          <p:nvPr/>
        </p:nvSpPr>
        <p:spPr>
          <a:xfrm>
            <a:off x="2420695" y="5641488"/>
            <a:ext cx="777777" cy="369332"/>
          </a:xfrm>
          <a:prstGeom prst="rect">
            <a:avLst/>
          </a:prstGeom>
        </p:spPr>
        <p:txBody>
          <a:bodyPr wrap="none">
            <a:spAutoFit/>
          </a:bodyPr>
          <a:lstStyle/>
          <a:p>
            <a:r>
              <a:rPr lang="de-DE" dirty="0"/>
              <a:t>L*(</a:t>
            </a:r>
            <a:r>
              <a:rPr lang="el-GR" dirty="0"/>
              <a:t>ω</a:t>
            </a:r>
            <a:r>
              <a:rPr lang="de-DE" baseline="-25000" dirty="0"/>
              <a:t>1</a:t>
            </a:r>
            <a:r>
              <a:rPr lang="de-DE" dirty="0"/>
              <a:t>)</a:t>
            </a:r>
          </a:p>
        </p:txBody>
      </p:sp>
      <p:sp>
        <p:nvSpPr>
          <p:cNvPr id="16" name="Rechteck 15"/>
          <p:cNvSpPr/>
          <p:nvPr/>
        </p:nvSpPr>
        <p:spPr>
          <a:xfrm>
            <a:off x="1149378" y="5652881"/>
            <a:ext cx="777777" cy="369332"/>
          </a:xfrm>
          <a:prstGeom prst="rect">
            <a:avLst/>
          </a:prstGeom>
        </p:spPr>
        <p:txBody>
          <a:bodyPr wrap="none">
            <a:spAutoFit/>
          </a:bodyPr>
          <a:lstStyle/>
          <a:p>
            <a:r>
              <a:rPr lang="de-DE" dirty="0"/>
              <a:t>L*(</a:t>
            </a:r>
            <a:r>
              <a:rPr lang="el-GR" dirty="0"/>
              <a:t>ω</a:t>
            </a:r>
            <a:r>
              <a:rPr lang="de-DE" baseline="-25000" dirty="0"/>
              <a:t>2</a:t>
            </a:r>
            <a:r>
              <a:rPr lang="de-DE" dirty="0"/>
              <a:t>)</a:t>
            </a:r>
          </a:p>
        </p:txBody>
      </p:sp>
      <p:cxnSp>
        <p:nvCxnSpPr>
          <p:cNvPr id="23" name="Straight Arrow Connector 7"/>
          <p:cNvCxnSpPr/>
          <p:nvPr/>
        </p:nvCxnSpPr>
        <p:spPr>
          <a:xfrm>
            <a:off x="5397791" y="6679368"/>
            <a:ext cx="235876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9"/>
          <p:cNvCxnSpPr/>
          <p:nvPr/>
        </p:nvCxnSpPr>
        <p:spPr>
          <a:xfrm flipV="1">
            <a:off x="5397791" y="5428236"/>
            <a:ext cx="27045" cy="125113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echteck 30"/>
          <p:cNvSpPr/>
          <p:nvPr/>
        </p:nvSpPr>
        <p:spPr>
          <a:xfrm>
            <a:off x="4973052" y="5587074"/>
            <a:ext cx="521297" cy="276999"/>
          </a:xfrm>
          <a:prstGeom prst="rect">
            <a:avLst/>
          </a:prstGeom>
        </p:spPr>
        <p:txBody>
          <a:bodyPr wrap="none">
            <a:spAutoFit/>
          </a:bodyPr>
          <a:lstStyle/>
          <a:p>
            <a:r>
              <a:rPr lang="de-DE" sz="1200" b="1" dirty="0"/>
              <a:t>L</a:t>
            </a:r>
            <a:r>
              <a:rPr lang="de-DE" sz="1200" b="1" baseline="30000" dirty="0"/>
              <a:t>D</a:t>
            </a:r>
            <a:r>
              <a:rPr lang="de-DE" sz="1200" b="1" dirty="0"/>
              <a:t>(</a:t>
            </a:r>
            <a:r>
              <a:rPr lang="el-GR" sz="1200" b="1" dirty="0"/>
              <a:t>ω</a:t>
            </a:r>
            <a:r>
              <a:rPr lang="de-DE" sz="1200" b="1" dirty="0"/>
              <a:t>)</a:t>
            </a:r>
            <a:endParaRPr lang="de-DE" sz="1200" dirty="0"/>
          </a:p>
        </p:txBody>
      </p:sp>
      <p:sp>
        <p:nvSpPr>
          <p:cNvPr id="32" name="Rechteck 31"/>
          <p:cNvSpPr/>
          <p:nvPr/>
        </p:nvSpPr>
        <p:spPr>
          <a:xfrm>
            <a:off x="7449267" y="6261098"/>
            <a:ext cx="349776" cy="369332"/>
          </a:xfrm>
          <a:prstGeom prst="rect">
            <a:avLst/>
          </a:prstGeom>
        </p:spPr>
        <p:txBody>
          <a:bodyPr wrap="none">
            <a:spAutoFit/>
          </a:bodyPr>
          <a:lstStyle/>
          <a:p>
            <a:r>
              <a:rPr lang="el-GR" b="1" dirty="0"/>
              <a:t>ω</a:t>
            </a:r>
            <a:endParaRPr lang="de-DE" dirty="0"/>
          </a:p>
        </p:txBody>
      </p:sp>
      <p:sp>
        <p:nvSpPr>
          <p:cNvPr id="34" name="Freihandform 33"/>
          <p:cNvSpPr/>
          <p:nvPr/>
        </p:nvSpPr>
        <p:spPr>
          <a:xfrm>
            <a:off x="5634139" y="5579238"/>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pic>
        <p:nvPicPr>
          <p:cNvPr id="35" name="Grafik 34"/>
          <p:cNvPicPr>
            <a:picLocks noChangeAspect="1"/>
          </p:cNvPicPr>
          <p:nvPr/>
        </p:nvPicPr>
        <p:blipFill>
          <a:blip r:embed="rId4"/>
          <a:stretch>
            <a:fillRect/>
          </a:stretch>
        </p:blipFill>
        <p:spPr>
          <a:xfrm>
            <a:off x="720000" y="1080000"/>
            <a:ext cx="7187256" cy="4320000"/>
          </a:xfrm>
          <a:prstGeom prst="rect">
            <a:avLst/>
          </a:prstGeom>
        </p:spPr>
      </p:pic>
      <p:pic>
        <p:nvPicPr>
          <p:cNvPr id="41" name="Grafik 40"/>
          <p:cNvPicPr>
            <a:picLocks noChangeAspect="1"/>
          </p:cNvPicPr>
          <p:nvPr/>
        </p:nvPicPr>
        <p:blipFill>
          <a:blip r:embed="rId5"/>
          <a:stretch>
            <a:fillRect/>
          </a:stretch>
        </p:blipFill>
        <p:spPr>
          <a:xfrm>
            <a:off x="720000" y="1080000"/>
            <a:ext cx="7187256" cy="4320000"/>
          </a:xfrm>
          <a:prstGeom prst="rect">
            <a:avLst/>
          </a:prstGeom>
        </p:spPr>
      </p:pic>
      <p:cxnSp>
        <p:nvCxnSpPr>
          <p:cNvPr id="39" name="Gerade Verbindung mit Pfeil 38"/>
          <p:cNvCxnSpPr/>
          <p:nvPr/>
        </p:nvCxnSpPr>
        <p:spPr>
          <a:xfrm flipV="1">
            <a:off x="1463323" y="5184396"/>
            <a:ext cx="145041" cy="4570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Gerade Verbindung mit Pfeil 36"/>
          <p:cNvCxnSpPr>
            <a:stCxn id="15" idx="0"/>
          </p:cNvCxnSpPr>
          <p:nvPr/>
        </p:nvCxnSpPr>
        <p:spPr>
          <a:xfrm flipH="1" flipV="1">
            <a:off x="2318657" y="5184397"/>
            <a:ext cx="490927" cy="4570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Rechteck 26">
            <a:extLst>
              <a:ext uri="{FF2B5EF4-FFF2-40B4-BE49-F238E27FC236}">
                <a16:creationId xmlns:a16="http://schemas.microsoft.com/office/drawing/2014/main" id="{353C7294-4CF0-4019-83E4-BDA4E60339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9" name="Textfeld 28">
            <a:extLst>
              <a:ext uri="{FF2B5EF4-FFF2-40B4-BE49-F238E27FC236}">
                <a16:creationId xmlns:a16="http://schemas.microsoft.com/office/drawing/2014/main" id="{E1F5E6B8-B2F7-3F1B-D44A-CC1CD567D7D5}"/>
              </a:ext>
            </a:extLst>
          </p:cNvPr>
          <p:cNvSpPr txBox="1"/>
          <p:nvPr/>
        </p:nvSpPr>
        <p:spPr>
          <a:xfrm>
            <a:off x="7561157" y="5357592"/>
            <a:ext cx="642552" cy="369332"/>
          </a:xfrm>
          <a:prstGeom prst="rect">
            <a:avLst/>
          </a:prstGeom>
          <a:noFill/>
        </p:spPr>
        <p:txBody>
          <a:bodyPr wrap="square">
            <a:spAutoFit/>
          </a:bodyPr>
          <a:lstStyle/>
          <a:p>
            <a:r>
              <a:rPr lang="de-DE" b="1" dirty="0"/>
              <a:t>L</a:t>
            </a:r>
            <a:endParaRPr lang="de-DE" dirty="0"/>
          </a:p>
        </p:txBody>
      </p:sp>
      <p:sp>
        <p:nvSpPr>
          <p:cNvPr id="4" name="Rechteck 3">
            <a:extLst>
              <a:ext uri="{FF2B5EF4-FFF2-40B4-BE49-F238E27FC236}">
                <a16:creationId xmlns:a16="http://schemas.microsoft.com/office/drawing/2014/main" id="{EB0E1ABD-352F-638B-3988-DBB88C089690}"/>
              </a:ext>
            </a:extLst>
          </p:cNvPr>
          <p:cNvSpPr/>
          <p:nvPr/>
        </p:nvSpPr>
        <p:spPr>
          <a:xfrm>
            <a:off x="4910436" y="728056"/>
            <a:ext cx="1695336" cy="369332"/>
          </a:xfrm>
          <a:prstGeom prst="rect">
            <a:avLst/>
          </a:prstGeom>
        </p:spPr>
        <p:txBody>
          <a:bodyPr wrap="none">
            <a:spAutoFit/>
          </a:bodyPr>
          <a:lstStyle/>
          <a:p>
            <a:r>
              <a:rPr lang="el-GR" b="1">
                <a:solidFill>
                  <a:srgbClr val="FF0000"/>
                </a:solidFill>
              </a:rPr>
              <a:t>ω</a:t>
            </a:r>
            <a:r>
              <a:rPr lang="de-DE" b="1" baseline="-25000">
                <a:solidFill>
                  <a:srgbClr val="FF0000"/>
                </a:solidFill>
              </a:rPr>
              <a:t>2</a:t>
            </a:r>
            <a:r>
              <a:rPr lang="de-DE" b="1">
                <a:solidFill>
                  <a:srgbClr val="FF0000"/>
                </a:solidFill>
              </a:rPr>
              <a:t>L: real Costs</a:t>
            </a:r>
            <a:endParaRPr lang="de-DE" dirty="0">
              <a:solidFill>
                <a:srgbClr val="FF0000"/>
              </a:solidFill>
            </a:endParaRPr>
          </a:p>
        </p:txBody>
      </p:sp>
      <p:sp>
        <p:nvSpPr>
          <p:cNvPr id="5" name="Textfeld 4">
            <a:extLst>
              <a:ext uri="{FF2B5EF4-FFF2-40B4-BE49-F238E27FC236}">
                <a16:creationId xmlns:a16="http://schemas.microsoft.com/office/drawing/2014/main" id="{7ED450A2-29CE-3F35-53AC-C322F6DB7B2F}"/>
              </a:ext>
            </a:extLst>
          </p:cNvPr>
          <p:cNvSpPr txBox="1"/>
          <p:nvPr/>
        </p:nvSpPr>
        <p:spPr>
          <a:xfrm>
            <a:off x="1120487" y="6252308"/>
            <a:ext cx="3300129" cy="378122"/>
          </a:xfrm>
          <a:prstGeom prst="rect">
            <a:avLst/>
          </a:prstGeom>
          <a:noFill/>
        </p:spPr>
        <p:txBody>
          <a:bodyPr wrap="square">
            <a:spAutoFit/>
          </a:bodyPr>
          <a:lstStyle/>
          <a:p>
            <a:r>
              <a:rPr lang="el-GR"/>
              <a:t>ω</a:t>
            </a:r>
            <a:r>
              <a:rPr lang="de-DE" baseline="-25000"/>
              <a:t>1 </a:t>
            </a:r>
            <a:r>
              <a:rPr lang="de-DE"/>
              <a:t>&lt;</a:t>
            </a:r>
            <a:r>
              <a:rPr lang="el-GR"/>
              <a:t> ω </a:t>
            </a:r>
            <a:r>
              <a:rPr lang="de-DE" baseline="-25000"/>
              <a:t>2</a:t>
            </a:r>
            <a:endParaRPr lang="de-DE"/>
          </a:p>
        </p:txBody>
      </p:sp>
      <mc:AlternateContent xmlns:mc="http://schemas.openxmlformats.org/markup-compatibility/2006" xmlns:p14="http://schemas.microsoft.com/office/powerpoint/2010/main">
        <mc:Choice Requires="p14">
          <p:contentPart p14:bwMode="auto" r:id="rId6">
            <p14:nvContentPartPr>
              <p14:cNvPr id="10" name="Freihand 9">
                <a:extLst>
                  <a:ext uri="{FF2B5EF4-FFF2-40B4-BE49-F238E27FC236}">
                    <a16:creationId xmlns:a16="http://schemas.microsoft.com/office/drawing/2014/main" id="{E56ACB24-D47A-472C-BF9E-B3770DA7C389}"/>
                  </a:ext>
                </a:extLst>
              </p14:cNvPr>
              <p14:cNvContentPartPr/>
              <p14:nvPr/>
            </p14:nvContentPartPr>
            <p14:xfrm>
              <a:off x="7932597" y="1567965"/>
              <a:ext cx="1353960" cy="86400"/>
            </p14:xfrm>
          </p:contentPart>
        </mc:Choice>
        <mc:Fallback xmlns="">
          <p:pic>
            <p:nvPicPr>
              <p:cNvPr id="10" name="Freihand 9">
                <a:extLst>
                  <a:ext uri="{FF2B5EF4-FFF2-40B4-BE49-F238E27FC236}">
                    <a16:creationId xmlns:a16="http://schemas.microsoft.com/office/drawing/2014/main" id="{E56ACB24-D47A-472C-BF9E-B3770DA7C389}"/>
                  </a:ext>
                </a:extLst>
              </p:cNvPr>
              <p:cNvPicPr/>
              <p:nvPr/>
            </p:nvPicPr>
            <p:blipFill>
              <a:blip r:embed="rId7"/>
              <a:stretch>
                <a:fillRect/>
              </a:stretch>
            </p:blipFill>
            <p:spPr>
              <a:xfrm>
                <a:off x="7928277" y="1563645"/>
                <a:ext cx="13626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Freihand 10">
                <a:extLst>
                  <a:ext uri="{FF2B5EF4-FFF2-40B4-BE49-F238E27FC236}">
                    <a16:creationId xmlns:a16="http://schemas.microsoft.com/office/drawing/2014/main" id="{B501F244-D770-4850-89BB-DEB714375C42}"/>
                  </a:ext>
                </a:extLst>
              </p14:cNvPr>
              <p14:cNvContentPartPr/>
              <p14:nvPr/>
            </p14:nvContentPartPr>
            <p14:xfrm>
              <a:off x="7305477" y="1083765"/>
              <a:ext cx="470160" cy="74520"/>
            </p14:xfrm>
          </p:contentPart>
        </mc:Choice>
        <mc:Fallback xmlns="">
          <p:pic>
            <p:nvPicPr>
              <p:cNvPr id="11" name="Freihand 10">
                <a:extLst>
                  <a:ext uri="{FF2B5EF4-FFF2-40B4-BE49-F238E27FC236}">
                    <a16:creationId xmlns:a16="http://schemas.microsoft.com/office/drawing/2014/main" id="{B501F244-D770-4850-89BB-DEB714375C42}"/>
                  </a:ext>
                </a:extLst>
              </p:cNvPr>
              <p:cNvPicPr/>
              <p:nvPr/>
            </p:nvPicPr>
            <p:blipFill>
              <a:blip r:embed="rId9"/>
              <a:stretch>
                <a:fillRect/>
              </a:stretch>
            </p:blipFill>
            <p:spPr>
              <a:xfrm>
                <a:off x="7301157" y="1079445"/>
                <a:ext cx="4788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5" name="Freihand 44">
                <a:extLst>
                  <a:ext uri="{FF2B5EF4-FFF2-40B4-BE49-F238E27FC236}">
                    <a16:creationId xmlns:a16="http://schemas.microsoft.com/office/drawing/2014/main" id="{2E731E2B-3012-4159-978D-46824905E69A}"/>
                  </a:ext>
                </a:extLst>
              </p14:cNvPr>
              <p14:cNvContentPartPr/>
              <p14:nvPr/>
            </p14:nvContentPartPr>
            <p14:xfrm>
              <a:off x="7274517" y="819165"/>
              <a:ext cx="337680" cy="426600"/>
            </p14:xfrm>
          </p:contentPart>
        </mc:Choice>
        <mc:Fallback xmlns="">
          <p:pic>
            <p:nvPicPr>
              <p:cNvPr id="45" name="Freihand 44">
                <a:extLst>
                  <a:ext uri="{FF2B5EF4-FFF2-40B4-BE49-F238E27FC236}">
                    <a16:creationId xmlns:a16="http://schemas.microsoft.com/office/drawing/2014/main" id="{2E731E2B-3012-4159-978D-46824905E69A}"/>
                  </a:ext>
                </a:extLst>
              </p:cNvPr>
              <p:cNvPicPr/>
              <p:nvPr/>
            </p:nvPicPr>
            <p:blipFill>
              <a:blip r:embed="rId11"/>
              <a:stretch>
                <a:fillRect/>
              </a:stretch>
            </p:blipFill>
            <p:spPr>
              <a:xfrm>
                <a:off x="7270197" y="814845"/>
                <a:ext cx="346320" cy="435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4" name="Freihand 63">
                <a:extLst>
                  <a:ext uri="{FF2B5EF4-FFF2-40B4-BE49-F238E27FC236}">
                    <a16:creationId xmlns:a16="http://schemas.microsoft.com/office/drawing/2014/main" id="{13718FFA-F811-41F3-83E4-1E02B5BC928C}"/>
                  </a:ext>
                </a:extLst>
              </p14:cNvPr>
              <p14:cNvContentPartPr/>
              <p14:nvPr/>
            </p14:nvContentPartPr>
            <p14:xfrm>
              <a:off x="7207557" y="1178805"/>
              <a:ext cx="534960" cy="720000"/>
            </p14:xfrm>
          </p:contentPart>
        </mc:Choice>
        <mc:Fallback xmlns="">
          <p:pic>
            <p:nvPicPr>
              <p:cNvPr id="64" name="Freihand 63">
                <a:extLst>
                  <a:ext uri="{FF2B5EF4-FFF2-40B4-BE49-F238E27FC236}">
                    <a16:creationId xmlns:a16="http://schemas.microsoft.com/office/drawing/2014/main" id="{13718FFA-F811-41F3-83E4-1E02B5BC928C}"/>
                  </a:ext>
                </a:extLst>
              </p:cNvPr>
              <p:cNvPicPr/>
              <p:nvPr/>
            </p:nvPicPr>
            <p:blipFill>
              <a:blip r:embed="rId13"/>
              <a:stretch>
                <a:fillRect/>
              </a:stretch>
            </p:blipFill>
            <p:spPr>
              <a:xfrm>
                <a:off x="7203237" y="1174485"/>
                <a:ext cx="543600" cy="728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5" name="Freihand 64">
                <a:extLst>
                  <a:ext uri="{FF2B5EF4-FFF2-40B4-BE49-F238E27FC236}">
                    <a16:creationId xmlns:a16="http://schemas.microsoft.com/office/drawing/2014/main" id="{C1FA5B94-E225-440F-965E-D20F82CBB702}"/>
                  </a:ext>
                </a:extLst>
              </p14:cNvPr>
              <p14:cNvContentPartPr/>
              <p14:nvPr/>
            </p14:nvContentPartPr>
            <p14:xfrm>
              <a:off x="2139837" y="4041165"/>
              <a:ext cx="798840" cy="539640"/>
            </p14:xfrm>
          </p:contentPart>
        </mc:Choice>
        <mc:Fallback xmlns="">
          <p:pic>
            <p:nvPicPr>
              <p:cNvPr id="65" name="Freihand 64">
                <a:extLst>
                  <a:ext uri="{FF2B5EF4-FFF2-40B4-BE49-F238E27FC236}">
                    <a16:creationId xmlns:a16="http://schemas.microsoft.com/office/drawing/2014/main" id="{C1FA5B94-E225-440F-965E-D20F82CBB702}"/>
                  </a:ext>
                </a:extLst>
              </p:cNvPr>
              <p:cNvPicPr/>
              <p:nvPr/>
            </p:nvPicPr>
            <p:blipFill>
              <a:blip r:embed="rId15"/>
              <a:stretch>
                <a:fillRect/>
              </a:stretch>
            </p:blipFill>
            <p:spPr>
              <a:xfrm>
                <a:off x="2135517" y="4036845"/>
                <a:ext cx="807480" cy="548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6" name="Freihand 65">
                <a:extLst>
                  <a:ext uri="{FF2B5EF4-FFF2-40B4-BE49-F238E27FC236}">
                    <a16:creationId xmlns:a16="http://schemas.microsoft.com/office/drawing/2014/main" id="{DA405DE6-D585-4EFB-8B97-C8B0D32E472B}"/>
                  </a:ext>
                </a:extLst>
              </p14:cNvPr>
              <p14:cNvContentPartPr/>
              <p14:nvPr/>
            </p14:nvContentPartPr>
            <p14:xfrm>
              <a:off x="1572477" y="2788005"/>
              <a:ext cx="1365120" cy="835920"/>
            </p14:xfrm>
          </p:contentPart>
        </mc:Choice>
        <mc:Fallback xmlns="">
          <p:pic>
            <p:nvPicPr>
              <p:cNvPr id="66" name="Freihand 65">
                <a:extLst>
                  <a:ext uri="{FF2B5EF4-FFF2-40B4-BE49-F238E27FC236}">
                    <a16:creationId xmlns:a16="http://schemas.microsoft.com/office/drawing/2014/main" id="{DA405DE6-D585-4EFB-8B97-C8B0D32E472B}"/>
                  </a:ext>
                </a:extLst>
              </p:cNvPr>
              <p:cNvPicPr/>
              <p:nvPr/>
            </p:nvPicPr>
            <p:blipFill>
              <a:blip r:embed="rId17"/>
              <a:stretch>
                <a:fillRect/>
              </a:stretch>
            </p:blipFill>
            <p:spPr>
              <a:xfrm>
                <a:off x="1568157" y="2783685"/>
                <a:ext cx="1373760" cy="8445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9" name="Freihand 178">
                <a:extLst>
                  <a:ext uri="{FF2B5EF4-FFF2-40B4-BE49-F238E27FC236}">
                    <a16:creationId xmlns:a16="http://schemas.microsoft.com/office/drawing/2014/main" id="{E282EDA5-09B2-416A-BDEC-27FF53A6BB1F}"/>
                  </a:ext>
                </a:extLst>
              </p14:cNvPr>
              <p14:cNvContentPartPr/>
              <p14:nvPr/>
            </p14:nvContentPartPr>
            <p14:xfrm>
              <a:off x="4245837" y="1408485"/>
              <a:ext cx="414720" cy="305640"/>
            </p14:xfrm>
          </p:contentPart>
        </mc:Choice>
        <mc:Fallback xmlns="">
          <p:pic>
            <p:nvPicPr>
              <p:cNvPr id="179" name="Freihand 178">
                <a:extLst>
                  <a:ext uri="{FF2B5EF4-FFF2-40B4-BE49-F238E27FC236}">
                    <a16:creationId xmlns:a16="http://schemas.microsoft.com/office/drawing/2014/main" id="{E282EDA5-09B2-416A-BDEC-27FF53A6BB1F}"/>
                  </a:ext>
                </a:extLst>
              </p:cNvPr>
              <p:cNvPicPr/>
              <p:nvPr/>
            </p:nvPicPr>
            <p:blipFill>
              <a:blip r:embed="rId19"/>
              <a:stretch>
                <a:fillRect/>
              </a:stretch>
            </p:blipFill>
            <p:spPr>
              <a:xfrm>
                <a:off x="4241517" y="1404165"/>
                <a:ext cx="42336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31" name="Freihand 230">
                <a:extLst>
                  <a:ext uri="{FF2B5EF4-FFF2-40B4-BE49-F238E27FC236}">
                    <a16:creationId xmlns:a16="http://schemas.microsoft.com/office/drawing/2014/main" id="{EA96F3B4-5533-4E8C-8776-DA4B158E7831}"/>
                  </a:ext>
                </a:extLst>
              </p14:cNvPr>
              <p14:cNvContentPartPr/>
              <p14:nvPr/>
            </p14:nvContentPartPr>
            <p14:xfrm>
              <a:off x="316077" y="752925"/>
              <a:ext cx="7485120" cy="4982400"/>
            </p14:xfrm>
          </p:contentPart>
        </mc:Choice>
        <mc:Fallback xmlns="">
          <p:pic>
            <p:nvPicPr>
              <p:cNvPr id="231" name="Freihand 230">
                <a:extLst>
                  <a:ext uri="{FF2B5EF4-FFF2-40B4-BE49-F238E27FC236}">
                    <a16:creationId xmlns:a16="http://schemas.microsoft.com/office/drawing/2014/main" id="{EA96F3B4-5533-4E8C-8776-DA4B158E7831}"/>
                  </a:ext>
                </a:extLst>
              </p:cNvPr>
              <p:cNvPicPr/>
              <p:nvPr/>
            </p:nvPicPr>
            <p:blipFill>
              <a:blip r:embed="rId21"/>
              <a:stretch>
                <a:fillRect/>
              </a:stretch>
            </p:blipFill>
            <p:spPr>
              <a:xfrm>
                <a:off x="311757" y="748605"/>
                <a:ext cx="7493760" cy="49910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33" name="Freihand 232">
                <a:extLst>
                  <a:ext uri="{FF2B5EF4-FFF2-40B4-BE49-F238E27FC236}">
                    <a16:creationId xmlns:a16="http://schemas.microsoft.com/office/drawing/2014/main" id="{EB6A0C55-DE02-49BA-A0B4-5E6BA357FACD}"/>
                  </a:ext>
                </a:extLst>
              </p14:cNvPr>
              <p14:cNvContentPartPr/>
              <p14:nvPr/>
            </p14:nvContentPartPr>
            <p14:xfrm>
              <a:off x="2155317" y="4965645"/>
              <a:ext cx="478800" cy="590040"/>
            </p14:xfrm>
          </p:contentPart>
        </mc:Choice>
        <mc:Fallback xmlns="">
          <p:pic>
            <p:nvPicPr>
              <p:cNvPr id="233" name="Freihand 232">
                <a:extLst>
                  <a:ext uri="{FF2B5EF4-FFF2-40B4-BE49-F238E27FC236}">
                    <a16:creationId xmlns:a16="http://schemas.microsoft.com/office/drawing/2014/main" id="{EB6A0C55-DE02-49BA-A0B4-5E6BA357FACD}"/>
                  </a:ext>
                </a:extLst>
              </p:cNvPr>
              <p:cNvPicPr/>
              <p:nvPr/>
            </p:nvPicPr>
            <p:blipFill>
              <a:blip r:embed="rId23"/>
              <a:stretch>
                <a:fillRect/>
              </a:stretch>
            </p:blipFill>
            <p:spPr>
              <a:xfrm>
                <a:off x="2150997" y="4961325"/>
                <a:ext cx="487440" cy="5986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34" name="Freihand 233">
                <a:extLst>
                  <a:ext uri="{FF2B5EF4-FFF2-40B4-BE49-F238E27FC236}">
                    <a16:creationId xmlns:a16="http://schemas.microsoft.com/office/drawing/2014/main" id="{9BED2C7B-3463-4CF7-BFEF-3EEDE775BE4C}"/>
                  </a:ext>
                </a:extLst>
              </p14:cNvPr>
              <p14:cNvContentPartPr/>
              <p14:nvPr/>
            </p14:nvContentPartPr>
            <p14:xfrm>
              <a:off x="7279917" y="799365"/>
              <a:ext cx="334080" cy="465840"/>
            </p14:xfrm>
          </p:contentPart>
        </mc:Choice>
        <mc:Fallback xmlns="">
          <p:pic>
            <p:nvPicPr>
              <p:cNvPr id="234" name="Freihand 233">
                <a:extLst>
                  <a:ext uri="{FF2B5EF4-FFF2-40B4-BE49-F238E27FC236}">
                    <a16:creationId xmlns:a16="http://schemas.microsoft.com/office/drawing/2014/main" id="{9BED2C7B-3463-4CF7-BFEF-3EEDE775BE4C}"/>
                  </a:ext>
                </a:extLst>
              </p:cNvPr>
              <p:cNvPicPr/>
              <p:nvPr/>
            </p:nvPicPr>
            <p:blipFill>
              <a:blip r:embed="rId25"/>
              <a:stretch>
                <a:fillRect/>
              </a:stretch>
            </p:blipFill>
            <p:spPr>
              <a:xfrm>
                <a:off x="7275597" y="795045"/>
                <a:ext cx="342720" cy="474480"/>
              </a:xfrm>
              <a:prstGeom prst="rect">
                <a:avLst/>
              </a:prstGeom>
            </p:spPr>
          </p:pic>
        </mc:Fallback>
      </mc:AlternateContent>
      <p:grpSp>
        <p:nvGrpSpPr>
          <p:cNvPr id="250" name="Gruppieren 249">
            <a:extLst>
              <a:ext uri="{FF2B5EF4-FFF2-40B4-BE49-F238E27FC236}">
                <a16:creationId xmlns:a16="http://schemas.microsoft.com/office/drawing/2014/main" id="{84F947C8-CE1C-46CB-B441-13C96AC4FA0E}"/>
              </a:ext>
            </a:extLst>
          </p:cNvPr>
          <p:cNvGrpSpPr/>
          <p:nvPr/>
        </p:nvGrpSpPr>
        <p:grpSpPr>
          <a:xfrm>
            <a:off x="1654917" y="467805"/>
            <a:ext cx="10262520" cy="3894120"/>
            <a:chOff x="1654917" y="467805"/>
            <a:chExt cx="10262520" cy="3894120"/>
          </a:xfrm>
        </p:grpSpPr>
        <mc:AlternateContent xmlns:mc="http://schemas.openxmlformats.org/markup-compatibility/2006" xmlns:p14="http://schemas.microsoft.com/office/powerpoint/2010/main">
          <mc:Choice Requires="p14">
            <p:contentPart p14:bwMode="auto" r:id="rId26">
              <p14:nvContentPartPr>
                <p14:cNvPr id="13" name="Freihand 12">
                  <a:extLst>
                    <a:ext uri="{FF2B5EF4-FFF2-40B4-BE49-F238E27FC236}">
                      <a16:creationId xmlns:a16="http://schemas.microsoft.com/office/drawing/2014/main" id="{FE5F9B47-7C19-491A-90B0-C9BCAC13F589}"/>
                    </a:ext>
                  </a:extLst>
                </p14:cNvPr>
                <p14:cNvContentPartPr/>
                <p14:nvPr/>
              </p14:nvContentPartPr>
              <p14:xfrm>
                <a:off x="9417957" y="1377885"/>
                <a:ext cx="113400" cy="28080"/>
              </p14:xfrm>
            </p:contentPart>
          </mc:Choice>
          <mc:Fallback xmlns="">
            <p:pic>
              <p:nvPicPr>
                <p:cNvPr id="13" name="Freihand 12">
                  <a:extLst>
                    <a:ext uri="{FF2B5EF4-FFF2-40B4-BE49-F238E27FC236}">
                      <a16:creationId xmlns:a16="http://schemas.microsoft.com/office/drawing/2014/main" id="{FE5F9B47-7C19-491A-90B0-C9BCAC13F589}"/>
                    </a:ext>
                  </a:extLst>
                </p:cNvPr>
                <p:cNvPicPr/>
                <p:nvPr/>
              </p:nvPicPr>
              <p:blipFill>
                <a:blip r:embed="rId27"/>
                <a:stretch>
                  <a:fillRect/>
                </a:stretch>
              </p:blipFill>
              <p:spPr>
                <a:xfrm>
                  <a:off x="9413637" y="1373565"/>
                  <a:ext cx="1220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4" name="Freihand 13">
                  <a:extLst>
                    <a:ext uri="{FF2B5EF4-FFF2-40B4-BE49-F238E27FC236}">
                      <a16:creationId xmlns:a16="http://schemas.microsoft.com/office/drawing/2014/main" id="{877174A7-AD33-48E3-B6C6-8EC23050C29C}"/>
                    </a:ext>
                  </a:extLst>
                </p14:cNvPr>
                <p14:cNvContentPartPr/>
                <p14:nvPr/>
              </p14:nvContentPartPr>
              <p14:xfrm>
                <a:off x="9521997" y="1309485"/>
                <a:ext cx="132840" cy="164160"/>
              </p14:xfrm>
            </p:contentPart>
          </mc:Choice>
          <mc:Fallback xmlns="">
            <p:pic>
              <p:nvPicPr>
                <p:cNvPr id="14" name="Freihand 13">
                  <a:extLst>
                    <a:ext uri="{FF2B5EF4-FFF2-40B4-BE49-F238E27FC236}">
                      <a16:creationId xmlns:a16="http://schemas.microsoft.com/office/drawing/2014/main" id="{877174A7-AD33-48E3-B6C6-8EC23050C29C}"/>
                    </a:ext>
                  </a:extLst>
                </p:cNvPr>
                <p:cNvPicPr/>
                <p:nvPr/>
              </p:nvPicPr>
              <p:blipFill>
                <a:blip r:embed="rId29"/>
                <a:stretch>
                  <a:fillRect/>
                </a:stretch>
              </p:blipFill>
              <p:spPr>
                <a:xfrm>
                  <a:off x="9517677" y="1305165"/>
                  <a:ext cx="14148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7" name="Freihand 16">
                  <a:extLst>
                    <a:ext uri="{FF2B5EF4-FFF2-40B4-BE49-F238E27FC236}">
                      <a16:creationId xmlns:a16="http://schemas.microsoft.com/office/drawing/2014/main" id="{C91637F8-901D-40BA-82C6-FDD8C141B0AC}"/>
                    </a:ext>
                  </a:extLst>
                </p14:cNvPr>
                <p14:cNvContentPartPr/>
                <p14:nvPr/>
              </p14:nvContentPartPr>
              <p14:xfrm>
                <a:off x="9840237" y="1271325"/>
                <a:ext cx="263520" cy="317160"/>
              </p14:xfrm>
            </p:contentPart>
          </mc:Choice>
          <mc:Fallback xmlns="">
            <p:pic>
              <p:nvPicPr>
                <p:cNvPr id="17" name="Freihand 16">
                  <a:extLst>
                    <a:ext uri="{FF2B5EF4-FFF2-40B4-BE49-F238E27FC236}">
                      <a16:creationId xmlns:a16="http://schemas.microsoft.com/office/drawing/2014/main" id="{C91637F8-901D-40BA-82C6-FDD8C141B0AC}"/>
                    </a:ext>
                  </a:extLst>
                </p:cNvPr>
                <p:cNvPicPr/>
                <p:nvPr/>
              </p:nvPicPr>
              <p:blipFill>
                <a:blip r:embed="rId31"/>
                <a:stretch>
                  <a:fillRect/>
                </a:stretch>
              </p:blipFill>
              <p:spPr>
                <a:xfrm>
                  <a:off x="9835917" y="1267005"/>
                  <a:ext cx="272160" cy="3258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8" name="Freihand 17">
                  <a:extLst>
                    <a:ext uri="{FF2B5EF4-FFF2-40B4-BE49-F238E27FC236}">
                      <a16:creationId xmlns:a16="http://schemas.microsoft.com/office/drawing/2014/main" id="{E28CC4A8-0E8E-4AA4-9419-1C15B47AC474}"/>
                    </a:ext>
                  </a:extLst>
                </p14:cNvPr>
                <p14:cNvContentPartPr/>
                <p14:nvPr/>
              </p14:nvContentPartPr>
              <p14:xfrm>
                <a:off x="10096917" y="1306605"/>
                <a:ext cx="71640" cy="86040"/>
              </p14:xfrm>
            </p:contentPart>
          </mc:Choice>
          <mc:Fallback xmlns="">
            <p:pic>
              <p:nvPicPr>
                <p:cNvPr id="18" name="Freihand 17">
                  <a:extLst>
                    <a:ext uri="{FF2B5EF4-FFF2-40B4-BE49-F238E27FC236}">
                      <a16:creationId xmlns:a16="http://schemas.microsoft.com/office/drawing/2014/main" id="{E28CC4A8-0E8E-4AA4-9419-1C15B47AC474}"/>
                    </a:ext>
                  </a:extLst>
                </p:cNvPr>
                <p:cNvPicPr/>
                <p:nvPr/>
              </p:nvPicPr>
              <p:blipFill>
                <a:blip r:embed="rId33"/>
                <a:stretch>
                  <a:fillRect/>
                </a:stretch>
              </p:blipFill>
              <p:spPr>
                <a:xfrm>
                  <a:off x="10092597" y="1302285"/>
                  <a:ext cx="802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9" name="Freihand 18">
                  <a:extLst>
                    <a:ext uri="{FF2B5EF4-FFF2-40B4-BE49-F238E27FC236}">
                      <a16:creationId xmlns:a16="http://schemas.microsoft.com/office/drawing/2014/main" id="{2B712461-A7A4-479D-BFC3-B948CDC75FC6}"/>
                    </a:ext>
                  </a:extLst>
                </p14:cNvPr>
                <p14:cNvContentPartPr/>
                <p14:nvPr/>
              </p14:nvContentPartPr>
              <p14:xfrm>
                <a:off x="10182237" y="1228125"/>
                <a:ext cx="269280" cy="163440"/>
              </p14:xfrm>
            </p:contentPart>
          </mc:Choice>
          <mc:Fallback xmlns="">
            <p:pic>
              <p:nvPicPr>
                <p:cNvPr id="19" name="Freihand 18">
                  <a:extLst>
                    <a:ext uri="{FF2B5EF4-FFF2-40B4-BE49-F238E27FC236}">
                      <a16:creationId xmlns:a16="http://schemas.microsoft.com/office/drawing/2014/main" id="{2B712461-A7A4-479D-BFC3-B948CDC75FC6}"/>
                    </a:ext>
                  </a:extLst>
                </p:cNvPr>
                <p:cNvPicPr/>
                <p:nvPr/>
              </p:nvPicPr>
              <p:blipFill>
                <a:blip r:embed="rId35"/>
                <a:stretch>
                  <a:fillRect/>
                </a:stretch>
              </p:blipFill>
              <p:spPr>
                <a:xfrm>
                  <a:off x="10177917" y="1223805"/>
                  <a:ext cx="27792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0" name="Freihand 19">
                  <a:extLst>
                    <a:ext uri="{FF2B5EF4-FFF2-40B4-BE49-F238E27FC236}">
                      <a16:creationId xmlns:a16="http://schemas.microsoft.com/office/drawing/2014/main" id="{27E0B3E9-93A9-4628-8B1C-4158AF3759DB}"/>
                    </a:ext>
                  </a:extLst>
                </p14:cNvPr>
                <p14:cNvContentPartPr/>
                <p14:nvPr/>
              </p14:nvContentPartPr>
              <p14:xfrm>
                <a:off x="10470597" y="1306605"/>
                <a:ext cx="119880" cy="83160"/>
              </p14:xfrm>
            </p:contentPart>
          </mc:Choice>
          <mc:Fallback xmlns="">
            <p:pic>
              <p:nvPicPr>
                <p:cNvPr id="20" name="Freihand 19">
                  <a:extLst>
                    <a:ext uri="{FF2B5EF4-FFF2-40B4-BE49-F238E27FC236}">
                      <a16:creationId xmlns:a16="http://schemas.microsoft.com/office/drawing/2014/main" id="{27E0B3E9-93A9-4628-8B1C-4158AF3759DB}"/>
                    </a:ext>
                  </a:extLst>
                </p:cNvPr>
                <p:cNvPicPr/>
                <p:nvPr/>
              </p:nvPicPr>
              <p:blipFill>
                <a:blip r:embed="rId37"/>
                <a:stretch>
                  <a:fillRect/>
                </a:stretch>
              </p:blipFill>
              <p:spPr>
                <a:xfrm>
                  <a:off x="10466277" y="1302285"/>
                  <a:ext cx="1285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1" name="Freihand 20">
                  <a:extLst>
                    <a:ext uri="{FF2B5EF4-FFF2-40B4-BE49-F238E27FC236}">
                      <a16:creationId xmlns:a16="http://schemas.microsoft.com/office/drawing/2014/main" id="{60FD93CC-60E7-4FEB-84CF-6E7BE4FF8D69}"/>
                    </a:ext>
                  </a:extLst>
                </p14:cNvPr>
                <p14:cNvContentPartPr/>
                <p14:nvPr/>
              </p14:nvContentPartPr>
              <p14:xfrm>
                <a:off x="10613157" y="1191765"/>
                <a:ext cx="142200" cy="214920"/>
              </p14:xfrm>
            </p:contentPart>
          </mc:Choice>
          <mc:Fallback xmlns="">
            <p:pic>
              <p:nvPicPr>
                <p:cNvPr id="21" name="Freihand 20">
                  <a:extLst>
                    <a:ext uri="{FF2B5EF4-FFF2-40B4-BE49-F238E27FC236}">
                      <a16:creationId xmlns:a16="http://schemas.microsoft.com/office/drawing/2014/main" id="{60FD93CC-60E7-4FEB-84CF-6E7BE4FF8D69}"/>
                    </a:ext>
                  </a:extLst>
                </p:cNvPr>
                <p:cNvPicPr/>
                <p:nvPr/>
              </p:nvPicPr>
              <p:blipFill>
                <a:blip r:embed="rId39"/>
                <a:stretch>
                  <a:fillRect/>
                </a:stretch>
              </p:blipFill>
              <p:spPr>
                <a:xfrm>
                  <a:off x="10608837" y="1187445"/>
                  <a:ext cx="15084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2" name="Freihand 21">
                  <a:extLst>
                    <a:ext uri="{FF2B5EF4-FFF2-40B4-BE49-F238E27FC236}">
                      <a16:creationId xmlns:a16="http://schemas.microsoft.com/office/drawing/2014/main" id="{1CA82CD0-3F4F-4818-86E2-A0AA1C790977}"/>
                    </a:ext>
                  </a:extLst>
                </p14:cNvPr>
                <p14:cNvContentPartPr/>
                <p14:nvPr/>
              </p14:nvContentPartPr>
              <p14:xfrm>
                <a:off x="10756437" y="1233165"/>
                <a:ext cx="16560" cy="69840"/>
              </p14:xfrm>
            </p:contentPart>
          </mc:Choice>
          <mc:Fallback xmlns="">
            <p:pic>
              <p:nvPicPr>
                <p:cNvPr id="22" name="Freihand 21">
                  <a:extLst>
                    <a:ext uri="{FF2B5EF4-FFF2-40B4-BE49-F238E27FC236}">
                      <a16:creationId xmlns:a16="http://schemas.microsoft.com/office/drawing/2014/main" id="{1CA82CD0-3F4F-4818-86E2-A0AA1C790977}"/>
                    </a:ext>
                  </a:extLst>
                </p:cNvPr>
                <p:cNvPicPr/>
                <p:nvPr/>
              </p:nvPicPr>
              <p:blipFill>
                <a:blip r:embed="rId41"/>
                <a:stretch>
                  <a:fillRect/>
                </a:stretch>
              </p:blipFill>
              <p:spPr>
                <a:xfrm>
                  <a:off x="10752117" y="1228845"/>
                  <a:ext cx="252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5" name="Freihand 24">
                  <a:extLst>
                    <a:ext uri="{FF2B5EF4-FFF2-40B4-BE49-F238E27FC236}">
                      <a16:creationId xmlns:a16="http://schemas.microsoft.com/office/drawing/2014/main" id="{5F81AD1A-1BDD-4E96-BACA-5355A0CE3225}"/>
                    </a:ext>
                  </a:extLst>
                </p14:cNvPr>
                <p14:cNvContentPartPr/>
                <p14:nvPr/>
              </p14:nvContentPartPr>
              <p14:xfrm>
                <a:off x="10806837" y="1324965"/>
                <a:ext cx="153720" cy="53640"/>
              </p14:xfrm>
            </p:contentPart>
          </mc:Choice>
          <mc:Fallback xmlns="">
            <p:pic>
              <p:nvPicPr>
                <p:cNvPr id="25" name="Freihand 24">
                  <a:extLst>
                    <a:ext uri="{FF2B5EF4-FFF2-40B4-BE49-F238E27FC236}">
                      <a16:creationId xmlns:a16="http://schemas.microsoft.com/office/drawing/2014/main" id="{5F81AD1A-1BDD-4E96-BACA-5355A0CE3225}"/>
                    </a:ext>
                  </a:extLst>
                </p:cNvPr>
                <p:cNvPicPr/>
                <p:nvPr/>
              </p:nvPicPr>
              <p:blipFill>
                <a:blip r:embed="rId43"/>
                <a:stretch>
                  <a:fillRect/>
                </a:stretch>
              </p:blipFill>
              <p:spPr>
                <a:xfrm>
                  <a:off x="10802517" y="1320645"/>
                  <a:ext cx="16236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6" name="Freihand 25">
                  <a:extLst>
                    <a:ext uri="{FF2B5EF4-FFF2-40B4-BE49-F238E27FC236}">
                      <a16:creationId xmlns:a16="http://schemas.microsoft.com/office/drawing/2014/main" id="{320069BD-A9B3-4A16-9F99-1BF7EAE7DA98}"/>
                    </a:ext>
                  </a:extLst>
                </p14:cNvPr>
                <p14:cNvContentPartPr/>
                <p14:nvPr/>
              </p14:nvContentPartPr>
              <p14:xfrm>
                <a:off x="11119317" y="1173765"/>
                <a:ext cx="222480" cy="284400"/>
              </p14:xfrm>
            </p:contentPart>
          </mc:Choice>
          <mc:Fallback xmlns="">
            <p:pic>
              <p:nvPicPr>
                <p:cNvPr id="26" name="Freihand 25">
                  <a:extLst>
                    <a:ext uri="{FF2B5EF4-FFF2-40B4-BE49-F238E27FC236}">
                      <a16:creationId xmlns:a16="http://schemas.microsoft.com/office/drawing/2014/main" id="{320069BD-A9B3-4A16-9F99-1BF7EAE7DA98}"/>
                    </a:ext>
                  </a:extLst>
                </p:cNvPr>
                <p:cNvPicPr/>
                <p:nvPr/>
              </p:nvPicPr>
              <p:blipFill>
                <a:blip r:embed="rId45"/>
                <a:stretch>
                  <a:fillRect/>
                </a:stretch>
              </p:blipFill>
              <p:spPr>
                <a:xfrm>
                  <a:off x="11114997" y="1169445"/>
                  <a:ext cx="23112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8" name="Freihand 27">
                  <a:extLst>
                    <a:ext uri="{FF2B5EF4-FFF2-40B4-BE49-F238E27FC236}">
                      <a16:creationId xmlns:a16="http://schemas.microsoft.com/office/drawing/2014/main" id="{821C42E5-F73D-4F97-822B-725EE5186846}"/>
                    </a:ext>
                  </a:extLst>
                </p14:cNvPr>
                <p14:cNvContentPartPr/>
                <p14:nvPr/>
              </p14:nvContentPartPr>
              <p14:xfrm>
                <a:off x="11360877" y="1285365"/>
                <a:ext cx="70920" cy="61920"/>
              </p14:xfrm>
            </p:contentPart>
          </mc:Choice>
          <mc:Fallback xmlns="">
            <p:pic>
              <p:nvPicPr>
                <p:cNvPr id="28" name="Freihand 27">
                  <a:extLst>
                    <a:ext uri="{FF2B5EF4-FFF2-40B4-BE49-F238E27FC236}">
                      <a16:creationId xmlns:a16="http://schemas.microsoft.com/office/drawing/2014/main" id="{821C42E5-F73D-4F97-822B-725EE5186846}"/>
                    </a:ext>
                  </a:extLst>
                </p:cNvPr>
                <p:cNvPicPr/>
                <p:nvPr/>
              </p:nvPicPr>
              <p:blipFill>
                <a:blip r:embed="rId47"/>
                <a:stretch>
                  <a:fillRect/>
                </a:stretch>
              </p:blipFill>
              <p:spPr>
                <a:xfrm>
                  <a:off x="11356557" y="1281045"/>
                  <a:ext cx="795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0" name="Freihand 29">
                  <a:extLst>
                    <a:ext uri="{FF2B5EF4-FFF2-40B4-BE49-F238E27FC236}">
                      <a16:creationId xmlns:a16="http://schemas.microsoft.com/office/drawing/2014/main" id="{D8D5DA04-670D-4BD0-A394-A782AD760051}"/>
                    </a:ext>
                  </a:extLst>
                </p14:cNvPr>
                <p14:cNvContentPartPr/>
                <p14:nvPr/>
              </p14:nvContentPartPr>
              <p14:xfrm>
                <a:off x="11485797" y="1157205"/>
                <a:ext cx="159120" cy="202680"/>
              </p14:xfrm>
            </p:contentPart>
          </mc:Choice>
          <mc:Fallback xmlns="">
            <p:pic>
              <p:nvPicPr>
                <p:cNvPr id="30" name="Freihand 29">
                  <a:extLst>
                    <a:ext uri="{FF2B5EF4-FFF2-40B4-BE49-F238E27FC236}">
                      <a16:creationId xmlns:a16="http://schemas.microsoft.com/office/drawing/2014/main" id="{D8D5DA04-670D-4BD0-A394-A782AD760051}"/>
                    </a:ext>
                  </a:extLst>
                </p:cNvPr>
                <p:cNvPicPr/>
                <p:nvPr/>
              </p:nvPicPr>
              <p:blipFill>
                <a:blip r:embed="rId49"/>
                <a:stretch>
                  <a:fillRect/>
                </a:stretch>
              </p:blipFill>
              <p:spPr>
                <a:xfrm>
                  <a:off x="11481477" y="1152885"/>
                  <a:ext cx="16776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3" name="Freihand 32">
                  <a:extLst>
                    <a:ext uri="{FF2B5EF4-FFF2-40B4-BE49-F238E27FC236}">
                      <a16:creationId xmlns:a16="http://schemas.microsoft.com/office/drawing/2014/main" id="{86F4B758-8027-4319-8C62-F544DBF72A3D}"/>
                    </a:ext>
                  </a:extLst>
                </p14:cNvPr>
                <p14:cNvContentPartPr/>
                <p14:nvPr/>
              </p14:nvContentPartPr>
              <p14:xfrm>
                <a:off x="11633757" y="1203645"/>
                <a:ext cx="8280" cy="52200"/>
              </p14:xfrm>
            </p:contentPart>
          </mc:Choice>
          <mc:Fallback xmlns="">
            <p:pic>
              <p:nvPicPr>
                <p:cNvPr id="33" name="Freihand 32">
                  <a:extLst>
                    <a:ext uri="{FF2B5EF4-FFF2-40B4-BE49-F238E27FC236}">
                      <a16:creationId xmlns:a16="http://schemas.microsoft.com/office/drawing/2014/main" id="{86F4B758-8027-4319-8C62-F544DBF72A3D}"/>
                    </a:ext>
                  </a:extLst>
                </p:cNvPr>
                <p:cNvPicPr/>
                <p:nvPr/>
              </p:nvPicPr>
              <p:blipFill>
                <a:blip r:embed="rId51"/>
                <a:stretch>
                  <a:fillRect/>
                </a:stretch>
              </p:blipFill>
              <p:spPr>
                <a:xfrm>
                  <a:off x="11629437" y="1199325"/>
                  <a:ext cx="169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6" name="Freihand 35">
                  <a:extLst>
                    <a:ext uri="{FF2B5EF4-FFF2-40B4-BE49-F238E27FC236}">
                      <a16:creationId xmlns:a16="http://schemas.microsoft.com/office/drawing/2014/main" id="{3989B8F7-9855-41F6-AEAC-F6FE4BEAB867}"/>
                    </a:ext>
                  </a:extLst>
                </p14:cNvPr>
                <p14:cNvContentPartPr/>
                <p14:nvPr/>
              </p14:nvContentPartPr>
              <p14:xfrm>
                <a:off x="11681637" y="1292925"/>
                <a:ext cx="121320" cy="70200"/>
              </p14:xfrm>
            </p:contentPart>
          </mc:Choice>
          <mc:Fallback xmlns="">
            <p:pic>
              <p:nvPicPr>
                <p:cNvPr id="36" name="Freihand 35">
                  <a:extLst>
                    <a:ext uri="{FF2B5EF4-FFF2-40B4-BE49-F238E27FC236}">
                      <a16:creationId xmlns:a16="http://schemas.microsoft.com/office/drawing/2014/main" id="{3989B8F7-9855-41F6-AEAC-F6FE4BEAB867}"/>
                    </a:ext>
                  </a:extLst>
                </p:cNvPr>
                <p:cNvPicPr/>
                <p:nvPr/>
              </p:nvPicPr>
              <p:blipFill>
                <a:blip r:embed="rId53"/>
                <a:stretch>
                  <a:fillRect/>
                </a:stretch>
              </p:blipFill>
              <p:spPr>
                <a:xfrm>
                  <a:off x="11677317" y="1288605"/>
                  <a:ext cx="1299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7" name="Freihand 46">
                  <a:extLst>
                    <a:ext uri="{FF2B5EF4-FFF2-40B4-BE49-F238E27FC236}">
                      <a16:creationId xmlns:a16="http://schemas.microsoft.com/office/drawing/2014/main" id="{865249B1-F36E-487D-B587-D14E2FDD91B2}"/>
                    </a:ext>
                  </a:extLst>
                </p14:cNvPr>
                <p14:cNvContentPartPr/>
                <p14:nvPr/>
              </p14:nvContentPartPr>
              <p14:xfrm>
                <a:off x="8205477" y="518205"/>
                <a:ext cx="206280" cy="158040"/>
              </p14:xfrm>
            </p:contentPart>
          </mc:Choice>
          <mc:Fallback xmlns="">
            <p:pic>
              <p:nvPicPr>
                <p:cNvPr id="47" name="Freihand 46">
                  <a:extLst>
                    <a:ext uri="{FF2B5EF4-FFF2-40B4-BE49-F238E27FC236}">
                      <a16:creationId xmlns:a16="http://schemas.microsoft.com/office/drawing/2014/main" id="{865249B1-F36E-487D-B587-D14E2FDD91B2}"/>
                    </a:ext>
                  </a:extLst>
                </p:cNvPr>
                <p:cNvPicPr/>
                <p:nvPr/>
              </p:nvPicPr>
              <p:blipFill>
                <a:blip r:embed="rId55"/>
                <a:stretch>
                  <a:fillRect/>
                </a:stretch>
              </p:blipFill>
              <p:spPr>
                <a:xfrm>
                  <a:off x="8201157" y="513885"/>
                  <a:ext cx="2149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8" name="Freihand 47">
                  <a:extLst>
                    <a:ext uri="{FF2B5EF4-FFF2-40B4-BE49-F238E27FC236}">
                      <a16:creationId xmlns:a16="http://schemas.microsoft.com/office/drawing/2014/main" id="{14871892-1C96-4924-8686-B09DAAAA143D}"/>
                    </a:ext>
                  </a:extLst>
                </p14:cNvPr>
                <p14:cNvContentPartPr/>
                <p14:nvPr/>
              </p14:nvContentPartPr>
              <p14:xfrm>
                <a:off x="8405637" y="522885"/>
                <a:ext cx="1440" cy="20520"/>
              </p14:xfrm>
            </p:contentPart>
          </mc:Choice>
          <mc:Fallback xmlns="">
            <p:pic>
              <p:nvPicPr>
                <p:cNvPr id="48" name="Freihand 47">
                  <a:extLst>
                    <a:ext uri="{FF2B5EF4-FFF2-40B4-BE49-F238E27FC236}">
                      <a16:creationId xmlns:a16="http://schemas.microsoft.com/office/drawing/2014/main" id="{14871892-1C96-4924-8686-B09DAAAA143D}"/>
                    </a:ext>
                  </a:extLst>
                </p:cNvPr>
                <p:cNvPicPr/>
                <p:nvPr/>
              </p:nvPicPr>
              <p:blipFill>
                <a:blip r:embed="rId57"/>
                <a:stretch>
                  <a:fillRect/>
                </a:stretch>
              </p:blipFill>
              <p:spPr>
                <a:xfrm>
                  <a:off x="8401317" y="518565"/>
                  <a:ext cx="1008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9" name="Freihand 48">
                  <a:extLst>
                    <a:ext uri="{FF2B5EF4-FFF2-40B4-BE49-F238E27FC236}">
                      <a16:creationId xmlns:a16="http://schemas.microsoft.com/office/drawing/2014/main" id="{2BC92BE4-E5C0-4474-9B5A-99D77F0F0914}"/>
                    </a:ext>
                  </a:extLst>
                </p14:cNvPr>
                <p14:cNvContentPartPr/>
                <p14:nvPr/>
              </p14:nvContentPartPr>
              <p14:xfrm>
                <a:off x="8513997" y="587325"/>
                <a:ext cx="88920" cy="92520"/>
              </p14:xfrm>
            </p:contentPart>
          </mc:Choice>
          <mc:Fallback xmlns="">
            <p:pic>
              <p:nvPicPr>
                <p:cNvPr id="49" name="Freihand 48">
                  <a:extLst>
                    <a:ext uri="{FF2B5EF4-FFF2-40B4-BE49-F238E27FC236}">
                      <a16:creationId xmlns:a16="http://schemas.microsoft.com/office/drawing/2014/main" id="{2BC92BE4-E5C0-4474-9B5A-99D77F0F0914}"/>
                    </a:ext>
                  </a:extLst>
                </p:cNvPr>
                <p:cNvPicPr/>
                <p:nvPr/>
              </p:nvPicPr>
              <p:blipFill>
                <a:blip r:embed="rId59"/>
                <a:stretch>
                  <a:fillRect/>
                </a:stretch>
              </p:blipFill>
              <p:spPr>
                <a:xfrm>
                  <a:off x="8509677" y="583005"/>
                  <a:ext cx="975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0" name="Freihand 49">
                  <a:extLst>
                    <a:ext uri="{FF2B5EF4-FFF2-40B4-BE49-F238E27FC236}">
                      <a16:creationId xmlns:a16="http://schemas.microsoft.com/office/drawing/2014/main" id="{11E3E6F5-1138-4E6B-9810-973ADA9E8A50}"/>
                    </a:ext>
                  </a:extLst>
                </p14:cNvPr>
                <p14:cNvContentPartPr/>
                <p14:nvPr/>
              </p14:nvContentPartPr>
              <p14:xfrm>
                <a:off x="8605797" y="586245"/>
                <a:ext cx="173520" cy="90720"/>
              </p14:xfrm>
            </p:contentPart>
          </mc:Choice>
          <mc:Fallback xmlns="">
            <p:pic>
              <p:nvPicPr>
                <p:cNvPr id="50" name="Freihand 49">
                  <a:extLst>
                    <a:ext uri="{FF2B5EF4-FFF2-40B4-BE49-F238E27FC236}">
                      <a16:creationId xmlns:a16="http://schemas.microsoft.com/office/drawing/2014/main" id="{11E3E6F5-1138-4E6B-9810-973ADA9E8A50}"/>
                    </a:ext>
                  </a:extLst>
                </p:cNvPr>
                <p:cNvPicPr/>
                <p:nvPr/>
              </p:nvPicPr>
              <p:blipFill>
                <a:blip r:embed="rId61"/>
                <a:stretch>
                  <a:fillRect/>
                </a:stretch>
              </p:blipFill>
              <p:spPr>
                <a:xfrm>
                  <a:off x="8601477" y="581925"/>
                  <a:ext cx="1821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1" name="Freihand 50">
                  <a:extLst>
                    <a:ext uri="{FF2B5EF4-FFF2-40B4-BE49-F238E27FC236}">
                      <a16:creationId xmlns:a16="http://schemas.microsoft.com/office/drawing/2014/main" id="{AFD76440-6382-4A38-9894-2F88E82F5556}"/>
                    </a:ext>
                  </a:extLst>
                </p14:cNvPr>
                <p14:cNvContentPartPr/>
                <p14:nvPr/>
              </p14:nvContentPartPr>
              <p14:xfrm>
                <a:off x="8918997" y="552045"/>
                <a:ext cx="245880" cy="152640"/>
              </p14:xfrm>
            </p:contentPart>
          </mc:Choice>
          <mc:Fallback xmlns="">
            <p:pic>
              <p:nvPicPr>
                <p:cNvPr id="51" name="Freihand 50">
                  <a:extLst>
                    <a:ext uri="{FF2B5EF4-FFF2-40B4-BE49-F238E27FC236}">
                      <a16:creationId xmlns:a16="http://schemas.microsoft.com/office/drawing/2014/main" id="{AFD76440-6382-4A38-9894-2F88E82F5556}"/>
                    </a:ext>
                  </a:extLst>
                </p:cNvPr>
                <p:cNvPicPr/>
                <p:nvPr/>
              </p:nvPicPr>
              <p:blipFill>
                <a:blip r:embed="rId63"/>
                <a:stretch>
                  <a:fillRect/>
                </a:stretch>
              </p:blipFill>
              <p:spPr>
                <a:xfrm>
                  <a:off x="8914677" y="547725"/>
                  <a:ext cx="2545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2" name="Freihand 51">
                  <a:extLst>
                    <a:ext uri="{FF2B5EF4-FFF2-40B4-BE49-F238E27FC236}">
                      <a16:creationId xmlns:a16="http://schemas.microsoft.com/office/drawing/2014/main" id="{C37D3065-C1A3-4257-9E25-2D3DC5925BCA}"/>
                    </a:ext>
                  </a:extLst>
                </p14:cNvPr>
                <p14:cNvContentPartPr/>
                <p14:nvPr/>
              </p14:nvContentPartPr>
              <p14:xfrm>
                <a:off x="9146517" y="574725"/>
                <a:ext cx="30240" cy="34200"/>
              </p14:xfrm>
            </p:contentPart>
          </mc:Choice>
          <mc:Fallback xmlns="">
            <p:pic>
              <p:nvPicPr>
                <p:cNvPr id="52" name="Freihand 51">
                  <a:extLst>
                    <a:ext uri="{FF2B5EF4-FFF2-40B4-BE49-F238E27FC236}">
                      <a16:creationId xmlns:a16="http://schemas.microsoft.com/office/drawing/2014/main" id="{C37D3065-C1A3-4257-9E25-2D3DC5925BCA}"/>
                    </a:ext>
                  </a:extLst>
                </p:cNvPr>
                <p:cNvPicPr/>
                <p:nvPr/>
              </p:nvPicPr>
              <p:blipFill>
                <a:blip r:embed="rId65"/>
                <a:stretch>
                  <a:fillRect/>
                </a:stretch>
              </p:blipFill>
              <p:spPr>
                <a:xfrm>
                  <a:off x="9142197" y="570405"/>
                  <a:ext cx="388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3" name="Freihand 52">
                  <a:extLst>
                    <a:ext uri="{FF2B5EF4-FFF2-40B4-BE49-F238E27FC236}">
                      <a16:creationId xmlns:a16="http://schemas.microsoft.com/office/drawing/2014/main" id="{1115845A-32EE-4B1F-A3BA-BFA7361213AF}"/>
                    </a:ext>
                  </a:extLst>
                </p14:cNvPr>
                <p14:cNvContentPartPr/>
                <p14:nvPr/>
              </p14:nvContentPartPr>
              <p14:xfrm>
                <a:off x="9228597" y="607485"/>
                <a:ext cx="128520" cy="84960"/>
              </p14:xfrm>
            </p:contentPart>
          </mc:Choice>
          <mc:Fallback xmlns="">
            <p:pic>
              <p:nvPicPr>
                <p:cNvPr id="53" name="Freihand 52">
                  <a:extLst>
                    <a:ext uri="{FF2B5EF4-FFF2-40B4-BE49-F238E27FC236}">
                      <a16:creationId xmlns:a16="http://schemas.microsoft.com/office/drawing/2014/main" id="{1115845A-32EE-4B1F-A3BA-BFA7361213AF}"/>
                    </a:ext>
                  </a:extLst>
                </p:cNvPr>
                <p:cNvPicPr/>
                <p:nvPr/>
              </p:nvPicPr>
              <p:blipFill>
                <a:blip r:embed="rId67"/>
                <a:stretch>
                  <a:fillRect/>
                </a:stretch>
              </p:blipFill>
              <p:spPr>
                <a:xfrm>
                  <a:off x="9224277" y="603165"/>
                  <a:ext cx="1371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4" name="Freihand 53">
                  <a:extLst>
                    <a:ext uri="{FF2B5EF4-FFF2-40B4-BE49-F238E27FC236}">
                      <a16:creationId xmlns:a16="http://schemas.microsoft.com/office/drawing/2014/main" id="{3DAFFE91-83E2-4829-A7B0-F315EA3075BE}"/>
                    </a:ext>
                  </a:extLst>
                </p14:cNvPr>
                <p14:cNvContentPartPr/>
                <p14:nvPr/>
              </p14:nvContentPartPr>
              <p14:xfrm>
                <a:off x="9501117" y="554565"/>
                <a:ext cx="175680" cy="162360"/>
              </p14:xfrm>
            </p:contentPart>
          </mc:Choice>
          <mc:Fallback xmlns="">
            <p:pic>
              <p:nvPicPr>
                <p:cNvPr id="54" name="Freihand 53">
                  <a:extLst>
                    <a:ext uri="{FF2B5EF4-FFF2-40B4-BE49-F238E27FC236}">
                      <a16:creationId xmlns:a16="http://schemas.microsoft.com/office/drawing/2014/main" id="{3DAFFE91-83E2-4829-A7B0-F315EA3075BE}"/>
                    </a:ext>
                  </a:extLst>
                </p:cNvPr>
                <p:cNvPicPr/>
                <p:nvPr/>
              </p:nvPicPr>
              <p:blipFill>
                <a:blip r:embed="rId69"/>
                <a:stretch>
                  <a:fillRect/>
                </a:stretch>
              </p:blipFill>
              <p:spPr>
                <a:xfrm>
                  <a:off x="9496797" y="550245"/>
                  <a:ext cx="18432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5" name="Freihand 54">
                  <a:extLst>
                    <a:ext uri="{FF2B5EF4-FFF2-40B4-BE49-F238E27FC236}">
                      <a16:creationId xmlns:a16="http://schemas.microsoft.com/office/drawing/2014/main" id="{AE877E5A-2AFC-47D6-AB70-DD3B49CC1BAC}"/>
                    </a:ext>
                  </a:extLst>
                </p14:cNvPr>
                <p14:cNvContentPartPr/>
                <p14:nvPr/>
              </p14:nvContentPartPr>
              <p14:xfrm>
                <a:off x="9716397" y="616845"/>
                <a:ext cx="338400" cy="84600"/>
              </p14:xfrm>
            </p:contentPart>
          </mc:Choice>
          <mc:Fallback xmlns="">
            <p:pic>
              <p:nvPicPr>
                <p:cNvPr id="55" name="Freihand 54">
                  <a:extLst>
                    <a:ext uri="{FF2B5EF4-FFF2-40B4-BE49-F238E27FC236}">
                      <a16:creationId xmlns:a16="http://schemas.microsoft.com/office/drawing/2014/main" id="{AE877E5A-2AFC-47D6-AB70-DD3B49CC1BAC}"/>
                    </a:ext>
                  </a:extLst>
                </p:cNvPr>
                <p:cNvPicPr/>
                <p:nvPr/>
              </p:nvPicPr>
              <p:blipFill>
                <a:blip r:embed="rId71"/>
                <a:stretch>
                  <a:fillRect/>
                </a:stretch>
              </p:blipFill>
              <p:spPr>
                <a:xfrm>
                  <a:off x="9712077" y="612525"/>
                  <a:ext cx="3470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6" name="Freihand 55">
                  <a:extLst>
                    <a:ext uri="{FF2B5EF4-FFF2-40B4-BE49-F238E27FC236}">
                      <a16:creationId xmlns:a16="http://schemas.microsoft.com/office/drawing/2014/main" id="{B0CE6C6D-D837-43A1-B5F1-992C2F76FF1D}"/>
                    </a:ext>
                  </a:extLst>
                </p14:cNvPr>
                <p14:cNvContentPartPr/>
                <p14:nvPr/>
              </p14:nvContentPartPr>
              <p14:xfrm>
                <a:off x="10020237" y="592005"/>
                <a:ext cx="197640" cy="215280"/>
              </p14:xfrm>
            </p:contentPart>
          </mc:Choice>
          <mc:Fallback xmlns="">
            <p:pic>
              <p:nvPicPr>
                <p:cNvPr id="56" name="Freihand 55">
                  <a:extLst>
                    <a:ext uri="{FF2B5EF4-FFF2-40B4-BE49-F238E27FC236}">
                      <a16:creationId xmlns:a16="http://schemas.microsoft.com/office/drawing/2014/main" id="{B0CE6C6D-D837-43A1-B5F1-992C2F76FF1D}"/>
                    </a:ext>
                  </a:extLst>
                </p:cNvPr>
                <p:cNvPicPr/>
                <p:nvPr/>
              </p:nvPicPr>
              <p:blipFill>
                <a:blip r:embed="rId73"/>
                <a:stretch>
                  <a:fillRect/>
                </a:stretch>
              </p:blipFill>
              <p:spPr>
                <a:xfrm>
                  <a:off x="10015917" y="587685"/>
                  <a:ext cx="20628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7" name="Freihand 56">
                  <a:extLst>
                    <a:ext uri="{FF2B5EF4-FFF2-40B4-BE49-F238E27FC236}">
                      <a16:creationId xmlns:a16="http://schemas.microsoft.com/office/drawing/2014/main" id="{342DC15B-1368-4EA9-9D3B-8F5999A1B420}"/>
                    </a:ext>
                  </a:extLst>
                </p14:cNvPr>
                <p14:cNvContentPartPr/>
                <p14:nvPr/>
              </p14:nvContentPartPr>
              <p14:xfrm>
                <a:off x="10380597" y="566445"/>
                <a:ext cx="252360" cy="135000"/>
              </p14:xfrm>
            </p:contentPart>
          </mc:Choice>
          <mc:Fallback xmlns="">
            <p:pic>
              <p:nvPicPr>
                <p:cNvPr id="57" name="Freihand 56">
                  <a:extLst>
                    <a:ext uri="{FF2B5EF4-FFF2-40B4-BE49-F238E27FC236}">
                      <a16:creationId xmlns:a16="http://schemas.microsoft.com/office/drawing/2014/main" id="{342DC15B-1368-4EA9-9D3B-8F5999A1B420}"/>
                    </a:ext>
                  </a:extLst>
                </p:cNvPr>
                <p:cNvPicPr/>
                <p:nvPr/>
              </p:nvPicPr>
              <p:blipFill>
                <a:blip r:embed="rId75"/>
                <a:stretch>
                  <a:fillRect/>
                </a:stretch>
              </p:blipFill>
              <p:spPr>
                <a:xfrm>
                  <a:off x="10376277" y="562125"/>
                  <a:ext cx="2610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8" name="Freihand 57">
                  <a:extLst>
                    <a:ext uri="{FF2B5EF4-FFF2-40B4-BE49-F238E27FC236}">
                      <a16:creationId xmlns:a16="http://schemas.microsoft.com/office/drawing/2014/main" id="{9385F3C9-E78A-4CEF-85F5-94EC9D1609B1}"/>
                    </a:ext>
                  </a:extLst>
                </p14:cNvPr>
                <p14:cNvContentPartPr/>
                <p14:nvPr/>
              </p14:nvContentPartPr>
              <p14:xfrm>
                <a:off x="10789557" y="618645"/>
                <a:ext cx="206640" cy="79200"/>
              </p14:xfrm>
            </p:contentPart>
          </mc:Choice>
          <mc:Fallback xmlns="">
            <p:pic>
              <p:nvPicPr>
                <p:cNvPr id="58" name="Freihand 57">
                  <a:extLst>
                    <a:ext uri="{FF2B5EF4-FFF2-40B4-BE49-F238E27FC236}">
                      <a16:creationId xmlns:a16="http://schemas.microsoft.com/office/drawing/2014/main" id="{9385F3C9-E78A-4CEF-85F5-94EC9D1609B1}"/>
                    </a:ext>
                  </a:extLst>
                </p:cNvPr>
                <p:cNvPicPr/>
                <p:nvPr/>
              </p:nvPicPr>
              <p:blipFill>
                <a:blip r:embed="rId77"/>
                <a:stretch>
                  <a:fillRect/>
                </a:stretch>
              </p:blipFill>
              <p:spPr>
                <a:xfrm>
                  <a:off x="10785237" y="614325"/>
                  <a:ext cx="2152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9" name="Freihand 58">
                  <a:extLst>
                    <a:ext uri="{FF2B5EF4-FFF2-40B4-BE49-F238E27FC236}">
                      <a16:creationId xmlns:a16="http://schemas.microsoft.com/office/drawing/2014/main" id="{142AAB9B-541E-4C5E-A018-ED4475100551}"/>
                    </a:ext>
                  </a:extLst>
                </p14:cNvPr>
                <p14:cNvContentPartPr/>
                <p14:nvPr/>
              </p14:nvContentPartPr>
              <p14:xfrm>
                <a:off x="11004477" y="557805"/>
                <a:ext cx="37080" cy="45720"/>
              </p14:xfrm>
            </p:contentPart>
          </mc:Choice>
          <mc:Fallback xmlns="">
            <p:pic>
              <p:nvPicPr>
                <p:cNvPr id="59" name="Freihand 58">
                  <a:extLst>
                    <a:ext uri="{FF2B5EF4-FFF2-40B4-BE49-F238E27FC236}">
                      <a16:creationId xmlns:a16="http://schemas.microsoft.com/office/drawing/2014/main" id="{142AAB9B-541E-4C5E-A018-ED4475100551}"/>
                    </a:ext>
                  </a:extLst>
                </p:cNvPr>
                <p:cNvPicPr/>
                <p:nvPr/>
              </p:nvPicPr>
              <p:blipFill>
                <a:blip r:embed="rId79"/>
                <a:stretch>
                  <a:fillRect/>
                </a:stretch>
              </p:blipFill>
              <p:spPr>
                <a:xfrm>
                  <a:off x="11000157" y="553485"/>
                  <a:ext cx="4572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0" name="Freihand 59">
                  <a:extLst>
                    <a:ext uri="{FF2B5EF4-FFF2-40B4-BE49-F238E27FC236}">
                      <a16:creationId xmlns:a16="http://schemas.microsoft.com/office/drawing/2014/main" id="{DD983638-2521-4FAB-8576-FC267991082F}"/>
                    </a:ext>
                  </a:extLst>
                </p14:cNvPr>
                <p14:cNvContentPartPr/>
                <p14:nvPr/>
              </p14:nvContentPartPr>
              <p14:xfrm>
                <a:off x="11023917" y="611445"/>
                <a:ext cx="297360" cy="210960"/>
              </p14:xfrm>
            </p:contentPart>
          </mc:Choice>
          <mc:Fallback xmlns="">
            <p:pic>
              <p:nvPicPr>
                <p:cNvPr id="60" name="Freihand 59">
                  <a:extLst>
                    <a:ext uri="{FF2B5EF4-FFF2-40B4-BE49-F238E27FC236}">
                      <a16:creationId xmlns:a16="http://schemas.microsoft.com/office/drawing/2014/main" id="{DD983638-2521-4FAB-8576-FC267991082F}"/>
                    </a:ext>
                  </a:extLst>
                </p:cNvPr>
                <p:cNvPicPr/>
                <p:nvPr/>
              </p:nvPicPr>
              <p:blipFill>
                <a:blip r:embed="rId81"/>
                <a:stretch>
                  <a:fillRect/>
                </a:stretch>
              </p:blipFill>
              <p:spPr>
                <a:xfrm>
                  <a:off x="11019597" y="607125"/>
                  <a:ext cx="30600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1" name="Freihand 60">
                  <a:extLst>
                    <a:ext uri="{FF2B5EF4-FFF2-40B4-BE49-F238E27FC236}">
                      <a16:creationId xmlns:a16="http://schemas.microsoft.com/office/drawing/2014/main" id="{5082E49F-AF60-4FF0-8AA6-7344E30B18B6}"/>
                    </a:ext>
                  </a:extLst>
                </p14:cNvPr>
                <p14:cNvContentPartPr/>
                <p14:nvPr/>
              </p14:nvContentPartPr>
              <p14:xfrm>
                <a:off x="11294277" y="467805"/>
                <a:ext cx="165600" cy="133200"/>
              </p14:xfrm>
            </p:contentPart>
          </mc:Choice>
          <mc:Fallback xmlns="">
            <p:pic>
              <p:nvPicPr>
                <p:cNvPr id="61" name="Freihand 60">
                  <a:extLst>
                    <a:ext uri="{FF2B5EF4-FFF2-40B4-BE49-F238E27FC236}">
                      <a16:creationId xmlns:a16="http://schemas.microsoft.com/office/drawing/2014/main" id="{5082E49F-AF60-4FF0-8AA6-7344E30B18B6}"/>
                    </a:ext>
                  </a:extLst>
                </p:cNvPr>
                <p:cNvPicPr/>
                <p:nvPr/>
              </p:nvPicPr>
              <p:blipFill>
                <a:blip r:embed="rId83"/>
                <a:stretch>
                  <a:fillRect/>
                </a:stretch>
              </p:blipFill>
              <p:spPr>
                <a:xfrm>
                  <a:off x="11289957" y="463485"/>
                  <a:ext cx="1742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2" name="Freihand 61">
                  <a:extLst>
                    <a:ext uri="{FF2B5EF4-FFF2-40B4-BE49-F238E27FC236}">
                      <a16:creationId xmlns:a16="http://schemas.microsoft.com/office/drawing/2014/main" id="{28D53F97-2DEF-46AC-9139-486B69CF1B93}"/>
                    </a:ext>
                  </a:extLst>
                </p14:cNvPr>
                <p14:cNvContentPartPr/>
                <p14:nvPr/>
              </p14:nvContentPartPr>
              <p14:xfrm>
                <a:off x="11431437" y="712245"/>
                <a:ext cx="6120" cy="21240"/>
              </p14:xfrm>
            </p:contentPart>
          </mc:Choice>
          <mc:Fallback xmlns="">
            <p:pic>
              <p:nvPicPr>
                <p:cNvPr id="62" name="Freihand 61">
                  <a:extLst>
                    <a:ext uri="{FF2B5EF4-FFF2-40B4-BE49-F238E27FC236}">
                      <a16:creationId xmlns:a16="http://schemas.microsoft.com/office/drawing/2014/main" id="{28D53F97-2DEF-46AC-9139-486B69CF1B93}"/>
                    </a:ext>
                  </a:extLst>
                </p:cNvPr>
                <p:cNvPicPr/>
                <p:nvPr/>
              </p:nvPicPr>
              <p:blipFill>
                <a:blip r:embed="rId85"/>
                <a:stretch>
                  <a:fillRect/>
                </a:stretch>
              </p:blipFill>
              <p:spPr>
                <a:xfrm>
                  <a:off x="11427117" y="707925"/>
                  <a:ext cx="147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87" name="Freihand 86">
                  <a:extLst>
                    <a:ext uri="{FF2B5EF4-FFF2-40B4-BE49-F238E27FC236}">
                      <a16:creationId xmlns:a16="http://schemas.microsoft.com/office/drawing/2014/main" id="{8F2601A1-7477-403B-B0E8-A597CFA65374}"/>
                    </a:ext>
                  </a:extLst>
                </p14:cNvPr>
                <p14:cNvContentPartPr/>
                <p14:nvPr/>
              </p14:nvContentPartPr>
              <p14:xfrm>
                <a:off x="4084197" y="666885"/>
                <a:ext cx="360" cy="360"/>
              </p14:xfrm>
            </p:contentPart>
          </mc:Choice>
          <mc:Fallback xmlns="">
            <p:pic>
              <p:nvPicPr>
                <p:cNvPr id="87" name="Freihand 86">
                  <a:extLst>
                    <a:ext uri="{FF2B5EF4-FFF2-40B4-BE49-F238E27FC236}">
                      <a16:creationId xmlns:a16="http://schemas.microsoft.com/office/drawing/2014/main" id="{8F2601A1-7477-403B-B0E8-A597CFA65374}"/>
                    </a:ext>
                  </a:extLst>
                </p:cNvPr>
                <p:cNvPicPr/>
                <p:nvPr/>
              </p:nvPicPr>
              <p:blipFill>
                <a:blip r:embed="rId87"/>
                <a:stretch>
                  <a:fillRect/>
                </a:stretch>
              </p:blipFill>
              <p:spPr>
                <a:xfrm>
                  <a:off x="4079877" y="6625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7" name="Freihand 66">
                  <a:extLst>
                    <a:ext uri="{FF2B5EF4-FFF2-40B4-BE49-F238E27FC236}">
                      <a16:creationId xmlns:a16="http://schemas.microsoft.com/office/drawing/2014/main" id="{BBC40417-9CCC-47B0-9E16-891B8F79428C}"/>
                    </a:ext>
                  </a:extLst>
                </p14:cNvPr>
                <p14:cNvContentPartPr/>
                <p14:nvPr/>
              </p14:nvContentPartPr>
              <p14:xfrm>
                <a:off x="1654917" y="2908605"/>
                <a:ext cx="1049760" cy="681120"/>
              </p14:xfrm>
            </p:contentPart>
          </mc:Choice>
          <mc:Fallback xmlns="">
            <p:pic>
              <p:nvPicPr>
                <p:cNvPr id="67" name="Freihand 66">
                  <a:extLst>
                    <a:ext uri="{FF2B5EF4-FFF2-40B4-BE49-F238E27FC236}">
                      <a16:creationId xmlns:a16="http://schemas.microsoft.com/office/drawing/2014/main" id="{BBC40417-9CCC-47B0-9E16-891B8F79428C}"/>
                    </a:ext>
                  </a:extLst>
                </p:cNvPr>
                <p:cNvPicPr/>
                <p:nvPr/>
              </p:nvPicPr>
              <p:blipFill>
                <a:blip r:embed="rId89"/>
                <a:stretch>
                  <a:fillRect/>
                </a:stretch>
              </p:blipFill>
              <p:spPr>
                <a:xfrm>
                  <a:off x="1650597" y="2904285"/>
                  <a:ext cx="1058400" cy="6897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8" name="Freihand 67">
                  <a:extLst>
                    <a:ext uri="{FF2B5EF4-FFF2-40B4-BE49-F238E27FC236}">
                      <a16:creationId xmlns:a16="http://schemas.microsoft.com/office/drawing/2014/main" id="{DFB59F89-3258-4304-B046-D2DD4B793F3A}"/>
                    </a:ext>
                  </a:extLst>
                </p14:cNvPr>
                <p14:cNvContentPartPr/>
                <p14:nvPr/>
              </p14:nvContentPartPr>
              <p14:xfrm>
                <a:off x="2197437" y="2517645"/>
                <a:ext cx="41760" cy="375840"/>
              </p14:xfrm>
            </p:contentPart>
          </mc:Choice>
          <mc:Fallback xmlns="">
            <p:pic>
              <p:nvPicPr>
                <p:cNvPr id="68" name="Freihand 67">
                  <a:extLst>
                    <a:ext uri="{FF2B5EF4-FFF2-40B4-BE49-F238E27FC236}">
                      <a16:creationId xmlns:a16="http://schemas.microsoft.com/office/drawing/2014/main" id="{DFB59F89-3258-4304-B046-D2DD4B793F3A}"/>
                    </a:ext>
                  </a:extLst>
                </p:cNvPr>
                <p:cNvPicPr/>
                <p:nvPr/>
              </p:nvPicPr>
              <p:blipFill>
                <a:blip r:embed="rId91"/>
                <a:stretch>
                  <a:fillRect/>
                </a:stretch>
              </p:blipFill>
              <p:spPr>
                <a:xfrm>
                  <a:off x="2193117" y="2513325"/>
                  <a:ext cx="50400" cy="3844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9" name="Freihand 68">
                  <a:extLst>
                    <a:ext uri="{FF2B5EF4-FFF2-40B4-BE49-F238E27FC236}">
                      <a16:creationId xmlns:a16="http://schemas.microsoft.com/office/drawing/2014/main" id="{36812D02-63D9-4F9B-B7AA-E72D68264712}"/>
                    </a:ext>
                  </a:extLst>
                </p14:cNvPr>
                <p14:cNvContentPartPr/>
                <p14:nvPr/>
              </p14:nvContentPartPr>
              <p14:xfrm>
                <a:off x="2181957" y="2673885"/>
                <a:ext cx="199080" cy="265680"/>
              </p14:xfrm>
            </p:contentPart>
          </mc:Choice>
          <mc:Fallback xmlns="">
            <p:pic>
              <p:nvPicPr>
                <p:cNvPr id="69" name="Freihand 68">
                  <a:extLst>
                    <a:ext uri="{FF2B5EF4-FFF2-40B4-BE49-F238E27FC236}">
                      <a16:creationId xmlns:a16="http://schemas.microsoft.com/office/drawing/2014/main" id="{36812D02-63D9-4F9B-B7AA-E72D68264712}"/>
                    </a:ext>
                  </a:extLst>
                </p:cNvPr>
                <p:cNvPicPr/>
                <p:nvPr/>
              </p:nvPicPr>
              <p:blipFill>
                <a:blip r:embed="rId93"/>
                <a:stretch>
                  <a:fillRect/>
                </a:stretch>
              </p:blipFill>
              <p:spPr>
                <a:xfrm>
                  <a:off x="2177637" y="2669565"/>
                  <a:ext cx="20772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0" name="Freihand 69">
                  <a:extLst>
                    <a:ext uri="{FF2B5EF4-FFF2-40B4-BE49-F238E27FC236}">
                      <a16:creationId xmlns:a16="http://schemas.microsoft.com/office/drawing/2014/main" id="{FD617377-869B-4C9D-B7AA-957B73114FC7}"/>
                    </a:ext>
                  </a:extLst>
                </p14:cNvPr>
                <p14:cNvContentPartPr/>
                <p14:nvPr/>
              </p14:nvContentPartPr>
              <p14:xfrm>
                <a:off x="1798917" y="2130285"/>
                <a:ext cx="196560" cy="118800"/>
              </p14:xfrm>
            </p:contentPart>
          </mc:Choice>
          <mc:Fallback xmlns="">
            <p:pic>
              <p:nvPicPr>
                <p:cNvPr id="70" name="Freihand 69">
                  <a:extLst>
                    <a:ext uri="{FF2B5EF4-FFF2-40B4-BE49-F238E27FC236}">
                      <a16:creationId xmlns:a16="http://schemas.microsoft.com/office/drawing/2014/main" id="{FD617377-869B-4C9D-B7AA-957B73114FC7}"/>
                    </a:ext>
                  </a:extLst>
                </p:cNvPr>
                <p:cNvPicPr/>
                <p:nvPr/>
              </p:nvPicPr>
              <p:blipFill>
                <a:blip r:embed="rId95"/>
                <a:stretch>
                  <a:fillRect/>
                </a:stretch>
              </p:blipFill>
              <p:spPr>
                <a:xfrm>
                  <a:off x="1794597" y="2125965"/>
                  <a:ext cx="2052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1" name="Freihand 70">
                  <a:extLst>
                    <a:ext uri="{FF2B5EF4-FFF2-40B4-BE49-F238E27FC236}">
                      <a16:creationId xmlns:a16="http://schemas.microsoft.com/office/drawing/2014/main" id="{8404FD0D-9832-4FEB-8C8A-B95A37701D79}"/>
                    </a:ext>
                  </a:extLst>
                </p14:cNvPr>
                <p14:cNvContentPartPr/>
                <p14:nvPr/>
              </p14:nvContentPartPr>
              <p14:xfrm>
                <a:off x="2035077" y="2027685"/>
                <a:ext cx="93960" cy="109080"/>
              </p14:xfrm>
            </p:contentPart>
          </mc:Choice>
          <mc:Fallback xmlns="">
            <p:pic>
              <p:nvPicPr>
                <p:cNvPr id="71" name="Freihand 70">
                  <a:extLst>
                    <a:ext uri="{FF2B5EF4-FFF2-40B4-BE49-F238E27FC236}">
                      <a16:creationId xmlns:a16="http://schemas.microsoft.com/office/drawing/2014/main" id="{8404FD0D-9832-4FEB-8C8A-B95A37701D79}"/>
                    </a:ext>
                  </a:extLst>
                </p:cNvPr>
                <p:cNvPicPr/>
                <p:nvPr/>
              </p:nvPicPr>
              <p:blipFill>
                <a:blip r:embed="rId97"/>
                <a:stretch>
                  <a:fillRect/>
                </a:stretch>
              </p:blipFill>
              <p:spPr>
                <a:xfrm>
                  <a:off x="2030757" y="2023365"/>
                  <a:ext cx="1026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2" name="Freihand 71">
                  <a:extLst>
                    <a:ext uri="{FF2B5EF4-FFF2-40B4-BE49-F238E27FC236}">
                      <a16:creationId xmlns:a16="http://schemas.microsoft.com/office/drawing/2014/main" id="{346F9847-35D9-42A5-AD7B-7350836BCB3B}"/>
                    </a:ext>
                  </a:extLst>
                </p14:cNvPr>
                <p14:cNvContentPartPr/>
                <p14:nvPr/>
              </p14:nvContentPartPr>
              <p14:xfrm>
                <a:off x="2160357" y="1943085"/>
                <a:ext cx="10440" cy="132120"/>
              </p14:xfrm>
            </p:contentPart>
          </mc:Choice>
          <mc:Fallback xmlns="">
            <p:pic>
              <p:nvPicPr>
                <p:cNvPr id="72" name="Freihand 71">
                  <a:extLst>
                    <a:ext uri="{FF2B5EF4-FFF2-40B4-BE49-F238E27FC236}">
                      <a16:creationId xmlns:a16="http://schemas.microsoft.com/office/drawing/2014/main" id="{346F9847-35D9-42A5-AD7B-7350836BCB3B}"/>
                    </a:ext>
                  </a:extLst>
                </p:cNvPr>
                <p:cNvPicPr/>
                <p:nvPr/>
              </p:nvPicPr>
              <p:blipFill>
                <a:blip r:embed="rId99"/>
                <a:stretch>
                  <a:fillRect/>
                </a:stretch>
              </p:blipFill>
              <p:spPr>
                <a:xfrm>
                  <a:off x="2156037" y="1938765"/>
                  <a:ext cx="190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3" name="Freihand 72">
                  <a:extLst>
                    <a:ext uri="{FF2B5EF4-FFF2-40B4-BE49-F238E27FC236}">
                      <a16:creationId xmlns:a16="http://schemas.microsoft.com/office/drawing/2014/main" id="{3D626B71-118A-4F6F-91C7-D2A2FED86F07}"/>
                    </a:ext>
                  </a:extLst>
                </p14:cNvPr>
                <p14:cNvContentPartPr/>
                <p14:nvPr/>
              </p14:nvContentPartPr>
              <p14:xfrm>
                <a:off x="2118237" y="1998885"/>
                <a:ext cx="153000" cy="6840"/>
              </p14:xfrm>
            </p:contentPart>
          </mc:Choice>
          <mc:Fallback xmlns="">
            <p:pic>
              <p:nvPicPr>
                <p:cNvPr id="73" name="Freihand 72">
                  <a:extLst>
                    <a:ext uri="{FF2B5EF4-FFF2-40B4-BE49-F238E27FC236}">
                      <a16:creationId xmlns:a16="http://schemas.microsoft.com/office/drawing/2014/main" id="{3D626B71-118A-4F6F-91C7-D2A2FED86F07}"/>
                    </a:ext>
                  </a:extLst>
                </p:cNvPr>
                <p:cNvPicPr/>
                <p:nvPr/>
              </p:nvPicPr>
              <p:blipFill>
                <a:blip r:embed="rId101"/>
                <a:stretch>
                  <a:fillRect/>
                </a:stretch>
              </p:blipFill>
              <p:spPr>
                <a:xfrm>
                  <a:off x="2113917" y="1994565"/>
                  <a:ext cx="1616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6" name="Freihand 75">
                  <a:extLst>
                    <a:ext uri="{FF2B5EF4-FFF2-40B4-BE49-F238E27FC236}">
                      <a16:creationId xmlns:a16="http://schemas.microsoft.com/office/drawing/2014/main" id="{1CC1D5FE-E2F4-4D3D-9F12-071E26C2E80C}"/>
                    </a:ext>
                  </a:extLst>
                </p14:cNvPr>
                <p14:cNvContentPartPr/>
                <p14:nvPr/>
              </p14:nvContentPartPr>
              <p14:xfrm>
                <a:off x="2480397" y="1702605"/>
                <a:ext cx="168120" cy="167400"/>
              </p14:xfrm>
            </p:contentPart>
          </mc:Choice>
          <mc:Fallback xmlns="">
            <p:pic>
              <p:nvPicPr>
                <p:cNvPr id="76" name="Freihand 75">
                  <a:extLst>
                    <a:ext uri="{FF2B5EF4-FFF2-40B4-BE49-F238E27FC236}">
                      <a16:creationId xmlns:a16="http://schemas.microsoft.com/office/drawing/2014/main" id="{1CC1D5FE-E2F4-4D3D-9F12-071E26C2E80C}"/>
                    </a:ext>
                  </a:extLst>
                </p:cNvPr>
                <p:cNvPicPr/>
                <p:nvPr/>
              </p:nvPicPr>
              <p:blipFill>
                <a:blip r:embed="rId103"/>
                <a:stretch>
                  <a:fillRect/>
                </a:stretch>
              </p:blipFill>
              <p:spPr>
                <a:xfrm>
                  <a:off x="2476077" y="1698285"/>
                  <a:ext cx="1767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7" name="Freihand 76">
                  <a:extLst>
                    <a:ext uri="{FF2B5EF4-FFF2-40B4-BE49-F238E27FC236}">
                      <a16:creationId xmlns:a16="http://schemas.microsoft.com/office/drawing/2014/main" id="{6577F47E-CBF6-4191-84FD-A67A88AFC10B}"/>
                    </a:ext>
                  </a:extLst>
                </p14:cNvPr>
                <p14:cNvContentPartPr/>
                <p14:nvPr/>
              </p14:nvContentPartPr>
              <p14:xfrm>
                <a:off x="2597397" y="1635645"/>
                <a:ext cx="159120" cy="102600"/>
              </p14:xfrm>
            </p:contentPart>
          </mc:Choice>
          <mc:Fallback xmlns="">
            <p:pic>
              <p:nvPicPr>
                <p:cNvPr id="77" name="Freihand 76">
                  <a:extLst>
                    <a:ext uri="{FF2B5EF4-FFF2-40B4-BE49-F238E27FC236}">
                      <a16:creationId xmlns:a16="http://schemas.microsoft.com/office/drawing/2014/main" id="{6577F47E-CBF6-4191-84FD-A67A88AFC10B}"/>
                    </a:ext>
                  </a:extLst>
                </p:cNvPr>
                <p:cNvPicPr/>
                <p:nvPr/>
              </p:nvPicPr>
              <p:blipFill>
                <a:blip r:embed="rId105"/>
                <a:stretch>
                  <a:fillRect/>
                </a:stretch>
              </p:blipFill>
              <p:spPr>
                <a:xfrm>
                  <a:off x="2593077" y="1631325"/>
                  <a:ext cx="1677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8" name="Freihand 77">
                  <a:extLst>
                    <a:ext uri="{FF2B5EF4-FFF2-40B4-BE49-F238E27FC236}">
                      <a16:creationId xmlns:a16="http://schemas.microsoft.com/office/drawing/2014/main" id="{B096F8BA-5379-4597-A800-2B607649AF9C}"/>
                    </a:ext>
                  </a:extLst>
                </p14:cNvPr>
                <p14:cNvContentPartPr/>
                <p14:nvPr/>
              </p14:nvContentPartPr>
              <p14:xfrm>
                <a:off x="2716917" y="1509285"/>
                <a:ext cx="101520" cy="165960"/>
              </p14:xfrm>
            </p:contentPart>
          </mc:Choice>
          <mc:Fallback xmlns="">
            <p:pic>
              <p:nvPicPr>
                <p:cNvPr id="78" name="Freihand 77">
                  <a:extLst>
                    <a:ext uri="{FF2B5EF4-FFF2-40B4-BE49-F238E27FC236}">
                      <a16:creationId xmlns:a16="http://schemas.microsoft.com/office/drawing/2014/main" id="{B096F8BA-5379-4597-A800-2B607649AF9C}"/>
                    </a:ext>
                  </a:extLst>
                </p:cNvPr>
                <p:cNvPicPr/>
                <p:nvPr/>
              </p:nvPicPr>
              <p:blipFill>
                <a:blip r:embed="rId107"/>
                <a:stretch>
                  <a:fillRect/>
                </a:stretch>
              </p:blipFill>
              <p:spPr>
                <a:xfrm>
                  <a:off x="2712597" y="1504965"/>
                  <a:ext cx="1101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9" name="Freihand 78">
                  <a:extLst>
                    <a:ext uri="{FF2B5EF4-FFF2-40B4-BE49-F238E27FC236}">
                      <a16:creationId xmlns:a16="http://schemas.microsoft.com/office/drawing/2014/main" id="{686E73B6-31E1-4186-815C-544228BE5C1D}"/>
                    </a:ext>
                  </a:extLst>
                </p14:cNvPr>
                <p14:cNvContentPartPr/>
                <p14:nvPr/>
              </p14:nvContentPartPr>
              <p14:xfrm>
                <a:off x="2841117" y="1506045"/>
                <a:ext cx="180720" cy="111960"/>
              </p14:xfrm>
            </p:contentPart>
          </mc:Choice>
          <mc:Fallback xmlns="">
            <p:pic>
              <p:nvPicPr>
                <p:cNvPr id="79" name="Freihand 78">
                  <a:extLst>
                    <a:ext uri="{FF2B5EF4-FFF2-40B4-BE49-F238E27FC236}">
                      <a16:creationId xmlns:a16="http://schemas.microsoft.com/office/drawing/2014/main" id="{686E73B6-31E1-4186-815C-544228BE5C1D}"/>
                    </a:ext>
                  </a:extLst>
                </p:cNvPr>
                <p:cNvPicPr/>
                <p:nvPr/>
              </p:nvPicPr>
              <p:blipFill>
                <a:blip r:embed="rId109"/>
                <a:stretch>
                  <a:fillRect/>
                </a:stretch>
              </p:blipFill>
              <p:spPr>
                <a:xfrm>
                  <a:off x="2836797" y="1501725"/>
                  <a:ext cx="1893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0" name="Freihand 79">
                  <a:extLst>
                    <a:ext uri="{FF2B5EF4-FFF2-40B4-BE49-F238E27FC236}">
                      <a16:creationId xmlns:a16="http://schemas.microsoft.com/office/drawing/2014/main" id="{3A5AA0D9-0EFA-448E-9ED5-34C746DD00DD}"/>
                    </a:ext>
                  </a:extLst>
                </p14:cNvPr>
                <p14:cNvContentPartPr/>
                <p14:nvPr/>
              </p14:nvContentPartPr>
              <p14:xfrm>
                <a:off x="3030837" y="1436925"/>
                <a:ext cx="66960" cy="61560"/>
              </p14:xfrm>
            </p:contentPart>
          </mc:Choice>
          <mc:Fallback xmlns="">
            <p:pic>
              <p:nvPicPr>
                <p:cNvPr id="80" name="Freihand 79">
                  <a:extLst>
                    <a:ext uri="{FF2B5EF4-FFF2-40B4-BE49-F238E27FC236}">
                      <a16:creationId xmlns:a16="http://schemas.microsoft.com/office/drawing/2014/main" id="{3A5AA0D9-0EFA-448E-9ED5-34C746DD00DD}"/>
                    </a:ext>
                  </a:extLst>
                </p:cNvPr>
                <p:cNvPicPr/>
                <p:nvPr/>
              </p:nvPicPr>
              <p:blipFill>
                <a:blip r:embed="rId111"/>
                <a:stretch>
                  <a:fillRect/>
                </a:stretch>
              </p:blipFill>
              <p:spPr>
                <a:xfrm>
                  <a:off x="3026517" y="1432605"/>
                  <a:ext cx="7560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81" name="Freihand 80">
                  <a:extLst>
                    <a:ext uri="{FF2B5EF4-FFF2-40B4-BE49-F238E27FC236}">
                      <a16:creationId xmlns:a16="http://schemas.microsoft.com/office/drawing/2014/main" id="{80C2D8A9-0085-4CBC-A211-9BCF59D0324C}"/>
                    </a:ext>
                  </a:extLst>
                </p14:cNvPr>
                <p14:cNvContentPartPr/>
                <p14:nvPr/>
              </p14:nvContentPartPr>
              <p14:xfrm>
                <a:off x="3124437" y="1328205"/>
                <a:ext cx="130320" cy="109800"/>
              </p14:xfrm>
            </p:contentPart>
          </mc:Choice>
          <mc:Fallback xmlns="">
            <p:pic>
              <p:nvPicPr>
                <p:cNvPr id="81" name="Freihand 80">
                  <a:extLst>
                    <a:ext uri="{FF2B5EF4-FFF2-40B4-BE49-F238E27FC236}">
                      <a16:creationId xmlns:a16="http://schemas.microsoft.com/office/drawing/2014/main" id="{80C2D8A9-0085-4CBC-A211-9BCF59D0324C}"/>
                    </a:ext>
                  </a:extLst>
                </p:cNvPr>
                <p:cNvPicPr/>
                <p:nvPr/>
              </p:nvPicPr>
              <p:blipFill>
                <a:blip r:embed="rId113"/>
                <a:stretch>
                  <a:fillRect/>
                </a:stretch>
              </p:blipFill>
              <p:spPr>
                <a:xfrm>
                  <a:off x="3120117" y="1323885"/>
                  <a:ext cx="1389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3" name="Freihand 82">
                  <a:extLst>
                    <a:ext uri="{FF2B5EF4-FFF2-40B4-BE49-F238E27FC236}">
                      <a16:creationId xmlns:a16="http://schemas.microsoft.com/office/drawing/2014/main" id="{4325265A-8EE0-4A37-9240-2CCD1EFFD1A7}"/>
                    </a:ext>
                  </a:extLst>
                </p14:cNvPr>
                <p14:cNvContentPartPr/>
                <p14:nvPr/>
              </p14:nvContentPartPr>
              <p14:xfrm>
                <a:off x="3346197" y="1073685"/>
                <a:ext cx="171360" cy="178560"/>
              </p14:xfrm>
            </p:contentPart>
          </mc:Choice>
          <mc:Fallback xmlns="">
            <p:pic>
              <p:nvPicPr>
                <p:cNvPr id="83" name="Freihand 82">
                  <a:extLst>
                    <a:ext uri="{FF2B5EF4-FFF2-40B4-BE49-F238E27FC236}">
                      <a16:creationId xmlns:a16="http://schemas.microsoft.com/office/drawing/2014/main" id="{4325265A-8EE0-4A37-9240-2CCD1EFFD1A7}"/>
                    </a:ext>
                  </a:extLst>
                </p:cNvPr>
                <p:cNvPicPr/>
                <p:nvPr/>
              </p:nvPicPr>
              <p:blipFill>
                <a:blip r:embed="rId115"/>
                <a:stretch>
                  <a:fillRect/>
                </a:stretch>
              </p:blipFill>
              <p:spPr>
                <a:xfrm>
                  <a:off x="3341877" y="1069365"/>
                  <a:ext cx="18000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4" name="Freihand 83">
                  <a:extLst>
                    <a:ext uri="{FF2B5EF4-FFF2-40B4-BE49-F238E27FC236}">
                      <a16:creationId xmlns:a16="http://schemas.microsoft.com/office/drawing/2014/main" id="{B68A9CC3-5795-42FA-B39F-498894B9D795}"/>
                    </a:ext>
                  </a:extLst>
                </p14:cNvPr>
                <p14:cNvContentPartPr/>
                <p14:nvPr/>
              </p14:nvContentPartPr>
              <p14:xfrm>
                <a:off x="3552117" y="1021125"/>
                <a:ext cx="129960" cy="140400"/>
              </p14:xfrm>
            </p:contentPart>
          </mc:Choice>
          <mc:Fallback xmlns="">
            <p:pic>
              <p:nvPicPr>
                <p:cNvPr id="84" name="Freihand 83">
                  <a:extLst>
                    <a:ext uri="{FF2B5EF4-FFF2-40B4-BE49-F238E27FC236}">
                      <a16:creationId xmlns:a16="http://schemas.microsoft.com/office/drawing/2014/main" id="{B68A9CC3-5795-42FA-B39F-498894B9D795}"/>
                    </a:ext>
                  </a:extLst>
                </p:cNvPr>
                <p:cNvPicPr/>
                <p:nvPr/>
              </p:nvPicPr>
              <p:blipFill>
                <a:blip r:embed="rId117"/>
                <a:stretch>
                  <a:fillRect/>
                </a:stretch>
              </p:blipFill>
              <p:spPr>
                <a:xfrm>
                  <a:off x="3547797" y="1016805"/>
                  <a:ext cx="1386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5" name="Freihand 84">
                  <a:extLst>
                    <a:ext uri="{FF2B5EF4-FFF2-40B4-BE49-F238E27FC236}">
                      <a16:creationId xmlns:a16="http://schemas.microsoft.com/office/drawing/2014/main" id="{A84416C6-4FFB-459B-9AE6-B51EBCF5F3BA}"/>
                    </a:ext>
                  </a:extLst>
                </p14:cNvPr>
                <p14:cNvContentPartPr/>
                <p14:nvPr/>
              </p14:nvContentPartPr>
              <p14:xfrm>
                <a:off x="3619797" y="886485"/>
                <a:ext cx="244080" cy="203040"/>
              </p14:xfrm>
            </p:contentPart>
          </mc:Choice>
          <mc:Fallback xmlns="">
            <p:pic>
              <p:nvPicPr>
                <p:cNvPr id="85" name="Freihand 84">
                  <a:extLst>
                    <a:ext uri="{FF2B5EF4-FFF2-40B4-BE49-F238E27FC236}">
                      <a16:creationId xmlns:a16="http://schemas.microsoft.com/office/drawing/2014/main" id="{A84416C6-4FFB-459B-9AE6-B51EBCF5F3BA}"/>
                    </a:ext>
                  </a:extLst>
                </p:cNvPr>
                <p:cNvPicPr/>
                <p:nvPr/>
              </p:nvPicPr>
              <p:blipFill>
                <a:blip r:embed="rId119"/>
                <a:stretch>
                  <a:fillRect/>
                </a:stretch>
              </p:blipFill>
              <p:spPr>
                <a:xfrm>
                  <a:off x="3615477" y="882165"/>
                  <a:ext cx="25272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6" name="Freihand 85">
                  <a:extLst>
                    <a:ext uri="{FF2B5EF4-FFF2-40B4-BE49-F238E27FC236}">
                      <a16:creationId xmlns:a16="http://schemas.microsoft.com/office/drawing/2014/main" id="{FF665314-041B-4B03-BBEF-E8BDBDB12B98}"/>
                    </a:ext>
                  </a:extLst>
                </p14:cNvPr>
                <p14:cNvContentPartPr/>
                <p14:nvPr/>
              </p14:nvContentPartPr>
              <p14:xfrm>
                <a:off x="3876117" y="774165"/>
                <a:ext cx="280080" cy="172080"/>
              </p14:xfrm>
            </p:contentPart>
          </mc:Choice>
          <mc:Fallback xmlns="">
            <p:pic>
              <p:nvPicPr>
                <p:cNvPr id="86" name="Freihand 85">
                  <a:extLst>
                    <a:ext uri="{FF2B5EF4-FFF2-40B4-BE49-F238E27FC236}">
                      <a16:creationId xmlns:a16="http://schemas.microsoft.com/office/drawing/2014/main" id="{FF665314-041B-4B03-BBEF-E8BDBDB12B98}"/>
                    </a:ext>
                  </a:extLst>
                </p:cNvPr>
                <p:cNvPicPr/>
                <p:nvPr/>
              </p:nvPicPr>
              <p:blipFill>
                <a:blip r:embed="rId121"/>
                <a:stretch>
                  <a:fillRect/>
                </a:stretch>
              </p:blipFill>
              <p:spPr>
                <a:xfrm>
                  <a:off x="3871797" y="769845"/>
                  <a:ext cx="28872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9" name="Freihand 88">
                  <a:extLst>
                    <a:ext uri="{FF2B5EF4-FFF2-40B4-BE49-F238E27FC236}">
                      <a16:creationId xmlns:a16="http://schemas.microsoft.com/office/drawing/2014/main" id="{82213B3A-09EA-4BDC-AC05-CF34C359E5E6}"/>
                    </a:ext>
                  </a:extLst>
                </p14:cNvPr>
                <p14:cNvContentPartPr/>
                <p14:nvPr/>
              </p14:nvContentPartPr>
              <p14:xfrm>
                <a:off x="2984037" y="1770285"/>
                <a:ext cx="64800" cy="99000"/>
              </p14:xfrm>
            </p:contentPart>
          </mc:Choice>
          <mc:Fallback xmlns="">
            <p:pic>
              <p:nvPicPr>
                <p:cNvPr id="89" name="Freihand 88">
                  <a:extLst>
                    <a:ext uri="{FF2B5EF4-FFF2-40B4-BE49-F238E27FC236}">
                      <a16:creationId xmlns:a16="http://schemas.microsoft.com/office/drawing/2014/main" id="{82213B3A-09EA-4BDC-AC05-CF34C359E5E6}"/>
                    </a:ext>
                  </a:extLst>
                </p:cNvPr>
                <p:cNvPicPr/>
                <p:nvPr/>
              </p:nvPicPr>
              <p:blipFill>
                <a:blip r:embed="rId123"/>
                <a:stretch>
                  <a:fillRect/>
                </a:stretch>
              </p:blipFill>
              <p:spPr>
                <a:xfrm>
                  <a:off x="2979717" y="1765965"/>
                  <a:ext cx="734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0" name="Freihand 89">
                  <a:extLst>
                    <a:ext uri="{FF2B5EF4-FFF2-40B4-BE49-F238E27FC236}">
                      <a16:creationId xmlns:a16="http://schemas.microsoft.com/office/drawing/2014/main" id="{BAFCC495-04F5-4B4A-9036-FE45051E53E1}"/>
                    </a:ext>
                  </a:extLst>
                </p14:cNvPr>
                <p14:cNvContentPartPr/>
                <p14:nvPr/>
              </p14:nvContentPartPr>
              <p14:xfrm>
                <a:off x="2904117" y="1695405"/>
                <a:ext cx="139320" cy="104760"/>
              </p14:xfrm>
            </p:contentPart>
          </mc:Choice>
          <mc:Fallback xmlns="">
            <p:pic>
              <p:nvPicPr>
                <p:cNvPr id="90" name="Freihand 89">
                  <a:extLst>
                    <a:ext uri="{FF2B5EF4-FFF2-40B4-BE49-F238E27FC236}">
                      <a16:creationId xmlns:a16="http://schemas.microsoft.com/office/drawing/2014/main" id="{BAFCC495-04F5-4B4A-9036-FE45051E53E1}"/>
                    </a:ext>
                  </a:extLst>
                </p:cNvPr>
                <p:cNvPicPr/>
                <p:nvPr/>
              </p:nvPicPr>
              <p:blipFill>
                <a:blip r:embed="rId125"/>
                <a:stretch>
                  <a:fillRect/>
                </a:stretch>
              </p:blipFill>
              <p:spPr>
                <a:xfrm>
                  <a:off x="2899797" y="1691085"/>
                  <a:ext cx="1479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1" name="Freihand 90">
                  <a:extLst>
                    <a:ext uri="{FF2B5EF4-FFF2-40B4-BE49-F238E27FC236}">
                      <a16:creationId xmlns:a16="http://schemas.microsoft.com/office/drawing/2014/main" id="{FC33D521-97CF-49CD-82AC-9FE2AE1F7792}"/>
                    </a:ext>
                  </a:extLst>
                </p14:cNvPr>
                <p14:cNvContentPartPr/>
                <p14:nvPr/>
              </p14:nvContentPartPr>
              <p14:xfrm>
                <a:off x="3056757" y="1692885"/>
                <a:ext cx="75600" cy="78840"/>
              </p14:xfrm>
            </p:contentPart>
          </mc:Choice>
          <mc:Fallback xmlns="">
            <p:pic>
              <p:nvPicPr>
                <p:cNvPr id="91" name="Freihand 90">
                  <a:extLst>
                    <a:ext uri="{FF2B5EF4-FFF2-40B4-BE49-F238E27FC236}">
                      <a16:creationId xmlns:a16="http://schemas.microsoft.com/office/drawing/2014/main" id="{FC33D521-97CF-49CD-82AC-9FE2AE1F7792}"/>
                    </a:ext>
                  </a:extLst>
                </p:cNvPr>
                <p:cNvPicPr/>
                <p:nvPr/>
              </p:nvPicPr>
              <p:blipFill>
                <a:blip r:embed="rId127"/>
                <a:stretch>
                  <a:fillRect/>
                </a:stretch>
              </p:blipFill>
              <p:spPr>
                <a:xfrm>
                  <a:off x="3052437" y="1688565"/>
                  <a:ext cx="842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2" name="Freihand 91">
                  <a:extLst>
                    <a:ext uri="{FF2B5EF4-FFF2-40B4-BE49-F238E27FC236}">
                      <a16:creationId xmlns:a16="http://schemas.microsoft.com/office/drawing/2014/main" id="{401A658A-B91E-4E75-8130-02C10D7C4E5D}"/>
                    </a:ext>
                  </a:extLst>
                </p14:cNvPr>
                <p14:cNvContentPartPr/>
                <p14:nvPr/>
              </p14:nvContentPartPr>
              <p14:xfrm>
                <a:off x="3155037" y="1544925"/>
                <a:ext cx="175680" cy="168840"/>
              </p14:xfrm>
            </p:contentPart>
          </mc:Choice>
          <mc:Fallback xmlns="">
            <p:pic>
              <p:nvPicPr>
                <p:cNvPr id="92" name="Freihand 91">
                  <a:extLst>
                    <a:ext uri="{FF2B5EF4-FFF2-40B4-BE49-F238E27FC236}">
                      <a16:creationId xmlns:a16="http://schemas.microsoft.com/office/drawing/2014/main" id="{401A658A-B91E-4E75-8130-02C10D7C4E5D}"/>
                    </a:ext>
                  </a:extLst>
                </p:cNvPr>
                <p:cNvPicPr/>
                <p:nvPr/>
              </p:nvPicPr>
              <p:blipFill>
                <a:blip r:embed="rId129"/>
                <a:stretch>
                  <a:fillRect/>
                </a:stretch>
              </p:blipFill>
              <p:spPr>
                <a:xfrm>
                  <a:off x="3150717" y="1540605"/>
                  <a:ext cx="1843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4" name="Freihand 93">
                  <a:extLst>
                    <a:ext uri="{FF2B5EF4-FFF2-40B4-BE49-F238E27FC236}">
                      <a16:creationId xmlns:a16="http://schemas.microsoft.com/office/drawing/2014/main" id="{3A74A0CF-17DF-47D6-8FC6-C61400C7CC5E}"/>
                    </a:ext>
                  </a:extLst>
                </p14:cNvPr>
                <p14:cNvContentPartPr/>
                <p14:nvPr/>
              </p14:nvContentPartPr>
              <p14:xfrm>
                <a:off x="3340437" y="1506405"/>
                <a:ext cx="78840" cy="75600"/>
              </p14:xfrm>
            </p:contentPart>
          </mc:Choice>
          <mc:Fallback xmlns="">
            <p:pic>
              <p:nvPicPr>
                <p:cNvPr id="94" name="Freihand 93">
                  <a:extLst>
                    <a:ext uri="{FF2B5EF4-FFF2-40B4-BE49-F238E27FC236}">
                      <a16:creationId xmlns:a16="http://schemas.microsoft.com/office/drawing/2014/main" id="{3A74A0CF-17DF-47D6-8FC6-C61400C7CC5E}"/>
                    </a:ext>
                  </a:extLst>
                </p:cNvPr>
                <p:cNvPicPr/>
                <p:nvPr/>
              </p:nvPicPr>
              <p:blipFill>
                <a:blip r:embed="rId131"/>
                <a:stretch>
                  <a:fillRect/>
                </a:stretch>
              </p:blipFill>
              <p:spPr>
                <a:xfrm>
                  <a:off x="3336117" y="1502085"/>
                  <a:ext cx="874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95" name="Freihand 94">
                  <a:extLst>
                    <a:ext uri="{FF2B5EF4-FFF2-40B4-BE49-F238E27FC236}">
                      <a16:creationId xmlns:a16="http://schemas.microsoft.com/office/drawing/2014/main" id="{86CBF415-3098-4841-A4BA-AD3299B8AF82}"/>
                    </a:ext>
                  </a:extLst>
                </p14:cNvPr>
                <p14:cNvContentPartPr/>
                <p14:nvPr/>
              </p14:nvContentPartPr>
              <p14:xfrm>
                <a:off x="3406677" y="1333245"/>
                <a:ext cx="156960" cy="169560"/>
              </p14:xfrm>
            </p:contentPart>
          </mc:Choice>
          <mc:Fallback xmlns="">
            <p:pic>
              <p:nvPicPr>
                <p:cNvPr id="95" name="Freihand 94">
                  <a:extLst>
                    <a:ext uri="{FF2B5EF4-FFF2-40B4-BE49-F238E27FC236}">
                      <a16:creationId xmlns:a16="http://schemas.microsoft.com/office/drawing/2014/main" id="{86CBF415-3098-4841-A4BA-AD3299B8AF82}"/>
                    </a:ext>
                  </a:extLst>
                </p:cNvPr>
                <p:cNvPicPr/>
                <p:nvPr/>
              </p:nvPicPr>
              <p:blipFill>
                <a:blip r:embed="rId133"/>
                <a:stretch>
                  <a:fillRect/>
                </a:stretch>
              </p:blipFill>
              <p:spPr>
                <a:xfrm>
                  <a:off x="3402357" y="1328925"/>
                  <a:ext cx="16560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6" name="Freihand 95">
                  <a:extLst>
                    <a:ext uri="{FF2B5EF4-FFF2-40B4-BE49-F238E27FC236}">
                      <a16:creationId xmlns:a16="http://schemas.microsoft.com/office/drawing/2014/main" id="{A2F65C24-635A-4B2D-A579-D9D51D0CBF0A}"/>
                    </a:ext>
                  </a:extLst>
                </p14:cNvPr>
                <p14:cNvContentPartPr/>
                <p14:nvPr/>
              </p14:nvContentPartPr>
              <p14:xfrm>
                <a:off x="3580557" y="1296885"/>
                <a:ext cx="139320" cy="90360"/>
              </p14:xfrm>
            </p:contentPart>
          </mc:Choice>
          <mc:Fallback xmlns="">
            <p:pic>
              <p:nvPicPr>
                <p:cNvPr id="96" name="Freihand 95">
                  <a:extLst>
                    <a:ext uri="{FF2B5EF4-FFF2-40B4-BE49-F238E27FC236}">
                      <a16:creationId xmlns:a16="http://schemas.microsoft.com/office/drawing/2014/main" id="{A2F65C24-635A-4B2D-A579-D9D51D0CBF0A}"/>
                    </a:ext>
                  </a:extLst>
                </p:cNvPr>
                <p:cNvPicPr/>
                <p:nvPr/>
              </p:nvPicPr>
              <p:blipFill>
                <a:blip r:embed="rId135"/>
                <a:stretch>
                  <a:fillRect/>
                </a:stretch>
              </p:blipFill>
              <p:spPr>
                <a:xfrm>
                  <a:off x="3576237" y="1292565"/>
                  <a:ext cx="1479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7" name="Freihand 96">
                  <a:extLst>
                    <a:ext uri="{FF2B5EF4-FFF2-40B4-BE49-F238E27FC236}">
                      <a16:creationId xmlns:a16="http://schemas.microsoft.com/office/drawing/2014/main" id="{509C9B4C-0675-40AD-B4CE-E2E0EBE252B8}"/>
                    </a:ext>
                  </a:extLst>
                </p14:cNvPr>
                <p14:cNvContentPartPr/>
                <p14:nvPr/>
              </p14:nvContentPartPr>
              <p14:xfrm>
                <a:off x="3844077" y="1073685"/>
                <a:ext cx="259200" cy="164880"/>
              </p14:xfrm>
            </p:contentPart>
          </mc:Choice>
          <mc:Fallback xmlns="">
            <p:pic>
              <p:nvPicPr>
                <p:cNvPr id="97" name="Freihand 96">
                  <a:extLst>
                    <a:ext uri="{FF2B5EF4-FFF2-40B4-BE49-F238E27FC236}">
                      <a16:creationId xmlns:a16="http://schemas.microsoft.com/office/drawing/2014/main" id="{509C9B4C-0675-40AD-B4CE-E2E0EBE252B8}"/>
                    </a:ext>
                  </a:extLst>
                </p:cNvPr>
                <p:cNvPicPr/>
                <p:nvPr/>
              </p:nvPicPr>
              <p:blipFill>
                <a:blip r:embed="rId137"/>
                <a:stretch>
                  <a:fillRect/>
                </a:stretch>
              </p:blipFill>
              <p:spPr>
                <a:xfrm>
                  <a:off x="3839757" y="1069365"/>
                  <a:ext cx="2678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8" name="Freihand 97">
                  <a:extLst>
                    <a:ext uri="{FF2B5EF4-FFF2-40B4-BE49-F238E27FC236}">
                      <a16:creationId xmlns:a16="http://schemas.microsoft.com/office/drawing/2014/main" id="{EB256A3A-4000-49E0-893B-293CC6115E22}"/>
                    </a:ext>
                  </a:extLst>
                </p14:cNvPr>
                <p14:cNvContentPartPr/>
                <p14:nvPr/>
              </p14:nvContentPartPr>
              <p14:xfrm>
                <a:off x="4165917" y="889365"/>
                <a:ext cx="155520" cy="155160"/>
              </p14:xfrm>
            </p:contentPart>
          </mc:Choice>
          <mc:Fallback xmlns="">
            <p:pic>
              <p:nvPicPr>
                <p:cNvPr id="98" name="Freihand 97">
                  <a:extLst>
                    <a:ext uri="{FF2B5EF4-FFF2-40B4-BE49-F238E27FC236}">
                      <a16:creationId xmlns:a16="http://schemas.microsoft.com/office/drawing/2014/main" id="{EB256A3A-4000-49E0-893B-293CC6115E22}"/>
                    </a:ext>
                  </a:extLst>
                </p:cNvPr>
                <p:cNvPicPr/>
                <p:nvPr/>
              </p:nvPicPr>
              <p:blipFill>
                <a:blip r:embed="rId139"/>
                <a:stretch>
                  <a:fillRect/>
                </a:stretch>
              </p:blipFill>
              <p:spPr>
                <a:xfrm>
                  <a:off x="4161597" y="885045"/>
                  <a:ext cx="16416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9" name="Freihand 98">
                  <a:extLst>
                    <a:ext uri="{FF2B5EF4-FFF2-40B4-BE49-F238E27FC236}">
                      <a16:creationId xmlns:a16="http://schemas.microsoft.com/office/drawing/2014/main" id="{909BDEF5-F3D2-4902-BCA5-91F80E9CE55F}"/>
                    </a:ext>
                  </a:extLst>
                </p14:cNvPr>
                <p14:cNvContentPartPr/>
                <p14:nvPr/>
              </p14:nvContentPartPr>
              <p14:xfrm>
                <a:off x="3470757" y="1670925"/>
                <a:ext cx="196920" cy="176400"/>
              </p14:xfrm>
            </p:contentPart>
          </mc:Choice>
          <mc:Fallback xmlns="">
            <p:pic>
              <p:nvPicPr>
                <p:cNvPr id="99" name="Freihand 98">
                  <a:extLst>
                    <a:ext uri="{FF2B5EF4-FFF2-40B4-BE49-F238E27FC236}">
                      <a16:creationId xmlns:a16="http://schemas.microsoft.com/office/drawing/2014/main" id="{909BDEF5-F3D2-4902-BCA5-91F80E9CE55F}"/>
                    </a:ext>
                  </a:extLst>
                </p:cNvPr>
                <p:cNvPicPr/>
                <p:nvPr/>
              </p:nvPicPr>
              <p:blipFill>
                <a:blip r:embed="rId141"/>
                <a:stretch>
                  <a:fillRect/>
                </a:stretch>
              </p:blipFill>
              <p:spPr>
                <a:xfrm>
                  <a:off x="3466437" y="1666605"/>
                  <a:ext cx="20556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0" name="Freihand 99">
                  <a:extLst>
                    <a:ext uri="{FF2B5EF4-FFF2-40B4-BE49-F238E27FC236}">
                      <a16:creationId xmlns:a16="http://schemas.microsoft.com/office/drawing/2014/main" id="{1998A5B8-925E-400E-949C-4B7ACE77C636}"/>
                    </a:ext>
                  </a:extLst>
                </p14:cNvPr>
                <p14:cNvContentPartPr/>
                <p14:nvPr/>
              </p14:nvContentPartPr>
              <p14:xfrm>
                <a:off x="3665517" y="1623765"/>
                <a:ext cx="149760" cy="101880"/>
              </p14:xfrm>
            </p:contentPart>
          </mc:Choice>
          <mc:Fallback xmlns="">
            <p:pic>
              <p:nvPicPr>
                <p:cNvPr id="100" name="Freihand 99">
                  <a:extLst>
                    <a:ext uri="{FF2B5EF4-FFF2-40B4-BE49-F238E27FC236}">
                      <a16:creationId xmlns:a16="http://schemas.microsoft.com/office/drawing/2014/main" id="{1998A5B8-925E-400E-949C-4B7ACE77C636}"/>
                    </a:ext>
                  </a:extLst>
                </p:cNvPr>
                <p:cNvPicPr/>
                <p:nvPr/>
              </p:nvPicPr>
              <p:blipFill>
                <a:blip r:embed="rId143"/>
                <a:stretch>
                  <a:fillRect/>
                </a:stretch>
              </p:blipFill>
              <p:spPr>
                <a:xfrm>
                  <a:off x="3661197" y="1619445"/>
                  <a:ext cx="1584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2" name="Freihand 101">
                  <a:extLst>
                    <a:ext uri="{FF2B5EF4-FFF2-40B4-BE49-F238E27FC236}">
                      <a16:creationId xmlns:a16="http://schemas.microsoft.com/office/drawing/2014/main" id="{733215BE-83D5-48E2-87A9-FF201C11DDF1}"/>
                    </a:ext>
                  </a:extLst>
                </p14:cNvPr>
                <p14:cNvContentPartPr/>
                <p14:nvPr/>
              </p14:nvContentPartPr>
              <p14:xfrm>
                <a:off x="3720597" y="1523685"/>
                <a:ext cx="155880" cy="135000"/>
              </p14:xfrm>
            </p:contentPart>
          </mc:Choice>
          <mc:Fallback xmlns="">
            <p:pic>
              <p:nvPicPr>
                <p:cNvPr id="102" name="Freihand 101">
                  <a:extLst>
                    <a:ext uri="{FF2B5EF4-FFF2-40B4-BE49-F238E27FC236}">
                      <a16:creationId xmlns:a16="http://schemas.microsoft.com/office/drawing/2014/main" id="{733215BE-83D5-48E2-87A9-FF201C11DDF1}"/>
                    </a:ext>
                  </a:extLst>
                </p:cNvPr>
                <p:cNvPicPr/>
                <p:nvPr/>
              </p:nvPicPr>
              <p:blipFill>
                <a:blip r:embed="rId145"/>
                <a:stretch>
                  <a:fillRect/>
                </a:stretch>
              </p:blipFill>
              <p:spPr>
                <a:xfrm>
                  <a:off x="3716277" y="1519365"/>
                  <a:ext cx="1645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3" name="Freihand 102">
                  <a:extLst>
                    <a:ext uri="{FF2B5EF4-FFF2-40B4-BE49-F238E27FC236}">
                      <a16:creationId xmlns:a16="http://schemas.microsoft.com/office/drawing/2014/main" id="{F0273BDC-1371-4E7E-AC55-237889B285EF}"/>
                    </a:ext>
                  </a:extLst>
                </p14:cNvPr>
                <p14:cNvContentPartPr/>
                <p14:nvPr/>
              </p14:nvContentPartPr>
              <p14:xfrm>
                <a:off x="3945237" y="1431165"/>
                <a:ext cx="83880" cy="122760"/>
              </p14:xfrm>
            </p:contentPart>
          </mc:Choice>
          <mc:Fallback xmlns="">
            <p:pic>
              <p:nvPicPr>
                <p:cNvPr id="103" name="Freihand 102">
                  <a:extLst>
                    <a:ext uri="{FF2B5EF4-FFF2-40B4-BE49-F238E27FC236}">
                      <a16:creationId xmlns:a16="http://schemas.microsoft.com/office/drawing/2014/main" id="{F0273BDC-1371-4E7E-AC55-237889B285EF}"/>
                    </a:ext>
                  </a:extLst>
                </p:cNvPr>
                <p:cNvPicPr/>
                <p:nvPr/>
              </p:nvPicPr>
              <p:blipFill>
                <a:blip r:embed="rId147"/>
                <a:stretch>
                  <a:fillRect/>
                </a:stretch>
              </p:blipFill>
              <p:spPr>
                <a:xfrm>
                  <a:off x="3940917" y="1426845"/>
                  <a:ext cx="925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4" name="Freihand 103">
                  <a:extLst>
                    <a:ext uri="{FF2B5EF4-FFF2-40B4-BE49-F238E27FC236}">
                      <a16:creationId xmlns:a16="http://schemas.microsoft.com/office/drawing/2014/main" id="{5B4E1330-B70B-476E-9A44-B0FD9363F4D6}"/>
                    </a:ext>
                  </a:extLst>
                </p14:cNvPr>
                <p14:cNvContentPartPr/>
                <p14:nvPr/>
              </p14:nvContentPartPr>
              <p14:xfrm>
                <a:off x="4062237" y="1341885"/>
                <a:ext cx="100800" cy="131400"/>
              </p14:xfrm>
            </p:contentPart>
          </mc:Choice>
          <mc:Fallback xmlns="">
            <p:pic>
              <p:nvPicPr>
                <p:cNvPr id="104" name="Freihand 103">
                  <a:extLst>
                    <a:ext uri="{FF2B5EF4-FFF2-40B4-BE49-F238E27FC236}">
                      <a16:creationId xmlns:a16="http://schemas.microsoft.com/office/drawing/2014/main" id="{5B4E1330-B70B-476E-9A44-B0FD9363F4D6}"/>
                    </a:ext>
                  </a:extLst>
                </p:cNvPr>
                <p:cNvPicPr/>
                <p:nvPr/>
              </p:nvPicPr>
              <p:blipFill>
                <a:blip r:embed="rId149"/>
                <a:stretch>
                  <a:fillRect/>
                </a:stretch>
              </p:blipFill>
              <p:spPr>
                <a:xfrm>
                  <a:off x="4057917" y="1337565"/>
                  <a:ext cx="1094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5" name="Freihand 104">
                  <a:extLst>
                    <a:ext uri="{FF2B5EF4-FFF2-40B4-BE49-F238E27FC236}">
                      <a16:creationId xmlns:a16="http://schemas.microsoft.com/office/drawing/2014/main" id="{04E57A1B-AFBF-4866-B645-C7848C135AD0}"/>
                    </a:ext>
                  </a:extLst>
                </p14:cNvPr>
                <p14:cNvContentPartPr/>
                <p14:nvPr/>
              </p14:nvContentPartPr>
              <p14:xfrm>
                <a:off x="4182117" y="1263045"/>
                <a:ext cx="99360" cy="133200"/>
              </p14:xfrm>
            </p:contentPart>
          </mc:Choice>
          <mc:Fallback xmlns="">
            <p:pic>
              <p:nvPicPr>
                <p:cNvPr id="105" name="Freihand 104">
                  <a:extLst>
                    <a:ext uri="{FF2B5EF4-FFF2-40B4-BE49-F238E27FC236}">
                      <a16:creationId xmlns:a16="http://schemas.microsoft.com/office/drawing/2014/main" id="{04E57A1B-AFBF-4866-B645-C7848C135AD0}"/>
                    </a:ext>
                  </a:extLst>
                </p:cNvPr>
                <p:cNvPicPr/>
                <p:nvPr/>
              </p:nvPicPr>
              <p:blipFill>
                <a:blip r:embed="rId151"/>
                <a:stretch>
                  <a:fillRect/>
                </a:stretch>
              </p:blipFill>
              <p:spPr>
                <a:xfrm>
                  <a:off x="4177797" y="1258725"/>
                  <a:ext cx="1080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6" name="Freihand 105">
                  <a:extLst>
                    <a:ext uri="{FF2B5EF4-FFF2-40B4-BE49-F238E27FC236}">
                      <a16:creationId xmlns:a16="http://schemas.microsoft.com/office/drawing/2014/main" id="{F09F97BD-1E5C-4093-823C-9A3E2CF514E6}"/>
                    </a:ext>
                  </a:extLst>
                </p14:cNvPr>
                <p14:cNvContentPartPr/>
                <p14:nvPr/>
              </p14:nvContentPartPr>
              <p14:xfrm>
                <a:off x="4261317" y="1162965"/>
                <a:ext cx="81360" cy="164160"/>
              </p14:xfrm>
            </p:contentPart>
          </mc:Choice>
          <mc:Fallback xmlns="">
            <p:pic>
              <p:nvPicPr>
                <p:cNvPr id="106" name="Freihand 105">
                  <a:extLst>
                    <a:ext uri="{FF2B5EF4-FFF2-40B4-BE49-F238E27FC236}">
                      <a16:creationId xmlns:a16="http://schemas.microsoft.com/office/drawing/2014/main" id="{F09F97BD-1E5C-4093-823C-9A3E2CF514E6}"/>
                    </a:ext>
                  </a:extLst>
                </p:cNvPr>
                <p:cNvPicPr/>
                <p:nvPr/>
              </p:nvPicPr>
              <p:blipFill>
                <a:blip r:embed="rId153"/>
                <a:stretch>
                  <a:fillRect/>
                </a:stretch>
              </p:blipFill>
              <p:spPr>
                <a:xfrm>
                  <a:off x="4256997" y="1158645"/>
                  <a:ext cx="900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7" name="Freihand 106">
                  <a:extLst>
                    <a:ext uri="{FF2B5EF4-FFF2-40B4-BE49-F238E27FC236}">
                      <a16:creationId xmlns:a16="http://schemas.microsoft.com/office/drawing/2014/main" id="{8EF54AAF-F448-4403-A7B2-F8FF43F1C060}"/>
                    </a:ext>
                  </a:extLst>
                </p14:cNvPr>
                <p14:cNvContentPartPr/>
                <p14:nvPr/>
              </p14:nvContentPartPr>
              <p14:xfrm>
                <a:off x="4385877" y="1146765"/>
                <a:ext cx="105120" cy="120960"/>
              </p14:xfrm>
            </p:contentPart>
          </mc:Choice>
          <mc:Fallback xmlns="">
            <p:pic>
              <p:nvPicPr>
                <p:cNvPr id="107" name="Freihand 106">
                  <a:extLst>
                    <a:ext uri="{FF2B5EF4-FFF2-40B4-BE49-F238E27FC236}">
                      <a16:creationId xmlns:a16="http://schemas.microsoft.com/office/drawing/2014/main" id="{8EF54AAF-F448-4403-A7B2-F8FF43F1C060}"/>
                    </a:ext>
                  </a:extLst>
                </p:cNvPr>
                <p:cNvPicPr/>
                <p:nvPr/>
              </p:nvPicPr>
              <p:blipFill>
                <a:blip r:embed="rId155"/>
                <a:stretch>
                  <a:fillRect/>
                </a:stretch>
              </p:blipFill>
              <p:spPr>
                <a:xfrm>
                  <a:off x="4381557" y="1142445"/>
                  <a:ext cx="1137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9" name="Freihand 108">
                  <a:extLst>
                    <a:ext uri="{FF2B5EF4-FFF2-40B4-BE49-F238E27FC236}">
                      <a16:creationId xmlns:a16="http://schemas.microsoft.com/office/drawing/2014/main" id="{46F7ACBC-2B00-4963-B1CD-36D1078571B9}"/>
                    </a:ext>
                  </a:extLst>
                </p14:cNvPr>
                <p14:cNvContentPartPr/>
                <p14:nvPr/>
              </p14:nvContentPartPr>
              <p14:xfrm>
                <a:off x="2715837" y="2302725"/>
                <a:ext cx="288360" cy="226800"/>
              </p14:xfrm>
            </p:contentPart>
          </mc:Choice>
          <mc:Fallback xmlns="">
            <p:pic>
              <p:nvPicPr>
                <p:cNvPr id="109" name="Freihand 108">
                  <a:extLst>
                    <a:ext uri="{FF2B5EF4-FFF2-40B4-BE49-F238E27FC236}">
                      <a16:creationId xmlns:a16="http://schemas.microsoft.com/office/drawing/2014/main" id="{46F7ACBC-2B00-4963-B1CD-36D1078571B9}"/>
                    </a:ext>
                  </a:extLst>
                </p:cNvPr>
                <p:cNvPicPr/>
                <p:nvPr/>
              </p:nvPicPr>
              <p:blipFill>
                <a:blip r:embed="rId157"/>
                <a:stretch>
                  <a:fillRect/>
                </a:stretch>
              </p:blipFill>
              <p:spPr>
                <a:xfrm>
                  <a:off x="2711517" y="2298405"/>
                  <a:ext cx="29700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0" name="Freihand 109">
                  <a:extLst>
                    <a:ext uri="{FF2B5EF4-FFF2-40B4-BE49-F238E27FC236}">
                      <a16:creationId xmlns:a16="http://schemas.microsoft.com/office/drawing/2014/main" id="{8A3D6015-B06E-4D13-9E02-92B45D8FB1AB}"/>
                    </a:ext>
                  </a:extLst>
                </p14:cNvPr>
                <p14:cNvContentPartPr/>
                <p14:nvPr/>
              </p14:nvContentPartPr>
              <p14:xfrm>
                <a:off x="3046317" y="2113725"/>
                <a:ext cx="211320" cy="205920"/>
              </p14:xfrm>
            </p:contentPart>
          </mc:Choice>
          <mc:Fallback xmlns="">
            <p:pic>
              <p:nvPicPr>
                <p:cNvPr id="110" name="Freihand 109">
                  <a:extLst>
                    <a:ext uri="{FF2B5EF4-FFF2-40B4-BE49-F238E27FC236}">
                      <a16:creationId xmlns:a16="http://schemas.microsoft.com/office/drawing/2014/main" id="{8A3D6015-B06E-4D13-9E02-92B45D8FB1AB}"/>
                    </a:ext>
                  </a:extLst>
                </p:cNvPr>
                <p:cNvPicPr/>
                <p:nvPr/>
              </p:nvPicPr>
              <p:blipFill>
                <a:blip r:embed="rId159"/>
                <a:stretch>
                  <a:fillRect/>
                </a:stretch>
              </p:blipFill>
              <p:spPr>
                <a:xfrm>
                  <a:off x="3041997" y="2109405"/>
                  <a:ext cx="21996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1" name="Freihand 110">
                  <a:extLst>
                    <a:ext uri="{FF2B5EF4-FFF2-40B4-BE49-F238E27FC236}">
                      <a16:creationId xmlns:a16="http://schemas.microsoft.com/office/drawing/2014/main" id="{5E312E3D-8313-4950-8EA5-5BF397A7385C}"/>
                    </a:ext>
                  </a:extLst>
                </p14:cNvPr>
                <p14:cNvContentPartPr/>
                <p14:nvPr/>
              </p14:nvContentPartPr>
              <p14:xfrm>
                <a:off x="3230277" y="2094645"/>
                <a:ext cx="360" cy="360"/>
              </p14:xfrm>
            </p:contentPart>
          </mc:Choice>
          <mc:Fallback xmlns="">
            <p:pic>
              <p:nvPicPr>
                <p:cNvPr id="111" name="Freihand 110">
                  <a:extLst>
                    <a:ext uri="{FF2B5EF4-FFF2-40B4-BE49-F238E27FC236}">
                      <a16:creationId xmlns:a16="http://schemas.microsoft.com/office/drawing/2014/main" id="{5E312E3D-8313-4950-8EA5-5BF397A7385C}"/>
                    </a:ext>
                  </a:extLst>
                </p:cNvPr>
                <p:cNvPicPr/>
                <p:nvPr/>
              </p:nvPicPr>
              <p:blipFill>
                <a:blip r:embed="rId87"/>
                <a:stretch>
                  <a:fillRect/>
                </a:stretch>
              </p:blipFill>
              <p:spPr>
                <a:xfrm>
                  <a:off x="3225957" y="20903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12" name="Freihand 111">
                  <a:extLst>
                    <a:ext uri="{FF2B5EF4-FFF2-40B4-BE49-F238E27FC236}">
                      <a16:creationId xmlns:a16="http://schemas.microsoft.com/office/drawing/2014/main" id="{4EC433A3-98F5-4FF8-8A73-F82A4FAF0EEE}"/>
                    </a:ext>
                  </a:extLst>
                </p14:cNvPr>
                <p14:cNvContentPartPr/>
                <p14:nvPr/>
              </p14:nvContentPartPr>
              <p14:xfrm>
                <a:off x="3295437" y="2008245"/>
                <a:ext cx="123120" cy="159480"/>
              </p14:xfrm>
            </p:contentPart>
          </mc:Choice>
          <mc:Fallback xmlns="">
            <p:pic>
              <p:nvPicPr>
                <p:cNvPr id="112" name="Freihand 111">
                  <a:extLst>
                    <a:ext uri="{FF2B5EF4-FFF2-40B4-BE49-F238E27FC236}">
                      <a16:creationId xmlns:a16="http://schemas.microsoft.com/office/drawing/2014/main" id="{4EC433A3-98F5-4FF8-8A73-F82A4FAF0EEE}"/>
                    </a:ext>
                  </a:extLst>
                </p:cNvPr>
                <p:cNvPicPr/>
                <p:nvPr/>
              </p:nvPicPr>
              <p:blipFill>
                <a:blip r:embed="rId162"/>
                <a:stretch>
                  <a:fillRect/>
                </a:stretch>
              </p:blipFill>
              <p:spPr>
                <a:xfrm>
                  <a:off x="3291117" y="2003925"/>
                  <a:ext cx="1317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13" name="Freihand 112">
                  <a:extLst>
                    <a:ext uri="{FF2B5EF4-FFF2-40B4-BE49-F238E27FC236}">
                      <a16:creationId xmlns:a16="http://schemas.microsoft.com/office/drawing/2014/main" id="{81978012-37C4-430D-B658-760341E0AA83}"/>
                    </a:ext>
                  </a:extLst>
                </p14:cNvPr>
                <p14:cNvContentPartPr/>
                <p14:nvPr/>
              </p14:nvContentPartPr>
              <p14:xfrm>
                <a:off x="3535917" y="1915365"/>
                <a:ext cx="180360" cy="157680"/>
              </p14:xfrm>
            </p:contentPart>
          </mc:Choice>
          <mc:Fallback xmlns="">
            <p:pic>
              <p:nvPicPr>
                <p:cNvPr id="113" name="Freihand 112">
                  <a:extLst>
                    <a:ext uri="{FF2B5EF4-FFF2-40B4-BE49-F238E27FC236}">
                      <a16:creationId xmlns:a16="http://schemas.microsoft.com/office/drawing/2014/main" id="{81978012-37C4-430D-B658-760341E0AA83}"/>
                    </a:ext>
                  </a:extLst>
                </p:cNvPr>
                <p:cNvPicPr/>
                <p:nvPr/>
              </p:nvPicPr>
              <p:blipFill>
                <a:blip r:embed="rId164"/>
                <a:stretch>
                  <a:fillRect/>
                </a:stretch>
              </p:blipFill>
              <p:spPr>
                <a:xfrm>
                  <a:off x="3531597" y="1911045"/>
                  <a:ext cx="18900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14" name="Freihand 113">
                  <a:extLst>
                    <a:ext uri="{FF2B5EF4-FFF2-40B4-BE49-F238E27FC236}">
                      <a16:creationId xmlns:a16="http://schemas.microsoft.com/office/drawing/2014/main" id="{A7EABC83-9D1B-4BD8-B65D-02A804DCF718}"/>
                    </a:ext>
                  </a:extLst>
                </p14:cNvPr>
                <p14:cNvContentPartPr/>
                <p14:nvPr/>
              </p14:nvContentPartPr>
              <p14:xfrm>
                <a:off x="3741837" y="1843365"/>
                <a:ext cx="145080" cy="131040"/>
              </p14:xfrm>
            </p:contentPart>
          </mc:Choice>
          <mc:Fallback xmlns="">
            <p:pic>
              <p:nvPicPr>
                <p:cNvPr id="114" name="Freihand 113">
                  <a:extLst>
                    <a:ext uri="{FF2B5EF4-FFF2-40B4-BE49-F238E27FC236}">
                      <a16:creationId xmlns:a16="http://schemas.microsoft.com/office/drawing/2014/main" id="{A7EABC83-9D1B-4BD8-B65D-02A804DCF718}"/>
                    </a:ext>
                  </a:extLst>
                </p:cNvPr>
                <p:cNvPicPr/>
                <p:nvPr/>
              </p:nvPicPr>
              <p:blipFill>
                <a:blip r:embed="rId166"/>
                <a:stretch>
                  <a:fillRect/>
                </a:stretch>
              </p:blipFill>
              <p:spPr>
                <a:xfrm>
                  <a:off x="3737517" y="1839045"/>
                  <a:ext cx="1537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16" name="Freihand 115">
                  <a:extLst>
                    <a:ext uri="{FF2B5EF4-FFF2-40B4-BE49-F238E27FC236}">
                      <a16:creationId xmlns:a16="http://schemas.microsoft.com/office/drawing/2014/main" id="{90A83531-D48A-4EED-8F69-F640256CDDA7}"/>
                    </a:ext>
                  </a:extLst>
                </p14:cNvPr>
                <p14:cNvContentPartPr/>
                <p14:nvPr/>
              </p14:nvContentPartPr>
              <p14:xfrm>
                <a:off x="4058277" y="1747965"/>
                <a:ext cx="360" cy="360"/>
              </p14:xfrm>
            </p:contentPart>
          </mc:Choice>
          <mc:Fallback xmlns="">
            <p:pic>
              <p:nvPicPr>
                <p:cNvPr id="116" name="Freihand 115">
                  <a:extLst>
                    <a:ext uri="{FF2B5EF4-FFF2-40B4-BE49-F238E27FC236}">
                      <a16:creationId xmlns:a16="http://schemas.microsoft.com/office/drawing/2014/main" id="{90A83531-D48A-4EED-8F69-F640256CDDA7}"/>
                    </a:ext>
                  </a:extLst>
                </p:cNvPr>
                <p:cNvPicPr/>
                <p:nvPr/>
              </p:nvPicPr>
              <p:blipFill>
                <a:blip r:embed="rId87"/>
                <a:stretch>
                  <a:fillRect/>
                </a:stretch>
              </p:blipFill>
              <p:spPr>
                <a:xfrm>
                  <a:off x="4053957" y="17436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8" name="Freihand 117">
                  <a:extLst>
                    <a:ext uri="{FF2B5EF4-FFF2-40B4-BE49-F238E27FC236}">
                      <a16:creationId xmlns:a16="http://schemas.microsoft.com/office/drawing/2014/main" id="{D36F75F9-CE34-4DE3-910D-AE8F7747A127}"/>
                    </a:ext>
                  </a:extLst>
                </p14:cNvPr>
                <p14:cNvContentPartPr/>
                <p14:nvPr/>
              </p14:nvContentPartPr>
              <p14:xfrm>
                <a:off x="3983397" y="1586325"/>
                <a:ext cx="232200" cy="231840"/>
              </p14:xfrm>
            </p:contentPart>
          </mc:Choice>
          <mc:Fallback xmlns="">
            <p:pic>
              <p:nvPicPr>
                <p:cNvPr id="118" name="Freihand 117">
                  <a:extLst>
                    <a:ext uri="{FF2B5EF4-FFF2-40B4-BE49-F238E27FC236}">
                      <a16:creationId xmlns:a16="http://schemas.microsoft.com/office/drawing/2014/main" id="{D36F75F9-CE34-4DE3-910D-AE8F7747A127}"/>
                    </a:ext>
                  </a:extLst>
                </p:cNvPr>
                <p:cNvPicPr/>
                <p:nvPr/>
              </p:nvPicPr>
              <p:blipFill>
                <a:blip r:embed="rId169"/>
                <a:stretch>
                  <a:fillRect/>
                </a:stretch>
              </p:blipFill>
              <p:spPr>
                <a:xfrm>
                  <a:off x="3979077" y="1582005"/>
                  <a:ext cx="24084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9" name="Freihand 118">
                  <a:extLst>
                    <a:ext uri="{FF2B5EF4-FFF2-40B4-BE49-F238E27FC236}">
                      <a16:creationId xmlns:a16="http://schemas.microsoft.com/office/drawing/2014/main" id="{8E113CF0-3E99-47F2-91BD-BBD75EC5FD30}"/>
                    </a:ext>
                  </a:extLst>
                </p14:cNvPr>
                <p14:cNvContentPartPr/>
                <p14:nvPr/>
              </p14:nvContentPartPr>
              <p14:xfrm>
                <a:off x="4282917" y="1540965"/>
                <a:ext cx="74880" cy="104400"/>
              </p14:xfrm>
            </p:contentPart>
          </mc:Choice>
          <mc:Fallback xmlns="">
            <p:pic>
              <p:nvPicPr>
                <p:cNvPr id="119" name="Freihand 118">
                  <a:extLst>
                    <a:ext uri="{FF2B5EF4-FFF2-40B4-BE49-F238E27FC236}">
                      <a16:creationId xmlns:a16="http://schemas.microsoft.com/office/drawing/2014/main" id="{8E113CF0-3E99-47F2-91BD-BBD75EC5FD30}"/>
                    </a:ext>
                  </a:extLst>
                </p:cNvPr>
                <p:cNvPicPr/>
                <p:nvPr/>
              </p:nvPicPr>
              <p:blipFill>
                <a:blip r:embed="rId171"/>
                <a:stretch>
                  <a:fillRect/>
                </a:stretch>
              </p:blipFill>
              <p:spPr>
                <a:xfrm>
                  <a:off x="4278597" y="1536645"/>
                  <a:ext cx="835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20" name="Freihand 119">
                  <a:extLst>
                    <a:ext uri="{FF2B5EF4-FFF2-40B4-BE49-F238E27FC236}">
                      <a16:creationId xmlns:a16="http://schemas.microsoft.com/office/drawing/2014/main" id="{58E2A0B1-5967-4D45-A004-5504496D38D9}"/>
                    </a:ext>
                  </a:extLst>
                </p14:cNvPr>
                <p14:cNvContentPartPr/>
                <p14:nvPr/>
              </p14:nvContentPartPr>
              <p14:xfrm>
                <a:off x="4334757" y="1429365"/>
                <a:ext cx="75600" cy="127800"/>
              </p14:xfrm>
            </p:contentPart>
          </mc:Choice>
          <mc:Fallback xmlns="">
            <p:pic>
              <p:nvPicPr>
                <p:cNvPr id="120" name="Freihand 119">
                  <a:extLst>
                    <a:ext uri="{FF2B5EF4-FFF2-40B4-BE49-F238E27FC236}">
                      <a16:creationId xmlns:a16="http://schemas.microsoft.com/office/drawing/2014/main" id="{58E2A0B1-5967-4D45-A004-5504496D38D9}"/>
                    </a:ext>
                  </a:extLst>
                </p:cNvPr>
                <p:cNvPicPr/>
                <p:nvPr/>
              </p:nvPicPr>
              <p:blipFill>
                <a:blip r:embed="rId173"/>
                <a:stretch>
                  <a:fillRect/>
                </a:stretch>
              </p:blipFill>
              <p:spPr>
                <a:xfrm>
                  <a:off x="4330437" y="1425045"/>
                  <a:ext cx="842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21" name="Freihand 120">
                  <a:extLst>
                    <a:ext uri="{FF2B5EF4-FFF2-40B4-BE49-F238E27FC236}">
                      <a16:creationId xmlns:a16="http://schemas.microsoft.com/office/drawing/2014/main" id="{B70868BE-E83F-4CAE-8F6C-E647151A0DD8}"/>
                    </a:ext>
                  </a:extLst>
                </p14:cNvPr>
                <p14:cNvContentPartPr/>
                <p14:nvPr/>
              </p14:nvContentPartPr>
              <p14:xfrm>
                <a:off x="4420797" y="1453125"/>
                <a:ext cx="53280" cy="99720"/>
              </p14:xfrm>
            </p:contentPart>
          </mc:Choice>
          <mc:Fallback xmlns="">
            <p:pic>
              <p:nvPicPr>
                <p:cNvPr id="121" name="Freihand 120">
                  <a:extLst>
                    <a:ext uri="{FF2B5EF4-FFF2-40B4-BE49-F238E27FC236}">
                      <a16:creationId xmlns:a16="http://schemas.microsoft.com/office/drawing/2014/main" id="{B70868BE-E83F-4CAE-8F6C-E647151A0DD8}"/>
                    </a:ext>
                  </a:extLst>
                </p:cNvPr>
                <p:cNvPicPr/>
                <p:nvPr/>
              </p:nvPicPr>
              <p:blipFill>
                <a:blip r:embed="rId175"/>
                <a:stretch>
                  <a:fillRect/>
                </a:stretch>
              </p:blipFill>
              <p:spPr>
                <a:xfrm>
                  <a:off x="4416477" y="1448805"/>
                  <a:ext cx="619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22" name="Freihand 121">
                  <a:extLst>
                    <a:ext uri="{FF2B5EF4-FFF2-40B4-BE49-F238E27FC236}">
                      <a16:creationId xmlns:a16="http://schemas.microsoft.com/office/drawing/2014/main" id="{6477E80B-7116-475F-8002-67F8B2640729}"/>
                    </a:ext>
                  </a:extLst>
                </p14:cNvPr>
                <p14:cNvContentPartPr/>
                <p14:nvPr/>
              </p14:nvContentPartPr>
              <p14:xfrm>
                <a:off x="4477317" y="1423245"/>
                <a:ext cx="72000" cy="165600"/>
              </p14:xfrm>
            </p:contentPart>
          </mc:Choice>
          <mc:Fallback xmlns="">
            <p:pic>
              <p:nvPicPr>
                <p:cNvPr id="122" name="Freihand 121">
                  <a:extLst>
                    <a:ext uri="{FF2B5EF4-FFF2-40B4-BE49-F238E27FC236}">
                      <a16:creationId xmlns:a16="http://schemas.microsoft.com/office/drawing/2014/main" id="{6477E80B-7116-475F-8002-67F8B2640729}"/>
                    </a:ext>
                  </a:extLst>
                </p:cNvPr>
                <p:cNvPicPr/>
                <p:nvPr/>
              </p:nvPicPr>
              <p:blipFill>
                <a:blip r:embed="rId177"/>
                <a:stretch>
                  <a:fillRect/>
                </a:stretch>
              </p:blipFill>
              <p:spPr>
                <a:xfrm>
                  <a:off x="4472997" y="1418925"/>
                  <a:ext cx="806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23" name="Freihand 122">
                  <a:extLst>
                    <a:ext uri="{FF2B5EF4-FFF2-40B4-BE49-F238E27FC236}">
                      <a16:creationId xmlns:a16="http://schemas.microsoft.com/office/drawing/2014/main" id="{B382841F-2D8A-4993-AAA9-2B170385A252}"/>
                    </a:ext>
                  </a:extLst>
                </p14:cNvPr>
                <p14:cNvContentPartPr/>
                <p14:nvPr/>
              </p14:nvContentPartPr>
              <p14:xfrm>
                <a:off x="4574157" y="1349445"/>
                <a:ext cx="85680" cy="81720"/>
              </p14:xfrm>
            </p:contentPart>
          </mc:Choice>
          <mc:Fallback xmlns="">
            <p:pic>
              <p:nvPicPr>
                <p:cNvPr id="123" name="Freihand 122">
                  <a:extLst>
                    <a:ext uri="{FF2B5EF4-FFF2-40B4-BE49-F238E27FC236}">
                      <a16:creationId xmlns:a16="http://schemas.microsoft.com/office/drawing/2014/main" id="{B382841F-2D8A-4993-AAA9-2B170385A252}"/>
                    </a:ext>
                  </a:extLst>
                </p:cNvPr>
                <p:cNvPicPr/>
                <p:nvPr/>
              </p:nvPicPr>
              <p:blipFill>
                <a:blip r:embed="rId179"/>
                <a:stretch>
                  <a:fillRect/>
                </a:stretch>
              </p:blipFill>
              <p:spPr>
                <a:xfrm>
                  <a:off x="4569837" y="1345125"/>
                  <a:ext cx="943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4" name="Freihand 123">
                  <a:extLst>
                    <a:ext uri="{FF2B5EF4-FFF2-40B4-BE49-F238E27FC236}">
                      <a16:creationId xmlns:a16="http://schemas.microsoft.com/office/drawing/2014/main" id="{71853896-C7E0-401E-A679-78A2BD745C68}"/>
                    </a:ext>
                  </a:extLst>
                </p14:cNvPr>
                <p14:cNvContentPartPr/>
                <p14:nvPr/>
              </p14:nvContentPartPr>
              <p14:xfrm>
                <a:off x="3496317" y="2212005"/>
                <a:ext cx="181800" cy="194400"/>
              </p14:xfrm>
            </p:contentPart>
          </mc:Choice>
          <mc:Fallback xmlns="">
            <p:pic>
              <p:nvPicPr>
                <p:cNvPr id="124" name="Freihand 123">
                  <a:extLst>
                    <a:ext uri="{FF2B5EF4-FFF2-40B4-BE49-F238E27FC236}">
                      <a16:creationId xmlns:a16="http://schemas.microsoft.com/office/drawing/2014/main" id="{71853896-C7E0-401E-A679-78A2BD745C68}"/>
                    </a:ext>
                  </a:extLst>
                </p:cNvPr>
                <p:cNvPicPr/>
                <p:nvPr/>
              </p:nvPicPr>
              <p:blipFill>
                <a:blip r:embed="rId181"/>
                <a:stretch>
                  <a:fillRect/>
                </a:stretch>
              </p:blipFill>
              <p:spPr>
                <a:xfrm>
                  <a:off x="3491997" y="2207685"/>
                  <a:ext cx="19044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5" name="Freihand 124">
                  <a:extLst>
                    <a:ext uri="{FF2B5EF4-FFF2-40B4-BE49-F238E27FC236}">
                      <a16:creationId xmlns:a16="http://schemas.microsoft.com/office/drawing/2014/main" id="{1B0618EC-66CE-4787-985B-276DF150A445}"/>
                    </a:ext>
                  </a:extLst>
                </p14:cNvPr>
                <p14:cNvContentPartPr/>
                <p14:nvPr/>
              </p14:nvContentPartPr>
              <p14:xfrm>
                <a:off x="3720237" y="2090685"/>
                <a:ext cx="187560" cy="145800"/>
              </p14:xfrm>
            </p:contentPart>
          </mc:Choice>
          <mc:Fallback xmlns="">
            <p:pic>
              <p:nvPicPr>
                <p:cNvPr id="125" name="Freihand 124">
                  <a:extLst>
                    <a:ext uri="{FF2B5EF4-FFF2-40B4-BE49-F238E27FC236}">
                      <a16:creationId xmlns:a16="http://schemas.microsoft.com/office/drawing/2014/main" id="{1B0618EC-66CE-4787-985B-276DF150A445}"/>
                    </a:ext>
                  </a:extLst>
                </p:cNvPr>
                <p:cNvPicPr/>
                <p:nvPr/>
              </p:nvPicPr>
              <p:blipFill>
                <a:blip r:embed="rId183"/>
                <a:stretch>
                  <a:fillRect/>
                </a:stretch>
              </p:blipFill>
              <p:spPr>
                <a:xfrm>
                  <a:off x="3715917" y="2086365"/>
                  <a:ext cx="1962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6" name="Freihand 125">
                  <a:extLst>
                    <a:ext uri="{FF2B5EF4-FFF2-40B4-BE49-F238E27FC236}">
                      <a16:creationId xmlns:a16="http://schemas.microsoft.com/office/drawing/2014/main" id="{91E8CE51-5B6F-4E21-890C-D16EB139AE0B}"/>
                    </a:ext>
                  </a:extLst>
                </p14:cNvPr>
                <p14:cNvContentPartPr/>
                <p14:nvPr/>
              </p14:nvContentPartPr>
              <p14:xfrm>
                <a:off x="4022277" y="1974765"/>
                <a:ext cx="85680" cy="192960"/>
              </p14:xfrm>
            </p:contentPart>
          </mc:Choice>
          <mc:Fallback xmlns="">
            <p:pic>
              <p:nvPicPr>
                <p:cNvPr id="126" name="Freihand 125">
                  <a:extLst>
                    <a:ext uri="{FF2B5EF4-FFF2-40B4-BE49-F238E27FC236}">
                      <a16:creationId xmlns:a16="http://schemas.microsoft.com/office/drawing/2014/main" id="{91E8CE51-5B6F-4E21-890C-D16EB139AE0B}"/>
                    </a:ext>
                  </a:extLst>
                </p:cNvPr>
                <p:cNvPicPr/>
                <p:nvPr/>
              </p:nvPicPr>
              <p:blipFill>
                <a:blip r:embed="rId185"/>
                <a:stretch>
                  <a:fillRect/>
                </a:stretch>
              </p:blipFill>
              <p:spPr>
                <a:xfrm>
                  <a:off x="4017957" y="1970445"/>
                  <a:ext cx="943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8" name="Freihand 127">
                  <a:extLst>
                    <a:ext uri="{FF2B5EF4-FFF2-40B4-BE49-F238E27FC236}">
                      <a16:creationId xmlns:a16="http://schemas.microsoft.com/office/drawing/2014/main" id="{EB8233D0-9E58-4B3D-AC0A-4C6C4377EE05}"/>
                    </a:ext>
                  </a:extLst>
                </p14:cNvPr>
                <p14:cNvContentPartPr/>
                <p14:nvPr/>
              </p14:nvContentPartPr>
              <p14:xfrm>
                <a:off x="4119117" y="1878645"/>
                <a:ext cx="127800" cy="141120"/>
              </p14:xfrm>
            </p:contentPart>
          </mc:Choice>
          <mc:Fallback xmlns="">
            <p:pic>
              <p:nvPicPr>
                <p:cNvPr id="128" name="Freihand 127">
                  <a:extLst>
                    <a:ext uri="{FF2B5EF4-FFF2-40B4-BE49-F238E27FC236}">
                      <a16:creationId xmlns:a16="http://schemas.microsoft.com/office/drawing/2014/main" id="{EB8233D0-9E58-4B3D-AC0A-4C6C4377EE05}"/>
                    </a:ext>
                  </a:extLst>
                </p:cNvPr>
                <p:cNvPicPr/>
                <p:nvPr/>
              </p:nvPicPr>
              <p:blipFill>
                <a:blip r:embed="rId187"/>
                <a:stretch>
                  <a:fillRect/>
                </a:stretch>
              </p:blipFill>
              <p:spPr>
                <a:xfrm>
                  <a:off x="4114797" y="1874325"/>
                  <a:ext cx="1364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9" name="Freihand 128">
                  <a:extLst>
                    <a:ext uri="{FF2B5EF4-FFF2-40B4-BE49-F238E27FC236}">
                      <a16:creationId xmlns:a16="http://schemas.microsoft.com/office/drawing/2014/main" id="{846262BE-5844-4816-AA88-7CE66603CBFC}"/>
                    </a:ext>
                  </a:extLst>
                </p14:cNvPr>
                <p14:cNvContentPartPr/>
                <p14:nvPr/>
              </p14:nvContentPartPr>
              <p14:xfrm>
                <a:off x="4297677" y="1751205"/>
                <a:ext cx="176400" cy="135720"/>
              </p14:xfrm>
            </p:contentPart>
          </mc:Choice>
          <mc:Fallback xmlns="">
            <p:pic>
              <p:nvPicPr>
                <p:cNvPr id="129" name="Freihand 128">
                  <a:extLst>
                    <a:ext uri="{FF2B5EF4-FFF2-40B4-BE49-F238E27FC236}">
                      <a16:creationId xmlns:a16="http://schemas.microsoft.com/office/drawing/2014/main" id="{846262BE-5844-4816-AA88-7CE66603CBFC}"/>
                    </a:ext>
                  </a:extLst>
                </p:cNvPr>
                <p:cNvPicPr/>
                <p:nvPr/>
              </p:nvPicPr>
              <p:blipFill>
                <a:blip r:embed="rId189"/>
                <a:stretch>
                  <a:fillRect/>
                </a:stretch>
              </p:blipFill>
              <p:spPr>
                <a:xfrm>
                  <a:off x="4293357" y="1746885"/>
                  <a:ext cx="1850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30" name="Freihand 129">
                  <a:extLst>
                    <a:ext uri="{FF2B5EF4-FFF2-40B4-BE49-F238E27FC236}">
                      <a16:creationId xmlns:a16="http://schemas.microsoft.com/office/drawing/2014/main" id="{DB71427C-ABF1-4C11-81C6-914E5CAD35F3}"/>
                    </a:ext>
                  </a:extLst>
                </p14:cNvPr>
                <p14:cNvContentPartPr/>
                <p14:nvPr/>
              </p14:nvContentPartPr>
              <p14:xfrm>
                <a:off x="4497837" y="1594605"/>
                <a:ext cx="178920" cy="180360"/>
              </p14:xfrm>
            </p:contentPart>
          </mc:Choice>
          <mc:Fallback xmlns="">
            <p:pic>
              <p:nvPicPr>
                <p:cNvPr id="130" name="Freihand 129">
                  <a:extLst>
                    <a:ext uri="{FF2B5EF4-FFF2-40B4-BE49-F238E27FC236}">
                      <a16:creationId xmlns:a16="http://schemas.microsoft.com/office/drawing/2014/main" id="{DB71427C-ABF1-4C11-81C6-914E5CAD35F3}"/>
                    </a:ext>
                  </a:extLst>
                </p:cNvPr>
                <p:cNvPicPr/>
                <p:nvPr/>
              </p:nvPicPr>
              <p:blipFill>
                <a:blip r:embed="rId191"/>
                <a:stretch>
                  <a:fillRect/>
                </a:stretch>
              </p:blipFill>
              <p:spPr>
                <a:xfrm>
                  <a:off x="4493517" y="1590285"/>
                  <a:ext cx="18756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31" name="Freihand 130">
                  <a:extLst>
                    <a:ext uri="{FF2B5EF4-FFF2-40B4-BE49-F238E27FC236}">
                      <a16:creationId xmlns:a16="http://schemas.microsoft.com/office/drawing/2014/main" id="{224E272E-6F7C-4015-A557-B996F052FC92}"/>
                    </a:ext>
                  </a:extLst>
                </p14:cNvPr>
                <p14:cNvContentPartPr/>
                <p14:nvPr/>
              </p14:nvContentPartPr>
              <p14:xfrm>
                <a:off x="4648317" y="1546005"/>
                <a:ext cx="166320" cy="67320"/>
              </p14:xfrm>
            </p:contentPart>
          </mc:Choice>
          <mc:Fallback xmlns="">
            <p:pic>
              <p:nvPicPr>
                <p:cNvPr id="131" name="Freihand 130">
                  <a:extLst>
                    <a:ext uri="{FF2B5EF4-FFF2-40B4-BE49-F238E27FC236}">
                      <a16:creationId xmlns:a16="http://schemas.microsoft.com/office/drawing/2014/main" id="{224E272E-6F7C-4015-A557-B996F052FC92}"/>
                    </a:ext>
                  </a:extLst>
                </p:cNvPr>
                <p:cNvPicPr/>
                <p:nvPr/>
              </p:nvPicPr>
              <p:blipFill>
                <a:blip r:embed="rId193"/>
                <a:stretch>
                  <a:fillRect/>
                </a:stretch>
              </p:blipFill>
              <p:spPr>
                <a:xfrm>
                  <a:off x="4643997" y="1541685"/>
                  <a:ext cx="17496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32" name="Freihand 131">
                  <a:extLst>
                    <a:ext uri="{FF2B5EF4-FFF2-40B4-BE49-F238E27FC236}">
                      <a16:creationId xmlns:a16="http://schemas.microsoft.com/office/drawing/2014/main" id="{8750D5E1-EBA9-47B5-A5BB-284028594A5F}"/>
                    </a:ext>
                  </a:extLst>
                </p14:cNvPr>
                <p14:cNvContentPartPr/>
                <p14:nvPr/>
              </p14:nvContentPartPr>
              <p14:xfrm>
                <a:off x="4844877" y="1321365"/>
                <a:ext cx="110520" cy="234000"/>
              </p14:xfrm>
            </p:contentPart>
          </mc:Choice>
          <mc:Fallback xmlns="">
            <p:pic>
              <p:nvPicPr>
                <p:cNvPr id="132" name="Freihand 131">
                  <a:extLst>
                    <a:ext uri="{FF2B5EF4-FFF2-40B4-BE49-F238E27FC236}">
                      <a16:creationId xmlns:a16="http://schemas.microsoft.com/office/drawing/2014/main" id="{8750D5E1-EBA9-47B5-A5BB-284028594A5F}"/>
                    </a:ext>
                  </a:extLst>
                </p:cNvPr>
                <p:cNvPicPr/>
                <p:nvPr/>
              </p:nvPicPr>
              <p:blipFill>
                <a:blip r:embed="rId195"/>
                <a:stretch>
                  <a:fillRect/>
                </a:stretch>
              </p:blipFill>
              <p:spPr>
                <a:xfrm>
                  <a:off x="4840557" y="1317045"/>
                  <a:ext cx="11916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34" name="Freihand 133">
                  <a:extLst>
                    <a:ext uri="{FF2B5EF4-FFF2-40B4-BE49-F238E27FC236}">
                      <a16:creationId xmlns:a16="http://schemas.microsoft.com/office/drawing/2014/main" id="{2D9D96A8-FE7A-4347-A0CC-DE51B545D3A9}"/>
                    </a:ext>
                  </a:extLst>
                </p14:cNvPr>
                <p14:cNvContentPartPr/>
                <p14:nvPr/>
              </p14:nvContentPartPr>
              <p14:xfrm>
                <a:off x="4903557" y="1343325"/>
                <a:ext cx="177480" cy="127800"/>
              </p14:xfrm>
            </p:contentPart>
          </mc:Choice>
          <mc:Fallback xmlns="">
            <p:pic>
              <p:nvPicPr>
                <p:cNvPr id="134" name="Freihand 133">
                  <a:extLst>
                    <a:ext uri="{FF2B5EF4-FFF2-40B4-BE49-F238E27FC236}">
                      <a16:creationId xmlns:a16="http://schemas.microsoft.com/office/drawing/2014/main" id="{2D9D96A8-FE7A-4347-A0CC-DE51B545D3A9}"/>
                    </a:ext>
                  </a:extLst>
                </p:cNvPr>
                <p:cNvPicPr/>
                <p:nvPr/>
              </p:nvPicPr>
              <p:blipFill>
                <a:blip r:embed="rId197"/>
                <a:stretch>
                  <a:fillRect/>
                </a:stretch>
              </p:blipFill>
              <p:spPr>
                <a:xfrm>
                  <a:off x="4899237" y="1339005"/>
                  <a:ext cx="1861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35" name="Freihand 134">
                  <a:extLst>
                    <a:ext uri="{FF2B5EF4-FFF2-40B4-BE49-F238E27FC236}">
                      <a16:creationId xmlns:a16="http://schemas.microsoft.com/office/drawing/2014/main" id="{07E55D48-7337-4E5F-945C-1C28969D61E9}"/>
                    </a:ext>
                  </a:extLst>
                </p14:cNvPr>
                <p14:cNvContentPartPr/>
                <p14:nvPr/>
              </p14:nvContentPartPr>
              <p14:xfrm>
                <a:off x="5083197" y="1180605"/>
                <a:ext cx="101160" cy="186120"/>
              </p14:xfrm>
            </p:contentPart>
          </mc:Choice>
          <mc:Fallback xmlns="">
            <p:pic>
              <p:nvPicPr>
                <p:cNvPr id="135" name="Freihand 134">
                  <a:extLst>
                    <a:ext uri="{FF2B5EF4-FFF2-40B4-BE49-F238E27FC236}">
                      <a16:creationId xmlns:a16="http://schemas.microsoft.com/office/drawing/2014/main" id="{07E55D48-7337-4E5F-945C-1C28969D61E9}"/>
                    </a:ext>
                  </a:extLst>
                </p:cNvPr>
                <p:cNvPicPr/>
                <p:nvPr/>
              </p:nvPicPr>
              <p:blipFill>
                <a:blip r:embed="rId199"/>
                <a:stretch>
                  <a:fillRect/>
                </a:stretch>
              </p:blipFill>
              <p:spPr>
                <a:xfrm>
                  <a:off x="5078877" y="1176285"/>
                  <a:ext cx="10980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36" name="Freihand 135">
                  <a:extLst>
                    <a:ext uri="{FF2B5EF4-FFF2-40B4-BE49-F238E27FC236}">
                      <a16:creationId xmlns:a16="http://schemas.microsoft.com/office/drawing/2014/main" id="{6361DA35-D2F4-4347-9A44-A52896BC823A}"/>
                    </a:ext>
                  </a:extLst>
                </p14:cNvPr>
                <p14:cNvContentPartPr/>
                <p14:nvPr/>
              </p14:nvContentPartPr>
              <p14:xfrm>
                <a:off x="5196237" y="1213365"/>
                <a:ext cx="60120" cy="79200"/>
              </p14:xfrm>
            </p:contentPart>
          </mc:Choice>
          <mc:Fallback xmlns="">
            <p:pic>
              <p:nvPicPr>
                <p:cNvPr id="136" name="Freihand 135">
                  <a:extLst>
                    <a:ext uri="{FF2B5EF4-FFF2-40B4-BE49-F238E27FC236}">
                      <a16:creationId xmlns:a16="http://schemas.microsoft.com/office/drawing/2014/main" id="{6361DA35-D2F4-4347-9A44-A52896BC823A}"/>
                    </a:ext>
                  </a:extLst>
                </p:cNvPr>
                <p:cNvPicPr/>
                <p:nvPr/>
              </p:nvPicPr>
              <p:blipFill>
                <a:blip r:embed="rId201"/>
                <a:stretch>
                  <a:fillRect/>
                </a:stretch>
              </p:blipFill>
              <p:spPr>
                <a:xfrm>
                  <a:off x="5191917" y="1209045"/>
                  <a:ext cx="687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37" name="Freihand 136">
                  <a:extLst>
                    <a:ext uri="{FF2B5EF4-FFF2-40B4-BE49-F238E27FC236}">
                      <a16:creationId xmlns:a16="http://schemas.microsoft.com/office/drawing/2014/main" id="{BFA8B494-8082-4DF9-8356-DBFDF7D4941F}"/>
                    </a:ext>
                  </a:extLst>
                </p14:cNvPr>
                <p14:cNvContentPartPr/>
                <p14:nvPr/>
              </p14:nvContentPartPr>
              <p14:xfrm>
                <a:off x="5261397" y="1079445"/>
                <a:ext cx="100080" cy="135360"/>
              </p14:xfrm>
            </p:contentPart>
          </mc:Choice>
          <mc:Fallback xmlns="">
            <p:pic>
              <p:nvPicPr>
                <p:cNvPr id="137" name="Freihand 136">
                  <a:extLst>
                    <a:ext uri="{FF2B5EF4-FFF2-40B4-BE49-F238E27FC236}">
                      <a16:creationId xmlns:a16="http://schemas.microsoft.com/office/drawing/2014/main" id="{BFA8B494-8082-4DF9-8356-DBFDF7D4941F}"/>
                    </a:ext>
                  </a:extLst>
                </p:cNvPr>
                <p:cNvPicPr/>
                <p:nvPr/>
              </p:nvPicPr>
              <p:blipFill>
                <a:blip r:embed="rId203"/>
                <a:stretch>
                  <a:fillRect/>
                </a:stretch>
              </p:blipFill>
              <p:spPr>
                <a:xfrm>
                  <a:off x="5257077" y="1075125"/>
                  <a:ext cx="1087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8" name="Freihand 137">
                  <a:extLst>
                    <a:ext uri="{FF2B5EF4-FFF2-40B4-BE49-F238E27FC236}">
                      <a16:creationId xmlns:a16="http://schemas.microsoft.com/office/drawing/2014/main" id="{8AC0DC07-E365-42A4-B1C0-19928B8C976C}"/>
                    </a:ext>
                  </a:extLst>
                </p14:cNvPr>
                <p14:cNvContentPartPr/>
                <p14:nvPr/>
              </p14:nvContentPartPr>
              <p14:xfrm>
                <a:off x="5383437" y="1108965"/>
                <a:ext cx="92880" cy="48600"/>
              </p14:xfrm>
            </p:contentPart>
          </mc:Choice>
          <mc:Fallback xmlns="">
            <p:pic>
              <p:nvPicPr>
                <p:cNvPr id="138" name="Freihand 137">
                  <a:extLst>
                    <a:ext uri="{FF2B5EF4-FFF2-40B4-BE49-F238E27FC236}">
                      <a16:creationId xmlns:a16="http://schemas.microsoft.com/office/drawing/2014/main" id="{8AC0DC07-E365-42A4-B1C0-19928B8C976C}"/>
                    </a:ext>
                  </a:extLst>
                </p:cNvPr>
                <p:cNvPicPr/>
                <p:nvPr/>
              </p:nvPicPr>
              <p:blipFill>
                <a:blip r:embed="rId205"/>
                <a:stretch>
                  <a:fillRect/>
                </a:stretch>
              </p:blipFill>
              <p:spPr>
                <a:xfrm>
                  <a:off x="5379117" y="1104645"/>
                  <a:ext cx="10152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9" name="Freihand 138">
                  <a:extLst>
                    <a:ext uri="{FF2B5EF4-FFF2-40B4-BE49-F238E27FC236}">
                      <a16:creationId xmlns:a16="http://schemas.microsoft.com/office/drawing/2014/main" id="{DE259D4B-E4B8-48F7-B2DA-B43F515C7265}"/>
                    </a:ext>
                  </a:extLst>
                </p14:cNvPr>
                <p14:cNvContentPartPr/>
                <p14:nvPr/>
              </p14:nvContentPartPr>
              <p14:xfrm>
                <a:off x="5381637" y="1283205"/>
                <a:ext cx="565920" cy="2013120"/>
              </p14:xfrm>
            </p:contentPart>
          </mc:Choice>
          <mc:Fallback xmlns="">
            <p:pic>
              <p:nvPicPr>
                <p:cNvPr id="139" name="Freihand 138">
                  <a:extLst>
                    <a:ext uri="{FF2B5EF4-FFF2-40B4-BE49-F238E27FC236}">
                      <a16:creationId xmlns:a16="http://schemas.microsoft.com/office/drawing/2014/main" id="{DE259D4B-E4B8-48F7-B2DA-B43F515C7265}"/>
                    </a:ext>
                  </a:extLst>
                </p:cNvPr>
                <p:cNvPicPr/>
                <p:nvPr/>
              </p:nvPicPr>
              <p:blipFill>
                <a:blip r:embed="rId207"/>
                <a:stretch>
                  <a:fillRect/>
                </a:stretch>
              </p:blipFill>
              <p:spPr>
                <a:xfrm>
                  <a:off x="5377317" y="1278885"/>
                  <a:ext cx="574560" cy="20217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40" name="Freihand 139">
                  <a:extLst>
                    <a:ext uri="{FF2B5EF4-FFF2-40B4-BE49-F238E27FC236}">
                      <a16:creationId xmlns:a16="http://schemas.microsoft.com/office/drawing/2014/main" id="{97D25BAE-4F2B-4CA1-A29A-AED992B7AA60}"/>
                    </a:ext>
                  </a:extLst>
                </p14:cNvPr>
                <p14:cNvContentPartPr/>
                <p14:nvPr/>
              </p14:nvContentPartPr>
              <p14:xfrm>
                <a:off x="5990397" y="3222885"/>
                <a:ext cx="142920" cy="163080"/>
              </p14:xfrm>
            </p:contentPart>
          </mc:Choice>
          <mc:Fallback xmlns="">
            <p:pic>
              <p:nvPicPr>
                <p:cNvPr id="140" name="Freihand 139">
                  <a:extLst>
                    <a:ext uri="{FF2B5EF4-FFF2-40B4-BE49-F238E27FC236}">
                      <a16:creationId xmlns:a16="http://schemas.microsoft.com/office/drawing/2014/main" id="{97D25BAE-4F2B-4CA1-A29A-AED992B7AA60}"/>
                    </a:ext>
                  </a:extLst>
                </p:cNvPr>
                <p:cNvPicPr/>
                <p:nvPr/>
              </p:nvPicPr>
              <p:blipFill>
                <a:blip r:embed="rId209"/>
                <a:stretch>
                  <a:fillRect/>
                </a:stretch>
              </p:blipFill>
              <p:spPr>
                <a:xfrm>
                  <a:off x="5986077" y="3218565"/>
                  <a:ext cx="1515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41" name="Freihand 140">
                  <a:extLst>
                    <a:ext uri="{FF2B5EF4-FFF2-40B4-BE49-F238E27FC236}">
                      <a16:creationId xmlns:a16="http://schemas.microsoft.com/office/drawing/2014/main" id="{DE0EFB6F-5934-46E7-B598-8F77D0BB2266}"/>
                    </a:ext>
                  </a:extLst>
                </p14:cNvPr>
                <p14:cNvContentPartPr/>
                <p14:nvPr/>
              </p14:nvContentPartPr>
              <p14:xfrm>
                <a:off x="6320157" y="3168885"/>
                <a:ext cx="124200" cy="161280"/>
              </p14:xfrm>
            </p:contentPart>
          </mc:Choice>
          <mc:Fallback xmlns="">
            <p:pic>
              <p:nvPicPr>
                <p:cNvPr id="141" name="Freihand 140">
                  <a:extLst>
                    <a:ext uri="{FF2B5EF4-FFF2-40B4-BE49-F238E27FC236}">
                      <a16:creationId xmlns:a16="http://schemas.microsoft.com/office/drawing/2014/main" id="{DE0EFB6F-5934-46E7-B598-8F77D0BB2266}"/>
                    </a:ext>
                  </a:extLst>
                </p:cNvPr>
                <p:cNvPicPr/>
                <p:nvPr/>
              </p:nvPicPr>
              <p:blipFill>
                <a:blip r:embed="rId211"/>
                <a:stretch>
                  <a:fillRect/>
                </a:stretch>
              </p:blipFill>
              <p:spPr>
                <a:xfrm>
                  <a:off x="6315837" y="3164565"/>
                  <a:ext cx="1328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42" name="Freihand 141">
                  <a:extLst>
                    <a:ext uri="{FF2B5EF4-FFF2-40B4-BE49-F238E27FC236}">
                      <a16:creationId xmlns:a16="http://schemas.microsoft.com/office/drawing/2014/main" id="{42A749A7-EC71-4701-87D6-C2F616CD6558}"/>
                    </a:ext>
                  </a:extLst>
                </p14:cNvPr>
                <p14:cNvContentPartPr/>
                <p14:nvPr/>
              </p14:nvContentPartPr>
              <p14:xfrm>
                <a:off x="6483237" y="3170685"/>
                <a:ext cx="221760" cy="284760"/>
              </p14:xfrm>
            </p:contentPart>
          </mc:Choice>
          <mc:Fallback xmlns="">
            <p:pic>
              <p:nvPicPr>
                <p:cNvPr id="142" name="Freihand 141">
                  <a:extLst>
                    <a:ext uri="{FF2B5EF4-FFF2-40B4-BE49-F238E27FC236}">
                      <a16:creationId xmlns:a16="http://schemas.microsoft.com/office/drawing/2014/main" id="{42A749A7-EC71-4701-87D6-C2F616CD6558}"/>
                    </a:ext>
                  </a:extLst>
                </p:cNvPr>
                <p:cNvPicPr/>
                <p:nvPr/>
              </p:nvPicPr>
              <p:blipFill>
                <a:blip r:embed="rId213"/>
                <a:stretch>
                  <a:fillRect/>
                </a:stretch>
              </p:blipFill>
              <p:spPr>
                <a:xfrm>
                  <a:off x="6478917" y="3166365"/>
                  <a:ext cx="23040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43" name="Freihand 142">
                  <a:extLst>
                    <a:ext uri="{FF2B5EF4-FFF2-40B4-BE49-F238E27FC236}">
                      <a16:creationId xmlns:a16="http://schemas.microsoft.com/office/drawing/2014/main" id="{4CE032AB-3730-4B79-8871-963AD1D8FA79}"/>
                    </a:ext>
                  </a:extLst>
                </p14:cNvPr>
                <p14:cNvContentPartPr/>
                <p14:nvPr/>
              </p14:nvContentPartPr>
              <p14:xfrm>
                <a:off x="6751077" y="3072045"/>
                <a:ext cx="198720" cy="210240"/>
              </p14:xfrm>
            </p:contentPart>
          </mc:Choice>
          <mc:Fallback xmlns="">
            <p:pic>
              <p:nvPicPr>
                <p:cNvPr id="143" name="Freihand 142">
                  <a:extLst>
                    <a:ext uri="{FF2B5EF4-FFF2-40B4-BE49-F238E27FC236}">
                      <a16:creationId xmlns:a16="http://schemas.microsoft.com/office/drawing/2014/main" id="{4CE032AB-3730-4B79-8871-963AD1D8FA79}"/>
                    </a:ext>
                  </a:extLst>
                </p:cNvPr>
                <p:cNvPicPr/>
                <p:nvPr/>
              </p:nvPicPr>
              <p:blipFill>
                <a:blip r:embed="rId215"/>
                <a:stretch>
                  <a:fillRect/>
                </a:stretch>
              </p:blipFill>
              <p:spPr>
                <a:xfrm>
                  <a:off x="6746757" y="3067725"/>
                  <a:ext cx="20736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44" name="Freihand 143">
                  <a:extLst>
                    <a:ext uri="{FF2B5EF4-FFF2-40B4-BE49-F238E27FC236}">
                      <a16:creationId xmlns:a16="http://schemas.microsoft.com/office/drawing/2014/main" id="{C4EEC611-7544-4872-BD31-E2F721B956FC}"/>
                    </a:ext>
                  </a:extLst>
                </p14:cNvPr>
                <p14:cNvContentPartPr/>
                <p14:nvPr/>
              </p14:nvContentPartPr>
              <p14:xfrm>
                <a:off x="6990117" y="3133605"/>
                <a:ext cx="71280" cy="97920"/>
              </p14:xfrm>
            </p:contentPart>
          </mc:Choice>
          <mc:Fallback xmlns="">
            <p:pic>
              <p:nvPicPr>
                <p:cNvPr id="144" name="Freihand 143">
                  <a:extLst>
                    <a:ext uri="{FF2B5EF4-FFF2-40B4-BE49-F238E27FC236}">
                      <a16:creationId xmlns:a16="http://schemas.microsoft.com/office/drawing/2014/main" id="{C4EEC611-7544-4872-BD31-E2F721B956FC}"/>
                    </a:ext>
                  </a:extLst>
                </p:cNvPr>
                <p:cNvPicPr/>
                <p:nvPr/>
              </p:nvPicPr>
              <p:blipFill>
                <a:blip r:embed="rId217"/>
                <a:stretch>
                  <a:fillRect/>
                </a:stretch>
              </p:blipFill>
              <p:spPr>
                <a:xfrm>
                  <a:off x="6985797" y="3129285"/>
                  <a:ext cx="799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46" name="Freihand 145">
                  <a:extLst>
                    <a:ext uri="{FF2B5EF4-FFF2-40B4-BE49-F238E27FC236}">
                      <a16:creationId xmlns:a16="http://schemas.microsoft.com/office/drawing/2014/main" id="{1486BD2C-88BD-4DBF-A614-2A848739E59B}"/>
                    </a:ext>
                  </a:extLst>
                </p14:cNvPr>
                <p14:cNvContentPartPr/>
                <p14:nvPr/>
              </p14:nvContentPartPr>
              <p14:xfrm>
                <a:off x="7227717" y="3004725"/>
                <a:ext cx="283320" cy="219240"/>
              </p14:xfrm>
            </p:contentPart>
          </mc:Choice>
          <mc:Fallback xmlns="">
            <p:pic>
              <p:nvPicPr>
                <p:cNvPr id="146" name="Freihand 145">
                  <a:extLst>
                    <a:ext uri="{FF2B5EF4-FFF2-40B4-BE49-F238E27FC236}">
                      <a16:creationId xmlns:a16="http://schemas.microsoft.com/office/drawing/2014/main" id="{1486BD2C-88BD-4DBF-A614-2A848739E59B}"/>
                    </a:ext>
                  </a:extLst>
                </p:cNvPr>
                <p:cNvPicPr/>
                <p:nvPr/>
              </p:nvPicPr>
              <p:blipFill>
                <a:blip r:embed="rId219"/>
                <a:stretch>
                  <a:fillRect/>
                </a:stretch>
              </p:blipFill>
              <p:spPr>
                <a:xfrm>
                  <a:off x="7223397" y="3000405"/>
                  <a:ext cx="29196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47" name="Freihand 146">
                  <a:extLst>
                    <a:ext uri="{FF2B5EF4-FFF2-40B4-BE49-F238E27FC236}">
                      <a16:creationId xmlns:a16="http://schemas.microsoft.com/office/drawing/2014/main" id="{2B415D1E-0633-418F-857E-F5770E339066}"/>
                    </a:ext>
                  </a:extLst>
                </p14:cNvPr>
                <p14:cNvContentPartPr/>
                <p14:nvPr/>
              </p14:nvContentPartPr>
              <p14:xfrm>
                <a:off x="7605717" y="3069165"/>
                <a:ext cx="108360" cy="131040"/>
              </p14:xfrm>
            </p:contentPart>
          </mc:Choice>
          <mc:Fallback xmlns="">
            <p:pic>
              <p:nvPicPr>
                <p:cNvPr id="147" name="Freihand 146">
                  <a:extLst>
                    <a:ext uri="{FF2B5EF4-FFF2-40B4-BE49-F238E27FC236}">
                      <a16:creationId xmlns:a16="http://schemas.microsoft.com/office/drawing/2014/main" id="{2B415D1E-0633-418F-857E-F5770E339066}"/>
                    </a:ext>
                  </a:extLst>
                </p:cNvPr>
                <p:cNvPicPr/>
                <p:nvPr/>
              </p:nvPicPr>
              <p:blipFill>
                <a:blip r:embed="rId221"/>
                <a:stretch>
                  <a:fillRect/>
                </a:stretch>
              </p:blipFill>
              <p:spPr>
                <a:xfrm>
                  <a:off x="7601397" y="3064845"/>
                  <a:ext cx="1170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48" name="Freihand 147">
                  <a:extLst>
                    <a:ext uri="{FF2B5EF4-FFF2-40B4-BE49-F238E27FC236}">
                      <a16:creationId xmlns:a16="http://schemas.microsoft.com/office/drawing/2014/main" id="{3CCFDE61-8EA5-47A4-A00D-5E42723DAA8C}"/>
                    </a:ext>
                  </a:extLst>
                </p14:cNvPr>
                <p14:cNvContentPartPr/>
                <p14:nvPr/>
              </p14:nvContentPartPr>
              <p14:xfrm>
                <a:off x="7717677" y="3085005"/>
                <a:ext cx="72720" cy="106200"/>
              </p14:xfrm>
            </p:contentPart>
          </mc:Choice>
          <mc:Fallback xmlns="">
            <p:pic>
              <p:nvPicPr>
                <p:cNvPr id="148" name="Freihand 147">
                  <a:extLst>
                    <a:ext uri="{FF2B5EF4-FFF2-40B4-BE49-F238E27FC236}">
                      <a16:creationId xmlns:a16="http://schemas.microsoft.com/office/drawing/2014/main" id="{3CCFDE61-8EA5-47A4-A00D-5E42723DAA8C}"/>
                    </a:ext>
                  </a:extLst>
                </p:cNvPr>
                <p:cNvPicPr/>
                <p:nvPr/>
              </p:nvPicPr>
              <p:blipFill>
                <a:blip r:embed="rId223"/>
                <a:stretch>
                  <a:fillRect/>
                </a:stretch>
              </p:blipFill>
              <p:spPr>
                <a:xfrm>
                  <a:off x="7713357" y="3080685"/>
                  <a:ext cx="813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49" name="Freihand 148">
                  <a:extLst>
                    <a:ext uri="{FF2B5EF4-FFF2-40B4-BE49-F238E27FC236}">
                      <a16:creationId xmlns:a16="http://schemas.microsoft.com/office/drawing/2014/main" id="{CE4FA957-7AA0-44AB-AC08-821E9FC5BEF7}"/>
                    </a:ext>
                  </a:extLst>
                </p14:cNvPr>
                <p14:cNvContentPartPr/>
                <p14:nvPr/>
              </p14:nvContentPartPr>
              <p14:xfrm>
                <a:off x="7835757" y="2946045"/>
                <a:ext cx="42480" cy="214200"/>
              </p14:xfrm>
            </p:contentPart>
          </mc:Choice>
          <mc:Fallback xmlns="">
            <p:pic>
              <p:nvPicPr>
                <p:cNvPr id="149" name="Freihand 148">
                  <a:extLst>
                    <a:ext uri="{FF2B5EF4-FFF2-40B4-BE49-F238E27FC236}">
                      <a16:creationId xmlns:a16="http://schemas.microsoft.com/office/drawing/2014/main" id="{CE4FA957-7AA0-44AB-AC08-821E9FC5BEF7}"/>
                    </a:ext>
                  </a:extLst>
                </p:cNvPr>
                <p:cNvPicPr/>
                <p:nvPr/>
              </p:nvPicPr>
              <p:blipFill>
                <a:blip r:embed="rId225"/>
                <a:stretch>
                  <a:fillRect/>
                </a:stretch>
              </p:blipFill>
              <p:spPr>
                <a:xfrm>
                  <a:off x="7831437" y="2941725"/>
                  <a:ext cx="5112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50" name="Freihand 149">
                  <a:extLst>
                    <a:ext uri="{FF2B5EF4-FFF2-40B4-BE49-F238E27FC236}">
                      <a16:creationId xmlns:a16="http://schemas.microsoft.com/office/drawing/2014/main" id="{5B924EF6-38DE-441C-9D0F-FD4B26A51203}"/>
                    </a:ext>
                  </a:extLst>
                </p14:cNvPr>
                <p14:cNvContentPartPr/>
                <p14:nvPr/>
              </p14:nvContentPartPr>
              <p14:xfrm>
                <a:off x="7876797" y="3055485"/>
                <a:ext cx="61560" cy="103680"/>
              </p14:xfrm>
            </p:contentPart>
          </mc:Choice>
          <mc:Fallback xmlns="">
            <p:pic>
              <p:nvPicPr>
                <p:cNvPr id="150" name="Freihand 149">
                  <a:extLst>
                    <a:ext uri="{FF2B5EF4-FFF2-40B4-BE49-F238E27FC236}">
                      <a16:creationId xmlns:a16="http://schemas.microsoft.com/office/drawing/2014/main" id="{5B924EF6-38DE-441C-9D0F-FD4B26A51203}"/>
                    </a:ext>
                  </a:extLst>
                </p:cNvPr>
                <p:cNvPicPr/>
                <p:nvPr/>
              </p:nvPicPr>
              <p:blipFill>
                <a:blip r:embed="rId227"/>
                <a:stretch>
                  <a:fillRect/>
                </a:stretch>
              </p:blipFill>
              <p:spPr>
                <a:xfrm>
                  <a:off x="7872477" y="3051165"/>
                  <a:ext cx="702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51" name="Freihand 150">
                  <a:extLst>
                    <a:ext uri="{FF2B5EF4-FFF2-40B4-BE49-F238E27FC236}">
                      <a16:creationId xmlns:a16="http://schemas.microsoft.com/office/drawing/2014/main" id="{5CD130C8-EDDA-48E6-B89E-96F7D41E14A1}"/>
                    </a:ext>
                  </a:extLst>
                </p14:cNvPr>
                <p14:cNvContentPartPr/>
                <p14:nvPr/>
              </p14:nvContentPartPr>
              <p14:xfrm>
                <a:off x="7706517" y="2951445"/>
                <a:ext cx="37800" cy="239760"/>
              </p14:xfrm>
            </p:contentPart>
          </mc:Choice>
          <mc:Fallback xmlns="">
            <p:pic>
              <p:nvPicPr>
                <p:cNvPr id="151" name="Freihand 150">
                  <a:extLst>
                    <a:ext uri="{FF2B5EF4-FFF2-40B4-BE49-F238E27FC236}">
                      <a16:creationId xmlns:a16="http://schemas.microsoft.com/office/drawing/2014/main" id="{5CD130C8-EDDA-48E6-B89E-96F7D41E14A1}"/>
                    </a:ext>
                  </a:extLst>
                </p:cNvPr>
                <p:cNvPicPr/>
                <p:nvPr/>
              </p:nvPicPr>
              <p:blipFill>
                <a:blip r:embed="rId229"/>
                <a:stretch>
                  <a:fillRect/>
                </a:stretch>
              </p:blipFill>
              <p:spPr>
                <a:xfrm>
                  <a:off x="7702197" y="2947125"/>
                  <a:ext cx="4644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52" name="Freihand 151">
                  <a:extLst>
                    <a:ext uri="{FF2B5EF4-FFF2-40B4-BE49-F238E27FC236}">
                      <a16:creationId xmlns:a16="http://schemas.microsoft.com/office/drawing/2014/main" id="{499CDD9B-C7F3-4616-986F-35FF429862F3}"/>
                    </a:ext>
                  </a:extLst>
                </p14:cNvPr>
                <p14:cNvContentPartPr/>
                <p14:nvPr/>
              </p14:nvContentPartPr>
              <p14:xfrm>
                <a:off x="7822797" y="3015165"/>
                <a:ext cx="123840" cy="231840"/>
              </p14:xfrm>
            </p:contentPart>
          </mc:Choice>
          <mc:Fallback xmlns="">
            <p:pic>
              <p:nvPicPr>
                <p:cNvPr id="152" name="Freihand 151">
                  <a:extLst>
                    <a:ext uri="{FF2B5EF4-FFF2-40B4-BE49-F238E27FC236}">
                      <a16:creationId xmlns:a16="http://schemas.microsoft.com/office/drawing/2014/main" id="{499CDD9B-C7F3-4616-986F-35FF429862F3}"/>
                    </a:ext>
                  </a:extLst>
                </p:cNvPr>
                <p:cNvPicPr/>
                <p:nvPr/>
              </p:nvPicPr>
              <p:blipFill>
                <a:blip r:embed="rId231"/>
                <a:stretch>
                  <a:fillRect/>
                </a:stretch>
              </p:blipFill>
              <p:spPr>
                <a:xfrm>
                  <a:off x="7818477" y="3010845"/>
                  <a:ext cx="13248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53" name="Freihand 152">
                  <a:extLst>
                    <a:ext uri="{FF2B5EF4-FFF2-40B4-BE49-F238E27FC236}">
                      <a16:creationId xmlns:a16="http://schemas.microsoft.com/office/drawing/2014/main" id="{3B7BFE42-4FE3-4A28-A59E-59909647783A}"/>
                    </a:ext>
                  </a:extLst>
                </p14:cNvPr>
                <p14:cNvContentPartPr/>
                <p14:nvPr/>
              </p14:nvContentPartPr>
              <p14:xfrm>
                <a:off x="7987317" y="2998965"/>
                <a:ext cx="93600" cy="123120"/>
              </p14:xfrm>
            </p:contentPart>
          </mc:Choice>
          <mc:Fallback xmlns="">
            <p:pic>
              <p:nvPicPr>
                <p:cNvPr id="153" name="Freihand 152">
                  <a:extLst>
                    <a:ext uri="{FF2B5EF4-FFF2-40B4-BE49-F238E27FC236}">
                      <a16:creationId xmlns:a16="http://schemas.microsoft.com/office/drawing/2014/main" id="{3B7BFE42-4FE3-4A28-A59E-59909647783A}"/>
                    </a:ext>
                  </a:extLst>
                </p:cNvPr>
                <p:cNvPicPr/>
                <p:nvPr/>
              </p:nvPicPr>
              <p:blipFill>
                <a:blip r:embed="rId233"/>
                <a:stretch>
                  <a:fillRect/>
                </a:stretch>
              </p:blipFill>
              <p:spPr>
                <a:xfrm>
                  <a:off x="7982997" y="2994645"/>
                  <a:ext cx="1022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54" name="Freihand 153">
                  <a:extLst>
                    <a:ext uri="{FF2B5EF4-FFF2-40B4-BE49-F238E27FC236}">
                      <a16:creationId xmlns:a16="http://schemas.microsoft.com/office/drawing/2014/main" id="{6DC2B021-E1D8-4AE4-80A7-0C55B3300E94}"/>
                    </a:ext>
                  </a:extLst>
                </p14:cNvPr>
                <p14:cNvContentPartPr/>
                <p14:nvPr/>
              </p14:nvContentPartPr>
              <p14:xfrm>
                <a:off x="8140677" y="2880165"/>
                <a:ext cx="184680" cy="338040"/>
              </p14:xfrm>
            </p:contentPart>
          </mc:Choice>
          <mc:Fallback xmlns="">
            <p:pic>
              <p:nvPicPr>
                <p:cNvPr id="154" name="Freihand 153">
                  <a:extLst>
                    <a:ext uri="{FF2B5EF4-FFF2-40B4-BE49-F238E27FC236}">
                      <a16:creationId xmlns:a16="http://schemas.microsoft.com/office/drawing/2014/main" id="{6DC2B021-E1D8-4AE4-80A7-0C55B3300E94}"/>
                    </a:ext>
                  </a:extLst>
                </p:cNvPr>
                <p:cNvPicPr/>
                <p:nvPr/>
              </p:nvPicPr>
              <p:blipFill>
                <a:blip r:embed="rId235"/>
                <a:stretch>
                  <a:fillRect/>
                </a:stretch>
              </p:blipFill>
              <p:spPr>
                <a:xfrm>
                  <a:off x="8136357" y="2875845"/>
                  <a:ext cx="193320" cy="3466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56" name="Freihand 155">
                  <a:extLst>
                    <a:ext uri="{FF2B5EF4-FFF2-40B4-BE49-F238E27FC236}">
                      <a16:creationId xmlns:a16="http://schemas.microsoft.com/office/drawing/2014/main" id="{69B535E5-C46E-419F-94C9-417F7BC06BF4}"/>
                    </a:ext>
                  </a:extLst>
                </p14:cNvPr>
                <p14:cNvContentPartPr/>
                <p14:nvPr/>
              </p14:nvContentPartPr>
              <p14:xfrm>
                <a:off x="6627237" y="3456885"/>
                <a:ext cx="317160" cy="247320"/>
              </p14:xfrm>
            </p:contentPart>
          </mc:Choice>
          <mc:Fallback xmlns="">
            <p:pic>
              <p:nvPicPr>
                <p:cNvPr id="156" name="Freihand 155">
                  <a:extLst>
                    <a:ext uri="{FF2B5EF4-FFF2-40B4-BE49-F238E27FC236}">
                      <a16:creationId xmlns:a16="http://schemas.microsoft.com/office/drawing/2014/main" id="{69B535E5-C46E-419F-94C9-417F7BC06BF4}"/>
                    </a:ext>
                  </a:extLst>
                </p:cNvPr>
                <p:cNvPicPr/>
                <p:nvPr/>
              </p:nvPicPr>
              <p:blipFill>
                <a:blip r:embed="rId237"/>
                <a:stretch>
                  <a:fillRect/>
                </a:stretch>
              </p:blipFill>
              <p:spPr>
                <a:xfrm>
                  <a:off x="6622917" y="3452565"/>
                  <a:ext cx="32580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57" name="Freihand 156">
                  <a:extLst>
                    <a:ext uri="{FF2B5EF4-FFF2-40B4-BE49-F238E27FC236}">
                      <a16:creationId xmlns:a16="http://schemas.microsoft.com/office/drawing/2014/main" id="{5139C0C7-9C1E-4A54-BA7B-1D5BA8CFDBEC}"/>
                    </a:ext>
                  </a:extLst>
                </p14:cNvPr>
                <p14:cNvContentPartPr/>
                <p14:nvPr/>
              </p14:nvContentPartPr>
              <p14:xfrm>
                <a:off x="7124397" y="3514485"/>
                <a:ext cx="69480" cy="91800"/>
              </p14:xfrm>
            </p:contentPart>
          </mc:Choice>
          <mc:Fallback xmlns="">
            <p:pic>
              <p:nvPicPr>
                <p:cNvPr id="157" name="Freihand 156">
                  <a:extLst>
                    <a:ext uri="{FF2B5EF4-FFF2-40B4-BE49-F238E27FC236}">
                      <a16:creationId xmlns:a16="http://schemas.microsoft.com/office/drawing/2014/main" id="{5139C0C7-9C1E-4A54-BA7B-1D5BA8CFDBEC}"/>
                    </a:ext>
                  </a:extLst>
                </p:cNvPr>
                <p:cNvPicPr/>
                <p:nvPr/>
              </p:nvPicPr>
              <p:blipFill>
                <a:blip r:embed="rId239"/>
                <a:stretch>
                  <a:fillRect/>
                </a:stretch>
              </p:blipFill>
              <p:spPr>
                <a:xfrm>
                  <a:off x="7120077" y="3510165"/>
                  <a:ext cx="781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58" name="Freihand 157">
                  <a:extLst>
                    <a:ext uri="{FF2B5EF4-FFF2-40B4-BE49-F238E27FC236}">
                      <a16:creationId xmlns:a16="http://schemas.microsoft.com/office/drawing/2014/main" id="{BDF0E5FC-EA12-43FE-9DF8-3D062901025E}"/>
                    </a:ext>
                  </a:extLst>
                </p14:cNvPr>
                <p14:cNvContentPartPr/>
                <p14:nvPr/>
              </p14:nvContentPartPr>
              <p14:xfrm>
                <a:off x="7211517" y="3498645"/>
                <a:ext cx="166320" cy="131040"/>
              </p14:xfrm>
            </p:contentPart>
          </mc:Choice>
          <mc:Fallback xmlns="">
            <p:pic>
              <p:nvPicPr>
                <p:cNvPr id="158" name="Freihand 157">
                  <a:extLst>
                    <a:ext uri="{FF2B5EF4-FFF2-40B4-BE49-F238E27FC236}">
                      <a16:creationId xmlns:a16="http://schemas.microsoft.com/office/drawing/2014/main" id="{BDF0E5FC-EA12-43FE-9DF8-3D062901025E}"/>
                    </a:ext>
                  </a:extLst>
                </p:cNvPr>
                <p:cNvPicPr/>
                <p:nvPr/>
              </p:nvPicPr>
              <p:blipFill>
                <a:blip r:embed="rId241"/>
                <a:stretch>
                  <a:fillRect/>
                </a:stretch>
              </p:blipFill>
              <p:spPr>
                <a:xfrm>
                  <a:off x="7207197" y="3494325"/>
                  <a:ext cx="1749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59" name="Freihand 158">
                  <a:extLst>
                    <a:ext uri="{FF2B5EF4-FFF2-40B4-BE49-F238E27FC236}">
                      <a16:creationId xmlns:a16="http://schemas.microsoft.com/office/drawing/2014/main" id="{9621BC4E-B4E1-4F5F-B9A2-BF38088EE592}"/>
                    </a:ext>
                  </a:extLst>
                </p14:cNvPr>
                <p14:cNvContentPartPr/>
                <p14:nvPr/>
              </p14:nvContentPartPr>
              <p14:xfrm>
                <a:off x="7371717" y="3416205"/>
                <a:ext cx="86040" cy="179280"/>
              </p14:xfrm>
            </p:contentPart>
          </mc:Choice>
          <mc:Fallback xmlns="">
            <p:pic>
              <p:nvPicPr>
                <p:cNvPr id="159" name="Freihand 158">
                  <a:extLst>
                    <a:ext uri="{FF2B5EF4-FFF2-40B4-BE49-F238E27FC236}">
                      <a16:creationId xmlns:a16="http://schemas.microsoft.com/office/drawing/2014/main" id="{9621BC4E-B4E1-4F5F-B9A2-BF38088EE592}"/>
                    </a:ext>
                  </a:extLst>
                </p:cNvPr>
                <p:cNvPicPr/>
                <p:nvPr/>
              </p:nvPicPr>
              <p:blipFill>
                <a:blip r:embed="rId243"/>
                <a:stretch>
                  <a:fillRect/>
                </a:stretch>
              </p:blipFill>
              <p:spPr>
                <a:xfrm>
                  <a:off x="7367397" y="3411885"/>
                  <a:ext cx="9468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60" name="Freihand 159">
                  <a:extLst>
                    <a:ext uri="{FF2B5EF4-FFF2-40B4-BE49-F238E27FC236}">
                      <a16:creationId xmlns:a16="http://schemas.microsoft.com/office/drawing/2014/main" id="{B71D5EC3-2A43-4756-9408-4CBAD473B1DE}"/>
                    </a:ext>
                  </a:extLst>
                </p14:cNvPr>
                <p14:cNvContentPartPr/>
                <p14:nvPr/>
              </p14:nvContentPartPr>
              <p14:xfrm>
                <a:off x="7465677" y="3460485"/>
                <a:ext cx="129240" cy="111600"/>
              </p14:xfrm>
            </p:contentPart>
          </mc:Choice>
          <mc:Fallback xmlns="">
            <p:pic>
              <p:nvPicPr>
                <p:cNvPr id="160" name="Freihand 159">
                  <a:extLst>
                    <a:ext uri="{FF2B5EF4-FFF2-40B4-BE49-F238E27FC236}">
                      <a16:creationId xmlns:a16="http://schemas.microsoft.com/office/drawing/2014/main" id="{B71D5EC3-2A43-4756-9408-4CBAD473B1DE}"/>
                    </a:ext>
                  </a:extLst>
                </p:cNvPr>
                <p:cNvPicPr/>
                <p:nvPr/>
              </p:nvPicPr>
              <p:blipFill>
                <a:blip r:embed="rId245"/>
                <a:stretch>
                  <a:fillRect/>
                </a:stretch>
              </p:blipFill>
              <p:spPr>
                <a:xfrm>
                  <a:off x="7461357" y="3456165"/>
                  <a:ext cx="1378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62" name="Freihand 161">
                  <a:extLst>
                    <a:ext uri="{FF2B5EF4-FFF2-40B4-BE49-F238E27FC236}">
                      <a16:creationId xmlns:a16="http://schemas.microsoft.com/office/drawing/2014/main" id="{A401068A-0161-458C-B9A3-B618A6225748}"/>
                    </a:ext>
                  </a:extLst>
                </p14:cNvPr>
                <p14:cNvContentPartPr/>
                <p14:nvPr/>
              </p14:nvContentPartPr>
              <p14:xfrm>
                <a:off x="7464957" y="3485325"/>
                <a:ext cx="173520" cy="65160"/>
              </p14:xfrm>
            </p:contentPart>
          </mc:Choice>
          <mc:Fallback xmlns="">
            <p:pic>
              <p:nvPicPr>
                <p:cNvPr id="162" name="Freihand 161">
                  <a:extLst>
                    <a:ext uri="{FF2B5EF4-FFF2-40B4-BE49-F238E27FC236}">
                      <a16:creationId xmlns:a16="http://schemas.microsoft.com/office/drawing/2014/main" id="{A401068A-0161-458C-B9A3-B618A6225748}"/>
                    </a:ext>
                  </a:extLst>
                </p:cNvPr>
                <p:cNvPicPr/>
                <p:nvPr/>
              </p:nvPicPr>
              <p:blipFill>
                <a:blip r:embed="rId247"/>
                <a:stretch>
                  <a:fillRect/>
                </a:stretch>
              </p:blipFill>
              <p:spPr>
                <a:xfrm>
                  <a:off x="7460637" y="3481005"/>
                  <a:ext cx="1821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63" name="Freihand 162">
                  <a:extLst>
                    <a:ext uri="{FF2B5EF4-FFF2-40B4-BE49-F238E27FC236}">
                      <a16:creationId xmlns:a16="http://schemas.microsoft.com/office/drawing/2014/main" id="{48598D83-0747-44B3-9FFF-F05DF2466B02}"/>
                    </a:ext>
                  </a:extLst>
                </p14:cNvPr>
                <p14:cNvContentPartPr/>
                <p14:nvPr/>
              </p14:nvContentPartPr>
              <p14:xfrm>
                <a:off x="7724877" y="3334125"/>
                <a:ext cx="285120" cy="263520"/>
              </p14:xfrm>
            </p:contentPart>
          </mc:Choice>
          <mc:Fallback xmlns="">
            <p:pic>
              <p:nvPicPr>
                <p:cNvPr id="163" name="Freihand 162">
                  <a:extLst>
                    <a:ext uri="{FF2B5EF4-FFF2-40B4-BE49-F238E27FC236}">
                      <a16:creationId xmlns:a16="http://schemas.microsoft.com/office/drawing/2014/main" id="{48598D83-0747-44B3-9FFF-F05DF2466B02}"/>
                    </a:ext>
                  </a:extLst>
                </p:cNvPr>
                <p:cNvPicPr/>
                <p:nvPr/>
              </p:nvPicPr>
              <p:blipFill>
                <a:blip r:embed="rId249"/>
                <a:stretch>
                  <a:fillRect/>
                </a:stretch>
              </p:blipFill>
              <p:spPr>
                <a:xfrm>
                  <a:off x="7720557" y="3329805"/>
                  <a:ext cx="29376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64" name="Freihand 163">
                  <a:extLst>
                    <a:ext uri="{FF2B5EF4-FFF2-40B4-BE49-F238E27FC236}">
                      <a16:creationId xmlns:a16="http://schemas.microsoft.com/office/drawing/2014/main" id="{F4230FCC-4707-42E2-AA98-F73324C2BFC5}"/>
                    </a:ext>
                  </a:extLst>
                </p14:cNvPr>
                <p14:cNvContentPartPr/>
                <p14:nvPr/>
              </p14:nvContentPartPr>
              <p14:xfrm>
                <a:off x="7997397" y="3383805"/>
                <a:ext cx="76320" cy="71640"/>
              </p14:xfrm>
            </p:contentPart>
          </mc:Choice>
          <mc:Fallback xmlns="">
            <p:pic>
              <p:nvPicPr>
                <p:cNvPr id="164" name="Freihand 163">
                  <a:extLst>
                    <a:ext uri="{FF2B5EF4-FFF2-40B4-BE49-F238E27FC236}">
                      <a16:creationId xmlns:a16="http://schemas.microsoft.com/office/drawing/2014/main" id="{F4230FCC-4707-42E2-AA98-F73324C2BFC5}"/>
                    </a:ext>
                  </a:extLst>
                </p:cNvPr>
                <p:cNvPicPr/>
                <p:nvPr/>
              </p:nvPicPr>
              <p:blipFill>
                <a:blip r:embed="rId251"/>
                <a:stretch>
                  <a:fillRect/>
                </a:stretch>
              </p:blipFill>
              <p:spPr>
                <a:xfrm>
                  <a:off x="7993077" y="3379485"/>
                  <a:ext cx="849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65" name="Freihand 164">
                  <a:extLst>
                    <a:ext uri="{FF2B5EF4-FFF2-40B4-BE49-F238E27FC236}">
                      <a16:creationId xmlns:a16="http://schemas.microsoft.com/office/drawing/2014/main" id="{E7B2C38C-B15E-46CD-BBED-29757F6D18AC}"/>
                    </a:ext>
                  </a:extLst>
                </p14:cNvPr>
                <p14:cNvContentPartPr/>
                <p14:nvPr/>
              </p14:nvContentPartPr>
              <p14:xfrm>
                <a:off x="8087757" y="3268965"/>
                <a:ext cx="132480" cy="160560"/>
              </p14:xfrm>
            </p:contentPart>
          </mc:Choice>
          <mc:Fallback xmlns="">
            <p:pic>
              <p:nvPicPr>
                <p:cNvPr id="165" name="Freihand 164">
                  <a:extLst>
                    <a:ext uri="{FF2B5EF4-FFF2-40B4-BE49-F238E27FC236}">
                      <a16:creationId xmlns:a16="http://schemas.microsoft.com/office/drawing/2014/main" id="{E7B2C38C-B15E-46CD-BBED-29757F6D18AC}"/>
                    </a:ext>
                  </a:extLst>
                </p:cNvPr>
                <p:cNvPicPr/>
                <p:nvPr/>
              </p:nvPicPr>
              <p:blipFill>
                <a:blip r:embed="rId253"/>
                <a:stretch>
                  <a:fillRect/>
                </a:stretch>
              </p:blipFill>
              <p:spPr>
                <a:xfrm>
                  <a:off x="8083437" y="3264645"/>
                  <a:ext cx="1411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66" name="Freihand 165">
                  <a:extLst>
                    <a:ext uri="{FF2B5EF4-FFF2-40B4-BE49-F238E27FC236}">
                      <a16:creationId xmlns:a16="http://schemas.microsoft.com/office/drawing/2014/main" id="{F1C4CEBB-383F-448E-89D0-5CD682425E12}"/>
                    </a:ext>
                  </a:extLst>
                </p14:cNvPr>
                <p14:cNvContentPartPr/>
                <p14:nvPr/>
              </p14:nvContentPartPr>
              <p14:xfrm>
                <a:off x="8186757" y="3282285"/>
                <a:ext cx="25560" cy="47520"/>
              </p14:xfrm>
            </p:contentPart>
          </mc:Choice>
          <mc:Fallback xmlns="">
            <p:pic>
              <p:nvPicPr>
                <p:cNvPr id="166" name="Freihand 165">
                  <a:extLst>
                    <a:ext uri="{FF2B5EF4-FFF2-40B4-BE49-F238E27FC236}">
                      <a16:creationId xmlns:a16="http://schemas.microsoft.com/office/drawing/2014/main" id="{F1C4CEBB-383F-448E-89D0-5CD682425E12}"/>
                    </a:ext>
                  </a:extLst>
                </p:cNvPr>
                <p:cNvPicPr/>
                <p:nvPr/>
              </p:nvPicPr>
              <p:blipFill>
                <a:blip r:embed="rId255"/>
                <a:stretch>
                  <a:fillRect/>
                </a:stretch>
              </p:blipFill>
              <p:spPr>
                <a:xfrm>
                  <a:off x="8182437" y="3277965"/>
                  <a:ext cx="3420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67" name="Freihand 166">
                  <a:extLst>
                    <a:ext uri="{FF2B5EF4-FFF2-40B4-BE49-F238E27FC236}">
                      <a16:creationId xmlns:a16="http://schemas.microsoft.com/office/drawing/2014/main" id="{6D2D11AC-8D45-45BA-8A17-4CA9D2765551}"/>
                    </a:ext>
                  </a:extLst>
                </p14:cNvPr>
                <p14:cNvContentPartPr/>
                <p14:nvPr/>
              </p14:nvContentPartPr>
              <p14:xfrm>
                <a:off x="8251917" y="3323325"/>
                <a:ext cx="164880" cy="56880"/>
              </p14:xfrm>
            </p:contentPart>
          </mc:Choice>
          <mc:Fallback xmlns="">
            <p:pic>
              <p:nvPicPr>
                <p:cNvPr id="167" name="Freihand 166">
                  <a:extLst>
                    <a:ext uri="{FF2B5EF4-FFF2-40B4-BE49-F238E27FC236}">
                      <a16:creationId xmlns:a16="http://schemas.microsoft.com/office/drawing/2014/main" id="{6D2D11AC-8D45-45BA-8A17-4CA9D2765551}"/>
                    </a:ext>
                  </a:extLst>
                </p:cNvPr>
                <p:cNvPicPr/>
                <p:nvPr/>
              </p:nvPicPr>
              <p:blipFill>
                <a:blip r:embed="rId257"/>
                <a:stretch>
                  <a:fillRect/>
                </a:stretch>
              </p:blipFill>
              <p:spPr>
                <a:xfrm>
                  <a:off x="8247597" y="3319005"/>
                  <a:ext cx="1735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69" name="Freihand 168">
                  <a:extLst>
                    <a:ext uri="{FF2B5EF4-FFF2-40B4-BE49-F238E27FC236}">
                      <a16:creationId xmlns:a16="http://schemas.microsoft.com/office/drawing/2014/main" id="{89C7EA73-60F6-4D6B-8BCA-1B9518796011}"/>
                    </a:ext>
                  </a:extLst>
                </p14:cNvPr>
                <p14:cNvContentPartPr/>
                <p14:nvPr/>
              </p14:nvContentPartPr>
              <p14:xfrm>
                <a:off x="8521557" y="3067365"/>
                <a:ext cx="198000" cy="56520"/>
              </p14:xfrm>
            </p:contentPart>
          </mc:Choice>
          <mc:Fallback xmlns="">
            <p:pic>
              <p:nvPicPr>
                <p:cNvPr id="169" name="Freihand 168">
                  <a:extLst>
                    <a:ext uri="{FF2B5EF4-FFF2-40B4-BE49-F238E27FC236}">
                      <a16:creationId xmlns:a16="http://schemas.microsoft.com/office/drawing/2014/main" id="{89C7EA73-60F6-4D6B-8BCA-1B9518796011}"/>
                    </a:ext>
                  </a:extLst>
                </p:cNvPr>
                <p:cNvPicPr/>
                <p:nvPr/>
              </p:nvPicPr>
              <p:blipFill>
                <a:blip r:embed="rId259"/>
                <a:stretch>
                  <a:fillRect/>
                </a:stretch>
              </p:blipFill>
              <p:spPr>
                <a:xfrm>
                  <a:off x="8517237" y="3063045"/>
                  <a:ext cx="2066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70" name="Freihand 169">
                  <a:extLst>
                    <a:ext uri="{FF2B5EF4-FFF2-40B4-BE49-F238E27FC236}">
                      <a16:creationId xmlns:a16="http://schemas.microsoft.com/office/drawing/2014/main" id="{C1DD8BF4-3551-47F8-9C31-65BDD02EFDA2}"/>
                    </a:ext>
                  </a:extLst>
                </p14:cNvPr>
                <p14:cNvContentPartPr/>
                <p14:nvPr/>
              </p14:nvContentPartPr>
              <p14:xfrm>
                <a:off x="8561877" y="3108765"/>
                <a:ext cx="199800" cy="66240"/>
              </p14:xfrm>
            </p:contentPart>
          </mc:Choice>
          <mc:Fallback xmlns="">
            <p:pic>
              <p:nvPicPr>
                <p:cNvPr id="170" name="Freihand 169">
                  <a:extLst>
                    <a:ext uri="{FF2B5EF4-FFF2-40B4-BE49-F238E27FC236}">
                      <a16:creationId xmlns:a16="http://schemas.microsoft.com/office/drawing/2014/main" id="{C1DD8BF4-3551-47F8-9C31-65BDD02EFDA2}"/>
                    </a:ext>
                  </a:extLst>
                </p:cNvPr>
                <p:cNvPicPr/>
                <p:nvPr/>
              </p:nvPicPr>
              <p:blipFill>
                <a:blip r:embed="rId261"/>
                <a:stretch>
                  <a:fillRect/>
                </a:stretch>
              </p:blipFill>
              <p:spPr>
                <a:xfrm>
                  <a:off x="8557557" y="3104445"/>
                  <a:ext cx="2084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72" name="Freihand 171">
                  <a:extLst>
                    <a:ext uri="{FF2B5EF4-FFF2-40B4-BE49-F238E27FC236}">
                      <a16:creationId xmlns:a16="http://schemas.microsoft.com/office/drawing/2014/main" id="{9891E278-DC6C-42DF-B8F0-44EE6A943C45}"/>
                    </a:ext>
                  </a:extLst>
                </p14:cNvPr>
                <p14:cNvContentPartPr/>
                <p14:nvPr/>
              </p14:nvContentPartPr>
              <p14:xfrm>
                <a:off x="8903157" y="2911485"/>
                <a:ext cx="214560" cy="167400"/>
              </p14:xfrm>
            </p:contentPart>
          </mc:Choice>
          <mc:Fallback xmlns="">
            <p:pic>
              <p:nvPicPr>
                <p:cNvPr id="172" name="Freihand 171">
                  <a:extLst>
                    <a:ext uri="{FF2B5EF4-FFF2-40B4-BE49-F238E27FC236}">
                      <a16:creationId xmlns:a16="http://schemas.microsoft.com/office/drawing/2014/main" id="{9891E278-DC6C-42DF-B8F0-44EE6A943C45}"/>
                    </a:ext>
                  </a:extLst>
                </p:cNvPr>
                <p:cNvPicPr/>
                <p:nvPr/>
              </p:nvPicPr>
              <p:blipFill>
                <a:blip r:embed="rId263"/>
                <a:stretch>
                  <a:fillRect/>
                </a:stretch>
              </p:blipFill>
              <p:spPr>
                <a:xfrm>
                  <a:off x="8898837" y="2907165"/>
                  <a:ext cx="22320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73" name="Freihand 172">
                  <a:extLst>
                    <a:ext uri="{FF2B5EF4-FFF2-40B4-BE49-F238E27FC236}">
                      <a16:creationId xmlns:a16="http://schemas.microsoft.com/office/drawing/2014/main" id="{CFE5CEC0-8B22-4E31-BF1F-23993E9251D6}"/>
                    </a:ext>
                  </a:extLst>
                </p14:cNvPr>
                <p14:cNvContentPartPr/>
                <p14:nvPr/>
              </p14:nvContentPartPr>
              <p14:xfrm>
                <a:off x="9198717" y="2848125"/>
                <a:ext cx="183600" cy="85320"/>
              </p14:xfrm>
            </p:contentPart>
          </mc:Choice>
          <mc:Fallback xmlns="">
            <p:pic>
              <p:nvPicPr>
                <p:cNvPr id="173" name="Freihand 172">
                  <a:extLst>
                    <a:ext uri="{FF2B5EF4-FFF2-40B4-BE49-F238E27FC236}">
                      <a16:creationId xmlns:a16="http://schemas.microsoft.com/office/drawing/2014/main" id="{CFE5CEC0-8B22-4E31-BF1F-23993E9251D6}"/>
                    </a:ext>
                  </a:extLst>
                </p:cNvPr>
                <p:cNvPicPr/>
                <p:nvPr/>
              </p:nvPicPr>
              <p:blipFill>
                <a:blip r:embed="rId265"/>
                <a:stretch>
                  <a:fillRect/>
                </a:stretch>
              </p:blipFill>
              <p:spPr>
                <a:xfrm>
                  <a:off x="9194397" y="2843805"/>
                  <a:ext cx="1922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74" name="Freihand 173">
                  <a:extLst>
                    <a:ext uri="{FF2B5EF4-FFF2-40B4-BE49-F238E27FC236}">
                      <a16:creationId xmlns:a16="http://schemas.microsoft.com/office/drawing/2014/main" id="{691113D8-44E5-4C41-B452-B187C59DA613}"/>
                    </a:ext>
                  </a:extLst>
                </p14:cNvPr>
                <p14:cNvContentPartPr/>
                <p14:nvPr/>
              </p14:nvContentPartPr>
              <p14:xfrm>
                <a:off x="9251997" y="2890965"/>
                <a:ext cx="175320" cy="96480"/>
              </p14:xfrm>
            </p:contentPart>
          </mc:Choice>
          <mc:Fallback xmlns="">
            <p:pic>
              <p:nvPicPr>
                <p:cNvPr id="174" name="Freihand 173">
                  <a:extLst>
                    <a:ext uri="{FF2B5EF4-FFF2-40B4-BE49-F238E27FC236}">
                      <a16:creationId xmlns:a16="http://schemas.microsoft.com/office/drawing/2014/main" id="{691113D8-44E5-4C41-B452-B187C59DA613}"/>
                    </a:ext>
                  </a:extLst>
                </p:cNvPr>
                <p:cNvPicPr/>
                <p:nvPr/>
              </p:nvPicPr>
              <p:blipFill>
                <a:blip r:embed="rId267"/>
                <a:stretch>
                  <a:fillRect/>
                </a:stretch>
              </p:blipFill>
              <p:spPr>
                <a:xfrm>
                  <a:off x="9247677" y="2886645"/>
                  <a:ext cx="1839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75" name="Freihand 174">
                  <a:extLst>
                    <a:ext uri="{FF2B5EF4-FFF2-40B4-BE49-F238E27FC236}">
                      <a16:creationId xmlns:a16="http://schemas.microsoft.com/office/drawing/2014/main" id="{0DCBCFFA-8CF8-4051-B27A-F86E72628C0B}"/>
                    </a:ext>
                  </a:extLst>
                </p14:cNvPr>
                <p14:cNvContentPartPr/>
                <p14:nvPr/>
              </p14:nvContentPartPr>
              <p14:xfrm>
                <a:off x="9478437" y="2610885"/>
                <a:ext cx="172440" cy="144000"/>
              </p14:xfrm>
            </p:contentPart>
          </mc:Choice>
          <mc:Fallback xmlns="">
            <p:pic>
              <p:nvPicPr>
                <p:cNvPr id="175" name="Freihand 174">
                  <a:extLst>
                    <a:ext uri="{FF2B5EF4-FFF2-40B4-BE49-F238E27FC236}">
                      <a16:creationId xmlns:a16="http://schemas.microsoft.com/office/drawing/2014/main" id="{0DCBCFFA-8CF8-4051-B27A-F86E72628C0B}"/>
                    </a:ext>
                  </a:extLst>
                </p:cNvPr>
                <p:cNvPicPr/>
                <p:nvPr/>
              </p:nvPicPr>
              <p:blipFill>
                <a:blip r:embed="rId269"/>
                <a:stretch>
                  <a:fillRect/>
                </a:stretch>
              </p:blipFill>
              <p:spPr>
                <a:xfrm>
                  <a:off x="9474117" y="2606565"/>
                  <a:ext cx="1810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76" name="Freihand 175">
                  <a:extLst>
                    <a:ext uri="{FF2B5EF4-FFF2-40B4-BE49-F238E27FC236}">
                      <a16:creationId xmlns:a16="http://schemas.microsoft.com/office/drawing/2014/main" id="{DE50CB90-0FF2-4E30-B909-A7A4FE715001}"/>
                    </a:ext>
                  </a:extLst>
                </p14:cNvPr>
                <p14:cNvContentPartPr/>
                <p14:nvPr/>
              </p14:nvContentPartPr>
              <p14:xfrm>
                <a:off x="9469797" y="2710245"/>
                <a:ext cx="259200" cy="141480"/>
              </p14:xfrm>
            </p:contentPart>
          </mc:Choice>
          <mc:Fallback xmlns="">
            <p:pic>
              <p:nvPicPr>
                <p:cNvPr id="176" name="Freihand 175">
                  <a:extLst>
                    <a:ext uri="{FF2B5EF4-FFF2-40B4-BE49-F238E27FC236}">
                      <a16:creationId xmlns:a16="http://schemas.microsoft.com/office/drawing/2014/main" id="{DE50CB90-0FF2-4E30-B909-A7A4FE715001}"/>
                    </a:ext>
                  </a:extLst>
                </p:cNvPr>
                <p:cNvPicPr/>
                <p:nvPr/>
              </p:nvPicPr>
              <p:blipFill>
                <a:blip r:embed="rId271"/>
                <a:stretch>
                  <a:fillRect/>
                </a:stretch>
              </p:blipFill>
              <p:spPr>
                <a:xfrm>
                  <a:off x="9465477" y="2705925"/>
                  <a:ext cx="2678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77" name="Freihand 176">
                  <a:extLst>
                    <a:ext uri="{FF2B5EF4-FFF2-40B4-BE49-F238E27FC236}">
                      <a16:creationId xmlns:a16="http://schemas.microsoft.com/office/drawing/2014/main" id="{339BE7A9-A3B0-4423-B300-B7D29B1D16AD}"/>
                    </a:ext>
                  </a:extLst>
                </p14:cNvPr>
                <p14:cNvContentPartPr/>
                <p14:nvPr/>
              </p14:nvContentPartPr>
              <p14:xfrm>
                <a:off x="9567717" y="2860005"/>
                <a:ext cx="141840" cy="249120"/>
              </p14:xfrm>
            </p:contentPart>
          </mc:Choice>
          <mc:Fallback xmlns="">
            <p:pic>
              <p:nvPicPr>
                <p:cNvPr id="177" name="Freihand 176">
                  <a:extLst>
                    <a:ext uri="{FF2B5EF4-FFF2-40B4-BE49-F238E27FC236}">
                      <a16:creationId xmlns:a16="http://schemas.microsoft.com/office/drawing/2014/main" id="{339BE7A9-A3B0-4423-B300-B7D29B1D16AD}"/>
                    </a:ext>
                  </a:extLst>
                </p:cNvPr>
                <p:cNvPicPr/>
                <p:nvPr/>
              </p:nvPicPr>
              <p:blipFill>
                <a:blip r:embed="rId273"/>
                <a:stretch>
                  <a:fillRect/>
                </a:stretch>
              </p:blipFill>
              <p:spPr>
                <a:xfrm>
                  <a:off x="9563397" y="2855685"/>
                  <a:ext cx="15048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81" name="Freihand 180">
                  <a:extLst>
                    <a:ext uri="{FF2B5EF4-FFF2-40B4-BE49-F238E27FC236}">
                      <a16:creationId xmlns:a16="http://schemas.microsoft.com/office/drawing/2014/main" id="{687CC15D-22D4-4E3A-B8EC-76ABE31A7410}"/>
                    </a:ext>
                  </a:extLst>
                </p14:cNvPr>
                <p14:cNvContentPartPr/>
                <p14:nvPr/>
              </p14:nvContentPartPr>
              <p14:xfrm>
                <a:off x="3047757" y="675165"/>
                <a:ext cx="1684800" cy="708480"/>
              </p14:xfrm>
            </p:contentPart>
          </mc:Choice>
          <mc:Fallback xmlns="">
            <p:pic>
              <p:nvPicPr>
                <p:cNvPr id="181" name="Freihand 180">
                  <a:extLst>
                    <a:ext uri="{FF2B5EF4-FFF2-40B4-BE49-F238E27FC236}">
                      <a16:creationId xmlns:a16="http://schemas.microsoft.com/office/drawing/2014/main" id="{687CC15D-22D4-4E3A-B8EC-76ABE31A7410}"/>
                    </a:ext>
                  </a:extLst>
                </p:cNvPr>
                <p:cNvPicPr/>
                <p:nvPr/>
              </p:nvPicPr>
              <p:blipFill>
                <a:blip r:embed="rId275"/>
                <a:stretch>
                  <a:fillRect/>
                </a:stretch>
              </p:blipFill>
              <p:spPr>
                <a:xfrm>
                  <a:off x="3043437" y="670845"/>
                  <a:ext cx="1693440" cy="71712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83" name="Freihand 182">
                  <a:extLst>
                    <a:ext uri="{FF2B5EF4-FFF2-40B4-BE49-F238E27FC236}">
                      <a16:creationId xmlns:a16="http://schemas.microsoft.com/office/drawing/2014/main" id="{AF46CFD5-C619-407E-80DD-D150EFDCECAC}"/>
                    </a:ext>
                  </a:extLst>
                </p14:cNvPr>
                <p14:cNvContentPartPr/>
                <p14:nvPr/>
              </p14:nvContentPartPr>
              <p14:xfrm>
                <a:off x="2362317" y="896565"/>
                <a:ext cx="143280" cy="220680"/>
              </p14:xfrm>
            </p:contentPart>
          </mc:Choice>
          <mc:Fallback xmlns="">
            <p:pic>
              <p:nvPicPr>
                <p:cNvPr id="183" name="Freihand 182">
                  <a:extLst>
                    <a:ext uri="{FF2B5EF4-FFF2-40B4-BE49-F238E27FC236}">
                      <a16:creationId xmlns:a16="http://schemas.microsoft.com/office/drawing/2014/main" id="{AF46CFD5-C619-407E-80DD-D150EFDCECAC}"/>
                    </a:ext>
                  </a:extLst>
                </p:cNvPr>
                <p:cNvPicPr/>
                <p:nvPr/>
              </p:nvPicPr>
              <p:blipFill>
                <a:blip r:embed="rId277"/>
                <a:stretch>
                  <a:fillRect/>
                </a:stretch>
              </p:blipFill>
              <p:spPr>
                <a:xfrm>
                  <a:off x="2357997" y="892245"/>
                  <a:ext cx="15192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84" name="Freihand 183">
                  <a:extLst>
                    <a:ext uri="{FF2B5EF4-FFF2-40B4-BE49-F238E27FC236}">
                      <a16:creationId xmlns:a16="http://schemas.microsoft.com/office/drawing/2014/main" id="{E4C47EAA-83D2-4B24-91E1-2A1290024E86}"/>
                    </a:ext>
                  </a:extLst>
                </p14:cNvPr>
                <p14:cNvContentPartPr/>
                <p14:nvPr/>
              </p14:nvContentPartPr>
              <p14:xfrm>
                <a:off x="2560317" y="857685"/>
                <a:ext cx="63720" cy="140040"/>
              </p14:xfrm>
            </p:contentPart>
          </mc:Choice>
          <mc:Fallback xmlns="">
            <p:pic>
              <p:nvPicPr>
                <p:cNvPr id="184" name="Freihand 183">
                  <a:extLst>
                    <a:ext uri="{FF2B5EF4-FFF2-40B4-BE49-F238E27FC236}">
                      <a16:creationId xmlns:a16="http://schemas.microsoft.com/office/drawing/2014/main" id="{E4C47EAA-83D2-4B24-91E1-2A1290024E86}"/>
                    </a:ext>
                  </a:extLst>
                </p:cNvPr>
                <p:cNvPicPr/>
                <p:nvPr/>
              </p:nvPicPr>
              <p:blipFill>
                <a:blip r:embed="rId279"/>
                <a:stretch>
                  <a:fillRect/>
                </a:stretch>
              </p:blipFill>
              <p:spPr>
                <a:xfrm>
                  <a:off x="2555997" y="853365"/>
                  <a:ext cx="723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85" name="Freihand 184">
                  <a:extLst>
                    <a:ext uri="{FF2B5EF4-FFF2-40B4-BE49-F238E27FC236}">
                      <a16:creationId xmlns:a16="http://schemas.microsoft.com/office/drawing/2014/main" id="{B155E938-DA39-4009-8248-7D7572F50A1A}"/>
                    </a:ext>
                  </a:extLst>
                </p14:cNvPr>
                <p14:cNvContentPartPr/>
                <p14:nvPr/>
              </p14:nvContentPartPr>
              <p14:xfrm>
                <a:off x="2494797" y="791085"/>
                <a:ext cx="128880" cy="90360"/>
              </p14:xfrm>
            </p:contentPart>
          </mc:Choice>
          <mc:Fallback xmlns="">
            <p:pic>
              <p:nvPicPr>
                <p:cNvPr id="185" name="Freihand 184">
                  <a:extLst>
                    <a:ext uri="{FF2B5EF4-FFF2-40B4-BE49-F238E27FC236}">
                      <a16:creationId xmlns:a16="http://schemas.microsoft.com/office/drawing/2014/main" id="{B155E938-DA39-4009-8248-7D7572F50A1A}"/>
                    </a:ext>
                  </a:extLst>
                </p:cNvPr>
                <p:cNvPicPr/>
                <p:nvPr/>
              </p:nvPicPr>
              <p:blipFill>
                <a:blip r:embed="rId281"/>
                <a:stretch>
                  <a:fillRect/>
                </a:stretch>
              </p:blipFill>
              <p:spPr>
                <a:xfrm>
                  <a:off x="2490477" y="786765"/>
                  <a:ext cx="1375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86" name="Freihand 185">
                  <a:extLst>
                    <a:ext uri="{FF2B5EF4-FFF2-40B4-BE49-F238E27FC236}">
                      <a16:creationId xmlns:a16="http://schemas.microsoft.com/office/drawing/2014/main" id="{81DDBEBD-F396-4156-B143-0B259FA57317}"/>
                    </a:ext>
                  </a:extLst>
                </p14:cNvPr>
                <p14:cNvContentPartPr/>
                <p14:nvPr/>
              </p14:nvContentPartPr>
              <p14:xfrm>
                <a:off x="2526837" y="858765"/>
                <a:ext cx="135360" cy="83160"/>
              </p14:xfrm>
            </p:contentPart>
          </mc:Choice>
          <mc:Fallback xmlns="">
            <p:pic>
              <p:nvPicPr>
                <p:cNvPr id="186" name="Freihand 185">
                  <a:extLst>
                    <a:ext uri="{FF2B5EF4-FFF2-40B4-BE49-F238E27FC236}">
                      <a16:creationId xmlns:a16="http://schemas.microsoft.com/office/drawing/2014/main" id="{81DDBEBD-F396-4156-B143-0B259FA57317}"/>
                    </a:ext>
                  </a:extLst>
                </p:cNvPr>
                <p:cNvPicPr/>
                <p:nvPr/>
              </p:nvPicPr>
              <p:blipFill>
                <a:blip r:embed="rId283"/>
                <a:stretch>
                  <a:fillRect/>
                </a:stretch>
              </p:blipFill>
              <p:spPr>
                <a:xfrm>
                  <a:off x="2522517" y="854445"/>
                  <a:ext cx="1440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87" name="Freihand 186">
                  <a:extLst>
                    <a:ext uri="{FF2B5EF4-FFF2-40B4-BE49-F238E27FC236}">
                      <a16:creationId xmlns:a16="http://schemas.microsoft.com/office/drawing/2014/main" id="{66232AE9-45DD-4045-8D84-763EA30E6E89}"/>
                    </a:ext>
                  </a:extLst>
                </p14:cNvPr>
                <p14:cNvContentPartPr/>
                <p14:nvPr/>
              </p14:nvContentPartPr>
              <p14:xfrm>
                <a:off x="2379597" y="941565"/>
                <a:ext cx="398880" cy="305280"/>
              </p14:xfrm>
            </p:contentPart>
          </mc:Choice>
          <mc:Fallback xmlns="">
            <p:pic>
              <p:nvPicPr>
                <p:cNvPr id="187" name="Freihand 186">
                  <a:extLst>
                    <a:ext uri="{FF2B5EF4-FFF2-40B4-BE49-F238E27FC236}">
                      <a16:creationId xmlns:a16="http://schemas.microsoft.com/office/drawing/2014/main" id="{66232AE9-45DD-4045-8D84-763EA30E6E89}"/>
                    </a:ext>
                  </a:extLst>
                </p:cNvPr>
                <p:cNvPicPr/>
                <p:nvPr/>
              </p:nvPicPr>
              <p:blipFill>
                <a:blip r:embed="rId285"/>
                <a:stretch>
                  <a:fillRect/>
                </a:stretch>
              </p:blipFill>
              <p:spPr>
                <a:xfrm>
                  <a:off x="2375277" y="937245"/>
                  <a:ext cx="407520" cy="31392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88" name="Freihand 187">
                  <a:extLst>
                    <a:ext uri="{FF2B5EF4-FFF2-40B4-BE49-F238E27FC236}">
                      <a16:creationId xmlns:a16="http://schemas.microsoft.com/office/drawing/2014/main" id="{F17E6F5D-893A-4C73-8B8F-40C6BEC96FBB}"/>
                    </a:ext>
                  </a:extLst>
                </p14:cNvPr>
                <p14:cNvContentPartPr/>
                <p14:nvPr/>
              </p14:nvContentPartPr>
              <p14:xfrm>
                <a:off x="2513157" y="1120485"/>
                <a:ext cx="107280" cy="245520"/>
              </p14:xfrm>
            </p:contentPart>
          </mc:Choice>
          <mc:Fallback xmlns="">
            <p:pic>
              <p:nvPicPr>
                <p:cNvPr id="188" name="Freihand 187">
                  <a:extLst>
                    <a:ext uri="{FF2B5EF4-FFF2-40B4-BE49-F238E27FC236}">
                      <a16:creationId xmlns:a16="http://schemas.microsoft.com/office/drawing/2014/main" id="{F17E6F5D-893A-4C73-8B8F-40C6BEC96FBB}"/>
                    </a:ext>
                  </a:extLst>
                </p:cNvPr>
                <p:cNvPicPr/>
                <p:nvPr/>
              </p:nvPicPr>
              <p:blipFill>
                <a:blip r:embed="rId287"/>
                <a:stretch>
                  <a:fillRect/>
                </a:stretch>
              </p:blipFill>
              <p:spPr>
                <a:xfrm>
                  <a:off x="2508837" y="1116165"/>
                  <a:ext cx="11592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89" name="Freihand 188">
                  <a:extLst>
                    <a:ext uri="{FF2B5EF4-FFF2-40B4-BE49-F238E27FC236}">
                      <a16:creationId xmlns:a16="http://schemas.microsoft.com/office/drawing/2014/main" id="{5287E398-B318-48B3-988A-37630126CB3F}"/>
                    </a:ext>
                  </a:extLst>
                </p14:cNvPr>
                <p14:cNvContentPartPr/>
                <p14:nvPr/>
              </p14:nvContentPartPr>
              <p14:xfrm>
                <a:off x="2671917" y="1074765"/>
                <a:ext cx="165240" cy="243720"/>
              </p14:xfrm>
            </p:contentPart>
          </mc:Choice>
          <mc:Fallback xmlns="">
            <p:pic>
              <p:nvPicPr>
                <p:cNvPr id="189" name="Freihand 188">
                  <a:extLst>
                    <a:ext uri="{FF2B5EF4-FFF2-40B4-BE49-F238E27FC236}">
                      <a16:creationId xmlns:a16="http://schemas.microsoft.com/office/drawing/2014/main" id="{5287E398-B318-48B3-988A-37630126CB3F}"/>
                    </a:ext>
                  </a:extLst>
                </p:cNvPr>
                <p:cNvPicPr/>
                <p:nvPr/>
              </p:nvPicPr>
              <p:blipFill>
                <a:blip r:embed="rId289"/>
                <a:stretch>
                  <a:fillRect/>
                </a:stretch>
              </p:blipFill>
              <p:spPr>
                <a:xfrm>
                  <a:off x="2667597" y="1070445"/>
                  <a:ext cx="17388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91" name="Freihand 190">
                  <a:extLst>
                    <a:ext uri="{FF2B5EF4-FFF2-40B4-BE49-F238E27FC236}">
                      <a16:creationId xmlns:a16="http://schemas.microsoft.com/office/drawing/2014/main" id="{B72B0B8D-C58D-4223-8F47-FD997407DB9B}"/>
                    </a:ext>
                  </a:extLst>
                </p14:cNvPr>
                <p14:cNvContentPartPr/>
                <p14:nvPr/>
              </p14:nvContentPartPr>
              <p14:xfrm>
                <a:off x="2527917" y="819525"/>
                <a:ext cx="130680" cy="135000"/>
              </p14:xfrm>
            </p:contentPart>
          </mc:Choice>
          <mc:Fallback xmlns="">
            <p:pic>
              <p:nvPicPr>
                <p:cNvPr id="191" name="Freihand 190">
                  <a:extLst>
                    <a:ext uri="{FF2B5EF4-FFF2-40B4-BE49-F238E27FC236}">
                      <a16:creationId xmlns:a16="http://schemas.microsoft.com/office/drawing/2014/main" id="{B72B0B8D-C58D-4223-8F47-FD997407DB9B}"/>
                    </a:ext>
                  </a:extLst>
                </p:cNvPr>
                <p:cNvPicPr/>
                <p:nvPr/>
              </p:nvPicPr>
              <p:blipFill>
                <a:blip r:embed="rId291"/>
                <a:stretch>
                  <a:fillRect/>
                </a:stretch>
              </p:blipFill>
              <p:spPr>
                <a:xfrm>
                  <a:off x="2523597" y="815205"/>
                  <a:ext cx="1393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92" name="Freihand 191">
                  <a:extLst>
                    <a:ext uri="{FF2B5EF4-FFF2-40B4-BE49-F238E27FC236}">
                      <a16:creationId xmlns:a16="http://schemas.microsoft.com/office/drawing/2014/main" id="{FA93FC64-E6A8-4090-AF5C-16B9DEC15B0D}"/>
                    </a:ext>
                  </a:extLst>
                </p14:cNvPr>
                <p14:cNvContentPartPr/>
                <p14:nvPr/>
              </p14:nvContentPartPr>
              <p14:xfrm>
                <a:off x="2639517" y="734925"/>
                <a:ext cx="48240" cy="274320"/>
              </p14:xfrm>
            </p:contentPart>
          </mc:Choice>
          <mc:Fallback xmlns="">
            <p:pic>
              <p:nvPicPr>
                <p:cNvPr id="192" name="Freihand 191">
                  <a:extLst>
                    <a:ext uri="{FF2B5EF4-FFF2-40B4-BE49-F238E27FC236}">
                      <a16:creationId xmlns:a16="http://schemas.microsoft.com/office/drawing/2014/main" id="{FA93FC64-E6A8-4090-AF5C-16B9DEC15B0D}"/>
                    </a:ext>
                  </a:extLst>
                </p:cNvPr>
                <p:cNvPicPr/>
                <p:nvPr/>
              </p:nvPicPr>
              <p:blipFill>
                <a:blip r:embed="rId293"/>
                <a:stretch>
                  <a:fillRect/>
                </a:stretch>
              </p:blipFill>
              <p:spPr>
                <a:xfrm>
                  <a:off x="2635197" y="730605"/>
                  <a:ext cx="5688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93" name="Freihand 192">
                  <a:extLst>
                    <a:ext uri="{FF2B5EF4-FFF2-40B4-BE49-F238E27FC236}">
                      <a16:creationId xmlns:a16="http://schemas.microsoft.com/office/drawing/2014/main" id="{97D18DB5-349D-4ED3-A984-0B4BEA3AD02E}"/>
                    </a:ext>
                  </a:extLst>
                </p14:cNvPr>
                <p14:cNvContentPartPr/>
                <p14:nvPr/>
              </p14:nvContentPartPr>
              <p14:xfrm>
                <a:off x="2530797" y="758685"/>
                <a:ext cx="136800" cy="246240"/>
              </p14:xfrm>
            </p:contentPart>
          </mc:Choice>
          <mc:Fallback xmlns="">
            <p:pic>
              <p:nvPicPr>
                <p:cNvPr id="193" name="Freihand 192">
                  <a:extLst>
                    <a:ext uri="{FF2B5EF4-FFF2-40B4-BE49-F238E27FC236}">
                      <a16:creationId xmlns:a16="http://schemas.microsoft.com/office/drawing/2014/main" id="{97D18DB5-349D-4ED3-A984-0B4BEA3AD02E}"/>
                    </a:ext>
                  </a:extLst>
                </p:cNvPr>
                <p:cNvPicPr/>
                <p:nvPr/>
              </p:nvPicPr>
              <p:blipFill>
                <a:blip r:embed="rId295"/>
                <a:stretch>
                  <a:fillRect/>
                </a:stretch>
              </p:blipFill>
              <p:spPr>
                <a:xfrm>
                  <a:off x="2526477" y="754365"/>
                  <a:ext cx="14544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95" name="Freihand 194">
                  <a:extLst>
                    <a:ext uri="{FF2B5EF4-FFF2-40B4-BE49-F238E27FC236}">
                      <a16:creationId xmlns:a16="http://schemas.microsoft.com/office/drawing/2014/main" id="{F79D5676-79E5-45EB-ACBA-25A9A8D7DD98}"/>
                    </a:ext>
                  </a:extLst>
                </p14:cNvPr>
                <p14:cNvContentPartPr/>
                <p14:nvPr/>
              </p14:nvContentPartPr>
              <p14:xfrm>
                <a:off x="8661237" y="2485605"/>
                <a:ext cx="1614960" cy="1017000"/>
              </p14:xfrm>
            </p:contentPart>
          </mc:Choice>
          <mc:Fallback xmlns="">
            <p:pic>
              <p:nvPicPr>
                <p:cNvPr id="195" name="Freihand 194">
                  <a:extLst>
                    <a:ext uri="{FF2B5EF4-FFF2-40B4-BE49-F238E27FC236}">
                      <a16:creationId xmlns:a16="http://schemas.microsoft.com/office/drawing/2014/main" id="{F79D5676-79E5-45EB-ACBA-25A9A8D7DD98}"/>
                    </a:ext>
                  </a:extLst>
                </p:cNvPr>
                <p:cNvPicPr/>
                <p:nvPr/>
              </p:nvPicPr>
              <p:blipFill>
                <a:blip r:embed="rId297"/>
                <a:stretch>
                  <a:fillRect/>
                </a:stretch>
              </p:blipFill>
              <p:spPr>
                <a:xfrm>
                  <a:off x="8656917" y="2481285"/>
                  <a:ext cx="1623600" cy="102564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96" name="Freihand 195">
                  <a:extLst>
                    <a:ext uri="{FF2B5EF4-FFF2-40B4-BE49-F238E27FC236}">
                      <a16:creationId xmlns:a16="http://schemas.microsoft.com/office/drawing/2014/main" id="{15D524AF-68E1-43FF-8112-788477381EEF}"/>
                    </a:ext>
                  </a:extLst>
                </p14:cNvPr>
                <p14:cNvContentPartPr/>
                <p14:nvPr/>
              </p14:nvContentPartPr>
              <p14:xfrm>
                <a:off x="2133357" y="716205"/>
                <a:ext cx="1015920" cy="916920"/>
              </p14:xfrm>
            </p:contentPart>
          </mc:Choice>
          <mc:Fallback xmlns="">
            <p:pic>
              <p:nvPicPr>
                <p:cNvPr id="196" name="Freihand 195">
                  <a:extLst>
                    <a:ext uri="{FF2B5EF4-FFF2-40B4-BE49-F238E27FC236}">
                      <a16:creationId xmlns:a16="http://schemas.microsoft.com/office/drawing/2014/main" id="{15D524AF-68E1-43FF-8112-788477381EEF}"/>
                    </a:ext>
                  </a:extLst>
                </p:cNvPr>
                <p:cNvPicPr/>
                <p:nvPr/>
              </p:nvPicPr>
              <p:blipFill>
                <a:blip r:embed="rId299"/>
                <a:stretch>
                  <a:fillRect/>
                </a:stretch>
              </p:blipFill>
              <p:spPr>
                <a:xfrm>
                  <a:off x="2129037" y="711885"/>
                  <a:ext cx="1024560" cy="92556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97" name="Freihand 196">
                  <a:extLst>
                    <a:ext uri="{FF2B5EF4-FFF2-40B4-BE49-F238E27FC236}">
                      <a16:creationId xmlns:a16="http://schemas.microsoft.com/office/drawing/2014/main" id="{C96E62AA-5E46-4E8E-820C-75EEED3E6C2D}"/>
                    </a:ext>
                  </a:extLst>
                </p14:cNvPr>
                <p14:cNvContentPartPr/>
                <p14:nvPr/>
              </p14:nvContentPartPr>
              <p14:xfrm>
                <a:off x="3048837" y="1006365"/>
                <a:ext cx="5951520" cy="1489680"/>
              </p14:xfrm>
            </p:contentPart>
          </mc:Choice>
          <mc:Fallback xmlns="">
            <p:pic>
              <p:nvPicPr>
                <p:cNvPr id="197" name="Freihand 196">
                  <a:extLst>
                    <a:ext uri="{FF2B5EF4-FFF2-40B4-BE49-F238E27FC236}">
                      <a16:creationId xmlns:a16="http://schemas.microsoft.com/office/drawing/2014/main" id="{C96E62AA-5E46-4E8E-820C-75EEED3E6C2D}"/>
                    </a:ext>
                  </a:extLst>
                </p:cNvPr>
                <p:cNvPicPr/>
                <p:nvPr/>
              </p:nvPicPr>
              <p:blipFill>
                <a:blip r:embed="rId301"/>
                <a:stretch>
                  <a:fillRect/>
                </a:stretch>
              </p:blipFill>
              <p:spPr>
                <a:xfrm>
                  <a:off x="3044517" y="1002045"/>
                  <a:ext cx="5960160" cy="14983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99" name="Freihand 198">
                  <a:extLst>
                    <a:ext uri="{FF2B5EF4-FFF2-40B4-BE49-F238E27FC236}">
                      <a16:creationId xmlns:a16="http://schemas.microsoft.com/office/drawing/2014/main" id="{E4316180-2583-453D-8E02-7A3B4F5F5D22}"/>
                    </a:ext>
                  </a:extLst>
                </p14:cNvPr>
                <p14:cNvContentPartPr/>
                <p14:nvPr/>
              </p14:nvContentPartPr>
              <p14:xfrm>
                <a:off x="9205557" y="2097885"/>
                <a:ext cx="478800" cy="90360"/>
              </p14:xfrm>
            </p:contentPart>
          </mc:Choice>
          <mc:Fallback xmlns="">
            <p:pic>
              <p:nvPicPr>
                <p:cNvPr id="199" name="Freihand 198">
                  <a:extLst>
                    <a:ext uri="{FF2B5EF4-FFF2-40B4-BE49-F238E27FC236}">
                      <a16:creationId xmlns:a16="http://schemas.microsoft.com/office/drawing/2014/main" id="{E4316180-2583-453D-8E02-7A3B4F5F5D22}"/>
                    </a:ext>
                  </a:extLst>
                </p:cNvPr>
                <p:cNvPicPr/>
                <p:nvPr/>
              </p:nvPicPr>
              <p:blipFill>
                <a:blip r:embed="rId303"/>
                <a:stretch>
                  <a:fillRect/>
                </a:stretch>
              </p:blipFill>
              <p:spPr>
                <a:xfrm>
                  <a:off x="9201237" y="2093565"/>
                  <a:ext cx="4874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00" name="Freihand 199">
                  <a:extLst>
                    <a:ext uri="{FF2B5EF4-FFF2-40B4-BE49-F238E27FC236}">
                      <a16:creationId xmlns:a16="http://schemas.microsoft.com/office/drawing/2014/main" id="{0BE75F8E-C201-4E81-9E42-8853A61DA55C}"/>
                    </a:ext>
                  </a:extLst>
                </p14:cNvPr>
                <p14:cNvContentPartPr/>
                <p14:nvPr/>
              </p14:nvContentPartPr>
              <p14:xfrm>
                <a:off x="9260277" y="2145045"/>
                <a:ext cx="474840" cy="86760"/>
              </p14:xfrm>
            </p:contentPart>
          </mc:Choice>
          <mc:Fallback xmlns="">
            <p:pic>
              <p:nvPicPr>
                <p:cNvPr id="200" name="Freihand 199">
                  <a:extLst>
                    <a:ext uri="{FF2B5EF4-FFF2-40B4-BE49-F238E27FC236}">
                      <a16:creationId xmlns:a16="http://schemas.microsoft.com/office/drawing/2014/main" id="{0BE75F8E-C201-4E81-9E42-8853A61DA55C}"/>
                    </a:ext>
                  </a:extLst>
                </p:cNvPr>
                <p:cNvPicPr/>
                <p:nvPr/>
              </p:nvPicPr>
              <p:blipFill>
                <a:blip r:embed="rId305"/>
                <a:stretch>
                  <a:fillRect/>
                </a:stretch>
              </p:blipFill>
              <p:spPr>
                <a:xfrm>
                  <a:off x="9255957" y="2140725"/>
                  <a:ext cx="4834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01" name="Freihand 200">
                  <a:extLst>
                    <a:ext uri="{FF2B5EF4-FFF2-40B4-BE49-F238E27FC236}">
                      <a16:creationId xmlns:a16="http://schemas.microsoft.com/office/drawing/2014/main" id="{2050FBDF-594A-4B65-8D8B-C9A6BB3FCC9C}"/>
                    </a:ext>
                  </a:extLst>
                </p14:cNvPr>
                <p14:cNvContentPartPr/>
                <p14:nvPr/>
              </p14:nvContentPartPr>
              <p14:xfrm>
                <a:off x="9499317" y="2043885"/>
                <a:ext cx="346320" cy="185760"/>
              </p14:xfrm>
            </p:contentPart>
          </mc:Choice>
          <mc:Fallback xmlns="">
            <p:pic>
              <p:nvPicPr>
                <p:cNvPr id="201" name="Freihand 200">
                  <a:extLst>
                    <a:ext uri="{FF2B5EF4-FFF2-40B4-BE49-F238E27FC236}">
                      <a16:creationId xmlns:a16="http://schemas.microsoft.com/office/drawing/2014/main" id="{2050FBDF-594A-4B65-8D8B-C9A6BB3FCC9C}"/>
                    </a:ext>
                  </a:extLst>
                </p:cNvPr>
                <p:cNvPicPr/>
                <p:nvPr/>
              </p:nvPicPr>
              <p:blipFill>
                <a:blip r:embed="rId307"/>
                <a:stretch>
                  <a:fillRect/>
                </a:stretch>
              </p:blipFill>
              <p:spPr>
                <a:xfrm>
                  <a:off x="9494997" y="2039565"/>
                  <a:ext cx="35496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03" name="Freihand 202">
                  <a:extLst>
                    <a:ext uri="{FF2B5EF4-FFF2-40B4-BE49-F238E27FC236}">
                      <a16:creationId xmlns:a16="http://schemas.microsoft.com/office/drawing/2014/main" id="{8D6EA732-B938-47A8-8D58-CE0AB40529CC}"/>
                    </a:ext>
                  </a:extLst>
                </p14:cNvPr>
                <p14:cNvContentPartPr/>
                <p14:nvPr/>
              </p14:nvContentPartPr>
              <p14:xfrm>
                <a:off x="9975237" y="1747245"/>
                <a:ext cx="135720" cy="235800"/>
              </p14:xfrm>
            </p:contentPart>
          </mc:Choice>
          <mc:Fallback xmlns="">
            <p:pic>
              <p:nvPicPr>
                <p:cNvPr id="203" name="Freihand 202">
                  <a:extLst>
                    <a:ext uri="{FF2B5EF4-FFF2-40B4-BE49-F238E27FC236}">
                      <a16:creationId xmlns:a16="http://schemas.microsoft.com/office/drawing/2014/main" id="{8D6EA732-B938-47A8-8D58-CE0AB40529CC}"/>
                    </a:ext>
                  </a:extLst>
                </p:cNvPr>
                <p:cNvPicPr/>
                <p:nvPr/>
              </p:nvPicPr>
              <p:blipFill>
                <a:blip r:embed="rId309"/>
                <a:stretch>
                  <a:fillRect/>
                </a:stretch>
              </p:blipFill>
              <p:spPr>
                <a:xfrm>
                  <a:off x="9970917" y="1742925"/>
                  <a:ext cx="14436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04" name="Freihand 203">
                  <a:extLst>
                    <a:ext uri="{FF2B5EF4-FFF2-40B4-BE49-F238E27FC236}">
                      <a16:creationId xmlns:a16="http://schemas.microsoft.com/office/drawing/2014/main" id="{A714F7D6-5433-4CDE-B334-BE10B1B18487}"/>
                    </a:ext>
                  </a:extLst>
                </p14:cNvPr>
                <p14:cNvContentPartPr/>
                <p14:nvPr/>
              </p14:nvContentPartPr>
              <p14:xfrm>
                <a:off x="10154877" y="1832925"/>
                <a:ext cx="101880" cy="132120"/>
              </p14:xfrm>
            </p:contentPart>
          </mc:Choice>
          <mc:Fallback xmlns="">
            <p:pic>
              <p:nvPicPr>
                <p:cNvPr id="204" name="Freihand 203">
                  <a:extLst>
                    <a:ext uri="{FF2B5EF4-FFF2-40B4-BE49-F238E27FC236}">
                      <a16:creationId xmlns:a16="http://schemas.microsoft.com/office/drawing/2014/main" id="{A714F7D6-5433-4CDE-B334-BE10B1B18487}"/>
                    </a:ext>
                  </a:extLst>
                </p:cNvPr>
                <p:cNvPicPr/>
                <p:nvPr/>
              </p:nvPicPr>
              <p:blipFill>
                <a:blip r:embed="rId311"/>
                <a:stretch>
                  <a:fillRect/>
                </a:stretch>
              </p:blipFill>
              <p:spPr>
                <a:xfrm>
                  <a:off x="10150557" y="1828605"/>
                  <a:ext cx="1105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05" name="Freihand 204">
                  <a:extLst>
                    <a:ext uri="{FF2B5EF4-FFF2-40B4-BE49-F238E27FC236}">
                      <a16:creationId xmlns:a16="http://schemas.microsoft.com/office/drawing/2014/main" id="{8DFE5449-3DFE-43E6-BB68-F64880E1E526}"/>
                    </a:ext>
                  </a:extLst>
                </p14:cNvPr>
                <p14:cNvContentPartPr/>
                <p14:nvPr/>
              </p14:nvContentPartPr>
              <p14:xfrm>
                <a:off x="9943917" y="1920045"/>
                <a:ext cx="433080" cy="150840"/>
              </p14:xfrm>
            </p:contentPart>
          </mc:Choice>
          <mc:Fallback xmlns="">
            <p:pic>
              <p:nvPicPr>
                <p:cNvPr id="205" name="Freihand 204">
                  <a:extLst>
                    <a:ext uri="{FF2B5EF4-FFF2-40B4-BE49-F238E27FC236}">
                      <a16:creationId xmlns:a16="http://schemas.microsoft.com/office/drawing/2014/main" id="{8DFE5449-3DFE-43E6-BB68-F64880E1E526}"/>
                    </a:ext>
                  </a:extLst>
                </p:cNvPr>
                <p:cNvPicPr/>
                <p:nvPr/>
              </p:nvPicPr>
              <p:blipFill>
                <a:blip r:embed="rId313"/>
                <a:stretch>
                  <a:fillRect/>
                </a:stretch>
              </p:blipFill>
              <p:spPr>
                <a:xfrm>
                  <a:off x="9939597" y="1915725"/>
                  <a:ext cx="4417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06" name="Freihand 205">
                  <a:extLst>
                    <a:ext uri="{FF2B5EF4-FFF2-40B4-BE49-F238E27FC236}">
                      <a16:creationId xmlns:a16="http://schemas.microsoft.com/office/drawing/2014/main" id="{AFF97867-1E4F-478D-ADC5-23CE04C3F0EC}"/>
                    </a:ext>
                  </a:extLst>
                </p14:cNvPr>
                <p14:cNvContentPartPr/>
                <p14:nvPr/>
              </p14:nvContentPartPr>
              <p14:xfrm>
                <a:off x="9996117" y="2051805"/>
                <a:ext cx="114120" cy="203040"/>
              </p14:xfrm>
            </p:contentPart>
          </mc:Choice>
          <mc:Fallback xmlns="">
            <p:pic>
              <p:nvPicPr>
                <p:cNvPr id="206" name="Freihand 205">
                  <a:extLst>
                    <a:ext uri="{FF2B5EF4-FFF2-40B4-BE49-F238E27FC236}">
                      <a16:creationId xmlns:a16="http://schemas.microsoft.com/office/drawing/2014/main" id="{AFF97867-1E4F-478D-ADC5-23CE04C3F0EC}"/>
                    </a:ext>
                  </a:extLst>
                </p:cNvPr>
                <p:cNvPicPr/>
                <p:nvPr/>
              </p:nvPicPr>
              <p:blipFill>
                <a:blip r:embed="rId315"/>
                <a:stretch>
                  <a:fillRect/>
                </a:stretch>
              </p:blipFill>
              <p:spPr>
                <a:xfrm>
                  <a:off x="9991797" y="2047485"/>
                  <a:ext cx="12276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07" name="Freihand 206">
                  <a:extLst>
                    <a:ext uri="{FF2B5EF4-FFF2-40B4-BE49-F238E27FC236}">
                      <a16:creationId xmlns:a16="http://schemas.microsoft.com/office/drawing/2014/main" id="{E92B9BBE-571C-4B98-A540-09D4E98D4F6D}"/>
                    </a:ext>
                  </a:extLst>
                </p14:cNvPr>
                <p14:cNvContentPartPr/>
                <p14:nvPr/>
              </p14:nvContentPartPr>
              <p14:xfrm>
                <a:off x="10198797" y="2051805"/>
                <a:ext cx="155520" cy="153720"/>
              </p14:xfrm>
            </p:contentPart>
          </mc:Choice>
          <mc:Fallback xmlns="">
            <p:pic>
              <p:nvPicPr>
                <p:cNvPr id="207" name="Freihand 206">
                  <a:extLst>
                    <a:ext uri="{FF2B5EF4-FFF2-40B4-BE49-F238E27FC236}">
                      <a16:creationId xmlns:a16="http://schemas.microsoft.com/office/drawing/2014/main" id="{E92B9BBE-571C-4B98-A540-09D4E98D4F6D}"/>
                    </a:ext>
                  </a:extLst>
                </p:cNvPr>
                <p:cNvPicPr/>
                <p:nvPr/>
              </p:nvPicPr>
              <p:blipFill>
                <a:blip r:embed="rId317"/>
                <a:stretch>
                  <a:fillRect/>
                </a:stretch>
              </p:blipFill>
              <p:spPr>
                <a:xfrm>
                  <a:off x="10194477" y="2047485"/>
                  <a:ext cx="1641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08" name="Freihand 207">
                  <a:extLst>
                    <a:ext uri="{FF2B5EF4-FFF2-40B4-BE49-F238E27FC236}">
                      <a16:creationId xmlns:a16="http://schemas.microsoft.com/office/drawing/2014/main" id="{76E83FC1-584F-4E09-B867-CDC5E1A02B3C}"/>
                    </a:ext>
                  </a:extLst>
                </p14:cNvPr>
                <p14:cNvContentPartPr/>
                <p14:nvPr/>
              </p14:nvContentPartPr>
              <p14:xfrm>
                <a:off x="10419837" y="1922565"/>
                <a:ext cx="153720" cy="86400"/>
              </p14:xfrm>
            </p:contentPart>
          </mc:Choice>
          <mc:Fallback xmlns="">
            <p:pic>
              <p:nvPicPr>
                <p:cNvPr id="208" name="Freihand 207">
                  <a:extLst>
                    <a:ext uri="{FF2B5EF4-FFF2-40B4-BE49-F238E27FC236}">
                      <a16:creationId xmlns:a16="http://schemas.microsoft.com/office/drawing/2014/main" id="{76E83FC1-584F-4E09-B867-CDC5E1A02B3C}"/>
                    </a:ext>
                  </a:extLst>
                </p:cNvPr>
                <p:cNvPicPr/>
                <p:nvPr/>
              </p:nvPicPr>
              <p:blipFill>
                <a:blip r:embed="rId319"/>
                <a:stretch>
                  <a:fillRect/>
                </a:stretch>
              </p:blipFill>
              <p:spPr>
                <a:xfrm>
                  <a:off x="10415517" y="1918245"/>
                  <a:ext cx="1623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10" name="Freihand 209">
                  <a:extLst>
                    <a:ext uri="{FF2B5EF4-FFF2-40B4-BE49-F238E27FC236}">
                      <a16:creationId xmlns:a16="http://schemas.microsoft.com/office/drawing/2014/main" id="{B3981C15-1C90-4A83-B195-EC123254B842}"/>
                    </a:ext>
                  </a:extLst>
                </p14:cNvPr>
                <p14:cNvContentPartPr/>
                <p14:nvPr/>
              </p14:nvContentPartPr>
              <p14:xfrm>
                <a:off x="10634757" y="1807725"/>
                <a:ext cx="65880" cy="209520"/>
              </p14:xfrm>
            </p:contentPart>
          </mc:Choice>
          <mc:Fallback xmlns="">
            <p:pic>
              <p:nvPicPr>
                <p:cNvPr id="210" name="Freihand 209">
                  <a:extLst>
                    <a:ext uri="{FF2B5EF4-FFF2-40B4-BE49-F238E27FC236}">
                      <a16:creationId xmlns:a16="http://schemas.microsoft.com/office/drawing/2014/main" id="{B3981C15-1C90-4A83-B195-EC123254B842}"/>
                    </a:ext>
                  </a:extLst>
                </p:cNvPr>
                <p:cNvPicPr/>
                <p:nvPr/>
              </p:nvPicPr>
              <p:blipFill>
                <a:blip r:embed="rId321"/>
                <a:stretch>
                  <a:fillRect/>
                </a:stretch>
              </p:blipFill>
              <p:spPr>
                <a:xfrm>
                  <a:off x="10630437" y="1803405"/>
                  <a:ext cx="7452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11" name="Freihand 210">
                  <a:extLst>
                    <a:ext uri="{FF2B5EF4-FFF2-40B4-BE49-F238E27FC236}">
                      <a16:creationId xmlns:a16="http://schemas.microsoft.com/office/drawing/2014/main" id="{77BB18CC-56F9-46D2-87C2-894EA6CD3421}"/>
                    </a:ext>
                  </a:extLst>
                </p14:cNvPr>
                <p14:cNvContentPartPr/>
                <p14:nvPr/>
              </p14:nvContentPartPr>
              <p14:xfrm>
                <a:off x="10657077" y="1822845"/>
                <a:ext cx="88920" cy="169560"/>
              </p14:xfrm>
            </p:contentPart>
          </mc:Choice>
          <mc:Fallback xmlns="">
            <p:pic>
              <p:nvPicPr>
                <p:cNvPr id="211" name="Freihand 210">
                  <a:extLst>
                    <a:ext uri="{FF2B5EF4-FFF2-40B4-BE49-F238E27FC236}">
                      <a16:creationId xmlns:a16="http://schemas.microsoft.com/office/drawing/2014/main" id="{77BB18CC-56F9-46D2-87C2-894EA6CD3421}"/>
                    </a:ext>
                  </a:extLst>
                </p:cNvPr>
                <p:cNvPicPr/>
                <p:nvPr/>
              </p:nvPicPr>
              <p:blipFill>
                <a:blip r:embed="rId323"/>
                <a:stretch>
                  <a:fillRect/>
                </a:stretch>
              </p:blipFill>
              <p:spPr>
                <a:xfrm>
                  <a:off x="10652757" y="1818525"/>
                  <a:ext cx="9756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13" name="Freihand 212">
                  <a:extLst>
                    <a:ext uri="{FF2B5EF4-FFF2-40B4-BE49-F238E27FC236}">
                      <a16:creationId xmlns:a16="http://schemas.microsoft.com/office/drawing/2014/main" id="{4F025C46-740A-4C06-97CB-6D52C29B0A46}"/>
                    </a:ext>
                  </a:extLst>
                </p14:cNvPr>
                <p14:cNvContentPartPr/>
                <p14:nvPr/>
              </p14:nvContentPartPr>
              <p14:xfrm>
                <a:off x="10781637" y="1639605"/>
                <a:ext cx="106560" cy="175680"/>
              </p14:xfrm>
            </p:contentPart>
          </mc:Choice>
          <mc:Fallback xmlns="">
            <p:pic>
              <p:nvPicPr>
                <p:cNvPr id="213" name="Freihand 212">
                  <a:extLst>
                    <a:ext uri="{FF2B5EF4-FFF2-40B4-BE49-F238E27FC236}">
                      <a16:creationId xmlns:a16="http://schemas.microsoft.com/office/drawing/2014/main" id="{4F025C46-740A-4C06-97CB-6D52C29B0A46}"/>
                    </a:ext>
                  </a:extLst>
                </p:cNvPr>
                <p:cNvPicPr/>
                <p:nvPr/>
              </p:nvPicPr>
              <p:blipFill>
                <a:blip r:embed="rId325"/>
                <a:stretch>
                  <a:fillRect/>
                </a:stretch>
              </p:blipFill>
              <p:spPr>
                <a:xfrm>
                  <a:off x="10777317" y="1635285"/>
                  <a:ext cx="11520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14" name="Freihand 213">
                  <a:extLst>
                    <a:ext uri="{FF2B5EF4-FFF2-40B4-BE49-F238E27FC236}">
                      <a16:creationId xmlns:a16="http://schemas.microsoft.com/office/drawing/2014/main" id="{FCE289D8-5C67-4F90-AA70-34A56B337FD1}"/>
                    </a:ext>
                  </a:extLst>
                </p14:cNvPr>
                <p14:cNvContentPartPr/>
                <p14:nvPr/>
              </p14:nvContentPartPr>
              <p14:xfrm>
                <a:off x="10943997" y="1613685"/>
                <a:ext cx="33480" cy="120240"/>
              </p14:xfrm>
            </p:contentPart>
          </mc:Choice>
          <mc:Fallback xmlns="">
            <p:pic>
              <p:nvPicPr>
                <p:cNvPr id="214" name="Freihand 213">
                  <a:extLst>
                    <a:ext uri="{FF2B5EF4-FFF2-40B4-BE49-F238E27FC236}">
                      <a16:creationId xmlns:a16="http://schemas.microsoft.com/office/drawing/2014/main" id="{FCE289D8-5C67-4F90-AA70-34A56B337FD1}"/>
                    </a:ext>
                  </a:extLst>
                </p:cNvPr>
                <p:cNvPicPr/>
                <p:nvPr/>
              </p:nvPicPr>
              <p:blipFill>
                <a:blip r:embed="rId327"/>
                <a:stretch>
                  <a:fillRect/>
                </a:stretch>
              </p:blipFill>
              <p:spPr>
                <a:xfrm>
                  <a:off x="10939677" y="1609365"/>
                  <a:ext cx="421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15" name="Freihand 214">
                  <a:extLst>
                    <a:ext uri="{FF2B5EF4-FFF2-40B4-BE49-F238E27FC236}">
                      <a16:creationId xmlns:a16="http://schemas.microsoft.com/office/drawing/2014/main" id="{A2F59D25-324A-4F4D-A9B9-8C4ADF3839A0}"/>
                    </a:ext>
                  </a:extLst>
                </p14:cNvPr>
                <p14:cNvContentPartPr/>
                <p14:nvPr/>
              </p14:nvContentPartPr>
              <p14:xfrm>
                <a:off x="10899717" y="1587045"/>
                <a:ext cx="117360" cy="103680"/>
              </p14:xfrm>
            </p:contentPart>
          </mc:Choice>
          <mc:Fallback xmlns="">
            <p:pic>
              <p:nvPicPr>
                <p:cNvPr id="215" name="Freihand 214">
                  <a:extLst>
                    <a:ext uri="{FF2B5EF4-FFF2-40B4-BE49-F238E27FC236}">
                      <a16:creationId xmlns:a16="http://schemas.microsoft.com/office/drawing/2014/main" id="{A2F59D25-324A-4F4D-A9B9-8C4ADF3839A0}"/>
                    </a:ext>
                  </a:extLst>
                </p:cNvPr>
                <p:cNvPicPr/>
                <p:nvPr/>
              </p:nvPicPr>
              <p:blipFill>
                <a:blip r:embed="rId329"/>
                <a:stretch>
                  <a:fillRect/>
                </a:stretch>
              </p:blipFill>
              <p:spPr>
                <a:xfrm>
                  <a:off x="10895397" y="1582725"/>
                  <a:ext cx="1260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16" name="Freihand 215">
                  <a:extLst>
                    <a:ext uri="{FF2B5EF4-FFF2-40B4-BE49-F238E27FC236}">
                      <a16:creationId xmlns:a16="http://schemas.microsoft.com/office/drawing/2014/main" id="{6F66F65E-8C0E-4ED8-AE49-CA3B40D36732}"/>
                    </a:ext>
                  </a:extLst>
                </p14:cNvPr>
                <p14:cNvContentPartPr/>
                <p14:nvPr/>
              </p14:nvContentPartPr>
              <p14:xfrm>
                <a:off x="10819437" y="1763445"/>
                <a:ext cx="214920" cy="106560"/>
              </p14:xfrm>
            </p:contentPart>
          </mc:Choice>
          <mc:Fallback xmlns="">
            <p:pic>
              <p:nvPicPr>
                <p:cNvPr id="216" name="Freihand 215">
                  <a:extLst>
                    <a:ext uri="{FF2B5EF4-FFF2-40B4-BE49-F238E27FC236}">
                      <a16:creationId xmlns:a16="http://schemas.microsoft.com/office/drawing/2014/main" id="{6F66F65E-8C0E-4ED8-AE49-CA3B40D36732}"/>
                    </a:ext>
                  </a:extLst>
                </p:cNvPr>
                <p:cNvPicPr/>
                <p:nvPr/>
              </p:nvPicPr>
              <p:blipFill>
                <a:blip r:embed="rId331"/>
                <a:stretch>
                  <a:fillRect/>
                </a:stretch>
              </p:blipFill>
              <p:spPr>
                <a:xfrm>
                  <a:off x="10815117" y="1759125"/>
                  <a:ext cx="2235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17" name="Freihand 216">
                  <a:extLst>
                    <a:ext uri="{FF2B5EF4-FFF2-40B4-BE49-F238E27FC236}">
                      <a16:creationId xmlns:a16="http://schemas.microsoft.com/office/drawing/2014/main" id="{081D2748-609B-4117-86C3-7E0ECBBBD953}"/>
                    </a:ext>
                  </a:extLst>
                </p14:cNvPr>
                <p14:cNvContentPartPr/>
                <p14:nvPr/>
              </p14:nvContentPartPr>
              <p14:xfrm>
                <a:off x="10807917" y="1868205"/>
                <a:ext cx="95760" cy="182880"/>
              </p14:xfrm>
            </p:contentPart>
          </mc:Choice>
          <mc:Fallback xmlns="">
            <p:pic>
              <p:nvPicPr>
                <p:cNvPr id="217" name="Freihand 216">
                  <a:extLst>
                    <a:ext uri="{FF2B5EF4-FFF2-40B4-BE49-F238E27FC236}">
                      <a16:creationId xmlns:a16="http://schemas.microsoft.com/office/drawing/2014/main" id="{081D2748-609B-4117-86C3-7E0ECBBBD953}"/>
                    </a:ext>
                  </a:extLst>
                </p:cNvPr>
                <p:cNvPicPr/>
                <p:nvPr/>
              </p:nvPicPr>
              <p:blipFill>
                <a:blip r:embed="rId333"/>
                <a:stretch>
                  <a:fillRect/>
                </a:stretch>
              </p:blipFill>
              <p:spPr>
                <a:xfrm>
                  <a:off x="10803597" y="1863885"/>
                  <a:ext cx="10440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18" name="Freihand 217">
                  <a:extLst>
                    <a:ext uri="{FF2B5EF4-FFF2-40B4-BE49-F238E27FC236}">
                      <a16:creationId xmlns:a16="http://schemas.microsoft.com/office/drawing/2014/main" id="{3D4EB4ED-92A5-42F2-A085-D87956CC0315}"/>
                    </a:ext>
                  </a:extLst>
                </p14:cNvPr>
                <p14:cNvContentPartPr/>
                <p14:nvPr/>
              </p14:nvContentPartPr>
              <p14:xfrm>
                <a:off x="10957317" y="1867125"/>
                <a:ext cx="116280" cy="148680"/>
              </p14:xfrm>
            </p:contentPart>
          </mc:Choice>
          <mc:Fallback xmlns="">
            <p:pic>
              <p:nvPicPr>
                <p:cNvPr id="218" name="Freihand 217">
                  <a:extLst>
                    <a:ext uri="{FF2B5EF4-FFF2-40B4-BE49-F238E27FC236}">
                      <a16:creationId xmlns:a16="http://schemas.microsoft.com/office/drawing/2014/main" id="{3D4EB4ED-92A5-42F2-A085-D87956CC0315}"/>
                    </a:ext>
                  </a:extLst>
                </p:cNvPr>
                <p:cNvPicPr/>
                <p:nvPr/>
              </p:nvPicPr>
              <p:blipFill>
                <a:blip r:embed="rId335"/>
                <a:stretch>
                  <a:fillRect/>
                </a:stretch>
              </p:blipFill>
              <p:spPr>
                <a:xfrm>
                  <a:off x="10952997" y="1862805"/>
                  <a:ext cx="1249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19" name="Freihand 218">
                  <a:extLst>
                    <a:ext uri="{FF2B5EF4-FFF2-40B4-BE49-F238E27FC236}">
                      <a16:creationId xmlns:a16="http://schemas.microsoft.com/office/drawing/2014/main" id="{B50AD426-B0BE-469C-B949-E303EEE18534}"/>
                    </a:ext>
                  </a:extLst>
                </p14:cNvPr>
                <p14:cNvContentPartPr/>
                <p14:nvPr/>
              </p14:nvContentPartPr>
              <p14:xfrm>
                <a:off x="11104557" y="1747965"/>
                <a:ext cx="133560" cy="59040"/>
              </p14:xfrm>
            </p:contentPart>
          </mc:Choice>
          <mc:Fallback xmlns="">
            <p:pic>
              <p:nvPicPr>
                <p:cNvPr id="219" name="Freihand 218">
                  <a:extLst>
                    <a:ext uri="{FF2B5EF4-FFF2-40B4-BE49-F238E27FC236}">
                      <a16:creationId xmlns:a16="http://schemas.microsoft.com/office/drawing/2014/main" id="{B50AD426-B0BE-469C-B949-E303EEE18534}"/>
                    </a:ext>
                  </a:extLst>
                </p:cNvPr>
                <p:cNvPicPr/>
                <p:nvPr/>
              </p:nvPicPr>
              <p:blipFill>
                <a:blip r:embed="rId337"/>
                <a:stretch>
                  <a:fillRect/>
                </a:stretch>
              </p:blipFill>
              <p:spPr>
                <a:xfrm>
                  <a:off x="11100237" y="1743645"/>
                  <a:ext cx="14220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20" name="Freihand 219">
                  <a:extLst>
                    <a:ext uri="{FF2B5EF4-FFF2-40B4-BE49-F238E27FC236}">
                      <a16:creationId xmlns:a16="http://schemas.microsoft.com/office/drawing/2014/main" id="{D2E155FE-B94C-4CC4-9843-15D40A183099}"/>
                    </a:ext>
                  </a:extLst>
                </p14:cNvPr>
                <p14:cNvContentPartPr/>
                <p14:nvPr/>
              </p14:nvContentPartPr>
              <p14:xfrm>
                <a:off x="11120397" y="1777485"/>
                <a:ext cx="137160" cy="64080"/>
              </p14:xfrm>
            </p:contentPart>
          </mc:Choice>
          <mc:Fallback xmlns="">
            <p:pic>
              <p:nvPicPr>
                <p:cNvPr id="220" name="Freihand 219">
                  <a:extLst>
                    <a:ext uri="{FF2B5EF4-FFF2-40B4-BE49-F238E27FC236}">
                      <a16:creationId xmlns:a16="http://schemas.microsoft.com/office/drawing/2014/main" id="{D2E155FE-B94C-4CC4-9843-15D40A183099}"/>
                    </a:ext>
                  </a:extLst>
                </p:cNvPr>
                <p:cNvPicPr/>
                <p:nvPr/>
              </p:nvPicPr>
              <p:blipFill>
                <a:blip r:embed="rId339"/>
                <a:stretch>
                  <a:fillRect/>
                </a:stretch>
              </p:blipFill>
              <p:spPr>
                <a:xfrm>
                  <a:off x="11116077" y="1773165"/>
                  <a:ext cx="1458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21" name="Freihand 220">
                  <a:extLst>
                    <a:ext uri="{FF2B5EF4-FFF2-40B4-BE49-F238E27FC236}">
                      <a16:creationId xmlns:a16="http://schemas.microsoft.com/office/drawing/2014/main" id="{F1C68008-816A-4A8C-8874-40255F001274}"/>
                    </a:ext>
                  </a:extLst>
                </p14:cNvPr>
                <p14:cNvContentPartPr/>
                <p14:nvPr/>
              </p14:nvContentPartPr>
              <p14:xfrm>
                <a:off x="11293197" y="1522605"/>
                <a:ext cx="153000" cy="167040"/>
              </p14:xfrm>
            </p:contentPart>
          </mc:Choice>
          <mc:Fallback xmlns="">
            <p:pic>
              <p:nvPicPr>
                <p:cNvPr id="221" name="Freihand 220">
                  <a:extLst>
                    <a:ext uri="{FF2B5EF4-FFF2-40B4-BE49-F238E27FC236}">
                      <a16:creationId xmlns:a16="http://schemas.microsoft.com/office/drawing/2014/main" id="{F1C68008-816A-4A8C-8874-40255F001274}"/>
                    </a:ext>
                  </a:extLst>
                </p:cNvPr>
                <p:cNvPicPr/>
                <p:nvPr/>
              </p:nvPicPr>
              <p:blipFill>
                <a:blip r:embed="rId341"/>
                <a:stretch>
                  <a:fillRect/>
                </a:stretch>
              </p:blipFill>
              <p:spPr>
                <a:xfrm>
                  <a:off x="11288877" y="1518285"/>
                  <a:ext cx="16164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22" name="Freihand 221">
                  <a:extLst>
                    <a:ext uri="{FF2B5EF4-FFF2-40B4-BE49-F238E27FC236}">
                      <a16:creationId xmlns:a16="http://schemas.microsoft.com/office/drawing/2014/main" id="{704CF52C-7478-4BEB-BEDC-C04D74939FB4}"/>
                    </a:ext>
                  </a:extLst>
                </p14:cNvPr>
                <p14:cNvContentPartPr/>
                <p14:nvPr/>
              </p14:nvContentPartPr>
              <p14:xfrm>
                <a:off x="11256117" y="1632405"/>
                <a:ext cx="276120" cy="125280"/>
              </p14:xfrm>
            </p:contentPart>
          </mc:Choice>
          <mc:Fallback xmlns="">
            <p:pic>
              <p:nvPicPr>
                <p:cNvPr id="222" name="Freihand 221">
                  <a:extLst>
                    <a:ext uri="{FF2B5EF4-FFF2-40B4-BE49-F238E27FC236}">
                      <a16:creationId xmlns:a16="http://schemas.microsoft.com/office/drawing/2014/main" id="{704CF52C-7478-4BEB-BEDC-C04D74939FB4}"/>
                    </a:ext>
                  </a:extLst>
                </p:cNvPr>
                <p:cNvPicPr/>
                <p:nvPr/>
              </p:nvPicPr>
              <p:blipFill>
                <a:blip r:embed="rId343"/>
                <a:stretch>
                  <a:fillRect/>
                </a:stretch>
              </p:blipFill>
              <p:spPr>
                <a:xfrm>
                  <a:off x="11251797" y="1628085"/>
                  <a:ext cx="2847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23" name="Freihand 222">
                  <a:extLst>
                    <a:ext uri="{FF2B5EF4-FFF2-40B4-BE49-F238E27FC236}">
                      <a16:creationId xmlns:a16="http://schemas.microsoft.com/office/drawing/2014/main" id="{D04A63D7-D21B-4FA8-B766-3C65F7628E6B}"/>
                    </a:ext>
                  </a:extLst>
                </p14:cNvPr>
                <p14:cNvContentPartPr/>
                <p14:nvPr/>
              </p14:nvContentPartPr>
              <p14:xfrm>
                <a:off x="11373477" y="1736085"/>
                <a:ext cx="138600" cy="239760"/>
              </p14:xfrm>
            </p:contentPart>
          </mc:Choice>
          <mc:Fallback xmlns="">
            <p:pic>
              <p:nvPicPr>
                <p:cNvPr id="223" name="Freihand 222">
                  <a:extLst>
                    <a:ext uri="{FF2B5EF4-FFF2-40B4-BE49-F238E27FC236}">
                      <a16:creationId xmlns:a16="http://schemas.microsoft.com/office/drawing/2014/main" id="{D04A63D7-D21B-4FA8-B766-3C65F7628E6B}"/>
                    </a:ext>
                  </a:extLst>
                </p:cNvPr>
                <p:cNvPicPr/>
                <p:nvPr/>
              </p:nvPicPr>
              <p:blipFill>
                <a:blip r:embed="rId345"/>
                <a:stretch>
                  <a:fillRect/>
                </a:stretch>
              </p:blipFill>
              <p:spPr>
                <a:xfrm>
                  <a:off x="11369157" y="1731765"/>
                  <a:ext cx="14724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25" name="Freihand 224">
                  <a:extLst>
                    <a:ext uri="{FF2B5EF4-FFF2-40B4-BE49-F238E27FC236}">
                      <a16:creationId xmlns:a16="http://schemas.microsoft.com/office/drawing/2014/main" id="{F8A80D58-C797-4AC6-A61C-0135E63190E4}"/>
                    </a:ext>
                  </a:extLst>
                </p14:cNvPr>
                <p14:cNvContentPartPr/>
                <p14:nvPr/>
              </p14:nvContentPartPr>
              <p14:xfrm>
                <a:off x="11508477" y="1610805"/>
                <a:ext cx="151920" cy="51840"/>
              </p14:xfrm>
            </p:contentPart>
          </mc:Choice>
          <mc:Fallback xmlns="">
            <p:pic>
              <p:nvPicPr>
                <p:cNvPr id="225" name="Freihand 224">
                  <a:extLst>
                    <a:ext uri="{FF2B5EF4-FFF2-40B4-BE49-F238E27FC236}">
                      <a16:creationId xmlns:a16="http://schemas.microsoft.com/office/drawing/2014/main" id="{F8A80D58-C797-4AC6-A61C-0135E63190E4}"/>
                    </a:ext>
                  </a:extLst>
                </p:cNvPr>
                <p:cNvPicPr/>
                <p:nvPr/>
              </p:nvPicPr>
              <p:blipFill>
                <a:blip r:embed="rId347"/>
                <a:stretch>
                  <a:fillRect/>
                </a:stretch>
              </p:blipFill>
              <p:spPr>
                <a:xfrm>
                  <a:off x="11504157" y="1606485"/>
                  <a:ext cx="16056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26" name="Freihand 225">
                  <a:extLst>
                    <a:ext uri="{FF2B5EF4-FFF2-40B4-BE49-F238E27FC236}">
                      <a16:creationId xmlns:a16="http://schemas.microsoft.com/office/drawing/2014/main" id="{339F8B7D-5911-4489-9D0F-06DB73A61972}"/>
                    </a:ext>
                  </a:extLst>
                </p14:cNvPr>
                <p14:cNvContentPartPr/>
                <p14:nvPr/>
              </p14:nvContentPartPr>
              <p14:xfrm>
                <a:off x="11544117" y="1630965"/>
                <a:ext cx="170640" cy="58680"/>
              </p14:xfrm>
            </p:contentPart>
          </mc:Choice>
          <mc:Fallback xmlns="">
            <p:pic>
              <p:nvPicPr>
                <p:cNvPr id="226" name="Freihand 225">
                  <a:extLst>
                    <a:ext uri="{FF2B5EF4-FFF2-40B4-BE49-F238E27FC236}">
                      <a16:creationId xmlns:a16="http://schemas.microsoft.com/office/drawing/2014/main" id="{339F8B7D-5911-4489-9D0F-06DB73A61972}"/>
                    </a:ext>
                  </a:extLst>
                </p:cNvPr>
                <p:cNvPicPr/>
                <p:nvPr/>
              </p:nvPicPr>
              <p:blipFill>
                <a:blip r:embed="rId349"/>
                <a:stretch>
                  <a:fillRect/>
                </a:stretch>
              </p:blipFill>
              <p:spPr>
                <a:xfrm>
                  <a:off x="11539797" y="1626645"/>
                  <a:ext cx="1792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28" name="Freihand 227">
                  <a:extLst>
                    <a:ext uri="{FF2B5EF4-FFF2-40B4-BE49-F238E27FC236}">
                      <a16:creationId xmlns:a16="http://schemas.microsoft.com/office/drawing/2014/main" id="{6E877E05-D112-43F3-8FD8-6135161E6AF6}"/>
                    </a:ext>
                  </a:extLst>
                </p14:cNvPr>
                <p14:cNvContentPartPr/>
                <p14:nvPr/>
              </p14:nvContentPartPr>
              <p14:xfrm>
                <a:off x="11744637" y="1487325"/>
                <a:ext cx="172800" cy="139320"/>
              </p14:xfrm>
            </p:contentPart>
          </mc:Choice>
          <mc:Fallback xmlns="">
            <p:pic>
              <p:nvPicPr>
                <p:cNvPr id="228" name="Freihand 227">
                  <a:extLst>
                    <a:ext uri="{FF2B5EF4-FFF2-40B4-BE49-F238E27FC236}">
                      <a16:creationId xmlns:a16="http://schemas.microsoft.com/office/drawing/2014/main" id="{6E877E05-D112-43F3-8FD8-6135161E6AF6}"/>
                    </a:ext>
                  </a:extLst>
                </p:cNvPr>
                <p:cNvPicPr/>
                <p:nvPr/>
              </p:nvPicPr>
              <p:blipFill>
                <a:blip r:embed="rId351"/>
                <a:stretch>
                  <a:fillRect/>
                </a:stretch>
              </p:blipFill>
              <p:spPr>
                <a:xfrm>
                  <a:off x="11740317" y="1483005"/>
                  <a:ext cx="18144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29" name="Freihand 228">
                  <a:extLst>
                    <a:ext uri="{FF2B5EF4-FFF2-40B4-BE49-F238E27FC236}">
                      <a16:creationId xmlns:a16="http://schemas.microsoft.com/office/drawing/2014/main" id="{88F34B65-AB73-45E2-AA7E-AFC3666C4C51}"/>
                    </a:ext>
                  </a:extLst>
                </p14:cNvPr>
                <p14:cNvContentPartPr/>
                <p14:nvPr/>
              </p14:nvContentPartPr>
              <p14:xfrm>
                <a:off x="11720517" y="1522245"/>
                <a:ext cx="47520" cy="51840"/>
              </p14:xfrm>
            </p:contentPart>
          </mc:Choice>
          <mc:Fallback xmlns="">
            <p:pic>
              <p:nvPicPr>
                <p:cNvPr id="229" name="Freihand 228">
                  <a:extLst>
                    <a:ext uri="{FF2B5EF4-FFF2-40B4-BE49-F238E27FC236}">
                      <a16:creationId xmlns:a16="http://schemas.microsoft.com/office/drawing/2014/main" id="{88F34B65-AB73-45E2-AA7E-AFC3666C4C51}"/>
                    </a:ext>
                  </a:extLst>
                </p:cNvPr>
                <p:cNvPicPr/>
                <p:nvPr/>
              </p:nvPicPr>
              <p:blipFill>
                <a:blip r:embed="rId353"/>
                <a:stretch>
                  <a:fillRect/>
                </a:stretch>
              </p:blipFill>
              <p:spPr>
                <a:xfrm>
                  <a:off x="11716197" y="1517925"/>
                  <a:ext cx="5616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38" name="Freihand 37">
                  <a:extLst>
                    <a:ext uri="{FF2B5EF4-FFF2-40B4-BE49-F238E27FC236}">
                      <a16:creationId xmlns:a16="http://schemas.microsoft.com/office/drawing/2014/main" id="{BEC8B841-026D-481C-A466-131679E84BBB}"/>
                    </a:ext>
                  </a:extLst>
                </p14:cNvPr>
                <p14:cNvContentPartPr/>
                <p14:nvPr/>
              </p14:nvContentPartPr>
              <p14:xfrm>
                <a:off x="7608957" y="644925"/>
                <a:ext cx="429480" cy="222840"/>
              </p14:xfrm>
            </p:contentPart>
          </mc:Choice>
          <mc:Fallback xmlns="">
            <p:pic>
              <p:nvPicPr>
                <p:cNvPr id="38" name="Freihand 37">
                  <a:extLst>
                    <a:ext uri="{FF2B5EF4-FFF2-40B4-BE49-F238E27FC236}">
                      <a16:creationId xmlns:a16="http://schemas.microsoft.com/office/drawing/2014/main" id="{BEC8B841-026D-481C-A466-131679E84BBB}"/>
                    </a:ext>
                  </a:extLst>
                </p:cNvPr>
                <p:cNvPicPr/>
                <p:nvPr/>
              </p:nvPicPr>
              <p:blipFill>
                <a:blip r:embed="rId355"/>
                <a:stretch>
                  <a:fillRect/>
                </a:stretch>
              </p:blipFill>
              <p:spPr>
                <a:xfrm>
                  <a:off x="7604637" y="640605"/>
                  <a:ext cx="43812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40" name="Freihand 39">
                  <a:extLst>
                    <a:ext uri="{FF2B5EF4-FFF2-40B4-BE49-F238E27FC236}">
                      <a16:creationId xmlns:a16="http://schemas.microsoft.com/office/drawing/2014/main" id="{9547A613-EA4F-4F0F-90CB-AE4FB86F6521}"/>
                    </a:ext>
                  </a:extLst>
                </p14:cNvPr>
                <p14:cNvContentPartPr/>
                <p14:nvPr/>
              </p14:nvContentPartPr>
              <p14:xfrm>
                <a:off x="7532277" y="729525"/>
                <a:ext cx="270000" cy="192240"/>
              </p14:xfrm>
            </p:contentPart>
          </mc:Choice>
          <mc:Fallback xmlns="">
            <p:pic>
              <p:nvPicPr>
                <p:cNvPr id="40" name="Freihand 39">
                  <a:extLst>
                    <a:ext uri="{FF2B5EF4-FFF2-40B4-BE49-F238E27FC236}">
                      <a16:creationId xmlns:a16="http://schemas.microsoft.com/office/drawing/2014/main" id="{9547A613-EA4F-4F0F-90CB-AE4FB86F6521}"/>
                    </a:ext>
                  </a:extLst>
                </p:cNvPr>
                <p:cNvPicPr/>
                <p:nvPr/>
              </p:nvPicPr>
              <p:blipFill>
                <a:blip r:embed="rId357"/>
                <a:stretch>
                  <a:fillRect/>
                </a:stretch>
              </p:blipFill>
              <p:spPr>
                <a:xfrm>
                  <a:off x="7527957" y="725205"/>
                  <a:ext cx="27864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36" name="Freihand 235">
                  <a:extLst>
                    <a:ext uri="{FF2B5EF4-FFF2-40B4-BE49-F238E27FC236}">
                      <a16:creationId xmlns:a16="http://schemas.microsoft.com/office/drawing/2014/main" id="{0FAF8BF8-E7A9-4935-A813-89A9B1220304}"/>
                    </a:ext>
                  </a:extLst>
                </p14:cNvPr>
                <p14:cNvContentPartPr/>
                <p14:nvPr/>
              </p14:nvContentPartPr>
              <p14:xfrm>
                <a:off x="3940557" y="3857565"/>
                <a:ext cx="186480" cy="157680"/>
              </p14:xfrm>
            </p:contentPart>
          </mc:Choice>
          <mc:Fallback xmlns="">
            <p:pic>
              <p:nvPicPr>
                <p:cNvPr id="236" name="Freihand 235">
                  <a:extLst>
                    <a:ext uri="{FF2B5EF4-FFF2-40B4-BE49-F238E27FC236}">
                      <a16:creationId xmlns:a16="http://schemas.microsoft.com/office/drawing/2014/main" id="{0FAF8BF8-E7A9-4935-A813-89A9B1220304}"/>
                    </a:ext>
                  </a:extLst>
                </p:cNvPr>
                <p:cNvPicPr/>
                <p:nvPr/>
              </p:nvPicPr>
              <p:blipFill>
                <a:blip r:embed="rId359"/>
                <a:stretch>
                  <a:fillRect/>
                </a:stretch>
              </p:blipFill>
              <p:spPr>
                <a:xfrm>
                  <a:off x="3936237" y="3853245"/>
                  <a:ext cx="1951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37" name="Freihand 236">
                  <a:extLst>
                    <a:ext uri="{FF2B5EF4-FFF2-40B4-BE49-F238E27FC236}">
                      <a16:creationId xmlns:a16="http://schemas.microsoft.com/office/drawing/2014/main" id="{6BCD53A3-C00D-4346-986D-2A29956D4E87}"/>
                    </a:ext>
                  </a:extLst>
                </p14:cNvPr>
                <p14:cNvContentPartPr/>
                <p14:nvPr/>
              </p14:nvContentPartPr>
              <p14:xfrm>
                <a:off x="4147917" y="3806085"/>
                <a:ext cx="94680" cy="156600"/>
              </p14:xfrm>
            </p:contentPart>
          </mc:Choice>
          <mc:Fallback xmlns="">
            <p:pic>
              <p:nvPicPr>
                <p:cNvPr id="237" name="Freihand 236">
                  <a:extLst>
                    <a:ext uri="{FF2B5EF4-FFF2-40B4-BE49-F238E27FC236}">
                      <a16:creationId xmlns:a16="http://schemas.microsoft.com/office/drawing/2014/main" id="{6BCD53A3-C00D-4346-986D-2A29956D4E87}"/>
                    </a:ext>
                  </a:extLst>
                </p:cNvPr>
                <p:cNvPicPr/>
                <p:nvPr/>
              </p:nvPicPr>
              <p:blipFill>
                <a:blip r:embed="rId361"/>
                <a:stretch>
                  <a:fillRect/>
                </a:stretch>
              </p:blipFill>
              <p:spPr>
                <a:xfrm>
                  <a:off x="4143597" y="3801765"/>
                  <a:ext cx="10332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38" name="Freihand 237">
                  <a:extLst>
                    <a:ext uri="{FF2B5EF4-FFF2-40B4-BE49-F238E27FC236}">
                      <a16:creationId xmlns:a16="http://schemas.microsoft.com/office/drawing/2014/main" id="{A93F5DD6-6267-4B62-9668-E5FD0ACD3A49}"/>
                    </a:ext>
                  </a:extLst>
                </p14:cNvPr>
                <p14:cNvContentPartPr/>
                <p14:nvPr/>
              </p14:nvContentPartPr>
              <p14:xfrm>
                <a:off x="4262037" y="3790965"/>
                <a:ext cx="91800" cy="150480"/>
              </p14:xfrm>
            </p:contentPart>
          </mc:Choice>
          <mc:Fallback xmlns="">
            <p:pic>
              <p:nvPicPr>
                <p:cNvPr id="238" name="Freihand 237">
                  <a:extLst>
                    <a:ext uri="{FF2B5EF4-FFF2-40B4-BE49-F238E27FC236}">
                      <a16:creationId xmlns:a16="http://schemas.microsoft.com/office/drawing/2014/main" id="{A93F5DD6-6267-4B62-9668-E5FD0ACD3A49}"/>
                    </a:ext>
                  </a:extLst>
                </p:cNvPr>
                <p:cNvPicPr/>
                <p:nvPr/>
              </p:nvPicPr>
              <p:blipFill>
                <a:blip r:embed="rId363"/>
                <a:stretch>
                  <a:fillRect/>
                </a:stretch>
              </p:blipFill>
              <p:spPr>
                <a:xfrm>
                  <a:off x="4257717" y="3786645"/>
                  <a:ext cx="1004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39" name="Freihand 238">
                  <a:extLst>
                    <a:ext uri="{FF2B5EF4-FFF2-40B4-BE49-F238E27FC236}">
                      <a16:creationId xmlns:a16="http://schemas.microsoft.com/office/drawing/2014/main" id="{C0DADCD5-A038-41A8-8720-3F6358D4C914}"/>
                    </a:ext>
                  </a:extLst>
                </p14:cNvPr>
                <p14:cNvContentPartPr/>
                <p14:nvPr/>
              </p14:nvContentPartPr>
              <p14:xfrm>
                <a:off x="4364277" y="3782325"/>
                <a:ext cx="466560" cy="95040"/>
              </p14:xfrm>
            </p:contentPart>
          </mc:Choice>
          <mc:Fallback xmlns="">
            <p:pic>
              <p:nvPicPr>
                <p:cNvPr id="239" name="Freihand 238">
                  <a:extLst>
                    <a:ext uri="{FF2B5EF4-FFF2-40B4-BE49-F238E27FC236}">
                      <a16:creationId xmlns:a16="http://schemas.microsoft.com/office/drawing/2014/main" id="{C0DADCD5-A038-41A8-8720-3F6358D4C914}"/>
                    </a:ext>
                  </a:extLst>
                </p:cNvPr>
                <p:cNvPicPr/>
                <p:nvPr/>
              </p:nvPicPr>
              <p:blipFill>
                <a:blip r:embed="rId365"/>
                <a:stretch>
                  <a:fillRect/>
                </a:stretch>
              </p:blipFill>
              <p:spPr>
                <a:xfrm>
                  <a:off x="4359957" y="3778005"/>
                  <a:ext cx="4752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40" name="Freihand 239">
                  <a:extLst>
                    <a:ext uri="{FF2B5EF4-FFF2-40B4-BE49-F238E27FC236}">
                      <a16:creationId xmlns:a16="http://schemas.microsoft.com/office/drawing/2014/main" id="{5D27C35D-A70F-4DA2-AA60-15A7A67441FE}"/>
                    </a:ext>
                  </a:extLst>
                </p14:cNvPr>
                <p14:cNvContentPartPr/>
                <p14:nvPr/>
              </p14:nvContentPartPr>
              <p14:xfrm>
                <a:off x="4840917" y="3705645"/>
                <a:ext cx="132480" cy="82080"/>
              </p14:xfrm>
            </p:contentPart>
          </mc:Choice>
          <mc:Fallback xmlns="">
            <p:pic>
              <p:nvPicPr>
                <p:cNvPr id="240" name="Freihand 239">
                  <a:extLst>
                    <a:ext uri="{FF2B5EF4-FFF2-40B4-BE49-F238E27FC236}">
                      <a16:creationId xmlns:a16="http://schemas.microsoft.com/office/drawing/2014/main" id="{5D27C35D-A70F-4DA2-AA60-15A7A67441FE}"/>
                    </a:ext>
                  </a:extLst>
                </p:cNvPr>
                <p:cNvPicPr/>
                <p:nvPr/>
              </p:nvPicPr>
              <p:blipFill>
                <a:blip r:embed="rId367"/>
                <a:stretch>
                  <a:fillRect/>
                </a:stretch>
              </p:blipFill>
              <p:spPr>
                <a:xfrm>
                  <a:off x="4836597" y="3701325"/>
                  <a:ext cx="1411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41" name="Freihand 240">
                  <a:extLst>
                    <a:ext uri="{FF2B5EF4-FFF2-40B4-BE49-F238E27FC236}">
                      <a16:creationId xmlns:a16="http://schemas.microsoft.com/office/drawing/2014/main" id="{B7FAEF65-E803-45EA-8F3E-A5624853D065}"/>
                    </a:ext>
                  </a:extLst>
                </p14:cNvPr>
                <p14:cNvContentPartPr/>
                <p14:nvPr/>
              </p14:nvContentPartPr>
              <p14:xfrm>
                <a:off x="4060077" y="4165725"/>
                <a:ext cx="269280" cy="150840"/>
              </p14:xfrm>
            </p:contentPart>
          </mc:Choice>
          <mc:Fallback xmlns="">
            <p:pic>
              <p:nvPicPr>
                <p:cNvPr id="241" name="Freihand 240">
                  <a:extLst>
                    <a:ext uri="{FF2B5EF4-FFF2-40B4-BE49-F238E27FC236}">
                      <a16:creationId xmlns:a16="http://schemas.microsoft.com/office/drawing/2014/main" id="{B7FAEF65-E803-45EA-8F3E-A5624853D065}"/>
                    </a:ext>
                  </a:extLst>
                </p:cNvPr>
                <p:cNvPicPr/>
                <p:nvPr/>
              </p:nvPicPr>
              <p:blipFill>
                <a:blip r:embed="rId369"/>
                <a:stretch>
                  <a:fillRect/>
                </a:stretch>
              </p:blipFill>
              <p:spPr>
                <a:xfrm>
                  <a:off x="4055757" y="4161405"/>
                  <a:ext cx="2779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42" name="Freihand 241">
                  <a:extLst>
                    <a:ext uri="{FF2B5EF4-FFF2-40B4-BE49-F238E27FC236}">
                      <a16:creationId xmlns:a16="http://schemas.microsoft.com/office/drawing/2014/main" id="{F7C67178-08F9-4604-8624-154A261D42C6}"/>
                    </a:ext>
                  </a:extLst>
                </p14:cNvPr>
                <p14:cNvContentPartPr/>
                <p14:nvPr/>
              </p14:nvContentPartPr>
              <p14:xfrm>
                <a:off x="4354197" y="4234125"/>
                <a:ext cx="167400" cy="127800"/>
              </p14:xfrm>
            </p:contentPart>
          </mc:Choice>
          <mc:Fallback xmlns="">
            <p:pic>
              <p:nvPicPr>
                <p:cNvPr id="242" name="Freihand 241">
                  <a:extLst>
                    <a:ext uri="{FF2B5EF4-FFF2-40B4-BE49-F238E27FC236}">
                      <a16:creationId xmlns:a16="http://schemas.microsoft.com/office/drawing/2014/main" id="{F7C67178-08F9-4604-8624-154A261D42C6}"/>
                    </a:ext>
                  </a:extLst>
                </p:cNvPr>
                <p:cNvPicPr/>
                <p:nvPr/>
              </p:nvPicPr>
              <p:blipFill>
                <a:blip r:embed="rId371"/>
                <a:stretch>
                  <a:fillRect/>
                </a:stretch>
              </p:blipFill>
              <p:spPr>
                <a:xfrm>
                  <a:off x="4349877" y="4229805"/>
                  <a:ext cx="1760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43" name="Freihand 242">
                  <a:extLst>
                    <a:ext uri="{FF2B5EF4-FFF2-40B4-BE49-F238E27FC236}">
                      <a16:creationId xmlns:a16="http://schemas.microsoft.com/office/drawing/2014/main" id="{5AA50A59-8A82-4085-AB8F-71CE735563CC}"/>
                    </a:ext>
                  </a:extLst>
                </p14:cNvPr>
                <p14:cNvContentPartPr/>
                <p14:nvPr/>
              </p14:nvContentPartPr>
              <p14:xfrm>
                <a:off x="4498557" y="4095165"/>
                <a:ext cx="217080" cy="117720"/>
              </p14:xfrm>
            </p:contentPart>
          </mc:Choice>
          <mc:Fallback xmlns="">
            <p:pic>
              <p:nvPicPr>
                <p:cNvPr id="243" name="Freihand 242">
                  <a:extLst>
                    <a:ext uri="{FF2B5EF4-FFF2-40B4-BE49-F238E27FC236}">
                      <a16:creationId xmlns:a16="http://schemas.microsoft.com/office/drawing/2014/main" id="{5AA50A59-8A82-4085-AB8F-71CE735563CC}"/>
                    </a:ext>
                  </a:extLst>
                </p:cNvPr>
                <p:cNvPicPr/>
                <p:nvPr/>
              </p:nvPicPr>
              <p:blipFill>
                <a:blip r:embed="rId373"/>
                <a:stretch>
                  <a:fillRect/>
                </a:stretch>
              </p:blipFill>
              <p:spPr>
                <a:xfrm>
                  <a:off x="4494237" y="4090845"/>
                  <a:ext cx="2257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44" name="Freihand 243">
                  <a:extLst>
                    <a:ext uri="{FF2B5EF4-FFF2-40B4-BE49-F238E27FC236}">
                      <a16:creationId xmlns:a16="http://schemas.microsoft.com/office/drawing/2014/main" id="{73CE66C3-77D5-4969-ABA2-F0A4CEBAA0ED}"/>
                    </a:ext>
                  </a:extLst>
                </p14:cNvPr>
                <p14:cNvContentPartPr/>
                <p14:nvPr/>
              </p14:nvContentPartPr>
              <p14:xfrm>
                <a:off x="4829757" y="3974925"/>
                <a:ext cx="162360" cy="147960"/>
              </p14:xfrm>
            </p:contentPart>
          </mc:Choice>
          <mc:Fallback xmlns="">
            <p:pic>
              <p:nvPicPr>
                <p:cNvPr id="244" name="Freihand 243">
                  <a:extLst>
                    <a:ext uri="{FF2B5EF4-FFF2-40B4-BE49-F238E27FC236}">
                      <a16:creationId xmlns:a16="http://schemas.microsoft.com/office/drawing/2014/main" id="{73CE66C3-77D5-4969-ABA2-F0A4CEBAA0ED}"/>
                    </a:ext>
                  </a:extLst>
                </p:cNvPr>
                <p:cNvPicPr/>
                <p:nvPr/>
              </p:nvPicPr>
              <p:blipFill>
                <a:blip r:embed="rId375"/>
                <a:stretch>
                  <a:fillRect/>
                </a:stretch>
              </p:blipFill>
              <p:spPr>
                <a:xfrm>
                  <a:off x="4825437" y="3970605"/>
                  <a:ext cx="1710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45" name="Freihand 244">
                  <a:extLst>
                    <a:ext uri="{FF2B5EF4-FFF2-40B4-BE49-F238E27FC236}">
                      <a16:creationId xmlns:a16="http://schemas.microsoft.com/office/drawing/2014/main" id="{A113EC87-F3AF-4F8D-94D4-0DCDEB775F99}"/>
                    </a:ext>
                  </a:extLst>
                </p14:cNvPr>
                <p14:cNvContentPartPr/>
                <p14:nvPr/>
              </p14:nvContentPartPr>
              <p14:xfrm>
                <a:off x="4970877" y="3921285"/>
                <a:ext cx="147600" cy="150840"/>
              </p14:xfrm>
            </p:contentPart>
          </mc:Choice>
          <mc:Fallback xmlns="">
            <p:pic>
              <p:nvPicPr>
                <p:cNvPr id="245" name="Freihand 244">
                  <a:extLst>
                    <a:ext uri="{FF2B5EF4-FFF2-40B4-BE49-F238E27FC236}">
                      <a16:creationId xmlns:a16="http://schemas.microsoft.com/office/drawing/2014/main" id="{A113EC87-F3AF-4F8D-94D4-0DCDEB775F99}"/>
                    </a:ext>
                  </a:extLst>
                </p:cNvPr>
                <p:cNvPicPr/>
                <p:nvPr/>
              </p:nvPicPr>
              <p:blipFill>
                <a:blip r:embed="rId377"/>
                <a:stretch>
                  <a:fillRect/>
                </a:stretch>
              </p:blipFill>
              <p:spPr>
                <a:xfrm>
                  <a:off x="4966557" y="3916965"/>
                  <a:ext cx="1562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46" name="Freihand 245">
                  <a:extLst>
                    <a:ext uri="{FF2B5EF4-FFF2-40B4-BE49-F238E27FC236}">
                      <a16:creationId xmlns:a16="http://schemas.microsoft.com/office/drawing/2014/main" id="{7AB418A7-6417-49EB-927B-0B050B8F29FF}"/>
                    </a:ext>
                  </a:extLst>
                </p14:cNvPr>
                <p14:cNvContentPartPr/>
                <p14:nvPr/>
              </p14:nvContentPartPr>
              <p14:xfrm>
                <a:off x="5124957" y="3940005"/>
                <a:ext cx="165960" cy="150480"/>
              </p14:xfrm>
            </p:contentPart>
          </mc:Choice>
          <mc:Fallback xmlns="">
            <p:pic>
              <p:nvPicPr>
                <p:cNvPr id="246" name="Freihand 245">
                  <a:extLst>
                    <a:ext uri="{FF2B5EF4-FFF2-40B4-BE49-F238E27FC236}">
                      <a16:creationId xmlns:a16="http://schemas.microsoft.com/office/drawing/2014/main" id="{7AB418A7-6417-49EB-927B-0B050B8F29FF}"/>
                    </a:ext>
                  </a:extLst>
                </p:cNvPr>
                <p:cNvPicPr/>
                <p:nvPr/>
              </p:nvPicPr>
              <p:blipFill>
                <a:blip r:embed="rId379"/>
                <a:stretch>
                  <a:fillRect/>
                </a:stretch>
              </p:blipFill>
              <p:spPr>
                <a:xfrm>
                  <a:off x="5120637" y="3935685"/>
                  <a:ext cx="17460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48" name="Freihand 247">
                  <a:extLst>
                    <a:ext uri="{FF2B5EF4-FFF2-40B4-BE49-F238E27FC236}">
                      <a16:creationId xmlns:a16="http://schemas.microsoft.com/office/drawing/2014/main" id="{6E9E24AC-FAF4-4DC0-AF5A-4F5733FE3020}"/>
                    </a:ext>
                  </a:extLst>
                </p14:cNvPr>
                <p14:cNvContentPartPr/>
                <p14:nvPr/>
              </p14:nvContentPartPr>
              <p14:xfrm>
                <a:off x="5674317" y="1446285"/>
                <a:ext cx="1399320" cy="137520"/>
              </p14:xfrm>
            </p:contentPart>
          </mc:Choice>
          <mc:Fallback xmlns="">
            <p:pic>
              <p:nvPicPr>
                <p:cNvPr id="248" name="Freihand 247">
                  <a:extLst>
                    <a:ext uri="{FF2B5EF4-FFF2-40B4-BE49-F238E27FC236}">
                      <a16:creationId xmlns:a16="http://schemas.microsoft.com/office/drawing/2014/main" id="{6E9E24AC-FAF4-4DC0-AF5A-4F5733FE3020}"/>
                    </a:ext>
                  </a:extLst>
                </p:cNvPr>
                <p:cNvPicPr/>
                <p:nvPr/>
              </p:nvPicPr>
              <p:blipFill>
                <a:blip r:embed="rId381"/>
                <a:stretch>
                  <a:fillRect/>
                </a:stretch>
              </p:blipFill>
              <p:spPr>
                <a:xfrm>
                  <a:off x="5669997" y="1441965"/>
                  <a:ext cx="14079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49" name="Freihand 248">
                  <a:extLst>
                    <a:ext uri="{FF2B5EF4-FFF2-40B4-BE49-F238E27FC236}">
                      <a16:creationId xmlns:a16="http://schemas.microsoft.com/office/drawing/2014/main" id="{C044F0E3-FBCD-466E-9D57-CA77978CD5FC}"/>
                    </a:ext>
                  </a:extLst>
                </p14:cNvPr>
                <p14:cNvContentPartPr/>
                <p14:nvPr/>
              </p14:nvContentPartPr>
              <p14:xfrm>
                <a:off x="5397837" y="1384365"/>
                <a:ext cx="519480" cy="212040"/>
              </p14:xfrm>
            </p:contentPart>
          </mc:Choice>
          <mc:Fallback xmlns="">
            <p:pic>
              <p:nvPicPr>
                <p:cNvPr id="249" name="Freihand 248">
                  <a:extLst>
                    <a:ext uri="{FF2B5EF4-FFF2-40B4-BE49-F238E27FC236}">
                      <a16:creationId xmlns:a16="http://schemas.microsoft.com/office/drawing/2014/main" id="{C044F0E3-FBCD-466E-9D57-CA77978CD5FC}"/>
                    </a:ext>
                  </a:extLst>
                </p:cNvPr>
                <p:cNvPicPr/>
                <p:nvPr/>
              </p:nvPicPr>
              <p:blipFill>
                <a:blip r:embed="rId383"/>
                <a:stretch>
                  <a:fillRect/>
                </a:stretch>
              </p:blipFill>
              <p:spPr>
                <a:xfrm>
                  <a:off x="5393517" y="1380045"/>
                  <a:ext cx="528120" cy="220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4">
            <p14:nvContentPartPr>
              <p14:cNvPr id="251" name="Freihand 250">
                <a:extLst>
                  <a:ext uri="{FF2B5EF4-FFF2-40B4-BE49-F238E27FC236}">
                    <a16:creationId xmlns:a16="http://schemas.microsoft.com/office/drawing/2014/main" id="{B81F652A-2560-4BD0-8D4C-D87D0905BC95}"/>
                  </a:ext>
                </a:extLst>
              </p14:cNvPr>
              <p14:cNvContentPartPr/>
              <p14:nvPr/>
            </p14:nvContentPartPr>
            <p14:xfrm>
              <a:off x="1609557" y="3669645"/>
              <a:ext cx="46080" cy="908280"/>
            </p14:xfrm>
          </p:contentPart>
        </mc:Choice>
        <mc:Fallback xmlns="">
          <p:pic>
            <p:nvPicPr>
              <p:cNvPr id="251" name="Freihand 250">
                <a:extLst>
                  <a:ext uri="{FF2B5EF4-FFF2-40B4-BE49-F238E27FC236}">
                    <a16:creationId xmlns:a16="http://schemas.microsoft.com/office/drawing/2014/main" id="{B81F652A-2560-4BD0-8D4C-D87D0905BC95}"/>
                  </a:ext>
                </a:extLst>
              </p:cNvPr>
              <p:cNvPicPr/>
              <p:nvPr/>
            </p:nvPicPr>
            <p:blipFill>
              <a:blip r:embed="rId385"/>
              <a:stretch>
                <a:fillRect/>
              </a:stretch>
            </p:blipFill>
            <p:spPr>
              <a:xfrm>
                <a:off x="1605237" y="3665325"/>
                <a:ext cx="54720" cy="916920"/>
              </a:xfrm>
              <a:prstGeom prst="rect">
                <a:avLst/>
              </a:prstGeom>
            </p:spPr>
          </p:pic>
        </mc:Fallback>
      </mc:AlternateContent>
      <p:grpSp>
        <p:nvGrpSpPr>
          <p:cNvPr id="255" name="Gruppieren 254">
            <a:extLst>
              <a:ext uri="{FF2B5EF4-FFF2-40B4-BE49-F238E27FC236}">
                <a16:creationId xmlns:a16="http://schemas.microsoft.com/office/drawing/2014/main" id="{0CB643B1-BF46-4D55-A414-393E87D99888}"/>
              </a:ext>
            </a:extLst>
          </p:cNvPr>
          <p:cNvGrpSpPr/>
          <p:nvPr/>
        </p:nvGrpSpPr>
        <p:grpSpPr>
          <a:xfrm>
            <a:off x="1597677" y="4544445"/>
            <a:ext cx="50400" cy="601200"/>
            <a:chOff x="1597677" y="4544445"/>
            <a:chExt cx="50400" cy="601200"/>
          </a:xfrm>
        </p:grpSpPr>
        <mc:AlternateContent xmlns:mc="http://schemas.openxmlformats.org/markup-compatibility/2006" xmlns:p14="http://schemas.microsoft.com/office/powerpoint/2010/main">
          <mc:Choice Requires="p14">
            <p:contentPart p14:bwMode="auto" r:id="rId386">
              <p14:nvContentPartPr>
                <p14:cNvPr id="252" name="Freihand 251">
                  <a:extLst>
                    <a:ext uri="{FF2B5EF4-FFF2-40B4-BE49-F238E27FC236}">
                      <a16:creationId xmlns:a16="http://schemas.microsoft.com/office/drawing/2014/main" id="{9EA372E8-D0C7-49D0-B1AE-B9BD9136BAFD}"/>
                    </a:ext>
                  </a:extLst>
                </p14:cNvPr>
                <p14:cNvContentPartPr/>
                <p14:nvPr/>
              </p14:nvContentPartPr>
              <p14:xfrm>
                <a:off x="1626477" y="4616445"/>
                <a:ext cx="360" cy="360"/>
              </p14:xfrm>
            </p:contentPart>
          </mc:Choice>
          <mc:Fallback xmlns="">
            <p:pic>
              <p:nvPicPr>
                <p:cNvPr id="252" name="Freihand 251">
                  <a:extLst>
                    <a:ext uri="{FF2B5EF4-FFF2-40B4-BE49-F238E27FC236}">
                      <a16:creationId xmlns:a16="http://schemas.microsoft.com/office/drawing/2014/main" id="{9EA372E8-D0C7-49D0-B1AE-B9BD9136BAFD}"/>
                    </a:ext>
                  </a:extLst>
                </p:cNvPr>
                <p:cNvPicPr/>
                <p:nvPr/>
              </p:nvPicPr>
              <p:blipFill>
                <a:blip r:embed="rId87"/>
                <a:stretch>
                  <a:fillRect/>
                </a:stretch>
              </p:blipFill>
              <p:spPr>
                <a:xfrm>
                  <a:off x="1622157" y="46121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53" name="Freihand 252">
                  <a:extLst>
                    <a:ext uri="{FF2B5EF4-FFF2-40B4-BE49-F238E27FC236}">
                      <a16:creationId xmlns:a16="http://schemas.microsoft.com/office/drawing/2014/main" id="{AED00625-75BC-4B37-BE96-2C4BEE35F4BE}"/>
                    </a:ext>
                  </a:extLst>
                </p14:cNvPr>
                <p14:cNvContentPartPr/>
                <p14:nvPr/>
              </p14:nvContentPartPr>
              <p14:xfrm>
                <a:off x="1597677" y="4544445"/>
                <a:ext cx="50400" cy="601200"/>
              </p14:xfrm>
            </p:contentPart>
          </mc:Choice>
          <mc:Fallback xmlns="">
            <p:pic>
              <p:nvPicPr>
                <p:cNvPr id="253" name="Freihand 252">
                  <a:extLst>
                    <a:ext uri="{FF2B5EF4-FFF2-40B4-BE49-F238E27FC236}">
                      <a16:creationId xmlns:a16="http://schemas.microsoft.com/office/drawing/2014/main" id="{AED00625-75BC-4B37-BE96-2C4BEE35F4BE}"/>
                    </a:ext>
                  </a:extLst>
                </p:cNvPr>
                <p:cNvPicPr/>
                <p:nvPr/>
              </p:nvPicPr>
              <p:blipFill>
                <a:blip r:embed="rId388"/>
                <a:stretch>
                  <a:fillRect/>
                </a:stretch>
              </p:blipFill>
              <p:spPr>
                <a:xfrm>
                  <a:off x="1593357" y="4540125"/>
                  <a:ext cx="59040" cy="609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9">
            <p14:nvContentPartPr>
              <p14:cNvPr id="254" name="Freihand 253">
                <a:extLst>
                  <a:ext uri="{FF2B5EF4-FFF2-40B4-BE49-F238E27FC236}">
                    <a16:creationId xmlns:a16="http://schemas.microsoft.com/office/drawing/2014/main" id="{61D552CD-DBCC-4B6F-A915-3BEDB15802E4}"/>
                  </a:ext>
                </a:extLst>
              </p14:cNvPr>
              <p14:cNvContentPartPr/>
              <p14:nvPr/>
            </p14:nvContentPartPr>
            <p14:xfrm>
              <a:off x="2837877" y="5685645"/>
              <a:ext cx="214560" cy="376920"/>
            </p14:xfrm>
          </p:contentPart>
        </mc:Choice>
        <mc:Fallback xmlns="">
          <p:pic>
            <p:nvPicPr>
              <p:cNvPr id="254" name="Freihand 253">
                <a:extLst>
                  <a:ext uri="{FF2B5EF4-FFF2-40B4-BE49-F238E27FC236}">
                    <a16:creationId xmlns:a16="http://schemas.microsoft.com/office/drawing/2014/main" id="{61D552CD-DBCC-4B6F-A915-3BEDB15802E4}"/>
                  </a:ext>
                </a:extLst>
              </p:cNvPr>
              <p:cNvPicPr/>
              <p:nvPr/>
            </p:nvPicPr>
            <p:blipFill>
              <a:blip r:embed="rId390"/>
              <a:stretch>
                <a:fillRect/>
              </a:stretch>
            </p:blipFill>
            <p:spPr>
              <a:xfrm>
                <a:off x="2833557" y="5681325"/>
                <a:ext cx="223200" cy="38556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56" name="Freihand 255">
                <a:extLst>
                  <a:ext uri="{FF2B5EF4-FFF2-40B4-BE49-F238E27FC236}">
                    <a16:creationId xmlns:a16="http://schemas.microsoft.com/office/drawing/2014/main" id="{0B3A0B8F-8D89-44C8-9AF2-8943068DFE39}"/>
                  </a:ext>
                </a:extLst>
              </p14:cNvPr>
              <p14:cNvContentPartPr/>
              <p14:nvPr/>
            </p14:nvContentPartPr>
            <p14:xfrm>
              <a:off x="4670277" y="5218005"/>
              <a:ext cx="3442320" cy="1569240"/>
            </p14:xfrm>
          </p:contentPart>
        </mc:Choice>
        <mc:Fallback xmlns="">
          <p:pic>
            <p:nvPicPr>
              <p:cNvPr id="256" name="Freihand 255">
                <a:extLst>
                  <a:ext uri="{FF2B5EF4-FFF2-40B4-BE49-F238E27FC236}">
                    <a16:creationId xmlns:a16="http://schemas.microsoft.com/office/drawing/2014/main" id="{0B3A0B8F-8D89-44C8-9AF2-8943068DFE39}"/>
                  </a:ext>
                </a:extLst>
              </p:cNvPr>
              <p:cNvPicPr/>
              <p:nvPr/>
            </p:nvPicPr>
            <p:blipFill>
              <a:blip r:embed="rId392"/>
              <a:stretch>
                <a:fillRect/>
              </a:stretch>
            </p:blipFill>
            <p:spPr>
              <a:xfrm>
                <a:off x="4665957" y="5213685"/>
                <a:ext cx="3450960" cy="157788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42" name="Freihand 41">
                <a:extLst>
                  <a:ext uri="{FF2B5EF4-FFF2-40B4-BE49-F238E27FC236}">
                    <a16:creationId xmlns:a16="http://schemas.microsoft.com/office/drawing/2014/main" id="{BC1BF20A-4D78-4F3F-A3FD-93A32F46D82D}"/>
                  </a:ext>
                </a:extLst>
              </p14:cNvPr>
              <p14:cNvContentPartPr/>
              <p14:nvPr/>
            </p14:nvContentPartPr>
            <p14:xfrm>
              <a:off x="7331037" y="769485"/>
              <a:ext cx="255600" cy="448560"/>
            </p14:xfrm>
          </p:contentPart>
        </mc:Choice>
        <mc:Fallback>
          <p:pic>
            <p:nvPicPr>
              <p:cNvPr id="42" name="Freihand 41">
                <a:extLst>
                  <a:ext uri="{FF2B5EF4-FFF2-40B4-BE49-F238E27FC236}">
                    <a16:creationId xmlns:a16="http://schemas.microsoft.com/office/drawing/2014/main" id="{BC1BF20A-4D78-4F3F-A3FD-93A32F46D82D}"/>
                  </a:ext>
                </a:extLst>
              </p:cNvPr>
              <p:cNvPicPr/>
              <p:nvPr/>
            </p:nvPicPr>
            <p:blipFill>
              <a:blip r:embed="rId394"/>
              <a:stretch>
                <a:fillRect/>
              </a:stretch>
            </p:blipFill>
            <p:spPr>
              <a:xfrm>
                <a:off x="7326717" y="765165"/>
                <a:ext cx="264240" cy="457200"/>
              </a:xfrm>
              <a:prstGeom prst="rect">
                <a:avLst/>
              </a:prstGeom>
            </p:spPr>
          </p:pic>
        </mc:Fallback>
      </mc:AlternateContent>
      <p:grpSp>
        <p:nvGrpSpPr>
          <p:cNvPr id="46" name="Gruppieren 45">
            <a:extLst>
              <a:ext uri="{FF2B5EF4-FFF2-40B4-BE49-F238E27FC236}">
                <a16:creationId xmlns:a16="http://schemas.microsoft.com/office/drawing/2014/main" id="{35CA5290-A7FC-42C9-9592-810FEA439724}"/>
              </a:ext>
            </a:extLst>
          </p:cNvPr>
          <p:cNvGrpSpPr/>
          <p:nvPr/>
        </p:nvGrpSpPr>
        <p:grpSpPr>
          <a:xfrm>
            <a:off x="7584117" y="812325"/>
            <a:ext cx="193320" cy="367200"/>
            <a:chOff x="7584117" y="812325"/>
            <a:chExt cx="193320" cy="367200"/>
          </a:xfrm>
        </p:grpSpPr>
        <mc:AlternateContent xmlns:mc="http://schemas.openxmlformats.org/markup-compatibility/2006">
          <mc:Choice xmlns:p14="http://schemas.microsoft.com/office/powerpoint/2010/main" Requires="p14">
            <p:contentPart p14:bwMode="auto" r:id="rId395">
              <p14:nvContentPartPr>
                <p14:cNvPr id="43" name="Freihand 42">
                  <a:extLst>
                    <a:ext uri="{FF2B5EF4-FFF2-40B4-BE49-F238E27FC236}">
                      <a16:creationId xmlns:a16="http://schemas.microsoft.com/office/drawing/2014/main" id="{CF1B76FA-000B-4B62-A2CF-322592106126}"/>
                    </a:ext>
                  </a:extLst>
                </p14:cNvPr>
                <p14:cNvContentPartPr/>
                <p14:nvPr/>
              </p14:nvContentPartPr>
              <p14:xfrm>
                <a:off x="7584117" y="957405"/>
                <a:ext cx="50040" cy="101520"/>
              </p14:xfrm>
            </p:contentPart>
          </mc:Choice>
          <mc:Fallback>
            <p:pic>
              <p:nvPicPr>
                <p:cNvPr id="43" name="Freihand 42">
                  <a:extLst>
                    <a:ext uri="{FF2B5EF4-FFF2-40B4-BE49-F238E27FC236}">
                      <a16:creationId xmlns:a16="http://schemas.microsoft.com/office/drawing/2014/main" id="{CF1B76FA-000B-4B62-A2CF-322592106126}"/>
                    </a:ext>
                  </a:extLst>
                </p:cNvPr>
                <p:cNvPicPr/>
                <p:nvPr/>
              </p:nvPicPr>
              <p:blipFill>
                <a:blip r:embed="rId396"/>
                <a:stretch>
                  <a:fillRect/>
                </a:stretch>
              </p:blipFill>
              <p:spPr>
                <a:xfrm>
                  <a:off x="7579797" y="953085"/>
                  <a:ext cx="5868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44" name="Freihand 43">
                  <a:extLst>
                    <a:ext uri="{FF2B5EF4-FFF2-40B4-BE49-F238E27FC236}">
                      <a16:creationId xmlns:a16="http://schemas.microsoft.com/office/drawing/2014/main" id="{71EB6F35-72B9-47A5-ACD9-C7C97EDB984C}"/>
                    </a:ext>
                  </a:extLst>
                </p14:cNvPr>
                <p14:cNvContentPartPr/>
                <p14:nvPr/>
              </p14:nvContentPartPr>
              <p14:xfrm>
                <a:off x="7599597" y="812325"/>
                <a:ext cx="177840" cy="367200"/>
              </p14:xfrm>
            </p:contentPart>
          </mc:Choice>
          <mc:Fallback>
            <p:pic>
              <p:nvPicPr>
                <p:cNvPr id="44" name="Freihand 43">
                  <a:extLst>
                    <a:ext uri="{FF2B5EF4-FFF2-40B4-BE49-F238E27FC236}">
                      <a16:creationId xmlns:a16="http://schemas.microsoft.com/office/drawing/2014/main" id="{71EB6F35-72B9-47A5-ACD9-C7C97EDB984C}"/>
                    </a:ext>
                  </a:extLst>
                </p:cNvPr>
                <p:cNvPicPr/>
                <p:nvPr/>
              </p:nvPicPr>
              <p:blipFill>
                <a:blip r:embed="rId398"/>
                <a:stretch>
                  <a:fillRect/>
                </a:stretch>
              </p:blipFill>
              <p:spPr>
                <a:xfrm>
                  <a:off x="7595277" y="808005"/>
                  <a:ext cx="186480" cy="375840"/>
                </a:xfrm>
                <a:prstGeom prst="rect">
                  <a:avLst/>
                </a:prstGeom>
              </p:spPr>
            </p:pic>
          </mc:Fallback>
        </mc:AlternateContent>
      </p:grpSp>
    </p:spTree>
    <p:extLst>
      <p:ext uri="{BB962C8B-B14F-4D97-AF65-F5344CB8AC3E}">
        <p14:creationId xmlns:p14="http://schemas.microsoft.com/office/powerpoint/2010/main" val="309442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31" grpId="0"/>
      <p:bldP spid="32" grpId="0"/>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eck 42">
            <a:extLst>
              <a:ext uri="{FF2B5EF4-FFF2-40B4-BE49-F238E27FC236}">
                <a16:creationId xmlns:a16="http://schemas.microsoft.com/office/drawing/2014/main" id="{A6F5F0E8-242D-4143-9A3F-F3C4E1B1CF5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9DB451B5-6832-F881-7A1D-5121964048E0}"/>
              </a:ext>
            </a:extLst>
          </p:cNvPr>
          <p:cNvSpPr txBox="1"/>
          <p:nvPr/>
        </p:nvSpPr>
        <p:spPr>
          <a:xfrm>
            <a:off x="999343" y="96752"/>
            <a:ext cx="1929922"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a:t>Labor supply</a:t>
            </a:r>
            <a:endParaRPr lang="de-DE" sz="2400" dirty="0">
              <a:latin typeface="Arial" pitchFamily="18"/>
              <a:ea typeface="Droid Sans Fallback" pitchFamily="2"/>
              <a:cs typeface="Lohit Hindi" pitchFamily="2"/>
            </a:endParaRPr>
          </a:p>
        </p:txBody>
      </p:sp>
      <p:cxnSp>
        <p:nvCxnSpPr>
          <p:cNvPr id="8" name="Straight Arrow Connector 7">
            <a:extLst>
              <a:ext uri="{FF2B5EF4-FFF2-40B4-BE49-F238E27FC236}">
                <a16:creationId xmlns:a16="http://schemas.microsoft.com/office/drawing/2014/main" id="{D3F1FB77-C1EC-E2FD-2E96-75456B0FF2AA}"/>
              </a:ext>
            </a:extLst>
          </p:cNvPr>
          <p:cNvCxnSpPr/>
          <p:nvPr/>
        </p:nvCxnSpPr>
        <p:spPr>
          <a:xfrm flipV="1">
            <a:off x="1519786" y="4824866"/>
            <a:ext cx="4971980" cy="4790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a:extLst>
              <a:ext uri="{FF2B5EF4-FFF2-40B4-BE49-F238E27FC236}">
                <a16:creationId xmlns:a16="http://schemas.microsoft.com/office/drawing/2014/main" id="{9A29C0E4-2E5D-EBAD-FCCD-2BD5285499D3}"/>
              </a:ext>
            </a:extLst>
          </p:cNvPr>
          <p:cNvCxnSpPr/>
          <p:nvPr/>
        </p:nvCxnSpPr>
        <p:spPr>
          <a:xfrm flipV="1">
            <a:off x="1519786" y="1060036"/>
            <a:ext cx="11118" cy="381273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hteck 9">
            <a:extLst>
              <a:ext uri="{FF2B5EF4-FFF2-40B4-BE49-F238E27FC236}">
                <a16:creationId xmlns:a16="http://schemas.microsoft.com/office/drawing/2014/main" id="{57323F6D-05A6-CC58-D3EF-5959B7AC2BC8}"/>
              </a:ext>
            </a:extLst>
          </p:cNvPr>
          <p:cNvSpPr/>
          <p:nvPr/>
        </p:nvSpPr>
        <p:spPr>
          <a:xfrm>
            <a:off x="1123000" y="1157289"/>
            <a:ext cx="793571" cy="369332"/>
          </a:xfrm>
          <a:prstGeom prst="rect">
            <a:avLst/>
          </a:prstGeom>
        </p:spPr>
        <p:txBody>
          <a:bodyPr wrap="square">
            <a:spAutoFit/>
          </a:bodyPr>
          <a:lstStyle/>
          <a:p>
            <a:r>
              <a:rPr lang="de-DE" dirty="0"/>
              <a:t>c</a:t>
            </a:r>
            <a:endParaRPr lang="de-DE" baseline="-25000" dirty="0"/>
          </a:p>
        </p:txBody>
      </p:sp>
      <p:sp>
        <p:nvSpPr>
          <p:cNvPr id="11" name="Rechteck 10">
            <a:extLst>
              <a:ext uri="{FF2B5EF4-FFF2-40B4-BE49-F238E27FC236}">
                <a16:creationId xmlns:a16="http://schemas.microsoft.com/office/drawing/2014/main" id="{12C33BFF-5350-E70E-21BD-FABEDC12EC0E}"/>
              </a:ext>
            </a:extLst>
          </p:cNvPr>
          <p:cNvSpPr/>
          <p:nvPr/>
        </p:nvSpPr>
        <p:spPr>
          <a:xfrm>
            <a:off x="6008896" y="4872771"/>
            <a:ext cx="255198" cy="369332"/>
          </a:xfrm>
          <a:prstGeom prst="rect">
            <a:avLst/>
          </a:prstGeom>
        </p:spPr>
        <p:txBody>
          <a:bodyPr wrap="none">
            <a:spAutoFit/>
          </a:bodyPr>
          <a:lstStyle/>
          <a:p>
            <a:r>
              <a:rPr lang="de-DE" dirty="0"/>
              <a:t>f</a:t>
            </a:r>
          </a:p>
        </p:txBody>
      </p:sp>
      <p:sp>
        <p:nvSpPr>
          <p:cNvPr id="12" name="Rechteck 11">
            <a:extLst>
              <a:ext uri="{FF2B5EF4-FFF2-40B4-BE49-F238E27FC236}">
                <a16:creationId xmlns:a16="http://schemas.microsoft.com/office/drawing/2014/main" id="{E01143AA-C4A3-5EE8-E544-D1E54A50D6E8}"/>
              </a:ext>
            </a:extLst>
          </p:cNvPr>
          <p:cNvSpPr/>
          <p:nvPr/>
        </p:nvSpPr>
        <p:spPr>
          <a:xfrm>
            <a:off x="6963936" y="459864"/>
            <a:ext cx="2622834" cy="369332"/>
          </a:xfrm>
          <a:prstGeom prst="rect">
            <a:avLst/>
          </a:prstGeom>
        </p:spPr>
        <p:txBody>
          <a:bodyPr wrap="none">
            <a:spAutoFit/>
          </a:bodyPr>
          <a:lstStyle/>
          <a:p>
            <a:r>
              <a:rPr lang="de-DE"/>
              <a:t>Budget restriction: </a:t>
            </a:r>
            <a:r>
              <a:rPr lang="de-DE" dirty="0" err="1"/>
              <a:t>pc</a:t>
            </a:r>
            <a:r>
              <a:rPr lang="de-DE" dirty="0"/>
              <a:t>=</a:t>
            </a:r>
            <a:r>
              <a:rPr lang="de-DE" dirty="0" err="1"/>
              <a:t>wL</a:t>
            </a:r>
            <a:endParaRPr lang="de-DE" dirty="0"/>
          </a:p>
        </p:txBody>
      </p:sp>
      <mc:AlternateContent xmlns:mc="http://schemas.openxmlformats.org/markup-compatibility/2006" xmlns:a14="http://schemas.microsoft.com/office/drawing/2010/main">
        <mc:Choice Requires="a14">
          <p:sp>
            <p:nvSpPr>
              <p:cNvPr id="13" name="Rechteck 12">
                <a:extLst>
                  <a:ext uri="{FF2B5EF4-FFF2-40B4-BE49-F238E27FC236}">
                    <a16:creationId xmlns:a16="http://schemas.microsoft.com/office/drawing/2014/main" id="{B2BB3D55-AA66-DB3D-2329-E3D2810BC4A4}"/>
                  </a:ext>
                </a:extLst>
              </p:cNvPr>
              <p:cNvSpPr/>
              <p:nvPr/>
            </p:nvSpPr>
            <p:spPr>
              <a:xfrm>
                <a:off x="9768096" y="472688"/>
                <a:ext cx="1266693" cy="369332"/>
              </a:xfrm>
              <a:prstGeom prst="rect">
                <a:avLst/>
              </a:prstGeom>
            </p:spPr>
            <p:txBody>
              <a:bodyPr wrap="none">
                <a:spAutoFit/>
              </a:bodyPr>
              <a:lstStyle/>
              <a:p>
                <a:r>
                  <a:rPr lang="de-DE" dirty="0"/>
                  <a:t>und </a:t>
                </a:r>
                <a14:m>
                  <m:oMath xmlns:m="http://schemas.openxmlformats.org/officeDocument/2006/math">
                    <m:acc>
                      <m:accPr>
                        <m:chr m:val="̅"/>
                        <m:ctrlPr>
                          <a:rPr lang="de-DE" i="1" smtClean="0">
                            <a:latin typeface="Cambria Math" panose="02040503050406030204" pitchFamily="18" charset="0"/>
                          </a:rPr>
                        </m:ctrlPr>
                      </m:accPr>
                      <m:e>
                        <m:r>
                          <a:rPr lang="de-DE" b="0" i="1" smtClean="0">
                            <a:latin typeface="Cambria Math" panose="02040503050406030204" pitchFamily="18" charset="0"/>
                          </a:rPr>
                          <m:t>𝐿</m:t>
                        </m:r>
                      </m:e>
                    </m:acc>
                  </m:oMath>
                </a14:m>
                <a:r>
                  <a:rPr lang="de-DE" dirty="0"/>
                  <a:t>-L=f	   </a:t>
                </a:r>
              </a:p>
            </p:txBody>
          </p:sp>
        </mc:Choice>
        <mc:Fallback xmlns="">
          <p:sp>
            <p:nvSpPr>
              <p:cNvPr id="13" name="Rechteck 12">
                <a:extLst>
                  <a:ext uri="{FF2B5EF4-FFF2-40B4-BE49-F238E27FC236}">
                    <a16:creationId xmlns:a16="http://schemas.microsoft.com/office/drawing/2014/main" id="{B2BB3D55-AA66-DB3D-2329-E3D2810BC4A4}"/>
                  </a:ext>
                </a:extLst>
              </p:cNvPr>
              <p:cNvSpPr>
                <a:spLocks noRot="1" noChangeAspect="1" noMove="1" noResize="1" noEditPoints="1" noAdjustHandles="1" noChangeArrowheads="1" noChangeShapeType="1" noTextEdit="1"/>
              </p:cNvSpPr>
              <p:nvPr/>
            </p:nvSpPr>
            <p:spPr>
              <a:xfrm>
                <a:off x="9768096" y="472688"/>
                <a:ext cx="1266693" cy="369332"/>
              </a:xfrm>
              <a:prstGeom prst="rect">
                <a:avLst/>
              </a:prstGeom>
              <a:blipFill>
                <a:blip r:embed="rId3"/>
                <a:stretch>
                  <a:fillRect l="-3846" t="-10000" b="-26667"/>
                </a:stretch>
              </a:blipFill>
            </p:spPr>
            <p:txBody>
              <a:bodyPr/>
              <a:lstStyle/>
              <a:p>
                <a:r>
                  <a:rPr lang="de-DE">
                    <a:noFill/>
                  </a:rPr>
                  <a:t> </a:t>
                </a:r>
              </a:p>
            </p:txBody>
          </p:sp>
        </mc:Fallback>
      </mc:AlternateContent>
      <p:sp>
        <p:nvSpPr>
          <p:cNvPr id="14" name="Rechteck 13">
            <a:extLst>
              <a:ext uri="{FF2B5EF4-FFF2-40B4-BE49-F238E27FC236}">
                <a16:creationId xmlns:a16="http://schemas.microsoft.com/office/drawing/2014/main" id="{A199B6C1-8467-F32D-7CE9-673A50991D6F}"/>
              </a:ext>
            </a:extLst>
          </p:cNvPr>
          <p:cNvSpPr/>
          <p:nvPr/>
        </p:nvSpPr>
        <p:spPr>
          <a:xfrm>
            <a:off x="6988592" y="77708"/>
            <a:ext cx="2242922" cy="369332"/>
          </a:xfrm>
          <a:prstGeom prst="rect">
            <a:avLst/>
          </a:prstGeom>
        </p:spPr>
        <p:txBody>
          <a:bodyPr wrap="none">
            <a:spAutoFit/>
          </a:bodyPr>
          <a:lstStyle/>
          <a:p>
            <a:r>
              <a:rPr lang="de-DE"/>
              <a:t>Utility function: </a:t>
            </a:r>
            <a:r>
              <a:rPr lang="de-DE" dirty="0"/>
              <a:t>u(</a:t>
            </a:r>
            <a:r>
              <a:rPr lang="de-DE" dirty="0" err="1"/>
              <a:t>c,f</a:t>
            </a:r>
            <a:r>
              <a:rPr lang="de-DE" dirty="0"/>
              <a:t>)</a:t>
            </a:r>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DB540E25-6ECC-435F-A21A-9C8D1D661FAB}"/>
                  </a:ext>
                </a:extLst>
              </p14:cNvPr>
              <p14:cNvContentPartPr/>
              <p14:nvPr/>
            </p14:nvContentPartPr>
            <p14:xfrm>
              <a:off x="9149397" y="749325"/>
              <a:ext cx="316080" cy="45360"/>
            </p14:xfrm>
          </p:contentPart>
        </mc:Choice>
        <mc:Fallback xmlns="">
          <p:pic>
            <p:nvPicPr>
              <p:cNvPr id="2" name="Freihand 1">
                <a:extLst>
                  <a:ext uri="{FF2B5EF4-FFF2-40B4-BE49-F238E27FC236}">
                    <a16:creationId xmlns:a16="http://schemas.microsoft.com/office/drawing/2014/main" id="{DB540E25-6ECC-435F-A21A-9C8D1D661FAB}"/>
                  </a:ext>
                </a:extLst>
              </p:cNvPr>
              <p:cNvPicPr/>
              <p:nvPr/>
            </p:nvPicPr>
            <p:blipFill>
              <a:blip r:embed="rId5"/>
              <a:stretch>
                <a:fillRect/>
              </a:stretch>
            </p:blipFill>
            <p:spPr>
              <a:xfrm>
                <a:off x="9145077" y="745005"/>
                <a:ext cx="32472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B2B69727-7EA3-4567-96BC-652894659221}"/>
                  </a:ext>
                </a:extLst>
              </p14:cNvPr>
              <p14:cNvContentPartPr/>
              <p14:nvPr/>
            </p14:nvContentPartPr>
            <p14:xfrm>
              <a:off x="8770317" y="785685"/>
              <a:ext cx="298800" cy="29160"/>
            </p14:xfrm>
          </p:contentPart>
        </mc:Choice>
        <mc:Fallback xmlns="">
          <p:pic>
            <p:nvPicPr>
              <p:cNvPr id="3" name="Freihand 2">
                <a:extLst>
                  <a:ext uri="{FF2B5EF4-FFF2-40B4-BE49-F238E27FC236}">
                    <a16:creationId xmlns:a16="http://schemas.microsoft.com/office/drawing/2014/main" id="{B2B69727-7EA3-4567-96BC-652894659221}"/>
                  </a:ext>
                </a:extLst>
              </p:cNvPr>
              <p:cNvPicPr/>
              <p:nvPr/>
            </p:nvPicPr>
            <p:blipFill>
              <a:blip r:embed="rId7"/>
              <a:stretch>
                <a:fillRect/>
              </a:stretch>
            </p:blipFill>
            <p:spPr>
              <a:xfrm>
                <a:off x="8765997" y="781365"/>
                <a:ext cx="30744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6" name="Freihand 75">
                <a:extLst>
                  <a:ext uri="{FF2B5EF4-FFF2-40B4-BE49-F238E27FC236}">
                    <a16:creationId xmlns:a16="http://schemas.microsoft.com/office/drawing/2014/main" id="{179ED5C7-D924-4E44-8343-263EC38A6013}"/>
                  </a:ext>
                </a:extLst>
              </p14:cNvPr>
              <p14:cNvContentPartPr/>
              <p14:nvPr/>
            </p14:nvContentPartPr>
            <p14:xfrm>
              <a:off x="9140037" y="541605"/>
              <a:ext cx="158400" cy="277200"/>
            </p14:xfrm>
          </p:contentPart>
        </mc:Choice>
        <mc:Fallback xmlns="">
          <p:pic>
            <p:nvPicPr>
              <p:cNvPr id="76" name="Freihand 75">
                <a:extLst>
                  <a:ext uri="{FF2B5EF4-FFF2-40B4-BE49-F238E27FC236}">
                    <a16:creationId xmlns:a16="http://schemas.microsoft.com/office/drawing/2014/main" id="{179ED5C7-D924-4E44-8343-263EC38A6013}"/>
                  </a:ext>
                </a:extLst>
              </p:cNvPr>
              <p:cNvPicPr/>
              <p:nvPr/>
            </p:nvPicPr>
            <p:blipFill>
              <a:blip r:embed="rId9"/>
              <a:stretch>
                <a:fillRect/>
              </a:stretch>
            </p:blipFill>
            <p:spPr>
              <a:xfrm>
                <a:off x="9135717" y="537285"/>
                <a:ext cx="16704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7" name="Freihand 76">
                <a:extLst>
                  <a:ext uri="{FF2B5EF4-FFF2-40B4-BE49-F238E27FC236}">
                    <a16:creationId xmlns:a16="http://schemas.microsoft.com/office/drawing/2014/main" id="{1A29C72B-5B7B-40BE-851D-12D6F1B34743}"/>
                  </a:ext>
                </a:extLst>
              </p14:cNvPr>
              <p14:cNvContentPartPr/>
              <p14:nvPr/>
            </p14:nvContentPartPr>
            <p14:xfrm>
              <a:off x="9278637" y="485805"/>
              <a:ext cx="204120" cy="334440"/>
            </p14:xfrm>
          </p:contentPart>
        </mc:Choice>
        <mc:Fallback xmlns="">
          <p:pic>
            <p:nvPicPr>
              <p:cNvPr id="77" name="Freihand 76">
                <a:extLst>
                  <a:ext uri="{FF2B5EF4-FFF2-40B4-BE49-F238E27FC236}">
                    <a16:creationId xmlns:a16="http://schemas.microsoft.com/office/drawing/2014/main" id="{1A29C72B-5B7B-40BE-851D-12D6F1B34743}"/>
                  </a:ext>
                </a:extLst>
              </p:cNvPr>
              <p:cNvPicPr/>
              <p:nvPr/>
            </p:nvPicPr>
            <p:blipFill>
              <a:blip r:embed="rId11"/>
              <a:stretch>
                <a:fillRect/>
              </a:stretch>
            </p:blipFill>
            <p:spPr>
              <a:xfrm>
                <a:off x="9274317" y="481485"/>
                <a:ext cx="212760" cy="343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9" name="Freihand 78">
                <a:extLst>
                  <a:ext uri="{FF2B5EF4-FFF2-40B4-BE49-F238E27FC236}">
                    <a16:creationId xmlns:a16="http://schemas.microsoft.com/office/drawing/2014/main" id="{2AB55326-C4B1-4ECF-A611-81797765E1CB}"/>
                  </a:ext>
                </a:extLst>
              </p14:cNvPr>
              <p14:cNvContentPartPr/>
              <p14:nvPr/>
            </p14:nvContentPartPr>
            <p14:xfrm>
              <a:off x="10154877" y="449805"/>
              <a:ext cx="258840" cy="399240"/>
            </p14:xfrm>
          </p:contentPart>
        </mc:Choice>
        <mc:Fallback xmlns="">
          <p:pic>
            <p:nvPicPr>
              <p:cNvPr id="79" name="Freihand 78">
                <a:extLst>
                  <a:ext uri="{FF2B5EF4-FFF2-40B4-BE49-F238E27FC236}">
                    <a16:creationId xmlns:a16="http://schemas.microsoft.com/office/drawing/2014/main" id="{2AB55326-C4B1-4ECF-A611-81797765E1CB}"/>
                  </a:ext>
                </a:extLst>
              </p:cNvPr>
              <p:cNvPicPr/>
              <p:nvPr/>
            </p:nvPicPr>
            <p:blipFill>
              <a:blip r:embed="rId13"/>
              <a:stretch>
                <a:fillRect/>
              </a:stretch>
            </p:blipFill>
            <p:spPr>
              <a:xfrm>
                <a:off x="10150557" y="445485"/>
                <a:ext cx="267480" cy="407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3" name="Freihand 102">
                <a:extLst>
                  <a:ext uri="{FF2B5EF4-FFF2-40B4-BE49-F238E27FC236}">
                    <a16:creationId xmlns:a16="http://schemas.microsoft.com/office/drawing/2014/main" id="{B20F0C6A-73FD-4FA3-B4CB-BA836B0B5CD9}"/>
                  </a:ext>
                </a:extLst>
              </p14:cNvPr>
              <p14:cNvContentPartPr/>
              <p14:nvPr/>
            </p14:nvContentPartPr>
            <p14:xfrm>
              <a:off x="8801277" y="824205"/>
              <a:ext cx="2228760" cy="41400"/>
            </p14:xfrm>
          </p:contentPart>
        </mc:Choice>
        <mc:Fallback xmlns="">
          <p:pic>
            <p:nvPicPr>
              <p:cNvPr id="103" name="Freihand 102">
                <a:extLst>
                  <a:ext uri="{FF2B5EF4-FFF2-40B4-BE49-F238E27FC236}">
                    <a16:creationId xmlns:a16="http://schemas.microsoft.com/office/drawing/2014/main" id="{B20F0C6A-73FD-4FA3-B4CB-BA836B0B5CD9}"/>
                  </a:ext>
                </a:extLst>
              </p:cNvPr>
              <p:cNvPicPr/>
              <p:nvPr/>
            </p:nvPicPr>
            <p:blipFill>
              <a:blip r:embed="rId15"/>
              <a:stretch>
                <a:fillRect/>
              </a:stretch>
            </p:blipFill>
            <p:spPr>
              <a:xfrm>
                <a:off x="8796957" y="819885"/>
                <a:ext cx="22374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3" name="Freihand 192">
                <a:extLst>
                  <a:ext uri="{FF2B5EF4-FFF2-40B4-BE49-F238E27FC236}">
                    <a16:creationId xmlns:a16="http://schemas.microsoft.com/office/drawing/2014/main" id="{226EAB26-FC81-42FA-A4D8-644176901FCF}"/>
                  </a:ext>
                </a:extLst>
              </p14:cNvPr>
              <p14:cNvContentPartPr/>
              <p14:nvPr/>
            </p14:nvContentPartPr>
            <p14:xfrm>
              <a:off x="8327517" y="1996365"/>
              <a:ext cx="303840" cy="416880"/>
            </p14:xfrm>
          </p:contentPart>
        </mc:Choice>
        <mc:Fallback xmlns="">
          <p:pic>
            <p:nvPicPr>
              <p:cNvPr id="193" name="Freihand 192">
                <a:extLst>
                  <a:ext uri="{FF2B5EF4-FFF2-40B4-BE49-F238E27FC236}">
                    <a16:creationId xmlns:a16="http://schemas.microsoft.com/office/drawing/2014/main" id="{226EAB26-FC81-42FA-A4D8-644176901FCF}"/>
                  </a:ext>
                </a:extLst>
              </p:cNvPr>
              <p:cNvPicPr/>
              <p:nvPr/>
            </p:nvPicPr>
            <p:blipFill>
              <a:blip r:embed="rId17"/>
              <a:stretch>
                <a:fillRect/>
              </a:stretch>
            </p:blipFill>
            <p:spPr>
              <a:xfrm>
                <a:off x="8323197" y="1992045"/>
                <a:ext cx="312480" cy="425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04" name="Freihand 203">
                <a:extLst>
                  <a:ext uri="{FF2B5EF4-FFF2-40B4-BE49-F238E27FC236}">
                    <a16:creationId xmlns:a16="http://schemas.microsoft.com/office/drawing/2014/main" id="{AFEFFFDE-0A84-4649-AFA0-2D9642B58DF4}"/>
                  </a:ext>
                </a:extLst>
              </p14:cNvPr>
              <p14:cNvContentPartPr/>
              <p14:nvPr/>
            </p14:nvContentPartPr>
            <p14:xfrm>
              <a:off x="8510037" y="91605"/>
              <a:ext cx="702720" cy="454320"/>
            </p14:xfrm>
          </p:contentPart>
        </mc:Choice>
        <mc:Fallback xmlns="">
          <p:pic>
            <p:nvPicPr>
              <p:cNvPr id="204" name="Freihand 203">
                <a:extLst>
                  <a:ext uri="{FF2B5EF4-FFF2-40B4-BE49-F238E27FC236}">
                    <a16:creationId xmlns:a16="http://schemas.microsoft.com/office/drawing/2014/main" id="{AFEFFFDE-0A84-4649-AFA0-2D9642B58DF4}"/>
                  </a:ext>
                </a:extLst>
              </p:cNvPr>
              <p:cNvPicPr/>
              <p:nvPr/>
            </p:nvPicPr>
            <p:blipFill>
              <a:blip r:embed="rId19"/>
              <a:stretch>
                <a:fillRect/>
              </a:stretch>
            </p:blipFill>
            <p:spPr>
              <a:xfrm>
                <a:off x="8505717" y="87285"/>
                <a:ext cx="711360" cy="462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81" name="Freihand 280">
                <a:extLst>
                  <a:ext uri="{FF2B5EF4-FFF2-40B4-BE49-F238E27FC236}">
                    <a16:creationId xmlns:a16="http://schemas.microsoft.com/office/drawing/2014/main" id="{38A9E1F4-6334-4F6D-B6B6-214784AABAA4}"/>
                  </a:ext>
                </a:extLst>
              </p14:cNvPr>
              <p14:cNvContentPartPr/>
              <p14:nvPr/>
            </p14:nvContentPartPr>
            <p14:xfrm>
              <a:off x="6974997" y="2922645"/>
              <a:ext cx="542520" cy="398520"/>
            </p14:xfrm>
          </p:contentPart>
        </mc:Choice>
        <mc:Fallback xmlns="">
          <p:pic>
            <p:nvPicPr>
              <p:cNvPr id="281" name="Freihand 280">
                <a:extLst>
                  <a:ext uri="{FF2B5EF4-FFF2-40B4-BE49-F238E27FC236}">
                    <a16:creationId xmlns:a16="http://schemas.microsoft.com/office/drawing/2014/main" id="{38A9E1F4-6334-4F6D-B6B6-214784AABAA4}"/>
                  </a:ext>
                </a:extLst>
              </p:cNvPr>
              <p:cNvPicPr/>
              <p:nvPr/>
            </p:nvPicPr>
            <p:blipFill>
              <a:blip r:embed="rId21"/>
              <a:stretch>
                <a:fillRect/>
              </a:stretch>
            </p:blipFill>
            <p:spPr>
              <a:xfrm>
                <a:off x="6970677" y="2918325"/>
                <a:ext cx="551160" cy="407160"/>
              </a:xfrm>
              <a:prstGeom prst="rect">
                <a:avLst/>
              </a:prstGeom>
            </p:spPr>
          </p:pic>
        </mc:Fallback>
      </mc:AlternateContent>
      <p:grpSp>
        <p:nvGrpSpPr>
          <p:cNvPr id="322" name="Gruppieren 321">
            <a:extLst>
              <a:ext uri="{FF2B5EF4-FFF2-40B4-BE49-F238E27FC236}">
                <a16:creationId xmlns:a16="http://schemas.microsoft.com/office/drawing/2014/main" id="{EF0060FC-6355-48FF-80D9-8C74266EF702}"/>
              </a:ext>
            </a:extLst>
          </p:cNvPr>
          <p:cNvGrpSpPr/>
          <p:nvPr/>
        </p:nvGrpSpPr>
        <p:grpSpPr>
          <a:xfrm>
            <a:off x="10521357" y="3036045"/>
            <a:ext cx="358200" cy="657000"/>
            <a:chOff x="10521357" y="3036045"/>
            <a:chExt cx="358200" cy="657000"/>
          </a:xfrm>
        </p:grpSpPr>
        <mc:AlternateContent xmlns:mc="http://schemas.openxmlformats.org/markup-compatibility/2006" xmlns:p14="http://schemas.microsoft.com/office/powerpoint/2010/main">
          <mc:Choice Requires="p14">
            <p:contentPart p14:bwMode="auto" r:id="rId22">
              <p14:nvContentPartPr>
                <p14:cNvPr id="319" name="Freihand 318">
                  <a:extLst>
                    <a:ext uri="{FF2B5EF4-FFF2-40B4-BE49-F238E27FC236}">
                      <a16:creationId xmlns:a16="http://schemas.microsoft.com/office/drawing/2014/main" id="{459AD6F4-26B7-4443-9F00-557E34B1E734}"/>
                    </a:ext>
                  </a:extLst>
                </p14:cNvPr>
                <p14:cNvContentPartPr/>
                <p14:nvPr/>
              </p14:nvContentPartPr>
              <p14:xfrm>
                <a:off x="10521357" y="3231885"/>
                <a:ext cx="358200" cy="461160"/>
              </p14:xfrm>
            </p:contentPart>
          </mc:Choice>
          <mc:Fallback xmlns="">
            <p:pic>
              <p:nvPicPr>
                <p:cNvPr id="319" name="Freihand 318">
                  <a:extLst>
                    <a:ext uri="{FF2B5EF4-FFF2-40B4-BE49-F238E27FC236}">
                      <a16:creationId xmlns:a16="http://schemas.microsoft.com/office/drawing/2014/main" id="{459AD6F4-26B7-4443-9F00-557E34B1E734}"/>
                    </a:ext>
                  </a:extLst>
                </p:cNvPr>
                <p:cNvPicPr/>
                <p:nvPr/>
              </p:nvPicPr>
              <p:blipFill>
                <a:blip r:embed="rId23"/>
                <a:stretch>
                  <a:fillRect/>
                </a:stretch>
              </p:blipFill>
              <p:spPr>
                <a:xfrm>
                  <a:off x="10517037" y="3227565"/>
                  <a:ext cx="366840" cy="4698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20" name="Freihand 319">
                  <a:extLst>
                    <a:ext uri="{FF2B5EF4-FFF2-40B4-BE49-F238E27FC236}">
                      <a16:creationId xmlns:a16="http://schemas.microsoft.com/office/drawing/2014/main" id="{CDA7A7EF-9F6E-4ECC-9F8F-589E1A245884}"/>
                    </a:ext>
                  </a:extLst>
                </p14:cNvPr>
                <p14:cNvContentPartPr/>
                <p14:nvPr/>
              </p14:nvContentPartPr>
              <p14:xfrm>
                <a:off x="10582197" y="3092205"/>
                <a:ext cx="71280" cy="182880"/>
              </p14:xfrm>
            </p:contentPart>
          </mc:Choice>
          <mc:Fallback xmlns="">
            <p:pic>
              <p:nvPicPr>
                <p:cNvPr id="320" name="Freihand 319">
                  <a:extLst>
                    <a:ext uri="{FF2B5EF4-FFF2-40B4-BE49-F238E27FC236}">
                      <a16:creationId xmlns:a16="http://schemas.microsoft.com/office/drawing/2014/main" id="{CDA7A7EF-9F6E-4ECC-9F8F-589E1A245884}"/>
                    </a:ext>
                  </a:extLst>
                </p:cNvPr>
                <p:cNvPicPr/>
                <p:nvPr/>
              </p:nvPicPr>
              <p:blipFill>
                <a:blip r:embed="rId25"/>
                <a:stretch>
                  <a:fillRect/>
                </a:stretch>
              </p:blipFill>
              <p:spPr>
                <a:xfrm>
                  <a:off x="10577877" y="3087885"/>
                  <a:ext cx="7992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21" name="Freihand 320">
                  <a:extLst>
                    <a:ext uri="{FF2B5EF4-FFF2-40B4-BE49-F238E27FC236}">
                      <a16:creationId xmlns:a16="http://schemas.microsoft.com/office/drawing/2014/main" id="{D391A22D-2CEA-4094-8AD7-17FAA93D4078}"/>
                    </a:ext>
                  </a:extLst>
                </p14:cNvPr>
                <p14:cNvContentPartPr/>
                <p14:nvPr/>
              </p14:nvContentPartPr>
              <p14:xfrm>
                <a:off x="10569957" y="3036045"/>
                <a:ext cx="111600" cy="102960"/>
              </p14:xfrm>
            </p:contentPart>
          </mc:Choice>
          <mc:Fallback xmlns="">
            <p:pic>
              <p:nvPicPr>
                <p:cNvPr id="321" name="Freihand 320">
                  <a:extLst>
                    <a:ext uri="{FF2B5EF4-FFF2-40B4-BE49-F238E27FC236}">
                      <a16:creationId xmlns:a16="http://schemas.microsoft.com/office/drawing/2014/main" id="{D391A22D-2CEA-4094-8AD7-17FAA93D4078}"/>
                    </a:ext>
                  </a:extLst>
                </p:cNvPr>
                <p:cNvPicPr/>
                <p:nvPr/>
              </p:nvPicPr>
              <p:blipFill>
                <a:blip r:embed="rId27"/>
                <a:stretch>
                  <a:fillRect/>
                </a:stretch>
              </p:blipFill>
              <p:spPr>
                <a:xfrm>
                  <a:off x="10565637" y="3031725"/>
                  <a:ext cx="120240" cy="111600"/>
                </a:xfrm>
                <a:prstGeom prst="rect">
                  <a:avLst/>
                </a:prstGeom>
              </p:spPr>
            </p:pic>
          </mc:Fallback>
        </mc:AlternateContent>
      </p:grpSp>
      <p:grpSp>
        <p:nvGrpSpPr>
          <p:cNvPr id="326" name="Gruppieren 325">
            <a:extLst>
              <a:ext uri="{FF2B5EF4-FFF2-40B4-BE49-F238E27FC236}">
                <a16:creationId xmlns:a16="http://schemas.microsoft.com/office/drawing/2014/main" id="{6C03CC5F-9C06-494F-B47F-0FFF835852F7}"/>
              </a:ext>
            </a:extLst>
          </p:cNvPr>
          <p:cNvGrpSpPr/>
          <p:nvPr/>
        </p:nvGrpSpPr>
        <p:grpSpPr>
          <a:xfrm>
            <a:off x="11327397" y="2950365"/>
            <a:ext cx="265320" cy="700920"/>
            <a:chOff x="11327397" y="2950365"/>
            <a:chExt cx="265320" cy="700920"/>
          </a:xfrm>
        </p:grpSpPr>
        <mc:AlternateContent xmlns:mc="http://schemas.openxmlformats.org/markup-compatibility/2006" xmlns:p14="http://schemas.microsoft.com/office/powerpoint/2010/main">
          <mc:Choice Requires="p14">
            <p:contentPart p14:bwMode="auto" r:id="rId28">
              <p14:nvContentPartPr>
                <p14:cNvPr id="323" name="Freihand 322">
                  <a:extLst>
                    <a:ext uri="{FF2B5EF4-FFF2-40B4-BE49-F238E27FC236}">
                      <a16:creationId xmlns:a16="http://schemas.microsoft.com/office/drawing/2014/main" id="{5E0421F8-1A5E-467E-BFF6-57CACBBA0D77}"/>
                    </a:ext>
                  </a:extLst>
                </p14:cNvPr>
                <p14:cNvContentPartPr/>
                <p14:nvPr/>
              </p14:nvContentPartPr>
              <p14:xfrm>
                <a:off x="11327397" y="3215685"/>
                <a:ext cx="265320" cy="435600"/>
              </p14:xfrm>
            </p:contentPart>
          </mc:Choice>
          <mc:Fallback xmlns="">
            <p:pic>
              <p:nvPicPr>
                <p:cNvPr id="323" name="Freihand 322">
                  <a:extLst>
                    <a:ext uri="{FF2B5EF4-FFF2-40B4-BE49-F238E27FC236}">
                      <a16:creationId xmlns:a16="http://schemas.microsoft.com/office/drawing/2014/main" id="{5E0421F8-1A5E-467E-BFF6-57CACBBA0D77}"/>
                    </a:ext>
                  </a:extLst>
                </p:cNvPr>
                <p:cNvPicPr/>
                <p:nvPr/>
              </p:nvPicPr>
              <p:blipFill>
                <a:blip r:embed="rId29"/>
                <a:stretch>
                  <a:fillRect/>
                </a:stretch>
              </p:blipFill>
              <p:spPr>
                <a:xfrm>
                  <a:off x="11323077" y="3211365"/>
                  <a:ext cx="273960" cy="4442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24" name="Freihand 323">
                  <a:extLst>
                    <a:ext uri="{FF2B5EF4-FFF2-40B4-BE49-F238E27FC236}">
                      <a16:creationId xmlns:a16="http://schemas.microsoft.com/office/drawing/2014/main" id="{6BE0A923-D1C9-4724-BB06-FA40B719C622}"/>
                    </a:ext>
                  </a:extLst>
                </p14:cNvPr>
                <p14:cNvContentPartPr/>
                <p14:nvPr/>
              </p14:nvContentPartPr>
              <p14:xfrm>
                <a:off x="11447277" y="3042525"/>
                <a:ext cx="78120" cy="198720"/>
              </p14:xfrm>
            </p:contentPart>
          </mc:Choice>
          <mc:Fallback xmlns="">
            <p:pic>
              <p:nvPicPr>
                <p:cNvPr id="324" name="Freihand 323">
                  <a:extLst>
                    <a:ext uri="{FF2B5EF4-FFF2-40B4-BE49-F238E27FC236}">
                      <a16:creationId xmlns:a16="http://schemas.microsoft.com/office/drawing/2014/main" id="{6BE0A923-D1C9-4724-BB06-FA40B719C622}"/>
                    </a:ext>
                  </a:extLst>
                </p:cNvPr>
                <p:cNvPicPr/>
                <p:nvPr/>
              </p:nvPicPr>
              <p:blipFill>
                <a:blip r:embed="rId31"/>
                <a:stretch>
                  <a:fillRect/>
                </a:stretch>
              </p:blipFill>
              <p:spPr>
                <a:xfrm>
                  <a:off x="11442957" y="3038205"/>
                  <a:ext cx="8676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25" name="Freihand 324">
                  <a:extLst>
                    <a:ext uri="{FF2B5EF4-FFF2-40B4-BE49-F238E27FC236}">
                      <a16:creationId xmlns:a16="http://schemas.microsoft.com/office/drawing/2014/main" id="{4D4AE662-20C4-4A94-8D33-DE87D8EB60C6}"/>
                    </a:ext>
                  </a:extLst>
                </p14:cNvPr>
                <p14:cNvContentPartPr/>
                <p14:nvPr/>
              </p14:nvContentPartPr>
              <p14:xfrm>
                <a:off x="11439717" y="2950365"/>
                <a:ext cx="140040" cy="176040"/>
              </p14:xfrm>
            </p:contentPart>
          </mc:Choice>
          <mc:Fallback xmlns="">
            <p:pic>
              <p:nvPicPr>
                <p:cNvPr id="325" name="Freihand 324">
                  <a:extLst>
                    <a:ext uri="{FF2B5EF4-FFF2-40B4-BE49-F238E27FC236}">
                      <a16:creationId xmlns:a16="http://schemas.microsoft.com/office/drawing/2014/main" id="{4D4AE662-20C4-4A94-8D33-DE87D8EB60C6}"/>
                    </a:ext>
                  </a:extLst>
                </p:cNvPr>
                <p:cNvPicPr/>
                <p:nvPr/>
              </p:nvPicPr>
              <p:blipFill>
                <a:blip r:embed="rId33"/>
                <a:stretch>
                  <a:fillRect/>
                </a:stretch>
              </p:blipFill>
              <p:spPr>
                <a:xfrm>
                  <a:off x="11435397" y="2946045"/>
                  <a:ext cx="148680" cy="184680"/>
                </a:xfrm>
                <a:prstGeom prst="rect">
                  <a:avLst/>
                </a:prstGeom>
              </p:spPr>
            </p:pic>
          </mc:Fallback>
        </mc:AlternateContent>
      </p:grpSp>
      <p:grpSp>
        <p:nvGrpSpPr>
          <p:cNvPr id="332" name="Gruppieren 331">
            <a:extLst>
              <a:ext uri="{FF2B5EF4-FFF2-40B4-BE49-F238E27FC236}">
                <a16:creationId xmlns:a16="http://schemas.microsoft.com/office/drawing/2014/main" id="{9D51D4D6-41CC-4B1E-BB8C-8070AD910FD5}"/>
              </a:ext>
            </a:extLst>
          </p:cNvPr>
          <p:cNvGrpSpPr/>
          <p:nvPr/>
        </p:nvGrpSpPr>
        <p:grpSpPr>
          <a:xfrm>
            <a:off x="9907557" y="2726445"/>
            <a:ext cx="397440" cy="939960"/>
            <a:chOff x="9907557" y="2726445"/>
            <a:chExt cx="397440" cy="939960"/>
          </a:xfrm>
        </p:grpSpPr>
        <mc:AlternateContent xmlns:mc="http://schemas.openxmlformats.org/markup-compatibility/2006" xmlns:p14="http://schemas.microsoft.com/office/powerpoint/2010/main">
          <mc:Choice Requires="p14">
            <p:contentPart p14:bwMode="auto" r:id="rId34">
              <p14:nvContentPartPr>
                <p14:cNvPr id="327" name="Freihand 326">
                  <a:extLst>
                    <a:ext uri="{FF2B5EF4-FFF2-40B4-BE49-F238E27FC236}">
                      <a16:creationId xmlns:a16="http://schemas.microsoft.com/office/drawing/2014/main" id="{5ADFA53D-3BF9-488B-94D2-4EC70AB09E7B}"/>
                    </a:ext>
                  </a:extLst>
                </p14:cNvPr>
                <p14:cNvContentPartPr/>
                <p14:nvPr/>
              </p14:nvContentPartPr>
              <p14:xfrm>
                <a:off x="9907557" y="3243405"/>
                <a:ext cx="372600" cy="423000"/>
              </p14:xfrm>
            </p:contentPart>
          </mc:Choice>
          <mc:Fallback xmlns="">
            <p:pic>
              <p:nvPicPr>
                <p:cNvPr id="327" name="Freihand 326">
                  <a:extLst>
                    <a:ext uri="{FF2B5EF4-FFF2-40B4-BE49-F238E27FC236}">
                      <a16:creationId xmlns:a16="http://schemas.microsoft.com/office/drawing/2014/main" id="{5ADFA53D-3BF9-488B-94D2-4EC70AB09E7B}"/>
                    </a:ext>
                  </a:extLst>
                </p:cNvPr>
                <p:cNvPicPr/>
                <p:nvPr/>
              </p:nvPicPr>
              <p:blipFill>
                <a:blip r:embed="rId35"/>
                <a:stretch>
                  <a:fillRect/>
                </a:stretch>
              </p:blipFill>
              <p:spPr>
                <a:xfrm>
                  <a:off x="9903237" y="3239085"/>
                  <a:ext cx="381240" cy="4316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28" name="Freihand 327">
                  <a:extLst>
                    <a:ext uri="{FF2B5EF4-FFF2-40B4-BE49-F238E27FC236}">
                      <a16:creationId xmlns:a16="http://schemas.microsoft.com/office/drawing/2014/main" id="{D2581AC2-248D-4C98-A780-BF45815AF965}"/>
                    </a:ext>
                  </a:extLst>
                </p14:cNvPr>
                <p14:cNvContentPartPr/>
                <p14:nvPr/>
              </p14:nvContentPartPr>
              <p14:xfrm>
                <a:off x="10130757" y="3158805"/>
                <a:ext cx="14400" cy="114480"/>
              </p14:xfrm>
            </p:contentPart>
          </mc:Choice>
          <mc:Fallback xmlns="">
            <p:pic>
              <p:nvPicPr>
                <p:cNvPr id="328" name="Freihand 327">
                  <a:extLst>
                    <a:ext uri="{FF2B5EF4-FFF2-40B4-BE49-F238E27FC236}">
                      <a16:creationId xmlns:a16="http://schemas.microsoft.com/office/drawing/2014/main" id="{D2581AC2-248D-4C98-A780-BF45815AF965}"/>
                    </a:ext>
                  </a:extLst>
                </p:cNvPr>
                <p:cNvPicPr/>
                <p:nvPr/>
              </p:nvPicPr>
              <p:blipFill>
                <a:blip r:embed="rId37"/>
                <a:stretch>
                  <a:fillRect/>
                </a:stretch>
              </p:blipFill>
              <p:spPr>
                <a:xfrm>
                  <a:off x="10126437" y="3154485"/>
                  <a:ext cx="230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29" name="Freihand 328">
                  <a:extLst>
                    <a:ext uri="{FF2B5EF4-FFF2-40B4-BE49-F238E27FC236}">
                      <a16:creationId xmlns:a16="http://schemas.microsoft.com/office/drawing/2014/main" id="{AE34A3AD-89E0-44B2-B976-CCBF57CC6408}"/>
                    </a:ext>
                  </a:extLst>
                </p14:cNvPr>
                <p14:cNvContentPartPr/>
                <p14:nvPr/>
              </p14:nvContentPartPr>
              <p14:xfrm>
                <a:off x="10045077" y="3063405"/>
                <a:ext cx="137160" cy="135000"/>
              </p14:xfrm>
            </p:contentPart>
          </mc:Choice>
          <mc:Fallback xmlns="">
            <p:pic>
              <p:nvPicPr>
                <p:cNvPr id="329" name="Freihand 328">
                  <a:extLst>
                    <a:ext uri="{FF2B5EF4-FFF2-40B4-BE49-F238E27FC236}">
                      <a16:creationId xmlns:a16="http://schemas.microsoft.com/office/drawing/2014/main" id="{AE34A3AD-89E0-44B2-B976-CCBF57CC6408}"/>
                    </a:ext>
                  </a:extLst>
                </p:cNvPr>
                <p:cNvPicPr/>
                <p:nvPr/>
              </p:nvPicPr>
              <p:blipFill>
                <a:blip r:embed="rId39"/>
                <a:stretch>
                  <a:fillRect/>
                </a:stretch>
              </p:blipFill>
              <p:spPr>
                <a:xfrm>
                  <a:off x="10040757" y="3059085"/>
                  <a:ext cx="1458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31" name="Freihand 330">
                  <a:extLst>
                    <a:ext uri="{FF2B5EF4-FFF2-40B4-BE49-F238E27FC236}">
                      <a16:creationId xmlns:a16="http://schemas.microsoft.com/office/drawing/2014/main" id="{6EB1C071-C924-4833-AFC8-8BCB6AF78F8A}"/>
                    </a:ext>
                  </a:extLst>
                </p14:cNvPr>
                <p14:cNvContentPartPr/>
                <p14:nvPr/>
              </p14:nvContentPartPr>
              <p14:xfrm>
                <a:off x="9970197" y="2726445"/>
                <a:ext cx="334800" cy="398880"/>
              </p14:xfrm>
            </p:contentPart>
          </mc:Choice>
          <mc:Fallback xmlns="">
            <p:pic>
              <p:nvPicPr>
                <p:cNvPr id="331" name="Freihand 330">
                  <a:extLst>
                    <a:ext uri="{FF2B5EF4-FFF2-40B4-BE49-F238E27FC236}">
                      <a16:creationId xmlns:a16="http://schemas.microsoft.com/office/drawing/2014/main" id="{6EB1C071-C924-4833-AFC8-8BCB6AF78F8A}"/>
                    </a:ext>
                  </a:extLst>
                </p:cNvPr>
                <p:cNvPicPr/>
                <p:nvPr/>
              </p:nvPicPr>
              <p:blipFill>
                <a:blip r:embed="rId41"/>
                <a:stretch>
                  <a:fillRect/>
                </a:stretch>
              </p:blipFill>
              <p:spPr>
                <a:xfrm>
                  <a:off x="9965877" y="2722125"/>
                  <a:ext cx="343440" cy="407520"/>
                </a:xfrm>
                <a:prstGeom prst="rect">
                  <a:avLst/>
                </a:prstGeom>
              </p:spPr>
            </p:pic>
          </mc:Fallback>
        </mc:AlternateContent>
      </p:grpSp>
      <p:grpSp>
        <p:nvGrpSpPr>
          <p:cNvPr id="337" name="Gruppieren 336">
            <a:extLst>
              <a:ext uri="{FF2B5EF4-FFF2-40B4-BE49-F238E27FC236}">
                <a16:creationId xmlns:a16="http://schemas.microsoft.com/office/drawing/2014/main" id="{554C0BE2-F80F-40DE-904A-EFDAF0C90B55}"/>
              </a:ext>
            </a:extLst>
          </p:cNvPr>
          <p:cNvGrpSpPr/>
          <p:nvPr/>
        </p:nvGrpSpPr>
        <p:grpSpPr>
          <a:xfrm>
            <a:off x="8558277" y="3170685"/>
            <a:ext cx="372240" cy="184680"/>
            <a:chOff x="8558277" y="3170685"/>
            <a:chExt cx="372240" cy="184680"/>
          </a:xfrm>
        </p:grpSpPr>
        <mc:AlternateContent xmlns:mc="http://schemas.openxmlformats.org/markup-compatibility/2006" xmlns:p14="http://schemas.microsoft.com/office/powerpoint/2010/main">
          <mc:Choice Requires="p14">
            <p:contentPart p14:bwMode="auto" r:id="rId42">
              <p14:nvContentPartPr>
                <p14:cNvPr id="333" name="Freihand 332">
                  <a:extLst>
                    <a:ext uri="{FF2B5EF4-FFF2-40B4-BE49-F238E27FC236}">
                      <a16:creationId xmlns:a16="http://schemas.microsoft.com/office/drawing/2014/main" id="{A3C03FBA-C642-4EE3-8AB7-E7F692EA3079}"/>
                    </a:ext>
                  </a:extLst>
                </p14:cNvPr>
                <p14:cNvContentPartPr/>
                <p14:nvPr/>
              </p14:nvContentPartPr>
              <p14:xfrm>
                <a:off x="8605077" y="3256005"/>
                <a:ext cx="18720" cy="95400"/>
              </p14:xfrm>
            </p:contentPart>
          </mc:Choice>
          <mc:Fallback xmlns="">
            <p:pic>
              <p:nvPicPr>
                <p:cNvPr id="333" name="Freihand 332">
                  <a:extLst>
                    <a:ext uri="{FF2B5EF4-FFF2-40B4-BE49-F238E27FC236}">
                      <a16:creationId xmlns:a16="http://schemas.microsoft.com/office/drawing/2014/main" id="{A3C03FBA-C642-4EE3-8AB7-E7F692EA3079}"/>
                    </a:ext>
                  </a:extLst>
                </p:cNvPr>
                <p:cNvPicPr/>
                <p:nvPr/>
              </p:nvPicPr>
              <p:blipFill>
                <a:blip r:embed="rId43"/>
                <a:stretch>
                  <a:fillRect/>
                </a:stretch>
              </p:blipFill>
              <p:spPr>
                <a:xfrm>
                  <a:off x="8600757" y="3251685"/>
                  <a:ext cx="273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34" name="Freihand 333">
                  <a:extLst>
                    <a:ext uri="{FF2B5EF4-FFF2-40B4-BE49-F238E27FC236}">
                      <a16:creationId xmlns:a16="http://schemas.microsoft.com/office/drawing/2014/main" id="{E8BE3C03-5F29-4915-BAE9-CB600976B044}"/>
                    </a:ext>
                  </a:extLst>
                </p14:cNvPr>
                <p14:cNvContentPartPr/>
                <p14:nvPr/>
              </p14:nvContentPartPr>
              <p14:xfrm>
                <a:off x="8558277" y="3173925"/>
                <a:ext cx="118800" cy="110160"/>
              </p14:xfrm>
            </p:contentPart>
          </mc:Choice>
          <mc:Fallback xmlns="">
            <p:pic>
              <p:nvPicPr>
                <p:cNvPr id="334" name="Freihand 333">
                  <a:extLst>
                    <a:ext uri="{FF2B5EF4-FFF2-40B4-BE49-F238E27FC236}">
                      <a16:creationId xmlns:a16="http://schemas.microsoft.com/office/drawing/2014/main" id="{E8BE3C03-5F29-4915-BAE9-CB600976B044}"/>
                    </a:ext>
                  </a:extLst>
                </p:cNvPr>
                <p:cNvPicPr/>
                <p:nvPr/>
              </p:nvPicPr>
              <p:blipFill>
                <a:blip r:embed="rId45"/>
                <a:stretch>
                  <a:fillRect/>
                </a:stretch>
              </p:blipFill>
              <p:spPr>
                <a:xfrm>
                  <a:off x="8553957" y="3169605"/>
                  <a:ext cx="1274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35" name="Freihand 334">
                  <a:extLst>
                    <a:ext uri="{FF2B5EF4-FFF2-40B4-BE49-F238E27FC236}">
                      <a16:creationId xmlns:a16="http://schemas.microsoft.com/office/drawing/2014/main" id="{023A0FDD-7B0C-447A-8519-163ECFC568CC}"/>
                    </a:ext>
                  </a:extLst>
                </p14:cNvPr>
                <p14:cNvContentPartPr/>
                <p14:nvPr/>
              </p14:nvContentPartPr>
              <p14:xfrm>
                <a:off x="8906397" y="3220365"/>
                <a:ext cx="20520" cy="135000"/>
              </p14:xfrm>
            </p:contentPart>
          </mc:Choice>
          <mc:Fallback xmlns="">
            <p:pic>
              <p:nvPicPr>
                <p:cNvPr id="335" name="Freihand 334">
                  <a:extLst>
                    <a:ext uri="{FF2B5EF4-FFF2-40B4-BE49-F238E27FC236}">
                      <a16:creationId xmlns:a16="http://schemas.microsoft.com/office/drawing/2014/main" id="{023A0FDD-7B0C-447A-8519-163ECFC568CC}"/>
                    </a:ext>
                  </a:extLst>
                </p:cNvPr>
                <p:cNvPicPr/>
                <p:nvPr/>
              </p:nvPicPr>
              <p:blipFill>
                <a:blip r:embed="rId47"/>
                <a:stretch>
                  <a:fillRect/>
                </a:stretch>
              </p:blipFill>
              <p:spPr>
                <a:xfrm>
                  <a:off x="8902077" y="3216045"/>
                  <a:ext cx="291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36" name="Freihand 335">
                  <a:extLst>
                    <a:ext uri="{FF2B5EF4-FFF2-40B4-BE49-F238E27FC236}">
                      <a16:creationId xmlns:a16="http://schemas.microsoft.com/office/drawing/2014/main" id="{6D4DE38D-91DB-4728-ACCE-9CF4DED77804}"/>
                    </a:ext>
                  </a:extLst>
                </p14:cNvPr>
                <p14:cNvContentPartPr/>
                <p14:nvPr/>
              </p14:nvContentPartPr>
              <p14:xfrm>
                <a:off x="8836557" y="3170685"/>
                <a:ext cx="93960" cy="106920"/>
              </p14:xfrm>
            </p:contentPart>
          </mc:Choice>
          <mc:Fallback xmlns="">
            <p:pic>
              <p:nvPicPr>
                <p:cNvPr id="336" name="Freihand 335">
                  <a:extLst>
                    <a:ext uri="{FF2B5EF4-FFF2-40B4-BE49-F238E27FC236}">
                      <a16:creationId xmlns:a16="http://schemas.microsoft.com/office/drawing/2014/main" id="{6D4DE38D-91DB-4728-ACCE-9CF4DED77804}"/>
                    </a:ext>
                  </a:extLst>
                </p:cNvPr>
                <p:cNvPicPr/>
                <p:nvPr/>
              </p:nvPicPr>
              <p:blipFill>
                <a:blip r:embed="rId49"/>
                <a:stretch>
                  <a:fillRect/>
                </a:stretch>
              </p:blipFill>
              <p:spPr>
                <a:xfrm>
                  <a:off x="8832237" y="3166365"/>
                  <a:ext cx="102600" cy="115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0">
            <p14:nvContentPartPr>
              <p14:cNvPr id="338" name="Freihand 337">
                <a:extLst>
                  <a:ext uri="{FF2B5EF4-FFF2-40B4-BE49-F238E27FC236}">
                    <a16:creationId xmlns:a16="http://schemas.microsoft.com/office/drawing/2014/main" id="{4CB8696B-289C-4E60-9AD3-10C0B335FF20}"/>
                  </a:ext>
                </a:extLst>
              </p14:cNvPr>
              <p14:cNvContentPartPr/>
              <p14:nvPr/>
            </p14:nvContentPartPr>
            <p14:xfrm>
              <a:off x="7065357" y="422085"/>
              <a:ext cx="1352880" cy="45720"/>
            </p14:xfrm>
          </p:contentPart>
        </mc:Choice>
        <mc:Fallback xmlns="">
          <p:pic>
            <p:nvPicPr>
              <p:cNvPr id="338" name="Freihand 337">
                <a:extLst>
                  <a:ext uri="{FF2B5EF4-FFF2-40B4-BE49-F238E27FC236}">
                    <a16:creationId xmlns:a16="http://schemas.microsoft.com/office/drawing/2014/main" id="{4CB8696B-289C-4E60-9AD3-10C0B335FF20}"/>
                  </a:ext>
                </a:extLst>
              </p:cNvPr>
              <p:cNvPicPr/>
              <p:nvPr/>
            </p:nvPicPr>
            <p:blipFill>
              <a:blip r:embed="rId51"/>
              <a:stretch>
                <a:fillRect/>
              </a:stretch>
            </p:blipFill>
            <p:spPr>
              <a:xfrm>
                <a:off x="7061037" y="417765"/>
                <a:ext cx="136152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39" name="Freihand 338">
                <a:extLst>
                  <a:ext uri="{FF2B5EF4-FFF2-40B4-BE49-F238E27FC236}">
                    <a16:creationId xmlns:a16="http://schemas.microsoft.com/office/drawing/2014/main" id="{1021640B-6BEC-49BC-98EB-CED45C4A3DBB}"/>
                  </a:ext>
                </a:extLst>
              </p14:cNvPr>
              <p14:cNvContentPartPr/>
              <p14:nvPr/>
            </p14:nvContentPartPr>
            <p14:xfrm>
              <a:off x="6002277" y="4921365"/>
              <a:ext cx="230400" cy="335160"/>
            </p14:xfrm>
          </p:contentPart>
        </mc:Choice>
        <mc:Fallback xmlns="">
          <p:pic>
            <p:nvPicPr>
              <p:cNvPr id="339" name="Freihand 338">
                <a:extLst>
                  <a:ext uri="{FF2B5EF4-FFF2-40B4-BE49-F238E27FC236}">
                    <a16:creationId xmlns:a16="http://schemas.microsoft.com/office/drawing/2014/main" id="{1021640B-6BEC-49BC-98EB-CED45C4A3DBB}"/>
                  </a:ext>
                </a:extLst>
              </p:cNvPr>
              <p:cNvPicPr/>
              <p:nvPr/>
            </p:nvPicPr>
            <p:blipFill>
              <a:blip r:embed="rId53"/>
              <a:stretch>
                <a:fillRect/>
              </a:stretch>
            </p:blipFill>
            <p:spPr>
              <a:xfrm>
                <a:off x="5997957" y="4917045"/>
                <a:ext cx="239040" cy="3438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40" name="Freihand 339">
                <a:extLst>
                  <a:ext uri="{FF2B5EF4-FFF2-40B4-BE49-F238E27FC236}">
                    <a16:creationId xmlns:a16="http://schemas.microsoft.com/office/drawing/2014/main" id="{A8579913-5977-4903-892C-8F88F7E82064}"/>
                  </a:ext>
                </a:extLst>
              </p14:cNvPr>
              <p14:cNvContentPartPr/>
              <p14:nvPr/>
            </p14:nvContentPartPr>
            <p14:xfrm>
              <a:off x="4665957" y="4737405"/>
              <a:ext cx="45720" cy="205200"/>
            </p14:xfrm>
          </p:contentPart>
        </mc:Choice>
        <mc:Fallback xmlns="">
          <p:pic>
            <p:nvPicPr>
              <p:cNvPr id="340" name="Freihand 339">
                <a:extLst>
                  <a:ext uri="{FF2B5EF4-FFF2-40B4-BE49-F238E27FC236}">
                    <a16:creationId xmlns:a16="http://schemas.microsoft.com/office/drawing/2014/main" id="{A8579913-5977-4903-892C-8F88F7E82064}"/>
                  </a:ext>
                </a:extLst>
              </p:cNvPr>
              <p:cNvPicPr/>
              <p:nvPr/>
            </p:nvPicPr>
            <p:blipFill>
              <a:blip r:embed="rId55"/>
              <a:stretch>
                <a:fillRect/>
              </a:stretch>
            </p:blipFill>
            <p:spPr>
              <a:xfrm>
                <a:off x="4661637" y="4733085"/>
                <a:ext cx="54360" cy="213840"/>
              </a:xfrm>
              <a:prstGeom prst="rect">
                <a:avLst/>
              </a:prstGeom>
            </p:spPr>
          </p:pic>
        </mc:Fallback>
      </mc:AlternateContent>
      <p:grpSp>
        <p:nvGrpSpPr>
          <p:cNvPr id="343" name="Gruppieren 342">
            <a:extLst>
              <a:ext uri="{FF2B5EF4-FFF2-40B4-BE49-F238E27FC236}">
                <a16:creationId xmlns:a16="http://schemas.microsoft.com/office/drawing/2014/main" id="{7115A25B-CEFB-4577-B4FC-6CC527345E11}"/>
              </a:ext>
            </a:extLst>
          </p:cNvPr>
          <p:cNvGrpSpPr/>
          <p:nvPr/>
        </p:nvGrpSpPr>
        <p:grpSpPr>
          <a:xfrm>
            <a:off x="4555437" y="5028645"/>
            <a:ext cx="195120" cy="289800"/>
            <a:chOff x="4555437" y="5028645"/>
            <a:chExt cx="195120" cy="289800"/>
          </a:xfrm>
        </p:grpSpPr>
        <mc:AlternateContent xmlns:mc="http://schemas.openxmlformats.org/markup-compatibility/2006" xmlns:p14="http://schemas.microsoft.com/office/powerpoint/2010/main">
          <mc:Choice Requires="p14">
            <p:contentPart p14:bwMode="auto" r:id="rId56">
              <p14:nvContentPartPr>
                <p14:cNvPr id="341" name="Freihand 340">
                  <a:extLst>
                    <a:ext uri="{FF2B5EF4-FFF2-40B4-BE49-F238E27FC236}">
                      <a16:creationId xmlns:a16="http://schemas.microsoft.com/office/drawing/2014/main" id="{4CED746E-6785-4A59-BBF2-E56768BEA21C}"/>
                    </a:ext>
                  </a:extLst>
                </p14:cNvPr>
                <p14:cNvContentPartPr/>
                <p14:nvPr/>
              </p14:nvContentPartPr>
              <p14:xfrm>
                <a:off x="4560117" y="5083005"/>
                <a:ext cx="125640" cy="235440"/>
              </p14:xfrm>
            </p:contentPart>
          </mc:Choice>
          <mc:Fallback xmlns="">
            <p:pic>
              <p:nvPicPr>
                <p:cNvPr id="341" name="Freihand 340">
                  <a:extLst>
                    <a:ext uri="{FF2B5EF4-FFF2-40B4-BE49-F238E27FC236}">
                      <a16:creationId xmlns:a16="http://schemas.microsoft.com/office/drawing/2014/main" id="{4CED746E-6785-4A59-BBF2-E56768BEA21C}"/>
                    </a:ext>
                  </a:extLst>
                </p:cNvPr>
                <p:cNvPicPr/>
                <p:nvPr/>
              </p:nvPicPr>
              <p:blipFill>
                <a:blip r:embed="rId57"/>
                <a:stretch>
                  <a:fillRect/>
                </a:stretch>
              </p:blipFill>
              <p:spPr>
                <a:xfrm>
                  <a:off x="4555797" y="5078685"/>
                  <a:ext cx="13428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42" name="Freihand 341">
                  <a:extLst>
                    <a:ext uri="{FF2B5EF4-FFF2-40B4-BE49-F238E27FC236}">
                      <a16:creationId xmlns:a16="http://schemas.microsoft.com/office/drawing/2014/main" id="{B6D47D42-CF2E-4CA4-93BD-9056460595FC}"/>
                    </a:ext>
                  </a:extLst>
                </p14:cNvPr>
                <p14:cNvContentPartPr/>
                <p14:nvPr/>
              </p14:nvContentPartPr>
              <p14:xfrm>
                <a:off x="4555437" y="5028645"/>
                <a:ext cx="195120" cy="19440"/>
              </p14:xfrm>
            </p:contentPart>
          </mc:Choice>
          <mc:Fallback xmlns="">
            <p:pic>
              <p:nvPicPr>
                <p:cNvPr id="342" name="Freihand 341">
                  <a:extLst>
                    <a:ext uri="{FF2B5EF4-FFF2-40B4-BE49-F238E27FC236}">
                      <a16:creationId xmlns:a16="http://schemas.microsoft.com/office/drawing/2014/main" id="{B6D47D42-CF2E-4CA4-93BD-9056460595FC}"/>
                    </a:ext>
                  </a:extLst>
                </p:cNvPr>
                <p:cNvPicPr/>
                <p:nvPr/>
              </p:nvPicPr>
              <p:blipFill>
                <a:blip r:embed="rId59"/>
                <a:stretch>
                  <a:fillRect/>
                </a:stretch>
              </p:blipFill>
              <p:spPr>
                <a:xfrm>
                  <a:off x="4551117" y="5024325"/>
                  <a:ext cx="203760" cy="28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0">
            <p14:nvContentPartPr>
              <p14:cNvPr id="344" name="Freihand 343">
                <a:extLst>
                  <a:ext uri="{FF2B5EF4-FFF2-40B4-BE49-F238E27FC236}">
                    <a16:creationId xmlns:a16="http://schemas.microsoft.com/office/drawing/2014/main" id="{17AE221A-71C0-4397-BD2E-48AB9CD2A25C}"/>
                  </a:ext>
                </a:extLst>
              </p14:cNvPr>
              <p14:cNvContentPartPr/>
              <p14:nvPr/>
            </p14:nvContentPartPr>
            <p14:xfrm>
              <a:off x="10525317" y="7005"/>
              <a:ext cx="501480" cy="415080"/>
            </p14:xfrm>
          </p:contentPart>
        </mc:Choice>
        <mc:Fallback xmlns="">
          <p:pic>
            <p:nvPicPr>
              <p:cNvPr id="344" name="Freihand 343">
                <a:extLst>
                  <a:ext uri="{FF2B5EF4-FFF2-40B4-BE49-F238E27FC236}">
                    <a16:creationId xmlns:a16="http://schemas.microsoft.com/office/drawing/2014/main" id="{17AE221A-71C0-4397-BD2E-48AB9CD2A25C}"/>
                  </a:ext>
                </a:extLst>
              </p:cNvPr>
              <p:cNvPicPr/>
              <p:nvPr/>
            </p:nvPicPr>
            <p:blipFill>
              <a:blip r:embed="rId61"/>
              <a:stretch>
                <a:fillRect/>
              </a:stretch>
            </p:blipFill>
            <p:spPr>
              <a:xfrm>
                <a:off x="10520997" y="2685"/>
                <a:ext cx="510120" cy="4237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51" name="Freihand 350">
                <a:extLst>
                  <a:ext uri="{FF2B5EF4-FFF2-40B4-BE49-F238E27FC236}">
                    <a16:creationId xmlns:a16="http://schemas.microsoft.com/office/drawing/2014/main" id="{BF5557A6-3F74-4EDF-9402-0E6E6A452859}"/>
                  </a:ext>
                </a:extLst>
              </p14:cNvPr>
              <p14:cNvContentPartPr/>
              <p14:nvPr/>
            </p14:nvContentPartPr>
            <p14:xfrm>
              <a:off x="9854637" y="2591445"/>
              <a:ext cx="1347120" cy="579600"/>
            </p14:xfrm>
          </p:contentPart>
        </mc:Choice>
        <mc:Fallback xmlns="">
          <p:pic>
            <p:nvPicPr>
              <p:cNvPr id="351" name="Freihand 350">
                <a:extLst>
                  <a:ext uri="{FF2B5EF4-FFF2-40B4-BE49-F238E27FC236}">
                    <a16:creationId xmlns:a16="http://schemas.microsoft.com/office/drawing/2014/main" id="{BF5557A6-3F74-4EDF-9402-0E6E6A452859}"/>
                  </a:ext>
                </a:extLst>
              </p:cNvPr>
              <p:cNvPicPr/>
              <p:nvPr/>
            </p:nvPicPr>
            <p:blipFill>
              <a:blip r:embed="rId63"/>
              <a:stretch>
                <a:fillRect/>
              </a:stretch>
            </p:blipFill>
            <p:spPr>
              <a:xfrm>
                <a:off x="9850317" y="2587125"/>
                <a:ext cx="1355760" cy="5882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70" name="Freihand 369">
                <a:extLst>
                  <a:ext uri="{FF2B5EF4-FFF2-40B4-BE49-F238E27FC236}">
                    <a16:creationId xmlns:a16="http://schemas.microsoft.com/office/drawing/2014/main" id="{8D1E6A84-DC1D-412B-9978-2B4D9A2BC44C}"/>
                  </a:ext>
                </a:extLst>
              </p14:cNvPr>
              <p14:cNvContentPartPr/>
              <p14:nvPr/>
            </p14:nvContentPartPr>
            <p14:xfrm>
              <a:off x="1550157" y="2468685"/>
              <a:ext cx="3163680" cy="2348280"/>
            </p14:xfrm>
          </p:contentPart>
        </mc:Choice>
        <mc:Fallback xmlns="">
          <p:pic>
            <p:nvPicPr>
              <p:cNvPr id="370" name="Freihand 369">
                <a:extLst>
                  <a:ext uri="{FF2B5EF4-FFF2-40B4-BE49-F238E27FC236}">
                    <a16:creationId xmlns:a16="http://schemas.microsoft.com/office/drawing/2014/main" id="{8D1E6A84-DC1D-412B-9978-2B4D9A2BC44C}"/>
                  </a:ext>
                </a:extLst>
              </p:cNvPr>
              <p:cNvPicPr/>
              <p:nvPr/>
            </p:nvPicPr>
            <p:blipFill>
              <a:blip r:embed="rId65"/>
              <a:stretch>
                <a:fillRect/>
              </a:stretch>
            </p:blipFill>
            <p:spPr>
              <a:xfrm>
                <a:off x="1545837" y="2464365"/>
                <a:ext cx="3172320" cy="23569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93" name="Freihand 392">
                <a:extLst>
                  <a:ext uri="{FF2B5EF4-FFF2-40B4-BE49-F238E27FC236}">
                    <a16:creationId xmlns:a16="http://schemas.microsoft.com/office/drawing/2014/main" id="{99C66D95-9363-4DC2-A842-04B91DFBFD11}"/>
                  </a:ext>
                </a:extLst>
              </p14:cNvPr>
              <p14:cNvContentPartPr/>
              <p14:nvPr/>
            </p14:nvContentPartPr>
            <p14:xfrm>
              <a:off x="8445957" y="90525"/>
              <a:ext cx="943200" cy="475920"/>
            </p14:xfrm>
          </p:contentPart>
        </mc:Choice>
        <mc:Fallback xmlns="">
          <p:pic>
            <p:nvPicPr>
              <p:cNvPr id="393" name="Freihand 392">
                <a:extLst>
                  <a:ext uri="{FF2B5EF4-FFF2-40B4-BE49-F238E27FC236}">
                    <a16:creationId xmlns:a16="http://schemas.microsoft.com/office/drawing/2014/main" id="{99C66D95-9363-4DC2-A842-04B91DFBFD11}"/>
                  </a:ext>
                </a:extLst>
              </p:cNvPr>
              <p:cNvPicPr/>
              <p:nvPr/>
            </p:nvPicPr>
            <p:blipFill>
              <a:blip r:embed="rId67"/>
              <a:stretch>
                <a:fillRect/>
              </a:stretch>
            </p:blipFill>
            <p:spPr>
              <a:xfrm>
                <a:off x="8441637" y="86205"/>
                <a:ext cx="951840" cy="4845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54" name="Freihand 353">
                <a:extLst>
                  <a:ext uri="{FF2B5EF4-FFF2-40B4-BE49-F238E27FC236}">
                    <a16:creationId xmlns:a16="http://schemas.microsoft.com/office/drawing/2014/main" id="{17F70908-3E8A-40FE-B1F6-B8E9CBE8FDD6}"/>
                  </a:ext>
                </a:extLst>
              </p14:cNvPr>
              <p14:cNvContentPartPr/>
              <p14:nvPr/>
            </p14:nvContentPartPr>
            <p14:xfrm>
              <a:off x="1429917" y="2432685"/>
              <a:ext cx="209880" cy="19800"/>
            </p14:xfrm>
          </p:contentPart>
        </mc:Choice>
        <mc:Fallback xmlns="">
          <p:pic>
            <p:nvPicPr>
              <p:cNvPr id="354" name="Freihand 353">
                <a:extLst>
                  <a:ext uri="{FF2B5EF4-FFF2-40B4-BE49-F238E27FC236}">
                    <a16:creationId xmlns:a16="http://schemas.microsoft.com/office/drawing/2014/main" id="{17F70908-3E8A-40FE-B1F6-B8E9CBE8FDD6}"/>
                  </a:ext>
                </a:extLst>
              </p:cNvPr>
              <p:cNvPicPr/>
              <p:nvPr/>
            </p:nvPicPr>
            <p:blipFill>
              <a:blip r:embed="rId69"/>
              <a:stretch>
                <a:fillRect/>
              </a:stretch>
            </p:blipFill>
            <p:spPr>
              <a:xfrm>
                <a:off x="1425597" y="2428365"/>
                <a:ext cx="2185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55" name="Freihand 354">
                <a:extLst>
                  <a:ext uri="{FF2B5EF4-FFF2-40B4-BE49-F238E27FC236}">
                    <a16:creationId xmlns:a16="http://schemas.microsoft.com/office/drawing/2014/main" id="{A9B15864-B578-4707-895D-1ACB11A8448D}"/>
                  </a:ext>
                </a:extLst>
              </p14:cNvPr>
              <p14:cNvContentPartPr/>
              <p14:nvPr/>
            </p14:nvContentPartPr>
            <p14:xfrm>
              <a:off x="734397" y="2291205"/>
              <a:ext cx="177840" cy="132120"/>
            </p14:xfrm>
          </p:contentPart>
        </mc:Choice>
        <mc:Fallback xmlns="">
          <p:pic>
            <p:nvPicPr>
              <p:cNvPr id="355" name="Freihand 354">
                <a:extLst>
                  <a:ext uri="{FF2B5EF4-FFF2-40B4-BE49-F238E27FC236}">
                    <a16:creationId xmlns:a16="http://schemas.microsoft.com/office/drawing/2014/main" id="{A9B15864-B578-4707-895D-1ACB11A8448D}"/>
                  </a:ext>
                </a:extLst>
              </p:cNvPr>
              <p:cNvPicPr/>
              <p:nvPr/>
            </p:nvPicPr>
            <p:blipFill>
              <a:blip r:embed="rId71"/>
              <a:stretch>
                <a:fillRect/>
              </a:stretch>
            </p:blipFill>
            <p:spPr>
              <a:xfrm>
                <a:off x="730077" y="2286885"/>
                <a:ext cx="1864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56" name="Freihand 355">
                <a:extLst>
                  <a:ext uri="{FF2B5EF4-FFF2-40B4-BE49-F238E27FC236}">
                    <a16:creationId xmlns:a16="http://schemas.microsoft.com/office/drawing/2014/main" id="{A48D8EF7-58CB-4DFF-A0CA-BA0E5AC0F1BC}"/>
                  </a:ext>
                </a:extLst>
              </p14:cNvPr>
              <p14:cNvContentPartPr/>
              <p14:nvPr/>
            </p14:nvContentPartPr>
            <p14:xfrm>
              <a:off x="702357" y="2445285"/>
              <a:ext cx="207000" cy="28080"/>
            </p14:xfrm>
          </p:contentPart>
        </mc:Choice>
        <mc:Fallback xmlns="">
          <p:pic>
            <p:nvPicPr>
              <p:cNvPr id="356" name="Freihand 355">
                <a:extLst>
                  <a:ext uri="{FF2B5EF4-FFF2-40B4-BE49-F238E27FC236}">
                    <a16:creationId xmlns:a16="http://schemas.microsoft.com/office/drawing/2014/main" id="{A48D8EF7-58CB-4DFF-A0CA-BA0E5AC0F1BC}"/>
                  </a:ext>
                </a:extLst>
              </p:cNvPr>
              <p:cNvPicPr/>
              <p:nvPr/>
            </p:nvPicPr>
            <p:blipFill>
              <a:blip r:embed="rId73"/>
              <a:stretch>
                <a:fillRect/>
              </a:stretch>
            </p:blipFill>
            <p:spPr>
              <a:xfrm>
                <a:off x="698037" y="2440965"/>
                <a:ext cx="2156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57" name="Freihand 356">
                <a:extLst>
                  <a:ext uri="{FF2B5EF4-FFF2-40B4-BE49-F238E27FC236}">
                    <a16:creationId xmlns:a16="http://schemas.microsoft.com/office/drawing/2014/main" id="{0DAD839E-E817-4796-936D-AB6FF51868E7}"/>
                  </a:ext>
                </a:extLst>
              </p14:cNvPr>
              <p14:cNvContentPartPr/>
              <p14:nvPr/>
            </p14:nvContentPartPr>
            <p14:xfrm>
              <a:off x="770037" y="2512965"/>
              <a:ext cx="127440" cy="171720"/>
            </p14:xfrm>
          </p:contentPart>
        </mc:Choice>
        <mc:Fallback xmlns="">
          <p:pic>
            <p:nvPicPr>
              <p:cNvPr id="357" name="Freihand 356">
                <a:extLst>
                  <a:ext uri="{FF2B5EF4-FFF2-40B4-BE49-F238E27FC236}">
                    <a16:creationId xmlns:a16="http://schemas.microsoft.com/office/drawing/2014/main" id="{0DAD839E-E817-4796-936D-AB6FF51868E7}"/>
                  </a:ext>
                </a:extLst>
              </p:cNvPr>
              <p:cNvPicPr/>
              <p:nvPr/>
            </p:nvPicPr>
            <p:blipFill>
              <a:blip r:embed="rId75"/>
              <a:stretch>
                <a:fillRect/>
              </a:stretch>
            </p:blipFill>
            <p:spPr>
              <a:xfrm>
                <a:off x="765717" y="2508645"/>
                <a:ext cx="1360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359" name="Freihand 358">
                <a:extLst>
                  <a:ext uri="{FF2B5EF4-FFF2-40B4-BE49-F238E27FC236}">
                    <a16:creationId xmlns:a16="http://schemas.microsoft.com/office/drawing/2014/main" id="{606A7FA5-AFE9-4287-9D2C-34E3AAB5ABB6}"/>
                  </a:ext>
                </a:extLst>
              </p14:cNvPr>
              <p14:cNvContentPartPr/>
              <p14:nvPr/>
            </p14:nvContentPartPr>
            <p14:xfrm>
              <a:off x="1078197" y="2430525"/>
              <a:ext cx="14040" cy="41760"/>
            </p14:xfrm>
          </p:contentPart>
        </mc:Choice>
        <mc:Fallback xmlns="">
          <p:pic>
            <p:nvPicPr>
              <p:cNvPr id="359" name="Freihand 358">
                <a:extLst>
                  <a:ext uri="{FF2B5EF4-FFF2-40B4-BE49-F238E27FC236}">
                    <a16:creationId xmlns:a16="http://schemas.microsoft.com/office/drawing/2014/main" id="{606A7FA5-AFE9-4287-9D2C-34E3AAB5ABB6}"/>
                  </a:ext>
                </a:extLst>
              </p:cNvPr>
              <p:cNvPicPr/>
              <p:nvPr/>
            </p:nvPicPr>
            <p:blipFill>
              <a:blip r:embed="rId77"/>
              <a:stretch>
                <a:fillRect/>
              </a:stretch>
            </p:blipFill>
            <p:spPr>
              <a:xfrm>
                <a:off x="1073877" y="2426205"/>
                <a:ext cx="2268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360" name="Freihand 359">
                <a:extLst>
                  <a:ext uri="{FF2B5EF4-FFF2-40B4-BE49-F238E27FC236}">
                    <a16:creationId xmlns:a16="http://schemas.microsoft.com/office/drawing/2014/main" id="{6139F11B-4AB2-44E5-99C5-F36170CB660B}"/>
                  </a:ext>
                </a:extLst>
              </p14:cNvPr>
              <p14:cNvContentPartPr/>
              <p14:nvPr/>
            </p14:nvContentPartPr>
            <p14:xfrm>
              <a:off x="1150197" y="2352405"/>
              <a:ext cx="147960" cy="180720"/>
            </p14:xfrm>
          </p:contentPart>
        </mc:Choice>
        <mc:Fallback xmlns="">
          <p:pic>
            <p:nvPicPr>
              <p:cNvPr id="360" name="Freihand 359">
                <a:extLst>
                  <a:ext uri="{FF2B5EF4-FFF2-40B4-BE49-F238E27FC236}">
                    <a16:creationId xmlns:a16="http://schemas.microsoft.com/office/drawing/2014/main" id="{6139F11B-4AB2-44E5-99C5-F36170CB660B}"/>
                  </a:ext>
                </a:extLst>
              </p:cNvPr>
              <p:cNvPicPr/>
              <p:nvPr/>
            </p:nvPicPr>
            <p:blipFill>
              <a:blip r:embed="rId79"/>
              <a:stretch>
                <a:fillRect/>
              </a:stretch>
            </p:blipFill>
            <p:spPr>
              <a:xfrm>
                <a:off x="1145877" y="2348085"/>
                <a:ext cx="1566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361" name="Freihand 360">
                <a:extLst>
                  <a:ext uri="{FF2B5EF4-FFF2-40B4-BE49-F238E27FC236}">
                    <a16:creationId xmlns:a16="http://schemas.microsoft.com/office/drawing/2014/main" id="{7A56F768-C5C5-40F1-ABB2-000B1B7415F8}"/>
                  </a:ext>
                </a:extLst>
              </p14:cNvPr>
              <p14:cNvContentPartPr/>
              <p14:nvPr/>
            </p14:nvContentPartPr>
            <p14:xfrm>
              <a:off x="1126437" y="2257725"/>
              <a:ext cx="219240" cy="38520"/>
            </p14:xfrm>
          </p:contentPart>
        </mc:Choice>
        <mc:Fallback xmlns="">
          <p:pic>
            <p:nvPicPr>
              <p:cNvPr id="361" name="Freihand 360">
                <a:extLst>
                  <a:ext uri="{FF2B5EF4-FFF2-40B4-BE49-F238E27FC236}">
                    <a16:creationId xmlns:a16="http://schemas.microsoft.com/office/drawing/2014/main" id="{7A56F768-C5C5-40F1-ABB2-000B1B7415F8}"/>
                  </a:ext>
                </a:extLst>
              </p:cNvPr>
              <p:cNvPicPr/>
              <p:nvPr/>
            </p:nvPicPr>
            <p:blipFill>
              <a:blip r:embed="rId81"/>
              <a:stretch>
                <a:fillRect/>
              </a:stretch>
            </p:blipFill>
            <p:spPr>
              <a:xfrm>
                <a:off x="1122117" y="2253405"/>
                <a:ext cx="22788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03" name="Freihand 402">
                <a:extLst>
                  <a:ext uri="{FF2B5EF4-FFF2-40B4-BE49-F238E27FC236}">
                    <a16:creationId xmlns:a16="http://schemas.microsoft.com/office/drawing/2014/main" id="{1CADA4C5-CC91-4A51-997B-0B564BC746CF}"/>
                  </a:ext>
                </a:extLst>
              </p14:cNvPr>
              <p14:cNvContentPartPr/>
              <p14:nvPr/>
            </p14:nvContentPartPr>
            <p14:xfrm>
              <a:off x="3210477" y="4423485"/>
              <a:ext cx="17280" cy="405000"/>
            </p14:xfrm>
          </p:contentPart>
        </mc:Choice>
        <mc:Fallback xmlns="">
          <p:pic>
            <p:nvPicPr>
              <p:cNvPr id="403" name="Freihand 402">
                <a:extLst>
                  <a:ext uri="{FF2B5EF4-FFF2-40B4-BE49-F238E27FC236}">
                    <a16:creationId xmlns:a16="http://schemas.microsoft.com/office/drawing/2014/main" id="{1CADA4C5-CC91-4A51-997B-0B564BC746CF}"/>
                  </a:ext>
                </a:extLst>
              </p:cNvPr>
              <p:cNvPicPr/>
              <p:nvPr/>
            </p:nvPicPr>
            <p:blipFill>
              <a:blip r:embed="rId83"/>
              <a:stretch>
                <a:fillRect/>
              </a:stretch>
            </p:blipFill>
            <p:spPr>
              <a:xfrm>
                <a:off x="3206157" y="4419165"/>
                <a:ext cx="25920" cy="4136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10" name="Freihand 409">
                <a:extLst>
                  <a:ext uri="{FF2B5EF4-FFF2-40B4-BE49-F238E27FC236}">
                    <a16:creationId xmlns:a16="http://schemas.microsoft.com/office/drawing/2014/main" id="{5BC6AA9F-74B6-47A4-BCFA-64C753258444}"/>
                  </a:ext>
                </a:extLst>
              </p14:cNvPr>
              <p14:cNvContentPartPr/>
              <p14:nvPr/>
            </p14:nvContentPartPr>
            <p14:xfrm>
              <a:off x="3263397" y="5007405"/>
              <a:ext cx="116280" cy="86400"/>
            </p14:xfrm>
          </p:contentPart>
        </mc:Choice>
        <mc:Fallback xmlns="">
          <p:pic>
            <p:nvPicPr>
              <p:cNvPr id="410" name="Freihand 409">
                <a:extLst>
                  <a:ext uri="{FF2B5EF4-FFF2-40B4-BE49-F238E27FC236}">
                    <a16:creationId xmlns:a16="http://schemas.microsoft.com/office/drawing/2014/main" id="{5BC6AA9F-74B6-47A4-BCFA-64C753258444}"/>
                  </a:ext>
                </a:extLst>
              </p:cNvPr>
              <p:cNvPicPr/>
              <p:nvPr/>
            </p:nvPicPr>
            <p:blipFill>
              <a:blip r:embed="rId85"/>
              <a:stretch>
                <a:fillRect/>
              </a:stretch>
            </p:blipFill>
            <p:spPr>
              <a:xfrm>
                <a:off x="3259077" y="5003085"/>
                <a:ext cx="124920" cy="95040"/>
              </a:xfrm>
              <a:prstGeom prst="rect">
                <a:avLst/>
              </a:prstGeom>
            </p:spPr>
          </p:pic>
        </mc:Fallback>
      </mc:AlternateContent>
      <p:grpSp>
        <p:nvGrpSpPr>
          <p:cNvPr id="445" name="Gruppieren 444">
            <a:extLst>
              <a:ext uri="{FF2B5EF4-FFF2-40B4-BE49-F238E27FC236}">
                <a16:creationId xmlns:a16="http://schemas.microsoft.com/office/drawing/2014/main" id="{27E1988F-5F03-4E2C-8378-05F6D8AAD6B4}"/>
              </a:ext>
            </a:extLst>
          </p:cNvPr>
          <p:cNvGrpSpPr/>
          <p:nvPr/>
        </p:nvGrpSpPr>
        <p:grpSpPr>
          <a:xfrm>
            <a:off x="891717" y="5373165"/>
            <a:ext cx="3489840" cy="1413360"/>
            <a:chOff x="891717" y="5373165"/>
            <a:chExt cx="3489840" cy="1413360"/>
          </a:xfrm>
        </p:grpSpPr>
        <mc:AlternateContent xmlns:mc="http://schemas.openxmlformats.org/markup-compatibility/2006" xmlns:p14="http://schemas.microsoft.com/office/powerpoint/2010/main">
          <mc:Choice Requires="p14">
            <p:contentPart p14:bwMode="auto" r:id="rId86">
              <p14:nvContentPartPr>
                <p14:cNvPr id="371" name="Freihand 370">
                  <a:extLst>
                    <a:ext uri="{FF2B5EF4-FFF2-40B4-BE49-F238E27FC236}">
                      <a16:creationId xmlns:a16="http://schemas.microsoft.com/office/drawing/2014/main" id="{254A1DCD-9F0C-4DDA-95BA-FD8E947ABB5D}"/>
                    </a:ext>
                  </a:extLst>
                </p14:cNvPr>
                <p14:cNvContentPartPr/>
                <p14:nvPr/>
              </p14:nvContentPartPr>
              <p14:xfrm>
                <a:off x="1209597" y="5651085"/>
                <a:ext cx="43920" cy="938880"/>
              </p14:xfrm>
            </p:contentPart>
          </mc:Choice>
          <mc:Fallback xmlns="">
            <p:pic>
              <p:nvPicPr>
                <p:cNvPr id="371" name="Freihand 370">
                  <a:extLst>
                    <a:ext uri="{FF2B5EF4-FFF2-40B4-BE49-F238E27FC236}">
                      <a16:creationId xmlns:a16="http://schemas.microsoft.com/office/drawing/2014/main" id="{254A1DCD-9F0C-4DDA-95BA-FD8E947ABB5D}"/>
                    </a:ext>
                  </a:extLst>
                </p:cNvPr>
                <p:cNvPicPr/>
                <p:nvPr/>
              </p:nvPicPr>
              <p:blipFill>
                <a:blip r:embed="rId87"/>
                <a:stretch>
                  <a:fillRect/>
                </a:stretch>
              </p:blipFill>
              <p:spPr>
                <a:xfrm>
                  <a:off x="1205277" y="5646765"/>
                  <a:ext cx="52560" cy="9475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372" name="Freihand 371">
                  <a:extLst>
                    <a:ext uri="{FF2B5EF4-FFF2-40B4-BE49-F238E27FC236}">
                      <a16:creationId xmlns:a16="http://schemas.microsoft.com/office/drawing/2014/main" id="{BF940280-4EF7-4EF0-ADAB-B71329F7F740}"/>
                    </a:ext>
                  </a:extLst>
                </p14:cNvPr>
                <p14:cNvContentPartPr/>
                <p14:nvPr/>
              </p14:nvContentPartPr>
              <p14:xfrm>
                <a:off x="1121037" y="6487005"/>
                <a:ext cx="1920960" cy="51480"/>
              </p14:xfrm>
            </p:contentPart>
          </mc:Choice>
          <mc:Fallback xmlns="">
            <p:pic>
              <p:nvPicPr>
                <p:cNvPr id="372" name="Freihand 371">
                  <a:extLst>
                    <a:ext uri="{FF2B5EF4-FFF2-40B4-BE49-F238E27FC236}">
                      <a16:creationId xmlns:a16="http://schemas.microsoft.com/office/drawing/2014/main" id="{BF940280-4EF7-4EF0-ADAB-B71329F7F740}"/>
                    </a:ext>
                  </a:extLst>
                </p:cNvPr>
                <p:cNvPicPr/>
                <p:nvPr/>
              </p:nvPicPr>
              <p:blipFill>
                <a:blip r:embed="rId89"/>
                <a:stretch>
                  <a:fillRect/>
                </a:stretch>
              </p:blipFill>
              <p:spPr>
                <a:xfrm>
                  <a:off x="1116717" y="6482685"/>
                  <a:ext cx="192960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373" name="Freihand 372">
                  <a:extLst>
                    <a:ext uri="{FF2B5EF4-FFF2-40B4-BE49-F238E27FC236}">
                      <a16:creationId xmlns:a16="http://schemas.microsoft.com/office/drawing/2014/main" id="{10A5F9AA-D5DF-4962-ACC1-27B38B4DA398}"/>
                    </a:ext>
                  </a:extLst>
                </p14:cNvPr>
                <p14:cNvContentPartPr/>
                <p14:nvPr/>
              </p14:nvContentPartPr>
              <p14:xfrm>
                <a:off x="3002757" y="6452805"/>
                <a:ext cx="120960" cy="142920"/>
              </p14:xfrm>
            </p:contentPart>
          </mc:Choice>
          <mc:Fallback xmlns="">
            <p:pic>
              <p:nvPicPr>
                <p:cNvPr id="373" name="Freihand 372">
                  <a:extLst>
                    <a:ext uri="{FF2B5EF4-FFF2-40B4-BE49-F238E27FC236}">
                      <a16:creationId xmlns:a16="http://schemas.microsoft.com/office/drawing/2014/main" id="{10A5F9AA-D5DF-4962-ACC1-27B38B4DA398}"/>
                    </a:ext>
                  </a:extLst>
                </p:cNvPr>
                <p:cNvPicPr/>
                <p:nvPr/>
              </p:nvPicPr>
              <p:blipFill>
                <a:blip r:embed="rId91"/>
                <a:stretch>
                  <a:fillRect/>
                </a:stretch>
              </p:blipFill>
              <p:spPr>
                <a:xfrm>
                  <a:off x="2998437" y="6448485"/>
                  <a:ext cx="1296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374" name="Freihand 373">
                  <a:extLst>
                    <a:ext uri="{FF2B5EF4-FFF2-40B4-BE49-F238E27FC236}">
                      <a16:creationId xmlns:a16="http://schemas.microsoft.com/office/drawing/2014/main" id="{3A5E1954-7C5C-432B-8358-996A5020E253}"/>
                    </a:ext>
                  </a:extLst>
                </p14:cNvPr>
                <p14:cNvContentPartPr/>
                <p14:nvPr/>
              </p14:nvContentPartPr>
              <p14:xfrm>
                <a:off x="1087197" y="5458845"/>
                <a:ext cx="260280" cy="225000"/>
              </p14:xfrm>
            </p:contentPart>
          </mc:Choice>
          <mc:Fallback xmlns="">
            <p:pic>
              <p:nvPicPr>
                <p:cNvPr id="374" name="Freihand 373">
                  <a:extLst>
                    <a:ext uri="{FF2B5EF4-FFF2-40B4-BE49-F238E27FC236}">
                      <a16:creationId xmlns:a16="http://schemas.microsoft.com/office/drawing/2014/main" id="{3A5E1954-7C5C-432B-8358-996A5020E253}"/>
                    </a:ext>
                  </a:extLst>
                </p:cNvPr>
                <p:cNvPicPr/>
                <p:nvPr/>
              </p:nvPicPr>
              <p:blipFill>
                <a:blip r:embed="rId93"/>
                <a:stretch>
                  <a:fillRect/>
                </a:stretch>
              </p:blipFill>
              <p:spPr>
                <a:xfrm>
                  <a:off x="1082877" y="5454525"/>
                  <a:ext cx="26892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375" name="Freihand 374">
                  <a:extLst>
                    <a:ext uri="{FF2B5EF4-FFF2-40B4-BE49-F238E27FC236}">
                      <a16:creationId xmlns:a16="http://schemas.microsoft.com/office/drawing/2014/main" id="{566AA590-A053-4FE6-9B04-5AFF046B6A26}"/>
                    </a:ext>
                  </a:extLst>
                </p14:cNvPr>
                <p14:cNvContentPartPr/>
                <p14:nvPr/>
              </p14:nvContentPartPr>
              <p14:xfrm>
                <a:off x="901797" y="5436165"/>
                <a:ext cx="77040" cy="113760"/>
              </p14:xfrm>
            </p:contentPart>
          </mc:Choice>
          <mc:Fallback xmlns="">
            <p:pic>
              <p:nvPicPr>
                <p:cNvPr id="375" name="Freihand 374">
                  <a:extLst>
                    <a:ext uri="{FF2B5EF4-FFF2-40B4-BE49-F238E27FC236}">
                      <a16:creationId xmlns:a16="http://schemas.microsoft.com/office/drawing/2014/main" id="{566AA590-A053-4FE6-9B04-5AFF046B6A26}"/>
                    </a:ext>
                  </a:extLst>
                </p:cNvPr>
                <p:cNvPicPr/>
                <p:nvPr/>
              </p:nvPicPr>
              <p:blipFill>
                <a:blip r:embed="rId95"/>
                <a:stretch>
                  <a:fillRect/>
                </a:stretch>
              </p:blipFill>
              <p:spPr>
                <a:xfrm>
                  <a:off x="897477" y="5431845"/>
                  <a:ext cx="856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376" name="Freihand 375">
                  <a:extLst>
                    <a:ext uri="{FF2B5EF4-FFF2-40B4-BE49-F238E27FC236}">
                      <a16:creationId xmlns:a16="http://schemas.microsoft.com/office/drawing/2014/main" id="{E4D82E3D-C0D4-402E-836A-39DBAB307669}"/>
                    </a:ext>
                  </a:extLst>
                </p14:cNvPr>
                <p14:cNvContentPartPr/>
                <p14:nvPr/>
              </p14:nvContentPartPr>
              <p14:xfrm>
                <a:off x="891717" y="5468925"/>
                <a:ext cx="100080" cy="82080"/>
              </p14:xfrm>
            </p:contentPart>
          </mc:Choice>
          <mc:Fallback xmlns="">
            <p:pic>
              <p:nvPicPr>
                <p:cNvPr id="376" name="Freihand 375">
                  <a:extLst>
                    <a:ext uri="{FF2B5EF4-FFF2-40B4-BE49-F238E27FC236}">
                      <a16:creationId xmlns:a16="http://schemas.microsoft.com/office/drawing/2014/main" id="{E4D82E3D-C0D4-402E-836A-39DBAB307669}"/>
                    </a:ext>
                  </a:extLst>
                </p:cNvPr>
                <p:cNvPicPr/>
                <p:nvPr/>
              </p:nvPicPr>
              <p:blipFill>
                <a:blip r:embed="rId97"/>
                <a:stretch>
                  <a:fillRect/>
                </a:stretch>
              </p:blipFill>
              <p:spPr>
                <a:xfrm>
                  <a:off x="887397" y="5464605"/>
                  <a:ext cx="1087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377" name="Freihand 376">
                  <a:extLst>
                    <a:ext uri="{FF2B5EF4-FFF2-40B4-BE49-F238E27FC236}">
                      <a16:creationId xmlns:a16="http://schemas.microsoft.com/office/drawing/2014/main" id="{F1AD50BB-3AA0-4A98-A5A7-11625ECC3760}"/>
                    </a:ext>
                  </a:extLst>
                </p14:cNvPr>
                <p14:cNvContentPartPr/>
                <p14:nvPr/>
              </p14:nvContentPartPr>
              <p14:xfrm>
                <a:off x="997557" y="5520045"/>
                <a:ext cx="111960" cy="82080"/>
              </p14:xfrm>
            </p:contentPart>
          </mc:Choice>
          <mc:Fallback xmlns="">
            <p:pic>
              <p:nvPicPr>
                <p:cNvPr id="377" name="Freihand 376">
                  <a:extLst>
                    <a:ext uri="{FF2B5EF4-FFF2-40B4-BE49-F238E27FC236}">
                      <a16:creationId xmlns:a16="http://schemas.microsoft.com/office/drawing/2014/main" id="{F1AD50BB-3AA0-4A98-A5A7-11625ECC3760}"/>
                    </a:ext>
                  </a:extLst>
                </p:cNvPr>
                <p:cNvPicPr/>
                <p:nvPr/>
              </p:nvPicPr>
              <p:blipFill>
                <a:blip r:embed="rId99"/>
                <a:stretch>
                  <a:fillRect/>
                </a:stretch>
              </p:blipFill>
              <p:spPr>
                <a:xfrm>
                  <a:off x="993237" y="5515725"/>
                  <a:ext cx="1206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378" name="Freihand 377">
                  <a:extLst>
                    <a:ext uri="{FF2B5EF4-FFF2-40B4-BE49-F238E27FC236}">
                      <a16:creationId xmlns:a16="http://schemas.microsoft.com/office/drawing/2014/main" id="{BFD1FFC0-3DF5-4A13-9BAC-1D87E0C3B343}"/>
                    </a:ext>
                  </a:extLst>
                </p14:cNvPr>
                <p14:cNvContentPartPr/>
                <p14:nvPr/>
              </p14:nvContentPartPr>
              <p14:xfrm>
                <a:off x="3011037" y="6660885"/>
                <a:ext cx="79560" cy="78840"/>
              </p14:xfrm>
            </p:contentPart>
          </mc:Choice>
          <mc:Fallback xmlns="">
            <p:pic>
              <p:nvPicPr>
                <p:cNvPr id="378" name="Freihand 377">
                  <a:extLst>
                    <a:ext uri="{FF2B5EF4-FFF2-40B4-BE49-F238E27FC236}">
                      <a16:creationId xmlns:a16="http://schemas.microsoft.com/office/drawing/2014/main" id="{BFD1FFC0-3DF5-4A13-9BAC-1D87E0C3B343}"/>
                    </a:ext>
                  </a:extLst>
                </p:cNvPr>
                <p:cNvPicPr/>
                <p:nvPr/>
              </p:nvPicPr>
              <p:blipFill>
                <a:blip r:embed="rId101"/>
                <a:stretch>
                  <a:fillRect/>
                </a:stretch>
              </p:blipFill>
              <p:spPr>
                <a:xfrm>
                  <a:off x="3006717" y="6656565"/>
                  <a:ext cx="882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379" name="Freihand 378">
                  <a:extLst>
                    <a:ext uri="{FF2B5EF4-FFF2-40B4-BE49-F238E27FC236}">
                      <a16:creationId xmlns:a16="http://schemas.microsoft.com/office/drawing/2014/main" id="{34841CD1-B87A-4F67-99A3-0E4257B0065F}"/>
                    </a:ext>
                  </a:extLst>
                </p14:cNvPr>
                <p14:cNvContentPartPr/>
                <p14:nvPr/>
              </p14:nvContentPartPr>
              <p14:xfrm>
                <a:off x="3003837" y="6692925"/>
                <a:ext cx="126000" cy="21240"/>
              </p14:xfrm>
            </p:contentPart>
          </mc:Choice>
          <mc:Fallback xmlns="">
            <p:pic>
              <p:nvPicPr>
                <p:cNvPr id="379" name="Freihand 378">
                  <a:extLst>
                    <a:ext uri="{FF2B5EF4-FFF2-40B4-BE49-F238E27FC236}">
                      <a16:creationId xmlns:a16="http://schemas.microsoft.com/office/drawing/2014/main" id="{34841CD1-B87A-4F67-99A3-0E4257B0065F}"/>
                    </a:ext>
                  </a:extLst>
                </p:cNvPr>
                <p:cNvPicPr/>
                <p:nvPr/>
              </p:nvPicPr>
              <p:blipFill>
                <a:blip r:embed="rId103"/>
                <a:stretch>
                  <a:fillRect/>
                </a:stretch>
              </p:blipFill>
              <p:spPr>
                <a:xfrm>
                  <a:off x="2999517" y="6688605"/>
                  <a:ext cx="1346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380" name="Freihand 379">
                  <a:extLst>
                    <a:ext uri="{FF2B5EF4-FFF2-40B4-BE49-F238E27FC236}">
                      <a16:creationId xmlns:a16="http://schemas.microsoft.com/office/drawing/2014/main" id="{4FD09096-E897-4510-82AF-818A2AA9AB2B}"/>
                    </a:ext>
                  </a:extLst>
                </p14:cNvPr>
                <p14:cNvContentPartPr/>
                <p14:nvPr/>
              </p14:nvContentPartPr>
              <p14:xfrm>
                <a:off x="3144597" y="6682485"/>
                <a:ext cx="66240" cy="64080"/>
              </p14:xfrm>
            </p:contentPart>
          </mc:Choice>
          <mc:Fallback xmlns="">
            <p:pic>
              <p:nvPicPr>
                <p:cNvPr id="380" name="Freihand 379">
                  <a:extLst>
                    <a:ext uri="{FF2B5EF4-FFF2-40B4-BE49-F238E27FC236}">
                      <a16:creationId xmlns:a16="http://schemas.microsoft.com/office/drawing/2014/main" id="{4FD09096-E897-4510-82AF-818A2AA9AB2B}"/>
                    </a:ext>
                  </a:extLst>
                </p:cNvPr>
                <p:cNvPicPr/>
                <p:nvPr/>
              </p:nvPicPr>
              <p:blipFill>
                <a:blip r:embed="rId105"/>
                <a:stretch>
                  <a:fillRect/>
                </a:stretch>
              </p:blipFill>
              <p:spPr>
                <a:xfrm>
                  <a:off x="3140277" y="6678165"/>
                  <a:ext cx="748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382" name="Freihand 381">
                  <a:extLst>
                    <a:ext uri="{FF2B5EF4-FFF2-40B4-BE49-F238E27FC236}">
                      <a16:creationId xmlns:a16="http://schemas.microsoft.com/office/drawing/2014/main" id="{5088C63D-C36F-4A74-82BE-ABEF8F519A23}"/>
                    </a:ext>
                  </a:extLst>
                </p14:cNvPr>
                <p14:cNvContentPartPr/>
                <p14:nvPr/>
              </p14:nvContentPartPr>
              <p14:xfrm>
                <a:off x="1232997" y="5890125"/>
                <a:ext cx="889200" cy="619200"/>
              </p14:xfrm>
            </p:contentPart>
          </mc:Choice>
          <mc:Fallback xmlns="">
            <p:pic>
              <p:nvPicPr>
                <p:cNvPr id="382" name="Freihand 381">
                  <a:extLst>
                    <a:ext uri="{FF2B5EF4-FFF2-40B4-BE49-F238E27FC236}">
                      <a16:creationId xmlns:a16="http://schemas.microsoft.com/office/drawing/2014/main" id="{5088C63D-C36F-4A74-82BE-ABEF8F519A23}"/>
                    </a:ext>
                  </a:extLst>
                </p:cNvPr>
                <p:cNvPicPr/>
                <p:nvPr/>
              </p:nvPicPr>
              <p:blipFill>
                <a:blip r:embed="rId107"/>
                <a:stretch>
                  <a:fillRect/>
                </a:stretch>
              </p:blipFill>
              <p:spPr>
                <a:xfrm>
                  <a:off x="1228677" y="5885805"/>
                  <a:ext cx="897840" cy="6278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384" name="Freihand 383">
                  <a:extLst>
                    <a:ext uri="{FF2B5EF4-FFF2-40B4-BE49-F238E27FC236}">
                      <a16:creationId xmlns:a16="http://schemas.microsoft.com/office/drawing/2014/main" id="{0B644849-7B24-4A37-9416-DC68F045BAB7}"/>
                    </a:ext>
                  </a:extLst>
                </p14:cNvPr>
                <p14:cNvContentPartPr/>
                <p14:nvPr/>
              </p14:nvContentPartPr>
              <p14:xfrm>
                <a:off x="2070717" y="6571245"/>
                <a:ext cx="122400" cy="72000"/>
              </p14:xfrm>
            </p:contentPart>
          </mc:Choice>
          <mc:Fallback xmlns="">
            <p:pic>
              <p:nvPicPr>
                <p:cNvPr id="384" name="Freihand 383">
                  <a:extLst>
                    <a:ext uri="{FF2B5EF4-FFF2-40B4-BE49-F238E27FC236}">
                      <a16:creationId xmlns:a16="http://schemas.microsoft.com/office/drawing/2014/main" id="{0B644849-7B24-4A37-9416-DC68F045BAB7}"/>
                    </a:ext>
                  </a:extLst>
                </p:cNvPr>
                <p:cNvPicPr/>
                <p:nvPr/>
              </p:nvPicPr>
              <p:blipFill>
                <a:blip r:embed="rId109"/>
                <a:stretch>
                  <a:fillRect/>
                </a:stretch>
              </p:blipFill>
              <p:spPr>
                <a:xfrm>
                  <a:off x="2066397" y="6566925"/>
                  <a:ext cx="1310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385" name="Freihand 384">
                  <a:extLst>
                    <a:ext uri="{FF2B5EF4-FFF2-40B4-BE49-F238E27FC236}">
                      <a16:creationId xmlns:a16="http://schemas.microsoft.com/office/drawing/2014/main" id="{E15478B8-8F83-4630-B48B-A0BB8788B714}"/>
                    </a:ext>
                  </a:extLst>
                </p14:cNvPr>
                <p14:cNvContentPartPr/>
                <p14:nvPr/>
              </p14:nvContentPartPr>
              <p14:xfrm>
                <a:off x="2056677" y="6625605"/>
                <a:ext cx="209160" cy="76320"/>
              </p14:xfrm>
            </p:contentPart>
          </mc:Choice>
          <mc:Fallback xmlns="">
            <p:pic>
              <p:nvPicPr>
                <p:cNvPr id="385" name="Freihand 384">
                  <a:extLst>
                    <a:ext uri="{FF2B5EF4-FFF2-40B4-BE49-F238E27FC236}">
                      <a16:creationId xmlns:a16="http://schemas.microsoft.com/office/drawing/2014/main" id="{E15478B8-8F83-4630-B48B-A0BB8788B714}"/>
                    </a:ext>
                  </a:extLst>
                </p:cNvPr>
                <p:cNvPicPr/>
                <p:nvPr/>
              </p:nvPicPr>
              <p:blipFill>
                <a:blip r:embed="rId111"/>
                <a:stretch>
                  <a:fillRect/>
                </a:stretch>
              </p:blipFill>
              <p:spPr>
                <a:xfrm>
                  <a:off x="2052357" y="6621285"/>
                  <a:ext cx="2178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386" name="Freihand 385">
                  <a:extLst>
                    <a:ext uri="{FF2B5EF4-FFF2-40B4-BE49-F238E27FC236}">
                      <a16:creationId xmlns:a16="http://schemas.microsoft.com/office/drawing/2014/main" id="{A07047B7-EB8E-49F1-BADA-71D6AC229FB7}"/>
                    </a:ext>
                  </a:extLst>
                </p14:cNvPr>
                <p14:cNvContentPartPr/>
                <p14:nvPr/>
              </p14:nvContentPartPr>
              <p14:xfrm>
                <a:off x="2155317" y="6687165"/>
                <a:ext cx="75240" cy="99360"/>
              </p14:xfrm>
            </p:contentPart>
          </mc:Choice>
          <mc:Fallback xmlns="">
            <p:pic>
              <p:nvPicPr>
                <p:cNvPr id="386" name="Freihand 385">
                  <a:extLst>
                    <a:ext uri="{FF2B5EF4-FFF2-40B4-BE49-F238E27FC236}">
                      <a16:creationId xmlns:a16="http://schemas.microsoft.com/office/drawing/2014/main" id="{A07047B7-EB8E-49F1-BADA-71D6AC229FB7}"/>
                    </a:ext>
                  </a:extLst>
                </p:cNvPr>
                <p:cNvPicPr/>
                <p:nvPr/>
              </p:nvPicPr>
              <p:blipFill>
                <a:blip r:embed="rId113"/>
                <a:stretch>
                  <a:fillRect/>
                </a:stretch>
              </p:blipFill>
              <p:spPr>
                <a:xfrm>
                  <a:off x="2150997" y="6682845"/>
                  <a:ext cx="838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387" name="Freihand 386">
                  <a:extLst>
                    <a:ext uri="{FF2B5EF4-FFF2-40B4-BE49-F238E27FC236}">
                      <a16:creationId xmlns:a16="http://schemas.microsoft.com/office/drawing/2014/main" id="{143A5FEA-E8B7-4C32-BBC2-E7A8C69BB507}"/>
                    </a:ext>
                  </a:extLst>
                </p14:cNvPr>
                <p14:cNvContentPartPr/>
                <p14:nvPr/>
              </p14:nvContentPartPr>
              <p14:xfrm>
                <a:off x="2246037" y="6664845"/>
                <a:ext cx="52200" cy="63000"/>
              </p14:xfrm>
            </p:contentPart>
          </mc:Choice>
          <mc:Fallback xmlns="">
            <p:pic>
              <p:nvPicPr>
                <p:cNvPr id="387" name="Freihand 386">
                  <a:extLst>
                    <a:ext uri="{FF2B5EF4-FFF2-40B4-BE49-F238E27FC236}">
                      <a16:creationId xmlns:a16="http://schemas.microsoft.com/office/drawing/2014/main" id="{143A5FEA-E8B7-4C32-BBC2-E7A8C69BB507}"/>
                    </a:ext>
                  </a:extLst>
                </p:cNvPr>
                <p:cNvPicPr/>
                <p:nvPr/>
              </p:nvPicPr>
              <p:blipFill>
                <a:blip r:embed="rId115"/>
                <a:stretch>
                  <a:fillRect/>
                </a:stretch>
              </p:blipFill>
              <p:spPr>
                <a:xfrm>
                  <a:off x="2241717" y="6660525"/>
                  <a:ext cx="608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388" name="Freihand 387">
                  <a:extLst>
                    <a:ext uri="{FF2B5EF4-FFF2-40B4-BE49-F238E27FC236}">
                      <a16:creationId xmlns:a16="http://schemas.microsoft.com/office/drawing/2014/main" id="{A192BE6B-F6C2-4323-BAAB-AD7380E9605B}"/>
                    </a:ext>
                  </a:extLst>
                </p14:cNvPr>
                <p14:cNvContentPartPr/>
                <p14:nvPr/>
              </p14:nvContentPartPr>
              <p14:xfrm>
                <a:off x="923397" y="5774205"/>
                <a:ext cx="133560" cy="59760"/>
              </p14:xfrm>
            </p:contentPart>
          </mc:Choice>
          <mc:Fallback xmlns="">
            <p:pic>
              <p:nvPicPr>
                <p:cNvPr id="388" name="Freihand 387">
                  <a:extLst>
                    <a:ext uri="{FF2B5EF4-FFF2-40B4-BE49-F238E27FC236}">
                      <a16:creationId xmlns:a16="http://schemas.microsoft.com/office/drawing/2014/main" id="{A192BE6B-F6C2-4323-BAAB-AD7380E9605B}"/>
                    </a:ext>
                  </a:extLst>
                </p:cNvPr>
                <p:cNvPicPr/>
                <p:nvPr/>
              </p:nvPicPr>
              <p:blipFill>
                <a:blip r:embed="rId117"/>
                <a:stretch>
                  <a:fillRect/>
                </a:stretch>
              </p:blipFill>
              <p:spPr>
                <a:xfrm>
                  <a:off x="919077" y="5769885"/>
                  <a:ext cx="1422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389" name="Freihand 388">
                  <a:extLst>
                    <a:ext uri="{FF2B5EF4-FFF2-40B4-BE49-F238E27FC236}">
                      <a16:creationId xmlns:a16="http://schemas.microsoft.com/office/drawing/2014/main" id="{945E9ED4-C18F-4BE7-BBE4-94BB3A4C60F6}"/>
                    </a:ext>
                  </a:extLst>
                </p14:cNvPr>
                <p14:cNvContentPartPr/>
                <p14:nvPr/>
              </p14:nvContentPartPr>
              <p14:xfrm>
                <a:off x="942117" y="5840805"/>
                <a:ext cx="169200" cy="53640"/>
              </p14:xfrm>
            </p:contentPart>
          </mc:Choice>
          <mc:Fallback xmlns="">
            <p:pic>
              <p:nvPicPr>
                <p:cNvPr id="389" name="Freihand 388">
                  <a:extLst>
                    <a:ext uri="{FF2B5EF4-FFF2-40B4-BE49-F238E27FC236}">
                      <a16:creationId xmlns:a16="http://schemas.microsoft.com/office/drawing/2014/main" id="{945E9ED4-C18F-4BE7-BBE4-94BB3A4C60F6}"/>
                    </a:ext>
                  </a:extLst>
                </p:cNvPr>
                <p:cNvPicPr/>
                <p:nvPr/>
              </p:nvPicPr>
              <p:blipFill>
                <a:blip r:embed="rId119"/>
                <a:stretch>
                  <a:fillRect/>
                </a:stretch>
              </p:blipFill>
              <p:spPr>
                <a:xfrm>
                  <a:off x="937797" y="5836485"/>
                  <a:ext cx="17784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390" name="Freihand 389">
                  <a:extLst>
                    <a:ext uri="{FF2B5EF4-FFF2-40B4-BE49-F238E27FC236}">
                      <a16:creationId xmlns:a16="http://schemas.microsoft.com/office/drawing/2014/main" id="{C5057DAA-7ADA-403D-B514-F704439DA164}"/>
                    </a:ext>
                  </a:extLst>
                </p14:cNvPr>
                <p14:cNvContentPartPr/>
                <p14:nvPr/>
              </p14:nvContentPartPr>
              <p14:xfrm>
                <a:off x="983877" y="5909565"/>
                <a:ext cx="74160" cy="144720"/>
              </p14:xfrm>
            </p:contentPart>
          </mc:Choice>
          <mc:Fallback xmlns="">
            <p:pic>
              <p:nvPicPr>
                <p:cNvPr id="390" name="Freihand 389">
                  <a:extLst>
                    <a:ext uri="{FF2B5EF4-FFF2-40B4-BE49-F238E27FC236}">
                      <a16:creationId xmlns:a16="http://schemas.microsoft.com/office/drawing/2014/main" id="{C5057DAA-7ADA-403D-B514-F704439DA164}"/>
                    </a:ext>
                  </a:extLst>
                </p:cNvPr>
                <p:cNvPicPr/>
                <p:nvPr/>
              </p:nvPicPr>
              <p:blipFill>
                <a:blip r:embed="rId121"/>
                <a:stretch>
                  <a:fillRect/>
                </a:stretch>
              </p:blipFill>
              <p:spPr>
                <a:xfrm>
                  <a:off x="979557" y="5905245"/>
                  <a:ext cx="828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391" name="Freihand 390">
                  <a:extLst>
                    <a:ext uri="{FF2B5EF4-FFF2-40B4-BE49-F238E27FC236}">
                      <a16:creationId xmlns:a16="http://schemas.microsoft.com/office/drawing/2014/main" id="{F853D3A4-64E7-4AD4-8427-8BFCAC5C18E8}"/>
                    </a:ext>
                  </a:extLst>
                </p14:cNvPr>
                <p14:cNvContentPartPr/>
                <p14:nvPr/>
              </p14:nvContentPartPr>
              <p14:xfrm>
                <a:off x="1084317" y="5942685"/>
                <a:ext cx="112680" cy="65520"/>
              </p14:xfrm>
            </p:contentPart>
          </mc:Choice>
          <mc:Fallback xmlns="">
            <p:pic>
              <p:nvPicPr>
                <p:cNvPr id="391" name="Freihand 390">
                  <a:extLst>
                    <a:ext uri="{FF2B5EF4-FFF2-40B4-BE49-F238E27FC236}">
                      <a16:creationId xmlns:a16="http://schemas.microsoft.com/office/drawing/2014/main" id="{F853D3A4-64E7-4AD4-8427-8BFCAC5C18E8}"/>
                    </a:ext>
                  </a:extLst>
                </p:cNvPr>
                <p:cNvPicPr/>
                <p:nvPr/>
              </p:nvPicPr>
              <p:blipFill>
                <a:blip r:embed="rId123"/>
                <a:stretch>
                  <a:fillRect/>
                </a:stretch>
              </p:blipFill>
              <p:spPr>
                <a:xfrm>
                  <a:off x="1079997" y="5938365"/>
                  <a:ext cx="12132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411" name="Freihand 410">
                  <a:extLst>
                    <a:ext uri="{FF2B5EF4-FFF2-40B4-BE49-F238E27FC236}">
                      <a16:creationId xmlns:a16="http://schemas.microsoft.com/office/drawing/2014/main" id="{DF3DD21D-4E95-42E0-83A2-AB225B0E3091}"/>
                    </a:ext>
                  </a:extLst>
                </p14:cNvPr>
                <p14:cNvContentPartPr/>
                <p14:nvPr/>
              </p14:nvContentPartPr>
              <p14:xfrm>
                <a:off x="3201117" y="5429685"/>
                <a:ext cx="9000" cy="155520"/>
              </p14:xfrm>
            </p:contentPart>
          </mc:Choice>
          <mc:Fallback xmlns="">
            <p:pic>
              <p:nvPicPr>
                <p:cNvPr id="411" name="Freihand 410">
                  <a:extLst>
                    <a:ext uri="{FF2B5EF4-FFF2-40B4-BE49-F238E27FC236}">
                      <a16:creationId xmlns:a16="http://schemas.microsoft.com/office/drawing/2014/main" id="{DF3DD21D-4E95-42E0-83A2-AB225B0E3091}"/>
                    </a:ext>
                  </a:extLst>
                </p:cNvPr>
                <p:cNvPicPr/>
                <p:nvPr/>
              </p:nvPicPr>
              <p:blipFill>
                <a:blip r:embed="rId125"/>
                <a:stretch>
                  <a:fillRect/>
                </a:stretch>
              </p:blipFill>
              <p:spPr>
                <a:xfrm>
                  <a:off x="3196797" y="5425365"/>
                  <a:ext cx="176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412" name="Freihand 411">
                  <a:extLst>
                    <a:ext uri="{FF2B5EF4-FFF2-40B4-BE49-F238E27FC236}">
                      <a16:creationId xmlns:a16="http://schemas.microsoft.com/office/drawing/2014/main" id="{5F5A1440-1D70-4F56-A989-41D79F4BB1A5}"/>
                    </a:ext>
                  </a:extLst>
                </p14:cNvPr>
                <p14:cNvContentPartPr/>
                <p14:nvPr/>
              </p14:nvContentPartPr>
              <p14:xfrm>
                <a:off x="3136677" y="5373165"/>
                <a:ext cx="135720" cy="102960"/>
              </p14:xfrm>
            </p:contentPart>
          </mc:Choice>
          <mc:Fallback xmlns="">
            <p:pic>
              <p:nvPicPr>
                <p:cNvPr id="412" name="Freihand 411">
                  <a:extLst>
                    <a:ext uri="{FF2B5EF4-FFF2-40B4-BE49-F238E27FC236}">
                      <a16:creationId xmlns:a16="http://schemas.microsoft.com/office/drawing/2014/main" id="{5F5A1440-1D70-4F56-A989-41D79F4BB1A5}"/>
                    </a:ext>
                  </a:extLst>
                </p:cNvPr>
                <p:cNvPicPr/>
                <p:nvPr/>
              </p:nvPicPr>
              <p:blipFill>
                <a:blip r:embed="rId127"/>
                <a:stretch>
                  <a:fillRect/>
                </a:stretch>
              </p:blipFill>
              <p:spPr>
                <a:xfrm>
                  <a:off x="3132357" y="5368845"/>
                  <a:ext cx="1443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413" name="Freihand 412">
                  <a:extLst>
                    <a:ext uri="{FF2B5EF4-FFF2-40B4-BE49-F238E27FC236}">
                      <a16:creationId xmlns:a16="http://schemas.microsoft.com/office/drawing/2014/main" id="{3B77CF0E-7FE0-4D4F-857E-7CD79D3B8ABB}"/>
                    </a:ext>
                  </a:extLst>
                </p14:cNvPr>
                <p14:cNvContentPartPr/>
                <p14:nvPr/>
              </p14:nvContentPartPr>
              <p14:xfrm>
                <a:off x="3032277" y="5705805"/>
                <a:ext cx="74880" cy="99720"/>
              </p14:xfrm>
            </p:contentPart>
          </mc:Choice>
          <mc:Fallback xmlns="">
            <p:pic>
              <p:nvPicPr>
                <p:cNvPr id="413" name="Freihand 412">
                  <a:extLst>
                    <a:ext uri="{FF2B5EF4-FFF2-40B4-BE49-F238E27FC236}">
                      <a16:creationId xmlns:a16="http://schemas.microsoft.com/office/drawing/2014/main" id="{3B77CF0E-7FE0-4D4F-857E-7CD79D3B8ABB}"/>
                    </a:ext>
                  </a:extLst>
                </p:cNvPr>
                <p:cNvPicPr/>
                <p:nvPr/>
              </p:nvPicPr>
              <p:blipFill>
                <a:blip r:embed="rId129"/>
                <a:stretch>
                  <a:fillRect/>
                </a:stretch>
              </p:blipFill>
              <p:spPr>
                <a:xfrm>
                  <a:off x="3027957" y="5701485"/>
                  <a:ext cx="835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414" name="Freihand 413">
                  <a:extLst>
                    <a:ext uri="{FF2B5EF4-FFF2-40B4-BE49-F238E27FC236}">
                      <a16:creationId xmlns:a16="http://schemas.microsoft.com/office/drawing/2014/main" id="{9AEECE5A-AEAC-4121-BFB1-549411E0948C}"/>
                    </a:ext>
                  </a:extLst>
                </p14:cNvPr>
                <p14:cNvContentPartPr/>
                <p14:nvPr/>
              </p14:nvContentPartPr>
              <p14:xfrm>
                <a:off x="3137397" y="5682405"/>
                <a:ext cx="81720" cy="162360"/>
              </p14:xfrm>
            </p:contentPart>
          </mc:Choice>
          <mc:Fallback xmlns="">
            <p:pic>
              <p:nvPicPr>
                <p:cNvPr id="414" name="Freihand 413">
                  <a:extLst>
                    <a:ext uri="{FF2B5EF4-FFF2-40B4-BE49-F238E27FC236}">
                      <a16:creationId xmlns:a16="http://schemas.microsoft.com/office/drawing/2014/main" id="{9AEECE5A-AEAC-4121-BFB1-549411E0948C}"/>
                    </a:ext>
                  </a:extLst>
                </p:cNvPr>
                <p:cNvPicPr/>
                <p:nvPr/>
              </p:nvPicPr>
              <p:blipFill>
                <a:blip r:embed="rId131"/>
                <a:stretch>
                  <a:fillRect/>
                </a:stretch>
              </p:blipFill>
              <p:spPr>
                <a:xfrm>
                  <a:off x="3133077" y="5678085"/>
                  <a:ext cx="903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415" name="Freihand 414">
                  <a:extLst>
                    <a:ext uri="{FF2B5EF4-FFF2-40B4-BE49-F238E27FC236}">
                      <a16:creationId xmlns:a16="http://schemas.microsoft.com/office/drawing/2014/main" id="{27A85212-05E4-4676-8399-9C70E3801A10}"/>
                    </a:ext>
                  </a:extLst>
                </p14:cNvPr>
                <p14:cNvContentPartPr/>
                <p14:nvPr/>
              </p14:nvContentPartPr>
              <p14:xfrm>
                <a:off x="3247917" y="5613285"/>
                <a:ext cx="234000" cy="114120"/>
              </p14:xfrm>
            </p:contentPart>
          </mc:Choice>
          <mc:Fallback xmlns="">
            <p:pic>
              <p:nvPicPr>
                <p:cNvPr id="415" name="Freihand 414">
                  <a:extLst>
                    <a:ext uri="{FF2B5EF4-FFF2-40B4-BE49-F238E27FC236}">
                      <a16:creationId xmlns:a16="http://schemas.microsoft.com/office/drawing/2014/main" id="{27A85212-05E4-4676-8399-9C70E3801A10}"/>
                    </a:ext>
                  </a:extLst>
                </p:cNvPr>
                <p:cNvPicPr/>
                <p:nvPr/>
              </p:nvPicPr>
              <p:blipFill>
                <a:blip r:embed="rId133"/>
                <a:stretch>
                  <a:fillRect/>
                </a:stretch>
              </p:blipFill>
              <p:spPr>
                <a:xfrm>
                  <a:off x="3243597" y="5608965"/>
                  <a:ext cx="2426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416" name="Freihand 415">
                  <a:extLst>
                    <a:ext uri="{FF2B5EF4-FFF2-40B4-BE49-F238E27FC236}">
                      <a16:creationId xmlns:a16="http://schemas.microsoft.com/office/drawing/2014/main" id="{93E94B59-A466-4D9F-83EC-433F497DE72A}"/>
                    </a:ext>
                  </a:extLst>
                </p14:cNvPr>
                <p14:cNvContentPartPr/>
                <p14:nvPr/>
              </p14:nvContentPartPr>
              <p14:xfrm>
                <a:off x="3510357" y="5535165"/>
                <a:ext cx="176760" cy="132120"/>
              </p14:xfrm>
            </p:contentPart>
          </mc:Choice>
          <mc:Fallback xmlns="">
            <p:pic>
              <p:nvPicPr>
                <p:cNvPr id="416" name="Freihand 415">
                  <a:extLst>
                    <a:ext uri="{FF2B5EF4-FFF2-40B4-BE49-F238E27FC236}">
                      <a16:creationId xmlns:a16="http://schemas.microsoft.com/office/drawing/2014/main" id="{93E94B59-A466-4D9F-83EC-433F497DE72A}"/>
                    </a:ext>
                  </a:extLst>
                </p:cNvPr>
                <p:cNvPicPr/>
                <p:nvPr/>
              </p:nvPicPr>
              <p:blipFill>
                <a:blip r:embed="rId135"/>
                <a:stretch>
                  <a:fillRect/>
                </a:stretch>
              </p:blipFill>
              <p:spPr>
                <a:xfrm>
                  <a:off x="3506037" y="5530845"/>
                  <a:ext cx="1854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417" name="Freihand 416">
                  <a:extLst>
                    <a:ext uri="{FF2B5EF4-FFF2-40B4-BE49-F238E27FC236}">
                      <a16:creationId xmlns:a16="http://schemas.microsoft.com/office/drawing/2014/main" id="{96DBE07A-8588-4B23-BD9F-CF26A4905317}"/>
                    </a:ext>
                  </a:extLst>
                </p14:cNvPr>
                <p14:cNvContentPartPr/>
                <p14:nvPr/>
              </p14:nvContentPartPr>
              <p14:xfrm>
                <a:off x="3075477" y="5912085"/>
                <a:ext cx="124560" cy="103320"/>
              </p14:xfrm>
            </p:contentPart>
          </mc:Choice>
          <mc:Fallback xmlns="">
            <p:pic>
              <p:nvPicPr>
                <p:cNvPr id="417" name="Freihand 416">
                  <a:extLst>
                    <a:ext uri="{FF2B5EF4-FFF2-40B4-BE49-F238E27FC236}">
                      <a16:creationId xmlns:a16="http://schemas.microsoft.com/office/drawing/2014/main" id="{96DBE07A-8588-4B23-BD9F-CF26A4905317}"/>
                    </a:ext>
                  </a:extLst>
                </p:cNvPr>
                <p:cNvPicPr/>
                <p:nvPr/>
              </p:nvPicPr>
              <p:blipFill>
                <a:blip r:embed="rId137"/>
                <a:stretch>
                  <a:fillRect/>
                </a:stretch>
              </p:blipFill>
              <p:spPr>
                <a:xfrm>
                  <a:off x="3071157" y="5907765"/>
                  <a:ext cx="1332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418" name="Freihand 417">
                  <a:extLst>
                    <a:ext uri="{FF2B5EF4-FFF2-40B4-BE49-F238E27FC236}">
                      <a16:creationId xmlns:a16="http://schemas.microsoft.com/office/drawing/2014/main" id="{07BAED82-1070-4A54-89BA-37305147D929}"/>
                    </a:ext>
                  </a:extLst>
                </p14:cNvPr>
                <p14:cNvContentPartPr/>
                <p14:nvPr/>
              </p14:nvContentPartPr>
              <p14:xfrm>
                <a:off x="3187797" y="5932605"/>
                <a:ext cx="115200" cy="84240"/>
              </p14:xfrm>
            </p:contentPart>
          </mc:Choice>
          <mc:Fallback xmlns="">
            <p:pic>
              <p:nvPicPr>
                <p:cNvPr id="418" name="Freihand 417">
                  <a:extLst>
                    <a:ext uri="{FF2B5EF4-FFF2-40B4-BE49-F238E27FC236}">
                      <a16:creationId xmlns:a16="http://schemas.microsoft.com/office/drawing/2014/main" id="{07BAED82-1070-4A54-89BA-37305147D929}"/>
                    </a:ext>
                  </a:extLst>
                </p:cNvPr>
                <p:cNvPicPr/>
                <p:nvPr/>
              </p:nvPicPr>
              <p:blipFill>
                <a:blip r:embed="rId139"/>
                <a:stretch>
                  <a:fillRect/>
                </a:stretch>
              </p:blipFill>
              <p:spPr>
                <a:xfrm>
                  <a:off x="3183477" y="5928285"/>
                  <a:ext cx="1238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419" name="Freihand 418">
                  <a:extLst>
                    <a:ext uri="{FF2B5EF4-FFF2-40B4-BE49-F238E27FC236}">
                      <a16:creationId xmlns:a16="http://schemas.microsoft.com/office/drawing/2014/main" id="{DA0E62F1-0EBD-440E-8346-53EF00109257}"/>
                    </a:ext>
                  </a:extLst>
                </p14:cNvPr>
                <p14:cNvContentPartPr/>
                <p14:nvPr/>
              </p14:nvContentPartPr>
              <p14:xfrm>
                <a:off x="3281037" y="5861685"/>
                <a:ext cx="87480" cy="112320"/>
              </p14:xfrm>
            </p:contentPart>
          </mc:Choice>
          <mc:Fallback xmlns="">
            <p:pic>
              <p:nvPicPr>
                <p:cNvPr id="419" name="Freihand 418">
                  <a:extLst>
                    <a:ext uri="{FF2B5EF4-FFF2-40B4-BE49-F238E27FC236}">
                      <a16:creationId xmlns:a16="http://schemas.microsoft.com/office/drawing/2014/main" id="{DA0E62F1-0EBD-440E-8346-53EF00109257}"/>
                    </a:ext>
                  </a:extLst>
                </p:cNvPr>
                <p:cNvPicPr/>
                <p:nvPr/>
              </p:nvPicPr>
              <p:blipFill>
                <a:blip r:embed="rId141"/>
                <a:stretch>
                  <a:fillRect/>
                </a:stretch>
              </p:blipFill>
              <p:spPr>
                <a:xfrm>
                  <a:off x="3276717" y="5857365"/>
                  <a:ext cx="961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420" name="Freihand 419">
                  <a:extLst>
                    <a:ext uri="{FF2B5EF4-FFF2-40B4-BE49-F238E27FC236}">
                      <a16:creationId xmlns:a16="http://schemas.microsoft.com/office/drawing/2014/main" id="{9EFF9D7C-4DE9-41E6-998F-3AC401ED8737}"/>
                    </a:ext>
                  </a:extLst>
                </p14:cNvPr>
                <p14:cNvContentPartPr/>
                <p14:nvPr/>
              </p14:nvContentPartPr>
              <p14:xfrm>
                <a:off x="3417477" y="5848365"/>
                <a:ext cx="124920" cy="82440"/>
              </p14:xfrm>
            </p:contentPart>
          </mc:Choice>
          <mc:Fallback xmlns="">
            <p:pic>
              <p:nvPicPr>
                <p:cNvPr id="420" name="Freihand 419">
                  <a:extLst>
                    <a:ext uri="{FF2B5EF4-FFF2-40B4-BE49-F238E27FC236}">
                      <a16:creationId xmlns:a16="http://schemas.microsoft.com/office/drawing/2014/main" id="{9EFF9D7C-4DE9-41E6-998F-3AC401ED8737}"/>
                    </a:ext>
                  </a:extLst>
                </p:cNvPr>
                <p:cNvPicPr/>
                <p:nvPr/>
              </p:nvPicPr>
              <p:blipFill>
                <a:blip r:embed="rId143"/>
                <a:stretch>
                  <a:fillRect/>
                </a:stretch>
              </p:blipFill>
              <p:spPr>
                <a:xfrm>
                  <a:off x="3413157" y="5844045"/>
                  <a:ext cx="1335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421" name="Freihand 420">
                  <a:extLst>
                    <a:ext uri="{FF2B5EF4-FFF2-40B4-BE49-F238E27FC236}">
                      <a16:creationId xmlns:a16="http://schemas.microsoft.com/office/drawing/2014/main" id="{004B93E7-47CC-4886-9E18-26EB33C80F33}"/>
                    </a:ext>
                  </a:extLst>
                </p14:cNvPr>
                <p14:cNvContentPartPr/>
                <p14:nvPr/>
              </p14:nvContentPartPr>
              <p14:xfrm>
                <a:off x="3571557" y="5774205"/>
                <a:ext cx="282960" cy="105840"/>
              </p14:xfrm>
            </p:contentPart>
          </mc:Choice>
          <mc:Fallback xmlns="">
            <p:pic>
              <p:nvPicPr>
                <p:cNvPr id="421" name="Freihand 420">
                  <a:extLst>
                    <a:ext uri="{FF2B5EF4-FFF2-40B4-BE49-F238E27FC236}">
                      <a16:creationId xmlns:a16="http://schemas.microsoft.com/office/drawing/2014/main" id="{004B93E7-47CC-4886-9E18-26EB33C80F33}"/>
                    </a:ext>
                  </a:extLst>
                </p:cNvPr>
                <p:cNvPicPr/>
                <p:nvPr/>
              </p:nvPicPr>
              <p:blipFill>
                <a:blip r:embed="rId145"/>
                <a:stretch>
                  <a:fillRect/>
                </a:stretch>
              </p:blipFill>
              <p:spPr>
                <a:xfrm>
                  <a:off x="3567237" y="5769885"/>
                  <a:ext cx="2916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422" name="Freihand 421">
                  <a:extLst>
                    <a:ext uri="{FF2B5EF4-FFF2-40B4-BE49-F238E27FC236}">
                      <a16:creationId xmlns:a16="http://schemas.microsoft.com/office/drawing/2014/main" id="{F9D0788E-3F61-4BB5-B729-A5C0CB4930E1}"/>
                    </a:ext>
                  </a:extLst>
                </p14:cNvPr>
                <p14:cNvContentPartPr/>
                <p14:nvPr/>
              </p14:nvContentPartPr>
              <p14:xfrm>
                <a:off x="3807357" y="5716965"/>
                <a:ext cx="55800" cy="7200"/>
              </p14:xfrm>
            </p:contentPart>
          </mc:Choice>
          <mc:Fallback xmlns="">
            <p:pic>
              <p:nvPicPr>
                <p:cNvPr id="422" name="Freihand 421">
                  <a:extLst>
                    <a:ext uri="{FF2B5EF4-FFF2-40B4-BE49-F238E27FC236}">
                      <a16:creationId xmlns:a16="http://schemas.microsoft.com/office/drawing/2014/main" id="{F9D0788E-3F61-4BB5-B729-A5C0CB4930E1}"/>
                    </a:ext>
                  </a:extLst>
                </p:cNvPr>
                <p:cNvPicPr/>
                <p:nvPr/>
              </p:nvPicPr>
              <p:blipFill>
                <a:blip r:embed="rId147"/>
                <a:stretch>
                  <a:fillRect/>
                </a:stretch>
              </p:blipFill>
              <p:spPr>
                <a:xfrm>
                  <a:off x="3803037" y="5712645"/>
                  <a:ext cx="6444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423" name="Freihand 422">
                  <a:extLst>
                    <a:ext uri="{FF2B5EF4-FFF2-40B4-BE49-F238E27FC236}">
                      <a16:creationId xmlns:a16="http://schemas.microsoft.com/office/drawing/2014/main" id="{8177F840-EC2F-4F3E-8E84-BADF0ABB5A22}"/>
                    </a:ext>
                  </a:extLst>
                </p14:cNvPr>
                <p14:cNvContentPartPr/>
                <p14:nvPr/>
              </p14:nvContentPartPr>
              <p14:xfrm>
                <a:off x="3883677" y="5709405"/>
                <a:ext cx="99000" cy="86040"/>
              </p14:xfrm>
            </p:contentPart>
          </mc:Choice>
          <mc:Fallback xmlns="">
            <p:pic>
              <p:nvPicPr>
                <p:cNvPr id="423" name="Freihand 422">
                  <a:extLst>
                    <a:ext uri="{FF2B5EF4-FFF2-40B4-BE49-F238E27FC236}">
                      <a16:creationId xmlns:a16="http://schemas.microsoft.com/office/drawing/2014/main" id="{8177F840-EC2F-4F3E-8E84-BADF0ABB5A22}"/>
                    </a:ext>
                  </a:extLst>
                </p:cNvPr>
                <p:cNvPicPr/>
                <p:nvPr/>
              </p:nvPicPr>
              <p:blipFill>
                <a:blip r:embed="rId149"/>
                <a:stretch>
                  <a:fillRect/>
                </a:stretch>
              </p:blipFill>
              <p:spPr>
                <a:xfrm>
                  <a:off x="3879357" y="5705085"/>
                  <a:ext cx="1076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424" name="Freihand 423">
                  <a:extLst>
                    <a:ext uri="{FF2B5EF4-FFF2-40B4-BE49-F238E27FC236}">
                      <a16:creationId xmlns:a16="http://schemas.microsoft.com/office/drawing/2014/main" id="{1A5C1B0F-C551-4417-8773-5BAA5EAEF82F}"/>
                    </a:ext>
                  </a:extLst>
                </p14:cNvPr>
                <p14:cNvContentPartPr/>
                <p14:nvPr/>
              </p14:nvContentPartPr>
              <p14:xfrm>
                <a:off x="3221997" y="6103245"/>
                <a:ext cx="224280" cy="115920"/>
              </p14:xfrm>
            </p:contentPart>
          </mc:Choice>
          <mc:Fallback xmlns="">
            <p:pic>
              <p:nvPicPr>
                <p:cNvPr id="424" name="Freihand 423">
                  <a:extLst>
                    <a:ext uri="{FF2B5EF4-FFF2-40B4-BE49-F238E27FC236}">
                      <a16:creationId xmlns:a16="http://schemas.microsoft.com/office/drawing/2014/main" id="{1A5C1B0F-C551-4417-8773-5BAA5EAEF82F}"/>
                    </a:ext>
                  </a:extLst>
                </p:cNvPr>
                <p:cNvPicPr/>
                <p:nvPr/>
              </p:nvPicPr>
              <p:blipFill>
                <a:blip r:embed="rId151"/>
                <a:stretch>
                  <a:fillRect/>
                </a:stretch>
              </p:blipFill>
              <p:spPr>
                <a:xfrm>
                  <a:off x="3217677" y="6098925"/>
                  <a:ext cx="2329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425" name="Freihand 424">
                  <a:extLst>
                    <a:ext uri="{FF2B5EF4-FFF2-40B4-BE49-F238E27FC236}">
                      <a16:creationId xmlns:a16="http://schemas.microsoft.com/office/drawing/2014/main" id="{0EB40841-3A73-4C79-9E66-B4591952ADC7}"/>
                    </a:ext>
                  </a:extLst>
                </p14:cNvPr>
                <p14:cNvContentPartPr/>
                <p14:nvPr/>
              </p14:nvContentPartPr>
              <p14:xfrm>
                <a:off x="3457077" y="6064365"/>
                <a:ext cx="100800" cy="72720"/>
              </p14:xfrm>
            </p:contentPart>
          </mc:Choice>
          <mc:Fallback xmlns="">
            <p:pic>
              <p:nvPicPr>
                <p:cNvPr id="425" name="Freihand 424">
                  <a:extLst>
                    <a:ext uri="{FF2B5EF4-FFF2-40B4-BE49-F238E27FC236}">
                      <a16:creationId xmlns:a16="http://schemas.microsoft.com/office/drawing/2014/main" id="{0EB40841-3A73-4C79-9E66-B4591952ADC7}"/>
                    </a:ext>
                  </a:extLst>
                </p:cNvPr>
                <p:cNvPicPr/>
                <p:nvPr/>
              </p:nvPicPr>
              <p:blipFill>
                <a:blip r:embed="rId153"/>
                <a:stretch>
                  <a:fillRect/>
                </a:stretch>
              </p:blipFill>
              <p:spPr>
                <a:xfrm>
                  <a:off x="3452757" y="6060045"/>
                  <a:ext cx="1094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427" name="Freihand 426">
                  <a:extLst>
                    <a:ext uri="{FF2B5EF4-FFF2-40B4-BE49-F238E27FC236}">
                      <a16:creationId xmlns:a16="http://schemas.microsoft.com/office/drawing/2014/main" id="{4ABD20B1-C6EF-4C16-AFFA-2F1E443334E7}"/>
                    </a:ext>
                  </a:extLst>
                </p14:cNvPr>
                <p14:cNvContentPartPr/>
                <p14:nvPr/>
              </p14:nvContentPartPr>
              <p14:xfrm>
                <a:off x="3604677" y="5958165"/>
                <a:ext cx="93600" cy="122040"/>
              </p14:xfrm>
            </p:contentPart>
          </mc:Choice>
          <mc:Fallback xmlns="">
            <p:pic>
              <p:nvPicPr>
                <p:cNvPr id="427" name="Freihand 426">
                  <a:extLst>
                    <a:ext uri="{FF2B5EF4-FFF2-40B4-BE49-F238E27FC236}">
                      <a16:creationId xmlns:a16="http://schemas.microsoft.com/office/drawing/2014/main" id="{4ABD20B1-C6EF-4C16-AFFA-2F1E443334E7}"/>
                    </a:ext>
                  </a:extLst>
                </p:cNvPr>
                <p:cNvPicPr/>
                <p:nvPr/>
              </p:nvPicPr>
              <p:blipFill>
                <a:blip r:embed="rId155"/>
                <a:stretch>
                  <a:fillRect/>
                </a:stretch>
              </p:blipFill>
              <p:spPr>
                <a:xfrm>
                  <a:off x="3600357" y="5953845"/>
                  <a:ext cx="10224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428" name="Freihand 427">
                  <a:extLst>
                    <a:ext uri="{FF2B5EF4-FFF2-40B4-BE49-F238E27FC236}">
                      <a16:creationId xmlns:a16="http://schemas.microsoft.com/office/drawing/2014/main" id="{E48319B1-B925-4A46-AEB8-A67E94493BC1}"/>
                    </a:ext>
                  </a:extLst>
                </p14:cNvPr>
                <p14:cNvContentPartPr/>
                <p14:nvPr/>
              </p14:nvContentPartPr>
              <p14:xfrm>
                <a:off x="3724197" y="5964285"/>
                <a:ext cx="30240" cy="61920"/>
              </p14:xfrm>
            </p:contentPart>
          </mc:Choice>
          <mc:Fallback xmlns="">
            <p:pic>
              <p:nvPicPr>
                <p:cNvPr id="428" name="Freihand 427">
                  <a:extLst>
                    <a:ext uri="{FF2B5EF4-FFF2-40B4-BE49-F238E27FC236}">
                      <a16:creationId xmlns:a16="http://schemas.microsoft.com/office/drawing/2014/main" id="{E48319B1-B925-4A46-AEB8-A67E94493BC1}"/>
                    </a:ext>
                  </a:extLst>
                </p:cNvPr>
                <p:cNvPicPr/>
                <p:nvPr/>
              </p:nvPicPr>
              <p:blipFill>
                <a:blip r:embed="rId157"/>
                <a:stretch>
                  <a:fillRect/>
                </a:stretch>
              </p:blipFill>
              <p:spPr>
                <a:xfrm>
                  <a:off x="3719877" y="5959965"/>
                  <a:ext cx="388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429" name="Freihand 428">
                  <a:extLst>
                    <a:ext uri="{FF2B5EF4-FFF2-40B4-BE49-F238E27FC236}">
                      <a16:creationId xmlns:a16="http://schemas.microsoft.com/office/drawing/2014/main" id="{8E48EEE1-EFAE-4A28-8424-F8B65B1D9206}"/>
                    </a:ext>
                  </a:extLst>
                </p14:cNvPr>
                <p14:cNvContentPartPr/>
                <p14:nvPr/>
              </p14:nvContentPartPr>
              <p14:xfrm>
                <a:off x="3369597" y="6236445"/>
                <a:ext cx="228240" cy="160200"/>
              </p14:xfrm>
            </p:contentPart>
          </mc:Choice>
          <mc:Fallback xmlns="">
            <p:pic>
              <p:nvPicPr>
                <p:cNvPr id="429" name="Freihand 428">
                  <a:extLst>
                    <a:ext uri="{FF2B5EF4-FFF2-40B4-BE49-F238E27FC236}">
                      <a16:creationId xmlns:a16="http://schemas.microsoft.com/office/drawing/2014/main" id="{8E48EEE1-EFAE-4A28-8424-F8B65B1D9206}"/>
                    </a:ext>
                  </a:extLst>
                </p:cNvPr>
                <p:cNvPicPr/>
                <p:nvPr/>
              </p:nvPicPr>
              <p:blipFill>
                <a:blip r:embed="rId159"/>
                <a:stretch>
                  <a:fillRect/>
                </a:stretch>
              </p:blipFill>
              <p:spPr>
                <a:xfrm>
                  <a:off x="3365277" y="6232125"/>
                  <a:ext cx="23688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430" name="Freihand 429">
                  <a:extLst>
                    <a:ext uri="{FF2B5EF4-FFF2-40B4-BE49-F238E27FC236}">
                      <a16:creationId xmlns:a16="http://schemas.microsoft.com/office/drawing/2014/main" id="{843C3C7B-F0E4-4819-AE15-064FAE4FE570}"/>
                    </a:ext>
                  </a:extLst>
                </p14:cNvPr>
                <p14:cNvContentPartPr/>
                <p14:nvPr/>
              </p14:nvContentPartPr>
              <p14:xfrm>
                <a:off x="3661197" y="6222765"/>
                <a:ext cx="72000" cy="164520"/>
              </p14:xfrm>
            </p:contentPart>
          </mc:Choice>
          <mc:Fallback xmlns="">
            <p:pic>
              <p:nvPicPr>
                <p:cNvPr id="430" name="Freihand 429">
                  <a:extLst>
                    <a:ext uri="{FF2B5EF4-FFF2-40B4-BE49-F238E27FC236}">
                      <a16:creationId xmlns:a16="http://schemas.microsoft.com/office/drawing/2014/main" id="{843C3C7B-F0E4-4819-AE15-064FAE4FE570}"/>
                    </a:ext>
                  </a:extLst>
                </p:cNvPr>
                <p:cNvPicPr/>
                <p:nvPr/>
              </p:nvPicPr>
              <p:blipFill>
                <a:blip r:embed="rId161"/>
                <a:stretch>
                  <a:fillRect/>
                </a:stretch>
              </p:blipFill>
              <p:spPr>
                <a:xfrm>
                  <a:off x="3656877" y="6218445"/>
                  <a:ext cx="806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431" name="Freihand 430">
                  <a:extLst>
                    <a:ext uri="{FF2B5EF4-FFF2-40B4-BE49-F238E27FC236}">
                      <a16:creationId xmlns:a16="http://schemas.microsoft.com/office/drawing/2014/main" id="{198CA94A-B9B7-4E78-9F28-38345841D39F}"/>
                    </a:ext>
                  </a:extLst>
                </p14:cNvPr>
                <p14:cNvContentPartPr/>
                <p14:nvPr/>
              </p14:nvContentPartPr>
              <p14:xfrm>
                <a:off x="3752997" y="6187845"/>
                <a:ext cx="19800" cy="62640"/>
              </p14:xfrm>
            </p:contentPart>
          </mc:Choice>
          <mc:Fallback xmlns="">
            <p:pic>
              <p:nvPicPr>
                <p:cNvPr id="431" name="Freihand 430">
                  <a:extLst>
                    <a:ext uri="{FF2B5EF4-FFF2-40B4-BE49-F238E27FC236}">
                      <a16:creationId xmlns:a16="http://schemas.microsoft.com/office/drawing/2014/main" id="{198CA94A-B9B7-4E78-9F28-38345841D39F}"/>
                    </a:ext>
                  </a:extLst>
                </p:cNvPr>
                <p:cNvPicPr/>
                <p:nvPr/>
              </p:nvPicPr>
              <p:blipFill>
                <a:blip r:embed="rId163"/>
                <a:stretch>
                  <a:fillRect/>
                </a:stretch>
              </p:blipFill>
              <p:spPr>
                <a:xfrm>
                  <a:off x="3748677" y="6183525"/>
                  <a:ext cx="284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432" name="Freihand 431">
                  <a:extLst>
                    <a:ext uri="{FF2B5EF4-FFF2-40B4-BE49-F238E27FC236}">
                      <a16:creationId xmlns:a16="http://schemas.microsoft.com/office/drawing/2014/main" id="{7751C188-BBFC-42F1-B996-F872649FB2B4}"/>
                    </a:ext>
                  </a:extLst>
                </p14:cNvPr>
                <p14:cNvContentPartPr/>
                <p14:nvPr/>
              </p14:nvContentPartPr>
              <p14:xfrm>
                <a:off x="3763437" y="6155805"/>
                <a:ext cx="107280" cy="74160"/>
              </p14:xfrm>
            </p:contentPart>
          </mc:Choice>
          <mc:Fallback xmlns="">
            <p:pic>
              <p:nvPicPr>
                <p:cNvPr id="432" name="Freihand 431">
                  <a:extLst>
                    <a:ext uri="{FF2B5EF4-FFF2-40B4-BE49-F238E27FC236}">
                      <a16:creationId xmlns:a16="http://schemas.microsoft.com/office/drawing/2014/main" id="{7751C188-BBFC-42F1-B996-F872649FB2B4}"/>
                    </a:ext>
                  </a:extLst>
                </p:cNvPr>
                <p:cNvPicPr/>
                <p:nvPr/>
              </p:nvPicPr>
              <p:blipFill>
                <a:blip r:embed="rId165"/>
                <a:stretch>
                  <a:fillRect/>
                </a:stretch>
              </p:blipFill>
              <p:spPr>
                <a:xfrm>
                  <a:off x="3759117" y="6151485"/>
                  <a:ext cx="1159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433" name="Freihand 432">
                  <a:extLst>
                    <a:ext uri="{FF2B5EF4-FFF2-40B4-BE49-F238E27FC236}">
                      <a16:creationId xmlns:a16="http://schemas.microsoft.com/office/drawing/2014/main" id="{D361246E-2BFA-470F-9269-420D8AEC5B6D}"/>
                    </a:ext>
                  </a:extLst>
                </p14:cNvPr>
                <p14:cNvContentPartPr/>
                <p14:nvPr/>
              </p14:nvContentPartPr>
              <p14:xfrm>
                <a:off x="3855597" y="6057885"/>
                <a:ext cx="180720" cy="161280"/>
              </p14:xfrm>
            </p:contentPart>
          </mc:Choice>
          <mc:Fallback xmlns="">
            <p:pic>
              <p:nvPicPr>
                <p:cNvPr id="433" name="Freihand 432">
                  <a:extLst>
                    <a:ext uri="{FF2B5EF4-FFF2-40B4-BE49-F238E27FC236}">
                      <a16:creationId xmlns:a16="http://schemas.microsoft.com/office/drawing/2014/main" id="{D361246E-2BFA-470F-9269-420D8AEC5B6D}"/>
                    </a:ext>
                  </a:extLst>
                </p:cNvPr>
                <p:cNvPicPr/>
                <p:nvPr/>
              </p:nvPicPr>
              <p:blipFill>
                <a:blip r:embed="rId167"/>
                <a:stretch>
                  <a:fillRect/>
                </a:stretch>
              </p:blipFill>
              <p:spPr>
                <a:xfrm>
                  <a:off x="3851277" y="6053565"/>
                  <a:ext cx="18936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434" name="Freihand 433">
                  <a:extLst>
                    <a:ext uri="{FF2B5EF4-FFF2-40B4-BE49-F238E27FC236}">
                      <a16:creationId xmlns:a16="http://schemas.microsoft.com/office/drawing/2014/main" id="{CF8604A5-AAB9-4E57-A820-75520F129BFC}"/>
                    </a:ext>
                  </a:extLst>
                </p14:cNvPr>
                <p14:cNvContentPartPr/>
                <p14:nvPr/>
              </p14:nvContentPartPr>
              <p14:xfrm>
                <a:off x="4046397" y="6033765"/>
                <a:ext cx="141120" cy="64800"/>
              </p14:xfrm>
            </p:contentPart>
          </mc:Choice>
          <mc:Fallback xmlns="">
            <p:pic>
              <p:nvPicPr>
                <p:cNvPr id="434" name="Freihand 433">
                  <a:extLst>
                    <a:ext uri="{FF2B5EF4-FFF2-40B4-BE49-F238E27FC236}">
                      <a16:creationId xmlns:a16="http://schemas.microsoft.com/office/drawing/2014/main" id="{CF8604A5-AAB9-4E57-A820-75520F129BFC}"/>
                    </a:ext>
                  </a:extLst>
                </p:cNvPr>
                <p:cNvPicPr/>
                <p:nvPr/>
              </p:nvPicPr>
              <p:blipFill>
                <a:blip r:embed="rId169"/>
                <a:stretch>
                  <a:fillRect/>
                </a:stretch>
              </p:blipFill>
              <p:spPr>
                <a:xfrm>
                  <a:off x="4042077" y="6029445"/>
                  <a:ext cx="1497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435" name="Freihand 434">
                  <a:extLst>
                    <a:ext uri="{FF2B5EF4-FFF2-40B4-BE49-F238E27FC236}">
                      <a16:creationId xmlns:a16="http://schemas.microsoft.com/office/drawing/2014/main" id="{B97DEC14-4B36-40CA-99E0-4C82E368B5F0}"/>
                    </a:ext>
                  </a:extLst>
                </p14:cNvPr>
                <p14:cNvContentPartPr/>
                <p14:nvPr/>
              </p14:nvContentPartPr>
              <p14:xfrm>
                <a:off x="4187877" y="6017205"/>
                <a:ext cx="23760" cy="36360"/>
              </p14:xfrm>
            </p:contentPart>
          </mc:Choice>
          <mc:Fallback xmlns="">
            <p:pic>
              <p:nvPicPr>
                <p:cNvPr id="435" name="Freihand 434">
                  <a:extLst>
                    <a:ext uri="{FF2B5EF4-FFF2-40B4-BE49-F238E27FC236}">
                      <a16:creationId xmlns:a16="http://schemas.microsoft.com/office/drawing/2014/main" id="{B97DEC14-4B36-40CA-99E0-4C82E368B5F0}"/>
                    </a:ext>
                  </a:extLst>
                </p:cNvPr>
                <p:cNvPicPr/>
                <p:nvPr/>
              </p:nvPicPr>
              <p:blipFill>
                <a:blip r:embed="rId171"/>
                <a:stretch>
                  <a:fillRect/>
                </a:stretch>
              </p:blipFill>
              <p:spPr>
                <a:xfrm>
                  <a:off x="4183557" y="6012885"/>
                  <a:ext cx="3240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436" name="Freihand 435">
                  <a:extLst>
                    <a:ext uri="{FF2B5EF4-FFF2-40B4-BE49-F238E27FC236}">
                      <a16:creationId xmlns:a16="http://schemas.microsoft.com/office/drawing/2014/main" id="{55E58F0A-DAE7-46B2-9F6E-94DD12B11BA2}"/>
                    </a:ext>
                  </a:extLst>
                </p14:cNvPr>
                <p14:cNvContentPartPr/>
                <p14:nvPr/>
              </p14:nvContentPartPr>
              <p14:xfrm>
                <a:off x="4231797" y="5978325"/>
                <a:ext cx="72360" cy="58320"/>
              </p14:xfrm>
            </p:contentPart>
          </mc:Choice>
          <mc:Fallback xmlns="">
            <p:pic>
              <p:nvPicPr>
                <p:cNvPr id="436" name="Freihand 435">
                  <a:extLst>
                    <a:ext uri="{FF2B5EF4-FFF2-40B4-BE49-F238E27FC236}">
                      <a16:creationId xmlns:a16="http://schemas.microsoft.com/office/drawing/2014/main" id="{55E58F0A-DAE7-46B2-9F6E-94DD12B11BA2}"/>
                    </a:ext>
                  </a:extLst>
                </p:cNvPr>
                <p:cNvPicPr/>
                <p:nvPr/>
              </p:nvPicPr>
              <p:blipFill>
                <a:blip r:embed="rId173"/>
                <a:stretch>
                  <a:fillRect/>
                </a:stretch>
              </p:blipFill>
              <p:spPr>
                <a:xfrm>
                  <a:off x="4227477" y="5974005"/>
                  <a:ext cx="810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437" name="Freihand 436">
                  <a:extLst>
                    <a:ext uri="{FF2B5EF4-FFF2-40B4-BE49-F238E27FC236}">
                      <a16:creationId xmlns:a16="http://schemas.microsoft.com/office/drawing/2014/main" id="{731A40C6-4134-455B-A397-D8B7AAD50D8A}"/>
                    </a:ext>
                  </a:extLst>
                </p14:cNvPr>
                <p14:cNvContentPartPr/>
                <p14:nvPr/>
              </p14:nvContentPartPr>
              <p14:xfrm>
                <a:off x="3670557" y="6601125"/>
                <a:ext cx="360" cy="360"/>
              </p14:xfrm>
            </p:contentPart>
          </mc:Choice>
          <mc:Fallback xmlns="">
            <p:pic>
              <p:nvPicPr>
                <p:cNvPr id="437" name="Freihand 436">
                  <a:extLst>
                    <a:ext uri="{FF2B5EF4-FFF2-40B4-BE49-F238E27FC236}">
                      <a16:creationId xmlns:a16="http://schemas.microsoft.com/office/drawing/2014/main" id="{731A40C6-4134-455B-A397-D8B7AAD50D8A}"/>
                    </a:ext>
                  </a:extLst>
                </p:cNvPr>
                <p:cNvPicPr/>
                <p:nvPr/>
              </p:nvPicPr>
              <p:blipFill>
                <a:blip r:embed="rId175"/>
                <a:stretch>
                  <a:fillRect/>
                </a:stretch>
              </p:blipFill>
              <p:spPr>
                <a:xfrm>
                  <a:off x="3666237" y="65968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438" name="Freihand 437">
                  <a:extLst>
                    <a:ext uri="{FF2B5EF4-FFF2-40B4-BE49-F238E27FC236}">
                      <a16:creationId xmlns:a16="http://schemas.microsoft.com/office/drawing/2014/main" id="{7F356780-0CA9-4669-A17B-75212C1DD0A8}"/>
                    </a:ext>
                  </a:extLst>
                </p14:cNvPr>
                <p14:cNvContentPartPr/>
                <p14:nvPr/>
              </p14:nvContentPartPr>
              <p14:xfrm>
                <a:off x="4294077" y="5937285"/>
                <a:ext cx="87480" cy="105120"/>
              </p14:xfrm>
            </p:contentPart>
          </mc:Choice>
          <mc:Fallback xmlns="">
            <p:pic>
              <p:nvPicPr>
                <p:cNvPr id="438" name="Freihand 437">
                  <a:extLst>
                    <a:ext uri="{FF2B5EF4-FFF2-40B4-BE49-F238E27FC236}">
                      <a16:creationId xmlns:a16="http://schemas.microsoft.com/office/drawing/2014/main" id="{7F356780-0CA9-4669-A17B-75212C1DD0A8}"/>
                    </a:ext>
                  </a:extLst>
                </p:cNvPr>
                <p:cNvPicPr/>
                <p:nvPr/>
              </p:nvPicPr>
              <p:blipFill>
                <a:blip r:embed="rId177"/>
                <a:stretch>
                  <a:fillRect/>
                </a:stretch>
              </p:blipFill>
              <p:spPr>
                <a:xfrm>
                  <a:off x="4289757" y="5932965"/>
                  <a:ext cx="961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439" name="Freihand 438">
                  <a:extLst>
                    <a:ext uri="{FF2B5EF4-FFF2-40B4-BE49-F238E27FC236}">
                      <a16:creationId xmlns:a16="http://schemas.microsoft.com/office/drawing/2014/main" id="{0F2EAA2B-44EF-435B-9BD9-7ACB73DBEBDA}"/>
                    </a:ext>
                  </a:extLst>
                </p14:cNvPr>
                <p14:cNvContentPartPr/>
                <p14:nvPr/>
              </p14:nvContentPartPr>
              <p14:xfrm>
                <a:off x="3632397" y="6518685"/>
                <a:ext cx="121680" cy="107280"/>
              </p14:xfrm>
            </p:contentPart>
          </mc:Choice>
          <mc:Fallback xmlns="">
            <p:pic>
              <p:nvPicPr>
                <p:cNvPr id="439" name="Freihand 438">
                  <a:extLst>
                    <a:ext uri="{FF2B5EF4-FFF2-40B4-BE49-F238E27FC236}">
                      <a16:creationId xmlns:a16="http://schemas.microsoft.com/office/drawing/2014/main" id="{0F2EAA2B-44EF-435B-9BD9-7ACB73DBEBDA}"/>
                    </a:ext>
                  </a:extLst>
                </p:cNvPr>
                <p:cNvPicPr/>
                <p:nvPr/>
              </p:nvPicPr>
              <p:blipFill>
                <a:blip r:embed="rId179"/>
                <a:stretch>
                  <a:fillRect/>
                </a:stretch>
              </p:blipFill>
              <p:spPr>
                <a:xfrm>
                  <a:off x="3628077" y="6514365"/>
                  <a:ext cx="1303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440" name="Freihand 439">
                  <a:extLst>
                    <a:ext uri="{FF2B5EF4-FFF2-40B4-BE49-F238E27FC236}">
                      <a16:creationId xmlns:a16="http://schemas.microsoft.com/office/drawing/2014/main" id="{EAE51F93-7463-4E4C-9D47-C28C008B4F4B}"/>
                    </a:ext>
                  </a:extLst>
                </p14:cNvPr>
                <p14:cNvContentPartPr/>
                <p14:nvPr/>
              </p14:nvContentPartPr>
              <p14:xfrm>
                <a:off x="3772797" y="6443445"/>
                <a:ext cx="106920" cy="126720"/>
              </p14:xfrm>
            </p:contentPart>
          </mc:Choice>
          <mc:Fallback xmlns="">
            <p:pic>
              <p:nvPicPr>
                <p:cNvPr id="440" name="Freihand 439">
                  <a:extLst>
                    <a:ext uri="{FF2B5EF4-FFF2-40B4-BE49-F238E27FC236}">
                      <a16:creationId xmlns:a16="http://schemas.microsoft.com/office/drawing/2014/main" id="{EAE51F93-7463-4E4C-9D47-C28C008B4F4B}"/>
                    </a:ext>
                  </a:extLst>
                </p:cNvPr>
                <p:cNvPicPr/>
                <p:nvPr/>
              </p:nvPicPr>
              <p:blipFill>
                <a:blip r:embed="rId181"/>
                <a:stretch>
                  <a:fillRect/>
                </a:stretch>
              </p:blipFill>
              <p:spPr>
                <a:xfrm>
                  <a:off x="3768477" y="6439125"/>
                  <a:ext cx="1155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441" name="Freihand 440">
                  <a:extLst>
                    <a:ext uri="{FF2B5EF4-FFF2-40B4-BE49-F238E27FC236}">
                      <a16:creationId xmlns:a16="http://schemas.microsoft.com/office/drawing/2014/main" id="{9328B89A-2F57-4610-AEC3-1F227DAC4B5B}"/>
                    </a:ext>
                  </a:extLst>
                </p14:cNvPr>
                <p14:cNvContentPartPr/>
                <p14:nvPr/>
              </p14:nvContentPartPr>
              <p14:xfrm>
                <a:off x="3890157" y="6428685"/>
                <a:ext cx="63360" cy="74520"/>
              </p14:xfrm>
            </p:contentPart>
          </mc:Choice>
          <mc:Fallback xmlns="">
            <p:pic>
              <p:nvPicPr>
                <p:cNvPr id="441" name="Freihand 440">
                  <a:extLst>
                    <a:ext uri="{FF2B5EF4-FFF2-40B4-BE49-F238E27FC236}">
                      <a16:creationId xmlns:a16="http://schemas.microsoft.com/office/drawing/2014/main" id="{9328B89A-2F57-4610-AEC3-1F227DAC4B5B}"/>
                    </a:ext>
                  </a:extLst>
                </p:cNvPr>
                <p:cNvPicPr/>
                <p:nvPr/>
              </p:nvPicPr>
              <p:blipFill>
                <a:blip r:embed="rId183"/>
                <a:stretch>
                  <a:fillRect/>
                </a:stretch>
              </p:blipFill>
              <p:spPr>
                <a:xfrm>
                  <a:off x="3885837" y="6424365"/>
                  <a:ext cx="720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442" name="Freihand 441">
                  <a:extLst>
                    <a:ext uri="{FF2B5EF4-FFF2-40B4-BE49-F238E27FC236}">
                      <a16:creationId xmlns:a16="http://schemas.microsoft.com/office/drawing/2014/main" id="{C7E0154E-9385-4692-9627-D58D5C67744E}"/>
                    </a:ext>
                  </a:extLst>
                </p14:cNvPr>
                <p14:cNvContentPartPr/>
                <p14:nvPr/>
              </p14:nvContentPartPr>
              <p14:xfrm>
                <a:off x="3988077" y="6444525"/>
                <a:ext cx="29520" cy="30600"/>
              </p14:xfrm>
            </p:contentPart>
          </mc:Choice>
          <mc:Fallback xmlns="">
            <p:pic>
              <p:nvPicPr>
                <p:cNvPr id="442" name="Freihand 441">
                  <a:extLst>
                    <a:ext uri="{FF2B5EF4-FFF2-40B4-BE49-F238E27FC236}">
                      <a16:creationId xmlns:a16="http://schemas.microsoft.com/office/drawing/2014/main" id="{C7E0154E-9385-4692-9627-D58D5C67744E}"/>
                    </a:ext>
                  </a:extLst>
                </p:cNvPr>
                <p:cNvPicPr/>
                <p:nvPr/>
              </p:nvPicPr>
              <p:blipFill>
                <a:blip r:embed="rId185"/>
                <a:stretch>
                  <a:fillRect/>
                </a:stretch>
              </p:blipFill>
              <p:spPr>
                <a:xfrm>
                  <a:off x="3983757" y="6440205"/>
                  <a:ext cx="381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443" name="Freihand 442">
                  <a:extLst>
                    <a:ext uri="{FF2B5EF4-FFF2-40B4-BE49-F238E27FC236}">
                      <a16:creationId xmlns:a16="http://schemas.microsoft.com/office/drawing/2014/main" id="{6643A6B4-1840-4F5D-B372-0C334447CA13}"/>
                    </a:ext>
                  </a:extLst>
                </p14:cNvPr>
                <p14:cNvContentPartPr/>
                <p14:nvPr/>
              </p14:nvContentPartPr>
              <p14:xfrm>
                <a:off x="4031997" y="6310245"/>
                <a:ext cx="84600" cy="146880"/>
              </p14:xfrm>
            </p:contentPart>
          </mc:Choice>
          <mc:Fallback xmlns="">
            <p:pic>
              <p:nvPicPr>
                <p:cNvPr id="443" name="Freihand 442">
                  <a:extLst>
                    <a:ext uri="{FF2B5EF4-FFF2-40B4-BE49-F238E27FC236}">
                      <a16:creationId xmlns:a16="http://schemas.microsoft.com/office/drawing/2014/main" id="{6643A6B4-1840-4F5D-B372-0C334447CA13}"/>
                    </a:ext>
                  </a:extLst>
                </p:cNvPr>
                <p:cNvPicPr/>
                <p:nvPr/>
              </p:nvPicPr>
              <p:blipFill>
                <a:blip r:embed="rId187"/>
                <a:stretch>
                  <a:fillRect/>
                </a:stretch>
              </p:blipFill>
              <p:spPr>
                <a:xfrm>
                  <a:off x="4027677" y="6305925"/>
                  <a:ext cx="932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444" name="Freihand 443">
                  <a:extLst>
                    <a:ext uri="{FF2B5EF4-FFF2-40B4-BE49-F238E27FC236}">
                      <a16:creationId xmlns:a16="http://schemas.microsoft.com/office/drawing/2014/main" id="{C05BD76C-1E8D-4FE6-A6D4-50981A7CAF5D}"/>
                    </a:ext>
                  </a:extLst>
                </p14:cNvPr>
                <p14:cNvContentPartPr/>
                <p14:nvPr/>
              </p14:nvContentPartPr>
              <p14:xfrm>
                <a:off x="4128837" y="6253365"/>
                <a:ext cx="69120" cy="236160"/>
              </p14:xfrm>
            </p:contentPart>
          </mc:Choice>
          <mc:Fallback xmlns="">
            <p:pic>
              <p:nvPicPr>
                <p:cNvPr id="444" name="Freihand 443">
                  <a:extLst>
                    <a:ext uri="{FF2B5EF4-FFF2-40B4-BE49-F238E27FC236}">
                      <a16:creationId xmlns:a16="http://schemas.microsoft.com/office/drawing/2014/main" id="{C05BD76C-1E8D-4FE6-A6D4-50981A7CAF5D}"/>
                    </a:ext>
                  </a:extLst>
                </p:cNvPr>
                <p:cNvPicPr/>
                <p:nvPr/>
              </p:nvPicPr>
              <p:blipFill>
                <a:blip r:embed="rId189"/>
                <a:stretch>
                  <a:fillRect/>
                </a:stretch>
              </p:blipFill>
              <p:spPr>
                <a:xfrm>
                  <a:off x="4124517" y="6249045"/>
                  <a:ext cx="77760" cy="244800"/>
                </a:xfrm>
                <a:prstGeom prst="rect">
                  <a:avLst/>
                </a:prstGeom>
              </p:spPr>
            </p:pic>
          </mc:Fallback>
        </mc:AlternateContent>
      </p:grpSp>
      <p:grpSp>
        <p:nvGrpSpPr>
          <p:cNvPr id="470" name="Gruppieren 469">
            <a:extLst>
              <a:ext uri="{FF2B5EF4-FFF2-40B4-BE49-F238E27FC236}">
                <a16:creationId xmlns:a16="http://schemas.microsoft.com/office/drawing/2014/main" id="{6535AD12-6223-4CD4-829D-E42B20770443}"/>
              </a:ext>
            </a:extLst>
          </p:cNvPr>
          <p:cNvGrpSpPr/>
          <p:nvPr/>
        </p:nvGrpSpPr>
        <p:grpSpPr>
          <a:xfrm>
            <a:off x="4839837" y="5464965"/>
            <a:ext cx="1519920" cy="320400"/>
            <a:chOff x="4839837" y="5464965"/>
            <a:chExt cx="1519920" cy="320400"/>
          </a:xfrm>
        </p:grpSpPr>
        <mc:AlternateContent xmlns:mc="http://schemas.openxmlformats.org/markup-compatibility/2006" xmlns:p14="http://schemas.microsoft.com/office/powerpoint/2010/main">
          <mc:Choice Requires="p14">
            <p:contentPart p14:bwMode="auto" r:id="rId190">
              <p14:nvContentPartPr>
                <p14:cNvPr id="446" name="Freihand 445">
                  <a:extLst>
                    <a:ext uri="{FF2B5EF4-FFF2-40B4-BE49-F238E27FC236}">
                      <a16:creationId xmlns:a16="http://schemas.microsoft.com/office/drawing/2014/main" id="{CDD4F964-E80B-4AC3-8869-7625647830E8}"/>
                    </a:ext>
                  </a:extLst>
                </p14:cNvPr>
                <p14:cNvContentPartPr/>
                <p14:nvPr/>
              </p14:nvContentPartPr>
              <p14:xfrm>
                <a:off x="4839837" y="5528685"/>
                <a:ext cx="200160" cy="144360"/>
              </p14:xfrm>
            </p:contentPart>
          </mc:Choice>
          <mc:Fallback xmlns="">
            <p:pic>
              <p:nvPicPr>
                <p:cNvPr id="446" name="Freihand 445">
                  <a:extLst>
                    <a:ext uri="{FF2B5EF4-FFF2-40B4-BE49-F238E27FC236}">
                      <a16:creationId xmlns:a16="http://schemas.microsoft.com/office/drawing/2014/main" id="{CDD4F964-E80B-4AC3-8869-7625647830E8}"/>
                    </a:ext>
                  </a:extLst>
                </p:cNvPr>
                <p:cNvPicPr/>
                <p:nvPr/>
              </p:nvPicPr>
              <p:blipFill>
                <a:blip r:embed="rId191"/>
                <a:stretch>
                  <a:fillRect/>
                </a:stretch>
              </p:blipFill>
              <p:spPr>
                <a:xfrm>
                  <a:off x="4835517" y="5524365"/>
                  <a:ext cx="2088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447" name="Freihand 446">
                  <a:extLst>
                    <a:ext uri="{FF2B5EF4-FFF2-40B4-BE49-F238E27FC236}">
                      <a16:creationId xmlns:a16="http://schemas.microsoft.com/office/drawing/2014/main" id="{7A460E75-B55A-4C61-B97C-CE172F11A61D}"/>
                    </a:ext>
                  </a:extLst>
                </p14:cNvPr>
                <p14:cNvContentPartPr/>
                <p14:nvPr/>
              </p14:nvContentPartPr>
              <p14:xfrm>
                <a:off x="5085357" y="5464965"/>
                <a:ext cx="103320" cy="198360"/>
              </p14:xfrm>
            </p:contentPart>
          </mc:Choice>
          <mc:Fallback xmlns="">
            <p:pic>
              <p:nvPicPr>
                <p:cNvPr id="447" name="Freihand 446">
                  <a:extLst>
                    <a:ext uri="{FF2B5EF4-FFF2-40B4-BE49-F238E27FC236}">
                      <a16:creationId xmlns:a16="http://schemas.microsoft.com/office/drawing/2014/main" id="{7A460E75-B55A-4C61-B97C-CE172F11A61D}"/>
                    </a:ext>
                  </a:extLst>
                </p:cNvPr>
                <p:cNvPicPr/>
                <p:nvPr/>
              </p:nvPicPr>
              <p:blipFill>
                <a:blip r:embed="rId193"/>
                <a:stretch>
                  <a:fillRect/>
                </a:stretch>
              </p:blipFill>
              <p:spPr>
                <a:xfrm>
                  <a:off x="5081037" y="5460645"/>
                  <a:ext cx="11196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448" name="Freihand 447">
                  <a:extLst>
                    <a:ext uri="{FF2B5EF4-FFF2-40B4-BE49-F238E27FC236}">
                      <a16:creationId xmlns:a16="http://schemas.microsoft.com/office/drawing/2014/main" id="{7D6F1329-4EE8-4F30-BEDE-79FC81F8F2BB}"/>
                    </a:ext>
                  </a:extLst>
                </p14:cNvPr>
                <p14:cNvContentPartPr/>
                <p14:nvPr/>
              </p14:nvContentPartPr>
              <p14:xfrm>
                <a:off x="5210997" y="5489085"/>
                <a:ext cx="219600" cy="161640"/>
              </p14:xfrm>
            </p:contentPart>
          </mc:Choice>
          <mc:Fallback xmlns="">
            <p:pic>
              <p:nvPicPr>
                <p:cNvPr id="448" name="Freihand 447">
                  <a:extLst>
                    <a:ext uri="{FF2B5EF4-FFF2-40B4-BE49-F238E27FC236}">
                      <a16:creationId xmlns:a16="http://schemas.microsoft.com/office/drawing/2014/main" id="{7D6F1329-4EE8-4F30-BEDE-79FC81F8F2BB}"/>
                    </a:ext>
                  </a:extLst>
                </p:cNvPr>
                <p:cNvPicPr/>
                <p:nvPr/>
              </p:nvPicPr>
              <p:blipFill>
                <a:blip r:embed="rId195"/>
                <a:stretch>
                  <a:fillRect/>
                </a:stretch>
              </p:blipFill>
              <p:spPr>
                <a:xfrm>
                  <a:off x="5206677" y="5484765"/>
                  <a:ext cx="2282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449" name="Freihand 448">
                  <a:extLst>
                    <a:ext uri="{FF2B5EF4-FFF2-40B4-BE49-F238E27FC236}">
                      <a16:creationId xmlns:a16="http://schemas.microsoft.com/office/drawing/2014/main" id="{2EC73164-3F76-4BED-A7C8-BA54A340BF4A}"/>
                    </a:ext>
                  </a:extLst>
                </p14:cNvPr>
                <p14:cNvContentPartPr/>
                <p14:nvPr/>
              </p14:nvContentPartPr>
              <p14:xfrm>
                <a:off x="5515197" y="5509965"/>
                <a:ext cx="156960" cy="152280"/>
              </p14:xfrm>
            </p:contentPart>
          </mc:Choice>
          <mc:Fallback xmlns="">
            <p:pic>
              <p:nvPicPr>
                <p:cNvPr id="449" name="Freihand 448">
                  <a:extLst>
                    <a:ext uri="{FF2B5EF4-FFF2-40B4-BE49-F238E27FC236}">
                      <a16:creationId xmlns:a16="http://schemas.microsoft.com/office/drawing/2014/main" id="{2EC73164-3F76-4BED-A7C8-BA54A340BF4A}"/>
                    </a:ext>
                  </a:extLst>
                </p:cNvPr>
                <p:cNvPicPr/>
                <p:nvPr/>
              </p:nvPicPr>
              <p:blipFill>
                <a:blip r:embed="rId197"/>
                <a:stretch>
                  <a:fillRect/>
                </a:stretch>
              </p:blipFill>
              <p:spPr>
                <a:xfrm>
                  <a:off x="5510877" y="5505645"/>
                  <a:ext cx="1656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450" name="Freihand 449">
                  <a:extLst>
                    <a:ext uri="{FF2B5EF4-FFF2-40B4-BE49-F238E27FC236}">
                      <a16:creationId xmlns:a16="http://schemas.microsoft.com/office/drawing/2014/main" id="{4D90FE78-951E-40CE-896D-BB8C9707FB59}"/>
                    </a:ext>
                  </a:extLst>
                </p14:cNvPr>
                <p14:cNvContentPartPr/>
                <p14:nvPr/>
              </p14:nvContentPartPr>
              <p14:xfrm>
                <a:off x="5668557" y="5571165"/>
                <a:ext cx="102240" cy="90000"/>
              </p14:xfrm>
            </p:contentPart>
          </mc:Choice>
          <mc:Fallback xmlns="">
            <p:pic>
              <p:nvPicPr>
                <p:cNvPr id="450" name="Freihand 449">
                  <a:extLst>
                    <a:ext uri="{FF2B5EF4-FFF2-40B4-BE49-F238E27FC236}">
                      <a16:creationId xmlns:a16="http://schemas.microsoft.com/office/drawing/2014/main" id="{4D90FE78-951E-40CE-896D-BB8C9707FB59}"/>
                    </a:ext>
                  </a:extLst>
                </p:cNvPr>
                <p:cNvPicPr/>
                <p:nvPr/>
              </p:nvPicPr>
              <p:blipFill>
                <a:blip r:embed="rId199"/>
                <a:stretch>
                  <a:fillRect/>
                </a:stretch>
              </p:blipFill>
              <p:spPr>
                <a:xfrm>
                  <a:off x="5664237" y="5566845"/>
                  <a:ext cx="1108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451" name="Freihand 450">
                  <a:extLst>
                    <a:ext uri="{FF2B5EF4-FFF2-40B4-BE49-F238E27FC236}">
                      <a16:creationId xmlns:a16="http://schemas.microsoft.com/office/drawing/2014/main" id="{C6425B39-5412-468D-B560-795FCFEA85BC}"/>
                    </a:ext>
                  </a:extLst>
                </p14:cNvPr>
                <p14:cNvContentPartPr/>
                <p14:nvPr/>
              </p14:nvContentPartPr>
              <p14:xfrm>
                <a:off x="5757837" y="5545605"/>
                <a:ext cx="89640" cy="239760"/>
              </p14:xfrm>
            </p:contentPart>
          </mc:Choice>
          <mc:Fallback xmlns="">
            <p:pic>
              <p:nvPicPr>
                <p:cNvPr id="451" name="Freihand 450">
                  <a:extLst>
                    <a:ext uri="{FF2B5EF4-FFF2-40B4-BE49-F238E27FC236}">
                      <a16:creationId xmlns:a16="http://schemas.microsoft.com/office/drawing/2014/main" id="{C6425B39-5412-468D-B560-795FCFEA85BC}"/>
                    </a:ext>
                  </a:extLst>
                </p:cNvPr>
                <p:cNvPicPr/>
                <p:nvPr/>
              </p:nvPicPr>
              <p:blipFill>
                <a:blip r:embed="rId201"/>
                <a:stretch>
                  <a:fillRect/>
                </a:stretch>
              </p:blipFill>
              <p:spPr>
                <a:xfrm>
                  <a:off x="5753517" y="5541285"/>
                  <a:ext cx="9828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452" name="Freihand 451">
                  <a:extLst>
                    <a:ext uri="{FF2B5EF4-FFF2-40B4-BE49-F238E27FC236}">
                      <a16:creationId xmlns:a16="http://schemas.microsoft.com/office/drawing/2014/main" id="{E939886C-3B32-4C19-B598-23ACFBCA39E0}"/>
                    </a:ext>
                  </a:extLst>
                </p14:cNvPr>
                <p14:cNvContentPartPr/>
                <p14:nvPr/>
              </p14:nvContentPartPr>
              <p14:xfrm>
                <a:off x="5833077" y="5557125"/>
                <a:ext cx="111960" cy="164160"/>
              </p14:xfrm>
            </p:contentPart>
          </mc:Choice>
          <mc:Fallback xmlns="">
            <p:pic>
              <p:nvPicPr>
                <p:cNvPr id="452" name="Freihand 451">
                  <a:extLst>
                    <a:ext uri="{FF2B5EF4-FFF2-40B4-BE49-F238E27FC236}">
                      <a16:creationId xmlns:a16="http://schemas.microsoft.com/office/drawing/2014/main" id="{E939886C-3B32-4C19-B598-23ACFBCA39E0}"/>
                    </a:ext>
                  </a:extLst>
                </p:cNvPr>
                <p:cNvPicPr/>
                <p:nvPr/>
              </p:nvPicPr>
              <p:blipFill>
                <a:blip r:embed="rId203"/>
                <a:stretch>
                  <a:fillRect/>
                </a:stretch>
              </p:blipFill>
              <p:spPr>
                <a:xfrm>
                  <a:off x="5828757" y="5552805"/>
                  <a:ext cx="1206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453" name="Freihand 452">
                  <a:extLst>
                    <a:ext uri="{FF2B5EF4-FFF2-40B4-BE49-F238E27FC236}">
                      <a16:creationId xmlns:a16="http://schemas.microsoft.com/office/drawing/2014/main" id="{2386FB91-B76E-42B1-A2BA-D4E338BE6E70}"/>
                    </a:ext>
                  </a:extLst>
                </p14:cNvPr>
                <p14:cNvContentPartPr/>
                <p14:nvPr/>
              </p14:nvContentPartPr>
              <p14:xfrm>
                <a:off x="5975277" y="5531205"/>
                <a:ext cx="258120" cy="114480"/>
              </p14:xfrm>
            </p:contentPart>
          </mc:Choice>
          <mc:Fallback xmlns="">
            <p:pic>
              <p:nvPicPr>
                <p:cNvPr id="453" name="Freihand 452">
                  <a:extLst>
                    <a:ext uri="{FF2B5EF4-FFF2-40B4-BE49-F238E27FC236}">
                      <a16:creationId xmlns:a16="http://schemas.microsoft.com/office/drawing/2014/main" id="{2386FB91-B76E-42B1-A2BA-D4E338BE6E70}"/>
                    </a:ext>
                  </a:extLst>
                </p:cNvPr>
                <p:cNvPicPr/>
                <p:nvPr/>
              </p:nvPicPr>
              <p:blipFill>
                <a:blip r:embed="rId205"/>
                <a:stretch>
                  <a:fillRect/>
                </a:stretch>
              </p:blipFill>
              <p:spPr>
                <a:xfrm>
                  <a:off x="5970957" y="5526885"/>
                  <a:ext cx="2667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454" name="Freihand 453">
                  <a:extLst>
                    <a:ext uri="{FF2B5EF4-FFF2-40B4-BE49-F238E27FC236}">
                      <a16:creationId xmlns:a16="http://schemas.microsoft.com/office/drawing/2014/main" id="{B5B424E0-D09E-42A1-B7B2-74797920FD11}"/>
                    </a:ext>
                  </a:extLst>
                </p14:cNvPr>
                <p14:cNvContentPartPr/>
                <p14:nvPr/>
              </p14:nvContentPartPr>
              <p14:xfrm>
                <a:off x="6276237" y="5528325"/>
                <a:ext cx="83520" cy="111600"/>
              </p14:xfrm>
            </p:contentPart>
          </mc:Choice>
          <mc:Fallback xmlns="">
            <p:pic>
              <p:nvPicPr>
                <p:cNvPr id="454" name="Freihand 453">
                  <a:extLst>
                    <a:ext uri="{FF2B5EF4-FFF2-40B4-BE49-F238E27FC236}">
                      <a16:creationId xmlns:a16="http://schemas.microsoft.com/office/drawing/2014/main" id="{B5B424E0-D09E-42A1-B7B2-74797920FD11}"/>
                    </a:ext>
                  </a:extLst>
                </p:cNvPr>
                <p:cNvPicPr/>
                <p:nvPr/>
              </p:nvPicPr>
              <p:blipFill>
                <a:blip r:embed="rId207"/>
                <a:stretch>
                  <a:fillRect/>
                </a:stretch>
              </p:blipFill>
              <p:spPr>
                <a:xfrm>
                  <a:off x="6271917" y="5524005"/>
                  <a:ext cx="92160" cy="120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8">
            <p14:nvContentPartPr>
              <p14:cNvPr id="471" name="Freihand 470">
                <a:extLst>
                  <a:ext uri="{FF2B5EF4-FFF2-40B4-BE49-F238E27FC236}">
                    <a16:creationId xmlns:a16="http://schemas.microsoft.com/office/drawing/2014/main" id="{A849029A-1C73-46D9-9C64-CD6D907A35E4}"/>
                  </a:ext>
                </a:extLst>
              </p14:cNvPr>
              <p14:cNvContentPartPr/>
              <p14:nvPr/>
            </p14:nvContentPartPr>
            <p14:xfrm>
              <a:off x="7088037" y="5606805"/>
              <a:ext cx="1410120" cy="90360"/>
            </p14:xfrm>
          </p:contentPart>
        </mc:Choice>
        <mc:Fallback xmlns="">
          <p:pic>
            <p:nvPicPr>
              <p:cNvPr id="471" name="Freihand 470">
                <a:extLst>
                  <a:ext uri="{FF2B5EF4-FFF2-40B4-BE49-F238E27FC236}">
                    <a16:creationId xmlns:a16="http://schemas.microsoft.com/office/drawing/2014/main" id="{A849029A-1C73-46D9-9C64-CD6D907A35E4}"/>
                  </a:ext>
                </a:extLst>
              </p:cNvPr>
              <p:cNvPicPr/>
              <p:nvPr/>
            </p:nvPicPr>
            <p:blipFill>
              <a:blip r:embed="rId209"/>
              <a:stretch>
                <a:fillRect/>
              </a:stretch>
            </p:blipFill>
            <p:spPr>
              <a:xfrm>
                <a:off x="7083717" y="5602485"/>
                <a:ext cx="1418760" cy="99000"/>
              </a:xfrm>
              <a:prstGeom prst="rect">
                <a:avLst/>
              </a:prstGeom>
            </p:spPr>
          </p:pic>
        </mc:Fallback>
      </mc:AlternateContent>
      <p:grpSp>
        <p:nvGrpSpPr>
          <p:cNvPr id="479" name="Gruppieren 478">
            <a:extLst>
              <a:ext uri="{FF2B5EF4-FFF2-40B4-BE49-F238E27FC236}">
                <a16:creationId xmlns:a16="http://schemas.microsoft.com/office/drawing/2014/main" id="{7372D2F7-7C66-4D38-8607-2DDE167655D0}"/>
              </a:ext>
            </a:extLst>
          </p:cNvPr>
          <p:cNvGrpSpPr/>
          <p:nvPr/>
        </p:nvGrpSpPr>
        <p:grpSpPr>
          <a:xfrm>
            <a:off x="6567117" y="5214045"/>
            <a:ext cx="2013480" cy="480600"/>
            <a:chOff x="6567117" y="5214045"/>
            <a:chExt cx="2013480" cy="480600"/>
          </a:xfrm>
        </p:grpSpPr>
        <mc:AlternateContent xmlns:mc="http://schemas.openxmlformats.org/markup-compatibility/2006" xmlns:p14="http://schemas.microsoft.com/office/powerpoint/2010/main">
          <mc:Choice Requires="p14">
            <p:contentPart p14:bwMode="auto" r:id="rId210">
              <p14:nvContentPartPr>
                <p14:cNvPr id="455" name="Freihand 454">
                  <a:extLst>
                    <a:ext uri="{FF2B5EF4-FFF2-40B4-BE49-F238E27FC236}">
                      <a16:creationId xmlns:a16="http://schemas.microsoft.com/office/drawing/2014/main" id="{C85AC4B9-D9B6-4B74-A2C4-C1704A8732D2}"/>
                    </a:ext>
                  </a:extLst>
                </p14:cNvPr>
                <p14:cNvContentPartPr/>
                <p14:nvPr/>
              </p14:nvContentPartPr>
              <p14:xfrm>
                <a:off x="6567117" y="5507445"/>
                <a:ext cx="47520" cy="114120"/>
              </p14:xfrm>
            </p:contentPart>
          </mc:Choice>
          <mc:Fallback xmlns="">
            <p:pic>
              <p:nvPicPr>
                <p:cNvPr id="455" name="Freihand 454">
                  <a:extLst>
                    <a:ext uri="{FF2B5EF4-FFF2-40B4-BE49-F238E27FC236}">
                      <a16:creationId xmlns:a16="http://schemas.microsoft.com/office/drawing/2014/main" id="{C85AC4B9-D9B6-4B74-A2C4-C1704A8732D2}"/>
                    </a:ext>
                  </a:extLst>
                </p:cNvPr>
                <p:cNvPicPr/>
                <p:nvPr/>
              </p:nvPicPr>
              <p:blipFill>
                <a:blip r:embed="rId211"/>
                <a:stretch>
                  <a:fillRect/>
                </a:stretch>
              </p:blipFill>
              <p:spPr>
                <a:xfrm>
                  <a:off x="6562797" y="5503125"/>
                  <a:ext cx="561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456" name="Freihand 455">
                  <a:extLst>
                    <a:ext uri="{FF2B5EF4-FFF2-40B4-BE49-F238E27FC236}">
                      <a16:creationId xmlns:a16="http://schemas.microsoft.com/office/drawing/2014/main" id="{F25EEDCE-DB67-48CC-82E9-395157242E91}"/>
                    </a:ext>
                  </a:extLst>
                </p14:cNvPr>
                <p14:cNvContentPartPr/>
                <p14:nvPr/>
              </p14:nvContentPartPr>
              <p14:xfrm>
                <a:off x="6685197" y="5403405"/>
                <a:ext cx="115200" cy="254160"/>
              </p14:xfrm>
            </p:contentPart>
          </mc:Choice>
          <mc:Fallback xmlns="">
            <p:pic>
              <p:nvPicPr>
                <p:cNvPr id="456" name="Freihand 455">
                  <a:extLst>
                    <a:ext uri="{FF2B5EF4-FFF2-40B4-BE49-F238E27FC236}">
                      <a16:creationId xmlns:a16="http://schemas.microsoft.com/office/drawing/2014/main" id="{F25EEDCE-DB67-48CC-82E9-395157242E91}"/>
                    </a:ext>
                  </a:extLst>
                </p:cNvPr>
                <p:cNvPicPr/>
                <p:nvPr/>
              </p:nvPicPr>
              <p:blipFill>
                <a:blip r:embed="rId213"/>
                <a:stretch>
                  <a:fillRect/>
                </a:stretch>
              </p:blipFill>
              <p:spPr>
                <a:xfrm>
                  <a:off x="6680877" y="5399085"/>
                  <a:ext cx="12384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457" name="Freihand 456">
                  <a:extLst>
                    <a:ext uri="{FF2B5EF4-FFF2-40B4-BE49-F238E27FC236}">
                      <a16:creationId xmlns:a16="http://schemas.microsoft.com/office/drawing/2014/main" id="{88A678A7-B7AD-4370-9E4E-032DF5F02F8A}"/>
                    </a:ext>
                  </a:extLst>
                </p14:cNvPr>
                <p14:cNvContentPartPr/>
                <p14:nvPr/>
              </p14:nvContentPartPr>
              <p14:xfrm>
                <a:off x="6609237" y="5352285"/>
                <a:ext cx="21960" cy="17280"/>
              </p14:xfrm>
            </p:contentPart>
          </mc:Choice>
          <mc:Fallback xmlns="">
            <p:pic>
              <p:nvPicPr>
                <p:cNvPr id="457" name="Freihand 456">
                  <a:extLst>
                    <a:ext uri="{FF2B5EF4-FFF2-40B4-BE49-F238E27FC236}">
                      <a16:creationId xmlns:a16="http://schemas.microsoft.com/office/drawing/2014/main" id="{88A678A7-B7AD-4370-9E4E-032DF5F02F8A}"/>
                    </a:ext>
                  </a:extLst>
                </p:cNvPr>
                <p:cNvPicPr/>
                <p:nvPr/>
              </p:nvPicPr>
              <p:blipFill>
                <a:blip r:embed="rId215"/>
                <a:stretch>
                  <a:fillRect/>
                </a:stretch>
              </p:blipFill>
              <p:spPr>
                <a:xfrm>
                  <a:off x="6604917" y="5347965"/>
                  <a:ext cx="306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458" name="Freihand 457">
                  <a:extLst>
                    <a:ext uri="{FF2B5EF4-FFF2-40B4-BE49-F238E27FC236}">
                      <a16:creationId xmlns:a16="http://schemas.microsoft.com/office/drawing/2014/main" id="{7D95F09E-F276-4B76-BA47-F5BDB43F795F}"/>
                    </a:ext>
                  </a:extLst>
                </p14:cNvPr>
                <p14:cNvContentPartPr/>
                <p14:nvPr/>
              </p14:nvContentPartPr>
              <p14:xfrm>
                <a:off x="6935037" y="5450205"/>
                <a:ext cx="206640" cy="123480"/>
              </p14:xfrm>
            </p:contentPart>
          </mc:Choice>
          <mc:Fallback xmlns="">
            <p:pic>
              <p:nvPicPr>
                <p:cNvPr id="458" name="Freihand 457">
                  <a:extLst>
                    <a:ext uri="{FF2B5EF4-FFF2-40B4-BE49-F238E27FC236}">
                      <a16:creationId xmlns:a16="http://schemas.microsoft.com/office/drawing/2014/main" id="{7D95F09E-F276-4B76-BA47-F5BDB43F795F}"/>
                    </a:ext>
                  </a:extLst>
                </p:cNvPr>
                <p:cNvPicPr/>
                <p:nvPr/>
              </p:nvPicPr>
              <p:blipFill>
                <a:blip r:embed="rId217"/>
                <a:stretch>
                  <a:fillRect/>
                </a:stretch>
              </p:blipFill>
              <p:spPr>
                <a:xfrm>
                  <a:off x="6930717" y="5445885"/>
                  <a:ext cx="2152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459" name="Freihand 458">
                  <a:extLst>
                    <a:ext uri="{FF2B5EF4-FFF2-40B4-BE49-F238E27FC236}">
                      <a16:creationId xmlns:a16="http://schemas.microsoft.com/office/drawing/2014/main" id="{5B35005E-9534-4F3F-9570-D45BD85172C5}"/>
                    </a:ext>
                  </a:extLst>
                </p14:cNvPr>
                <p14:cNvContentPartPr/>
                <p14:nvPr/>
              </p14:nvContentPartPr>
              <p14:xfrm>
                <a:off x="7184517" y="5465325"/>
                <a:ext cx="118080" cy="82080"/>
              </p14:xfrm>
            </p:contentPart>
          </mc:Choice>
          <mc:Fallback xmlns="">
            <p:pic>
              <p:nvPicPr>
                <p:cNvPr id="459" name="Freihand 458">
                  <a:extLst>
                    <a:ext uri="{FF2B5EF4-FFF2-40B4-BE49-F238E27FC236}">
                      <a16:creationId xmlns:a16="http://schemas.microsoft.com/office/drawing/2014/main" id="{5B35005E-9534-4F3F-9570-D45BD85172C5}"/>
                    </a:ext>
                  </a:extLst>
                </p:cNvPr>
                <p:cNvPicPr/>
                <p:nvPr/>
              </p:nvPicPr>
              <p:blipFill>
                <a:blip r:embed="rId219"/>
                <a:stretch>
                  <a:fillRect/>
                </a:stretch>
              </p:blipFill>
              <p:spPr>
                <a:xfrm>
                  <a:off x="7180197" y="5461005"/>
                  <a:ext cx="1267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460" name="Freihand 459">
                  <a:extLst>
                    <a:ext uri="{FF2B5EF4-FFF2-40B4-BE49-F238E27FC236}">
                      <a16:creationId xmlns:a16="http://schemas.microsoft.com/office/drawing/2014/main" id="{64E5A93B-3A09-4317-8830-2F991E479F82}"/>
                    </a:ext>
                  </a:extLst>
                </p14:cNvPr>
                <p14:cNvContentPartPr/>
                <p14:nvPr/>
              </p14:nvContentPartPr>
              <p14:xfrm>
                <a:off x="7312317" y="5469645"/>
                <a:ext cx="242640" cy="225000"/>
              </p14:xfrm>
            </p:contentPart>
          </mc:Choice>
          <mc:Fallback xmlns="">
            <p:pic>
              <p:nvPicPr>
                <p:cNvPr id="460" name="Freihand 459">
                  <a:extLst>
                    <a:ext uri="{FF2B5EF4-FFF2-40B4-BE49-F238E27FC236}">
                      <a16:creationId xmlns:a16="http://schemas.microsoft.com/office/drawing/2014/main" id="{64E5A93B-3A09-4317-8830-2F991E479F82}"/>
                    </a:ext>
                  </a:extLst>
                </p:cNvPr>
                <p:cNvPicPr/>
                <p:nvPr/>
              </p:nvPicPr>
              <p:blipFill>
                <a:blip r:embed="rId221"/>
                <a:stretch>
                  <a:fillRect/>
                </a:stretch>
              </p:blipFill>
              <p:spPr>
                <a:xfrm>
                  <a:off x="7307997" y="5465325"/>
                  <a:ext cx="25128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461" name="Freihand 460">
                  <a:extLst>
                    <a:ext uri="{FF2B5EF4-FFF2-40B4-BE49-F238E27FC236}">
                      <a16:creationId xmlns:a16="http://schemas.microsoft.com/office/drawing/2014/main" id="{27716EC3-9E9C-43AF-B566-7FB80DF5EC31}"/>
                    </a:ext>
                  </a:extLst>
                </p14:cNvPr>
                <p14:cNvContentPartPr/>
                <p14:nvPr/>
              </p14:nvContentPartPr>
              <p14:xfrm>
                <a:off x="7538397" y="5422125"/>
                <a:ext cx="102600" cy="105480"/>
              </p14:xfrm>
            </p:contentPart>
          </mc:Choice>
          <mc:Fallback xmlns="">
            <p:pic>
              <p:nvPicPr>
                <p:cNvPr id="461" name="Freihand 460">
                  <a:extLst>
                    <a:ext uri="{FF2B5EF4-FFF2-40B4-BE49-F238E27FC236}">
                      <a16:creationId xmlns:a16="http://schemas.microsoft.com/office/drawing/2014/main" id="{27716EC3-9E9C-43AF-B566-7FB80DF5EC31}"/>
                    </a:ext>
                  </a:extLst>
                </p:cNvPr>
                <p:cNvPicPr/>
                <p:nvPr/>
              </p:nvPicPr>
              <p:blipFill>
                <a:blip r:embed="rId223"/>
                <a:stretch>
                  <a:fillRect/>
                </a:stretch>
              </p:blipFill>
              <p:spPr>
                <a:xfrm>
                  <a:off x="7534077" y="5417805"/>
                  <a:ext cx="1112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462" name="Freihand 461">
                  <a:extLst>
                    <a:ext uri="{FF2B5EF4-FFF2-40B4-BE49-F238E27FC236}">
                      <a16:creationId xmlns:a16="http://schemas.microsoft.com/office/drawing/2014/main" id="{D3DACEB8-D640-4ECE-9DD7-4F07D389230E}"/>
                    </a:ext>
                  </a:extLst>
                </p14:cNvPr>
                <p14:cNvContentPartPr/>
                <p14:nvPr/>
              </p14:nvContentPartPr>
              <p14:xfrm>
                <a:off x="7761237" y="5432205"/>
                <a:ext cx="194760" cy="83880"/>
              </p14:xfrm>
            </p:contentPart>
          </mc:Choice>
          <mc:Fallback xmlns="">
            <p:pic>
              <p:nvPicPr>
                <p:cNvPr id="462" name="Freihand 461">
                  <a:extLst>
                    <a:ext uri="{FF2B5EF4-FFF2-40B4-BE49-F238E27FC236}">
                      <a16:creationId xmlns:a16="http://schemas.microsoft.com/office/drawing/2014/main" id="{D3DACEB8-D640-4ECE-9DD7-4F07D389230E}"/>
                    </a:ext>
                  </a:extLst>
                </p:cNvPr>
                <p:cNvPicPr/>
                <p:nvPr/>
              </p:nvPicPr>
              <p:blipFill>
                <a:blip r:embed="rId225"/>
                <a:stretch>
                  <a:fillRect/>
                </a:stretch>
              </p:blipFill>
              <p:spPr>
                <a:xfrm>
                  <a:off x="7756917" y="5427885"/>
                  <a:ext cx="2034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463" name="Freihand 462">
                  <a:extLst>
                    <a:ext uri="{FF2B5EF4-FFF2-40B4-BE49-F238E27FC236}">
                      <a16:creationId xmlns:a16="http://schemas.microsoft.com/office/drawing/2014/main" id="{1F83DC32-AA16-4005-AB4A-44E35627292E}"/>
                    </a:ext>
                  </a:extLst>
                </p14:cNvPr>
                <p14:cNvContentPartPr/>
                <p14:nvPr/>
              </p14:nvContentPartPr>
              <p14:xfrm>
                <a:off x="7939077" y="5394765"/>
                <a:ext cx="128880" cy="119160"/>
              </p14:xfrm>
            </p:contentPart>
          </mc:Choice>
          <mc:Fallback xmlns="">
            <p:pic>
              <p:nvPicPr>
                <p:cNvPr id="463" name="Freihand 462">
                  <a:extLst>
                    <a:ext uri="{FF2B5EF4-FFF2-40B4-BE49-F238E27FC236}">
                      <a16:creationId xmlns:a16="http://schemas.microsoft.com/office/drawing/2014/main" id="{1F83DC32-AA16-4005-AB4A-44E35627292E}"/>
                    </a:ext>
                  </a:extLst>
                </p:cNvPr>
                <p:cNvPicPr/>
                <p:nvPr/>
              </p:nvPicPr>
              <p:blipFill>
                <a:blip r:embed="rId227"/>
                <a:stretch>
                  <a:fillRect/>
                </a:stretch>
              </p:blipFill>
              <p:spPr>
                <a:xfrm>
                  <a:off x="7934757" y="5390445"/>
                  <a:ext cx="1375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464" name="Freihand 463">
                  <a:extLst>
                    <a:ext uri="{FF2B5EF4-FFF2-40B4-BE49-F238E27FC236}">
                      <a16:creationId xmlns:a16="http://schemas.microsoft.com/office/drawing/2014/main" id="{C6DA14B1-BBEA-44C1-ABDD-95732640F2ED}"/>
                    </a:ext>
                  </a:extLst>
                </p14:cNvPr>
                <p14:cNvContentPartPr/>
                <p14:nvPr/>
              </p14:nvContentPartPr>
              <p14:xfrm>
                <a:off x="8073357" y="5413485"/>
                <a:ext cx="177480" cy="101160"/>
              </p14:xfrm>
            </p:contentPart>
          </mc:Choice>
          <mc:Fallback xmlns="">
            <p:pic>
              <p:nvPicPr>
                <p:cNvPr id="464" name="Freihand 463">
                  <a:extLst>
                    <a:ext uri="{FF2B5EF4-FFF2-40B4-BE49-F238E27FC236}">
                      <a16:creationId xmlns:a16="http://schemas.microsoft.com/office/drawing/2014/main" id="{C6DA14B1-BBEA-44C1-ABDD-95732640F2ED}"/>
                    </a:ext>
                  </a:extLst>
                </p:cNvPr>
                <p:cNvPicPr/>
                <p:nvPr/>
              </p:nvPicPr>
              <p:blipFill>
                <a:blip r:embed="rId229"/>
                <a:stretch>
                  <a:fillRect/>
                </a:stretch>
              </p:blipFill>
              <p:spPr>
                <a:xfrm>
                  <a:off x="8069037" y="5409165"/>
                  <a:ext cx="1861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465" name="Freihand 464">
                  <a:extLst>
                    <a:ext uri="{FF2B5EF4-FFF2-40B4-BE49-F238E27FC236}">
                      <a16:creationId xmlns:a16="http://schemas.microsoft.com/office/drawing/2014/main" id="{A3524A71-8F56-4737-934C-B7F339D168BC}"/>
                    </a:ext>
                  </a:extLst>
                </p14:cNvPr>
                <p14:cNvContentPartPr/>
                <p14:nvPr/>
              </p14:nvContentPartPr>
              <p14:xfrm>
                <a:off x="8239677" y="5410965"/>
                <a:ext cx="127800" cy="72360"/>
              </p14:xfrm>
            </p:contentPart>
          </mc:Choice>
          <mc:Fallback xmlns="">
            <p:pic>
              <p:nvPicPr>
                <p:cNvPr id="465" name="Freihand 464">
                  <a:extLst>
                    <a:ext uri="{FF2B5EF4-FFF2-40B4-BE49-F238E27FC236}">
                      <a16:creationId xmlns:a16="http://schemas.microsoft.com/office/drawing/2014/main" id="{A3524A71-8F56-4737-934C-B7F339D168BC}"/>
                    </a:ext>
                  </a:extLst>
                </p:cNvPr>
                <p:cNvPicPr/>
                <p:nvPr/>
              </p:nvPicPr>
              <p:blipFill>
                <a:blip r:embed="rId231"/>
                <a:stretch>
                  <a:fillRect/>
                </a:stretch>
              </p:blipFill>
              <p:spPr>
                <a:xfrm>
                  <a:off x="8235357" y="5406645"/>
                  <a:ext cx="1364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466" name="Freihand 465">
                  <a:extLst>
                    <a:ext uri="{FF2B5EF4-FFF2-40B4-BE49-F238E27FC236}">
                      <a16:creationId xmlns:a16="http://schemas.microsoft.com/office/drawing/2014/main" id="{66F85FDC-AB8B-441C-8506-7D5928E58570}"/>
                    </a:ext>
                  </a:extLst>
                </p14:cNvPr>
                <p14:cNvContentPartPr/>
                <p14:nvPr/>
              </p14:nvContentPartPr>
              <p14:xfrm>
                <a:off x="8331477" y="5383245"/>
                <a:ext cx="83520" cy="106920"/>
              </p14:xfrm>
            </p:contentPart>
          </mc:Choice>
          <mc:Fallback xmlns="">
            <p:pic>
              <p:nvPicPr>
                <p:cNvPr id="466" name="Freihand 465">
                  <a:extLst>
                    <a:ext uri="{FF2B5EF4-FFF2-40B4-BE49-F238E27FC236}">
                      <a16:creationId xmlns:a16="http://schemas.microsoft.com/office/drawing/2014/main" id="{66F85FDC-AB8B-441C-8506-7D5928E58570}"/>
                    </a:ext>
                  </a:extLst>
                </p:cNvPr>
                <p:cNvPicPr/>
                <p:nvPr/>
              </p:nvPicPr>
              <p:blipFill>
                <a:blip r:embed="rId233"/>
                <a:stretch>
                  <a:fillRect/>
                </a:stretch>
              </p:blipFill>
              <p:spPr>
                <a:xfrm>
                  <a:off x="8327157" y="5378925"/>
                  <a:ext cx="921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467" name="Freihand 466">
                  <a:extLst>
                    <a:ext uri="{FF2B5EF4-FFF2-40B4-BE49-F238E27FC236}">
                      <a16:creationId xmlns:a16="http://schemas.microsoft.com/office/drawing/2014/main" id="{FCE67AF9-B1A1-4EEF-8198-44BDCDFDE483}"/>
                    </a:ext>
                  </a:extLst>
                </p14:cNvPr>
                <p14:cNvContentPartPr/>
                <p14:nvPr/>
              </p14:nvContentPartPr>
              <p14:xfrm>
                <a:off x="8420037" y="5387205"/>
                <a:ext cx="91080" cy="83880"/>
              </p14:xfrm>
            </p:contentPart>
          </mc:Choice>
          <mc:Fallback xmlns="">
            <p:pic>
              <p:nvPicPr>
                <p:cNvPr id="467" name="Freihand 466">
                  <a:extLst>
                    <a:ext uri="{FF2B5EF4-FFF2-40B4-BE49-F238E27FC236}">
                      <a16:creationId xmlns:a16="http://schemas.microsoft.com/office/drawing/2014/main" id="{FCE67AF9-B1A1-4EEF-8198-44BDCDFDE483}"/>
                    </a:ext>
                  </a:extLst>
                </p:cNvPr>
                <p:cNvPicPr/>
                <p:nvPr/>
              </p:nvPicPr>
              <p:blipFill>
                <a:blip r:embed="rId235"/>
                <a:stretch>
                  <a:fillRect/>
                </a:stretch>
              </p:blipFill>
              <p:spPr>
                <a:xfrm>
                  <a:off x="8415717" y="5382885"/>
                  <a:ext cx="997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468" name="Freihand 467">
                  <a:extLst>
                    <a:ext uri="{FF2B5EF4-FFF2-40B4-BE49-F238E27FC236}">
                      <a16:creationId xmlns:a16="http://schemas.microsoft.com/office/drawing/2014/main" id="{D0774C01-48FF-4FD1-8E67-8CC0BFE1AF3B}"/>
                    </a:ext>
                  </a:extLst>
                </p14:cNvPr>
                <p14:cNvContentPartPr/>
                <p14:nvPr/>
              </p14:nvContentPartPr>
              <p14:xfrm>
                <a:off x="8492037" y="5259765"/>
                <a:ext cx="88560" cy="232200"/>
              </p14:xfrm>
            </p:contentPart>
          </mc:Choice>
          <mc:Fallback xmlns="">
            <p:pic>
              <p:nvPicPr>
                <p:cNvPr id="468" name="Freihand 467">
                  <a:extLst>
                    <a:ext uri="{FF2B5EF4-FFF2-40B4-BE49-F238E27FC236}">
                      <a16:creationId xmlns:a16="http://schemas.microsoft.com/office/drawing/2014/main" id="{D0774C01-48FF-4FD1-8E67-8CC0BFE1AF3B}"/>
                    </a:ext>
                  </a:extLst>
                </p:cNvPr>
                <p:cNvPicPr/>
                <p:nvPr/>
              </p:nvPicPr>
              <p:blipFill>
                <a:blip r:embed="rId237"/>
                <a:stretch>
                  <a:fillRect/>
                </a:stretch>
              </p:blipFill>
              <p:spPr>
                <a:xfrm>
                  <a:off x="8487717" y="5255445"/>
                  <a:ext cx="9720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476" name="Freihand 475">
                  <a:extLst>
                    <a:ext uri="{FF2B5EF4-FFF2-40B4-BE49-F238E27FC236}">
                      <a16:creationId xmlns:a16="http://schemas.microsoft.com/office/drawing/2014/main" id="{14D5AAC6-7C83-4E47-AB9F-A44483A5AC4B}"/>
                    </a:ext>
                  </a:extLst>
                </p14:cNvPr>
                <p14:cNvContentPartPr/>
                <p14:nvPr/>
              </p14:nvContentPartPr>
              <p14:xfrm>
                <a:off x="6784197" y="5315925"/>
                <a:ext cx="99000" cy="115560"/>
              </p14:xfrm>
            </p:contentPart>
          </mc:Choice>
          <mc:Fallback xmlns="">
            <p:pic>
              <p:nvPicPr>
                <p:cNvPr id="476" name="Freihand 475">
                  <a:extLst>
                    <a:ext uri="{FF2B5EF4-FFF2-40B4-BE49-F238E27FC236}">
                      <a16:creationId xmlns:a16="http://schemas.microsoft.com/office/drawing/2014/main" id="{14D5AAC6-7C83-4E47-AB9F-A44483A5AC4B}"/>
                    </a:ext>
                  </a:extLst>
                </p:cNvPr>
                <p:cNvPicPr/>
                <p:nvPr/>
              </p:nvPicPr>
              <p:blipFill>
                <a:blip r:embed="rId239"/>
                <a:stretch>
                  <a:fillRect/>
                </a:stretch>
              </p:blipFill>
              <p:spPr>
                <a:xfrm>
                  <a:off x="6779877" y="5311605"/>
                  <a:ext cx="1076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477" name="Freihand 476">
                  <a:extLst>
                    <a:ext uri="{FF2B5EF4-FFF2-40B4-BE49-F238E27FC236}">
                      <a16:creationId xmlns:a16="http://schemas.microsoft.com/office/drawing/2014/main" id="{529A2A60-9D32-41FB-8607-CE0BD46C7301}"/>
                    </a:ext>
                  </a:extLst>
                </p14:cNvPr>
                <p14:cNvContentPartPr/>
                <p14:nvPr/>
              </p14:nvContentPartPr>
              <p14:xfrm>
                <a:off x="6887517" y="5316645"/>
                <a:ext cx="84960" cy="72720"/>
              </p14:xfrm>
            </p:contentPart>
          </mc:Choice>
          <mc:Fallback xmlns="">
            <p:pic>
              <p:nvPicPr>
                <p:cNvPr id="477" name="Freihand 476">
                  <a:extLst>
                    <a:ext uri="{FF2B5EF4-FFF2-40B4-BE49-F238E27FC236}">
                      <a16:creationId xmlns:a16="http://schemas.microsoft.com/office/drawing/2014/main" id="{529A2A60-9D32-41FB-8607-CE0BD46C7301}"/>
                    </a:ext>
                  </a:extLst>
                </p:cNvPr>
                <p:cNvPicPr/>
                <p:nvPr/>
              </p:nvPicPr>
              <p:blipFill>
                <a:blip r:embed="rId241"/>
                <a:stretch>
                  <a:fillRect/>
                </a:stretch>
              </p:blipFill>
              <p:spPr>
                <a:xfrm>
                  <a:off x="6883197" y="5312325"/>
                  <a:ext cx="936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478" name="Freihand 477">
                  <a:extLst>
                    <a:ext uri="{FF2B5EF4-FFF2-40B4-BE49-F238E27FC236}">
                      <a16:creationId xmlns:a16="http://schemas.microsoft.com/office/drawing/2014/main" id="{BB47664C-D953-4F37-A3E9-BDF85E3785C9}"/>
                    </a:ext>
                  </a:extLst>
                </p14:cNvPr>
                <p14:cNvContentPartPr/>
                <p14:nvPr/>
              </p14:nvContentPartPr>
              <p14:xfrm>
                <a:off x="6996237" y="5214045"/>
                <a:ext cx="41400" cy="162000"/>
              </p14:xfrm>
            </p:contentPart>
          </mc:Choice>
          <mc:Fallback xmlns="">
            <p:pic>
              <p:nvPicPr>
                <p:cNvPr id="478" name="Freihand 477">
                  <a:extLst>
                    <a:ext uri="{FF2B5EF4-FFF2-40B4-BE49-F238E27FC236}">
                      <a16:creationId xmlns:a16="http://schemas.microsoft.com/office/drawing/2014/main" id="{BB47664C-D953-4F37-A3E9-BDF85E3785C9}"/>
                    </a:ext>
                  </a:extLst>
                </p:cNvPr>
                <p:cNvPicPr/>
                <p:nvPr/>
              </p:nvPicPr>
              <p:blipFill>
                <a:blip r:embed="rId243"/>
                <a:stretch>
                  <a:fillRect/>
                </a:stretch>
              </p:blipFill>
              <p:spPr>
                <a:xfrm>
                  <a:off x="6991917" y="5209725"/>
                  <a:ext cx="50040" cy="170640"/>
                </a:xfrm>
                <a:prstGeom prst="rect">
                  <a:avLst/>
                </a:prstGeom>
              </p:spPr>
            </p:pic>
          </mc:Fallback>
        </mc:AlternateContent>
      </p:grpSp>
      <p:grpSp>
        <p:nvGrpSpPr>
          <p:cNvPr id="482" name="Gruppieren 481">
            <a:extLst>
              <a:ext uri="{FF2B5EF4-FFF2-40B4-BE49-F238E27FC236}">
                <a16:creationId xmlns:a16="http://schemas.microsoft.com/office/drawing/2014/main" id="{2FCA060F-931C-4E69-9F31-E7655605CE47}"/>
              </a:ext>
            </a:extLst>
          </p:cNvPr>
          <p:cNvGrpSpPr/>
          <p:nvPr/>
        </p:nvGrpSpPr>
        <p:grpSpPr>
          <a:xfrm>
            <a:off x="7384317" y="4962405"/>
            <a:ext cx="431640" cy="406080"/>
            <a:chOff x="7384317" y="4962405"/>
            <a:chExt cx="431640" cy="406080"/>
          </a:xfrm>
        </p:grpSpPr>
        <mc:AlternateContent xmlns:mc="http://schemas.openxmlformats.org/markup-compatibility/2006" xmlns:p14="http://schemas.microsoft.com/office/powerpoint/2010/main">
          <mc:Choice Requires="p14">
            <p:contentPart p14:bwMode="auto" r:id="rId244">
              <p14:nvContentPartPr>
                <p14:cNvPr id="472" name="Freihand 471">
                  <a:extLst>
                    <a:ext uri="{FF2B5EF4-FFF2-40B4-BE49-F238E27FC236}">
                      <a16:creationId xmlns:a16="http://schemas.microsoft.com/office/drawing/2014/main" id="{38AD8D43-A006-4916-BBDE-8ECA30A8A352}"/>
                    </a:ext>
                  </a:extLst>
                </p14:cNvPr>
                <p14:cNvContentPartPr/>
                <p14:nvPr/>
              </p14:nvContentPartPr>
              <p14:xfrm>
                <a:off x="7423197" y="5075085"/>
                <a:ext cx="151560" cy="114840"/>
              </p14:xfrm>
            </p:contentPart>
          </mc:Choice>
          <mc:Fallback xmlns="">
            <p:pic>
              <p:nvPicPr>
                <p:cNvPr id="472" name="Freihand 471">
                  <a:extLst>
                    <a:ext uri="{FF2B5EF4-FFF2-40B4-BE49-F238E27FC236}">
                      <a16:creationId xmlns:a16="http://schemas.microsoft.com/office/drawing/2014/main" id="{38AD8D43-A006-4916-BBDE-8ECA30A8A352}"/>
                    </a:ext>
                  </a:extLst>
                </p:cNvPr>
                <p:cNvPicPr/>
                <p:nvPr/>
              </p:nvPicPr>
              <p:blipFill>
                <a:blip r:embed="rId245"/>
                <a:stretch>
                  <a:fillRect/>
                </a:stretch>
              </p:blipFill>
              <p:spPr>
                <a:xfrm>
                  <a:off x="7418877" y="5070765"/>
                  <a:ext cx="1602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473" name="Freihand 472">
                  <a:extLst>
                    <a:ext uri="{FF2B5EF4-FFF2-40B4-BE49-F238E27FC236}">
                      <a16:creationId xmlns:a16="http://schemas.microsoft.com/office/drawing/2014/main" id="{C38354E0-CC5F-422E-89C5-757ABB0D3101}"/>
                    </a:ext>
                  </a:extLst>
                </p14:cNvPr>
                <p14:cNvContentPartPr/>
                <p14:nvPr/>
              </p14:nvContentPartPr>
              <p14:xfrm>
                <a:off x="7697157" y="5049165"/>
                <a:ext cx="8280" cy="142200"/>
              </p14:xfrm>
            </p:contentPart>
          </mc:Choice>
          <mc:Fallback xmlns="">
            <p:pic>
              <p:nvPicPr>
                <p:cNvPr id="473" name="Freihand 472">
                  <a:extLst>
                    <a:ext uri="{FF2B5EF4-FFF2-40B4-BE49-F238E27FC236}">
                      <a16:creationId xmlns:a16="http://schemas.microsoft.com/office/drawing/2014/main" id="{C38354E0-CC5F-422E-89C5-757ABB0D3101}"/>
                    </a:ext>
                  </a:extLst>
                </p:cNvPr>
                <p:cNvPicPr/>
                <p:nvPr/>
              </p:nvPicPr>
              <p:blipFill>
                <a:blip r:embed="rId247"/>
                <a:stretch>
                  <a:fillRect/>
                </a:stretch>
              </p:blipFill>
              <p:spPr>
                <a:xfrm>
                  <a:off x="7692837" y="5044845"/>
                  <a:ext cx="169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474" name="Freihand 473">
                  <a:extLst>
                    <a:ext uri="{FF2B5EF4-FFF2-40B4-BE49-F238E27FC236}">
                      <a16:creationId xmlns:a16="http://schemas.microsoft.com/office/drawing/2014/main" id="{869B068D-61C4-41B6-ABA1-BB675DACE3AA}"/>
                    </a:ext>
                  </a:extLst>
                </p14:cNvPr>
                <p14:cNvContentPartPr/>
                <p14:nvPr/>
              </p14:nvContentPartPr>
              <p14:xfrm>
                <a:off x="7623717" y="4962405"/>
                <a:ext cx="192240" cy="115920"/>
              </p14:xfrm>
            </p:contentPart>
          </mc:Choice>
          <mc:Fallback xmlns="">
            <p:pic>
              <p:nvPicPr>
                <p:cNvPr id="474" name="Freihand 473">
                  <a:extLst>
                    <a:ext uri="{FF2B5EF4-FFF2-40B4-BE49-F238E27FC236}">
                      <a16:creationId xmlns:a16="http://schemas.microsoft.com/office/drawing/2014/main" id="{869B068D-61C4-41B6-ABA1-BB675DACE3AA}"/>
                    </a:ext>
                  </a:extLst>
                </p:cNvPr>
                <p:cNvPicPr/>
                <p:nvPr/>
              </p:nvPicPr>
              <p:blipFill>
                <a:blip r:embed="rId249"/>
                <a:stretch>
                  <a:fillRect/>
                </a:stretch>
              </p:blipFill>
              <p:spPr>
                <a:xfrm>
                  <a:off x="7619397" y="4958085"/>
                  <a:ext cx="2008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480" name="Freihand 479">
                  <a:extLst>
                    <a:ext uri="{FF2B5EF4-FFF2-40B4-BE49-F238E27FC236}">
                      <a16:creationId xmlns:a16="http://schemas.microsoft.com/office/drawing/2014/main" id="{16DB1ACE-F533-485D-85F1-8DFF2A6DF184}"/>
                    </a:ext>
                  </a:extLst>
                </p14:cNvPr>
                <p14:cNvContentPartPr/>
                <p14:nvPr/>
              </p14:nvContentPartPr>
              <p14:xfrm>
                <a:off x="7384317" y="5182005"/>
                <a:ext cx="190440" cy="53640"/>
              </p14:xfrm>
            </p:contentPart>
          </mc:Choice>
          <mc:Fallback xmlns="">
            <p:pic>
              <p:nvPicPr>
                <p:cNvPr id="480" name="Freihand 479">
                  <a:extLst>
                    <a:ext uri="{FF2B5EF4-FFF2-40B4-BE49-F238E27FC236}">
                      <a16:creationId xmlns:a16="http://schemas.microsoft.com/office/drawing/2014/main" id="{16DB1ACE-F533-485D-85F1-8DFF2A6DF184}"/>
                    </a:ext>
                  </a:extLst>
                </p:cNvPr>
                <p:cNvPicPr/>
                <p:nvPr/>
              </p:nvPicPr>
              <p:blipFill>
                <a:blip r:embed="rId251"/>
                <a:stretch>
                  <a:fillRect/>
                </a:stretch>
              </p:blipFill>
              <p:spPr>
                <a:xfrm>
                  <a:off x="7379997" y="5177685"/>
                  <a:ext cx="1990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481" name="Freihand 480">
                  <a:extLst>
                    <a:ext uri="{FF2B5EF4-FFF2-40B4-BE49-F238E27FC236}">
                      <a16:creationId xmlns:a16="http://schemas.microsoft.com/office/drawing/2014/main" id="{6FAF08E7-B23A-499D-AFE6-0257704D666C}"/>
                    </a:ext>
                  </a:extLst>
                </p14:cNvPr>
                <p14:cNvContentPartPr/>
                <p14:nvPr/>
              </p14:nvContentPartPr>
              <p14:xfrm>
                <a:off x="7440117" y="5237445"/>
                <a:ext cx="120240" cy="131040"/>
              </p14:xfrm>
            </p:contentPart>
          </mc:Choice>
          <mc:Fallback xmlns="">
            <p:pic>
              <p:nvPicPr>
                <p:cNvPr id="481" name="Freihand 480">
                  <a:extLst>
                    <a:ext uri="{FF2B5EF4-FFF2-40B4-BE49-F238E27FC236}">
                      <a16:creationId xmlns:a16="http://schemas.microsoft.com/office/drawing/2014/main" id="{6FAF08E7-B23A-499D-AFE6-0257704D666C}"/>
                    </a:ext>
                  </a:extLst>
                </p:cNvPr>
                <p:cNvPicPr/>
                <p:nvPr/>
              </p:nvPicPr>
              <p:blipFill>
                <a:blip r:embed="rId253"/>
                <a:stretch>
                  <a:fillRect/>
                </a:stretch>
              </p:blipFill>
              <p:spPr>
                <a:xfrm>
                  <a:off x="7435797" y="5233125"/>
                  <a:ext cx="128880" cy="139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4">
            <p14:nvContentPartPr>
              <p14:cNvPr id="483" name="Freihand 482">
                <a:extLst>
                  <a:ext uri="{FF2B5EF4-FFF2-40B4-BE49-F238E27FC236}">
                    <a16:creationId xmlns:a16="http://schemas.microsoft.com/office/drawing/2014/main" id="{FA227E10-E927-4581-BDD5-FCBA7DA07408}"/>
                  </a:ext>
                </a:extLst>
              </p14:cNvPr>
              <p14:cNvContentPartPr/>
              <p14:nvPr/>
            </p14:nvContentPartPr>
            <p14:xfrm>
              <a:off x="1402557" y="3720765"/>
              <a:ext cx="241560" cy="66240"/>
            </p14:xfrm>
          </p:contentPart>
        </mc:Choice>
        <mc:Fallback xmlns="">
          <p:pic>
            <p:nvPicPr>
              <p:cNvPr id="483" name="Freihand 482">
                <a:extLst>
                  <a:ext uri="{FF2B5EF4-FFF2-40B4-BE49-F238E27FC236}">
                    <a16:creationId xmlns:a16="http://schemas.microsoft.com/office/drawing/2014/main" id="{FA227E10-E927-4581-BDD5-FCBA7DA07408}"/>
                  </a:ext>
                </a:extLst>
              </p:cNvPr>
              <p:cNvPicPr/>
              <p:nvPr/>
            </p:nvPicPr>
            <p:blipFill>
              <a:blip r:embed="rId255"/>
              <a:stretch>
                <a:fillRect/>
              </a:stretch>
            </p:blipFill>
            <p:spPr>
              <a:xfrm>
                <a:off x="1398237" y="3716445"/>
                <a:ext cx="2502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484" name="Freihand 483">
                <a:extLst>
                  <a:ext uri="{FF2B5EF4-FFF2-40B4-BE49-F238E27FC236}">
                    <a16:creationId xmlns:a16="http://schemas.microsoft.com/office/drawing/2014/main" id="{33974AFC-9ADC-41E0-8BE8-5CDD5FB30237}"/>
                  </a:ext>
                </a:extLst>
              </p14:cNvPr>
              <p14:cNvContentPartPr/>
              <p14:nvPr/>
            </p14:nvContentPartPr>
            <p14:xfrm>
              <a:off x="1431717" y="1695405"/>
              <a:ext cx="163440" cy="30960"/>
            </p14:xfrm>
          </p:contentPart>
        </mc:Choice>
        <mc:Fallback xmlns="">
          <p:pic>
            <p:nvPicPr>
              <p:cNvPr id="484" name="Freihand 483">
                <a:extLst>
                  <a:ext uri="{FF2B5EF4-FFF2-40B4-BE49-F238E27FC236}">
                    <a16:creationId xmlns:a16="http://schemas.microsoft.com/office/drawing/2014/main" id="{33974AFC-9ADC-41E0-8BE8-5CDD5FB30237}"/>
                  </a:ext>
                </a:extLst>
              </p:cNvPr>
              <p:cNvPicPr/>
              <p:nvPr/>
            </p:nvPicPr>
            <p:blipFill>
              <a:blip r:embed="rId257"/>
              <a:stretch>
                <a:fillRect/>
              </a:stretch>
            </p:blipFill>
            <p:spPr>
              <a:xfrm>
                <a:off x="1427397" y="1691085"/>
                <a:ext cx="1720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485" name="Freihand 484">
                <a:extLst>
                  <a:ext uri="{FF2B5EF4-FFF2-40B4-BE49-F238E27FC236}">
                    <a16:creationId xmlns:a16="http://schemas.microsoft.com/office/drawing/2014/main" id="{C4D5382E-5DAC-409B-B280-CE4FA4E2C83F}"/>
                  </a:ext>
                </a:extLst>
              </p14:cNvPr>
              <p14:cNvContentPartPr/>
              <p14:nvPr/>
            </p14:nvContentPartPr>
            <p14:xfrm>
              <a:off x="1454757" y="1710165"/>
              <a:ext cx="217800" cy="38160"/>
            </p14:xfrm>
          </p:contentPart>
        </mc:Choice>
        <mc:Fallback xmlns="">
          <p:pic>
            <p:nvPicPr>
              <p:cNvPr id="485" name="Freihand 484">
                <a:extLst>
                  <a:ext uri="{FF2B5EF4-FFF2-40B4-BE49-F238E27FC236}">
                    <a16:creationId xmlns:a16="http://schemas.microsoft.com/office/drawing/2014/main" id="{C4D5382E-5DAC-409B-B280-CE4FA4E2C83F}"/>
                  </a:ext>
                </a:extLst>
              </p:cNvPr>
              <p:cNvPicPr/>
              <p:nvPr/>
            </p:nvPicPr>
            <p:blipFill>
              <a:blip r:embed="rId259"/>
              <a:stretch>
                <a:fillRect/>
              </a:stretch>
            </p:blipFill>
            <p:spPr>
              <a:xfrm>
                <a:off x="1450437" y="1705845"/>
                <a:ext cx="22644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486" name="Freihand 485">
                <a:extLst>
                  <a:ext uri="{FF2B5EF4-FFF2-40B4-BE49-F238E27FC236}">
                    <a16:creationId xmlns:a16="http://schemas.microsoft.com/office/drawing/2014/main" id="{C767B75E-E7E3-441B-B7B8-4D994C626184}"/>
                  </a:ext>
                </a:extLst>
              </p14:cNvPr>
              <p14:cNvContentPartPr/>
              <p14:nvPr/>
            </p14:nvContentPartPr>
            <p14:xfrm>
              <a:off x="646917" y="2181045"/>
              <a:ext cx="346320" cy="561240"/>
            </p14:xfrm>
          </p:contentPart>
        </mc:Choice>
        <mc:Fallback xmlns="">
          <p:pic>
            <p:nvPicPr>
              <p:cNvPr id="486" name="Freihand 485">
                <a:extLst>
                  <a:ext uri="{FF2B5EF4-FFF2-40B4-BE49-F238E27FC236}">
                    <a16:creationId xmlns:a16="http://schemas.microsoft.com/office/drawing/2014/main" id="{C767B75E-E7E3-441B-B7B8-4D994C626184}"/>
                  </a:ext>
                </a:extLst>
              </p:cNvPr>
              <p:cNvPicPr/>
              <p:nvPr/>
            </p:nvPicPr>
            <p:blipFill>
              <a:blip r:embed="rId261"/>
              <a:stretch>
                <a:fillRect/>
              </a:stretch>
            </p:blipFill>
            <p:spPr>
              <a:xfrm>
                <a:off x="642597" y="2176725"/>
                <a:ext cx="354960" cy="5698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487" name="Freihand 486">
                <a:extLst>
                  <a:ext uri="{FF2B5EF4-FFF2-40B4-BE49-F238E27FC236}">
                    <a16:creationId xmlns:a16="http://schemas.microsoft.com/office/drawing/2014/main" id="{BB816F2D-1D23-4BBA-9199-72E6ABAE8405}"/>
                  </a:ext>
                </a:extLst>
              </p14:cNvPr>
              <p14:cNvContentPartPr/>
              <p14:nvPr/>
            </p14:nvContentPartPr>
            <p14:xfrm>
              <a:off x="1621797" y="1824645"/>
              <a:ext cx="360" cy="360"/>
            </p14:xfrm>
          </p:contentPart>
        </mc:Choice>
        <mc:Fallback xmlns="">
          <p:pic>
            <p:nvPicPr>
              <p:cNvPr id="487" name="Freihand 486">
                <a:extLst>
                  <a:ext uri="{FF2B5EF4-FFF2-40B4-BE49-F238E27FC236}">
                    <a16:creationId xmlns:a16="http://schemas.microsoft.com/office/drawing/2014/main" id="{BB816F2D-1D23-4BBA-9199-72E6ABAE8405}"/>
                  </a:ext>
                </a:extLst>
              </p:cNvPr>
              <p:cNvPicPr/>
              <p:nvPr/>
            </p:nvPicPr>
            <p:blipFill>
              <a:blip r:embed="rId263"/>
              <a:stretch>
                <a:fillRect/>
              </a:stretch>
            </p:blipFill>
            <p:spPr>
              <a:xfrm>
                <a:off x="1617477" y="18203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488" name="Freihand 487">
                <a:extLst>
                  <a:ext uri="{FF2B5EF4-FFF2-40B4-BE49-F238E27FC236}">
                    <a16:creationId xmlns:a16="http://schemas.microsoft.com/office/drawing/2014/main" id="{4914BA27-4FB3-4831-A043-7E13C606D2B1}"/>
                  </a:ext>
                </a:extLst>
              </p14:cNvPr>
              <p14:cNvContentPartPr/>
              <p14:nvPr/>
            </p14:nvContentPartPr>
            <p14:xfrm>
              <a:off x="1575357" y="1761645"/>
              <a:ext cx="3111480" cy="3070440"/>
            </p14:xfrm>
          </p:contentPart>
        </mc:Choice>
        <mc:Fallback xmlns="">
          <p:pic>
            <p:nvPicPr>
              <p:cNvPr id="488" name="Freihand 487">
                <a:extLst>
                  <a:ext uri="{FF2B5EF4-FFF2-40B4-BE49-F238E27FC236}">
                    <a16:creationId xmlns:a16="http://schemas.microsoft.com/office/drawing/2014/main" id="{4914BA27-4FB3-4831-A043-7E13C606D2B1}"/>
                  </a:ext>
                </a:extLst>
              </p:cNvPr>
              <p:cNvPicPr/>
              <p:nvPr/>
            </p:nvPicPr>
            <p:blipFill>
              <a:blip r:embed="rId265"/>
              <a:stretch>
                <a:fillRect/>
              </a:stretch>
            </p:blipFill>
            <p:spPr>
              <a:xfrm>
                <a:off x="1571037" y="1757325"/>
                <a:ext cx="3120120" cy="30790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547" name="Freihand 546">
                <a:extLst>
                  <a:ext uri="{FF2B5EF4-FFF2-40B4-BE49-F238E27FC236}">
                    <a16:creationId xmlns:a16="http://schemas.microsoft.com/office/drawing/2014/main" id="{32939A5E-A64A-43DA-B752-1AF7058EFAE4}"/>
                  </a:ext>
                </a:extLst>
              </p14:cNvPr>
              <p14:cNvContentPartPr/>
              <p14:nvPr/>
            </p14:nvContentPartPr>
            <p14:xfrm>
              <a:off x="3095856" y="5090688"/>
              <a:ext cx="123480" cy="222120"/>
            </p14:xfrm>
          </p:contentPart>
        </mc:Choice>
        <mc:Fallback xmlns="">
          <p:pic>
            <p:nvPicPr>
              <p:cNvPr id="547" name="Freihand 546">
                <a:extLst>
                  <a:ext uri="{FF2B5EF4-FFF2-40B4-BE49-F238E27FC236}">
                    <a16:creationId xmlns:a16="http://schemas.microsoft.com/office/drawing/2014/main" id="{32939A5E-A64A-43DA-B752-1AF7058EFAE4}"/>
                  </a:ext>
                </a:extLst>
              </p:cNvPr>
              <p:cNvPicPr/>
              <p:nvPr/>
            </p:nvPicPr>
            <p:blipFill>
              <a:blip r:embed="rId267"/>
              <a:stretch>
                <a:fillRect/>
              </a:stretch>
            </p:blipFill>
            <p:spPr>
              <a:xfrm>
                <a:off x="3091536" y="5086368"/>
                <a:ext cx="13212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560" name="Freihand 559">
                <a:extLst>
                  <a:ext uri="{FF2B5EF4-FFF2-40B4-BE49-F238E27FC236}">
                    <a16:creationId xmlns:a16="http://schemas.microsoft.com/office/drawing/2014/main" id="{44BAAFDE-01C6-4BAF-89D7-1146BD431470}"/>
                  </a:ext>
                </a:extLst>
              </p14:cNvPr>
              <p14:cNvContentPartPr/>
              <p14:nvPr/>
            </p14:nvContentPartPr>
            <p14:xfrm>
              <a:off x="3670416" y="6448248"/>
              <a:ext cx="657360" cy="227160"/>
            </p14:xfrm>
          </p:contentPart>
        </mc:Choice>
        <mc:Fallback xmlns="">
          <p:pic>
            <p:nvPicPr>
              <p:cNvPr id="560" name="Freihand 559">
                <a:extLst>
                  <a:ext uri="{FF2B5EF4-FFF2-40B4-BE49-F238E27FC236}">
                    <a16:creationId xmlns:a16="http://schemas.microsoft.com/office/drawing/2014/main" id="{44BAAFDE-01C6-4BAF-89D7-1146BD431470}"/>
                  </a:ext>
                </a:extLst>
              </p:cNvPr>
              <p:cNvPicPr/>
              <p:nvPr/>
            </p:nvPicPr>
            <p:blipFill>
              <a:blip r:embed="rId269"/>
              <a:stretch>
                <a:fillRect/>
              </a:stretch>
            </p:blipFill>
            <p:spPr>
              <a:xfrm>
                <a:off x="3666096" y="6443928"/>
                <a:ext cx="66600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561" name="Freihand 560">
                <a:extLst>
                  <a:ext uri="{FF2B5EF4-FFF2-40B4-BE49-F238E27FC236}">
                    <a16:creationId xmlns:a16="http://schemas.microsoft.com/office/drawing/2014/main" id="{BC4A065A-26B6-49B1-8CA2-2228A8982C33}"/>
                  </a:ext>
                </a:extLst>
              </p14:cNvPr>
              <p14:cNvContentPartPr/>
              <p14:nvPr/>
            </p14:nvContentPartPr>
            <p14:xfrm>
              <a:off x="1561896" y="1748088"/>
              <a:ext cx="3296880" cy="3319920"/>
            </p14:xfrm>
          </p:contentPart>
        </mc:Choice>
        <mc:Fallback xmlns="">
          <p:pic>
            <p:nvPicPr>
              <p:cNvPr id="561" name="Freihand 560">
                <a:extLst>
                  <a:ext uri="{FF2B5EF4-FFF2-40B4-BE49-F238E27FC236}">
                    <a16:creationId xmlns:a16="http://schemas.microsoft.com/office/drawing/2014/main" id="{BC4A065A-26B6-49B1-8CA2-2228A8982C33}"/>
                  </a:ext>
                </a:extLst>
              </p:cNvPr>
              <p:cNvPicPr/>
              <p:nvPr/>
            </p:nvPicPr>
            <p:blipFill>
              <a:blip r:embed="rId271"/>
              <a:stretch>
                <a:fillRect/>
              </a:stretch>
            </p:blipFill>
            <p:spPr>
              <a:xfrm>
                <a:off x="1557576" y="1743768"/>
                <a:ext cx="3305520" cy="332856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566" name="Freihand 565">
                <a:extLst>
                  <a:ext uri="{FF2B5EF4-FFF2-40B4-BE49-F238E27FC236}">
                    <a16:creationId xmlns:a16="http://schemas.microsoft.com/office/drawing/2014/main" id="{ECA5CC73-ACA8-47CF-A3EB-DC8089FA8312}"/>
                  </a:ext>
                </a:extLst>
              </p14:cNvPr>
              <p14:cNvContentPartPr/>
              <p14:nvPr/>
            </p14:nvContentPartPr>
            <p14:xfrm>
              <a:off x="3447576" y="3743568"/>
              <a:ext cx="25200" cy="78120"/>
            </p14:xfrm>
          </p:contentPart>
        </mc:Choice>
        <mc:Fallback xmlns="">
          <p:pic>
            <p:nvPicPr>
              <p:cNvPr id="566" name="Freihand 565">
                <a:extLst>
                  <a:ext uri="{FF2B5EF4-FFF2-40B4-BE49-F238E27FC236}">
                    <a16:creationId xmlns:a16="http://schemas.microsoft.com/office/drawing/2014/main" id="{ECA5CC73-ACA8-47CF-A3EB-DC8089FA8312}"/>
                  </a:ext>
                </a:extLst>
              </p:cNvPr>
              <p:cNvPicPr/>
              <p:nvPr/>
            </p:nvPicPr>
            <p:blipFill>
              <a:blip r:embed="rId273"/>
              <a:stretch>
                <a:fillRect/>
              </a:stretch>
            </p:blipFill>
            <p:spPr>
              <a:xfrm>
                <a:off x="3443256" y="3739248"/>
                <a:ext cx="338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572" name="Freihand 571">
                <a:extLst>
                  <a:ext uri="{FF2B5EF4-FFF2-40B4-BE49-F238E27FC236}">
                    <a16:creationId xmlns:a16="http://schemas.microsoft.com/office/drawing/2014/main" id="{221005BF-A67B-45F4-888E-07E9B10DB60C}"/>
                  </a:ext>
                </a:extLst>
              </p14:cNvPr>
              <p14:cNvContentPartPr/>
              <p14:nvPr/>
            </p14:nvContentPartPr>
            <p14:xfrm>
              <a:off x="3555936" y="6202008"/>
              <a:ext cx="760680" cy="517320"/>
            </p14:xfrm>
          </p:contentPart>
        </mc:Choice>
        <mc:Fallback xmlns="">
          <p:pic>
            <p:nvPicPr>
              <p:cNvPr id="572" name="Freihand 571">
                <a:extLst>
                  <a:ext uri="{FF2B5EF4-FFF2-40B4-BE49-F238E27FC236}">
                    <a16:creationId xmlns:a16="http://schemas.microsoft.com/office/drawing/2014/main" id="{221005BF-A67B-45F4-888E-07E9B10DB60C}"/>
                  </a:ext>
                </a:extLst>
              </p:cNvPr>
              <p:cNvPicPr/>
              <p:nvPr/>
            </p:nvPicPr>
            <p:blipFill>
              <a:blip r:embed="rId275"/>
              <a:stretch>
                <a:fillRect/>
              </a:stretch>
            </p:blipFill>
            <p:spPr>
              <a:xfrm>
                <a:off x="3551616" y="6197688"/>
                <a:ext cx="769320" cy="5259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495" name="Freihand 494">
                <a:extLst>
                  <a:ext uri="{FF2B5EF4-FFF2-40B4-BE49-F238E27FC236}">
                    <a16:creationId xmlns:a16="http://schemas.microsoft.com/office/drawing/2014/main" id="{5320F633-950B-454C-AD4F-0E6B284A57EA}"/>
                  </a:ext>
                </a:extLst>
              </p14:cNvPr>
              <p14:cNvContentPartPr/>
              <p14:nvPr/>
            </p14:nvContentPartPr>
            <p14:xfrm>
              <a:off x="3250797" y="3266445"/>
              <a:ext cx="492480" cy="620280"/>
            </p14:xfrm>
          </p:contentPart>
        </mc:Choice>
        <mc:Fallback xmlns="">
          <p:pic>
            <p:nvPicPr>
              <p:cNvPr id="495" name="Freihand 494">
                <a:extLst>
                  <a:ext uri="{FF2B5EF4-FFF2-40B4-BE49-F238E27FC236}">
                    <a16:creationId xmlns:a16="http://schemas.microsoft.com/office/drawing/2014/main" id="{5320F633-950B-454C-AD4F-0E6B284A57EA}"/>
                  </a:ext>
                </a:extLst>
              </p:cNvPr>
              <p:cNvPicPr/>
              <p:nvPr/>
            </p:nvPicPr>
            <p:blipFill>
              <a:blip r:embed="rId277"/>
              <a:stretch>
                <a:fillRect/>
              </a:stretch>
            </p:blipFill>
            <p:spPr>
              <a:xfrm>
                <a:off x="3246477" y="3262125"/>
                <a:ext cx="501120" cy="62892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496" name="Freihand 495">
                <a:extLst>
                  <a:ext uri="{FF2B5EF4-FFF2-40B4-BE49-F238E27FC236}">
                    <a16:creationId xmlns:a16="http://schemas.microsoft.com/office/drawing/2014/main" id="{E06D3154-A467-44DF-BD1D-8DA884C50612}"/>
                  </a:ext>
                </a:extLst>
              </p14:cNvPr>
              <p14:cNvContentPartPr/>
              <p14:nvPr/>
            </p14:nvContentPartPr>
            <p14:xfrm>
              <a:off x="3423957" y="3729045"/>
              <a:ext cx="50040" cy="87480"/>
            </p14:xfrm>
          </p:contentPart>
        </mc:Choice>
        <mc:Fallback xmlns="">
          <p:pic>
            <p:nvPicPr>
              <p:cNvPr id="496" name="Freihand 495">
                <a:extLst>
                  <a:ext uri="{FF2B5EF4-FFF2-40B4-BE49-F238E27FC236}">
                    <a16:creationId xmlns:a16="http://schemas.microsoft.com/office/drawing/2014/main" id="{E06D3154-A467-44DF-BD1D-8DA884C50612}"/>
                  </a:ext>
                </a:extLst>
              </p:cNvPr>
              <p:cNvPicPr/>
              <p:nvPr/>
            </p:nvPicPr>
            <p:blipFill>
              <a:blip r:embed="rId279"/>
              <a:stretch>
                <a:fillRect/>
              </a:stretch>
            </p:blipFill>
            <p:spPr>
              <a:xfrm>
                <a:off x="3419637" y="3724725"/>
                <a:ext cx="586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489" name="Freihand 488">
                <a:extLst>
                  <a:ext uri="{FF2B5EF4-FFF2-40B4-BE49-F238E27FC236}">
                    <a16:creationId xmlns:a16="http://schemas.microsoft.com/office/drawing/2014/main" id="{8F77282A-DE01-4242-AAA0-B6B9960EDDE2}"/>
                  </a:ext>
                </a:extLst>
              </p14:cNvPr>
              <p14:cNvContentPartPr/>
              <p14:nvPr/>
            </p14:nvContentPartPr>
            <p14:xfrm>
              <a:off x="3075837" y="3484965"/>
              <a:ext cx="106920" cy="120240"/>
            </p14:xfrm>
          </p:contentPart>
        </mc:Choice>
        <mc:Fallback xmlns="">
          <p:pic>
            <p:nvPicPr>
              <p:cNvPr id="489" name="Freihand 488">
                <a:extLst>
                  <a:ext uri="{FF2B5EF4-FFF2-40B4-BE49-F238E27FC236}">
                    <a16:creationId xmlns:a16="http://schemas.microsoft.com/office/drawing/2014/main" id="{8F77282A-DE01-4242-AAA0-B6B9960EDDE2}"/>
                  </a:ext>
                </a:extLst>
              </p:cNvPr>
              <p:cNvPicPr/>
              <p:nvPr/>
            </p:nvPicPr>
            <p:blipFill>
              <a:blip r:embed="rId281"/>
              <a:stretch>
                <a:fillRect/>
              </a:stretch>
            </p:blipFill>
            <p:spPr>
              <a:xfrm>
                <a:off x="3071517" y="3480645"/>
                <a:ext cx="1155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490" name="Freihand 489">
                <a:extLst>
                  <a:ext uri="{FF2B5EF4-FFF2-40B4-BE49-F238E27FC236}">
                    <a16:creationId xmlns:a16="http://schemas.microsoft.com/office/drawing/2014/main" id="{541A2CF2-3A6F-45B0-9DD7-3A249BC57088}"/>
                  </a:ext>
                </a:extLst>
              </p14:cNvPr>
              <p14:cNvContentPartPr/>
              <p14:nvPr/>
            </p14:nvContentPartPr>
            <p14:xfrm>
              <a:off x="3158277" y="3333045"/>
              <a:ext cx="131400" cy="131040"/>
            </p14:xfrm>
          </p:contentPart>
        </mc:Choice>
        <mc:Fallback xmlns="">
          <p:pic>
            <p:nvPicPr>
              <p:cNvPr id="490" name="Freihand 489">
                <a:extLst>
                  <a:ext uri="{FF2B5EF4-FFF2-40B4-BE49-F238E27FC236}">
                    <a16:creationId xmlns:a16="http://schemas.microsoft.com/office/drawing/2014/main" id="{541A2CF2-3A6F-45B0-9DD7-3A249BC57088}"/>
                  </a:ext>
                </a:extLst>
              </p:cNvPr>
              <p:cNvPicPr/>
              <p:nvPr/>
            </p:nvPicPr>
            <p:blipFill>
              <a:blip r:embed="rId283"/>
              <a:stretch>
                <a:fillRect/>
              </a:stretch>
            </p:blipFill>
            <p:spPr>
              <a:xfrm>
                <a:off x="3153957" y="3328725"/>
                <a:ext cx="1400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492" name="Freihand 491">
                <a:extLst>
                  <a:ext uri="{FF2B5EF4-FFF2-40B4-BE49-F238E27FC236}">
                    <a16:creationId xmlns:a16="http://schemas.microsoft.com/office/drawing/2014/main" id="{C5E60285-1FBC-482F-B3AA-DDEC9FA0AC49}"/>
                  </a:ext>
                </a:extLst>
              </p14:cNvPr>
              <p14:cNvContentPartPr/>
              <p14:nvPr/>
            </p14:nvContentPartPr>
            <p14:xfrm>
              <a:off x="2588037" y="2399925"/>
              <a:ext cx="726840" cy="978480"/>
            </p14:xfrm>
          </p:contentPart>
        </mc:Choice>
        <mc:Fallback xmlns="">
          <p:pic>
            <p:nvPicPr>
              <p:cNvPr id="492" name="Freihand 491">
                <a:extLst>
                  <a:ext uri="{FF2B5EF4-FFF2-40B4-BE49-F238E27FC236}">
                    <a16:creationId xmlns:a16="http://schemas.microsoft.com/office/drawing/2014/main" id="{C5E60285-1FBC-482F-B3AA-DDEC9FA0AC49}"/>
                  </a:ext>
                </a:extLst>
              </p:cNvPr>
              <p:cNvPicPr/>
              <p:nvPr/>
            </p:nvPicPr>
            <p:blipFill>
              <a:blip r:embed="rId285"/>
              <a:stretch>
                <a:fillRect/>
              </a:stretch>
            </p:blipFill>
            <p:spPr>
              <a:xfrm>
                <a:off x="2583717" y="2395605"/>
                <a:ext cx="735480" cy="98712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493" name="Freihand 492">
                <a:extLst>
                  <a:ext uri="{FF2B5EF4-FFF2-40B4-BE49-F238E27FC236}">
                    <a16:creationId xmlns:a16="http://schemas.microsoft.com/office/drawing/2014/main" id="{46975689-B30F-474B-9817-23C88FF8DAE8}"/>
                  </a:ext>
                </a:extLst>
              </p14:cNvPr>
              <p14:cNvContentPartPr/>
              <p14:nvPr/>
            </p14:nvContentPartPr>
            <p14:xfrm>
              <a:off x="2884677" y="3163125"/>
              <a:ext cx="53280" cy="84240"/>
            </p14:xfrm>
          </p:contentPart>
        </mc:Choice>
        <mc:Fallback xmlns="">
          <p:pic>
            <p:nvPicPr>
              <p:cNvPr id="493" name="Freihand 492">
                <a:extLst>
                  <a:ext uri="{FF2B5EF4-FFF2-40B4-BE49-F238E27FC236}">
                    <a16:creationId xmlns:a16="http://schemas.microsoft.com/office/drawing/2014/main" id="{46975689-B30F-474B-9817-23C88FF8DAE8}"/>
                  </a:ext>
                </a:extLst>
              </p:cNvPr>
              <p:cNvPicPr/>
              <p:nvPr/>
            </p:nvPicPr>
            <p:blipFill>
              <a:blip r:embed="rId287"/>
              <a:stretch>
                <a:fillRect/>
              </a:stretch>
            </p:blipFill>
            <p:spPr>
              <a:xfrm>
                <a:off x="2880357" y="3158805"/>
                <a:ext cx="619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498" name="Freihand 497">
                <a:extLst>
                  <a:ext uri="{FF2B5EF4-FFF2-40B4-BE49-F238E27FC236}">
                    <a16:creationId xmlns:a16="http://schemas.microsoft.com/office/drawing/2014/main" id="{AA933E7D-C19B-4135-B8C2-7269A267B247}"/>
                  </a:ext>
                </a:extLst>
              </p14:cNvPr>
              <p14:cNvContentPartPr/>
              <p14:nvPr/>
            </p14:nvContentPartPr>
            <p14:xfrm>
              <a:off x="3087357" y="2901405"/>
              <a:ext cx="706680" cy="630360"/>
            </p14:xfrm>
          </p:contentPart>
        </mc:Choice>
        <mc:Fallback xmlns="">
          <p:pic>
            <p:nvPicPr>
              <p:cNvPr id="498" name="Freihand 497">
                <a:extLst>
                  <a:ext uri="{FF2B5EF4-FFF2-40B4-BE49-F238E27FC236}">
                    <a16:creationId xmlns:a16="http://schemas.microsoft.com/office/drawing/2014/main" id="{AA933E7D-C19B-4135-B8C2-7269A267B247}"/>
                  </a:ext>
                </a:extLst>
              </p:cNvPr>
              <p:cNvPicPr/>
              <p:nvPr/>
            </p:nvPicPr>
            <p:blipFill>
              <a:blip r:embed="rId289"/>
              <a:stretch>
                <a:fillRect/>
              </a:stretch>
            </p:blipFill>
            <p:spPr>
              <a:xfrm>
                <a:off x="3083037" y="2897085"/>
                <a:ext cx="715320" cy="6390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500" name="Freihand 499">
                <a:extLst>
                  <a:ext uri="{FF2B5EF4-FFF2-40B4-BE49-F238E27FC236}">
                    <a16:creationId xmlns:a16="http://schemas.microsoft.com/office/drawing/2014/main" id="{41693736-70E9-4117-8E34-3D82CD0ED421}"/>
                  </a:ext>
                </a:extLst>
              </p14:cNvPr>
              <p14:cNvContentPartPr/>
              <p14:nvPr/>
            </p14:nvContentPartPr>
            <p14:xfrm>
              <a:off x="3815997" y="2538885"/>
              <a:ext cx="102240" cy="128520"/>
            </p14:xfrm>
          </p:contentPart>
        </mc:Choice>
        <mc:Fallback xmlns="">
          <p:pic>
            <p:nvPicPr>
              <p:cNvPr id="500" name="Freihand 499">
                <a:extLst>
                  <a:ext uri="{FF2B5EF4-FFF2-40B4-BE49-F238E27FC236}">
                    <a16:creationId xmlns:a16="http://schemas.microsoft.com/office/drawing/2014/main" id="{41693736-70E9-4117-8E34-3D82CD0ED421}"/>
                  </a:ext>
                </a:extLst>
              </p:cNvPr>
              <p:cNvPicPr/>
              <p:nvPr/>
            </p:nvPicPr>
            <p:blipFill>
              <a:blip r:embed="rId291"/>
              <a:stretch>
                <a:fillRect/>
              </a:stretch>
            </p:blipFill>
            <p:spPr>
              <a:xfrm>
                <a:off x="3811677" y="2534565"/>
                <a:ext cx="1108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501" name="Freihand 500">
                <a:extLst>
                  <a:ext uri="{FF2B5EF4-FFF2-40B4-BE49-F238E27FC236}">
                    <a16:creationId xmlns:a16="http://schemas.microsoft.com/office/drawing/2014/main" id="{3672949E-BC91-4E36-8982-128EED9CA9FA}"/>
                  </a:ext>
                </a:extLst>
              </p14:cNvPr>
              <p14:cNvContentPartPr/>
              <p14:nvPr/>
            </p14:nvContentPartPr>
            <p14:xfrm>
              <a:off x="3933717" y="2367525"/>
              <a:ext cx="104040" cy="206280"/>
            </p14:xfrm>
          </p:contentPart>
        </mc:Choice>
        <mc:Fallback xmlns="">
          <p:pic>
            <p:nvPicPr>
              <p:cNvPr id="501" name="Freihand 500">
                <a:extLst>
                  <a:ext uri="{FF2B5EF4-FFF2-40B4-BE49-F238E27FC236}">
                    <a16:creationId xmlns:a16="http://schemas.microsoft.com/office/drawing/2014/main" id="{3672949E-BC91-4E36-8982-128EED9CA9FA}"/>
                  </a:ext>
                </a:extLst>
              </p:cNvPr>
              <p:cNvPicPr/>
              <p:nvPr/>
            </p:nvPicPr>
            <p:blipFill>
              <a:blip r:embed="rId293"/>
              <a:stretch>
                <a:fillRect/>
              </a:stretch>
            </p:blipFill>
            <p:spPr>
              <a:xfrm>
                <a:off x="3929397" y="2363205"/>
                <a:ext cx="11268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502" name="Freihand 501">
                <a:extLst>
                  <a:ext uri="{FF2B5EF4-FFF2-40B4-BE49-F238E27FC236}">
                    <a16:creationId xmlns:a16="http://schemas.microsoft.com/office/drawing/2014/main" id="{1EADFCE5-ADBA-4B91-90BF-754F0BD1704C}"/>
                  </a:ext>
                </a:extLst>
              </p14:cNvPr>
              <p14:cNvContentPartPr/>
              <p14:nvPr/>
            </p14:nvContentPartPr>
            <p14:xfrm>
              <a:off x="4018317" y="2322525"/>
              <a:ext cx="64080" cy="152640"/>
            </p14:xfrm>
          </p:contentPart>
        </mc:Choice>
        <mc:Fallback xmlns="">
          <p:pic>
            <p:nvPicPr>
              <p:cNvPr id="502" name="Freihand 501">
                <a:extLst>
                  <a:ext uri="{FF2B5EF4-FFF2-40B4-BE49-F238E27FC236}">
                    <a16:creationId xmlns:a16="http://schemas.microsoft.com/office/drawing/2014/main" id="{1EADFCE5-ADBA-4B91-90BF-754F0BD1704C}"/>
                  </a:ext>
                </a:extLst>
              </p:cNvPr>
              <p:cNvPicPr/>
              <p:nvPr/>
            </p:nvPicPr>
            <p:blipFill>
              <a:blip r:embed="rId295"/>
              <a:stretch>
                <a:fillRect/>
              </a:stretch>
            </p:blipFill>
            <p:spPr>
              <a:xfrm>
                <a:off x="4013997" y="2318205"/>
                <a:ext cx="727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504" name="Freihand 503">
                <a:extLst>
                  <a:ext uri="{FF2B5EF4-FFF2-40B4-BE49-F238E27FC236}">
                    <a16:creationId xmlns:a16="http://schemas.microsoft.com/office/drawing/2014/main" id="{7C051D00-AC04-40A3-9BD3-898E8846D90B}"/>
                  </a:ext>
                </a:extLst>
              </p14:cNvPr>
              <p14:cNvContentPartPr/>
              <p14:nvPr/>
            </p14:nvContentPartPr>
            <p14:xfrm>
              <a:off x="4097517" y="2309925"/>
              <a:ext cx="39600" cy="96840"/>
            </p14:xfrm>
          </p:contentPart>
        </mc:Choice>
        <mc:Fallback xmlns="">
          <p:pic>
            <p:nvPicPr>
              <p:cNvPr id="504" name="Freihand 503">
                <a:extLst>
                  <a:ext uri="{FF2B5EF4-FFF2-40B4-BE49-F238E27FC236}">
                    <a16:creationId xmlns:a16="http://schemas.microsoft.com/office/drawing/2014/main" id="{7C051D00-AC04-40A3-9BD3-898E8846D90B}"/>
                  </a:ext>
                </a:extLst>
              </p:cNvPr>
              <p:cNvPicPr/>
              <p:nvPr/>
            </p:nvPicPr>
            <p:blipFill>
              <a:blip r:embed="rId297"/>
              <a:stretch>
                <a:fillRect/>
              </a:stretch>
            </p:blipFill>
            <p:spPr>
              <a:xfrm>
                <a:off x="4093197" y="2305605"/>
                <a:ext cx="482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505" name="Freihand 504">
                <a:extLst>
                  <a:ext uri="{FF2B5EF4-FFF2-40B4-BE49-F238E27FC236}">
                    <a16:creationId xmlns:a16="http://schemas.microsoft.com/office/drawing/2014/main" id="{E8440EFC-FCB2-43AE-A748-EAAE85271E8B}"/>
                  </a:ext>
                </a:extLst>
              </p14:cNvPr>
              <p14:cNvContentPartPr/>
              <p14:nvPr/>
            </p14:nvContentPartPr>
            <p14:xfrm>
              <a:off x="4087077" y="2298045"/>
              <a:ext cx="162360" cy="108000"/>
            </p14:xfrm>
          </p:contentPart>
        </mc:Choice>
        <mc:Fallback xmlns="">
          <p:pic>
            <p:nvPicPr>
              <p:cNvPr id="505" name="Freihand 504">
                <a:extLst>
                  <a:ext uri="{FF2B5EF4-FFF2-40B4-BE49-F238E27FC236}">
                    <a16:creationId xmlns:a16="http://schemas.microsoft.com/office/drawing/2014/main" id="{E8440EFC-FCB2-43AE-A748-EAAE85271E8B}"/>
                  </a:ext>
                </a:extLst>
              </p:cNvPr>
              <p:cNvPicPr/>
              <p:nvPr/>
            </p:nvPicPr>
            <p:blipFill>
              <a:blip r:embed="rId299"/>
              <a:stretch>
                <a:fillRect/>
              </a:stretch>
            </p:blipFill>
            <p:spPr>
              <a:xfrm>
                <a:off x="4082757" y="2293725"/>
                <a:ext cx="1710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506" name="Freihand 505">
                <a:extLst>
                  <a:ext uri="{FF2B5EF4-FFF2-40B4-BE49-F238E27FC236}">
                    <a16:creationId xmlns:a16="http://schemas.microsoft.com/office/drawing/2014/main" id="{F0612E37-4C8A-4B91-82D5-C90D6B73DEEC}"/>
                  </a:ext>
                </a:extLst>
              </p14:cNvPr>
              <p14:cNvContentPartPr/>
              <p14:nvPr/>
            </p14:nvContentPartPr>
            <p14:xfrm>
              <a:off x="4400997" y="2128485"/>
              <a:ext cx="180000" cy="126360"/>
            </p14:xfrm>
          </p:contentPart>
        </mc:Choice>
        <mc:Fallback xmlns="">
          <p:pic>
            <p:nvPicPr>
              <p:cNvPr id="506" name="Freihand 505">
                <a:extLst>
                  <a:ext uri="{FF2B5EF4-FFF2-40B4-BE49-F238E27FC236}">
                    <a16:creationId xmlns:a16="http://schemas.microsoft.com/office/drawing/2014/main" id="{F0612E37-4C8A-4B91-82D5-C90D6B73DEEC}"/>
                  </a:ext>
                </a:extLst>
              </p:cNvPr>
              <p:cNvPicPr/>
              <p:nvPr/>
            </p:nvPicPr>
            <p:blipFill>
              <a:blip r:embed="rId301"/>
              <a:stretch>
                <a:fillRect/>
              </a:stretch>
            </p:blipFill>
            <p:spPr>
              <a:xfrm>
                <a:off x="4396677" y="2124165"/>
                <a:ext cx="18864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508" name="Freihand 507">
                <a:extLst>
                  <a:ext uri="{FF2B5EF4-FFF2-40B4-BE49-F238E27FC236}">
                    <a16:creationId xmlns:a16="http://schemas.microsoft.com/office/drawing/2014/main" id="{15BE054A-5E88-463A-A46B-3E04F3B11C34}"/>
                  </a:ext>
                </a:extLst>
              </p14:cNvPr>
              <p14:cNvContentPartPr/>
              <p14:nvPr/>
            </p14:nvContentPartPr>
            <p14:xfrm>
              <a:off x="4656237" y="2027325"/>
              <a:ext cx="49680" cy="136800"/>
            </p14:xfrm>
          </p:contentPart>
        </mc:Choice>
        <mc:Fallback xmlns="">
          <p:pic>
            <p:nvPicPr>
              <p:cNvPr id="508" name="Freihand 507">
                <a:extLst>
                  <a:ext uri="{FF2B5EF4-FFF2-40B4-BE49-F238E27FC236}">
                    <a16:creationId xmlns:a16="http://schemas.microsoft.com/office/drawing/2014/main" id="{15BE054A-5E88-463A-A46B-3E04F3B11C34}"/>
                  </a:ext>
                </a:extLst>
              </p:cNvPr>
              <p:cNvPicPr/>
              <p:nvPr/>
            </p:nvPicPr>
            <p:blipFill>
              <a:blip r:embed="rId303"/>
              <a:stretch>
                <a:fillRect/>
              </a:stretch>
            </p:blipFill>
            <p:spPr>
              <a:xfrm>
                <a:off x="4651917" y="2023005"/>
                <a:ext cx="583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509" name="Freihand 508">
                <a:extLst>
                  <a:ext uri="{FF2B5EF4-FFF2-40B4-BE49-F238E27FC236}">
                    <a16:creationId xmlns:a16="http://schemas.microsoft.com/office/drawing/2014/main" id="{A65A7313-2678-4785-AA03-0F50E70F12C4}"/>
                  </a:ext>
                </a:extLst>
              </p14:cNvPr>
              <p14:cNvContentPartPr/>
              <p14:nvPr/>
            </p14:nvContentPartPr>
            <p14:xfrm>
              <a:off x="4605837" y="1908525"/>
              <a:ext cx="140400" cy="196560"/>
            </p14:xfrm>
          </p:contentPart>
        </mc:Choice>
        <mc:Fallback xmlns="">
          <p:pic>
            <p:nvPicPr>
              <p:cNvPr id="509" name="Freihand 508">
                <a:extLst>
                  <a:ext uri="{FF2B5EF4-FFF2-40B4-BE49-F238E27FC236}">
                    <a16:creationId xmlns:a16="http://schemas.microsoft.com/office/drawing/2014/main" id="{A65A7313-2678-4785-AA03-0F50E70F12C4}"/>
                  </a:ext>
                </a:extLst>
              </p:cNvPr>
              <p:cNvPicPr/>
              <p:nvPr/>
            </p:nvPicPr>
            <p:blipFill>
              <a:blip r:embed="rId305"/>
              <a:stretch>
                <a:fillRect/>
              </a:stretch>
            </p:blipFill>
            <p:spPr>
              <a:xfrm>
                <a:off x="4601517" y="1904205"/>
                <a:ext cx="14904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511" name="Freihand 510">
                <a:extLst>
                  <a:ext uri="{FF2B5EF4-FFF2-40B4-BE49-F238E27FC236}">
                    <a16:creationId xmlns:a16="http://schemas.microsoft.com/office/drawing/2014/main" id="{48B47FB0-2A69-44CE-8881-BC03D27EC119}"/>
                  </a:ext>
                </a:extLst>
              </p14:cNvPr>
              <p14:cNvContentPartPr/>
              <p14:nvPr/>
            </p14:nvContentPartPr>
            <p14:xfrm>
              <a:off x="3973677" y="2679285"/>
              <a:ext cx="119520" cy="156600"/>
            </p14:xfrm>
          </p:contentPart>
        </mc:Choice>
        <mc:Fallback xmlns="">
          <p:pic>
            <p:nvPicPr>
              <p:cNvPr id="511" name="Freihand 510">
                <a:extLst>
                  <a:ext uri="{FF2B5EF4-FFF2-40B4-BE49-F238E27FC236}">
                    <a16:creationId xmlns:a16="http://schemas.microsoft.com/office/drawing/2014/main" id="{48B47FB0-2A69-44CE-8881-BC03D27EC119}"/>
                  </a:ext>
                </a:extLst>
              </p:cNvPr>
              <p:cNvPicPr/>
              <p:nvPr/>
            </p:nvPicPr>
            <p:blipFill>
              <a:blip r:embed="rId307"/>
              <a:stretch>
                <a:fillRect/>
              </a:stretch>
            </p:blipFill>
            <p:spPr>
              <a:xfrm>
                <a:off x="3969357" y="2674965"/>
                <a:ext cx="12816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512" name="Freihand 511">
                <a:extLst>
                  <a:ext uri="{FF2B5EF4-FFF2-40B4-BE49-F238E27FC236}">
                    <a16:creationId xmlns:a16="http://schemas.microsoft.com/office/drawing/2014/main" id="{BB2C628B-6978-48BD-B3B5-C1756D25F9B9}"/>
                  </a:ext>
                </a:extLst>
              </p14:cNvPr>
              <p14:cNvContentPartPr/>
              <p14:nvPr/>
            </p14:nvContentPartPr>
            <p14:xfrm>
              <a:off x="4092117" y="2582805"/>
              <a:ext cx="233280" cy="223560"/>
            </p14:xfrm>
          </p:contentPart>
        </mc:Choice>
        <mc:Fallback xmlns="">
          <p:pic>
            <p:nvPicPr>
              <p:cNvPr id="512" name="Freihand 511">
                <a:extLst>
                  <a:ext uri="{FF2B5EF4-FFF2-40B4-BE49-F238E27FC236}">
                    <a16:creationId xmlns:a16="http://schemas.microsoft.com/office/drawing/2014/main" id="{BB2C628B-6978-48BD-B3B5-C1756D25F9B9}"/>
                  </a:ext>
                </a:extLst>
              </p:cNvPr>
              <p:cNvPicPr/>
              <p:nvPr/>
            </p:nvPicPr>
            <p:blipFill>
              <a:blip r:embed="rId309"/>
              <a:stretch>
                <a:fillRect/>
              </a:stretch>
            </p:blipFill>
            <p:spPr>
              <a:xfrm>
                <a:off x="4087797" y="2578485"/>
                <a:ext cx="24192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514" name="Freihand 513">
                <a:extLst>
                  <a:ext uri="{FF2B5EF4-FFF2-40B4-BE49-F238E27FC236}">
                    <a16:creationId xmlns:a16="http://schemas.microsoft.com/office/drawing/2014/main" id="{C75AC310-0A42-4B44-81CB-AB322DC30E2A}"/>
                  </a:ext>
                </a:extLst>
              </p14:cNvPr>
              <p14:cNvContentPartPr/>
              <p14:nvPr/>
            </p14:nvContentPartPr>
            <p14:xfrm>
              <a:off x="3548517" y="3490365"/>
              <a:ext cx="148680" cy="159120"/>
            </p14:xfrm>
          </p:contentPart>
        </mc:Choice>
        <mc:Fallback xmlns="">
          <p:pic>
            <p:nvPicPr>
              <p:cNvPr id="514" name="Freihand 513">
                <a:extLst>
                  <a:ext uri="{FF2B5EF4-FFF2-40B4-BE49-F238E27FC236}">
                    <a16:creationId xmlns:a16="http://schemas.microsoft.com/office/drawing/2014/main" id="{C75AC310-0A42-4B44-81CB-AB322DC30E2A}"/>
                  </a:ext>
                </a:extLst>
              </p:cNvPr>
              <p:cNvPicPr/>
              <p:nvPr/>
            </p:nvPicPr>
            <p:blipFill>
              <a:blip r:embed="rId311"/>
              <a:stretch>
                <a:fillRect/>
              </a:stretch>
            </p:blipFill>
            <p:spPr>
              <a:xfrm>
                <a:off x="3544197" y="3486045"/>
                <a:ext cx="15732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515" name="Freihand 514">
                <a:extLst>
                  <a:ext uri="{FF2B5EF4-FFF2-40B4-BE49-F238E27FC236}">
                    <a16:creationId xmlns:a16="http://schemas.microsoft.com/office/drawing/2014/main" id="{2A492076-CB1B-4E44-B1FB-F5C6B3F1E742}"/>
                  </a:ext>
                </a:extLst>
              </p14:cNvPr>
              <p14:cNvContentPartPr/>
              <p14:nvPr/>
            </p14:nvContentPartPr>
            <p14:xfrm>
              <a:off x="3045957" y="3057645"/>
              <a:ext cx="115560" cy="113760"/>
            </p14:xfrm>
          </p:contentPart>
        </mc:Choice>
        <mc:Fallback xmlns="">
          <p:pic>
            <p:nvPicPr>
              <p:cNvPr id="515" name="Freihand 514">
                <a:extLst>
                  <a:ext uri="{FF2B5EF4-FFF2-40B4-BE49-F238E27FC236}">
                    <a16:creationId xmlns:a16="http://schemas.microsoft.com/office/drawing/2014/main" id="{2A492076-CB1B-4E44-B1FB-F5C6B3F1E742}"/>
                  </a:ext>
                </a:extLst>
              </p:cNvPr>
              <p:cNvPicPr/>
              <p:nvPr/>
            </p:nvPicPr>
            <p:blipFill>
              <a:blip r:embed="rId313"/>
              <a:stretch>
                <a:fillRect/>
              </a:stretch>
            </p:blipFill>
            <p:spPr>
              <a:xfrm>
                <a:off x="3041637" y="3053325"/>
                <a:ext cx="12420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517" name="Freihand 516">
                <a:extLst>
                  <a:ext uri="{FF2B5EF4-FFF2-40B4-BE49-F238E27FC236}">
                    <a16:creationId xmlns:a16="http://schemas.microsoft.com/office/drawing/2014/main" id="{BF4CA581-353A-4C5A-86FD-9EBB4C1CD12D}"/>
                  </a:ext>
                </a:extLst>
              </p14:cNvPr>
              <p14:cNvContentPartPr/>
              <p14:nvPr/>
            </p14:nvContentPartPr>
            <p14:xfrm>
              <a:off x="4461117" y="2509365"/>
              <a:ext cx="107640" cy="219960"/>
            </p14:xfrm>
          </p:contentPart>
        </mc:Choice>
        <mc:Fallback xmlns="">
          <p:pic>
            <p:nvPicPr>
              <p:cNvPr id="517" name="Freihand 516">
                <a:extLst>
                  <a:ext uri="{FF2B5EF4-FFF2-40B4-BE49-F238E27FC236}">
                    <a16:creationId xmlns:a16="http://schemas.microsoft.com/office/drawing/2014/main" id="{BF4CA581-353A-4C5A-86FD-9EBB4C1CD12D}"/>
                  </a:ext>
                </a:extLst>
              </p:cNvPr>
              <p:cNvPicPr/>
              <p:nvPr/>
            </p:nvPicPr>
            <p:blipFill>
              <a:blip r:embed="rId315"/>
              <a:stretch>
                <a:fillRect/>
              </a:stretch>
            </p:blipFill>
            <p:spPr>
              <a:xfrm>
                <a:off x="4456797" y="2505045"/>
                <a:ext cx="11628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518" name="Freihand 517">
                <a:extLst>
                  <a:ext uri="{FF2B5EF4-FFF2-40B4-BE49-F238E27FC236}">
                    <a16:creationId xmlns:a16="http://schemas.microsoft.com/office/drawing/2014/main" id="{09C3FBBA-C757-4FB6-8919-2C59EAFEE689}"/>
                  </a:ext>
                </a:extLst>
              </p14:cNvPr>
              <p14:cNvContentPartPr/>
              <p14:nvPr/>
            </p14:nvContentPartPr>
            <p14:xfrm>
              <a:off x="4609437" y="2425125"/>
              <a:ext cx="179280" cy="124560"/>
            </p14:xfrm>
          </p:contentPart>
        </mc:Choice>
        <mc:Fallback xmlns="">
          <p:pic>
            <p:nvPicPr>
              <p:cNvPr id="518" name="Freihand 517">
                <a:extLst>
                  <a:ext uri="{FF2B5EF4-FFF2-40B4-BE49-F238E27FC236}">
                    <a16:creationId xmlns:a16="http://schemas.microsoft.com/office/drawing/2014/main" id="{09C3FBBA-C757-4FB6-8919-2C59EAFEE689}"/>
                  </a:ext>
                </a:extLst>
              </p:cNvPr>
              <p:cNvPicPr/>
              <p:nvPr/>
            </p:nvPicPr>
            <p:blipFill>
              <a:blip r:embed="rId317"/>
              <a:stretch>
                <a:fillRect/>
              </a:stretch>
            </p:blipFill>
            <p:spPr>
              <a:xfrm>
                <a:off x="4605117" y="2420805"/>
                <a:ext cx="1879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519" name="Freihand 518">
                <a:extLst>
                  <a:ext uri="{FF2B5EF4-FFF2-40B4-BE49-F238E27FC236}">
                    <a16:creationId xmlns:a16="http://schemas.microsoft.com/office/drawing/2014/main" id="{88F34289-9F78-4510-AE19-D10A1A0A3238}"/>
                  </a:ext>
                </a:extLst>
              </p14:cNvPr>
              <p14:cNvContentPartPr/>
              <p14:nvPr/>
            </p14:nvContentPartPr>
            <p14:xfrm>
              <a:off x="4754877" y="2355645"/>
              <a:ext cx="360" cy="360"/>
            </p14:xfrm>
          </p:contentPart>
        </mc:Choice>
        <mc:Fallback xmlns="">
          <p:pic>
            <p:nvPicPr>
              <p:cNvPr id="519" name="Freihand 518">
                <a:extLst>
                  <a:ext uri="{FF2B5EF4-FFF2-40B4-BE49-F238E27FC236}">
                    <a16:creationId xmlns:a16="http://schemas.microsoft.com/office/drawing/2014/main" id="{88F34289-9F78-4510-AE19-D10A1A0A3238}"/>
                  </a:ext>
                </a:extLst>
              </p:cNvPr>
              <p:cNvPicPr/>
              <p:nvPr/>
            </p:nvPicPr>
            <p:blipFill>
              <a:blip r:embed="rId263"/>
              <a:stretch>
                <a:fillRect/>
              </a:stretch>
            </p:blipFill>
            <p:spPr>
              <a:xfrm>
                <a:off x="4750557" y="23513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520" name="Freihand 519">
                <a:extLst>
                  <a:ext uri="{FF2B5EF4-FFF2-40B4-BE49-F238E27FC236}">
                    <a16:creationId xmlns:a16="http://schemas.microsoft.com/office/drawing/2014/main" id="{71F5CDA0-CC8A-48AB-B06A-5784C0786D3F}"/>
                  </a:ext>
                </a:extLst>
              </p14:cNvPr>
              <p14:cNvContentPartPr/>
              <p14:nvPr/>
            </p14:nvContentPartPr>
            <p14:xfrm>
              <a:off x="4811397" y="2237205"/>
              <a:ext cx="163800" cy="176040"/>
            </p14:xfrm>
          </p:contentPart>
        </mc:Choice>
        <mc:Fallback xmlns="">
          <p:pic>
            <p:nvPicPr>
              <p:cNvPr id="520" name="Freihand 519">
                <a:extLst>
                  <a:ext uri="{FF2B5EF4-FFF2-40B4-BE49-F238E27FC236}">
                    <a16:creationId xmlns:a16="http://schemas.microsoft.com/office/drawing/2014/main" id="{71F5CDA0-CC8A-48AB-B06A-5784C0786D3F}"/>
                  </a:ext>
                </a:extLst>
              </p:cNvPr>
              <p:cNvPicPr/>
              <p:nvPr/>
            </p:nvPicPr>
            <p:blipFill>
              <a:blip r:embed="rId320"/>
              <a:stretch>
                <a:fillRect/>
              </a:stretch>
            </p:blipFill>
            <p:spPr>
              <a:xfrm>
                <a:off x="4807077" y="2232885"/>
                <a:ext cx="1724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521" name="Freihand 520">
                <a:extLst>
                  <a:ext uri="{FF2B5EF4-FFF2-40B4-BE49-F238E27FC236}">
                    <a16:creationId xmlns:a16="http://schemas.microsoft.com/office/drawing/2014/main" id="{DF2ED91C-CE1D-42D8-B58C-A71F02AFC2FD}"/>
                  </a:ext>
                </a:extLst>
              </p14:cNvPr>
              <p14:cNvContentPartPr/>
              <p14:nvPr/>
            </p14:nvContentPartPr>
            <p14:xfrm>
              <a:off x="5101917" y="2083485"/>
              <a:ext cx="244080" cy="170280"/>
            </p14:xfrm>
          </p:contentPart>
        </mc:Choice>
        <mc:Fallback xmlns="">
          <p:pic>
            <p:nvPicPr>
              <p:cNvPr id="521" name="Freihand 520">
                <a:extLst>
                  <a:ext uri="{FF2B5EF4-FFF2-40B4-BE49-F238E27FC236}">
                    <a16:creationId xmlns:a16="http://schemas.microsoft.com/office/drawing/2014/main" id="{DF2ED91C-CE1D-42D8-B58C-A71F02AFC2FD}"/>
                  </a:ext>
                </a:extLst>
              </p:cNvPr>
              <p:cNvPicPr/>
              <p:nvPr/>
            </p:nvPicPr>
            <p:blipFill>
              <a:blip r:embed="rId322"/>
              <a:stretch>
                <a:fillRect/>
              </a:stretch>
            </p:blipFill>
            <p:spPr>
              <a:xfrm>
                <a:off x="5097597" y="2079165"/>
                <a:ext cx="2527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523" name="Freihand 522">
                <a:extLst>
                  <a:ext uri="{FF2B5EF4-FFF2-40B4-BE49-F238E27FC236}">
                    <a16:creationId xmlns:a16="http://schemas.microsoft.com/office/drawing/2014/main" id="{8B7710BF-7C6A-4EDE-AADE-3A65FE353254}"/>
                  </a:ext>
                </a:extLst>
              </p14:cNvPr>
              <p14:cNvContentPartPr/>
              <p14:nvPr/>
            </p14:nvContentPartPr>
            <p14:xfrm>
              <a:off x="4364277" y="2910045"/>
              <a:ext cx="80640" cy="203760"/>
            </p14:xfrm>
          </p:contentPart>
        </mc:Choice>
        <mc:Fallback xmlns="">
          <p:pic>
            <p:nvPicPr>
              <p:cNvPr id="523" name="Freihand 522">
                <a:extLst>
                  <a:ext uri="{FF2B5EF4-FFF2-40B4-BE49-F238E27FC236}">
                    <a16:creationId xmlns:a16="http://schemas.microsoft.com/office/drawing/2014/main" id="{8B7710BF-7C6A-4EDE-AADE-3A65FE353254}"/>
                  </a:ext>
                </a:extLst>
              </p:cNvPr>
              <p:cNvPicPr/>
              <p:nvPr/>
            </p:nvPicPr>
            <p:blipFill>
              <a:blip r:embed="rId324"/>
              <a:stretch>
                <a:fillRect/>
              </a:stretch>
            </p:blipFill>
            <p:spPr>
              <a:xfrm>
                <a:off x="4359957" y="2905725"/>
                <a:ext cx="8928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524" name="Freihand 523">
                <a:extLst>
                  <a:ext uri="{FF2B5EF4-FFF2-40B4-BE49-F238E27FC236}">
                    <a16:creationId xmlns:a16="http://schemas.microsoft.com/office/drawing/2014/main" id="{067F18B0-53EE-43BB-8A5C-9FEA8BCEE5F3}"/>
                  </a:ext>
                </a:extLst>
              </p14:cNvPr>
              <p14:cNvContentPartPr/>
              <p14:nvPr/>
            </p14:nvContentPartPr>
            <p14:xfrm>
              <a:off x="4483077" y="2870085"/>
              <a:ext cx="58320" cy="92880"/>
            </p14:xfrm>
          </p:contentPart>
        </mc:Choice>
        <mc:Fallback xmlns="">
          <p:pic>
            <p:nvPicPr>
              <p:cNvPr id="524" name="Freihand 523">
                <a:extLst>
                  <a:ext uri="{FF2B5EF4-FFF2-40B4-BE49-F238E27FC236}">
                    <a16:creationId xmlns:a16="http://schemas.microsoft.com/office/drawing/2014/main" id="{067F18B0-53EE-43BB-8A5C-9FEA8BCEE5F3}"/>
                  </a:ext>
                </a:extLst>
              </p:cNvPr>
              <p:cNvPicPr/>
              <p:nvPr/>
            </p:nvPicPr>
            <p:blipFill>
              <a:blip r:embed="rId326"/>
              <a:stretch>
                <a:fillRect/>
              </a:stretch>
            </p:blipFill>
            <p:spPr>
              <a:xfrm>
                <a:off x="4478757" y="2865765"/>
                <a:ext cx="669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525" name="Freihand 524">
                <a:extLst>
                  <a:ext uri="{FF2B5EF4-FFF2-40B4-BE49-F238E27FC236}">
                    <a16:creationId xmlns:a16="http://schemas.microsoft.com/office/drawing/2014/main" id="{BC984183-1F93-4069-AC1A-C6CED8C5A895}"/>
                  </a:ext>
                </a:extLst>
              </p14:cNvPr>
              <p14:cNvContentPartPr/>
              <p14:nvPr/>
            </p14:nvContentPartPr>
            <p14:xfrm>
              <a:off x="4570197" y="2800245"/>
              <a:ext cx="81720" cy="102600"/>
            </p14:xfrm>
          </p:contentPart>
        </mc:Choice>
        <mc:Fallback xmlns="">
          <p:pic>
            <p:nvPicPr>
              <p:cNvPr id="525" name="Freihand 524">
                <a:extLst>
                  <a:ext uri="{FF2B5EF4-FFF2-40B4-BE49-F238E27FC236}">
                    <a16:creationId xmlns:a16="http://schemas.microsoft.com/office/drawing/2014/main" id="{BC984183-1F93-4069-AC1A-C6CED8C5A895}"/>
                  </a:ext>
                </a:extLst>
              </p:cNvPr>
              <p:cNvPicPr/>
              <p:nvPr/>
            </p:nvPicPr>
            <p:blipFill>
              <a:blip r:embed="rId328"/>
              <a:stretch>
                <a:fillRect/>
              </a:stretch>
            </p:blipFill>
            <p:spPr>
              <a:xfrm>
                <a:off x="4565877" y="2795925"/>
                <a:ext cx="903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526" name="Freihand 525">
                <a:extLst>
                  <a:ext uri="{FF2B5EF4-FFF2-40B4-BE49-F238E27FC236}">
                    <a16:creationId xmlns:a16="http://schemas.microsoft.com/office/drawing/2014/main" id="{4E89D4A3-CBDB-43F0-AE63-91EF8D494A05}"/>
                  </a:ext>
                </a:extLst>
              </p14:cNvPr>
              <p14:cNvContentPartPr/>
              <p14:nvPr/>
            </p14:nvContentPartPr>
            <p14:xfrm>
              <a:off x="4657677" y="2767125"/>
              <a:ext cx="82080" cy="88560"/>
            </p14:xfrm>
          </p:contentPart>
        </mc:Choice>
        <mc:Fallback xmlns="">
          <p:pic>
            <p:nvPicPr>
              <p:cNvPr id="526" name="Freihand 525">
                <a:extLst>
                  <a:ext uri="{FF2B5EF4-FFF2-40B4-BE49-F238E27FC236}">
                    <a16:creationId xmlns:a16="http://schemas.microsoft.com/office/drawing/2014/main" id="{4E89D4A3-CBDB-43F0-AE63-91EF8D494A05}"/>
                  </a:ext>
                </a:extLst>
              </p:cNvPr>
              <p:cNvPicPr/>
              <p:nvPr/>
            </p:nvPicPr>
            <p:blipFill>
              <a:blip r:embed="rId330"/>
              <a:stretch>
                <a:fillRect/>
              </a:stretch>
            </p:blipFill>
            <p:spPr>
              <a:xfrm>
                <a:off x="4653357" y="2762805"/>
                <a:ext cx="907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527" name="Freihand 526">
                <a:extLst>
                  <a:ext uri="{FF2B5EF4-FFF2-40B4-BE49-F238E27FC236}">
                    <a16:creationId xmlns:a16="http://schemas.microsoft.com/office/drawing/2014/main" id="{F5834942-02FF-4AA1-941E-7FF341A0DA1B}"/>
                  </a:ext>
                </a:extLst>
              </p14:cNvPr>
              <p14:cNvContentPartPr/>
              <p14:nvPr/>
            </p14:nvContentPartPr>
            <p14:xfrm>
              <a:off x="4765317" y="2745525"/>
              <a:ext cx="11160" cy="58680"/>
            </p14:xfrm>
          </p:contentPart>
        </mc:Choice>
        <mc:Fallback xmlns="">
          <p:pic>
            <p:nvPicPr>
              <p:cNvPr id="527" name="Freihand 526">
                <a:extLst>
                  <a:ext uri="{FF2B5EF4-FFF2-40B4-BE49-F238E27FC236}">
                    <a16:creationId xmlns:a16="http://schemas.microsoft.com/office/drawing/2014/main" id="{F5834942-02FF-4AA1-941E-7FF341A0DA1B}"/>
                  </a:ext>
                </a:extLst>
              </p:cNvPr>
              <p:cNvPicPr/>
              <p:nvPr/>
            </p:nvPicPr>
            <p:blipFill>
              <a:blip r:embed="rId332"/>
              <a:stretch>
                <a:fillRect/>
              </a:stretch>
            </p:blipFill>
            <p:spPr>
              <a:xfrm>
                <a:off x="4760997" y="2741205"/>
                <a:ext cx="198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528" name="Freihand 527">
                <a:extLst>
                  <a:ext uri="{FF2B5EF4-FFF2-40B4-BE49-F238E27FC236}">
                    <a16:creationId xmlns:a16="http://schemas.microsoft.com/office/drawing/2014/main" id="{15CAD96A-728A-4947-BBF6-3F1C3CAA0C83}"/>
                  </a:ext>
                </a:extLst>
              </p14:cNvPr>
              <p14:cNvContentPartPr/>
              <p14:nvPr/>
            </p14:nvContentPartPr>
            <p14:xfrm>
              <a:off x="4778997" y="2620605"/>
              <a:ext cx="103320" cy="151200"/>
            </p14:xfrm>
          </p:contentPart>
        </mc:Choice>
        <mc:Fallback xmlns="">
          <p:pic>
            <p:nvPicPr>
              <p:cNvPr id="528" name="Freihand 527">
                <a:extLst>
                  <a:ext uri="{FF2B5EF4-FFF2-40B4-BE49-F238E27FC236}">
                    <a16:creationId xmlns:a16="http://schemas.microsoft.com/office/drawing/2014/main" id="{15CAD96A-728A-4947-BBF6-3F1C3CAA0C83}"/>
                  </a:ext>
                </a:extLst>
              </p:cNvPr>
              <p:cNvPicPr/>
              <p:nvPr/>
            </p:nvPicPr>
            <p:blipFill>
              <a:blip r:embed="rId334"/>
              <a:stretch>
                <a:fillRect/>
              </a:stretch>
            </p:blipFill>
            <p:spPr>
              <a:xfrm>
                <a:off x="4774677" y="2616285"/>
                <a:ext cx="1119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529" name="Freihand 528">
                <a:extLst>
                  <a:ext uri="{FF2B5EF4-FFF2-40B4-BE49-F238E27FC236}">
                    <a16:creationId xmlns:a16="http://schemas.microsoft.com/office/drawing/2014/main" id="{611D3ED6-2CFB-43FB-BFE8-8F6DBD4628C4}"/>
                  </a:ext>
                </a:extLst>
              </p14:cNvPr>
              <p14:cNvContentPartPr/>
              <p14:nvPr/>
            </p14:nvContentPartPr>
            <p14:xfrm>
              <a:off x="4875837" y="2569845"/>
              <a:ext cx="69480" cy="147600"/>
            </p14:xfrm>
          </p:contentPart>
        </mc:Choice>
        <mc:Fallback xmlns="">
          <p:pic>
            <p:nvPicPr>
              <p:cNvPr id="529" name="Freihand 528">
                <a:extLst>
                  <a:ext uri="{FF2B5EF4-FFF2-40B4-BE49-F238E27FC236}">
                    <a16:creationId xmlns:a16="http://schemas.microsoft.com/office/drawing/2014/main" id="{611D3ED6-2CFB-43FB-BFE8-8F6DBD4628C4}"/>
                  </a:ext>
                </a:extLst>
              </p:cNvPr>
              <p:cNvPicPr/>
              <p:nvPr/>
            </p:nvPicPr>
            <p:blipFill>
              <a:blip r:embed="rId336"/>
              <a:stretch>
                <a:fillRect/>
              </a:stretch>
            </p:blipFill>
            <p:spPr>
              <a:xfrm>
                <a:off x="4871517" y="2565525"/>
                <a:ext cx="781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530" name="Freihand 529">
                <a:extLst>
                  <a:ext uri="{FF2B5EF4-FFF2-40B4-BE49-F238E27FC236}">
                    <a16:creationId xmlns:a16="http://schemas.microsoft.com/office/drawing/2014/main" id="{4426557E-F2F5-449D-924F-5750CB39EAD2}"/>
                  </a:ext>
                </a:extLst>
              </p14:cNvPr>
              <p14:cNvContentPartPr/>
              <p14:nvPr/>
            </p14:nvContentPartPr>
            <p14:xfrm>
              <a:off x="4944957" y="2599005"/>
              <a:ext cx="123480" cy="80640"/>
            </p14:xfrm>
          </p:contentPart>
        </mc:Choice>
        <mc:Fallback xmlns="">
          <p:pic>
            <p:nvPicPr>
              <p:cNvPr id="530" name="Freihand 529">
                <a:extLst>
                  <a:ext uri="{FF2B5EF4-FFF2-40B4-BE49-F238E27FC236}">
                    <a16:creationId xmlns:a16="http://schemas.microsoft.com/office/drawing/2014/main" id="{4426557E-F2F5-449D-924F-5750CB39EAD2}"/>
                  </a:ext>
                </a:extLst>
              </p:cNvPr>
              <p:cNvPicPr/>
              <p:nvPr/>
            </p:nvPicPr>
            <p:blipFill>
              <a:blip r:embed="rId338"/>
              <a:stretch>
                <a:fillRect/>
              </a:stretch>
            </p:blipFill>
            <p:spPr>
              <a:xfrm>
                <a:off x="4940637" y="2594685"/>
                <a:ext cx="1321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531" name="Freihand 530">
                <a:extLst>
                  <a:ext uri="{FF2B5EF4-FFF2-40B4-BE49-F238E27FC236}">
                    <a16:creationId xmlns:a16="http://schemas.microsoft.com/office/drawing/2014/main" id="{279384C4-AE70-4CFD-A6B7-C35D56851AFA}"/>
                  </a:ext>
                </a:extLst>
              </p14:cNvPr>
              <p14:cNvContentPartPr/>
              <p14:nvPr/>
            </p14:nvContentPartPr>
            <p14:xfrm>
              <a:off x="5217477" y="2488485"/>
              <a:ext cx="42120" cy="115200"/>
            </p14:xfrm>
          </p:contentPart>
        </mc:Choice>
        <mc:Fallback xmlns="">
          <p:pic>
            <p:nvPicPr>
              <p:cNvPr id="531" name="Freihand 530">
                <a:extLst>
                  <a:ext uri="{FF2B5EF4-FFF2-40B4-BE49-F238E27FC236}">
                    <a16:creationId xmlns:a16="http://schemas.microsoft.com/office/drawing/2014/main" id="{279384C4-AE70-4CFD-A6B7-C35D56851AFA}"/>
                  </a:ext>
                </a:extLst>
              </p:cNvPr>
              <p:cNvPicPr/>
              <p:nvPr/>
            </p:nvPicPr>
            <p:blipFill>
              <a:blip r:embed="rId340"/>
              <a:stretch>
                <a:fillRect/>
              </a:stretch>
            </p:blipFill>
            <p:spPr>
              <a:xfrm>
                <a:off x="5213157" y="2484165"/>
                <a:ext cx="507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532" name="Freihand 531">
                <a:extLst>
                  <a:ext uri="{FF2B5EF4-FFF2-40B4-BE49-F238E27FC236}">
                    <a16:creationId xmlns:a16="http://schemas.microsoft.com/office/drawing/2014/main" id="{9D6076EE-A27C-46C1-BD3F-A5611CE655C4}"/>
                  </a:ext>
                </a:extLst>
              </p14:cNvPr>
              <p14:cNvContentPartPr/>
              <p14:nvPr/>
            </p14:nvContentPartPr>
            <p14:xfrm>
              <a:off x="5294877" y="2432685"/>
              <a:ext cx="84240" cy="237240"/>
            </p14:xfrm>
          </p:contentPart>
        </mc:Choice>
        <mc:Fallback xmlns="">
          <p:pic>
            <p:nvPicPr>
              <p:cNvPr id="532" name="Freihand 531">
                <a:extLst>
                  <a:ext uri="{FF2B5EF4-FFF2-40B4-BE49-F238E27FC236}">
                    <a16:creationId xmlns:a16="http://schemas.microsoft.com/office/drawing/2014/main" id="{9D6076EE-A27C-46C1-BD3F-A5611CE655C4}"/>
                  </a:ext>
                </a:extLst>
              </p:cNvPr>
              <p:cNvPicPr/>
              <p:nvPr/>
            </p:nvPicPr>
            <p:blipFill>
              <a:blip r:embed="rId342"/>
              <a:stretch>
                <a:fillRect/>
              </a:stretch>
            </p:blipFill>
            <p:spPr>
              <a:xfrm>
                <a:off x="5290557" y="2428365"/>
                <a:ext cx="9288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533" name="Freihand 532">
                <a:extLst>
                  <a:ext uri="{FF2B5EF4-FFF2-40B4-BE49-F238E27FC236}">
                    <a16:creationId xmlns:a16="http://schemas.microsoft.com/office/drawing/2014/main" id="{30A3F41D-5587-49FD-ACE2-EC688384AB51}"/>
                  </a:ext>
                </a:extLst>
              </p14:cNvPr>
              <p14:cNvContentPartPr/>
              <p14:nvPr/>
            </p14:nvContentPartPr>
            <p14:xfrm>
              <a:off x="5407197" y="2313165"/>
              <a:ext cx="263160" cy="146880"/>
            </p14:xfrm>
          </p:contentPart>
        </mc:Choice>
        <mc:Fallback xmlns="">
          <p:pic>
            <p:nvPicPr>
              <p:cNvPr id="533" name="Freihand 532">
                <a:extLst>
                  <a:ext uri="{FF2B5EF4-FFF2-40B4-BE49-F238E27FC236}">
                    <a16:creationId xmlns:a16="http://schemas.microsoft.com/office/drawing/2014/main" id="{30A3F41D-5587-49FD-ACE2-EC688384AB51}"/>
                  </a:ext>
                </a:extLst>
              </p:cNvPr>
              <p:cNvPicPr/>
              <p:nvPr/>
            </p:nvPicPr>
            <p:blipFill>
              <a:blip r:embed="rId344"/>
              <a:stretch>
                <a:fillRect/>
              </a:stretch>
            </p:blipFill>
            <p:spPr>
              <a:xfrm>
                <a:off x="5402877" y="2308845"/>
                <a:ext cx="2718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534" name="Freihand 533">
                <a:extLst>
                  <a:ext uri="{FF2B5EF4-FFF2-40B4-BE49-F238E27FC236}">
                    <a16:creationId xmlns:a16="http://schemas.microsoft.com/office/drawing/2014/main" id="{7439708A-E52F-4F98-864F-14773368A07B}"/>
                  </a:ext>
                </a:extLst>
              </p14:cNvPr>
              <p14:cNvContentPartPr/>
              <p14:nvPr/>
            </p14:nvContentPartPr>
            <p14:xfrm>
              <a:off x="5668917" y="2268165"/>
              <a:ext cx="54000" cy="16560"/>
            </p14:xfrm>
          </p:contentPart>
        </mc:Choice>
        <mc:Fallback xmlns="">
          <p:pic>
            <p:nvPicPr>
              <p:cNvPr id="534" name="Freihand 533">
                <a:extLst>
                  <a:ext uri="{FF2B5EF4-FFF2-40B4-BE49-F238E27FC236}">
                    <a16:creationId xmlns:a16="http://schemas.microsoft.com/office/drawing/2014/main" id="{7439708A-E52F-4F98-864F-14773368A07B}"/>
                  </a:ext>
                </a:extLst>
              </p:cNvPr>
              <p:cNvPicPr/>
              <p:nvPr/>
            </p:nvPicPr>
            <p:blipFill>
              <a:blip r:embed="rId346"/>
              <a:stretch>
                <a:fillRect/>
              </a:stretch>
            </p:blipFill>
            <p:spPr>
              <a:xfrm>
                <a:off x="5664597" y="2263845"/>
                <a:ext cx="626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535" name="Freihand 534">
                <a:extLst>
                  <a:ext uri="{FF2B5EF4-FFF2-40B4-BE49-F238E27FC236}">
                    <a16:creationId xmlns:a16="http://schemas.microsoft.com/office/drawing/2014/main" id="{F765ED39-4004-4061-8036-45C4D9E5CCB3}"/>
                  </a:ext>
                </a:extLst>
              </p14:cNvPr>
              <p14:cNvContentPartPr/>
              <p14:nvPr/>
            </p14:nvContentPartPr>
            <p14:xfrm>
              <a:off x="5698077" y="2265645"/>
              <a:ext cx="78840" cy="76680"/>
            </p14:xfrm>
          </p:contentPart>
        </mc:Choice>
        <mc:Fallback xmlns="">
          <p:pic>
            <p:nvPicPr>
              <p:cNvPr id="535" name="Freihand 534">
                <a:extLst>
                  <a:ext uri="{FF2B5EF4-FFF2-40B4-BE49-F238E27FC236}">
                    <a16:creationId xmlns:a16="http://schemas.microsoft.com/office/drawing/2014/main" id="{F765ED39-4004-4061-8036-45C4D9E5CCB3}"/>
                  </a:ext>
                </a:extLst>
              </p:cNvPr>
              <p:cNvPicPr/>
              <p:nvPr/>
            </p:nvPicPr>
            <p:blipFill>
              <a:blip r:embed="rId348"/>
              <a:stretch>
                <a:fillRect/>
              </a:stretch>
            </p:blipFill>
            <p:spPr>
              <a:xfrm>
                <a:off x="5693757" y="2261325"/>
                <a:ext cx="874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537" name="Freihand 536">
                <a:extLst>
                  <a:ext uri="{FF2B5EF4-FFF2-40B4-BE49-F238E27FC236}">
                    <a16:creationId xmlns:a16="http://schemas.microsoft.com/office/drawing/2014/main" id="{61E92B6D-1AB6-4545-98D8-981952A4FE73}"/>
                  </a:ext>
                </a:extLst>
              </p14:cNvPr>
              <p14:cNvContentPartPr/>
              <p14:nvPr/>
            </p14:nvContentPartPr>
            <p14:xfrm>
              <a:off x="3444837" y="3813285"/>
              <a:ext cx="14400" cy="172440"/>
            </p14:xfrm>
          </p:contentPart>
        </mc:Choice>
        <mc:Fallback xmlns="">
          <p:pic>
            <p:nvPicPr>
              <p:cNvPr id="537" name="Freihand 536">
                <a:extLst>
                  <a:ext uri="{FF2B5EF4-FFF2-40B4-BE49-F238E27FC236}">
                    <a16:creationId xmlns:a16="http://schemas.microsoft.com/office/drawing/2014/main" id="{61E92B6D-1AB6-4545-98D8-981952A4FE73}"/>
                  </a:ext>
                </a:extLst>
              </p:cNvPr>
              <p:cNvPicPr/>
              <p:nvPr/>
            </p:nvPicPr>
            <p:blipFill>
              <a:blip r:embed="rId350"/>
              <a:stretch>
                <a:fillRect/>
              </a:stretch>
            </p:blipFill>
            <p:spPr>
              <a:xfrm>
                <a:off x="3440517" y="3808965"/>
                <a:ext cx="2304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540" name="Freihand 539">
                <a:extLst>
                  <a:ext uri="{FF2B5EF4-FFF2-40B4-BE49-F238E27FC236}">
                    <a16:creationId xmlns:a16="http://schemas.microsoft.com/office/drawing/2014/main" id="{C876A373-B86D-49CE-923E-FCA0B3402CE6}"/>
                  </a:ext>
                </a:extLst>
              </p14:cNvPr>
              <p14:cNvContentPartPr/>
              <p14:nvPr/>
            </p14:nvContentPartPr>
            <p14:xfrm>
              <a:off x="2864517" y="3319365"/>
              <a:ext cx="17640" cy="361800"/>
            </p14:xfrm>
          </p:contentPart>
        </mc:Choice>
        <mc:Fallback xmlns="">
          <p:pic>
            <p:nvPicPr>
              <p:cNvPr id="540" name="Freihand 539">
                <a:extLst>
                  <a:ext uri="{FF2B5EF4-FFF2-40B4-BE49-F238E27FC236}">
                    <a16:creationId xmlns:a16="http://schemas.microsoft.com/office/drawing/2014/main" id="{C876A373-B86D-49CE-923E-FCA0B3402CE6}"/>
                  </a:ext>
                </a:extLst>
              </p:cNvPr>
              <p:cNvPicPr/>
              <p:nvPr/>
            </p:nvPicPr>
            <p:blipFill>
              <a:blip r:embed="rId352"/>
              <a:stretch>
                <a:fillRect/>
              </a:stretch>
            </p:blipFill>
            <p:spPr>
              <a:xfrm>
                <a:off x="2860197" y="3315045"/>
                <a:ext cx="26280" cy="37044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541" name="Freihand 540">
                <a:extLst>
                  <a:ext uri="{FF2B5EF4-FFF2-40B4-BE49-F238E27FC236}">
                    <a16:creationId xmlns:a16="http://schemas.microsoft.com/office/drawing/2014/main" id="{84432991-A725-483D-AA9C-B341F01020E6}"/>
                  </a:ext>
                </a:extLst>
              </p14:cNvPr>
              <p14:cNvContentPartPr/>
              <p14:nvPr/>
            </p14:nvContentPartPr>
            <p14:xfrm>
              <a:off x="2892597" y="3905085"/>
              <a:ext cx="6840" cy="262440"/>
            </p14:xfrm>
          </p:contentPart>
        </mc:Choice>
        <mc:Fallback xmlns="">
          <p:pic>
            <p:nvPicPr>
              <p:cNvPr id="541" name="Freihand 540">
                <a:extLst>
                  <a:ext uri="{FF2B5EF4-FFF2-40B4-BE49-F238E27FC236}">
                    <a16:creationId xmlns:a16="http://schemas.microsoft.com/office/drawing/2014/main" id="{84432991-A725-483D-AA9C-B341F01020E6}"/>
                  </a:ext>
                </a:extLst>
              </p:cNvPr>
              <p:cNvPicPr/>
              <p:nvPr/>
            </p:nvPicPr>
            <p:blipFill>
              <a:blip r:embed="rId354"/>
              <a:stretch>
                <a:fillRect/>
              </a:stretch>
            </p:blipFill>
            <p:spPr>
              <a:xfrm>
                <a:off x="2888277" y="3900765"/>
                <a:ext cx="1548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542" name="Freihand 541">
                <a:extLst>
                  <a:ext uri="{FF2B5EF4-FFF2-40B4-BE49-F238E27FC236}">
                    <a16:creationId xmlns:a16="http://schemas.microsoft.com/office/drawing/2014/main" id="{D014E037-B4E8-4379-B882-42152DA5096E}"/>
                  </a:ext>
                </a:extLst>
              </p14:cNvPr>
              <p14:cNvContentPartPr/>
              <p14:nvPr/>
            </p14:nvContentPartPr>
            <p14:xfrm>
              <a:off x="2905917" y="4480725"/>
              <a:ext cx="3600" cy="322200"/>
            </p14:xfrm>
          </p:contentPart>
        </mc:Choice>
        <mc:Fallback xmlns="">
          <p:pic>
            <p:nvPicPr>
              <p:cNvPr id="542" name="Freihand 541">
                <a:extLst>
                  <a:ext uri="{FF2B5EF4-FFF2-40B4-BE49-F238E27FC236}">
                    <a16:creationId xmlns:a16="http://schemas.microsoft.com/office/drawing/2014/main" id="{D014E037-B4E8-4379-B882-42152DA5096E}"/>
                  </a:ext>
                </a:extLst>
              </p:cNvPr>
              <p:cNvPicPr/>
              <p:nvPr/>
            </p:nvPicPr>
            <p:blipFill>
              <a:blip r:embed="rId356"/>
              <a:stretch>
                <a:fillRect/>
              </a:stretch>
            </p:blipFill>
            <p:spPr>
              <a:xfrm>
                <a:off x="2901597" y="4476405"/>
                <a:ext cx="12240" cy="33084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563" name="Freihand 562">
                <a:extLst>
                  <a:ext uri="{FF2B5EF4-FFF2-40B4-BE49-F238E27FC236}">
                    <a16:creationId xmlns:a16="http://schemas.microsoft.com/office/drawing/2014/main" id="{D25DC0BC-466D-4FAB-A409-300E66356BB6}"/>
                  </a:ext>
                </a:extLst>
              </p14:cNvPr>
              <p14:cNvContentPartPr/>
              <p14:nvPr/>
            </p14:nvContentPartPr>
            <p14:xfrm>
              <a:off x="2887776" y="3229128"/>
              <a:ext cx="167400" cy="166680"/>
            </p14:xfrm>
          </p:contentPart>
        </mc:Choice>
        <mc:Fallback xmlns="">
          <p:pic>
            <p:nvPicPr>
              <p:cNvPr id="563" name="Freihand 562">
                <a:extLst>
                  <a:ext uri="{FF2B5EF4-FFF2-40B4-BE49-F238E27FC236}">
                    <a16:creationId xmlns:a16="http://schemas.microsoft.com/office/drawing/2014/main" id="{D25DC0BC-466D-4FAB-A409-300E66356BB6}"/>
                  </a:ext>
                </a:extLst>
              </p:cNvPr>
              <p:cNvPicPr/>
              <p:nvPr/>
            </p:nvPicPr>
            <p:blipFill>
              <a:blip r:embed="rId358"/>
              <a:stretch>
                <a:fillRect/>
              </a:stretch>
            </p:blipFill>
            <p:spPr>
              <a:xfrm>
                <a:off x="2883456" y="3224808"/>
                <a:ext cx="17604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564" name="Freihand 563">
                <a:extLst>
                  <a:ext uri="{FF2B5EF4-FFF2-40B4-BE49-F238E27FC236}">
                    <a16:creationId xmlns:a16="http://schemas.microsoft.com/office/drawing/2014/main" id="{24A95AC1-EFA6-47ED-8E1B-9E99A83122B0}"/>
                  </a:ext>
                </a:extLst>
              </p14:cNvPr>
              <p14:cNvContentPartPr/>
              <p14:nvPr/>
            </p14:nvContentPartPr>
            <p14:xfrm>
              <a:off x="3197016" y="3567168"/>
              <a:ext cx="835920" cy="808200"/>
            </p14:xfrm>
          </p:contentPart>
        </mc:Choice>
        <mc:Fallback xmlns="">
          <p:pic>
            <p:nvPicPr>
              <p:cNvPr id="564" name="Freihand 563">
                <a:extLst>
                  <a:ext uri="{FF2B5EF4-FFF2-40B4-BE49-F238E27FC236}">
                    <a16:creationId xmlns:a16="http://schemas.microsoft.com/office/drawing/2014/main" id="{24A95AC1-EFA6-47ED-8E1B-9E99A83122B0}"/>
                  </a:ext>
                </a:extLst>
              </p:cNvPr>
              <p:cNvPicPr/>
              <p:nvPr/>
            </p:nvPicPr>
            <p:blipFill>
              <a:blip r:embed="rId360"/>
              <a:stretch>
                <a:fillRect/>
              </a:stretch>
            </p:blipFill>
            <p:spPr>
              <a:xfrm>
                <a:off x="3192696" y="3562848"/>
                <a:ext cx="844560" cy="81684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568" name="Freihand 567">
                <a:extLst>
                  <a:ext uri="{FF2B5EF4-FFF2-40B4-BE49-F238E27FC236}">
                    <a16:creationId xmlns:a16="http://schemas.microsoft.com/office/drawing/2014/main" id="{3CB33B73-50A5-4365-B687-6EEBDFBCB374}"/>
                  </a:ext>
                </a:extLst>
              </p14:cNvPr>
              <p14:cNvContentPartPr/>
              <p14:nvPr/>
            </p14:nvContentPartPr>
            <p14:xfrm>
              <a:off x="3443256" y="3785328"/>
              <a:ext cx="23040" cy="34560"/>
            </p14:xfrm>
          </p:contentPart>
        </mc:Choice>
        <mc:Fallback xmlns="">
          <p:pic>
            <p:nvPicPr>
              <p:cNvPr id="568" name="Freihand 567">
                <a:extLst>
                  <a:ext uri="{FF2B5EF4-FFF2-40B4-BE49-F238E27FC236}">
                    <a16:creationId xmlns:a16="http://schemas.microsoft.com/office/drawing/2014/main" id="{3CB33B73-50A5-4365-B687-6EEBDFBCB374}"/>
                  </a:ext>
                </a:extLst>
              </p:cNvPr>
              <p:cNvPicPr/>
              <p:nvPr/>
            </p:nvPicPr>
            <p:blipFill>
              <a:blip r:embed="rId362"/>
              <a:stretch>
                <a:fillRect/>
              </a:stretch>
            </p:blipFill>
            <p:spPr>
              <a:xfrm>
                <a:off x="3438936" y="3781008"/>
                <a:ext cx="316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570" name="Freihand 569">
                <a:extLst>
                  <a:ext uri="{FF2B5EF4-FFF2-40B4-BE49-F238E27FC236}">
                    <a16:creationId xmlns:a16="http://schemas.microsoft.com/office/drawing/2014/main" id="{D4B36D12-BFD2-4083-A286-D27D5C63E194}"/>
                  </a:ext>
                </a:extLst>
              </p14:cNvPr>
              <p14:cNvContentPartPr/>
              <p14:nvPr/>
            </p14:nvContentPartPr>
            <p14:xfrm>
              <a:off x="2882016" y="3207888"/>
              <a:ext cx="36360" cy="36360"/>
            </p14:xfrm>
          </p:contentPart>
        </mc:Choice>
        <mc:Fallback xmlns="">
          <p:pic>
            <p:nvPicPr>
              <p:cNvPr id="570" name="Freihand 569">
                <a:extLst>
                  <a:ext uri="{FF2B5EF4-FFF2-40B4-BE49-F238E27FC236}">
                    <a16:creationId xmlns:a16="http://schemas.microsoft.com/office/drawing/2014/main" id="{D4B36D12-BFD2-4083-A286-D27D5C63E194}"/>
                  </a:ext>
                </a:extLst>
              </p:cNvPr>
              <p:cNvPicPr/>
              <p:nvPr/>
            </p:nvPicPr>
            <p:blipFill>
              <a:blip r:embed="rId364"/>
              <a:stretch>
                <a:fillRect/>
              </a:stretch>
            </p:blipFill>
            <p:spPr>
              <a:xfrm>
                <a:off x="2877696" y="3203568"/>
                <a:ext cx="4500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573" name="Freihand 572">
                <a:extLst>
                  <a:ext uri="{FF2B5EF4-FFF2-40B4-BE49-F238E27FC236}">
                    <a16:creationId xmlns:a16="http://schemas.microsoft.com/office/drawing/2014/main" id="{4DF9A2EE-6D3C-4E1E-AD38-8DDE68CC4969}"/>
                  </a:ext>
                </a:extLst>
              </p14:cNvPr>
              <p14:cNvContentPartPr/>
              <p14:nvPr/>
            </p14:nvContentPartPr>
            <p14:xfrm>
              <a:off x="2897856" y="3158928"/>
              <a:ext cx="45000" cy="86040"/>
            </p14:xfrm>
          </p:contentPart>
        </mc:Choice>
        <mc:Fallback xmlns="">
          <p:pic>
            <p:nvPicPr>
              <p:cNvPr id="573" name="Freihand 572">
                <a:extLst>
                  <a:ext uri="{FF2B5EF4-FFF2-40B4-BE49-F238E27FC236}">
                    <a16:creationId xmlns:a16="http://schemas.microsoft.com/office/drawing/2014/main" id="{4DF9A2EE-6D3C-4E1E-AD38-8DDE68CC4969}"/>
                  </a:ext>
                </a:extLst>
              </p:cNvPr>
              <p:cNvPicPr/>
              <p:nvPr/>
            </p:nvPicPr>
            <p:blipFill>
              <a:blip r:embed="rId366"/>
              <a:stretch>
                <a:fillRect/>
              </a:stretch>
            </p:blipFill>
            <p:spPr>
              <a:xfrm>
                <a:off x="2893536" y="3154608"/>
                <a:ext cx="536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575" name="Freihand 574">
                <a:extLst>
                  <a:ext uri="{FF2B5EF4-FFF2-40B4-BE49-F238E27FC236}">
                    <a16:creationId xmlns:a16="http://schemas.microsoft.com/office/drawing/2014/main" id="{24718CBC-8806-4B71-869A-EA28FFA8C482}"/>
                  </a:ext>
                </a:extLst>
              </p14:cNvPr>
              <p14:cNvContentPartPr/>
              <p14:nvPr/>
            </p14:nvContentPartPr>
            <p14:xfrm>
              <a:off x="3420216" y="3748968"/>
              <a:ext cx="51120" cy="36720"/>
            </p14:xfrm>
          </p:contentPart>
        </mc:Choice>
        <mc:Fallback xmlns="">
          <p:pic>
            <p:nvPicPr>
              <p:cNvPr id="575" name="Freihand 574">
                <a:extLst>
                  <a:ext uri="{FF2B5EF4-FFF2-40B4-BE49-F238E27FC236}">
                    <a16:creationId xmlns:a16="http://schemas.microsoft.com/office/drawing/2014/main" id="{24718CBC-8806-4B71-869A-EA28FFA8C482}"/>
                  </a:ext>
                </a:extLst>
              </p:cNvPr>
              <p:cNvPicPr/>
              <p:nvPr/>
            </p:nvPicPr>
            <p:blipFill>
              <a:blip r:embed="rId368"/>
              <a:stretch>
                <a:fillRect/>
              </a:stretch>
            </p:blipFill>
            <p:spPr>
              <a:xfrm>
                <a:off x="3415896" y="3744648"/>
                <a:ext cx="5976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577" name="Freihand 576">
                <a:extLst>
                  <a:ext uri="{FF2B5EF4-FFF2-40B4-BE49-F238E27FC236}">
                    <a16:creationId xmlns:a16="http://schemas.microsoft.com/office/drawing/2014/main" id="{A8D21D14-D7D2-4BF6-8B5D-4B460E9E0488}"/>
                  </a:ext>
                </a:extLst>
              </p14:cNvPr>
              <p14:cNvContentPartPr/>
              <p14:nvPr/>
            </p14:nvContentPartPr>
            <p14:xfrm>
              <a:off x="2650536" y="4891968"/>
              <a:ext cx="336960" cy="610920"/>
            </p14:xfrm>
          </p:contentPart>
        </mc:Choice>
        <mc:Fallback xmlns="">
          <p:pic>
            <p:nvPicPr>
              <p:cNvPr id="577" name="Freihand 576">
                <a:extLst>
                  <a:ext uri="{FF2B5EF4-FFF2-40B4-BE49-F238E27FC236}">
                    <a16:creationId xmlns:a16="http://schemas.microsoft.com/office/drawing/2014/main" id="{A8D21D14-D7D2-4BF6-8B5D-4B460E9E0488}"/>
                  </a:ext>
                </a:extLst>
              </p:cNvPr>
              <p:cNvPicPr/>
              <p:nvPr/>
            </p:nvPicPr>
            <p:blipFill>
              <a:blip r:embed="rId370"/>
              <a:stretch>
                <a:fillRect/>
              </a:stretch>
            </p:blipFill>
            <p:spPr>
              <a:xfrm>
                <a:off x="2646216" y="4887648"/>
                <a:ext cx="345600" cy="619560"/>
              </a:xfrm>
              <a:prstGeom prst="rect">
                <a:avLst/>
              </a:prstGeom>
            </p:spPr>
          </p:pic>
        </mc:Fallback>
      </mc:AlternateContent>
      <p:grpSp>
        <p:nvGrpSpPr>
          <p:cNvPr id="580" name="Gruppieren 579">
            <a:extLst>
              <a:ext uri="{FF2B5EF4-FFF2-40B4-BE49-F238E27FC236}">
                <a16:creationId xmlns:a16="http://schemas.microsoft.com/office/drawing/2014/main" id="{BC8188D5-9649-4454-B431-2E27A3F19F96}"/>
              </a:ext>
            </a:extLst>
          </p:cNvPr>
          <p:cNvGrpSpPr/>
          <p:nvPr/>
        </p:nvGrpSpPr>
        <p:grpSpPr>
          <a:xfrm>
            <a:off x="3256776" y="4214325"/>
            <a:ext cx="593640" cy="1175163"/>
            <a:chOff x="3256776" y="4214325"/>
            <a:chExt cx="593640" cy="1175163"/>
          </a:xfrm>
        </p:grpSpPr>
        <mc:AlternateContent xmlns:mc="http://schemas.openxmlformats.org/markup-compatibility/2006" xmlns:p14="http://schemas.microsoft.com/office/powerpoint/2010/main">
          <mc:Choice Requires="p14">
            <p:contentPart p14:bwMode="auto" r:id="rId371">
              <p14:nvContentPartPr>
                <p14:cNvPr id="548" name="Freihand 547">
                  <a:extLst>
                    <a:ext uri="{FF2B5EF4-FFF2-40B4-BE49-F238E27FC236}">
                      <a16:creationId xmlns:a16="http://schemas.microsoft.com/office/drawing/2014/main" id="{AE472361-6CC9-4D7C-AA85-7706A27044B7}"/>
                    </a:ext>
                  </a:extLst>
                </p14:cNvPr>
                <p14:cNvContentPartPr/>
                <p14:nvPr/>
              </p14:nvContentPartPr>
              <p14:xfrm>
                <a:off x="3256776" y="5173128"/>
                <a:ext cx="100080" cy="23760"/>
              </p14:xfrm>
            </p:contentPart>
          </mc:Choice>
          <mc:Fallback xmlns="">
            <p:pic>
              <p:nvPicPr>
                <p:cNvPr id="548" name="Freihand 547">
                  <a:extLst>
                    <a:ext uri="{FF2B5EF4-FFF2-40B4-BE49-F238E27FC236}">
                      <a16:creationId xmlns:a16="http://schemas.microsoft.com/office/drawing/2014/main" id="{AE472361-6CC9-4D7C-AA85-7706A27044B7}"/>
                    </a:ext>
                  </a:extLst>
                </p:cNvPr>
                <p:cNvPicPr/>
                <p:nvPr/>
              </p:nvPicPr>
              <p:blipFill>
                <a:blip r:embed="rId372"/>
                <a:stretch>
                  <a:fillRect/>
                </a:stretch>
              </p:blipFill>
              <p:spPr>
                <a:xfrm>
                  <a:off x="3252456" y="5168808"/>
                  <a:ext cx="10872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549" name="Freihand 548">
                  <a:extLst>
                    <a:ext uri="{FF2B5EF4-FFF2-40B4-BE49-F238E27FC236}">
                      <a16:creationId xmlns:a16="http://schemas.microsoft.com/office/drawing/2014/main" id="{E87E99FC-4E8A-4D4A-8EEC-329C1FA73A5A}"/>
                    </a:ext>
                  </a:extLst>
                </p14:cNvPr>
                <p14:cNvContentPartPr/>
                <p14:nvPr/>
              </p14:nvContentPartPr>
              <p14:xfrm>
                <a:off x="3326976" y="5139648"/>
                <a:ext cx="56880" cy="98280"/>
              </p14:xfrm>
            </p:contentPart>
          </mc:Choice>
          <mc:Fallback xmlns="">
            <p:pic>
              <p:nvPicPr>
                <p:cNvPr id="549" name="Freihand 548">
                  <a:extLst>
                    <a:ext uri="{FF2B5EF4-FFF2-40B4-BE49-F238E27FC236}">
                      <a16:creationId xmlns:a16="http://schemas.microsoft.com/office/drawing/2014/main" id="{E87E99FC-4E8A-4D4A-8EEC-329C1FA73A5A}"/>
                    </a:ext>
                  </a:extLst>
                </p:cNvPr>
                <p:cNvPicPr/>
                <p:nvPr/>
              </p:nvPicPr>
              <p:blipFill>
                <a:blip r:embed="rId374"/>
                <a:stretch>
                  <a:fillRect/>
                </a:stretch>
              </p:blipFill>
              <p:spPr>
                <a:xfrm>
                  <a:off x="3322656" y="5135328"/>
                  <a:ext cx="655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550" name="Freihand 549">
                  <a:extLst>
                    <a:ext uri="{FF2B5EF4-FFF2-40B4-BE49-F238E27FC236}">
                      <a16:creationId xmlns:a16="http://schemas.microsoft.com/office/drawing/2014/main" id="{66B01750-E7D8-493E-96EA-8F6540C7EF01}"/>
                    </a:ext>
                  </a:extLst>
                </p14:cNvPr>
                <p14:cNvContentPartPr/>
                <p14:nvPr/>
              </p14:nvContentPartPr>
              <p14:xfrm>
                <a:off x="3506976" y="5061168"/>
                <a:ext cx="47880" cy="180360"/>
              </p14:xfrm>
            </p:contentPart>
          </mc:Choice>
          <mc:Fallback xmlns="">
            <p:pic>
              <p:nvPicPr>
                <p:cNvPr id="550" name="Freihand 549">
                  <a:extLst>
                    <a:ext uri="{FF2B5EF4-FFF2-40B4-BE49-F238E27FC236}">
                      <a16:creationId xmlns:a16="http://schemas.microsoft.com/office/drawing/2014/main" id="{66B01750-E7D8-493E-96EA-8F6540C7EF01}"/>
                    </a:ext>
                  </a:extLst>
                </p:cNvPr>
                <p:cNvPicPr/>
                <p:nvPr/>
              </p:nvPicPr>
              <p:blipFill>
                <a:blip r:embed="rId376"/>
                <a:stretch>
                  <a:fillRect/>
                </a:stretch>
              </p:blipFill>
              <p:spPr>
                <a:xfrm>
                  <a:off x="3502656" y="5056848"/>
                  <a:ext cx="5652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551" name="Freihand 550">
                  <a:extLst>
                    <a:ext uri="{FF2B5EF4-FFF2-40B4-BE49-F238E27FC236}">
                      <a16:creationId xmlns:a16="http://schemas.microsoft.com/office/drawing/2014/main" id="{B79F6E18-5607-4DBE-9707-ACD9330D8AD9}"/>
                    </a:ext>
                  </a:extLst>
                </p14:cNvPr>
                <p14:cNvContentPartPr/>
                <p14:nvPr/>
              </p14:nvContentPartPr>
              <p14:xfrm>
                <a:off x="3482136" y="5127408"/>
                <a:ext cx="99000" cy="49320"/>
              </p14:xfrm>
            </p:contentPart>
          </mc:Choice>
          <mc:Fallback xmlns="">
            <p:pic>
              <p:nvPicPr>
                <p:cNvPr id="551" name="Freihand 550">
                  <a:extLst>
                    <a:ext uri="{FF2B5EF4-FFF2-40B4-BE49-F238E27FC236}">
                      <a16:creationId xmlns:a16="http://schemas.microsoft.com/office/drawing/2014/main" id="{B79F6E18-5607-4DBE-9707-ACD9330D8AD9}"/>
                    </a:ext>
                  </a:extLst>
                </p:cNvPr>
                <p:cNvPicPr/>
                <p:nvPr/>
              </p:nvPicPr>
              <p:blipFill>
                <a:blip r:embed="rId378"/>
                <a:stretch>
                  <a:fillRect/>
                </a:stretch>
              </p:blipFill>
              <p:spPr>
                <a:xfrm>
                  <a:off x="3477816" y="5123088"/>
                  <a:ext cx="10764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552" name="Freihand 551">
                  <a:extLst>
                    <a:ext uri="{FF2B5EF4-FFF2-40B4-BE49-F238E27FC236}">
                      <a16:creationId xmlns:a16="http://schemas.microsoft.com/office/drawing/2014/main" id="{8B7E1116-A184-4CF3-999C-E9C22513596C}"/>
                    </a:ext>
                  </a:extLst>
                </p14:cNvPr>
                <p14:cNvContentPartPr/>
                <p14:nvPr/>
              </p14:nvContentPartPr>
              <p14:xfrm>
                <a:off x="3571776" y="5031648"/>
                <a:ext cx="106920" cy="87120"/>
              </p14:xfrm>
            </p:contentPart>
          </mc:Choice>
          <mc:Fallback xmlns="">
            <p:pic>
              <p:nvPicPr>
                <p:cNvPr id="552" name="Freihand 551">
                  <a:extLst>
                    <a:ext uri="{FF2B5EF4-FFF2-40B4-BE49-F238E27FC236}">
                      <a16:creationId xmlns:a16="http://schemas.microsoft.com/office/drawing/2014/main" id="{8B7E1116-A184-4CF3-999C-E9C22513596C}"/>
                    </a:ext>
                  </a:extLst>
                </p:cNvPr>
                <p:cNvPicPr/>
                <p:nvPr/>
              </p:nvPicPr>
              <p:blipFill>
                <a:blip r:embed="rId380"/>
                <a:stretch>
                  <a:fillRect/>
                </a:stretch>
              </p:blipFill>
              <p:spPr>
                <a:xfrm>
                  <a:off x="3567456" y="5027328"/>
                  <a:ext cx="1155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553" name="Freihand 552">
                  <a:extLst>
                    <a:ext uri="{FF2B5EF4-FFF2-40B4-BE49-F238E27FC236}">
                      <a16:creationId xmlns:a16="http://schemas.microsoft.com/office/drawing/2014/main" id="{4F0023D5-615C-46C9-94B4-2EDC38700581}"/>
                    </a:ext>
                  </a:extLst>
                </p14:cNvPr>
                <p14:cNvContentPartPr/>
                <p14:nvPr/>
              </p14:nvContentPartPr>
              <p14:xfrm>
                <a:off x="3706056" y="4973688"/>
                <a:ext cx="15120" cy="77760"/>
              </p14:xfrm>
            </p:contentPart>
          </mc:Choice>
          <mc:Fallback xmlns="">
            <p:pic>
              <p:nvPicPr>
                <p:cNvPr id="553" name="Freihand 552">
                  <a:extLst>
                    <a:ext uri="{FF2B5EF4-FFF2-40B4-BE49-F238E27FC236}">
                      <a16:creationId xmlns:a16="http://schemas.microsoft.com/office/drawing/2014/main" id="{4F0023D5-615C-46C9-94B4-2EDC38700581}"/>
                    </a:ext>
                  </a:extLst>
                </p:cNvPr>
                <p:cNvPicPr/>
                <p:nvPr/>
              </p:nvPicPr>
              <p:blipFill>
                <a:blip r:embed="rId382"/>
                <a:stretch>
                  <a:fillRect/>
                </a:stretch>
              </p:blipFill>
              <p:spPr>
                <a:xfrm>
                  <a:off x="3701736" y="4969368"/>
                  <a:ext cx="237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538" name="Freihand 537">
                  <a:extLst>
                    <a:ext uri="{FF2B5EF4-FFF2-40B4-BE49-F238E27FC236}">
                      <a16:creationId xmlns:a16="http://schemas.microsoft.com/office/drawing/2014/main" id="{A7F38036-F390-4FD6-A96B-6D9C204FA26E}"/>
                    </a:ext>
                  </a:extLst>
                </p14:cNvPr>
                <p14:cNvContentPartPr/>
                <p14:nvPr/>
              </p14:nvContentPartPr>
              <p14:xfrm>
                <a:off x="3478677" y="4214325"/>
                <a:ext cx="32040" cy="277200"/>
              </p14:xfrm>
            </p:contentPart>
          </mc:Choice>
          <mc:Fallback xmlns="">
            <p:pic>
              <p:nvPicPr>
                <p:cNvPr id="538" name="Freihand 537">
                  <a:extLst>
                    <a:ext uri="{FF2B5EF4-FFF2-40B4-BE49-F238E27FC236}">
                      <a16:creationId xmlns:a16="http://schemas.microsoft.com/office/drawing/2014/main" id="{A7F38036-F390-4FD6-A96B-6D9C204FA26E}"/>
                    </a:ext>
                  </a:extLst>
                </p:cNvPr>
                <p:cNvPicPr/>
                <p:nvPr/>
              </p:nvPicPr>
              <p:blipFill>
                <a:blip r:embed="rId384"/>
                <a:stretch>
                  <a:fillRect/>
                </a:stretch>
              </p:blipFill>
              <p:spPr>
                <a:xfrm>
                  <a:off x="3474357" y="4210005"/>
                  <a:ext cx="4068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539" name="Freihand 538">
                  <a:extLst>
                    <a:ext uri="{FF2B5EF4-FFF2-40B4-BE49-F238E27FC236}">
                      <a16:creationId xmlns:a16="http://schemas.microsoft.com/office/drawing/2014/main" id="{D749BF7F-D5C0-46F1-BB5C-97BECD3A59BE}"/>
                    </a:ext>
                  </a:extLst>
                </p14:cNvPr>
                <p14:cNvContentPartPr/>
                <p14:nvPr/>
              </p14:nvContentPartPr>
              <p14:xfrm>
                <a:off x="3509637" y="4594845"/>
                <a:ext cx="2880" cy="208800"/>
              </p14:xfrm>
            </p:contentPart>
          </mc:Choice>
          <mc:Fallback xmlns="">
            <p:pic>
              <p:nvPicPr>
                <p:cNvPr id="539" name="Freihand 538">
                  <a:extLst>
                    <a:ext uri="{FF2B5EF4-FFF2-40B4-BE49-F238E27FC236}">
                      <a16:creationId xmlns:a16="http://schemas.microsoft.com/office/drawing/2014/main" id="{D749BF7F-D5C0-46F1-BB5C-97BECD3A59BE}"/>
                    </a:ext>
                  </a:extLst>
                </p:cNvPr>
                <p:cNvPicPr/>
                <p:nvPr/>
              </p:nvPicPr>
              <p:blipFill>
                <a:blip r:embed="rId386"/>
                <a:stretch>
                  <a:fillRect/>
                </a:stretch>
              </p:blipFill>
              <p:spPr>
                <a:xfrm>
                  <a:off x="3505317" y="4590525"/>
                  <a:ext cx="1152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543" name="Freihand 542">
                  <a:extLst>
                    <a:ext uri="{FF2B5EF4-FFF2-40B4-BE49-F238E27FC236}">
                      <a16:creationId xmlns:a16="http://schemas.microsoft.com/office/drawing/2014/main" id="{12D18BA3-84BF-456E-9F28-DDB3AC0AAD02}"/>
                    </a:ext>
                  </a:extLst>
                </p14:cNvPr>
                <p14:cNvContentPartPr/>
                <p14:nvPr/>
              </p14:nvContentPartPr>
              <p14:xfrm>
                <a:off x="3497757" y="4677645"/>
                <a:ext cx="10440" cy="162720"/>
              </p14:xfrm>
            </p:contentPart>
          </mc:Choice>
          <mc:Fallback xmlns="">
            <p:pic>
              <p:nvPicPr>
                <p:cNvPr id="543" name="Freihand 542">
                  <a:extLst>
                    <a:ext uri="{FF2B5EF4-FFF2-40B4-BE49-F238E27FC236}">
                      <a16:creationId xmlns:a16="http://schemas.microsoft.com/office/drawing/2014/main" id="{12D18BA3-84BF-456E-9F28-DDB3AC0AAD02}"/>
                    </a:ext>
                  </a:extLst>
                </p:cNvPr>
                <p:cNvPicPr/>
                <p:nvPr/>
              </p:nvPicPr>
              <p:blipFill>
                <a:blip r:embed="rId388"/>
                <a:stretch>
                  <a:fillRect/>
                </a:stretch>
              </p:blipFill>
              <p:spPr>
                <a:xfrm>
                  <a:off x="3493437" y="4673325"/>
                  <a:ext cx="1908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579" name="Freihand 578">
                  <a:extLst>
                    <a:ext uri="{FF2B5EF4-FFF2-40B4-BE49-F238E27FC236}">
                      <a16:creationId xmlns:a16="http://schemas.microsoft.com/office/drawing/2014/main" id="{5BAC5010-6789-4123-9CCB-D2915FAC44C4}"/>
                    </a:ext>
                  </a:extLst>
                </p14:cNvPr>
                <p14:cNvContentPartPr/>
                <p14:nvPr/>
              </p14:nvContentPartPr>
              <p14:xfrm>
                <a:off x="3419136" y="4896648"/>
                <a:ext cx="431280" cy="492840"/>
              </p14:xfrm>
            </p:contentPart>
          </mc:Choice>
          <mc:Fallback xmlns="">
            <p:pic>
              <p:nvPicPr>
                <p:cNvPr id="579" name="Freihand 578">
                  <a:extLst>
                    <a:ext uri="{FF2B5EF4-FFF2-40B4-BE49-F238E27FC236}">
                      <a16:creationId xmlns:a16="http://schemas.microsoft.com/office/drawing/2014/main" id="{5BAC5010-6789-4123-9CCB-D2915FAC44C4}"/>
                    </a:ext>
                  </a:extLst>
                </p:cNvPr>
                <p:cNvPicPr/>
                <p:nvPr/>
              </p:nvPicPr>
              <p:blipFill>
                <a:blip r:embed="rId390"/>
                <a:stretch>
                  <a:fillRect/>
                </a:stretch>
              </p:blipFill>
              <p:spPr>
                <a:xfrm>
                  <a:off x="3414816" y="4892328"/>
                  <a:ext cx="439920" cy="501480"/>
                </a:xfrm>
                <a:prstGeom prst="rect">
                  <a:avLst/>
                </a:prstGeom>
              </p:spPr>
            </p:pic>
          </mc:Fallback>
        </mc:AlternateContent>
      </p:grpSp>
      <p:grpSp>
        <p:nvGrpSpPr>
          <p:cNvPr id="582" name="Gruppieren 581">
            <a:extLst>
              <a:ext uri="{FF2B5EF4-FFF2-40B4-BE49-F238E27FC236}">
                <a16:creationId xmlns:a16="http://schemas.microsoft.com/office/drawing/2014/main" id="{B3DAAB5C-2D8E-49EF-BA4B-E4F2827CA910}"/>
              </a:ext>
            </a:extLst>
          </p:cNvPr>
          <p:cNvGrpSpPr/>
          <p:nvPr/>
        </p:nvGrpSpPr>
        <p:grpSpPr>
          <a:xfrm>
            <a:off x="2617416" y="4849128"/>
            <a:ext cx="399240" cy="642960"/>
            <a:chOff x="2617416" y="4849128"/>
            <a:chExt cx="399240" cy="642960"/>
          </a:xfrm>
        </p:grpSpPr>
        <mc:AlternateContent xmlns:mc="http://schemas.openxmlformats.org/markup-compatibility/2006" xmlns:p14="http://schemas.microsoft.com/office/powerpoint/2010/main">
          <mc:Choice Requires="p14">
            <p:contentPart p14:bwMode="auto" r:id="rId391">
              <p14:nvContentPartPr>
                <p14:cNvPr id="555" name="Freihand 554">
                  <a:extLst>
                    <a:ext uri="{FF2B5EF4-FFF2-40B4-BE49-F238E27FC236}">
                      <a16:creationId xmlns:a16="http://schemas.microsoft.com/office/drawing/2014/main" id="{2213F963-8C8A-4790-99B6-D7C71B1A8C41}"/>
                    </a:ext>
                  </a:extLst>
                </p14:cNvPr>
                <p14:cNvContentPartPr/>
                <p14:nvPr/>
              </p14:nvContentPartPr>
              <p14:xfrm>
                <a:off x="2732256" y="5085648"/>
                <a:ext cx="126000" cy="230040"/>
              </p14:xfrm>
            </p:contentPart>
          </mc:Choice>
          <mc:Fallback xmlns="">
            <p:pic>
              <p:nvPicPr>
                <p:cNvPr id="555" name="Freihand 554">
                  <a:extLst>
                    <a:ext uri="{FF2B5EF4-FFF2-40B4-BE49-F238E27FC236}">
                      <a16:creationId xmlns:a16="http://schemas.microsoft.com/office/drawing/2014/main" id="{2213F963-8C8A-4790-99B6-D7C71B1A8C41}"/>
                    </a:ext>
                  </a:extLst>
                </p:cNvPr>
                <p:cNvPicPr/>
                <p:nvPr/>
              </p:nvPicPr>
              <p:blipFill>
                <a:blip r:embed="rId392"/>
                <a:stretch>
                  <a:fillRect/>
                </a:stretch>
              </p:blipFill>
              <p:spPr>
                <a:xfrm>
                  <a:off x="2727936" y="5081328"/>
                  <a:ext cx="13464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556" name="Freihand 555">
                  <a:extLst>
                    <a:ext uri="{FF2B5EF4-FFF2-40B4-BE49-F238E27FC236}">
                      <a16:creationId xmlns:a16="http://schemas.microsoft.com/office/drawing/2014/main" id="{DB983435-39D9-4C38-8EF7-24FC2EABF16F}"/>
                    </a:ext>
                  </a:extLst>
                </p14:cNvPr>
                <p14:cNvContentPartPr/>
                <p14:nvPr/>
              </p14:nvContentPartPr>
              <p14:xfrm>
                <a:off x="2861856" y="4984128"/>
                <a:ext cx="62280" cy="146880"/>
              </p14:xfrm>
            </p:contentPart>
          </mc:Choice>
          <mc:Fallback xmlns="">
            <p:pic>
              <p:nvPicPr>
                <p:cNvPr id="556" name="Freihand 555">
                  <a:extLst>
                    <a:ext uri="{FF2B5EF4-FFF2-40B4-BE49-F238E27FC236}">
                      <a16:creationId xmlns:a16="http://schemas.microsoft.com/office/drawing/2014/main" id="{DB983435-39D9-4C38-8EF7-24FC2EABF16F}"/>
                    </a:ext>
                  </a:extLst>
                </p:cNvPr>
                <p:cNvPicPr/>
                <p:nvPr/>
              </p:nvPicPr>
              <p:blipFill>
                <a:blip r:embed="rId394"/>
                <a:stretch>
                  <a:fillRect/>
                </a:stretch>
              </p:blipFill>
              <p:spPr>
                <a:xfrm>
                  <a:off x="2857536" y="4979808"/>
                  <a:ext cx="709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557" name="Freihand 556">
                  <a:extLst>
                    <a:ext uri="{FF2B5EF4-FFF2-40B4-BE49-F238E27FC236}">
                      <a16:creationId xmlns:a16="http://schemas.microsoft.com/office/drawing/2014/main" id="{936B5DBD-1F6C-4F6D-AD88-7494019E1BBB}"/>
                    </a:ext>
                  </a:extLst>
                </p14:cNvPr>
                <p14:cNvContentPartPr/>
                <p14:nvPr/>
              </p14:nvContentPartPr>
              <p14:xfrm>
                <a:off x="2920176" y="5212368"/>
                <a:ext cx="87480" cy="36000"/>
              </p14:xfrm>
            </p:contentPart>
          </mc:Choice>
          <mc:Fallback xmlns="">
            <p:pic>
              <p:nvPicPr>
                <p:cNvPr id="557" name="Freihand 556">
                  <a:extLst>
                    <a:ext uri="{FF2B5EF4-FFF2-40B4-BE49-F238E27FC236}">
                      <a16:creationId xmlns:a16="http://schemas.microsoft.com/office/drawing/2014/main" id="{936B5DBD-1F6C-4F6D-AD88-7494019E1BBB}"/>
                    </a:ext>
                  </a:extLst>
                </p:cNvPr>
                <p:cNvPicPr/>
                <p:nvPr/>
              </p:nvPicPr>
              <p:blipFill>
                <a:blip r:embed="rId396"/>
                <a:stretch>
                  <a:fillRect/>
                </a:stretch>
              </p:blipFill>
              <p:spPr>
                <a:xfrm>
                  <a:off x="2915856" y="5208048"/>
                  <a:ext cx="961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558" name="Freihand 557">
                  <a:extLst>
                    <a:ext uri="{FF2B5EF4-FFF2-40B4-BE49-F238E27FC236}">
                      <a16:creationId xmlns:a16="http://schemas.microsoft.com/office/drawing/2014/main" id="{A1FF1493-FD30-496A-9BD8-9BEDE917EF30}"/>
                    </a:ext>
                  </a:extLst>
                </p14:cNvPr>
                <p14:cNvContentPartPr/>
                <p14:nvPr/>
              </p14:nvContentPartPr>
              <p14:xfrm>
                <a:off x="2888136" y="5166288"/>
                <a:ext cx="88200" cy="131040"/>
              </p14:xfrm>
            </p:contentPart>
          </mc:Choice>
          <mc:Fallback xmlns="">
            <p:pic>
              <p:nvPicPr>
                <p:cNvPr id="558" name="Freihand 557">
                  <a:extLst>
                    <a:ext uri="{FF2B5EF4-FFF2-40B4-BE49-F238E27FC236}">
                      <a16:creationId xmlns:a16="http://schemas.microsoft.com/office/drawing/2014/main" id="{A1FF1493-FD30-496A-9BD8-9BEDE917EF30}"/>
                    </a:ext>
                  </a:extLst>
                </p:cNvPr>
                <p:cNvPicPr/>
                <p:nvPr/>
              </p:nvPicPr>
              <p:blipFill>
                <a:blip r:embed="rId398"/>
                <a:stretch>
                  <a:fillRect/>
                </a:stretch>
              </p:blipFill>
              <p:spPr>
                <a:xfrm>
                  <a:off x="2883816" y="5161968"/>
                  <a:ext cx="968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581" name="Freihand 580">
                  <a:extLst>
                    <a:ext uri="{FF2B5EF4-FFF2-40B4-BE49-F238E27FC236}">
                      <a16:creationId xmlns:a16="http://schemas.microsoft.com/office/drawing/2014/main" id="{0085D4F0-CE32-40F4-92C1-BC1ED1B2208F}"/>
                    </a:ext>
                  </a:extLst>
                </p14:cNvPr>
                <p14:cNvContentPartPr/>
                <p14:nvPr/>
              </p14:nvContentPartPr>
              <p14:xfrm>
                <a:off x="2617416" y="4849128"/>
                <a:ext cx="399240" cy="642960"/>
              </p14:xfrm>
            </p:contentPart>
          </mc:Choice>
          <mc:Fallback xmlns="">
            <p:pic>
              <p:nvPicPr>
                <p:cNvPr id="581" name="Freihand 580">
                  <a:extLst>
                    <a:ext uri="{FF2B5EF4-FFF2-40B4-BE49-F238E27FC236}">
                      <a16:creationId xmlns:a16="http://schemas.microsoft.com/office/drawing/2014/main" id="{0085D4F0-CE32-40F4-92C1-BC1ED1B2208F}"/>
                    </a:ext>
                  </a:extLst>
                </p:cNvPr>
                <p:cNvPicPr/>
                <p:nvPr/>
              </p:nvPicPr>
              <p:blipFill>
                <a:blip r:embed="rId400"/>
                <a:stretch>
                  <a:fillRect/>
                </a:stretch>
              </p:blipFill>
              <p:spPr>
                <a:xfrm>
                  <a:off x="2613096" y="4844808"/>
                  <a:ext cx="407880" cy="651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01">
            <p14:nvContentPartPr>
              <p14:cNvPr id="404" name="Freihand 403">
                <a:extLst>
                  <a:ext uri="{FF2B5EF4-FFF2-40B4-BE49-F238E27FC236}">
                    <a16:creationId xmlns:a16="http://schemas.microsoft.com/office/drawing/2014/main" id="{BBA80FDE-922C-440F-889F-358E449E7F5B}"/>
                  </a:ext>
                </a:extLst>
              </p14:cNvPr>
              <p14:cNvContentPartPr/>
              <p14:nvPr/>
            </p14:nvContentPartPr>
            <p14:xfrm>
              <a:off x="1613157" y="3760005"/>
              <a:ext cx="205200" cy="18000"/>
            </p14:xfrm>
          </p:contentPart>
        </mc:Choice>
        <mc:Fallback xmlns="">
          <p:pic>
            <p:nvPicPr>
              <p:cNvPr id="404" name="Freihand 403">
                <a:extLst>
                  <a:ext uri="{FF2B5EF4-FFF2-40B4-BE49-F238E27FC236}">
                    <a16:creationId xmlns:a16="http://schemas.microsoft.com/office/drawing/2014/main" id="{BBA80FDE-922C-440F-889F-358E449E7F5B}"/>
                  </a:ext>
                </a:extLst>
              </p:cNvPr>
              <p:cNvPicPr/>
              <p:nvPr/>
            </p:nvPicPr>
            <p:blipFill>
              <a:blip r:embed="rId402"/>
              <a:stretch>
                <a:fillRect/>
              </a:stretch>
            </p:blipFill>
            <p:spPr>
              <a:xfrm>
                <a:off x="1608837" y="3755685"/>
                <a:ext cx="2138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583" name="Freihand 582">
                <a:extLst>
                  <a:ext uri="{FF2B5EF4-FFF2-40B4-BE49-F238E27FC236}">
                    <a16:creationId xmlns:a16="http://schemas.microsoft.com/office/drawing/2014/main" id="{F4D1D2B6-F30D-4F31-BDAE-EB9407438C85}"/>
                  </a:ext>
                </a:extLst>
              </p14:cNvPr>
              <p14:cNvContentPartPr/>
              <p14:nvPr/>
            </p14:nvContentPartPr>
            <p14:xfrm>
              <a:off x="3204936" y="3667608"/>
              <a:ext cx="67320" cy="187200"/>
            </p14:xfrm>
          </p:contentPart>
        </mc:Choice>
        <mc:Fallback xmlns="">
          <p:pic>
            <p:nvPicPr>
              <p:cNvPr id="583" name="Freihand 582">
                <a:extLst>
                  <a:ext uri="{FF2B5EF4-FFF2-40B4-BE49-F238E27FC236}">
                    <a16:creationId xmlns:a16="http://schemas.microsoft.com/office/drawing/2014/main" id="{F4D1D2B6-F30D-4F31-BDAE-EB9407438C85}"/>
                  </a:ext>
                </a:extLst>
              </p:cNvPr>
              <p:cNvPicPr/>
              <p:nvPr/>
            </p:nvPicPr>
            <p:blipFill>
              <a:blip r:embed="rId404"/>
              <a:stretch>
                <a:fillRect/>
              </a:stretch>
            </p:blipFill>
            <p:spPr>
              <a:xfrm>
                <a:off x="3200616" y="3663288"/>
                <a:ext cx="75960" cy="195840"/>
              </a:xfrm>
              <a:prstGeom prst="rect">
                <a:avLst/>
              </a:prstGeom>
            </p:spPr>
          </p:pic>
        </mc:Fallback>
      </mc:AlternateContent>
      <p:grpSp>
        <p:nvGrpSpPr>
          <p:cNvPr id="648" name="Gruppieren 647">
            <a:extLst>
              <a:ext uri="{FF2B5EF4-FFF2-40B4-BE49-F238E27FC236}">
                <a16:creationId xmlns:a16="http://schemas.microsoft.com/office/drawing/2014/main" id="{E5716894-FC03-4D9B-A8E9-6FFE16AADC93}"/>
              </a:ext>
            </a:extLst>
          </p:cNvPr>
          <p:cNvGrpSpPr/>
          <p:nvPr/>
        </p:nvGrpSpPr>
        <p:grpSpPr>
          <a:xfrm>
            <a:off x="2028957" y="45885"/>
            <a:ext cx="10069200" cy="4237200"/>
            <a:chOff x="2028957" y="45885"/>
            <a:chExt cx="10069200" cy="4237200"/>
          </a:xfrm>
        </p:grpSpPr>
        <mc:AlternateContent xmlns:mc="http://schemas.openxmlformats.org/markup-compatibility/2006" xmlns:p14="http://schemas.microsoft.com/office/powerpoint/2010/main">
          <mc:Choice Requires="p14">
            <p:contentPart p14:bwMode="auto" r:id="rId405">
              <p14:nvContentPartPr>
                <p14:cNvPr id="119" name="Freihand 118">
                  <a:extLst>
                    <a:ext uri="{FF2B5EF4-FFF2-40B4-BE49-F238E27FC236}">
                      <a16:creationId xmlns:a16="http://schemas.microsoft.com/office/drawing/2014/main" id="{349D464B-D962-4C3D-96BD-454F5D642D5E}"/>
                    </a:ext>
                  </a:extLst>
                </p14:cNvPr>
                <p14:cNvContentPartPr/>
                <p14:nvPr/>
              </p14:nvContentPartPr>
              <p14:xfrm>
                <a:off x="5118837" y="60645"/>
                <a:ext cx="109800" cy="185040"/>
              </p14:xfrm>
            </p:contentPart>
          </mc:Choice>
          <mc:Fallback xmlns="">
            <p:pic>
              <p:nvPicPr>
                <p:cNvPr id="119" name="Freihand 118">
                  <a:extLst>
                    <a:ext uri="{FF2B5EF4-FFF2-40B4-BE49-F238E27FC236}">
                      <a16:creationId xmlns:a16="http://schemas.microsoft.com/office/drawing/2014/main" id="{349D464B-D962-4C3D-96BD-454F5D642D5E}"/>
                    </a:ext>
                  </a:extLst>
                </p:cNvPr>
                <p:cNvPicPr/>
                <p:nvPr/>
              </p:nvPicPr>
              <p:blipFill>
                <a:blip r:embed="rId406"/>
                <a:stretch>
                  <a:fillRect/>
                </a:stretch>
              </p:blipFill>
              <p:spPr>
                <a:xfrm>
                  <a:off x="5114517" y="56325"/>
                  <a:ext cx="11844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120" name="Freihand 119">
                  <a:extLst>
                    <a:ext uri="{FF2B5EF4-FFF2-40B4-BE49-F238E27FC236}">
                      <a16:creationId xmlns:a16="http://schemas.microsoft.com/office/drawing/2014/main" id="{B463CFA3-1726-4606-8EB8-057E14DB1681}"/>
                    </a:ext>
                  </a:extLst>
                </p14:cNvPr>
                <p14:cNvContentPartPr/>
                <p14:nvPr/>
              </p14:nvContentPartPr>
              <p14:xfrm>
                <a:off x="5200557" y="130845"/>
                <a:ext cx="78120" cy="73080"/>
              </p14:xfrm>
            </p:contentPart>
          </mc:Choice>
          <mc:Fallback xmlns="">
            <p:pic>
              <p:nvPicPr>
                <p:cNvPr id="120" name="Freihand 119">
                  <a:extLst>
                    <a:ext uri="{FF2B5EF4-FFF2-40B4-BE49-F238E27FC236}">
                      <a16:creationId xmlns:a16="http://schemas.microsoft.com/office/drawing/2014/main" id="{B463CFA3-1726-4606-8EB8-057E14DB1681}"/>
                    </a:ext>
                  </a:extLst>
                </p:cNvPr>
                <p:cNvPicPr/>
                <p:nvPr/>
              </p:nvPicPr>
              <p:blipFill>
                <a:blip r:embed="rId408"/>
                <a:stretch>
                  <a:fillRect/>
                </a:stretch>
              </p:blipFill>
              <p:spPr>
                <a:xfrm>
                  <a:off x="5196237" y="126525"/>
                  <a:ext cx="867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121" name="Freihand 120">
                  <a:extLst>
                    <a:ext uri="{FF2B5EF4-FFF2-40B4-BE49-F238E27FC236}">
                      <a16:creationId xmlns:a16="http://schemas.microsoft.com/office/drawing/2014/main" id="{0E6539FB-E6D5-4001-A30A-9322B8D66247}"/>
                    </a:ext>
                  </a:extLst>
                </p14:cNvPr>
                <p14:cNvContentPartPr/>
                <p14:nvPr/>
              </p14:nvContentPartPr>
              <p14:xfrm>
                <a:off x="5330157" y="93765"/>
                <a:ext cx="94680" cy="130680"/>
              </p14:xfrm>
            </p:contentPart>
          </mc:Choice>
          <mc:Fallback xmlns="">
            <p:pic>
              <p:nvPicPr>
                <p:cNvPr id="121" name="Freihand 120">
                  <a:extLst>
                    <a:ext uri="{FF2B5EF4-FFF2-40B4-BE49-F238E27FC236}">
                      <a16:creationId xmlns:a16="http://schemas.microsoft.com/office/drawing/2014/main" id="{0E6539FB-E6D5-4001-A30A-9322B8D66247}"/>
                    </a:ext>
                  </a:extLst>
                </p:cNvPr>
                <p:cNvPicPr/>
                <p:nvPr/>
              </p:nvPicPr>
              <p:blipFill>
                <a:blip r:embed="rId410"/>
                <a:stretch>
                  <a:fillRect/>
                </a:stretch>
              </p:blipFill>
              <p:spPr>
                <a:xfrm>
                  <a:off x="5325837" y="89445"/>
                  <a:ext cx="1033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122" name="Freihand 121">
                  <a:extLst>
                    <a:ext uri="{FF2B5EF4-FFF2-40B4-BE49-F238E27FC236}">
                      <a16:creationId xmlns:a16="http://schemas.microsoft.com/office/drawing/2014/main" id="{D6B445C3-6913-4EB9-8EE3-B57E2CD2FA58}"/>
                    </a:ext>
                  </a:extLst>
                </p14:cNvPr>
                <p14:cNvContentPartPr/>
                <p14:nvPr/>
              </p14:nvContentPartPr>
              <p14:xfrm>
                <a:off x="5421957" y="119685"/>
                <a:ext cx="114840" cy="62640"/>
              </p14:xfrm>
            </p:contentPart>
          </mc:Choice>
          <mc:Fallback xmlns="">
            <p:pic>
              <p:nvPicPr>
                <p:cNvPr id="122" name="Freihand 121">
                  <a:extLst>
                    <a:ext uri="{FF2B5EF4-FFF2-40B4-BE49-F238E27FC236}">
                      <a16:creationId xmlns:a16="http://schemas.microsoft.com/office/drawing/2014/main" id="{D6B445C3-6913-4EB9-8EE3-B57E2CD2FA58}"/>
                    </a:ext>
                  </a:extLst>
                </p:cNvPr>
                <p:cNvPicPr/>
                <p:nvPr/>
              </p:nvPicPr>
              <p:blipFill>
                <a:blip r:embed="rId412"/>
                <a:stretch>
                  <a:fillRect/>
                </a:stretch>
              </p:blipFill>
              <p:spPr>
                <a:xfrm>
                  <a:off x="5417637" y="115365"/>
                  <a:ext cx="12348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123" name="Freihand 122">
                  <a:extLst>
                    <a:ext uri="{FF2B5EF4-FFF2-40B4-BE49-F238E27FC236}">
                      <a16:creationId xmlns:a16="http://schemas.microsoft.com/office/drawing/2014/main" id="{EE6F6EF0-B0A4-4FC7-A7EC-D385DDAF6DCB}"/>
                    </a:ext>
                  </a:extLst>
                </p14:cNvPr>
                <p14:cNvContentPartPr/>
                <p14:nvPr/>
              </p14:nvContentPartPr>
              <p14:xfrm>
                <a:off x="5546877" y="48045"/>
                <a:ext cx="34200" cy="110520"/>
              </p14:xfrm>
            </p:contentPart>
          </mc:Choice>
          <mc:Fallback xmlns="">
            <p:pic>
              <p:nvPicPr>
                <p:cNvPr id="123" name="Freihand 122">
                  <a:extLst>
                    <a:ext uri="{FF2B5EF4-FFF2-40B4-BE49-F238E27FC236}">
                      <a16:creationId xmlns:a16="http://schemas.microsoft.com/office/drawing/2014/main" id="{EE6F6EF0-B0A4-4FC7-A7EC-D385DDAF6DCB}"/>
                    </a:ext>
                  </a:extLst>
                </p:cNvPr>
                <p:cNvPicPr/>
                <p:nvPr/>
              </p:nvPicPr>
              <p:blipFill>
                <a:blip r:embed="rId414"/>
                <a:stretch>
                  <a:fillRect/>
                </a:stretch>
              </p:blipFill>
              <p:spPr>
                <a:xfrm>
                  <a:off x="5542557" y="43725"/>
                  <a:ext cx="428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124" name="Freihand 123">
                  <a:extLst>
                    <a:ext uri="{FF2B5EF4-FFF2-40B4-BE49-F238E27FC236}">
                      <a16:creationId xmlns:a16="http://schemas.microsoft.com/office/drawing/2014/main" id="{B115595F-F5B0-4BF8-8307-6EA82CA9BDD1}"/>
                    </a:ext>
                  </a:extLst>
                </p14:cNvPr>
                <p14:cNvContentPartPr/>
                <p14:nvPr/>
              </p14:nvContentPartPr>
              <p14:xfrm>
                <a:off x="5697357" y="49845"/>
                <a:ext cx="339480" cy="130680"/>
              </p14:xfrm>
            </p:contentPart>
          </mc:Choice>
          <mc:Fallback xmlns="">
            <p:pic>
              <p:nvPicPr>
                <p:cNvPr id="124" name="Freihand 123">
                  <a:extLst>
                    <a:ext uri="{FF2B5EF4-FFF2-40B4-BE49-F238E27FC236}">
                      <a16:creationId xmlns:a16="http://schemas.microsoft.com/office/drawing/2014/main" id="{B115595F-F5B0-4BF8-8307-6EA82CA9BDD1}"/>
                    </a:ext>
                  </a:extLst>
                </p:cNvPr>
                <p:cNvPicPr/>
                <p:nvPr/>
              </p:nvPicPr>
              <p:blipFill>
                <a:blip r:embed="rId416"/>
                <a:stretch>
                  <a:fillRect/>
                </a:stretch>
              </p:blipFill>
              <p:spPr>
                <a:xfrm>
                  <a:off x="5693037" y="45525"/>
                  <a:ext cx="3481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125" name="Freihand 124">
                  <a:extLst>
                    <a:ext uri="{FF2B5EF4-FFF2-40B4-BE49-F238E27FC236}">
                      <a16:creationId xmlns:a16="http://schemas.microsoft.com/office/drawing/2014/main" id="{E6AD58F5-C8C5-4424-B619-DB681D40E802}"/>
                    </a:ext>
                  </a:extLst>
                </p14:cNvPr>
                <p14:cNvContentPartPr/>
                <p14:nvPr/>
              </p14:nvContentPartPr>
              <p14:xfrm>
                <a:off x="5950437" y="45885"/>
                <a:ext cx="38160" cy="9720"/>
              </p14:xfrm>
            </p:contentPart>
          </mc:Choice>
          <mc:Fallback xmlns="">
            <p:pic>
              <p:nvPicPr>
                <p:cNvPr id="125" name="Freihand 124">
                  <a:extLst>
                    <a:ext uri="{FF2B5EF4-FFF2-40B4-BE49-F238E27FC236}">
                      <a16:creationId xmlns:a16="http://schemas.microsoft.com/office/drawing/2014/main" id="{E6AD58F5-C8C5-4424-B619-DB681D40E802}"/>
                    </a:ext>
                  </a:extLst>
                </p:cNvPr>
                <p:cNvPicPr/>
                <p:nvPr/>
              </p:nvPicPr>
              <p:blipFill>
                <a:blip r:embed="rId418"/>
                <a:stretch>
                  <a:fillRect/>
                </a:stretch>
              </p:blipFill>
              <p:spPr>
                <a:xfrm>
                  <a:off x="5946117" y="41565"/>
                  <a:ext cx="468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126" name="Freihand 125">
                  <a:extLst>
                    <a:ext uri="{FF2B5EF4-FFF2-40B4-BE49-F238E27FC236}">
                      <a16:creationId xmlns:a16="http://schemas.microsoft.com/office/drawing/2014/main" id="{9505B8EF-8CFA-4F5E-9E8B-1B61E5020FBE}"/>
                    </a:ext>
                  </a:extLst>
                </p14:cNvPr>
                <p14:cNvContentPartPr/>
                <p14:nvPr/>
              </p14:nvContentPartPr>
              <p14:xfrm>
                <a:off x="6069597" y="53445"/>
                <a:ext cx="135720" cy="98280"/>
              </p14:xfrm>
            </p:contentPart>
          </mc:Choice>
          <mc:Fallback xmlns="">
            <p:pic>
              <p:nvPicPr>
                <p:cNvPr id="126" name="Freihand 125">
                  <a:extLst>
                    <a:ext uri="{FF2B5EF4-FFF2-40B4-BE49-F238E27FC236}">
                      <a16:creationId xmlns:a16="http://schemas.microsoft.com/office/drawing/2014/main" id="{9505B8EF-8CFA-4F5E-9E8B-1B61E5020FBE}"/>
                    </a:ext>
                  </a:extLst>
                </p:cNvPr>
                <p:cNvPicPr/>
                <p:nvPr/>
              </p:nvPicPr>
              <p:blipFill>
                <a:blip r:embed="rId420"/>
                <a:stretch>
                  <a:fillRect/>
                </a:stretch>
              </p:blipFill>
              <p:spPr>
                <a:xfrm>
                  <a:off x="6065277" y="49125"/>
                  <a:ext cx="1443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115" name="Freihand 114">
                  <a:extLst>
                    <a:ext uri="{FF2B5EF4-FFF2-40B4-BE49-F238E27FC236}">
                      <a16:creationId xmlns:a16="http://schemas.microsoft.com/office/drawing/2014/main" id="{045CF73F-08AB-4032-B9A4-FBF6DFA44C2A}"/>
                    </a:ext>
                  </a:extLst>
                </p14:cNvPr>
                <p14:cNvContentPartPr/>
                <p14:nvPr/>
              </p14:nvContentPartPr>
              <p14:xfrm>
                <a:off x="6411237" y="81165"/>
                <a:ext cx="3833640" cy="384840"/>
              </p14:xfrm>
            </p:contentPart>
          </mc:Choice>
          <mc:Fallback xmlns="">
            <p:pic>
              <p:nvPicPr>
                <p:cNvPr id="115" name="Freihand 114">
                  <a:extLst>
                    <a:ext uri="{FF2B5EF4-FFF2-40B4-BE49-F238E27FC236}">
                      <a16:creationId xmlns:a16="http://schemas.microsoft.com/office/drawing/2014/main" id="{045CF73F-08AB-4032-B9A4-FBF6DFA44C2A}"/>
                    </a:ext>
                  </a:extLst>
                </p:cNvPr>
                <p:cNvPicPr/>
                <p:nvPr/>
              </p:nvPicPr>
              <p:blipFill>
                <a:blip r:embed="rId422"/>
                <a:stretch>
                  <a:fillRect/>
                </a:stretch>
              </p:blipFill>
              <p:spPr>
                <a:xfrm>
                  <a:off x="6406917" y="76845"/>
                  <a:ext cx="3842280" cy="39348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117" name="Freihand 116">
                  <a:extLst>
                    <a:ext uri="{FF2B5EF4-FFF2-40B4-BE49-F238E27FC236}">
                      <a16:creationId xmlns:a16="http://schemas.microsoft.com/office/drawing/2014/main" id="{6B265737-4DEA-4532-9A19-3AB07B2DE219}"/>
                    </a:ext>
                  </a:extLst>
                </p14:cNvPr>
                <p14:cNvContentPartPr/>
                <p14:nvPr/>
              </p14:nvContentPartPr>
              <p14:xfrm>
                <a:off x="6267957" y="73605"/>
                <a:ext cx="243360" cy="115200"/>
              </p14:xfrm>
            </p:contentPart>
          </mc:Choice>
          <mc:Fallback xmlns="">
            <p:pic>
              <p:nvPicPr>
                <p:cNvPr id="117" name="Freihand 116">
                  <a:extLst>
                    <a:ext uri="{FF2B5EF4-FFF2-40B4-BE49-F238E27FC236}">
                      <a16:creationId xmlns:a16="http://schemas.microsoft.com/office/drawing/2014/main" id="{6B265737-4DEA-4532-9A19-3AB07B2DE219}"/>
                    </a:ext>
                  </a:extLst>
                </p:cNvPr>
                <p:cNvPicPr/>
                <p:nvPr/>
              </p:nvPicPr>
              <p:blipFill>
                <a:blip r:embed="rId424"/>
                <a:stretch>
                  <a:fillRect/>
                </a:stretch>
              </p:blipFill>
              <p:spPr>
                <a:xfrm>
                  <a:off x="6263637" y="69285"/>
                  <a:ext cx="2520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80" name="Freihand 79">
                  <a:extLst>
                    <a:ext uri="{FF2B5EF4-FFF2-40B4-BE49-F238E27FC236}">
                      <a16:creationId xmlns:a16="http://schemas.microsoft.com/office/drawing/2014/main" id="{F6517A3A-F5F7-4951-84A7-D94EA4407C15}"/>
                    </a:ext>
                  </a:extLst>
                </p14:cNvPr>
                <p14:cNvContentPartPr/>
                <p14:nvPr/>
              </p14:nvContentPartPr>
              <p14:xfrm>
                <a:off x="10760397" y="188085"/>
                <a:ext cx="145800" cy="146160"/>
              </p14:xfrm>
            </p:contentPart>
          </mc:Choice>
          <mc:Fallback xmlns="">
            <p:pic>
              <p:nvPicPr>
                <p:cNvPr id="80" name="Freihand 79">
                  <a:extLst>
                    <a:ext uri="{FF2B5EF4-FFF2-40B4-BE49-F238E27FC236}">
                      <a16:creationId xmlns:a16="http://schemas.microsoft.com/office/drawing/2014/main" id="{F6517A3A-F5F7-4951-84A7-D94EA4407C15}"/>
                    </a:ext>
                  </a:extLst>
                </p:cNvPr>
                <p:cNvPicPr/>
                <p:nvPr/>
              </p:nvPicPr>
              <p:blipFill>
                <a:blip r:embed="rId426"/>
                <a:stretch>
                  <a:fillRect/>
                </a:stretch>
              </p:blipFill>
              <p:spPr>
                <a:xfrm>
                  <a:off x="10756077" y="183765"/>
                  <a:ext cx="1544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81" name="Freihand 80">
                  <a:extLst>
                    <a:ext uri="{FF2B5EF4-FFF2-40B4-BE49-F238E27FC236}">
                      <a16:creationId xmlns:a16="http://schemas.microsoft.com/office/drawing/2014/main" id="{C28B0115-D3B3-4346-9658-C138C51A8B2E}"/>
                    </a:ext>
                  </a:extLst>
                </p14:cNvPr>
                <p14:cNvContentPartPr/>
                <p14:nvPr/>
              </p14:nvContentPartPr>
              <p14:xfrm>
                <a:off x="10712157" y="113925"/>
                <a:ext cx="209880" cy="16560"/>
              </p14:xfrm>
            </p:contentPart>
          </mc:Choice>
          <mc:Fallback xmlns="">
            <p:pic>
              <p:nvPicPr>
                <p:cNvPr id="81" name="Freihand 80">
                  <a:extLst>
                    <a:ext uri="{FF2B5EF4-FFF2-40B4-BE49-F238E27FC236}">
                      <a16:creationId xmlns:a16="http://schemas.microsoft.com/office/drawing/2014/main" id="{C28B0115-D3B3-4346-9658-C138C51A8B2E}"/>
                    </a:ext>
                  </a:extLst>
                </p:cNvPr>
                <p:cNvPicPr/>
                <p:nvPr/>
              </p:nvPicPr>
              <p:blipFill>
                <a:blip r:embed="rId428"/>
                <a:stretch>
                  <a:fillRect/>
                </a:stretch>
              </p:blipFill>
              <p:spPr>
                <a:xfrm>
                  <a:off x="10707837" y="109605"/>
                  <a:ext cx="2185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83" name="Freihand 82">
                  <a:extLst>
                    <a:ext uri="{FF2B5EF4-FFF2-40B4-BE49-F238E27FC236}">
                      <a16:creationId xmlns:a16="http://schemas.microsoft.com/office/drawing/2014/main" id="{A1FA74F5-193D-4D2B-A677-6B0B84F490F7}"/>
                    </a:ext>
                  </a:extLst>
                </p14:cNvPr>
                <p14:cNvContentPartPr/>
                <p14:nvPr/>
              </p14:nvContentPartPr>
              <p14:xfrm>
                <a:off x="10976397" y="130485"/>
                <a:ext cx="245520" cy="134280"/>
              </p14:xfrm>
            </p:contentPart>
          </mc:Choice>
          <mc:Fallback xmlns="">
            <p:pic>
              <p:nvPicPr>
                <p:cNvPr id="83" name="Freihand 82">
                  <a:extLst>
                    <a:ext uri="{FF2B5EF4-FFF2-40B4-BE49-F238E27FC236}">
                      <a16:creationId xmlns:a16="http://schemas.microsoft.com/office/drawing/2014/main" id="{A1FA74F5-193D-4D2B-A677-6B0B84F490F7}"/>
                    </a:ext>
                  </a:extLst>
                </p:cNvPr>
                <p:cNvPicPr/>
                <p:nvPr/>
              </p:nvPicPr>
              <p:blipFill>
                <a:blip r:embed="rId430"/>
                <a:stretch>
                  <a:fillRect/>
                </a:stretch>
              </p:blipFill>
              <p:spPr>
                <a:xfrm>
                  <a:off x="10972077" y="126165"/>
                  <a:ext cx="2541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84" name="Freihand 83">
                  <a:extLst>
                    <a:ext uri="{FF2B5EF4-FFF2-40B4-BE49-F238E27FC236}">
                      <a16:creationId xmlns:a16="http://schemas.microsoft.com/office/drawing/2014/main" id="{599364AE-DA84-4898-894F-11B587327F9B}"/>
                    </a:ext>
                  </a:extLst>
                </p14:cNvPr>
                <p14:cNvContentPartPr/>
                <p14:nvPr/>
              </p14:nvContentPartPr>
              <p14:xfrm>
                <a:off x="11165037" y="73965"/>
                <a:ext cx="136080" cy="127800"/>
              </p14:xfrm>
            </p:contentPart>
          </mc:Choice>
          <mc:Fallback xmlns="">
            <p:pic>
              <p:nvPicPr>
                <p:cNvPr id="84" name="Freihand 83">
                  <a:extLst>
                    <a:ext uri="{FF2B5EF4-FFF2-40B4-BE49-F238E27FC236}">
                      <a16:creationId xmlns:a16="http://schemas.microsoft.com/office/drawing/2014/main" id="{599364AE-DA84-4898-894F-11B587327F9B}"/>
                    </a:ext>
                  </a:extLst>
                </p:cNvPr>
                <p:cNvPicPr/>
                <p:nvPr/>
              </p:nvPicPr>
              <p:blipFill>
                <a:blip r:embed="rId432"/>
                <a:stretch>
                  <a:fillRect/>
                </a:stretch>
              </p:blipFill>
              <p:spPr>
                <a:xfrm>
                  <a:off x="11160717" y="69645"/>
                  <a:ext cx="1447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85" name="Freihand 84">
                  <a:extLst>
                    <a:ext uri="{FF2B5EF4-FFF2-40B4-BE49-F238E27FC236}">
                      <a16:creationId xmlns:a16="http://schemas.microsoft.com/office/drawing/2014/main" id="{1304C8B0-AEF4-494E-B408-6F54F0AA79B7}"/>
                    </a:ext>
                  </a:extLst>
                </p14:cNvPr>
                <p14:cNvContentPartPr/>
                <p14:nvPr/>
              </p14:nvContentPartPr>
              <p14:xfrm>
                <a:off x="11377077" y="49845"/>
                <a:ext cx="182520" cy="111600"/>
              </p14:xfrm>
            </p:contentPart>
          </mc:Choice>
          <mc:Fallback xmlns="">
            <p:pic>
              <p:nvPicPr>
                <p:cNvPr id="85" name="Freihand 84">
                  <a:extLst>
                    <a:ext uri="{FF2B5EF4-FFF2-40B4-BE49-F238E27FC236}">
                      <a16:creationId xmlns:a16="http://schemas.microsoft.com/office/drawing/2014/main" id="{1304C8B0-AEF4-494E-B408-6F54F0AA79B7}"/>
                    </a:ext>
                  </a:extLst>
                </p:cNvPr>
                <p:cNvPicPr/>
                <p:nvPr/>
              </p:nvPicPr>
              <p:blipFill>
                <a:blip r:embed="rId434"/>
                <a:stretch>
                  <a:fillRect/>
                </a:stretch>
              </p:blipFill>
              <p:spPr>
                <a:xfrm>
                  <a:off x="11372757" y="45525"/>
                  <a:ext cx="1911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87" name="Freihand 86">
                  <a:extLst>
                    <a:ext uri="{FF2B5EF4-FFF2-40B4-BE49-F238E27FC236}">
                      <a16:creationId xmlns:a16="http://schemas.microsoft.com/office/drawing/2014/main" id="{4FDF06CC-50D1-4676-AD27-07FB02066D9F}"/>
                    </a:ext>
                  </a:extLst>
                </p14:cNvPr>
                <p14:cNvContentPartPr/>
                <p14:nvPr/>
              </p14:nvContentPartPr>
              <p14:xfrm>
                <a:off x="10979277" y="347205"/>
                <a:ext cx="230040" cy="116280"/>
              </p14:xfrm>
            </p:contentPart>
          </mc:Choice>
          <mc:Fallback xmlns="">
            <p:pic>
              <p:nvPicPr>
                <p:cNvPr id="87" name="Freihand 86">
                  <a:extLst>
                    <a:ext uri="{FF2B5EF4-FFF2-40B4-BE49-F238E27FC236}">
                      <a16:creationId xmlns:a16="http://schemas.microsoft.com/office/drawing/2014/main" id="{4FDF06CC-50D1-4676-AD27-07FB02066D9F}"/>
                    </a:ext>
                  </a:extLst>
                </p:cNvPr>
                <p:cNvPicPr/>
                <p:nvPr/>
              </p:nvPicPr>
              <p:blipFill>
                <a:blip r:embed="rId436"/>
                <a:stretch>
                  <a:fillRect/>
                </a:stretch>
              </p:blipFill>
              <p:spPr>
                <a:xfrm>
                  <a:off x="10974957" y="342885"/>
                  <a:ext cx="2386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88" name="Freihand 87">
                  <a:extLst>
                    <a:ext uri="{FF2B5EF4-FFF2-40B4-BE49-F238E27FC236}">
                      <a16:creationId xmlns:a16="http://schemas.microsoft.com/office/drawing/2014/main" id="{9F80031F-805D-48CF-8894-E61432939561}"/>
                    </a:ext>
                  </a:extLst>
                </p14:cNvPr>
                <p14:cNvContentPartPr/>
                <p14:nvPr/>
              </p14:nvContentPartPr>
              <p14:xfrm>
                <a:off x="11181957" y="396165"/>
                <a:ext cx="74160" cy="182160"/>
              </p14:xfrm>
            </p:contentPart>
          </mc:Choice>
          <mc:Fallback xmlns="">
            <p:pic>
              <p:nvPicPr>
                <p:cNvPr id="88" name="Freihand 87">
                  <a:extLst>
                    <a:ext uri="{FF2B5EF4-FFF2-40B4-BE49-F238E27FC236}">
                      <a16:creationId xmlns:a16="http://schemas.microsoft.com/office/drawing/2014/main" id="{9F80031F-805D-48CF-8894-E61432939561}"/>
                    </a:ext>
                  </a:extLst>
                </p:cNvPr>
                <p:cNvPicPr/>
                <p:nvPr/>
              </p:nvPicPr>
              <p:blipFill>
                <a:blip r:embed="rId438"/>
                <a:stretch>
                  <a:fillRect/>
                </a:stretch>
              </p:blipFill>
              <p:spPr>
                <a:xfrm>
                  <a:off x="11177637" y="391845"/>
                  <a:ext cx="8280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90" name="Freihand 89">
                  <a:extLst>
                    <a:ext uri="{FF2B5EF4-FFF2-40B4-BE49-F238E27FC236}">
                      <a16:creationId xmlns:a16="http://schemas.microsoft.com/office/drawing/2014/main" id="{59C97F8B-B05D-45AF-9D8C-402DA07DBD35}"/>
                    </a:ext>
                  </a:extLst>
                </p14:cNvPr>
                <p14:cNvContentPartPr/>
                <p14:nvPr/>
              </p14:nvContentPartPr>
              <p14:xfrm>
                <a:off x="11387157" y="361965"/>
                <a:ext cx="136440" cy="246960"/>
              </p14:xfrm>
            </p:contentPart>
          </mc:Choice>
          <mc:Fallback xmlns="">
            <p:pic>
              <p:nvPicPr>
                <p:cNvPr id="90" name="Freihand 89">
                  <a:extLst>
                    <a:ext uri="{FF2B5EF4-FFF2-40B4-BE49-F238E27FC236}">
                      <a16:creationId xmlns:a16="http://schemas.microsoft.com/office/drawing/2014/main" id="{59C97F8B-B05D-45AF-9D8C-402DA07DBD35}"/>
                    </a:ext>
                  </a:extLst>
                </p:cNvPr>
                <p:cNvPicPr/>
                <p:nvPr/>
              </p:nvPicPr>
              <p:blipFill>
                <a:blip r:embed="rId440"/>
                <a:stretch>
                  <a:fillRect/>
                </a:stretch>
              </p:blipFill>
              <p:spPr>
                <a:xfrm>
                  <a:off x="11382837" y="357645"/>
                  <a:ext cx="14508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92" name="Freihand 91">
                  <a:extLst>
                    <a:ext uri="{FF2B5EF4-FFF2-40B4-BE49-F238E27FC236}">
                      <a16:creationId xmlns:a16="http://schemas.microsoft.com/office/drawing/2014/main" id="{F12ED9DE-ABCC-43B5-B189-2AAB614C9E7C}"/>
                    </a:ext>
                  </a:extLst>
                </p14:cNvPr>
                <p14:cNvContentPartPr/>
                <p14:nvPr/>
              </p14:nvContentPartPr>
              <p14:xfrm>
                <a:off x="10865517" y="682005"/>
                <a:ext cx="151920" cy="14400"/>
              </p14:xfrm>
            </p:contentPart>
          </mc:Choice>
          <mc:Fallback xmlns="">
            <p:pic>
              <p:nvPicPr>
                <p:cNvPr id="92" name="Freihand 91">
                  <a:extLst>
                    <a:ext uri="{FF2B5EF4-FFF2-40B4-BE49-F238E27FC236}">
                      <a16:creationId xmlns:a16="http://schemas.microsoft.com/office/drawing/2014/main" id="{F12ED9DE-ABCC-43B5-B189-2AAB614C9E7C}"/>
                    </a:ext>
                  </a:extLst>
                </p:cNvPr>
                <p:cNvPicPr/>
                <p:nvPr/>
              </p:nvPicPr>
              <p:blipFill>
                <a:blip r:embed="rId442"/>
                <a:stretch>
                  <a:fillRect/>
                </a:stretch>
              </p:blipFill>
              <p:spPr>
                <a:xfrm>
                  <a:off x="10861197" y="677685"/>
                  <a:ext cx="16056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93" name="Freihand 92">
                  <a:extLst>
                    <a:ext uri="{FF2B5EF4-FFF2-40B4-BE49-F238E27FC236}">
                      <a16:creationId xmlns:a16="http://schemas.microsoft.com/office/drawing/2014/main" id="{8391A9D1-9ED9-4B13-92DB-AAEA22BCE203}"/>
                    </a:ext>
                  </a:extLst>
                </p14:cNvPr>
                <p14:cNvContentPartPr/>
                <p14:nvPr/>
              </p14:nvContentPartPr>
              <p14:xfrm>
                <a:off x="10781277" y="631245"/>
                <a:ext cx="192240" cy="95400"/>
              </p14:xfrm>
            </p:contentPart>
          </mc:Choice>
          <mc:Fallback xmlns="">
            <p:pic>
              <p:nvPicPr>
                <p:cNvPr id="93" name="Freihand 92">
                  <a:extLst>
                    <a:ext uri="{FF2B5EF4-FFF2-40B4-BE49-F238E27FC236}">
                      <a16:creationId xmlns:a16="http://schemas.microsoft.com/office/drawing/2014/main" id="{8391A9D1-9ED9-4B13-92DB-AAEA22BCE203}"/>
                    </a:ext>
                  </a:extLst>
                </p:cNvPr>
                <p:cNvPicPr/>
                <p:nvPr/>
              </p:nvPicPr>
              <p:blipFill>
                <a:blip r:embed="rId444"/>
                <a:stretch>
                  <a:fillRect/>
                </a:stretch>
              </p:blipFill>
              <p:spPr>
                <a:xfrm>
                  <a:off x="10776957" y="626925"/>
                  <a:ext cx="2008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95" name="Freihand 94">
                  <a:extLst>
                    <a:ext uri="{FF2B5EF4-FFF2-40B4-BE49-F238E27FC236}">
                      <a16:creationId xmlns:a16="http://schemas.microsoft.com/office/drawing/2014/main" id="{736C19E8-833F-4D37-B085-0423B1F772CD}"/>
                    </a:ext>
                  </a:extLst>
                </p14:cNvPr>
                <p14:cNvContentPartPr/>
                <p14:nvPr/>
              </p14:nvContentPartPr>
              <p14:xfrm>
                <a:off x="11118597" y="661485"/>
                <a:ext cx="78120" cy="110520"/>
              </p14:xfrm>
            </p:contentPart>
          </mc:Choice>
          <mc:Fallback xmlns="">
            <p:pic>
              <p:nvPicPr>
                <p:cNvPr id="95" name="Freihand 94">
                  <a:extLst>
                    <a:ext uri="{FF2B5EF4-FFF2-40B4-BE49-F238E27FC236}">
                      <a16:creationId xmlns:a16="http://schemas.microsoft.com/office/drawing/2014/main" id="{736C19E8-833F-4D37-B085-0423B1F772CD}"/>
                    </a:ext>
                  </a:extLst>
                </p:cNvPr>
                <p:cNvPicPr/>
                <p:nvPr/>
              </p:nvPicPr>
              <p:blipFill>
                <a:blip r:embed="rId446"/>
                <a:stretch>
                  <a:fillRect/>
                </a:stretch>
              </p:blipFill>
              <p:spPr>
                <a:xfrm>
                  <a:off x="11114277" y="657165"/>
                  <a:ext cx="867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96" name="Freihand 95">
                  <a:extLst>
                    <a:ext uri="{FF2B5EF4-FFF2-40B4-BE49-F238E27FC236}">
                      <a16:creationId xmlns:a16="http://schemas.microsoft.com/office/drawing/2014/main" id="{C4C2ED69-2885-492F-9830-3D9E5F348261}"/>
                    </a:ext>
                  </a:extLst>
                </p14:cNvPr>
                <p14:cNvContentPartPr/>
                <p14:nvPr/>
              </p14:nvContentPartPr>
              <p14:xfrm>
                <a:off x="11204277" y="676245"/>
                <a:ext cx="88560" cy="199800"/>
              </p14:xfrm>
            </p:contentPart>
          </mc:Choice>
          <mc:Fallback xmlns="">
            <p:pic>
              <p:nvPicPr>
                <p:cNvPr id="96" name="Freihand 95">
                  <a:extLst>
                    <a:ext uri="{FF2B5EF4-FFF2-40B4-BE49-F238E27FC236}">
                      <a16:creationId xmlns:a16="http://schemas.microsoft.com/office/drawing/2014/main" id="{C4C2ED69-2885-492F-9830-3D9E5F348261}"/>
                    </a:ext>
                  </a:extLst>
                </p:cNvPr>
                <p:cNvPicPr/>
                <p:nvPr/>
              </p:nvPicPr>
              <p:blipFill>
                <a:blip r:embed="rId448"/>
                <a:stretch>
                  <a:fillRect/>
                </a:stretch>
              </p:blipFill>
              <p:spPr>
                <a:xfrm>
                  <a:off x="11199957" y="671925"/>
                  <a:ext cx="9720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97" name="Freihand 96">
                  <a:extLst>
                    <a:ext uri="{FF2B5EF4-FFF2-40B4-BE49-F238E27FC236}">
                      <a16:creationId xmlns:a16="http://schemas.microsoft.com/office/drawing/2014/main" id="{256EC210-3D28-4FF7-8368-8890F5A82C2F}"/>
                    </a:ext>
                  </a:extLst>
                </p14:cNvPr>
                <p14:cNvContentPartPr/>
                <p14:nvPr/>
              </p14:nvContentPartPr>
              <p14:xfrm>
                <a:off x="11306877" y="664005"/>
                <a:ext cx="245880" cy="92160"/>
              </p14:xfrm>
            </p:contentPart>
          </mc:Choice>
          <mc:Fallback xmlns="">
            <p:pic>
              <p:nvPicPr>
                <p:cNvPr id="97" name="Freihand 96">
                  <a:extLst>
                    <a:ext uri="{FF2B5EF4-FFF2-40B4-BE49-F238E27FC236}">
                      <a16:creationId xmlns:a16="http://schemas.microsoft.com/office/drawing/2014/main" id="{256EC210-3D28-4FF7-8368-8890F5A82C2F}"/>
                    </a:ext>
                  </a:extLst>
                </p:cNvPr>
                <p:cNvPicPr/>
                <p:nvPr/>
              </p:nvPicPr>
              <p:blipFill>
                <a:blip r:embed="rId450"/>
                <a:stretch>
                  <a:fillRect/>
                </a:stretch>
              </p:blipFill>
              <p:spPr>
                <a:xfrm>
                  <a:off x="11302557" y="659685"/>
                  <a:ext cx="2545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98" name="Freihand 97">
                  <a:extLst>
                    <a:ext uri="{FF2B5EF4-FFF2-40B4-BE49-F238E27FC236}">
                      <a16:creationId xmlns:a16="http://schemas.microsoft.com/office/drawing/2014/main" id="{A515CEEA-0D71-454E-A5BB-596B55D7D24A}"/>
                    </a:ext>
                  </a:extLst>
                </p14:cNvPr>
                <p14:cNvContentPartPr/>
                <p14:nvPr/>
              </p14:nvContentPartPr>
              <p14:xfrm>
                <a:off x="11675517" y="528285"/>
                <a:ext cx="270720" cy="183960"/>
              </p14:xfrm>
            </p:contentPart>
          </mc:Choice>
          <mc:Fallback xmlns="">
            <p:pic>
              <p:nvPicPr>
                <p:cNvPr id="98" name="Freihand 97">
                  <a:extLst>
                    <a:ext uri="{FF2B5EF4-FFF2-40B4-BE49-F238E27FC236}">
                      <a16:creationId xmlns:a16="http://schemas.microsoft.com/office/drawing/2014/main" id="{A515CEEA-0D71-454E-A5BB-596B55D7D24A}"/>
                    </a:ext>
                  </a:extLst>
                </p:cNvPr>
                <p:cNvPicPr/>
                <p:nvPr/>
              </p:nvPicPr>
              <p:blipFill>
                <a:blip r:embed="rId452"/>
                <a:stretch>
                  <a:fillRect/>
                </a:stretch>
              </p:blipFill>
              <p:spPr>
                <a:xfrm>
                  <a:off x="11671197" y="523965"/>
                  <a:ext cx="27936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99" name="Freihand 98">
                  <a:extLst>
                    <a:ext uri="{FF2B5EF4-FFF2-40B4-BE49-F238E27FC236}">
                      <a16:creationId xmlns:a16="http://schemas.microsoft.com/office/drawing/2014/main" id="{3C797004-A0F5-4AE4-9520-63044D96BEF6}"/>
                    </a:ext>
                  </a:extLst>
                </p14:cNvPr>
                <p14:cNvContentPartPr/>
                <p14:nvPr/>
              </p14:nvContentPartPr>
              <p14:xfrm>
                <a:off x="11858037" y="604965"/>
                <a:ext cx="360" cy="360"/>
              </p14:xfrm>
            </p:contentPart>
          </mc:Choice>
          <mc:Fallback xmlns="">
            <p:pic>
              <p:nvPicPr>
                <p:cNvPr id="99" name="Freihand 98">
                  <a:extLst>
                    <a:ext uri="{FF2B5EF4-FFF2-40B4-BE49-F238E27FC236}">
                      <a16:creationId xmlns:a16="http://schemas.microsoft.com/office/drawing/2014/main" id="{3C797004-A0F5-4AE4-9520-63044D96BEF6}"/>
                    </a:ext>
                  </a:extLst>
                </p:cNvPr>
                <p:cNvPicPr/>
                <p:nvPr/>
              </p:nvPicPr>
              <p:blipFill>
                <a:blip r:embed="rId175"/>
                <a:stretch>
                  <a:fillRect/>
                </a:stretch>
              </p:blipFill>
              <p:spPr>
                <a:xfrm>
                  <a:off x="11853717" y="6006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100" name="Freihand 99">
                  <a:extLst>
                    <a:ext uri="{FF2B5EF4-FFF2-40B4-BE49-F238E27FC236}">
                      <a16:creationId xmlns:a16="http://schemas.microsoft.com/office/drawing/2014/main" id="{D95AB472-3E15-4242-B3CB-48677F3E9B5A}"/>
                    </a:ext>
                  </a:extLst>
                </p14:cNvPr>
                <p14:cNvContentPartPr/>
                <p14:nvPr/>
              </p14:nvContentPartPr>
              <p14:xfrm>
                <a:off x="11929317" y="662205"/>
                <a:ext cx="70200" cy="70920"/>
              </p14:xfrm>
            </p:contentPart>
          </mc:Choice>
          <mc:Fallback xmlns="">
            <p:pic>
              <p:nvPicPr>
                <p:cNvPr id="100" name="Freihand 99">
                  <a:extLst>
                    <a:ext uri="{FF2B5EF4-FFF2-40B4-BE49-F238E27FC236}">
                      <a16:creationId xmlns:a16="http://schemas.microsoft.com/office/drawing/2014/main" id="{D95AB472-3E15-4242-B3CB-48677F3E9B5A}"/>
                    </a:ext>
                  </a:extLst>
                </p:cNvPr>
                <p:cNvPicPr/>
                <p:nvPr/>
              </p:nvPicPr>
              <p:blipFill>
                <a:blip r:embed="rId455"/>
                <a:stretch>
                  <a:fillRect/>
                </a:stretch>
              </p:blipFill>
              <p:spPr>
                <a:xfrm>
                  <a:off x="11924997" y="657885"/>
                  <a:ext cx="788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101" name="Freihand 100">
                  <a:extLst>
                    <a:ext uri="{FF2B5EF4-FFF2-40B4-BE49-F238E27FC236}">
                      <a16:creationId xmlns:a16="http://schemas.microsoft.com/office/drawing/2014/main" id="{ABCD742B-9F7F-4FFF-A951-56CC879BAB2B}"/>
                    </a:ext>
                  </a:extLst>
                </p14:cNvPr>
                <p14:cNvContentPartPr/>
                <p14:nvPr/>
              </p14:nvContentPartPr>
              <p14:xfrm>
                <a:off x="12030477" y="629445"/>
                <a:ext cx="67680" cy="95040"/>
              </p14:xfrm>
            </p:contentPart>
          </mc:Choice>
          <mc:Fallback xmlns="">
            <p:pic>
              <p:nvPicPr>
                <p:cNvPr id="101" name="Freihand 100">
                  <a:extLst>
                    <a:ext uri="{FF2B5EF4-FFF2-40B4-BE49-F238E27FC236}">
                      <a16:creationId xmlns:a16="http://schemas.microsoft.com/office/drawing/2014/main" id="{ABCD742B-9F7F-4FFF-A951-56CC879BAB2B}"/>
                    </a:ext>
                  </a:extLst>
                </p:cNvPr>
                <p:cNvPicPr/>
                <p:nvPr/>
              </p:nvPicPr>
              <p:blipFill>
                <a:blip r:embed="rId457"/>
                <a:stretch>
                  <a:fillRect/>
                </a:stretch>
              </p:blipFill>
              <p:spPr>
                <a:xfrm>
                  <a:off x="12026157" y="625125"/>
                  <a:ext cx="763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131" name="Freihand 130">
                  <a:extLst>
                    <a:ext uri="{FF2B5EF4-FFF2-40B4-BE49-F238E27FC236}">
                      <a16:creationId xmlns:a16="http://schemas.microsoft.com/office/drawing/2014/main" id="{B202B0D6-7AD9-4C80-ABB3-6A37FDF948B4}"/>
                    </a:ext>
                  </a:extLst>
                </p14:cNvPr>
                <p14:cNvContentPartPr/>
                <p14:nvPr/>
              </p14:nvContentPartPr>
              <p14:xfrm>
                <a:off x="9515517" y="672645"/>
                <a:ext cx="865440" cy="685800"/>
              </p14:xfrm>
            </p:contentPart>
          </mc:Choice>
          <mc:Fallback xmlns="">
            <p:pic>
              <p:nvPicPr>
                <p:cNvPr id="131" name="Freihand 130">
                  <a:extLst>
                    <a:ext uri="{FF2B5EF4-FFF2-40B4-BE49-F238E27FC236}">
                      <a16:creationId xmlns:a16="http://schemas.microsoft.com/office/drawing/2014/main" id="{B202B0D6-7AD9-4C80-ABB3-6A37FDF948B4}"/>
                    </a:ext>
                  </a:extLst>
                </p:cNvPr>
                <p:cNvPicPr/>
                <p:nvPr/>
              </p:nvPicPr>
              <p:blipFill>
                <a:blip r:embed="rId459"/>
                <a:stretch>
                  <a:fillRect/>
                </a:stretch>
              </p:blipFill>
              <p:spPr>
                <a:xfrm>
                  <a:off x="9511197" y="668325"/>
                  <a:ext cx="874080" cy="69444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132" name="Freihand 131">
                  <a:extLst>
                    <a:ext uri="{FF2B5EF4-FFF2-40B4-BE49-F238E27FC236}">
                      <a16:creationId xmlns:a16="http://schemas.microsoft.com/office/drawing/2014/main" id="{352803CA-CFDC-4484-BC94-FF06640C2920}"/>
                    </a:ext>
                  </a:extLst>
                </p14:cNvPr>
                <p14:cNvContentPartPr/>
                <p14:nvPr/>
              </p14:nvContentPartPr>
              <p14:xfrm>
                <a:off x="9431277" y="600645"/>
                <a:ext cx="174600" cy="169560"/>
              </p14:xfrm>
            </p:contentPart>
          </mc:Choice>
          <mc:Fallback xmlns="">
            <p:pic>
              <p:nvPicPr>
                <p:cNvPr id="132" name="Freihand 131">
                  <a:extLst>
                    <a:ext uri="{FF2B5EF4-FFF2-40B4-BE49-F238E27FC236}">
                      <a16:creationId xmlns:a16="http://schemas.microsoft.com/office/drawing/2014/main" id="{352803CA-CFDC-4484-BC94-FF06640C2920}"/>
                    </a:ext>
                  </a:extLst>
                </p:cNvPr>
                <p:cNvPicPr/>
                <p:nvPr/>
              </p:nvPicPr>
              <p:blipFill>
                <a:blip r:embed="rId461"/>
                <a:stretch>
                  <a:fillRect/>
                </a:stretch>
              </p:blipFill>
              <p:spPr>
                <a:xfrm>
                  <a:off x="9426957" y="596325"/>
                  <a:ext cx="18324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346" name="Freihand 345">
                  <a:extLst>
                    <a:ext uri="{FF2B5EF4-FFF2-40B4-BE49-F238E27FC236}">
                      <a16:creationId xmlns:a16="http://schemas.microsoft.com/office/drawing/2014/main" id="{1B2EF80E-0A8B-48A3-A0CC-1FF550F1A2B3}"/>
                    </a:ext>
                  </a:extLst>
                </p14:cNvPr>
                <p14:cNvContentPartPr/>
                <p14:nvPr/>
              </p14:nvContentPartPr>
              <p14:xfrm>
                <a:off x="8921157" y="747165"/>
                <a:ext cx="5400" cy="2160"/>
              </p14:xfrm>
            </p:contentPart>
          </mc:Choice>
          <mc:Fallback xmlns="">
            <p:pic>
              <p:nvPicPr>
                <p:cNvPr id="346" name="Freihand 345">
                  <a:extLst>
                    <a:ext uri="{FF2B5EF4-FFF2-40B4-BE49-F238E27FC236}">
                      <a16:creationId xmlns:a16="http://schemas.microsoft.com/office/drawing/2014/main" id="{1B2EF80E-0A8B-48A3-A0CC-1FF550F1A2B3}"/>
                    </a:ext>
                  </a:extLst>
                </p:cNvPr>
                <p:cNvPicPr/>
                <p:nvPr/>
              </p:nvPicPr>
              <p:blipFill>
                <a:blip r:embed="rId463"/>
                <a:stretch>
                  <a:fillRect/>
                </a:stretch>
              </p:blipFill>
              <p:spPr>
                <a:xfrm>
                  <a:off x="8916837" y="742845"/>
                  <a:ext cx="1404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347" name="Freihand 346">
                  <a:extLst>
                    <a:ext uri="{FF2B5EF4-FFF2-40B4-BE49-F238E27FC236}">
                      <a16:creationId xmlns:a16="http://schemas.microsoft.com/office/drawing/2014/main" id="{1A10457D-781D-4F25-9E56-2F7BCCFCD177}"/>
                    </a:ext>
                  </a:extLst>
                </p14:cNvPr>
                <p14:cNvContentPartPr/>
                <p14:nvPr/>
              </p14:nvContentPartPr>
              <p14:xfrm>
                <a:off x="8953557" y="785325"/>
                <a:ext cx="360" cy="360"/>
              </p14:xfrm>
            </p:contentPart>
          </mc:Choice>
          <mc:Fallback xmlns="">
            <p:pic>
              <p:nvPicPr>
                <p:cNvPr id="347" name="Freihand 346">
                  <a:extLst>
                    <a:ext uri="{FF2B5EF4-FFF2-40B4-BE49-F238E27FC236}">
                      <a16:creationId xmlns:a16="http://schemas.microsoft.com/office/drawing/2014/main" id="{1A10457D-781D-4F25-9E56-2F7BCCFCD177}"/>
                    </a:ext>
                  </a:extLst>
                </p:cNvPr>
                <p:cNvPicPr/>
                <p:nvPr/>
              </p:nvPicPr>
              <p:blipFill>
                <a:blip r:embed="rId175"/>
                <a:stretch>
                  <a:fillRect/>
                </a:stretch>
              </p:blipFill>
              <p:spPr>
                <a:xfrm>
                  <a:off x="8949237" y="7810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349" name="Freihand 348">
                  <a:extLst>
                    <a:ext uri="{FF2B5EF4-FFF2-40B4-BE49-F238E27FC236}">
                      <a16:creationId xmlns:a16="http://schemas.microsoft.com/office/drawing/2014/main" id="{DB999307-CC15-4157-9BEE-7818A9759CEB}"/>
                    </a:ext>
                  </a:extLst>
                </p14:cNvPr>
                <p14:cNvContentPartPr/>
                <p14:nvPr/>
              </p14:nvContentPartPr>
              <p14:xfrm>
                <a:off x="8719917" y="464925"/>
                <a:ext cx="798480" cy="388800"/>
              </p14:xfrm>
            </p:contentPart>
          </mc:Choice>
          <mc:Fallback xmlns="">
            <p:pic>
              <p:nvPicPr>
                <p:cNvPr id="349" name="Freihand 348">
                  <a:extLst>
                    <a:ext uri="{FF2B5EF4-FFF2-40B4-BE49-F238E27FC236}">
                      <a16:creationId xmlns:a16="http://schemas.microsoft.com/office/drawing/2014/main" id="{DB999307-CC15-4157-9BEE-7818A9759CEB}"/>
                    </a:ext>
                  </a:extLst>
                </p:cNvPr>
                <p:cNvPicPr/>
                <p:nvPr/>
              </p:nvPicPr>
              <p:blipFill>
                <a:blip r:embed="rId466"/>
                <a:stretch>
                  <a:fillRect/>
                </a:stretch>
              </p:blipFill>
              <p:spPr>
                <a:xfrm>
                  <a:off x="8715597" y="460605"/>
                  <a:ext cx="807120" cy="39744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4" name="Freihand 23">
                  <a:extLst>
                    <a:ext uri="{FF2B5EF4-FFF2-40B4-BE49-F238E27FC236}">
                      <a16:creationId xmlns:a16="http://schemas.microsoft.com/office/drawing/2014/main" id="{7CE96FEA-6373-48E0-BDBF-A7C4A6EA58AE}"/>
                    </a:ext>
                  </a:extLst>
                </p14:cNvPr>
                <p14:cNvContentPartPr/>
                <p14:nvPr/>
              </p14:nvContentPartPr>
              <p14:xfrm>
                <a:off x="8442717" y="478605"/>
                <a:ext cx="398880" cy="88920"/>
              </p14:xfrm>
            </p:contentPart>
          </mc:Choice>
          <mc:Fallback xmlns="">
            <p:pic>
              <p:nvPicPr>
                <p:cNvPr id="24" name="Freihand 23">
                  <a:extLst>
                    <a:ext uri="{FF2B5EF4-FFF2-40B4-BE49-F238E27FC236}">
                      <a16:creationId xmlns:a16="http://schemas.microsoft.com/office/drawing/2014/main" id="{7CE96FEA-6373-48E0-BDBF-A7C4A6EA58AE}"/>
                    </a:ext>
                  </a:extLst>
                </p:cNvPr>
                <p:cNvPicPr/>
                <p:nvPr/>
              </p:nvPicPr>
              <p:blipFill>
                <a:blip r:embed="rId468"/>
                <a:stretch>
                  <a:fillRect/>
                </a:stretch>
              </p:blipFill>
              <p:spPr>
                <a:xfrm>
                  <a:off x="8438397" y="474285"/>
                  <a:ext cx="4075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5" name="Freihand 24">
                  <a:extLst>
                    <a:ext uri="{FF2B5EF4-FFF2-40B4-BE49-F238E27FC236}">
                      <a16:creationId xmlns:a16="http://schemas.microsoft.com/office/drawing/2014/main" id="{BD694A56-BB71-4B83-A64D-C541235D607F}"/>
                    </a:ext>
                  </a:extLst>
                </p14:cNvPr>
                <p14:cNvContentPartPr/>
                <p14:nvPr/>
              </p14:nvContentPartPr>
              <p14:xfrm>
                <a:off x="8769237" y="478605"/>
                <a:ext cx="113400" cy="108720"/>
              </p14:xfrm>
            </p:contentPart>
          </mc:Choice>
          <mc:Fallback xmlns="">
            <p:pic>
              <p:nvPicPr>
                <p:cNvPr id="25" name="Freihand 24">
                  <a:extLst>
                    <a:ext uri="{FF2B5EF4-FFF2-40B4-BE49-F238E27FC236}">
                      <a16:creationId xmlns:a16="http://schemas.microsoft.com/office/drawing/2014/main" id="{BD694A56-BB71-4B83-A64D-C541235D607F}"/>
                    </a:ext>
                  </a:extLst>
                </p:cNvPr>
                <p:cNvPicPr/>
                <p:nvPr/>
              </p:nvPicPr>
              <p:blipFill>
                <a:blip r:embed="rId470"/>
                <a:stretch>
                  <a:fillRect/>
                </a:stretch>
              </p:blipFill>
              <p:spPr>
                <a:xfrm>
                  <a:off x="8764917" y="474285"/>
                  <a:ext cx="1220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6" name="Freihand 25">
                  <a:extLst>
                    <a:ext uri="{FF2B5EF4-FFF2-40B4-BE49-F238E27FC236}">
                      <a16:creationId xmlns:a16="http://schemas.microsoft.com/office/drawing/2014/main" id="{98D6E0E7-4B5D-4C2F-8C28-C76BE3D819C8}"/>
                    </a:ext>
                  </a:extLst>
                </p14:cNvPr>
                <p14:cNvContentPartPr/>
                <p14:nvPr/>
              </p14:nvContentPartPr>
              <p14:xfrm>
                <a:off x="7453437" y="441165"/>
                <a:ext cx="114120" cy="75960"/>
              </p14:xfrm>
            </p:contentPart>
          </mc:Choice>
          <mc:Fallback xmlns="">
            <p:pic>
              <p:nvPicPr>
                <p:cNvPr id="26" name="Freihand 25">
                  <a:extLst>
                    <a:ext uri="{FF2B5EF4-FFF2-40B4-BE49-F238E27FC236}">
                      <a16:creationId xmlns:a16="http://schemas.microsoft.com/office/drawing/2014/main" id="{98D6E0E7-4B5D-4C2F-8C28-C76BE3D819C8}"/>
                    </a:ext>
                  </a:extLst>
                </p:cNvPr>
                <p:cNvPicPr/>
                <p:nvPr/>
              </p:nvPicPr>
              <p:blipFill>
                <a:blip r:embed="rId472"/>
                <a:stretch>
                  <a:fillRect/>
                </a:stretch>
              </p:blipFill>
              <p:spPr>
                <a:xfrm>
                  <a:off x="7449117" y="436845"/>
                  <a:ext cx="1227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7" name="Freihand 26">
                  <a:extLst>
                    <a:ext uri="{FF2B5EF4-FFF2-40B4-BE49-F238E27FC236}">
                      <a16:creationId xmlns:a16="http://schemas.microsoft.com/office/drawing/2014/main" id="{A9D1EDBF-E02D-41CC-81AF-C38371D9CC90}"/>
                    </a:ext>
                  </a:extLst>
                </p14:cNvPr>
                <p14:cNvContentPartPr/>
                <p14:nvPr/>
              </p14:nvContentPartPr>
              <p14:xfrm>
                <a:off x="7602477" y="442605"/>
                <a:ext cx="185040" cy="49680"/>
              </p14:xfrm>
            </p:contentPart>
          </mc:Choice>
          <mc:Fallback xmlns="">
            <p:pic>
              <p:nvPicPr>
                <p:cNvPr id="27" name="Freihand 26">
                  <a:extLst>
                    <a:ext uri="{FF2B5EF4-FFF2-40B4-BE49-F238E27FC236}">
                      <a16:creationId xmlns:a16="http://schemas.microsoft.com/office/drawing/2014/main" id="{A9D1EDBF-E02D-41CC-81AF-C38371D9CC90}"/>
                    </a:ext>
                  </a:extLst>
                </p:cNvPr>
                <p:cNvPicPr/>
                <p:nvPr/>
              </p:nvPicPr>
              <p:blipFill>
                <a:blip r:embed="rId474"/>
                <a:stretch>
                  <a:fillRect/>
                </a:stretch>
              </p:blipFill>
              <p:spPr>
                <a:xfrm>
                  <a:off x="7598157" y="438285"/>
                  <a:ext cx="19368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8" name="Freihand 27">
                  <a:extLst>
                    <a:ext uri="{FF2B5EF4-FFF2-40B4-BE49-F238E27FC236}">
                      <a16:creationId xmlns:a16="http://schemas.microsoft.com/office/drawing/2014/main" id="{52323774-1F8F-4F66-A133-C789A2D8FC96}"/>
                    </a:ext>
                  </a:extLst>
                </p14:cNvPr>
                <p14:cNvContentPartPr/>
                <p14:nvPr/>
              </p14:nvContentPartPr>
              <p14:xfrm>
                <a:off x="7806237" y="434325"/>
                <a:ext cx="46800" cy="64080"/>
              </p14:xfrm>
            </p:contentPart>
          </mc:Choice>
          <mc:Fallback xmlns="">
            <p:pic>
              <p:nvPicPr>
                <p:cNvPr id="28" name="Freihand 27">
                  <a:extLst>
                    <a:ext uri="{FF2B5EF4-FFF2-40B4-BE49-F238E27FC236}">
                      <a16:creationId xmlns:a16="http://schemas.microsoft.com/office/drawing/2014/main" id="{52323774-1F8F-4F66-A133-C789A2D8FC96}"/>
                    </a:ext>
                  </a:extLst>
                </p:cNvPr>
                <p:cNvPicPr/>
                <p:nvPr/>
              </p:nvPicPr>
              <p:blipFill>
                <a:blip r:embed="rId476"/>
                <a:stretch>
                  <a:fillRect/>
                </a:stretch>
              </p:blipFill>
              <p:spPr>
                <a:xfrm>
                  <a:off x="7801917" y="430005"/>
                  <a:ext cx="554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29" name="Freihand 28">
                  <a:extLst>
                    <a:ext uri="{FF2B5EF4-FFF2-40B4-BE49-F238E27FC236}">
                      <a16:creationId xmlns:a16="http://schemas.microsoft.com/office/drawing/2014/main" id="{DD018D6A-D043-4BF9-B1FB-02ED169EDEA5}"/>
                    </a:ext>
                  </a:extLst>
                </p14:cNvPr>
                <p14:cNvContentPartPr/>
                <p14:nvPr/>
              </p14:nvContentPartPr>
              <p14:xfrm>
                <a:off x="7895157" y="444765"/>
                <a:ext cx="190440" cy="34560"/>
              </p14:xfrm>
            </p:contentPart>
          </mc:Choice>
          <mc:Fallback xmlns="">
            <p:pic>
              <p:nvPicPr>
                <p:cNvPr id="29" name="Freihand 28">
                  <a:extLst>
                    <a:ext uri="{FF2B5EF4-FFF2-40B4-BE49-F238E27FC236}">
                      <a16:creationId xmlns:a16="http://schemas.microsoft.com/office/drawing/2014/main" id="{DD018D6A-D043-4BF9-B1FB-02ED169EDEA5}"/>
                    </a:ext>
                  </a:extLst>
                </p:cNvPr>
                <p:cNvPicPr/>
                <p:nvPr/>
              </p:nvPicPr>
              <p:blipFill>
                <a:blip r:embed="rId478"/>
                <a:stretch>
                  <a:fillRect/>
                </a:stretch>
              </p:blipFill>
              <p:spPr>
                <a:xfrm>
                  <a:off x="7890837" y="440445"/>
                  <a:ext cx="1990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30" name="Freihand 29">
                  <a:extLst>
                    <a:ext uri="{FF2B5EF4-FFF2-40B4-BE49-F238E27FC236}">
                      <a16:creationId xmlns:a16="http://schemas.microsoft.com/office/drawing/2014/main" id="{E5B7C151-16A7-4D5E-A4E3-21C24323CCDD}"/>
                    </a:ext>
                  </a:extLst>
                </p14:cNvPr>
                <p14:cNvContentPartPr/>
                <p14:nvPr/>
              </p14:nvContentPartPr>
              <p14:xfrm>
                <a:off x="8088837" y="442605"/>
                <a:ext cx="90720" cy="122040"/>
              </p14:xfrm>
            </p:contentPart>
          </mc:Choice>
          <mc:Fallback xmlns="">
            <p:pic>
              <p:nvPicPr>
                <p:cNvPr id="30" name="Freihand 29">
                  <a:extLst>
                    <a:ext uri="{FF2B5EF4-FFF2-40B4-BE49-F238E27FC236}">
                      <a16:creationId xmlns:a16="http://schemas.microsoft.com/office/drawing/2014/main" id="{E5B7C151-16A7-4D5E-A4E3-21C24323CCDD}"/>
                    </a:ext>
                  </a:extLst>
                </p:cNvPr>
                <p:cNvPicPr/>
                <p:nvPr/>
              </p:nvPicPr>
              <p:blipFill>
                <a:blip r:embed="rId480"/>
                <a:stretch>
                  <a:fillRect/>
                </a:stretch>
              </p:blipFill>
              <p:spPr>
                <a:xfrm>
                  <a:off x="8084517" y="438285"/>
                  <a:ext cx="993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31" name="Freihand 30">
                  <a:extLst>
                    <a:ext uri="{FF2B5EF4-FFF2-40B4-BE49-F238E27FC236}">
                      <a16:creationId xmlns:a16="http://schemas.microsoft.com/office/drawing/2014/main" id="{4253B07F-94C4-45EF-BD2D-9CF997075C9E}"/>
                    </a:ext>
                  </a:extLst>
                </p14:cNvPr>
                <p14:cNvContentPartPr/>
                <p14:nvPr/>
              </p14:nvContentPartPr>
              <p14:xfrm>
                <a:off x="8203677" y="393645"/>
                <a:ext cx="117360" cy="93240"/>
              </p14:xfrm>
            </p:contentPart>
          </mc:Choice>
          <mc:Fallback xmlns="">
            <p:pic>
              <p:nvPicPr>
                <p:cNvPr id="31" name="Freihand 30">
                  <a:extLst>
                    <a:ext uri="{FF2B5EF4-FFF2-40B4-BE49-F238E27FC236}">
                      <a16:creationId xmlns:a16="http://schemas.microsoft.com/office/drawing/2014/main" id="{4253B07F-94C4-45EF-BD2D-9CF997075C9E}"/>
                    </a:ext>
                  </a:extLst>
                </p:cNvPr>
                <p:cNvPicPr/>
                <p:nvPr/>
              </p:nvPicPr>
              <p:blipFill>
                <a:blip r:embed="rId482"/>
                <a:stretch>
                  <a:fillRect/>
                </a:stretch>
              </p:blipFill>
              <p:spPr>
                <a:xfrm>
                  <a:off x="8199357" y="389325"/>
                  <a:ext cx="1260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32" name="Freihand 31">
                  <a:extLst>
                    <a:ext uri="{FF2B5EF4-FFF2-40B4-BE49-F238E27FC236}">
                      <a16:creationId xmlns:a16="http://schemas.microsoft.com/office/drawing/2014/main" id="{4214987E-231D-47B1-9BAD-C77E5724EC48}"/>
                    </a:ext>
                  </a:extLst>
                </p14:cNvPr>
                <p14:cNvContentPartPr/>
                <p14:nvPr/>
              </p14:nvContentPartPr>
              <p14:xfrm>
                <a:off x="8334717" y="394005"/>
                <a:ext cx="4320" cy="15480"/>
              </p14:xfrm>
            </p:contentPart>
          </mc:Choice>
          <mc:Fallback xmlns="">
            <p:pic>
              <p:nvPicPr>
                <p:cNvPr id="32" name="Freihand 31">
                  <a:extLst>
                    <a:ext uri="{FF2B5EF4-FFF2-40B4-BE49-F238E27FC236}">
                      <a16:creationId xmlns:a16="http://schemas.microsoft.com/office/drawing/2014/main" id="{4214987E-231D-47B1-9BAD-C77E5724EC48}"/>
                    </a:ext>
                  </a:extLst>
                </p:cNvPr>
                <p:cNvPicPr/>
                <p:nvPr/>
              </p:nvPicPr>
              <p:blipFill>
                <a:blip r:embed="rId484"/>
                <a:stretch>
                  <a:fillRect/>
                </a:stretch>
              </p:blipFill>
              <p:spPr>
                <a:xfrm>
                  <a:off x="8330397" y="389685"/>
                  <a:ext cx="129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33" name="Freihand 32">
                  <a:extLst>
                    <a:ext uri="{FF2B5EF4-FFF2-40B4-BE49-F238E27FC236}">
                      <a16:creationId xmlns:a16="http://schemas.microsoft.com/office/drawing/2014/main" id="{BD638165-651B-411A-B5E8-4E80789A0EB8}"/>
                    </a:ext>
                  </a:extLst>
                </p14:cNvPr>
                <p14:cNvContentPartPr/>
                <p14:nvPr/>
              </p14:nvContentPartPr>
              <p14:xfrm>
                <a:off x="8354517" y="444045"/>
                <a:ext cx="156240" cy="31320"/>
              </p14:xfrm>
            </p:contentPart>
          </mc:Choice>
          <mc:Fallback xmlns="">
            <p:pic>
              <p:nvPicPr>
                <p:cNvPr id="33" name="Freihand 32">
                  <a:extLst>
                    <a:ext uri="{FF2B5EF4-FFF2-40B4-BE49-F238E27FC236}">
                      <a16:creationId xmlns:a16="http://schemas.microsoft.com/office/drawing/2014/main" id="{BD638165-651B-411A-B5E8-4E80789A0EB8}"/>
                    </a:ext>
                  </a:extLst>
                </p:cNvPr>
                <p:cNvPicPr/>
                <p:nvPr/>
              </p:nvPicPr>
              <p:blipFill>
                <a:blip r:embed="rId486"/>
                <a:stretch>
                  <a:fillRect/>
                </a:stretch>
              </p:blipFill>
              <p:spPr>
                <a:xfrm>
                  <a:off x="8350197" y="439725"/>
                  <a:ext cx="1648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206" name="Freihand 205">
                  <a:extLst>
                    <a:ext uri="{FF2B5EF4-FFF2-40B4-BE49-F238E27FC236}">
                      <a16:creationId xmlns:a16="http://schemas.microsoft.com/office/drawing/2014/main" id="{471B89EA-9CBB-422A-A040-7B024C7FAB93}"/>
                    </a:ext>
                  </a:extLst>
                </p14:cNvPr>
                <p14:cNvContentPartPr/>
                <p14:nvPr/>
              </p14:nvContentPartPr>
              <p14:xfrm>
                <a:off x="8859957" y="82965"/>
                <a:ext cx="30240" cy="137520"/>
              </p14:xfrm>
            </p:contentPart>
          </mc:Choice>
          <mc:Fallback xmlns="">
            <p:pic>
              <p:nvPicPr>
                <p:cNvPr id="206" name="Freihand 205">
                  <a:extLst>
                    <a:ext uri="{FF2B5EF4-FFF2-40B4-BE49-F238E27FC236}">
                      <a16:creationId xmlns:a16="http://schemas.microsoft.com/office/drawing/2014/main" id="{471B89EA-9CBB-422A-A040-7B024C7FAB93}"/>
                    </a:ext>
                  </a:extLst>
                </p:cNvPr>
                <p:cNvPicPr/>
                <p:nvPr/>
              </p:nvPicPr>
              <p:blipFill>
                <a:blip r:embed="rId488"/>
                <a:stretch>
                  <a:fillRect/>
                </a:stretch>
              </p:blipFill>
              <p:spPr>
                <a:xfrm>
                  <a:off x="8855637" y="78645"/>
                  <a:ext cx="388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207" name="Freihand 206">
                  <a:extLst>
                    <a:ext uri="{FF2B5EF4-FFF2-40B4-BE49-F238E27FC236}">
                      <a16:creationId xmlns:a16="http://schemas.microsoft.com/office/drawing/2014/main" id="{5F6C0681-D71E-47DF-BB95-0700A74C101B}"/>
                    </a:ext>
                  </a:extLst>
                </p14:cNvPr>
                <p14:cNvContentPartPr/>
                <p14:nvPr/>
              </p14:nvContentPartPr>
              <p14:xfrm>
                <a:off x="8821437" y="147405"/>
                <a:ext cx="99720" cy="10440"/>
              </p14:xfrm>
            </p:contentPart>
          </mc:Choice>
          <mc:Fallback xmlns="">
            <p:pic>
              <p:nvPicPr>
                <p:cNvPr id="207" name="Freihand 206">
                  <a:extLst>
                    <a:ext uri="{FF2B5EF4-FFF2-40B4-BE49-F238E27FC236}">
                      <a16:creationId xmlns:a16="http://schemas.microsoft.com/office/drawing/2014/main" id="{5F6C0681-D71E-47DF-BB95-0700A74C101B}"/>
                    </a:ext>
                  </a:extLst>
                </p:cNvPr>
                <p:cNvPicPr/>
                <p:nvPr/>
              </p:nvPicPr>
              <p:blipFill>
                <a:blip r:embed="rId490"/>
                <a:stretch>
                  <a:fillRect/>
                </a:stretch>
              </p:blipFill>
              <p:spPr>
                <a:xfrm>
                  <a:off x="8817117" y="143085"/>
                  <a:ext cx="1083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208" name="Freihand 207">
                  <a:extLst>
                    <a:ext uri="{FF2B5EF4-FFF2-40B4-BE49-F238E27FC236}">
                      <a16:creationId xmlns:a16="http://schemas.microsoft.com/office/drawing/2014/main" id="{D1BE6120-0860-4D39-886C-24DCAA619F6B}"/>
                    </a:ext>
                  </a:extLst>
                </p14:cNvPr>
                <p14:cNvContentPartPr/>
                <p14:nvPr/>
              </p14:nvContentPartPr>
              <p14:xfrm>
                <a:off x="8992077" y="79725"/>
                <a:ext cx="12960" cy="93600"/>
              </p14:xfrm>
            </p:contentPart>
          </mc:Choice>
          <mc:Fallback xmlns="">
            <p:pic>
              <p:nvPicPr>
                <p:cNvPr id="208" name="Freihand 207">
                  <a:extLst>
                    <a:ext uri="{FF2B5EF4-FFF2-40B4-BE49-F238E27FC236}">
                      <a16:creationId xmlns:a16="http://schemas.microsoft.com/office/drawing/2014/main" id="{D1BE6120-0860-4D39-886C-24DCAA619F6B}"/>
                    </a:ext>
                  </a:extLst>
                </p:cNvPr>
                <p:cNvPicPr/>
                <p:nvPr/>
              </p:nvPicPr>
              <p:blipFill>
                <a:blip r:embed="rId492"/>
                <a:stretch>
                  <a:fillRect/>
                </a:stretch>
              </p:blipFill>
              <p:spPr>
                <a:xfrm>
                  <a:off x="8987757" y="75405"/>
                  <a:ext cx="216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209" name="Freihand 208">
                  <a:extLst>
                    <a:ext uri="{FF2B5EF4-FFF2-40B4-BE49-F238E27FC236}">
                      <a16:creationId xmlns:a16="http://schemas.microsoft.com/office/drawing/2014/main" id="{64930F7A-A039-4485-973D-DC5B933AF334}"/>
                    </a:ext>
                  </a:extLst>
                </p14:cNvPr>
                <p14:cNvContentPartPr/>
                <p14:nvPr/>
              </p14:nvContentPartPr>
              <p14:xfrm>
                <a:off x="8963277" y="113925"/>
                <a:ext cx="91800" cy="36720"/>
              </p14:xfrm>
            </p:contentPart>
          </mc:Choice>
          <mc:Fallback xmlns="">
            <p:pic>
              <p:nvPicPr>
                <p:cNvPr id="209" name="Freihand 208">
                  <a:extLst>
                    <a:ext uri="{FF2B5EF4-FFF2-40B4-BE49-F238E27FC236}">
                      <a16:creationId xmlns:a16="http://schemas.microsoft.com/office/drawing/2014/main" id="{64930F7A-A039-4485-973D-DC5B933AF334}"/>
                    </a:ext>
                  </a:extLst>
                </p:cNvPr>
                <p:cNvPicPr/>
                <p:nvPr/>
              </p:nvPicPr>
              <p:blipFill>
                <a:blip r:embed="rId494"/>
                <a:stretch>
                  <a:fillRect/>
                </a:stretch>
              </p:blipFill>
              <p:spPr>
                <a:xfrm>
                  <a:off x="8958957" y="109605"/>
                  <a:ext cx="10044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4" name="Freihand 3">
                  <a:extLst>
                    <a:ext uri="{FF2B5EF4-FFF2-40B4-BE49-F238E27FC236}">
                      <a16:creationId xmlns:a16="http://schemas.microsoft.com/office/drawing/2014/main" id="{B931D273-95BC-41A1-9167-43563D7C6979}"/>
                    </a:ext>
                  </a:extLst>
                </p14:cNvPr>
                <p14:cNvContentPartPr/>
                <p14:nvPr/>
              </p14:nvContentPartPr>
              <p14:xfrm>
                <a:off x="9283317" y="293565"/>
                <a:ext cx="168480" cy="168120"/>
              </p14:xfrm>
            </p:contentPart>
          </mc:Choice>
          <mc:Fallback xmlns="">
            <p:pic>
              <p:nvPicPr>
                <p:cNvPr id="4" name="Freihand 3">
                  <a:extLst>
                    <a:ext uri="{FF2B5EF4-FFF2-40B4-BE49-F238E27FC236}">
                      <a16:creationId xmlns:a16="http://schemas.microsoft.com/office/drawing/2014/main" id="{B931D273-95BC-41A1-9167-43563D7C6979}"/>
                    </a:ext>
                  </a:extLst>
                </p:cNvPr>
                <p:cNvPicPr/>
                <p:nvPr/>
              </p:nvPicPr>
              <p:blipFill>
                <a:blip r:embed="rId496"/>
                <a:stretch>
                  <a:fillRect/>
                </a:stretch>
              </p:blipFill>
              <p:spPr>
                <a:xfrm>
                  <a:off x="9278997" y="289245"/>
                  <a:ext cx="17712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5" name="Freihand 4">
                  <a:extLst>
                    <a:ext uri="{FF2B5EF4-FFF2-40B4-BE49-F238E27FC236}">
                      <a16:creationId xmlns:a16="http://schemas.microsoft.com/office/drawing/2014/main" id="{60E047A1-A4C9-42A0-832C-A07E70F5EA84}"/>
                    </a:ext>
                  </a:extLst>
                </p14:cNvPr>
                <p14:cNvContentPartPr/>
                <p14:nvPr/>
              </p14:nvContentPartPr>
              <p14:xfrm>
                <a:off x="9226077" y="354045"/>
                <a:ext cx="171360" cy="166320"/>
              </p14:xfrm>
            </p:contentPart>
          </mc:Choice>
          <mc:Fallback xmlns="">
            <p:pic>
              <p:nvPicPr>
                <p:cNvPr id="5" name="Freihand 4">
                  <a:extLst>
                    <a:ext uri="{FF2B5EF4-FFF2-40B4-BE49-F238E27FC236}">
                      <a16:creationId xmlns:a16="http://schemas.microsoft.com/office/drawing/2014/main" id="{60E047A1-A4C9-42A0-832C-A07E70F5EA84}"/>
                    </a:ext>
                  </a:extLst>
                </p:cNvPr>
                <p:cNvPicPr/>
                <p:nvPr/>
              </p:nvPicPr>
              <p:blipFill>
                <a:blip r:embed="rId498"/>
                <a:stretch>
                  <a:fillRect/>
                </a:stretch>
              </p:blipFill>
              <p:spPr>
                <a:xfrm>
                  <a:off x="9221757" y="349725"/>
                  <a:ext cx="18000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15" name="Freihand 14">
                  <a:extLst>
                    <a:ext uri="{FF2B5EF4-FFF2-40B4-BE49-F238E27FC236}">
                      <a16:creationId xmlns:a16="http://schemas.microsoft.com/office/drawing/2014/main" id="{85828288-6DF8-4EF9-A935-9D272C68365E}"/>
                    </a:ext>
                  </a:extLst>
                </p14:cNvPr>
                <p14:cNvContentPartPr/>
                <p14:nvPr/>
              </p14:nvContentPartPr>
              <p14:xfrm>
                <a:off x="9522717" y="205365"/>
                <a:ext cx="108360" cy="113400"/>
              </p14:xfrm>
            </p:contentPart>
          </mc:Choice>
          <mc:Fallback xmlns="">
            <p:pic>
              <p:nvPicPr>
                <p:cNvPr id="15" name="Freihand 14">
                  <a:extLst>
                    <a:ext uri="{FF2B5EF4-FFF2-40B4-BE49-F238E27FC236}">
                      <a16:creationId xmlns:a16="http://schemas.microsoft.com/office/drawing/2014/main" id="{85828288-6DF8-4EF9-A935-9D272C68365E}"/>
                    </a:ext>
                  </a:extLst>
                </p:cNvPr>
                <p:cNvPicPr/>
                <p:nvPr/>
              </p:nvPicPr>
              <p:blipFill>
                <a:blip r:embed="rId500"/>
                <a:stretch>
                  <a:fillRect/>
                </a:stretch>
              </p:blipFill>
              <p:spPr>
                <a:xfrm>
                  <a:off x="9518397" y="201045"/>
                  <a:ext cx="1170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16" name="Freihand 15">
                  <a:extLst>
                    <a:ext uri="{FF2B5EF4-FFF2-40B4-BE49-F238E27FC236}">
                      <a16:creationId xmlns:a16="http://schemas.microsoft.com/office/drawing/2014/main" id="{F7EB8FBE-01C2-473D-BEE3-D3B6450DBEE7}"/>
                    </a:ext>
                  </a:extLst>
                </p14:cNvPr>
                <p14:cNvContentPartPr/>
                <p14:nvPr/>
              </p14:nvContentPartPr>
              <p14:xfrm>
                <a:off x="9689037" y="230565"/>
                <a:ext cx="97920" cy="75600"/>
              </p14:xfrm>
            </p:contentPart>
          </mc:Choice>
          <mc:Fallback xmlns="">
            <p:pic>
              <p:nvPicPr>
                <p:cNvPr id="16" name="Freihand 15">
                  <a:extLst>
                    <a:ext uri="{FF2B5EF4-FFF2-40B4-BE49-F238E27FC236}">
                      <a16:creationId xmlns:a16="http://schemas.microsoft.com/office/drawing/2014/main" id="{F7EB8FBE-01C2-473D-BEE3-D3B6450DBEE7}"/>
                    </a:ext>
                  </a:extLst>
                </p:cNvPr>
                <p:cNvPicPr/>
                <p:nvPr/>
              </p:nvPicPr>
              <p:blipFill>
                <a:blip r:embed="rId502"/>
                <a:stretch>
                  <a:fillRect/>
                </a:stretch>
              </p:blipFill>
              <p:spPr>
                <a:xfrm>
                  <a:off x="9684717" y="226245"/>
                  <a:ext cx="1065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18" name="Freihand 17">
                  <a:extLst>
                    <a:ext uri="{FF2B5EF4-FFF2-40B4-BE49-F238E27FC236}">
                      <a16:creationId xmlns:a16="http://schemas.microsoft.com/office/drawing/2014/main" id="{A57DB947-4511-45C9-B7E4-A707C3575939}"/>
                    </a:ext>
                  </a:extLst>
                </p14:cNvPr>
                <p14:cNvContentPartPr/>
                <p14:nvPr/>
              </p14:nvContentPartPr>
              <p14:xfrm>
                <a:off x="9816477" y="215445"/>
                <a:ext cx="281880" cy="61560"/>
              </p14:xfrm>
            </p:contentPart>
          </mc:Choice>
          <mc:Fallback xmlns="">
            <p:pic>
              <p:nvPicPr>
                <p:cNvPr id="18" name="Freihand 17">
                  <a:extLst>
                    <a:ext uri="{FF2B5EF4-FFF2-40B4-BE49-F238E27FC236}">
                      <a16:creationId xmlns:a16="http://schemas.microsoft.com/office/drawing/2014/main" id="{A57DB947-4511-45C9-B7E4-A707C3575939}"/>
                    </a:ext>
                  </a:extLst>
                </p:cNvPr>
                <p:cNvPicPr/>
                <p:nvPr/>
              </p:nvPicPr>
              <p:blipFill>
                <a:blip r:embed="rId504"/>
                <a:stretch>
                  <a:fillRect/>
                </a:stretch>
              </p:blipFill>
              <p:spPr>
                <a:xfrm>
                  <a:off x="9812157" y="211125"/>
                  <a:ext cx="2905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19" name="Freihand 18">
                  <a:extLst>
                    <a:ext uri="{FF2B5EF4-FFF2-40B4-BE49-F238E27FC236}">
                      <a16:creationId xmlns:a16="http://schemas.microsoft.com/office/drawing/2014/main" id="{FDAA9D44-3940-472A-AF04-03A52400A180}"/>
                    </a:ext>
                  </a:extLst>
                </p14:cNvPr>
                <p14:cNvContentPartPr/>
                <p14:nvPr/>
              </p14:nvContentPartPr>
              <p14:xfrm>
                <a:off x="10092237" y="195645"/>
                <a:ext cx="360" cy="360"/>
              </p14:xfrm>
            </p:contentPart>
          </mc:Choice>
          <mc:Fallback xmlns="">
            <p:pic>
              <p:nvPicPr>
                <p:cNvPr id="19" name="Freihand 18">
                  <a:extLst>
                    <a:ext uri="{FF2B5EF4-FFF2-40B4-BE49-F238E27FC236}">
                      <a16:creationId xmlns:a16="http://schemas.microsoft.com/office/drawing/2014/main" id="{FDAA9D44-3940-472A-AF04-03A52400A180}"/>
                    </a:ext>
                  </a:extLst>
                </p:cNvPr>
                <p:cNvPicPr/>
                <p:nvPr/>
              </p:nvPicPr>
              <p:blipFill>
                <a:blip r:embed="rId175"/>
                <a:stretch>
                  <a:fillRect/>
                </a:stretch>
              </p:blipFill>
              <p:spPr>
                <a:xfrm>
                  <a:off x="10087917" y="1913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20" name="Freihand 19">
                  <a:extLst>
                    <a:ext uri="{FF2B5EF4-FFF2-40B4-BE49-F238E27FC236}">
                      <a16:creationId xmlns:a16="http://schemas.microsoft.com/office/drawing/2014/main" id="{77CD41AF-F47B-492B-9385-B13C38CBCE8D}"/>
                    </a:ext>
                  </a:extLst>
                </p14:cNvPr>
                <p14:cNvContentPartPr/>
                <p14:nvPr/>
              </p14:nvContentPartPr>
              <p14:xfrm>
                <a:off x="10133637" y="199605"/>
                <a:ext cx="154440" cy="50760"/>
              </p14:xfrm>
            </p:contentPart>
          </mc:Choice>
          <mc:Fallback xmlns="">
            <p:pic>
              <p:nvPicPr>
                <p:cNvPr id="20" name="Freihand 19">
                  <a:extLst>
                    <a:ext uri="{FF2B5EF4-FFF2-40B4-BE49-F238E27FC236}">
                      <a16:creationId xmlns:a16="http://schemas.microsoft.com/office/drawing/2014/main" id="{77CD41AF-F47B-492B-9385-B13C38CBCE8D}"/>
                    </a:ext>
                  </a:extLst>
                </p:cNvPr>
                <p:cNvPicPr/>
                <p:nvPr/>
              </p:nvPicPr>
              <p:blipFill>
                <a:blip r:embed="rId507"/>
                <a:stretch>
                  <a:fillRect/>
                </a:stretch>
              </p:blipFill>
              <p:spPr>
                <a:xfrm>
                  <a:off x="10129317" y="195285"/>
                  <a:ext cx="16308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21" name="Freihand 20">
                  <a:extLst>
                    <a:ext uri="{FF2B5EF4-FFF2-40B4-BE49-F238E27FC236}">
                      <a16:creationId xmlns:a16="http://schemas.microsoft.com/office/drawing/2014/main" id="{FA411F87-0BAC-4BCB-8A22-C0C8C1E8888F}"/>
                    </a:ext>
                  </a:extLst>
                </p14:cNvPr>
                <p14:cNvContentPartPr/>
                <p14:nvPr/>
              </p14:nvContentPartPr>
              <p14:xfrm>
                <a:off x="10307157" y="201045"/>
                <a:ext cx="20520" cy="3240"/>
              </p14:xfrm>
            </p:contentPart>
          </mc:Choice>
          <mc:Fallback xmlns="">
            <p:pic>
              <p:nvPicPr>
                <p:cNvPr id="21" name="Freihand 20">
                  <a:extLst>
                    <a:ext uri="{FF2B5EF4-FFF2-40B4-BE49-F238E27FC236}">
                      <a16:creationId xmlns:a16="http://schemas.microsoft.com/office/drawing/2014/main" id="{FA411F87-0BAC-4BCB-8A22-C0C8C1E8888F}"/>
                    </a:ext>
                  </a:extLst>
                </p:cNvPr>
                <p:cNvPicPr/>
                <p:nvPr/>
              </p:nvPicPr>
              <p:blipFill>
                <a:blip r:embed="rId509"/>
                <a:stretch>
                  <a:fillRect/>
                </a:stretch>
              </p:blipFill>
              <p:spPr>
                <a:xfrm>
                  <a:off x="10302837" y="196725"/>
                  <a:ext cx="2916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22" name="Freihand 21">
                  <a:extLst>
                    <a:ext uri="{FF2B5EF4-FFF2-40B4-BE49-F238E27FC236}">
                      <a16:creationId xmlns:a16="http://schemas.microsoft.com/office/drawing/2014/main" id="{23394BF3-45C9-491A-AADB-8F6FE586F6ED}"/>
                    </a:ext>
                  </a:extLst>
                </p14:cNvPr>
                <p14:cNvContentPartPr/>
                <p14:nvPr/>
              </p14:nvContentPartPr>
              <p14:xfrm>
                <a:off x="10233357" y="179085"/>
                <a:ext cx="125640" cy="242640"/>
              </p14:xfrm>
            </p:contentPart>
          </mc:Choice>
          <mc:Fallback xmlns="">
            <p:pic>
              <p:nvPicPr>
                <p:cNvPr id="22" name="Freihand 21">
                  <a:extLst>
                    <a:ext uri="{FF2B5EF4-FFF2-40B4-BE49-F238E27FC236}">
                      <a16:creationId xmlns:a16="http://schemas.microsoft.com/office/drawing/2014/main" id="{23394BF3-45C9-491A-AADB-8F6FE586F6ED}"/>
                    </a:ext>
                  </a:extLst>
                </p:cNvPr>
                <p:cNvPicPr/>
                <p:nvPr/>
              </p:nvPicPr>
              <p:blipFill>
                <a:blip r:embed="rId511"/>
                <a:stretch>
                  <a:fillRect/>
                </a:stretch>
              </p:blipFill>
              <p:spPr>
                <a:xfrm>
                  <a:off x="10229037" y="174765"/>
                  <a:ext cx="13428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23" name="Freihand 22">
                  <a:extLst>
                    <a:ext uri="{FF2B5EF4-FFF2-40B4-BE49-F238E27FC236}">
                      <a16:creationId xmlns:a16="http://schemas.microsoft.com/office/drawing/2014/main" id="{BB77CD7E-8BFA-4E22-B92C-2DAFB0141019}"/>
                    </a:ext>
                  </a:extLst>
                </p14:cNvPr>
                <p14:cNvContentPartPr/>
                <p14:nvPr/>
              </p14:nvContentPartPr>
              <p14:xfrm>
                <a:off x="10334517" y="193125"/>
                <a:ext cx="95760" cy="74520"/>
              </p14:xfrm>
            </p:contentPart>
          </mc:Choice>
          <mc:Fallback xmlns="">
            <p:pic>
              <p:nvPicPr>
                <p:cNvPr id="23" name="Freihand 22">
                  <a:extLst>
                    <a:ext uri="{FF2B5EF4-FFF2-40B4-BE49-F238E27FC236}">
                      <a16:creationId xmlns:a16="http://schemas.microsoft.com/office/drawing/2014/main" id="{BB77CD7E-8BFA-4E22-B92C-2DAFB0141019}"/>
                    </a:ext>
                  </a:extLst>
                </p:cNvPr>
                <p:cNvPicPr/>
                <p:nvPr/>
              </p:nvPicPr>
              <p:blipFill>
                <a:blip r:embed="rId513"/>
                <a:stretch>
                  <a:fillRect/>
                </a:stretch>
              </p:blipFill>
              <p:spPr>
                <a:xfrm>
                  <a:off x="10330197" y="188805"/>
                  <a:ext cx="1044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283" name="Freihand 282">
                  <a:extLst>
                    <a:ext uri="{FF2B5EF4-FFF2-40B4-BE49-F238E27FC236}">
                      <a16:creationId xmlns:a16="http://schemas.microsoft.com/office/drawing/2014/main" id="{34701DA1-2F30-4456-B71F-AC038F321C62}"/>
                    </a:ext>
                  </a:extLst>
                </p14:cNvPr>
                <p14:cNvContentPartPr/>
                <p14:nvPr/>
              </p14:nvContentPartPr>
              <p14:xfrm>
                <a:off x="7694997" y="3444285"/>
                <a:ext cx="144720" cy="144720"/>
              </p14:xfrm>
            </p:contentPart>
          </mc:Choice>
          <mc:Fallback xmlns="">
            <p:pic>
              <p:nvPicPr>
                <p:cNvPr id="283" name="Freihand 282">
                  <a:extLst>
                    <a:ext uri="{FF2B5EF4-FFF2-40B4-BE49-F238E27FC236}">
                      <a16:creationId xmlns:a16="http://schemas.microsoft.com/office/drawing/2014/main" id="{34701DA1-2F30-4456-B71F-AC038F321C62}"/>
                    </a:ext>
                  </a:extLst>
                </p:cNvPr>
                <p:cNvPicPr/>
                <p:nvPr/>
              </p:nvPicPr>
              <p:blipFill>
                <a:blip r:embed="rId515"/>
                <a:stretch>
                  <a:fillRect/>
                </a:stretch>
              </p:blipFill>
              <p:spPr>
                <a:xfrm>
                  <a:off x="7690677" y="3439965"/>
                  <a:ext cx="1533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284" name="Freihand 283">
                  <a:extLst>
                    <a:ext uri="{FF2B5EF4-FFF2-40B4-BE49-F238E27FC236}">
                      <a16:creationId xmlns:a16="http://schemas.microsoft.com/office/drawing/2014/main" id="{4EAED75F-4DDA-41C7-B7D0-41CAB6C3E04F}"/>
                    </a:ext>
                  </a:extLst>
                </p14:cNvPr>
                <p14:cNvContentPartPr/>
                <p14:nvPr/>
              </p14:nvContentPartPr>
              <p14:xfrm>
                <a:off x="7870677" y="3468765"/>
                <a:ext cx="239040" cy="99720"/>
              </p14:xfrm>
            </p:contentPart>
          </mc:Choice>
          <mc:Fallback xmlns="">
            <p:pic>
              <p:nvPicPr>
                <p:cNvPr id="284" name="Freihand 283">
                  <a:extLst>
                    <a:ext uri="{FF2B5EF4-FFF2-40B4-BE49-F238E27FC236}">
                      <a16:creationId xmlns:a16="http://schemas.microsoft.com/office/drawing/2014/main" id="{4EAED75F-4DDA-41C7-B7D0-41CAB6C3E04F}"/>
                    </a:ext>
                  </a:extLst>
                </p:cNvPr>
                <p:cNvPicPr/>
                <p:nvPr/>
              </p:nvPicPr>
              <p:blipFill>
                <a:blip r:embed="rId517"/>
                <a:stretch>
                  <a:fillRect/>
                </a:stretch>
              </p:blipFill>
              <p:spPr>
                <a:xfrm>
                  <a:off x="7866357" y="3464445"/>
                  <a:ext cx="2476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286" name="Freihand 285">
                  <a:extLst>
                    <a:ext uri="{FF2B5EF4-FFF2-40B4-BE49-F238E27FC236}">
                      <a16:creationId xmlns:a16="http://schemas.microsoft.com/office/drawing/2014/main" id="{65A53FD3-D47F-4699-821F-5A9A5460F0B1}"/>
                    </a:ext>
                  </a:extLst>
                </p14:cNvPr>
                <p14:cNvContentPartPr/>
                <p14:nvPr/>
              </p14:nvContentPartPr>
              <p14:xfrm>
                <a:off x="8211597" y="3470925"/>
                <a:ext cx="154080" cy="95400"/>
              </p14:xfrm>
            </p:contentPart>
          </mc:Choice>
          <mc:Fallback xmlns="">
            <p:pic>
              <p:nvPicPr>
                <p:cNvPr id="286" name="Freihand 285">
                  <a:extLst>
                    <a:ext uri="{FF2B5EF4-FFF2-40B4-BE49-F238E27FC236}">
                      <a16:creationId xmlns:a16="http://schemas.microsoft.com/office/drawing/2014/main" id="{65A53FD3-D47F-4699-821F-5A9A5460F0B1}"/>
                    </a:ext>
                  </a:extLst>
                </p:cNvPr>
                <p:cNvPicPr/>
                <p:nvPr/>
              </p:nvPicPr>
              <p:blipFill>
                <a:blip r:embed="rId519"/>
                <a:stretch>
                  <a:fillRect/>
                </a:stretch>
              </p:blipFill>
              <p:spPr>
                <a:xfrm>
                  <a:off x="8207277" y="3466605"/>
                  <a:ext cx="1627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287" name="Freihand 286">
                  <a:extLst>
                    <a:ext uri="{FF2B5EF4-FFF2-40B4-BE49-F238E27FC236}">
                      <a16:creationId xmlns:a16="http://schemas.microsoft.com/office/drawing/2014/main" id="{4792A9B4-A07B-4319-81AF-B3CC98D190D1}"/>
                    </a:ext>
                  </a:extLst>
                </p14:cNvPr>
                <p14:cNvContentPartPr/>
                <p14:nvPr/>
              </p14:nvContentPartPr>
              <p14:xfrm>
                <a:off x="8414997" y="3398565"/>
                <a:ext cx="106560" cy="170640"/>
              </p14:xfrm>
            </p:contentPart>
          </mc:Choice>
          <mc:Fallback xmlns="">
            <p:pic>
              <p:nvPicPr>
                <p:cNvPr id="287" name="Freihand 286">
                  <a:extLst>
                    <a:ext uri="{FF2B5EF4-FFF2-40B4-BE49-F238E27FC236}">
                      <a16:creationId xmlns:a16="http://schemas.microsoft.com/office/drawing/2014/main" id="{4792A9B4-A07B-4319-81AF-B3CC98D190D1}"/>
                    </a:ext>
                  </a:extLst>
                </p:cNvPr>
                <p:cNvPicPr/>
                <p:nvPr/>
              </p:nvPicPr>
              <p:blipFill>
                <a:blip r:embed="rId521"/>
                <a:stretch>
                  <a:fillRect/>
                </a:stretch>
              </p:blipFill>
              <p:spPr>
                <a:xfrm>
                  <a:off x="8410677" y="3394245"/>
                  <a:ext cx="1152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288" name="Freihand 287">
                  <a:extLst>
                    <a:ext uri="{FF2B5EF4-FFF2-40B4-BE49-F238E27FC236}">
                      <a16:creationId xmlns:a16="http://schemas.microsoft.com/office/drawing/2014/main" id="{211987A7-9311-4D2C-A5FD-C28E50B180AD}"/>
                    </a:ext>
                  </a:extLst>
                </p14:cNvPr>
                <p14:cNvContentPartPr/>
                <p14:nvPr/>
              </p14:nvContentPartPr>
              <p14:xfrm>
                <a:off x="8563317" y="3437085"/>
                <a:ext cx="69840" cy="104040"/>
              </p14:xfrm>
            </p:contentPart>
          </mc:Choice>
          <mc:Fallback xmlns="">
            <p:pic>
              <p:nvPicPr>
                <p:cNvPr id="288" name="Freihand 287">
                  <a:extLst>
                    <a:ext uri="{FF2B5EF4-FFF2-40B4-BE49-F238E27FC236}">
                      <a16:creationId xmlns:a16="http://schemas.microsoft.com/office/drawing/2014/main" id="{211987A7-9311-4D2C-A5FD-C28E50B180AD}"/>
                    </a:ext>
                  </a:extLst>
                </p:cNvPr>
                <p:cNvPicPr/>
                <p:nvPr/>
              </p:nvPicPr>
              <p:blipFill>
                <a:blip r:embed="rId523"/>
                <a:stretch>
                  <a:fillRect/>
                </a:stretch>
              </p:blipFill>
              <p:spPr>
                <a:xfrm>
                  <a:off x="8558997" y="3432765"/>
                  <a:ext cx="784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289" name="Freihand 288">
                  <a:extLst>
                    <a:ext uri="{FF2B5EF4-FFF2-40B4-BE49-F238E27FC236}">
                      <a16:creationId xmlns:a16="http://schemas.microsoft.com/office/drawing/2014/main" id="{6F6444A1-E520-4014-8923-1988D9D44CFC}"/>
                    </a:ext>
                  </a:extLst>
                </p14:cNvPr>
                <p14:cNvContentPartPr/>
                <p14:nvPr/>
              </p14:nvContentPartPr>
              <p14:xfrm>
                <a:off x="8561877" y="3465885"/>
                <a:ext cx="98280" cy="54720"/>
              </p14:xfrm>
            </p:contentPart>
          </mc:Choice>
          <mc:Fallback xmlns="">
            <p:pic>
              <p:nvPicPr>
                <p:cNvPr id="289" name="Freihand 288">
                  <a:extLst>
                    <a:ext uri="{FF2B5EF4-FFF2-40B4-BE49-F238E27FC236}">
                      <a16:creationId xmlns:a16="http://schemas.microsoft.com/office/drawing/2014/main" id="{6F6444A1-E520-4014-8923-1988D9D44CFC}"/>
                    </a:ext>
                  </a:extLst>
                </p:cNvPr>
                <p:cNvPicPr/>
                <p:nvPr/>
              </p:nvPicPr>
              <p:blipFill>
                <a:blip r:embed="rId525"/>
                <a:stretch>
                  <a:fillRect/>
                </a:stretch>
              </p:blipFill>
              <p:spPr>
                <a:xfrm>
                  <a:off x="8557557" y="3461565"/>
                  <a:ext cx="10692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290" name="Freihand 289">
                  <a:extLst>
                    <a:ext uri="{FF2B5EF4-FFF2-40B4-BE49-F238E27FC236}">
                      <a16:creationId xmlns:a16="http://schemas.microsoft.com/office/drawing/2014/main" id="{847EF627-7D80-434E-B0F3-9997883F721C}"/>
                    </a:ext>
                  </a:extLst>
                </p14:cNvPr>
                <p14:cNvContentPartPr/>
                <p14:nvPr/>
              </p14:nvContentPartPr>
              <p14:xfrm>
                <a:off x="8681037" y="3504765"/>
                <a:ext cx="56520" cy="84240"/>
              </p14:xfrm>
            </p:contentPart>
          </mc:Choice>
          <mc:Fallback xmlns="">
            <p:pic>
              <p:nvPicPr>
                <p:cNvPr id="290" name="Freihand 289">
                  <a:extLst>
                    <a:ext uri="{FF2B5EF4-FFF2-40B4-BE49-F238E27FC236}">
                      <a16:creationId xmlns:a16="http://schemas.microsoft.com/office/drawing/2014/main" id="{847EF627-7D80-434E-B0F3-9997883F721C}"/>
                    </a:ext>
                  </a:extLst>
                </p:cNvPr>
                <p:cNvPicPr/>
                <p:nvPr/>
              </p:nvPicPr>
              <p:blipFill>
                <a:blip r:embed="rId527"/>
                <a:stretch>
                  <a:fillRect/>
                </a:stretch>
              </p:blipFill>
              <p:spPr>
                <a:xfrm>
                  <a:off x="8676717" y="3500445"/>
                  <a:ext cx="651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291" name="Freihand 290">
                  <a:extLst>
                    <a:ext uri="{FF2B5EF4-FFF2-40B4-BE49-F238E27FC236}">
                      <a16:creationId xmlns:a16="http://schemas.microsoft.com/office/drawing/2014/main" id="{7BCC4838-0F8B-4E0F-BD82-DEA8D18B34A9}"/>
                    </a:ext>
                  </a:extLst>
                </p14:cNvPr>
                <p14:cNvContentPartPr/>
                <p14:nvPr/>
              </p14:nvContentPartPr>
              <p14:xfrm>
                <a:off x="8783637" y="3518445"/>
                <a:ext cx="24120" cy="97200"/>
              </p14:xfrm>
            </p:contentPart>
          </mc:Choice>
          <mc:Fallback xmlns="">
            <p:pic>
              <p:nvPicPr>
                <p:cNvPr id="291" name="Freihand 290">
                  <a:extLst>
                    <a:ext uri="{FF2B5EF4-FFF2-40B4-BE49-F238E27FC236}">
                      <a16:creationId xmlns:a16="http://schemas.microsoft.com/office/drawing/2014/main" id="{7BCC4838-0F8B-4E0F-BD82-DEA8D18B34A9}"/>
                    </a:ext>
                  </a:extLst>
                </p:cNvPr>
                <p:cNvPicPr/>
                <p:nvPr/>
              </p:nvPicPr>
              <p:blipFill>
                <a:blip r:embed="rId529"/>
                <a:stretch>
                  <a:fillRect/>
                </a:stretch>
              </p:blipFill>
              <p:spPr>
                <a:xfrm>
                  <a:off x="8779317" y="3514125"/>
                  <a:ext cx="327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292" name="Freihand 291">
                  <a:extLst>
                    <a:ext uri="{FF2B5EF4-FFF2-40B4-BE49-F238E27FC236}">
                      <a16:creationId xmlns:a16="http://schemas.microsoft.com/office/drawing/2014/main" id="{F34F8EF5-F341-4095-8160-1A7F4710FA06}"/>
                    </a:ext>
                  </a:extLst>
                </p14:cNvPr>
                <p14:cNvContentPartPr/>
                <p14:nvPr/>
              </p14:nvContentPartPr>
              <p14:xfrm>
                <a:off x="8890917" y="3425205"/>
                <a:ext cx="61200" cy="111600"/>
              </p14:xfrm>
            </p:contentPart>
          </mc:Choice>
          <mc:Fallback xmlns="">
            <p:pic>
              <p:nvPicPr>
                <p:cNvPr id="292" name="Freihand 291">
                  <a:extLst>
                    <a:ext uri="{FF2B5EF4-FFF2-40B4-BE49-F238E27FC236}">
                      <a16:creationId xmlns:a16="http://schemas.microsoft.com/office/drawing/2014/main" id="{F34F8EF5-F341-4095-8160-1A7F4710FA06}"/>
                    </a:ext>
                  </a:extLst>
                </p:cNvPr>
                <p:cNvPicPr/>
                <p:nvPr/>
              </p:nvPicPr>
              <p:blipFill>
                <a:blip r:embed="rId531"/>
                <a:stretch>
                  <a:fillRect/>
                </a:stretch>
              </p:blipFill>
              <p:spPr>
                <a:xfrm>
                  <a:off x="8886597" y="3420885"/>
                  <a:ext cx="698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293" name="Freihand 292">
                  <a:extLst>
                    <a:ext uri="{FF2B5EF4-FFF2-40B4-BE49-F238E27FC236}">
                      <a16:creationId xmlns:a16="http://schemas.microsoft.com/office/drawing/2014/main" id="{DFF07527-05B1-4DF3-BD66-8B0FB2FDA54E}"/>
                    </a:ext>
                  </a:extLst>
                </p14:cNvPr>
                <p14:cNvContentPartPr/>
                <p14:nvPr/>
              </p14:nvContentPartPr>
              <p14:xfrm>
                <a:off x="8867517" y="3453285"/>
                <a:ext cx="105840" cy="48600"/>
              </p14:xfrm>
            </p:contentPart>
          </mc:Choice>
          <mc:Fallback xmlns="">
            <p:pic>
              <p:nvPicPr>
                <p:cNvPr id="293" name="Freihand 292">
                  <a:extLst>
                    <a:ext uri="{FF2B5EF4-FFF2-40B4-BE49-F238E27FC236}">
                      <a16:creationId xmlns:a16="http://schemas.microsoft.com/office/drawing/2014/main" id="{DFF07527-05B1-4DF3-BD66-8B0FB2FDA54E}"/>
                    </a:ext>
                  </a:extLst>
                </p:cNvPr>
                <p:cNvPicPr/>
                <p:nvPr/>
              </p:nvPicPr>
              <p:blipFill>
                <a:blip r:embed="rId533"/>
                <a:stretch>
                  <a:fillRect/>
                </a:stretch>
              </p:blipFill>
              <p:spPr>
                <a:xfrm>
                  <a:off x="8863197" y="3448965"/>
                  <a:ext cx="11448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294" name="Freihand 293">
                  <a:extLst>
                    <a:ext uri="{FF2B5EF4-FFF2-40B4-BE49-F238E27FC236}">
                      <a16:creationId xmlns:a16="http://schemas.microsoft.com/office/drawing/2014/main" id="{5B990EDC-19F5-445B-B889-84114FF5E869}"/>
                    </a:ext>
                  </a:extLst>
                </p14:cNvPr>
                <p14:cNvContentPartPr/>
                <p14:nvPr/>
              </p14:nvContentPartPr>
              <p14:xfrm>
                <a:off x="9006117" y="3482805"/>
                <a:ext cx="59760" cy="100440"/>
              </p14:xfrm>
            </p:contentPart>
          </mc:Choice>
          <mc:Fallback xmlns="">
            <p:pic>
              <p:nvPicPr>
                <p:cNvPr id="294" name="Freihand 293">
                  <a:extLst>
                    <a:ext uri="{FF2B5EF4-FFF2-40B4-BE49-F238E27FC236}">
                      <a16:creationId xmlns:a16="http://schemas.microsoft.com/office/drawing/2014/main" id="{5B990EDC-19F5-445B-B889-84114FF5E869}"/>
                    </a:ext>
                  </a:extLst>
                </p:cNvPr>
                <p:cNvPicPr/>
                <p:nvPr/>
              </p:nvPicPr>
              <p:blipFill>
                <a:blip r:embed="rId535"/>
                <a:stretch>
                  <a:fillRect/>
                </a:stretch>
              </p:blipFill>
              <p:spPr>
                <a:xfrm>
                  <a:off x="9001797" y="3478485"/>
                  <a:ext cx="684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295" name="Freihand 294">
                  <a:extLst>
                    <a:ext uri="{FF2B5EF4-FFF2-40B4-BE49-F238E27FC236}">
                      <a16:creationId xmlns:a16="http://schemas.microsoft.com/office/drawing/2014/main" id="{56CAFD57-A640-4F0D-8267-B92D2F96C36B}"/>
                    </a:ext>
                  </a:extLst>
                </p14:cNvPr>
                <p14:cNvContentPartPr/>
                <p14:nvPr/>
              </p14:nvContentPartPr>
              <p14:xfrm>
                <a:off x="9070197" y="3367965"/>
                <a:ext cx="79560" cy="219600"/>
              </p14:xfrm>
            </p:contentPart>
          </mc:Choice>
          <mc:Fallback xmlns="">
            <p:pic>
              <p:nvPicPr>
                <p:cNvPr id="295" name="Freihand 294">
                  <a:extLst>
                    <a:ext uri="{FF2B5EF4-FFF2-40B4-BE49-F238E27FC236}">
                      <a16:creationId xmlns:a16="http://schemas.microsoft.com/office/drawing/2014/main" id="{56CAFD57-A640-4F0D-8267-B92D2F96C36B}"/>
                    </a:ext>
                  </a:extLst>
                </p:cNvPr>
                <p:cNvPicPr/>
                <p:nvPr/>
              </p:nvPicPr>
              <p:blipFill>
                <a:blip r:embed="rId537"/>
                <a:stretch>
                  <a:fillRect/>
                </a:stretch>
              </p:blipFill>
              <p:spPr>
                <a:xfrm>
                  <a:off x="9065877" y="3363645"/>
                  <a:ext cx="8820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296" name="Freihand 295">
                  <a:extLst>
                    <a:ext uri="{FF2B5EF4-FFF2-40B4-BE49-F238E27FC236}">
                      <a16:creationId xmlns:a16="http://schemas.microsoft.com/office/drawing/2014/main" id="{4B49D9DF-F21D-4229-B049-ADCEAE716715}"/>
                    </a:ext>
                  </a:extLst>
                </p14:cNvPr>
                <p14:cNvContentPartPr/>
                <p14:nvPr/>
              </p14:nvContentPartPr>
              <p14:xfrm>
                <a:off x="9449277" y="3383805"/>
                <a:ext cx="72720" cy="108000"/>
              </p14:xfrm>
            </p:contentPart>
          </mc:Choice>
          <mc:Fallback xmlns="">
            <p:pic>
              <p:nvPicPr>
                <p:cNvPr id="296" name="Freihand 295">
                  <a:extLst>
                    <a:ext uri="{FF2B5EF4-FFF2-40B4-BE49-F238E27FC236}">
                      <a16:creationId xmlns:a16="http://schemas.microsoft.com/office/drawing/2014/main" id="{4B49D9DF-F21D-4229-B049-ADCEAE716715}"/>
                    </a:ext>
                  </a:extLst>
                </p:cNvPr>
                <p:cNvPicPr/>
                <p:nvPr/>
              </p:nvPicPr>
              <p:blipFill>
                <a:blip r:embed="rId539"/>
                <a:stretch>
                  <a:fillRect/>
                </a:stretch>
              </p:blipFill>
              <p:spPr>
                <a:xfrm>
                  <a:off x="9444957" y="3379485"/>
                  <a:ext cx="813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297" name="Freihand 296">
                  <a:extLst>
                    <a:ext uri="{FF2B5EF4-FFF2-40B4-BE49-F238E27FC236}">
                      <a16:creationId xmlns:a16="http://schemas.microsoft.com/office/drawing/2014/main" id="{4105399C-9998-4E3F-9448-4EF2D3D310C4}"/>
                    </a:ext>
                  </a:extLst>
                </p14:cNvPr>
                <p14:cNvContentPartPr/>
                <p14:nvPr/>
              </p14:nvContentPartPr>
              <p14:xfrm>
                <a:off x="9602637" y="3446085"/>
                <a:ext cx="18360" cy="38520"/>
              </p14:xfrm>
            </p:contentPart>
          </mc:Choice>
          <mc:Fallback xmlns="">
            <p:pic>
              <p:nvPicPr>
                <p:cNvPr id="297" name="Freihand 296">
                  <a:extLst>
                    <a:ext uri="{FF2B5EF4-FFF2-40B4-BE49-F238E27FC236}">
                      <a16:creationId xmlns:a16="http://schemas.microsoft.com/office/drawing/2014/main" id="{4105399C-9998-4E3F-9448-4EF2D3D310C4}"/>
                    </a:ext>
                  </a:extLst>
                </p:cNvPr>
                <p:cNvPicPr/>
                <p:nvPr/>
              </p:nvPicPr>
              <p:blipFill>
                <a:blip r:embed="rId541"/>
                <a:stretch>
                  <a:fillRect/>
                </a:stretch>
              </p:blipFill>
              <p:spPr>
                <a:xfrm>
                  <a:off x="9598317" y="3441765"/>
                  <a:ext cx="2700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298" name="Freihand 297">
                  <a:extLst>
                    <a:ext uri="{FF2B5EF4-FFF2-40B4-BE49-F238E27FC236}">
                      <a16:creationId xmlns:a16="http://schemas.microsoft.com/office/drawing/2014/main" id="{3FF9F790-FACE-448A-A42A-BF603DCD8115}"/>
                    </a:ext>
                  </a:extLst>
                </p14:cNvPr>
                <p14:cNvContentPartPr/>
                <p14:nvPr/>
              </p14:nvContentPartPr>
              <p14:xfrm>
                <a:off x="9645477" y="3311805"/>
                <a:ext cx="124920" cy="164520"/>
              </p14:xfrm>
            </p:contentPart>
          </mc:Choice>
          <mc:Fallback xmlns="">
            <p:pic>
              <p:nvPicPr>
                <p:cNvPr id="298" name="Freihand 297">
                  <a:extLst>
                    <a:ext uri="{FF2B5EF4-FFF2-40B4-BE49-F238E27FC236}">
                      <a16:creationId xmlns:a16="http://schemas.microsoft.com/office/drawing/2014/main" id="{3FF9F790-FACE-448A-A42A-BF603DCD8115}"/>
                    </a:ext>
                  </a:extLst>
                </p:cNvPr>
                <p:cNvPicPr/>
                <p:nvPr/>
              </p:nvPicPr>
              <p:blipFill>
                <a:blip r:embed="rId543"/>
                <a:stretch>
                  <a:fillRect/>
                </a:stretch>
              </p:blipFill>
              <p:spPr>
                <a:xfrm>
                  <a:off x="9641157" y="3307485"/>
                  <a:ext cx="13356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299" name="Freihand 298">
                  <a:extLst>
                    <a:ext uri="{FF2B5EF4-FFF2-40B4-BE49-F238E27FC236}">
                      <a16:creationId xmlns:a16="http://schemas.microsoft.com/office/drawing/2014/main" id="{2ED753A4-6A2A-4BB0-91D9-40668F4D4E4F}"/>
                    </a:ext>
                  </a:extLst>
                </p14:cNvPr>
                <p14:cNvContentPartPr/>
                <p14:nvPr/>
              </p14:nvContentPartPr>
              <p14:xfrm>
                <a:off x="9856077" y="3469845"/>
                <a:ext cx="29520" cy="8280"/>
              </p14:xfrm>
            </p:contentPart>
          </mc:Choice>
          <mc:Fallback xmlns="">
            <p:pic>
              <p:nvPicPr>
                <p:cNvPr id="299" name="Freihand 298">
                  <a:extLst>
                    <a:ext uri="{FF2B5EF4-FFF2-40B4-BE49-F238E27FC236}">
                      <a16:creationId xmlns:a16="http://schemas.microsoft.com/office/drawing/2014/main" id="{2ED753A4-6A2A-4BB0-91D9-40668F4D4E4F}"/>
                    </a:ext>
                  </a:extLst>
                </p:cNvPr>
                <p:cNvPicPr/>
                <p:nvPr/>
              </p:nvPicPr>
              <p:blipFill>
                <a:blip r:embed="rId545"/>
                <a:stretch>
                  <a:fillRect/>
                </a:stretch>
              </p:blipFill>
              <p:spPr>
                <a:xfrm>
                  <a:off x="9851757" y="3465525"/>
                  <a:ext cx="381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02" name="Freihand 301">
                  <a:extLst>
                    <a:ext uri="{FF2B5EF4-FFF2-40B4-BE49-F238E27FC236}">
                      <a16:creationId xmlns:a16="http://schemas.microsoft.com/office/drawing/2014/main" id="{90E44A14-953D-4A98-9C7F-6FCF615D6823}"/>
                    </a:ext>
                  </a:extLst>
                </p14:cNvPr>
                <p14:cNvContentPartPr/>
                <p14:nvPr/>
              </p14:nvContentPartPr>
              <p14:xfrm>
                <a:off x="10037157" y="3384165"/>
                <a:ext cx="159480" cy="104040"/>
              </p14:xfrm>
            </p:contentPart>
          </mc:Choice>
          <mc:Fallback xmlns="">
            <p:pic>
              <p:nvPicPr>
                <p:cNvPr id="302" name="Freihand 301">
                  <a:extLst>
                    <a:ext uri="{FF2B5EF4-FFF2-40B4-BE49-F238E27FC236}">
                      <a16:creationId xmlns:a16="http://schemas.microsoft.com/office/drawing/2014/main" id="{90E44A14-953D-4A98-9C7F-6FCF615D6823}"/>
                    </a:ext>
                  </a:extLst>
                </p:cNvPr>
                <p:cNvPicPr/>
                <p:nvPr/>
              </p:nvPicPr>
              <p:blipFill>
                <a:blip r:embed="rId547"/>
                <a:stretch>
                  <a:fillRect/>
                </a:stretch>
              </p:blipFill>
              <p:spPr>
                <a:xfrm>
                  <a:off x="10032837" y="3379845"/>
                  <a:ext cx="1681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03" name="Freihand 302">
                  <a:extLst>
                    <a:ext uri="{FF2B5EF4-FFF2-40B4-BE49-F238E27FC236}">
                      <a16:creationId xmlns:a16="http://schemas.microsoft.com/office/drawing/2014/main" id="{A8A7753D-BF07-49CC-8C87-1E8AE861B63D}"/>
                    </a:ext>
                  </a:extLst>
                </p14:cNvPr>
                <p14:cNvContentPartPr/>
                <p14:nvPr/>
              </p14:nvContentPartPr>
              <p14:xfrm>
                <a:off x="10393557" y="3416925"/>
                <a:ext cx="89640" cy="4680"/>
              </p14:xfrm>
            </p:contentPart>
          </mc:Choice>
          <mc:Fallback xmlns="">
            <p:pic>
              <p:nvPicPr>
                <p:cNvPr id="303" name="Freihand 302">
                  <a:extLst>
                    <a:ext uri="{FF2B5EF4-FFF2-40B4-BE49-F238E27FC236}">
                      <a16:creationId xmlns:a16="http://schemas.microsoft.com/office/drawing/2014/main" id="{A8A7753D-BF07-49CC-8C87-1E8AE861B63D}"/>
                    </a:ext>
                  </a:extLst>
                </p:cNvPr>
                <p:cNvPicPr/>
                <p:nvPr/>
              </p:nvPicPr>
              <p:blipFill>
                <a:blip r:embed="rId549"/>
                <a:stretch>
                  <a:fillRect/>
                </a:stretch>
              </p:blipFill>
              <p:spPr>
                <a:xfrm>
                  <a:off x="10389237" y="3412605"/>
                  <a:ext cx="9828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04" name="Freihand 303">
                  <a:extLst>
                    <a:ext uri="{FF2B5EF4-FFF2-40B4-BE49-F238E27FC236}">
                      <a16:creationId xmlns:a16="http://schemas.microsoft.com/office/drawing/2014/main" id="{2CDF11DB-447A-4352-8913-4B99E9B03385}"/>
                    </a:ext>
                  </a:extLst>
                </p14:cNvPr>
                <p14:cNvContentPartPr/>
                <p14:nvPr/>
              </p14:nvContentPartPr>
              <p14:xfrm>
                <a:off x="10386717" y="3447525"/>
                <a:ext cx="117360" cy="19800"/>
              </p14:xfrm>
            </p:contentPart>
          </mc:Choice>
          <mc:Fallback xmlns="">
            <p:pic>
              <p:nvPicPr>
                <p:cNvPr id="304" name="Freihand 303">
                  <a:extLst>
                    <a:ext uri="{FF2B5EF4-FFF2-40B4-BE49-F238E27FC236}">
                      <a16:creationId xmlns:a16="http://schemas.microsoft.com/office/drawing/2014/main" id="{2CDF11DB-447A-4352-8913-4B99E9B03385}"/>
                    </a:ext>
                  </a:extLst>
                </p:cNvPr>
                <p:cNvPicPr/>
                <p:nvPr/>
              </p:nvPicPr>
              <p:blipFill>
                <a:blip r:embed="rId551"/>
                <a:stretch>
                  <a:fillRect/>
                </a:stretch>
              </p:blipFill>
              <p:spPr>
                <a:xfrm>
                  <a:off x="10382397" y="3443205"/>
                  <a:ext cx="1260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05" name="Freihand 304">
                  <a:extLst>
                    <a:ext uri="{FF2B5EF4-FFF2-40B4-BE49-F238E27FC236}">
                      <a16:creationId xmlns:a16="http://schemas.microsoft.com/office/drawing/2014/main" id="{881353DB-4DA2-4119-8687-A59089B8D800}"/>
                    </a:ext>
                  </a:extLst>
                </p14:cNvPr>
                <p14:cNvContentPartPr/>
                <p14:nvPr/>
              </p14:nvContentPartPr>
              <p14:xfrm>
                <a:off x="10606317" y="3394245"/>
                <a:ext cx="129240" cy="166680"/>
              </p14:xfrm>
            </p:contentPart>
          </mc:Choice>
          <mc:Fallback xmlns="">
            <p:pic>
              <p:nvPicPr>
                <p:cNvPr id="305" name="Freihand 304">
                  <a:extLst>
                    <a:ext uri="{FF2B5EF4-FFF2-40B4-BE49-F238E27FC236}">
                      <a16:creationId xmlns:a16="http://schemas.microsoft.com/office/drawing/2014/main" id="{881353DB-4DA2-4119-8687-A59089B8D800}"/>
                    </a:ext>
                  </a:extLst>
                </p:cNvPr>
                <p:cNvPicPr/>
                <p:nvPr/>
              </p:nvPicPr>
              <p:blipFill>
                <a:blip r:embed="rId553"/>
                <a:stretch>
                  <a:fillRect/>
                </a:stretch>
              </p:blipFill>
              <p:spPr>
                <a:xfrm>
                  <a:off x="10601997" y="3389925"/>
                  <a:ext cx="1378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06" name="Freihand 305">
                  <a:extLst>
                    <a:ext uri="{FF2B5EF4-FFF2-40B4-BE49-F238E27FC236}">
                      <a16:creationId xmlns:a16="http://schemas.microsoft.com/office/drawing/2014/main" id="{CBCC3B58-ED2C-43B9-A507-2827ED1FFE4C}"/>
                    </a:ext>
                  </a:extLst>
                </p14:cNvPr>
                <p14:cNvContentPartPr/>
                <p14:nvPr/>
              </p14:nvContentPartPr>
              <p14:xfrm>
                <a:off x="10755717" y="3433485"/>
                <a:ext cx="73080" cy="83880"/>
              </p14:xfrm>
            </p:contentPart>
          </mc:Choice>
          <mc:Fallback xmlns="">
            <p:pic>
              <p:nvPicPr>
                <p:cNvPr id="306" name="Freihand 305">
                  <a:extLst>
                    <a:ext uri="{FF2B5EF4-FFF2-40B4-BE49-F238E27FC236}">
                      <a16:creationId xmlns:a16="http://schemas.microsoft.com/office/drawing/2014/main" id="{CBCC3B58-ED2C-43B9-A507-2827ED1FFE4C}"/>
                    </a:ext>
                  </a:extLst>
                </p:cNvPr>
                <p:cNvPicPr/>
                <p:nvPr/>
              </p:nvPicPr>
              <p:blipFill>
                <a:blip r:embed="rId555"/>
                <a:stretch>
                  <a:fillRect/>
                </a:stretch>
              </p:blipFill>
              <p:spPr>
                <a:xfrm>
                  <a:off x="10751397" y="3429165"/>
                  <a:ext cx="817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07" name="Freihand 306">
                  <a:extLst>
                    <a:ext uri="{FF2B5EF4-FFF2-40B4-BE49-F238E27FC236}">
                      <a16:creationId xmlns:a16="http://schemas.microsoft.com/office/drawing/2014/main" id="{40588B81-AA73-4E05-B25A-6248D7C76D93}"/>
                    </a:ext>
                  </a:extLst>
                </p14:cNvPr>
                <p14:cNvContentPartPr/>
                <p14:nvPr/>
              </p14:nvContentPartPr>
              <p14:xfrm>
                <a:off x="10906197" y="3362565"/>
                <a:ext cx="48600" cy="93960"/>
              </p14:xfrm>
            </p:contentPart>
          </mc:Choice>
          <mc:Fallback xmlns="">
            <p:pic>
              <p:nvPicPr>
                <p:cNvPr id="307" name="Freihand 306">
                  <a:extLst>
                    <a:ext uri="{FF2B5EF4-FFF2-40B4-BE49-F238E27FC236}">
                      <a16:creationId xmlns:a16="http://schemas.microsoft.com/office/drawing/2014/main" id="{40588B81-AA73-4E05-B25A-6248D7C76D93}"/>
                    </a:ext>
                  </a:extLst>
                </p:cNvPr>
                <p:cNvPicPr/>
                <p:nvPr/>
              </p:nvPicPr>
              <p:blipFill>
                <a:blip r:embed="rId557"/>
                <a:stretch>
                  <a:fillRect/>
                </a:stretch>
              </p:blipFill>
              <p:spPr>
                <a:xfrm>
                  <a:off x="10901877" y="3358245"/>
                  <a:ext cx="572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08" name="Freihand 307">
                  <a:extLst>
                    <a:ext uri="{FF2B5EF4-FFF2-40B4-BE49-F238E27FC236}">
                      <a16:creationId xmlns:a16="http://schemas.microsoft.com/office/drawing/2014/main" id="{ACC0C814-2E2D-41E9-A6D1-5B2AF8713594}"/>
                    </a:ext>
                  </a:extLst>
                </p14:cNvPr>
                <p14:cNvContentPartPr/>
                <p14:nvPr/>
              </p14:nvContentPartPr>
              <p14:xfrm>
                <a:off x="10898277" y="3397125"/>
                <a:ext cx="93960" cy="34920"/>
              </p14:xfrm>
            </p:contentPart>
          </mc:Choice>
          <mc:Fallback xmlns="">
            <p:pic>
              <p:nvPicPr>
                <p:cNvPr id="308" name="Freihand 307">
                  <a:extLst>
                    <a:ext uri="{FF2B5EF4-FFF2-40B4-BE49-F238E27FC236}">
                      <a16:creationId xmlns:a16="http://schemas.microsoft.com/office/drawing/2014/main" id="{ACC0C814-2E2D-41E9-A6D1-5B2AF8713594}"/>
                    </a:ext>
                  </a:extLst>
                </p:cNvPr>
                <p:cNvPicPr/>
                <p:nvPr/>
              </p:nvPicPr>
              <p:blipFill>
                <a:blip r:embed="rId559"/>
                <a:stretch>
                  <a:fillRect/>
                </a:stretch>
              </p:blipFill>
              <p:spPr>
                <a:xfrm>
                  <a:off x="10893957" y="3392805"/>
                  <a:ext cx="10260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09" name="Freihand 308">
                  <a:extLst>
                    <a:ext uri="{FF2B5EF4-FFF2-40B4-BE49-F238E27FC236}">
                      <a16:creationId xmlns:a16="http://schemas.microsoft.com/office/drawing/2014/main" id="{99375379-9BEB-4003-A37C-FEA804BB3185}"/>
                    </a:ext>
                  </a:extLst>
                </p14:cNvPr>
                <p14:cNvContentPartPr/>
                <p14:nvPr/>
              </p14:nvContentPartPr>
              <p14:xfrm>
                <a:off x="11040837" y="3410085"/>
                <a:ext cx="72360" cy="67680"/>
              </p14:xfrm>
            </p:contentPart>
          </mc:Choice>
          <mc:Fallback xmlns="">
            <p:pic>
              <p:nvPicPr>
                <p:cNvPr id="309" name="Freihand 308">
                  <a:extLst>
                    <a:ext uri="{FF2B5EF4-FFF2-40B4-BE49-F238E27FC236}">
                      <a16:creationId xmlns:a16="http://schemas.microsoft.com/office/drawing/2014/main" id="{99375379-9BEB-4003-A37C-FEA804BB3185}"/>
                    </a:ext>
                  </a:extLst>
                </p:cNvPr>
                <p:cNvPicPr/>
                <p:nvPr/>
              </p:nvPicPr>
              <p:blipFill>
                <a:blip r:embed="rId561"/>
                <a:stretch>
                  <a:fillRect/>
                </a:stretch>
              </p:blipFill>
              <p:spPr>
                <a:xfrm>
                  <a:off x="11036517" y="3405765"/>
                  <a:ext cx="810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10" name="Freihand 309">
                  <a:extLst>
                    <a:ext uri="{FF2B5EF4-FFF2-40B4-BE49-F238E27FC236}">
                      <a16:creationId xmlns:a16="http://schemas.microsoft.com/office/drawing/2014/main" id="{2ABA6F32-6D3B-4DD8-A1D2-5F654685B896}"/>
                    </a:ext>
                  </a:extLst>
                </p14:cNvPr>
                <p14:cNvContentPartPr/>
                <p14:nvPr/>
              </p14:nvContentPartPr>
              <p14:xfrm>
                <a:off x="11257917" y="3349965"/>
                <a:ext cx="18720" cy="92880"/>
              </p14:xfrm>
            </p:contentPart>
          </mc:Choice>
          <mc:Fallback xmlns="">
            <p:pic>
              <p:nvPicPr>
                <p:cNvPr id="310" name="Freihand 309">
                  <a:extLst>
                    <a:ext uri="{FF2B5EF4-FFF2-40B4-BE49-F238E27FC236}">
                      <a16:creationId xmlns:a16="http://schemas.microsoft.com/office/drawing/2014/main" id="{2ABA6F32-6D3B-4DD8-A1D2-5F654685B896}"/>
                    </a:ext>
                  </a:extLst>
                </p:cNvPr>
                <p:cNvPicPr/>
                <p:nvPr/>
              </p:nvPicPr>
              <p:blipFill>
                <a:blip r:embed="rId563"/>
                <a:stretch>
                  <a:fillRect/>
                </a:stretch>
              </p:blipFill>
              <p:spPr>
                <a:xfrm>
                  <a:off x="11253597" y="3345645"/>
                  <a:ext cx="273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11" name="Freihand 310">
                  <a:extLst>
                    <a:ext uri="{FF2B5EF4-FFF2-40B4-BE49-F238E27FC236}">
                      <a16:creationId xmlns:a16="http://schemas.microsoft.com/office/drawing/2014/main" id="{FA8E0463-F00D-4FDF-97E9-0B8D8C0A7540}"/>
                    </a:ext>
                  </a:extLst>
                </p14:cNvPr>
                <p14:cNvContentPartPr/>
                <p14:nvPr/>
              </p14:nvContentPartPr>
              <p14:xfrm>
                <a:off x="11220837" y="3379125"/>
                <a:ext cx="142920" cy="13680"/>
              </p14:xfrm>
            </p:contentPart>
          </mc:Choice>
          <mc:Fallback xmlns="">
            <p:pic>
              <p:nvPicPr>
                <p:cNvPr id="311" name="Freihand 310">
                  <a:extLst>
                    <a:ext uri="{FF2B5EF4-FFF2-40B4-BE49-F238E27FC236}">
                      <a16:creationId xmlns:a16="http://schemas.microsoft.com/office/drawing/2014/main" id="{FA8E0463-F00D-4FDF-97E9-0B8D8C0A7540}"/>
                    </a:ext>
                  </a:extLst>
                </p:cNvPr>
                <p:cNvPicPr/>
                <p:nvPr/>
              </p:nvPicPr>
              <p:blipFill>
                <a:blip r:embed="rId565"/>
                <a:stretch>
                  <a:fillRect/>
                </a:stretch>
              </p:blipFill>
              <p:spPr>
                <a:xfrm>
                  <a:off x="11216517" y="3374805"/>
                  <a:ext cx="1515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12" name="Freihand 311">
                  <a:extLst>
                    <a:ext uri="{FF2B5EF4-FFF2-40B4-BE49-F238E27FC236}">
                      <a16:creationId xmlns:a16="http://schemas.microsoft.com/office/drawing/2014/main" id="{B7B1502F-8382-4CCB-B638-D5DC4EAA6D3C}"/>
                    </a:ext>
                  </a:extLst>
                </p14:cNvPr>
                <p14:cNvContentPartPr/>
                <p14:nvPr/>
              </p14:nvContentPartPr>
              <p14:xfrm>
                <a:off x="11422077" y="3326565"/>
                <a:ext cx="102960" cy="190440"/>
              </p14:xfrm>
            </p:contentPart>
          </mc:Choice>
          <mc:Fallback xmlns="">
            <p:pic>
              <p:nvPicPr>
                <p:cNvPr id="312" name="Freihand 311">
                  <a:extLst>
                    <a:ext uri="{FF2B5EF4-FFF2-40B4-BE49-F238E27FC236}">
                      <a16:creationId xmlns:a16="http://schemas.microsoft.com/office/drawing/2014/main" id="{B7B1502F-8382-4CCB-B638-D5DC4EAA6D3C}"/>
                    </a:ext>
                  </a:extLst>
                </p:cNvPr>
                <p:cNvPicPr/>
                <p:nvPr/>
              </p:nvPicPr>
              <p:blipFill>
                <a:blip r:embed="rId567"/>
                <a:stretch>
                  <a:fillRect/>
                </a:stretch>
              </p:blipFill>
              <p:spPr>
                <a:xfrm>
                  <a:off x="11417757" y="3322245"/>
                  <a:ext cx="11160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13" name="Freihand 312">
                  <a:extLst>
                    <a:ext uri="{FF2B5EF4-FFF2-40B4-BE49-F238E27FC236}">
                      <a16:creationId xmlns:a16="http://schemas.microsoft.com/office/drawing/2014/main" id="{09F6FB92-C91F-4EAB-AC12-D502E4628DB7}"/>
                    </a:ext>
                  </a:extLst>
                </p14:cNvPr>
                <p14:cNvContentPartPr/>
                <p14:nvPr/>
              </p14:nvContentPartPr>
              <p14:xfrm>
                <a:off x="11542317" y="3420885"/>
                <a:ext cx="77400" cy="51120"/>
              </p14:xfrm>
            </p:contentPart>
          </mc:Choice>
          <mc:Fallback xmlns="">
            <p:pic>
              <p:nvPicPr>
                <p:cNvPr id="313" name="Freihand 312">
                  <a:extLst>
                    <a:ext uri="{FF2B5EF4-FFF2-40B4-BE49-F238E27FC236}">
                      <a16:creationId xmlns:a16="http://schemas.microsoft.com/office/drawing/2014/main" id="{09F6FB92-C91F-4EAB-AC12-D502E4628DB7}"/>
                    </a:ext>
                  </a:extLst>
                </p:cNvPr>
                <p:cNvPicPr/>
                <p:nvPr/>
              </p:nvPicPr>
              <p:blipFill>
                <a:blip r:embed="rId569"/>
                <a:stretch>
                  <a:fillRect/>
                </a:stretch>
              </p:blipFill>
              <p:spPr>
                <a:xfrm>
                  <a:off x="11537997" y="3416565"/>
                  <a:ext cx="8604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15" name="Freihand 314">
                  <a:extLst>
                    <a:ext uri="{FF2B5EF4-FFF2-40B4-BE49-F238E27FC236}">
                      <a16:creationId xmlns:a16="http://schemas.microsoft.com/office/drawing/2014/main" id="{3E6AD917-4D5E-4FFB-A72E-192FFBBBFD3C}"/>
                    </a:ext>
                  </a:extLst>
                </p14:cNvPr>
                <p14:cNvContentPartPr/>
                <p14:nvPr/>
              </p14:nvContentPartPr>
              <p14:xfrm>
                <a:off x="11665077" y="3334485"/>
                <a:ext cx="92880" cy="95400"/>
              </p14:xfrm>
            </p:contentPart>
          </mc:Choice>
          <mc:Fallback xmlns="">
            <p:pic>
              <p:nvPicPr>
                <p:cNvPr id="315" name="Freihand 314">
                  <a:extLst>
                    <a:ext uri="{FF2B5EF4-FFF2-40B4-BE49-F238E27FC236}">
                      <a16:creationId xmlns:a16="http://schemas.microsoft.com/office/drawing/2014/main" id="{3E6AD917-4D5E-4FFB-A72E-192FFBBBFD3C}"/>
                    </a:ext>
                  </a:extLst>
                </p:cNvPr>
                <p:cNvPicPr/>
                <p:nvPr/>
              </p:nvPicPr>
              <p:blipFill>
                <a:blip r:embed="rId571"/>
                <a:stretch>
                  <a:fillRect/>
                </a:stretch>
              </p:blipFill>
              <p:spPr>
                <a:xfrm>
                  <a:off x="11660757" y="3330165"/>
                  <a:ext cx="1015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16" name="Freihand 315">
                  <a:extLst>
                    <a:ext uri="{FF2B5EF4-FFF2-40B4-BE49-F238E27FC236}">
                      <a16:creationId xmlns:a16="http://schemas.microsoft.com/office/drawing/2014/main" id="{CF677834-5361-48D9-A6B9-5EBF2E701D1B}"/>
                    </a:ext>
                  </a:extLst>
                </p14:cNvPr>
                <p14:cNvContentPartPr/>
                <p14:nvPr/>
              </p14:nvContentPartPr>
              <p14:xfrm>
                <a:off x="11681997" y="3341685"/>
                <a:ext cx="104400" cy="69840"/>
              </p14:xfrm>
            </p:contentPart>
          </mc:Choice>
          <mc:Fallback xmlns="">
            <p:pic>
              <p:nvPicPr>
                <p:cNvPr id="316" name="Freihand 315">
                  <a:extLst>
                    <a:ext uri="{FF2B5EF4-FFF2-40B4-BE49-F238E27FC236}">
                      <a16:creationId xmlns:a16="http://schemas.microsoft.com/office/drawing/2014/main" id="{CF677834-5361-48D9-A6B9-5EBF2E701D1B}"/>
                    </a:ext>
                  </a:extLst>
                </p:cNvPr>
                <p:cNvPicPr/>
                <p:nvPr/>
              </p:nvPicPr>
              <p:blipFill>
                <a:blip r:embed="rId573"/>
                <a:stretch>
                  <a:fillRect/>
                </a:stretch>
              </p:blipFill>
              <p:spPr>
                <a:xfrm>
                  <a:off x="11677677" y="3337365"/>
                  <a:ext cx="1130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17" name="Freihand 316">
                  <a:extLst>
                    <a:ext uri="{FF2B5EF4-FFF2-40B4-BE49-F238E27FC236}">
                      <a16:creationId xmlns:a16="http://schemas.microsoft.com/office/drawing/2014/main" id="{5A013B25-17B0-4A76-BFAB-12B7FA8FF2D2}"/>
                    </a:ext>
                  </a:extLst>
                </p14:cNvPr>
                <p14:cNvContentPartPr/>
                <p14:nvPr/>
              </p14:nvContentPartPr>
              <p14:xfrm>
                <a:off x="11802957" y="3393885"/>
                <a:ext cx="117000" cy="98640"/>
              </p14:xfrm>
            </p:contentPart>
          </mc:Choice>
          <mc:Fallback xmlns="">
            <p:pic>
              <p:nvPicPr>
                <p:cNvPr id="317" name="Freihand 316">
                  <a:extLst>
                    <a:ext uri="{FF2B5EF4-FFF2-40B4-BE49-F238E27FC236}">
                      <a16:creationId xmlns:a16="http://schemas.microsoft.com/office/drawing/2014/main" id="{5A013B25-17B0-4A76-BFAB-12B7FA8FF2D2}"/>
                    </a:ext>
                  </a:extLst>
                </p:cNvPr>
                <p:cNvPicPr/>
                <p:nvPr/>
              </p:nvPicPr>
              <p:blipFill>
                <a:blip r:embed="rId575"/>
                <a:stretch>
                  <a:fillRect/>
                </a:stretch>
              </p:blipFill>
              <p:spPr>
                <a:xfrm>
                  <a:off x="11798637" y="3389565"/>
                  <a:ext cx="1256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9" name="Freihand 38">
                  <a:extLst>
                    <a:ext uri="{FF2B5EF4-FFF2-40B4-BE49-F238E27FC236}">
                      <a16:creationId xmlns:a16="http://schemas.microsoft.com/office/drawing/2014/main" id="{4334ECBB-CA4D-4103-AD88-CA8568F31279}"/>
                    </a:ext>
                  </a:extLst>
                </p14:cNvPr>
                <p14:cNvContentPartPr/>
                <p14:nvPr/>
              </p14:nvContentPartPr>
              <p14:xfrm>
                <a:off x="6512037" y="960645"/>
                <a:ext cx="231120" cy="101880"/>
              </p14:xfrm>
            </p:contentPart>
          </mc:Choice>
          <mc:Fallback xmlns="">
            <p:pic>
              <p:nvPicPr>
                <p:cNvPr id="39" name="Freihand 38">
                  <a:extLst>
                    <a:ext uri="{FF2B5EF4-FFF2-40B4-BE49-F238E27FC236}">
                      <a16:creationId xmlns:a16="http://schemas.microsoft.com/office/drawing/2014/main" id="{4334ECBB-CA4D-4103-AD88-CA8568F31279}"/>
                    </a:ext>
                  </a:extLst>
                </p:cNvPr>
                <p:cNvPicPr/>
                <p:nvPr/>
              </p:nvPicPr>
              <p:blipFill>
                <a:blip r:embed="rId577"/>
                <a:stretch>
                  <a:fillRect/>
                </a:stretch>
              </p:blipFill>
              <p:spPr>
                <a:xfrm>
                  <a:off x="6507717" y="956325"/>
                  <a:ext cx="2397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40" name="Freihand 39">
                  <a:extLst>
                    <a:ext uri="{FF2B5EF4-FFF2-40B4-BE49-F238E27FC236}">
                      <a16:creationId xmlns:a16="http://schemas.microsoft.com/office/drawing/2014/main" id="{D830CA9A-D2CC-40DA-8659-161DAFF5FD81}"/>
                    </a:ext>
                  </a:extLst>
                </p14:cNvPr>
                <p14:cNvContentPartPr/>
                <p14:nvPr/>
              </p14:nvContentPartPr>
              <p14:xfrm>
                <a:off x="6855477" y="907005"/>
                <a:ext cx="183600" cy="189000"/>
              </p14:xfrm>
            </p:contentPart>
          </mc:Choice>
          <mc:Fallback xmlns="">
            <p:pic>
              <p:nvPicPr>
                <p:cNvPr id="40" name="Freihand 39">
                  <a:extLst>
                    <a:ext uri="{FF2B5EF4-FFF2-40B4-BE49-F238E27FC236}">
                      <a16:creationId xmlns:a16="http://schemas.microsoft.com/office/drawing/2014/main" id="{D830CA9A-D2CC-40DA-8659-161DAFF5FD81}"/>
                    </a:ext>
                  </a:extLst>
                </p:cNvPr>
                <p:cNvPicPr/>
                <p:nvPr/>
              </p:nvPicPr>
              <p:blipFill>
                <a:blip r:embed="rId579"/>
                <a:stretch>
                  <a:fillRect/>
                </a:stretch>
              </p:blipFill>
              <p:spPr>
                <a:xfrm>
                  <a:off x="6851157" y="902685"/>
                  <a:ext cx="19224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42" name="Freihand 41">
                  <a:extLst>
                    <a:ext uri="{FF2B5EF4-FFF2-40B4-BE49-F238E27FC236}">
                      <a16:creationId xmlns:a16="http://schemas.microsoft.com/office/drawing/2014/main" id="{56E4819B-36D6-4776-B2D4-3C4C426B0928}"/>
                    </a:ext>
                  </a:extLst>
                </p14:cNvPr>
                <p14:cNvContentPartPr/>
                <p14:nvPr/>
              </p14:nvContentPartPr>
              <p14:xfrm>
                <a:off x="7065357" y="909885"/>
                <a:ext cx="47880" cy="126000"/>
              </p14:xfrm>
            </p:contentPart>
          </mc:Choice>
          <mc:Fallback xmlns="">
            <p:pic>
              <p:nvPicPr>
                <p:cNvPr id="42" name="Freihand 41">
                  <a:extLst>
                    <a:ext uri="{FF2B5EF4-FFF2-40B4-BE49-F238E27FC236}">
                      <a16:creationId xmlns:a16="http://schemas.microsoft.com/office/drawing/2014/main" id="{56E4819B-36D6-4776-B2D4-3C4C426B0928}"/>
                    </a:ext>
                  </a:extLst>
                </p:cNvPr>
                <p:cNvPicPr/>
                <p:nvPr/>
              </p:nvPicPr>
              <p:blipFill>
                <a:blip r:embed="rId581"/>
                <a:stretch>
                  <a:fillRect/>
                </a:stretch>
              </p:blipFill>
              <p:spPr>
                <a:xfrm>
                  <a:off x="7061037" y="905565"/>
                  <a:ext cx="565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44" name="Freihand 43">
                  <a:extLst>
                    <a:ext uri="{FF2B5EF4-FFF2-40B4-BE49-F238E27FC236}">
                      <a16:creationId xmlns:a16="http://schemas.microsoft.com/office/drawing/2014/main" id="{55B5B4E9-B173-4334-8207-92416FC5217F}"/>
                    </a:ext>
                  </a:extLst>
                </p14:cNvPr>
                <p14:cNvContentPartPr/>
                <p14:nvPr/>
              </p14:nvContentPartPr>
              <p14:xfrm>
                <a:off x="7118997" y="887565"/>
                <a:ext cx="44280" cy="126360"/>
              </p14:xfrm>
            </p:contentPart>
          </mc:Choice>
          <mc:Fallback xmlns="">
            <p:pic>
              <p:nvPicPr>
                <p:cNvPr id="44" name="Freihand 43">
                  <a:extLst>
                    <a:ext uri="{FF2B5EF4-FFF2-40B4-BE49-F238E27FC236}">
                      <a16:creationId xmlns:a16="http://schemas.microsoft.com/office/drawing/2014/main" id="{55B5B4E9-B173-4334-8207-92416FC5217F}"/>
                    </a:ext>
                  </a:extLst>
                </p:cNvPr>
                <p:cNvPicPr/>
                <p:nvPr/>
              </p:nvPicPr>
              <p:blipFill>
                <a:blip r:embed="rId583"/>
                <a:stretch>
                  <a:fillRect/>
                </a:stretch>
              </p:blipFill>
              <p:spPr>
                <a:xfrm>
                  <a:off x="7114677" y="883245"/>
                  <a:ext cx="529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45" name="Freihand 44">
                  <a:extLst>
                    <a:ext uri="{FF2B5EF4-FFF2-40B4-BE49-F238E27FC236}">
                      <a16:creationId xmlns:a16="http://schemas.microsoft.com/office/drawing/2014/main" id="{BC185987-2071-4DF5-80AE-6039F68DD18A}"/>
                    </a:ext>
                  </a:extLst>
                </p14:cNvPr>
                <p14:cNvContentPartPr/>
                <p14:nvPr/>
              </p14:nvContentPartPr>
              <p14:xfrm>
                <a:off x="7157157" y="957045"/>
                <a:ext cx="141840" cy="152640"/>
              </p14:xfrm>
            </p:contentPart>
          </mc:Choice>
          <mc:Fallback xmlns="">
            <p:pic>
              <p:nvPicPr>
                <p:cNvPr id="45" name="Freihand 44">
                  <a:extLst>
                    <a:ext uri="{FF2B5EF4-FFF2-40B4-BE49-F238E27FC236}">
                      <a16:creationId xmlns:a16="http://schemas.microsoft.com/office/drawing/2014/main" id="{BC185987-2071-4DF5-80AE-6039F68DD18A}"/>
                    </a:ext>
                  </a:extLst>
                </p:cNvPr>
                <p:cNvPicPr/>
                <p:nvPr/>
              </p:nvPicPr>
              <p:blipFill>
                <a:blip r:embed="rId585"/>
                <a:stretch>
                  <a:fillRect/>
                </a:stretch>
              </p:blipFill>
              <p:spPr>
                <a:xfrm>
                  <a:off x="7152837" y="952725"/>
                  <a:ext cx="15048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46" name="Freihand 45">
                  <a:extLst>
                    <a:ext uri="{FF2B5EF4-FFF2-40B4-BE49-F238E27FC236}">
                      <a16:creationId xmlns:a16="http://schemas.microsoft.com/office/drawing/2014/main" id="{9D9565DE-808C-483C-B030-1CDD28B1E70C}"/>
                    </a:ext>
                  </a:extLst>
                </p14:cNvPr>
                <p14:cNvContentPartPr/>
                <p14:nvPr/>
              </p14:nvContentPartPr>
              <p14:xfrm>
                <a:off x="6424557" y="1248285"/>
                <a:ext cx="78840" cy="133920"/>
              </p14:xfrm>
            </p:contentPart>
          </mc:Choice>
          <mc:Fallback xmlns="">
            <p:pic>
              <p:nvPicPr>
                <p:cNvPr id="46" name="Freihand 45">
                  <a:extLst>
                    <a:ext uri="{FF2B5EF4-FFF2-40B4-BE49-F238E27FC236}">
                      <a16:creationId xmlns:a16="http://schemas.microsoft.com/office/drawing/2014/main" id="{9D9565DE-808C-483C-B030-1CDD28B1E70C}"/>
                    </a:ext>
                  </a:extLst>
                </p:cNvPr>
                <p:cNvPicPr/>
                <p:nvPr/>
              </p:nvPicPr>
              <p:blipFill>
                <a:blip r:embed="rId587"/>
                <a:stretch>
                  <a:fillRect/>
                </a:stretch>
              </p:blipFill>
              <p:spPr>
                <a:xfrm>
                  <a:off x="6420237" y="1243965"/>
                  <a:ext cx="874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47" name="Freihand 46">
                  <a:extLst>
                    <a:ext uri="{FF2B5EF4-FFF2-40B4-BE49-F238E27FC236}">
                      <a16:creationId xmlns:a16="http://schemas.microsoft.com/office/drawing/2014/main" id="{422DFB08-00AE-4A31-B172-D6D093373B06}"/>
                    </a:ext>
                  </a:extLst>
                </p14:cNvPr>
                <p14:cNvContentPartPr/>
                <p14:nvPr/>
              </p14:nvContentPartPr>
              <p14:xfrm>
                <a:off x="6506277" y="1268445"/>
                <a:ext cx="98280" cy="173520"/>
              </p14:xfrm>
            </p:contentPart>
          </mc:Choice>
          <mc:Fallback xmlns="">
            <p:pic>
              <p:nvPicPr>
                <p:cNvPr id="47" name="Freihand 46">
                  <a:extLst>
                    <a:ext uri="{FF2B5EF4-FFF2-40B4-BE49-F238E27FC236}">
                      <a16:creationId xmlns:a16="http://schemas.microsoft.com/office/drawing/2014/main" id="{422DFB08-00AE-4A31-B172-D6D093373B06}"/>
                    </a:ext>
                  </a:extLst>
                </p:cNvPr>
                <p:cNvPicPr/>
                <p:nvPr/>
              </p:nvPicPr>
              <p:blipFill>
                <a:blip r:embed="rId589"/>
                <a:stretch>
                  <a:fillRect/>
                </a:stretch>
              </p:blipFill>
              <p:spPr>
                <a:xfrm>
                  <a:off x="6501957" y="1264125"/>
                  <a:ext cx="10692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48" name="Freihand 47">
                  <a:extLst>
                    <a:ext uri="{FF2B5EF4-FFF2-40B4-BE49-F238E27FC236}">
                      <a16:creationId xmlns:a16="http://schemas.microsoft.com/office/drawing/2014/main" id="{AABBCFE4-EB50-43FB-B1E3-50082E267A5A}"/>
                    </a:ext>
                  </a:extLst>
                </p14:cNvPr>
                <p14:cNvContentPartPr/>
                <p14:nvPr/>
              </p14:nvContentPartPr>
              <p14:xfrm>
                <a:off x="6654957" y="1248645"/>
                <a:ext cx="195120" cy="77040"/>
              </p14:xfrm>
            </p:contentPart>
          </mc:Choice>
          <mc:Fallback xmlns="">
            <p:pic>
              <p:nvPicPr>
                <p:cNvPr id="48" name="Freihand 47">
                  <a:extLst>
                    <a:ext uri="{FF2B5EF4-FFF2-40B4-BE49-F238E27FC236}">
                      <a16:creationId xmlns:a16="http://schemas.microsoft.com/office/drawing/2014/main" id="{AABBCFE4-EB50-43FB-B1E3-50082E267A5A}"/>
                    </a:ext>
                  </a:extLst>
                </p:cNvPr>
                <p:cNvPicPr/>
                <p:nvPr/>
              </p:nvPicPr>
              <p:blipFill>
                <a:blip r:embed="rId591"/>
                <a:stretch>
                  <a:fillRect/>
                </a:stretch>
              </p:blipFill>
              <p:spPr>
                <a:xfrm>
                  <a:off x="6650637" y="1244325"/>
                  <a:ext cx="2037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49" name="Freihand 48">
                  <a:extLst>
                    <a:ext uri="{FF2B5EF4-FFF2-40B4-BE49-F238E27FC236}">
                      <a16:creationId xmlns:a16="http://schemas.microsoft.com/office/drawing/2014/main" id="{CBEE639A-66A3-46B8-9062-172241F19D2F}"/>
                    </a:ext>
                  </a:extLst>
                </p14:cNvPr>
                <p14:cNvContentPartPr/>
                <p14:nvPr/>
              </p14:nvContentPartPr>
              <p14:xfrm>
                <a:off x="6859437" y="1193205"/>
                <a:ext cx="127800" cy="125280"/>
              </p14:xfrm>
            </p:contentPart>
          </mc:Choice>
          <mc:Fallback xmlns="">
            <p:pic>
              <p:nvPicPr>
                <p:cNvPr id="49" name="Freihand 48">
                  <a:extLst>
                    <a:ext uri="{FF2B5EF4-FFF2-40B4-BE49-F238E27FC236}">
                      <a16:creationId xmlns:a16="http://schemas.microsoft.com/office/drawing/2014/main" id="{CBEE639A-66A3-46B8-9062-172241F19D2F}"/>
                    </a:ext>
                  </a:extLst>
                </p:cNvPr>
                <p:cNvPicPr/>
                <p:nvPr/>
              </p:nvPicPr>
              <p:blipFill>
                <a:blip r:embed="rId593"/>
                <a:stretch>
                  <a:fillRect/>
                </a:stretch>
              </p:blipFill>
              <p:spPr>
                <a:xfrm>
                  <a:off x="6855117" y="1188885"/>
                  <a:ext cx="1364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50" name="Freihand 49">
                  <a:extLst>
                    <a:ext uri="{FF2B5EF4-FFF2-40B4-BE49-F238E27FC236}">
                      <a16:creationId xmlns:a16="http://schemas.microsoft.com/office/drawing/2014/main" id="{7A1C6926-227D-4750-ABC3-1F684CE9736C}"/>
                    </a:ext>
                  </a:extLst>
                </p14:cNvPr>
                <p14:cNvContentPartPr/>
                <p14:nvPr/>
              </p14:nvContentPartPr>
              <p14:xfrm>
                <a:off x="7105317" y="1225605"/>
                <a:ext cx="307440" cy="93240"/>
              </p14:xfrm>
            </p:contentPart>
          </mc:Choice>
          <mc:Fallback xmlns="">
            <p:pic>
              <p:nvPicPr>
                <p:cNvPr id="50" name="Freihand 49">
                  <a:extLst>
                    <a:ext uri="{FF2B5EF4-FFF2-40B4-BE49-F238E27FC236}">
                      <a16:creationId xmlns:a16="http://schemas.microsoft.com/office/drawing/2014/main" id="{7A1C6926-227D-4750-ABC3-1F684CE9736C}"/>
                    </a:ext>
                  </a:extLst>
                </p:cNvPr>
                <p:cNvPicPr/>
                <p:nvPr/>
              </p:nvPicPr>
              <p:blipFill>
                <a:blip r:embed="rId595"/>
                <a:stretch>
                  <a:fillRect/>
                </a:stretch>
              </p:blipFill>
              <p:spPr>
                <a:xfrm>
                  <a:off x="7100997" y="1221285"/>
                  <a:ext cx="3160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51" name="Freihand 50">
                  <a:extLst>
                    <a:ext uri="{FF2B5EF4-FFF2-40B4-BE49-F238E27FC236}">
                      <a16:creationId xmlns:a16="http://schemas.microsoft.com/office/drawing/2014/main" id="{9544B384-3116-4A69-82C2-016EC7002E95}"/>
                    </a:ext>
                  </a:extLst>
                </p14:cNvPr>
                <p14:cNvContentPartPr/>
                <p14:nvPr/>
              </p14:nvContentPartPr>
              <p14:xfrm>
                <a:off x="6522117" y="1474725"/>
                <a:ext cx="85320" cy="180000"/>
              </p14:xfrm>
            </p:contentPart>
          </mc:Choice>
          <mc:Fallback xmlns="">
            <p:pic>
              <p:nvPicPr>
                <p:cNvPr id="51" name="Freihand 50">
                  <a:extLst>
                    <a:ext uri="{FF2B5EF4-FFF2-40B4-BE49-F238E27FC236}">
                      <a16:creationId xmlns:a16="http://schemas.microsoft.com/office/drawing/2014/main" id="{9544B384-3116-4A69-82C2-016EC7002E95}"/>
                    </a:ext>
                  </a:extLst>
                </p:cNvPr>
                <p:cNvPicPr/>
                <p:nvPr/>
              </p:nvPicPr>
              <p:blipFill>
                <a:blip r:embed="rId597"/>
                <a:stretch>
                  <a:fillRect/>
                </a:stretch>
              </p:blipFill>
              <p:spPr>
                <a:xfrm>
                  <a:off x="6517797" y="1470405"/>
                  <a:ext cx="9396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52" name="Freihand 51">
                  <a:extLst>
                    <a:ext uri="{FF2B5EF4-FFF2-40B4-BE49-F238E27FC236}">
                      <a16:creationId xmlns:a16="http://schemas.microsoft.com/office/drawing/2014/main" id="{AA21D5B3-801F-4B16-90A5-9BCDFA183959}"/>
                    </a:ext>
                  </a:extLst>
                </p14:cNvPr>
                <p14:cNvContentPartPr/>
                <p14:nvPr/>
              </p14:nvContentPartPr>
              <p14:xfrm>
                <a:off x="6646677" y="1559325"/>
                <a:ext cx="29880" cy="13320"/>
              </p14:xfrm>
            </p:contentPart>
          </mc:Choice>
          <mc:Fallback xmlns="">
            <p:pic>
              <p:nvPicPr>
                <p:cNvPr id="52" name="Freihand 51">
                  <a:extLst>
                    <a:ext uri="{FF2B5EF4-FFF2-40B4-BE49-F238E27FC236}">
                      <a16:creationId xmlns:a16="http://schemas.microsoft.com/office/drawing/2014/main" id="{AA21D5B3-801F-4B16-90A5-9BCDFA183959}"/>
                    </a:ext>
                  </a:extLst>
                </p:cNvPr>
                <p:cNvPicPr/>
                <p:nvPr/>
              </p:nvPicPr>
              <p:blipFill>
                <a:blip r:embed="rId599"/>
                <a:stretch>
                  <a:fillRect/>
                </a:stretch>
              </p:blipFill>
              <p:spPr>
                <a:xfrm>
                  <a:off x="6642357" y="1555005"/>
                  <a:ext cx="385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53" name="Freihand 52">
                  <a:extLst>
                    <a:ext uri="{FF2B5EF4-FFF2-40B4-BE49-F238E27FC236}">
                      <a16:creationId xmlns:a16="http://schemas.microsoft.com/office/drawing/2014/main" id="{4511B695-E383-4EAD-AF8A-61AEB5D29334}"/>
                    </a:ext>
                  </a:extLst>
                </p14:cNvPr>
                <p14:cNvContentPartPr/>
                <p14:nvPr/>
              </p14:nvContentPartPr>
              <p14:xfrm>
                <a:off x="6311157" y="1484445"/>
                <a:ext cx="96840" cy="191160"/>
              </p14:xfrm>
            </p:contentPart>
          </mc:Choice>
          <mc:Fallback xmlns="">
            <p:pic>
              <p:nvPicPr>
                <p:cNvPr id="53" name="Freihand 52">
                  <a:extLst>
                    <a:ext uri="{FF2B5EF4-FFF2-40B4-BE49-F238E27FC236}">
                      <a16:creationId xmlns:a16="http://schemas.microsoft.com/office/drawing/2014/main" id="{4511B695-E383-4EAD-AF8A-61AEB5D29334}"/>
                    </a:ext>
                  </a:extLst>
                </p:cNvPr>
                <p:cNvPicPr/>
                <p:nvPr/>
              </p:nvPicPr>
              <p:blipFill>
                <a:blip r:embed="rId601"/>
                <a:stretch>
                  <a:fillRect/>
                </a:stretch>
              </p:blipFill>
              <p:spPr>
                <a:xfrm>
                  <a:off x="6306837" y="1480125"/>
                  <a:ext cx="10548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54" name="Freihand 53">
                  <a:extLst>
                    <a:ext uri="{FF2B5EF4-FFF2-40B4-BE49-F238E27FC236}">
                      <a16:creationId xmlns:a16="http://schemas.microsoft.com/office/drawing/2014/main" id="{CFB36D75-55E9-4A06-AE7F-1BAA8485102E}"/>
                    </a:ext>
                  </a:extLst>
                </p14:cNvPr>
                <p14:cNvContentPartPr/>
                <p14:nvPr/>
              </p14:nvContentPartPr>
              <p14:xfrm>
                <a:off x="6402957" y="1558965"/>
                <a:ext cx="79560" cy="101520"/>
              </p14:xfrm>
            </p:contentPart>
          </mc:Choice>
          <mc:Fallback xmlns="">
            <p:pic>
              <p:nvPicPr>
                <p:cNvPr id="54" name="Freihand 53">
                  <a:extLst>
                    <a:ext uri="{FF2B5EF4-FFF2-40B4-BE49-F238E27FC236}">
                      <a16:creationId xmlns:a16="http://schemas.microsoft.com/office/drawing/2014/main" id="{CFB36D75-55E9-4A06-AE7F-1BAA8485102E}"/>
                    </a:ext>
                  </a:extLst>
                </p:cNvPr>
                <p:cNvPicPr/>
                <p:nvPr/>
              </p:nvPicPr>
              <p:blipFill>
                <a:blip r:embed="rId603"/>
                <a:stretch>
                  <a:fillRect/>
                </a:stretch>
              </p:blipFill>
              <p:spPr>
                <a:xfrm>
                  <a:off x="6398637" y="1554645"/>
                  <a:ext cx="882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55" name="Freihand 54">
                  <a:extLst>
                    <a:ext uri="{FF2B5EF4-FFF2-40B4-BE49-F238E27FC236}">
                      <a16:creationId xmlns:a16="http://schemas.microsoft.com/office/drawing/2014/main" id="{3A7968C4-B578-4EBA-91DA-3F6B283667C8}"/>
                    </a:ext>
                  </a:extLst>
                </p14:cNvPr>
                <p14:cNvContentPartPr/>
                <p14:nvPr/>
              </p14:nvContentPartPr>
              <p14:xfrm>
                <a:off x="6656757" y="1526925"/>
                <a:ext cx="173880" cy="86760"/>
              </p14:xfrm>
            </p:contentPart>
          </mc:Choice>
          <mc:Fallback xmlns="">
            <p:pic>
              <p:nvPicPr>
                <p:cNvPr id="55" name="Freihand 54">
                  <a:extLst>
                    <a:ext uri="{FF2B5EF4-FFF2-40B4-BE49-F238E27FC236}">
                      <a16:creationId xmlns:a16="http://schemas.microsoft.com/office/drawing/2014/main" id="{3A7968C4-B578-4EBA-91DA-3F6B283667C8}"/>
                    </a:ext>
                  </a:extLst>
                </p:cNvPr>
                <p:cNvPicPr/>
                <p:nvPr/>
              </p:nvPicPr>
              <p:blipFill>
                <a:blip r:embed="rId605"/>
                <a:stretch>
                  <a:fillRect/>
                </a:stretch>
              </p:blipFill>
              <p:spPr>
                <a:xfrm>
                  <a:off x="6652437" y="1522605"/>
                  <a:ext cx="1825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56" name="Freihand 55">
                  <a:extLst>
                    <a:ext uri="{FF2B5EF4-FFF2-40B4-BE49-F238E27FC236}">
                      <a16:creationId xmlns:a16="http://schemas.microsoft.com/office/drawing/2014/main" id="{B925F3DB-D8FB-4CBD-991F-C38593AE57C7}"/>
                    </a:ext>
                  </a:extLst>
                </p14:cNvPr>
                <p14:cNvContentPartPr/>
                <p14:nvPr/>
              </p14:nvContentPartPr>
              <p14:xfrm>
                <a:off x="6910917" y="1525485"/>
                <a:ext cx="162360" cy="62640"/>
              </p14:xfrm>
            </p:contentPart>
          </mc:Choice>
          <mc:Fallback xmlns="">
            <p:pic>
              <p:nvPicPr>
                <p:cNvPr id="56" name="Freihand 55">
                  <a:extLst>
                    <a:ext uri="{FF2B5EF4-FFF2-40B4-BE49-F238E27FC236}">
                      <a16:creationId xmlns:a16="http://schemas.microsoft.com/office/drawing/2014/main" id="{B925F3DB-D8FB-4CBD-991F-C38593AE57C7}"/>
                    </a:ext>
                  </a:extLst>
                </p:cNvPr>
                <p:cNvPicPr/>
                <p:nvPr/>
              </p:nvPicPr>
              <p:blipFill>
                <a:blip r:embed="rId607"/>
                <a:stretch>
                  <a:fillRect/>
                </a:stretch>
              </p:blipFill>
              <p:spPr>
                <a:xfrm>
                  <a:off x="6906597" y="1521165"/>
                  <a:ext cx="1710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57" name="Freihand 56">
                  <a:extLst>
                    <a:ext uri="{FF2B5EF4-FFF2-40B4-BE49-F238E27FC236}">
                      <a16:creationId xmlns:a16="http://schemas.microsoft.com/office/drawing/2014/main" id="{FCE31035-FA68-470E-BC60-481C5DF9F354}"/>
                    </a:ext>
                  </a:extLst>
                </p14:cNvPr>
                <p14:cNvContentPartPr/>
                <p14:nvPr/>
              </p14:nvContentPartPr>
              <p14:xfrm>
                <a:off x="7069677" y="1507485"/>
                <a:ext cx="28080" cy="5040"/>
              </p14:xfrm>
            </p:contentPart>
          </mc:Choice>
          <mc:Fallback xmlns="">
            <p:pic>
              <p:nvPicPr>
                <p:cNvPr id="57" name="Freihand 56">
                  <a:extLst>
                    <a:ext uri="{FF2B5EF4-FFF2-40B4-BE49-F238E27FC236}">
                      <a16:creationId xmlns:a16="http://schemas.microsoft.com/office/drawing/2014/main" id="{FCE31035-FA68-470E-BC60-481C5DF9F354}"/>
                    </a:ext>
                  </a:extLst>
                </p:cNvPr>
                <p:cNvPicPr/>
                <p:nvPr/>
              </p:nvPicPr>
              <p:blipFill>
                <a:blip r:embed="rId609"/>
                <a:stretch>
                  <a:fillRect/>
                </a:stretch>
              </p:blipFill>
              <p:spPr>
                <a:xfrm>
                  <a:off x="7065357" y="1503165"/>
                  <a:ext cx="3672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58" name="Freihand 57">
                  <a:extLst>
                    <a:ext uri="{FF2B5EF4-FFF2-40B4-BE49-F238E27FC236}">
                      <a16:creationId xmlns:a16="http://schemas.microsoft.com/office/drawing/2014/main" id="{25062187-C416-4EF5-86E4-6F4F1B891FF7}"/>
                    </a:ext>
                  </a:extLst>
                </p14:cNvPr>
                <p14:cNvContentPartPr/>
                <p14:nvPr/>
              </p14:nvContentPartPr>
              <p14:xfrm>
                <a:off x="7125837" y="1523685"/>
                <a:ext cx="68400" cy="47160"/>
              </p14:xfrm>
            </p:contentPart>
          </mc:Choice>
          <mc:Fallback xmlns="">
            <p:pic>
              <p:nvPicPr>
                <p:cNvPr id="58" name="Freihand 57">
                  <a:extLst>
                    <a:ext uri="{FF2B5EF4-FFF2-40B4-BE49-F238E27FC236}">
                      <a16:creationId xmlns:a16="http://schemas.microsoft.com/office/drawing/2014/main" id="{25062187-C416-4EF5-86E4-6F4F1B891FF7}"/>
                    </a:ext>
                  </a:extLst>
                </p:cNvPr>
                <p:cNvPicPr/>
                <p:nvPr/>
              </p:nvPicPr>
              <p:blipFill>
                <a:blip r:embed="rId611"/>
                <a:stretch>
                  <a:fillRect/>
                </a:stretch>
              </p:blipFill>
              <p:spPr>
                <a:xfrm>
                  <a:off x="7121517" y="1519365"/>
                  <a:ext cx="7704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59" name="Freihand 58">
                  <a:extLst>
                    <a:ext uri="{FF2B5EF4-FFF2-40B4-BE49-F238E27FC236}">
                      <a16:creationId xmlns:a16="http://schemas.microsoft.com/office/drawing/2014/main" id="{5AC35F19-64EF-43E2-9DB2-E77EAFBE1079}"/>
                    </a:ext>
                  </a:extLst>
                </p14:cNvPr>
                <p14:cNvContentPartPr/>
                <p14:nvPr/>
              </p14:nvContentPartPr>
              <p14:xfrm>
                <a:off x="7228077" y="1520445"/>
                <a:ext cx="254160" cy="34920"/>
              </p14:xfrm>
            </p:contentPart>
          </mc:Choice>
          <mc:Fallback xmlns="">
            <p:pic>
              <p:nvPicPr>
                <p:cNvPr id="59" name="Freihand 58">
                  <a:extLst>
                    <a:ext uri="{FF2B5EF4-FFF2-40B4-BE49-F238E27FC236}">
                      <a16:creationId xmlns:a16="http://schemas.microsoft.com/office/drawing/2014/main" id="{5AC35F19-64EF-43E2-9DB2-E77EAFBE1079}"/>
                    </a:ext>
                  </a:extLst>
                </p:cNvPr>
                <p:cNvPicPr/>
                <p:nvPr/>
              </p:nvPicPr>
              <p:blipFill>
                <a:blip r:embed="rId613"/>
                <a:stretch>
                  <a:fillRect/>
                </a:stretch>
              </p:blipFill>
              <p:spPr>
                <a:xfrm>
                  <a:off x="7223757" y="1516125"/>
                  <a:ext cx="26280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60" name="Freihand 59">
                  <a:extLst>
                    <a:ext uri="{FF2B5EF4-FFF2-40B4-BE49-F238E27FC236}">
                      <a16:creationId xmlns:a16="http://schemas.microsoft.com/office/drawing/2014/main" id="{F35AC64A-4AE6-4F09-9720-2ACDC3D25114}"/>
                    </a:ext>
                  </a:extLst>
                </p14:cNvPr>
                <p14:cNvContentPartPr/>
                <p14:nvPr/>
              </p14:nvContentPartPr>
              <p14:xfrm>
                <a:off x="7521117" y="1488045"/>
                <a:ext cx="88200" cy="66240"/>
              </p14:xfrm>
            </p:contentPart>
          </mc:Choice>
          <mc:Fallback xmlns="">
            <p:pic>
              <p:nvPicPr>
                <p:cNvPr id="60" name="Freihand 59">
                  <a:extLst>
                    <a:ext uri="{FF2B5EF4-FFF2-40B4-BE49-F238E27FC236}">
                      <a16:creationId xmlns:a16="http://schemas.microsoft.com/office/drawing/2014/main" id="{F35AC64A-4AE6-4F09-9720-2ACDC3D25114}"/>
                    </a:ext>
                  </a:extLst>
                </p:cNvPr>
                <p:cNvPicPr/>
                <p:nvPr/>
              </p:nvPicPr>
              <p:blipFill>
                <a:blip r:embed="rId615"/>
                <a:stretch>
                  <a:fillRect/>
                </a:stretch>
              </p:blipFill>
              <p:spPr>
                <a:xfrm>
                  <a:off x="7516797" y="1483725"/>
                  <a:ext cx="968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61" name="Freihand 60">
                  <a:extLst>
                    <a:ext uri="{FF2B5EF4-FFF2-40B4-BE49-F238E27FC236}">
                      <a16:creationId xmlns:a16="http://schemas.microsoft.com/office/drawing/2014/main" id="{028F476A-A3BA-4D0D-9A4A-6C2723FCE795}"/>
                    </a:ext>
                  </a:extLst>
                </p14:cNvPr>
                <p14:cNvContentPartPr/>
                <p14:nvPr/>
              </p14:nvContentPartPr>
              <p14:xfrm>
                <a:off x="6555597" y="1794405"/>
                <a:ext cx="185040" cy="50760"/>
              </p14:xfrm>
            </p:contentPart>
          </mc:Choice>
          <mc:Fallback xmlns="">
            <p:pic>
              <p:nvPicPr>
                <p:cNvPr id="61" name="Freihand 60">
                  <a:extLst>
                    <a:ext uri="{FF2B5EF4-FFF2-40B4-BE49-F238E27FC236}">
                      <a16:creationId xmlns:a16="http://schemas.microsoft.com/office/drawing/2014/main" id="{028F476A-A3BA-4D0D-9A4A-6C2723FCE795}"/>
                    </a:ext>
                  </a:extLst>
                </p:cNvPr>
                <p:cNvPicPr/>
                <p:nvPr/>
              </p:nvPicPr>
              <p:blipFill>
                <a:blip r:embed="rId617"/>
                <a:stretch>
                  <a:fillRect/>
                </a:stretch>
              </p:blipFill>
              <p:spPr>
                <a:xfrm>
                  <a:off x="6551277" y="1790085"/>
                  <a:ext cx="19368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62" name="Freihand 61">
                  <a:extLst>
                    <a:ext uri="{FF2B5EF4-FFF2-40B4-BE49-F238E27FC236}">
                      <a16:creationId xmlns:a16="http://schemas.microsoft.com/office/drawing/2014/main" id="{325C1F51-06B2-4F49-A09F-3372D6697247}"/>
                    </a:ext>
                  </a:extLst>
                </p14:cNvPr>
                <p14:cNvContentPartPr/>
                <p14:nvPr/>
              </p14:nvContentPartPr>
              <p14:xfrm>
                <a:off x="6926397" y="1756605"/>
                <a:ext cx="110520" cy="89280"/>
              </p14:xfrm>
            </p:contentPart>
          </mc:Choice>
          <mc:Fallback xmlns="">
            <p:pic>
              <p:nvPicPr>
                <p:cNvPr id="62" name="Freihand 61">
                  <a:extLst>
                    <a:ext uri="{FF2B5EF4-FFF2-40B4-BE49-F238E27FC236}">
                      <a16:creationId xmlns:a16="http://schemas.microsoft.com/office/drawing/2014/main" id="{325C1F51-06B2-4F49-A09F-3372D6697247}"/>
                    </a:ext>
                  </a:extLst>
                </p:cNvPr>
                <p:cNvPicPr/>
                <p:nvPr/>
              </p:nvPicPr>
              <p:blipFill>
                <a:blip r:embed="rId619"/>
                <a:stretch>
                  <a:fillRect/>
                </a:stretch>
              </p:blipFill>
              <p:spPr>
                <a:xfrm>
                  <a:off x="6922077" y="1752285"/>
                  <a:ext cx="1191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63" name="Freihand 62">
                  <a:extLst>
                    <a:ext uri="{FF2B5EF4-FFF2-40B4-BE49-F238E27FC236}">
                      <a16:creationId xmlns:a16="http://schemas.microsoft.com/office/drawing/2014/main" id="{8E7DA3EF-1BF9-4B7D-9F41-A83C3225ED9F}"/>
                    </a:ext>
                  </a:extLst>
                </p14:cNvPr>
                <p14:cNvContentPartPr/>
                <p14:nvPr/>
              </p14:nvContentPartPr>
              <p14:xfrm>
                <a:off x="7058877" y="1746525"/>
                <a:ext cx="106920" cy="90360"/>
              </p14:xfrm>
            </p:contentPart>
          </mc:Choice>
          <mc:Fallback xmlns="">
            <p:pic>
              <p:nvPicPr>
                <p:cNvPr id="63" name="Freihand 62">
                  <a:extLst>
                    <a:ext uri="{FF2B5EF4-FFF2-40B4-BE49-F238E27FC236}">
                      <a16:creationId xmlns:a16="http://schemas.microsoft.com/office/drawing/2014/main" id="{8E7DA3EF-1BF9-4B7D-9F41-A83C3225ED9F}"/>
                    </a:ext>
                  </a:extLst>
                </p:cNvPr>
                <p:cNvPicPr/>
                <p:nvPr/>
              </p:nvPicPr>
              <p:blipFill>
                <a:blip r:embed="rId621"/>
                <a:stretch>
                  <a:fillRect/>
                </a:stretch>
              </p:blipFill>
              <p:spPr>
                <a:xfrm>
                  <a:off x="7054557" y="1742205"/>
                  <a:ext cx="1155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64" name="Freihand 63">
                  <a:extLst>
                    <a:ext uri="{FF2B5EF4-FFF2-40B4-BE49-F238E27FC236}">
                      <a16:creationId xmlns:a16="http://schemas.microsoft.com/office/drawing/2014/main" id="{DBEBEFA5-617D-4A98-A13A-F98D63A0C949}"/>
                    </a:ext>
                  </a:extLst>
                </p14:cNvPr>
                <p14:cNvContentPartPr/>
                <p14:nvPr/>
              </p14:nvContentPartPr>
              <p14:xfrm>
                <a:off x="7177677" y="1761645"/>
                <a:ext cx="62280" cy="71640"/>
              </p14:xfrm>
            </p:contentPart>
          </mc:Choice>
          <mc:Fallback xmlns="">
            <p:pic>
              <p:nvPicPr>
                <p:cNvPr id="64" name="Freihand 63">
                  <a:extLst>
                    <a:ext uri="{FF2B5EF4-FFF2-40B4-BE49-F238E27FC236}">
                      <a16:creationId xmlns:a16="http://schemas.microsoft.com/office/drawing/2014/main" id="{DBEBEFA5-617D-4A98-A13A-F98D63A0C949}"/>
                    </a:ext>
                  </a:extLst>
                </p:cNvPr>
                <p:cNvPicPr/>
                <p:nvPr/>
              </p:nvPicPr>
              <p:blipFill>
                <a:blip r:embed="rId623"/>
                <a:stretch>
                  <a:fillRect/>
                </a:stretch>
              </p:blipFill>
              <p:spPr>
                <a:xfrm>
                  <a:off x="7173357" y="1757325"/>
                  <a:ext cx="709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65" name="Freihand 64">
                  <a:extLst>
                    <a:ext uri="{FF2B5EF4-FFF2-40B4-BE49-F238E27FC236}">
                      <a16:creationId xmlns:a16="http://schemas.microsoft.com/office/drawing/2014/main" id="{E64D4983-CD58-4061-AFBA-01674E50DB80}"/>
                    </a:ext>
                  </a:extLst>
                </p14:cNvPr>
                <p14:cNvContentPartPr/>
                <p14:nvPr/>
              </p14:nvContentPartPr>
              <p14:xfrm>
                <a:off x="7273077" y="1759125"/>
                <a:ext cx="164160" cy="54000"/>
              </p14:xfrm>
            </p:contentPart>
          </mc:Choice>
          <mc:Fallback xmlns="">
            <p:pic>
              <p:nvPicPr>
                <p:cNvPr id="65" name="Freihand 64">
                  <a:extLst>
                    <a:ext uri="{FF2B5EF4-FFF2-40B4-BE49-F238E27FC236}">
                      <a16:creationId xmlns:a16="http://schemas.microsoft.com/office/drawing/2014/main" id="{E64D4983-CD58-4061-AFBA-01674E50DB80}"/>
                    </a:ext>
                  </a:extLst>
                </p:cNvPr>
                <p:cNvPicPr/>
                <p:nvPr/>
              </p:nvPicPr>
              <p:blipFill>
                <a:blip r:embed="rId625"/>
                <a:stretch>
                  <a:fillRect/>
                </a:stretch>
              </p:blipFill>
              <p:spPr>
                <a:xfrm>
                  <a:off x="7268757" y="1754805"/>
                  <a:ext cx="17280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66" name="Freihand 65">
                  <a:extLst>
                    <a:ext uri="{FF2B5EF4-FFF2-40B4-BE49-F238E27FC236}">
                      <a16:creationId xmlns:a16="http://schemas.microsoft.com/office/drawing/2014/main" id="{910D624A-5EC5-47E1-A59E-7A31AC490312}"/>
                    </a:ext>
                  </a:extLst>
                </p14:cNvPr>
                <p14:cNvContentPartPr/>
                <p14:nvPr/>
              </p14:nvContentPartPr>
              <p14:xfrm>
                <a:off x="7418157" y="1743645"/>
                <a:ext cx="100080" cy="181800"/>
              </p14:xfrm>
            </p:contentPart>
          </mc:Choice>
          <mc:Fallback xmlns="">
            <p:pic>
              <p:nvPicPr>
                <p:cNvPr id="66" name="Freihand 65">
                  <a:extLst>
                    <a:ext uri="{FF2B5EF4-FFF2-40B4-BE49-F238E27FC236}">
                      <a16:creationId xmlns:a16="http://schemas.microsoft.com/office/drawing/2014/main" id="{910D624A-5EC5-47E1-A59E-7A31AC490312}"/>
                    </a:ext>
                  </a:extLst>
                </p:cNvPr>
                <p:cNvPicPr/>
                <p:nvPr/>
              </p:nvPicPr>
              <p:blipFill>
                <a:blip r:embed="rId627"/>
                <a:stretch>
                  <a:fillRect/>
                </a:stretch>
              </p:blipFill>
              <p:spPr>
                <a:xfrm>
                  <a:off x="7413837" y="1739325"/>
                  <a:ext cx="1087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67" name="Freihand 66">
                  <a:extLst>
                    <a:ext uri="{FF2B5EF4-FFF2-40B4-BE49-F238E27FC236}">
                      <a16:creationId xmlns:a16="http://schemas.microsoft.com/office/drawing/2014/main" id="{32B56602-1460-4185-A111-F056B4B4CD08}"/>
                    </a:ext>
                  </a:extLst>
                </p14:cNvPr>
                <p14:cNvContentPartPr/>
                <p14:nvPr/>
              </p14:nvContentPartPr>
              <p14:xfrm>
                <a:off x="7539837" y="1665525"/>
                <a:ext cx="115200" cy="130320"/>
              </p14:xfrm>
            </p:contentPart>
          </mc:Choice>
          <mc:Fallback xmlns="">
            <p:pic>
              <p:nvPicPr>
                <p:cNvPr id="67" name="Freihand 66">
                  <a:extLst>
                    <a:ext uri="{FF2B5EF4-FFF2-40B4-BE49-F238E27FC236}">
                      <a16:creationId xmlns:a16="http://schemas.microsoft.com/office/drawing/2014/main" id="{32B56602-1460-4185-A111-F056B4B4CD08}"/>
                    </a:ext>
                  </a:extLst>
                </p:cNvPr>
                <p:cNvPicPr/>
                <p:nvPr/>
              </p:nvPicPr>
              <p:blipFill>
                <a:blip r:embed="rId629"/>
                <a:stretch>
                  <a:fillRect/>
                </a:stretch>
              </p:blipFill>
              <p:spPr>
                <a:xfrm>
                  <a:off x="7535517" y="1661205"/>
                  <a:ext cx="1238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68" name="Freihand 67">
                  <a:extLst>
                    <a:ext uri="{FF2B5EF4-FFF2-40B4-BE49-F238E27FC236}">
                      <a16:creationId xmlns:a16="http://schemas.microsoft.com/office/drawing/2014/main" id="{9B3132F6-B03F-4949-8DD8-354280D98D75}"/>
                    </a:ext>
                  </a:extLst>
                </p14:cNvPr>
                <p14:cNvContentPartPr/>
                <p14:nvPr/>
              </p14:nvContentPartPr>
              <p14:xfrm>
                <a:off x="7650357" y="1689285"/>
                <a:ext cx="19440" cy="36720"/>
              </p14:xfrm>
            </p:contentPart>
          </mc:Choice>
          <mc:Fallback xmlns="">
            <p:pic>
              <p:nvPicPr>
                <p:cNvPr id="68" name="Freihand 67">
                  <a:extLst>
                    <a:ext uri="{FF2B5EF4-FFF2-40B4-BE49-F238E27FC236}">
                      <a16:creationId xmlns:a16="http://schemas.microsoft.com/office/drawing/2014/main" id="{9B3132F6-B03F-4949-8DD8-354280D98D75}"/>
                    </a:ext>
                  </a:extLst>
                </p:cNvPr>
                <p:cNvPicPr/>
                <p:nvPr/>
              </p:nvPicPr>
              <p:blipFill>
                <a:blip r:embed="rId631"/>
                <a:stretch>
                  <a:fillRect/>
                </a:stretch>
              </p:blipFill>
              <p:spPr>
                <a:xfrm>
                  <a:off x="7646037" y="1684965"/>
                  <a:ext cx="2808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69" name="Freihand 68">
                  <a:extLst>
                    <a:ext uri="{FF2B5EF4-FFF2-40B4-BE49-F238E27FC236}">
                      <a16:creationId xmlns:a16="http://schemas.microsoft.com/office/drawing/2014/main" id="{110CFE39-503A-4323-9FB8-CBACB347B5CD}"/>
                    </a:ext>
                  </a:extLst>
                </p14:cNvPr>
                <p14:cNvContentPartPr/>
                <p14:nvPr/>
              </p14:nvContentPartPr>
              <p14:xfrm>
                <a:off x="7695717" y="1601445"/>
                <a:ext cx="189000" cy="177120"/>
              </p14:xfrm>
            </p:contentPart>
          </mc:Choice>
          <mc:Fallback xmlns="">
            <p:pic>
              <p:nvPicPr>
                <p:cNvPr id="69" name="Freihand 68">
                  <a:extLst>
                    <a:ext uri="{FF2B5EF4-FFF2-40B4-BE49-F238E27FC236}">
                      <a16:creationId xmlns:a16="http://schemas.microsoft.com/office/drawing/2014/main" id="{110CFE39-503A-4323-9FB8-CBACB347B5CD}"/>
                    </a:ext>
                  </a:extLst>
                </p:cNvPr>
                <p:cNvPicPr/>
                <p:nvPr/>
              </p:nvPicPr>
              <p:blipFill>
                <a:blip r:embed="rId633"/>
                <a:stretch>
                  <a:fillRect/>
                </a:stretch>
              </p:blipFill>
              <p:spPr>
                <a:xfrm>
                  <a:off x="7691397" y="1597125"/>
                  <a:ext cx="19764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70" name="Freihand 69">
                  <a:extLst>
                    <a:ext uri="{FF2B5EF4-FFF2-40B4-BE49-F238E27FC236}">
                      <a16:creationId xmlns:a16="http://schemas.microsoft.com/office/drawing/2014/main" id="{8762E411-5065-4079-93CF-498FDCF8A91B}"/>
                    </a:ext>
                  </a:extLst>
                </p14:cNvPr>
                <p14:cNvContentPartPr/>
                <p14:nvPr/>
              </p14:nvContentPartPr>
              <p14:xfrm>
                <a:off x="7880397" y="1776405"/>
                <a:ext cx="16560" cy="16560"/>
              </p14:xfrm>
            </p:contentPart>
          </mc:Choice>
          <mc:Fallback xmlns="">
            <p:pic>
              <p:nvPicPr>
                <p:cNvPr id="70" name="Freihand 69">
                  <a:extLst>
                    <a:ext uri="{FF2B5EF4-FFF2-40B4-BE49-F238E27FC236}">
                      <a16:creationId xmlns:a16="http://schemas.microsoft.com/office/drawing/2014/main" id="{8762E411-5065-4079-93CF-498FDCF8A91B}"/>
                    </a:ext>
                  </a:extLst>
                </p:cNvPr>
                <p:cNvPicPr/>
                <p:nvPr/>
              </p:nvPicPr>
              <p:blipFill>
                <a:blip r:embed="rId635"/>
                <a:stretch>
                  <a:fillRect/>
                </a:stretch>
              </p:blipFill>
              <p:spPr>
                <a:xfrm>
                  <a:off x="7876077" y="1772085"/>
                  <a:ext cx="252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71" name="Freihand 70">
                  <a:extLst>
                    <a:ext uri="{FF2B5EF4-FFF2-40B4-BE49-F238E27FC236}">
                      <a16:creationId xmlns:a16="http://schemas.microsoft.com/office/drawing/2014/main" id="{0490EF8B-74D4-473E-B6FD-B756D740E0AE}"/>
                    </a:ext>
                  </a:extLst>
                </p14:cNvPr>
                <p14:cNvContentPartPr/>
                <p14:nvPr/>
              </p14:nvContentPartPr>
              <p14:xfrm>
                <a:off x="6778797" y="1766325"/>
                <a:ext cx="71280" cy="88920"/>
              </p14:xfrm>
            </p:contentPart>
          </mc:Choice>
          <mc:Fallback xmlns="">
            <p:pic>
              <p:nvPicPr>
                <p:cNvPr id="71" name="Freihand 70">
                  <a:extLst>
                    <a:ext uri="{FF2B5EF4-FFF2-40B4-BE49-F238E27FC236}">
                      <a16:creationId xmlns:a16="http://schemas.microsoft.com/office/drawing/2014/main" id="{0490EF8B-74D4-473E-B6FD-B756D740E0AE}"/>
                    </a:ext>
                  </a:extLst>
                </p:cNvPr>
                <p:cNvPicPr/>
                <p:nvPr/>
              </p:nvPicPr>
              <p:blipFill>
                <a:blip r:embed="rId637"/>
                <a:stretch>
                  <a:fillRect/>
                </a:stretch>
              </p:blipFill>
              <p:spPr>
                <a:xfrm>
                  <a:off x="6774477" y="1762005"/>
                  <a:ext cx="799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72" name="Freihand 71">
                  <a:extLst>
                    <a:ext uri="{FF2B5EF4-FFF2-40B4-BE49-F238E27FC236}">
                      <a16:creationId xmlns:a16="http://schemas.microsoft.com/office/drawing/2014/main" id="{97CD0FDF-1C0F-4202-A890-A29D760F0ED7}"/>
                    </a:ext>
                  </a:extLst>
                </p14:cNvPr>
                <p14:cNvContentPartPr/>
                <p14:nvPr/>
              </p14:nvContentPartPr>
              <p14:xfrm>
                <a:off x="6836037" y="1773165"/>
                <a:ext cx="63360" cy="89280"/>
              </p14:xfrm>
            </p:contentPart>
          </mc:Choice>
          <mc:Fallback xmlns="">
            <p:pic>
              <p:nvPicPr>
                <p:cNvPr id="72" name="Freihand 71">
                  <a:extLst>
                    <a:ext uri="{FF2B5EF4-FFF2-40B4-BE49-F238E27FC236}">
                      <a16:creationId xmlns:a16="http://schemas.microsoft.com/office/drawing/2014/main" id="{97CD0FDF-1C0F-4202-A890-A29D760F0ED7}"/>
                    </a:ext>
                  </a:extLst>
                </p:cNvPr>
                <p:cNvPicPr/>
                <p:nvPr/>
              </p:nvPicPr>
              <p:blipFill>
                <a:blip r:embed="rId639"/>
                <a:stretch>
                  <a:fillRect/>
                </a:stretch>
              </p:blipFill>
              <p:spPr>
                <a:xfrm>
                  <a:off x="6831717" y="1768845"/>
                  <a:ext cx="720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73" name="Freihand 72">
                  <a:extLst>
                    <a:ext uri="{FF2B5EF4-FFF2-40B4-BE49-F238E27FC236}">
                      <a16:creationId xmlns:a16="http://schemas.microsoft.com/office/drawing/2014/main" id="{EDAE7C8B-D3E6-4EA9-B431-396D6A761DD8}"/>
                    </a:ext>
                  </a:extLst>
                </p14:cNvPr>
                <p14:cNvContentPartPr/>
                <p14:nvPr/>
              </p14:nvContentPartPr>
              <p14:xfrm>
                <a:off x="6923157" y="1744365"/>
                <a:ext cx="102600" cy="110160"/>
              </p14:xfrm>
            </p:contentPart>
          </mc:Choice>
          <mc:Fallback xmlns="">
            <p:pic>
              <p:nvPicPr>
                <p:cNvPr id="73" name="Freihand 72">
                  <a:extLst>
                    <a:ext uri="{FF2B5EF4-FFF2-40B4-BE49-F238E27FC236}">
                      <a16:creationId xmlns:a16="http://schemas.microsoft.com/office/drawing/2014/main" id="{EDAE7C8B-D3E6-4EA9-B431-396D6A761DD8}"/>
                    </a:ext>
                  </a:extLst>
                </p:cNvPr>
                <p:cNvPicPr/>
                <p:nvPr/>
              </p:nvPicPr>
              <p:blipFill>
                <a:blip r:embed="rId641"/>
                <a:stretch>
                  <a:fillRect/>
                </a:stretch>
              </p:blipFill>
              <p:spPr>
                <a:xfrm>
                  <a:off x="6918837" y="1740045"/>
                  <a:ext cx="1112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36" name="Freihand 35">
                  <a:extLst>
                    <a:ext uri="{FF2B5EF4-FFF2-40B4-BE49-F238E27FC236}">
                      <a16:creationId xmlns:a16="http://schemas.microsoft.com/office/drawing/2014/main" id="{27E0BF8A-E484-459B-B5A4-5B29D4DA7341}"/>
                    </a:ext>
                  </a:extLst>
                </p14:cNvPr>
                <p14:cNvContentPartPr/>
                <p14:nvPr/>
              </p14:nvContentPartPr>
              <p14:xfrm>
                <a:off x="7881117" y="892605"/>
                <a:ext cx="1115640" cy="200160"/>
              </p14:xfrm>
            </p:contentPart>
          </mc:Choice>
          <mc:Fallback xmlns="">
            <p:pic>
              <p:nvPicPr>
                <p:cNvPr id="36" name="Freihand 35">
                  <a:extLst>
                    <a:ext uri="{FF2B5EF4-FFF2-40B4-BE49-F238E27FC236}">
                      <a16:creationId xmlns:a16="http://schemas.microsoft.com/office/drawing/2014/main" id="{27E0BF8A-E484-459B-B5A4-5B29D4DA7341}"/>
                    </a:ext>
                  </a:extLst>
                </p:cNvPr>
                <p:cNvPicPr/>
                <p:nvPr/>
              </p:nvPicPr>
              <p:blipFill>
                <a:blip r:embed="rId643"/>
                <a:stretch>
                  <a:fillRect/>
                </a:stretch>
              </p:blipFill>
              <p:spPr>
                <a:xfrm>
                  <a:off x="7876797" y="888285"/>
                  <a:ext cx="112428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37" name="Freihand 36">
                  <a:extLst>
                    <a:ext uri="{FF2B5EF4-FFF2-40B4-BE49-F238E27FC236}">
                      <a16:creationId xmlns:a16="http://schemas.microsoft.com/office/drawing/2014/main" id="{C4610528-6352-4B18-9DD4-8C48691B3ED7}"/>
                    </a:ext>
                  </a:extLst>
                </p14:cNvPr>
                <p14:cNvContentPartPr/>
                <p14:nvPr/>
              </p14:nvContentPartPr>
              <p14:xfrm>
                <a:off x="8916477" y="871725"/>
                <a:ext cx="92880" cy="97560"/>
              </p14:xfrm>
            </p:contentPart>
          </mc:Choice>
          <mc:Fallback xmlns="">
            <p:pic>
              <p:nvPicPr>
                <p:cNvPr id="37" name="Freihand 36">
                  <a:extLst>
                    <a:ext uri="{FF2B5EF4-FFF2-40B4-BE49-F238E27FC236}">
                      <a16:creationId xmlns:a16="http://schemas.microsoft.com/office/drawing/2014/main" id="{C4610528-6352-4B18-9DD4-8C48691B3ED7}"/>
                    </a:ext>
                  </a:extLst>
                </p:cNvPr>
                <p:cNvPicPr/>
                <p:nvPr/>
              </p:nvPicPr>
              <p:blipFill>
                <a:blip r:embed="rId645"/>
                <a:stretch>
                  <a:fillRect/>
                </a:stretch>
              </p:blipFill>
              <p:spPr>
                <a:xfrm>
                  <a:off x="8912157" y="867405"/>
                  <a:ext cx="1015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134" name="Freihand 133">
                  <a:extLst>
                    <a:ext uri="{FF2B5EF4-FFF2-40B4-BE49-F238E27FC236}">
                      <a16:creationId xmlns:a16="http://schemas.microsoft.com/office/drawing/2014/main" id="{3B2CD595-6A7F-46F0-B69B-B513B7EA767F}"/>
                    </a:ext>
                  </a:extLst>
                </p14:cNvPr>
                <p14:cNvContentPartPr/>
                <p14:nvPr/>
              </p14:nvContentPartPr>
              <p14:xfrm>
                <a:off x="8422557" y="1746165"/>
                <a:ext cx="139320" cy="216000"/>
              </p14:xfrm>
            </p:contentPart>
          </mc:Choice>
          <mc:Fallback xmlns="">
            <p:pic>
              <p:nvPicPr>
                <p:cNvPr id="134" name="Freihand 133">
                  <a:extLst>
                    <a:ext uri="{FF2B5EF4-FFF2-40B4-BE49-F238E27FC236}">
                      <a16:creationId xmlns:a16="http://schemas.microsoft.com/office/drawing/2014/main" id="{3B2CD595-6A7F-46F0-B69B-B513B7EA767F}"/>
                    </a:ext>
                  </a:extLst>
                </p:cNvPr>
                <p:cNvPicPr/>
                <p:nvPr/>
              </p:nvPicPr>
              <p:blipFill>
                <a:blip r:embed="rId647"/>
                <a:stretch>
                  <a:fillRect/>
                </a:stretch>
              </p:blipFill>
              <p:spPr>
                <a:xfrm>
                  <a:off x="8418237" y="1741845"/>
                  <a:ext cx="14796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135" name="Freihand 134">
                  <a:extLst>
                    <a:ext uri="{FF2B5EF4-FFF2-40B4-BE49-F238E27FC236}">
                      <a16:creationId xmlns:a16="http://schemas.microsoft.com/office/drawing/2014/main" id="{196C015F-9964-4400-BDA8-58FED207FBD8}"/>
                    </a:ext>
                  </a:extLst>
                </p14:cNvPr>
                <p14:cNvContentPartPr/>
                <p14:nvPr/>
              </p14:nvContentPartPr>
              <p14:xfrm>
                <a:off x="8635677" y="1729965"/>
                <a:ext cx="133200" cy="88920"/>
              </p14:xfrm>
            </p:contentPart>
          </mc:Choice>
          <mc:Fallback xmlns="">
            <p:pic>
              <p:nvPicPr>
                <p:cNvPr id="135" name="Freihand 134">
                  <a:extLst>
                    <a:ext uri="{FF2B5EF4-FFF2-40B4-BE49-F238E27FC236}">
                      <a16:creationId xmlns:a16="http://schemas.microsoft.com/office/drawing/2014/main" id="{196C015F-9964-4400-BDA8-58FED207FBD8}"/>
                    </a:ext>
                  </a:extLst>
                </p:cNvPr>
                <p:cNvPicPr/>
                <p:nvPr/>
              </p:nvPicPr>
              <p:blipFill>
                <a:blip r:embed="rId649"/>
                <a:stretch>
                  <a:fillRect/>
                </a:stretch>
              </p:blipFill>
              <p:spPr>
                <a:xfrm>
                  <a:off x="8631357" y="1725645"/>
                  <a:ext cx="1418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136" name="Freihand 135">
                  <a:extLst>
                    <a:ext uri="{FF2B5EF4-FFF2-40B4-BE49-F238E27FC236}">
                      <a16:creationId xmlns:a16="http://schemas.microsoft.com/office/drawing/2014/main" id="{0CE86823-CE1A-4FF2-A538-DD43BEF3AF7C}"/>
                    </a:ext>
                  </a:extLst>
                </p14:cNvPr>
                <p14:cNvContentPartPr/>
                <p14:nvPr/>
              </p14:nvContentPartPr>
              <p14:xfrm>
                <a:off x="8871477" y="1750845"/>
                <a:ext cx="160920" cy="9720"/>
              </p14:xfrm>
            </p:contentPart>
          </mc:Choice>
          <mc:Fallback xmlns="">
            <p:pic>
              <p:nvPicPr>
                <p:cNvPr id="136" name="Freihand 135">
                  <a:extLst>
                    <a:ext uri="{FF2B5EF4-FFF2-40B4-BE49-F238E27FC236}">
                      <a16:creationId xmlns:a16="http://schemas.microsoft.com/office/drawing/2014/main" id="{0CE86823-CE1A-4FF2-A538-DD43BEF3AF7C}"/>
                    </a:ext>
                  </a:extLst>
                </p:cNvPr>
                <p:cNvPicPr/>
                <p:nvPr/>
              </p:nvPicPr>
              <p:blipFill>
                <a:blip r:embed="rId651"/>
                <a:stretch>
                  <a:fillRect/>
                </a:stretch>
              </p:blipFill>
              <p:spPr>
                <a:xfrm>
                  <a:off x="8867157" y="1746525"/>
                  <a:ext cx="1695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137" name="Freihand 136">
                  <a:extLst>
                    <a:ext uri="{FF2B5EF4-FFF2-40B4-BE49-F238E27FC236}">
                      <a16:creationId xmlns:a16="http://schemas.microsoft.com/office/drawing/2014/main" id="{CC35676A-359B-4D5C-B306-BE480C1A28F8}"/>
                    </a:ext>
                  </a:extLst>
                </p14:cNvPr>
                <p14:cNvContentPartPr/>
                <p14:nvPr/>
              </p14:nvContentPartPr>
              <p14:xfrm>
                <a:off x="8897037" y="1796565"/>
                <a:ext cx="133920" cy="3600"/>
              </p14:xfrm>
            </p:contentPart>
          </mc:Choice>
          <mc:Fallback xmlns="">
            <p:pic>
              <p:nvPicPr>
                <p:cNvPr id="137" name="Freihand 136">
                  <a:extLst>
                    <a:ext uri="{FF2B5EF4-FFF2-40B4-BE49-F238E27FC236}">
                      <a16:creationId xmlns:a16="http://schemas.microsoft.com/office/drawing/2014/main" id="{CC35676A-359B-4D5C-B306-BE480C1A28F8}"/>
                    </a:ext>
                  </a:extLst>
                </p:cNvPr>
                <p:cNvPicPr/>
                <p:nvPr/>
              </p:nvPicPr>
              <p:blipFill>
                <a:blip r:embed="rId653"/>
                <a:stretch>
                  <a:fillRect/>
                </a:stretch>
              </p:blipFill>
              <p:spPr>
                <a:xfrm>
                  <a:off x="8892717" y="1792245"/>
                  <a:ext cx="1425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139" name="Freihand 138">
                  <a:extLst>
                    <a:ext uri="{FF2B5EF4-FFF2-40B4-BE49-F238E27FC236}">
                      <a16:creationId xmlns:a16="http://schemas.microsoft.com/office/drawing/2014/main" id="{3A64FDE6-C655-46AA-A6E0-FD45EE6EE815}"/>
                    </a:ext>
                  </a:extLst>
                </p14:cNvPr>
                <p14:cNvContentPartPr/>
                <p14:nvPr/>
              </p14:nvContentPartPr>
              <p14:xfrm>
                <a:off x="9117357" y="1705125"/>
                <a:ext cx="163440" cy="99720"/>
              </p14:xfrm>
            </p:contentPart>
          </mc:Choice>
          <mc:Fallback xmlns="">
            <p:pic>
              <p:nvPicPr>
                <p:cNvPr id="139" name="Freihand 138">
                  <a:extLst>
                    <a:ext uri="{FF2B5EF4-FFF2-40B4-BE49-F238E27FC236}">
                      <a16:creationId xmlns:a16="http://schemas.microsoft.com/office/drawing/2014/main" id="{3A64FDE6-C655-46AA-A6E0-FD45EE6EE815}"/>
                    </a:ext>
                  </a:extLst>
                </p:cNvPr>
                <p:cNvPicPr/>
                <p:nvPr/>
              </p:nvPicPr>
              <p:blipFill>
                <a:blip r:embed="rId655"/>
                <a:stretch>
                  <a:fillRect/>
                </a:stretch>
              </p:blipFill>
              <p:spPr>
                <a:xfrm>
                  <a:off x="9113037" y="1700805"/>
                  <a:ext cx="1720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141" name="Freihand 140">
                  <a:extLst>
                    <a:ext uri="{FF2B5EF4-FFF2-40B4-BE49-F238E27FC236}">
                      <a16:creationId xmlns:a16="http://schemas.microsoft.com/office/drawing/2014/main" id="{12C9E542-DF00-473C-9BD5-D7DABF228F2B}"/>
                    </a:ext>
                  </a:extLst>
                </p14:cNvPr>
                <p14:cNvContentPartPr/>
                <p14:nvPr/>
              </p14:nvContentPartPr>
              <p14:xfrm>
                <a:off x="9347757" y="1633485"/>
                <a:ext cx="106200" cy="200520"/>
              </p14:xfrm>
            </p:contentPart>
          </mc:Choice>
          <mc:Fallback xmlns="">
            <p:pic>
              <p:nvPicPr>
                <p:cNvPr id="141" name="Freihand 140">
                  <a:extLst>
                    <a:ext uri="{FF2B5EF4-FFF2-40B4-BE49-F238E27FC236}">
                      <a16:creationId xmlns:a16="http://schemas.microsoft.com/office/drawing/2014/main" id="{12C9E542-DF00-473C-9BD5-D7DABF228F2B}"/>
                    </a:ext>
                  </a:extLst>
                </p:cNvPr>
                <p:cNvPicPr/>
                <p:nvPr/>
              </p:nvPicPr>
              <p:blipFill>
                <a:blip r:embed="rId657"/>
                <a:stretch>
                  <a:fillRect/>
                </a:stretch>
              </p:blipFill>
              <p:spPr>
                <a:xfrm>
                  <a:off x="9343437" y="1629165"/>
                  <a:ext cx="11484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143" name="Freihand 142">
                  <a:extLst>
                    <a:ext uri="{FF2B5EF4-FFF2-40B4-BE49-F238E27FC236}">
                      <a16:creationId xmlns:a16="http://schemas.microsoft.com/office/drawing/2014/main" id="{13F51B2F-889E-424C-AD91-5D9AB65A44C6}"/>
                    </a:ext>
                  </a:extLst>
                </p14:cNvPr>
                <p14:cNvContentPartPr/>
                <p14:nvPr/>
              </p14:nvContentPartPr>
              <p14:xfrm>
                <a:off x="9509397" y="1659045"/>
                <a:ext cx="154800" cy="150480"/>
              </p14:xfrm>
            </p:contentPart>
          </mc:Choice>
          <mc:Fallback xmlns="">
            <p:pic>
              <p:nvPicPr>
                <p:cNvPr id="143" name="Freihand 142">
                  <a:extLst>
                    <a:ext uri="{FF2B5EF4-FFF2-40B4-BE49-F238E27FC236}">
                      <a16:creationId xmlns:a16="http://schemas.microsoft.com/office/drawing/2014/main" id="{13F51B2F-889E-424C-AD91-5D9AB65A44C6}"/>
                    </a:ext>
                  </a:extLst>
                </p:cNvPr>
                <p:cNvPicPr/>
                <p:nvPr/>
              </p:nvPicPr>
              <p:blipFill>
                <a:blip r:embed="rId659"/>
                <a:stretch>
                  <a:fillRect/>
                </a:stretch>
              </p:blipFill>
              <p:spPr>
                <a:xfrm>
                  <a:off x="9505077" y="1654725"/>
                  <a:ext cx="1634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144" name="Freihand 143">
                  <a:extLst>
                    <a:ext uri="{FF2B5EF4-FFF2-40B4-BE49-F238E27FC236}">
                      <a16:creationId xmlns:a16="http://schemas.microsoft.com/office/drawing/2014/main" id="{9AF4C42C-EB30-43CB-86CB-1F6B0B51859C}"/>
                    </a:ext>
                  </a:extLst>
                </p14:cNvPr>
                <p14:cNvContentPartPr/>
                <p14:nvPr/>
              </p14:nvContentPartPr>
              <p14:xfrm>
                <a:off x="9467637" y="1598205"/>
                <a:ext cx="161640" cy="10800"/>
              </p14:xfrm>
            </p:contentPart>
          </mc:Choice>
          <mc:Fallback xmlns="">
            <p:pic>
              <p:nvPicPr>
                <p:cNvPr id="144" name="Freihand 143">
                  <a:extLst>
                    <a:ext uri="{FF2B5EF4-FFF2-40B4-BE49-F238E27FC236}">
                      <a16:creationId xmlns:a16="http://schemas.microsoft.com/office/drawing/2014/main" id="{9AF4C42C-EB30-43CB-86CB-1F6B0B51859C}"/>
                    </a:ext>
                  </a:extLst>
                </p:cNvPr>
                <p:cNvPicPr/>
                <p:nvPr/>
              </p:nvPicPr>
              <p:blipFill>
                <a:blip r:embed="rId661"/>
                <a:stretch>
                  <a:fillRect/>
                </a:stretch>
              </p:blipFill>
              <p:spPr>
                <a:xfrm>
                  <a:off x="9463317" y="1593885"/>
                  <a:ext cx="1702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146" name="Freihand 145">
                  <a:extLst>
                    <a:ext uri="{FF2B5EF4-FFF2-40B4-BE49-F238E27FC236}">
                      <a16:creationId xmlns:a16="http://schemas.microsoft.com/office/drawing/2014/main" id="{2D60B1CF-BBA6-4E6E-844C-8CCE4BB3B322}"/>
                    </a:ext>
                  </a:extLst>
                </p14:cNvPr>
                <p14:cNvContentPartPr/>
                <p14:nvPr/>
              </p14:nvContentPartPr>
              <p14:xfrm>
                <a:off x="9759957" y="1723485"/>
                <a:ext cx="111600" cy="8640"/>
              </p14:xfrm>
            </p:contentPart>
          </mc:Choice>
          <mc:Fallback xmlns="">
            <p:pic>
              <p:nvPicPr>
                <p:cNvPr id="146" name="Freihand 145">
                  <a:extLst>
                    <a:ext uri="{FF2B5EF4-FFF2-40B4-BE49-F238E27FC236}">
                      <a16:creationId xmlns:a16="http://schemas.microsoft.com/office/drawing/2014/main" id="{2D60B1CF-BBA6-4E6E-844C-8CCE4BB3B322}"/>
                    </a:ext>
                  </a:extLst>
                </p:cNvPr>
                <p:cNvPicPr/>
                <p:nvPr/>
              </p:nvPicPr>
              <p:blipFill>
                <a:blip r:embed="rId663"/>
                <a:stretch>
                  <a:fillRect/>
                </a:stretch>
              </p:blipFill>
              <p:spPr>
                <a:xfrm>
                  <a:off x="9755637" y="1719165"/>
                  <a:ext cx="12024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147" name="Freihand 146">
                  <a:extLst>
                    <a:ext uri="{FF2B5EF4-FFF2-40B4-BE49-F238E27FC236}">
                      <a16:creationId xmlns:a16="http://schemas.microsoft.com/office/drawing/2014/main" id="{593D58E2-7DB7-4BF3-BBA5-B3D64652C2BA}"/>
                    </a:ext>
                  </a:extLst>
                </p14:cNvPr>
                <p14:cNvContentPartPr/>
                <p14:nvPr/>
              </p14:nvContentPartPr>
              <p14:xfrm>
                <a:off x="9938877" y="1626285"/>
                <a:ext cx="113040" cy="202320"/>
              </p14:xfrm>
            </p:contentPart>
          </mc:Choice>
          <mc:Fallback xmlns="">
            <p:pic>
              <p:nvPicPr>
                <p:cNvPr id="147" name="Freihand 146">
                  <a:extLst>
                    <a:ext uri="{FF2B5EF4-FFF2-40B4-BE49-F238E27FC236}">
                      <a16:creationId xmlns:a16="http://schemas.microsoft.com/office/drawing/2014/main" id="{593D58E2-7DB7-4BF3-BBA5-B3D64652C2BA}"/>
                    </a:ext>
                  </a:extLst>
                </p:cNvPr>
                <p:cNvPicPr/>
                <p:nvPr/>
              </p:nvPicPr>
              <p:blipFill>
                <a:blip r:embed="rId665"/>
                <a:stretch>
                  <a:fillRect/>
                </a:stretch>
              </p:blipFill>
              <p:spPr>
                <a:xfrm>
                  <a:off x="9934557" y="1621965"/>
                  <a:ext cx="12168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148" name="Freihand 147">
                  <a:extLst>
                    <a:ext uri="{FF2B5EF4-FFF2-40B4-BE49-F238E27FC236}">
                      <a16:creationId xmlns:a16="http://schemas.microsoft.com/office/drawing/2014/main" id="{1DF43D54-400B-4DB2-A328-C62A155596C3}"/>
                    </a:ext>
                  </a:extLst>
                </p14:cNvPr>
                <p14:cNvContentPartPr/>
                <p14:nvPr/>
              </p14:nvContentPartPr>
              <p14:xfrm>
                <a:off x="10085757" y="1589565"/>
                <a:ext cx="91800" cy="234360"/>
              </p14:xfrm>
            </p:contentPart>
          </mc:Choice>
          <mc:Fallback xmlns="">
            <p:pic>
              <p:nvPicPr>
                <p:cNvPr id="148" name="Freihand 147">
                  <a:extLst>
                    <a:ext uri="{FF2B5EF4-FFF2-40B4-BE49-F238E27FC236}">
                      <a16:creationId xmlns:a16="http://schemas.microsoft.com/office/drawing/2014/main" id="{1DF43D54-400B-4DB2-A328-C62A155596C3}"/>
                    </a:ext>
                  </a:extLst>
                </p:cNvPr>
                <p:cNvPicPr/>
                <p:nvPr/>
              </p:nvPicPr>
              <p:blipFill>
                <a:blip r:embed="rId667"/>
                <a:stretch>
                  <a:fillRect/>
                </a:stretch>
              </p:blipFill>
              <p:spPr>
                <a:xfrm>
                  <a:off x="10081437" y="1585245"/>
                  <a:ext cx="10044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150" name="Freihand 149">
                  <a:extLst>
                    <a:ext uri="{FF2B5EF4-FFF2-40B4-BE49-F238E27FC236}">
                      <a16:creationId xmlns:a16="http://schemas.microsoft.com/office/drawing/2014/main" id="{A68641C9-EC23-4A5F-B854-0D3B96FFF81B}"/>
                    </a:ext>
                  </a:extLst>
                </p14:cNvPr>
                <p14:cNvContentPartPr/>
                <p14:nvPr/>
              </p14:nvContentPartPr>
              <p14:xfrm>
                <a:off x="10506597" y="1621605"/>
                <a:ext cx="20160" cy="155160"/>
              </p14:xfrm>
            </p:contentPart>
          </mc:Choice>
          <mc:Fallback xmlns="">
            <p:pic>
              <p:nvPicPr>
                <p:cNvPr id="150" name="Freihand 149">
                  <a:extLst>
                    <a:ext uri="{FF2B5EF4-FFF2-40B4-BE49-F238E27FC236}">
                      <a16:creationId xmlns:a16="http://schemas.microsoft.com/office/drawing/2014/main" id="{A68641C9-EC23-4A5F-B854-0D3B96FFF81B}"/>
                    </a:ext>
                  </a:extLst>
                </p:cNvPr>
                <p:cNvPicPr/>
                <p:nvPr/>
              </p:nvPicPr>
              <p:blipFill>
                <a:blip r:embed="rId669"/>
                <a:stretch>
                  <a:fillRect/>
                </a:stretch>
              </p:blipFill>
              <p:spPr>
                <a:xfrm>
                  <a:off x="10502277" y="1617285"/>
                  <a:ext cx="2880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151" name="Freihand 150">
                  <a:extLst>
                    <a:ext uri="{FF2B5EF4-FFF2-40B4-BE49-F238E27FC236}">
                      <a16:creationId xmlns:a16="http://schemas.microsoft.com/office/drawing/2014/main" id="{538C0DE4-230B-46C9-AEF5-347038E6DBEA}"/>
                    </a:ext>
                  </a:extLst>
                </p14:cNvPr>
                <p14:cNvContentPartPr/>
                <p14:nvPr/>
              </p14:nvContentPartPr>
              <p14:xfrm>
                <a:off x="10648797" y="1669125"/>
                <a:ext cx="17640" cy="9360"/>
              </p14:xfrm>
            </p:contentPart>
          </mc:Choice>
          <mc:Fallback xmlns="">
            <p:pic>
              <p:nvPicPr>
                <p:cNvPr id="151" name="Freihand 150">
                  <a:extLst>
                    <a:ext uri="{FF2B5EF4-FFF2-40B4-BE49-F238E27FC236}">
                      <a16:creationId xmlns:a16="http://schemas.microsoft.com/office/drawing/2014/main" id="{538C0DE4-230B-46C9-AEF5-347038E6DBEA}"/>
                    </a:ext>
                  </a:extLst>
                </p:cNvPr>
                <p:cNvPicPr/>
                <p:nvPr/>
              </p:nvPicPr>
              <p:blipFill>
                <a:blip r:embed="rId671"/>
                <a:stretch>
                  <a:fillRect/>
                </a:stretch>
              </p:blipFill>
              <p:spPr>
                <a:xfrm>
                  <a:off x="10644477" y="1664805"/>
                  <a:ext cx="262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152" name="Freihand 151">
                  <a:extLst>
                    <a:ext uri="{FF2B5EF4-FFF2-40B4-BE49-F238E27FC236}">
                      <a16:creationId xmlns:a16="http://schemas.microsoft.com/office/drawing/2014/main" id="{DECEA0EA-4DC5-4D4C-8B31-E00BC171FAAD}"/>
                    </a:ext>
                  </a:extLst>
                </p14:cNvPr>
                <p14:cNvContentPartPr/>
                <p14:nvPr/>
              </p14:nvContentPartPr>
              <p14:xfrm>
                <a:off x="10652397" y="1733565"/>
                <a:ext cx="8280" cy="12240"/>
              </p14:xfrm>
            </p:contentPart>
          </mc:Choice>
          <mc:Fallback xmlns="">
            <p:pic>
              <p:nvPicPr>
                <p:cNvPr id="152" name="Freihand 151">
                  <a:extLst>
                    <a:ext uri="{FF2B5EF4-FFF2-40B4-BE49-F238E27FC236}">
                      <a16:creationId xmlns:a16="http://schemas.microsoft.com/office/drawing/2014/main" id="{DECEA0EA-4DC5-4D4C-8B31-E00BC171FAAD}"/>
                    </a:ext>
                  </a:extLst>
                </p:cNvPr>
                <p:cNvPicPr/>
                <p:nvPr/>
              </p:nvPicPr>
              <p:blipFill>
                <a:blip r:embed="rId673"/>
                <a:stretch>
                  <a:fillRect/>
                </a:stretch>
              </p:blipFill>
              <p:spPr>
                <a:xfrm>
                  <a:off x="10648077" y="1729245"/>
                  <a:ext cx="169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154" name="Freihand 153">
                  <a:extLst>
                    <a:ext uri="{FF2B5EF4-FFF2-40B4-BE49-F238E27FC236}">
                      <a16:creationId xmlns:a16="http://schemas.microsoft.com/office/drawing/2014/main" id="{A85B161D-F24D-449F-8386-336D93527162}"/>
                    </a:ext>
                  </a:extLst>
                </p14:cNvPr>
                <p14:cNvContentPartPr/>
                <p14:nvPr/>
              </p14:nvContentPartPr>
              <p14:xfrm>
                <a:off x="10796037" y="1669125"/>
                <a:ext cx="186840" cy="89640"/>
              </p14:xfrm>
            </p:contentPart>
          </mc:Choice>
          <mc:Fallback xmlns="">
            <p:pic>
              <p:nvPicPr>
                <p:cNvPr id="154" name="Freihand 153">
                  <a:extLst>
                    <a:ext uri="{FF2B5EF4-FFF2-40B4-BE49-F238E27FC236}">
                      <a16:creationId xmlns:a16="http://schemas.microsoft.com/office/drawing/2014/main" id="{A85B161D-F24D-449F-8386-336D93527162}"/>
                    </a:ext>
                  </a:extLst>
                </p:cNvPr>
                <p:cNvPicPr/>
                <p:nvPr/>
              </p:nvPicPr>
              <p:blipFill>
                <a:blip r:embed="rId675"/>
                <a:stretch>
                  <a:fillRect/>
                </a:stretch>
              </p:blipFill>
              <p:spPr>
                <a:xfrm>
                  <a:off x="10791717" y="1664805"/>
                  <a:ext cx="1954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156" name="Freihand 155">
                  <a:extLst>
                    <a:ext uri="{FF2B5EF4-FFF2-40B4-BE49-F238E27FC236}">
                      <a16:creationId xmlns:a16="http://schemas.microsoft.com/office/drawing/2014/main" id="{3639E6B1-F2D7-4FF7-95CA-B9117AEB66DE}"/>
                    </a:ext>
                  </a:extLst>
                </p14:cNvPr>
                <p14:cNvContentPartPr/>
                <p14:nvPr/>
              </p14:nvContentPartPr>
              <p14:xfrm>
                <a:off x="8421837" y="2105445"/>
                <a:ext cx="108360" cy="164880"/>
              </p14:xfrm>
            </p:contentPart>
          </mc:Choice>
          <mc:Fallback xmlns="">
            <p:pic>
              <p:nvPicPr>
                <p:cNvPr id="156" name="Freihand 155">
                  <a:extLst>
                    <a:ext uri="{FF2B5EF4-FFF2-40B4-BE49-F238E27FC236}">
                      <a16:creationId xmlns:a16="http://schemas.microsoft.com/office/drawing/2014/main" id="{3639E6B1-F2D7-4FF7-95CA-B9117AEB66DE}"/>
                    </a:ext>
                  </a:extLst>
                </p:cNvPr>
                <p:cNvPicPr/>
                <p:nvPr/>
              </p:nvPicPr>
              <p:blipFill>
                <a:blip r:embed="rId677"/>
                <a:stretch>
                  <a:fillRect/>
                </a:stretch>
              </p:blipFill>
              <p:spPr>
                <a:xfrm>
                  <a:off x="8417517" y="2101125"/>
                  <a:ext cx="11700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157" name="Freihand 156">
                  <a:extLst>
                    <a:ext uri="{FF2B5EF4-FFF2-40B4-BE49-F238E27FC236}">
                      <a16:creationId xmlns:a16="http://schemas.microsoft.com/office/drawing/2014/main" id="{8D2FE0D8-F390-41CA-8376-6ABD4D760EB1}"/>
                    </a:ext>
                  </a:extLst>
                </p14:cNvPr>
                <p14:cNvContentPartPr/>
                <p14:nvPr/>
              </p14:nvContentPartPr>
              <p14:xfrm>
                <a:off x="8320317" y="2214885"/>
                <a:ext cx="276120" cy="26280"/>
              </p14:xfrm>
            </p:contentPart>
          </mc:Choice>
          <mc:Fallback xmlns="">
            <p:pic>
              <p:nvPicPr>
                <p:cNvPr id="157" name="Freihand 156">
                  <a:extLst>
                    <a:ext uri="{FF2B5EF4-FFF2-40B4-BE49-F238E27FC236}">
                      <a16:creationId xmlns:a16="http://schemas.microsoft.com/office/drawing/2014/main" id="{8D2FE0D8-F390-41CA-8376-6ABD4D760EB1}"/>
                    </a:ext>
                  </a:extLst>
                </p:cNvPr>
                <p:cNvPicPr/>
                <p:nvPr/>
              </p:nvPicPr>
              <p:blipFill>
                <a:blip r:embed="rId679"/>
                <a:stretch>
                  <a:fillRect/>
                </a:stretch>
              </p:blipFill>
              <p:spPr>
                <a:xfrm>
                  <a:off x="8315997" y="2210565"/>
                  <a:ext cx="2847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158" name="Freihand 157">
                  <a:extLst>
                    <a:ext uri="{FF2B5EF4-FFF2-40B4-BE49-F238E27FC236}">
                      <a16:creationId xmlns:a16="http://schemas.microsoft.com/office/drawing/2014/main" id="{5AB46FDF-FA3E-444C-AF87-5CB784946DF1}"/>
                    </a:ext>
                  </a:extLst>
                </p14:cNvPr>
                <p14:cNvContentPartPr/>
                <p14:nvPr/>
              </p14:nvContentPartPr>
              <p14:xfrm>
                <a:off x="8386197" y="2296605"/>
                <a:ext cx="149040" cy="88920"/>
              </p14:xfrm>
            </p:contentPart>
          </mc:Choice>
          <mc:Fallback xmlns="">
            <p:pic>
              <p:nvPicPr>
                <p:cNvPr id="158" name="Freihand 157">
                  <a:extLst>
                    <a:ext uri="{FF2B5EF4-FFF2-40B4-BE49-F238E27FC236}">
                      <a16:creationId xmlns:a16="http://schemas.microsoft.com/office/drawing/2014/main" id="{5AB46FDF-FA3E-444C-AF87-5CB784946DF1}"/>
                    </a:ext>
                  </a:extLst>
                </p:cNvPr>
                <p:cNvPicPr/>
                <p:nvPr/>
              </p:nvPicPr>
              <p:blipFill>
                <a:blip r:embed="rId681"/>
                <a:stretch>
                  <a:fillRect/>
                </a:stretch>
              </p:blipFill>
              <p:spPr>
                <a:xfrm>
                  <a:off x="8381877" y="2292285"/>
                  <a:ext cx="1576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160" name="Freihand 159">
                  <a:extLst>
                    <a:ext uri="{FF2B5EF4-FFF2-40B4-BE49-F238E27FC236}">
                      <a16:creationId xmlns:a16="http://schemas.microsoft.com/office/drawing/2014/main" id="{18103D01-986F-41E6-86F8-FBE3C9D850BD}"/>
                    </a:ext>
                  </a:extLst>
                </p14:cNvPr>
                <p14:cNvContentPartPr/>
                <p14:nvPr/>
              </p14:nvContentPartPr>
              <p14:xfrm>
                <a:off x="8693637" y="2154765"/>
                <a:ext cx="120240" cy="102240"/>
              </p14:xfrm>
            </p:contentPart>
          </mc:Choice>
          <mc:Fallback xmlns="">
            <p:pic>
              <p:nvPicPr>
                <p:cNvPr id="160" name="Freihand 159">
                  <a:extLst>
                    <a:ext uri="{FF2B5EF4-FFF2-40B4-BE49-F238E27FC236}">
                      <a16:creationId xmlns:a16="http://schemas.microsoft.com/office/drawing/2014/main" id="{18103D01-986F-41E6-86F8-FBE3C9D850BD}"/>
                    </a:ext>
                  </a:extLst>
                </p:cNvPr>
                <p:cNvPicPr/>
                <p:nvPr/>
              </p:nvPicPr>
              <p:blipFill>
                <a:blip r:embed="rId683"/>
                <a:stretch>
                  <a:fillRect/>
                </a:stretch>
              </p:blipFill>
              <p:spPr>
                <a:xfrm>
                  <a:off x="8689317" y="2150445"/>
                  <a:ext cx="1288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162" name="Freihand 161">
                  <a:extLst>
                    <a:ext uri="{FF2B5EF4-FFF2-40B4-BE49-F238E27FC236}">
                      <a16:creationId xmlns:a16="http://schemas.microsoft.com/office/drawing/2014/main" id="{AF91B0C6-CDD0-42F6-94A9-827C126C061C}"/>
                    </a:ext>
                  </a:extLst>
                </p14:cNvPr>
                <p14:cNvContentPartPr/>
                <p14:nvPr/>
              </p14:nvContentPartPr>
              <p14:xfrm>
                <a:off x="8927277" y="2151525"/>
                <a:ext cx="165240" cy="12960"/>
              </p14:xfrm>
            </p:contentPart>
          </mc:Choice>
          <mc:Fallback xmlns="">
            <p:pic>
              <p:nvPicPr>
                <p:cNvPr id="162" name="Freihand 161">
                  <a:extLst>
                    <a:ext uri="{FF2B5EF4-FFF2-40B4-BE49-F238E27FC236}">
                      <a16:creationId xmlns:a16="http://schemas.microsoft.com/office/drawing/2014/main" id="{AF91B0C6-CDD0-42F6-94A9-827C126C061C}"/>
                    </a:ext>
                  </a:extLst>
                </p:cNvPr>
                <p:cNvPicPr/>
                <p:nvPr/>
              </p:nvPicPr>
              <p:blipFill>
                <a:blip r:embed="rId685"/>
                <a:stretch>
                  <a:fillRect/>
                </a:stretch>
              </p:blipFill>
              <p:spPr>
                <a:xfrm>
                  <a:off x="8922957" y="2147205"/>
                  <a:ext cx="1738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163" name="Freihand 162">
                  <a:extLst>
                    <a:ext uri="{FF2B5EF4-FFF2-40B4-BE49-F238E27FC236}">
                      <a16:creationId xmlns:a16="http://schemas.microsoft.com/office/drawing/2014/main" id="{0CD86EAD-1D10-4090-B631-14DF6CA24977}"/>
                    </a:ext>
                  </a:extLst>
                </p14:cNvPr>
                <p14:cNvContentPartPr/>
                <p14:nvPr/>
              </p14:nvContentPartPr>
              <p14:xfrm>
                <a:off x="8969757" y="2185005"/>
                <a:ext cx="154800" cy="22320"/>
              </p14:xfrm>
            </p:contentPart>
          </mc:Choice>
          <mc:Fallback xmlns="">
            <p:pic>
              <p:nvPicPr>
                <p:cNvPr id="163" name="Freihand 162">
                  <a:extLst>
                    <a:ext uri="{FF2B5EF4-FFF2-40B4-BE49-F238E27FC236}">
                      <a16:creationId xmlns:a16="http://schemas.microsoft.com/office/drawing/2014/main" id="{0CD86EAD-1D10-4090-B631-14DF6CA24977}"/>
                    </a:ext>
                  </a:extLst>
                </p:cNvPr>
                <p:cNvPicPr/>
                <p:nvPr/>
              </p:nvPicPr>
              <p:blipFill>
                <a:blip r:embed="rId687"/>
                <a:stretch>
                  <a:fillRect/>
                </a:stretch>
              </p:blipFill>
              <p:spPr>
                <a:xfrm>
                  <a:off x="8965437" y="2180685"/>
                  <a:ext cx="1634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164" name="Freihand 163">
                  <a:extLst>
                    <a:ext uri="{FF2B5EF4-FFF2-40B4-BE49-F238E27FC236}">
                      <a16:creationId xmlns:a16="http://schemas.microsoft.com/office/drawing/2014/main" id="{7C3C3060-1890-408F-8330-E0A28CCE7EB0}"/>
                    </a:ext>
                  </a:extLst>
                </p14:cNvPr>
                <p14:cNvContentPartPr/>
                <p14:nvPr/>
              </p14:nvContentPartPr>
              <p14:xfrm>
                <a:off x="9304557" y="2097885"/>
                <a:ext cx="150120" cy="108720"/>
              </p14:xfrm>
            </p:contentPart>
          </mc:Choice>
          <mc:Fallback xmlns="">
            <p:pic>
              <p:nvPicPr>
                <p:cNvPr id="164" name="Freihand 163">
                  <a:extLst>
                    <a:ext uri="{FF2B5EF4-FFF2-40B4-BE49-F238E27FC236}">
                      <a16:creationId xmlns:a16="http://schemas.microsoft.com/office/drawing/2014/main" id="{7C3C3060-1890-408F-8330-E0A28CCE7EB0}"/>
                    </a:ext>
                  </a:extLst>
                </p:cNvPr>
                <p:cNvPicPr/>
                <p:nvPr/>
              </p:nvPicPr>
              <p:blipFill>
                <a:blip r:embed="rId689"/>
                <a:stretch>
                  <a:fillRect/>
                </a:stretch>
              </p:blipFill>
              <p:spPr>
                <a:xfrm>
                  <a:off x="9300237" y="2093565"/>
                  <a:ext cx="1587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165" name="Freihand 164">
                  <a:extLst>
                    <a:ext uri="{FF2B5EF4-FFF2-40B4-BE49-F238E27FC236}">
                      <a16:creationId xmlns:a16="http://schemas.microsoft.com/office/drawing/2014/main" id="{D1DCA469-1253-4184-9F3D-CE2AC2FCBE9E}"/>
                    </a:ext>
                  </a:extLst>
                </p14:cNvPr>
                <p14:cNvContentPartPr/>
                <p14:nvPr/>
              </p14:nvContentPartPr>
              <p14:xfrm>
                <a:off x="9227517" y="2024445"/>
                <a:ext cx="204840" cy="38880"/>
              </p14:xfrm>
            </p:contentPart>
          </mc:Choice>
          <mc:Fallback xmlns="">
            <p:pic>
              <p:nvPicPr>
                <p:cNvPr id="165" name="Freihand 164">
                  <a:extLst>
                    <a:ext uri="{FF2B5EF4-FFF2-40B4-BE49-F238E27FC236}">
                      <a16:creationId xmlns:a16="http://schemas.microsoft.com/office/drawing/2014/main" id="{D1DCA469-1253-4184-9F3D-CE2AC2FCBE9E}"/>
                    </a:ext>
                  </a:extLst>
                </p:cNvPr>
                <p:cNvPicPr/>
                <p:nvPr/>
              </p:nvPicPr>
              <p:blipFill>
                <a:blip r:embed="rId691"/>
                <a:stretch>
                  <a:fillRect/>
                </a:stretch>
              </p:blipFill>
              <p:spPr>
                <a:xfrm>
                  <a:off x="9223197" y="2020125"/>
                  <a:ext cx="21348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166" name="Freihand 165">
                  <a:extLst>
                    <a:ext uri="{FF2B5EF4-FFF2-40B4-BE49-F238E27FC236}">
                      <a16:creationId xmlns:a16="http://schemas.microsoft.com/office/drawing/2014/main" id="{CDE2D834-AD3A-466B-8E7F-8EB2829C2BC6}"/>
                    </a:ext>
                  </a:extLst>
                </p14:cNvPr>
                <p14:cNvContentPartPr/>
                <p14:nvPr/>
              </p14:nvContentPartPr>
              <p14:xfrm>
                <a:off x="9523437" y="2112285"/>
                <a:ext cx="187200" cy="38520"/>
              </p14:xfrm>
            </p:contentPart>
          </mc:Choice>
          <mc:Fallback xmlns="">
            <p:pic>
              <p:nvPicPr>
                <p:cNvPr id="166" name="Freihand 165">
                  <a:extLst>
                    <a:ext uri="{FF2B5EF4-FFF2-40B4-BE49-F238E27FC236}">
                      <a16:creationId xmlns:a16="http://schemas.microsoft.com/office/drawing/2014/main" id="{CDE2D834-AD3A-466B-8E7F-8EB2829C2BC6}"/>
                    </a:ext>
                  </a:extLst>
                </p:cNvPr>
                <p:cNvPicPr/>
                <p:nvPr/>
              </p:nvPicPr>
              <p:blipFill>
                <a:blip r:embed="rId693"/>
                <a:stretch>
                  <a:fillRect/>
                </a:stretch>
              </p:blipFill>
              <p:spPr>
                <a:xfrm>
                  <a:off x="9519117" y="2107965"/>
                  <a:ext cx="19584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167" name="Freihand 166">
                  <a:extLst>
                    <a:ext uri="{FF2B5EF4-FFF2-40B4-BE49-F238E27FC236}">
                      <a16:creationId xmlns:a16="http://schemas.microsoft.com/office/drawing/2014/main" id="{3F6D2CC1-D8B9-4981-BA0C-059024BC360F}"/>
                    </a:ext>
                  </a:extLst>
                </p14:cNvPr>
                <p14:cNvContentPartPr/>
                <p14:nvPr/>
              </p14:nvContentPartPr>
              <p14:xfrm>
                <a:off x="9800277" y="2019765"/>
                <a:ext cx="141120" cy="178560"/>
              </p14:xfrm>
            </p:contentPart>
          </mc:Choice>
          <mc:Fallback xmlns="">
            <p:pic>
              <p:nvPicPr>
                <p:cNvPr id="167" name="Freihand 166">
                  <a:extLst>
                    <a:ext uri="{FF2B5EF4-FFF2-40B4-BE49-F238E27FC236}">
                      <a16:creationId xmlns:a16="http://schemas.microsoft.com/office/drawing/2014/main" id="{3F6D2CC1-D8B9-4981-BA0C-059024BC360F}"/>
                    </a:ext>
                  </a:extLst>
                </p:cNvPr>
                <p:cNvPicPr/>
                <p:nvPr/>
              </p:nvPicPr>
              <p:blipFill>
                <a:blip r:embed="rId695"/>
                <a:stretch>
                  <a:fillRect/>
                </a:stretch>
              </p:blipFill>
              <p:spPr>
                <a:xfrm>
                  <a:off x="9795957" y="2015445"/>
                  <a:ext cx="1497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169" name="Freihand 168">
                  <a:extLst>
                    <a:ext uri="{FF2B5EF4-FFF2-40B4-BE49-F238E27FC236}">
                      <a16:creationId xmlns:a16="http://schemas.microsoft.com/office/drawing/2014/main" id="{FC4BA0BF-F343-45F7-9DAA-99697DB00DDF}"/>
                    </a:ext>
                  </a:extLst>
                </p14:cNvPr>
                <p14:cNvContentPartPr/>
                <p14:nvPr/>
              </p14:nvContentPartPr>
              <p14:xfrm>
                <a:off x="8110437" y="2648325"/>
                <a:ext cx="172440" cy="15840"/>
              </p14:xfrm>
            </p:contentPart>
          </mc:Choice>
          <mc:Fallback xmlns="">
            <p:pic>
              <p:nvPicPr>
                <p:cNvPr id="169" name="Freihand 168">
                  <a:extLst>
                    <a:ext uri="{FF2B5EF4-FFF2-40B4-BE49-F238E27FC236}">
                      <a16:creationId xmlns:a16="http://schemas.microsoft.com/office/drawing/2014/main" id="{FC4BA0BF-F343-45F7-9DAA-99697DB00DDF}"/>
                    </a:ext>
                  </a:extLst>
                </p:cNvPr>
                <p:cNvPicPr/>
                <p:nvPr/>
              </p:nvPicPr>
              <p:blipFill>
                <a:blip r:embed="rId697"/>
                <a:stretch>
                  <a:fillRect/>
                </a:stretch>
              </p:blipFill>
              <p:spPr>
                <a:xfrm>
                  <a:off x="8106117" y="2644005"/>
                  <a:ext cx="1810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170" name="Freihand 169">
                  <a:extLst>
                    <a:ext uri="{FF2B5EF4-FFF2-40B4-BE49-F238E27FC236}">
                      <a16:creationId xmlns:a16="http://schemas.microsoft.com/office/drawing/2014/main" id="{884E1A53-F7DF-4139-95C6-BB6071E3AD63}"/>
                    </a:ext>
                  </a:extLst>
                </p14:cNvPr>
                <p14:cNvContentPartPr/>
                <p14:nvPr/>
              </p14:nvContentPartPr>
              <p14:xfrm>
                <a:off x="8135637" y="2690445"/>
                <a:ext cx="146520" cy="12960"/>
              </p14:xfrm>
            </p:contentPart>
          </mc:Choice>
          <mc:Fallback xmlns="">
            <p:pic>
              <p:nvPicPr>
                <p:cNvPr id="170" name="Freihand 169">
                  <a:extLst>
                    <a:ext uri="{FF2B5EF4-FFF2-40B4-BE49-F238E27FC236}">
                      <a16:creationId xmlns:a16="http://schemas.microsoft.com/office/drawing/2014/main" id="{884E1A53-F7DF-4139-95C6-BB6071E3AD63}"/>
                    </a:ext>
                  </a:extLst>
                </p:cNvPr>
                <p:cNvPicPr/>
                <p:nvPr/>
              </p:nvPicPr>
              <p:blipFill>
                <a:blip r:embed="rId699"/>
                <a:stretch>
                  <a:fillRect/>
                </a:stretch>
              </p:blipFill>
              <p:spPr>
                <a:xfrm>
                  <a:off x="8131317" y="2686125"/>
                  <a:ext cx="1551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171" name="Freihand 170">
                  <a:extLst>
                    <a:ext uri="{FF2B5EF4-FFF2-40B4-BE49-F238E27FC236}">
                      <a16:creationId xmlns:a16="http://schemas.microsoft.com/office/drawing/2014/main" id="{D32E2E37-4CD1-4EE6-ADE6-7F514B6174F6}"/>
                    </a:ext>
                  </a:extLst>
                </p14:cNvPr>
                <p14:cNvContentPartPr/>
                <p14:nvPr/>
              </p14:nvContentPartPr>
              <p14:xfrm>
                <a:off x="8290797" y="2610525"/>
                <a:ext cx="109080" cy="132120"/>
              </p14:xfrm>
            </p:contentPart>
          </mc:Choice>
          <mc:Fallback xmlns="">
            <p:pic>
              <p:nvPicPr>
                <p:cNvPr id="171" name="Freihand 170">
                  <a:extLst>
                    <a:ext uri="{FF2B5EF4-FFF2-40B4-BE49-F238E27FC236}">
                      <a16:creationId xmlns:a16="http://schemas.microsoft.com/office/drawing/2014/main" id="{D32E2E37-4CD1-4EE6-ADE6-7F514B6174F6}"/>
                    </a:ext>
                  </a:extLst>
                </p:cNvPr>
                <p:cNvPicPr/>
                <p:nvPr/>
              </p:nvPicPr>
              <p:blipFill>
                <a:blip r:embed="rId701"/>
                <a:stretch>
                  <a:fillRect/>
                </a:stretch>
              </p:blipFill>
              <p:spPr>
                <a:xfrm>
                  <a:off x="8286477" y="2606205"/>
                  <a:ext cx="1177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173" name="Freihand 172">
                  <a:extLst>
                    <a:ext uri="{FF2B5EF4-FFF2-40B4-BE49-F238E27FC236}">
                      <a16:creationId xmlns:a16="http://schemas.microsoft.com/office/drawing/2014/main" id="{F367F580-6BFE-4240-A627-A284674AA263}"/>
                    </a:ext>
                  </a:extLst>
                </p14:cNvPr>
                <p14:cNvContentPartPr/>
                <p14:nvPr/>
              </p14:nvContentPartPr>
              <p14:xfrm>
                <a:off x="8713797" y="2585685"/>
                <a:ext cx="123120" cy="115200"/>
              </p14:xfrm>
            </p:contentPart>
          </mc:Choice>
          <mc:Fallback xmlns="">
            <p:pic>
              <p:nvPicPr>
                <p:cNvPr id="173" name="Freihand 172">
                  <a:extLst>
                    <a:ext uri="{FF2B5EF4-FFF2-40B4-BE49-F238E27FC236}">
                      <a16:creationId xmlns:a16="http://schemas.microsoft.com/office/drawing/2014/main" id="{F367F580-6BFE-4240-A627-A284674AA263}"/>
                    </a:ext>
                  </a:extLst>
                </p:cNvPr>
                <p:cNvPicPr/>
                <p:nvPr/>
              </p:nvPicPr>
              <p:blipFill>
                <a:blip r:embed="rId703"/>
                <a:stretch>
                  <a:fillRect/>
                </a:stretch>
              </p:blipFill>
              <p:spPr>
                <a:xfrm>
                  <a:off x="8709477" y="2581365"/>
                  <a:ext cx="1317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174" name="Freihand 173">
                  <a:extLst>
                    <a:ext uri="{FF2B5EF4-FFF2-40B4-BE49-F238E27FC236}">
                      <a16:creationId xmlns:a16="http://schemas.microsoft.com/office/drawing/2014/main" id="{B6161D26-17F4-4197-AF4C-A8FE5B8B2DB0}"/>
                    </a:ext>
                  </a:extLst>
                </p14:cNvPr>
                <p14:cNvContentPartPr/>
                <p14:nvPr/>
              </p14:nvContentPartPr>
              <p14:xfrm>
                <a:off x="8620557" y="2499645"/>
                <a:ext cx="198360" cy="14040"/>
              </p14:xfrm>
            </p:contentPart>
          </mc:Choice>
          <mc:Fallback xmlns="">
            <p:pic>
              <p:nvPicPr>
                <p:cNvPr id="174" name="Freihand 173">
                  <a:extLst>
                    <a:ext uri="{FF2B5EF4-FFF2-40B4-BE49-F238E27FC236}">
                      <a16:creationId xmlns:a16="http://schemas.microsoft.com/office/drawing/2014/main" id="{B6161D26-17F4-4197-AF4C-A8FE5B8B2DB0}"/>
                    </a:ext>
                  </a:extLst>
                </p:cNvPr>
                <p:cNvPicPr/>
                <p:nvPr/>
              </p:nvPicPr>
              <p:blipFill>
                <a:blip r:embed="rId705"/>
                <a:stretch>
                  <a:fillRect/>
                </a:stretch>
              </p:blipFill>
              <p:spPr>
                <a:xfrm>
                  <a:off x="8616237" y="2495325"/>
                  <a:ext cx="2070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176" name="Freihand 175">
                  <a:extLst>
                    <a:ext uri="{FF2B5EF4-FFF2-40B4-BE49-F238E27FC236}">
                      <a16:creationId xmlns:a16="http://schemas.microsoft.com/office/drawing/2014/main" id="{9E476053-55A1-440F-97F1-EDA45EE3B0D1}"/>
                    </a:ext>
                  </a:extLst>
                </p14:cNvPr>
                <p14:cNvContentPartPr/>
                <p14:nvPr/>
              </p14:nvContentPartPr>
              <p14:xfrm>
                <a:off x="9030237" y="2583885"/>
                <a:ext cx="145800" cy="10800"/>
              </p14:xfrm>
            </p:contentPart>
          </mc:Choice>
          <mc:Fallback xmlns="">
            <p:pic>
              <p:nvPicPr>
                <p:cNvPr id="176" name="Freihand 175">
                  <a:extLst>
                    <a:ext uri="{FF2B5EF4-FFF2-40B4-BE49-F238E27FC236}">
                      <a16:creationId xmlns:a16="http://schemas.microsoft.com/office/drawing/2014/main" id="{9E476053-55A1-440F-97F1-EDA45EE3B0D1}"/>
                    </a:ext>
                  </a:extLst>
                </p:cNvPr>
                <p:cNvPicPr/>
                <p:nvPr/>
              </p:nvPicPr>
              <p:blipFill>
                <a:blip r:embed="rId707"/>
                <a:stretch>
                  <a:fillRect/>
                </a:stretch>
              </p:blipFill>
              <p:spPr>
                <a:xfrm>
                  <a:off x="9025917" y="2579565"/>
                  <a:ext cx="15444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177" name="Freihand 176">
                  <a:extLst>
                    <a:ext uri="{FF2B5EF4-FFF2-40B4-BE49-F238E27FC236}">
                      <a16:creationId xmlns:a16="http://schemas.microsoft.com/office/drawing/2014/main" id="{C19FC687-AD2D-412A-9338-774A185D6488}"/>
                    </a:ext>
                  </a:extLst>
                </p14:cNvPr>
                <p14:cNvContentPartPr/>
                <p14:nvPr/>
              </p14:nvContentPartPr>
              <p14:xfrm>
                <a:off x="9057957" y="2620605"/>
                <a:ext cx="136800" cy="20520"/>
              </p14:xfrm>
            </p:contentPart>
          </mc:Choice>
          <mc:Fallback xmlns="">
            <p:pic>
              <p:nvPicPr>
                <p:cNvPr id="177" name="Freihand 176">
                  <a:extLst>
                    <a:ext uri="{FF2B5EF4-FFF2-40B4-BE49-F238E27FC236}">
                      <a16:creationId xmlns:a16="http://schemas.microsoft.com/office/drawing/2014/main" id="{C19FC687-AD2D-412A-9338-774A185D6488}"/>
                    </a:ext>
                  </a:extLst>
                </p:cNvPr>
                <p:cNvPicPr/>
                <p:nvPr/>
              </p:nvPicPr>
              <p:blipFill>
                <a:blip r:embed="rId709"/>
                <a:stretch>
                  <a:fillRect/>
                </a:stretch>
              </p:blipFill>
              <p:spPr>
                <a:xfrm>
                  <a:off x="9053637" y="2616285"/>
                  <a:ext cx="1454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179" name="Freihand 178">
                  <a:extLst>
                    <a:ext uri="{FF2B5EF4-FFF2-40B4-BE49-F238E27FC236}">
                      <a16:creationId xmlns:a16="http://schemas.microsoft.com/office/drawing/2014/main" id="{532235B2-D510-4880-8200-3F0F22290138}"/>
                    </a:ext>
                  </a:extLst>
                </p14:cNvPr>
                <p14:cNvContentPartPr/>
                <p14:nvPr/>
              </p14:nvContentPartPr>
              <p14:xfrm>
                <a:off x="9352797" y="2467605"/>
                <a:ext cx="360" cy="1440"/>
              </p14:xfrm>
            </p:contentPart>
          </mc:Choice>
          <mc:Fallback xmlns="">
            <p:pic>
              <p:nvPicPr>
                <p:cNvPr id="179" name="Freihand 178">
                  <a:extLst>
                    <a:ext uri="{FF2B5EF4-FFF2-40B4-BE49-F238E27FC236}">
                      <a16:creationId xmlns:a16="http://schemas.microsoft.com/office/drawing/2014/main" id="{532235B2-D510-4880-8200-3F0F22290138}"/>
                    </a:ext>
                  </a:extLst>
                </p:cNvPr>
                <p:cNvPicPr/>
                <p:nvPr/>
              </p:nvPicPr>
              <p:blipFill>
                <a:blip r:embed="rId711"/>
                <a:stretch>
                  <a:fillRect/>
                </a:stretch>
              </p:blipFill>
              <p:spPr>
                <a:xfrm>
                  <a:off x="9348477" y="2463285"/>
                  <a:ext cx="900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180" name="Freihand 179">
                  <a:extLst>
                    <a:ext uri="{FF2B5EF4-FFF2-40B4-BE49-F238E27FC236}">
                      <a16:creationId xmlns:a16="http://schemas.microsoft.com/office/drawing/2014/main" id="{04B8F1A6-B6C1-4DE0-A178-22A95E1FE1B2}"/>
                    </a:ext>
                  </a:extLst>
                </p14:cNvPr>
                <p14:cNvContentPartPr/>
                <p14:nvPr/>
              </p14:nvContentPartPr>
              <p14:xfrm>
                <a:off x="9352077" y="2468685"/>
                <a:ext cx="1080" cy="9720"/>
              </p14:xfrm>
            </p:contentPart>
          </mc:Choice>
          <mc:Fallback xmlns="">
            <p:pic>
              <p:nvPicPr>
                <p:cNvPr id="180" name="Freihand 179">
                  <a:extLst>
                    <a:ext uri="{FF2B5EF4-FFF2-40B4-BE49-F238E27FC236}">
                      <a16:creationId xmlns:a16="http://schemas.microsoft.com/office/drawing/2014/main" id="{04B8F1A6-B6C1-4DE0-A178-22A95E1FE1B2}"/>
                    </a:ext>
                  </a:extLst>
                </p:cNvPr>
                <p:cNvPicPr/>
                <p:nvPr/>
              </p:nvPicPr>
              <p:blipFill>
                <a:blip r:embed="rId713"/>
                <a:stretch>
                  <a:fillRect/>
                </a:stretch>
              </p:blipFill>
              <p:spPr>
                <a:xfrm>
                  <a:off x="9347757" y="2464365"/>
                  <a:ext cx="972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181" name="Freihand 180">
                  <a:extLst>
                    <a:ext uri="{FF2B5EF4-FFF2-40B4-BE49-F238E27FC236}">
                      <a16:creationId xmlns:a16="http://schemas.microsoft.com/office/drawing/2014/main" id="{20C5798A-B715-4D49-B542-E379DDCEA395}"/>
                    </a:ext>
                  </a:extLst>
                </p14:cNvPr>
                <p14:cNvContentPartPr/>
                <p14:nvPr/>
              </p14:nvContentPartPr>
              <p14:xfrm>
                <a:off x="9340197" y="2379765"/>
                <a:ext cx="88920" cy="121320"/>
              </p14:xfrm>
            </p:contentPart>
          </mc:Choice>
          <mc:Fallback xmlns="">
            <p:pic>
              <p:nvPicPr>
                <p:cNvPr id="181" name="Freihand 180">
                  <a:extLst>
                    <a:ext uri="{FF2B5EF4-FFF2-40B4-BE49-F238E27FC236}">
                      <a16:creationId xmlns:a16="http://schemas.microsoft.com/office/drawing/2014/main" id="{20C5798A-B715-4D49-B542-E379DDCEA395}"/>
                    </a:ext>
                  </a:extLst>
                </p:cNvPr>
                <p:cNvPicPr/>
                <p:nvPr/>
              </p:nvPicPr>
              <p:blipFill>
                <a:blip r:embed="rId715"/>
                <a:stretch>
                  <a:fillRect/>
                </a:stretch>
              </p:blipFill>
              <p:spPr>
                <a:xfrm>
                  <a:off x="9335877" y="2375445"/>
                  <a:ext cx="975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182" name="Freihand 181">
                  <a:extLst>
                    <a:ext uri="{FF2B5EF4-FFF2-40B4-BE49-F238E27FC236}">
                      <a16:creationId xmlns:a16="http://schemas.microsoft.com/office/drawing/2014/main" id="{EACB0B83-84DD-4461-97CD-E17C4F194F0A}"/>
                    </a:ext>
                  </a:extLst>
                </p14:cNvPr>
                <p14:cNvContentPartPr/>
                <p14:nvPr/>
              </p14:nvContentPartPr>
              <p14:xfrm>
                <a:off x="9196197" y="2490645"/>
                <a:ext cx="468720" cy="78120"/>
              </p14:xfrm>
            </p:contentPart>
          </mc:Choice>
          <mc:Fallback xmlns="">
            <p:pic>
              <p:nvPicPr>
                <p:cNvPr id="182" name="Freihand 181">
                  <a:extLst>
                    <a:ext uri="{FF2B5EF4-FFF2-40B4-BE49-F238E27FC236}">
                      <a16:creationId xmlns:a16="http://schemas.microsoft.com/office/drawing/2014/main" id="{EACB0B83-84DD-4461-97CD-E17C4F194F0A}"/>
                    </a:ext>
                  </a:extLst>
                </p:cNvPr>
                <p:cNvPicPr/>
                <p:nvPr/>
              </p:nvPicPr>
              <p:blipFill>
                <a:blip r:embed="rId717"/>
                <a:stretch>
                  <a:fillRect/>
                </a:stretch>
              </p:blipFill>
              <p:spPr>
                <a:xfrm>
                  <a:off x="9191877" y="2486325"/>
                  <a:ext cx="4773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184" name="Freihand 183">
                  <a:extLst>
                    <a:ext uri="{FF2B5EF4-FFF2-40B4-BE49-F238E27FC236}">
                      <a16:creationId xmlns:a16="http://schemas.microsoft.com/office/drawing/2014/main" id="{7A62A174-1C6F-47BC-B628-6974E6FEC4F2}"/>
                    </a:ext>
                  </a:extLst>
                </p14:cNvPr>
                <p14:cNvContentPartPr/>
                <p14:nvPr/>
              </p14:nvContentPartPr>
              <p14:xfrm>
                <a:off x="9389517" y="2654805"/>
                <a:ext cx="360" cy="360"/>
              </p14:xfrm>
            </p:contentPart>
          </mc:Choice>
          <mc:Fallback xmlns="">
            <p:pic>
              <p:nvPicPr>
                <p:cNvPr id="184" name="Freihand 183">
                  <a:extLst>
                    <a:ext uri="{FF2B5EF4-FFF2-40B4-BE49-F238E27FC236}">
                      <a16:creationId xmlns:a16="http://schemas.microsoft.com/office/drawing/2014/main" id="{7A62A174-1C6F-47BC-B628-6974E6FEC4F2}"/>
                    </a:ext>
                  </a:extLst>
                </p:cNvPr>
                <p:cNvPicPr/>
                <p:nvPr/>
              </p:nvPicPr>
              <p:blipFill>
                <a:blip r:embed="rId175"/>
                <a:stretch>
                  <a:fillRect/>
                </a:stretch>
              </p:blipFill>
              <p:spPr>
                <a:xfrm>
                  <a:off x="9385197" y="26504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185" name="Freihand 184">
                  <a:extLst>
                    <a:ext uri="{FF2B5EF4-FFF2-40B4-BE49-F238E27FC236}">
                      <a16:creationId xmlns:a16="http://schemas.microsoft.com/office/drawing/2014/main" id="{2F9112D3-8F78-4780-9955-3209616A1149}"/>
                    </a:ext>
                  </a:extLst>
                </p14:cNvPr>
                <p14:cNvContentPartPr/>
                <p14:nvPr/>
              </p14:nvContentPartPr>
              <p14:xfrm>
                <a:off x="9388797" y="2630325"/>
                <a:ext cx="86760" cy="72000"/>
              </p14:xfrm>
            </p:contentPart>
          </mc:Choice>
          <mc:Fallback xmlns="">
            <p:pic>
              <p:nvPicPr>
                <p:cNvPr id="185" name="Freihand 184">
                  <a:extLst>
                    <a:ext uri="{FF2B5EF4-FFF2-40B4-BE49-F238E27FC236}">
                      <a16:creationId xmlns:a16="http://schemas.microsoft.com/office/drawing/2014/main" id="{2F9112D3-8F78-4780-9955-3209616A1149}"/>
                    </a:ext>
                  </a:extLst>
                </p:cNvPr>
                <p:cNvPicPr/>
                <p:nvPr/>
              </p:nvPicPr>
              <p:blipFill>
                <a:blip r:embed="rId720"/>
                <a:stretch>
                  <a:fillRect/>
                </a:stretch>
              </p:blipFill>
              <p:spPr>
                <a:xfrm>
                  <a:off x="9384477" y="2626005"/>
                  <a:ext cx="954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186" name="Freihand 185">
                  <a:extLst>
                    <a:ext uri="{FF2B5EF4-FFF2-40B4-BE49-F238E27FC236}">
                      <a16:creationId xmlns:a16="http://schemas.microsoft.com/office/drawing/2014/main" id="{84C3B5BB-10D0-4ACD-87F4-B8843C22E628}"/>
                    </a:ext>
                  </a:extLst>
                </p14:cNvPr>
                <p14:cNvContentPartPr/>
                <p14:nvPr/>
              </p14:nvContentPartPr>
              <p14:xfrm>
                <a:off x="9404277" y="2731125"/>
                <a:ext cx="360" cy="360"/>
              </p14:xfrm>
            </p:contentPart>
          </mc:Choice>
          <mc:Fallback xmlns="">
            <p:pic>
              <p:nvPicPr>
                <p:cNvPr id="186" name="Freihand 185">
                  <a:extLst>
                    <a:ext uri="{FF2B5EF4-FFF2-40B4-BE49-F238E27FC236}">
                      <a16:creationId xmlns:a16="http://schemas.microsoft.com/office/drawing/2014/main" id="{84C3B5BB-10D0-4ACD-87F4-B8843C22E628}"/>
                    </a:ext>
                  </a:extLst>
                </p:cNvPr>
                <p:cNvPicPr/>
                <p:nvPr/>
              </p:nvPicPr>
              <p:blipFill>
                <a:blip r:embed="rId175"/>
                <a:stretch>
                  <a:fillRect/>
                </a:stretch>
              </p:blipFill>
              <p:spPr>
                <a:xfrm>
                  <a:off x="9399957" y="27268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188" name="Freihand 187">
                  <a:extLst>
                    <a:ext uri="{FF2B5EF4-FFF2-40B4-BE49-F238E27FC236}">
                      <a16:creationId xmlns:a16="http://schemas.microsoft.com/office/drawing/2014/main" id="{0D367246-94B5-43C0-A930-30708299DFD5}"/>
                    </a:ext>
                  </a:extLst>
                </p14:cNvPr>
                <p14:cNvContentPartPr/>
                <p14:nvPr/>
              </p14:nvContentPartPr>
              <p14:xfrm>
                <a:off x="9333357" y="2697285"/>
                <a:ext cx="166320" cy="60480"/>
              </p14:xfrm>
            </p:contentPart>
          </mc:Choice>
          <mc:Fallback xmlns="">
            <p:pic>
              <p:nvPicPr>
                <p:cNvPr id="188" name="Freihand 187">
                  <a:extLst>
                    <a:ext uri="{FF2B5EF4-FFF2-40B4-BE49-F238E27FC236}">
                      <a16:creationId xmlns:a16="http://schemas.microsoft.com/office/drawing/2014/main" id="{0D367246-94B5-43C0-A930-30708299DFD5}"/>
                    </a:ext>
                  </a:extLst>
                </p:cNvPr>
                <p:cNvPicPr/>
                <p:nvPr/>
              </p:nvPicPr>
              <p:blipFill>
                <a:blip r:embed="rId723"/>
                <a:stretch>
                  <a:fillRect/>
                </a:stretch>
              </p:blipFill>
              <p:spPr>
                <a:xfrm>
                  <a:off x="9329037" y="2692965"/>
                  <a:ext cx="17496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189" name="Freihand 188">
                  <a:extLst>
                    <a:ext uri="{FF2B5EF4-FFF2-40B4-BE49-F238E27FC236}">
                      <a16:creationId xmlns:a16="http://schemas.microsoft.com/office/drawing/2014/main" id="{4F4546E0-2518-4612-B190-CDDB082B2348}"/>
                    </a:ext>
                  </a:extLst>
                </p14:cNvPr>
                <p14:cNvContentPartPr/>
                <p14:nvPr/>
              </p14:nvContentPartPr>
              <p14:xfrm>
                <a:off x="9404277" y="2777925"/>
                <a:ext cx="83880" cy="101520"/>
              </p14:xfrm>
            </p:contentPart>
          </mc:Choice>
          <mc:Fallback xmlns="">
            <p:pic>
              <p:nvPicPr>
                <p:cNvPr id="189" name="Freihand 188">
                  <a:extLst>
                    <a:ext uri="{FF2B5EF4-FFF2-40B4-BE49-F238E27FC236}">
                      <a16:creationId xmlns:a16="http://schemas.microsoft.com/office/drawing/2014/main" id="{4F4546E0-2518-4612-B190-CDDB082B2348}"/>
                    </a:ext>
                  </a:extLst>
                </p:cNvPr>
                <p:cNvPicPr/>
                <p:nvPr/>
              </p:nvPicPr>
              <p:blipFill>
                <a:blip r:embed="rId725"/>
                <a:stretch>
                  <a:fillRect/>
                </a:stretch>
              </p:blipFill>
              <p:spPr>
                <a:xfrm>
                  <a:off x="9399957" y="2773605"/>
                  <a:ext cx="925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191" name="Freihand 190">
                  <a:extLst>
                    <a:ext uri="{FF2B5EF4-FFF2-40B4-BE49-F238E27FC236}">
                      <a16:creationId xmlns:a16="http://schemas.microsoft.com/office/drawing/2014/main" id="{1FC653B5-F01C-47D4-B92F-D297040805B2}"/>
                    </a:ext>
                  </a:extLst>
                </p14:cNvPr>
                <p14:cNvContentPartPr/>
                <p14:nvPr/>
              </p14:nvContentPartPr>
              <p14:xfrm>
                <a:off x="8278557" y="1985925"/>
                <a:ext cx="346680" cy="503280"/>
              </p14:xfrm>
            </p:contentPart>
          </mc:Choice>
          <mc:Fallback xmlns="">
            <p:pic>
              <p:nvPicPr>
                <p:cNvPr id="191" name="Freihand 190">
                  <a:extLst>
                    <a:ext uri="{FF2B5EF4-FFF2-40B4-BE49-F238E27FC236}">
                      <a16:creationId xmlns:a16="http://schemas.microsoft.com/office/drawing/2014/main" id="{1FC653B5-F01C-47D4-B92F-D297040805B2}"/>
                    </a:ext>
                  </a:extLst>
                </p:cNvPr>
                <p:cNvPicPr/>
                <p:nvPr/>
              </p:nvPicPr>
              <p:blipFill>
                <a:blip r:embed="rId727"/>
                <a:stretch>
                  <a:fillRect/>
                </a:stretch>
              </p:blipFill>
              <p:spPr>
                <a:xfrm>
                  <a:off x="8274237" y="1981605"/>
                  <a:ext cx="355320" cy="51192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196" name="Freihand 195">
                  <a:extLst>
                    <a:ext uri="{FF2B5EF4-FFF2-40B4-BE49-F238E27FC236}">
                      <a16:creationId xmlns:a16="http://schemas.microsoft.com/office/drawing/2014/main" id="{1F34C5BD-257F-4706-BD6E-B41A29CEC802}"/>
                    </a:ext>
                  </a:extLst>
                </p14:cNvPr>
                <p14:cNvContentPartPr/>
                <p14:nvPr/>
              </p14:nvContentPartPr>
              <p14:xfrm>
                <a:off x="10183677" y="2483445"/>
                <a:ext cx="17640" cy="100080"/>
              </p14:xfrm>
            </p:contentPart>
          </mc:Choice>
          <mc:Fallback xmlns="">
            <p:pic>
              <p:nvPicPr>
                <p:cNvPr id="196" name="Freihand 195">
                  <a:extLst>
                    <a:ext uri="{FF2B5EF4-FFF2-40B4-BE49-F238E27FC236}">
                      <a16:creationId xmlns:a16="http://schemas.microsoft.com/office/drawing/2014/main" id="{1F34C5BD-257F-4706-BD6E-B41A29CEC802}"/>
                    </a:ext>
                  </a:extLst>
                </p:cNvPr>
                <p:cNvPicPr/>
                <p:nvPr/>
              </p:nvPicPr>
              <p:blipFill>
                <a:blip r:embed="rId729"/>
                <a:stretch>
                  <a:fillRect/>
                </a:stretch>
              </p:blipFill>
              <p:spPr>
                <a:xfrm>
                  <a:off x="10179357" y="2479125"/>
                  <a:ext cx="262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197" name="Freihand 196">
                  <a:extLst>
                    <a:ext uri="{FF2B5EF4-FFF2-40B4-BE49-F238E27FC236}">
                      <a16:creationId xmlns:a16="http://schemas.microsoft.com/office/drawing/2014/main" id="{084B02FC-5984-4578-8359-CC419A5A6D88}"/>
                    </a:ext>
                  </a:extLst>
                </p14:cNvPr>
                <p14:cNvContentPartPr/>
                <p14:nvPr/>
              </p14:nvContentPartPr>
              <p14:xfrm>
                <a:off x="10111677" y="2518005"/>
                <a:ext cx="137520" cy="12240"/>
              </p14:xfrm>
            </p:contentPart>
          </mc:Choice>
          <mc:Fallback xmlns="">
            <p:pic>
              <p:nvPicPr>
                <p:cNvPr id="197" name="Freihand 196">
                  <a:extLst>
                    <a:ext uri="{FF2B5EF4-FFF2-40B4-BE49-F238E27FC236}">
                      <a16:creationId xmlns:a16="http://schemas.microsoft.com/office/drawing/2014/main" id="{084B02FC-5984-4578-8359-CC419A5A6D88}"/>
                    </a:ext>
                  </a:extLst>
                </p:cNvPr>
                <p:cNvPicPr/>
                <p:nvPr/>
              </p:nvPicPr>
              <p:blipFill>
                <a:blip r:embed="rId731"/>
                <a:stretch>
                  <a:fillRect/>
                </a:stretch>
              </p:blipFill>
              <p:spPr>
                <a:xfrm>
                  <a:off x="10107357" y="2513685"/>
                  <a:ext cx="14616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199" name="Freihand 198">
                  <a:extLst>
                    <a:ext uri="{FF2B5EF4-FFF2-40B4-BE49-F238E27FC236}">
                      <a16:creationId xmlns:a16="http://schemas.microsoft.com/office/drawing/2014/main" id="{D06F9CA2-36BD-4681-B5F9-06C971561B5E}"/>
                    </a:ext>
                  </a:extLst>
                </p14:cNvPr>
                <p14:cNvContentPartPr/>
                <p14:nvPr/>
              </p14:nvContentPartPr>
              <p14:xfrm>
                <a:off x="10404357" y="2422245"/>
                <a:ext cx="115920" cy="161280"/>
              </p14:xfrm>
            </p:contentPart>
          </mc:Choice>
          <mc:Fallback xmlns="">
            <p:pic>
              <p:nvPicPr>
                <p:cNvPr id="199" name="Freihand 198">
                  <a:extLst>
                    <a:ext uri="{FF2B5EF4-FFF2-40B4-BE49-F238E27FC236}">
                      <a16:creationId xmlns:a16="http://schemas.microsoft.com/office/drawing/2014/main" id="{D06F9CA2-36BD-4681-B5F9-06C971561B5E}"/>
                    </a:ext>
                  </a:extLst>
                </p:cNvPr>
                <p:cNvPicPr/>
                <p:nvPr/>
              </p:nvPicPr>
              <p:blipFill>
                <a:blip r:embed="rId733"/>
                <a:stretch>
                  <a:fillRect/>
                </a:stretch>
              </p:blipFill>
              <p:spPr>
                <a:xfrm>
                  <a:off x="10400037" y="2417925"/>
                  <a:ext cx="12456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200" name="Freihand 199">
                  <a:extLst>
                    <a:ext uri="{FF2B5EF4-FFF2-40B4-BE49-F238E27FC236}">
                      <a16:creationId xmlns:a16="http://schemas.microsoft.com/office/drawing/2014/main" id="{6AF92007-9BFA-4AED-B226-BFC55C6F0197}"/>
                    </a:ext>
                  </a:extLst>
                </p14:cNvPr>
                <p14:cNvContentPartPr/>
                <p14:nvPr/>
              </p14:nvContentPartPr>
              <p14:xfrm>
                <a:off x="10650597" y="2504325"/>
                <a:ext cx="23400" cy="34920"/>
              </p14:xfrm>
            </p:contentPart>
          </mc:Choice>
          <mc:Fallback xmlns="">
            <p:pic>
              <p:nvPicPr>
                <p:cNvPr id="200" name="Freihand 199">
                  <a:extLst>
                    <a:ext uri="{FF2B5EF4-FFF2-40B4-BE49-F238E27FC236}">
                      <a16:creationId xmlns:a16="http://schemas.microsoft.com/office/drawing/2014/main" id="{6AF92007-9BFA-4AED-B226-BFC55C6F0197}"/>
                    </a:ext>
                  </a:extLst>
                </p:cNvPr>
                <p:cNvPicPr/>
                <p:nvPr/>
              </p:nvPicPr>
              <p:blipFill>
                <a:blip r:embed="rId735"/>
                <a:stretch>
                  <a:fillRect/>
                </a:stretch>
              </p:blipFill>
              <p:spPr>
                <a:xfrm>
                  <a:off x="10646277" y="2500005"/>
                  <a:ext cx="3204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201" name="Freihand 200">
                  <a:extLst>
                    <a:ext uri="{FF2B5EF4-FFF2-40B4-BE49-F238E27FC236}">
                      <a16:creationId xmlns:a16="http://schemas.microsoft.com/office/drawing/2014/main" id="{2679CC8B-8F22-43E9-A5EC-2F4A770B8D35}"/>
                    </a:ext>
                  </a:extLst>
                </p14:cNvPr>
                <p14:cNvContentPartPr/>
                <p14:nvPr/>
              </p14:nvContentPartPr>
              <p14:xfrm>
                <a:off x="10823757" y="2395245"/>
                <a:ext cx="82800" cy="232560"/>
              </p14:xfrm>
            </p:contentPart>
          </mc:Choice>
          <mc:Fallback xmlns="">
            <p:pic>
              <p:nvPicPr>
                <p:cNvPr id="201" name="Freihand 200">
                  <a:extLst>
                    <a:ext uri="{FF2B5EF4-FFF2-40B4-BE49-F238E27FC236}">
                      <a16:creationId xmlns:a16="http://schemas.microsoft.com/office/drawing/2014/main" id="{2679CC8B-8F22-43E9-A5EC-2F4A770B8D35}"/>
                    </a:ext>
                  </a:extLst>
                </p:cNvPr>
                <p:cNvPicPr/>
                <p:nvPr/>
              </p:nvPicPr>
              <p:blipFill>
                <a:blip r:embed="rId737"/>
                <a:stretch>
                  <a:fillRect/>
                </a:stretch>
              </p:blipFill>
              <p:spPr>
                <a:xfrm>
                  <a:off x="10819437" y="2390925"/>
                  <a:ext cx="9144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202" name="Freihand 201">
                  <a:extLst>
                    <a:ext uri="{FF2B5EF4-FFF2-40B4-BE49-F238E27FC236}">
                      <a16:creationId xmlns:a16="http://schemas.microsoft.com/office/drawing/2014/main" id="{00BE1F09-1262-4B0C-9EB8-775A72FCE718}"/>
                    </a:ext>
                  </a:extLst>
                </p14:cNvPr>
                <p14:cNvContentPartPr/>
                <p14:nvPr/>
              </p14:nvContentPartPr>
              <p14:xfrm>
                <a:off x="10769397" y="2530605"/>
                <a:ext cx="146520" cy="35280"/>
              </p14:xfrm>
            </p:contentPart>
          </mc:Choice>
          <mc:Fallback xmlns="">
            <p:pic>
              <p:nvPicPr>
                <p:cNvPr id="202" name="Freihand 201">
                  <a:extLst>
                    <a:ext uri="{FF2B5EF4-FFF2-40B4-BE49-F238E27FC236}">
                      <a16:creationId xmlns:a16="http://schemas.microsoft.com/office/drawing/2014/main" id="{00BE1F09-1262-4B0C-9EB8-775A72FCE718}"/>
                    </a:ext>
                  </a:extLst>
                </p:cNvPr>
                <p:cNvPicPr/>
                <p:nvPr/>
              </p:nvPicPr>
              <p:blipFill>
                <a:blip r:embed="rId739"/>
                <a:stretch>
                  <a:fillRect/>
                </a:stretch>
              </p:blipFill>
              <p:spPr>
                <a:xfrm>
                  <a:off x="10765077" y="2526285"/>
                  <a:ext cx="1551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211" name="Freihand 210">
                  <a:extLst>
                    <a:ext uri="{FF2B5EF4-FFF2-40B4-BE49-F238E27FC236}">
                      <a16:creationId xmlns:a16="http://schemas.microsoft.com/office/drawing/2014/main" id="{DCD232C9-9161-4138-A12C-044B567E9BB4}"/>
                    </a:ext>
                  </a:extLst>
                </p14:cNvPr>
                <p14:cNvContentPartPr/>
                <p14:nvPr/>
              </p14:nvContentPartPr>
              <p14:xfrm>
                <a:off x="11055597" y="2480565"/>
                <a:ext cx="159480" cy="19080"/>
              </p14:xfrm>
            </p:contentPart>
          </mc:Choice>
          <mc:Fallback xmlns="">
            <p:pic>
              <p:nvPicPr>
                <p:cNvPr id="211" name="Freihand 210">
                  <a:extLst>
                    <a:ext uri="{FF2B5EF4-FFF2-40B4-BE49-F238E27FC236}">
                      <a16:creationId xmlns:a16="http://schemas.microsoft.com/office/drawing/2014/main" id="{DCD232C9-9161-4138-A12C-044B567E9BB4}"/>
                    </a:ext>
                  </a:extLst>
                </p:cNvPr>
                <p:cNvPicPr/>
                <p:nvPr/>
              </p:nvPicPr>
              <p:blipFill>
                <a:blip r:embed="rId741"/>
                <a:stretch>
                  <a:fillRect/>
                </a:stretch>
              </p:blipFill>
              <p:spPr>
                <a:xfrm>
                  <a:off x="11051277" y="2476245"/>
                  <a:ext cx="1681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212" name="Freihand 211">
                  <a:extLst>
                    <a:ext uri="{FF2B5EF4-FFF2-40B4-BE49-F238E27FC236}">
                      <a16:creationId xmlns:a16="http://schemas.microsoft.com/office/drawing/2014/main" id="{5EF88186-C03C-409D-AE2D-389AF21EAD92}"/>
                    </a:ext>
                  </a:extLst>
                </p14:cNvPr>
                <p14:cNvContentPartPr/>
                <p14:nvPr/>
              </p14:nvContentPartPr>
              <p14:xfrm>
                <a:off x="10988637" y="2405325"/>
                <a:ext cx="162360" cy="140040"/>
              </p14:xfrm>
            </p:contentPart>
          </mc:Choice>
          <mc:Fallback xmlns="">
            <p:pic>
              <p:nvPicPr>
                <p:cNvPr id="212" name="Freihand 211">
                  <a:extLst>
                    <a:ext uri="{FF2B5EF4-FFF2-40B4-BE49-F238E27FC236}">
                      <a16:creationId xmlns:a16="http://schemas.microsoft.com/office/drawing/2014/main" id="{5EF88186-C03C-409D-AE2D-389AF21EAD92}"/>
                    </a:ext>
                  </a:extLst>
                </p:cNvPr>
                <p:cNvPicPr/>
                <p:nvPr/>
              </p:nvPicPr>
              <p:blipFill>
                <a:blip r:embed="rId743"/>
                <a:stretch>
                  <a:fillRect/>
                </a:stretch>
              </p:blipFill>
              <p:spPr>
                <a:xfrm>
                  <a:off x="10984317" y="2401005"/>
                  <a:ext cx="1710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214" name="Freihand 213">
                  <a:extLst>
                    <a:ext uri="{FF2B5EF4-FFF2-40B4-BE49-F238E27FC236}">
                      <a16:creationId xmlns:a16="http://schemas.microsoft.com/office/drawing/2014/main" id="{0F011ADD-C4F6-46A6-84E4-98DBE2A0E69C}"/>
                    </a:ext>
                  </a:extLst>
                </p14:cNvPr>
                <p14:cNvContentPartPr/>
                <p14:nvPr/>
              </p14:nvContentPartPr>
              <p14:xfrm>
                <a:off x="11302557" y="2384805"/>
                <a:ext cx="109440" cy="124560"/>
              </p14:xfrm>
            </p:contentPart>
          </mc:Choice>
          <mc:Fallback xmlns="">
            <p:pic>
              <p:nvPicPr>
                <p:cNvPr id="214" name="Freihand 213">
                  <a:extLst>
                    <a:ext uri="{FF2B5EF4-FFF2-40B4-BE49-F238E27FC236}">
                      <a16:creationId xmlns:a16="http://schemas.microsoft.com/office/drawing/2014/main" id="{0F011ADD-C4F6-46A6-84E4-98DBE2A0E69C}"/>
                    </a:ext>
                  </a:extLst>
                </p:cNvPr>
                <p:cNvPicPr/>
                <p:nvPr/>
              </p:nvPicPr>
              <p:blipFill>
                <a:blip r:embed="rId745"/>
                <a:stretch>
                  <a:fillRect/>
                </a:stretch>
              </p:blipFill>
              <p:spPr>
                <a:xfrm>
                  <a:off x="11298237" y="2380485"/>
                  <a:ext cx="1180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215" name="Freihand 214">
                  <a:extLst>
                    <a:ext uri="{FF2B5EF4-FFF2-40B4-BE49-F238E27FC236}">
                      <a16:creationId xmlns:a16="http://schemas.microsoft.com/office/drawing/2014/main" id="{C641CAB4-DACB-4B67-AACF-17AF5C6F7A28}"/>
                    </a:ext>
                  </a:extLst>
                </p14:cNvPr>
                <p14:cNvContentPartPr/>
                <p14:nvPr/>
              </p14:nvContentPartPr>
              <p14:xfrm>
                <a:off x="11433597" y="2388765"/>
                <a:ext cx="83520" cy="110880"/>
              </p14:xfrm>
            </p:contentPart>
          </mc:Choice>
          <mc:Fallback xmlns="">
            <p:pic>
              <p:nvPicPr>
                <p:cNvPr id="215" name="Freihand 214">
                  <a:extLst>
                    <a:ext uri="{FF2B5EF4-FFF2-40B4-BE49-F238E27FC236}">
                      <a16:creationId xmlns:a16="http://schemas.microsoft.com/office/drawing/2014/main" id="{C641CAB4-DACB-4B67-AACF-17AF5C6F7A28}"/>
                    </a:ext>
                  </a:extLst>
                </p:cNvPr>
                <p:cNvPicPr/>
                <p:nvPr/>
              </p:nvPicPr>
              <p:blipFill>
                <a:blip r:embed="rId747"/>
                <a:stretch>
                  <a:fillRect/>
                </a:stretch>
              </p:blipFill>
              <p:spPr>
                <a:xfrm>
                  <a:off x="11429277" y="2384445"/>
                  <a:ext cx="921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216" name="Freihand 215">
                  <a:extLst>
                    <a:ext uri="{FF2B5EF4-FFF2-40B4-BE49-F238E27FC236}">
                      <a16:creationId xmlns:a16="http://schemas.microsoft.com/office/drawing/2014/main" id="{8C2342C8-6D3A-4E95-B375-68BFBD1F1495}"/>
                    </a:ext>
                  </a:extLst>
                </p14:cNvPr>
                <p14:cNvContentPartPr/>
                <p14:nvPr/>
              </p14:nvContentPartPr>
              <p14:xfrm>
                <a:off x="11521797" y="2325765"/>
                <a:ext cx="124560" cy="153720"/>
              </p14:xfrm>
            </p:contentPart>
          </mc:Choice>
          <mc:Fallback xmlns="">
            <p:pic>
              <p:nvPicPr>
                <p:cNvPr id="216" name="Freihand 215">
                  <a:extLst>
                    <a:ext uri="{FF2B5EF4-FFF2-40B4-BE49-F238E27FC236}">
                      <a16:creationId xmlns:a16="http://schemas.microsoft.com/office/drawing/2014/main" id="{8C2342C8-6D3A-4E95-B375-68BFBD1F1495}"/>
                    </a:ext>
                  </a:extLst>
                </p:cNvPr>
                <p:cNvPicPr/>
                <p:nvPr/>
              </p:nvPicPr>
              <p:blipFill>
                <a:blip r:embed="rId749"/>
                <a:stretch>
                  <a:fillRect/>
                </a:stretch>
              </p:blipFill>
              <p:spPr>
                <a:xfrm>
                  <a:off x="11517477" y="2321445"/>
                  <a:ext cx="1332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217" name="Freihand 216">
                  <a:extLst>
                    <a:ext uri="{FF2B5EF4-FFF2-40B4-BE49-F238E27FC236}">
                      <a16:creationId xmlns:a16="http://schemas.microsoft.com/office/drawing/2014/main" id="{33F86E85-06DF-4D2B-8FCC-54FBB9021FB3}"/>
                    </a:ext>
                  </a:extLst>
                </p14:cNvPr>
                <p14:cNvContentPartPr/>
                <p14:nvPr/>
              </p14:nvContentPartPr>
              <p14:xfrm>
                <a:off x="11649597" y="2341245"/>
                <a:ext cx="360" cy="360"/>
              </p14:xfrm>
            </p:contentPart>
          </mc:Choice>
          <mc:Fallback xmlns="">
            <p:pic>
              <p:nvPicPr>
                <p:cNvPr id="217" name="Freihand 216">
                  <a:extLst>
                    <a:ext uri="{FF2B5EF4-FFF2-40B4-BE49-F238E27FC236}">
                      <a16:creationId xmlns:a16="http://schemas.microsoft.com/office/drawing/2014/main" id="{33F86E85-06DF-4D2B-8FCC-54FBB9021FB3}"/>
                    </a:ext>
                  </a:extLst>
                </p:cNvPr>
                <p:cNvPicPr/>
                <p:nvPr/>
              </p:nvPicPr>
              <p:blipFill>
                <a:blip r:embed="rId175"/>
                <a:stretch>
                  <a:fillRect/>
                </a:stretch>
              </p:blipFill>
              <p:spPr>
                <a:xfrm>
                  <a:off x="11645277" y="23369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218" name="Freihand 217">
                  <a:extLst>
                    <a:ext uri="{FF2B5EF4-FFF2-40B4-BE49-F238E27FC236}">
                      <a16:creationId xmlns:a16="http://schemas.microsoft.com/office/drawing/2014/main" id="{CF50867C-F738-4B46-954B-1FE5EA500523}"/>
                    </a:ext>
                  </a:extLst>
                </p14:cNvPr>
                <p14:cNvContentPartPr/>
                <p14:nvPr/>
              </p14:nvContentPartPr>
              <p14:xfrm>
                <a:off x="11680917" y="2410005"/>
                <a:ext cx="81720" cy="63720"/>
              </p14:xfrm>
            </p:contentPart>
          </mc:Choice>
          <mc:Fallback xmlns="">
            <p:pic>
              <p:nvPicPr>
                <p:cNvPr id="218" name="Freihand 217">
                  <a:extLst>
                    <a:ext uri="{FF2B5EF4-FFF2-40B4-BE49-F238E27FC236}">
                      <a16:creationId xmlns:a16="http://schemas.microsoft.com/office/drawing/2014/main" id="{CF50867C-F738-4B46-954B-1FE5EA500523}"/>
                    </a:ext>
                  </a:extLst>
                </p:cNvPr>
                <p:cNvPicPr/>
                <p:nvPr/>
              </p:nvPicPr>
              <p:blipFill>
                <a:blip r:embed="rId752"/>
                <a:stretch>
                  <a:fillRect/>
                </a:stretch>
              </p:blipFill>
              <p:spPr>
                <a:xfrm>
                  <a:off x="11676597" y="2405685"/>
                  <a:ext cx="903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219" name="Freihand 218">
                  <a:extLst>
                    <a:ext uri="{FF2B5EF4-FFF2-40B4-BE49-F238E27FC236}">
                      <a16:creationId xmlns:a16="http://schemas.microsoft.com/office/drawing/2014/main" id="{2869FFA2-4156-47FA-A5E2-3C4C41DF81B6}"/>
                    </a:ext>
                  </a:extLst>
                </p14:cNvPr>
                <p14:cNvContentPartPr/>
                <p14:nvPr/>
              </p14:nvContentPartPr>
              <p14:xfrm>
                <a:off x="11775237" y="2320725"/>
                <a:ext cx="87840" cy="150120"/>
              </p14:xfrm>
            </p:contentPart>
          </mc:Choice>
          <mc:Fallback xmlns="">
            <p:pic>
              <p:nvPicPr>
                <p:cNvPr id="219" name="Freihand 218">
                  <a:extLst>
                    <a:ext uri="{FF2B5EF4-FFF2-40B4-BE49-F238E27FC236}">
                      <a16:creationId xmlns:a16="http://schemas.microsoft.com/office/drawing/2014/main" id="{2869FFA2-4156-47FA-A5E2-3C4C41DF81B6}"/>
                    </a:ext>
                  </a:extLst>
                </p:cNvPr>
                <p:cNvPicPr/>
                <p:nvPr/>
              </p:nvPicPr>
              <p:blipFill>
                <a:blip r:embed="rId754"/>
                <a:stretch>
                  <a:fillRect/>
                </a:stretch>
              </p:blipFill>
              <p:spPr>
                <a:xfrm>
                  <a:off x="11770917" y="2316405"/>
                  <a:ext cx="964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220" name="Freihand 219">
                  <a:extLst>
                    <a:ext uri="{FF2B5EF4-FFF2-40B4-BE49-F238E27FC236}">
                      <a16:creationId xmlns:a16="http://schemas.microsoft.com/office/drawing/2014/main" id="{414E6FCE-7E50-4E53-9ACC-381527C381CD}"/>
                    </a:ext>
                  </a:extLst>
                </p14:cNvPr>
                <p14:cNvContentPartPr/>
                <p14:nvPr/>
              </p14:nvContentPartPr>
              <p14:xfrm>
                <a:off x="11863437" y="2343405"/>
                <a:ext cx="9360" cy="31320"/>
              </p14:xfrm>
            </p:contentPart>
          </mc:Choice>
          <mc:Fallback xmlns="">
            <p:pic>
              <p:nvPicPr>
                <p:cNvPr id="220" name="Freihand 219">
                  <a:extLst>
                    <a:ext uri="{FF2B5EF4-FFF2-40B4-BE49-F238E27FC236}">
                      <a16:creationId xmlns:a16="http://schemas.microsoft.com/office/drawing/2014/main" id="{414E6FCE-7E50-4E53-9ACC-381527C381CD}"/>
                    </a:ext>
                  </a:extLst>
                </p:cNvPr>
                <p:cNvPicPr/>
                <p:nvPr/>
              </p:nvPicPr>
              <p:blipFill>
                <a:blip r:embed="rId756"/>
                <a:stretch>
                  <a:fillRect/>
                </a:stretch>
              </p:blipFill>
              <p:spPr>
                <a:xfrm>
                  <a:off x="11859117" y="2339085"/>
                  <a:ext cx="180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221" name="Freihand 220">
                  <a:extLst>
                    <a:ext uri="{FF2B5EF4-FFF2-40B4-BE49-F238E27FC236}">
                      <a16:creationId xmlns:a16="http://schemas.microsoft.com/office/drawing/2014/main" id="{0DD11691-4348-41FC-92F2-D1114BE5AC4D}"/>
                    </a:ext>
                  </a:extLst>
                </p14:cNvPr>
                <p14:cNvContentPartPr/>
                <p14:nvPr/>
              </p14:nvContentPartPr>
              <p14:xfrm>
                <a:off x="11918517" y="2410725"/>
                <a:ext cx="137880" cy="65160"/>
              </p14:xfrm>
            </p:contentPart>
          </mc:Choice>
          <mc:Fallback xmlns="">
            <p:pic>
              <p:nvPicPr>
                <p:cNvPr id="221" name="Freihand 220">
                  <a:extLst>
                    <a:ext uri="{FF2B5EF4-FFF2-40B4-BE49-F238E27FC236}">
                      <a16:creationId xmlns:a16="http://schemas.microsoft.com/office/drawing/2014/main" id="{0DD11691-4348-41FC-92F2-D1114BE5AC4D}"/>
                    </a:ext>
                  </a:extLst>
                </p:cNvPr>
                <p:cNvPicPr/>
                <p:nvPr/>
              </p:nvPicPr>
              <p:blipFill>
                <a:blip r:embed="rId758"/>
                <a:stretch>
                  <a:fillRect/>
                </a:stretch>
              </p:blipFill>
              <p:spPr>
                <a:xfrm>
                  <a:off x="11914197" y="2406405"/>
                  <a:ext cx="1465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238" name="Freihand 237">
                  <a:extLst>
                    <a:ext uri="{FF2B5EF4-FFF2-40B4-BE49-F238E27FC236}">
                      <a16:creationId xmlns:a16="http://schemas.microsoft.com/office/drawing/2014/main" id="{2DAFC7CC-3433-4AFF-8378-E5EB64836B20}"/>
                    </a:ext>
                  </a:extLst>
                </p14:cNvPr>
                <p14:cNvContentPartPr/>
                <p14:nvPr/>
              </p14:nvContentPartPr>
              <p14:xfrm>
                <a:off x="9460797" y="2990325"/>
                <a:ext cx="63360" cy="85320"/>
              </p14:xfrm>
            </p:contentPart>
          </mc:Choice>
          <mc:Fallback xmlns="">
            <p:pic>
              <p:nvPicPr>
                <p:cNvPr id="238" name="Freihand 237">
                  <a:extLst>
                    <a:ext uri="{FF2B5EF4-FFF2-40B4-BE49-F238E27FC236}">
                      <a16:creationId xmlns:a16="http://schemas.microsoft.com/office/drawing/2014/main" id="{2DAFC7CC-3433-4AFF-8378-E5EB64836B20}"/>
                    </a:ext>
                  </a:extLst>
                </p:cNvPr>
                <p:cNvPicPr/>
                <p:nvPr/>
              </p:nvPicPr>
              <p:blipFill>
                <a:blip r:embed="rId760"/>
                <a:stretch>
                  <a:fillRect/>
                </a:stretch>
              </p:blipFill>
              <p:spPr>
                <a:xfrm>
                  <a:off x="9456477" y="2986005"/>
                  <a:ext cx="720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239" name="Freihand 238">
                  <a:extLst>
                    <a:ext uri="{FF2B5EF4-FFF2-40B4-BE49-F238E27FC236}">
                      <a16:creationId xmlns:a16="http://schemas.microsoft.com/office/drawing/2014/main" id="{696FC306-D906-4BB7-A44F-BDFDD9641D15}"/>
                    </a:ext>
                  </a:extLst>
                </p14:cNvPr>
                <p14:cNvContentPartPr/>
                <p14:nvPr/>
              </p14:nvContentPartPr>
              <p14:xfrm>
                <a:off x="9590037" y="3065925"/>
                <a:ext cx="360" cy="360"/>
              </p14:xfrm>
            </p:contentPart>
          </mc:Choice>
          <mc:Fallback xmlns="">
            <p:pic>
              <p:nvPicPr>
                <p:cNvPr id="239" name="Freihand 238">
                  <a:extLst>
                    <a:ext uri="{FF2B5EF4-FFF2-40B4-BE49-F238E27FC236}">
                      <a16:creationId xmlns:a16="http://schemas.microsoft.com/office/drawing/2014/main" id="{696FC306-D906-4BB7-A44F-BDFDD9641D15}"/>
                    </a:ext>
                  </a:extLst>
                </p:cNvPr>
                <p:cNvPicPr/>
                <p:nvPr/>
              </p:nvPicPr>
              <p:blipFill>
                <a:blip r:embed="rId175"/>
                <a:stretch>
                  <a:fillRect/>
                </a:stretch>
              </p:blipFill>
              <p:spPr>
                <a:xfrm>
                  <a:off x="9585717" y="30616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240" name="Freihand 239">
                  <a:extLst>
                    <a:ext uri="{FF2B5EF4-FFF2-40B4-BE49-F238E27FC236}">
                      <a16:creationId xmlns:a16="http://schemas.microsoft.com/office/drawing/2014/main" id="{CA941D46-D19D-4B0E-AA3C-9EF9058F1A6E}"/>
                    </a:ext>
                  </a:extLst>
                </p14:cNvPr>
                <p14:cNvContentPartPr/>
                <p14:nvPr/>
              </p14:nvContentPartPr>
              <p14:xfrm>
                <a:off x="9612717" y="2912565"/>
                <a:ext cx="111600" cy="145080"/>
              </p14:xfrm>
            </p:contentPart>
          </mc:Choice>
          <mc:Fallback xmlns="">
            <p:pic>
              <p:nvPicPr>
                <p:cNvPr id="240" name="Freihand 239">
                  <a:extLst>
                    <a:ext uri="{FF2B5EF4-FFF2-40B4-BE49-F238E27FC236}">
                      <a16:creationId xmlns:a16="http://schemas.microsoft.com/office/drawing/2014/main" id="{CA941D46-D19D-4B0E-AA3C-9EF9058F1A6E}"/>
                    </a:ext>
                  </a:extLst>
                </p:cNvPr>
                <p:cNvPicPr/>
                <p:nvPr/>
              </p:nvPicPr>
              <p:blipFill>
                <a:blip r:embed="rId763"/>
                <a:stretch>
                  <a:fillRect/>
                </a:stretch>
              </p:blipFill>
              <p:spPr>
                <a:xfrm>
                  <a:off x="9608397" y="2908245"/>
                  <a:ext cx="1202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241" name="Freihand 240">
                  <a:extLst>
                    <a:ext uri="{FF2B5EF4-FFF2-40B4-BE49-F238E27FC236}">
                      <a16:creationId xmlns:a16="http://schemas.microsoft.com/office/drawing/2014/main" id="{528176F9-BFB9-4AA5-98CA-CF870E67A01A}"/>
                    </a:ext>
                  </a:extLst>
                </p14:cNvPr>
                <p14:cNvContentPartPr/>
                <p14:nvPr/>
              </p14:nvContentPartPr>
              <p14:xfrm>
                <a:off x="9794517" y="3038205"/>
                <a:ext cx="9720" cy="12240"/>
              </p14:xfrm>
            </p:contentPart>
          </mc:Choice>
          <mc:Fallback xmlns="">
            <p:pic>
              <p:nvPicPr>
                <p:cNvPr id="241" name="Freihand 240">
                  <a:extLst>
                    <a:ext uri="{FF2B5EF4-FFF2-40B4-BE49-F238E27FC236}">
                      <a16:creationId xmlns:a16="http://schemas.microsoft.com/office/drawing/2014/main" id="{528176F9-BFB9-4AA5-98CA-CF870E67A01A}"/>
                    </a:ext>
                  </a:extLst>
                </p:cNvPr>
                <p:cNvPicPr/>
                <p:nvPr/>
              </p:nvPicPr>
              <p:blipFill>
                <a:blip r:embed="rId765"/>
                <a:stretch>
                  <a:fillRect/>
                </a:stretch>
              </p:blipFill>
              <p:spPr>
                <a:xfrm>
                  <a:off x="9790197" y="3033885"/>
                  <a:ext cx="1836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255" name="Freihand 254">
                  <a:extLst>
                    <a:ext uri="{FF2B5EF4-FFF2-40B4-BE49-F238E27FC236}">
                      <a16:creationId xmlns:a16="http://schemas.microsoft.com/office/drawing/2014/main" id="{3EEEA290-E5C3-4FDE-844D-AB2F2EBBD9BD}"/>
                    </a:ext>
                  </a:extLst>
                </p14:cNvPr>
                <p14:cNvContentPartPr/>
                <p14:nvPr/>
              </p14:nvContentPartPr>
              <p14:xfrm>
                <a:off x="9793077" y="2456085"/>
                <a:ext cx="149760" cy="106200"/>
              </p14:xfrm>
            </p:contentPart>
          </mc:Choice>
          <mc:Fallback xmlns="">
            <p:pic>
              <p:nvPicPr>
                <p:cNvPr id="255" name="Freihand 254">
                  <a:extLst>
                    <a:ext uri="{FF2B5EF4-FFF2-40B4-BE49-F238E27FC236}">
                      <a16:creationId xmlns:a16="http://schemas.microsoft.com/office/drawing/2014/main" id="{3EEEA290-E5C3-4FDE-844D-AB2F2EBBD9BD}"/>
                    </a:ext>
                  </a:extLst>
                </p:cNvPr>
                <p:cNvPicPr/>
                <p:nvPr/>
              </p:nvPicPr>
              <p:blipFill>
                <a:blip r:embed="rId767"/>
                <a:stretch>
                  <a:fillRect/>
                </a:stretch>
              </p:blipFill>
              <p:spPr>
                <a:xfrm>
                  <a:off x="9788757" y="2451765"/>
                  <a:ext cx="1584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242" name="Freihand 241">
                  <a:extLst>
                    <a:ext uri="{FF2B5EF4-FFF2-40B4-BE49-F238E27FC236}">
                      <a16:creationId xmlns:a16="http://schemas.microsoft.com/office/drawing/2014/main" id="{A912503D-1E26-4E9B-9323-D986F6EEF3FB}"/>
                    </a:ext>
                  </a:extLst>
                </p14:cNvPr>
                <p14:cNvContentPartPr/>
                <p14:nvPr/>
              </p14:nvContentPartPr>
              <p14:xfrm>
                <a:off x="10150197" y="2906445"/>
                <a:ext cx="114120" cy="92880"/>
              </p14:xfrm>
            </p:contentPart>
          </mc:Choice>
          <mc:Fallback xmlns="">
            <p:pic>
              <p:nvPicPr>
                <p:cNvPr id="242" name="Freihand 241">
                  <a:extLst>
                    <a:ext uri="{FF2B5EF4-FFF2-40B4-BE49-F238E27FC236}">
                      <a16:creationId xmlns:a16="http://schemas.microsoft.com/office/drawing/2014/main" id="{A912503D-1E26-4E9B-9323-D986F6EEF3FB}"/>
                    </a:ext>
                  </a:extLst>
                </p:cNvPr>
                <p:cNvPicPr/>
                <p:nvPr/>
              </p:nvPicPr>
              <p:blipFill>
                <a:blip r:embed="rId769"/>
                <a:stretch>
                  <a:fillRect/>
                </a:stretch>
              </p:blipFill>
              <p:spPr>
                <a:xfrm>
                  <a:off x="10145877" y="2902125"/>
                  <a:ext cx="1227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243" name="Freihand 242">
                  <a:extLst>
                    <a:ext uri="{FF2B5EF4-FFF2-40B4-BE49-F238E27FC236}">
                      <a16:creationId xmlns:a16="http://schemas.microsoft.com/office/drawing/2014/main" id="{A1811BF8-C41D-418F-8773-D88C5DFBDEC3}"/>
                    </a:ext>
                  </a:extLst>
                </p14:cNvPr>
                <p14:cNvContentPartPr/>
                <p14:nvPr/>
              </p14:nvContentPartPr>
              <p14:xfrm>
                <a:off x="10049397" y="2838405"/>
                <a:ext cx="212040" cy="32040"/>
              </p14:xfrm>
            </p:contentPart>
          </mc:Choice>
          <mc:Fallback xmlns="">
            <p:pic>
              <p:nvPicPr>
                <p:cNvPr id="243" name="Freihand 242">
                  <a:extLst>
                    <a:ext uri="{FF2B5EF4-FFF2-40B4-BE49-F238E27FC236}">
                      <a16:creationId xmlns:a16="http://schemas.microsoft.com/office/drawing/2014/main" id="{A1811BF8-C41D-418F-8773-D88C5DFBDEC3}"/>
                    </a:ext>
                  </a:extLst>
                </p:cNvPr>
                <p:cNvPicPr/>
                <p:nvPr/>
              </p:nvPicPr>
              <p:blipFill>
                <a:blip r:embed="rId771"/>
                <a:stretch>
                  <a:fillRect/>
                </a:stretch>
              </p:blipFill>
              <p:spPr>
                <a:xfrm>
                  <a:off x="10045077" y="2834085"/>
                  <a:ext cx="22068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244" name="Freihand 243">
                  <a:extLst>
                    <a:ext uri="{FF2B5EF4-FFF2-40B4-BE49-F238E27FC236}">
                      <a16:creationId xmlns:a16="http://schemas.microsoft.com/office/drawing/2014/main" id="{C71841E4-1C9A-4B77-8E84-E799ADE754E5}"/>
                    </a:ext>
                  </a:extLst>
                </p14:cNvPr>
                <p14:cNvContentPartPr/>
                <p14:nvPr/>
              </p14:nvContentPartPr>
              <p14:xfrm>
                <a:off x="10416597" y="2896725"/>
                <a:ext cx="106920" cy="12240"/>
              </p14:xfrm>
            </p:contentPart>
          </mc:Choice>
          <mc:Fallback xmlns="">
            <p:pic>
              <p:nvPicPr>
                <p:cNvPr id="244" name="Freihand 243">
                  <a:extLst>
                    <a:ext uri="{FF2B5EF4-FFF2-40B4-BE49-F238E27FC236}">
                      <a16:creationId xmlns:a16="http://schemas.microsoft.com/office/drawing/2014/main" id="{C71841E4-1C9A-4B77-8E84-E799ADE754E5}"/>
                    </a:ext>
                  </a:extLst>
                </p:cNvPr>
                <p:cNvPicPr/>
                <p:nvPr/>
              </p:nvPicPr>
              <p:blipFill>
                <a:blip r:embed="rId773"/>
                <a:stretch>
                  <a:fillRect/>
                </a:stretch>
              </p:blipFill>
              <p:spPr>
                <a:xfrm>
                  <a:off x="10412277" y="2892405"/>
                  <a:ext cx="11556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245" name="Freihand 244">
                  <a:extLst>
                    <a:ext uri="{FF2B5EF4-FFF2-40B4-BE49-F238E27FC236}">
                      <a16:creationId xmlns:a16="http://schemas.microsoft.com/office/drawing/2014/main" id="{0C70FC7C-9447-49D9-8320-D79CB6AAF385}"/>
                    </a:ext>
                  </a:extLst>
                </p14:cNvPr>
                <p14:cNvContentPartPr/>
                <p14:nvPr/>
              </p14:nvContentPartPr>
              <p14:xfrm>
                <a:off x="10442877" y="2923725"/>
                <a:ext cx="101880" cy="16200"/>
              </p14:xfrm>
            </p:contentPart>
          </mc:Choice>
          <mc:Fallback xmlns="">
            <p:pic>
              <p:nvPicPr>
                <p:cNvPr id="245" name="Freihand 244">
                  <a:extLst>
                    <a:ext uri="{FF2B5EF4-FFF2-40B4-BE49-F238E27FC236}">
                      <a16:creationId xmlns:a16="http://schemas.microsoft.com/office/drawing/2014/main" id="{0C70FC7C-9447-49D9-8320-D79CB6AAF385}"/>
                    </a:ext>
                  </a:extLst>
                </p:cNvPr>
                <p:cNvPicPr/>
                <p:nvPr/>
              </p:nvPicPr>
              <p:blipFill>
                <a:blip r:embed="rId775"/>
                <a:stretch>
                  <a:fillRect/>
                </a:stretch>
              </p:blipFill>
              <p:spPr>
                <a:xfrm>
                  <a:off x="10438557" y="2919405"/>
                  <a:ext cx="1105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246" name="Freihand 245">
                  <a:extLst>
                    <a:ext uri="{FF2B5EF4-FFF2-40B4-BE49-F238E27FC236}">
                      <a16:creationId xmlns:a16="http://schemas.microsoft.com/office/drawing/2014/main" id="{63905930-2984-433E-88D0-0E080208A4BA}"/>
                    </a:ext>
                  </a:extLst>
                </p14:cNvPr>
                <p14:cNvContentPartPr/>
                <p14:nvPr/>
              </p14:nvContentPartPr>
              <p14:xfrm>
                <a:off x="10688397" y="2758125"/>
                <a:ext cx="21960" cy="76680"/>
              </p14:xfrm>
            </p:contentPart>
          </mc:Choice>
          <mc:Fallback xmlns="">
            <p:pic>
              <p:nvPicPr>
                <p:cNvPr id="246" name="Freihand 245">
                  <a:extLst>
                    <a:ext uri="{FF2B5EF4-FFF2-40B4-BE49-F238E27FC236}">
                      <a16:creationId xmlns:a16="http://schemas.microsoft.com/office/drawing/2014/main" id="{63905930-2984-433E-88D0-0E080208A4BA}"/>
                    </a:ext>
                  </a:extLst>
                </p:cNvPr>
                <p:cNvPicPr/>
                <p:nvPr/>
              </p:nvPicPr>
              <p:blipFill>
                <a:blip r:embed="rId777"/>
                <a:stretch>
                  <a:fillRect/>
                </a:stretch>
              </p:blipFill>
              <p:spPr>
                <a:xfrm>
                  <a:off x="10684077" y="2753805"/>
                  <a:ext cx="306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247" name="Freihand 246">
                  <a:extLst>
                    <a:ext uri="{FF2B5EF4-FFF2-40B4-BE49-F238E27FC236}">
                      <a16:creationId xmlns:a16="http://schemas.microsoft.com/office/drawing/2014/main" id="{CB0714C2-7E22-451A-ABEF-95BC83A8AA9E}"/>
                    </a:ext>
                  </a:extLst>
                </p14:cNvPr>
                <p14:cNvContentPartPr/>
                <p14:nvPr/>
              </p14:nvContentPartPr>
              <p14:xfrm>
                <a:off x="10573557" y="2834805"/>
                <a:ext cx="395280" cy="43560"/>
              </p14:xfrm>
            </p:contentPart>
          </mc:Choice>
          <mc:Fallback xmlns="">
            <p:pic>
              <p:nvPicPr>
                <p:cNvPr id="247" name="Freihand 246">
                  <a:extLst>
                    <a:ext uri="{FF2B5EF4-FFF2-40B4-BE49-F238E27FC236}">
                      <a16:creationId xmlns:a16="http://schemas.microsoft.com/office/drawing/2014/main" id="{CB0714C2-7E22-451A-ABEF-95BC83A8AA9E}"/>
                    </a:ext>
                  </a:extLst>
                </p:cNvPr>
                <p:cNvPicPr/>
                <p:nvPr/>
              </p:nvPicPr>
              <p:blipFill>
                <a:blip r:embed="rId779"/>
                <a:stretch>
                  <a:fillRect/>
                </a:stretch>
              </p:blipFill>
              <p:spPr>
                <a:xfrm>
                  <a:off x="10569237" y="2830485"/>
                  <a:ext cx="4039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248" name="Freihand 247">
                  <a:extLst>
                    <a:ext uri="{FF2B5EF4-FFF2-40B4-BE49-F238E27FC236}">
                      <a16:creationId xmlns:a16="http://schemas.microsoft.com/office/drawing/2014/main" id="{9E23B2AF-9611-4AE7-AE82-533712352953}"/>
                    </a:ext>
                  </a:extLst>
                </p14:cNvPr>
                <p14:cNvContentPartPr/>
                <p14:nvPr/>
              </p14:nvContentPartPr>
              <p14:xfrm>
                <a:off x="10708917" y="2928765"/>
                <a:ext cx="126000" cy="65160"/>
              </p14:xfrm>
            </p:contentPart>
          </mc:Choice>
          <mc:Fallback xmlns="">
            <p:pic>
              <p:nvPicPr>
                <p:cNvPr id="248" name="Freihand 247">
                  <a:extLst>
                    <a:ext uri="{FF2B5EF4-FFF2-40B4-BE49-F238E27FC236}">
                      <a16:creationId xmlns:a16="http://schemas.microsoft.com/office/drawing/2014/main" id="{9E23B2AF-9611-4AE7-AE82-533712352953}"/>
                    </a:ext>
                  </a:extLst>
                </p:cNvPr>
                <p:cNvPicPr/>
                <p:nvPr/>
              </p:nvPicPr>
              <p:blipFill>
                <a:blip r:embed="rId781"/>
                <a:stretch>
                  <a:fillRect/>
                </a:stretch>
              </p:blipFill>
              <p:spPr>
                <a:xfrm>
                  <a:off x="10704597" y="2924445"/>
                  <a:ext cx="1346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249" name="Freihand 248">
                  <a:extLst>
                    <a:ext uri="{FF2B5EF4-FFF2-40B4-BE49-F238E27FC236}">
                      <a16:creationId xmlns:a16="http://schemas.microsoft.com/office/drawing/2014/main" id="{8CA8D543-2769-46B4-9E9E-E91D0829AD76}"/>
                    </a:ext>
                  </a:extLst>
                </p14:cNvPr>
                <p14:cNvContentPartPr/>
                <p14:nvPr/>
              </p14:nvContentPartPr>
              <p14:xfrm>
                <a:off x="10661757" y="3014805"/>
                <a:ext cx="172800" cy="35640"/>
              </p14:xfrm>
            </p:contentPart>
          </mc:Choice>
          <mc:Fallback xmlns="">
            <p:pic>
              <p:nvPicPr>
                <p:cNvPr id="249" name="Freihand 248">
                  <a:extLst>
                    <a:ext uri="{FF2B5EF4-FFF2-40B4-BE49-F238E27FC236}">
                      <a16:creationId xmlns:a16="http://schemas.microsoft.com/office/drawing/2014/main" id="{8CA8D543-2769-46B4-9E9E-E91D0829AD76}"/>
                    </a:ext>
                  </a:extLst>
                </p:cNvPr>
                <p:cNvPicPr/>
                <p:nvPr/>
              </p:nvPicPr>
              <p:blipFill>
                <a:blip r:embed="rId783"/>
                <a:stretch>
                  <a:fillRect/>
                </a:stretch>
              </p:blipFill>
              <p:spPr>
                <a:xfrm>
                  <a:off x="10657437" y="3010485"/>
                  <a:ext cx="1814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784">
              <p14:nvContentPartPr>
                <p14:cNvPr id="250" name="Freihand 249">
                  <a:extLst>
                    <a:ext uri="{FF2B5EF4-FFF2-40B4-BE49-F238E27FC236}">
                      <a16:creationId xmlns:a16="http://schemas.microsoft.com/office/drawing/2014/main" id="{18BF7ECF-27E9-4526-B287-44FF0F73E38A}"/>
                    </a:ext>
                  </a:extLst>
                </p14:cNvPr>
                <p14:cNvContentPartPr/>
                <p14:nvPr/>
              </p14:nvContentPartPr>
              <p14:xfrm>
                <a:off x="10727997" y="3087525"/>
                <a:ext cx="79560" cy="84240"/>
              </p14:xfrm>
            </p:contentPart>
          </mc:Choice>
          <mc:Fallback xmlns="">
            <p:pic>
              <p:nvPicPr>
                <p:cNvPr id="250" name="Freihand 249">
                  <a:extLst>
                    <a:ext uri="{FF2B5EF4-FFF2-40B4-BE49-F238E27FC236}">
                      <a16:creationId xmlns:a16="http://schemas.microsoft.com/office/drawing/2014/main" id="{18BF7ECF-27E9-4526-B287-44FF0F73E38A}"/>
                    </a:ext>
                  </a:extLst>
                </p:cNvPr>
                <p:cNvPicPr/>
                <p:nvPr/>
              </p:nvPicPr>
              <p:blipFill>
                <a:blip r:embed="rId785"/>
                <a:stretch>
                  <a:fillRect/>
                </a:stretch>
              </p:blipFill>
              <p:spPr>
                <a:xfrm>
                  <a:off x="10723677" y="3083205"/>
                  <a:ext cx="882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256" name="Freihand 255">
                  <a:extLst>
                    <a:ext uri="{FF2B5EF4-FFF2-40B4-BE49-F238E27FC236}">
                      <a16:creationId xmlns:a16="http://schemas.microsoft.com/office/drawing/2014/main" id="{A3EA24AA-959D-48FC-A800-2E3561FE7821}"/>
                    </a:ext>
                  </a:extLst>
                </p14:cNvPr>
                <p14:cNvContentPartPr/>
                <p14:nvPr/>
              </p14:nvContentPartPr>
              <p14:xfrm>
                <a:off x="11022477" y="2835525"/>
                <a:ext cx="147600" cy="87480"/>
              </p14:xfrm>
            </p:contentPart>
          </mc:Choice>
          <mc:Fallback xmlns="">
            <p:pic>
              <p:nvPicPr>
                <p:cNvPr id="256" name="Freihand 255">
                  <a:extLst>
                    <a:ext uri="{FF2B5EF4-FFF2-40B4-BE49-F238E27FC236}">
                      <a16:creationId xmlns:a16="http://schemas.microsoft.com/office/drawing/2014/main" id="{A3EA24AA-959D-48FC-A800-2E3561FE7821}"/>
                    </a:ext>
                  </a:extLst>
                </p:cNvPr>
                <p:cNvPicPr/>
                <p:nvPr/>
              </p:nvPicPr>
              <p:blipFill>
                <a:blip r:embed="rId787"/>
                <a:stretch>
                  <a:fillRect/>
                </a:stretch>
              </p:blipFill>
              <p:spPr>
                <a:xfrm>
                  <a:off x="11018157" y="2831205"/>
                  <a:ext cx="1562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258" name="Freihand 257">
                  <a:extLst>
                    <a:ext uri="{FF2B5EF4-FFF2-40B4-BE49-F238E27FC236}">
                      <a16:creationId xmlns:a16="http://schemas.microsoft.com/office/drawing/2014/main" id="{80158D0D-A29D-4C33-B5F9-15F06C50765C}"/>
                    </a:ext>
                  </a:extLst>
                </p14:cNvPr>
                <p14:cNvContentPartPr/>
                <p14:nvPr/>
              </p14:nvContentPartPr>
              <p14:xfrm>
                <a:off x="11301837" y="2844165"/>
                <a:ext cx="11880" cy="93240"/>
              </p14:xfrm>
            </p:contentPart>
          </mc:Choice>
          <mc:Fallback xmlns="">
            <p:pic>
              <p:nvPicPr>
                <p:cNvPr id="258" name="Freihand 257">
                  <a:extLst>
                    <a:ext uri="{FF2B5EF4-FFF2-40B4-BE49-F238E27FC236}">
                      <a16:creationId xmlns:a16="http://schemas.microsoft.com/office/drawing/2014/main" id="{80158D0D-A29D-4C33-B5F9-15F06C50765C}"/>
                    </a:ext>
                  </a:extLst>
                </p:cNvPr>
                <p:cNvPicPr/>
                <p:nvPr/>
              </p:nvPicPr>
              <p:blipFill>
                <a:blip r:embed="rId789"/>
                <a:stretch>
                  <a:fillRect/>
                </a:stretch>
              </p:blipFill>
              <p:spPr>
                <a:xfrm>
                  <a:off x="11297517" y="2839845"/>
                  <a:ext cx="205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790">
              <p14:nvContentPartPr>
                <p14:cNvPr id="259" name="Freihand 258">
                  <a:extLst>
                    <a:ext uri="{FF2B5EF4-FFF2-40B4-BE49-F238E27FC236}">
                      <a16:creationId xmlns:a16="http://schemas.microsoft.com/office/drawing/2014/main" id="{D902A416-DF01-47BE-A328-B418E12E7BB4}"/>
                    </a:ext>
                  </a:extLst>
                </p14:cNvPr>
                <p14:cNvContentPartPr/>
                <p14:nvPr/>
              </p14:nvContentPartPr>
              <p14:xfrm>
                <a:off x="11257557" y="2887725"/>
                <a:ext cx="106200" cy="2520"/>
              </p14:xfrm>
            </p:contentPart>
          </mc:Choice>
          <mc:Fallback xmlns="">
            <p:pic>
              <p:nvPicPr>
                <p:cNvPr id="259" name="Freihand 258">
                  <a:extLst>
                    <a:ext uri="{FF2B5EF4-FFF2-40B4-BE49-F238E27FC236}">
                      <a16:creationId xmlns:a16="http://schemas.microsoft.com/office/drawing/2014/main" id="{D902A416-DF01-47BE-A328-B418E12E7BB4}"/>
                    </a:ext>
                  </a:extLst>
                </p:cNvPr>
                <p:cNvPicPr/>
                <p:nvPr/>
              </p:nvPicPr>
              <p:blipFill>
                <a:blip r:embed="rId791"/>
                <a:stretch>
                  <a:fillRect/>
                </a:stretch>
              </p:blipFill>
              <p:spPr>
                <a:xfrm>
                  <a:off x="11253237" y="2883405"/>
                  <a:ext cx="11484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260" name="Freihand 259">
                  <a:extLst>
                    <a:ext uri="{FF2B5EF4-FFF2-40B4-BE49-F238E27FC236}">
                      <a16:creationId xmlns:a16="http://schemas.microsoft.com/office/drawing/2014/main" id="{74335D7C-54E7-4F29-B6BD-727E4CFBE202}"/>
                    </a:ext>
                  </a:extLst>
                </p14:cNvPr>
                <p14:cNvContentPartPr/>
                <p14:nvPr/>
              </p14:nvContentPartPr>
              <p14:xfrm>
                <a:off x="11445477" y="2799525"/>
                <a:ext cx="111600" cy="145800"/>
              </p14:xfrm>
            </p:contentPart>
          </mc:Choice>
          <mc:Fallback xmlns="">
            <p:pic>
              <p:nvPicPr>
                <p:cNvPr id="260" name="Freihand 259">
                  <a:extLst>
                    <a:ext uri="{FF2B5EF4-FFF2-40B4-BE49-F238E27FC236}">
                      <a16:creationId xmlns:a16="http://schemas.microsoft.com/office/drawing/2014/main" id="{74335D7C-54E7-4F29-B6BD-727E4CFBE202}"/>
                    </a:ext>
                  </a:extLst>
                </p:cNvPr>
                <p:cNvPicPr/>
                <p:nvPr/>
              </p:nvPicPr>
              <p:blipFill>
                <a:blip r:embed="rId793"/>
                <a:stretch>
                  <a:fillRect/>
                </a:stretch>
              </p:blipFill>
              <p:spPr>
                <a:xfrm>
                  <a:off x="11441157" y="2795205"/>
                  <a:ext cx="1202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261" name="Freihand 260">
                  <a:extLst>
                    <a:ext uri="{FF2B5EF4-FFF2-40B4-BE49-F238E27FC236}">
                      <a16:creationId xmlns:a16="http://schemas.microsoft.com/office/drawing/2014/main" id="{BE6CC7EC-8399-4A20-8CB8-26360149250A}"/>
                    </a:ext>
                  </a:extLst>
                </p14:cNvPr>
                <p14:cNvContentPartPr/>
                <p14:nvPr/>
              </p14:nvContentPartPr>
              <p14:xfrm>
                <a:off x="11623317" y="2890605"/>
                <a:ext cx="15120" cy="14040"/>
              </p14:xfrm>
            </p:contentPart>
          </mc:Choice>
          <mc:Fallback xmlns="">
            <p:pic>
              <p:nvPicPr>
                <p:cNvPr id="261" name="Freihand 260">
                  <a:extLst>
                    <a:ext uri="{FF2B5EF4-FFF2-40B4-BE49-F238E27FC236}">
                      <a16:creationId xmlns:a16="http://schemas.microsoft.com/office/drawing/2014/main" id="{BE6CC7EC-8399-4A20-8CB8-26360149250A}"/>
                    </a:ext>
                  </a:extLst>
                </p:cNvPr>
                <p:cNvPicPr/>
                <p:nvPr/>
              </p:nvPicPr>
              <p:blipFill>
                <a:blip r:embed="rId795"/>
                <a:stretch>
                  <a:fillRect/>
                </a:stretch>
              </p:blipFill>
              <p:spPr>
                <a:xfrm>
                  <a:off x="11618997" y="2886285"/>
                  <a:ext cx="237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262" name="Freihand 261">
                  <a:extLst>
                    <a:ext uri="{FF2B5EF4-FFF2-40B4-BE49-F238E27FC236}">
                      <a16:creationId xmlns:a16="http://schemas.microsoft.com/office/drawing/2014/main" id="{54DB2DE4-6306-476F-BCCB-15CA33636AEF}"/>
                    </a:ext>
                  </a:extLst>
                </p14:cNvPr>
                <p14:cNvContentPartPr/>
                <p14:nvPr/>
              </p14:nvContentPartPr>
              <p14:xfrm>
                <a:off x="11739237" y="2776485"/>
                <a:ext cx="92880" cy="232920"/>
              </p14:xfrm>
            </p:contentPart>
          </mc:Choice>
          <mc:Fallback xmlns="">
            <p:pic>
              <p:nvPicPr>
                <p:cNvPr id="262" name="Freihand 261">
                  <a:extLst>
                    <a:ext uri="{FF2B5EF4-FFF2-40B4-BE49-F238E27FC236}">
                      <a16:creationId xmlns:a16="http://schemas.microsoft.com/office/drawing/2014/main" id="{54DB2DE4-6306-476F-BCCB-15CA33636AEF}"/>
                    </a:ext>
                  </a:extLst>
                </p:cNvPr>
                <p:cNvPicPr/>
                <p:nvPr/>
              </p:nvPicPr>
              <p:blipFill>
                <a:blip r:embed="rId797"/>
                <a:stretch>
                  <a:fillRect/>
                </a:stretch>
              </p:blipFill>
              <p:spPr>
                <a:xfrm>
                  <a:off x="11734917" y="2772165"/>
                  <a:ext cx="10152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798">
              <p14:nvContentPartPr>
                <p14:cNvPr id="263" name="Freihand 262">
                  <a:extLst>
                    <a:ext uri="{FF2B5EF4-FFF2-40B4-BE49-F238E27FC236}">
                      <a16:creationId xmlns:a16="http://schemas.microsoft.com/office/drawing/2014/main" id="{8315E56C-5829-4737-8AC2-B8A2713FB971}"/>
                    </a:ext>
                  </a:extLst>
                </p14:cNvPr>
                <p14:cNvContentPartPr/>
                <p14:nvPr/>
              </p14:nvContentPartPr>
              <p14:xfrm>
                <a:off x="11714397" y="2918685"/>
                <a:ext cx="128520" cy="25560"/>
              </p14:xfrm>
            </p:contentPart>
          </mc:Choice>
          <mc:Fallback xmlns="">
            <p:pic>
              <p:nvPicPr>
                <p:cNvPr id="263" name="Freihand 262">
                  <a:extLst>
                    <a:ext uri="{FF2B5EF4-FFF2-40B4-BE49-F238E27FC236}">
                      <a16:creationId xmlns:a16="http://schemas.microsoft.com/office/drawing/2014/main" id="{8315E56C-5829-4737-8AC2-B8A2713FB971}"/>
                    </a:ext>
                  </a:extLst>
                </p:cNvPr>
                <p:cNvPicPr/>
                <p:nvPr/>
              </p:nvPicPr>
              <p:blipFill>
                <a:blip r:embed="rId799"/>
                <a:stretch>
                  <a:fillRect/>
                </a:stretch>
              </p:blipFill>
              <p:spPr>
                <a:xfrm>
                  <a:off x="11710077" y="2914365"/>
                  <a:ext cx="13716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800">
              <p14:nvContentPartPr>
                <p14:cNvPr id="265" name="Freihand 264">
                  <a:extLst>
                    <a:ext uri="{FF2B5EF4-FFF2-40B4-BE49-F238E27FC236}">
                      <a16:creationId xmlns:a16="http://schemas.microsoft.com/office/drawing/2014/main" id="{3F1B784D-2593-47F6-A18F-1D3CFAACA95C}"/>
                    </a:ext>
                  </a:extLst>
                </p14:cNvPr>
                <p14:cNvContentPartPr/>
                <p14:nvPr/>
              </p14:nvContentPartPr>
              <p14:xfrm>
                <a:off x="9416517" y="2619165"/>
                <a:ext cx="31680" cy="17640"/>
              </p14:xfrm>
            </p:contentPart>
          </mc:Choice>
          <mc:Fallback xmlns="">
            <p:pic>
              <p:nvPicPr>
                <p:cNvPr id="265" name="Freihand 264">
                  <a:extLst>
                    <a:ext uri="{FF2B5EF4-FFF2-40B4-BE49-F238E27FC236}">
                      <a16:creationId xmlns:a16="http://schemas.microsoft.com/office/drawing/2014/main" id="{3F1B784D-2593-47F6-A18F-1D3CFAACA95C}"/>
                    </a:ext>
                  </a:extLst>
                </p:cNvPr>
                <p:cNvPicPr/>
                <p:nvPr/>
              </p:nvPicPr>
              <p:blipFill>
                <a:blip r:embed="rId801"/>
                <a:stretch>
                  <a:fillRect/>
                </a:stretch>
              </p:blipFill>
              <p:spPr>
                <a:xfrm>
                  <a:off x="9412197" y="2614845"/>
                  <a:ext cx="403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266" name="Freihand 265">
                  <a:extLst>
                    <a:ext uri="{FF2B5EF4-FFF2-40B4-BE49-F238E27FC236}">
                      <a16:creationId xmlns:a16="http://schemas.microsoft.com/office/drawing/2014/main" id="{C638D64E-7510-4EE3-88B7-5913A3C298F5}"/>
                    </a:ext>
                  </a:extLst>
                </p14:cNvPr>
                <p14:cNvContentPartPr/>
                <p14:nvPr/>
              </p14:nvContentPartPr>
              <p14:xfrm>
                <a:off x="9252357" y="2560845"/>
                <a:ext cx="378000" cy="321120"/>
              </p14:xfrm>
            </p:contentPart>
          </mc:Choice>
          <mc:Fallback xmlns="">
            <p:pic>
              <p:nvPicPr>
                <p:cNvPr id="266" name="Freihand 265">
                  <a:extLst>
                    <a:ext uri="{FF2B5EF4-FFF2-40B4-BE49-F238E27FC236}">
                      <a16:creationId xmlns:a16="http://schemas.microsoft.com/office/drawing/2014/main" id="{C638D64E-7510-4EE3-88B7-5913A3C298F5}"/>
                    </a:ext>
                  </a:extLst>
                </p:cNvPr>
                <p:cNvPicPr/>
                <p:nvPr/>
              </p:nvPicPr>
              <p:blipFill>
                <a:blip r:embed="rId803"/>
                <a:stretch>
                  <a:fillRect/>
                </a:stretch>
              </p:blipFill>
              <p:spPr>
                <a:xfrm>
                  <a:off x="9248037" y="2556525"/>
                  <a:ext cx="386640" cy="32976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267" name="Freihand 266">
                  <a:extLst>
                    <a:ext uri="{FF2B5EF4-FFF2-40B4-BE49-F238E27FC236}">
                      <a16:creationId xmlns:a16="http://schemas.microsoft.com/office/drawing/2014/main" id="{5A902B59-5AE8-4184-AB0C-7D45FD2B9241}"/>
                    </a:ext>
                  </a:extLst>
                </p14:cNvPr>
                <p14:cNvContentPartPr/>
                <p14:nvPr/>
              </p14:nvContentPartPr>
              <p14:xfrm>
                <a:off x="9600117" y="2055405"/>
                <a:ext cx="906120" cy="583920"/>
              </p14:xfrm>
            </p:contentPart>
          </mc:Choice>
          <mc:Fallback xmlns="">
            <p:pic>
              <p:nvPicPr>
                <p:cNvPr id="267" name="Freihand 266">
                  <a:extLst>
                    <a:ext uri="{FF2B5EF4-FFF2-40B4-BE49-F238E27FC236}">
                      <a16:creationId xmlns:a16="http://schemas.microsoft.com/office/drawing/2014/main" id="{5A902B59-5AE8-4184-AB0C-7D45FD2B9241}"/>
                    </a:ext>
                  </a:extLst>
                </p:cNvPr>
                <p:cNvPicPr/>
                <p:nvPr/>
              </p:nvPicPr>
              <p:blipFill>
                <a:blip r:embed="rId805"/>
                <a:stretch>
                  <a:fillRect/>
                </a:stretch>
              </p:blipFill>
              <p:spPr>
                <a:xfrm>
                  <a:off x="9595797" y="2051085"/>
                  <a:ext cx="914760" cy="59256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269" name="Freihand 268">
                  <a:extLst>
                    <a:ext uri="{FF2B5EF4-FFF2-40B4-BE49-F238E27FC236}">
                      <a16:creationId xmlns:a16="http://schemas.microsoft.com/office/drawing/2014/main" id="{C1962C37-7C7F-45BE-9CD8-FD7D6C872289}"/>
                    </a:ext>
                  </a:extLst>
                </p14:cNvPr>
                <p14:cNvContentPartPr/>
                <p14:nvPr/>
              </p14:nvContentPartPr>
              <p14:xfrm>
                <a:off x="10633677" y="1949565"/>
                <a:ext cx="194760" cy="119520"/>
              </p14:xfrm>
            </p:contentPart>
          </mc:Choice>
          <mc:Fallback xmlns="">
            <p:pic>
              <p:nvPicPr>
                <p:cNvPr id="269" name="Freihand 268">
                  <a:extLst>
                    <a:ext uri="{FF2B5EF4-FFF2-40B4-BE49-F238E27FC236}">
                      <a16:creationId xmlns:a16="http://schemas.microsoft.com/office/drawing/2014/main" id="{C1962C37-7C7F-45BE-9CD8-FD7D6C872289}"/>
                    </a:ext>
                  </a:extLst>
                </p:cNvPr>
                <p:cNvPicPr/>
                <p:nvPr/>
              </p:nvPicPr>
              <p:blipFill>
                <a:blip r:embed="rId807"/>
                <a:stretch>
                  <a:fillRect/>
                </a:stretch>
              </p:blipFill>
              <p:spPr>
                <a:xfrm>
                  <a:off x="10629357" y="1945245"/>
                  <a:ext cx="2034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808">
              <p14:nvContentPartPr>
                <p14:cNvPr id="270" name="Freihand 269">
                  <a:extLst>
                    <a:ext uri="{FF2B5EF4-FFF2-40B4-BE49-F238E27FC236}">
                      <a16:creationId xmlns:a16="http://schemas.microsoft.com/office/drawing/2014/main" id="{5A96C066-D597-4968-BAB6-FBE342A60A39}"/>
                    </a:ext>
                  </a:extLst>
                </p14:cNvPr>
                <p14:cNvContentPartPr/>
                <p14:nvPr/>
              </p14:nvContentPartPr>
              <p14:xfrm>
                <a:off x="10872357" y="1935525"/>
                <a:ext cx="149760" cy="87120"/>
              </p14:xfrm>
            </p:contentPart>
          </mc:Choice>
          <mc:Fallback xmlns="">
            <p:pic>
              <p:nvPicPr>
                <p:cNvPr id="270" name="Freihand 269">
                  <a:extLst>
                    <a:ext uri="{FF2B5EF4-FFF2-40B4-BE49-F238E27FC236}">
                      <a16:creationId xmlns:a16="http://schemas.microsoft.com/office/drawing/2014/main" id="{5A96C066-D597-4968-BAB6-FBE342A60A39}"/>
                    </a:ext>
                  </a:extLst>
                </p:cNvPr>
                <p:cNvPicPr/>
                <p:nvPr/>
              </p:nvPicPr>
              <p:blipFill>
                <a:blip r:embed="rId809"/>
                <a:stretch>
                  <a:fillRect/>
                </a:stretch>
              </p:blipFill>
              <p:spPr>
                <a:xfrm>
                  <a:off x="10868037" y="1931205"/>
                  <a:ext cx="1584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810">
              <p14:nvContentPartPr>
                <p14:cNvPr id="271" name="Freihand 270">
                  <a:extLst>
                    <a:ext uri="{FF2B5EF4-FFF2-40B4-BE49-F238E27FC236}">
                      <a16:creationId xmlns:a16="http://schemas.microsoft.com/office/drawing/2014/main" id="{A25EF06F-F4C6-428A-B5CF-A8E0AD2016AC}"/>
                    </a:ext>
                  </a:extLst>
                </p14:cNvPr>
                <p14:cNvContentPartPr/>
                <p14:nvPr/>
              </p14:nvContentPartPr>
              <p14:xfrm>
                <a:off x="11034717" y="1841925"/>
                <a:ext cx="51480" cy="142920"/>
              </p14:xfrm>
            </p:contentPart>
          </mc:Choice>
          <mc:Fallback xmlns="">
            <p:pic>
              <p:nvPicPr>
                <p:cNvPr id="271" name="Freihand 270">
                  <a:extLst>
                    <a:ext uri="{FF2B5EF4-FFF2-40B4-BE49-F238E27FC236}">
                      <a16:creationId xmlns:a16="http://schemas.microsoft.com/office/drawing/2014/main" id="{A25EF06F-F4C6-428A-B5CF-A8E0AD2016AC}"/>
                    </a:ext>
                  </a:extLst>
                </p:cNvPr>
                <p:cNvPicPr/>
                <p:nvPr/>
              </p:nvPicPr>
              <p:blipFill>
                <a:blip r:embed="rId811"/>
                <a:stretch>
                  <a:fillRect/>
                </a:stretch>
              </p:blipFill>
              <p:spPr>
                <a:xfrm>
                  <a:off x="11030397" y="1837605"/>
                  <a:ext cx="601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272" name="Freihand 271">
                  <a:extLst>
                    <a:ext uri="{FF2B5EF4-FFF2-40B4-BE49-F238E27FC236}">
                      <a16:creationId xmlns:a16="http://schemas.microsoft.com/office/drawing/2014/main" id="{0ACDEFBB-B9FD-4B8F-B316-9EE5A4AE713E}"/>
                    </a:ext>
                  </a:extLst>
                </p14:cNvPr>
                <p14:cNvContentPartPr/>
                <p14:nvPr/>
              </p14:nvContentPartPr>
              <p14:xfrm>
                <a:off x="11200677" y="1858485"/>
                <a:ext cx="178920" cy="103320"/>
              </p14:xfrm>
            </p:contentPart>
          </mc:Choice>
          <mc:Fallback xmlns="">
            <p:pic>
              <p:nvPicPr>
                <p:cNvPr id="272" name="Freihand 271">
                  <a:extLst>
                    <a:ext uri="{FF2B5EF4-FFF2-40B4-BE49-F238E27FC236}">
                      <a16:creationId xmlns:a16="http://schemas.microsoft.com/office/drawing/2014/main" id="{0ACDEFBB-B9FD-4B8F-B316-9EE5A4AE713E}"/>
                    </a:ext>
                  </a:extLst>
                </p:cNvPr>
                <p:cNvPicPr/>
                <p:nvPr/>
              </p:nvPicPr>
              <p:blipFill>
                <a:blip r:embed="rId813"/>
                <a:stretch>
                  <a:fillRect/>
                </a:stretch>
              </p:blipFill>
              <p:spPr>
                <a:xfrm>
                  <a:off x="11196357" y="1854165"/>
                  <a:ext cx="1875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273" name="Freihand 272">
                  <a:extLst>
                    <a:ext uri="{FF2B5EF4-FFF2-40B4-BE49-F238E27FC236}">
                      <a16:creationId xmlns:a16="http://schemas.microsoft.com/office/drawing/2014/main" id="{EA72EAE9-34B4-475A-927F-BD409D2B8F34}"/>
                    </a:ext>
                  </a:extLst>
                </p14:cNvPr>
                <p14:cNvContentPartPr/>
                <p14:nvPr/>
              </p14:nvContentPartPr>
              <p14:xfrm>
                <a:off x="11429637" y="1835805"/>
                <a:ext cx="108360" cy="87480"/>
              </p14:xfrm>
            </p:contentPart>
          </mc:Choice>
          <mc:Fallback xmlns="">
            <p:pic>
              <p:nvPicPr>
                <p:cNvPr id="273" name="Freihand 272">
                  <a:extLst>
                    <a:ext uri="{FF2B5EF4-FFF2-40B4-BE49-F238E27FC236}">
                      <a16:creationId xmlns:a16="http://schemas.microsoft.com/office/drawing/2014/main" id="{EA72EAE9-34B4-475A-927F-BD409D2B8F34}"/>
                    </a:ext>
                  </a:extLst>
                </p:cNvPr>
                <p:cNvPicPr/>
                <p:nvPr/>
              </p:nvPicPr>
              <p:blipFill>
                <a:blip r:embed="rId815"/>
                <a:stretch>
                  <a:fillRect/>
                </a:stretch>
              </p:blipFill>
              <p:spPr>
                <a:xfrm>
                  <a:off x="11425317" y="1831485"/>
                  <a:ext cx="1170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274" name="Freihand 273">
                  <a:extLst>
                    <a:ext uri="{FF2B5EF4-FFF2-40B4-BE49-F238E27FC236}">
                      <a16:creationId xmlns:a16="http://schemas.microsoft.com/office/drawing/2014/main" id="{CF16576D-5CEE-44C1-B3A5-D4CB2D75F3A1}"/>
                    </a:ext>
                  </a:extLst>
                </p14:cNvPr>
                <p14:cNvContentPartPr/>
                <p14:nvPr/>
              </p14:nvContentPartPr>
              <p14:xfrm>
                <a:off x="11540877" y="1846965"/>
                <a:ext cx="88200" cy="210960"/>
              </p14:xfrm>
            </p:contentPart>
          </mc:Choice>
          <mc:Fallback xmlns="">
            <p:pic>
              <p:nvPicPr>
                <p:cNvPr id="274" name="Freihand 273">
                  <a:extLst>
                    <a:ext uri="{FF2B5EF4-FFF2-40B4-BE49-F238E27FC236}">
                      <a16:creationId xmlns:a16="http://schemas.microsoft.com/office/drawing/2014/main" id="{CF16576D-5CEE-44C1-B3A5-D4CB2D75F3A1}"/>
                    </a:ext>
                  </a:extLst>
                </p:cNvPr>
                <p:cNvPicPr/>
                <p:nvPr/>
              </p:nvPicPr>
              <p:blipFill>
                <a:blip r:embed="rId817"/>
                <a:stretch>
                  <a:fillRect/>
                </a:stretch>
              </p:blipFill>
              <p:spPr>
                <a:xfrm>
                  <a:off x="11536557" y="1842645"/>
                  <a:ext cx="9684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818">
              <p14:nvContentPartPr>
                <p14:cNvPr id="275" name="Freihand 274">
                  <a:extLst>
                    <a:ext uri="{FF2B5EF4-FFF2-40B4-BE49-F238E27FC236}">
                      <a16:creationId xmlns:a16="http://schemas.microsoft.com/office/drawing/2014/main" id="{694DEBB6-399F-4EF0-9DAB-3E1679CBE1D4}"/>
                    </a:ext>
                  </a:extLst>
                </p14:cNvPr>
                <p14:cNvContentPartPr/>
                <p14:nvPr/>
              </p14:nvContentPartPr>
              <p14:xfrm>
                <a:off x="11653197" y="1802685"/>
                <a:ext cx="120960" cy="101520"/>
              </p14:xfrm>
            </p:contentPart>
          </mc:Choice>
          <mc:Fallback xmlns="">
            <p:pic>
              <p:nvPicPr>
                <p:cNvPr id="275" name="Freihand 274">
                  <a:extLst>
                    <a:ext uri="{FF2B5EF4-FFF2-40B4-BE49-F238E27FC236}">
                      <a16:creationId xmlns:a16="http://schemas.microsoft.com/office/drawing/2014/main" id="{694DEBB6-399F-4EF0-9DAB-3E1679CBE1D4}"/>
                    </a:ext>
                  </a:extLst>
                </p:cNvPr>
                <p:cNvPicPr/>
                <p:nvPr/>
              </p:nvPicPr>
              <p:blipFill>
                <a:blip r:embed="rId819"/>
                <a:stretch>
                  <a:fillRect/>
                </a:stretch>
              </p:blipFill>
              <p:spPr>
                <a:xfrm>
                  <a:off x="11648877" y="1798365"/>
                  <a:ext cx="1296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277" name="Freihand 276">
                  <a:extLst>
                    <a:ext uri="{FF2B5EF4-FFF2-40B4-BE49-F238E27FC236}">
                      <a16:creationId xmlns:a16="http://schemas.microsoft.com/office/drawing/2014/main" id="{E4B52A42-71E2-4EEA-9D3A-F62A833AB312}"/>
                    </a:ext>
                  </a:extLst>
                </p14:cNvPr>
                <p14:cNvContentPartPr/>
                <p14:nvPr/>
              </p14:nvContentPartPr>
              <p14:xfrm>
                <a:off x="10560597" y="1875045"/>
                <a:ext cx="244080" cy="274680"/>
              </p14:xfrm>
            </p:contentPart>
          </mc:Choice>
          <mc:Fallback xmlns="">
            <p:pic>
              <p:nvPicPr>
                <p:cNvPr id="277" name="Freihand 276">
                  <a:extLst>
                    <a:ext uri="{FF2B5EF4-FFF2-40B4-BE49-F238E27FC236}">
                      <a16:creationId xmlns:a16="http://schemas.microsoft.com/office/drawing/2014/main" id="{E4B52A42-71E2-4EEA-9D3A-F62A833AB312}"/>
                    </a:ext>
                  </a:extLst>
                </p:cNvPr>
                <p:cNvPicPr/>
                <p:nvPr/>
              </p:nvPicPr>
              <p:blipFill>
                <a:blip r:embed="rId821"/>
                <a:stretch>
                  <a:fillRect/>
                </a:stretch>
              </p:blipFill>
              <p:spPr>
                <a:xfrm>
                  <a:off x="10556277" y="1870725"/>
                  <a:ext cx="25272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278" name="Freihand 277">
                  <a:extLst>
                    <a:ext uri="{FF2B5EF4-FFF2-40B4-BE49-F238E27FC236}">
                      <a16:creationId xmlns:a16="http://schemas.microsoft.com/office/drawing/2014/main" id="{7282A5FB-D34B-4467-B16A-D2F083362ABE}"/>
                    </a:ext>
                  </a:extLst>
                </p14:cNvPr>
                <p14:cNvContentPartPr/>
                <p14:nvPr/>
              </p14:nvContentPartPr>
              <p14:xfrm>
                <a:off x="10588677" y="1626645"/>
                <a:ext cx="1326960" cy="311040"/>
              </p14:xfrm>
            </p:contentPart>
          </mc:Choice>
          <mc:Fallback xmlns="">
            <p:pic>
              <p:nvPicPr>
                <p:cNvPr id="278" name="Freihand 277">
                  <a:extLst>
                    <a:ext uri="{FF2B5EF4-FFF2-40B4-BE49-F238E27FC236}">
                      <a16:creationId xmlns:a16="http://schemas.microsoft.com/office/drawing/2014/main" id="{7282A5FB-D34B-4467-B16A-D2F083362ABE}"/>
                    </a:ext>
                  </a:extLst>
                </p:cNvPr>
                <p:cNvPicPr/>
                <p:nvPr/>
              </p:nvPicPr>
              <p:blipFill>
                <a:blip r:embed="rId823"/>
                <a:stretch>
                  <a:fillRect/>
                </a:stretch>
              </p:blipFill>
              <p:spPr>
                <a:xfrm>
                  <a:off x="10584357" y="1622325"/>
                  <a:ext cx="1335600" cy="31968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279" name="Freihand 278">
                  <a:extLst>
                    <a:ext uri="{FF2B5EF4-FFF2-40B4-BE49-F238E27FC236}">
                      <a16:creationId xmlns:a16="http://schemas.microsoft.com/office/drawing/2014/main" id="{9288F3E4-D623-4EF7-9C30-4CA5330EE61B}"/>
                    </a:ext>
                  </a:extLst>
                </p14:cNvPr>
                <p14:cNvContentPartPr/>
                <p14:nvPr/>
              </p14:nvContentPartPr>
              <p14:xfrm>
                <a:off x="10686237" y="1921125"/>
                <a:ext cx="1354680" cy="261000"/>
              </p14:xfrm>
            </p:contentPart>
          </mc:Choice>
          <mc:Fallback xmlns="">
            <p:pic>
              <p:nvPicPr>
                <p:cNvPr id="279" name="Freihand 278">
                  <a:extLst>
                    <a:ext uri="{FF2B5EF4-FFF2-40B4-BE49-F238E27FC236}">
                      <a16:creationId xmlns:a16="http://schemas.microsoft.com/office/drawing/2014/main" id="{9288F3E4-D623-4EF7-9C30-4CA5330EE61B}"/>
                    </a:ext>
                  </a:extLst>
                </p:cNvPr>
                <p:cNvPicPr/>
                <p:nvPr/>
              </p:nvPicPr>
              <p:blipFill>
                <a:blip r:embed="rId825"/>
                <a:stretch>
                  <a:fillRect/>
                </a:stretch>
              </p:blipFill>
              <p:spPr>
                <a:xfrm>
                  <a:off x="10681917" y="1916805"/>
                  <a:ext cx="136332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223" name="Freihand 222">
                  <a:extLst>
                    <a:ext uri="{FF2B5EF4-FFF2-40B4-BE49-F238E27FC236}">
                      <a16:creationId xmlns:a16="http://schemas.microsoft.com/office/drawing/2014/main" id="{2BC4B5F5-2F04-4BF3-8274-C2A54D568018}"/>
                    </a:ext>
                  </a:extLst>
                </p14:cNvPr>
                <p14:cNvContentPartPr/>
                <p14:nvPr/>
              </p14:nvContentPartPr>
              <p14:xfrm>
                <a:off x="7197117" y="3072405"/>
                <a:ext cx="157320" cy="11160"/>
              </p14:xfrm>
            </p:contentPart>
          </mc:Choice>
          <mc:Fallback xmlns="">
            <p:pic>
              <p:nvPicPr>
                <p:cNvPr id="223" name="Freihand 222">
                  <a:extLst>
                    <a:ext uri="{FF2B5EF4-FFF2-40B4-BE49-F238E27FC236}">
                      <a16:creationId xmlns:a16="http://schemas.microsoft.com/office/drawing/2014/main" id="{2BC4B5F5-2F04-4BF3-8274-C2A54D568018}"/>
                    </a:ext>
                  </a:extLst>
                </p:cNvPr>
                <p:cNvPicPr/>
                <p:nvPr/>
              </p:nvPicPr>
              <p:blipFill>
                <a:blip r:embed="rId827"/>
                <a:stretch>
                  <a:fillRect/>
                </a:stretch>
              </p:blipFill>
              <p:spPr>
                <a:xfrm>
                  <a:off x="7192797" y="3068085"/>
                  <a:ext cx="1659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224" name="Freihand 223">
                  <a:extLst>
                    <a:ext uri="{FF2B5EF4-FFF2-40B4-BE49-F238E27FC236}">
                      <a16:creationId xmlns:a16="http://schemas.microsoft.com/office/drawing/2014/main" id="{88C0163C-8E5F-4BD0-BEBB-F6EAAF280437}"/>
                    </a:ext>
                  </a:extLst>
                </p14:cNvPr>
                <p14:cNvContentPartPr/>
                <p14:nvPr/>
              </p14:nvContentPartPr>
              <p14:xfrm>
                <a:off x="7199997" y="3121005"/>
                <a:ext cx="163800" cy="18000"/>
              </p14:xfrm>
            </p:contentPart>
          </mc:Choice>
          <mc:Fallback xmlns="">
            <p:pic>
              <p:nvPicPr>
                <p:cNvPr id="224" name="Freihand 223">
                  <a:extLst>
                    <a:ext uri="{FF2B5EF4-FFF2-40B4-BE49-F238E27FC236}">
                      <a16:creationId xmlns:a16="http://schemas.microsoft.com/office/drawing/2014/main" id="{88C0163C-8E5F-4BD0-BEBB-F6EAAF280437}"/>
                    </a:ext>
                  </a:extLst>
                </p:cNvPr>
                <p:cNvPicPr/>
                <p:nvPr/>
              </p:nvPicPr>
              <p:blipFill>
                <a:blip r:embed="rId829"/>
                <a:stretch>
                  <a:fillRect/>
                </a:stretch>
              </p:blipFill>
              <p:spPr>
                <a:xfrm>
                  <a:off x="7195677" y="3116685"/>
                  <a:ext cx="1724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225" name="Freihand 224">
                  <a:extLst>
                    <a:ext uri="{FF2B5EF4-FFF2-40B4-BE49-F238E27FC236}">
                      <a16:creationId xmlns:a16="http://schemas.microsoft.com/office/drawing/2014/main" id="{1A6CFE5F-AF5B-4BB0-BE83-B76D2673C536}"/>
                    </a:ext>
                  </a:extLst>
                </p14:cNvPr>
                <p14:cNvContentPartPr/>
                <p14:nvPr/>
              </p14:nvContentPartPr>
              <p14:xfrm>
                <a:off x="7353357" y="3030645"/>
                <a:ext cx="92520" cy="160560"/>
              </p14:xfrm>
            </p:contentPart>
          </mc:Choice>
          <mc:Fallback xmlns="">
            <p:pic>
              <p:nvPicPr>
                <p:cNvPr id="225" name="Freihand 224">
                  <a:extLst>
                    <a:ext uri="{FF2B5EF4-FFF2-40B4-BE49-F238E27FC236}">
                      <a16:creationId xmlns:a16="http://schemas.microsoft.com/office/drawing/2014/main" id="{1A6CFE5F-AF5B-4BB0-BE83-B76D2673C536}"/>
                    </a:ext>
                  </a:extLst>
                </p:cNvPr>
                <p:cNvPicPr/>
                <p:nvPr/>
              </p:nvPicPr>
              <p:blipFill>
                <a:blip r:embed="rId831"/>
                <a:stretch>
                  <a:fillRect/>
                </a:stretch>
              </p:blipFill>
              <p:spPr>
                <a:xfrm>
                  <a:off x="7349037" y="3026325"/>
                  <a:ext cx="1011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832">
              <p14:nvContentPartPr>
                <p14:cNvPr id="226" name="Freihand 225">
                  <a:extLst>
                    <a:ext uri="{FF2B5EF4-FFF2-40B4-BE49-F238E27FC236}">
                      <a16:creationId xmlns:a16="http://schemas.microsoft.com/office/drawing/2014/main" id="{708B8F05-04DA-4A88-BB3C-71CD19396F2D}"/>
                    </a:ext>
                  </a:extLst>
                </p14:cNvPr>
                <p14:cNvContentPartPr/>
                <p14:nvPr/>
              </p14:nvContentPartPr>
              <p14:xfrm>
                <a:off x="7632717" y="3042525"/>
                <a:ext cx="164520" cy="78480"/>
              </p14:xfrm>
            </p:contentPart>
          </mc:Choice>
          <mc:Fallback xmlns="">
            <p:pic>
              <p:nvPicPr>
                <p:cNvPr id="226" name="Freihand 225">
                  <a:extLst>
                    <a:ext uri="{FF2B5EF4-FFF2-40B4-BE49-F238E27FC236}">
                      <a16:creationId xmlns:a16="http://schemas.microsoft.com/office/drawing/2014/main" id="{708B8F05-04DA-4A88-BB3C-71CD19396F2D}"/>
                    </a:ext>
                  </a:extLst>
                </p:cNvPr>
                <p:cNvPicPr/>
                <p:nvPr/>
              </p:nvPicPr>
              <p:blipFill>
                <a:blip r:embed="rId833"/>
                <a:stretch>
                  <a:fillRect/>
                </a:stretch>
              </p:blipFill>
              <p:spPr>
                <a:xfrm>
                  <a:off x="7628397" y="3038205"/>
                  <a:ext cx="1731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227" name="Freihand 226">
                  <a:extLst>
                    <a:ext uri="{FF2B5EF4-FFF2-40B4-BE49-F238E27FC236}">
                      <a16:creationId xmlns:a16="http://schemas.microsoft.com/office/drawing/2014/main" id="{F1F61593-06B6-456F-A554-D8C8DE501875}"/>
                    </a:ext>
                  </a:extLst>
                </p14:cNvPr>
                <p14:cNvContentPartPr/>
                <p14:nvPr/>
              </p14:nvContentPartPr>
              <p14:xfrm>
                <a:off x="7844037" y="3032085"/>
                <a:ext cx="110520" cy="76320"/>
              </p14:xfrm>
            </p:contentPart>
          </mc:Choice>
          <mc:Fallback xmlns="">
            <p:pic>
              <p:nvPicPr>
                <p:cNvPr id="227" name="Freihand 226">
                  <a:extLst>
                    <a:ext uri="{FF2B5EF4-FFF2-40B4-BE49-F238E27FC236}">
                      <a16:creationId xmlns:a16="http://schemas.microsoft.com/office/drawing/2014/main" id="{F1F61593-06B6-456F-A554-D8C8DE501875}"/>
                    </a:ext>
                  </a:extLst>
                </p:cNvPr>
                <p:cNvPicPr/>
                <p:nvPr/>
              </p:nvPicPr>
              <p:blipFill>
                <a:blip r:embed="rId835"/>
                <a:stretch>
                  <a:fillRect/>
                </a:stretch>
              </p:blipFill>
              <p:spPr>
                <a:xfrm>
                  <a:off x="7839717" y="3027765"/>
                  <a:ext cx="1191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228" name="Freihand 227">
                  <a:extLst>
                    <a:ext uri="{FF2B5EF4-FFF2-40B4-BE49-F238E27FC236}">
                      <a16:creationId xmlns:a16="http://schemas.microsoft.com/office/drawing/2014/main" id="{E344CBE4-9060-4582-980A-4D19A67E4738}"/>
                    </a:ext>
                  </a:extLst>
                </p14:cNvPr>
                <p14:cNvContentPartPr/>
                <p14:nvPr/>
              </p14:nvContentPartPr>
              <p14:xfrm>
                <a:off x="8002437" y="3027765"/>
                <a:ext cx="87840" cy="84600"/>
              </p14:xfrm>
            </p:contentPart>
          </mc:Choice>
          <mc:Fallback xmlns="">
            <p:pic>
              <p:nvPicPr>
                <p:cNvPr id="228" name="Freihand 227">
                  <a:extLst>
                    <a:ext uri="{FF2B5EF4-FFF2-40B4-BE49-F238E27FC236}">
                      <a16:creationId xmlns:a16="http://schemas.microsoft.com/office/drawing/2014/main" id="{E344CBE4-9060-4582-980A-4D19A67E4738}"/>
                    </a:ext>
                  </a:extLst>
                </p:cNvPr>
                <p:cNvPicPr/>
                <p:nvPr/>
              </p:nvPicPr>
              <p:blipFill>
                <a:blip r:embed="rId837"/>
                <a:stretch>
                  <a:fillRect/>
                </a:stretch>
              </p:blipFill>
              <p:spPr>
                <a:xfrm>
                  <a:off x="7998117" y="3023445"/>
                  <a:ext cx="964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229" name="Freihand 228">
                  <a:extLst>
                    <a:ext uri="{FF2B5EF4-FFF2-40B4-BE49-F238E27FC236}">
                      <a16:creationId xmlns:a16="http://schemas.microsoft.com/office/drawing/2014/main" id="{C4587873-2F0B-46BA-B8A0-6B01D3B30E1B}"/>
                    </a:ext>
                  </a:extLst>
                </p14:cNvPr>
                <p14:cNvContentPartPr/>
                <p14:nvPr/>
              </p14:nvContentPartPr>
              <p14:xfrm>
                <a:off x="7988037" y="3062325"/>
                <a:ext cx="131760" cy="43560"/>
              </p14:xfrm>
            </p:contentPart>
          </mc:Choice>
          <mc:Fallback xmlns="">
            <p:pic>
              <p:nvPicPr>
                <p:cNvPr id="229" name="Freihand 228">
                  <a:extLst>
                    <a:ext uri="{FF2B5EF4-FFF2-40B4-BE49-F238E27FC236}">
                      <a16:creationId xmlns:a16="http://schemas.microsoft.com/office/drawing/2014/main" id="{C4587873-2F0B-46BA-B8A0-6B01D3B30E1B}"/>
                    </a:ext>
                  </a:extLst>
                </p:cNvPr>
                <p:cNvPicPr/>
                <p:nvPr/>
              </p:nvPicPr>
              <p:blipFill>
                <a:blip r:embed="rId839"/>
                <a:stretch>
                  <a:fillRect/>
                </a:stretch>
              </p:blipFill>
              <p:spPr>
                <a:xfrm>
                  <a:off x="7983717" y="3058005"/>
                  <a:ext cx="14040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840">
              <p14:nvContentPartPr>
                <p14:cNvPr id="231" name="Freihand 230">
                  <a:extLst>
                    <a:ext uri="{FF2B5EF4-FFF2-40B4-BE49-F238E27FC236}">
                      <a16:creationId xmlns:a16="http://schemas.microsoft.com/office/drawing/2014/main" id="{E74DBA1F-ACDD-46E2-BCE4-11259E811848}"/>
                    </a:ext>
                  </a:extLst>
                </p14:cNvPr>
                <p14:cNvContentPartPr/>
                <p14:nvPr/>
              </p14:nvContentPartPr>
              <p14:xfrm>
                <a:off x="8272437" y="3023085"/>
                <a:ext cx="143280" cy="89280"/>
              </p14:xfrm>
            </p:contentPart>
          </mc:Choice>
          <mc:Fallback xmlns="">
            <p:pic>
              <p:nvPicPr>
                <p:cNvPr id="231" name="Freihand 230">
                  <a:extLst>
                    <a:ext uri="{FF2B5EF4-FFF2-40B4-BE49-F238E27FC236}">
                      <a16:creationId xmlns:a16="http://schemas.microsoft.com/office/drawing/2014/main" id="{E74DBA1F-ACDD-46E2-BCE4-11259E811848}"/>
                    </a:ext>
                  </a:extLst>
                </p:cNvPr>
                <p:cNvPicPr/>
                <p:nvPr/>
              </p:nvPicPr>
              <p:blipFill>
                <a:blip r:embed="rId841"/>
                <a:stretch>
                  <a:fillRect/>
                </a:stretch>
              </p:blipFill>
              <p:spPr>
                <a:xfrm>
                  <a:off x="8268117" y="3018765"/>
                  <a:ext cx="1519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232" name="Freihand 231">
                  <a:extLst>
                    <a:ext uri="{FF2B5EF4-FFF2-40B4-BE49-F238E27FC236}">
                      <a16:creationId xmlns:a16="http://schemas.microsoft.com/office/drawing/2014/main" id="{888ABAFA-D269-48C3-A361-65A033793AF9}"/>
                    </a:ext>
                  </a:extLst>
                </p14:cNvPr>
                <p14:cNvContentPartPr/>
                <p14:nvPr/>
              </p14:nvContentPartPr>
              <p14:xfrm>
                <a:off x="8447397" y="2935965"/>
                <a:ext cx="75600" cy="177840"/>
              </p14:xfrm>
            </p:contentPart>
          </mc:Choice>
          <mc:Fallback xmlns="">
            <p:pic>
              <p:nvPicPr>
                <p:cNvPr id="232" name="Freihand 231">
                  <a:extLst>
                    <a:ext uri="{FF2B5EF4-FFF2-40B4-BE49-F238E27FC236}">
                      <a16:creationId xmlns:a16="http://schemas.microsoft.com/office/drawing/2014/main" id="{888ABAFA-D269-48C3-A361-65A033793AF9}"/>
                    </a:ext>
                  </a:extLst>
                </p:cNvPr>
                <p:cNvPicPr/>
                <p:nvPr/>
              </p:nvPicPr>
              <p:blipFill>
                <a:blip r:embed="rId843"/>
                <a:stretch>
                  <a:fillRect/>
                </a:stretch>
              </p:blipFill>
              <p:spPr>
                <a:xfrm>
                  <a:off x="8443077" y="2931645"/>
                  <a:ext cx="842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844">
              <p14:nvContentPartPr>
                <p14:cNvPr id="233" name="Freihand 232">
                  <a:extLst>
                    <a:ext uri="{FF2B5EF4-FFF2-40B4-BE49-F238E27FC236}">
                      <a16:creationId xmlns:a16="http://schemas.microsoft.com/office/drawing/2014/main" id="{F0C28DD8-B78B-4F7B-84D0-952502CCC291}"/>
                    </a:ext>
                  </a:extLst>
                </p14:cNvPr>
                <p14:cNvContentPartPr/>
                <p14:nvPr/>
              </p14:nvContentPartPr>
              <p14:xfrm>
                <a:off x="8601477" y="2999685"/>
                <a:ext cx="83520" cy="71280"/>
              </p14:xfrm>
            </p:contentPart>
          </mc:Choice>
          <mc:Fallback xmlns="">
            <p:pic>
              <p:nvPicPr>
                <p:cNvPr id="233" name="Freihand 232">
                  <a:extLst>
                    <a:ext uri="{FF2B5EF4-FFF2-40B4-BE49-F238E27FC236}">
                      <a16:creationId xmlns:a16="http://schemas.microsoft.com/office/drawing/2014/main" id="{F0C28DD8-B78B-4F7B-84D0-952502CCC291}"/>
                    </a:ext>
                  </a:extLst>
                </p:cNvPr>
                <p:cNvPicPr/>
                <p:nvPr/>
              </p:nvPicPr>
              <p:blipFill>
                <a:blip r:embed="rId845"/>
                <a:stretch>
                  <a:fillRect/>
                </a:stretch>
              </p:blipFill>
              <p:spPr>
                <a:xfrm>
                  <a:off x="8597157" y="2995365"/>
                  <a:ext cx="921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234" name="Freihand 233">
                  <a:extLst>
                    <a:ext uri="{FF2B5EF4-FFF2-40B4-BE49-F238E27FC236}">
                      <a16:creationId xmlns:a16="http://schemas.microsoft.com/office/drawing/2014/main" id="{6CD158C4-3248-45D0-8E4E-AB96CB0BC501}"/>
                    </a:ext>
                  </a:extLst>
                </p14:cNvPr>
                <p14:cNvContentPartPr/>
                <p14:nvPr/>
              </p14:nvContentPartPr>
              <p14:xfrm>
                <a:off x="8745477" y="3047925"/>
                <a:ext cx="5760" cy="79560"/>
              </p14:xfrm>
            </p:contentPart>
          </mc:Choice>
          <mc:Fallback xmlns="">
            <p:pic>
              <p:nvPicPr>
                <p:cNvPr id="234" name="Freihand 233">
                  <a:extLst>
                    <a:ext uri="{FF2B5EF4-FFF2-40B4-BE49-F238E27FC236}">
                      <a16:creationId xmlns:a16="http://schemas.microsoft.com/office/drawing/2014/main" id="{6CD158C4-3248-45D0-8E4E-AB96CB0BC501}"/>
                    </a:ext>
                  </a:extLst>
                </p:cNvPr>
                <p:cNvPicPr/>
                <p:nvPr/>
              </p:nvPicPr>
              <p:blipFill>
                <a:blip r:embed="rId847"/>
                <a:stretch>
                  <a:fillRect/>
                </a:stretch>
              </p:blipFill>
              <p:spPr>
                <a:xfrm>
                  <a:off x="8741157" y="3043605"/>
                  <a:ext cx="144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235" name="Freihand 234">
                  <a:extLst>
                    <a:ext uri="{FF2B5EF4-FFF2-40B4-BE49-F238E27FC236}">
                      <a16:creationId xmlns:a16="http://schemas.microsoft.com/office/drawing/2014/main" id="{EC401ECC-E7B8-404C-B01A-AED2F99C2342}"/>
                    </a:ext>
                  </a:extLst>
                </p14:cNvPr>
                <p14:cNvContentPartPr/>
                <p14:nvPr/>
              </p14:nvContentPartPr>
              <p14:xfrm>
                <a:off x="8839437" y="2957205"/>
                <a:ext cx="74520" cy="168480"/>
              </p14:xfrm>
            </p:contentPart>
          </mc:Choice>
          <mc:Fallback xmlns="">
            <p:pic>
              <p:nvPicPr>
                <p:cNvPr id="235" name="Freihand 234">
                  <a:extLst>
                    <a:ext uri="{FF2B5EF4-FFF2-40B4-BE49-F238E27FC236}">
                      <a16:creationId xmlns:a16="http://schemas.microsoft.com/office/drawing/2014/main" id="{EC401ECC-E7B8-404C-B01A-AED2F99C2342}"/>
                    </a:ext>
                  </a:extLst>
                </p:cNvPr>
                <p:cNvPicPr/>
                <p:nvPr/>
              </p:nvPicPr>
              <p:blipFill>
                <a:blip r:embed="rId849"/>
                <a:stretch>
                  <a:fillRect/>
                </a:stretch>
              </p:blipFill>
              <p:spPr>
                <a:xfrm>
                  <a:off x="8835117" y="2952885"/>
                  <a:ext cx="8316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236" name="Freihand 235">
                  <a:extLst>
                    <a:ext uri="{FF2B5EF4-FFF2-40B4-BE49-F238E27FC236}">
                      <a16:creationId xmlns:a16="http://schemas.microsoft.com/office/drawing/2014/main" id="{94257B64-F529-4E5B-B2CA-DF535248BFEF}"/>
                    </a:ext>
                  </a:extLst>
                </p14:cNvPr>
                <p14:cNvContentPartPr/>
                <p14:nvPr/>
              </p14:nvContentPartPr>
              <p14:xfrm>
                <a:off x="8794797" y="3039285"/>
                <a:ext cx="146520" cy="37800"/>
              </p14:xfrm>
            </p:contentPart>
          </mc:Choice>
          <mc:Fallback xmlns="">
            <p:pic>
              <p:nvPicPr>
                <p:cNvPr id="236" name="Freihand 235">
                  <a:extLst>
                    <a:ext uri="{FF2B5EF4-FFF2-40B4-BE49-F238E27FC236}">
                      <a16:creationId xmlns:a16="http://schemas.microsoft.com/office/drawing/2014/main" id="{94257B64-F529-4E5B-B2CA-DF535248BFEF}"/>
                    </a:ext>
                  </a:extLst>
                </p:cNvPr>
                <p:cNvPicPr/>
                <p:nvPr/>
              </p:nvPicPr>
              <p:blipFill>
                <a:blip r:embed="rId851"/>
                <a:stretch>
                  <a:fillRect/>
                </a:stretch>
              </p:blipFill>
              <p:spPr>
                <a:xfrm>
                  <a:off x="8790477" y="3034965"/>
                  <a:ext cx="15516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237" name="Freihand 236">
                  <a:extLst>
                    <a:ext uri="{FF2B5EF4-FFF2-40B4-BE49-F238E27FC236}">
                      <a16:creationId xmlns:a16="http://schemas.microsoft.com/office/drawing/2014/main" id="{FCCCCE45-B2B8-44FD-AF9D-282037DAA882}"/>
                    </a:ext>
                  </a:extLst>
                </p14:cNvPr>
                <p14:cNvContentPartPr/>
                <p14:nvPr/>
              </p14:nvContentPartPr>
              <p14:xfrm>
                <a:off x="8974797" y="2897085"/>
                <a:ext cx="73440" cy="247680"/>
              </p14:xfrm>
            </p:contentPart>
          </mc:Choice>
          <mc:Fallback xmlns="">
            <p:pic>
              <p:nvPicPr>
                <p:cNvPr id="237" name="Freihand 236">
                  <a:extLst>
                    <a:ext uri="{FF2B5EF4-FFF2-40B4-BE49-F238E27FC236}">
                      <a16:creationId xmlns:a16="http://schemas.microsoft.com/office/drawing/2014/main" id="{FCCCCE45-B2B8-44FD-AF9D-282037DAA882}"/>
                    </a:ext>
                  </a:extLst>
                </p:cNvPr>
                <p:cNvPicPr/>
                <p:nvPr/>
              </p:nvPicPr>
              <p:blipFill>
                <a:blip r:embed="rId853"/>
                <a:stretch>
                  <a:fillRect/>
                </a:stretch>
              </p:blipFill>
              <p:spPr>
                <a:xfrm>
                  <a:off x="8970477" y="2892765"/>
                  <a:ext cx="8208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105" name="Freihand 104">
                  <a:extLst>
                    <a:ext uri="{FF2B5EF4-FFF2-40B4-BE49-F238E27FC236}">
                      <a16:creationId xmlns:a16="http://schemas.microsoft.com/office/drawing/2014/main" id="{71D9D965-375C-44A6-956A-2536AE029860}"/>
                    </a:ext>
                  </a:extLst>
                </p14:cNvPr>
                <p14:cNvContentPartPr/>
                <p14:nvPr/>
              </p14:nvContentPartPr>
              <p14:xfrm>
                <a:off x="10389597" y="923925"/>
                <a:ext cx="92520" cy="195480"/>
              </p14:xfrm>
            </p:contentPart>
          </mc:Choice>
          <mc:Fallback xmlns="">
            <p:pic>
              <p:nvPicPr>
                <p:cNvPr id="105" name="Freihand 104">
                  <a:extLst>
                    <a:ext uri="{FF2B5EF4-FFF2-40B4-BE49-F238E27FC236}">
                      <a16:creationId xmlns:a16="http://schemas.microsoft.com/office/drawing/2014/main" id="{71D9D965-375C-44A6-956A-2536AE029860}"/>
                    </a:ext>
                  </a:extLst>
                </p:cNvPr>
                <p:cNvPicPr/>
                <p:nvPr/>
              </p:nvPicPr>
              <p:blipFill>
                <a:blip r:embed="rId855"/>
                <a:stretch>
                  <a:fillRect/>
                </a:stretch>
              </p:blipFill>
              <p:spPr>
                <a:xfrm>
                  <a:off x="10385277" y="919605"/>
                  <a:ext cx="10116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106" name="Freihand 105">
                  <a:extLst>
                    <a:ext uri="{FF2B5EF4-FFF2-40B4-BE49-F238E27FC236}">
                      <a16:creationId xmlns:a16="http://schemas.microsoft.com/office/drawing/2014/main" id="{23571A3F-477D-4C25-A668-3EDE44E7CD04}"/>
                    </a:ext>
                  </a:extLst>
                </p14:cNvPr>
                <p14:cNvContentPartPr/>
                <p14:nvPr/>
              </p14:nvContentPartPr>
              <p14:xfrm>
                <a:off x="10486797" y="1039485"/>
                <a:ext cx="132480" cy="145800"/>
              </p14:xfrm>
            </p:contentPart>
          </mc:Choice>
          <mc:Fallback xmlns="">
            <p:pic>
              <p:nvPicPr>
                <p:cNvPr id="106" name="Freihand 105">
                  <a:extLst>
                    <a:ext uri="{FF2B5EF4-FFF2-40B4-BE49-F238E27FC236}">
                      <a16:creationId xmlns:a16="http://schemas.microsoft.com/office/drawing/2014/main" id="{23571A3F-477D-4C25-A668-3EDE44E7CD04}"/>
                    </a:ext>
                  </a:extLst>
                </p:cNvPr>
                <p:cNvPicPr/>
                <p:nvPr/>
              </p:nvPicPr>
              <p:blipFill>
                <a:blip r:embed="rId857"/>
                <a:stretch>
                  <a:fillRect/>
                </a:stretch>
              </p:blipFill>
              <p:spPr>
                <a:xfrm>
                  <a:off x="10482477" y="1035165"/>
                  <a:ext cx="1411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858">
              <p14:nvContentPartPr>
                <p14:cNvPr id="108" name="Freihand 107">
                  <a:extLst>
                    <a:ext uri="{FF2B5EF4-FFF2-40B4-BE49-F238E27FC236}">
                      <a16:creationId xmlns:a16="http://schemas.microsoft.com/office/drawing/2014/main" id="{5EEC9938-0AEA-4D8A-AE81-91751EE077B4}"/>
                    </a:ext>
                  </a:extLst>
                </p14:cNvPr>
                <p14:cNvContentPartPr/>
                <p14:nvPr/>
              </p14:nvContentPartPr>
              <p14:xfrm>
                <a:off x="10439637" y="1281045"/>
                <a:ext cx="154080" cy="147240"/>
              </p14:xfrm>
            </p:contentPart>
          </mc:Choice>
          <mc:Fallback xmlns="">
            <p:pic>
              <p:nvPicPr>
                <p:cNvPr id="108" name="Freihand 107">
                  <a:extLst>
                    <a:ext uri="{FF2B5EF4-FFF2-40B4-BE49-F238E27FC236}">
                      <a16:creationId xmlns:a16="http://schemas.microsoft.com/office/drawing/2014/main" id="{5EEC9938-0AEA-4D8A-AE81-91751EE077B4}"/>
                    </a:ext>
                  </a:extLst>
                </p:cNvPr>
                <p:cNvPicPr/>
                <p:nvPr/>
              </p:nvPicPr>
              <p:blipFill>
                <a:blip r:embed="rId859"/>
                <a:stretch>
                  <a:fillRect/>
                </a:stretch>
              </p:blipFill>
              <p:spPr>
                <a:xfrm>
                  <a:off x="10435317" y="1276725"/>
                  <a:ext cx="1627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109" name="Freihand 108">
                  <a:extLst>
                    <a:ext uri="{FF2B5EF4-FFF2-40B4-BE49-F238E27FC236}">
                      <a16:creationId xmlns:a16="http://schemas.microsoft.com/office/drawing/2014/main" id="{470664C2-CEBA-4619-8FE6-F8A7CFE0C3E3}"/>
                    </a:ext>
                  </a:extLst>
                </p14:cNvPr>
                <p14:cNvContentPartPr/>
                <p14:nvPr/>
              </p14:nvContentPartPr>
              <p14:xfrm>
                <a:off x="10708917" y="1310565"/>
                <a:ext cx="145800" cy="11520"/>
              </p14:xfrm>
            </p:contentPart>
          </mc:Choice>
          <mc:Fallback xmlns="">
            <p:pic>
              <p:nvPicPr>
                <p:cNvPr id="109" name="Freihand 108">
                  <a:extLst>
                    <a:ext uri="{FF2B5EF4-FFF2-40B4-BE49-F238E27FC236}">
                      <a16:creationId xmlns:a16="http://schemas.microsoft.com/office/drawing/2014/main" id="{470664C2-CEBA-4619-8FE6-F8A7CFE0C3E3}"/>
                    </a:ext>
                  </a:extLst>
                </p:cNvPr>
                <p:cNvPicPr/>
                <p:nvPr/>
              </p:nvPicPr>
              <p:blipFill>
                <a:blip r:embed="rId861"/>
                <a:stretch>
                  <a:fillRect/>
                </a:stretch>
              </p:blipFill>
              <p:spPr>
                <a:xfrm>
                  <a:off x="10704597" y="1306245"/>
                  <a:ext cx="1544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110" name="Freihand 109">
                  <a:extLst>
                    <a:ext uri="{FF2B5EF4-FFF2-40B4-BE49-F238E27FC236}">
                      <a16:creationId xmlns:a16="http://schemas.microsoft.com/office/drawing/2014/main" id="{922539ED-AD7B-4852-8322-1A76251F0C74}"/>
                    </a:ext>
                  </a:extLst>
                </p14:cNvPr>
                <p14:cNvContentPartPr/>
                <p14:nvPr/>
              </p14:nvContentPartPr>
              <p14:xfrm>
                <a:off x="10712517" y="1357725"/>
                <a:ext cx="163080" cy="9000"/>
              </p14:xfrm>
            </p:contentPart>
          </mc:Choice>
          <mc:Fallback xmlns="">
            <p:pic>
              <p:nvPicPr>
                <p:cNvPr id="110" name="Freihand 109">
                  <a:extLst>
                    <a:ext uri="{FF2B5EF4-FFF2-40B4-BE49-F238E27FC236}">
                      <a16:creationId xmlns:a16="http://schemas.microsoft.com/office/drawing/2014/main" id="{922539ED-AD7B-4852-8322-1A76251F0C74}"/>
                    </a:ext>
                  </a:extLst>
                </p:cNvPr>
                <p:cNvPicPr/>
                <p:nvPr/>
              </p:nvPicPr>
              <p:blipFill>
                <a:blip r:embed="rId863"/>
                <a:stretch>
                  <a:fillRect/>
                </a:stretch>
              </p:blipFill>
              <p:spPr>
                <a:xfrm>
                  <a:off x="10708197" y="1353405"/>
                  <a:ext cx="17172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112" name="Freihand 111">
                  <a:extLst>
                    <a:ext uri="{FF2B5EF4-FFF2-40B4-BE49-F238E27FC236}">
                      <a16:creationId xmlns:a16="http://schemas.microsoft.com/office/drawing/2014/main" id="{5367E8C6-B8C7-467C-BAA6-D92A87CF16BB}"/>
                    </a:ext>
                  </a:extLst>
                </p14:cNvPr>
                <p14:cNvContentPartPr/>
                <p14:nvPr/>
              </p14:nvContentPartPr>
              <p14:xfrm>
                <a:off x="10979637" y="1240365"/>
                <a:ext cx="138240" cy="122760"/>
              </p14:xfrm>
            </p:contentPart>
          </mc:Choice>
          <mc:Fallback xmlns="">
            <p:pic>
              <p:nvPicPr>
                <p:cNvPr id="112" name="Freihand 111">
                  <a:extLst>
                    <a:ext uri="{FF2B5EF4-FFF2-40B4-BE49-F238E27FC236}">
                      <a16:creationId xmlns:a16="http://schemas.microsoft.com/office/drawing/2014/main" id="{5367E8C6-B8C7-467C-BAA6-D92A87CF16BB}"/>
                    </a:ext>
                  </a:extLst>
                </p:cNvPr>
                <p:cNvPicPr/>
                <p:nvPr/>
              </p:nvPicPr>
              <p:blipFill>
                <a:blip r:embed="rId865"/>
                <a:stretch>
                  <a:fillRect/>
                </a:stretch>
              </p:blipFill>
              <p:spPr>
                <a:xfrm>
                  <a:off x="10975317" y="1236045"/>
                  <a:ext cx="1468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113" name="Freihand 112">
                  <a:extLst>
                    <a:ext uri="{FF2B5EF4-FFF2-40B4-BE49-F238E27FC236}">
                      <a16:creationId xmlns:a16="http://schemas.microsoft.com/office/drawing/2014/main" id="{B79A4238-F5D2-4E22-9E94-859FDDF63DCA}"/>
                    </a:ext>
                  </a:extLst>
                </p14:cNvPr>
                <p14:cNvContentPartPr/>
                <p14:nvPr/>
              </p14:nvContentPartPr>
              <p14:xfrm>
                <a:off x="10872357" y="1182405"/>
                <a:ext cx="209520" cy="7200"/>
              </p14:xfrm>
            </p:contentPart>
          </mc:Choice>
          <mc:Fallback xmlns="">
            <p:pic>
              <p:nvPicPr>
                <p:cNvPr id="113" name="Freihand 112">
                  <a:extLst>
                    <a:ext uri="{FF2B5EF4-FFF2-40B4-BE49-F238E27FC236}">
                      <a16:creationId xmlns:a16="http://schemas.microsoft.com/office/drawing/2014/main" id="{B79A4238-F5D2-4E22-9E94-859FDDF63DCA}"/>
                    </a:ext>
                  </a:extLst>
                </p:cNvPr>
                <p:cNvPicPr/>
                <p:nvPr/>
              </p:nvPicPr>
              <p:blipFill>
                <a:blip r:embed="rId867"/>
                <a:stretch>
                  <a:fillRect/>
                </a:stretch>
              </p:blipFill>
              <p:spPr>
                <a:xfrm>
                  <a:off x="10868037" y="1178085"/>
                  <a:ext cx="21816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868">
              <p14:nvContentPartPr>
                <p14:cNvPr id="128" name="Freihand 127">
                  <a:extLst>
                    <a:ext uri="{FF2B5EF4-FFF2-40B4-BE49-F238E27FC236}">
                      <a16:creationId xmlns:a16="http://schemas.microsoft.com/office/drawing/2014/main" id="{11A80666-EEC5-4FD7-8871-7285BD63FD5A}"/>
                    </a:ext>
                  </a:extLst>
                </p14:cNvPr>
                <p14:cNvContentPartPr/>
                <p14:nvPr/>
              </p14:nvContentPartPr>
              <p14:xfrm>
                <a:off x="11202837" y="1321365"/>
                <a:ext cx="127800" cy="12240"/>
              </p14:xfrm>
            </p:contentPart>
          </mc:Choice>
          <mc:Fallback xmlns="">
            <p:pic>
              <p:nvPicPr>
                <p:cNvPr id="128" name="Freihand 127">
                  <a:extLst>
                    <a:ext uri="{FF2B5EF4-FFF2-40B4-BE49-F238E27FC236}">
                      <a16:creationId xmlns:a16="http://schemas.microsoft.com/office/drawing/2014/main" id="{11A80666-EEC5-4FD7-8871-7285BD63FD5A}"/>
                    </a:ext>
                  </a:extLst>
                </p:cNvPr>
                <p:cNvPicPr/>
                <p:nvPr/>
              </p:nvPicPr>
              <p:blipFill>
                <a:blip r:embed="rId869"/>
                <a:stretch>
                  <a:fillRect/>
                </a:stretch>
              </p:blipFill>
              <p:spPr>
                <a:xfrm>
                  <a:off x="11198517" y="1317045"/>
                  <a:ext cx="1364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129" name="Freihand 128">
                  <a:extLst>
                    <a:ext uri="{FF2B5EF4-FFF2-40B4-BE49-F238E27FC236}">
                      <a16:creationId xmlns:a16="http://schemas.microsoft.com/office/drawing/2014/main" id="{9626FD43-8AA8-4B8D-88A5-1C81E41CC7E8}"/>
                    </a:ext>
                  </a:extLst>
                </p14:cNvPr>
                <p14:cNvContentPartPr/>
                <p14:nvPr/>
              </p14:nvContentPartPr>
              <p14:xfrm>
                <a:off x="11397957" y="1198965"/>
                <a:ext cx="151560" cy="253080"/>
              </p14:xfrm>
            </p:contentPart>
          </mc:Choice>
          <mc:Fallback xmlns="">
            <p:pic>
              <p:nvPicPr>
                <p:cNvPr id="129" name="Freihand 128">
                  <a:extLst>
                    <a:ext uri="{FF2B5EF4-FFF2-40B4-BE49-F238E27FC236}">
                      <a16:creationId xmlns:a16="http://schemas.microsoft.com/office/drawing/2014/main" id="{9626FD43-8AA8-4B8D-88A5-1C81E41CC7E8}"/>
                    </a:ext>
                  </a:extLst>
                </p:cNvPr>
                <p:cNvPicPr/>
                <p:nvPr/>
              </p:nvPicPr>
              <p:blipFill>
                <a:blip r:embed="rId871"/>
                <a:stretch>
                  <a:fillRect/>
                </a:stretch>
              </p:blipFill>
              <p:spPr>
                <a:xfrm>
                  <a:off x="11393637" y="1194645"/>
                  <a:ext cx="16020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872">
              <p14:nvContentPartPr>
                <p14:cNvPr id="363" name="Freihand 362">
                  <a:extLst>
                    <a:ext uri="{FF2B5EF4-FFF2-40B4-BE49-F238E27FC236}">
                      <a16:creationId xmlns:a16="http://schemas.microsoft.com/office/drawing/2014/main" id="{493563E1-90F6-4EB3-B6FB-567D808834BA}"/>
                    </a:ext>
                  </a:extLst>
                </p14:cNvPr>
                <p14:cNvContentPartPr/>
                <p14:nvPr/>
              </p14:nvContentPartPr>
              <p14:xfrm>
                <a:off x="9979917" y="2635365"/>
                <a:ext cx="1960920" cy="510480"/>
              </p14:xfrm>
            </p:contentPart>
          </mc:Choice>
          <mc:Fallback xmlns="">
            <p:pic>
              <p:nvPicPr>
                <p:cNvPr id="363" name="Freihand 362">
                  <a:extLst>
                    <a:ext uri="{FF2B5EF4-FFF2-40B4-BE49-F238E27FC236}">
                      <a16:creationId xmlns:a16="http://schemas.microsoft.com/office/drawing/2014/main" id="{493563E1-90F6-4EB3-B6FB-567D808834BA}"/>
                    </a:ext>
                  </a:extLst>
                </p:cNvPr>
                <p:cNvPicPr/>
                <p:nvPr/>
              </p:nvPicPr>
              <p:blipFill>
                <a:blip r:embed="rId873"/>
                <a:stretch>
                  <a:fillRect/>
                </a:stretch>
              </p:blipFill>
              <p:spPr>
                <a:xfrm>
                  <a:off x="9975597" y="2631045"/>
                  <a:ext cx="1969560" cy="519120"/>
                </a:xfrm>
                <a:prstGeom prst="rect">
                  <a:avLst/>
                </a:prstGeom>
              </p:spPr>
            </p:pic>
          </mc:Fallback>
        </mc:AlternateContent>
        <mc:AlternateContent xmlns:mc="http://schemas.openxmlformats.org/markup-compatibility/2006" xmlns:p14="http://schemas.microsoft.com/office/powerpoint/2010/main">
          <mc:Choice Requires="p14">
            <p:contentPart p14:bwMode="auto" r:id="rId874">
              <p14:nvContentPartPr>
                <p14:cNvPr id="364" name="Freihand 363">
                  <a:extLst>
                    <a:ext uri="{FF2B5EF4-FFF2-40B4-BE49-F238E27FC236}">
                      <a16:creationId xmlns:a16="http://schemas.microsoft.com/office/drawing/2014/main" id="{0A8F6E73-2B3B-47E4-A87E-CEA43F697489}"/>
                    </a:ext>
                  </a:extLst>
                </p14:cNvPr>
                <p14:cNvContentPartPr/>
                <p14:nvPr/>
              </p14:nvContentPartPr>
              <p14:xfrm>
                <a:off x="10949037" y="2739045"/>
                <a:ext cx="284760" cy="254520"/>
              </p14:xfrm>
            </p:contentPart>
          </mc:Choice>
          <mc:Fallback xmlns="">
            <p:pic>
              <p:nvPicPr>
                <p:cNvPr id="364" name="Freihand 363">
                  <a:extLst>
                    <a:ext uri="{FF2B5EF4-FFF2-40B4-BE49-F238E27FC236}">
                      <a16:creationId xmlns:a16="http://schemas.microsoft.com/office/drawing/2014/main" id="{0A8F6E73-2B3B-47E4-A87E-CEA43F697489}"/>
                    </a:ext>
                  </a:extLst>
                </p:cNvPr>
                <p:cNvPicPr/>
                <p:nvPr/>
              </p:nvPicPr>
              <p:blipFill>
                <a:blip r:embed="rId875"/>
                <a:stretch>
                  <a:fillRect/>
                </a:stretch>
              </p:blipFill>
              <p:spPr>
                <a:xfrm>
                  <a:off x="10944717" y="2734725"/>
                  <a:ext cx="29340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876">
              <p14:nvContentPartPr>
                <p14:cNvPr id="365" name="Freihand 364">
                  <a:extLst>
                    <a:ext uri="{FF2B5EF4-FFF2-40B4-BE49-F238E27FC236}">
                      <a16:creationId xmlns:a16="http://schemas.microsoft.com/office/drawing/2014/main" id="{609BA430-7B19-4718-AF14-E330715E8243}"/>
                    </a:ext>
                  </a:extLst>
                </p14:cNvPr>
                <p14:cNvContentPartPr/>
                <p14:nvPr/>
              </p14:nvContentPartPr>
              <p14:xfrm>
                <a:off x="11606397" y="2716365"/>
                <a:ext cx="366480" cy="322200"/>
              </p14:xfrm>
            </p:contentPart>
          </mc:Choice>
          <mc:Fallback xmlns="">
            <p:pic>
              <p:nvPicPr>
                <p:cNvPr id="365" name="Freihand 364">
                  <a:extLst>
                    <a:ext uri="{FF2B5EF4-FFF2-40B4-BE49-F238E27FC236}">
                      <a16:creationId xmlns:a16="http://schemas.microsoft.com/office/drawing/2014/main" id="{609BA430-7B19-4718-AF14-E330715E8243}"/>
                    </a:ext>
                  </a:extLst>
                </p:cNvPr>
                <p:cNvPicPr/>
                <p:nvPr/>
              </p:nvPicPr>
              <p:blipFill>
                <a:blip r:embed="rId877"/>
                <a:stretch>
                  <a:fillRect/>
                </a:stretch>
              </p:blipFill>
              <p:spPr>
                <a:xfrm>
                  <a:off x="11602077" y="2712045"/>
                  <a:ext cx="375120" cy="330840"/>
                </a:xfrm>
                <a:prstGeom prst="rect">
                  <a:avLst/>
                </a:prstGeom>
              </p:spPr>
            </p:pic>
          </mc:Fallback>
        </mc:AlternateContent>
        <mc:AlternateContent xmlns:mc="http://schemas.openxmlformats.org/markup-compatibility/2006" xmlns:p14="http://schemas.microsoft.com/office/powerpoint/2010/main">
          <mc:Choice Requires="p14">
            <p:contentPart p14:bwMode="auto" r:id="rId878">
              <p14:nvContentPartPr>
                <p14:cNvPr id="367" name="Freihand 366">
                  <a:extLst>
                    <a:ext uri="{FF2B5EF4-FFF2-40B4-BE49-F238E27FC236}">
                      <a16:creationId xmlns:a16="http://schemas.microsoft.com/office/drawing/2014/main" id="{80CAF9D7-B470-4FA9-BE54-1E27F5137506}"/>
                    </a:ext>
                  </a:extLst>
                </p14:cNvPr>
                <p14:cNvContentPartPr/>
                <p14:nvPr/>
              </p14:nvContentPartPr>
              <p14:xfrm>
                <a:off x="9895317" y="3103725"/>
                <a:ext cx="30960" cy="11520"/>
              </p14:xfrm>
            </p:contentPart>
          </mc:Choice>
          <mc:Fallback xmlns="">
            <p:pic>
              <p:nvPicPr>
                <p:cNvPr id="367" name="Freihand 366">
                  <a:extLst>
                    <a:ext uri="{FF2B5EF4-FFF2-40B4-BE49-F238E27FC236}">
                      <a16:creationId xmlns:a16="http://schemas.microsoft.com/office/drawing/2014/main" id="{80CAF9D7-B470-4FA9-BE54-1E27F5137506}"/>
                    </a:ext>
                  </a:extLst>
                </p:cNvPr>
                <p:cNvPicPr/>
                <p:nvPr/>
              </p:nvPicPr>
              <p:blipFill>
                <a:blip r:embed="rId879"/>
                <a:stretch>
                  <a:fillRect/>
                </a:stretch>
              </p:blipFill>
              <p:spPr>
                <a:xfrm>
                  <a:off x="9890997" y="3099405"/>
                  <a:ext cx="396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880">
              <p14:nvContentPartPr>
                <p14:cNvPr id="368" name="Freihand 367">
                  <a:extLst>
                    <a:ext uri="{FF2B5EF4-FFF2-40B4-BE49-F238E27FC236}">
                      <a16:creationId xmlns:a16="http://schemas.microsoft.com/office/drawing/2014/main" id="{A9E721DA-C090-420D-8251-2E4A0D7FD6C3}"/>
                    </a:ext>
                  </a:extLst>
                </p14:cNvPr>
                <p14:cNvContentPartPr/>
                <p14:nvPr/>
              </p14:nvContentPartPr>
              <p14:xfrm>
                <a:off x="9960837" y="3010485"/>
                <a:ext cx="1825920" cy="93240"/>
              </p14:xfrm>
            </p:contentPart>
          </mc:Choice>
          <mc:Fallback xmlns="">
            <p:pic>
              <p:nvPicPr>
                <p:cNvPr id="368" name="Freihand 367">
                  <a:extLst>
                    <a:ext uri="{FF2B5EF4-FFF2-40B4-BE49-F238E27FC236}">
                      <a16:creationId xmlns:a16="http://schemas.microsoft.com/office/drawing/2014/main" id="{A9E721DA-C090-420D-8251-2E4A0D7FD6C3}"/>
                    </a:ext>
                  </a:extLst>
                </p:cNvPr>
                <p:cNvPicPr/>
                <p:nvPr/>
              </p:nvPicPr>
              <p:blipFill>
                <a:blip r:embed="rId881"/>
                <a:stretch>
                  <a:fillRect/>
                </a:stretch>
              </p:blipFill>
              <p:spPr>
                <a:xfrm>
                  <a:off x="9956517" y="3006165"/>
                  <a:ext cx="18345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882">
              <p14:nvContentPartPr>
                <p14:cNvPr id="395" name="Freihand 394">
                  <a:extLst>
                    <a:ext uri="{FF2B5EF4-FFF2-40B4-BE49-F238E27FC236}">
                      <a16:creationId xmlns:a16="http://schemas.microsoft.com/office/drawing/2014/main" id="{B4DF8EC5-FC26-4DCB-94D0-6EFEA9262DA9}"/>
                    </a:ext>
                  </a:extLst>
                </p14:cNvPr>
                <p14:cNvContentPartPr/>
                <p14:nvPr/>
              </p14:nvContentPartPr>
              <p14:xfrm>
                <a:off x="2028957" y="1290045"/>
                <a:ext cx="3754080" cy="2873520"/>
              </p14:xfrm>
            </p:contentPart>
          </mc:Choice>
          <mc:Fallback xmlns="">
            <p:pic>
              <p:nvPicPr>
                <p:cNvPr id="395" name="Freihand 394">
                  <a:extLst>
                    <a:ext uri="{FF2B5EF4-FFF2-40B4-BE49-F238E27FC236}">
                      <a16:creationId xmlns:a16="http://schemas.microsoft.com/office/drawing/2014/main" id="{B4DF8EC5-FC26-4DCB-94D0-6EFEA9262DA9}"/>
                    </a:ext>
                  </a:extLst>
                </p:cNvPr>
                <p:cNvPicPr/>
                <p:nvPr/>
              </p:nvPicPr>
              <p:blipFill>
                <a:blip r:embed="rId883"/>
                <a:stretch>
                  <a:fillRect/>
                </a:stretch>
              </p:blipFill>
              <p:spPr>
                <a:xfrm>
                  <a:off x="2024637" y="1285725"/>
                  <a:ext cx="3762720" cy="2882160"/>
                </a:xfrm>
                <a:prstGeom prst="rect">
                  <a:avLst/>
                </a:prstGeom>
              </p:spPr>
            </p:pic>
          </mc:Fallback>
        </mc:AlternateContent>
        <mc:AlternateContent xmlns:mc="http://schemas.openxmlformats.org/markup-compatibility/2006" xmlns:p14="http://schemas.microsoft.com/office/powerpoint/2010/main">
          <mc:Choice Requires="p14">
            <p:contentPart p14:bwMode="auto" r:id="rId884">
              <p14:nvContentPartPr>
                <p14:cNvPr id="396" name="Freihand 395">
                  <a:extLst>
                    <a:ext uri="{FF2B5EF4-FFF2-40B4-BE49-F238E27FC236}">
                      <a16:creationId xmlns:a16="http://schemas.microsoft.com/office/drawing/2014/main" id="{9AB797D2-9633-443D-8D1E-3E9FB137566D}"/>
                    </a:ext>
                  </a:extLst>
                </p14:cNvPr>
                <p14:cNvContentPartPr/>
                <p14:nvPr/>
              </p14:nvContentPartPr>
              <p14:xfrm>
                <a:off x="3170877" y="3684765"/>
                <a:ext cx="82440" cy="127800"/>
              </p14:xfrm>
            </p:contentPart>
          </mc:Choice>
          <mc:Fallback xmlns="">
            <p:pic>
              <p:nvPicPr>
                <p:cNvPr id="396" name="Freihand 395">
                  <a:extLst>
                    <a:ext uri="{FF2B5EF4-FFF2-40B4-BE49-F238E27FC236}">
                      <a16:creationId xmlns:a16="http://schemas.microsoft.com/office/drawing/2014/main" id="{9AB797D2-9633-443D-8D1E-3E9FB137566D}"/>
                    </a:ext>
                  </a:extLst>
                </p:cNvPr>
                <p:cNvPicPr/>
                <p:nvPr/>
              </p:nvPicPr>
              <p:blipFill>
                <a:blip r:embed="rId885"/>
                <a:stretch>
                  <a:fillRect/>
                </a:stretch>
              </p:blipFill>
              <p:spPr>
                <a:xfrm>
                  <a:off x="3166557" y="3680445"/>
                  <a:ext cx="910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886">
              <p14:nvContentPartPr>
                <p14:cNvPr id="397" name="Freihand 396">
                  <a:extLst>
                    <a:ext uri="{FF2B5EF4-FFF2-40B4-BE49-F238E27FC236}">
                      <a16:creationId xmlns:a16="http://schemas.microsoft.com/office/drawing/2014/main" id="{891EE6F9-724A-4FA7-A160-C2BCB5E045A7}"/>
                    </a:ext>
                  </a:extLst>
                </p14:cNvPr>
                <p14:cNvContentPartPr/>
                <p14:nvPr/>
              </p14:nvContentPartPr>
              <p14:xfrm>
                <a:off x="6034317" y="4072845"/>
                <a:ext cx="32760" cy="187560"/>
              </p14:xfrm>
            </p:contentPart>
          </mc:Choice>
          <mc:Fallback xmlns="">
            <p:pic>
              <p:nvPicPr>
                <p:cNvPr id="397" name="Freihand 396">
                  <a:extLst>
                    <a:ext uri="{FF2B5EF4-FFF2-40B4-BE49-F238E27FC236}">
                      <a16:creationId xmlns:a16="http://schemas.microsoft.com/office/drawing/2014/main" id="{891EE6F9-724A-4FA7-A160-C2BCB5E045A7}"/>
                    </a:ext>
                  </a:extLst>
                </p:cNvPr>
                <p:cNvPicPr/>
                <p:nvPr/>
              </p:nvPicPr>
              <p:blipFill>
                <a:blip r:embed="rId887"/>
                <a:stretch>
                  <a:fillRect/>
                </a:stretch>
              </p:blipFill>
              <p:spPr>
                <a:xfrm>
                  <a:off x="6029997" y="4068525"/>
                  <a:ext cx="4140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888">
              <p14:nvContentPartPr>
                <p14:cNvPr id="398" name="Freihand 397">
                  <a:extLst>
                    <a:ext uri="{FF2B5EF4-FFF2-40B4-BE49-F238E27FC236}">
                      <a16:creationId xmlns:a16="http://schemas.microsoft.com/office/drawing/2014/main" id="{E6F9749E-2993-4C34-B4CA-C591F5E4C5EF}"/>
                    </a:ext>
                  </a:extLst>
                </p14:cNvPr>
                <p14:cNvContentPartPr/>
                <p14:nvPr/>
              </p14:nvContentPartPr>
              <p14:xfrm>
                <a:off x="5956197" y="4261485"/>
                <a:ext cx="262800" cy="21600"/>
              </p14:xfrm>
            </p:contentPart>
          </mc:Choice>
          <mc:Fallback xmlns="">
            <p:pic>
              <p:nvPicPr>
                <p:cNvPr id="398" name="Freihand 397">
                  <a:extLst>
                    <a:ext uri="{FF2B5EF4-FFF2-40B4-BE49-F238E27FC236}">
                      <a16:creationId xmlns:a16="http://schemas.microsoft.com/office/drawing/2014/main" id="{E6F9749E-2993-4C34-B4CA-C591F5E4C5EF}"/>
                    </a:ext>
                  </a:extLst>
                </p:cNvPr>
                <p:cNvPicPr/>
                <p:nvPr/>
              </p:nvPicPr>
              <p:blipFill>
                <a:blip r:embed="rId889"/>
                <a:stretch>
                  <a:fillRect/>
                </a:stretch>
              </p:blipFill>
              <p:spPr>
                <a:xfrm>
                  <a:off x="5951877" y="4257165"/>
                  <a:ext cx="2714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890">
              <p14:nvContentPartPr>
                <p14:cNvPr id="399" name="Freihand 398">
                  <a:extLst>
                    <a:ext uri="{FF2B5EF4-FFF2-40B4-BE49-F238E27FC236}">
                      <a16:creationId xmlns:a16="http://schemas.microsoft.com/office/drawing/2014/main" id="{BF092EE4-53D3-4655-A612-1349822DE3E5}"/>
                    </a:ext>
                  </a:extLst>
                </p14:cNvPr>
                <p14:cNvContentPartPr/>
                <p14:nvPr/>
              </p14:nvContentPartPr>
              <p14:xfrm>
                <a:off x="5954397" y="4035045"/>
                <a:ext cx="228600" cy="56520"/>
              </p14:xfrm>
            </p:contentPart>
          </mc:Choice>
          <mc:Fallback xmlns="">
            <p:pic>
              <p:nvPicPr>
                <p:cNvPr id="399" name="Freihand 398">
                  <a:extLst>
                    <a:ext uri="{FF2B5EF4-FFF2-40B4-BE49-F238E27FC236}">
                      <a16:creationId xmlns:a16="http://schemas.microsoft.com/office/drawing/2014/main" id="{BF092EE4-53D3-4655-A612-1349822DE3E5}"/>
                    </a:ext>
                  </a:extLst>
                </p:cNvPr>
                <p:cNvPicPr/>
                <p:nvPr/>
              </p:nvPicPr>
              <p:blipFill>
                <a:blip r:embed="rId891"/>
                <a:stretch>
                  <a:fillRect/>
                </a:stretch>
              </p:blipFill>
              <p:spPr>
                <a:xfrm>
                  <a:off x="5950077" y="4030725"/>
                  <a:ext cx="2372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892">
              <p14:nvContentPartPr>
                <p14:cNvPr id="400" name="Freihand 399">
                  <a:extLst>
                    <a:ext uri="{FF2B5EF4-FFF2-40B4-BE49-F238E27FC236}">
                      <a16:creationId xmlns:a16="http://schemas.microsoft.com/office/drawing/2014/main" id="{EE580B6C-5C77-4FE5-8DF5-3082F2E0D349}"/>
                    </a:ext>
                  </a:extLst>
                </p14:cNvPr>
                <p14:cNvContentPartPr/>
                <p14:nvPr/>
              </p14:nvContentPartPr>
              <p14:xfrm>
                <a:off x="6270837" y="3951165"/>
                <a:ext cx="187560" cy="166320"/>
              </p14:xfrm>
            </p:contentPart>
          </mc:Choice>
          <mc:Fallback xmlns="">
            <p:pic>
              <p:nvPicPr>
                <p:cNvPr id="400" name="Freihand 399">
                  <a:extLst>
                    <a:ext uri="{FF2B5EF4-FFF2-40B4-BE49-F238E27FC236}">
                      <a16:creationId xmlns:a16="http://schemas.microsoft.com/office/drawing/2014/main" id="{EE580B6C-5C77-4FE5-8DF5-3082F2E0D349}"/>
                    </a:ext>
                  </a:extLst>
                </p:cNvPr>
                <p:cNvPicPr/>
                <p:nvPr/>
              </p:nvPicPr>
              <p:blipFill>
                <a:blip r:embed="rId893"/>
                <a:stretch>
                  <a:fillRect/>
                </a:stretch>
              </p:blipFill>
              <p:spPr>
                <a:xfrm>
                  <a:off x="6266517" y="3946845"/>
                  <a:ext cx="19620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894">
              <p14:nvContentPartPr>
                <p14:cNvPr id="402" name="Freihand 401">
                  <a:extLst>
                    <a:ext uri="{FF2B5EF4-FFF2-40B4-BE49-F238E27FC236}">
                      <a16:creationId xmlns:a16="http://schemas.microsoft.com/office/drawing/2014/main" id="{742EA9C3-CD0D-49D2-BBAC-04C8C9505D44}"/>
                    </a:ext>
                  </a:extLst>
                </p14:cNvPr>
                <p14:cNvContentPartPr/>
                <p14:nvPr/>
              </p14:nvContentPartPr>
              <p14:xfrm>
                <a:off x="3192477" y="3815805"/>
                <a:ext cx="27360" cy="326520"/>
              </p14:xfrm>
            </p:contentPart>
          </mc:Choice>
          <mc:Fallback xmlns="">
            <p:pic>
              <p:nvPicPr>
                <p:cNvPr id="402" name="Freihand 401">
                  <a:extLst>
                    <a:ext uri="{FF2B5EF4-FFF2-40B4-BE49-F238E27FC236}">
                      <a16:creationId xmlns:a16="http://schemas.microsoft.com/office/drawing/2014/main" id="{742EA9C3-CD0D-49D2-BBAC-04C8C9505D44}"/>
                    </a:ext>
                  </a:extLst>
                </p:cNvPr>
                <p:cNvPicPr/>
                <p:nvPr/>
              </p:nvPicPr>
              <p:blipFill>
                <a:blip r:embed="rId895"/>
                <a:stretch>
                  <a:fillRect/>
                </a:stretch>
              </p:blipFill>
              <p:spPr>
                <a:xfrm>
                  <a:off x="3188157" y="3811485"/>
                  <a:ext cx="36000" cy="335160"/>
                </a:xfrm>
                <a:prstGeom prst="rect">
                  <a:avLst/>
                </a:prstGeom>
              </p:spPr>
            </p:pic>
          </mc:Fallback>
        </mc:AlternateContent>
        <mc:AlternateContent xmlns:mc="http://schemas.openxmlformats.org/markup-compatibility/2006" xmlns:p14="http://schemas.microsoft.com/office/powerpoint/2010/main">
          <mc:Choice Requires="p14">
            <p:contentPart p14:bwMode="auto" r:id="rId896">
              <p14:nvContentPartPr>
                <p14:cNvPr id="405" name="Freihand 404">
                  <a:extLst>
                    <a:ext uri="{FF2B5EF4-FFF2-40B4-BE49-F238E27FC236}">
                      <a16:creationId xmlns:a16="http://schemas.microsoft.com/office/drawing/2014/main" id="{E3F66C2C-2102-40AC-B181-397408887091}"/>
                    </a:ext>
                  </a:extLst>
                </p14:cNvPr>
                <p14:cNvContentPartPr/>
                <p14:nvPr/>
              </p14:nvContentPartPr>
              <p14:xfrm>
                <a:off x="2300757" y="3721485"/>
                <a:ext cx="782640" cy="34200"/>
              </p14:xfrm>
            </p:contentPart>
          </mc:Choice>
          <mc:Fallback xmlns="">
            <p:pic>
              <p:nvPicPr>
                <p:cNvPr id="405" name="Freihand 404">
                  <a:extLst>
                    <a:ext uri="{FF2B5EF4-FFF2-40B4-BE49-F238E27FC236}">
                      <a16:creationId xmlns:a16="http://schemas.microsoft.com/office/drawing/2014/main" id="{E3F66C2C-2102-40AC-B181-397408887091}"/>
                    </a:ext>
                  </a:extLst>
                </p:cNvPr>
                <p:cNvPicPr/>
                <p:nvPr/>
              </p:nvPicPr>
              <p:blipFill>
                <a:blip r:embed="rId897"/>
                <a:stretch>
                  <a:fillRect/>
                </a:stretch>
              </p:blipFill>
              <p:spPr>
                <a:xfrm>
                  <a:off x="2296437" y="3717165"/>
                  <a:ext cx="7912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898">
              <p14:nvContentPartPr>
                <p14:cNvPr id="585" name="Freihand 584">
                  <a:extLst>
                    <a:ext uri="{FF2B5EF4-FFF2-40B4-BE49-F238E27FC236}">
                      <a16:creationId xmlns:a16="http://schemas.microsoft.com/office/drawing/2014/main" id="{3CFF879A-36D8-4AC5-8B61-11B5738E1CD0}"/>
                    </a:ext>
                  </a:extLst>
                </p14:cNvPr>
                <p14:cNvContentPartPr/>
                <p14:nvPr/>
              </p14:nvContentPartPr>
              <p14:xfrm>
                <a:off x="2950056" y="2068848"/>
                <a:ext cx="149760" cy="764640"/>
              </p14:xfrm>
            </p:contentPart>
          </mc:Choice>
          <mc:Fallback xmlns="">
            <p:pic>
              <p:nvPicPr>
                <p:cNvPr id="585" name="Freihand 584">
                  <a:extLst>
                    <a:ext uri="{FF2B5EF4-FFF2-40B4-BE49-F238E27FC236}">
                      <a16:creationId xmlns:a16="http://schemas.microsoft.com/office/drawing/2014/main" id="{3CFF879A-36D8-4AC5-8B61-11B5738E1CD0}"/>
                    </a:ext>
                  </a:extLst>
                </p:cNvPr>
                <p:cNvPicPr/>
                <p:nvPr/>
              </p:nvPicPr>
              <p:blipFill>
                <a:blip r:embed="rId899"/>
                <a:stretch>
                  <a:fillRect/>
                </a:stretch>
              </p:blipFill>
              <p:spPr>
                <a:xfrm>
                  <a:off x="2945736" y="2064528"/>
                  <a:ext cx="158400" cy="773280"/>
                </a:xfrm>
                <a:prstGeom prst="rect">
                  <a:avLst/>
                </a:prstGeom>
              </p:spPr>
            </p:pic>
          </mc:Fallback>
        </mc:AlternateContent>
        <mc:AlternateContent xmlns:mc="http://schemas.openxmlformats.org/markup-compatibility/2006" xmlns:p14="http://schemas.microsoft.com/office/powerpoint/2010/main">
          <mc:Choice Requires="p14">
            <p:contentPart p14:bwMode="auto" r:id="rId900">
              <p14:nvContentPartPr>
                <p14:cNvPr id="586" name="Freihand 585">
                  <a:extLst>
                    <a:ext uri="{FF2B5EF4-FFF2-40B4-BE49-F238E27FC236}">
                      <a16:creationId xmlns:a16="http://schemas.microsoft.com/office/drawing/2014/main" id="{CB5E70DA-7ADA-4575-856C-DE41F88F5357}"/>
                    </a:ext>
                  </a:extLst>
                </p14:cNvPr>
                <p14:cNvContentPartPr/>
                <p14:nvPr/>
              </p14:nvContentPartPr>
              <p14:xfrm>
                <a:off x="2861136" y="2491488"/>
                <a:ext cx="300240" cy="380520"/>
              </p14:xfrm>
            </p:contentPart>
          </mc:Choice>
          <mc:Fallback xmlns="">
            <p:pic>
              <p:nvPicPr>
                <p:cNvPr id="586" name="Freihand 585">
                  <a:extLst>
                    <a:ext uri="{FF2B5EF4-FFF2-40B4-BE49-F238E27FC236}">
                      <a16:creationId xmlns:a16="http://schemas.microsoft.com/office/drawing/2014/main" id="{CB5E70DA-7ADA-4575-856C-DE41F88F5357}"/>
                    </a:ext>
                  </a:extLst>
                </p:cNvPr>
                <p:cNvPicPr/>
                <p:nvPr/>
              </p:nvPicPr>
              <p:blipFill>
                <a:blip r:embed="rId901"/>
                <a:stretch>
                  <a:fillRect/>
                </a:stretch>
              </p:blipFill>
              <p:spPr>
                <a:xfrm>
                  <a:off x="2856816" y="2487168"/>
                  <a:ext cx="308880" cy="389160"/>
                </a:xfrm>
                <a:prstGeom prst="rect">
                  <a:avLst/>
                </a:prstGeom>
              </p:spPr>
            </p:pic>
          </mc:Fallback>
        </mc:AlternateContent>
        <mc:AlternateContent xmlns:mc="http://schemas.openxmlformats.org/markup-compatibility/2006" xmlns:p14="http://schemas.microsoft.com/office/powerpoint/2010/main">
          <mc:Choice Requires="p14">
            <p:contentPart p14:bwMode="auto" r:id="rId902">
              <p14:nvContentPartPr>
                <p14:cNvPr id="587" name="Freihand 586">
                  <a:extLst>
                    <a:ext uri="{FF2B5EF4-FFF2-40B4-BE49-F238E27FC236}">
                      <a16:creationId xmlns:a16="http://schemas.microsoft.com/office/drawing/2014/main" id="{B2060EBF-8293-4F23-88C1-E31E9D5BD0B4}"/>
                    </a:ext>
                  </a:extLst>
                </p14:cNvPr>
                <p14:cNvContentPartPr/>
                <p14:nvPr/>
              </p14:nvContentPartPr>
              <p14:xfrm>
                <a:off x="2856816" y="1327608"/>
                <a:ext cx="114480" cy="171000"/>
              </p14:xfrm>
            </p:contentPart>
          </mc:Choice>
          <mc:Fallback xmlns="">
            <p:pic>
              <p:nvPicPr>
                <p:cNvPr id="587" name="Freihand 586">
                  <a:extLst>
                    <a:ext uri="{FF2B5EF4-FFF2-40B4-BE49-F238E27FC236}">
                      <a16:creationId xmlns:a16="http://schemas.microsoft.com/office/drawing/2014/main" id="{B2060EBF-8293-4F23-88C1-E31E9D5BD0B4}"/>
                    </a:ext>
                  </a:extLst>
                </p:cNvPr>
                <p:cNvPicPr/>
                <p:nvPr/>
              </p:nvPicPr>
              <p:blipFill>
                <a:blip r:embed="rId903"/>
                <a:stretch>
                  <a:fillRect/>
                </a:stretch>
              </p:blipFill>
              <p:spPr>
                <a:xfrm>
                  <a:off x="2852496" y="1323288"/>
                  <a:ext cx="1231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904">
              <p14:nvContentPartPr>
                <p14:cNvPr id="588" name="Freihand 587">
                  <a:extLst>
                    <a:ext uri="{FF2B5EF4-FFF2-40B4-BE49-F238E27FC236}">
                      <a16:creationId xmlns:a16="http://schemas.microsoft.com/office/drawing/2014/main" id="{E6DF11E2-D4F3-4256-A370-BEF56065140C}"/>
                    </a:ext>
                  </a:extLst>
                </p14:cNvPr>
                <p14:cNvContentPartPr/>
                <p14:nvPr/>
              </p14:nvContentPartPr>
              <p14:xfrm>
                <a:off x="2974536" y="1282608"/>
                <a:ext cx="162720" cy="109800"/>
              </p14:xfrm>
            </p:contentPart>
          </mc:Choice>
          <mc:Fallback xmlns="">
            <p:pic>
              <p:nvPicPr>
                <p:cNvPr id="588" name="Freihand 587">
                  <a:extLst>
                    <a:ext uri="{FF2B5EF4-FFF2-40B4-BE49-F238E27FC236}">
                      <a16:creationId xmlns:a16="http://schemas.microsoft.com/office/drawing/2014/main" id="{E6DF11E2-D4F3-4256-A370-BEF56065140C}"/>
                    </a:ext>
                  </a:extLst>
                </p:cNvPr>
                <p:cNvPicPr/>
                <p:nvPr/>
              </p:nvPicPr>
              <p:blipFill>
                <a:blip r:embed="rId905"/>
                <a:stretch>
                  <a:fillRect/>
                </a:stretch>
              </p:blipFill>
              <p:spPr>
                <a:xfrm>
                  <a:off x="2970216" y="1278288"/>
                  <a:ext cx="1713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906">
              <p14:nvContentPartPr>
                <p14:cNvPr id="589" name="Freihand 588">
                  <a:extLst>
                    <a:ext uri="{FF2B5EF4-FFF2-40B4-BE49-F238E27FC236}">
                      <a16:creationId xmlns:a16="http://schemas.microsoft.com/office/drawing/2014/main" id="{2253ED27-A79A-4B5C-9DEC-6B40F4AF93D2}"/>
                    </a:ext>
                  </a:extLst>
                </p14:cNvPr>
                <p14:cNvContentPartPr/>
                <p14:nvPr/>
              </p14:nvContentPartPr>
              <p14:xfrm>
                <a:off x="3114576" y="1162368"/>
                <a:ext cx="126000" cy="129960"/>
              </p14:xfrm>
            </p:contentPart>
          </mc:Choice>
          <mc:Fallback xmlns="">
            <p:pic>
              <p:nvPicPr>
                <p:cNvPr id="589" name="Freihand 588">
                  <a:extLst>
                    <a:ext uri="{FF2B5EF4-FFF2-40B4-BE49-F238E27FC236}">
                      <a16:creationId xmlns:a16="http://schemas.microsoft.com/office/drawing/2014/main" id="{2253ED27-A79A-4B5C-9DEC-6B40F4AF93D2}"/>
                    </a:ext>
                  </a:extLst>
                </p:cNvPr>
                <p:cNvPicPr/>
                <p:nvPr/>
              </p:nvPicPr>
              <p:blipFill>
                <a:blip r:embed="rId907"/>
                <a:stretch>
                  <a:fillRect/>
                </a:stretch>
              </p:blipFill>
              <p:spPr>
                <a:xfrm>
                  <a:off x="3110256" y="1158048"/>
                  <a:ext cx="1346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908">
              <p14:nvContentPartPr>
                <p14:cNvPr id="590" name="Freihand 589">
                  <a:extLst>
                    <a:ext uri="{FF2B5EF4-FFF2-40B4-BE49-F238E27FC236}">
                      <a16:creationId xmlns:a16="http://schemas.microsoft.com/office/drawing/2014/main" id="{C07FD28C-FCD9-44CF-AF69-5FD7B26458A2}"/>
                    </a:ext>
                  </a:extLst>
                </p14:cNvPr>
                <p14:cNvContentPartPr/>
                <p14:nvPr/>
              </p14:nvContentPartPr>
              <p14:xfrm>
                <a:off x="3289176" y="1132488"/>
                <a:ext cx="106560" cy="117360"/>
              </p14:xfrm>
            </p:contentPart>
          </mc:Choice>
          <mc:Fallback xmlns="">
            <p:pic>
              <p:nvPicPr>
                <p:cNvPr id="590" name="Freihand 589">
                  <a:extLst>
                    <a:ext uri="{FF2B5EF4-FFF2-40B4-BE49-F238E27FC236}">
                      <a16:creationId xmlns:a16="http://schemas.microsoft.com/office/drawing/2014/main" id="{C07FD28C-FCD9-44CF-AF69-5FD7B26458A2}"/>
                    </a:ext>
                  </a:extLst>
                </p:cNvPr>
                <p:cNvPicPr/>
                <p:nvPr/>
              </p:nvPicPr>
              <p:blipFill>
                <a:blip r:embed="rId909"/>
                <a:stretch>
                  <a:fillRect/>
                </a:stretch>
              </p:blipFill>
              <p:spPr>
                <a:xfrm>
                  <a:off x="3284856" y="1128168"/>
                  <a:ext cx="1152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910">
              <p14:nvContentPartPr>
                <p14:cNvPr id="591" name="Freihand 590">
                  <a:extLst>
                    <a:ext uri="{FF2B5EF4-FFF2-40B4-BE49-F238E27FC236}">
                      <a16:creationId xmlns:a16="http://schemas.microsoft.com/office/drawing/2014/main" id="{ACA93885-40BF-4833-A728-E9543CA2FBEA}"/>
                    </a:ext>
                  </a:extLst>
                </p14:cNvPr>
                <p14:cNvContentPartPr/>
                <p14:nvPr/>
              </p14:nvContentPartPr>
              <p14:xfrm>
                <a:off x="3366576" y="1012608"/>
                <a:ext cx="150480" cy="156600"/>
              </p14:xfrm>
            </p:contentPart>
          </mc:Choice>
          <mc:Fallback xmlns="">
            <p:pic>
              <p:nvPicPr>
                <p:cNvPr id="591" name="Freihand 590">
                  <a:extLst>
                    <a:ext uri="{FF2B5EF4-FFF2-40B4-BE49-F238E27FC236}">
                      <a16:creationId xmlns:a16="http://schemas.microsoft.com/office/drawing/2014/main" id="{ACA93885-40BF-4833-A728-E9543CA2FBEA}"/>
                    </a:ext>
                  </a:extLst>
                </p:cNvPr>
                <p:cNvPicPr/>
                <p:nvPr/>
              </p:nvPicPr>
              <p:blipFill>
                <a:blip r:embed="rId911"/>
                <a:stretch>
                  <a:fillRect/>
                </a:stretch>
              </p:blipFill>
              <p:spPr>
                <a:xfrm>
                  <a:off x="3362256" y="1008288"/>
                  <a:ext cx="15912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912">
              <p14:nvContentPartPr>
                <p14:cNvPr id="592" name="Freihand 591">
                  <a:extLst>
                    <a:ext uri="{FF2B5EF4-FFF2-40B4-BE49-F238E27FC236}">
                      <a16:creationId xmlns:a16="http://schemas.microsoft.com/office/drawing/2014/main" id="{8932F3DB-70DC-4CBE-8914-9E2CD57B80C7}"/>
                    </a:ext>
                  </a:extLst>
                </p14:cNvPr>
                <p14:cNvContentPartPr/>
                <p14:nvPr/>
              </p14:nvContentPartPr>
              <p14:xfrm>
                <a:off x="3460536" y="898848"/>
                <a:ext cx="11160" cy="45360"/>
              </p14:xfrm>
            </p:contentPart>
          </mc:Choice>
          <mc:Fallback xmlns="">
            <p:pic>
              <p:nvPicPr>
                <p:cNvPr id="592" name="Freihand 591">
                  <a:extLst>
                    <a:ext uri="{FF2B5EF4-FFF2-40B4-BE49-F238E27FC236}">
                      <a16:creationId xmlns:a16="http://schemas.microsoft.com/office/drawing/2014/main" id="{8932F3DB-70DC-4CBE-8914-9E2CD57B80C7}"/>
                    </a:ext>
                  </a:extLst>
                </p:cNvPr>
                <p:cNvPicPr/>
                <p:nvPr/>
              </p:nvPicPr>
              <p:blipFill>
                <a:blip r:embed="rId913"/>
                <a:stretch>
                  <a:fillRect/>
                </a:stretch>
              </p:blipFill>
              <p:spPr>
                <a:xfrm>
                  <a:off x="3456216" y="894528"/>
                  <a:ext cx="198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914">
              <p14:nvContentPartPr>
                <p14:cNvPr id="593" name="Freihand 592">
                  <a:extLst>
                    <a:ext uri="{FF2B5EF4-FFF2-40B4-BE49-F238E27FC236}">
                      <a16:creationId xmlns:a16="http://schemas.microsoft.com/office/drawing/2014/main" id="{277CF53B-E757-4C25-95A2-38E2D754C914}"/>
                    </a:ext>
                  </a:extLst>
                </p14:cNvPr>
                <p14:cNvContentPartPr/>
                <p14:nvPr/>
              </p14:nvContentPartPr>
              <p14:xfrm>
                <a:off x="3491856" y="863928"/>
                <a:ext cx="255600" cy="211680"/>
              </p14:xfrm>
            </p:contentPart>
          </mc:Choice>
          <mc:Fallback xmlns="">
            <p:pic>
              <p:nvPicPr>
                <p:cNvPr id="593" name="Freihand 592">
                  <a:extLst>
                    <a:ext uri="{FF2B5EF4-FFF2-40B4-BE49-F238E27FC236}">
                      <a16:creationId xmlns:a16="http://schemas.microsoft.com/office/drawing/2014/main" id="{277CF53B-E757-4C25-95A2-38E2D754C914}"/>
                    </a:ext>
                  </a:extLst>
                </p:cNvPr>
                <p:cNvPicPr/>
                <p:nvPr/>
              </p:nvPicPr>
              <p:blipFill>
                <a:blip r:embed="rId915"/>
                <a:stretch>
                  <a:fillRect/>
                </a:stretch>
              </p:blipFill>
              <p:spPr>
                <a:xfrm>
                  <a:off x="3487536" y="859608"/>
                  <a:ext cx="26424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916">
              <p14:nvContentPartPr>
                <p14:cNvPr id="594" name="Freihand 593">
                  <a:extLst>
                    <a:ext uri="{FF2B5EF4-FFF2-40B4-BE49-F238E27FC236}">
                      <a16:creationId xmlns:a16="http://schemas.microsoft.com/office/drawing/2014/main" id="{22379731-F024-4B42-A5C2-70DA9562AA5C}"/>
                    </a:ext>
                  </a:extLst>
                </p14:cNvPr>
                <p14:cNvContentPartPr/>
                <p14:nvPr/>
              </p14:nvContentPartPr>
              <p14:xfrm>
                <a:off x="3715416" y="787608"/>
                <a:ext cx="176760" cy="153000"/>
              </p14:xfrm>
            </p:contentPart>
          </mc:Choice>
          <mc:Fallback xmlns="">
            <p:pic>
              <p:nvPicPr>
                <p:cNvPr id="594" name="Freihand 593">
                  <a:extLst>
                    <a:ext uri="{FF2B5EF4-FFF2-40B4-BE49-F238E27FC236}">
                      <a16:creationId xmlns:a16="http://schemas.microsoft.com/office/drawing/2014/main" id="{22379731-F024-4B42-A5C2-70DA9562AA5C}"/>
                    </a:ext>
                  </a:extLst>
                </p:cNvPr>
                <p:cNvPicPr/>
                <p:nvPr/>
              </p:nvPicPr>
              <p:blipFill>
                <a:blip r:embed="rId917"/>
                <a:stretch>
                  <a:fillRect/>
                </a:stretch>
              </p:blipFill>
              <p:spPr>
                <a:xfrm>
                  <a:off x="3711096" y="783288"/>
                  <a:ext cx="1854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918">
              <p14:nvContentPartPr>
                <p14:cNvPr id="595" name="Freihand 594">
                  <a:extLst>
                    <a:ext uri="{FF2B5EF4-FFF2-40B4-BE49-F238E27FC236}">
                      <a16:creationId xmlns:a16="http://schemas.microsoft.com/office/drawing/2014/main" id="{E72EE15F-618A-4EC6-BF90-EA76C95AD921}"/>
                    </a:ext>
                  </a:extLst>
                </p14:cNvPr>
                <p14:cNvContentPartPr/>
                <p14:nvPr/>
              </p14:nvContentPartPr>
              <p14:xfrm>
                <a:off x="3834936" y="763128"/>
                <a:ext cx="99720" cy="51840"/>
              </p14:xfrm>
            </p:contentPart>
          </mc:Choice>
          <mc:Fallback xmlns="">
            <p:pic>
              <p:nvPicPr>
                <p:cNvPr id="595" name="Freihand 594">
                  <a:extLst>
                    <a:ext uri="{FF2B5EF4-FFF2-40B4-BE49-F238E27FC236}">
                      <a16:creationId xmlns:a16="http://schemas.microsoft.com/office/drawing/2014/main" id="{E72EE15F-618A-4EC6-BF90-EA76C95AD921}"/>
                    </a:ext>
                  </a:extLst>
                </p:cNvPr>
                <p:cNvPicPr/>
                <p:nvPr/>
              </p:nvPicPr>
              <p:blipFill>
                <a:blip r:embed="rId919"/>
                <a:stretch>
                  <a:fillRect/>
                </a:stretch>
              </p:blipFill>
              <p:spPr>
                <a:xfrm>
                  <a:off x="3830616" y="758808"/>
                  <a:ext cx="10836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920">
              <p14:nvContentPartPr>
                <p14:cNvPr id="596" name="Freihand 595">
                  <a:extLst>
                    <a:ext uri="{FF2B5EF4-FFF2-40B4-BE49-F238E27FC236}">
                      <a16:creationId xmlns:a16="http://schemas.microsoft.com/office/drawing/2014/main" id="{D4D54E5A-2680-40C7-BAAC-0FD43B158E66}"/>
                    </a:ext>
                  </a:extLst>
                </p14:cNvPr>
                <p14:cNvContentPartPr/>
                <p14:nvPr/>
              </p14:nvContentPartPr>
              <p14:xfrm>
                <a:off x="3950136" y="788328"/>
                <a:ext cx="131040" cy="59760"/>
              </p14:xfrm>
            </p:contentPart>
          </mc:Choice>
          <mc:Fallback xmlns="">
            <p:pic>
              <p:nvPicPr>
                <p:cNvPr id="596" name="Freihand 595">
                  <a:extLst>
                    <a:ext uri="{FF2B5EF4-FFF2-40B4-BE49-F238E27FC236}">
                      <a16:creationId xmlns:a16="http://schemas.microsoft.com/office/drawing/2014/main" id="{D4D54E5A-2680-40C7-BAAC-0FD43B158E66}"/>
                    </a:ext>
                  </a:extLst>
                </p:cNvPr>
                <p:cNvPicPr/>
                <p:nvPr/>
              </p:nvPicPr>
              <p:blipFill>
                <a:blip r:embed="rId921"/>
                <a:stretch>
                  <a:fillRect/>
                </a:stretch>
              </p:blipFill>
              <p:spPr>
                <a:xfrm>
                  <a:off x="3945816" y="784008"/>
                  <a:ext cx="1396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922">
              <p14:nvContentPartPr>
                <p14:cNvPr id="597" name="Freihand 596">
                  <a:extLst>
                    <a:ext uri="{FF2B5EF4-FFF2-40B4-BE49-F238E27FC236}">
                      <a16:creationId xmlns:a16="http://schemas.microsoft.com/office/drawing/2014/main" id="{7C5CE281-425D-4094-B1C1-1BF46FE3E904}"/>
                    </a:ext>
                  </a:extLst>
                </p14:cNvPr>
                <p14:cNvContentPartPr/>
                <p14:nvPr/>
              </p14:nvContentPartPr>
              <p14:xfrm>
                <a:off x="4185576" y="560448"/>
                <a:ext cx="129240" cy="206640"/>
              </p14:xfrm>
            </p:contentPart>
          </mc:Choice>
          <mc:Fallback xmlns="">
            <p:pic>
              <p:nvPicPr>
                <p:cNvPr id="597" name="Freihand 596">
                  <a:extLst>
                    <a:ext uri="{FF2B5EF4-FFF2-40B4-BE49-F238E27FC236}">
                      <a16:creationId xmlns:a16="http://schemas.microsoft.com/office/drawing/2014/main" id="{7C5CE281-425D-4094-B1C1-1BF46FE3E904}"/>
                    </a:ext>
                  </a:extLst>
                </p:cNvPr>
                <p:cNvPicPr/>
                <p:nvPr/>
              </p:nvPicPr>
              <p:blipFill>
                <a:blip r:embed="rId923"/>
                <a:stretch>
                  <a:fillRect/>
                </a:stretch>
              </p:blipFill>
              <p:spPr>
                <a:xfrm>
                  <a:off x="4181256" y="556128"/>
                  <a:ext cx="13788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924">
              <p14:nvContentPartPr>
                <p14:cNvPr id="598" name="Freihand 597">
                  <a:extLst>
                    <a:ext uri="{FF2B5EF4-FFF2-40B4-BE49-F238E27FC236}">
                      <a16:creationId xmlns:a16="http://schemas.microsoft.com/office/drawing/2014/main" id="{B1080AEB-8C2A-47A1-8F8B-C6D0BB29D10D}"/>
                    </a:ext>
                  </a:extLst>
                </p14:cNvPr>
                <p14:cNvContentPartPr/>
                <p14:nvPr/>
              </p14:nvContentPartPr>
              <p14:xfrm>
                <a:off x="4307976" y="464328"/>
                <a:ext cx="237960" cy="325800"/>
              </p14:xfrm>
            </p:contentPart>
          </mc:Choice>
          <mc:Fallback xmlns="">
            <p:pic>
              <p:nvPicPr>
                <p:cNvPr id="598" name="Freihand 597">
                  <a:extLst>
                    <a:ext uri="{FF2B5EF4-FFF2-40B4-BE49-F238E27FC236}">
                      <a16:creationId xmlns:a16="http://schemas.microsoft.com/office/drawing/2014/main" id="{B1080AEB-8C2A-47A1-8F8B-C6D0BB29D10D}"/>
                    </a:ext>
                  </a:extLst>
                </p:cNvPr>
                <p:cNvPicPr/>
                <p:nvPr/>
              </p:nvPicPr>
              <p:blipFill>
                <a:blip r:embed="rId925"/>
                <a:stretch>
                  <a:fillRect/>
                </a:stretch>
              </p:blipFill>
              <p:spPr>
                <a:xfrm>
                  <a:off x="4303656" y="460008"/>
                  <a:ext cx="246600" cy="334440"/>
                </a:xfrm>
                <a:prstGeom prst="rect">
                  <a:avLst/>
                </a:prstGeom>
              </p:spPr>
            </p:pic>
          </mc:Fallback>
        </mc:AlternateContent>
        <mc:AlternateContent xmlns:mc="http://schemas.openxmlformats.org/markup-compatibility/2006" xmlns:p14="http://schemas.microsoft.com/office/powerpoint/2010/main">
          <mc:Choice Requires="p14">
            <p:contentPart p14:bwMode="auto" r:id="rId926">
              <p14:nvContentPartPr>
                <p14:cNvPr id="599" name="Freihand 598">
                  <a:extLst>
                    <a:ext uri="{FF2B5EF4-FFF2-40B4-BE49-F238E27FC236}">
                      <a16:creationId xmlns:a16="http://schemas.microsoft.com/office/drawing/2014/main" id="{7A5CD14D-46F3-4C51-9B23-17B02A3F7D44}"/>
                    </a:ext>
                  </a:extLst>
                </p14:cNvPr>
                <p14:cNvContentPartPr/>
                <p14:nvPr/>
              </p14:nvContentPartPr>
              <p14:xfrm>
                <a:off x="4553856" y="348408"/>
                <a:ext cx="173160" cy="229320"/>
              </p14:xfrm>
            </p:contentPart>
          </mc:Choice>
          <mc:Fallback xmlns="">
            <p:pic>
              <p:nvPicPr>
                <p:cNvPr id="599" name="Freihand 598">
                  <a:extLst>
                    <a:ext uri="{FF2B5EF4-FFF2-40B4-BE49-F238E27FC236}">
                      <a16:creationId xmlns:a16="http://schemas.microsoft.com/office/drawing/2014/main" id="{7A5CD14D-46F3-4C51-9B23-17B02A3F7D44}"/>
                    </a:ext>
                  </a:extLst>
                </p:cNvPr>
                <p:cNvPicPr/>
                <p:nvPr/>
              </p:nvPicPr>
              <p:blipFill>
                <a:blip r:embed="rId927"/>
                <a:stretch>
                  <a:fillRect/>
                </a:stretch>
              </p:blipFill>
              <p:spPr>
                <a:xfrm>
                  <a:off x="4549536" y="344088"/>
                  <a:ext cx="18180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928">
              <p14:nvContentPartPr>
                <p14:cNvPr id="600" name="Freihand 599">
                  <a:extLst>
                    <a:ext uri="{FF2B5EF4-FFF2-40B4-BE49-F238E27FC236}">
                      <a16:creationId xmlns:a16="http://schemas.microsoft.com/office/drawing/2014/main" id="{AD57765B-BE51-44D9-9079-E8588606565D}"/>
                    </a:ext>
                  </a:extLst>
                </p14:cNvPr>
                <p14:cNvContentPartPr/>
                <p14:nvPr/>
              </p14:nvContentPartPr>
              <p14:xfrm>
                <a:off x="3435696" y="1394928"/>
                <a:ext cx="67680" cy="73800"/>
              </p14:xfrm>
            </p:contentPart>
          </mc:Choice>
          <mc:Fallback xmlns="">
            <p:pic>
              <p:nvPicPr>
                <p:cNvPr id="600" name="Freihand 599">
                  <a:extLst>
                    <a:ext uri="{FF2B5EF4-FFF2-40B4-BE49-F238E27FC236}">
                      <a16:creationId xmlns:a16="http://schemas.microsoft.com/office/drawing/2014/main" id="{AD57765B-BE51-44D9-9079-E8588606565D}"/>
                    </a:ext>
                  </a:extLst>
                </p:cNvPr>
                <p:cNvPicPr/>
                <p:nvPr/>
              </p:nvPicPr>
              <p:blipFill>
                <a:blip r:embed="rId929"/>
                <a:stretch>
                  <a:fillRect/>
                </a:stretch>
              </p:blipFill>
              <p:spPr>
                <a:xfrm>
                  <a:off x="3431376" y="1390608"/>
                  <a:ext cx="763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930">
              <p14:nvContentPartPr>
                <p14:cNvPr id="601" name="Freihand 600">
                  <a:extLst>
                    <a:ext uri="{FF2B5EF4-FFF2-40B4-BE49-F238E27FC236}">
                      <a16:creationId xmlns:a16="http://schemas.microsoft.com/office/drawing/2014/main" id="{DBAF73F9-4F8A-4D19-9FBD-4F5A91000576}"/>
                    </a:ext>
                  </a:extLst>
                </p14:cNvPr>
                <p14:cNvContentPartPr/>
                <p14:nvPr/>
              </p14:nvContentPartPr>
              <p14:xfrm>
                <a:off x="3440376" y="1345968"/>
                <a:ext cx="24120" cy="23040"/>
              </p14:xfrm>
            </p:contentPart>
          </mc:Choice>
          <mc:Fallback xmlns="">
            <p:pic>
              <p:nvPicPr>
                <p:cNvPr id="601" name="Freihand 600">
                  <a:extLst>
                    <a:ext uri="{FF2B5EF4-FFF2-40B4-BE49-F238E27FC236}">
                      <a16:creationId xmlns:a16="http://schemas.microsoft.com/office/drawing/2014/main" id="{DBAF73F9-4F8A-4D19-9FBD-4F5A91000576}"/>
                    </a:ext>
                  </a:extLst>
                </p:cNvPr>
                <p:cNvPicPr/>
                <p:nvPr/>
              </p:nvPicPr>
              <p:blipFill>
                <a:blip r:embed="rId931"/>
                <a:stretch>
                  <a:fillRect/>
                </a:stretch>
              </p:blipFill>
              <p:spPr>
                <a:xfrm>
                  <a:off x="3436056" y="1341648"/>
                  <a:ext cx="327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932">
              <p14:nvContentPartPr>
                <p14:cNvPr id="602" name="Freihand 601">
                  <a:extLst>
                    <a:ext uri="{FF2B5EF4-FFF2-40B4-BE49-F238E27FC236}">
                      <a16:creationId xmlns:a16="http://schemas.microsoft.com/office/drawing/2014/main" id="{6C5F5E62-21D0-46C0-A2C2-CAA31EC1C737}"/>
                    </a:ext>
                  </a:extLst>
                </p14:cNvPr>
                <p14:cNvContentPartPr/>
                <p14:nvPr/>
              </p14:nvContentPartPr>
              <p14:xfrm>
                <a:off x="3532176" y="1336248"/>
                <a:ext cx="75960" cy="100800"/>
              </p14:xfrm>
            </p:contentPart>
          </mc:Choice>
          <mc:Fallback xmlns="">
            <p:pic>
              <p:nvPicPr>
                <p:cNvPr id="602" name="Freihand 601">
                  <a:extLst>
                    <a:ext uri="{FF2B5EF4-FFF2-40B4-BE49-F238E27FC236}">
                      <a16:creationId xmlns:a16="http://schemas.microsoft.com/office/drawing/2014/main" id="{6C5F5E62-21D0-46C0-A2C2-CAA31EC1C737}"/>
                    </a:ext>
                  </a:extLst>
                </p:cNvPr>
                <p:cNvPicPr/>
                <p:nvPr/>
              </p:nvPicPr>
              <p:blipFill>
                <a:blip r:embed="rId933"/>
                <a:stretch>
                  <a:fillRect/>
                </a:stretch>
              </p:blipFill>
              <p:spPr>
                <a:xfrm>
                  <a:off x="3527856" y="1331928"/>
                  <a:ext cx="846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934">
              <p14:nvContentPartPr>
                <p14:cNvPr id="603" name="Freihand 602">
                  <a:extLst>
                    <a:ext uri="{FF2B5EF4-FFF2-40B4-BE49-F238E27FC236}">
                      <a16:creationId xmlns:a16="http://schemas.microsoft.com/office/drawing/2014/main" id="{45327009-2E74-4200-A5C1-0B12956F115E}"/>
                    </a:ext>
                  </a:extLst>
                </p14:cNvPr>
                <p14:cNvContentPartPr/>
                <p14:nvPr/>
              </p14:nvContentPartPr>
              <p14:xfrm>
                <a:off x="3765816" y="1175688"/>
                <a:ext cx="159480" cy="175680"/>
              </p14:xfrm>
            </p:contentPart>
          </mc:Choice>
          <mc:Fallback xmlns="">
            <p:pic>
              <p:nvPicPr>
                <p:cNvPr id="603" name="Freihand 602">
                  <a:extLst>
                    <a:ext uri="{FF2B5EF4-FFF2-40B4-BE49-F238E27FC236}">
                      <a16:creationId xmlns:a16="http://schemas.microsoft.com/office/drawing/2014/main" id="{45327009-2E74-4200-A5C1-0B12956F115E}"/>
                    </a:ext>
                  </a:extLst>
                </p:cNvPr>
                <p:cNvPicPr/>
                <p:nvPr/>
              </p:nvPicPr>
              <p:blipFill>
                <a:blip r:embed="rId935"/>
                <a:stretch>
                  <a:fillRect/>
                </a:stretch>
              </p:blipFill>
              <p:spPr>
                <a:xfrm>
                  <a:off x="3761496" y="1171368"/>
                  <a:ext cx="16812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936">
              <p14:nvContentPartPr>
                <p14:cNvPr id="604" name="Freihand 603">
                  <a:extLst>
                    <a:ext uri="{FF2B5EF4-FFF2-40B4-BE49-F238E27FC236}">
                      <a16:creationId xmlns:a16="http://schemas.microsoft.com/office/drawing/2014/main" id="{4FEE8541-B8E8-4DB6-8240-F716F1F00F1C}"/>
                    </a:ext>
                  </a:extLst>
                </p14:cNvPr>
                <p14:cNvContentPartPr/>
                <p14:nvPr/>
              </p14:nvContentPartPr>
              <p14:xfrm>
                <a:off x="3907296" y="1131768"/>
                <a:ext cx="29160" cy="33480"/>
              </p14:xfrm>
            </p:contentPart>
          </mc:Choice>
          <mc:Fallback xmlns="">
            <p:pic>
              <p:nvPicPr>
                <p:cNvPr id="604" name="Freihand 603">
                  <a:extLst>
                    <a:ext uri="{FF2B5EF4-FFF2-40B4-BE49-F238E27FC236}">
                      <a16:creationId xmlns:a16="http://schemas.microsoft.com/office/drawing/2014/main" id="{4FEE8541-B8E8-4DB6-8240-F716F1F00F1C}"/>
                    </a:ext>
                  </a:extLst>
                </p:cNvPr>
                <p:cNvPicPr/>
                <p:nvPr/>
              </p:nvPicPr>
              <p:blipFill>
                <a:blip r:embed="rId937"/>
                <a:stretch>
                  <a:fillRect/>
                </a:stretch>
              </p:blipFill>
              <p:spPr>
                <a:xfrm>
                  <a:off x="3902976" y="1127448"/>
                  <a:ext cx="3780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938">
              <p14:nvContentPartPr>
                <p14:cNvPr id="605" name="Freihand 604">
                  <a:extLst>
                    <a:ext uri="{FF2B5EF4-FFF2-40B4-BE49-F238E27FC236}">
                      <a16:creationId xmlns:a16="http://schemas.microsoft.com/office/drawing/2014/main" id="{1AEB7F77-3071-4C42-8CBF-5F7364B40DD9}"/>
                    </a:ext>
                  </a:extLst>
                </p14:cNvPr>
                <p14:cNvContentPartPr/>
                <p14:nvPr/>
              </p14:nvContentPartPr>
              <p14:xfrm>
                <a:off x="3977496" y="1011528"/>
                <a:ext cx="280080" cy="384840"/>
              </p14:xfrm>
            </p:contentPart>
          </mc:Choice>
          <mc:Fallback xmlns="">
            <p:pic>
              <p:nvPicPr>
                <p:cNvPr id="605" name="Freihand 604">
                  <a:extLst>
                    <a:ext uri="{FF2B5EF4-FFF2-40B4-BE49-F238E27FC236}">
                      <a16:creationId xmlns:a16="http://schemas.microsoft.com/office/drawing/2014/main" id="{1AEB7F77-3071-4C42-8CBF-5F7364B40DD9}"/>
                    </a:ext>
                  </a:extLst>
                </p:cNvPr>
                <p:cNvPicPr/>
                <p:nvPr/>
              </p:nvPicPr>
              <p:blipFill>
                <a:blip r:embed="rId939"/>
                <a:stretch>
                  <a:fillRect/>
                </a:stretch>
              </p:blipFill>
              <p:spPr>
                <a:xfrm>
                  <a:off x="3973176" y="1007208"/>
                  <a:ext cx="288720" cy="393480"/>
                </a:xfrm>
                <a:prstGeom prst="rect">
                  <a:avLst/>
                </a:prstGeom>
              </p:spPr>
            </p:pic>
          </mc:Fallback>
        </mc:AlternateContent>
        <mc:AlternateContent xmlns:mc="http://schemas.openxmlformats.org/markup-compatibility/2006" xmlns:p14="http://schemas.microsoft.com/office/powerpoint/2010/main">
          <mc:Choice Requires="p14">
            <p:contentPart p14:bwMode="auto" r:id="rId940">
              <p14:nvContentPartPr>
                <p14:cNvPr id="606" name="Freihand 605">
                  <a:extLst>
                    <a:ext uri="{FF2B5EF4-FFF2-40B4-BE49-F238E27FC236}">
                      <a16:creationId xmlns:a16="http://schemas.microsoft.com/office/drawing/2014/main" id="{8C0347F9-6769-4C08-8126-2737582FC12A}"/>
                    </a:ext>
                  </a:extLst>
                </p14:cNvPr>
                <p14:cNvContentPartPr/>
                <p14:nvPr/>
              </p14:nvContentPartPr>
              <p14:xfrm>
                <a:off x="3805056" y="1046088"/>
                <a:ext cx="641160" cy="439560"/>
              </p14:xfrm>
            </p:contentPart>
          </mc:Choice>
          <mc:Fallback xmlns="">
            <p:pic>
              <p:nvPicPr>
                <p:cNvPr id="606" name="Freihand 605">
                  <a:extLst>
                    <a:ext uri="{FF2B5EF4-FFF2-40B4-BE49-F238E27FC236}">
                      <a16:creationId xmlns:a16="http://schemas.microsoft.com/office/drawing/2014/main" id="{8C0347F9-6769-4C08-8126-2737582FC12A}"/>
                    </a:ext>
                  </a:extLst>
                </p:cNvPr>
                <p:cNvPicPr/>
                <p:nvPr/>
              </p:nvPicPr>
              <p:blipFill>
                <a:blip r:embed="rId941"/>
                <a:stretch>
                  <a:fillRect/>
                </a:stretch>
              </p:blipFill>
              <p:spPr>
                <a:xfrm>
                  <a:off x="3800736" y="1041768"/>
                  <a:ext cx="649800" cy="448200"/>
                </a:xfrm>
                <a:prstGeom prst="rect">
                  <a:avLst/>
                </a:prstGeom>
              </p:spPr>
            </p:pic>
          </mc:Fallback>
        </mc:AlternateContent>
        <mc:AlternateContent xmlns:mc="http://schemas.openxmlformats.org/markup-compatibility/2006" xmlns:p14="http://schemas.microsoft.com/office/powerpoint/2010/main">
          <mc:Choice Requires="p14">
            <p:contentPart p14:bwMode="auto" r:id="rId942">
              <p14:nvContentPartPr>
                <p14:cNvPr id="609" name="Freihand 608">
                  <a:extLst>
                    <a:ext uri="{FF2B5EF4-FFF2-40B4-BE49-F238E27FC236}">
                      <a16:creationId xmlns:a16="http://schemas.microsoft.com/office/drawing/2014/main" id="{82E7E52D-6EB5-4325-9054-FDA86B535090}"/>
                    </a:ext>
                  </a:extLst>
                </p14:cNvPr>
                <p14:cNvContentPartPr/>
                <p14:nvPr/>
              </p14:nvContentPartPr>
              <p14:xfrm>
                <a:off x="3384936" y="1804968"/>
                <a:ext cx="216000" cy="252720"/>
              </p14:xfrm>
            </p:contentPart>
          </mc:Choice>
          <mc:Fallback xmlns="">
            <p:pic>
              <p:nvPicPr>
                <p:cNvPr id="609" name="Freihand 608">
                  <a:extLst>
                    <a:ext uri="{FF2B5EF4-FFF2-40B4-BE49-F238E27FC236}">
                      <a16:creationId xmlns:a16="http://schemas.microsoft.com/office/drawing/2014/main" id="{82E7E52D-6EB5-4325-9054-FDA86B535090}"/>
                    </a:ext>
                  </a:extLst>
                </p:cNvPr>
                <p:cNvPicPr/>
                <p:nvPr/>
              </p:nvPicPr>
              <p:blipFill>
                <a:blip r:embed="rId943"/>
                <a:stretch>
                  <a:fillRect/>
                </a:stretch>
              </p:blipFill>
              <p:spPr>
                <a:xfrm>
                  <a:off x="3380616" y="1800648"/>
                  <a:ext cx="22464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944">
              <p14:nvContentPartPr>
                <p14:cNvPr id="610" name="Freihand 609">
                  <a:extLst>
                    <a:ext uri="{FF2B5EF4-FFF2-40B4-BE49-F238E27FC236}">
                      <a16:creationId xmlns:a16="http://schemas.microsoft.com/office/drawing/2014/main" id="{EA4AA5CF-FF67-4DC3-AF9E-EF84C964A229}"/>
                    </a:ext>
                  </a:extLst>
                </p14:cNvPr>
                <p14:cNvContentPartPr/>
                <p14:nvPr/>
              </p14:nvContentPartPr>
              <p14:xfrm>
                <a:off x="3635856" y="1750248"/>
                <a:ext cx="203400" cy="160560"/>
              </p14:xfrm>
            </p:contentPart>
          </mc:Choice>
          <mc:Fallback xmlns="">
            <p:pic>
              <p:nvPicPr>
                <p:cNvPr id="610" name="Freihand 609">
                  <a:extLst>
                    <a:ext uri="{FF2B5EF4-FFF2-40B4-BE49-F238E27FC236}">
                      <a16:creationId xmlns:a16="http://schemas.microsoft.com/office/drawing/2014/main" id="{EA4AA5CF-FF67-4DC3-AF9E-EF84C964A229}"/>
                    </a:ext>
                  </a:extLst>
                </p:cNvPr>
                <p:cNvPicPr/>
                <p:nvPr/>
              </p:nvPicPr>
              <p:blipFill>
                <a:blip r:embed="rId945"/>
                <a:stretch>
                  <a:fillRect/>
                </a:stretch>
              </p:blipFill>
              <p:spPr>
                <a:xfrm>
                  <a:off x="3631536" y="1745928"/>
                  <a:ext cx="21204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946">
              <p14:nvContentPartPr>
                <p14:cNvPr id="611" name="Freihand 610">
                  <a:extLst>
                    <a:ext uri="{FF2B5EF4-FFF2-40B4-BE49-F238E27FC236}">
                      <a16:creationId xmlns:a16="http://schemas.microsoft.com/office/drawing/2014/main" id="{67E21F04-7DCF-4678-AA1F-7EFDC5AF5D5A}"/>
                    </a:ext>
                  </a:extLst>
                </p14:cNvPr>
                <p14:cNvContentPartPr/>
                <p14:nvPr/>
              </p14:nvContentPartPr>
              <p14:xfrm>
                <a:off x="4028256" y="1529568"/>
                <a:ext cx="209520" cy="151560"/>
              </p14:xfrm>
            </p:contentPart>
          </mc:Choice>
          <mc:Fallback xmlns="">
            <p:pic>
              <p:nvPicPr>
                <p:cNvPr id="611" name="Freihand 610">
                  <a:extLst>
                    <a:ext uri="{FF2B5EF4-FFF2-40B4-BE49-F238E27FC236}">
                      <a16:creationId xmlns:a16="http://schemas.microsoft.com/office/drawing/2014/main" id="{67E21F04-7DCF-4678-AA1F-7EFDC5AF5D5A}"/>
                    </a:ext>
                  </a:extLst>
                </p:cNvPr>
                <p:cNvPicPr/>
                <p:nvPr/>
              </p:nvPicPr>
              <p:blipFill>
                <a:blip r:embed="rId947"/>
                <a:stretch>
                  <a:fillRect/>
                </a:stretch>
              </p:blipFill>
              <p:spPr>
                <a:xfrm>
                  <a:off x="4023936" y="1525248"/>
                  <a:ext cx="21816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948">
              <p14:nvContentPartPr>
                <p14:cNvPr id="612" name="Freihand 611">
                  <a:extLst>
                    <a:ext uri="{FF2B5EF4-FFF2-40B4-BE49-F238E27FC236}">
                      <a16:creationId xmlns:a16="http://schemas.microsoft.com/office/drawing/2014/main" id="{E0465E9B-A4F6-49E4-A001-27261CD980EF}"/>
                    </a:ext>
                  </a:extLst>
                </p14:cNvPr>
                <p14:cNvContentPartPr/>
                <p14:nvPr/>
              </p14:nvContentPartPr>
              <p14:xfrm>
                <a:off x="4193496" y="1430928"/>
                <a:ext cx="56520" cy="43200"/>
              </p14:xfrm>
            </p:contentPart>
          </mc:Choice>
          <mc:Fallback xmlns="">
            <p:pic>
              <p:nvPicPr>
                <p:cNvPr id="612" name="Freihand 611">
                  <a:extLst>
                    <a:ext uri="{FF2B5EF4-FFF2-40B4-BE49-F238E27FC236}">
                      <a16:creationId xmlns:a16="http://schemas.microsoft.com/office/drawing/2014/main" id="{E0465E9B-A4F6-49E4-A001-27261CD980EF}"/>
                    </a:ext>
                  </a:extLst>
                </p:cNvPr>
                <p:cNvPicPr/>
                <p:nvPr/>
              </p:nvPicPr>
              <p:blipFill>
                <a:blip r:embed="rId949"/>
                <a:stretch>
                  <a:fillRect/>
                </a:stretch>
              </p:blipFill>
              <p:spPr>
                <a:xfrm>
                  <a:off x="4189176" y="1426608"/>
                  <a:ext cx="6516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950">
              <p14:nvContentPartPr>
                <p14:cNvPr id="613" name="Freihand 612">
                  <a:extLst>
                    <a:ext uri="{FF2B5EF4-FFF2-40B4-BE49-F238E27FC236}">
                      <a16:creationId xmlns:a16="http://schemas.microsoft.com/office/drawing/2014/main" id="{448B4912-8527-4B2D-B767-06391F8FA8BA}"/>
                    </a:ext>
                  </a:extLst>
                </p14:cNvPr>
                <p14:cNvContentPartPr/>
                <p14:nvPr/>
              </p14:nvContentPartPr>
              <p14:xfrm>
                <a:off x="4297896" y="1415088"/>
                <a:ext cx="86400" cy="123480"/>
              </p14:xfrm>
            </p:contentPart>
          </mc:Choice>
          <mc:Fallback xmlns="">
            <p:pic>
              <p:nvPicPr>
                <p:cNvPr id="613" name="Freihand 612">
                  <a:extLst>
                    <a:ext uri="{FF2B5EF4-FFF2-40B4-BE49-F238E27FC236}">
                      <a16:creationId xmlns:a16="http://schemas.microsoft.com/office/drawing/2014/main" id="{448B4912-8527-4B2D-B767-06391F8FA8BA}"/>
                    </a:ext>
                  </a:extLst>
                </p:cNvPr>
                <p:cNvPicPr/>
                <p:nvPr/>
              </p:nvPicPr>
              <p:blipFill>
                <a:blip r:embed="rId951"/>
                <a:stretch>
                  <a:fillRect/>
                </a:stretch>
              </p:blipFill>
              <p:spPr>
                <a:xfrm>
                  <a:off x="4293576" y="1410768"/>
                  <a:ext cx="950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952">
              <p14:nvContentPartPr>
                <p14:cNvPr id="614" name="Freihand 613">
                  <a:extLst>
                    <a:ext uri="{FF2B5EF4-FFF2-40B4-BE49-F238E27FC236}">
                      <a16:creationId xmlns:a16="http://schemas.microsoft.com/office/drawing/2014/main" id="{5953A63F-CD03-4A5D-B663-23DDED287D5F}"/>
                    </a:ext>
                  </a:extLst>
                </p14:cNvPr>
                <p14:cNvContentPartPr/>
                <p14:nvPr/>
              </p14:nvContentPartPr>
              <p14:xfrm>
                <a:off x="4397256" y="1299528"/>
                <a:ext cx="236880" cy="160200"/>
              </p14:xfrm>
            </p:contentPart>
          </mc:Choice>
          <mc:Fallback xmlns="">
            <p:pic>
              <p:nvPicPr>
                <p:cNvPr id="614" name="Freihand 613">
                  <a:extLst>
                    <a:ext uri="{FF2B5EF4-FFF2-40B4-BE49-F238E27FC236}">
                      <a16:creationId xmlns:a16="http://schemas.microsoft.com/office/drawing/2014/main" id="{5953A63F-CD03-4A5D-B663-23DDED287D5F}"/>
                    </a:ext>
                  </a:extLst>
                </p:cNvPr>
                <p:cNvPicPr/>
                <p:nvPr/>
              </p:nvPicPr>
              <p:blipFill>
                <a:blip r:embed="rId953"/>
                <a:stretch>
                  <a:fillRect/>
                </a:stretch>
              </p:blipFill>
              <p:spPr>
                <a:xfrm>
                  <a:off x="4392936" y="1295208"/>
                  <a:ext cx="2455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954">
              <p14:nvContentPartPr>
                <p14:cNvPr id="615" name="Freihand 614">
                  <a:extLst>
                    <a:ext uri="{FF2B5EF4-FFF2-40B4-BE49-F238E27FC236}">
                      <a16:creationId xmlns:a16="http://schemas.microsoft.com/office/drawing/2014/main" id="{65F198DB-3C1E-47FF-A5AA-8BB15334839A}"/>
                    </a:ext>
                  </a:extLst>
                </p14:cNvPr>
                <p14:cNvContentPartPr/>
                <p14:nvPr/>
              </p14:nvContentPartPr>
              <p14:xfrm>
                <a:off x="4671936" y="1222128"/>
                <a:ext cx="50400" cy="68400"/>
              </p14:xfrm>
            </p:contentPart>
          </mc:Choice>
          <mc:Fallback xmlns="">
            <p:pic>
              <p:nvPicPr>
                <p:cNvPr id="615" name="Freihand 614">
                  <a:extLst>
                    <a:ext uri="{FF2B5EF4-FFF2-40B4-BE49-F238E27FC236}">
                      <a16:creationId xmlns:a16="http://schemas.microsoft.com/office/drawing/2014/main" id="{65F198DB-3C1E-47FF-A5AA-8BB15334839A}"/>
                    </a:ext>
                  </a:extLst>
                </p:cNvPr>
                <p:cNvPicPr/>
                <p:nvPr/>
              </p:nvPicPr>
              <p:blipFill>
                <a:blip r:embed="rId955"/>
                <a:stretch>
                  <a:fillRect/>
                </a:stretch>
              </p:blipFill>
              <p:spPr>
                <a:xfrm>
                  <a:off x="4667616" y="1217808"/>
                  <a:ext cx="590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956">
              <p14:nvContentPartPr>
                <p14:cNvPr id="616" name="Freihand 615">
                  <a:extLst>
                    <a:ext uri="{FF2B5EF4-FFF2-40B4-BE49-F238E27FC236}">
                      <a16:creationId xmlns:a16="http://schemas.microsoft.com/office/drawing/2014/main" id="{A433DD40-AF6B-4B98-BFD5-4ED312C44DA2}"/>
                    </a:ext>
                  </a:extLst>
                </p14:cNvPr>
                <p14:cNvContentPartPr/>
                <p14:nvPr/>
              </p14:nvContentPartPr>
              <p14:xfrm>
                <a:off x="4792896" y="1072008"/>
                <a:ext cx="162720" cy="145440"/>
              </p14:xfrm>
            </p:contentPart>
          </mc:Choice>
          <mc:Fallback xmlns="">
            <p:pic>
              <p:nvPicPr>
                <p:cNvPr id="616" name="Freihand 615">
                  <a:extLst>
                    <a:ext uri="{FF2B5EF4-FFF2-40B4-BE49-F238E27FC236}">
                      <a16:creationId xmlns:a16="http://schemas.microsoft.com/office/drawing/2014/main" id="{A433DD40-AF6B-4B98-BFD5-4ED312C44DA2}"/>
                    </a:ext>
                  </a:extLst>
                </p:cNvPr>
                <p:cNvPicPr/>
                <p:nvPr/>
              </p:nvPicPr>
              <p:blipFill>
                <a:blip r:embed="rId957"/>
                <a:stretch>
                  <a:fillRect/>
                </a:stretch>
              </p:blipFill>
              <p:spPr>
                <a:xfrm>
                  <a:off x="4788576" y="1067688"/>
                  <a:ext cx="1713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958">
              <p14:nvContentPartPr>
                <p14:cNvPr id="617" name="Freihand 616">
                  <a:extLst>
                    <a:ext uri="{FF2B5EF4-FFF2-40B4-BE49-F238E27FC236}">
                      <a16:creationId xmlns:a16="http://schemas.microsoft.com/office/drawing/2014/main" id="{5F929310-EB22-4B8A-85F5-7A74076BF226}"/>
                    </a:ext>
                  </a:extLst>
                </p14:cNvPr>
                <p14:cNvContentPartPr/>
                <p14:nvPr/>
              </p14:nvContentPartPr>
              <p14:xfrm>
                <a:off x="4937976" y="858528"/>
                <a:ext cx="166680" cy="330480"/>
              </p14:xfrm>
            </p:contentPart>
          </mc:Choice>
          <mc:Fallback xmlns="">
            <p:pic>
              <p:nvPicPr>
                <p:cNvPr id="617" name="Freihand 616">
                  <a:extLst>
                    <a:ext uri="{FF2B5EF4-FFF2-40B4-BE49-F238E27FC236}">
                      <a16:creationId xmlns:a16="http://schemas.microsoft.com/office/drawing/2014/main" id="{5F929310-EB22-4B8A-85F5-7A74076BF226}"/>
                    </a:ext>
                  </a:extLst>
                </p:cNvPr>
                <p:cNvPicPr/>
                <p:nvPr/>
              </p:nvPicPr>
              <p:blipFill>
                <a:blip r:embed="rId959"/>
                <a:stretch>
                  <a:fillRect/>
                </a:stretch>
              </p:blipFill>
              <p:spPr>
                <a:xfrm>
                  <a:off x="4933656" y="854208"/>
                  <a:ext cx="175320" cy="339120"/>
                </a:xfrm>
                <a:prstGeom prst="rect">
                  <a:avLst/>
                </a:prstGeom>
              </p:spPr>
            </p:pic>
          </mc:Fallback>
        </mc:AlternateContent>
        <mc:AlternateContent xmlns:mc="http://schemas.openxmlformats.org/markup-compatibility/2006" xmlns:p14="http://schemas.microsoft.com/office/powerpoint/2010/main">
          <mc:Choice Requires="p14">
            <p:contentPart p14:bwMode="auto" r:id="rId960">
              <p14:nvContentPartPr>
                <p14:cNvPr id="618" name="Freihand 617">
                  <a:extLst>
                    <a:ext uri="{FF2B5EF4-FFF2-40B4-BE49-F238E27FC236}">
                      <a16:creationId xmlns:a16="http://schemas.microsoft.com/office/drawing/2014/main" id="{55B67570-9B2A-45B6-BC46-0CC4CB8392A6}"/>
                    </a:ext>
                  </a:extLst>
                </p14:cNvPr>
                <p14:cNvContentPartPr/>
                <p14:nvPr/>
              </p14:nvContentPartPr>
              <p14:xfrm>
                <a:off x="5141736" y="760968"/>
                <a:ext cx="191520" cy="257760"/>
              </p14:xfrm>
            </p:contentPart>
          </mc:Choice>
          <mc:Fallback xmlns="">
            <p:pic>
              <p:nvPicPr>
                <p:cNvPr id="618" name="Freihand 617">
                  <a:extLst>
                    <a:ext uri="{FF2B5EF4-FFF2-40B4-BE49-F238E27FC236}">
                      <a16:creationId xmlns:a16="http://schemas.microsoft.com/office/drawing/2014/main" id="{55B67570-9B2A-45B6-BC46-0CC4CB8392A6}"/>
                    </a:ext>
                  </a:extLst>
                </p:cNvPr>
                <p:cNvPicPr/>
                <p:nvPr/>
              </p:nvPicPr>
              <p:blipFill>
                <a:blip r:embed="rId961"/>
                <a:stretch>
                  <a:fillRect/>
                </a:stretch>
              </p:blipFill>
              <p:spPr>
                <a:xfrm>
                  <a:off x="5137416" y="756648"/>
                  <a:ext cx="20016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962">
              <p14:nvContentPartPr>
                <p14:cNvPr id="619" name="Freihand 618">
                  <a:extLst>
                    <a:ext uri="{FF2B5EF4-FFF2-40B4-BE49-F238E27FC236}">
                      <a16:creationId xmlns:a16="http://schemas.microsoft.com/office/drawing/2014/main" id="{F212DA7F-FCB4-4040-92CD-6A7CE780B810}"/>
                    </a:ext>
                  </a:extLst>
                </p14:cNvPr>
                <p14:cNvContentPartPr/>
                <p14:nvPr/>
              </p14:nvContentPartPr>
              <p14:xfrm>
                <a:off x="3926736" y="3360528"/>
                <a:ext cx="941760" cy="176760"/>
              </p14:xfrm>
            </p:contentPart>
          </mc:Choice>
          <mc:Fallback xmlns="">
            <p:pic>
              <p:nvPicPr>
                <p:cNvPr id="619" name="Freihand 618">
                  <a:extLst>
                    <a:ext uri="{FF2B5EF4-FFF2-40B4-BE49-F238E27FC236}">
                      <a16:creationId xmlns:a16="http://schemas.microsoft.com/office/drawing/2014/main" id="{F212DA7F-FCB4-4040-92CD-6A7CE780B810}"/>
                    </a:ext>
                  </a:extLst>
                </p:cNvPr>
                <p:cNvPicPr/>
                <p:nvPr/>
              </p:nvPicPr>
              <p:blipFill>
                <a:blip r:embed="rId963"/>
                <a:stretch>
                  <a:fillRect/>
                </a:stretch>
              </p:blipFill>
              <p:spPr>
                <a:xfrm>
                  <a:off x="3922416" y="3356208"/>
                  <a:ext cx="95040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964">
              <p14:nvContentPartPr>
                <p14:cNvPr id="620" name="Freihand 619">
                  <a:extLst>
                    <a:ext uri="{FF2B5EF4-FFF2-40B4-BE49-F238E27FC236}">
                      <a16:creationId xmlns:a16="http://schemas.microsoft.com/office/drawing/2014/main" id="{C7C26850-9F42-4178-99B7-C22E8462E4D5}"/>
                    </a:ext>
                  </a:extLst>
                </p14:cNvPr>
                <p14:cNvContentPartPr/>
                <p14:nvPr/>
              </p14:nvContentPartPr>
              <p14:xfrm>
                <a:off x="3869496" y="3361608"/>
                <a:ext cx="469800" cy="217440"/>
              </p14:xfrm>
            </p:contentPart>
          </mc:Choice>
          <mc:Fallback xmlns="">
            <p:pic>
              <p:nvPicPr>
                <p:cNvPr id="620" name="Freihand 619">
                  <a:extLst>
                    <a:ext uri="{FF2B5EF4-FFF2-40B4-BE49-F238E27FC236}">
                      <a16:creationId xmlns:a16="http://schemas.microsoft.com/office/drawing/2014/main" id="{C7C26850-9F42-4178-99B7-C22E8462E4D5}"/>
                    </a:ext>
                  </a:extLst>
                </p:cNvPr>
                <p:cNvPicPr/>
                <p:nvPr/>
              </p:nvPicPr>
              <p:blipFill>
                <a:blip r:embed="rId965"/>
                <a:stretch>
                  <a:fillRect/>
                </a:stretch>
              </p:blipFill>
              <p:spPr>
                <a:xfrm>
                  <a:off x="3865176" y="3357288"/>
                  <a:ext cx="47844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966">
              <p14:nvContentPartPr>
                <p14:cNvPr id="623" name="Freihand 622">
                  <a:extLst>
                    <a:ext uri="{FF2B5EF4-FFF2-40B4-BE49-F238E27FC236}">
                      <a16:creationId xmlns:a16="http://schemas.microsoft.com/office/drawing/2014/main" id="{00544A5D-725A-426D-8528-8486F1988B36}"/>
                    </a:ext>
                  </a:extLst>
                </p14:cNvPr>
                <p14:cNvContentPartPr/>
                <p14:nvPr/>
              </p14:nvContentPartPr>
              <p14:xfrm>
                <a:off x="4987656" y="3017088"/>
                <a:ext cx="131040" cy="168480"/>
              </p14:xfrm>
            </p:contentPart>
          </mc:Choice>
          <mc:Fallback xmlns="">
            <p:pic>
              <p:nvPicPr>
                <p:cNvPr id="623" name="Freihand 622">
                  <a:extLst>
                    <a:ext uri="{FF2B5EF4-FFF2-40B4-BE49-F238E27FC236}">
                      <a16:creationId xmlns:a16="http://schemas.microsoft.com/office/drawing/2014/main" id="{00544A5D-725A-426D-8528-8486F1988B36}"/>
                    </a:ext>
                  </a:extLst>
                </p:cNvPr>
                <p:cNvPicPr/>
                <p:nvPr/>
              </p:nvPicPr>
              <p:blipFill>
                <a:blip r:embed="rId967"/>
                <a:stretch>
                  <a:fillRect/>
                </a:stretch>
              </p:blipFill>
              <p:spPr>
                <a:xfrm>
                  <a:off x="4983336" y="3012768"/>
                  <a:ext cx="13968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968">
              <p14:nvContentPartPr>
                <p14:cNvPr id="624" name="Freihand 623">
                  <a:extLst>
                    <a:ext uri="{FF2B5EF4-FFF2-40B4-BE49-F238E27FC236}">
                      <a16:creationId xmlns:a16="http://schemas.microsoft.com/office/drawing/2014/main" id="{115FBB11-7273-4AE6-B7F7-AE11462EACA3}"/>
                    </a:ext>
                  </a:extLst>
                </p14:cNvPr>
                <p14:cNvContentPartPr/>
                <p14:nvPr/>
              </p14:nvContentPartPr>
              <p14:xfrm>
                <a:off x="5152536" y="3005568"/>
                <a:ext cx="107640" cy="102240"/>
              </p14:xfrm>
            </p:contentPart>
          </mc:Choice>
          <mc:Fallback xmlns="">
            <p:pic>
              <p:nvPicPr>
                <p:cNvPr id="624" name="Freihand 623">
                  <a:extLst>
                    <a:ext uri="{FF2B5EF4-FFF2-40B4-BE49-F238E27FC236}">
                      <a16:creationId xmlns:a16="http://schemas.microsoft.com/office/drawing/2014/main" id="{115FBB11-7273-4AE6-B7F7-AE11462EACA3}"/>
                    </a:ext>
                  </a:extLst>
                </p:cNvPr>
                <p:cNvPicPr/>
                <p:nvPr/>
              </p:nvPicPr>
              <p:blipFill>
                <a:blip r:embed="rId969"/>
                <a:stretch>
                  <a:fillRect/>
                </a:stretch>
              </p:blipFill>
              <p:spPr>
                <a:xfrm>
                  <a:off x="5148216" y="3001248"/>
                  <a:ext cx="1162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970">
              <p14:nvContentPartPr>
                <p14:cNvPr id="625" name="Freihand 624">
                  <a:extLst>
                    <a:ext uri="{FF2B5EF4-FFF2-40B4-BE49-F238E27FC236}">
                      <a16:creationId xmlns:a16="http://schemas.microsoft.com/office/drawing/2014/main" id="{E278DBAD-8D7D-43A7-BB41-48BCF5DD3FD8}"/>
                    </a:ext>
                  </a:extLst>
                </p14:cNvPr>
                <p14:cNvContentPartPr/>
                <p14:nvPr/>
              </p14:nvContentPartPr>
              <p14:xfrm>
                <a:off x="5249736" y="2881368"/>
                <a:ext cx="88560" cy="156240"/>
              </p14:xfrm>
            </p:contentPart>
          </mc:Choice>
          <mc:Fallback xmlns="">
            <p:pic>
              <p:nvPicPr>
                <p:cNvPr id="625" name="Freihand 624">
                  <a:extLst>
                    <a:ext uri="{FF2B5EF4-FFF2-40B4-BE49-F238E27FC236}">
                      <a16:creationId xmlns:a16="http://schemas.microsoft.com/office/drawing/2014/main" id="{E278DBAD-8D7D-43A7-BB41-48BCF5DD3FD8}"/>
                    </a:ext>
                  </a:extLst>
                </p:cNvPr>
                <p:cNvPicPr/>
                <p:nvPr/>
              </p:nvPicPr>
              <p:blipFill>
                <a:blip r:embed="rId971"/>
                <a:stretch>
                  <a:fillRect/>
                </a:stretch>
              </p:blipFill>
              <p:spPr>
                <a:xfrm>
                  <a:off x="5245416" y="2877048"/>
                  <a:ext cx="972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972">
              <p14:nvContentPartPr>
                <p14:cNvPr id="626" name="Freihand 625">
                  <a:extLst>
                    <a:ext uri="{FF2B5EF4-FFF2-40B4-BE49-F238E27FC236}">
                      <a16:creationId xmlns:a16="http://schemas.microsoft.com/office/drawing/2014/main" id="{A7234F5A-CC5E-46DC-8F8A-E8CF2BEB9000}"/>
                    </a:ext>
                  </a:extLst>
                </p14:cNvPr>
                <p14:cNvContentPartPr/>
                <p14:nvPr/>
              </p14:nvContentPartPr>
              <p14:xfrm>
                <a:off x="5344776" y="2862648"/>
                <a:ext cx="111600" cy="137160"/>
              </p14:xfrm>
            </p:contentPart>
          </mc:Choice>
          <mc:Fallback xmlns="">
            <p:pic>
              <p:nvPicPr>
                <p:cNvPr id="626" name="Freihand 625">
                  <a:extLst>
                    <a:ext uri="{FF2B5EF4-FFF2-40B4-BE49-F238E27FC236}">
                      <a16:creationId xmlns:a16="http://schemas.microsoft.com/office/drawing/2014/main" id="{A7234F5A-CC5E-46DC-8F8A-E8CF2BEB9000}"/>
                    </a:ext>
                  </a:extLst>
                </p:cNvPr>
                <p:cNvPicPr/>
                <p:nvPr/>
              </p:nvPicPr>
              <p:blipFill>
                <a:blip r:embed="rId973"/>
                <a:stretch>
                  <a:fillRect/>
                </a:stretch>
              </p:blipFill>
              <p:spPr>
                <a:xfrm>
                  <a:off x="5340456" y="2858328"/>
                  <a:ext cx="1202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974">
              <p14:nvContentPartPr>
                <p14:cNvPr id="627" name="Freihand 626">
                  <a:extLst>
                    <a:ext uri="{FF2B5EF4-FFF2-40B4-BE49-F238E27FC236}">
                      <a16:creationId xmlns:a16="http://schemas.microsoft.com/office/drawing/2014/main" id="{9E6B230E-C7BE-4AD6-81CA-8067E8A47434}"/>
                    </a:ext>
                  </a:extLst>
                </p14:cNvPr>
                <p14:cNvContentPartPr/>
                <p14:nvPr/>
              </p14:nvContentPartPr>
              <p14:xfrm>
                <a:off x="5425416" y="2771208"/>
                <a:ext cx="156960" cy="159480"/>
              </p14:xfrm>
            </p:contentPart>
          </mc:Choice>
          <mc:Fallback xmlns="">
            <p:pic>
              <p:nvPicPr>
                <p:cNvPr id="627" name="Freihand 626">
                  <a:extLst>
                    <a:ext uri="{FF2B5EF4-FFF2-40B4-BE49-F238E27FC236}">
                      <a16:creationId xmlns:a16="http://schemas.microsoft.com/office/drawing/2014/main" id="{9E6B230E-C7BE-4AD6-81CA-8067E8A47434}"/>
                    </a:ext>
                  </a:extLst>
                </p:cNvPr>
                <p:cNvPicPr/>
                <p:nvPr/>
              </p:nvPicPr>
              <p:blipFill>
                <a:blip r:embed="rId975"/>
                <a:stretch>
                  <a:fillRect/>
                </a:stretch>
              </p:blipFill>
              <p:spPr>
                <a:xfrm>
                  <a:off x="5421096" y="2766888"/>
                  <a:ext cx="1656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976">
              <p14:nvContentPartPr>
                <p14:cNvPr id="628" name="Freihand 627">
                  <a:extLst>
                    <a:ext uri="{FF2B5EF4-FFF2-40B4-BE49-F238E27FC236}">
                      <a16:creationId xmlns:a16="http://schemas.microsoft.com/office/drawing/2014/main" id="{8601DCF5-F971-4CEC-B267-961AE58F1BFA}"/>
                    </a:ext>
                  </a:extLst>
                </p14:cNvPr>
                <p14:cNvContentPartPr/>
                <p14:nvPr/>
              </p14:nvContentPartPr>
              <p14:xfrm>
                <a:off x="5577336" y="2666808"/>
                <a:ext cx="222120" cy="187200"/>
              </p14:xfrm>
            </p:contentPart>
          </mc:Choice>
          <mc:Fallback xmlns="">
            <p:pic>
              <p:nvPicPr>
                <p:cNvPr id="628" name="Freihand 627">
                  <a:extLst>
                    <a:ext uri="{FF2B5EF4-FFF2-40B4-BE49-F238E27FC236}">
                      <a16:creationId xmlns:a16="http://schemas.microsoft.com/office/drawing/2014/main" id="{8601DCF5-F971-4CEC-B267-961AE58F1BFA}"/>
                    </a:ext>
                  </a:extLst>
                </p:cNvPr>
                <p:cNvPicPr/>
                <p:nvPr/>
              </p:nvPicPr>
              <p:blipFill>
                <a:blip r:embed="rId977"/>
                <a:stretch>
                  <a:fillRect/>
                </a:stretch>
              </p:blipFill>
              <p:spPr>
                <a:xfrm>
                  <a:off x="5573016" y="2662488"/>
                  <a:ext cx="23076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978">
              <p14:nvContentPartPr>
                <p14:cNvPr id="629" name="Freihand 628">
                  <a:extLst>
                    <a:ext uri="{FF2B5EF4-FFF2-40B4-BE49-F238E27FC236}">
                      <a16:creationId xmlns:a16="http://schemas.microsoft.com/office/drawing/2014/main" id="{97C25C25-5777-42B9-8E50-2D09596E3961}"/>
                    </a:ext>
                  </a:extLst>
                </p14:cNvPr>
                <p14:cNvContentPartPr/>
                <p14:nvPr/>
              </p14:nvContentPartPr>
              <p14:xfrm>
                <a:off x="5780376" y="2581848"/>
                <a:ext cx="151920" cy="160920"/>
              </p14:xfrm>
            </p:contentPart>
          </mc:Choice>
          <mc:Fallback xmlns="">
            <p:pic>
              <p:nvPicPr>
                <p:cNvPr id="629" name="Freihand 628">
                  <a:extLst>
                    <a:ext uri="{FF2B5EF4-FFF2-40B4-BE49-F238E27FC236}">
                      <a16:creationId xmlns:a16="http://schemas.microsoft.com/office/drawing/2014/main" id="{97C25C25-5777-42B9-8E50-2D09596E3961}"/>
                    </a:ext>
                  </a:extLst>
                </p:cNvPr>
                <p:cNvPicPr/>
                <p:nvPr/>
              </p:nvPicPr>
              <p:blipFill>
                <a:blip r:embed="rId979"/>
                <a:stretch>
                  <a:fillRect/>
                </a:stretch>
              </p:blipFill>
              <p:spPr>
                <a:xfrm>
                  <a:off x="5776056" y="2577528"/>
                  <a:ext cx="1605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980">
              <p14:nvContentPartPr>
                <p14:cNvPr id="630" name="Freihand 629">
                  <a:extLst>
                    <a:ext uri="{FF2B5EF4-FFF2-40B4-BE49-F238E27FC236}">
                      <a16:creationId xmlns:a16="http://schemas.microsoft.com/office/drawing/2014/main" id="{9D554D3D-F708-471E-9109-6D0DCBD912C4}"/>
                    </a:ext>
                  </a:extLst>
                </p14:cNvPr>
                <p14:cNvContentPartPr/>
                <p14:nvPr/>
              </p14:nvContentPartPr>
              <p14:xfrm>
                <a:off x="5903856" y="2583648"/>
                <a:ext cx="185400" cy="83880"/>
              </p14:xfrm>
            </p:contentPart>
          </mc:Choice>
          <mc:Fallback xmlns="">
            <p:pic>
              <p:nvPicPr>
                <p:cNvPr id="630" name="Freihand 629">
                  <a:extLst>
                    <a:ext uri="{FF2B5EF4-FFF2-40B4-BE49-F238E27FC236}">
                      <a16:creationId xmlns:a16="http://schemas.microsoft.com/office/drawing/2014/main" id="{9D554D3D-F708-471E-9109-6D0DCBD912C4}"/>
                    </a:ext>
                  </a:extLst>
                </p:cNvPr>
                <p:cNvPicPr/>
                <p:nvPr/>
              </p:nvPicPr>
              <p:blipFill>
                <a:blip r:embed="rId981"/>
                <a:stretch>
                  <a:fillRect/>
                </a:stretch>
              </p:blipFill>
              <p:spPr>
                <a:xfrm>
                  <a:off x="5899536" y="2579328"/>
                  <a:ext cx="1940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982">
              <p14:nvContentPartPr>
                <p14:cNvPr id="631" name="Freihand 630">
                  <a:extLst>
                    <a:ext uri="{FF2B5EF4-FFF2-40B4-BE49-F238E27FC236}">
                      <a16:creationId xmlns:a16="http://schemas.microsoft.com/office/drawing/2014/main" id="{90C44901-03BF-4B5B-BBC2-28877A201D84}"/>
                    </a:ext>
                  </a:extLst>
                </p14:cNvPr>
                <p14:cNvContentPartPr/>
                <p14:nvPr/>
              </p14:nvContentPartPr>
              <p14:xfrm>
                <a:off x="6185016" y="2257128"/>
                <a:ext cx="385200" cy="358920"/>
              </p14:xfrm>
            </p:contentPart>
          </mc:Choice>
          <mc:Fallback xmlns="">
            <p:pic>
              <p:nvPicPr>
                <p:cNvPr id="631" name="Freihand 630">
                  <a:extLst>
                    <a:ext uri="{FF2B5EF4-FFF2-40B4-BE49-F238E27FC236}">
                      <a16:creationId xmlns:a16="http://schemas.microsoft.com/office/drawing/2014/main" id="{90C44901-03BF-4B5B-BBC2-28877A201D84}"/>
                    </a:ext>
                  </a:extLst>
                </p:cNvPr>
                <p:cNvPicPr/>
                <p:nvPr/>
              </p:nvPicPr>
              <p:blipFill>
                <a:blip r:embed="rId983"/>
                <a:stretch>
                  <a:fillRect/>
                </a:stretch>
              </p:blipFill>
              <p:spPr>
                <a:xfrm>
                  <a:off x="6180696" y="2252808"/>
                  <a:ext cx="393840" cy="367560"/>
                </a:xfrm>
                <a:prstGeom prst="rect">
                  <a:avLst/>
                </a:prstGeom>
              </p:spPr>
            </p:pic>
          </mc:Fallback>
        </mc:AlternateContent>
        <mc:AlternateContent xmlns:mc="http://schemas.openxmlformats.org/markup-compatibility/2006" xmlns:p14="http://schemas.microsoft.com/office/powerpoint/2010/main">
          <mc:Choice Requires="p14">
            <p:contentPart p14:bwMode="auto" r:id="rId984">
              <p14:nvContentPartPr>
                <p14:cNvPr id="632" name="Freihand 631">
                  <a:extLst>
                    <a:ext uri="{FF2B5EF4-FFF2-40B4-BE49-F238E27FC236}">
                      <a16:creationId xmlns:a16="http://schemas.microsoft.com/office/drawing/2014/main" id="{DE280DDE-58B3-469F-AD2E-94A5A63A0EE8}"/>
                    </a:ext>
                  </a:extLst>
                </p14:cNvPr>
                <p14:cNvContentPartPr/>
                <p14:nvPr/>
              </p14:nvContentPartPr>
              <p14:xfrm>
                <a:off x="6582816" y="2208168"/>
                <a:ext cx="139680" cy="206280"/>
              </p14:xfrm>
            </p:contentPart>
          </mc:Choice>
          <mc:Fallback xmlns="">
            <p:pic>
              <p:nvPicPr>
                <p:cNvPr id="632" name="Freihand 631">
                  <a:extLst>
                    <a:ext uri="{FF2B5EF4-FFF2-40B4-BE49-F238E27FC236}">
                      <a16:creationId xmlns:a16="http://schemas.microsoft.com/office/drawing/2014/main" id="{DE280DDE-58B3-469F-AD2E-94A5A63A0EE8}"/>
                    </a:ext>
                  </a:extLst>
                </p:cNvPr>
                <p:cNvPicPr/>
                <p:nvPr/>
              </p:nvPicPr>
              <p:blipFill>
                <a:blip r:embed="rId985"/>
                <a:stretch>
                  <a:fillRect/>
                </a:stretch>
              </p:blipFill>
              <p:spPr>
                <a:xfrm>
                  <a:off x="6578496" y="2203848"/>
                  <a:ext cx="14832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986">
              <p14:nvContentPartPr>
                <p14:cNvPr id="633" name="Freihand 632">
                  <a:extLst>
                    <a:ext uri="{FF2B5EF4-FFF2-40B4-BE49-F238E27FC236}">
                      <a16:creationId xmlns:a16="http://schemas.microsoft.com/office/drawing/2014/main" id="{917DD885-9582-4E3C-BC7E-749380C73629}"/>
                    </a:ext>
                  </a:extLst>
                </p14:cNvPr>
                <p14:cNvContentPartPr/>
                <p14:nvPr/>
              </p14:nvContentPartPr>
              <p14:xfrm>
                <a:off x="5408856" y="3229848"/>
                <a:ext cx="63000" cy="90360"/>
              </p14:xfrm>
            </p:contentPart>
          </mc:Choice>
          <mc:Fallback xmlns="">
            <p:pic>
              <p:nvPicPr>
                <p:cNvPr id="633" name="Freihand 632">
                  <a:extLst>
                    <a:ext uri="{FF2B5EF4-FFF2-40B4-BE49-F238E27FC236}">
                      <a16:creationId xmlns:a16="http://schemas.microsoft.com/office/drawing/2014/main" id="{917DD885-9582-4E3C-BC7E-749380C73629}"/>
                    </a:ext>
                  </a:extLst>
                </p:cNvPr>
                <p:cNvPicPr/>
                <p:nvPr/>
              </p:nvPicPr>
              <p:blipFill>
                <a:blip r:embed="rId987"/>
                <a:stretch>
                  <a:fillRect/>
                </a:stretch>
              </p:blipFill>
              <p:spPr>
                <a:xfrm>
                  <a:off x="5404536" y="3225528"/>
                  <a:ext cx="716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988">
              <p14:nvContentPartPr>
                <p14:cNvPr id="634" name="Freihand 633">
                  <a:extLst>
                    <a:ext uri="{FF2B5EF4-FFF2-40B4-BE49-F238E27FC236}">
                      <a16:creationId xmlns:a16="http://schemas.microsoft.com/office/drawing/2014/main" id="{BA9F7E65-5F8C-437B-BD09-4EC33EC17C91}"/>
                    </a:ext>
                  </a:extLst>
                </p14:cNvPr>
                <p14:cNvContentPartPr/>
                <p14:nvPr/>
              </p14:nvContentPartPr>
              <p14:xfrm>
                <a:off x="5393736" y="3165768"/>
                <a:ext cx="63000" cy="21600"/>
              </p14:xfrm>
            </p:contentPart>
          </mc:Choice>
          <mc:Fallback xmlns="">
            <p:pic>
              <p:nvPicPr>
                <p:cNvPr id="634" name="Freihand 633">
                  <a:extLst>
                    <a:ext uri="{FF2B5EF4-FFF2-40B4-BE49-F238E27FC236}">
                      <a16:creationId xmlns:a16="http://schemas.microsoft.com/office/drawing/2014/main" id="{BA9F7E65-5F8C-437B-BD09-4EC33EC17C91}"/>
                    </a:ext>
                  </a:extLst>
                </p:cNvPr>
                <p:cNvPicPr/>
                <p:nvPr/>
              </p:nvPicPr>
              <p:blipFill>
                <a:blip r:embed="rId989"/>
                <a:stretch>
                  <a:fillRect/>
                </a:stretch>
              </p:blipFill>
              <p:spPr>
                <a:xfrm>
                  <a:off x="5389416" y="3161448"/>
                  <a:ext cx="716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990">
              <p14:nvContentPartPr>
                <p14:cNvPr id="635" name="Freihand 634">
                  <a:extLst>
                    <a:ext uri="{FF2B5EF4-FFF2-40B4-BE49-F238E27FC236}">
                      <a16:creationId xmlns:a16="http://schemas.microsoft.com/office/drawing/2014/main" id="{B742B413-69BF-4F47-8AEB-EFCB080E61D9}"/>
                    </a:ext>
                  </a:extLst>
                </p14:cNvPr>
                <p14:cNvContentPartPr/>
                <p14:nvPr/>
              </p14:nvContentPartPr>
              <p14:xfrm>
                <a:off x="5497056" y="3155328"/>
                <a:ext cx="153720" cy="121320"/>
              </p14:xfrm>
            </p:contentPart>
          </mc:Choice>
          <mc:Fallback xmlns="">
            <p:pic>
              <p:nvPicPr>
                <p:cNvPr id="635" name="Freihand 634">
                  <a:extLst>
                    <a:ext uri="{FF2B5EF4-FFF2-40B4-BE49-F238E27FC236}">
                      <a16:creationId xmlns:a16="http://schemas.microsoft.com/office/drawing/2014/main" id="{B742B413-69BF-4F47-8AEB-EFCB080E61D9}"/>
                    </a:ext>
                  </a:extLst>
                </p:cNvPr>
                <p:cNvPicPr/>
                <p:nvPr/>
              </p:nvPicPr>
              <p:blipFill>
                <a:blip r:embed="rId991"/>
                <a:stretch>
                  <a:fillRect/>
                </a:stretch>
              </p:blipFill>
              <p:spPr>
                <a:xfrm>
                  <a:off x="5492736" y="3151008"/>
                  <a:ext cx="1623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992">
              <p14:nvContentPartPr>
                <p14:cNvPr id="636" name="Freihand 635">
                  <a:extLst>
                    <a:ext uri="{FF2B5EF4-FFF2-40B4-BE49-F238E27FC236}">
                      <a16:creationId xmlns:a16="http://schemas.microsoft.com/office/drawing/2014/main" id="{11034F22-FED0-4BE6-894C-4F08DCFE56E1}"/>
                    </a:ext>
                  </a:extLst>
                </p14:cNvPr>
                <p14:cNvContentPartPr/>
                <p14:nvPr/>
              </p14:nvContentPartPr>
              <p14:xfrm>
                <a:off x="5711256" y="2976768"/>
                <a:ext cx="110160" cy="195480"/>
              </p14:xfrm>
            </p:contentPart>
          </mc:Choice>
          <mc:Fallback xmlns="">
            <p:pic>
              <p:nvPicPr>
                <p:cNvPr id="636" name="Freihand 635">
                  <a:extLst>
                    <a:ext uri="{FF2B5EF4-FFF2-40B4-BE49-F238E27FC236}">
                      <a16:creationId xmlns:a16="http://schemas.microsoft.com/office/drawing/2014/main" id="{11034F22-FED0-4BE6-894C-4F08DCFE56E1}"/>
                    </a:ext>
                  </a:extLst>
                </p:cNvPr>
                <p:cNvPicPr/>
                <p:nvPr/>
              </p:nvPicPr>
              <p:blipFill>
                <a:blip r:embed="rId993"/>
                <a:stretch>
                  <a:fillRect/>
                </a:stretch>
              </p:blipFill>
              <p:spPr>
                <a:xfrm>
                  <a:off x="5706936" y="2972448"/>
                  <a:ext cx="11880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994">
              <p14:nvContentPartPr>
                <p14:cNvPr id="637" name="Freihand 636">
                  <a:extLst>
                    <a:ext uri="{FF2B5EF4-FFF2-40B4-BE49-F238E27FC236}">
                      <a16:creationId xmlns:a16="http://schemas.microsoft.com/office/drawing/2014/main" id="{A13B519F-7856-4967-A7F1-98997D974D70}"/>
                    </a:ext>
                  </a:extLst>
                </p14:cNvPr>
                <p14:cNvContentPartPr/>
                <p14:nvPr/>
              </p14:nvContentPartPr>
              <p14:xfrm>
                <a:off x="5835096" y="2854008"/>
                <a:ext cx="429840" cy="252720"/>
              </p14:xfrm>
            </p:contentPart>
          </mc:Choice>
          <mc:Fallback xmlns="">
            <p:pic>
              <p:nvPicPr>
                <p:cNvPr id="637" name="Freihand 636">
                  <a:extLst>
                    <a:ext uri="{FF2B5EF4-FFF2-40B4-BE49-F238E27FC236}">
                      <a16:creationId xmlns:a16="http://schemas.microsoft.com/office/drawing/2014/main" id="{A13B519F-7856-4967-A7F1-98997D974D70}"/>
                    </a:ext>
                  </a:extLst>
                </p:cNvPr>
                <p:cNvPicPr/>
                <p:nvPr/>
              </p:nvPicPr>
              <p:blipFill>
                <a:blip r:embed="rId995"/>
                <a:stretch>
                  <a:fillRect/>
                </a:stretch>
              </p:blipFill>
              <p:spPr>
                <a:xfrm>
                  <a:off x="5830776" y="2849688"/>
                  <a:ext cx="43848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996">
              <p14:nvContentPartPr>
                <p14:cNvPr id="638" name="Freihand 637">
                  <a:extLst>
                    <a:ext uri="{FF2B5EF4-FFF2-40B4-BE49-F238E27FC236}">
                      <a16:creationId xmlns:a16="http://schemas.microsoft.com/office/drawing/2014/main" id="{EE157FF5-8FA5-4FAF-80E7-740DBF09FA75}"/>
                    </a:ext>
                  </a:extLst>
                </p14:cNvPr>
                <p14:cNvContentPartPr/>
                <p14:nvPr/>
              </p14:nvContentPartPr>
              <p14:xfrm>
                <a:off x="6352416" y="2653128"/>
                <a:ext cx="235440" cy="220680"/>
              </p14:xfrm>
            </p:contentPart>
          </mc:Choice>
          <mc:Fallback xmlns="">
            <p:pic>
              <p:nvPicPr>
                <p:cNvPr id="638" name="Freihand 637">
                  <a:extLst>
                    <a:ext uri="{FF2B5EF4-FFF2-40B4-BE49-F238E27FC236}">
                      <a16:creationId xmlns:a16="http://schemas.microsoft.com/office/drawing/2014/main" id="{EE157FF5-8FA5-4FAF-80E7-740DBF09FA75}"/>
                    </a:ext>
                  </a:extLst>
                </p:cNvPr>
                <p:cNvPicPr/>
                <p:nvPr/>
              </p:nvPicPr>
              <p:blipFill>
                <a:blip r:embed="rId997"/>
                <a:stretch>
                  <a:fillRect/>
                </a:stretch>
              </p:blipFill>
              <p:spPr>
                <a:xfrm>
                  <a:off x="6348096" y="2648808"/>
                  <a:ext cx="24408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998">
              <p14:nvContentPartPr>
                <p14:cNvPr id="639" name="Freihand 638">
                  <a:extLst>
                    <a:ext uri="{FF2B5EF4-FFF2-40B4-BE49-F238E27FC236}">
                      <a16:creationId xmlns:a16="http://schemas.microsoft.com/office/drawing/2014/main" id="{FCE686DC-B579-4A23-86CA-8F824EC3223A}"/>
                    </a:ext>
                  </a:extLst>
                </p14:cNvPr>
                <p14:cNvContentPartPr/>
                <p14:nvPr/>
              </p14:nvContentPartPr>
              <p14:xfrm>
                <a:off x="6598656" y="2649888"/>
                <a:ext cx="212400" cy="110160"/>
              </p14:xfrm>
            </p:contentPart>
          </mc:Choice>
          <mc:Fallback xmlns="">
            <p:pic>
              <p:nvPicPr>
                <p:cNvPr id="639" name="Freihand 638">
                  <a:extLst>
                    <a:ext uri="{FF2B5EF4-FFF2-40B4-BE49-F238E27FC236}">
                      <a16:creationId xmlns:a16="http://schemas.microsoft.com/office/drawing/2014/main" id="{FCE686DC-B579-4A23-86CA-8F824EC3223A}"/>
                    </a:ext>
                  </a:extLst>
                </p:cNvPr>
                <p:cNvPicPr/>
                <p:nvPr/>
              </p:nvPicPr>
              <p:blipFill>
                <a:blip r:embed="rId999"/>
                <a:stretch>
                  <a:fillRect/>
                </a:stretch>
              </p:blipFill>
              <p:spPr>
                <a:xfrm>
                  <a:off x="6594336" y="2645568"/>
                  <a:ext cx="2210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000">
              <p14:nvContentPartPr>
                <p14:cNvPr id="641" name="Freihand 640">
                  <a:extLst>
                    <a:ext uri="{FF2B5EF4-FFF2-40B4-BE49-F238E27FC236}">
                      <a16:creationId xmlns:a16="http://schemas.microsoft.com/office/drawing/2014/main" id="{A7E81369-B32A-4D23-A1D7-6BA6937EDC97}"/>
                    </a:ext>
                  </a:extLst>
                </p14:cNvPr>
                <p14:cNvContentPartPr/>
                <p14:nvPr/>
              </p14:nvContentPartPr>
              <p14:xfrm>
                <a:off x="5720616" y="3391128"/>
                <a:ext cx="239040" cy="150120"/>
              </p14:xfrm>
            </p:contentPart>
          </mc:Choice>
          <mc:Fallback xmlns="">
            <p:pic>
              <p:nvPicPr>
                <p:cNvPr id="641" name="Freihand 640">
                  <a:extLst>
                    <a:ext uri="{FF2B5EF4-FFF2-40B4-BE49-F238E27FC236}">
                      <a16:creationId xmlns:a16="http://schemas.microsoft.com/office/drawing/2014/main" id="{A7E81369-B32A-4D23-A1D7-6BA6937EDC97}"/>
                    </a:ext>
                  </a:extLst>
                </p:cNvPr>
                <p:cNvPicPr/>
                <p:nvPr/>
              </p:nvPicPr>
              <p:blipFill>
                <a:blip r:embed="rId1001"/>
                <a:stretch>
                  <a:fillRect/>
                </a:stretch>
              </p:blipFill>
              <p:spPr>
                <a:xfrm>
                  <a:off x="5716296" y="3386808"/>
                  <a:ext cx="2476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002">
              <p14:nvContentPartPr>
                <p14:cNvPr id="642" name="Freihand 641">
                  <a:extLst>
                    <a:ext uri="{FF2B5EF4-FFF2-40B4-BE49-F238E27FC236}">
                      <a16:creationId xmlns:a16="http://schemas.microsoft.com/office/drawing/2014/main" id="{65BD9539-ED16-4A4C-B1BD-92D41A495A57}"/>
                    </a:ext>
                  </a:extLst>
                </p14:cNvPr>
                <p14:cNvContentPartPr/>
                <p14:nvPr/>
              </p14:nvContentPartPr>
              <p14:xfrm>
                <a:off x="5877216" y="3274128"/>
                <a:ext cx="59760" cy="34920"/>
              </p14:xfrm>
            </p:contentPart>
          </mc:Choice>
          <mc:Fallback xmlns="">
            <p:pic>
              <p:nvPicPr>
                <p:cNvPr id="642" name="Freihand 641">
                  <a:extLst>
                    <a:ext uri="{FF2B5EF4-FFF2-40B4-BE49-F238E27FC236}">
                      <a16:creationId xmlns:a16="http://schemas.microsoft.com/office/drawing/2014/main" id="{65BD9539-ED16-4A4C-B1BD-92D41A495A57}"/>
                    </a:ext>
                  </a:extLst>
                </p:cNvPr>
                <p:cNvPicPr/>
                <p:nvPr/>
              </p:nvPicPr>
              <p:blipFill>
                <a:blip r:embed="rId1003"/>
                <a:stretch>
                  <a:fillRect/>
                </a:stretch>
              </p:blipFill>
              <p:spPr>
                <a:xfrm>
                  <a:off x="5872896" y="3269808"/>
                  <a:ext cx="6840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004">
              <p14:nvContentPartPr>
                <p14:cNvPr id="643" name="Freihand 642">
                  <a:extLst>
                    <a:ext uri="{FF2B5EF4-FFF2-40B4-BE49-F238E27FC236}">
                      <a16:creationId xmlns:a16="http://schemas.microsoft.com/office/drawing/2014/main" id="{ED3E2890-EA05-4DBB-AA4C-06C467EC6C8A}"/>
                    </a:ext>
                  </a:extLst>
                </p14:cNvPr>
                <p14:cNvContentPartPr/>
                <p14:nvPr/>
              </p14:nvContentPartPr>
              <p14:xfrm>
                <a:off x="5994216" y="3310848"/>
                <a:ext cx="124560" cy="100800"/>
              </p14:xfrm>
            </p:contentPart>
          </mc:Choice>
          <mc:Fallback xmlns="">
            <p:pic>
              <p:nvPicPr>
                <p:cNvPr id="643" name="Freihand 642">
                  <a:extLst>
                    <a:ext uri="{FF2B5EF4-FFF2-40B4-BE49-F238E27FC236}">
                      <a16:creationId xmlns:a16="http://schemas.microsoft.com/office/drawing/2014/main" id="{ED3E2890-EA05-4DBB-AA4C-06C467EC6C8A}"/>
                    </a:ext>
                  </a:extLst>
                </p:cNvPr>
                <p:cNvPicPr/>
                <p:nvPr/>
              </p:nvPicPr>
              <p:blipFill>
                <a:blip r:embed="rId1005"/>
                <a:stretch>
                  <a:fillRect/>
                </a:stretch>
              </p:blipFill>
              <p:spPr>
                <a:xfrm>
                  <a:off x="5989896" y="3306528"/>
                  <a:ext cx="1332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006">
              <p14:nvContentPartPr>
                <p14:cNvPr id="644" name="Freihand 643">
                  <a:extLst>
                    <a:ext uri="{FF2B5EF4-FFF2-40B4-BE49-F238E27FC236}">
                      <a16:creationId xmlns:a16="http://schemas.microsoft.com/office/drawing/2014/main" id="{37352908-D679-4E1A-BDE3-B0FD841DF939}"/>
                    </a:ext>
                  </a:extLst>
                </p14:cNvPr>
                <p14:cNvContentPartPr/>
                <p14:nvPr/>
              </p14:nvContentPartPr>
              <p14:xfrm>
                <a:off x="6111216" y="3115008"/>
                <a:ext cx="404640" cy="240840"/>
              </p14:xfrm>
            </p:contentPart>
          </mc:Choice>
          <mc:Fallback xmlns="">
            <p:pic>
              <p:nvPicPr>
                <p:cNvPr id="644" name="Freihand 643">
                  <a:extLst>
                    <a:ext uri="{FF2B5EF4-FFF2-40B4-BE49-F238E27FC236}">
                      <a16:creationId xmlns:a16="http://schemas.microsoft.com/office/drawing/2014/main" id="{37352908-D679-4E1A-BDE3-B0FD841DF939}"/>
                    </a:ext>
                  </a:extLst>
                </p:cNvPr>
                <p:cNvPicPr/>
                <p:nvPr/>
              </p:nvPicPr>
              <p:blipFill>
                <a:blip r:embed="rId1007"/>
                <a:stretch>
                  <a:fillRect/>
                </a:stretch>
              </p:blipFill>
              <p:spPr>
                <a:xfrm>
                  <a:off x="6106896" y="3110688"/>
                  <a:ext cx="41328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1008">
              <p14:nvContentPartPr>
                <p14:cNvPr id="646" name="Freihand 645">
                  <a:extLst>
                    <a:ext uri="{FF2B5EF4-FFF2-40B4-BE49-F238E27FC236}">
                      <a16:creationId xmlns:a16="http://schemas.microsoft.com/office/drawing/2014/main" id="{F349191D-2EA5-41A5-B7D9-8D5A59A991F6}"/>
                    </a:ext>
                  </a:extLst>
                </p14:cNvPr>
                <p14:cNvContentPartPr/>
                <p14:nvPr/>
              </p14:nvContentPartPr>
              <p14:xfrm>
                <a:off x="6626736" y="2770128"/>
                <a:ext cx="306000" cy="374400"/>
              </p14:xfrm>
            </p:contentPart>
          </mc:Choice>
          <mc:Fallback xmlns="">
            <p:pic>
              <p:nvPicPr>
                <p:cNvPr id="646" name="Freihand 645">
                  <a:extLst>
                    <a:ext uri="{FF2B5EF4-FFF2-40B4-BE49-F238E27FC236}">
                      <a16:creationId xmlns:a16="http://schemas.microsoft.com/office/drawing/2014/main" id="{F349191D-2EA5-41A5-B7D9-8D5A59A991F6}"/>
                    </a:ext>
                  </a:extLst>
                </p:cNvPr>
                <p:cNvPicPr/>
                <p:nvPr/>
              </p:nvPicPr>
              <p:blipFill>
                <a:blip r:embed="rId1009"/>
                <a:stretch>
                  <a:fillRect/>
                </a:stretch>
              </p:blipFill>
              <p:spPr>
                <a:xfrm>
                  <a:off x="6622416" y="2765808"/>
                  <a:ext cx="314640" cy="383040"/>
                </a:xfrm>
                <a:prstGeom prst="rect">
                  <a:avLst/>
                </a:prstGeom>
              </p:spPr>
            </p:pic>
          </mc:Fallback>
        </mc:AlternateContent>
        <mc:AlternateContent xmlns:mc="http://schemas.openxmlformats.org/markup-compatibility/2006" xmlns:p14="http://schemas.microsoft.com/office/powerpoint/2010/main">
          <mc:Choice Requires="p14">
            <p:contentPart p14:bwMode="auto" r:id="rId1010">
              <p14:nvContentPartPr>
                <p14:cNvPr id="647" name="Freihand 646">
                  <a:extLst>
                    <a:ext uri="{FF2B5EF4-FFF2-40B4-BE49-F238E27FC236}">
                      <a16:creationId xmlns:a16="http://schemas.microsoft.com/office/drawing/2014/main" id="{47E7AFBF-C770-47EF-988F-0A21AB09FED5}"/>
                    </a:ext>
                  </a:extLst>
                </p14:cNvPr>
                <p14:cNvContentPartPr/>
                <p14:nvPr/>
              </p14:nvContentPartPr>
              <p14:xfrm>
                <a:off x="6946416" y="2636568"/>
                <a:ext cx="241920" cy="257760"/>
              </p14:xfrm>
            </p:contentPart>
          </mc:Choice>
          <mc:Fallback xmlns="">
            <p:pic>
              <p:nvPicPr>
                <p:cNvPr id="647" name="Freihand 646">
                  <a:extLst>
                    <a:ext uri="{FF2B5EF4-FFF2-40B4-BE49-F238E27FC236}">
                      <a16:creationId xmlns:a16="http://schemas.microsoft.com/office/drawing/2014/main" id="{47E7AFBF-C770-47EF-988F-0A21AB09FED5}"/>
                    </a:ext>
                  </a:extLst>
                </p:cNvPr>
                <p:cNvPicPr/>
                <p:nvPr/>
              </p:nvPicPr>
              <p:blipFill>
                <a:blip r:embed="rId1011"/>
                <a:stretch>
                  <a:fillRect/>
                </a:stretch>
              </p:blipFill>
              <p:spPr>
                <a:xfrm>
                  <a:off x="6942096" y="2632248"/>
                  <a:ext cx="250560" cy="266400"/>
                </a:xfrm>
                <a:prstGeom prst="rect">
                  <a:avLst/>
                </a:prstGeom>
              </p:spPr>
            </p:pic>
          </mc:Fallback>
        </mc:AlternateContent>
      </p:grpSp>
      <p:grpSp>
        <p:nvGrpSpPr>
          <p:cNvPr id="34" name="Gruppieren 33">
            <a:extLst>
              <a:ext uri="{FF2B5EF4-FFF2-40B4-BE49-F238E27FC236}">
                <a16:creationId xmlns:a16="http://schemas.microsoft.com/office/drawing/2014/main" id="{43937C62-03ED-4790-B926-80AAAE5027BA}"/>
              </a:ext>
            </a:extLst>
          </p:cNvPr>
          <p:cNvGrpSpPr/>
          <p:nvPr/>
        </p:nvGrpSpPr>
        <p:grpSpPr>
          <a:xfrm>
            <a:off x="7356597" y="2633565"/>
            <a:ext cx="4556880" cy="1291680"/>
            <a:chOff x="7356597" y="2633565"/>
            <a:chExt cx="4556880" cy="1291680"/>
          </a:xfrm>
        </p:grpSpPr>
        <mc:AlternateContent xmlns:mc="http://schemas.openxmlformats.org/markup-compatibility/2006">
          <mc:Choice xmlns:p14="http://schemas.microsoft.com/office/powerpoint/2010/main" Requires="p14">
            <p:contentPart p14:bwMode="auto" r:id="rId1012">
              <p14:nvContentPartPr>
                <p14:cNvPr id="7" name="Freihand 6">
                  <a:extLst>
                    <a:ext uri="{FF2B5EF4-FFF2-40B4-BE49-F238E27FC236}">
                      <a16:creationId xmlns:a16="http://schemas.microsoft.com/office/drawing/2014/main" id="{CF6E4C5F-FB43-44EE-BFAC-C7EBA77F9058}"/>
                    </a:ext>
                  </a:extLst>
                </p14:cNvPr>
                <p14:cNvContentPartPr/>
                <p14:nvPr/>
              </p14:nvContentPartPr>
              <p14:xfrm>
                <a:off x="9257397" y="2633565"/>
                <a:ext cx="2656080" cy="1214640"/>
              </p14:xfrm>
            </p:contentPart>
          </mc:Choice>
          <mc:Fallback>
            <p:pic>
              <p:nvPicPr>
                <p:cNvPr id="7" name="Freihand 6">
                  <a:extLst>
                    <a:ext uri="{FF2B5EF4-FFF2-40B4-BE49-F238E27FC236}">
                      <a16:creationId xmlns:a16="http://schemas.microsoft.com/office/drawing/2014/main" id="{CF6E4C5F-FB43-44EE-BFAC-C7EBA77F9058}"/>
                    </a:ext>
                  </a:extLst>
                </p:cNvPr>
                <p:cNvPicPr/>
                <p:nvPr/>
              </p:nvPicPr>
              <p:blipFill>
                <a:blip r:embed="rId1013"/>
                <a:stretch>
                  <a:fillRect/>
                </a:stretch>
              </p:blipFill>
              <p:spPr>
                <a:xfrm>
                  <a:off x="9253077" y="2629245"/>
                  <a:ext cx="2664720" cy="1223280"/>
                </a:xfrm>
                <a:prstGeom prst="rect">
                  <a:avLst/>
                </a:prstGeom>
              </p:spPr>
            </p:pic>
          </mc:Fallback>
        </mc:AlternateContent>
        <mc:AlternateContent xmlns:mc="http://schemas.openxmlformats.org/markup-compatibility/2006">
          <mc:Choice xmlns:p14="http://schemas.microsoft.com/office/powerpoint/2010/main" Requires="p14">
            <p:contentPart p14:bwMode="auto" r:id="rId1014">
              <p14:nvContentPartPr>
                <p14:cNvPr id="17" name="Freihand 16">
                  <a:extLst>
                    <a:ext uri="{FF2B5EF4-FFF2-40B4-BE49-F238E27FC236}">
                      <a16:creationId xmlns:a16="http://schemas.microsoft.com/office/drawing/2014/main" id="{FA34D4B5-FCA4-4271-A82B-9CA208B889B9}"/>
                    </a:ext>
                  </a:extLst>
                </p14:cNvPr>
                <p14:cNvContentPartPr/>
                <p14:nvPr/>
              </p14:nvContentPartPr>
              <p14:xfrm>
                <a:off x="7356597" y="2781165"/>
                <a:ext cx="2169000" cy="1144080"/>
              </p14:xfrm>
            </p:contentPart>
          </mc:Choice>
          <mc:Fallback>
            <p:pic>
              <p:nvPicPr>
                <p:cNvPr id="17" name="Freihand 16">
                  <a:extLst>
                    <a:ext uri="{FF2B5EF4-FFF2-40B4-BE49-F238E27FC236}">
                      <a16:creationId xmlns:a16="http://schemas.microsoft.com/office/drawing/2014/main" id="{FA34D4B5-FCA4-4271-A82B-9CA208B889B9}"/>
                    </a:ext>
                  </a:extLst>
                </p:cNvPr>
                <p:cNvPicPr/>
                <p:nvPr/>
              </p:nvPicPr>
              <p:blipFill>
                <a:blip r:embed="rId1015"/>
                <a:stretch>
                  <a:fillRect/>
                </a:stretch>
              </p:blipFill>
              <p:spPr>
                <a:xfrm>
                  <a:off x="7352277" y="2776845"/>
                  <a:ext cx="2177640" cy="1152720"/>
                </a:xfrm>
                <a:prstGeom prst="rect">
                  <a:avLst/>
                </a:prstGeom>
              </p:spPr>
            </p:pic>
          </mc:Fallback>
        </mc:AlternateContent>
      </p:grpSp>
    </p:spTree>
    <p:extLst>
      <p:ext uri="{BB962C8B-B14F-4D97-AF65-F5344CB8AC3E}">
        <p14:creationId xmlns:p14="http://schemas.microsoft.com/office/powerpoint/2010/main" val="914159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002145" y="0"/>
            <a:ext cx="5707494"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a:t>Neoclassic: Labor market − Labor supply</a:t>
            </a:r>
            <a:endParaRPr lang="de-DE" sz="2400" dirty="0">
              <a:latin typeface="Arial" pitchFamily="18"/>
              <a:ea typeface="Droid Sans Fallback" pitchFamily="2"/>
              <a:cs typeface="Lohit Hindi" pitchFamily="2"/>
            </a:endParaRPr>
          </a:p>
        </p:txBody>
      </p:sp>
      <p:sp>
        <p:nvSpPr>
          <p:cNvPr id="9" name="Rechteck 8">
            <a:extLst>
              <a:ext uri="{FF2B5EF4-FFF2-40B4-BE49-F238E27FC236}">
                <a16:creationId xmlns:a16="http://schemas.microsoft.com/office/drawing/2014/main" id="{6FE192A9-88CB-4A10-994F-010C58FDB2A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CB17A4A2-1F1A-4906-43F8-4C71C2CA2755}"/>
              </a:ext>
            </a:extLst>
          </p:cNvPr>
          <p:cNvPicPr>
            <a:picLocks noChangeAspect="1"/>
          </p:cNvPicPr>
          <p:nvPr/>
        </p:nvPicPr>
        <p:blipFill>
          <a:blip r:embed="rId3"/>
          <a:stretch>
            <a:fillRect/>
          </a:stretch>
        </p:blipFill>
        <p:spPr>
          <a:xfrm>
            <a:off x="-1" y="458124"/>
            <a:ext cx="8709503" cy="5910019"/>
          </a:xfrm>
          <a:prstGeom prst="rect">
            <a:avLst/>
          </a:prstGeom>
        </p:spPr>
      </p:pic>
      <mc:AlternateContent xmlns:mc="http://schemas.openxmlformats.org/markup-compatibility/2006" xmlns:p14="http://schemas.microsoft.com/office/powerpoint/2010/main">
        <mc:Choice Requires="p14">
          <p:contentPart p14:bwMode="auto" r:id="rId4">
            <p14:nvContentPartPr>
              <p14:cNvPr id="61" name="Freihand 60">
                <a:extLst>
                  <a:ext uri="{FF2B5EF4-FFF2-40B4-BE49-F238E27FC236}">
                    <a16:creationId xmlns:a16="http://schemas.microsoft.com/office/drawing/2014/main" id="{A0DFE8FD-AD04-414E-B2E4-1EEB03BBE502}"/>
                  </a:ext>
                </a:extLst>
              </p14:cNvPr>
              <p14:cNvContentPartPr/>
              <p14:nvPr/>
            </p14:nvContentPartPr>
            <p14:xfrm>
              <a:off x="10840536" y="901944"/>
              <a:ext cx="858240" cy="65520"/>
            </p14:xfrm>
          </p:contentPart>
        </mc:Choice>
        <mc:Fallback xmlns="">
          <p:pic>
            <p:nvPicPr>
              <p:cNvPr id="61" name="Freihand 60">
                <a:extLst>
                  <a:ext uri="{FF2B5EF4-FFF2-40B4-BE49-F238E27FC236}">
                    <a16:creationId xmlns:a16="http://schemas.microsoft.com/office/drawing/2014/main" id="{A0DFE8FD-AD04-414E-B2E4-1EEB03BBE502}"/>
                  </a:ext>
                </a:extLst>
              </p:cNvPr>
              <p:cNvPicPr/>
              <p:nvPr/>
            </p:nvPicPr>
            <p:blipFill>
              <a:blip r:embed="rId5"/>
              <a:stretch>
                <a:fillRect/>
              </a:stretch>
            </p:blipFill>
            <p:spPr>
              <a:xfrm>
                <a:off x="10836216" y="897624"/>
                <a:ext cx="8668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7" name="Freihand 66">
                <a:extLst>
                  <a:ext uri="{FF2B5EF4-FFF2-40B4-BE49-F238E27FC236}">
                    <a16:creationId xmlns:a16="http://schemas.microsoft.com/office/drawing/2014/main" id="{0BDA9113-5B3D-4782-AACC-177662601944}"/>
                  </a:ext>
                </a:extLst>
              </p14:cNvPr>
              <p14:cNvContentPartPr/>
              <p14:nvPr/>
            </p14:nvContentPartPr>
            <p14:xfrm>
              <a:off x="9917136" y="671184"/>
              <a:ext cx="216000" cy="524160"/>
            </p14:xfrm>
          </p:contentPart>
        </mc:Choice>
        <mc:Fallback xmlns="">
          <p:pic>
            <p:nvPicPr>
              <p:cNvPr id="67" name="Freihand 66">
                <a:extLst>
                  <a:ext uri="{FF2B5EF4-FFF2-40B4-BE49-F238E27FC236}">
                    <a16:creationId xmlns:a16="http://schemas.microsoft.com/office/drawing/2014/main" id="{0BDA9113-5B3D-4782-AACC-177662601944}"/>
                  </a:ext>
                </a:extLst>
              </p:cNvPr>
              <p:cNvPicPr/>
              <p:nvPr/>
            </p:nvPicPr>
            <p:blipFill>
              <a:blip r:embed="rId7"/>
              <a:stretch>
                <a:fillRect/>
              </a:stretch>
            </p:blipFill>
            <p:spPr>
              <a:xfrm>
                <a:off x="9912816" y="666864"/>
                <a:ext cx="224640" cy="532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3" name="Freihand 92">
                <a:extLst>
                  <a:ext uri="{FF2B5EF4-FFF2-40B4-BE49-F238E27FC236}">
                    <a16:creationId xmlns:a16="http://schemas.microsoft.com/office/drawing/2014/main" id="{8B7464E9-DCF2-4042-93EA-C4C70604087D}"/>
                  </a:ext>
                </a:extLst>
              </p14:cNvPr>
              <p14:cNvContentPartPr/>
              <p14:nvPr/>
            </p14:nvContentPartPr>
            <p14:xfrm>
              <a:off x="9581616" y="1664064"/>
              <a:ext cx="2219760" cy="1235880"/>
            </p14:xfrm>
          </p:contentPart>
        </mc:Choice>
        <mc:Fallback xmlns="">
          <p:pic>
            <p:nvPicPr>
              <p:cNvPr id="93" name="Freihand 92">
                <a:extLst>
                  <a:ext uri="{FF2B5EF4-FFF2-40B4-BE49-F238E27FC236}">
                    <a16:creationId xmlns:a16="http://schemas.microsoft.com/office/drawing/2014/main" id="{8B7464E9-DCF2-4042-93EA-C4C70604087D}"/>
                  </a:ext>
                </a:extLst>
              </p:cNvPr>
              <p:cNvPicPr/>
              <p:nvPr/>
            </p:nvPicPr>
            <p:blipFill>
              <a:blip r:embed="rId9"/>
              <a:stretch>
                <a:fillRect/>
              </a:stretch>
            </p:blipFill>
            <p:spPr>
              <a:xfrm>
                <a:off x="9577296" y="1659744"/>
                <a:ext cx="2228400" cy="1244520"/>
              </a:xfrm>
              <a:prstGeom prst="rect">
                <a:avLst/>
              </a:prstGeom>
            </p:spPr>
          </p:pic>
        </mc:Fallback>
      </mc:AlternateContent>
      <p:grpSp>
        <p:nvGrpSpPr>
          <p:cNvPr id="153" name="Gruppieren 152">
            <a:extLst>
              <a:ext uri="{FF2B5EF4-FFF2-40B4-BE49-F238E27FC236}">
                <a16:creationId xmlns:a16="http://schemas.microsoft.com/office/drawing/2014/main" id="{15C4F2F9-382A-41C1-9A4F-F76F69298FBA}"/>
              </a:ext>
            </a:extLst>
          </p:cNvPr>
          <p:cNvGrpSpPr/>
          <p:nvPr/>
        </p:nvGrpSpPr>
        <p:grpSpPr>
          <a:xfrm>
            <a:off x="107496" y="41544"/>
            <a:ext cx="11938680" cy="6498000"/>
            <a:chOff x="107496" y="41544"/>
            <a:chExt cx="11938680" cy="6498000"/>
          </a:xfrm>
        </p:grpSpPr>
        <mc:AlternateContent xmlns:mc="http://schemas.openxmlformats.org/markup-compatibility/2006" xmlns:p14="http://schemas.microsoft.com/office/powerpoint/2010/main">
          <mc:Choice Requires="p14">
            <p:contentPart p14:bwMode="auto" r:id="rId10">
              <p14:nvContentPartPr>
                <p14:cNvPr id="3" name="Freihand 2">
                  <a:extLst>
                    <a:ext uri="{FF2B5EF4-FFF2-40B4-BE49-F238E27FC236}">
                      <a16:creationId xmlns:a16="http://schemas.microsoft.com/office/drawing/2014/main" id="{E491E2DB-282B-4EDA-A8C7-FA66CDCC8976}"/>
                    </a:ext>
                  </a:extLst>
                </p14:cNvPr>
                <p14:cNvContentPartPr/>
                <p14:nvPr/>
              </p14:nvContentPartPr>
              <p14:xfrm>
                <a:off x="172296" y="4829904"/>
                <a:ext cx="3268440" cy="77400"/>
              </p14:xfrm>
            </p:contentPart>
          </mc:Choice>
          <mc:Fallback xmlns="">
            <p:pic>
              <p:nvPicPr>
                <p:cNvPr id="3" name="Freihand 2">
                  <a:extLst>
                    <a:ext uri="{FF2B5EF4-FFF2-40B4-BE49-F238E27FC236}">
                      <a16:creationId xmlns:a16="http://schemas.microsoft.com/office/drawing/2014/main" id="{E491E2DB-282B-4EDA-A8C7-FA66CDCC8976}"/>
                    </a:ext>
                  </a:extLst>
                </p:cNvPr>
                <p:cNvPicPr/>
                <p:nvPr/>
              </p:nvPicPr>
              <p:blipFill>
                <a:blip r:embed="rId11"/>
                <a:stretch>
                  <a:fillRect/>
                </a:stretch>
              </p:blipFill>
              <p:spPr>
                <a:xfrm>
                  <a:off x="167976" y="4825584"/>
                  <a:ext cx="32770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Freihand 6">
                  <a:extLst>
                    <a:ext uri="{FF2B5EF4-FFF2-40B4-BE49-F238E27FC236}">
                      <a16:creationId xmlns:a16="http://schemas.microsoft.com/office/drawing/2014/main" id="{141A14A1-78D0-4DFE-8841-2C56AFF47DF4}"/>
                    </a:ext>
                  </a:extLst>
                </p14:cNvPr>
                <p14:cNvContentPartPr/>
                <p14:nvPr/>
              </p14:nvContentPartPr>
              <p14:xfrm>
                <a:off x="107496" y="4546224"/>
                <a:ext cx="3084840" cy="450360"/>
              </p14:xfrm>
            </p:contentPart>
          </mc:Choice>
          <mc:Fallback xmlns="">
            <p:pic>
              <p:nvPicPr>
                <p:cNvPr id="7" name="Freihand 6">
                  <a:extLst>
                    <a:ext uri="{FF2B5EF4-FFF2-40B4-BE49-F238E27FC236}">
                      <a16:creationId xmlns:a16="http://schemas.microsoft.com/office/drawing/2014/main" id="{141A14A1-78D0-4DFE-8841-2C56AFF47DF4}"/>
                    </a:ext>
                  </a:extLst>
                </p:cNvPr>
                <p:cNvPicPr/>
                <p:nvPr/>
              </p:nvPicPr>
              <p:blipFill>
                <a:blip r:embed="rId13"/>
                <a:stretch>
                  <a:fillRect/>
                </a:stretch>
              </p:blipFill>
              <p:spPr>
                <a:xfrm>
                  <a:off x="103176" y="4541904"/>
                  <a:ext cx="3093480" cy="459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4" name="Freihand 33">
                  <a:extLst>
                    <a:ext uri="{FF2B5EF4-FFF2-40B4-BE49-F238E27FC236}">
                      <a16:creationId xmlns:a16="http://schemas.microsoft.com/office/drawing/2014/main" id="{42DCCE02-0599-4CD0-BC0E-B8FAC5B8901C}"/>
                    </a:ext>
                  </a:extLst>
                </p14:cNvPr>
                <p14:cNvContentPartPr/>
                <p14:nvPr/>
              </p14:nvContentPartPr>
              <p14:xfrm>
                <a:off x="9021456" y="190224"/>
                <a:ext cx="175680" cy="165240"/>
              </p14:xfrm>
            </p:contentPart>
          </mc:Choice>
          <mc:Fallback xmlns="">
            <p:pic>
              <p:nvPicPr>
                <p:cNvPr id="34" name="Freihand 33">
                  <a:extLst>
                    <a:ext uri="{FF2B5EF4-FFF2-40B4-BE49-F238E27FC236}">
                      <a16:creationId xmlns:a16="http://schemas.microsoft.com/office/drawing/2014/main" id="{42DCCE02-0599-4CD0-BC0E-B8FAC5B8901C}"/>
                    </a:ext>
                  </a:extLst>
                </p:cNvPr>
                <p:cNvPicPr/>
                <p:nvPr/>
              </p:nvPicPr>
              <p:blipFill>
                <a:blip r:embed="rId15"/>
                <a:stretch>
                  <a:fillRect/>
                </a:stretch>
              </p:blipFill>
              <p:spPr>
                <a:xfrm>
                  <a:off x="9017136" y="185904"/>
                  <a:ext cx="1843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5" name="Freihand 34">
                  <a:extLst>
                    <a:ext uri="{FF2B5EF4-FFF2-40B4-BE49-F238E27FC236}">
                      <a16:creationId xmlns:a16="http://schemas.microsoft.com/office/drawing/2014/main" id="{B561FB80-3D60-4502-B07E-D4D055D54F15}"/>
                    </a:ext>
                  </a:extLst>
                </p14:cNvPr>
                <p14:cNvContentPartPr/>
                <p14:nvPr/>
              </p14:nvContentPartPr>
              <p14:xfrm>
                <a:off x="8998416" y="209664"/>
                <a:ext cx="246600" cy="149040"/>
              </p14:xfrm>
            </p:contentPart>
          </mc:Choice>
          <mc:Fallback xmlns="">
            <p:pic>
              <p:nvPicPr>
                <p:cNvPr id="35" name="Freihand 34">
                  <a:extLst>
                    <a:ext uri="{FF2B5EF4-FFF2-40B4-BE49-F238E27FC236}">
                      <a16:creationId xmlns:a16="http://schemas.microsoft.com/office/drawing/2014/main" id="{B561FB80-3D60-4502-B07E-D4D055D54F15}"/>
                    </a:ext>
                  </a:extLst>
                </p:cNvPr>
                <p:cNvPicPr/>
                <p:nvPr/>
              </p:nvPicPr>
              <p:blipFill>
                <a:blip r:embed="rId17"/>
                <a:stretch>
                  <a:fillRect/>
                </a:stretch>
              </p:blipFill>
              <p:spPr>
                <a:xfrm>
                  <a:off x="8994096" y="205344"/>
                  <a:ext cx="2552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6" name="Freihand 35">
                  <a:extLst>
                    <a:ext uri="{FF2B5EF4-FFF2-40B4-BE49-F238E27FC236}">
                      <a16:creationId xmlns:a16="http://schemas.microsoft.com/office/drawing/2014/main" id="{71D9F06A-C3D6-4B6F-809A-C58F5BC226C7}"/>
                    </a:ext>
                  </a:extLst>
                </p14:cNvPr>
                <p14:cNvContentPartPr/>
                <p14:nvPr/>
              </p14:nvContentPartPr>
              <p14:xfrm>
                <a:off x="9202896" y="173664"/>
                <a:ext cx="15120" cy="15120"/>
              </p14:xfrm>
            </p:contentPart>
          </mc:Choice>
          <mc:Fallback xmlns="">
            <p:pic>
              <p:nvPicPr>
                <p:cNvPr id="36" name="Freihand 35">
                  <a:extLst>
                    <a:ext uri="{FF2B5EF4-FFF2-40B4-BE49-F238E27FC236}">
                      <a16:creationId xmlns:a16="http://schemas.microsoft.com/office/drawing/2014/main" id="{71D9F06A-C3D6-4B6F-809A-C58F5BC226C7}"/>
                    </a:ext>
                  </a:extLst>
                </p:cNvPr>
                <p:cNvPicPr/>
                <p:nvPr/>
              </p:nvPicPr>
              <p:blipFill>
                <a:blip r:embed="rId19"/>
                <a:stretch>
                  <a:fillRect/>
                </a:stretch>
              </p:blipFill>
              <p:spPr>
                <a:xfrm>
                  <a:off x="9198576" y="169344"/>
                  <a:ext cx="237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7" name="Freihand 36">
                  <a:extLst>
                    <a:ext uri="{FF2B5EF4-FFF2-40B4-BE49-F238E27FC236}">
                      <a16:creationId xmlns:a16="http://schemas.microsoft.com/office/drawing/2014/main" id="{EE76820D-618F-4978-81A7-7A749800E1B6}"/>
                    </a:ext>
                  </a:extLst>
                </p14:cNvPr>
                <p14:cNvContentPartPr/>
                <p14:nvPr/>
              </p14:nvContentPartPr>
              <p14:xfrm>
                <a:off x="9267696" y="208944"/>
                <a:ext cx="141480" cy="88560"/>
              </p14:xfrm>
            </p:contentPart>
          </mc:Choice>
          <mc:Fallback xmlns="">
            <p:pic>
              <p:nvPicPr>
                <p:cNvPr id="37" name="Freihand 36">
                  <a:extLst>
                    <a:ext uri="{FF2B5EF4-FFF2-40B4-BE49-F238E27FC236}">
                      <a16:creationId xmlns:a16="http://schemas.microsoft.com/office/drawing/2014/main" id="{EE76820D-618F-4978-81A7-7A749800E1B6}"/>
                    </a:ext>
                  </a:extLst>
                </p:cNvPr>
                <p:cNvPicPr/>
                <p:nvPr/>
              </p:nvPicPr>
              <p:blipFill>
                <a:blip r:embed="rId21"/>
                <a:stretch>
                  <a:fillRect/>
                </a:stretch>
              </p:blipFill>
              <p:spPr>
                <a:xfrm>
                  <a:off x="9263376" y="204624"/>
                  <a:ext cx="1501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8" name="Freihand 37">
                  <a:extLst>
                    <a:ext uri="{FF2B5EF4-FFF2-40B4-BE49-F238E27FC236}">
                      <a16:creationId xmlns:a16="http://schemas.microsoft.com/office/drawing/2014/main" id="{BE273F2A-3251-493B-A34E-88383697A5CB}"/>
                    </a:ext>
                  </a:extLst>
                </p14:cNvPr>
                <p14:cNvContentPartPr/>
                <p14:nvPr/>
              </p14:nvContentPartPr>
              <p14:xfrm>
                <a:off x="9428256" y="196344"/>
                <a:ext cx="216000" cy="46080"/>
              </p14:xfrm>
            </p:contentPart>
          </mc:Choice>
          <mc:Fallback xmlns="">
            <p:pic>
              <p:nvPicPr>
                <p:cNvPr id="38" name="Freihand 37">
                  <a:extLst>
                    <a:ext uri="{FF2B5EF4-FFF2-40B4-BE49-F238E27FC236}">
                      <a16:creationId xmlns:a16="http://schemas.microsoft.com/office/drawing/2014/main" id="{BE273F2A-3251-493B-A34E-88383697A5CB}"/>
                    </a:ext>
                  </a:extLst>
                </p:cNvPr>
                <p:cNvPicPr/>
                <p:nvPr/>
              </p:nvPicPr>
              <p:blipFill>
                <a:blip r:embed="rId23"/>
                <a:stretch>
                  <a:fillRect/>
                </a:stretch>
              </p:blipFill>
              <p:spPr>
                <a:xfrm>
                  <a:off x="9423936" y="192024"/>
                  <a:ext cx="22464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9" name="Freihand 38">
                  <a:extLst>
                    <a:ext uri="{FF2B5EF4-FFF2-40B4-BE49-F238E27FC236}">
                      <a16:creationId xmlns:a16="http://schemas.microsoft.com/office/drawing/2014/main" id="{A0AA64F8-52B4-4FE6-BF22-0EC5A80B591F}"/>
                    </a:ext>
                  </a:extLst>
                </p14:cNvPr>
                <p14:cNvContentPartPr/>
                <p14:nvPr/>
              </p14:nvContentPartPr>
              <p14:xfrm>
                <a:off x="9731016" y="144504"/>
                <a:ext cx="153000" cy="110160"/>
              </p14:xfrm>
            </p:contentPart>
          </mc:Choice>
          <mc:Fallback xmlns="">
            <p:pic>
              <p:nvPicPr>
                <p:cNvPr id="39" name="Freihand 38">
                  <a:extLst>
                    <a:ext uri="{FF2B5EF4-FFF2-40B4-BE49-F238E27FC236}">
                      <a16:creationId xmlns:a16="http://schemas.microsoft.com/office/drawing/2014/main" id="{A0AA64F8-52B4-4FE6-BF22-0EC5A80B591F}"/>
                    </a:ext>
                  </a:extLst>
                </p:cNvPr>
                <p:cNvPicPr/>
                <p:nvPr/>
              </p:nvPicPr>
              <p:blipFill>
                <a:blip r:embed="rId25"/>
                <a:stretch>
                  <a:fillRect/>
                </a:stretch>
              </p:blipFill>
              <p:spPr>
                <a:xfrm>
                  <a:off x="9726696" y="140184"/>
                  <a:ext cx="1616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0" name="Freihand 39">
                  <a:extLst>
                    <a:ext uri="{FF2B5EF4-FFF2-40B4-BE49-F238E27FC236}">
                      <a16:creationId xmlns:a16="http://schemas.microsoft.com/office/drawing/2014/main" id="{E83D1228-EC67-445F-8B07-4F7B22D5521A}"/>
                    </a:ext>
                  </a:extLst>
                </p14:cNvPr>
                <p14:cNvContentPartPr/>
                <p14:nvPr/>
              </p14:nvContentPartPr>
              <p14:xfrm>
                <a:off x="9950256" y="105984"/>
                <a:ext cx="161640" cy="138240"/>
              </p14:xfrm>
            </p:contentPart>
          </mc:Choice>
          <mc:Fallback xmlns="">
            <p:pic>
              <p:nvPicPr>
                <p:cNvPr id="40" name="Freihand 39">
                  <a:extLst>
                    <a:ext uri="{FF2B5EF4-FFF2-40B4-BE49-F238E27FC236}">
                      <a16:creationId xmlns:a16="http://schemas.microsoft.com/office/drawing/2014/main" id="{E83D1228-EC67-445F-8B07-4F7B22D5521A}"/>
                    </a:ext>
                  </a:extLst>
                </p:cNvPr>
                <p:cNvPicPr/>
                <p:nvPr/>
              </p:nvPicPr>
              <p:blipFill>
                <a:blip r:embed="rId27"/>
                <a:stretch>
                  <a:fillRect/>
                </a:stretch>
              </p:blipFill>
              <p:spPr>
                <a:xfrm>
                  <a:off x="9945936" y="101664"/>
                  <a:ext cx="1702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1" name="Freihand 40">
                  <a:extLst>
                    <a:ext uri="{FF2B5EF4-FFF2-40B4-BE49-F238E27FC236}">
                      <a16:creationId xmlns:a16="http://schemas.microsoft.com/office/drawing/2014/main" id="{E11974CE-36C0-45C7-B18E-046D908012B6}"/>
                    </a:ext>
                  </a:extLst>
                </p14:cNvPr>
                <p14:cNvContentPartPr/>
                <p14:nvPr/>
              </p14:nvContentPartPr>
              <p14:xfrm>
                <a:off x="10120896" y="122544"/>
                <a:ext cx="32400" cy="31320"/>
              </p14:xfrm>
            </p:contentPart>
          </mc:Choice>
          <mc:Fallback xmlns="">
            <p:pic>
              <p:nvPicPr>
                <p:cNvPr id="41" name="Freihand 40">
                  <a:extLst>
                    <a:ext uri="{FF2B5EF4-FFF2-40B4-BE49-F238E27FC236}">
                      <a16:creationId xmlns:a16="http://schemas.microsoft.com/office/drawing/2014/main" id="{E11974CE-36C0-45C7-B18E-046D908012B6}"/>
                    </a:ext>
                  </a:extLst>
                </p:cNvPr>
                <p:cNvPicPr/>
                <p:nvPr/>
              </p:nvPicPr>
              <p:blipFill>
                <a:blip r:embed="rId29"/>
                <a:stretch>
                  <a:fillRect/>
                </a:stretch>
              </p:blipFill>
              <p:spPr>
                <a:xfrm>
                  <a:off x="10116576" y="118224"/>
                  <a:ext cx="410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2" name="Freihand 41">
                  <a:extLst>
                    <a:ext uri="{FF2B5EF4-FFF2-40B4-BE49-F238E27FC236}">
                      <a16:creationId xmlns:a16="http://schemas.microsoft.com/office/drawing/2014/main" id="{5DF01608-B344-45FC-8368-D13673D06CA0}"/>
                    </a:ext>
                  </a:extLst>
                </p14:cNvPr>
                <p14:cNvContentPartPr/>
                <p14:nvPr/>
              </p14:nvContentPartPr>
              <p14:xfrm>
                <a:off x="10152216" y="164664"/>
                <a:ext cx="78120" cy="96120"/>
              </p14:xfrm>
            </p:contentPart>
          </mc:Choice>
          <mc:Fallback xmlns="">
            <p:pic>
              <p:nvPicPr>
                <p:cNvPr id="42" name="Freihand 41">
                  <a:extLst>
                    <a:ext uri="{FF2B5EF4-FFF2-40B4-BE49-F238E27FC236}">
                      <a16:creationId xmlns:a16="http://schemas.microsoft.com/office/drawing/2014/main" id="{5DF01608-B344-45FC-8368-D13673D06CA0}"/>
                    </a:ext>
                  </a:extLst>
                </p:cNvPr>
                <p:cNvPicPr/>
                <p:nvPr/>
              </p:nvPicPr>
              <p:blipFill>
                <a:blip r:embed="rId31"/>
                <a:stretch>
                  <a:fillRect/>
                </a:stretch>
              </p:blipFill>
              <p:spPr>
                <a:xfrm>
                  <a:off x="10147896" y="160344"/>
                  <a:ext cx="867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3" name="Freihand 42">
                  <a:extLst>
                    <a:ext uri="{FF2B5EF4-FFF2-40B4-BE49-F238E27FC236}">
                      <a16:creationId xmlns:a16="http://schemas.microsoft.com/office/drawing/2014/main" id="{FAE75DA2-62C2-4B19-B342-2B29A78081B7}"/>
                    </a:ext>
                  </a:extLst>
                </p14:cNvPr>
                <p14:cNvContentPartPr/>
                <p14:nvPr/>
              </p14:nvContentPartPr>
              <p14:xfrm>
                <a:off x="10237176" y="96984"/>
                <a:ext cx="180720" cy="129240"/>
              </p14:xfrm>
            </p:contentPart>
          </mc:Choice>
          <mc:Fallback xmlns="">
            <p:pic>
              <p:nvPicPr>
                <p:cNvPr id="43" name="Freihand 42">
                  <a:extLst>
                    <a:ext uri="{FF2B5EF4-FFF2-40B4-BE49-F238E27FC236}">
                      <a16:creationId xmlns:a16="http://schemas.microsoft.com/office/drawing/2014/main" id="{FAE75DA2-62C2-4B19-B342-2B29A78081B7}"/>
                    </a:ext>
                  </a:extLst>
                </p:cNvPr>
                <p:cNvPicPr/>
                <p:nvPr/>
              </p:nvPicPr>
              <p:blipFill>
                <a:blip r:embed="rId33"/>
                <a:stretch>
                  <a:fillRect/>
                </a:stretch>
              </p:blipFill>
              <p:spPr>
                <a:xfrm>
                  <a:off x="10232856" y="92664"/>
                  <a:ext cx="1893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4" name="Freihand 43">
                  <a:extLst>
                    <a:ext uri="{FF2B5EF4-FFF2-40B4-BE49-F238E27FC236}">
                      <a16:creationId xmlns:a16="http://schemas.microsoft.com/office/drawing/2014/main" id="{39CC991F-28E2-4E8B-9F14-521B2BEE2CA5}"/>
                    </a:ext>
                  </a:extLst>
                </p14:cNvPr>
                <p14:cNvContentPartPr/>
                <p14:nvPr/>
              </p14:nvContentPartPr>
              <p14:xfrm>
                <a:off x="10388016" y="52344"/>
                <a:ext cx="14040" cy="19800"/>
              </p14:xfrm>
            </p:contentPart>
          </mc:Choice>
          <mc:Fallback xmlns="">
            <p:pic>
              <p:nvPicPr>
                <p:cNvPr id="44" name="Freihand 43">
                  <a:extLst>
                    <a:ext uri="{FF2B5EF4-FFF2-40B4-BE49-F238E27FC236}">
                      <a16:creationId xmlns:a16="http://schemas.microsoft.com/office/drawing/2014/main" id="{39CC991F-28E2-4E8B-9F14-521B2BEE2CA5}"/>
                    </a:ext>
                  </a:extLst>
                </p:cNvPr>
                <p:cNvPicPr/>
                <p:nvPr/>
              </p:nvPicPr>
              <p:blipFill>
                <a:blip r:embed="rId35"/>
                <a:stretch>
                  <a:fillRect/>
                </a:stretch>
              </p:blipFill>
              <p:spPr>
                <a:xfrm>
                  <a:off x="10383696" y="48024"/>
                  <a:ext cx="226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5" name="Freihand 44">
                  <a:extLst>
                    <a:ext uri="{FF2B5EF4-FFF2-40B4-BE49-F238E27FC236}">
                      <a16:creationId xmlns:a16="http://schemas.microsoft.com/office/drawing/2014/main" id="{05EE9363-3471-4DB9-8A13-985EFEF9222A}"/>
                    </a:ext>
                  </a:extLst>
                </p14:cNvPr>
                <p14:cNvContentPartPr/>
                <p14:nvPr/>
              </p14:nvContentPartPr>
              <p14:xfrm>
                <a:off x="10459296" y="41544"/>
                <a:ext cx="103320" cy="174600"/>
              </p14:xfrm>
            </p:contentPart>
          </mc:Choice>
          <mc:Fallback xmlns="">
            <p:pic>
              <p:nvPicPr>
                <p:cNvPr id="45" name="Freihand 44">
                  <a:extLst>
                    <a:ext uri="{FF2B5EF4-FFF2-40B4-BE49-F238E27FC236}">
                      <a16:creationId xmlns:a16="http://schemas.microsoft.com/office/drawing/2014/main" id="{05EE9363-3471-4DB9-8A13-985EFEF9222A}"/>
                    </a:ext>
                  </a:extLst>
                </p:cNvPr>
                <p:cNvPicPr/>
                <p:nvPr/>
              </p:nvPicPr>
              <p:blipFill>
                <a:blip r:embed="rId37"/>
                <a:stretch>
                  <a:fillRect/>
                </a:stretch>
              </p:blipFill>
              <p:spPr>
                <a:xfrm>
                  <a:off x="10454976" y="37224"/>
                  <a:ext cx="1119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6" name="Freihand 45">
                  <a:extLst>
                    <a:ext uri="{FF2B5EF4-FFF2-40B4-BE49-F238E27FC236}">
                      <a16:creationId xmlns:a16="http://schemas.microsoft.com/office/drawing/2014/main" id="{A8129F23-20BA-44C8-94A3-2DFFA260566A}"/>
                    </a:ext>
                  </a:extLst>
                </p14:cNvPr>
                <p14:cNvContentPartPr/>
                <p14:nvPr/>
              </p14:nvContentPartPr>
              <p14:xfrm>
                <a:off x="10588176" y="60264"/>
                <a:ext cx="261000" cy="154440"/>
              </p14:xfrm>
            </p:contentPart>
          </mc:Choice>
          <mc:Fallback xmlns="">
            <p:pic>
              <p:nvPicPr>
                <p:cNvPr id="46" name="Freihand 45">
                  <a:extLst>
                    <a:ext uri="{FF2B5EF4-FFF2-40B4-BE49-F238E27FC236}">
                      <a16:creationId xmlns:a16="http://schemas.microsoft.com/office/drawing/2014/main" id="{A8129F23-20BA-44C8-94A3-2DFFA260566A}"/>
                    </a:ext>
                  </a:extLst>
                </p:cNvPr>
                <p:cNvPicPr/>
                <p:nvPr/>
              </p:nvPicPr>
              <p:blipFill>
                <a:blip r:embed="rId39"/>
                <a:stretch>
                  <a:fillRect/>
                </a:stretch>
              </p:blipFill>
              <p:spPr>
                <a:xfrm>
                  <a:off x="10583856" y="55944"/>
                  <a:ext cx="2696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7" name="Freihand 46">
                  <a:extLst>
                    <a:ext uri="{FF2B5EF4-FFF2-40B4-BE49-F238E27FC236}">
                      <a16:creationId xmlns:a16="http://schemas.microsoft.com/office/drawing/2014/main" id="{79BDB004-A3F8-473A-AE68-8EE88B454853}"/>
                    </a:ext>
                  </a:extLst>
                </p14:cNvPr>
                <p14:cNvContentPartPr/>
                <p14:nvPr/>
              </p14:nvContentPartPr>
              <p14:xfrm>
                <a:off x="10844496" y="71784"/>
                <a:ext cx="28800" cy="29520"/>
              </p14:xfrm>
            </p:contentPart>
          </mc:Choice>
          <mc:Fallback xmlns="">
            <p:pic>
              <p:nvPicPr>
                <p:cNvPr id="47" name="Freihand 46">
                  <a:extLst>
                    <a:ext uri="{FF2B5EF4-FFF2-40B4-BE49-F238E27FC236}">
                      <a16:creationId xmlns:a16="http://schemas.microsoft.com/office/drawing/2014/main" id="{79BDB004-A3F8-473A-AE68-8EE88B454853}"/>
                    </a:ext>
                  </a:extLst>
                </p:cNvPr>
                <p:cNvPicPr/>
                <p:nvPr/>
              </p:nvPicPr>
              <p:blipFill>
                <a:blip r:embed="rId41"/>
                <a:stretch>
                  <a:fillRect/>
                </a:stretch>
              </p:blipFill>
              <p:spPr>
                <a:xfrm>
                  <a:off x="10840176" y="67464"/>
                  <a:ext cx="374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8" name="Freihand 47">
                  <a:extLst>
                    <a:ext uri="{FF2B5EF4-FFF2-40B4-BE49-F238E27FC236}">
                      <a16:creationId xmlns:a16="http://schemas.microsoft.com/office/drawing/2014/main" id="{587F3006-39F2-42FA-A2C9-6F2D20F2F49E}"/>
                    </a:ext>
                  </a:extLst>
                </p14:cNvPr>
                <p14:cNvContentPartPr/>
                <p14:nvPr/>
              </p14:nvContentPartPr>
              <p14:xfrm>
                <a:off x="10912176" y="122544"/>
                <a:ext cx="135000" cy="65520"/>
              </p14:xfrm>
            </p:contentPart>
          </mc:Choice>
          <mc:Fallback xmlns="">
            <p:pic>
              <p:nvPicPr>
                <p:cNvPr id="48" name="Freihand 47">
                  <a:extLst>
                    <a:ext uri="{FF2B5EF4-FFF2-40B4-BE49-F238E27FC236}">
                      <a16:creationId xmlns:a16="http://schemas.microsoft.com/office/drawing/2014/main" id="{587F3006-39F2-42FA-A2C9-6F2D20F2F49E}"/>
                    </a:ext>
                  </a:extLst>
                </p:cNvPr>
                <p:cNvPicPr/>
                <p:nvPr/>
              </p:nvPicPr>
              <p:blipFill>
                <a:blip r:embed="rId43"/>
                <a:stretch>
                  <a:fillRect/>
                </a:stretch>
              </p:blipFill>
              <p:spPr>
                <a:xfrm>
                  <a:off x="10907856" y="118224"/>
                  <a:ext cx="1436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 name="Freihand 1">
                  <a:extLst>
                    <a:ext uri="{FF2B5EF4-FFF2-40B4-BE49-F238E27FC236}">
                      <a16:creationId xmlns:a16="http://schemas.microsoft.com/office/drawing/2014/main" id="{564BCDA0-5076-42C7-9328-E3E330836E7E}"/>
                    </a:ext>
                  </a:extLst>
                </p14:cNvPr>
                <p14:cNvContentPartPr/>
                <p14:nvPr/>
              </p14:nvContentPartPr>
              <p14:xfrm>
                <a:off x="4816656" y="4512024"/>
                <a:ext cx="3738600" cy="96480"/>
              </p14:xfrm>
            </p:contentPart>
          </mc:Choice>
          <mc:Fallback xmlns="">
            <p:pic>
              <p:nvPicPr>
                <p:cNvPr id="2" name="Freihand 1">
                  <a:extLst>
                    <a:ext uri="{FF2B5EF4-FFF2-40B4-BE49-F238E27FC236}">
                      <a16:creationId xmlns:a16="http://schemas.microsoft.com/office/drawing/2014/main" id="{564BCDA0-5076-42C7-9328-E3E330836E7E}"/>
                    </a:ext>
                  </a:extLst>
                </p:cNvPr>
                <p:cNvPicPr/>
                <p:nvPr/>
              </p:nvPicPr>
              <p:blipFill>
                <a:blip r:embed="rId45"/>
                <a:stretch>
                  <a:fillRect/>
                </a:stretch>
              </p:blipFill>
              <p:spPr>
                <a:xfrm>
                  <a:off x="4812336" y="4507704"/>
                  <a:ext cx="37472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6" name="Freihand 5">
                  <a:extLst>
                    <a:ext uri="{FF2B5EF4-FFF2-40B4-BE49-F238E27FC236}">
                      <a16:creationId xmlns:a16="http://schemas.microsoft.com/office/drawing/2014/main" id="{5BCCFD75-0BE1-441D-98A6-90EBF3060F9F}"/>
                    </a:ext>
                  </a:extLst>
                </p14:cNvPr>
                <p14:cNvContentPartPr/>
                <p14:nvPr/>
              </p14:nvContentPartPr>
              <p14:xfrm>
                <a:off x="4588776" y="4240584"/>
                <a:ext cx="3875400" cy="305640"/>
              </p14:xfrm>
            </p:contentPart>
          </mc:Choice>
          <mc:Fallback xmlns="">
            <p:pic>
              <p:nvPicPr>
                <p:cNvPr id="6" name="Freihand 5">
                  <a:extLst>
                    <a:ext uri="{FF2B5EF4-FFF2-40B4-BE49-F238E27FC236}">
                      <a16:creationId xmlns:a16="http://schemas.microsoft.com/office/drawing/2014/main" id="{5BCCFD75-0BE1-441D-98A6-90EBF3060F9F}"/>
                    </a:ext>
                  </a:extLst>
                </p:cNvPr>
                <p:cNvPicPr/>
                <p:nvPr/>
              </p:nvPicPr>
              <p:blipFill>
                <a:blip r:embed="rId47"/>
                <a:stretch>
                  <a:fillRect/>
                </a:stretch>
              </p:blipFill>
              <p:spPr>
                <a:xfrm>
                  <a:off x="4584456" y="4236264"/>
                  <a:ext cx="388404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8" name="Freihand 7">
                  <a:extLst>
                    <a:ext uri="{FF2B5EF4-FFF2-40B4-BE49-F238E27FC236}">
                      <a16:creationId xmlns:a16="http://schemas.microsoft.com/office/drawing/2014/main" id="{15E273FE-0CD2-4823-B2D3-05634D8095FD}"/>
                    </a:ext>
                  </a:extLst>
                </p14:cNvPr>
                <p14:cNvContentPartPr/>
                <p14:nvPr/>
              </p14:nvContentPartPr>
              <p14:xfrm>
                <a:off x="8607816" y="2750184"/>
                <a:ext cx="1305360" cy="1651680"/>
              </p14:xfrm>
            </p:contentPart>
          </mc:Choice>
          <mc:Fallback xmlns="">
            <p:pic>
              <p:nvPicPr>
                <p:cNvPr id="8" name="Freihand 7">
                  <a:extLst>
                    <a:ext uri="{FF2B5EF4-FFF2-40B4-BE49-F238E27FC236}">
                      <a16:creationId xmlns:a16="http://schemas.microsoft.com/office/drawing/2014/main" id="{15E273FE-0CD2-4823-B2D3-05634D8095FD}"/>
                    </a:ext>
                  </a:extLst>
                </p:cNvPr>
                <p:cNvPicPr/>
                <p:nvPr/>
              </p:nvPicPr>
              <p:blipFill>
                <a:blip r:embed="rId49"/>
                <a:stretch>
                  <a:fillRect/>
                </a:stretch>
              </p:blipFill>
              <p:spPr>
                <a:xfrm>
                  <a:off x="8603496" y="2745864"/>
                  <a:ext cx="1314000" cy="16603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5" name="Freihand 14">
                  <a:extLst>
                    <a:ext uri="{FF2B5EF4-FFF2-40B4-BE49-F238E27FC236}">
                      <a16:creationId xmlns:a16="http://schemas.microsoft.com/office/drawing/2014/main" id="{9F0EFAB9-7FB2-426F-848F-C6A2A350F764}"/>
                    </a:ext>
                  </a:extLst>
                </p14:cNvPr>
                <p14:cNvContentPartPr/>
                <p14:nvPr/>
              </p14:nvContentPartPr>
              <p14:xfrm>
                <a:off x="9884376" y="1571544"/>
                <a:ext cx="374400" cy="210240"/>
              </p14:xfrm>
            </p:contentPart>
          </mc:Choice>
          <mc:Fallback xmlns="">
            <p:pic>
              <p:nvPicPr>
                <p:cNvPr id="15" name="Freihand 14">
                  <a:extLst>
                    <a:ext uri="{FF2B5EF4-FFF2-40B4-BE49-F238E27FC236}">
                      <a16:creationId xmlns:a16="http://schemas.microsoft.com/office/drawing/2014/main" id="{9F0EFAB9-7FB2-426F-848F-C6A2A350F764}"/>
                    </a:ext>
                  </a:extLst>
                </p:cNvPr>
                <p:cNvPicPr/>
                <p:nvPr/>
              </p:nvPicPr>
              <p:blipFill>
                <a:blip r:embed="rId51"/>
                <a:stretch>
                  <a:fillRect/>
                </a:stretch>
              </p:blipFill>
              <p:spPr>
                <a:xfrm>
                  <a:off x="9880056" y="1567224"/>
                  <a:ext cx="38304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6" name="Freihand 15">
                  <a:extLst>
                    <a:ext uri="{FF2B5EF4-FFF2-40B4-BE49-F238E27FC236}">
                      <a16:creationId xmlns:a16="http://schemas.microsoft.com/office/drawing/2014/main" id="{5D01ED67-8B30-4576-9C4A-6023766954E0}"/>
                    </a:ext>
                  </a:extLst>
                </p14:cNvPr>
                <p14:cNvContentPartPr/>
                <p14:nvPr/>
              </p14:nvContentPartPr>
              <p14:xfrm>
                <a:off x="10424016" y="1488384"/>
                <a:ext cx="145800" cy="135720"/>
              </p14:xfrm>
            </p:contentPart>
          </mc:Choice>
          <mc:Fallback xmlns="">
            <p:pic>
              <p:nvPicPr>
                <p:cNvPr id="16" name="Freihand 15">
                  <a:extLst>
                    <a:ext uri="{FF2B5EF4-FFF2-40B4-BE49-F238E27FC236}">
                      <a16:creationId xmlns:a16="http://schemas.microsoft.com/office/drawing/2014/main" id="{5D01ED67-8B30-4576-9C4A-6023766954E0}"/>
                    </a:ext>
                  </a:extLst>
                </p:cNvPr>
                <p:cNvPicPr/>
                <p:nvPr/>
              </p:nvPicPr>
              <p:blipFill>
                <a:blip r:embed="rId53"/>
                <a:stretch>
                  <a:fillRect/>
                </a:stretch>
              </p:blipFill>
              <p:spPr>
                <a:xfrm>
                  <a:off x="10419696" y="1484064"/>
                  <a:ext cx="1544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7" name="Freihand 16">
                  <a:extLst>
                    <a:ext uri="{FF2B5EF4-FFF2-40B4-BE49-F238E27FC236}">
                      <a16:creationId xmlns:a16="http://schemas.microsoft.com/office/drawing/2014/main" id="{E4608583-15A6-44B1-ACAB-A20126DACAD7}"/>
                    </a:ext>
                  </a:extLst>
                </p14:cNvPr>
                <p14:cNvContentPartPr/>
                <p14:nvPr/>
              </p14:nvContentPartPr>
              <p14:xfrm>
                <a:off x="10588536" y="1422504"/>
                <a:ext cx="117000" cy="164880"/>
              </p14:xfrm>
            </p:contentPart>
          </mc:Choice>
          <mc:Fallback xmlns="">
            <p:pic>
              <p:nvPicPr>
                <p:cNvPr id="17" name="Freihand 16">
                  <a:extLst>
                    <a:ext uri="{FF2B5EF4-FFF2-40B4-BE49-F238E27FC236}">
                      <a16:creationId xmlns:a16="http://schemas.microsoft.com/office/drawing/2014/main" id="{E4608583-15A6-44B1-ACAB-A20126DACAD7}"/>
                    </a:ext>
                  </a:extLst>
                </p:cNvPr>
                <p:cNvPicPr/>
                <p:nvPr/>
              </p:nvPicPr>
              <p:blipFill>
                <a:blip r:embed="rId55"/>
                <a:stretch>
                  <a:fillRect/>
                </a:stretch>
              </p:blipFill>
              <p:spPr>
                <a:xfrm>
                  <a:off x="10584216" y="1418184"/>
                  <a:ext cx="1256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8" name="Freihand 17">
                  <a:extLst>
                    <a:ext uri="{FF2B5EF4-FFF2-40B4-BE49-F238E27FC236}">
                      <a16:creationId xmlns:a16="http://schemas.microsoft.com/office/drawing/2014/main" id="{5E000DB8-8622-42C2-8062-E4EC9E9E647D}"/>
                    </a:ext>
                  </a:extLst>
                </p14:cNvPr>
                <p14:cNvContentPartPr/>
                <p14:nvPr/>
              </p14:nvContentPartPr>
              <p14:xfrm>
                <a:off x="10721016" y="1393704"/>
                <a:ext cx="118440" cy="163800"/>
              </p14:xfrm>
            </p:contentPart>
          </mc:Choice>
          <mc:Fallback xmlns="">
            <p:pic>
              <p:nvPicPr>
                <p:cNvPr id="18" name="Freihand 17">
                  <a:extLst>
                    <a:ext uri="{FF2B5EF4-FFF2-40B4-BE49-F238E27FC236}">
                      <a16:creationId xmlns:a16="http://schemas.microsoft.com/office/drawing/2014/main" id="{5E000DB8-8622-42C2-8062-E4EC9E9E647D}"/>
                    </a:ext>
                  </a:extLst>
                </p:cNvPr>
                <p:cNvPicPr/>
                <p:nvPr/>
              </p:nvPicPr>
              <p:blipFill>
                <a:blip r:embed="rId57"/>
                <a:stretch>
                  <a:fillRect/>
                </a:stretch>
              </p:blipFill>
              <p:spPr>
                <a:xfrm>
                  <a:off x="10716696" y="1389384"/>
                  <a:ext cx="12708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9" name="Freihand 18">
                  <a:extLst>
                    <a:ext uri="{FF2B5EF4-FFF2-40B4-BE49-F238E27FC236}">
                      <a16:creationId xmlns:a16="http://schemas.microsoft.com/office/drawing/2014/main" id="{9586D974-9208-417F-9B92-490F4DB4D81A}"/>
                    </a:ext>
                  </a:extLst>
                </p14:cNvPr>
                <p14:cNvContentPartPr/>
                <p14:nvPr/>
              </p14:nvContentPartPr>
              <p14:xfrm>
                <a:off x="10848456" y="1363824"/>
                <a:ext cx="411120" cy="129600"/>
              </p14:xfrm>
            </p:contentPart>
          </mc:Choice>
          <mc:Fallback xmlns="">
            <p:pic>
              <p:nvPicPr>
                <p:cNvPr id="19" name="Freihand 18">
                  <a:extLst>
                    <a:ext uri="{FF2B5EF4-FFF2-40B4-BE49-F238E27FC236}">
                      <a16:creationId xmlns:a16="http://schemas.microsoft.com/office/drawing/2014/main" id="{9586D974-9208-417F-9B92-490F4DB4D81A}"/>
                    </a:ext>
                  </a:extLst>
                </p:cNvPr>
                <p:cNvPicPr/>
                <p:nvPr/>
              </p:nvPicPr>
              <p:blipFill>
                <a:blip r:embed="rId59"/>
                <a:stretch>
                  <a:fillRect/>
                </a:stretch>
              </p:blipFill>
              <p:spPr>
                <a:xfrm>
                  <a:off x="10844136" y="1359504"/>
                  <a:ext cx="4197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0" name="Freihand 19">
                  <a:extLst>
                    <a:ext uri="{FF2B5EF4-FFF2-40B4-BE49-F238E27FC236}">
                      <a16:creationId xmlns:a16="http://schemas.microsoft.com/office/drawing/2014/main" id="{B93E4A2F-2198-4FCD-A206-E7395C61371A}"/>
                    </a:ext>
                  </a:extLst>
                </p14:cNvPr>
                <p14:cNvContentPartPr/>
                <p14:nvPr/>
              </p14:nvContentPartPr>
              <p14:xfrm>
                <a:off x="11252376" y="1238544"/>
                <a:ext cx="165960" cy="159120"/>
              </p14:xfrm>
            </p:contentPart>
          </mc:Choice>
          <mc:Fallback xmlns="">
            <p:pic>
              <p:nvPicPr>
                <p:cNvPr id="20" name="Freihand 19">
                  <a:extLst>
                    <a:ext uri="{FF2B5EF4-FFF2-40B4-BE49-F238E27FC236}">
                      <a16:creationId xmlns:a16="http://schemas.microsoft.com/office/drawing/2014/main" id="{B93E4A2F-2198-4FCD-A206-E7395C61371A}"/>
                    </a:ext>
                  </a:extLst>
                </p:cNvPr>
                <p:cNvPicPr/>
                <p:nvPr/>
              </p:nvPicPr>
              <p:blipFill>
                <a:blip r:embed="rId61"/>
                <a:stretch>
                  <a:fillRect/>
                </a:stretch>
              </p:blipFill>
              <p:spPr>
                <a:xfrm>
                  <a:off x="11248056" y="1234224"/>
                  <a:ext cx="1746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1" name="Freihand 10">
                  <a:extLst>
                    <a:ext uri="{FF2B5EF4-FFF2-40B4-BE49-F238E27FC236}">
                      <a16:creationId xmlns:a16="http://schemas.microsoft.com/office/drawing/2014/main" id="{8933FDC9-5FDE-46B6-AB04-67CBE2FC1719}"/>
                    </a:ext>
                  </a:extLst>
                </p14:cNvPr>
                <p14:cNvContentPartPr/>
                <p14:nvPr/>
              </p14:nvContentPartPr>
              <p14:xfrm>
                <a:off x="10009656" y="2257704"/>
                <a:ext cx="169200" cy="255960"/>
              </p14:xfrm>
            </p:contentPart>
          </mc:Choice>
          <mc:Fallback xmlns="">
            <p:pic>
              <p:nvPicPr>
                <p:cNvPr id="11" name="Freihand 10">
                  <a:extLst>
                    <a:ext uri="{FF2B5EF4-FFF2-40B4-BE49-F238E27FC236}">
                      <a16:creationId xmlns:a16="http://schemas.microsoft.com/office/drawing/2014/main" id="{8933FDC9-5FDE-46B6-AB04-67CBE2FC1719}"/>
                    </a:ext>
                  </a:extLst>
                </p:cNvPr>
                <p:cNvPicPr/>
                <p:nvPr/>
              </p:nvPicPr>
              <p:blipFill>
                <a:blip r:embed="rId63"/>
                <a:stretch>
                  <a:fillRect/>
                </a:stretch>
              </p:blipFill>
              <p:spPr>
                <a:xfrm>
                  <a:off x="10005336" y="2253384"/>
                  <a:ext cx="17784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2" name="Freihand 11">
                  <a:extLst>
                    <a:ext uri="{FF2B5EF4-FFF2-40B4-BE49-F238E27FC236}">
                      <a16:creationId xmlns:a16="http://schemas.microsoft.com/office/drawing/2014/main" id="{BAB15B38-7772-45D1-B33C-4DE363B5F2AD}"/>
                    </a:ext>
                  </a:extLst>
                </p14:cNvPr>
                <p14:cNvContentPartPr/>
                <p14:nvPr/>
              </p14:nvContentPartPr>
              <p14:xfrm>
                <a:off x="10244376" y="2254824"/>
                <a:ext cx="28800" cy="170280"/>
              </p14:xfrm>
            </p:contentPart>
          </mc:Choice>
          <mc:Fallback xmlns="">
            <p:pic>
              <p:nvPicPr>
                <p:cNvPr id="12" name="Freihand 11">
                  <a:extLst>
                    <a:ext uri="{FF2B5EF4-FFF2-40B4-BE49-F238E27FC236}">
                      <a16:creationId xmlns:a16="http://schemas.microsoft.com/office/drawing/2014/main" id="{BAB15B38-7772-45D1-B33C-4DE363B5F2AD}"/>
                    </a:ext>
                  </a:extLst>
                </p:cNvPr>
                <p:cNvPicPr/>
                <p:nvPr/>
              </p:nvPicPr>
              <p:blipFill>
                <a:blip r:embed="rId65"/>
                <a:stretch>
                  <a:fillRect/>
                </a:stretch>
              </p:blipFill>
              <p:spPr>
                <a:xfrm>
                  <a:off x="10240056" y="2250504"/>
                  <a:ext cx="374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3" name="Freihand 12">
                  <a:extLst>
                    <a:ext uri="{FF2B5EF4-FFF2-40B4-BE49-F238E27FC236}">
                      <a16:creationId xmlns:a16="http://schemas.microsoft.com/office/drawing/2014/main" id="{18D9C320-8C73-420B-93DE-0C953BE5E265}"/>
                    </a:ext>
                  </a:extLst>
                </p14:cNvPr>
                <p14:cNvContentPartPr/>
                <p14:nvPr/>
              </p14:nvContentPartPr>
              <p14:xfrm>
                <a:off x="10241136" y="2201904"/>
                <a:ext cx="186480" cy="98280"/>
              </p14:xfrm>
            </p:contentPart>
          </mc:Choice>
          <mc:Fallback xmlns="">
            <p:pic>
              <p:nvPicPr>
                <p:cNvPr id="13" name="Freihand 12">
                  <a:extLst>
                    <a:ext uri="{FF2B5EF4-FFF2-40B4-BE49-F238E27FC236}">
                      <a16:creationId xmlns:a16="http://schemas.microsoft.com/office/drawing/2014/main" id="{18D9C320-8C73-420B-93DE-0C953BE5E265}"/>
                    </a:ext>
                  </a:extLst>
                </p:cNvPr>
                <p:cNvPicPr/>
                <p:nvPr/>
              </p:nvPicPr>
              <p:blipFill>
                <a:blip r:embed="rId67"/>
                <a:stretch>
                  <a:fillRect/>
                </a:stretch>
              </p:blipFill>
              <p:spPr>
                <a:xfrm>
                  <a:off x="10236816" y="2197584"/>
                  <a:ext cx="1951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4" name="Freihand 13">
                  <a:extLst>
                    <a:ext uri="{FF2B5EF4-FFF2-40B4-BE49-F238E27FC236}">
                      <a16:creationId xmlns:a16="http://schemas.microsoft.com/office/drawing/2014/main" id="{8CBB19DE-C8F8-442F-A03E-9B2695B59730}"/>
                    </a:ext>
                  </a:extLst>
                </p14:cNvPr>
                <p14:cNvContentPartPr/>
                <p14:nvPr/>
              </p14:nvContentPartPr>
              <p14:xfrm>
                <a:off x="10242576" y="2339784"/>
                <a:ext cx="198000" cy="79200"/>
              </p14:xfrm>
            </p:contentPart>
          </mc:Choice>
          <mc:Fallback xmlns="">
            <p:pic>
              <p:nvPicPr>
                <p:cNvPr id="14" name="Freihand 13">
                  <a:extLst>
                    <a:ext uri="{FF2B5EF4-FFF2-40B4-BE49-F238E27FC236}">
                      <a16:creationId xmlns:a16="http://schemas.microsoft.com/office/drawing/2014/main" id="{8CBB19DE-C8F8-442F-A03E-9B2695B59730}"/>
                    </a:ext>
                  </a:extLst>
                </p:cNvPr>
                <p:cNvPicPr/>
                <p:nvPr/>
              </p:nvPicPr>
              <p:blipFill>
                <a:blip r:embed="rId69"/>
                <a:stretch>
                  <a:fillRect/>
                </a:stretch>
              </p:blipFill>
              <p:spPr>
                <a:xfrm>
                  <a:off x="10238256" y="2335464"/>
                  <a:ext cx="2066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1" name="Freihand 20">
                  <a:extLst>
                    <a:ext uri="{FF2B5EF4-FFF2-40B4-BE49-F238E27FC236}">
                      <a16:creationId xmlns:a16="http://schemas.microsoft.com/office/drawing/2014/main" id="{6BF92783-28F2-4C31-99BF-E835BFB7B33D}"/>
                    </a:ext>
                  </a:extLst>
                </p14:cNvPr>
                <p14:cNvContentPartPr/>
                <p14:nvPr/>
              </p14:nvContentPartPr>
              <p14:xfrm>
                <a:off x="10519776" y="2152944"/>
                <a:ext cx="308160" cy="146520"/>
              </p14:xfrm>
            </p:contentPart>
          </mc:Choice>
          <mc:Fallback xmlns="">
            <p:pic>
              <p:nvPicPr>
                <p:cNvPr id="21" name="Freihand 20">
                  <a:extLst>
                    <a:ext uri="{FF2B5EF4-FFF2-40B4-BE49-F238E27FC236}">
                      <a16:creationId xmlns:a16="http://schemas.microsoft.com/office/drawing/2014/main" id="{6BF92783-28F2-4C31-99BF-E835BFB7B33D}"/>
                    </a:ext>
                  </a:extLst>
                </p:cNvPr>
                <p:cNvPicPr/>
                <p:nvPr/>
              </p:nvPicPr>
              <p:blipFill>
                <a:blip r:embed="rId71"/>
                <a:stretch>
                  <a:fillRect/>
                </a:stretch>
              </p:blipFill>
              <p:spPr>
                <a:xfrm>
                  <a:off x="10515456" y="2148624"/>
                  <a:ext cx="3168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24" name="Freihand 23">
                  <a:extLst>
                    <a:ext uri="{FF2B5EF4-FFF2-40B4-BE49-F238E27FC236}">
                      <a16:creationId xmlns:a16="http://schemas.microsoft.com/office/drawing/2014/main" id="{D3E7FF93-A8C2-41D7-831A-ECEA9DA0F332}"/>
                    </a:ext>
                  </a:extLst>
                </p14:cNvPr>
                <p14:cNvContentPartPr/>
                <p14:nvPr/>
              </p14:nvContentPartPr>
              <p14:xfrm>
                <a:off x="10954296" y="1965384"/>
                <a:ext cx="49680" cy="200880"/>
              </p14:xfrm>
            </p:contentPart>
          </mc:Choice>
          <mc:Fallback xmlns="">
            <p:pic>
              <p:nvPicPr>
                <p:cNvPr id="24" name="Freihand 23">
                  <a:extLst>
                    <a:ext uri="{FF2B5EF4-FFF2-40B4-BE49-F238E27FC236}">
                      <a16:creationId xmlns:a16="http://schemas.microsoft.com/office/drawing/2014/main" id="{D3E7FF93-A8C2-41D7-831A-ECEA9DA0F332}"/>
                    </a:ext>
                  </a:extLst>
                </p:cNvPr>
                <p:cNvPicPr/>
                <p:nvPr/>
              </p:nvPicPr>
              <p:blipFill>
                <a:blip r:embed="rId73"/>
                <a:stretch>
                  <a:fillRect/>
                </a:stretch>
              </p:blipFill>
              <p:spPr>
                <a:xfrm>
                  <a:off x="10949976" y="1961064"/>
                  <a:ext cx="5832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5" name="Freihand 24">
                  <a:extLst>
                    <a:ext uri="{FF2B5EF4-FFF2-40B4-BE49-F238E27FC236}">
                      <a16:creationId xmlns:a16="http://schemas.microsoft.com/office/drawing/2014/main" id="{BE883305-6FB9-4D82-9292-5F5A146265C6}"/>
                    </a:ext>
                  </a:extLst>
                </p14:cNvPr>
                <p14:cNvContentPartPr/>
                <p14:nvPr/>
              </p14:nvContentPartPr>
              <p14:xfrm>
                <a:off x="11128176" y="1909224"/>
                <a:ext cx="45360" cy="176760"/>
              </p14:xfrm>
            </p:contentPart>
          </mc:Choice>
          <mc:Fallback xmlns="">
            <p:pic>
              <p:nvPicPr>
                <p:cNvPr id="25" name="Freihand 24">
                  <a:extLst>
                    <a:ext uri="{FF2B5EF4-FFF2-40B4-BE49-F238E27FC236}">
                      <a16:creationId xmlns:a16="http://schemas.microsoft.com/office/drawing/2014/main" id="{BE883305-6FB9-4D82-9292-5F5A146265C6}"/>
                    </a:ext>
                  </a:extLst>
                </p:cNvPr>
                <p:cNvPicPr/>
                <p:nvPr/>
              </p:nvPicPr>
              <p:blipFill>
                <a:blip r:embed="rId75"/>
                <a:stretch>
                  <a:fillRect/>
                </a:stretch>
              </p:blipFill>
              <p:spPr>
                <a:xfrm>
                  <a:off x="11123856" y="1904904"/>
                  <a:ext cx="5400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6" name="Freihand 25">
                  <a:extLst>
                    <a:ext uri="{FF2B5EF4-FFF2-40B4-BE49-F238E27FC236}">
                      <a16:creationId xmlns:a16="http://schemas.microsoft.com/office/drawing/2014/main" id="{E4BA54BC-2B4A-4ACB-8CB1-B35B03F466BB}"/>
                    </a:ext>
                  </a:extLst>
                </p14:cNvPr>
                <p14:cNvContentPartPr/>
                <p14:nvPr/>
              </p14:nvContentPartPr>
              <p14:xfrm>
                <a:off x="11099016" y="1837584"/>
                <a:ext cx="125280" cy="86400"/>
              </p14:xfrm>
            </p:contentPart>
          </mc:Choice>
          <mc:Fallback xmlns="">
            <p:pic>
              <p:nvPicPr>
                <p:cNvPr id="26" name="Freihand 25">
                  <a:extLst>
                    <a:ext uri="{FF2B5EF4-FFF2-40B4-BE49-F238E27FC236}">
                      <a16:creationId xmlns:a16="http://schemas.microsoft.com/office/drawing/2014/main" id="{E4BA54BC-2B4A-4ACB-8CB1-B35B03F466BB}"/>
                    </a:ext>
                  </a:extLst>
                </p:cNvPr>
                <p:cNvPicPr/>
                <p:nvPr/>
              </p:nvPicPr>
              <p:blipFill>
                <a:blip r:embed="rId77"/>
                <a:stretch>
                  <a:fillRect/>
                </a:stretch>
              </p:blipFill>
              <p:spPr>
                <a:xfrm>
                  <a:off x="11094696" y="1833264"/>
                  <a:ext cx="1339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27" name="Freihand 26">
                  <a:extLst>
                    <a:ext uri="{FF2B5EF4-FFF2-40B4-BE49-F238E27FC236}">
                      <a16:creationId xmlns:a16="http://schemas.microsoft.com/office/drawing/2014/main" id="{570662DC-E099-48B7-967A-27942BBFAF27}"/>
                    </a:ext>
                  </a:extLst>
                </p14:cNvPr>
                <p14:cNvContentPartPr/>
                <p14:nvPr/>
              </p14:nvContentPartPr>
              <p14:xfrm>
                <a:off x="11136456" y="1923624"/>
                <a:ext cx="264600" cy="159840"/>
              </p14:xfrm>
            </p:contentPart>
          </mc:Choice>
          <mc:Fallback xmlns="">
            <p:pic>
              <p:nvPicPr>
                <p:cNvPr id="27" name="Freihand 26">
                  <a:extLst>
                    <a:ext uri="{FF2B5EF4-FFF2-40B4-BE49-F238E27FC236}">
                      <a16:creationId xmlns:a16="http://schemas.microsoft.com/office/drawing/2014/main" id="{570662DC-E099-48B7-967A-27942BBFAF27}"/>
                    </a:ext>
                  </a:extLst>
                </p:cNvPr>
                <p:cNvPicPr/>
                <p:nvPr/>
              </p:nvPicPr>
              <p:blipFill>
                <a:blip r:embed="rId79"/>
                <a:stretch>
                  <a:fillRect/>
                </a:stretch>
              </p:blipFill>
              <p:spPr>
                <a:xfrm>
                  <a:off x="11132136" y="1919304"/>
                  <a:ext cx="27324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9" name="Freihand 28">
                  <a:extLst>
                    <a:ext uri="{FF2B5EF4-FFF2-40B4-BE49-F238E27FC236}">
                      <a16:creationId xmlns:a16="http://schemas.microsoft.com/office/drawing/2014/main" id="{969906B8-ABF4-45D9-AE51-89845B2722D0}"/>
                    </a:ext>
                  </a:extLst>
                </p14:cNvPr>
                <p14:cNvContentPartPr/>
                <p14:nvPr/>
              </p14:nvContentPartPr>
              <p14:xfrm>
                <a:off x="10472976" y="1443024"/>
                <a:ext cx="1023480" cy="343800"/>
              </p14:xfrm>
            </p:contentPart>
          </mc:Choice>
          <mc:Fallback xmlns="">
            <p:pic>
              <p:nvPicPr>
                <p:cNvPr id="29" name="Freihand 28">
                  <a:extLst>
                    <a:ext uri="{FF2B5EF4-FFF2-40B4-BE49-F238E27FC236}">
                      <a16:creationId xmlns:a16="http://schemas.microsoft.com/office/drawing/2014/main" id="{969906B8-ABF4-45D9-AE51-89845B2722D0}"/>
                    </a:ext>
                  </a:extLst>
                </p:cNvPr>
                <p:cNvPicPr/>
                <p:nvPr/>
              </p:nvPicPr>
              <p:blipFill>
                <a:blip r:embed="rId81"/>
                <a:stretch>
                  <a:fillRect/>
                </a:stretch>
              </p:blipFill>
              <p:spPr>
                <a:xfrm>
                  <a:off x="10468656" y="1438704"/>
                  <a:ext cx="1032120" cy="3524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30" name="Freihand 29">
                  <a:extLst>
                    <a:ext uri="{FF2B5EF4-FFF2-40B4-BE49-F238E27FC236}">
                      <a16:creationId xmlns:a16="http://schemas.microsoft.com/office/drawing/2014/main" id="{689EF50D-766E-4643-9F59-ACF00A5E2B3F}"/>
                    </a:ext>
                  </a:extLst>
                </p14:cNvPr>
                <p14:cNvContentPartPr/>
                <p14:nvPr/>
              </p14:nvContentPartPr>
              <p14:xfrm>
                <a:off x="9842976" y="2192184"/>
                <a:ext cx="136080" cy="483120"/>
              </p14:xfrm>
            </p:contentPart>
          </mc:Choice>
          <mc:Fallback xmlns="">
            <p:pic>
              <p:nvPicPr>
                <p:cNvPr id="30" name="Freihand 29">
                  <a:extLst>
                    <a:ext uri="{FF2B5EF4-FFF2-40B4-BE49-F238E27FC236}">
                      <a16:creationId xmlns:a16="http://schemas.microsoft.com/office/drawing/2014/main" id="{689EF50D-766E-4643-9F59-ACF00A5E2B3F}"/>
                    </a:ext>
                  </a:extLst>
                </p:cNvPr>
                <p:cNvPicPr/>
                <p:nvPr/>
              </p:nvPicPr>
              <p:blipFill>
                <a:blip r:embed="rId83"/>
                <a:stretch>
                  <a:fillRect/>
                </a:stretch>
              </p:blipFill>
              <p:spPr>
                <a:xfrm>
                  <a:off x="9838656" y="2187864"/>
                  <a:ext cx="144720" cy="4917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31" name="Freihand 30">
                  <a:extLst>
                    <a:ext uri="{FF2B5EF4-FFF2-40B4-BE49-F238E27FC236}">
                      <a16:creationId xmlns:a16="http://schemas.microsoft.com/office/drawing/2014/main" id="{89669174-C356-46AD-8817-8E7678B3BAE8}"/>
                    </a:ext>
                  </a:extLst>
                </p14:cNvPr>
                <p14:cNvContentPartPr/>
                <p14:nvPr/>
              </p14:nvContentPartPr>
              <p14:xfrm>
                <a:off x="9873216" y="1653264"/>
                <a:ext cx="1688040" cy="601560"/>
              </p14:xfrm>
            </p:contentPart>
          </mc:Choice>
          <mc:Fallback xmlns="">
            <p:pic>
              <p:nvPicPr>
                <p:cNvPr id="31" name="Freihand 30">
                  <a:extLst>
                    <a:ext uri="{FF2B5EF4-FFF2-40B4-BE49-F238E27FC236}">
                      <a16:creationId xmlns:a16="http://schemas.microsoft.com/office/drawing/2014/main" id="{89669174-C356-46AD-8817-8E7678B3BAE8}"/>
                    </a:ext>
                  </a:extLst>
                </p:cNvPr>
                <p:cNvPicPr/>
                <p:nvPr/>
              </p:nvPicPr>
              <p:blipFill>
                <a:blip r:embed="rId85"/>
                <a:stretch>
                  <a:fillRect/>
                </a:stretch>
              </p:blipFill>
              <p:spPr>
                <a:xfrm>
                  <a:off x="9868896" y="1648944"/>
                  <a:ext cx="1696680" cy="6102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32" name="Freihand 31">
                  <a:extLst>
                    <a:ext uri="{FF2B5EF4-FFF2-40B4-BE49-F238E27FC236}">
                      <a16:creationId xmlns:a16="http://schemas.microsoft.com/office/drawing/2014/main" id="{D907B0BD-3907-4033-B430-20391D1FDB9C}"/>
                    </a:ext>
                  </a:extLst>
                </p14:cNvPr>
                <p14:cNvContentPartPr/>
                <p14:nvPr/>
              </p14:nvContentPartPr>
              <p14:xfrm>
                <a:off x="9938736" y="2199744"/>
                <a:ext cx="1673640" cy="546120"/>
              </p14:xfrm>
            </p:contentPart>
          </mc:Choice>
          <mc:Fallback xmlns="">
            <p:pic>
              <p:nvPicPr>
                <p:cNvPr id="32" name="Freihand 31">
                  <a:extLst>
                    <a:ext uri="{FF2B5EF4-FFF2-40B4-BE49-F238E27FC236}">
                      <a16:creationId xmlns:a16="http://schemas.microsoft.com/office/drawing/2014/main" id="{D907B0BD-3907-4033-B430-20391D1FDB9C}"/>
                    </a:ext>
                  </a:extLst>
                </p:cNvPr>
                <p:cNvPicPr/>
                <p:nvPr/>
              </p:nvPicPr>
              <p:blipFill>
                <a:blip r:embed="rId87"/>
                <a:stretch>
                  <a:fillRect/>
                </a:stretch>
              </p:blipFill>
              <p:spPr>
                <a:xfrm>
                  <a:off x="9934416" y="2195424"/>
                  <a:ext cx="1682280" cy="5547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9" name="Freihand 48">
                  <a:extLst>
                    <a:ext uri="{FF2B5EF4-FFF2-40B4-BE49-F238E27FC236}">
                      <a16:creationId xmlns:a16="http://schemas.microsoft.com/office/drawing/2014/main" id="{2EAB3115-35A4-4EDB-A696-8D5CBAFC918A}"/>
                    </a:ext>
                  </a:extLst>
                </p14:cNvPr>
                <p14:cNvContentPartPr/>
                <p14:nvPr/>
              </p14:nvContentPartPr>
              <p14:xfrm>
                <a:off x="9695736" y="478944"/>
                <a:ext cx="138600" cy="849960"/>
              </p14:xfrm>
            </p:contentPart>
          </mc:Choice>
          <mc:Fallback xmlns="">
            <p:pic>
              <p:nvPicPr>
                <p:cNvPr id="49" name="Freihand 48">
                  <a:extLst>
                    <a:ext uri="{FF2B5EF4-FFF2-40B4-BE49-F238E27FC236}">
                      <a16:creationId xmlns:a16="http://schemas.microsoft.com/office/drawing/2014/main" id="{2EAB3115-35A4-4EDB-A696-8D5CBAFC918A}"/>
                    </a:ext>
                  </a:extLst>
                </p:cNvPr>
                <p:cNvPicPr/>
                <p:nvPr/>
              </p:nvPicPr>
              <p:blipFill>
                <a:blip r:embed="rId89"/>
                <a:stretch>
                  <a:fillRect/>
                </a:stretch>
              </p:blipFill>
              <p:spPr>
                <a:xfrm>
                  <a:off x="9691416" y="474624"/>
                  <a:ext cx="147240" cy="8586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0" name="Freihand 49">
                  <a:extLst>
                    <a:ext uri="{FF2B5EF4-FFF2-40B4-BE49-F238E27FC236}">
                      <a16:creationId xmlns:a16="http://schemas.microsoft.com/office/drawing/2014/main" id="{BF21FC58-E89C-4FC8-B352-2CBEA657894E}"/>
                    </a:ext>
                  </a:extLst>
                </p14:cNvPr>
                <p14:cNvContentPartPr/>
                <p14:nvPr/>
              </p14:nvContentPartPr>
              <p14:xfrm>
                <a:off x="9586656" y="982224"/>
                <a:ext cx="2433600" cy="465840"/>
              </p14:xfrm>
            </p:contentPart>
          </mc:Choice>
          <mc:Fallback xmlns="">
            <p:pic>
              <p:nvPicPr>
                <p:cNvPr id="50" name="Freihand 49">
                  <a:extLst>
                    <a:ext uri="{FF2B5EF4-FFF2-40B4-BE49-F238E27FC236}">
                      <a16:creationId xmlns:a16="http://schemas.microsoft.com/office/drawing/2014/main" id="{BF21FC58-E89C-4FC8-B352-2CBEA657894E}"/>
                    </a:ext>
                  </a:extLst>
                </p:cNvPr>
                <p:cNvPicPr/>
                <p:nvPr/>
              </p:nvPicPr>
              <p:blipFill>
                <a:blip r:embed="rId91"/>
                <a:stretch>
                  <a:fillRect/>
                </a:stretch>
              </p:blipFill>
              <p:spPr>
                <a:xfrm>
                  <a:off x="9582336" y="977904"/>
                  <a:ext cx="2442240" cy="4744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1" name="Freihand 50">
                  <a:extLst>
                    <a:ext uri="{FF2B5EF4-FFF2-40B4-BE49-F238E27FC236}">
                      <a16:creationId xmlns:a16="http://schemas.microsoft.com/office/drawing/2014/main" id="{435442BC-6DA7-48F3-843B-A02312A13CD8}"/>
                    </a:ext>
                  </a:extLst>
                </p14:cNvPr>
                <p14:cNvContentPartPr/>
                <p14:nvPr/>
              </p14:nvContentPartPr>
              <p14:xfrm>
                <a:off x="11771496" y="915264"/>
                <a:ext cx="211680" cy="178200"/>
              </p14:xfrm>
            </p:contentPart>
          </mc:Choice>
          <mc:Fallback xmlns="">
            <p:pic>
              <p:nvPicPr>
                <p:cNvPr id="51" name="Freihand 50">
                  <a:extLst>
                    <a:ext uri="{FF2B5EF4-FFF2-40B4-BE49-F238E27FC236}">
                      <a16:creationId xmlns:a16="http://schemas.microsoft.com/office/drawing/2014/main" id="{435442BC-6DA7-48F3-843B-A02312A13CD8}"/>
                    </a:ext>
                  </a:extLst>
                </p:cNvPr>
                <p:cNvPicPr/>
                <p:nvPr/>
              </p:nvPicPr>
              <p:blipFill>
                <a:blip r:embed="rId93"/>
                <a:stretch>
                  <a:fillRect/>
                </a:stretch>
              </p:blipFill>
              <p:spPr>
                <a:xfrm>
                  <a:off x="11767176" y="910944"/>
                  <a:ext cx="22032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4" name="Freihand 53">
                  <a:extLst>
                    <a:ext uri="{FF2B5EF4-FFF2-40B4-BE49-F238E27FC236}">
                      <a16:creationId xmlns:a16="http://schemas.microsoft.com/office/drawing/2014/main" id="{808EE3DB-32A6-4F24-9D5F-75636F694047}"/>
                    </a:ext>
                  </a:extLst>
                </p14:cNvPr>
                <p14:cNvContentPartPr/>
                <p14:nvPr/>
              </p14:nvContentPartPr>
              <p14:xfrm>
                <a:off x="9571896" y="324864"/>
                <a:ext cx="242280" cy="245880"/>
              </p14:xfrm>
            </p:contentPart>
          </mc:Choice>
          <mc:Fallback xmlns="">
            <p:pic>
              <p:nvPicPr>
                <p:cNvPr id="54" name="Freihand 53">
                  <a:extLst>
                    <a:ext uri="{FF2B5EF4-FFF2-40B4-BE49-F238E27FC236}">
                      <a16:creationId xmlns:a16="http://schemas.microsoft.com/office/drawing/2014/main" id="{808EE3DB-32A6-4F24-9D5F-75636F694047}"/>
                    </a:ext>
                  </a:extLst>
                </p:cNvPr>
                <p:cNvPicPr/>
                <p:nvPr/>
              </p:nvPicPr>
              <p:blipFill>
                <a:blip r:embed="rId95"/>
                <a:stretch>
                  <a:fillRect/>
                </a:stretch>
              </p:blipFill>
              <p:spPr>
                <a:xfrm>
                  <a:off x="9567576" y="320544"/>
                  <a:ext cx="25092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6" name="Freihand 55">
                  <a:extLst>
                    <a:ext uri="{FF2B5EF4-FFF2-40B4-BE49-F238E27FC236}">
                      <a16:creationId xmlns:a16="http://schemas.microsoft.com/office/drawing/2014/main" id="{EA101482-5396-48E6-B0A5-63AD9867C1BA}"/>
                    </a:ext>
                  </a:extLst>
                </p14:cNvPr>
                <p14:cNvContentPartPr/>
                <p14:nvPr/>
              </p14:nvContentPartPr>
              <p14:xfrm>
                <a:off x="11473056" y="1085544"/>
                <a:ext cx="197640" cy="130680"/>
              </p14:xfrm>
            </p:contentPart>
          </mc:Choice>
          <mc:Fallback xmlns="">
            <p:pic>
              <p:nvPicPr>
                <p:cNvPr id="56" name="Freihand 55">
                  <a:extLst>
                    <a:ext uri="{FF2B5EF4-FFF2-40B4-BE49-F238E27FC236}">
                      <a16:creationId xmlns:a16="http://schemas.microsoft.com/office/drawing/2014/main" id="{EA101482-5396-48E6-B0A5-63AD9867C1BA}"/>
                    </a:ext>
                  </a:extLst>
                </p:cNvPr>
                <p:cNvPicPr/>
                <p:nvPr/>
              </p:nvPicPr>
              <p:blipFill>
                <a:blip r:embed="rId97"/>
                <a:stretch>
                  <a:fillRect/>
                </a:stretch>
              </p:blipFill>
              <p:spPr>
                <a:xfrm>
                  <a:off x="11468736" y="1081224"/>
                  <a:ext cx="2062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7" name="Freihand 56">
                  <a:extLst>
                    <a:ext uri="{FF2B5EF4-FFF2-40B4-BE49-F238E27FC236}">
                      <a16:creationId xmlns:a16="http://schemas.microsoft.com/office/drawing/2014/main" id="{7AA394E6-478A-47F4-84E0-A6C2BF09BBBC}"/>
                    </a:ext>
                  </a:extLst>
                </p14:cNvPr>
                <p14:cNvContentPartPr/>
                <p14:nvPr/>
              </p14:nvContentPartPr>
              <p14:xfrm>
                <a:off x="11660976" y="1115784"/>
                <a:ext cx="3600" cy="2160"/>
              </p14:xfrm>
            </p:contentPart>
          </mc:Choice>
          <mc:Fallback xmlns="">
            <p:pic>
              <p:nvPicPr>
                <p:cNvPr id="57" name="Freihand 56">
                  <a:extLst>
                    <a:ext uri="{FF2B5EF4-FFF2-40B4-BE49-F238E27FC236}">
                      <a16:creationId xmlns:a16="http://schemas.microsoft.com/office/drawing/2014/main" id="{7AA394E6-478A-47F4-84E0-A6C2BF09BBBC}"/>
                    </a:ext>
                  </a:extLst>
                </p:cNvPr>
                <p:cNvPicPr/>
                <p:nvPr/>
              </p:nvPicPr>
              <p:blipFill>
                <a:blip r:embed="rId99"/>
                <a:stretch>
                  <a:fillRect/>
                </a:stretch>
              </p:blipFill>
              <p:spPr>
                <a:xfrm>
                  <a:off x="11656656" y="1111464"/>
                  <a:ext cx="1224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8" name="Freihand 57">
                  <a:extLst>
                    <a:ext uri="{FF2B5EF4-FFF2-40B4-BE49-F238E27FC236}">
                      <a16:creationId xmlns:a16="http://schemas.microsoft.com/office/drawing/2014/main" id="{F87B7042-FCDD-4AC4-82A6-9CB845D6AC84}"/>
                    </a:ext>
                  </a:extLst>
                </p14:cNvPr>
                <p14:cNvContentPartPr/>
                <p14:nvPr/>
              </p14:nvContentPartPr>
              <p14:xfrm>
                <a:off x="11707056" y="1142064"/>
                <a:ext cx="190440" cy="47520"/>
              </p14:xfrm>
            </p:contentPart>
          </mc:Choice>
          <mc:Fallback xmlns="">
            <p:pic>
              <p:nvPicPr>
                <p:cNvPr id="58" name="Freihand 57">
                  <a:extLst>
                    <a:ext uri="{FF2B5EF4-FFF2-40B4-BE49-F238E27FC236}">
                      <a16:creationId xmlns:a16="http://schemas.microsoft.com/office/drawing/2014/main" id="{F87B7042-FCDD-4AC4-82A6-9CB845D6AC84}"/>
                    </a:ext>
                  </a:extLst>
                </p:cNvPr>
                <p:cNvPicPr/>
                <p:nvPr/>
              </p:nvPicPr>
              <p:blipFill>
                <a:blip r:embed="rId101"/>
                <a:stretch>
                  <a:fillRect/>
                </a:stretch>
              </p:blipFill>
              <p:spPr>
                <a:xfrm>
                  <a:off x="11702736" y="1137744"/>
                  <a:ext cx="19908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9" name="Freihand 58">
                  <a:extLst>
                    <a:ext uri="{FF2B5EF4-FFF2-40B4-BE49-F238E27FC236}">
                      <a16:creationId xmlns:a16="http://schemas.microsoft.com/office/drawing/2014/main" id="{09944DA9-10DC-46A0-B502-E81B449B8613}"/>
                    </a:ext>
                  </a:extLst>
                </p14:cNvPr>
                <p14:cNvContentPartPr/>
                <p14:nvPr/>
              </p14:nvContentPartPr>
              <p14:xfrm>
                <a:off x="11906856" y="1098504"/>
                <a:ext cx="139320" cy="79560"/>
              </p14:xfrm>
            </p:contentPart>
          </mc:Choice>
          <mc:Fallback xmlns="">
            <p:pic>
              <p:nvPicPr>
                <p:cNvPr id="59" name="Freihand 58">
                  <a:extLst>
                    <a:ext uri="{FF2B5EF4-FFF2-40B4-BE49-F238E27FC236}">
                      <a16:creationId xmlns:a16="http://schemas.microsoft.com/office/drawing/2014/main" id="{09944DA9-10DC-46A0-B502-E81B449B8613}"/>
                    </a:ext>
                  </a:extLst>
                </p:cNvPr>
                <p:cNvPicPr/>
                <p:nvPr/>
              </p:nvPicPr>
              <p:blipFill>
                <a:blip r:embed="rId103"/>
                <a:stretch>
                  <a:fillRect/>
                </a:stretch>
              </p:blipFill>
              <p:spPr>
                <a:xfrm>
                  <a:off x="11902536" y="1094184"/>
                  <a:ext cx="1479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3" name="Freihand 62">
                  <a:extLst>
                    <a:ext uri="{FF2B5EF4-FFF2-40B4-BE49-F238E27FC236}">
                      <a16:creationId xmlns:a16="http://schemas.microsoft.com/office/drawing/2014/main" id="{4F52DEAA-6EED-49EC-B6ED-A5C92A851EE9}"/>
                    </a:ext>
                  </a:extLst>
                </p14:cNvPr>
                <p14:cNvContentPartPr/>
                <p14:nvPr/>
              </p14:nvContentPartPr>
              <p14:xfrm>
                <a:off x="9872496" y="543384"/>
                <a:ext cx="989640" cy="830520"/>
              </p14:xfrm>
            </p:contentPart>
          </mc:Choice>
          <mc:Fallback xmlns="">
            <p:pic>
              <p:nvPicPr>
                <p:cNvPr id="63" name="Freihand 62">
                  <a:extLst>
                    <a:ext uri="{FF2B5EF4-FFF2-40B4-BE49-F238E27FC236}">
                      <a16:creationId xmlns:a16="http://schemas.microsoft.com/office/drawing/2014/main" id="{4F52DEAA-6EED-49EC-B6ED-A5C92A851EE9}"/>
                    </a:ext>
                  </a:extLst>
                </p:cNvPr>
                <p:cNvPicPr/>
                <p:nvPr/>
              </p:nvPicPr>
              <p:blipFill>
                <a:blip r:embed="rId105"/>
                <a:stretch>
                  <a:fillRect/>
                </a:stretch>
              </p:blipFill>
              <p:spPr>
                <a:xfrm>
                  <a:off x="9868176" y="539064"/>
                  <a:ext cx="998280" cy="8391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5" name="Freihand 64">
                  <a:extLst>
                    <a:ext uri="{FF2B5EF4-FFF2-40B4-BE49-F238E27FC236}">
                      <a16:creationId xmlns:a16="http://schemas.microsoft.com/office/drawing/2014/main" id="{8E0B7E1C-C67B-4D56-B90A-7EE64F5316E5}"/>
                    </a:ext>
                  </a:extLst>
                </p14:cNvPr>
                <p14:cNvContentPartPr/>
                <p14:nvPr/>
              </p14:nvContentPartPr>
              <p14:xfrm>
                <a:off x="10163736" y="425304"/>
                <a:ext cx="167400" cy="982080"/>
              </p14:xfrm>
            </p:contentPart>
          </mc:Choice>
          <mc:Fallback xmlns="">
            <p:pic>
              <p:nvPicPr>
                <p:cNvPr id="65" name="Freihand 64">
                  <a:extLst>
                    <a:ext uri="{FF2B5EF4-FFF2-40B4-BE49-F238E27FC236}">
                      <a16:creationId xmlns:a16="http://schemas.microsoft.com/office/drawing/2014/main" id="{8E0B7E1C-C67B-4D56-B90A-7EE64F5316E5}"/>
                    </a:ext>
                  </a:extLst>
                </p:cNvPr>
                <p:cNvPicPr/>
                <p:nvPr/>
              </p:nvPicPr>
              <p:blipFill>
                <a:blip r:embed="rId107"/>
                <a:stretch>
                  <a:fillRect/>
                </a:stretch>
              </p:blipFill>
              <p:spPr>
                <a:xfrm>
                  <a:off x="10159416" y="420984"/>
                  <a:ext cx="176040" cy="9907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9" name="Freihand 68">
                  <a:extLst>
                    <a:ext uri="{FF2B5EF4-FFF2-40B4-BE49-F238E27FC236}">
                      <a16:creationId xmlns:a16="http://schemas.microsoft.com/office/drawing/2014/main" id="{125FAB12-EDFB-45B2-B6C4-115F6B77F63F}"/>
                    </a:ext>
                  </a:extLst>
                </p14:cNvPr>
                <p14:cNvContentPartPr/>
                <p14:nvPr/>
              </p14:nvContentPartPr>
              <p14:xfrm>
                <a:off x="10895256" y="1016064"/>
                <a:ext cx="360" cy="360"/>
              </p14:xfrm>
            </p:contentPart>
          </mc:Choice>
          <mc:Fallback xmlns="">
            <p:pic>
              <p:nvPicPr>
                <p:cNvPr id="69" name="Freihand 68">
                  <a:extLst>
                    <a:ext uri="{FF2B5EF4-FFF2-40B4-BE49-F238E27FC236}">
                      <a16:creationId xmlns:a16="http://schemas.microsoft.com/office/drawing/2014/main" id="{125FAB12-EDFB-45B2-B6C4-115F6B77F63F}"/>
                    </a:ext>
                  </a:extLst>
                </p:cNvPr>
                <p:cNvPicPr/>
                <p:nvPr/>
              </p:nvPicPr>
              <p:blipFill>
                <a:blip r:embed="rId109"/>
                <a:stretch>
                  <a:fillRect/>
                </a:stretch>
              </p:blipFill>
              <p:spPr>
                <a:xfrm>
                  <a:off x="10890936" y="101174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0" name="Freihand 69">
                  <a:extLst>
                    <a:ext uri="{FF2B5EF4-FFF2-40B4-BE49-F238E27FC236}">
                      <a16:creationId xmlns:a16="http://schemas.microsoft.com/office/drawing/2014/main" id="{482D446C-64BD-4A06-B4D0-6AAF04064878}"/>
                    </a:ext>
                  </a:extLst>
                </p14:cNvPr>
                <p14:cNvContentPartPr/>
                <p14:nvPr/>
              </p14:nvContentPartPr>
              <p14:xfrm>
                <a:off x="10928376" y="739224"/>
                <a:ext cx="62280" cy="551160"/>
              </p14:xfrm>
            </p:contentPart>
          </mc:Choice>
          <mc:Fallback xmlns="">
            <p:pic>
              <p:nvPicPr>
                <p:cNvPr id="70" name="Freihand 69">
                  <a:extLst>
                    <a:ext uri="{FF2B5EF4-FFF2-40B4-BE49-F238E27FC236}">
                      <a16:creationId xmlns:a16="http://schemas.microsoft.com/office/drawing/2014/main" id="{482D446C-64BD-4A06-B4D0-6AAF04064878}"/>
                    </a:ext>
                  </a:extLst>
                </p:cNvPr>
                <p:cNvPicPr/>
                <p:nvPr/>
              </p:nvPicPr>
              <p:blipFill>
                <a:blip r:embed="rId111"/>
                <a:stretch>
                  <a:fillRect/>
                </a:stretch>
              </p:blipFill>
              <p:spPr>
                <a:xfrm>
                  <a:off x="10924056" y="734904"/>
                  <a:ext cx="70920" cy="5598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1" name="Freihand 70">
                  <a:extLst>
                    <a:ext uri="{FF2B5EF4-FFF2-40B4-BE49-F238E27FC236}">
                      <a16:creationId xmlns:a16="http://schemas.microsoft.com/office/drawing/2014/main" id="{B916969F-3F92-4030-B964-CF70670CD856}"/>
                    </a:ext>
                  </a:extLst>
                </p14:cNvPr>
                <p14:cNvContentPartPr/>
                <p14:nvPr/>
              </p14:nvContentPartPr>
              <p14:xfrm>
                <a:off x="10930896" y="709704"/>
                <a:ext cx="615960" cy="635760"/>
              </p14:xfrm>
            </p:contentPart>
          </mc:Choice>
          <mc:Fallback xmlns="">
            <p:pic>
              <p:nvPicPr>
                <p:cNvPr id="71" name="Freihand 70">
                  <a:extLst>
                    <a:ext uri="{FF2B5EF4-FFF2-40B4-BE49-F238E27FC236}">
                      <a16:creationId xmlns:a16="http://schemas.microsoft.com/office/drawing/2014/main" id="{B916969F-3F92-4030-B964-CF70670CD856}"/>
                    </a:ext>
                  </a:extLst>
                </p:cNvPr>
                <p:cNvPicPr/>
                <p:nvPr/>
              </p:nvPicPr>
              <p:blipFill>
                <a:blip r:embed="rId113"/>
                <a:stretch>
                  <a:fillRect/>
                </a:stretch>
              </p:blipFill>
              <p:spPr>
                <a:xfrm>
                  <a:off x="10926576" y="705384"/>
                  <a:ext cx="624600" cy="6444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2" name="Freihand 71">
                  <a:extLst>
                    <a:ext uri="{FF2B5EF4-FFF2-40B4-BE49-F238E27FC236}">
                      <a16:creationId xmlns:a16="http://schemas.microsoft.com/office/drawing/2014/main" id="{9C22CB35-351E-4DA1-A616-D280A8455129}"/>
                    </a:ext>
                  </a:extLst>
                </p14:cNvPr>
                <p14:cNvContentPartPr/>
                <p14:nvPr/>
              </p14:nvContentPartPr>
              <p14:xfrm>
                <a:off x="11320776" y="763704"/>
                <a:ext cx="429120" cy="272160"/>
              </p14:xfrm>
            </p:contentPart>
          </mc:Choice>
          <mc:Fallback xmlns="">
            <p:pic>
              <p:nvPicPr>
                <p:cNvPr id="72" name="Freihand 71">
                  <a:extLst>
                    <a:ext uri="{FF2B5EF4-FFF2-40B4-BE49-F238E27FC236}">
                      <a16:creationId xmlns:a16="http://schemas.microsoft.com/office/drawing/2014/main" id="{9C22CB35-351E-4DA1-A616-D280A8455129}"/>
                    </a:ext>
                  </a:extLst>
                </p:cNvPr>
                <p:cNvPicPr/>
                <p:nvPr/>
              </p:nvPicPr>
              <p:blipFill>
                <a:blip r:embed="rId115"/>
                <a:stretch>
                  <a:fillRect/>
                </a:stretch>
              </p:blipFill>
              <p:spPr>
                <a:xfrm>
                  <a:off x="11316456" y="759384"/>
                  <a:ext cx="43776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4" name="Freihand 73">
                  <a:extLst>
                    <a:ext uri="{FF2B5EF4-FFF2-40B4-BE49-F238E27FC236}">
                      <a16:creationId xmlns:a16="http://schemas.microsoft.com/office/drawing/2014/main" id="{2CFAC7A6-3641-404F-B894-97CD19BF702E}"/>
                    </a:ext>
                  </a:extLst>
                </p14:cNvPr>
                <p14:cNvContentPartPr/>
                <p14:nvPr/>
              </p14:nvContentPartPr>
              <p14:xfrm>
                <a:off x="11252376" y="458784"/>
                <a:ext cx="123480" cy="155520"/>
              </p14:xfrm>
            </p:contentPart>
          </mc:Choice>
          <mc:Fallback xmlns="">
            <p:pic>
              <p:nvPicPr>
                <p:cNvPr id="74" name="Freihand 73">
                  <a:extLst>
                    <a:ext uri="{FF2B5EF4-FFF2-40B4-BE49-F238E27FC236}">
                      <a16:creationId xmlns:a16="http://schemas.microsoft.com/office/drawing/2014/main" id="{2CFAC7A6-3641-404F-B894-97CD19BF702E}"/>
                    </a:ext>
                  </a:extLst>
                </p:cNvPr>
                <p:cNvPicPr/>
                <p:nvPr/>
              </p:nvPicPr>
              <p:blipFill>
                <a:blip r:embed="rId117"/>
                <a:stretch>
                  <a:fillRect/>
                </a:stretch>
              </p:blipFill>
              <p:spPr>
                <a:xfrm>
                  <a:off x="11248056" y="454464"/>
                  <a:ext cx="1321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5" name="Freihand 74">
                  <a:extLst>
                    <a:ext uri="{FF2B5EF4-FFF2-40B4-BE49-F238E27FC236}">
                      <a16:creationId xmlns:a16="http://schemas.microsoft.com/office/drawing/2014/main" id="{DF5F3B16-EA92-4FC0-99D4-41084291D6B7}"/>
                    </a:ext>
                  </a:extLst>
                </p14:cNvPr>
                <p14:cNvContentPartPr/>
                <p14:nvPr/>
              </p14:nvContentPartPr>
              <p14:xfrm>
                <a:off x="11331936" y="409824"/>
                <a:ext cx="59040" cy="13680"/>
              </p14:xfrm>
            </p:contentPart>
          </mc:Choice>
          <mc:Fallback xmlns="">
            <p:pic>
              <p:nvPicPr>
                <p:cNvPr id="75" name="Freihand 74">
                  <a:extLst>
                    <a:ext uri="{FF2B5EF4-FFF2-40B4-BE49-F238E27FC236}">
                      <a16:creationId xmlns:a16="http://schemas.microsoft.com/office/drawing/2014/main" id="{DF5F3B16-EA92-4FC0-99D4-41084291D6B7}"/>
                    </a:ext>
                  </a:extLst>
                </p:cNvPr>
                <p:cNvPicPr/>
                <p:nvPr/>
              </p:nvPicPr>
              <p:blipFill>
                <a:blip r:embed="rId119"/>
                <a:stretch>
                  <a:fillRect/>
                </a:stretch>
              </p:blipFill>
              <p:spPr>
                <a:xfrm>
                  <a:off x="11327616" y="405504"/>
                  <a:ext cx="676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6" name="Freihand 75">
                  <a:extLst>
                    <a:ext uri="{FF2B5EF4-FFF2-40B4-BE49-F238E27FC236}">
                      <a16:creationId xmlns:a16="http://schemas.microsoft.com/office/drawing/2014/main" id="{606DCBFC-9226-4EF5-BECF-C3B61DA6E9D6}"/>
                    </a:ext>
                  </a:extLst>
                </p14:cNvPr>
                <p14:cNvContentPartPr/>
                <p14:nvPr/>
              </p14:nvContentPartPr>
              <p14:xfrm>
                <a:off x="11451456" y="287784"/>
                <a:ext cx="145800" cy="257040"/>
              </p14:xfrm>
            </p:contentPart>
          </mc:Choice>
          <mc:Fallback xmlns="">
            <p:pic>
              <p:nvPicPr>
                <p:cNvPr id="76" name="Freihand 75">
                  <a:extLst>
                    <a:ext uri="{FF2B5EF4-FFF2-40B4-BE49-F238E27FC236}">
                      <a16:creationId xmlns:a16="http://schemas.microsoft.com/office/drawing/2014/main" id="{606DCBFC-9226-4EF5-BECF-C3B61DA6E9D6}"/>
                    </a:ext>
                  </a:extLst>
                </p:cNvPr>
                <p:cNvPicPr/>
                <p:nvPr/>
              </p:nvPicPr>
              <p:blipFill>
                <a:blip r:embed="rId121"/>
                <a:stretch>
                  <a:fillRect/>
                </a:stretch>
              </p:blipFill>
              <p:spPr>
                <a:xfrm>
                  <a:off x="11447136" y="283464"/>
                  <a:ext cx="15444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7" name="Freihand 76">
                  <a:extLst>
                    <a:ext uri="{FF2B5EF4-FFF2-40B4-BE49-F238E27FC236}">
                      <a16:creationId xmlns:a16="http://schemas.microsoft.com/office/drawing/2014/main" id="{B52ECCEC-1652-4FA3-B6A6-55E798A4B666}"/>
                    </a:ext>
                  </a:extLst>
                </p14:cNvPr>
                <p14:cNvContentPartPr/>
                <p14:nvPr/>
              </p14:nvContentPartPr>
              <p14:xfrm>
                <a:off x="9490176" y="1057824"/>
                <a:ext cx="391680" cy="356760"/>
              </p14:xfrm>
            </p:contentPart>
          </mc:Choice>
          <mc:Fallback xmlns="">
            <p:pic>
              <p:nvPicPr>
                <p:cNvPr id="77" name="Freihand 76">
                  <a:extLst>
                    <a:ext uri="{FF2B5EF4-FFF2-40B4-BE49-F238E27FC236}">
                      <a16:creationId xmlns:a16="http://schemas.microsoft.com/office/drawing/2014/main" id="{B52ECCEC-1652-4FA3-B6A6-55E798A4B666}"/>
                    </a:ext>
                  </a:extLst>
                </p:cNvPr>
                <p:cNvPicPr/>
                <p:nvPr/>
              </p:nvPicPr>
              <p:blipFill>
                <a:blip r:embed="rId123"/>
                <a:stretch>
                  <a:fillRect/>
                </a:stretch>
              </p:blipFill>
              <p:spPr>
                <a:xfrm>
                  <a:off x="9485856" y="1053504"/>
                  <a:ext cx="400320" cy="3654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8" name="Freihand 77">
                  <a:extLst>
                    <a:ext uri="{FF2B5EF4-FFF2-40B4-BE49-F238E27FC236}">
                      <a16:creationId xmlns:a16="http://schemas.microsoft.com/office/drawing/2014/main" id="{8006BF0D-8620-40E0-A0AD-A6724D65ECF6}"/>
                    </a:ext>
                  </a:extLst>
                </p14:cNvPr>
                <p14:cNvContentPartPr/>
                <p14:nvPr/>
              </p14:nvContentPartPr>
              <p14:xfrm>
                <a:off x="9804096" y="993744"/>
                <a:ext cx="134280" cy="126360"/>
              </p14:xfrm>
            </p:contentPart>
          </mc:Choice>
          <mc:Fallback xmlns="">
            <p:pic>
              <p:nvPicPr>
                <p:cNvPr id="78" name="Freihand 77">
                  <a:extLst>
                    <a:ext uri="{FF2B5EF4-FFF2-40B4-BE49-F238E27FC236}">
                      <a16:creationId xmlns:a16="http://schemas.microsoft.com/office/drawing/2014/main" id="{8006BF0D-8620-40E0-A0AD-A6724D65ECF6}"/>
                    </a:ext>
                  </a:extLst>
                </p:cNvPr>
                <p:cNvPicPr/>
                <p:nvPr/>
              </p:nvPicPr>
              <p:blipFill>
                <a:blip r:embed="rId125"/>
                <a:stretch>
                  <a:fillRect/>
                </a:stretch>
              </p:blipFill>
              <p:spPr>
                <a:xfrm>
                  <a:off x="9799776" y="989424"/>
                  <a:ext cx="1429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9" name="Freihand 78">
                  <a:extLst>
                    <a:ext uri="{FF2B5EF4-FFF2-40B4-BE49-F238E27FC236}">
                      <a16:creationId xmlns:a16="http://schemas.microsoft.com/office/drawing/2014/main" id="{60E2C10C-5305-4098-BED4-15B31141F17B}"/>
                    </a:ext>
                  </a:extLst>
                </p14:cNvPr>
                <p14:cNvContentPartPr/>
                <p14:nvPr/>
              </p14:nvContentPartPr>
              <p14:xfrm>
                <a:off x="9961416" y="599544"/>
                <a:ext cx="110160" cy="637560"/>
              </p14:xfrm>
            </p:contentPart>
          </mc:Choice>
          <mc:Fallback xmlns="">
            <p:pic>
              <p:nvPicPr>
                <p:cNvPr id="79" name="Freihand 78">
                  <a:extLst>
                    <a:ext uri="{FF2B5EF4-FFF2-40B4-BE49-F238E27FC236}">
                      <a16:creationId xmlns:a16="http://schemas.microsoft.com/office/drawing/2014/main" id="{60E2C10C-5305-4098-BED4-15B31141F17B}"/>
                    </a:ext>
                  </a:extLst>
                </p:cNvPr>
                <p:cNvPicPr/>
                <p:nvPr/>
              </p:nvPicPr>
              <p:blipFill>
                <a:blip r:embed="rId127"/>
                <a:stretch>
                  <a:fillRect/>
                </a:stretch>
              </p:blipFill>
              <p:spPr>
                <a:xfrm>
                  <a:off x="9957096" y="595224"/>
                  <a:ext cx="118800" cy="6462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1" name="Freihand 80">
                  <a:extLst>
                    <a:ext uri="{FF2B5EF4-FFF2-40B4-BE49-F238E27FC236}">
                      <a16:creationId xmlns:a16="http://schemas.microsoft.com/office/drawing/2014/main" id="{DE2BFBF5-0AC5-4D78-99B5-396360A9605B}"/>
                    </a:ext>
                  </a:extLst>
                </p14:cNvPr>
                <p14:cNvContentPartPr/>
                <p14:nvPr/>
              </p14:nvContentPartPr>
              <p14:xfrm>
                <a:off x="9116856" y="1128384"/>
                <a:ext cx="105840" cy="313560"/>
              </p14:xfrm>
            </p:contentPart>
          </mc:Choice>
          <mc:Fallback xmlns="">
            <p:pic>
              <p:nvPicPr>
                <p:cNvPr id="81" name="Freihand 80">
                  <a:extLst>
                    <a:ext uri="{FF2B5EF4-FFF2-40B4-BE49-F238E27FC236}">
                      <a16:creationId xmlns:a16="http://schemas.microsoft.com/office/drawing/2014/main" id="{DE2BFBF5-0AC5-4D78-99B5-396360A9605B}"/>
                    </a:ext>
                  </a:extLst>
                </p:cNvPr>
                <p:cNvPicPr/>
                <p:nvPr/>
              </p:nvPicPr>
              <p:blipFill>
                <a:blip r:embed="rId129"/>
                <a:stretch>
                  <a:fillRect/>
                </a:stretch>
              </p:blipFill>
              <p:spPr>
                <a:xfrm>
                  <a:off x="9112536" y="1124064"/>
                  <a:ext cx="11448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2" name="Freihand 81">
                  <a:extLst>
                    <a:ext uri="{FF2B5EF4-FFF2-40B4-BE49-F238E27FC236}">
                      <a16:creationId xmlns:a16="http://schemas.microsoft.com/office/drawing/2014/main" id="{787FABF8-D485-4B40-BF00-DC5A74112F00}"/>
                    </a:ext>
                  </a:extLst>
                </p14:cNvPr>
                <p14:cNvContentPartPr/>
                <p14:nvPr/>
              </p14:nvContentPartPr>
              <p14:xfrm>
                <a:off x="9259056" y="1078344"/>
                <a:ext cx="54000" cy="115560"/>
              </p14:xfrm>
            </p:contentPart>
          </mc:Choice>
          <mc:Fallback xmlns="">
            <p:pic>
              <p:nvPicPr>
                <p:cNvPr id="82" name="Freihand 81">
                  <a:extLst>
                    <a:ext uri="{FF2B5EF4-FFF2-40B4-BE49-F238E27FC236}">
                      <a16:creationId xmlns:a16="http://schemas.microsoft.com/office/drawing/2014/main" id="{787FABF8-D485-4B40-BF00-DC5A74112F00}"/>
                    </a:ext>
                  </a:extLst>
                </p:cNvPr>
                <p:cNvPicPr/>
                <p:nvPr/>
              </p:nvPicPr>
              <p:blipFill>
                <a:blip r:embed="rId131"/>
                <a:stretch>
                  <a:fillRect/>
                </a:stretch>
              </p:blipFill>
              <p:spPr>
                <a:xfrm>
                  <a:off x="9254736" y="1074024"/>
                  <a:ext cx="626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3" name="Freihand 82">
                  <a:extLst>
                    <a:ext uri="{FF2B5EF4-FFF2-40B4-BE49-F238E27FC236}">
                      <a16:creationId xmlns:a16="http://schemas.microsoft.com/office/drawing/2014/main" id="{027180F9-1A60-4230-94A7-C91A3F4736A8}"/>
                    </a:ext>
                  </a:extLst>
                </p14:cNvPr>
                <p14:cNvContentPartPr/>
                <p14:nvPr/>
              </p14:nvContentPartPr>
              <p14:xfrm>
                <a:off x="9343296" y="986904"/>
                <a:ext cx="189720" cy="182520"/>
              </p14:xfrm>
            </p:contentPart>
          </mc:Choice>
          <mc:Fallback xmlns="">
            <p:pic>
              <p:nvPicPr>
                <p:cNvPr id="83" name="Freihand 82">
                  <a:extLst>
                    <a:ext uri="{FF2B5EF4-FFF2-40B4-BE49-F238E27FC236}">
                      <a16:creationId xmlns:a16="http://schemas.microsoft.com/office/drawing/2014/main" id="{027180F9-1A60-4230-94A7-C91A3F4736A8}"/>
                    </a:ext>
                  </a:extLst>
                </p:cNvPr>
                <p:cNvPicPr/>
                <p:nvPr/>
              </p:nvPicPr>
              <p:blipFill>
                <a:blip r:embed="rId133"/>
                <a:stretch>
                  <a:fillRect/>
                </a:stretch>
              </p:blipFill>
              <p:spPr>
                <a:xfrm>
                  <a:off x="9338976" y="982584"/>
                  <a:ext cx="19836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4" name="Freihand 83">
                  <a:extLst>
                    <a:ext uri="{FF2B5EF4-FFF2-40B4-BE49-F238E27FC236}">
                      <a16:creationId xmlns:a16="http://schemas.microsoft.com/office/drawing/2014/main" id="{7F797033-0352-4E1D-98C7-339E1A201736}"/>
                    </a:ext>
                  </a:extLst>
                </p14:cNvPr>
                <p14:cNvContentPartPr/>
                <p14:nvPr/>
              </p14:nvContentPartPr>
              <p14:xfrm>
                <a:off x="9003816" y="1049904"/>
                <a:ext cx="60840" cy="466920"/>
              </p14:xfrm>
            </p:contentPart>
          </mc:Choice>
          <mc:Fallback xmlns="">
            <p:pic>
              <p:nvPicPr>
                <p:cNvPr id="84" name="Freihand 83">
                  <a:extLst>
                    <a:ext uri="{FF2B5EF4-FFF2-40B4-BE49-F238E27FC236}">
                      <a16:creationId xmlns:a16="http://schemas.microsoft.com/office/drawing/2014/main" id="{7F797033-0352-4E1D-98C7-339E1A201736}"/>
                    </a:ext>
                  </a:extLst>
                </p:cNvPr>
                <p:cNvPicPr/>
                <p:nvPr/>
              </p:nvPicPr>
              <p:blipFill>
                <a:blip r:embed="rId135"/>
                <a:stretch>
                  <a:fillRect/>
                </a:stretch>
              </p:blipFill>
              <p:spPr>
                <a:xfrm>
                  <a:off x="8999496" y="1045584"/>
                  <a:ext cx="69480" cy="4755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5" name="Freihand 84">
                  <a:extLst>
                    <a:ext uri="{FF2B5EF4-FFF2-40B4-BE49-F238E27FC236}">
                      <a16:creationId xmlns:a16="http://schemas.microsoft.com/office/drawing/2014/main" id="{1234EE17-3A55-4517-B7E3-D1DA3B75DEE1}"/>
                    </a:ext>
                  </a:extLst>
                </p14:cNvPr>
                <p14:cNvContentPartPr/>
                <p14:nvPr/>
              </p14:nvContentPartPr>
              <p14:xfrm>
                <a:off x="9025776" y="763704"/>
                <a:ext cx="579960" cy="407160"/>
              </p14:xfrm>
            </p:contentPart>
          </mc:Choice>
          <mc:Fallback xmlns="">
            <p:pic>
              <p:nvPicPr>
                <p:cNvPr id="85" name="Freihand 84">
                  <a:extLst>
                    <a:ext uri="{FF2B5EF4-FFF2-40B4-BE49-F238E27FC236}">
                      <a16:creationId xmlns:a16="http://schemas.microsoft.com/office/drawing/2014/main" id="{1234EE17-3A55-4517-B7E3-D1DA3B75DEE1}"/>
                    </a:ext>
                  </a:extLst>
                </p:cNvPr>
                <p:cNvPicPr/>
                <p:nvPr/>
              </p:nvPicPr>
              <p:blipFill>
                <a:blip r:embed="rId137"/>
                <a:stretch>
                  <a:fillRect/>
                </a:stretch>
              </p:blipFill>
              <p:spPr>
                <a:xfrm>
                  <a:off x="9021456" y="759384"/>
                  <a:ext cx="588600" cy="4158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6" name="Freihand 85">
                  <a:extLst>
                    <a:ext uri="{FF2B5EF4-FFF2-40B4-BE49-F238E27FC236}">
                      <a16:creationId xmlns:a16="http://schemas.microsoft.com/office/drawing/2014/main" id="{FEC4C5BB-12AA-46A0-A1ED-637DF84D9058}"/>
                    </a:ext>
                  </a:extLst>
                </p14:cNvPr>
                <p14:cNvContentPartPr/>
                <p14:nvPr/>
              </p14:nvContentPartPr>
              <p14:xfrm>
                <a:off x="9011016" y="1153224"/>
                <a:ext cx="570960" cy="303480"/>
              </p14:xfrm>
            </p:contentPart>
          </mc:Choice>
          <mc:Fallback xmlns="">
            <p:pic>
              <p:nvPicPr>
                <p:cNvPr id="86" name="Freihand 85">
                  <a:extLst>
                    <a:ext uri="{FF2B5EF4-FFF2-40B4-BE49-F238E27FC236}">
                      <a16:creationId xmlns:a16="http://schemas.microsoft.com/office/drawing/2014/main" id="{FEC4C5BB-12AA-46A0-A1ED-637DF84D9058}"/>
                    </a:ext>
                  </a:extLst>
                </p:cNvPr>
                <p:cNvPicPr/>
                <p:nvPr/>
              </p:nvPicPr>
              <p:blipFill>
                <a:blip r:embed="rId139"/>
                <a:stretch>
                  <a:fillRect/>
                </a:stretch>
              </p:blipFill>
              <p:spPr>
                <a:xfrm>
                  <a:off x="9006696" y="1148904"/>
                  <a:ext cx="57960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8" name="Freihand 87">
                  <a:extLst>
                    <a:ext uri="{FF2B5EF4-FFF2-40B4-BE49-F238E27FC236}">
                      <a16:creationId xmlns:a16="http://schemas.microsoft.com/office/drawing/2014/main" id="{BA0DD94E-1F29-4807-B461-B9EE006BF351}"/>
                    </a:ext>
                  </a:extLst>
                </p14:cNvPr>
                <p14:cNvContentPartPr/>
                <p14:nvPr/>
              </p14:nvContentPartPr>
              <p14:xfrm>
                <a:off x="9435456" y="837144"/>
                <a:ext cx="360" cy="360"/>
              </p14:xfrm>
            </p:contentPart>
          </mc:Choice>
          <mc:Fallback xmlns="">
            <p:pic>
              <p:nvPicPr>
                <p:cNvPr id="88" name="Freihand 87">
                  <a:extLst>
                    <a:ext uri="{FF2B5EF4-FFF2-40B4-BE49-F238E27FC236}">
                      <a16:creationId xmlns:a16="http://schemas.microsoft.com/office/drawing/2014/main" id="{BA0DD94E-1F29-4807-B461-B9EE006BF351}"/>
                    </a:ext>
                  </a:extLst>
                </p:cNvPr>
                <p:cNvPicPr/>
                <p:nvPr/>
              </p:nvPicPr>
              <p:blipFill>
                <a:blip r:embed="rId109"/>
                <a:stretch>
                  <a:fillRect/>
                </a:stretch>
              </p:blipFill>
              <p:spPr>
                <a:xfrm>
                  <a:off x="9431136" y="83282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9" name="Freihand 88">
                  <a:extLst>
                    <a:ext uri="{FF2B5EF4-FFF2-40B4-BE49-F238E27FC236}">
                      <a16:creationId xmlns:a16="http://schemas.microsoft.com/office/drawing/2014/main" id="{2F50BE26-8FCD-40A5-BBC8-F7106CF02C85}"/>
                    </a:ext>
                  </a:extLst>
                </p14:cNvPr>
                <p14:cNvContentPartPr/>
                <p14:nvPr/>
              </p14:nvContentPartPr>
              <p14:xfrm>
                <a:off x="8927856" y="708984"/>
                <a:ext cx="768960" cy="865440"/>
              </p14:xfrm>
            </p:contentPart>
          </mc:Choice>
          <mc:Fallback xmlns="">
            <p:pic>
              <p:nvPicPr>
                <p:cNvPr id="89" name="Freihand 88">
                  <a:extLst>
                    <a:ext uri="{FF2B5EF4-FFF2-40B4-BE49-F238E27FC236}">
                      <a16:creationId xmlns:a16="http://schemas.microsoft.com/office/drawing/2014/main" id="{2F50BE26-8FCD-40A5-BBC8-F7106CF02C85}"/>
                    </a:ext>
                  </a:extLst>
                </p:cNvPr>
                <p:cNvPicPr/>
                <p:nvPr/>
              </p:nvPicPr>
              <p:blipFill>
                <a:blip r:embed="rId142"/>
                <a:stretch>
                  <a:fillRect/>
                </a:stretch>
              </p:blipFill>
              <p:spPr>
                <a:xfrm>
                  <a:off x="8923536" y="704664"/>
                  <a:ext cx="777600" cy="8740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1" name="Freihand 90">
                  <a:extLst>
                    <a:ext uri="{FF2B5EF4-FFF2-40B4-BE49-F238E27FC236}">
                      <a16:creationId xmlns:a16="http://schemas.microsoft.com/office/drawing/2014/main" id="{95AD4F48-AF33-4ADA-A0DD-EF88B0CD7A3D}"/>
                    </a:ext>
                  </a:extLst>
                </p14:cNvPr>
                <p14:cNvContentPartPr/>
                <p14:nvPr/>
              </p14:nvContentPartPr>
              <p14:xfrm>
                <a:off x="10915776" y="102744"/>
                <a:ext cx="855720" cy="878040"/>
              </p14:xfrm>
            </p:contentPart>
          </mc:Choice>
          <mc:Fallback xmlns="">
            <p:pic>
              <p:nvPicPr>
                <p:cNvPr id="91" name="Freihand 90">
                  <a:extLst>
                    <a:ext uri="{FF2B5EF4-FFF2-40B4-BE49-F238E27FC236}">
                      <a16:creationId xmlns:a16="http://schemas.microsoft.com/office/drawing/2014/main" id="{95AD4F48-AF33-4ADA-A0DD-EF88B0CD7A3D}"/>
                    </a:ext>
                  </a:extLst>
                </p:cNvPr>
                <p:cNvPicPr/>
                <p:nvPr/>
              </p:nvPicPr>
              <p:blipFill>
                <a:blip r:embed="rId144"/>
                <a:stretch>
                  <a:fillRect/>
                </a:stretch>
              </p:blipFill>
              <p:spPr>
                <a:xfrm>
                  <a:off x="10911456" y="98424"/>
                  <a:ext cx="864360" cy="8866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5" name="Freihand 94">
                  <a:extLst>
                    <a:ext uri="{FF2B5EF4-FFF2-40B4-BE49-F238E27FC236}">
                      <a16:creationId xmlns:a16="http://schemas.microsoft.com/office/drawing/2014/main" id="{8F318800-9958-43C5-A4C3-F5E3921CB35A}"/>
                    </a:ext>
                  </a:extLst>
                </p14:cNvPr>
                <p14:cNvContentPartPr/>
                <p14:nvPr/>
              </p14:nvContentPartPr>
              <p14:xfrm>
                <a:off x="9751176" y="3268584"/>
                <a:ext cx="238320" cy="63720"/>
              </p14:xfrm>
            </p:contentPart>
          </mc:Choice>
          <mc:Fallback xmlns="">
            <p:pic>
              <p:nvPicPr>
                <p:cNvPr id="95" name="Freihand 94">
                  <a:extLst>
                    <a:ext uri="{FF2B5EF4-FFF2-40B4-BE49-F238E27FC236}">
                      <a16:creationId xmlns:a16="http://schemas.microsoft.com/office/drawing/2014/main" id="{8F318800-9958-43C5-A4C3-F5E3921CB35A}"/>
                    </a:ext>
                  </a:extLst>
                </p:cNvPr>
                <p:cNvPicPr/>
                <p:nvPr/>
              </p:nvPicPr>
              <p:blipFill>
                <a:blip r:embed="rId146"/>
                <a:stretch>
                  <a:fillRect/>
                </a:stretch>
              </p:blipFill>
              <p:spPr>
                <a:xfrm>
                  <a:off x="9746856" y="3264264"/>
                  <a:ext cx="2469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6" name="Freihand 95">
                  <a:extLst>
                    <a:ext uri="{FF2B5EF4-FFF2-40B4-BE49-F238E27FC236}">
                      <a16:creationId xmlns:a16="http://schemas.microsoft.com/office/drawing/2014/main" id="{F27F76D7-9FF8-43CE-BEED-A7D5D94E164E}"/>
                    </a:ext>
                  </a:extLst>
                </p14:cNvPr>
                <p14:cNvContentPartPr/>
                <p14:nvPr/>
              </p14:nvContentPartPr>
              <p14:xfrm>
                <a:off x="9754056" y="3395304"/>
                <a:ext cx="196560" cy="70920"/>
              </p14:xfrm>
            </p:contentPart>
          </mc:Choice>
          <mc:Fallback xmlns="">
            <p:pic>
              <p:nvPicPr>
                <p:cNvPr id="96" name="Freihand 95">
                  <a:extLst>
                    <a:ext uri="{FF2B5EF4-FFF2-40B4-BE49-F238E27FC236}">
                      <a16:creationId xmlns:a16="http://schemas.microsoft.com/office/drawing/2014/main" id="{F27F76D7-9FF8-43CE-BEED-A7D5D94E164E}"/>
                    </a:ext>
                  </a:extLst>
                </p:cNvPr>
                <p:cNvPicPr/>
                <p:nvPr/>
              </p:nvPicPr>
              <p:blipFill>
                <a:blip r:embed="rId148"/>
                <a:stretch>
                  <a:fillRect/>
                </a:stretch>
              </p:blipFill>
              <p:spPr>
                <a:xfrm>
                  <a:off x="9749736" y="3390984"/>
                  <a:ext cx="2052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7" name="Freihand 96">
                  <a:extLst>
                    <a:ext uri="{FF2B5EF4-FFF2-40B4-BE49-F238E27FC236}">
                      <a16:creationId xmlns:a16="http://schemas.microsoft.com/office/drawing/2014/main" id="{490DF43A-82F6-4428-8A6D-12124501F914}"/>
                    </a:ext>
                  </a:extLst>
                </p14:cNvPr>
                <p14:cNvContentPartPr/>
                <p14:nvPr/>
              </p14:nvContentPartPr>
              <p14:xfrm>
                <a:off x="9957456" y="3145464"/>
                <a:ext cx="160200" cy="368280"/>
              </p14:xfrm>
            </p:contentPart>
          </mc:Choice>
          <mc:Fallback xmlns="">
            <p:pic>
              <p:nvPicPr>
                <p:cNvPr id="97" name="Freihand 96">
                  <a:extLst>
                    <a:ext uri="{FF2B5EF4-FFF2-40B4-BE49-F238E27FC236}">
                      <a16:creationId xmlns:a16="http://schemas.microsoft.com/office/drawing/2014/main" id="{490DF43A-82F6-4428-8A6D-12124501F914}"/>
                    </a:ext>
                  </a:extLst>
                </p:cNvPr>
                <p:cNvPicPr/>
                <p:nvPr/>
              </p:nvPicPr>
              <p:blipFill>
                <a:blip r:embed="rId150"/>
                <a:stretch>
                  <a:fillRect/>
                </a:stretch>
              </p:blipFill>
              <p:spPr>
                <a:xfrm>
                  <a:off x="9953136" y="3141144"/>
                  <a:ext cx="168840" cy="3769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8" name="Freihand 97">
                  <a:extLst>
                    <a:ext uri="{FF2B5EF4-FFF2-40B4-BE49-F238E27FC236}">
                      <a16:creationId xmlns:a16="http://schemas.microsoft.com/office/drawing/2014/main" id="{D306CC58-E281-4669-8F7E-437CDF8AF360}"/>
                    </a:ext>
                  </a:extLst>
                </p14:cNvPr>
                <p14:cNvContentPartPr/>
                <p14:nvPr/>
              </p14:nvContentPartPr>
              <p14:xfrm>
                <a:off x="10518336" y="2950704"/>
                <a:ext cx="84240" cy="903600"/>
              </p14:xfrm>
            </p:contentPart>
          </mc:Choice>
          <mc:Fallback xmlns="">
            <p:pic>
              <p:nvPicPr>
                <p:cNvPr id="98" name="Freihand 97">
                  <a:extLst>
                    <a:ext uri="{FF2B5EF4-FFF2-40B4-BE49-F238E27FC236}">
                      <a16:creationId xmlns:a16="http://schemas.microsoft.com/office/drawing/2014/main" id="{D306CC58-E281-4669-8F7E-437CDF8AF360}"/>
                    </a:ext>
                  </a:extLst>
                </p:cNvPr>
                <p:cNvPicPr/>
                <p:nvPr/>
              </p:nvPicPr>
              <p:blipFill>
                <a:blip r:embed="rId152"/>
                <a:stretch>
                  <a:fillRect/>
                </a:stretch>
              </p:blipFill>
              <p:spPr>
                <a:xfrm>
                  <a:off x="10514016" y="2946384"/>
                  <a:ext cx="92880" cy="9122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9" name="Freihand 98">
                  <a:extLst>
                    <a:ext uri="{FF2B5EF4-FFF2-40B4-BE49-F238E27FC236}">
                      <a16:creationId xmlns:a16="http://schemas.microsoft.com/office/drawing/2014/main" id="{7258CF11-5691-4317-AF6E-442E1C1DE456}"/>
                    </a:ext>
                  </a:extLst>
                </p14:cNvPr>
                <p14:cNvContentPartPr/>
                <p14:nvPr/>
              </p14:nvContentPartPr>
              <p14:xfrm>
                <a:off x="10405296" y="3582504"/>
                <a:ext cx="1279440" cy="302400"/>
              </p14:xfrm>
            </p:contentPart>
          </mc:Choice>
          <mc:Fallback xmlns="">
            <p:pic>
              <p:nvPicPr>
                <p:cNvPr id="99" name="Freihand 98">
                  <a:extLst>
                    <a:ext uri="{FF2B5EF4-FFF2-40B4-BE49-F238E27FC236}">
                      <a16:creationId xmlns:a16="http://schemas.microsoft.com/office/drawing/2014/main" id="{7258CF11-5691-4317-AF6E-442E1C1DE456}"/>
                    </a:ext>
                  </a:extLst>
                </p:cNvPr>
                <p:cNvPicPr/>
                <p:nvPr/>
              </p:nvPicPr>
              <p:blipFill>
                <a:blip r:embed="rId154"/>
                <a:stretch>
                  <a:fillRect/>
                </a:stretch>
              </p:blipFill>
              <p:spPr>
                <a:xfrm>
                  <a:off x="10400976" y="3578184"/>
                  <a:ext cx="128808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0" name="Freihand 99">
                  <a:extLst>
                    <a:ext uri="{FF2B5EF4-FFF2-40B4-BE49-F238E27FC236}">
                      <a16:creationId xmlns:a16="http://schemas.microsoft.com/office/drawing/2014/main" id="{2FD93095-2DBA-4A5D-913D-0FCF071A0EA9}"/>
                    </a:ext>
                  </a:extLst>
                </p14:cNvPr>
                <p14:cNvContentPartPr/>
                <p14:nvPr/>
              </p14:nvContentPartPr>
              <p14:xfrm>
                <a:off x="11671776" y="3501504"/>
                <a:ext cx="165600" cy="225360"/>
              </p14:xfrm>
            </p:contentPart>
          </mc:Choice>
          <mc:Fallback xmlns="">
            <p:pic>
              <p:nvPicPr>
                <p:cNvPr id="100" name="Freihand 99">
                  <a:extLst>
                    <a:ext uri="{FF2B5EF4-FFF2-40B4-BE49-F238E27FC236}">
                      <a16:creationId xmlns:a16="http://schemas.microsoft.com/office/drawing/2014/main" id="{2FD93095-2DBA-4A5D-913D-0FCF071A0EA9}"/>
                    </a:ext>
                  </a:extLst>
                </p:cNvPr>
                <p:cNvPicPr/>
                <p:nvPr/>
              </p:nvPicPr>
              <p:blipFill>
                <a:blip r:embed="rId156"/>
                <a:stretch>
                  <a:fillRect/>
                </a:stretch>
              </p:blipFill>
              <p:spPr>
                <a:xfrm>
                  <a:off x="11667456" y="3497184"/>
                  <a:ext cx="17424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1" name="Freihand 100">
                  <a:extLst>
                    <a:ext uri="{FF2B5EF4-FFF2-40B4-BE49-F238E27FC236}">
                      <a16:creationId xmlns:a16="http://schemas.microsoft.com/office/drawing/2014/main" id="{47662B39-2CE5-4FDB-80FE-374C8E465C40}"/>
                    </a:ext>
                  </a:extLst>
                </p14:cNvPr>
                <p14:cNvContentPartPr/>
                <p14:nvPr/>
              </p14:nvContentPartPr>
              <p14:xfrm>
                <a:off x="10376136" y="2784384"/>
                <a:ext cx="362520" cy="354240"/>
              </p14:xfrm>
            </p:contentPart>
          </mc:Choice>
          <mc:Fallback xmlns="">
            <p:pic>
              <p:nvPicPr>
                <p:cNvPr id="101" name="Freihand 100">
                  <a:extLst>
                    <a:ext uri="{FF2B5EF4-FFF2-40B4-BE49-F238E27FC236}">
                      <a16:creationId xmlns:a16="http://schemas.microsoft.com/office/drawing/2014/main" id="{47662B39-2CE5-4FDB-80FE-374C8E465C40}"/>
                    </a:ext>
                  </a:extLst>
                </p:cNvPr>
                <p:cNvPicPr/>
                <p:nvPr/>
              </p:nvPicPr>
              <p:blipFill>
                <a:blip r:embed="rId158"/>
                <a:stretch>
                  <a:fillRect/>
                </a:stretch>
              </p:blipFill>
              <p:spPr>
                <a:xfrm>
                  <a:off x="10371816" y="2780064"/>
                  <a:ext cx="371160" cy="3628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2" name="Freihand 101">
                  <a:extLst>
                    <a:ext uri="{FF2B5EF4-FFF2-40B4-BE49-F238E27FC236}">
                      <a16:creationId xmlns:a16="http://schemas.microsoft.com/office/drawing/2014/main" id="{C9C5B73A-44FD-4695-BBBC-CFD10243EEF3}"/>
                    </a:ext>
                  </a:extLst>
                </p14:cNvPr>
                <p14:cNvContentPartPr/>
                <p14:nvPr/>
              </p14:nvContentPartPr>
              <p14:xfrm>
                <a:off x="10736856" y="2712744"/>
                <a:ext cx="859680" cy="904680"/>
              </p14:xfrm>
            </p:contentPart>
          </mc:Choice>
          <mc:Fallback xmlns="">
            <p:pic>
              <p:nvPicPr>
                <p:cNvPr id="102" name="Freihand 101">
                  <a:extLst>
                    <a:ext uri="{FF2B5EF4-FFF2-40B4-BE49-F238E27FC236}">
                      <a16:creationId xmlns:a16="http://schemas.microsoft.com/office/drawing/2014/main" id="{C9C5B73A-44FD-4695-BBBC-CFD10243EEF3}"/>
                    </a:ext>
                  </a:extLst>
                </p:cNvPr>
                <p:cNvPicPr/>
                <p:nvPr/>
              </p:nvPicPr>
              <p:blipFill>
                <a:blip r:embed="rId160"/>
                <a:stretch>
                  <a:fillRect/>
                </a:stretch>
              </p:blipFill>
              <p:spPr>
                <a:xfrm>
                  <a:off x="10732536" y="2708424"/>
                  <a:ext cx="868320" cy="9133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4" name="Freihand 103">
                  <a:extLst>
                    <a:ext uri="{FF2B5EF4-FFF2-40B4-BE49-F238E27FC236}">
                      <a16:creationId xmlns:a16="http://schemas.microsoft.com/office/drawing/2014/main" id="{771F918D-01C9-4AAE-AD97-7319F2565C7A}"/>
                    </a:ext>
                  </a:extLst>
                </p14:cNvPr>
                <p14:cNvContentPartPr/>
                <p14:nvPr/>
              </p14:nvContentPartPr>
              <p14:xfrm>
                <a:off x="10019736" y="2901024"/>
                <a:ext cx="149040" cy="137880"/>
              </p14:xfrm>
            </p:contentPart>
          </mc:Choice>
          <mc:Fallback xmlns="">
            <p:pic>
              <p:nvPicPr>
                <p:cNvPr id="104" name="Freihand 103">
                  <a:extLst>
                    <a:ext uri="{FF2B5EF4-FFF2-40B4-BE49-F238E27FC236}">
                      <a16:creationId xmlns:a16="http://schemas.microsoft.com/office/drawing/2014/main" id="{771F918D-01C9-4AAE-AD97-7319F2565C7A}"/>
                    </a:ext>
                  </a:extLst>
                </p:cNvPr>
                <p:cNvPicPr/>
                <p:nvPr/>
              </p:nvPicPr>
              <p:blipFill>
                <a:blip r:embed="rId162"/>
                <a:stretch>
                  <a:fillRect/>
                </a:stretch>
              </p:blipFill>
              <p:spPr>
                <a:xfrm>
                  <a:off x="10015416" y="2896704"/>
                  <a:ext cx="1576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5" name="Freihand 104">
                  <a:extLst>
                    <a:ext uri="{FF2B5EF4-FFF2-40B4-BE49-F238E27FC236}">
                      <a16:creationId xmlns:a16="http://schemas.microsoft.com/office/drawing/2014/main" id="{5C7C7E2C-82C8-43BE-9F35-F0E9BB40DAA5}"/>
                    </a:ext>
                  </a:extLst>
                </p14:cNvPr>
                <p14:cNvContentPartPr/>
                <p14:nvPr/>
              </p14:nvContentPartPr>
              <p14:xfrm>
                <a:off x="9982296" y="2944584"/>
                <a:ext cx="198360" cy="145800"/>
              </p14:xfrm>
            </p:contentPart>
          </mc:Choice>
          <mc:Fallback xmlns="">
            <p:pic>
              <p:nvPicPr>
                <p:cNvPr id="105" name="Freihand 104">
                  <a:extLst>
                    <a:ext uri="{FF2B5EF4-FFF2-40B4-BE49-F238E27FC236}">
                      <a16:creationId xmlns:a16="http://schemas.microsoft.com/office/drawing/2014/main" id="{5C7C7E2C-82C8-43BE-9F35-F0E9BB40DAA5}"/>
                    </a:ext>
                  </a:extLst>
                </p:cNvPr>
                <p:cNvPicPr/>
                <p:nvPr/>
              </p:nvPicPr>
              <p:blipFill>
                <a:blip r:embed="rId164"/>
                <a:stretch>
                  <a:fillRect/>
                </a:stretch>
              </p:blipFill>
              <p:spPr>
                <a:xfrm>
                  <a:off x="9977976" y="2940264"/>
                  <a:ext cx="2070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6" name="Freihand 105">
                  <a:extLst>
                    <a:ext uri="{FF2B5EF4-FFF2-40B4-BE49-F238E27FC236}">
                      <a16:creationId xmlns:a16="http://schemas.microsoft.com/office/drawing/2014/main" id="{4E29B329-9153-4945-9FCD-BEE669E3F2F3}"/>
                    </a:ext>
                  </a:extLst>
                </p14:cNvPr>
                <p14:cNvContentPartPr/>
                <p14:nvPr/>
              </p14:nvContentPartPr>
              <p14:xfrm>
                <a:off x="10119816" y="3032424"/>
                <a:ext cx="88200" cy="249840"/>
              </p14:xfrm>
            </p:contentPart>
          </mc:Choice>
          <mc:Fallback xmlns="">
            <p:pic>
              <p:nvPicPr>
                <p:cNvPr id="106" name="Freihand 105">
                  <a:extLst>
                    <a:ext uri="{FF2B5EF4-FFF2-40B4-BE49-F238E27FC236}">
                      <a16:creationId xmlns:a16="http://schemas.microsoft.com/office/drawing/2014/main" id="{4E29B329-9153-4945-9FCD-BEE669E3F2F3}"/>
                    </a:ext>
                  </a:extLst>
                </p:cNvPr>
                <p:cNvPicPr/>
                <p:nvPr/>
              </p:nvPicPr>
              <p:blipFill>
                <a:blip r:embed="rId166"/>
                <a:stretch>
                  <a:fillRect/>
                </a:stretch>
              </p:blipFill>
              <p:spPr>
                <a:xfrm>
                  <a:off x="10115496" y="3028104"/>
                  <a:ext cx="9684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7" name="Freihand 106">
                  <a:extLst>
                    <a:ext uri="{FF2B5EF4-FFF2-40B4-BE49-F238E27FC236}">
                      <a16:creationId xmlns:a16="http://schemas.microsoft.com/office/drawing/2014/main" id="{7A3299C1-9C89-4DD5-BF2A-1985929A3360}"/>
                    </a:ext>
                  </a:extLst>
                </p14:cNvPr>
                <p14:cNvContentPartPr/>
                <p14:nvPr/>
              </p14:nvContentPartPr>
              <p14:xfrm>
                <a:off x="11613816" y="3766104"/>
                <a:ext cx="193680" cy="275400"/>
              </p14:xfrm>
            </p:contentPart>
          </mc:Choice>
          <mc:Fallback xmlns="">
            <p:pic>
              <p:nvPicPr>
                <p:cNvPr id="107" name="Freihand 106">
                  <a:extLst>
                    <a:ext uri="{FF2B5EF4-FFF2-40B4-BE49-F238E27FC236}">
                      <a16:creationId xmlns:a16="http://schemas.microsoft.com/office/drawing/2014/main" id="{7A3299C1-9C89-4DD5-BF2A-1985929A3360}"/>
                    </a:ext>
                  </a:extLst>
                </p:cNvPr>
                <p:cNvPicPr/>
                <p:nvPr/>
              </p:nvPicPr>
              <p:blipFill>
                <a:blip r:embed="rId168"/>
                <a:stretch>
                  <a:fillRect/>
                </a:stretch>
              </p:blipFill>
              <p:spPr>
                <a:xfrm>
                  <a:off x="11609496" y="3761784"/>
                  <a:ext cx="20232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8" name="Freihand 107">
                  <a:extLst>
                    <a:ext uri="{FF2B5EF4-FFF2-40B4-BE49-F238E27FC236}">
                      <a16:creationId xmlns:a16="http://schemas.microsoft.com/office/drawing/2014/main" id="{C9DE2EC9-97F8-44E6-A915-D0BD6FCFDEFB}"/>
                    </a:ext>
                  </a:extLst>
                </p14:cNvPr>
                <p14:cNvContentPartPr/>
                <p14:nvPr/>
              </p14:nvContentPartPr>
              <p14:xfrm>
                <a:off x="11655216" y="2447424"/>
                <a:ext cx="220680" cy="269640"/>
              </p14:xfrm>
            </p:contentPart>
          </mc:Choice>
          <mc:Fallback xmlns="">
            <p:pic>
              <p:nvPicPr>
                <p:cNvPr id="108" name="Freihand 107">
                  <a:extLst>
                    <a:ext uri="{FF2B5EF4-FFF2-40B4-BE49-F238E27FC236}">
                      <a16:creationId xmlns:a16="http://schemas.microsoft.com/office/drawing/2014/main" id="{C9DE2EC9-97F8-44E6-A915-D0BD6FCFDEFB}"/>
                    </a:ext>
                  </a:extLst>
                </p:cNvPr>
                <p:cNvPicPr/>
                <p:nvPr/>
              </p:nvPicPr>
              <p:blipFill>
                <a:blip r:embed="rId170"/>
                <a:stretch>
                  <a:fillRect/>
                </a:stretch>
              </p:blipFill>
              <p:spPr>
                <a:xfrm>
                  <a:off x="11650896" y="2443104"/>
                  <a:ext cx="22932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0" name="Freihand 109">
                  <a:extLst>
                    <a:ext uri="{FF2B5EF4-FFF2-40B4-BE49-F238E27FC236}">
                      <a16:creationId xmlns:a16="http://schemas.microsoft.com/office/drawing/2014/main" id="{17CA7109-60AA-4E7C-BA18-B74D329F6143}"/>
                    </a:ext>
                  </a:extLst>
                </p14:cNvPr>
                <p14:cNvContentPartPr/>
                <p14:nvPr/>
              </p14:nvContentPartPr>
              <p14:xfrm>
                <a:off x="11681856" y="2373624"/>
                <a:ext cx="17640" cy="31680"/>
              </p14:xfrm>
            </p:contentPart>
          </mc:Choice>
          <mc:Fallback xmlns="">
            <p:pic>
              <p:nvPicPr>
                <p:cNvPr id="110" name="Freihand 109">
                  <a:extLst>
                    <a:ext uri="{FF2B5EF4-FFF2-40B4-BE49-F238E27FC236}">
                      <a16:creationId xmlns:a16="http://schemas.microsoft.com/office/drawing/2014/main" id="{17CA7109-60AA-4E7C-BA18-B74D329F6143}"/>
                    </a:ext>
                  </a:extLst>
                </p:cNvPr>
                <p:cNvPicPr/>
                <p:nvPr/>
              </p:nvPicPr>
              <p:blipFill>
                <a:blip r:embed="rId172"/>
                <a:stretch>
                  <a:fillRect/>
                </a:stretch>
              </p:blipFill>
              <p:spPr>
                <a:xfrm>
                  <a:off x="11677536" y="2369304"/>
                  <a:ext cx="2628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1" name="Freihand 110">
                  <a:extLst>
                    <a:ext uri="{FF2B5EF4-FFF2-40B4-BE49-F238E27FC236}">
                      <a16:creationId xmlns:a16="http://schemas.microsoft.com/office/drawing/2014/main" id="{99E2DCA9-06E1-4EFA-A8F9-74560CB856ED}"/>
                    </a:ext>
                  </a:extLst>
                </p14:cNvPr>
                <p14:cNvContentPartPr/>
                <p14:nvPr/>
              </p14:nvContentPartPr>
              <p14:xfrm>
                <a:off x="11597976" y="2704104"/>
                <a:ext cx="204120" cy="298800"/>
              </p14:xfrm>
            </p:contentPart>
          </mc:Choice>
          <mc:Fallback xmlns="">
            <p:pic>
              <p:nvPicPr>
                <p:cNvPr id="111" name="Freihand 110">
                  <a:extLst>
                    <a:ext uri="{FF2B5EF4-FFF2-40B4-BE49-F238E27FC236}">
                      <a16:creationId xmlns:a16="http://schemas.microsoft.com/office/drawing/2014/main" id="{99E2DCA9-06E1-4EFA-A8F9-74560CB856ED}"/>
                    </a:ext>
                  </a:extLst>
                </p:cNvPr>
                <p:cNvPicPr/>
                <p:nvPr/>
              </p:nvPicPr>
              <p:blipFill>
                <a:blip r:embed="rId174"/>
                <a:stretch>
                  <a:fillRect/>
                </a:stretch>
              </p:blipFill>
              <p:spPr>
                <a:xfrm>
                  <a:off x="11593656" y="2699784"/>
                  <a:ext cx="21276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3" name="Freihand 112">
                  <a:extLst>
                    <a:ext uri="{FF2B5EF4-FFF2-40B4-BE49-F238E27FC236}">
                      <a16:creationId xmlns:a16="http://schemas.microsoft.com/office/drawing/2014/main" id="{37A1258A-C797-4DA3-86BE-65B7AE0881BA}"/>
                    </a:ext>
                  </a:extLst>
                </p14:cNvPr>
                <p14:cNvContentPartPr/>
                <p14:nvPr/>
              </p14:nvContentPartPr>
              <p14:xfrm>
                <a:off x="3618216" y="5397264"/>
                <a:ext cx="1275840" cy="1018440"/>
              </p14:xfrm>
            </p:contentPart>
          </mc:Choice>
          <mc:Fallback xmlns="">
            <p:pic>
              <p:nvPicPr>
                <p:cNvPr id="113" name="Freihand 112">
                  <a:extLst>
                    <a:ext uri="{FF2B5EF4-FFF2-40B4-BE49-F238E27FC236}">
                      <a16:creationId xmlns:a16="http://schemas.microsoft.com/office/drawing/2014/main" id="{37A1258A-C797-4DA3-86BE-65B7AE0881BA}"/>
                    </a:ext>
                  </a:extLst>
                </p:cNvPr>
                <p:cNvPicPr/>
                <p:nvPr/>
              </p:nvPicPr>
              <p:blipFill>
                <a:blip r:embed="rId176"/>
                <a:stretch>
                  <a:fillRect/>
                </a:stretch>
              </p:blipFill>
              <p:spPr>
                <a:xfrm>
                  <a:off x="3613896" y="5392944"/>
                  <a:ext cx="1284480" cy="10270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4" name="Freihand 113">
                  <a:extLst>
                    <a:ext uri="{FF2B5EF4-FFF2-40B4-BE49-F238E27FC236}">
                      <a16:creationId xmlns:a16="http://schemas.microsoft.com/office/drawing/2014/main" id="{061B63F6-63BA-4638-B07F-237FE83F6A9D}"/>
                    </a:ext>
                  </a:extLst>
                </p14:cNvPr>
                <p14:cNvContentPartPr/>
                <p14:nvPr/>
              </p14:nvContentPartPr>
              <p14:xfrm>
                <a:off x="5258376" y="3756024"/>
                <a:ext cx="3720960" cy="2158200"/>
              </p14:xfrm>
            </p:contentPart>
          </mc:Choice>
          <mc:Fallback xmlns="">
            <p:pic>
              <p:nvPicPr>
                <p:cNvPr id="114" name="Freihand 113">
                  <a:extLst>
                    <a:ext uri="{FF2B5EF4-FFF2-40B4-BE49-F238E27FC236}">
                      <a16:creationId xmlns:a16="http://schemas.microsoft.com/office/drawing/2014/main" id="{061B63F6-63BA-4638-B07F-237FE83F6A9D}"/>
                    </a:ext>
                  </a:extLst>
                </p:cNvPr>
                <p:cNvPicPr/>
                <p:nvPr/>
              </p:nvPicPr>
              <p:blipFill>
                <a:blip r:embed="rId178"/>
                <a:stretch>
                  <a:fillRect/>
                </a:stretch>
              </p:blipFill>
              <p:spPr>
                <a:xfrm>
                  <a:off x="5254056" y="3751704"/>
                  <a:ext cx="3729600" cy="21668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5" name="Freihand 114">
                  <a:extLst>
                    <a:ext uri="{FF2B5EF4-FFF2-40B4-BE49-F238E27FC236}">
                      <a16:creationId xmlns:a16="http://schemas.microsoft.com/office/drawing/2014/main" id="{FB9676F8-2D7E-411B-BBDF-9512F7E868B0}"/>
                    </a:ext>
                  </a:extLst>
                </p14:cNvPr>
                <p14:cNvContentPartPr/>
                <p14:nvPr/>
              </p14:nvContentPartPr>
              <p14:xfrm>
                <a:off x="8849736" y="3609504"/>
                <a:ext cx="380880" cy="319320"/>
              </p14:xfrm>
            </p:contentPart>
          </mc:Choice>
          <mc:Fallback xmlns="">
            <p:pic>
              <p:nvPicPr>
                <p:cNvPr id="115" name="Freihand 114">
                  <a:extLst>
                    <a:ext uri="{FF2B5EF4-FFF2-40B4-BE49-F238E27FC236}">
                      <a16:creationId xmlns:a16="http://schemas.microsoft.com/office/drawing/2014/main" id="{FB9676F8-2D7E-411B-BBDF-9512F7E868B0}"/>
                    </a:ext>
                  </a:extLst>
                </p:cNvPr>
                <p:cNvPicPr/>
                <p:nvPr/>
              </p:nvPicPr>
              <p:blipFill>
                <a:blip r:embed="rId180"/>
                <a:stretch>
                  <a:fillRect/>
                </a:stretch>
              </p:blipFill>
              <p:spPr>
                <a:xfrm>
                  <a:off x="8845416" y="3605184"/>
                  <a:ext cx="389520" cy="3279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7" name="Freihand 116">
                  <a:extLst>
                    <a:ext uri="{FF2B5EF4-FFF2-40B4-BE49-F238E27FC236}">
                      <a16:creationId xmlns:a16="http://schemas.microsoft.com/office/drawing/2014/main" id="{99C31838-7DC2-49AF-8B40-F16071414F8F}"/>
                    </a:ext>
                  </a:extLst>
                </p14:cNvPr>
                <p14:cNvContentPartPr/>
                <p14:nvPr/>
              </p14:nvContentPartPr>
              <p14:xfrm>
                <a:off x="5603976" y="5726664"/>
                <a:ext cx="257040" cy="138960"/>
              </p14:xfrm>
            </p:contentPart>
          </mc:Choice>
          <mc:Fallback xmlns="">
            <p:pic>
              <p:nvPicPr>
                <p:cNvPr id="117" name="Freihand 116">
                  <a:extLst>
                    <a:ext uri="{FF2B5EF4-FFF2-40B4-BE49-F238E27FC236}">
                      <a16:creationId xmlns:a16="http://schemas.microsoft.com/office/drawing/2014/main" id="{99C31838-7DC2-49AF-8B40-F16071414F8F}"/>
                    </a:ext>
                  </a:extLst>
                </p:cNvPr>
                <p:cNvPicPr/>
                <p:nvPr/>
              </p:nvPicPr>
              <p:blipFill>
                <a:blip r:embed="rId182"/>
                <a:stretch>
                  <a:fillRect/>
                </a:stretch>
              </p:blipFill>
              <p:spPr>
                <a:xfrm>
                  <a:off x="5599656" y="5722344"/>
                  <a:ext cx="2656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8" name="Freihand 117">
                  <a:extLst>
                    <a:ext uri="{FF2B5EF4-FFF2-40B4-BE49-F238E27FC236}">
                      <a16:creationId xmlns:a16="http://schemas.microsoft.com/office/drawing/2014/main" id="{AF26D678-90A6-4E48-83F3-285861DC21A8}"/>
                    </a:ext>
                  </a:extLst>
                </p14:cNvPr>
                <p14:cNvContentPartPr/>
                <p14:nvPr/>
              </p14:nvContentPartPr>
              <p14:xfrm>
                <a:off x="5818176" y="5640624"/>
                <a:ext cx="14400" cy="38880"/>
              </p14:xfrm>
            </p:contentPart>
          </mc:Choice>
          <mc:Fallback xmlns="">
            <p:pic>
              <p:nvPicPr>
                <p:cNvPr id="118" name="Freihand 117">
                  <a:extLst>
                    <a:ext uri="{FF2B5EF4-FFF2-40B4-BE49-F238E27FC236}">
                      <a16:creationId xmlns:a16="http://schemas.microsoft.com/office/drawing/2014/main" id="{AF26D678-90A6-4E48-83F3-285861DC21A8}"/>
                    </a:ext>
                  </a:extLst>
                </p:cNvPr>
                <p:cNvPicPr/>
                <p:nvPr/>
              </p:nvPicPr>
              <p:blipFill>
                <a:blip r:embed="rId184"/>
                <a:stretch>
                  <a:fillRect/>
                </a:stretch>
              </p:blipFill>
              <p:spPr>
                <a:xfrm>
                  <a:off x="5813856" y="5636304"/>
                  <a:ext cx="2304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9" name="Freihand 118">
                  <a:extLst>
                    <a:ext uri="{FF2B5EF4-FFF2-40B4-BE49-F238E27FC236}">
                      <a16:creationId xmlns:a16="http://schemas.microsoft.com/office/drawing/2014/main" id="{5BFA1D56-DF4F-48A9-BC15-72CFF0B138CF}"/>
                    </a:ext>
                  </a:extLst>
                </p14:cNvPr>
                <p14:cNvContentPartPr/>
                <p14:nvPr/>
              </p14:nvContentPartPr>
              <p14:xfrm>
                <a:off x="5913936" y="5681304"/>
                <a:ext cx="126720" cy="102960"/>
              </p14:xfrm>
            </p:contentPart>
          </mc:Choice>
          <mc:Fallback xmlns="">
            <p:pic>
              <p:nvPicPr>
                <p:cNvPr id="119" name="Freihand 118">
                  <a:extLst>
                    <a:ext uri="{FF2B5EF4-FFF2-40B4-BE49-F238E27FC236}">
                      <a16:creationId xmlns:a16="http://schemas.microsoft.com/office/drawing/2014/main" id="{5BFA1D56-DF4F-48A9-BC15-72CFF0B138CF}"/>
                    </a:ext>
                  </a:extLst>
                </p:cNvPr>
                <p:cNvPicPr/>
                <p:nvPr/>
              </p:nvPicPr>
              <p:blipFill>
                <a:blip r:embed="rId186"/>
                <a:stretch>
                  <a:fillRect/>
                </a:stretch>
              </p:blipFill>
              <p:spPr>
                <a:xfrm>
                  <a:off x="5909616" y="5676984"/>
                  <a:ext cx="1353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20" name="Freihand 119">
                  <a:extLst>
                    <a:ext uri="{FF2B5EF4-FFF2-40B4-BE49-F238E27FC236}">
                      <a16:creationId xmlns:a16="http://schemas.microsoft.com/office/drawing/2014/main" id="{996050BC-9ED8-4D3A-88BF-0D93EF53803D}"/>
                    </a:ext>
                  </a:extLst>
                </p14:cNvPr>
                <p14:cNvContentPartPr/>
                <p14:nvPr/>
              </p14:nvContentPartPr>
              <p14:xfrm>
                <a:off x="6061896" y="5627304"/>
                <a:ext cx="199440" cy="133200"/>
              </p14:xfrm>
            </p:contentPart>
          </mc:Choice>
          <mc:Fallback xmlns="">
            <p:pic>
              <p:nvPicPr>
                <p:cNvPr id="120" name="Freihand 119">
                  <a:extLst>
                    <a:ext uri="{FF2B5EF4-FFF2-40B4-BE49-F238E27FC236}">
                      <a16:creationId xmlns:a16="http://schemas.microsoft.com/office/drawing/2014/main" id="{996050BC-9ED8-4D3A-88BF-0D93EF53803D}"/>
                    </a:ext>
                  </a:extLst>
                </p:cNvPr>
                <p:cNvPicPr/>
                <p:nvPr/>
              </p:nvPicPr>
              <p:blipFill>
                <a:blip r:embed="rId188"/>
                <a:stretch>
                  <a:fillRect/>
                </a:stretch>
              </p:blipFill>
              <p:spPr>
                <a:xfrm>
                  <a:off x="6057576" y="5622984"/>
                  <a:ext cx="2080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21" name="Freihand 120">
                  <a:extLst>
                    <a:ext uri="{FF2B5EF4-FFF2-40B4-BE49-F238E27FC236}">
                      <a16:creationId xmlns:a16="http://schemas.microsoft.com/office/drawing/2014/main" id="{7ED6639D-EC2A-49C1-9A59-6483D3ADCA47}"/>
                    </a:ext>
                  </a:extLst>
                </p14:cNvPr>
                <p14:cNvContentPartPr/>
                <p14:nvPr/>
              </p14:nvContentPartPr>
              <p14:xfrm>
                <a:off x="6253056" y="5600304"/>
                <a:ext cx="154080" cy="87840"/>
              </p14:xfrm>
            </p:contentPart>
          </mc:Choice>
          <mc:Fallback xmlns="">
            <p:pic>
              <p:nvPicPr>
                <p:cNvPr id="121" name="Freihand 120">
                  <a:extLst>
                    <a:ext uri="{FF2B5EF4-FFF2-40B4-BE49-F238E27FC236}">
                      <a16:creationId xmlns:a16="http://schemas.microsoft.com/office/drawing/2014/main" id="{7ED6639D-EC2A-49C1-9A59-6483D3ADCA47}"/>
                    </a:ext>
                  </a:extLst>
                </p:cNvPr>
                <p:cNvPicPr/>
                <p:nvPr/>
              </p:nvPicPr>
              <p:blipFill>
                <a:blip r:embed="rId190"/>
                <a:stretch>
                  <a:fillRect/>
                </a:stretch>
              </p:blipFill>
              <p:spPr>
                <a:xfrm>
                  <a:off x="6248736" y="5595984"/>
                  <a:ext cx="1627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22" name="Freihand 121">
                  <a:extLst>
                    <a:ext uri="{FF2B5EF4-FFF2-40B4-BE49-F238E27FC236}">
                      <a16:creationId xmlns:a16="http://schemas.microsoft.com/office/drawing/2014/main" id="{AE6E0A85-BC5B-438D-9890-4A886EE9EF69}"/>
                    </a:ext>
                  </a:extLst>
                </p14:cNvPr>
                <p14:cNvContentPartPr/>
                <p14:nvPr/>
              </p14:nvContentPartPr>
              <p14:xfrm>
                <a:off x="6452856" y="5563944"/>
                <a:ext cx="147600" cy="51480"/>
              </p14:xfrm>
            </p:contentPart>
          </mc:Choice>
          <mc:Fallback xmlns="">
            <p:pic>
              <p:nvPicPr>
                <p:cNvPr id="122" name="Freihand 121">
                  <a:extLst>
                    <a:ext uri="{FF2B5EF4-FFF2-40B4-BE49-F238E27FC236}">
                      <a16:creationId xmlns:a16="http://schemas.microsoft.com/office/drawing/2014/main" id="{AE6E0A85-BC5B-438D-9890-4A886EE9EF69}"/>
                    </a:ext>
                  </a:extLst>
                </p:cNvPr>
                <p:cNvPicPr/>
                <p:nvPr/>
              </p:nvPicPr>
              <p:blipFill>
                <a:blip r:embed="rId192"/>
                <a:stretch>
                  <a:fillRect/>
                </a:stretch>
              </p:blipFill>
              <p:spPr>
                <a:xfrm>
                  <a:off x="6448536" y="5559624"/>
                  <a:ext cx="15624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23" name="Freihand 122">
                  <a:extLst>
                    <a:ext uri="{FF2B5EF4-FFF2-40B4-BE49-F238E27FC236}">
                      <a16:creationId xmlns:a16="http://schemas.microsoft.com/office/drawing/2014/main" id="{81A4B4F6-772A-46A9-9500-565B8BFDC0ED}"/>
                    </a:ext>
                  </a:extLst>
                </p14:cNvPr>
                <p14:cNvContentPartPr/>
                <p14:nvPr/>
              </p14:nvContentPartPr>
              <p14:xfrm>
                <a:off x="6563736" y="5492304"/>
                <a:ext cx="23040" cy="10080"/>
              </p14:xfrm>
            </p:contentPart>
          </mc:Choice>
          <mc:Fallback xmlns="">
            <p:pic>
              <p:nvPicPr>
                <p:cNvPr id="123" name="Freihand 122">
                  <a:extLst>
                    <a:ext uri="{FF2B5EF4-FFF2-40B4-BE49-F238E27FC236}">
                      <a16:creationId xmlns:a16="http://schemas.microsoft.com/office/drawing/2014/main" id="{81A4B4F6-772A-46A9-9500-565B8BFDC0ED}"/>
                    </a:ext>
                  </a:extLst>
                </p:cNvPr>
                <p:cNvPicPr/>
                <p:nvPr/>
              </p:nvPicPr>
              <p:blipFill>
                <a:blip r:embed="rId194"/>
                <a:stretch>
                  <a:fillRect/>
                </a:stretch>
              </p:blipFill>
              <p:spPr>
                <a:xfrm>
                  <a:off x="6559416" y="5487984"/>
                  <a:ext cx="3168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4" name="Freihand 123">
                  <a:extLst>
                    <a:ext uri="{FF2B5EF4-FFF2-40B4-BE49-F238E27FC236}">
                      <a16:creationId xmlns:a16="http://schemas.microsoft.com/office/drawing/2014/main" id="{6C83FCEF-A0F1-438C-88E8-FB07697B6409}"/>
                    </a:ext>
                  </a:extLst>
                </p14:cNvPr>
                <p14:cNvContentPartPr/>
                <p14:nvPr/>
              </p14:nvContentPartPr>
              <p14:xfrm>
                <a:off x="6744096" y="5424984"/>
                <a:ext cx="96120" cy="178200"/>
              </p14:xfrm>
            </p:contentPart>
          </mc:Choice>
          <mc:Fallback xmlns="">
            <p:pic>
              <p:nvPicPr>
                <p:cNvPr id="124" name="Freihand 123">
                  <a:extLst>
                    <a:ext uri="{FF2B5EF4-FFF2-40B4-BE49-F238E27FC236}">
                      <a16:creationId xmlns:a16="http://schemas.microsoft.com/office/drawing/2014/main" id="{6C83FCEF-A0F1-438C-88E8-FB07697B6409}"/>
                    </a:ext>
                  </a:extLst>
                </p:cNvPr>
                <p:cNvPicPr/>
                <p:nvPr/>
              </p:nvPicPr>
              <p:blipFill>
                <a:blip r:embed="rId196"/>
                <a:stretch>
                  <a:fillRect/>
                </a:stretch>
              </p:blipFill>
              <p:spPr>
                <a:xfrm>
                  <a:off x="6739776" y="5420664"/>
                  <a:ext cx="10476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5" name="Freihand 124">
                  <a:extLst>
                    <a:ext uri="{FF2B5EF4-FFF2-40B4-BE49-F238E27FC236}">
                      <a16:creationId xmlns:a16="http://schemas.microsoft.com/office/drawing/2014/main" id="{B78084CA-0BAA-481E-A367-AA28CD79AC5A}"/>
                    </a:ext>
                  </a:extLst>
                </p14:cNvPr>
                <p14:cNvContentPartPr/>
                <p14:nvPr/>
              </p14:nvContentPartPr>
              <p14:xfrm>
                <a:off x="6845256" y="5483304"/>
                <a:ext cx="117720" cy="88560"/>
              </p14:xfrm>
            </p:contentPart>
          </mc:Choice>
          <mc:Fallback xmlns="">
            <p:pic>
              <p:nvPicPr>
                <p:cNvPr id="125" name="Freihand 124">
                  <a:extLst>
                    <a:ext uri="{FF2B5EF4-FFF2-40B4-BE49-F238E27FC236}">
                      <a16:creationId xmlns:a16="http://schemas.microsoft.com/office/drawing/2014/main" id="{B78084CA-0BAA-481E-A367-AA28CD79AC5A}"/>
                    </a:ext>
                  </a:extLst>
                </p:cNvPr>
                <p:cNvPicPr/>
                <p:nvPr/>
              </p:nvPicPr>
              <p:blipFill>
                <a:blip r:embed="rId198"/>
                <a:stretch>
                  <a:fillRect/>
                </a:stretch>
              </p:blipFill>
              <p:spPr>
                <a:xfrm>
                  <a:off x="6840936" y="5478984"/>
                  <a:ext cx="1263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6" name="Freihand 125">
                  <a:extLst>
                    <a:ext uri="{FF2B5EF4-FFF2-40B4-BE49-F238E27FC236}">
                      <a16:creationId xmlns:a16="http://schemas.microsoft.com/office/drawing/2014/main" id="{C371EEAB-C046-4861-8777-05B0B8D9CAEE}"/>
                    </a:ext>
                  </a:extLst>
                </p14:cNvPr>
                <p14:cNvContentPartPr/>
                <p14:nvPr/>
              </p14:nvContentPartPr>
              <p14:xfrm>
                <a:off x="6970536" y="5361984"/>
                <a:ext cx="345960" cy="163800"/>
              </p14:xfrm>
            </p:contentPart>
          </mc:Choice>
          <mc:Fallback xmlns="">
            <p:pic>
              <p:nvPicPr>
                <p:cNvPr id="126" name="Freihand 125">
                  <a:extLst>
                    <a:ext uri="{FF2B5EF4-FFF2-40B4-BE49-F238E27FC236}">
                      <a16:creationId xmlns:a16="http://schemas.microsoft.com/office/drawing/2014/main" id="{C371EEAB-C046-4861-8777-05B0B8D9CAEE}"/>
                    </a:ext>
                  </a:extLst>
                </p:cNvPr>
                <p:cNvPicPr/>
                <p:nvPr/>
              </p:nvPicPr>
              <p:blipFill>
                <a:blip r:embed="rId200"/>
                <a:stretch>
                  <a:fillRect/>
                </a:stretch>
              </p:blipFill>
              <p:spPr>
                <a:xfrm>
                  <a:off x="6966216" y="5357664"/>
                  <a:ext cx="35460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7" name="Freihand 126">
                  <a:extLst>
                    <a:ext uri="{FF2B5EF4-FFF2-40B4-BE49-F238E27FC236}">
                      <a16:creationId xmlns:a16="http://schemas.microsoft.com/office/drawing/2014/main" id="{1F977C45-BDB9-48FA-8D52-8249045C2E22}"/>
                    </a:ext>
                  </a:extLst>
                </p14:cNvPr>
                <p14:cNvContentPartPr/>
                <p14:nvPr/>
              </p14:nvContentPartPr>
              <p14:xfrm>
                <a:off x="6364296" y="5877864"/>
                <a:ext cx="105120" cy="160920"/>
              </p14:xfrm>
            </p:contentPart>
          </mc:Choice>
          <mc:Fallback xmlns="">
            <p:pic>
              <p:nvPicPr>
                <p:cNvPr id="127" name="Freihand 126">
                  <a:extLst>
                    <a:ext uri="{FF2B5EF4-FFF2-40B4-BE49-F238E27FC236}">
                      <a16:creationId xmlns:a16="http://schemas.microsoft.com/office/drawing/2014/main" id="{1F977C45-BDB9-48FA-8D52-8249045C2E22}"/>
                    </a:ext>
                  </a:extLst>
                </p:cNvPr>
                <p:cNvPicPr/>
                <p:nvPr/>
              </p:nvPicPr>
              <p:blipFill>
                <a:blip r:embed="rId202"/>
                <a:stretch>
                  <a:fillRect/>
                </a:stretch>
              </p:blipFill>
              <p:spPr>
                <a:xfrm>
                  <a:off x="6359976" y="5873544"/>
                  <a:ext cx="1137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8" name="Freihand 127">
                  <a:extLst>
                    <a:ext uri="{FF2B5EF4-FFF2-40B4-BE49-F238E27FC236}">
                      <a16:creationId xmlns:a16="http://schemas.microsoft.com/office/drawing/2014/main" id="{D8AC3ABB-E618-4AFD-9B3A-495D00CE1AD5}"/>
                    </a:ext>
                  </a:extLst>
                </p14:cNvPr>
                <p14:cNvContentPartPr/>
                <p14:nvPr/>
              </p14:nvContentPartPr>
              <p14:xfrm>
                <a:off x="6513336" y="5860224"/>
                <a:ext cx="166320" cy="117720"/>
              </p14:xfrm>
            </p:contentPart>
          </mc:Choice>
          <mc:Fallback xmlns="">
            <p:pic>
              <p:nvPicPr>
                <p:cNvPr id="128" name="Freihand 127">
                  <a:extLst>
                    <a:ext uri="{FF2B5EF4-FFF2-40B4-BE49-F238E27FC236}">
                      <a16:creationId xmlns:a16="http://schemas.microsoft.com/office/drawing/2014/main" id="{D8AC3ABB-E618-4AFD-9B3A-495D00CE1AD5}"/>
                    </a:ext>
                  </a:extLst>
                </p:cNvPr>
                <p:cNvPicPr/>
                <p:nvPr/>
              </p:nvPicPr>
              <p:blipFill>
                <a:blip r:embed="rId204"/>
                <a:stretch>
                  <a:fillRect/>
                </a:stretch>
              </p:blipFill>
              <p:spPr>
                <a:xfrm>
                  <a:off x="6509016" y="5855904"/>
                  <a:ext cx="1749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9" name="Freihand 128">
                  <a:extLst>
                    <a:ext uri="{FF2B5EF4-FFF2-40B4-BE49-F238E27FC236}">
                      <a16:creationId xmlns:a16="http://schemas.microsoft.com/office/drawing/2014/main" id="{2CBF79AE-1C50-4415-AC60-96B5B2438EA2}"/>
                    </a:ext>
                  </a:extLst>
                </p14:cNvPr>
                <p14:cNvContentPartPr/>
                <p14:nvPr/>
              </p14:nvContentPartPr>
              <p14:xfrm>
                <a:off x="6680736" y="5792544"/>
                <a:ext cx="180000" cy="249480"/>
              </p14:xfrm>
            </p:contentPart>
          </mc:Choice>
          <mc:Fallback xmlns="">
            <p:pic>
              <p:nvPicPr>
                <p:cNvPr id="129" name="Freihand 128">
                  <a:extLst>
                    <a:ext uri="{FF2B5EF4-FFF2-40B4-BE49-F238E27FC236}">
                      <a16:creationId xmlns:a16="http://schemas.microsoft.com/office/drawing/2014/main" id="{2CBF79AE-1C50-4415-AC60-96B5B2438EA2}"/>
                    </a:ext>
                  </a:extLst>
                </p:cNvPr>
                <p:cNvPicPr/>
                <p:nvPr/>
              </p:nvPicPr>
              <p:blipFill>
                <a:blip r:embed="rId206"/>
                <a:stretch>
                  <a:fillRect/>
                </a:stretch>
              </p:blipFill>
              <p:spPr>
                <a:xfrm>
                  <a:off x="6676416" y="5788224"/>
                  <a:ext cx="18864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31" name="Freihand 130">
                  <a:extLst>
                    <a:ext uri="{FF2B5EF4-FFF2-40B4-BE49-F238E27FC236}">
                      <a16:creationId xmlns:a16="http://schemas.microsoft.com/office/drawing/2014/main" id="{03DBF917-04B4-485A-82C8-4616CE3BDC70}"/>
                    </a:ext>
                  </a:extLst>
                </p14:cNvPr>
                <p14:cNvContentPartPr/>
                <p14:nvPr/>
              </p14:nvContentPartPr>
              <p14:xfrm>
                <a:off x="6875856" y="5687424"/>
                <a:ext cx="274680" cy="308520"/>
              </p14:xfrm>
            </p:contentPart>
          </mc:Choice>
          <mc:Fallback xmlns="">
            <p:pic>
              <p:nvPicPr>
                <p:cNvPr id="131" name="Freihand 130">
                  <a:extLst>
                    <a:ext uri="{FF2B5EF4-FFF2-40B4-BE49-F238E27FC236}">
                      <a16:creationId xmlns:a16="http://schemas.microsoft.com/office/drawing/2014/main" id="{03DBF917-04B4-485A-82C8-4616CE3BDC70}"/>
                    </a:ext>
                  </a:extLst>
                </p:cNvPr>
                <p:cNvPicPr/>
                <p:nvPr/>
              </p:nvPicPr>
              <p:blipFill>
                <a:blip r:embed="rId208"/>
                <a:stretch>
                  <a:fillRect/>
                </a:stretch>
              </p:blipFill>
              <p:spPr>
                <a:xfrm>
                  <a:off x="6871536" y="5683104"/>
                  <a:ext cx="28332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3" name="Freihand 132">
                  <a:extLst>
                    <a:ext uri="{FF2B5EF4-FFF2-40B4-BE49-F238E27FC236}">
                      <a16:creationId xmlns:a16="http://schemas.microsoft.com/office/drawing/2014/main" id="{4887F0C7-7BFD-4B5E-B752-80EB7E1D33A9}"/>
                    </a:ext>
                  </a:extLst>
                </p14:cNvPr>
                <p14:cNvContentPartPr/>
                <p14:nvPr/>
              </p14:nvContentPartPr>
              <p14:xfrm>
                <a:off x="7306056" y="5616504"/>
                <a:ext cx="192240" cy="115920"/>
              </p14:xfrm>
            </p:contentPart>
          </mc:Choice>
          <mc:Fallback xmlns="">
            <p:pic>
              <p:nvPicPr>
                <p:cNvPr id="133" name="Freihand 132">
                  <a:extLst>
                    <a:ext uri="{FF2B5EF4-FFF2-40B4-BE49-F238E27FC236}">
                      <a16:creationId xmlns:a16="http://schemas.microsoft.com/office/drawing/2014/main" id="{4887F0C7-7BFD-4B5E-B752-80EB7E1D33A9}"/>
                    </a:ext>
                  </a:extLst>
                </p:cNvPr>
                <p:cNvPicPr/>
                <p:nvPr/>
              </p:nvPicPr>
              <p:blipFill>
                <a:blip r:embed="rId210"/>
                <a:stretch>
                  <a:fillRect/>
                </a:stretch>
              </p:blipFill>
              <p:spPr>
                <a:xfrm>
                  <a:off x="7301736" y="5612184"/>
                  <a:ext cx="2008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4" name="Freihand 133">
                  <a:extLst>
                    <a:ext uri="{FF2B5EF4-FFF2-40B4-BE49-F238E27FC236}">
                      <a16:creationId xmlns:a16="http://schemas.microsoft.com/office/drawing/2014/main" id="{EA7FB350-D52E-4BCD-AD6D-A8B9C93286EB}"/>
                    </a:ext>
                  </a:extLst>
                </p14:cNvPr>
                <p14:cNvContentPartPr/>
                <p14:nvPr/>
              </p14:nvContentPartPr>
              <p14:xfrm>
                <a:off x="7538256" y="5481864"/>
                <a:ext cx="188280" cy="180360"/>
              </p14:xfrm>
            </p:contentPart>
          </mc:Choice>
          <mc:Fallback xmlns="">
            <p:pic>
              <p:nvPicPr>
                <p:cNvPr id="134" name="Freihand 133">
                  <a:extLst>
                    <a:ext uri="{FF2B5EF4-FFF2-40B4-BE49-F238E27FC236}">
                      <a16:creationId xmlns:a16="http://schemas.microsoft.com/office/drawing/2014/main" id="{EA7FB350-D52E-4BCD-AD6D-A8B9C93286EB}"/>
                    </a:ext>
                  </a:extLst>
                </p:cNvPr>
                <p:cNvPicPr/>
                <p:nvPr/>
              </p:nvPicPr>
              <p:blipFill>
                <a:blip r:embed="rId212"/>
                <a:stretch>
                  <a:fillRect/>
                </a:stretch>
              </p:blipFill>
              <p:spPr>
                <a:xfrm>
                  <a:off x="7533936" y="5477544"/>
                  <a:ext cx="19692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35" name="Freihand 134">
                  <a:extLst>
                    <a:ext uri="{FF2B5EF4-FFF2-40B4-BE49-F238E27FC236}">
                      <a16:creationId xmlns:a16="http://schemas.microsoft.com/office/drawing/2014/main" id="{8859EC00-5964-4EBE-B722-0838B8CDB40E}"/>
                    </a:ext>
                  </a:extLst>
                </p14:cNvPr>
                <p14:cNvContentPartPr/>
                <p14:nvPr/>
              </p14:nvContentPartPr>
              <p14:xfrm>
                <a:off x="7475616" y="5472864"/>
                <a:ext cx="65880" cy="8640"/>
              </p14:xfrm>
            </p:contentPart>
          </mc:Choice>
          <mc:Fallback xmlns="">
            <p:pic>
              <p:nvPicPr>
                <p:cNvPr id="135" name="Freihand 134">
                  <a:extLst>
                    <a:ext uri="{FF2B5EF4-FFF2-40B4-BE49-F238E27FC236}">
                      <a16:creationId xmlns:a16="http://schemas.microsoft.com/office/drawing/2014/main" id="{8859EC00-5964-4EBE-B722-0838B8CDB40E}"/>
                    </a:ext>
                  </a:extLst>
                </p:cNvPr>
                <p:cNvPicPr/>
                <p:nvPr/>
              </p:nvPicPr>
              <p:blipFill>
                <a:blip r:embed="rId214"/>
                <a:stretch>
                  <a:fillRect/>
                </a:stretch>
              </p:blipFill>
              <p:spPr>
                <a:xfrm>
                  <a:off x="7471296" y="5468544"/>
                  <a:ext cx="7452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36" name="Freihand 135">
                  <a:extLst>
                    <a:ext uri="{FF2B5EF4-FFF2-40B4-BE49-F238E27FC236}">
                      <a16:creationId xmlns:a16="http://schemas.microsoft.com/office/drawing/2014/main" id="{A2FD417A-1C3A-4D8C-AC7D-BDE37E97E651}"/>
                    </a:ext>
                  </a:extLst>
                </p14:cNvPr>
                <p14:cNvContentPartPr/>
                <p14:nvPr/>
              </p14:nvContentPartPr>
              <p14:xfrm>
                <a:off x="7857576" y="5480784"/>
                <a:ext cx="193680" cy="115920"/>
              </p14:xfrm>
            </p:contentPart>
          </mc:Choice>
          <mc:Fallback xmlns="">
            <p:pic>
              <p:nvPicPr>
                <p:cNvPr id="136" name="Freihand 135">
                  <a:extLst>
                    <a:ext uri="{FF2B5EF4-FFF2-40B4-BE49-F238E27FC236}">
                      <a16:creationId xmlns:a16="http://schemas.microsoft.com/office/drawing/2014/main" id="{A2FD417A-1C3A-4D8C-AC7D-BDE37E97E651}"/>
                    </a:ext>
                  </a:extLst>
                </p:cNvPr>
                <p:cNvPicPr/>
                <p:nvPr/>
              </p:nvPicPr>
              <p:blipFill>
                <a:blip r:embed="rId216"/>
                <a:stretch>
                  <a:fillRect/>
                </a:stretch>
              </p:blipFill>
              <p:spPr>
                <a:xfrm>
                  <a:off x="7853256" y="5476464"/>
                  <a:ext cx="2023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37" name="Freihand 136">
                  <a:extLst>
                    <a:ext uri="{FF2B5EF4-FFF2-40B4-BE49-F238E27FC236}">
                      <a16:creationId xmlns:a16="http://schemas.microsoft.com/office/drawing/2014/main" id="{99E8828E-A3D7-44B7-B528-F320E0AE8CC3}"/>
                    </a:ext>
                  </a:extLst>
                </p14:cNvPr>
                <p14:cNvContentPartPr/>
                <p14:nvPr/>
              </p14:nvContentPartPr>
              <p14:xfrm>
                <a:off x="8032896" y="5442624"/>
                <a:ext cx="97560" cy="107280"/>
              </p14:xfrm>
            </p:contentPart>
          </mc:Choice>
          <mc:Fallback xmlns="">
            <p:pic>
              <p:nvPicPr>
                <p:cNvPr id="137" name="Freihand 136">
                  <a:extLst>
                    <a:ext uri="{FF2B5EF4-FFF2-40B4-BE49-F238E27FC236}">
                      <a16:creationId xmlns:a16="http://schemas.microsoft.com/office/drawing/2014/main" id="{99E8828E-A3D7-44B7-B528-F320E0AE8CC3}"/>
                    </a:ext>
                  </a:extLst>
                </p:cNvPr>
                <p:cNvPicPr/>
                <p:nvPr/>
              </p:nvPicPr>
              <p:blipFill>
                <a:blip r:embed="rId218"/>
                <a:stretch>
                  <a:fillRect/>
                </a:stretch>
              </p:blipFill>
              <p:spPr>
                <a:xfrm>
                  <a:off x="8028576" y="5438304"/>
                  <a:ext cx="1062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8" name="Freihand 137">
                  <a:extLst>
                    <a:ext uri="{FF2B5EF4-FFF2-40B4-BE49-F238E27FC236}">
                      <a16:creationId xmlns:a16="http://schemas.microsoft.com/office/drawing/2014/main" id="{8DF5F958-A1D0-4E83-9895-4EADD8B9300B}"/>
                    </a:ext>
                  </a:extLst>
                </p14:cNvPr>
                <p14:cNvContentPartPr/>
                <p14:nvPr/>
              </p14:nvContentPartPr>
              <p14:xfrm>
                <a:off x="8142696" y="5422824"/>
                <a:ext cx="85680" cy="197640"/>
              </p14:xfrm>
            </p:contentPart>
          </mc:Choice>
          <mc:Fallback xmlns="">
            <p:pic>
              <p:nvPicPr>
                <p:cNvPr id="138" name="Freihand 137">
                  <a:extLst>
                    <a:ext uri="{FF2B5EF4-FFF2-40B4-BE49-F238E27FC236}">
                      <a16:creationId xmlns:a16="http://schemas.microsoft.com/office/drawing/2014/main" id="{8DF5F958-A1D0-4E83-9895-4EADD8B9300B}"/>
                    </a:ext>
                  </a:extLst>
                </p:cNvPr>
                <p:cNvPicPr/>
                <p:nvPr/>
              </p:nvPicPr>
              <p:blipFill>
                <a:blip r:embed="rId220"/>
                <a:stretch>
                  <a:fillRect/>
                </a:stretch>
              </p:blipFill>
              <p:spPr>
                <a:xfrm>
                  <a:off x="8138376" y="5418504"/>
                  <a:ext cx="9432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9" name="Freihand 138">
                  <a:extLst>
                    <a:ext uri="{FF2B5EF4-FFF2-40B4-BE49-F238E27FC236}">
                      <a16:creationId xmlns:a16="http://schemas.microsoft.com/office/drawing/2014/main" id="{1FE76BAF-A610-4029-8DD0-2D2BAE7B7FF2}"/>
                    </a:ext>
                  </a:extLst>
                </p14:cNvPr>
                <p14:cNvContentPartPr/>
                <p14:nvPr/>
              </p14:nvContentPartPr>
              <p14:xfrm>
                <a:off x="8260056" y="5390424"/>
                <a:ext cx="113040" cy="83160"/>
              </p14:xfrm>
            </p:contentPart>
          </mc:Choice>
          <mc:Fallback xmlns="">
            <p:pic>
              <p:nvPicPr>
                <p:cNvPr id="139" name="Freihand 138">
                  <a:extLst>
                    <a:ext uri="{FF2B5EF4-FFF2-40B4-BE49-F238E27FC236}">
                      <a16:creationId xmlns:a16="http://schemas.microsoft.com/office/drawing/2014/main" id="{1FE76BAF-A610-4029-8DD0-2D2BAE7B7FF2}"/>
                    </a:ext>
                  </a:extLst>
                </p:cNvPr>
                <p:cNvPicPr/>
                <p:nvPr/>
              </p:nvPicPr>
              <p:blipFill>
                <a:blip r:embed="rId222"/>
                <a:stretch>
                  <a:fillRect/>
                </a:stretch>
              </p:blipFill>
              <p:spPr>
                <a:xfrm>
                  <a:off x="8255736" y="5386104"/>
                  <a:ext cx="1216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40" name="Freihand 139">
                  <a:extLst>
                    <a:ext uri="{FF2B5EF4-FFF2-40B4-BE49-F238E27FC236}">
                      <a16:creationId xmlns:a16="http://schemas.microsoft.com/office/drawing/2014/main" id="{8DFB195C-8B13-4732-B615-4DD08083BFEB}"/>
                    </a:ext>
                  </a:extLst>
                </p14:cNvPr>
                <p14:cNvContentPartPr/>
                <p14:nvPr/>
              </p14:nvContentPartPr>
              <p14:xfrm>
                <a:off x="8377056" y="5281704"/>
                <a:ext cx="164520" cy="172800"/>
              </p14:xfrm>
            </p:contentPart>
          </mc:Choice>
          <mc:Fallback xmlns="">
            <p:pic>
              <p:nvPicPr>
                <p:cNvPr id="140" name="Freihand 139">
                  <a:extLst>
                    <a:ext uri="{FF2B5EF4-FFF2-40B4-BE49-F238E27FC236}">
                      <a16:creationId xmlns:a16="http://schemas.microsoft.com/office/drawing/2014/main" id="{8DFB195C-8B13-4732-B615-4DD08083BFEB}"/>
                    </a:ext>
                  </a:extLst>
                </p:cNvPr>
                <p:cNvPicPr/>
                <p:nvPr/>
              </p:nvPicPr>
              <p:blipFill>
                <a:blip r:embed="rId224"/>
                <a:stretch>
                  <a:fillRect/>
                </a:stretch>
              </p:blipFill>
              <p:spPr>
                <a:xfrm>
                  <a:off x="8372736" y="5277384"/>
                  <a:ext cx="17316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41" name="Freihand 140">
                  <a:extLst>
                    <a:ext uri="{FF2B5EF4-FFF2-40B4-BE49-F238E27FC236}">
                      <a16:creationId xmlns:a16="http://schemas.microsoft.com/office/drawing/2014/main" id="{49E71170-47E7-4742-8139-3677D05D0B8B}"/>
                    </a:ext>
                  </a:extLst>
                </p14:cNvPr>
                <p14:cNvContentPartPr/>
                <p14:nvPr/>
              </p14:nvContentPartPr>
              <p14:xfrm>
                <a:off x="7449696" y="5950584"/>
                <a:ext cx="120240" cy="207360"/>
              </p14:xfrm>
            </p:contentPart>
          </mc:Choice>
          <mc:Fallback xmlns="">
            <p:pic>
              <p:nvPicPr>
                <p:cNvPr id="141" name="Freihand 140">
                  <a:extLst>
                    <a:ext uri="{FF2B5EF4-FFF2-40B4-BE49-F238E27FC236}">
                      <a16:creationId xmlns:a16="http://schemas.microsoft.com/office/drawing/2014/main" id="{49E71170-47E7-4742-8139-3677D05D0B8B}"/>
                    </a:ext>
                  </a:extLst>
                </p:cNvPr>
                <p:cNvPicPr/>
                <p:nvPr/>
              </p:nvPicPr>
              <p:blipFill>
                <a:blip r:embed="rId226"/>
                <a:stretch>
                  <a:fillRect/>
                </a:stretch>
              </p:blipFill>
              <p:spPr>
                <a:xfrm>
                  <a:off x="7445376" y="5946264"/>
                  <a:ext cx="1288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42" name="Freihand 141">
                  <a:extLst>
                    <a:ext uri="{FF2B5EF4-FFF2-40B4-BE49-F238E27FC236}">
                      <a16:creationId xmlns:a16="http://schemas.microsoft.com/office/drawing/2014/main" id="{C5A7FF48-1482-4E78-BD0E-D69D0C3882E3}"/>
                    </a:ext>
                  </a:extLst>
                </p14:cNvPr>
                <p14:cNvContentPartPr/>
                <p14:nvPr/>
              </p14:nvContentPartPr>
              <p14:xfrm>
                <a:off x="7618176" y="5976144"/>
                <a:ext cx="68400" cy="106920"/>
              </p14:xfrm>
            </p:contentPart>
          </mc:Choice>
          <mc:Fallback xmlns="">
            <p:pic>
              <p:nvPicPr>
                <p:cNvPr id="142" name="Freihand 141">
                  <a:extLst>
                    <a:ext uri="{FF2B5EF4-FFF2-40B4-BE49-F238E27FC236}">
                      <a16:creationId xmlns:a16="http://schemas.microsoft.com/office/drawing/2014/main" id="{C5A7FF48-1482-4E78-BD0E-D69D0C3882E3}"/>
                    </a:ext>
                  </a:extLst>
                </p:cNvPr>
                <p:cNvPicPr/>
                <p:nvPr/>
              </p:nvPicPr>
              <p:blipFill>
                <a:blip r:embed="rId228"/>
                <a:stretch>
                  <a:fillRect/>
                </a:stretch>
              </p:blipFill>
              <p:spPr>
                <a:xfrm>
                  <a:off x="7613856" y="5971824"/>
                  <a:ext cx="770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45" name="Freihand 144">
                  <a:extLst>
                    <a:ext uri="{FF2B5EF4-FFF2-40B4-BE49-F238E27FC236}">
                      <a16:creationId xmlns:a16="http://schemas.microsoft.com/office/drawing/2014/main" id="{344FA8C7-80FA-4218-9B91-CC354B9FED84}"/>
                    </a:ext>
                  </a:extLst>
                </p14:cNvPr>
                <p14:cNvContentPartPr/>
                <p14:nvPr/>
              </p14:nvContentPartPr>
              <p14:xfrm>
                <a:off x="7105176" y="6369984"/>
                <a:ext cx="218520" cy="169560"/>
              </p14:xfrm>
            </p:contentPart>
          </mc:Choice>
          <mc:Fallback xmlns="">
            <p:pic>
              <p:nvPicPr>
                <p:cNvPr id="145" name="Freihand 144">
                  <a:extLst>
                    <a:ext uri="{FF2B5EF4-FFF2-40B4-BE49-F238E27FC236}">
                      <a16:creationId xmlns:a16="http://schemas.microsoft.com/office/drawing/2014/main" id="{344FA8C7-80FA-4218-9B91-CC354B9FED84}"/>
                    </a:ext>
                  </a:extLst>
                </p:cNvPr>
                <p:cNvPicPr/>
                <p:nvPr/>
              </p:nvPicPr>
              <p:blipFill>
                <a:blip r:embed="rId230"/>
                <a:stretch>
                  <a:fillRect/>
                </a:stretch>
              </p:blipFill>
              <p:spPr>
                <a:xfrm>
                  <a:off x="7100856" y="6365664"/>
                  <a:ext cx="22716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46" name="Freihand 145">
                  <a:extLst>
                    <a:ext uri="{FF2B5EF4-FFF2-40B4-BE49-F238E27FC236}">
                      <a16:creationId xmlns:a16="http://schemas.microsoft.com/office/drawing/2014/main" id="{45235D4B-C956-4AA1-92BE-83B607080830}"/>
                    </a:ext>
                  </a:extLst>
                </p14:cNvPr>
                <p14:cNvContentPartPr/>
                <p14:nvPr/>
              </p14:nvContentPartPr>
              <p14:xfrm>
                <a:off x="7313616" y="6236784"/>
                <a:ext cx="244080" cy="214560"/>
              </p14:xfrm>
            </p:contentPart>
          </mc:Choice>
          <mc:Fallback xmlns="">
            <p:pic>
              <p:nvPicPr>
                <p:cNvPr id="146" name="Freihand 145">
                  <a:extLst>
                    <a:ext uri="{FF2B5EF4-FFF2-40B4-BE49-F238E27FC236}">
                      <a16:creationId xmlns:a16="http://schemas.microsoft.com/office/drawing/2014/main" id="{45235D4B-C956-4AA1-92BE-83B607080830}"/>
                    </a:ext>
                  </a:extLst>
                </p:cNvPr>
                <p:cNvPicPr/>
                <p:nvPr/>
              </p:nvPicPr>
              <p:blipFill>
                <a:blip r:embed="rId232"/>
                <a:stretch>
                  <a:fillRect/>
                </a:stretch>
              </p:blipFill>
              <p:spPr>
                <a:xfrm>
                  <a:off x="7309296" y="6232464"/>
                  <a:ext cx="25272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47" name="Freihand 146">
                  <a:extLst>
                    <a:ext uri="{FF2B5EF4-FFF2-40B4-BE49-F238E27FC236}">
                      <a16:creationId xmlns:a16="http://schemas.microsoft.com/office/drawing/2014/main" id="{B804F843-70D0-469F-BC57-B4642C402AE8}"/>
                    </a:ext>
                  </a:extLst>
                </p14:cNvPr>
                <p14:cNvContentPartPr/>
                <p14:nvPr/>
              </p14:nvContentPartPr>
              <p14:xfrm>
                <a:off x="7617816" y="6223824"/>
                <a:ext cx="176760" cy="114120"/>
              </p14:xfrm>
            </p:contentPart>
          </mc:Choice>
          <mc:Fallback xmlns="">
            <p:pic>
              <p:nvPicPr>
                <p:cNvPr id="147" name="Freihand 146">
                  <a:extLst>
                    <a:ext uri="{FF2B5EF4-FFF2-40B4-BE49-F238E27FC236}">
                      <a16:creationId xmlns:a16="http://schemas.microsoft.com/office/drawing/2014/main" id="{B804F843-70D0-469F-BC57-B4642C402AE8}"/>
                    </a:ext>
                  </a:extLst>
                </p:cNvPr>
                <p:cNvPicPr/>
                <p:nvPr/>
              </p:nvPicPr>
              <p:blipFill>
                <a:blip r:embed="rId234"/>
                <a:stretch>
                  <a:fillRect/>
                </a:stretch>
              </p:blipFill>
              <p:spPr>
                <a:xfrm>
                  <a:off x="7613496" y="6219504"/>
                  <a:ext cx="1854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48" name="Freihand 147">
                  <a:extLst>
                    <a:ext uri="{FF2B5EF4-FFF2-40B4-BE49-F238E27FC236}">
                      <a16:creationId xmlns:a16="http://schemas.microsoft.com/office/drawing/2014/main" id="{693E1F32-0FB2-42A3-947E-F4F4CB0A8E13}"/>
                    </a:ext>
                  </a:extLst>
                </p14:cNvPr>
                <p14:cNvContentPartPr/>
                <p14:nvPr/>
              </p14:nvContentPartPr>
              <p14:xfrm>
                <a:off x="7811136" y="6116184"/>
                <a:ext cx="267840" cy="261360"/>
              </p14:xfrm>
            </p:contentPart>
          </mc:Choice>
          <mc:Fallback xmlns="">
            <p:pic>
              <p:nvPicPr>
                <p:cNvPr id="148" name="Freihand 147">
                  <a:extLst>
                    <a:ext uri="{FF2B5EF4-FFF2-40B4-BE49-F238E27FC236}">
                      <a16:creationId xmlns:a16="http://schemas.microsoft.com/office/drawing/2014/main" id="{693E1F32-0FB2-42A3-947E-F4F4CB0A8E13}"/>
                    </a:ext>
                  </a:extLst>
                </p:cNvPr>
                <p:cNvPicPr/>
                <p:nvPr/>
              </p:nvPicPr>
              <p:blipFill>
                <a:blip r:embed="rId236"/>
                <a:stretch>
                  <a:fillRect/>
                </a:stretch>
              </p:blipFill>
              <p:spPr>
                <a:xfrm>
                  <a:off x="7806816" y="6111864"/>
                  <a:ext cx="27648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49" name="Freihand 148">
                  <a:extLst>
                    <a:ext uri="{FF2B5EF4-FFF2-40B4-BE49-F238E27FC236}">
                      <a16:creationId xmlns:a16="http://schemas.microsoft.com/office/drawing/2014/main" id="{E6CFFF0D-652E-4C77-8CED-DBFD36A00BC6}"/>
                    </a:ext>
                  </a:extLst>
                </p14:cNvPr>
                <p14:cNvContentPartPr/>
                <p14:nvPr/>
              </p14:nvContentPartPr>
              <p14:xfrm>
                <a:off x="8082216" y="6074424"/>
                <a:ext cx="140760" cy="105120"/>
              </p14:xfrm>
            </p:contentPart>
          </mc:Choice>
          <mc:Fallback xmlns="">
            <p:pic>
              <p:nvPicPr>
                <p:cNvPr id="149" name="Freihand 148">
                  <a:extLst>
                    <a:ext uri="{FF2B5EF4-FFF2-40B4-BE49-F238E27FC236}">
                      <a16:creationId xmlns:a16="http://schemas.microsoft.com/office/drawing/2014/main" id="{E6CFFF0D-652E-4C77-8CED-DBFD36A00BC6}"/>
                    </a:ext>
                  </a:extLst>
                </p:cNvPr>
                <p:cNvPicPr/>
                <p:nvPr/>
              </p:nvPicPr>
              <p:blipFill>
                <a:blip r:embed="rId238"/>
                <a:stretch>
                  <a:fillRect/>
                </a:stretch>
              </p:blipFill>
              <p:spPr>
                <a:xfrm>
                  <a:off x="8077896" y="6070104"/>
                  <a:ext cx="1494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50" name="Freihand 149">
                  <a:extLst>
                    <a:ext uri="{FF2B5EF4-FFF2-40B4-BE49-F238E27FC236}">
                      <a16:creationId xmlns:a16="http://schemas.microsoft.com/office/drawing/2014/main" id="{BFCE4F26-45D1-48D1-8E73-0D73855B577C}"/>
                    </a:ext>
                  </a:extLst>
                </p14:cNvPr>
                <p14:cNvContentPartPr/>
                <p14:nvPr/>
              </p14:nvContentPartPr>
              <p14:xfrm>
                <a:off x="7619976" y="6114384"/>
                <a:ext cx="737280" cy="403560"/>
              </p14:xfrm>
            </p:contentPart>
          </mc:Choice>
          <mc:Fallback xmlns="">
            <p:pic>
              <p:nvPicPr>
                <p:cNvPr id="150" name="Freihand 149">
                  <a:extLst>
                    <a:ext uri="{FF2B5EF4-FFF2-40B4-BE49-F238E27FC236}">
                      <a16:creationId xmlns:a16="http://schemas.microsoft.com/office/drawing/2014/main" id="{BFCE4F26-45D1-48D1-8E73-0D73855B577C}"/>
                    </a:ext>
                  </a:extLst>
                </p:cNvPr>
                <p:cNvPicPr/>
                <p:nvPr/>
              </p:nvPicPr>
              <p:blipFill>
                <a:blip r:embed="rId240"/>
                <a:stretch>
                  <a:fillRect/>
                </a:stretch>
              </p:blipFill>
              <p:spPr>
                <a:xfrm>
                  <a:off x="7615656" y="6110064"/>
                  <a:ext cx="745920" cy="4122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51" name="Freihand 150">
                  <a:extLst>
                    <a:ext uri="{FF2B5EF4-FFF2-40B4-BE49-F238E27FC236}">
                      <a16:creationId xmlns:a16="http://schemas.microsoft.com/office/drawing/2014/main" id="{560370BE-1005-4525-B561-A18E20712F3F}"/>
                    </a:ext>
                  </a:extLst>
                </p14:cNvPr>
                <p14:cNvContentPartPr/>
                <p14:nvPr/>
              </p14:nvContentPartPr>
              <p14:xfrm>
                <a:off x="8390376" y="5777424"/>
                <a:ext cx="64080" cy="214200"/>
              </p14:xfrm>
            </p:contentPart>
          </mc:Choice>
          <mc:Fallback xmlns="">
            <p:pic>
              <p:nvPicPr>
                <p:cNvPr id="151" name="Freihand 150">
                  <a:extLst>
                    <a:ext uri="{FF2B5EF4-FFF2-40B4-BE49-F238E27FC236}">
                      <a16:creationId xmlns:a16="http://schemas.microsoft.com/office/drawing/2014/main" id="{560370BE-1005-4525-B561-A18E20712F3F}"/>
                    </a:ext>
                  </a:extLst>
                </p:cNvPr>
                <p:cNvPicPr/>
                <p:nvPr/>
              </p:nvPicPr>
              <p:blipFill>
                <a:blip r:embed="rId242"/>
                <a:stretch>
                  <a:fillRect/>
                </a:stretch>
              </p:blipFill>
              <p:spPr>
                <a:xfrm>
                  <a:off x="8386056" y="5773104"/>
                  <a:ext cx="7272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52" name="Freihand 151">
                  <a:extLst>
                    <a:ext uri="{FF2B5EF4-FFF2-40B4-BE49-F238E27FC236}">
                      <a16:creationId xmlns:a16="http://schemas.microsoft.com/office/drawing/2014/main" id="{A65316B8-69E5-4234-844B-B8DE0BE5482A}"/>
                    </a:ext>
                  </a:extLst>
                </p14:cNvPr>
                <p14:cNvContentPartPr/>
                <p14:nvPr/>
              </p14:nvContentPartPr>
              <p14:xfrm>
                <a:off x="8442576" y="6066504"/>
                <a:ext cx="12240" cy="33480"/>
              </p14:xfrm>
            </p:contentPart>
          </mc:Choice>
          <mc:Fallback xmlns="">
            <p:pic>
              <p:nvPicPr>
                <p:cNvPr id="152" name="Freihand 151">
                  <a:extLst>
                    <a:ext uri="{FF2B5EF4-FFF2-40B4-BE49-F238E27FC236}">
                      <a16:creationId xmlns:a16="http://schemas.microsoft.com/office/drawing/2014/main" id="{A65316B8-69E5-4234-844B-B8DE0BE5482A}"/>
                    </a:ext>
                  </a:extLst>
                </p:cNvPr>
                <p:cNvPicPr/>
                <p:nvPr/>
              </p:nvPicPr>
              <p:blipFill>
                <a:blip r:embed="rId244"/>
                <a:stretch>
                  <a:fillRect/>
                </a:stretch>
              </p:blipFill>
              <p:spPr>
                <a:xfrm>
                  <a:off x="8438256" y="6062184"/>
                  <a:ext cx="20880" cy="42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5">
            <p14:nvContentPartPr>
              <p14:cNvPr id="10" name="Freihand 9">
                <a:extLst>
                  <a:ext uri="{FF2B5EF4-FFF2-40B4-BE49-F238E27FC236}">
                    <a16:creationId xmlns:a16="http://schemas.microsoft.com/office/drawing/2014/main" id="{321C81B0-2255-47CF-8AE6-31AF68466FF8}"/>
                  </a:ext>
                </a:extLst>
              </p14:cNvPr>
              <p14:cNvContentPartPr/>
              <p14:nvPr/>
            </p14:nvContentPartPr>
            <p14:xfrm>
              <a:off x="8683557" y="109245"/>
              <a:ext cx="3338280" cy="1674360"/>
            </p14:xfrm>
          </p:contentPart>
        </mc:Choice>
        <mc:Fallback>
          <p:pic>
            <p:nvPicPr>
              <p:cNvPr id="10" name="Freihand 9">
                <a:extLst>
                  <a:ext uri="{FF2B5EF4-FFF2-40B4-BE49-F238E27FC236}">
                    <a16:creationId xmlns:a16="http://schemas.microsoft.com/office/drawing/2014/main" id="{321C81B0-2255-47CF-8AE6-31AF68466FF8}"/>
                  </a:ext>
                </a:extLst>
              </p:cNvPr>
              <p:cNvPicPr/>
              <p:nvPr/>
            </p:nvPicPr>
            <p:blipFill>
              <a:blip r:embed="rId246"/>
              <a:stretch>
                <a:fillRect/>
              </a:stretch>
            </p:blipFill>
            <p:spPr>
              <a:xfrm>
                <a:off x="8679237" y="104925"/>
                <a:ext cx="3346920" cy="168300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22" name="Freihand 21">
                <a:extLst>
                  <a:ext uri="{FF2B5EF4-FFF2-40B4-BE49-F238E27FC236}">
                    <a16:creationId xmlns:a16="http://schemas.microsoft.com/office/drawing/2014/main" id="{7F008EF6-6F5B-4DE3-9771-25655810AEA2}"/>
                  </a:ext>
                </a:extLst>
              </p14:cNvPr>
              <p14:cNvContentPartPr/>
              <p14:nvPr/>
            </p14:nvContentPartPr>
            <p14:xfrm>
              <a:off x="8867877" y="728085"/>
              <a:ext cx="998640" cy="767880"/>
            </p14:xfrm>
          </p:contentPart>
        </mc:Choice>
        <mc:Fallback>
          <p:pic>
            <p:nvPicPr>
              <p:cNvPr id="22" name="Freihand 21">
                <a:extLst>
                  <a:ext uri="{FF2B5EF4-FFF2-40B4-BE49-F238E27FC236}">
                    <a16:creationId xmlns:a16="http://schemas.microsoft.com/office/drawing/2014/main" id="{7F008EF6-6F5B-4DE3-9771-25655810AEA2}"/>
                  </a:ext>
                </a:extLst>
              </p:cNvPr>
              <p:cNvPicPr/>
              <p:nvPr/>
            </p:nvPicPr>
            <p:blipFill>
              <a:blip r:embed="rId248"/>
              <a:stretch>
                <a:fillRect/>
              </a:stretch>
            </p:blipFill>
            <p:spPr>
              <a:xfrm>
                <a:off x="8863557" y="723765"/>
                <a:ext cx="1007280" cy="77652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23" name="Freihand 22">
                <a:extLst>
                  <a:ext uri="{FF2B5EF4-FFF2-40B4-BE49-F238E27FC236}">
                    <a16:creationId xmlns:a16="http://schemas.microsoft.com/office/drawing/2014/main" id="{FE0DEF2E-D528-47B0-A96B-AA5D27BFB81B}"/>
                  </a:ext>
                </a:extLst>
              </p14:cNvPr>
              <p14:cNvContentPartPr/>
              <p14:nvPr/>
            </p14:nvContentPartPr>
            <p14:xfrm>
              <a:off x="11053437" y="196005"/>
              <a:ext cx="718200" cy="606960"/>
            </p14:xfrm>
          </p:contentPart>
        </mc:Choice>
        <mc:Fallback>
          <p:pic>
            <p:nvPicPr>
              <p:cNvPr id="23" name="Freihand 22">
                <a:extLst>
                  <a:ext uri="{FF2B5EF4-FFF2-40B4-BE49-F238E27FC236}">
                    <a16:creationId xmlns:a16="http://schemas.microsoft.com/office/drawing/2014/main" id="{FE0DEF2E-D528-47B0-A96B-AA5D27BFB81B}"/>
                  </a:ext>
                </a:extLst>
              </p:cNvPr>
              <p:cNvPicPr/>
              <p:nvPr/>
            </p:nvPicPr>
            <p:blipFill>
              <a:blip r:embed="rId250"/>
              <a:stretch>
                <a:fillRect/>
              </a:stretch>
            </p:blipFill>
            <p:spPr>
              <a:xfrm>
                <a:off x="11049117" y="191685"/>
                <a:ext cx="726840" cy="61560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28" name="Freihand 27">
                <a:extLst>
                  <a:ext uri="{FF2B5EF4-FFF2-40B4-BE49-F238E27FC236}">
                    <a16:creationId xmlns:a16="http://schemas.microsoft.com/office/drawing/2014/main" id="{B5CC12AA-E87C-45C4-A889-F3CA0CC75B99}"/>
                  </a:ext>
                </a:extLst>
              </p14:cNvPr>
              <p14:cNvContentPartPr/>
              <p14:nvPr/>
            </p14:nvContentPartPr>
            <p14:xfrm>
              <a:off x="10849677" y="248565"/>
              <a:ext cx="960840" cy="642600"/>
            </p14:xfrm>
          </p:contentPart>
        </mc:Choice>
        <mc:Fallback>
          <p:pic>
            <p:nvPicPr>
              <p:cNvPr id="28" name="Freihand 27">
                <a:extLst>
                  <a:ext uri="{FF2B5EF4-FFF2-40B4-BE49-F238E27FC236}">
                    <a16:creationId xmlns:a16="http://schemas.microsoft.com/office/drawing/2014/main" id="{B5CC12AA-E87C-45C4-A889-F3CA0CC75B99}"/>
                  </a:ext>
                </a:extLst>
              </p:cNvPr>
              <p:cNvPicPr/>
              <p:nvPr/>
            </p:nvPicPr>
            <p:blipFill>
              <a:blip r:embed="rId252"/>
              <a:stretch>
                <a:fillRect/>
              </a:stretch>
            </p:blipFill>
            <p:spPr>
              <a:xfrm>
                <a:off x="10845357" y="244245"/>
                <a:ext cx="969480" cy="651240"/>
              </a:xfrm>
              <a:prstGeom prst="rect">
                <a:avLst/>
              </a:prstGeom>
            </p:spPr>
          </p:pic>
        </mc:Fallback>
      </mc:AlternateContent>
    </p:spTree>
    <p:extLst>
      <p:ext uri="{BB962C8B-B14F-4D97-AF65-F5344CB8AC3E}">
        <p14:creationId xmlns:p14="http://schemas.microsoft.com/office/powerpoint/2010/main" val="269488793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774</Words>
  <Application>Microsoft Office PowerPoint</Application>
  <PresentationFormat>Breitbild</PresentationFormat>
  <Paragraphs>102</Paragraphs>
  <Slides>20</Slides>
  <Notes>17</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20</vt:i4>
      </vt:variant>
    </vt:vector>
  </HeadingPairs>
  <TitlesOfParts>
    <vt:vector size="27" baseType="lpstr">
      <vt:lpstr>Arial</vt:lpstr>
      <vt:lpstr>Calibri</vt:lpstr>
      <vt:lpstr>Cambria Math</vt:lpstr>
      <vt:lpstr>Helvetica Neue</vt:lpstr>
      <vt:lpstr>Sparkasse Rg</vt:lpstr>
      <vt:lpstr>Times New Roman</vt:lpstr>
      <vt:lpstr>Office</vt:lpstr>
      <vt:lpstr>PowerPoint-Präsentation</vt:lpstr>
      <vt:lpstr>Macroeconomics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451</cp:revision>
  <cp:lastPrinted>2022-03-02T20:18:27Z</cp:lastPrinted>
  <dcterms:created xsi:type="dcterms:W3CDTF">2022-03-01T20:52:11Z</dcterms:created>
  <dcterms:modified xsi:type="dcterms:W3CDTF">2024-12-12T08:49:34Z</dcterms:modified>
</cp:coreProperties>
</file>